67"/>
                <a:gd name="connsiteY5109" fmla="*/ 1066608 h 1847316"/>
                <a:gd name="connsiteX5110" fmla="*/ 1017001 w 2241767"/>
                <a:gd name="connsiteY5110" fmla="*/ 1068056 h 1847316"/>
                <a:gd name="connsiteX5111" fmla="*/ 1017643 w 2241767"/>
                <a:gd name="connsiteY5111" fmla="*/ 1070113 h 1847316"/>
                <a:gd name="connsiteX5112" fmla="*/ 1018965 w 2241767"/>
                <a:gd name="connsiteY5112" fmla="*/ 1072773 h 1847316"/>
                <a:gd name="connsiteX5113" fmla="*/ 1019466 w 2241767"/>
                <a:gd name="connsiteY5113" fmla="*/ 1074424 h 1847316"/>
                <a:gd name="connsiteX5114" fmla="*/ 1016790 w 2241767"/>
                <a:gd name="connsiteY5114" fmla="*/ 1079071 h 1847316"/>
                <a:gd name="connsiteX5115" fmla="*/ 1016282 w 2241767"/>
                <a:gd name="connsiteY5115" fmla="*/ 1079173 h 1847316"/>
                <a:gd name="connsiteX5116" fmla="*/ 1016203 w 2241767"/>
                <a:gd name="connsiteY5116" fmla="*/ 1077600 h 1847316"/>
                <a:gd name="connsiteX5117" fmla="*/ 1015851 w 2241767"/>
                <a:gd name="connsiteY5117" fmla="*/ 1077287 h 1847316"/>
                <a:gd name="connsiteX5118" fmla="*/ 1010813 w 2241767"/>
                <a:gd name="connsiteY5118" fmla="*/ 1085126 h 1847316"/>
                <a:gd name="connsiteX5119" fmla="*/ 1009045 w 2241767"/>
                <a:gd name="connsiteY5119" fmla="*/ 1088827 h 1847316"/>
                <a:gd name="connsiteX5120" fmla="*/ 1008873 w 2241767"/>
                <a:gd name="connsiteY5120" fmla="*/ 1090493 h 1847316"/>
                <a:gd name="connsiteX5121" fmla="*/ 1008936 w 2241767"/>
                <a:gd name="connsiteY5121" fmla="*/ 1091471 h 1847316"/>
                <a:gd name="connsiteX5122" fmla="*/ 1009640 w 2241767"/>
                <a:gd name="connsiteY5122" fmla="*/ 1091713 h 1847316"/>
                <a:gd name="connsiteX5123" fmla="*/ 1011251 w 2241767"/>
                <a:gd name="connsiteY5123" fmla="*/ 1091330 h 1847316"/>
                <a:gd name="connsiteX5124" fmla="*/ 1013637 w 2241767"/>
                <a:gd name="connsiteY5124" fmla="*/ 1089797 h 1847316"/>
                <a:gd name="connsiteX5125" fmla="*/ 1013755 w 2241767"/>
                <a:gd name="connsiteY5125" fmla="*/ 1089460 h 1847316"/>
                <a:gd name="connsiteX5126" fmla="*/ 1011533 w 2241767"/>
                <a:gd name="connsiteY5126" fmla="*/ 1090008 h 1847316"/>
                <a:gd name="connsiteX5127" fmla="*/ 1010469 w 2241767"/>
                <a:gd name="connsiteY5127" fmla="*/ 1090055 h 1847316"/>
                <a:gd name="connsiteX5128" fmla="*/ 1010618 w 2241767"/>
                <a:gd name="connsiteY5128" fmla="*/ 1088303 h 1847316"/>
                <a:gd name="connsiteX5129" fmla="*/ 1010868 w 2241767"/>
                <a:gd name="connsiteY5129" fmla="*/ 1087473 h 1847316"/>
                <a:gd name="connsiteX5130" fmla="*/ 1012323 w 2241767"/>
                <a:gd name="connsiteY5130" fmla="*/ 1084876 h 1847316"/>
                <a:gd name="connsiteX5131" fmla="*/ 1013849 w 2241767"/>
                <a:gd name="connsiteY5131" fmla="*/ 1083319 h 1847316"/>
                <a:gd name="connsiteX5132" fmla="*/ 1016016 w 2241767"/>
                <a:gd name="connsiteY5132" fmla="*/ 1081661 h 1847316"/>
                <a:gd name="connsiteX5133" fmla="*/ 1017267 w 2241767"/>
                <a:gd name="connsiteY5133" fmla="*/ 1080291 h 1847316"/>
                <a:gd name="connsiteX5134" fmla="*/ 1018128 w 2241767"/>
                <a:gd name="connsiteY5134" fmla="*/ 1078289 h 1847316"/>
                <a:gd name="connsiteX5135" fmla="*/ 1020538 w 2241767"/>
                <a:gd name="connsiteY5135" fmla="*/ 1075895 h 1847316"/>
                <a:gd name="connsiteX5136" fmla="*/ 1020984 w 2241767"/>
                <a:gd name="connsiteY5136" fmla="*/ 1075230 h 1847316"/>
                <a:gd name="connsiteX5137" fmla="*/ 1020882 w 2241767"/>
                <a:gd name="connsiteY5137" fmla="*/ 1073258 h 1847316"/>
                <a:gd name="connsiteX5138" fmla="*/ 1021030 w 2241767"/>
                <a:gd name="connsiteY5138" fmla="*/ 1072883 h 1847316"/>
                <a:gd name="connsiteX5139" fmla="*/ 1022196 w 2241767"/>
                <a:gd name="connsiteY5139" fmla="*/ 1073149 h 1847316"/>
                <a:gd name="connsiteX5140" fmla="*/ 1022681 w 2241767"/>
                <a:gd name="connsiteY5140" fmla="*/ 1076544 h 1847316"/>
                <a:gd name="connsiteX5141" fmla="*/ 1022392 w 2241767"/>
                <a:gd name="connsiteY5141" fmla="*/ 1078054 h 1847316"/>
                <a:gd name="connsiteX5142" fmla="*/ 1020311 w 2241767"/>
                <a:gd name="connsiteY5142" fmla="*/ 1079892 h 1847316"/>
                <a:gd name="connsiteX5143" fmla="*/ 1020053 w 2241767"/>
                <a:gd name="connsiteY5143" fmla="*/ 1080542 h 1847316"/>
                <a:gd name="connsiteX5144" fmla="*/ 1020412 w 2241767"/>
                <a:gd name="connsiteY5144" fmla="*/ 1083053 h 1847316"/>
                <a:gd name="connsiteX5145" fmla="*/ 1020092 w 2241767"/>
                <a:gd name="connsiteY5145" fmla="*/ 1083296 h 1847316"/>
                <a:gd name="connsiteX5146" fmla="*/ 1019302 w 2241767"/>
                <a:gd name="connsiteY5146" fmla="*/ 1082998 h 1847316"/>
                <a:gd name="connsiteX5147" fmla="*/ 1019059 w 2241767"/>
                <a:gd name="connsiteY5147" fmla="*/ 1083163 h 1847316"/>
                <a:gd name="connsiteX5148" fmla="*/ 1021023 w 2241767"/>
                <a:gd name="connsiteY5148" fmla="*/ 1085885 h 1847316"/>
                <a:gd name="connsiteX5149" fmla="*/ 1021649 w 2241767"/>
                <a:gd name="connsiteY5149" fmla="*/ 1087998 h 1847316"/>
                <a:gd name="connsiteX5150" fmla="*/ 1021735 w 2241767"/>
                <a:gd name="connsiteY5150" fmla="*/ 1089883 h 1847316"/>
                <a:gd name="connsiteX5151" fmla="*/ 1021203 w 2241767"/>
                <a:gd name="connsiteY5151" fmla="*/ 1093490 h 1847316"/>
                <a:gd name="connsiteX5152" fmla="*/ 1020632 w 2241767"/>
                <a:gd name="connsiteY5152" fmla="*/ 1094092 h 1847316"/>
                <a:gd name="connsiteX5153" fmla="*/ 1019654 w 2241767"/>
                <a:gd name="connsiteY5153" fmla="*/ 1093873 h 1847316"/>
                <a:gd name="connsiteX5154" fmla="*/ 1018355 w 2241767"/>
                <a:gd name="connsiteY5154" fmla="*/ 1092746 h 1847316"/>
                <a:gd name="connsiteX5155" fmla="*/ 1018065 w 2241767"/>
                <a:gd name="connsiteY5155" fmla="*/ 1093106 h 1847316"/>
                <a:gd name="connsiteX5156" fmla="*/ 1017033 w 2241767"/>
                <a:gd name="connsiteY5156" fmla="*/ 1095907 h 1847316"/>
                <a:gd name="connsiteX5157" fmla="*/ 1016696 w 2241767"/>
                <a:gd name="connsiteY5157" fmla="*/ 1095664 h 1847316"/>
                <a:gd name="connsiteX5158" fmla="*/ 1016055 w 2241767"/>
                <a:gd name="connsiteY5158" fmla="*/ 1092339 h 1847316"/>
                <a:gd name="connsiteX5159" fmla="*/ 1015703 w 2241767"/>
                <a:gd name="connsiteY5159" fmla="*/ 1092089 h 1847316"/>
                <a:gd name="connsiteX5160" fmla="*/ 1013708 w 2241767"/>
                <a:gd name="connsiteY5160" fmla="*/ 1093607 h 1847316"/>
                <a:gd name="connsiteX5161" fmla="*/ 1012902 w 2241767"/>
                <a:gd name="connsiteY5161" fmla="*/ 1095062 h 1847316"/>
                <a:gd name="connsiteX5162" fmla="*/ 1012213 w 2241767"/>
                <a:gd name="connsiteY5162" fmla="*/ 1097378 h 1847316"/>
                <a:gd name="connsiteX5163" fmla="*/ 1011337 w 2241767"/>
                <a:gd name="connsiteY5163" fmla="*/ 1098465 h 1847316"/>
                <a:gd name="connsiteX5164" fmla="*/ 1013825 w 2241767"/>
                <a:gd name="connsiteY5164" fmla="*/ 1098700 h 1847316"/>
                <a:gd name="connsiteX5165" fmla="*/ 1016070 w 2241767"/>
                <a:gd name="connsiteY5165" fmla="*/ 1098230 h 1847316"/>
                <a:gd name="connsiteX5166" fmla="*/ 1017870 w 2241767"/>
                <a:gd name="connsiteY5166" fmla="*/ 1099333 h 1847316"/>
                <a:gd name="connsiteX5167" fmla="*/ 1018480 w 2241767"/>
                <a:gd name="connsiteY5167" fmla="*/ 1099365 h 1847316"/>
                <a:gd name="connsiteX5168" fmla="*/ 1020123 w 2241767"/>
                <a:gd name="connsiteY5168" fmla="*/ 1098285 h 1847316"/>
                <a:gd name="connsiteX5169" fmla="*/ 1020624 w 2241767"/>
                <a:gd name="connsiteY5169" fmla="*/ 1097558 h 1847316"/>
                <a:gd name="connsiteX5170" fmla="*/ 1021985 w 2241767"/>
                <a:gd name="connsiteY5170" fmla="*/ 1094061 h 1847316"/>
                <a:gd name="connsiteX5171" fmla="*/ 1022666 w 2241767"/>
                <a:gd name="connsiteY5171" fmla="*/ 1093435 h 1847316"/>
                <a:gd name="connsiteX5172" fmla="*/ 1023675 w 2241767"/>
                <a:gd name="connsiteY5172" fmla="*/ 1093411 h 1847316"/>
                <a:gd name="connsiteX5173" fmla="*/ 1024653 w 2241767"/>
                <a:gd name="connsiteY5173" fmla="*/ 1092887 h 1847316"/>
                <a:gd name="connsiteX5174" fmla="*/ 1026108 w 2241767"/>
                <a:gd name="connsiteY5174" fmla="*/ 1090963 h 1847316"/>
                <a:gd name="connsiteX5175" fmla="*/ 1026171 w 2241767"/>
                <a:gd name="connsiteY5175" fmla="*/ 1090196 h 1847316"/>
                <a:gd name="connsiteX5176" fmla="*/ 1025638 w 2241767"/>
                <a:gd name="connsiteY5176" fmla="*/ 1085885 h 1847316"/>
                <a:gd name="connsiteX5177" fmla="*/ 1025795 w 2241767"/>
                <a:gd name="connsiteY5177" fmla="*/ 1083436 h 1847316"/>
                <a:gd name="connsiteX5178" fmla="*/ 1025521 w 2241767"/>
                <a:gd name="connsiteY5178" fmla="*/ 1082662 h 1847316"/>
                <a:gd name="connsiteX5179" fmla="*/ 1024872 w 2241767"/>
                <a:gd name="connsiteY5179" fmla="*/ 1081856 h 1847316"/>
                <a:gd name="connsiteX5180" fmla="*/ 1024950 w 2241767"/>
                <a:gd name="connsiteY5180" fmla="*/ 1081074 h 1847316"/>
                <a:gd name="connsiteX5181" fmla="*/ 1025459 w 2241767"/>
                <a:gd name="connsiteY5181" fmla="*/ 1079783 h 1847316"/>
                <a:gd name="connsiteX5182" fmla="*/ 1025498 w 2241767"/>
                <a:gd name="connsiteY5182" fmla="*/ 1078617 h 1847316"/>
                <a:gd name="connsiteX5183" fmla="*/ 1025060 w 2241767"/>
                <a:gd name="connsiteY5183" fmla="*/ 1077577 h 1847316"/>
                <a:gd name="connsiteX5184" fmla="*/ 1025255 w 2241767"/>
                <a:gd name="connsiteY5184" fmla="*/ 1076395 h 1847316"/>
                <a:gd name="connsiteX5185" fmla="*/ 1026632 w 2241767"/>
                <a:gd name="connsiteY5185" fmla="*/ 1073845 h 1847316"/>
                <a:gd name="connsiteX5186" fmla="*/ 1026890 w 2241767"/>
                <a:gd name="connsiteY5186" fmla="*/ 1072718 h 1847316"/>
                <a:gd name="connsiteX5187" fmla="*/ 1028565 w 2241767"/>
                <a:gd name="connsiteY5187" fmla="*/ 1070176 h 1847316"/>
                <a:gd name="connsiteX5188" fmla="*/ 1028142 w 2241767"/>
                <a:gd name="connsiteY5188" fmla="*/ 1069151 h 1847316"/>
                <a:gd name="connsiteX5189" fmla="*/ 1026906 w 2241767"/>
                <a:gd name="connsiteY5189" fmla="*/ 1067899 h 1847316"/>
                <a:gd name="connsiteX5190" fmla="*/ 1026124 w 2241767"/>
                <a:gd name="connsiteY5190" fmla="*/ 1066796 h 1847316"/>
                <a:gd name="connsiteX5191" fmla="*/ 1025341 w 2241767"/>
                <a:gd name="connsiteY5191" fmla="*/ 1065075 h 1847316"/>
                <a:gd name="connsiteX5192" fmla="*/ 1024747 w 2241767"/>
                <a:gd name="connsiteY5192" fmla="*/ 1064496 h 1847316"/>
                <a:gd name="connsiteX5193" fmla="*/ 1024551 w 2241767"/>
                <a:gd name="connsiteY5193" fmla="*/ 1064762 h 1847316"/>
                <a:gd name="connsiteX5194" fmla="*/ 1025388 w 2241767"/>
                <a:gd name="connsiteY5194" fmla="*/ 1067578 h 1847316"/>
                <a:gd name="connsiteX5195" fmla="*/ 1025208 w 2241767"/>
                <a:gd name="connsiteY5195" fmla="*/ 1067766 h 1847316"/>
                <a:gd name="connsiteX5196" fmla="*/ 1023033 w 2241767"/>
                <a:gd name="connsiteY5196" fmla="*/ 1066248 h 1847316"/>
                <a:gd name="connsiteX5197" fmla="*/ 1022525 w 2241767"/>
                <a:gd name="connsiteY5197" fmla="*/ 1065286 h 1847316"/>
                <a:gd name="connsiteX5198" fmla="*/ 1022259 w 2241767"/>
                <a:gd name="connsiteY5198" fmla="*/ 1063980 h 1847316"/>
                <a:gd name="connsiteX5199" fmla="*/ 1022446 w 2241767"/>
                <a:gd name="connsiteY5199" fmla="*/ 1063002 h 1847316"/>
                <a:gd name="connsiteX5200" fmla="*/ 1023620 w 2241767"/>
                <a:gd name="connsiteY5200" fmla="*/ 1062032 h 1847316"/>
                <a:gd name="connsiteX5201" fmla="*/ 1025020 w 2241767"/>
                <a:gd name="connsiteY5201" fmla="*/ 1061679 h 1847316"/>
                <a:gd name="connsiteX5202" fmla="*/ 1024903 w 2241767"/>
                <a:gd name="connsiteY5202" fmla="*/ 1060866 h 1847316"/>
                <a:gd name="connsiteX5203" fmla="*/ 1023151 w 2241767"/>
                <a:gd name="connsiteY5203" fmla="*/ 1058222 h 1847316"/>
                <a:gd name="connsiteX5204" fmla="*/ 1021985 w 2241767"/>
                <a:gd name="connsiteY5204" fmla="*/ 1057017 h 1847316"/>
                <a:gd name="connsiteX5205" fmla="*/ 1021085 w 2241767"/>
                <a:gd name="connsiteY5205" fmla="*/ 1056430 h 1847316"/>
                <a:gd name="connsiteX5206" fmla="*/ 1019873 w 2241767"/>
                <a:gd name="connsiteY5206" fmla="*/ 1056273 h 1847316"/>
                <a:gd name="connsiteX5207" fmla="*/ 1019333 w 2241767"/>
                <a:gd name="connsiteY5207" fmla="*/ 1055843 h 1847316"/>
                <a:gd name="connsiteX5208" fmla="*/ 1019192 w 2241767"/>
                <a:gd name="connsiteY5208" fmla="*/ 1055225 h 1847316"/>
                <a:gd name="connsiteX5209" fmla="*/ 1019450 w 2241767"/>
                <a:gd name="connsiteY5209" fmla="*/ 1054412 h 1847316"/>
                <a:gd name="connsiteX5210" fmla="*/ 1020100 w 2241767"/>
                <a:gd name="connsiteY5210" fmla="*/ 1054145 h 1847316"/>
                <a:gd name="connsiteX5211" fmla="*/ 1021969 w 2241767"/>
                <a:gd name="connsiteY5211" fmla="*/ 1054474 h 1847316"/>
                <a:gd name="connsiteX5212" fmla="*/ 1022979 w 2241767"/>
                <a:gd name="connsiteY5212" fmla="*/ 1053895 h 1847316"/>
                <a:gd name="connsiteX5213" fmla="*/ 1022885 w 2241767"/>
                <a:gd name="connsiteY5213" fmla="*/ 1052839 h 1847316"/>
                <a:gd name="connsiteX5214" fmla="*/ 1022580 w 2241767"/>
                <a:gd name="connsiteY5214" fmla="*/ 1052252 h 1847316"/>
                <a:gd name="connsiteX5215" fmla="*/ 1022627 w 2241767"/>
                <a:gd name="connsiteY5215" fmla="*/ 1048466 h 1847316"/>
                <a:gd name="connsiteX5216" fmla="*/ 1021915 w 2241767"/>
                <a:gd name="connsiteY5216" fmla="*/ 1045383 h 1847316"/>
                <a:gd name="connsiteX5217" fmla="*/ 1021547 w 2241767"/>
                <a:gd name="connsiteY5217" fmla="*/ 1044859 h 1847316"/>
                <a:gd name="connsiteX5218" fmla="*/ 1021148 w 2241767"/>
                <a:gd name="connsiteY5218" fmla="*/ 1044804 h 1847316"/>
                <a:gd name="connsiteX5219" fmla="*/ 1020725 w 2241767"/>
                <a:gd name="connsiteY5219" fmla="*/ 1045219 h 1847316"/>
                <a:gd name="connsiteX5220" fmla="*/ 1019552 w 2241767"/>
                <a:gd name="connsiteY5220" fmla="*/ 1045328 h 1847316"/>
                <a:gd name="connsiteX5221" fmla="*/ 1018824 w 2241767"/>
                <a:gd name="connsiteY5221" fmla="*/ 1044319 h 1847316"/>
                <a:gd name="connsiteX5222" fmla="*/ 1018018 w 2241767"/>
                <a:gd name="connsiteY5222" fmla="*/ 1042363 h 1847316"/>
                <a:gd name="connsiteX5223" fmla="*/ 1016563 w 2241767"/>
                <a:gd name="connsiteY5223" fmla="*/ 1037701 h 1847316"/>
                <a:gd name="connsiteX5224" fmla="*/ 1018817 w 2241767"/>
                <a:gd name="connsiteY5224" fmla="*/ 1037701 h 1847316"/>
                <a:gd name="connsiteX5225" fmla="*/ 1028181 w 2241767"/>
                <a:gd name="connsiteY5225" fmla="*/ 1037701 h 1847316"/>
                <a:gd name="connsiteX5226" fmla="*/ 1037538 w 2241767"/>
                <a:gd name="connsiteY5226" fmla="*/ 1037701 h 1847316"/>
                <a:gd name="connsiteX5227" fmla="*/ 1046903 w 2241767"/>
                <a:gd name="connsiteY5227" fmla="*/ 1037701 h 1847316"/>
                <a:gd name="connsiteX5228" fmla="*/ 1056267 w 2241767"/>
                <a:gd name="connsiteY5228" fmla="*/ 1037701 h 1847316"/>
                <a:gd name="connsiteX5229" fmla="*/ 1065624 w 2241767"/>
                <a:gd name="connsiteY5229" fmla="*/ 1037701 h 1847316"/>
                <a:gd name="connsiteX5230" fmla="*/ 1074989 w 2241767"/>
                <a:gd name="connsiteY5230" fmla="*/ 1037701 h 1847316"/>
                <a:gd name="connsiteX5231" fmla="*/ 1084353 w 2241767"/>
                <a:gd name="connsiteY5231" fmla="*/ 1037701 h 1847316"/>
                <a:gd name="connsiteX5232" fmla="*/ 1093718 w 2241767"/>
                <a:gd name="connsiteY5232" fmla="*/ 1037701 h 1847316"/>
                <a:gd name="connsiteX5233" fmla="*/ 1103075 w 2241767"/>
                <a:gd name="connsiteY5233" fmla="*/ 1037701 h 1847316"/>
                <a:gd name="connsiteX5234" fmla="*/ 1112440 w 2241767"/>
                <a:gd name="connsiteY5234" fmla="*/ 1037701 h 1847316"/>
                <a:gd name="connsiteX5235" fmla="*/ 1121804 w 2241767"/>
                <a:gd name="connsiteY5235" fmla="*/ 1037701 h 1847316"/>
                <a:gd name="connsiteX5236" fmla="*/ 1131161 w 2241767"/>
                <a:gd name="connsiteY5236" fmla="*/ 1037701 h 1847316"/>
                <a:gd name="connsiteX5237" fmla="*/ 1140526 w 2241767"/>
                <a:gd name="connsiteY5237" fmla="*/ 1037701 h 1847316"/>
                <a:gd name="connsiteX5238" fmla="*/ 1149890 w 2241767"/>
                <a:gd name="connsiteY5238" fmla="*/ 1037701 h 1847316"/>
                <a:gd name="connsiteX5239" fmla="*/ 1159255 w 2241767"/>
                <a:gd name="connsiteY5239" fmla="*/ 1037701 h 1847316"/>
                <a:gd name="connsiteX5240" fmla="*/ 1168612 w 2241767"/>
                <a:gd name="connsiteY5240" fmla="*/ 1037701 h 1847316"/>
                <a:gd name="connsiteX5241" fmla="*/ 1177976 w 2241767"/>
                <a:gd name="connsiteY5241" fmla="*/ 1037701 h 1847316"/>
                <a:gd name="connsiteX5242" fmla="*/ 1187341 w 2241767"/>
                <a:gd name="connsiteY5242" fmla="*/ 1037701 h 1847316"/>
                <a:gd name="connsiteX5243" fmla="*/ 1196698 w 2241767"/>
                <a:gd name="connsiteY5243" fmla="*/ 1037701 h 1847316"/>
                <a:gd name="connsiteX5244" fmla="*/ 1206063 w 2241767"/>
                <a:gd name="connsiteY5244" fmla="*/ 1037701 h 1847316"/>
                <a:gd name="connsiteX5245" fmla="*/ 1215427 w 2241767"/>
                <a:gd name="connsiteY5245" fmla="*/ 1037701 h 1847316"/>
                <a:gd name="connsiteX5246" fmla="*/ 1224792 w 2241767"/>
                <a:gd name="connsiteY5246" fmla="*/ 1037701 h 1847316"/>
                <a:gd name="connsiteX5247" fmla="*/ 1234149 w 2241767"/>
                <a:gd name="connsiteY5247" fmla="*/ 1037701 h 1847316"/>
                <a:gd name="connsiteX5248" fmla="*/ 1243513 w 2241767"/>
                <a:gd name="connsiteY5248" fmla="*/ 1037701 h 1847316"/>
                <a:gd name="connsiteX5249" fmla="*/ 1252878 w 2241767"/>
                <a:gd name="connsiteY5249" fmla="*/ 1037701 h 1847316"/>
                <a:gd name="connsiteX5250" fmla="*/ 1262235 w 2241767"/>
                <a:gd name="connsiteY5250" fmla="*/ 1037701 h 1847316"/>
                <a:gd name="connsiteX5251" fmla="*/ 1271599 w 2241767"/>
                <a:gd name="connsiteY5251" fmla="*/ 1037701 h 1847316"/>
                <a:gd name="connsiteX5252" fmla="*/ 1280964 w 2241767"/>
                <a:gd name="connsiteY5252" fmla="*/ 1037701 h 1847316"/>
                <a:gd name="connsiteX5253" fmla="*/ 1290329 w 2241767"/>
                <a:gd name="connsiteY5253" fmla="*/ 1037701 h 1847316"/>
                <a:gd name="connsiteX5254" fmla="*/ 1299686 w 2241767"/>
                <a:gd name="connsiteY5254" fmla="*/ 1037701 h 1847316"/>
                <a:gd name="connsiteX5255" fmla="*/ 1309050 w 2241767"/>
                <a:gd name="connsiteY5255" fmla="*/ 1037701 h 1847316"/>
                <a:gd name="connsiteX5256" fmla="*/ 1318415 w 2241767"/>
                <a:gd name="connsiteY5256" fmla="*/ 1037701 h 1847316"/>
                <a:gd name="connsiteX5257" fmla="*/ 1327772 w 2241767"/>
                <a:gd name="connsiteY5257" fmla="*/ 1037701 h 1847316"/>
                <a:gd name="connsiteX5258" fmla="*/ 1337136 w 2241767"/>
                <a:gd name="connsiteY5258" fmla="*/ 1037701 h 1847316"/>
                <a:gd name="connsiteX5259" fmla="*/ 1346501 w 2241767"/>
                <a:gd name="connsiteY5259" fmla="*/ 1037701 h 1847316"/>
                <a:gd name="connsiteX5260" fmla="*/ 1355866 w 2241767"/>
                <a:gd name="connsiteY5260" fmla="*/ 1037701 h 1847316"/>
                <a:gd name="connsiteX5261" fmla="*/ 1365223 w 2241767"/>
                <a:gd name="connsiteY5261" fmla="*/ 1037701 h 1847316"/>
                <a:gd name="connsiteX5262" fmla="*/ 1374587 w 2241767"/>
                <a:gd name="connsiteY5262" fmla="*/ 1037701 h 1847316"/>
                <a:gd name="connsiteX5263" fmla="*/ 1383952 w 2241767"/>
                <a:gd name="connsiteY5263" fmla="*/ 1037701 h 1847316"/>
                <a:gd name="connsiteX5264" fmla="*/ 1393309 w 2241767"/>
                <a:gd name="connsiteY5264" fmla="*/ 1037701 h 1847316"/>
                <a:gd name="connsiteX5265" fmla="*/ 1402673 w 2241767"/>
                <a:gd name="connsiteY5265" fmla="*/ 1037701 h 1847316"/>
                <a:gd name="connsiteX5266" fmla="*/ 1412038 w 2241767"/>
                <a:gd name="connsiteY5266" fmla="*/ 1037701 h 1847316"/>
                <a:gd name="connsiteX5267" fmla="*/ 1421395 w 2241767"/>
                <a:gd name="connsiteY5267" fmla="*/ 1037701 h 1847316"/>
                <a:gd name="connsiteX5268" fmla="*/ 1430759 w 2241767"/>
                <a:gd name="connsiteY5268" fmla="*/ 1037701 h 1847316"/>
                <a:gd name="connsiteX5269" fmla="*/ 1440124 w 2241767"/>
                <a:gd name="connsiteY5269" fmla="*/ 1037701 h 1847316"/>
                <a:gd name="connsiteX5270" fmla="*/ 1449489 w 2241767"/>
                <a:gd name="connsiteY5270" fmla="*/ 1037701 h 1847316"/>
                <a:gd name="connsiteX5271" fmla="*/ 1458846 w 2241767"/>
                <a:gd name="connsiteY5271" fmla="*/ 1037701 h 1847316"/>
                <a:gd name="connsiteX5272" fmla="*/ 1468210 w 2241767"/>
                <a:gd name="connsiteY5272" fmla="*/ 1037701 h 1847316"/>
                <a:gd name="connsiteX5273" fmla="*/ 1477575 w 2241767"/>
                <a:gd name="connsiteY5273" fmla="*/ 1037701 h 1847316"/>
                <a:gd name="connsiteX5274" fmla="*/ 1486932 w 2241767"/>
                <a:gd name="connsiteY5274" fmla="*/ 1037701 h 1847316"/>
                <a:gd name="connsiteX5275" fmla="*/ 1496296 w 2241767"/>
                <a:gd name="connsiteY5275" fmla="*/ 1037701 h 1847316"/>
                <a:gd name="connsiteX5276" fmla="*/ 1505661 w 2241767"/>
                <a:gd name="connsiteY5276" fmla="*/ 1037701 h 1847316"/>
                <a:gd name="connsiteX5277" fmla="*/ 1515026 w 2241767"/>
                <a:gd name="connsiteY5277" fmla="*/ 1037701 h 1847316"/>
                <a:gd name="connsiteX5278" fmla="*/ 1524367 w 2241767"/>
                <a:gd name="connsiteY5278" fmla="*/ 1037701 h 1847316"/>
                <a:gd name="connsiteX5279" fmla="*/ 1533731 w 2241767"/>
                <a:gd name="connsiteY5279" fmla="*/ 1037701 h 1847316"/>
                <a:gd name="connsiteX5280" fmla="*/ 1543096 w 2241767"/>
                <a:gd name="connsiteY5280" fmla="*/ 1037701 h 1847316"/>
                <a:gd name="connsiteX5281" fmla="*/ 1552453 w 2241767"/>
                <a:gd name="connsiteY5281" fmla="*/ 1037701 h 1847316"/>
                <a:gd name="connsiteX5282" fmla="*/ 1561818 w 2241767"/>
                <a:gd name="connsiteY5282" fmla="*/ 1037701 h 1847316"/>
                <a:gd name="connsiteX5283" fmla="*/ 1571182 w 2241767"/>
                <a:gd name="connsiteY5283" fmla="*/ 1037701 h 1847316"/>
                <a:gd name="connsiteX5284" fmla="*/ 1580547 w 2241767"/>
                <a:gd name="connsiteY5284" fmla="*/ 1037701 h 1847316"/>
                <a:gd name="connsiteX5285" fmla="*/ 1589904 w 2241767"/>
                <a:gd name="connsiteY5285" fmla="*/ 1037701 h 1847316"/>
                <a:gd name="connsiteX5286" fmla="*/ 1599268 w 2241767"/>
                <a:gd name="connsiteY5286" fmla="*/ 1037701 h 1847316"/>
                <a:gd name="connsiteX5287" fmla="*/ 1608633 w 2241767"/>
                <a:gd name="connsiteY5287" fmla="*/ 1037701 h 1847316"/>
                <a:gd name="connsiteX5288" fmla="*/ 1617990 w 2241767"/>
                <a:gd name="connsiteY5288" fmla="*/ 1037701 h 1847316"/>
                <a:gd name="connsiteX5289" fmla="*/ 1623169 w 2241767"/>
                <a:gd name="connsiteY5289" fmla="*/ 1037748 h 1847316"/>
                <a:gd name="connsiteX5290" fmla="*/ 1623255 w 2241767"/>
                <a:gd name="connsiteY5290" fmla="*/ 1030683 h 1847316"/>
                <a:gd name="connsiteX5291" fmla="*/ 1623318 w 2241767"/>
                <a:gd name="connsiteY5291" fmla="*/ 1025097 h 1847316"/>
                <a:gd name="connsiteX5292" fmla="*/ 1628059 w 2241767"/>
                <a:gd name="connsiteY5292" fmla="*/ 1025778 h 1847316"/>
                <a:gd name="connsiteX5293" fmla="*/ 1629475 w 2241767"/>
                <a:gd name="connsiteY5293" fmla="*/ 1026795 h 1847316"/>
                <a:gd name="connsiteX5294" fmla="*/ 1629928 w 2241767"/>
                <a:gd name="connsiteY5294" fmla="*/ 1027280 h 1847316"/>
                <a:gd name="connsiteX5295" fmla="*/ 1629795 w 2241767"/>
                <a:gd name="connsiteY5295" fmla="*/ 1028821 h 1847316"/>
                <a:gd name="connsiteX5296" fmla="*/ 1630187 w 2241767"/>
                <a:gd name="connsiteY5296" fmla="*/ 1033492 h 1847316"/>
                <a:gd name="connsiteX5297" fmla="*/ 1631047 w 2241767"/>
                <a:gd name="connsiteY5297" fmla="*/ 1037372 h 1847316"/>
                <a:gd name="connsiteX5298" fmla="*/ 1633034 w 2241767"/>
                <a:gd name="connsiteY5298" fmla="*/ 1042027 h 1847316"/>
                <a:gd name="connsiteX5299" fmla="*/ 1633042 w 2241767"/>
                <a:gd name="connsiteY5299" fmla="*/ 1042035 h 1847316"/>
                <a:gd name="connsiteX5300" fmla="*/ 1633206 w 2241767"/>
                <a:gd name="connsiteY5300" fmla="*/ 1043850 h 1847316"/>
                <a:gd name="connsiteX5301" fmla="*/ 1633856 w 2241767"/>
                <a:gd name="connsiteY5301" fmla="*/ 1044984 h 1847316"/>
                <a:gd name="connsiteX5302" fmla="*/ 1635053 w 2241767"/>
                <a:gd name="connsiteY5302" fmla="*/ 1046040 h 1847316"/>
                <a:gd name="connsiteX5303" fmla="*/ 1639590 w 2241767"/>
                <a:gd name="connsiteY5303" fmla="*/ 1047316 h 1847316"/>
                <a:gd name="connsiteX5304" fmla="*/ 1647469 w 2241767"/>
                <a:gd name="connsiteY5304" fmla="*/ 1048810 h 1847316"/>
                <a:gd name="connsiteX5305" fmla="*/ 1651936 w 2241767"/>
                <a:gd name="connsiteY5305" fmla="*/ 1050523 h 1847316"/>
                <a:gd name="connsiteX5306" fmla="*/ 1652992 w 2241767"/>
                <a:gd name="connsiteY5306" fmla="*/ 1052456 h 1847316"/>
                <a:gd name="connsiteX5307" fmla="*/ 1655096 w 2241767"/>
                <a:gd name="connsiteY5307" fmla="*/ 1053230 h 1847316"/>
                <a:gd name="connsiteX5308" fmla="*/ 1658249 w 2241767"/>
                <a:gd name="connsiteY5308" fmla="*/ 1052855 h 1847316"/>
                <a:gd name="connsiteX5309" fmla="*/ 1660455 w 2241767"/>
                <a:gd name="connsiteY5309" fmla="*/ 1052049 h 1847316"/>
                <a:gd name="connsiteX5310" fmla="*/ 1662341 w 2241767"/>
                <a:gd name="connsiteY5310" fmla="*/ 1050249 h 1847316"/>
                <a:gd name="connsiteX5311" fmla="*/ 1016728 w 2241767"/>
                <a:gd name="connsiteY5311" fmla="*/ 1048387 h 1847316"/>
                <a:gd name="connsiteX5312" fmla="*/ 1017017 w 2241767"/>
                <a:gd name="connsiteY5312" fmla="*/ 1049107 h 1847316"/>
                <a:gd name="connsiteX5313" fmla="*/ 1016133 w 2241767"/>
                <a:gd name="connsiteY5313" fmla="*/ 1049811 h 1847316"/>
                <a:gd name="connsiteX5314" fmla="*/ 1015507 w 2241767"/>
                <a:gd name="connsiteY5314" fmla="*/ 1049921 h 1847316"/>
                <a:gd name="connsiteX5315" fmla="*/ 1014506 w 2241767"/>
                <a:gd name="connsiteY5315" fmla="*/ 1048794 h 1847316"/>
                <a:gd name="connsiteX5316" fmla="*/ 1014068 w 2241767"/>
                <a:gd name="connsiteY5316" fmla="*/ 1048653 h 1847316"/>
                <a:gd name="connsiteX5317" fmla="*/ 1014420 w 2241767"/>
                <a:gd name="connsiteY5317" fmla="*/ 1050390 h 1847316"/>
                <a:gd name="connsiteX5318" fmla="*/ 1014295 w 2241767"/>
                <a:gd name="connsiteY5318" fmla="*/ 1050985 h 1847316"/>
                <a:gd name="connsiteX5319" fmla="*/ 1012253 w 2241767"/>
                <a:gd name="connsiteY5319" fmla="*/ 1049921 h 1847316"/>
                <a:gd name="connsiteX5320" fmla="*/ 1011877 w 2241767"/>
                <a:gd name="connsiteY5320" fmla="*/ 1049076 h 1847316"/>
                <a:gd name="connsiteX5321" fmla="*/ 1012448 w 2241767"/>
                <a:gd name="connsiteY5321" fmla="*/ 1048184 h 1847316"/>
                <a:gd name="connsiteX5322" fmla="*/ 1013739 w 2241767"/>
                <a:gd name="connsiteY5322" fmla="*/ 1047261 h 1847316"/>
                <a:gd name="connsiteX5323" fmla="*/ 1014185 w 2241767"/>
                <a:gd name="connsiteY5323" fmla="*/ 1047151 h 1847316"/>
                <a:gd name="connsiteX5324" fmla="*/ 1016728 w 2241767"/>
                <a:gd name="connsiteY5324" fmla="*/ 1048387 h 1847316"/>
                <a:gd name="connsiteX5325" fmla="*/ 1011658 w 2241767"/>
                <a:gd name="connsiteY5325" fmla="*/ 1054075 h 1847316"/>
                <a:gd name="connsiteX5326" fmla="*/ 1012237 w 2241767"/>
                <a:gd name="connsiteY5326" fmla="*/ 1055162 h 1847316"/>
                <a:gd name="connsiteX5327" fmla="*/ 1009874 w 2241767"/>
                <a:gd name="connsiteY5327" fmla="*/ 1054466 h 1847316"/>
                <a:gd name="connsiteX5328" fmla="*/ 1008881 w 2241767"/>
                <a:gd name="connsiteY5328" fmla="*/ 1053840 h 1847316"/>
                <a:gd name="connsiteX5329" fmla="*/ 1008583 w 2241767"/>
                <a:gd name="connsiteY5329" fmla="*/ 1053230 h 1847316"/>
                <a:gd name="connsiteX5330" fmla="*/ 1008231 w 2241767"/>
                <a:gd name="connsiteY5330" fmla="*/ 1051235 h 1847316"/>
                <a:gd name="connsiteX5331" fmla="*/ 1008396 w 2241767"/>
                <a:gd name="connsiteY5331" fmla="*/ 1050586 h 1847316"/>
                <a:gd name="connsiteX5332" fmla="*/ 1009452 w 2241767"/>
                <a:gd name="connsiteY5332" fmla="*/ 1050359 h 1847316"/>
                <a:gd name="connsiteX5333" fmla="*/ 1011423 w 2241767"/>
                <a:gd name="connsiteY5333" fmla="*/ 1052831 h 1847316"/>
                <a:gd name="connsiteX5334" fmla="*/ 1011658 w 2241767"/>
                <a:gd name="connsiteY5334" fmla="*/ 1054075 h 1847316"/>
                <a:gd name="connsiteX5335" fmla="*/ 1015875 w 2241767"/>
                <a:gd name="connsiteY5335" fmla="*/ 1056367 h 1847316"/>
                <a:gd name="connsiteX5336" fmla="*/ 1015531 w 2241767"/>
                <a:gd name="connsiteY5336" fmla="*/ 1056696 h 1847316"/>
                <a:gd name="connsiteX5337" fmla="*/ 1014357 w 2241767"/>
                <a:gd name="connsiteY5337" fmla="*/ 1056266 h 1847316"/>
                <a:gd name="connsiteX5338" fmla="*/ 1013669 w 2241767"/>
                <a:gd name="connsiteY5338" fmla="*/ 1055530 h 1847316"/>
                <a:gd name="connsiteX5339" fmla="*/ 1013434 w 2241767"/>
                <a:gd name="connsiteY5339" fmla="*/ 1054615 h 1847316"/>
                <a:gd name="connsiteX5340" fmla="*/ 1013872 w 2241767"/>
                <a:gd name="connsiteY5340" fmla="*/ 1052855 h 1847316"/>
                <a:gd name="connsiteX5341" fmla="*/ 1014459 w 2241767"/>
                <a:gd name="connsiteY5341" fmla="*/ 1052401 h 1847316"/>
                <a:gd name="connsiteX5342" fmla="*/ 1014826 w 2241767"/>
                <a:gd name="connsiteY5342" fmla="*/ 1052502 h 1847316"/>
                <a:gd name="connsiteX5343" fmla="*/ 1014983 w 2241767"/>
                <a:gd name="connsiteY5343" fmla="*/ 1054051 h 1847316"/>
                <a:gd name="connsiteX5344" fmla="*/ 1016023 w 2241767"/>
                <a:gd name="connsiteY5344" fmla="*/ 1055687 h 1847316"/>
                <a:gd name="connsiteX5345" fmla="*/ 1015875 w 2241767"/>
                <a:gd name="connsiteY5345" fmla="*/ 1056367 h 1847316"/>
                <a:gd name="connsiteX5346" fmla="*/ 1021328 w 2241767"/>
                <a:gd name="connsiteY5346" fmla="*/ 1065411 h 1847316"/>
                <a:gd name="connsiteX5347" fmla="*/ 1022400 w 2241767"/>
                <a:gd name="connsiteY5347" fmla="*/ 1069706 h 1847316"/>
                <a:gd name="connsiteX5348" fmla="*/ 1022861 w 2241767"/>
                <a:gd name="connsiteY5348" fmla="*/ 1067915 h 1847316"/>
                <a:gd name="connsiteX5349" fmla="*/ 1025850 w 2241767"/>
                <a:gd name="connsiteY5349" fmla="*/ 1071013 h 1847316"/>
                <a:gd name="connsiteX5350" fmla="*/ 1025850 w 2241767"/>
                <a:gd name="connsiteY5350" fmla="*/ 1072538 h 1847316"/>
                <a:gd name="connsiteX5351" fmla="*/ 1025490 w 2241767"/>
                <a:gd name="connsiteY5351" fmla="*/ 1073047 h 1847316"/>
                <a:gd name="connsiteX5352" fmla="*/ 1024864 w 2241767"/>
                <a:gd name="connsiteY5352" fmla="*/ 1073227 h 1847316"/>
                <a:gd name="connsiteX5353" fmla="*/ 1024293 w 2241767"/>
                <a:gd name="connsiteY5353" fmla="*/ 1072781 h 1847316"/>
                <a:gd name="connsiteX5354" fmla="*/ 1023769 w 2241767"/>
                <a:gd name="connsiteY5354" fmla="*/ 1071709 h 1847316"/>
                <a:gd name="connsiteX5355" fmla="*/ 1023096 w 2241767"/>
                <a:gd name="connsiteY5355" fmla="*/ 1071146 h 1847316"/>
                <a:gd name="connsiteX5356" fmla="*/ 1021664 w 2241767"/>
                <a:gd name="connsiteY5356" fmla="*/ 1070786 h 1847316"/>
                <a:gd name="connsiteX5357" fmla="*/ 1020921 w 2241767"/>
                <a:gd name="connsiteY5357" fmla="*/ 1069565 h 1847316"/>
                <a:gd name="connsiteX5358" fmla="*/ 1020663 w 2241767"/>
                <a:gd name="connsiteY5358" fmla="*/ 1068736 h 1847316"/>
                <a:gd name="connsiteX5359" fmla="*/ 1020592 w 2241767"/>
                <a:gd name="connsiteY5359" fmla="*/ 1066326 h 1847316"/>
                <a:gd name="connsiteX5360" fmla="*/ 1020233 w 2241767"/>
                <a:gd name="connsiteY5360" fmla="*/ 1065576 h 1847316"/>
                <a:gd name="connsiteX5361" fmla="*/ 1019474 w 2241767"/>
                <a:gd name="connsiteY5361" fmla="*/ 1065411 h 1847316"/>
                <a:gd name="connsiteX5362" fmla="*/ 1018746 w 2241767"/>
                <a:gd name="connsiteY5362" fmla="*/ 1064840 h 1847316"/>
                <a:gd name="connsiteX5363" fmla="*/ 1017620 w 2241767"/>
                <a:gd name="connsiteY5363" fmla="*/ 1063150 h 1847316"/>
                <a:gd name="connsiteX5364" fmla="*/ 1017463 w 2241767"/>
                <a:gd name="connsiteY5364" fmla="*/ 1062696 h 1847316"/>
                <a:gd name="connsiteX5365" fmla="*/ 1017995 w 2241767"/>
                <a:gd name="connsiteY5365" fmla="*/ 1061320 h 1847316"/>
                <a:gd name="connsiteX5366" fmla="*/ 1019215 w 2241767"/>
                <a:gd name="connsiteY5366" fmla="*/ 1059012 h 1847316"/>
                <a:gd name="connsiteX5367" fmla="*/ 1020100 w 2241767"/>
                <a:gd name="connsiteY5367" fmla="*/ 1057916 h 1847316"/>
                <a:gd name="connsiteX5368" fmla="*/ 1020647 w 2241767"/>
                <a:gd name="connsiteY5368" fmla="*/ 1058034 h 1847316"/>
                <a:gd name="connsiteX5369" fmla="*/ 1021328 w 2241767"/>
                <a:gd name="connsiteY5369" fmla="*/ 1058730 h 1847316"/>
                <a:gd name="connsiteX5370" fmla="*/ 1022141 w 2241767"/>
                <a:gd name="connsiteY5370" fmla="*/ 1059997 h 1847316"/>
                <a:gd name="connsiteX5371" fmla="*/ 1021985 w 2241767"/>
                <a:gd name="connsiteY5371" fmla="*/ 1060889 h 1847316"/>
                <a:gd name="connsiteX5372" fmla="*/ 1018699 w 2241767"/>
                <a:gd name="connsiteY5372" fmla="*/ 1062634 h 1847316"/>
                <a:gd name="connsiteX5373" fmla="*/ 1018590 w 2241767"/>
                <a:gd name="connsiteY5373" fmla="*/ 1063041 h 1847316"/>
                <a:gd name="connsiteX5374" fmla="*/ 1020186 w 2241767"/>
                <a:gd name="connsiteY5374" fmla="*/ 1063534 h 1847316"/>
                <a:gd name="connsiteX5375" fmla="*/ 1020772 w 2241767"/>
                <a:gd name="connsiteY5375" fmla="*/ 1063972 h 1847316"/>
                <a:gd name="connsiteX5376" fmla="*/ 1021328 w 2241767"/>
                <a:gd name="connsiteY5376" fmla="*/ 1065411 h 1847316"/>
                <a:gd name="connsiteX5377" fmla="*/ 1759445 w 2241767"/>
                <a:gd name="connsiteY5377" fmla="*/ 1072961 h 1847316"/>
                <a:gd name="connsiteX5378" fmla="*/ 1759336 w 2241767"/>
                <a:gd name="connsiteY5378" fmla="*/ 1073501 h 1847316"/>
                <a:gd name="connsiteX5379" fmla="*/ 1760134 w 2241767"/>
                <a:gd name="connsiteY5379" fmla="*/ 1073665 h 1847316"/>
                <a:gd name="connsiteX5380" fmla="*/ 1759985 w 2241767"/>
                <a:gd name="connsiteY5380" fmla="*/ 1073939 h 1847316"/>
                <a:gd name="connsiteX5381" fmla="*/ 1759117 w 2241767"/>
                <a:gd name="connsiteY5381" fmla="*/ 1074432 h 1847316"/>
                <a:gd name="connsiteX5382" fmla="*/ 1756660 w 2241767"/>
                <a:gd name="connsiteY5382" fmla="*/ 1075433 h 1847316"/>
                <a:gd name="connsiteX5383" fmla="*/ 1755017 w 2241767"/>
                <a:gd name="connsiteY5383" fmla="*/ 1075754 h 1847316"/>
                <a:gd name="connsiteX5384" fmla="*/ 1754172 w 2241767"/>
                <a:gd name="connsiteY5384" fmla="*/ 1075394 h 1847316"/>
                <a:gd name="connsiteX5385" fmla="*/ 1754086 w 2241767"/>
                <a:gd name="connsiteY5385" fmla="*/ 1074729 h 1847316"/>
                <a:gd name="connsiteX5386" fmla="*/ 1754751 w 2241767"/>
                <a:gd name="connsiteY5386" fmla="*/ 1073751 h 1847316"/>
                <a:gd name="connsiteX5387" fmla="*/ 1754751 w 2241767"/>
                <a:gd name="connsiteY5387" fmla="*/ 1073266 h 1847316"/>
                <a:gd name="connsiteX5388" fmla="*/ 1754071 w 2241767"/>
                <a:gd name="connsiteY5388" fmla="*/ 1073266 h 1847316"/>
                <a:gd name="connsiteX5389" fmla="*/ 1754235 w 2241767"/>
                <a:gd name="connsiteY5389" fmla="*/ 1072875 h 1847316"/>
                <a:gd name="connsiteX5390" fmla="*/ 1755244 w 2241767"/>
                <a:gd name="connsiteY5390" fmla="*/ 1072100 h 1847316"/>
                <a:gd name="connsiteX5391" fmla="*/ 1763834 w 2241767"/>
                <a:gd name="connsiteY5391" fmla="*/ 1067164 h 1847316"/>
                <a:gd name="connsiteX5392" fmla="*/ 1767503 w 2241767"/>
                <a:gd name="connsiteY5392" fmla="*/ 1065364 h 1847316"/>
                <a:gd name="connsiteX5393" fmla="*/ 1769459 w 2241767"/>
                <a:gd name="connsiteY5393" fmla="*/ 1064793 h 1847316"/>
                <a:gd name="connsiteX5394" fmla="*/ 1769772 w 2241767"/>
                <a:gd name="connsiteY5394" fmla="*/ 1065075 h 1847316"/>
                <a:gd name="connsiteX5395" fmla="*/ 1767652 w 2241767"/>
                <a:gd name="connsiteY5395" fmla="*/ 1066937 h 1847316"/>
                <a:gd name="connsiteX5396" fmla="*/ 1767316 w 2241767"/>
                <a:gd name="connsiteY5396" fmla="*/ 1067696 h 1847316"/>
                <a:gd name="connsiteX5397" fmla="*/ 1767394 w 2241767"/>
                <a:gd name="connsiteY5397" fmla="*/ 1068204 h 1847316"/>
                <a:gd name="connsiteX5398" fmla="*/ 1766698 w 2241767"/>
                <a:gd name="connsiteY5398" fmla="*/ 1069182 h 1847316"/>
                <a:gd name="connsiteX5399" fmla="*/ 1760415 w 2241767"/>
                <a:gd name="connsiteY5399" fmla="*/ 1072640 h 1847316"/>
                <a:gd name="connsiteX5400" fmla="*/ 1759445 w 2241767"/>
                <a:gd name="connsiteY5400" fmla="*/ 1072961 h 1847316"/>
                <a:gd name="connsiteX5401" fmla="*/ 1022986 w 2241767"/>
                <a:gd name="connsiteY5401" fmla="*/ 1083749 h 1847316"/>
                <a:gd name="connsiteX5402" fmla="*/ 1022869 w 2241767"/>
                <a:gd name="connsiteY5402" fmla="*/ 1084375 h 1847316"/>
                <a:gd name="connsiteX5403" fmla="*/ 1021656 w 2241767"/>
                <a:gd name="connsiteY5403" fmla="*/ 1083632 h 1847316"/>
                <a:gd name="connsiteX5404" fmla="*/ 1021257 w 2241767"/>
                <a:gd name="connsiteY5404" fmla="*/ 1082943 h 1847316"/>
                <a:gd name="connsiteX5405" fmla="*/ 1021304 w 2241767"/>
                <a:gd name="connsiteY5405" fmla="*/ 1081402 h 1847316"/>
                <a:gd name="connsiteX5406" fmla="*/ 1021609 w 2241767"/>
                <a:gd name="connsiteY5406" fmla="*/ 1080401 h 1847316"/>
                <a:gd name="connsiteX5407" fmla="*/ 1021836 w 2241767"/>
                <a:gd name="connsiteY5407" fmla="*/ 1080197 h 1847316"/>
                <a:gd name="connsiteX5408" fmla="*/ 1022548 w 2241767"/>
                <a:gd name="connsiteY5408" fmla="*/ 1080636 h 1847316"/>
                <a:gd name="connsiteX5409" fmla="*/ 1022752 w 2241767"/>
                <a:gd name="connsiteY5409" fmla="*/ 1080894 h 1847316"/>
                <a:gd name="connsiteX5410" fmla="*/ 1022986 w 2241767"/>
                <a:gd name="connsiteY5410" fmla="*/ 1083749 h 1847316"/>
                <a:gd name="connsiteX5411" fmla="*/ 1025247 w 2241767"/>
                <a:gd name="connsiteY5411" fmla="*/ 1090211 h 1847316"/>
                <a:gd name="connsiteX5412" fmla="*/ 1025146 w 2241767"/>
                <a:gd name="connsiteY5412" fmla="*/ 1090947 h 1847316"/>
                <a:gd name="connsiteX5413" fmla="*/ 1024309 w 2241767"/>
                <a:gd name="connsiteY5413" fmla="*/ 1091518 h 1847316"/>
                <a:gd name="connsiteX5414" fmla="*/ 1023870 w 2241767"/>
                <a:gd name="connsiteY5414" fmla="*/ 1091369 h 1847316"/>
                <a:gd name="connsiteX5415" fmla="*/ 1023839 w 2241767"/>
                <a:gd name="connsiteY5415" fmla="*/ 1090501 h 1847316"/>
                <a:gd name="connsiteX5416" fmla="*/ 1023612 w 2241767"/>
                <a:gd name="connsiteY5416" fmla="*/ 1090368 h 1847316"/>
                <a:gd name="connsiteX5417" fmla="*/ 1022705 w 2241767"/>
                <a:gd name="connsiteY5417" fmla="*/ 1091408 h 1847316"/>
                <a:gd name="connsiteX5418" fmla="*/ 1022775 w 2241767"/>
                <a:gd name="connsiteY5418" fmla="*/ 1089351 h 1847316"/>
                <a:gd name="connsiteX5419" fmla="*/ 1023221 w 2241767"/>
                <a:gd name="connsiteY5419" fmla="*/ 1087184 h 1847316"/>
                <a:gd name="connsiteX5420" fmla="*/ 1023612 w 2241767"/>
                <a:gd name="connsiteY5420" fmla="*/ 1087145 h 1847316"/>
                <a:gd name="connsiteX5421" fmla="*/ 1024191 w 2241767"/>
                <a:gd name="connsiteY5421" fmla="*/ 1088569 h 1847316"/>
                <a:gd name="connsiteX5422" fmla="*/ 1025247 w 2241767"/>
                <a:gd name="connsiteY5422" fmla="*/ 1090211 h 1847316"/>
                <a:gd name="connsiteX5423" fmla="*/ 1775546 w 2241767"/>
                <a:gd name="connsiteY5423" fmla="*/ 1096173 h 1847316"/>
                <a:gd name="connsiteX5424" fmla="*/ 1775139 w 2241767"/>
                <a:gd name="connsiteY5424" fmla="*/ 1097213 h 1847316"/>
                <a:gd name="connsiteX5425" fmla="*/ 1775217 w 2241767"/>
                <a:gd name="connsiteY5425" fmla="*/ 1097839 h 1847316"/>
                <a:gd name="connsiteX5426" fmla="*/ 1772550 w 2241767"/>
                <a:gd name="connsiteY5426" fmla="*/ 1100593 h 1847316"/>
                <a:gd name="connsiteX5427" fmla="*/ 1771579 w 2241767"/>
                <a:gd name="connsiteY5427" fmla="*/ 1102330 h 1847316"/>
                <a:gd name="connsiteX5428" fmla="*/ 1770774 w 2241767"/>
                <a:gd name="connsiteY5428" fmla="*/ 1102604 h 1847316"/>
                <a:gd name="connsiteX5429" fmla="*/ 1770124 w 2241767"/>
                <a:gd name="connsiteY5429" fmla="*/ 1101423 h 1847316"/>
                <a:gd name="connsiteX5430" fmla="*/ 1770124 w 2241767"/>
                <a:gd name="connsiteY5430" fmla="*/ 1100468 h 1847316"/>
                <a:gd name="connsiteX5431" fmla="*/ 1770781 w 2241767"/>
                <a:gd name="connsiteY5431" fmla="*/ 1099748 h 1847316"/>
                <a:gd name="connsiteX5432" fmla="*/ 1771431 w 2241767"/>
                <a:gd name="connsiteY5432" fmla="*/ 1098723 h 1847316"/>
                <a:gd name="connsiteX5433" fmla="*/ 1771509 w 2241767"/>
                <a:gd name="connsiteY5433" fmla="*/ 1097307 h 1847316"/>
                <a:gd name="connsiteX5434" fmla="*/ 1771259 w 2241767"/>
                <a:gd name="connsiteY5434" fmla="*/ 1096791 h 1847316"/>
                <a:gd name="connsiteX5435" fmla="*/ 1770445 w 2241767"/>
                <a:gd name="connsiteY5435" fmla="*/ 1098066 h 1847316"/>
                <a:gd name="connsiteX5436" fmla="*/ 1770899 w 2241767"/>
                <a:gd name="connsiteY5436" fmla="*/ 1098340 h 1847316"/>
                <a:gd name="connsiteX5437" fmla="*/ 1771032 w 2241767"/>
                <a:gd name="connsiteY5437" fmla="*/ 1098559 h 1847316"/>
                <a:gd name="connsiteX5438" fmla="*/ 1770875 w 2241767"/>
                <a:gd name="connsiteY5438" fmla="*/ 1099021 h 1847316"/>
                <a:gd name="connsiteX5439" fmla="*/ 1767809 w 2241767"/>
                <a:gd name="connsiteY5439" fmla="*/ 1098340 h 1847316"/>
                <a:gd name="connsiteX5440" fmla="*/ 1766893 w 2241767"/>
                <a:gd name="connsiteY5440" fmla="*/ 1097346 h 1847316"/>
                <a:gd name="connsiteX5441" fmla="*/ 1767050 w 2241767"/>
                <a:gd name="connsiteY5441" fmla="*/ 1095962 h 1847316"/>
                <a:gd name="connsiteX5442" fmla="*/ 1768075 w 2241767"/>
                <a:gd name="connsiteY5442" fmla="*/ 1094186 h 1847316"/>
                <a:gd name="connsiteX5443" fmla="*/ 1771759 w 2241767"/>
                <a:gd name="connsiteY5443" fmla="*/ 1090423 h 1847316"/>
                <a:gd name="connsiteX5444" fmla="*/ 1773387 w 2241767"/>
                <a:gd name="connsiteY5444" fmla="*/ 1089374 h 1847316"/>
                <a:gd name="connsiteX5445" fmla="*/ 1778002 w 2241767"/>
                <a:gd name="connsiteY5445" fmla="*/ 1087716 h 1847316"/>
                <a:gd name="connsiteX5446" fmla="*/ 1780545 w 2241767"/>
                <a:gd name="connsiteY5446" fmla="*/ 1087332 h 1847316"/>
                <a:gd name="connsiteX5447" fmla="*/ 1783103 w 2241767"/>
                <a:gd name="connsiteY5447" fmla="*/ 1087332 h 1847316"/>
                <a:gd name="connsiteX5448" fmla="*/ 1784958 w 2241767"/>
                <a:gd name="connsiteY5448" fmla="*/ 1087880 h 1847316"/>
                <a:gd name="connsiteX5449" fmla="*/ 1786108 w 2241767"/>
                <a:gd name="connsiteY5449" fmla="*/ 1088968 h 1847316"/>
                <a:gd name="connsiteX5450" fmla="*/ 1785020 w 2241767"/>
                <a:gd name="connsiteY5450" fmla="*/ 1089687 h 1847316"/>
                <a:gd name="connsiteX5451" fmla="*/ 1779966 w 2241767"/>
                <a:gd name="connsiteY5451" fmla="*/ 1090305 h 1847316"/>
                <a:gd name="connsiteX5452" fmla="*/ 1779825 w 2241767"/>
                <a:gd name="connsiteY5452" fmla="*/ 1090501 h 1847316"/>
                <a:gd name="connsiteX5453" fmla="*/ 1780796 w 2241767"/>
                <a:gd name="connsiteY5453" fmla="*/ 1091096 h 1847316"/>
                <a:gd name="connsiteX5454" fmla="*/ 1780975 w 2241767"/>
                <a:gd name="connsiteY5454" fmla="*/ 1091518 h 1847316"/>
                <a:gd name="connsiteX5455" fmla="*/ 1780084 w 2241767"/>
                <a:gd name="connsiteY5455" fmla="*/ 1092621 h 1847316"/>
                <a:gd name="connsiteX5456" fmla="*/ 1775546 w 2241767"/>
                <a:gd name="connsiteY5456" fmla="*/ 1096173 h 1847316"/>
                <a:gd name="connsiteX5457" fmla="*/ 1015171 w 2241767"/>
                <a:gd name="connsiteY5457" fmla="*/ 1096361 h 1847316"/>
                <a:gd name="connsiteX5458" fmla="*/ 1014959 w 2241767"/>
                <a:gd name="connsiteY5458" fmla="*/ 1096994 h 1847316"/>
                <a:gd name="connsiteX5459" fmla="*/ 1014647 w 2241767"/>
                <a:gd name="connsiteY5459" fmla="*/ 1096963 h 1847316"/>
                <a:gd name="connsiteX5460" fmla="*/ 1013958 w 2241767"/>
                <a:gd name="connsiteY5460" fmla="*/ 1095672 h 1847316"/>
                <a:gd name="connsiteX5461" fmla="*/ 1013872 w 2241767"/>
                <a:gd name="connsiteY5461" fmla="*/ 1094765 h 1847316"/>
                <a:gd name="connsiteX5462" fmla="*/ 1014459 w 2241767"/>
                <a:gd name="connsiteY5462" fmla="*/ 1094107 h 1847316"/>
                <a:gd name="connsiteX5463" fmla="*/ 1015249 w 2241767"/>
                <a:gd name="connsiteY5463" fmla="*/ 1095993 h 1847316"/>
                <a:gd name="connsiteX5464" fmla="*/ 1015171 w 2241767"/>
                <a:gd name="connsiteY5464" fmla="*/ 1096361 h 1847316"/>
                <a:gd name="connsiteX5465" fmla="*/ 1727135 w 2241767"/>
                <a:gd name="connsiteY5465" fmla="*/ 1102111 h 1847316"/>
                <a:gd name="connsiteX5466" fmla="*/ 1726415 w 2241767"/>
                <a:gd name="connsiteY5466" fmla="*/ 1102612 h 1847316"/>
                <a:gd name="connsiteX5467" fmla="*/ 1726141 w 2241767"/>
                <a:gd name="connsiteY5467" fmla="*/ 1102377 h 1847316"/>
                <a:gd name="connsiteX5468" fmla="*/ 1726313 w 2241767"/>
                <a:gd name="connsiteY5468" fmla="*/ 1101391 h 1847316"/>
                <a:gd name="connsiteX5469" fmla="*/ 1726673 w 2241767"/>
                <a:gd name="connsiteY5469" fmla="*/ 1100820 h 1847316"/>
                <a:gd name="connsiteX5470" fmla="*/ 1727228 w 2241767"/>
                <a:gd name="connsiteY5470" fmla="*/ 1100656 h 1847316"/>
                <a:gd name="connsiteX5471" fmla="*/ 1727502 w 2241767"/>
                <a:gd name="connsiteY5471" fmla="*/ 1100898 h 1847316"/>
                <a:gd name="connsiteX5472" fmla="*/ 1727494 w 2241767"/>
                <a:gd name="connsiteY5472" fmla="*/ 1101540 h 1847316"/>
                <a:gd name="connsiteX5473" fmla="*/ 1727135 w 2241767"/>
                <a:gd name="connsiteY5473" fmla="*/ 1102111 h 1847316"/>
                <a:gd name="connsiteX5474" fmla="*/ 1720962 w 2241767"/>
                <a:gd name="connsiteY5474" fmla="*/ 1105271 h 1847316"/>
                <a:gd name="connsiteX5475" fmla="*/ 1720633 w 2241767"/>
                <a:gd name="connsiteY5475" fmla="*/ 1105499 h 1847316"/>
                <a:gd name="connsiteX5476" fmla="*/ 1719796 w 2241767"/>
                <a:gd name="connsiteY5476" fmla="*/ 1104959 h 1847316"/>
                <a:gd name="connsiteX5477" fmla="*/ 1719679 w 2241767"/>
                <a:gd name="connsiteY5477" fmla="*/ 1104513 h 1847316"/>
                <a:gd name="connsiteX5478" fmla="*/ 1719906 w 2241767"/>
                <a:gd name="connsiteY5478" fmla="*/ 1104067 h 1847316"/>
                <a:gd name="connsiteX5479" fmla="*/ 1720297 w 2241767"/>
                <a:gd name="connsiteY5479" fmla="*/ 1104168 h 1847316"/>
                <a:gd name="connsiteX5480" fmla="*/ 1720844 w 2241767"/>
                <a:gd name="connsiteY5480" fmla="*/ 1104818 h 1847316"/>
                <a:gd name="connsiteX5481" fmla="*/ 1720962 w 2241767"/>
                <a:gd name="connsiteY5481" fmla="*/ 1105271 h 1847316"/>
                <a:gd name="connsiteX5482" fmla="*/ 1724506 w 2241767"/>
                <a:gd name="connsiteY5482" fmla="*/ 1105530 h 1847316"/>
                <a:gd name="connsiteX5483" fmla="*/ 1723771 w 2241767"/>
                <a:gd name="connsiteY5483" fmla="*/ 1105710 h 1847316"/>
                <a:gd name="connsiteX5484" fmla="*/ 1722198 w 2241767"/>
                <a:gd name="connsiteY5484" fmla="*/ 1105428 h 1847316"/>
                <a:gd name="connsiteX5485" fmla="*/ 1722221 w 2241767"/>
                <a:gd name="connsiteY5485" fmla="*/ 1104959 h 1847316"/>
                <a:gd name="connsiteX5486" fmla="*/ 1723857 w 2241767"/>
                <a:gd name="connsiteY5486" fmla="*/ 1104309 h 1847316"/>
                <a:gd name="connsiteX5487" fmla="*/ 1724584 w 2241767"/>
                <a:gd name="connsiteY5487" fmla="*/ 1104129 h 1847316"/>
                <a:gd name="connsiteX5488" fmla="*/ 1724756 w 2241767"/>
                <a:gd name="connsiteY5488" fmla="*/ 1104403 h 1847316"/>
                <a:gd name="connsiteX5489" fmla="*/ 1724506 w 2241767"/>
                <a:gd name="connsiteY5489" fmla="*/ 1105530 h 1847316"/>
                <a:gd name="connsiteX5490" fmla="*/ 1720907 w 2241767"/>
                <a:gd name="connsiteY5490" fmla="*/ 1109880 h 1847316"/>
                <a:gd name="connsiteX5491" fmla="*/ 1719647 w 2241767"/>
                <a:gd name="connsiteY5491" fmla="*/ 1110318 h 1847316"/>
                <a:gd name="connsiteX5492" fmla="*/ 1719123 w 2241767"/>
                <a:gd name="connsiteY5492" fmla="*/ 1110239 h 1847316"/>
                <a:gd name="connsiteX5493" fmla="*/ 1719335 w 2241767"/>
                <a:gd name="connsiteY5493" fmla="*/ 1109637 h 1847316"/>
                <a:gd name="connsiteX5494" fmla="*/ 1719984 w 2241767"/>
                <a:gd name="connsiteY5494" fmla="*/ 1108917 h 1847316"/>
                <a:gd name="connsiteX5495" fmla="*/ 1722910 w 2241767"/>
                <a:gd name="connsiteY5495" fmla="*/ 1107118 h 1847316"/>
                <a:gd name="connsiteX5496" fmla="*/ 1723418 w 2241767"/>
                <a:gd name="connsiteY5496" fmla="*/ 1107149 h 1847316"/>
                <a:gd name="connsiteX5497" fmla="*/ 1723575 w 2241767"/>
                <a:gd name="connsiteY5497" fmla="*/ 1107580 h 1847316"/>
                <a:gd name="connsiteX5498" fmla="*/ 1722159 w 2241767"/>
                <a:gd name="connsiteY5498" fmla="*/ 1108464 h 1847316"/>
                <a:gd name="connsiteX5499" fmla="*/ 1721627 w 2241767"/>
                <a:gd name="connsiteY5499" fmla="*/ 1108933 h 1847316"/>
                <a:gd name="connsiteX5500" fmla="*/ 1721564 w 2241767"/>
                <a:gd name="connsiteY5500" fmla="*/ 1109426 h 1847316"/>
                <a:gd name="connsiteX5501" fmla="*/ 1720907 w 2241767"/>
                <a:gd name="connsiteY5501" fmla="*/ 1109880 h 1847316"/>
                <a:gd name="connsiteX5502" fmla="*/ 1865328 w 2241767"/>
                <a:gd name="connsiteY5502" fmla="*/ 1123289 h 1847316"/>
                <a:gd name="connsiteX5503" fmla="*/ 1865328 w 2241767"/>
                <a:gd name="connsiteY5503" fmla="*/ 1123970 h 1847316"/>
                <a:gd name="connsiteX5504" fmla="*/ 1864655 w 2241767"/>
                <a:gd name="connsiteY5504" fmla="*/ 1123813 h 1847316"/>
                <a:gd name="connsiteX5505" fmla="*/ 1864092 w 2241767"/>
                <a:gd name="connsiteY5505" fmla="*/ 1123351 h 1847316"/>
                <a:gd name="connsiteX5506" fmla="*/ 1863638 w 2241767"/>
                <a:gd name="connsiteY5506" fmla="*/ 1122585 h 1847316"/>
                <a:gd name="connsiteX5507" fmla="*/ 1863075 w 2241767"/>
                <a:gd name="connsiteY5507" fmla="*/ 1120668 h 1847316"/>
                <a:gd name="connsiteX5508" fmla="*/ 1862214 w 2241767"/>
                <a:gd name="connsiteY5508" fmla="*/ 1119307 h 1847316"/>
                <a:gd name="connsiteX5509" fmla="*/ 1863505 w 2241767"/>
                <a:gd name="connsiteY5509" fmla="*/ 1117766 h 1847316"/>
                <a:gd name="connsiteX5510" fmla="*/ 1864279 w 2241767"/>
                <a:gd name="connsiteY5510" fmla="*/ 1117586 h 1847316"/>
                <a:gd name="connsiteX5511" fmla="*/ 1865109 w 2241767"/>
                <a:gd name="connsiteY5511" fmla="*/ 1117930 h 1847316"/>
                <a:gd name="connsiteX5512" fmla="*/ 1865226 w 2241767"/>
                <a:gd name="connsiteY5512" fmla="*/ 1118830 h 1847316"/>
                <a:gd name="connsiteX5513" fmla="*/ 1864616 w 2241767"/>
                <a:gd name="connsiteY5513" fmla="*/ 1120285 h 1847316"/>
                <a:gd name="connsiteX5514" fmla="*/ 1864647 w 2241767"/>
                <a:gd name="connsiteY5514" fmla="*/ 1121771 h 1847316"/>
                <a:gd name="connsiteX5515" fmla="*/ 1865328 w 2241767"/>
                <a:gd name="connsiteY5515" fmla="*/ 1123289 h 1847316"/>
                <a:gd name="connsiteX5516" fmla="*/ 1865594 w 2241767"/>
                <a:gd name="connsiteY5516" fmla="*/ 1126974 h 1847316"/>
                <a:gd name="connsiteX5517" fmla="*/ 1865281 w 2241767"/>
                <a:gd name="connsiteY5517" fmla="*/ 1127146 h 1847316"/>
                <a:gd name="connsiteX5518" fmla="*/ 1864178 w 2241767"/>
                <a:gd name="connsiteY5518" fmla="*/ 1125910 h 1847316"/>
                <a:gd name="connsiteX5519" fmla="*/ 1863943 w 2241767"/>
                <a:gd name="connsiteY5519" fmla="*/ 1125151 h 1847316"/>
                <a:gd name="connsiteX5520" fmla="*/ 1864107 w 2241767"/>
                <a:gd name="connsiteY5520" fmla="*/ 1124517 h 1847316"/>
                <a:gd name="connsiteX5521" fmla="*/ 1864530 w 2241767"/>
                <a:gd name="connsiteY5521" fmla="*/ 1124486 h 1847316"/>
                <a:gd name="connsiteX5522" fmla="*/ 1865218 w 2241767"/>
                <a:gd name="connsiteY5522" fmla="*/ 1125065 h 1847316"/>
                <a:gd name="connsiteX5523" fmla="*/ 1865609 w 2241767"/>
                <a:gd name="connsiteY5523" fmla="*/ 1125738 h 1847316"/>
                <a:gd name="connsiteX5524" fmla="*/ 1865695 w 2241767"/>
                <a:gd name="connsiteY5524" fmla="*/ 1126504 h 1847316"/>
                <a:gd name="connsiteX5525" fmla="*/ 1865594 w 2241767"/>
                <a:gd name="connsiteY5525" fmla="*/ 1126974 h 1847316"/>
                <a:gd name="connsiteX5526" fmla="*/ 1879144 w 2241767"/>
                <a:gd name="connsiteY5526" fmla="*/ 1134328 h 1847316"/>
                <a:gd name="connsiteX5527" fmla="*/ 1879355 w 2241767"/>
                <a:gd name="connsiteY5527" fmla="*/ 1135032 h 1847316"/>
                <a:gd name="connsiteX5528" fmla="*/ 1878823 w 2241767"/>
                <a:gd name="connsiteY5528" fmla="*/ 1136065 h 1847316"/>
                <a:gd name="connsiteX5529" fmla="*/ 1877282 w 2241767"/>
                <a:gd name="connsiteY5529" fmla="*/ 1136589 h 1847316"/>
                <a:gd name="connsiteX5530" fmla="*/ 1874153 w 2241767"/>
                <a:gd name="connsiteY5530" fmla="*/ 1136534 h 1847316"/>
                <a:gd name="connsiteX5531" fmla="*/ 1872126 w 2241767"/>
                <a:gd name="connsiteY5531" fmla="*/ 1136135 h 1847316"/>
                <a:gd name="connsiteX5532" fmla="*/ 1871195 w 2241767"/>
                <a:gd name="connsiteY5532" fmla="*/ 1135400 h 1847316"/>
                <a:gd name="connsiteX5533" fmla="*/ 1870992 w 2241767"/>
                <a:gd name="connsiteY5533" fmla="*/ 1135016 h 1847316"/>
                <a:gd name="connsiteX5534" fmla="*/ 1871078 w 2241767"/>
                <a:gd name="connsiteY5534" fmla="*/ 1134195 h 1847316"/>
                <a:gd name="connsiteX5535" fmla="*/ 1871532 w 2241767"/>
                <a:gd name="connsiteY5535" fmla="*/ 1134140 h 1847316"/>
                <a:gd name="connsiteX5536" fmla="*/ 1872197 w 2241767"/>
                <a:gd name="connsiteY5536" fmla="*/ 1134586 h 1847316"/>
                <a:gd name="connsiteX5537" fmla="*/ 1873190 w 2241767"/>
                <a:gd name="connsiteY5537" fmla="*/ 1134398 h 1847316"/>
                <a:gd name="connsiteX5538" fmla="*/ 1874512 w 2241767"/>
                <a:gd name="connsiteY5538" fmla="*/ 1133569 h 1847316"/>
                <a:gd name="connsiteX5539" fmla="*/ 1875209 w 2241767"/>
                <a:gd name="connsiteY5539" fmla="*/ 1132943 h 1847316"/>
                <a:gd name="connsiteX5540" fmla="*/ 1875271 w 2241767"/>
                <a:gd name="connsiteY5540" fmla="*/ 1132528 h 1847316"/>
                <a:gd name="connsiteX5541" fmla="*/ 1874849 w 2241767"/>
                <a:gd name="connsiteY5541" fmla="*/ 1131731 h 1847316"/>
                <a:gd name="connsiteX5542" fmla="*/ 1875185 w 2241767"/>
                <a:gd name="connsiteY5542" fmla="*/ 1131394 h 1847316"/>
                <a:gd name="connsiteX5543" fmla="*/ 1876844 w 2241767"/>
                <a:gd name="connsiteY5543" fmla="*/ 1131707 h 1847316"/>
                <a:gd name="connsiteX5544" fmla="*/ 1877462 w 2241767"/>
                <a:gd name="connsiteY5544" fmla="*/ 1132223 h 1847316"/>
                <a:gd name="connsiteX5545" fmla="*/ 1878581 w 2241767"/>
                <a:gd name="connsiteY5545" fmla="*/ 1134007 h 1847316"/>
                <a:gd name="connsiteX5546" fmla="*/ 1879144 w 2241767"/>
                <a:gd name="connsiteY5546" fmla="*/ 1134328 h 1847316"/>
                <a:gd name="connsiteX5547" fmla="*/ 1856010 w 2241767"/>
                <a:gd name="connsiteY5547" fmla="*/ 1140383 h 1847316"/>
                <a:gd name="connsiteX5548" fmla="*/ 1858819 w 2241767"/>
                <a:gd name="connsiteY5548" fmla="*/ 1140821 h 1847316"/>
                <a:gd name="connsiteX5549" fmla="*/ 1859092 w 2241767"/>
                <a:gd name="connsiteY5549" fmla="*/ 1140579 h 1847316"/>
                <a:gd name="connsiteX5550" fmla="*/ 1859890 w 2241767"/>
                <a:gd name="connsiteY5550" fmla="*/ 1141408 h 1847316"/>
                <a:gd name="connsiteX5551" fmla="*/ 1860016 w 2241767"/>
                <a:gd name="connsiteY5551" fmla="*/ 1142112 h 1847316"/>
                <a:gd name="connsiteX5552" fmla="*/ 1859679 w 2241767"/>
                <a:gd name="connsiteY5552" fmla="*/ 1142699 h 1847316"/>
                <a:gd name="connsiteX5553" fmla="*/ 1859186 w 2241767"/>
                <a:gd name="connsiteY5553" fmla="*/ 1143028 h 1847316"/>
                <a:gd name="connsiteX5554" fmla="*/ 1858553 w 2241767"/>
                <a:gd name="connsiteY5554" fmla="*/ 1143082 h 1847316"/>
                <a:gd name="connsiteX5555" fmla="*/ 1857536 w 2241767"/>
                <a:gd name="connsiteY5555" fmla="*/ 1142488 h 1847316"/>
                <a:gd name="connsiteX5556" fmla="*/ 1855877 w 2241767"/>
                <a:gd name="connsiteY5556" fmla="*/ 1140907 h 1847316"/>
                <a:gd name="connsiteX5557" fmla="*/ 1856010 w 2241767"/>
                <a:gd name="connsiteY5557" fmla="*/ 1140383 h 1847316"/>
                <a:gd name="connsiteX5558" fmla="*/ 1834175 w 2241767"/>
                <a:gd name="connsiteY5558" fmla="*/ 1147221 h 1847316"/>
                <a:gd name="connsiteX5559" fmla="*/ 1833424 w 2241767"/>
                <a:gd name="connsiteY5559" fmla="*/ 1147377 h 1847316"/>
                <a:gd name="connsiteX5560" fmla="*/ 1832853 w 2241767"/>
                <a:gd name="connsiteY5560" fmla="*/ 1147010 h 1847316"/>
                <a:gd name="connsiteX5561" fmla="*/ 1832947 w 2241767"/>
                <a:gd name="connsiteY5561" fmla="*/ 1145539 h 1847316"/>
                <a:gd name="connsiteX5562" fmla="*/ 1833713 w 2241767"/>
                <a:gd name="connsiteY5562" fmla="*/ 1142973 h 1847316"/>
                <a:gd name="connsiteX5563" fmla="*/ 1834464 w 2241767"/>
                <a:gd name="connsiteY5563" fmla="*/ 1141799 h 1847316"/>
                <a:gd name="connsiteX5564" fmla="*/ 1835481 w 2241767"/>
                <a:gd name="connsiteY5564" fmla="*/ 1142276 h 1847316"/>
                <a:gd name="connsiteX5565" fmla="*/ 1835278 w 2241767"/>
                <a:gd name="connsiteY5565" fmla="*/ 1142589 h 1847316"/>
                <a:gd name="connsiteX5566" fmla="*/ 1835481 w 2241767"/>
                <a:gd name="connsiteY5566" fmla="*/ 1145328 h 1847316"/>
                <a:gd name="connsiteX5567" fmla="*/ 1835114 w 2241767"/>
                <a:gd name="connsiteY5567" fmla="*/ 1146525 h 1847316"/>
                <a:gd name="connsiteX5568" fmla="*/ 1834175 w 2241767"/>
                <a:gd name="connsiteY5568" fmla="*/ 1147221 h 1847316"/>
                <a:gd name="connsiteX5569" fmla="*/ 1805408 w 2241767"/>
                <a:gd name="connsiteY5569" fmla="*/ 1155029 h 1847316"/>
                <a:gd name="connsiteX5570" fmla="*/ 1804751 w 2241767"/>
                <a:gd name="connsiteY5570" fmla="*/ 1155342 h 1847316"/>
                <a:gd name="connsiteX5571" fmla="*/ 1803546 w 2241767"/>
                <a:gd name="connsiteY5571" fmla="*/ 1155232 h 1847316"/>
                <a:gd name="connsiteX5572" fmla="*/ 1803108 w 2241767"/>
                <a:gd name="connsiteY5572" fmla="*/ 1154528 h 1847316"/>
                <a:gd name="connsiteX5573" fmla="*/ 1803742 w 2241767"/>
                <a:gd name="connsiteY5573" fmla="*/ 1152736 h 1847316"/>
                <a:gd name="connsiteX5574" fmla="*/ 1804000 w 2241767"/>
                <a:gd name="connsiteY5574" fmla="*/ 1153065 h 1847316"/>
                <a:gd name="connsiteX5575" fmla="*/ 1805048 w 2241767"/>
                <a:gd name="connsiteY5575" fmla="*/ 1153088 h 1847316"/>
                <a:gd name="connsiteX5576" fmla="*/ 1805408 w 2241767"/>
                <a:gd name="connsiteY5576" fmla="*/ 1153260 h 1847316"/>
                <a:gd name="connsiteX5577" fmla="*/ 1805525 w 2241767"/>
                <a:gd name="connsiteY5577" fmla="*/ 1153706 h 1847316"/>
                <a:gd name="connsiteX5578" fmla="*/ 1805408 w 2241767"/>
                <a:gd name="connsiteY5578" fmla="*/ 1155029 h 1847316"/>
                <a:gd name="connsiteX5579" fmla="*/ 1802552 w 2241767"/>
                <a:gd name="connsiteY5579" fmla="*/ 1158487 h 1847316"/>
                <a:gd name="connsiteX5580" fmla="*/ 1802146 w 2241767"/>
                <a:gd name="connsiteY5580" fmla="*/ 1158885 h 1847316"/>
                <a:gd name="connsiteX5581" fmla="*/ 1801465 w 2241767"/>
                <a:gd name="connsiteY5581" fmla="*/ 1158620 h 1847316"/>
                <a:gd name="connsiteX5582" fmla="*/ 1801199 w 2241767"/>
                <a:gd name="connsiteY5582" fmla="*/ 1159206 h 1847316"/>
                <a:gd name="connsiteX5583" fmla="*/ 1801355 w 2241767"/>
                <a:gd name="connsiteY5583" fmla="*/ 1160638 h 1847316"/>
                <a:gd name="connsiteX5584" fmla="*/ 1801129 w 2241767"/>
                <a:gd name="connsiteY5584" fmla="*/ 1161295 h 1847316"/>
                <a:gd name="connsiteX5585" fmla="*/ 1800526 w 2241767"/>
                <a:gd name="connsiteY5585" fmla="*/ 1161186 h 1847316"/>
                <a:gd name="connsiteX5586" fmla="*/ 1800495 w 2241767"/>
                <a:gd name="connsiteY5586" fmla="*/ 1161452 h 1847316"/>
                <a:gd name="connsiteX5587" fmla="*/ 1801027 w 2241767"/>
                <a:gd name="connsiteY5587" fmla="*/ 1162085 h 1847316"/>
                <a:gd name="connsiteX5588" fmla="*/ 1801082 w 2241767"/>
                <a:gd name="connsiteY5588" fmla="*/ 1162782 h 1847316"/>
                <a:gd name="connsiteX5589" fmla="*/ 1800667 w 2241767"/>
                <a:gd name="connsiteY5589" fmla="*/ 1163540 h 1847316"/>
                <a:gd name="connsiteX5590" fmla="*/ 1800260 w 2241767"/>
                <a:gd name="connsiteY5590" fmla="*/ 1163893 h 1847316"/>
                <a:gd name="connsiteX5591" fmla="*/ 1799877 w 2241767"/>
                <a:gd name="connsiteY5591" fmla="*/ 1163838 h 1847316"/>
                <a:gd name="connsiteX5592" fmla="*/ 1799274 w 2241767"/>
                <a:gd name="connsiteY5592" fmla="*/ 1164698 h 1847316"/>
                <a:gd name="connsiteX5593" fmla="*/ 1798461 w 2241767"/>
                <a:gd name="connsiteY5593" fmla="*/ 1166474 h 1847316"/>
                <a:gd name="connsiteX5594" fmla="*/ 1798179 w 2241767"/>
                <a:gd name="connsiteY5594" fmla="*/ 1167499 h 1847316"/>
                <a:gd name="connsiteX5595" fmla="*/ 1798437 w 2241767"/>
                <a:gd name="connsiteY5595" fmla="*/ 1167781 h 1847316"/>
                <a:gd name="connsiteX5596" fmla="*/ 1798250 w 2241767"/>
                <a:gd name="connsiteY5596" fmla="*/ 1168375 h 1847316"/>
                <a:gd name="connsiteX5597" fmla="*/ 1796223 w 2241767"/>
                <a:gd name="connsiteY5597" fmla="*/ 1171067 h 1847316"/>
                <a:gd name="connsiteX5598" fmla="*/ 1795441 w 2241767"/>
                <a:gd name="connsiteY5598" fmla="*/ 1171325 h 1847316"/>
                <a:gd name="connsiteX5599" fmla="*/ 1794588 w 2241767"/>
                <a:gd name="connsiteY5599" fmla="*/ 1170949 h 1847316"/>
                <a:gd name="connsiteX5600" fmla="*/ 1793986 w 2241767"/>
                <a:gd name="connsiteY5600" fmla="*/ 1170167 h 1847316"/>
                <a:gd name="connsiteX5601" fmla="*/ 1793634 w 2241767"/>
                <a:gd name="connsiteY5601" fmla="*/ 1168970 h 1847316"/>
                <a:gd name="connsiteX5602" fmla="*/ 1793532 w 2241767"/>
                <a:gd name="connsiteY5602" fmla="*/ 1168047 h 1847316"/>
                <a:gd name="connsiteX5603" fmla="*/ 1793673 w 2241767"/>
                <a:gd name="connsiteY5603" fmla="*/ 1167390 h 1847316"/>
                <a:gd name="connsiteX5604" fmla="*/ 1795457 w 2241767"/>
                <a:gd name="connsiteY5604" fmla="*/ 1165004 h 1847316"/>
                <a:gd name="connsiteX5605" fmla="*/ 1796247 w 2241767"/>
                <a:gd name="connsiteY5605" fmla="*/ 1163447 h 1847316"/>
                <a:gd name="connsiteX5606" fmla="*/ 1796700 w 2241767"/>
                <a:gd name="connsiteY5606" fmla="*/ 1161694 h 1847316"/>
                <a:gd name="connsiteX5607" fmla="*/ 1797522 w 2241767"/>
                <a:gd name="connsiteY5607" fmla="*/ 1160575 h 1847316"/>
                <a:gd name="connsiteX5608" fmla="*/ 1798727 w 2241767"/>
                <a:gd name="connsiteY5608" fmla="*/ 1160090 h 1847316"/>
                <a:gd name="connsiteX5609" fmla="*/ 1799705 w 2241767"/>
                <a:gd name="connsiteY5609" fmla="*/ 1159003 h 1847316"/>
                <a:gd name="connsiteX5610" fmla="*/ 1800448 w 2241767"/>
                <a:gd name="connsiteY5610" fmla="*/ 1157305 h 1847316"/>
                <a:gd name="connsiteX5611" fmla="*/ 1801309 w 2241767"/>
                <a:gd name="connsiteY5611" fmla="*/ 1156570 h 1847316"/>
                <a:gd name="connsiteX5612" fmla="*/ 1802279 w 2241767"/>
                <a:gd name="connsiteY5612" fmla="*/ 1156789 h 1847316"/>
                <a:gd name="connsiteX5613" fmla="*/ 1802701 w 2241767"/>
                <a:gd name="connsiteY5613" fmla="*/ 1157431 h 1847316"/>
                <a:gd name="connsiteX5614" fmla="*/ 1802552 w 2241767"/>
                <a:gd name="connsiteY5614" fmla="*/ 1158487 h 1847316"/>
                <a:gd name="connsiteX5615" fmla="*/ 1824849 w 2241767"/>
                <a:gd name="connsiteY5615" fmla="*/ 1162797 h 1847316"/>
                <a:gd name="connsiteX5616" fmla="*/ 1824591 w 2241767"/>
                <a:gd name="connsiteY5616" fmla="*/ 1163235 h 1847316"/>
                <a:gd name="connsiteX5617" fmla="*/ 1823981 w 2241767"/>
                <a:gd name="connsiteY5617" fmla="*/ 1163196 h 1847316"/>
                <a:gd name="connsiteX5618" fmla="*/ 1823496 w 2241767"/>
                <a:gd name="connsiteY5618" fmla="*/ 1162774 h 1847316"/>
                <a:gd name="connsiteX5619" fmla="*/ 1823019 w 2241767"/>
                <a:gd name="connsiteY5619" fmla="*/ 1161405 h 1847316"/>
                <a:gd name="connsiteX5620" fmla="*/ 1823175 w 2241767"/>
                <a:gd name="connsiteY5620" fmla="*/ 1161108 h 1847316"/>
                <a:gd name="connsiteX5621" fmla="*/ 1824356 w 2241767"/>
                <a:gd name="connsiteY5621" fmla="*/ 1161303 h 1847316"/>
                <a:gd name="connsiteX5622" fmla="*/ 1824771 w 2241767"/>
                <a:gd name="connsiteY5622" fmla="*/ 1161882 h 1847316"/>
                <a:gd name="connsiteX5623" fmla="*/ 1824849 w 2241767"/>
                <a:gd name="connsiteY5623" fmla="*/ 1162797 h 1847316"/>
                <a:gd name="connsiteX5624" fmla="*/ 2215434 w 2241767"/>
                <a:gd name="connsiteY5624" fmla="*/ 1186502 h 1847316"/>
                <a:gd name="connsiteX5625" fmla="*/ 2214151 w 2241767"/>
                <a:gd name="connsiteY5625" fmla="*/ 1187097 h 1847316"/>
                <a:gd name="connsiteX5626" fmla="*/ 2212751 w 2241767"/>
                <a:gd name="connsiteY5626" fmla="*/ 1186839 h 1847316"/>
                <a:gd name="connsiteX5627" fmla="*/ 2212782 w 2241767"/>
                <a:gd name="connsiteY5627" fmla="*/ 1188450 h 1847316"/>
                <a:gd name="connsiteX5628" fmla="*/ 2212626 w 2241767"/>
                <a:gd name="connsiteY5628" fmla="*/ 1189029 h 1847316"/>
                <a:gd name="connsiteX5629" fmla="*/ 2211076 w 2241767"/>
                <a:gd name="connsiteY5629" fmla="*/ 1188200 h 1847316"/>
                <a:gd name="connsiteX5630" fmla="*/ 2210505 w 2241767"/>
                <a:gd name="connsiteY5630" fmla="*/ 1187668 h 1847316"/>
                <a:gd name="connsiteX5631" fmla="*/ 2210552 w 2241767"/>
                <a:gd name="connsiteY5631" fmla="*/ 1185532 h 1847316"/>
                <a:gd name="connsiteX5632" fmla="*/ 2211921 w 2241767"/>
                <a:gd name="connsiteY5632" fmla="*/ 1183506 h 1847316"/>
                <a:gd name="connsiteX5633" fmla="*/ 2212970 w 2241767"/>
                <a:gd name="connsiteY5633" fmla="*/ 1182700 h 1847316"/>
                <a:gd name="connsiteX5634" fmla="*/ 2214315 w 2241767"/>
                <a:gd name="connsiteY5634" fmla="*/ 1183256 h 1847316"/>
                <a:gd name="connsiteX5635" fmla="*/ 2215348 w 2241767"/>
                <a:gd name="connsiteY5635" fmla="*/ 1185524 h 1847316"/>
                <a:gd name="connsiteX5636" fmla="*/ 2215434 w 2241767"/>
                <a:gd name="connsiteY5636" fmla="*/ 1186502 h 1847316"/>
                <a:gd name="connsiteX5637" fmla="*/ 2041449 w 2241767"/>
                <a:gd name="connsiteY5637" fmla="*/ 1188184 h 1847316"/>
                <a:gd name="connsiteX5638" fmla="*/ 2040760 w 2241767"/>
                <a:gd name="connsiteY5638" fmla="*/ 1188435 h 1847316"/>
                <a:gd name="connsiteX5639" fmla="*/ 2040596 w 2241767"/>
                <a:gd name="connsiteY5639" fmla="*/ 1188075 h 1847316"/>
                <a:gd name="connsiteX5640" fmla="*/ 2040706 w 2241767"/>
                <a:gd name="connsiteY5640" fmla="*/ 1187738 h 1847316"/>
                <a:gd name="connsiteX5641" fmla="*/ 2041277 w 2241767"/>
                <a:gd name="connsiteY5641" fmla="*/ 1187316 h 1847316"/>
                <a:gd name="connsiteX5642" fmla="*/ 2042239 w 2241767"/>
                <a:gd name="connsiteY5642" fmla="*/ 1187316 h 1847316"/>
                <a:gd name="connsiteX5643" fmla="*/ 2042130 w 2241767"/>
                <a:gd name="connsiteY5643" fmla="*/ 1187652 h 1847316"/>
                <a:gd name="connsiteX5644" fmla="*/ 2041449 w 2241767"/>
                <a:gd name="connsiteY5644" fmla="*/ 1188184 h 1847316"/>
                <a:gd name="connsiteX5645" fmla="*/ 2205858 w 2241767"/>
                <a:gd name="connsiteY5645" fmla="*/ 1190672 h 1847316"/>
                <a:gd name="connsiteX5646" fmla="*/ 2205029 w 2241767"/>
                <a:gd name="connsiteY5646" fmla="*/ 1191275 h 1847316"/>
                <a:gd name="connsiteX5647" fmla="*/ 2204137 w 2241767"/>
                <a:gd name="connsiteY5647" fmla="*/ 1191079 h 1847316"/>
                <a:gd name="connsiteX5648" fmla="*/ 2204106 w 2241767"/>
                <a:gd name="connsiteY5648" fmla="*/ 1189577 h 1847316"/>
                <a:gd name="connsiteX5649" fmla="*/ 2204380 w 2241767"/>
                <a:gd name="connsiteY5649" fmla="*/ 1189068 h 1847316"/>
                <a:gd name="connsiteX5650" fmla="*/ 2204685 w 2241767"/>
                <a:gd name="connsiteY5650" fmla="*/ 1188841 h 1847316"/>
                <a:gd name="connsiteX5651" fmla="*/ 2205146 w 2241767"/>
                <a:gd name="connsiteY5651" fmla="*/ 1189264 h 1847316"/>
                <a:gd name="connsiteX5652" fmla="*/ 2205858 w 2241767"/>
                <a:gd name="connsiteY5652" fmla="*/ 1190672 h 1847316"/>
                <a:gd name="connsiteX5653" fmla="*/ 2038140 w 2241767"/>
                <a:gd name="connsiteY5653" fmla="*/ 1196939 h 1847316"/>
                <a:gd name="connsiteX5654" fmla="*/ 2037811 w 2241767"/>
                <a:gd name="connsiteY5654" fmla="*/ 1197033 h 1847316"/>
                <a:gd name="connsiteX5655" fmla="*/ 2037842 w 2241767"/>
                <a:gd name="connsiteY5655" fmla="*/ 1196383 h 1847316"/>
                <a:gd name="connsiteX5656" fmla="*/ 2038179 w 2241767"/>
                <a:gd name="connsiteY5656" fmla="*/ 1195961 h 1847316"/>
                <a:gd name="connsiteX5657" fmla="*/ 2038820 w 2241767"/>
                <a:gd name="connsiteY5657" fmla="*/ 1195773 h 1847316"/>
                <a:gd name="connsiteX5658" fmla="*/ 2038804 w 2241767"/>
                <a:gd name="connsiteY5658" fmla="*/ 1196102 h 1847316"/>
                <a:gd name="connsiteX5659" fmla="*/ 2038140 w 2241767"/>
                <a:gd name="connsiteY5659" fmla="*/ 1196939 h 1847316"/>
                <a:gd name="connsiteX5660" fmla="*/ 1979565 w 2241767"/>
                <a:gd name="connsiteY5660" fmla="*/ 1226136 h 1847316"/>
                <a:gd name="connsiteX5661" fmla="*/ 1978893 w 2241767"/>
                <a:gd name="connsiteY5661" fmla="*/ 1227161 h 1847316"/>
                <a:gd name="connsiteX5662" fmla="*/ 1978243 w 2241767"/>
                <a:gd name="connsiteY5662" fmla="*/ 1227059 h 1847316"/>
                <a:gd name="connsiteX5663" fmla="*/ 1977766 w 2241767"/>
                <a:gd name="connsiteY5663" fmla="*/ 1226731 h 1847316"/>
                <a:gd name="connsiteX5664" fmla="*/ 1977602 w 2241767"/>
                <a:gd name="connsiteY5664" fmla="*/ 1226081 h 1847316"/>
                <a:gd name="connsiteX5665" fmla="*/ 1977719 w 2241767"/>
                <a:gd name="connsiteY5665" fmla="*/ 1225267 h 1847316"/>
                <a:gd name="connsiteX5666" fmla="*/ 1978298 w 2241767"/>
                <a:gd name="connsiteY5666" fmla="*/ 1224908 h 1847316"/>
                <a:gd name="connsiteX5667" fmla="*/ 1979871 w 2241767"/>
                <a:gd name="connsiteY5667" fmla="*/ 1225220 h 1847316"/>
                <a:gd name="connsiteX5668" fmla="*/ 1979925 w 2241767"/>
                <a:gd name="connsiteY5668" fmla="*/ 1225549 h 1847316"/>
                <a:gd name="connsiteX5669" fmla="*/ 1979565 w 2241767"/>
                <a:gd name="connsiteY5669" fmla="*/ 1226136 h 1847316"/>
                <a:gd name="connsiteX5670" fmla="*/ 2148380 w 2241767"/>
                <a:gd name="connsiteY5670" fmla="*/ 1271371 h 1847316"/>
                <a:gd name="connsiteX5671" fmla="*/ 2147292 w 2241767"/>
                <a:gd name="connsiteY5671" fmla="*/ 1272169 h 1847316"/>
                <a:gd name="connsiteX5672" fmla="*/ 2146079 w 2241767"/>
                <a:gd name="connsiteY5672" fmla="*/ 1272028 h 1847316"/>
                <a:gd name="connsiteX5673" fmla="*/ 2146698 w 2241767"/>
                <a:gd name="connsiteY5673" fmla="*/ 1270948 h 1847316"/>
                <a:gd name="connsiteX5674" fmla="*/ 2146932 w 2241767"/>
                <a:gd name="connsiteY5674" fmla="*/ 1269360 h 1847316"/>
                <a:gd name="connsiteX5675" fmla="*/ 2147535 w 2241767"/>
                <a:gd name="connsiteY5675" fmla="*/ 1267616 h 1847316"/>
                <a:gd name="connsiteX5676" fmla="*/ 2147879 w 2241767"/>
                <a:gd name="connsiteY5676" fmla="*/ 1267084 h 1847316"/>
                <a:gd name="connsiteX5677" fmla="*/ 2148591 w 2241767"/>
                <a:gd name="connsiteY5677" fmla="*/ 1266614 h 1847316"/>
                <a:gd name="connsiteX5678" fmla="*/ 2148380 w 2241767"/>
                <a:gd name="connsiteY5678" fmla="*/ 1271371 h 1847316"/>
                <a:gd name="connsiteX5679" fmla="*/ 2145657 w 2241767"/>
                <a:gd name="connsiteY5679" fmla="*/ 1271567 h 1847316"/>
                <a:gd name="connsiteX5680" fmla="*/ 2145047 w 2241767"/>
                <a:gd name="connsiteY5680" fmla="*/ 1272106 h 1847316"/>
                <a:gd name="connsiteX5681" fmla="*/ 2144820 w 2241767"/>
                <a:gd name="connsiteY5681" fmla="*/ 1270698 h 1847316"/>
                <a:gd name="connsiteX5682" fmla="*/ 2145250 w 2241767"/>
                <a:gd name="connsiteY5682" fmla="*/ 1269071 h 1847316"/>
                <a:gd name="connsiteX5683" fmla="*/ 2145681 w 2241767"/>
                <a:gd name="connsiteY5683" fmla="*/ 1269040 h 1847316"/>
                <a:gd name="connsiteX5684" fmla="*/ 2145899 w 2241767"/>
                <a:gd name="connsiteY5684" fmla="*/ 1269900 h 1847316"/>
                <a:gd name="connsiteX5685" fmla="*/ 2145657 w 2241767"/>
                <a:gd name="connsiteY5685" fmla="*/ 1271567 h 1847316"/>
                <a:gd name="connsiteX5686" fmla="*/ 2164433 w 2241767"/>
                <a:gd name="connsiteY5686" fmla="*/ 1274743 h 1847316"/>
                <a:gd name="connsiteX5687" fmla="*/ 2158386 w 2241767"/>
                <a:gd name="connsiteY5687" fmla="*/ 1276167 h 1847316"/>
                <a:gd name="connsiteX5688" fmla="*/ 2157424 w 2241767"/>
                <a:gd name="connsiteY5688" fmla="*/ 1275251 h 1847316"/>
                <a:gd name="connsiteX5689" fmla="*/ 2158933 w 2241767"/>
                <a:gd name="connsiteY5689" fmla="*/ 1274821 h 1847316"/>
                <a:gd name="connsiteX5690" fmla="*/ 2160834 w 2241767"/>
                <a:gd name="connsiteY5690" fmla="*/ 1272638 h 1847316"/>
                <a:gd name="connsiteX5691" fmla="*/ 2162102 w 2241767"/>
                <a:gd name="connsiteY5691" fmla="*/ 1272388 h 1847316"/>
                <a:gd name="connsiteX5692" fmla="*/ 2164089 w 2241767"/>
                <a:gd name="connsiteY5692" fmla="*/ 1273624 h 1847316"/>
                <a:gd name="connsiteX5693" fmla="*/ 2164433 w 2241767"/>
                <a:gd name="connsiteY5693" fmla="*/ 1274743 h 1847316"/>
                <a:gd name="connsiteX5694" fmla="*/ 2176114 w 2241767"/>
                <a:gd name="connsiteY5694" fmla="*/ 1277974 h 1847316"/>
                <a:gd name="connsiteX5695" fmla="*/ 2174424 w 2241767"/>
                <a:gd name="connsiteY5695" fmla="*/ 1278443 h 1847316"/>
                <a:gd name="connsiteX5696" fmla="*/ 2170512 w 2241767"/>
                <a:gd name="connsiteY5696" fmla="*/ 1277372 h 1847316"/>
                <a:gd name="connsiteX5697" fmla="*/ 2173727 w 2241767"/>
                <a:gd name="connsiteY5697" fmla="*/ 1276464 h 1847316"/>
                <a:gd name="connsiteX5698" fmla="*/ 2174252 w 2241767"/>
                <a:gd name="connsiteY5698" fmla="*/ 1276143 h 1847316"/>
                <a:gd name="connsiteX5699" fmla="*/ 2174674 w 2241767"/>
                <a:gd name="connsiteY5699" fmla="*/ 1274805 h 1847316"/>
                <a:gd name="connsiteX5700" fmla="*/ 2174729 w 2241767"/>
                <a:gd name="connsiteY5700" fmla="*/ 1274133 h 1847316"/>
                <a:gd name="connsiteX5701" fmla="*/ 2175949 w 2241767"/>
                <a:gd name="connsiteY5701" fmla="*/ 1277012 h 1847316"/>
                <a:gd name="connsiteX5702" fmla="*/ 2176114 w 2241767"/>
                <a:gd name="connsiteY5702" fmla="*/ 1277974 h 1847316"/>
                <a:gd name="connsiteX5703" fmla="*/ 2120528 w 2241767"/>
                <a:gd name="connsiteY5703" fmla="*/ 1286095 h 1847316"/>
                <a:gd name="connsiteX5704" fmla="*/ 2118971 w 2241767"/>
                <a:gd name="connsiteY5704" fmla="*/ 1287965 h 1847316"/>
                <a:gd name="connsiteX5705" fmla="*/ 2120379 w 2241767"/>
                <a:gd name="connsiteY5705" fmla="*/ 1288152 h 1847316"/>
                <a:gd name="connsiteX5706" fmla="*/ 2121592 w 2241767"/>
                <a:gd name="connsiteY5706" fmla="*/ 1287604 h 1847316"/>
                <a:gd name="connsiteX5707" fmla="*/ 2122734 w 2241767"/>
                <a:gd name="connsiteY5707" fmla="*/ 1286494 h 1847316"/>
                <a:gd name="connsiteX5708" fmla="*/ 2125402 w 2241767"/>
                <a:gd name="connsiteY5708" fmla="*/ 1284992 h 1847316"/>
                <a:gd name="connsiteX5709" fmla="*/ 2127679 w 2241767"/>
                <a:gd name="connsiteY5709" fmla="*/ 1284334 h 1847316"/>
                <a:gd name="connsiteX5710" fmla="*/ 2128391 w 2241767"/>
                <a:gd name="connsiteY5710" fmla="*/ 1284194 h 1847316"/>
                <a:gd name="connsiteX5711" fmla="*/ 2129478 w 2241767"/>
                <a:gd name="connsiteY5711" fmla="*/ 1285250 h 1847316"/>
                <a:gd name="connsiteX5712" fmla="*/ 2131629 w 2241767"/>
                <a:gd name="connsiteY5712" fmla="*/ 1284405 h 1847316"/>
                <a:gd name="connsiteX5713" fmla="*/ 2133844 w 2241767"/>
                <a:gd name="connsiteY5713" fmla="*/ 1283927 h 1847316"/>
                <a:gd name="connsiteX5714" fmla="*/ 2124276 w 2241767"/>
                <a:gd name="connsiteY5714" fmla="*/ 1288755 h 1847316"/>
                <a:gd name="connsiteX5715" fmla="*/ 2122320 w 2241767"/>
                <a:gd name="connsiteY5715" fmla="*/ 1289294 h 1847316"/>
                <a:gd name="connsiteX5716" fmla="*/ 2119519 w 2241767"/>
                <a:gd name="connsiteY5716" fmla="*/ 1290734 h 1847316"/>
                <a:gd name="connsiteX5717" fmla="*/ 2116875 w 2241767"/>
                <a:gd name="connsiteY5717" fmla="*/ 1291751 h 1847316"/>
                <a:gd name="connsiteX5718" fmla="*/ 2114973 w 2241767"/>
                <a:gd name="connsiteY5718" fmla="*/ 1292119 h 1847316"/>
                <a:gd name="connsiteX5719" fmla="*/ 2105499 w 2241767"/>
                <a:gd name="connsiteY5719" fmla="*/ 1295686 h 1847316"/>
                <a:gd name="connsiteX5720" fmla="*/ 2104748 w 2241767"/>
                <a:gd name="connsiteY5720" fmla="*/ 1295764 h 1847316"/>
                <a:gd name="connsiteX5721" fmla="*/ 2103935 w 2241767"/>
                <a:gd name="connsiteY5721" fmla="*/ 1295420 h 1847316"/>
                <a:gd name="connsiteX5722" fmla="*/ 2096127 w 2241767"/>
                <a:gd name="connsiteY5722" fmla="*/ 1297251 h 1847316"/>
                <a:gd name="connsiteX5723" fmla="*/ 2092927 w 2241767"/>
                <a:gd name="connsiteY5723" fmla="*/ 1297454 h 1847316"/>
                <a:gd name="connsiteX5724" fmla="*/ 2090009 w 2241767"/>
                <a:gd name="connsiteY5724" fmla="*/ 1298096 h 1847316"/>
                <a:gd name="connsiteX5725" fmla="*/ 2092168 w 2241767"/>
                <a:gd name="connsiteY5725" fmla="*/ 1296617 h 1847316"/>
                <a:gd name="connsiteX5726" fmla="*/ 2092215 w 2241767"/>
                <a:gd name="connsiteY5726" fmla="*/ 1296062 h 1847316"/>
                <a:gd name="connsiteX5727" fmla="*/ 2091699 w 2241767"/>
                <a:gd name="connsiteY5727" fmla="*/ 1295631 h 1847316"/>
                <a:gd name="connsiteX5728" fmla="*/ 2090549 w 2241767"/>
                <a:gd name="connsiteY5728" fmla="*/ 1295757 h 1847316"/>
                <a:gd name="connsiteX5729" fmla="*/ 2089367 w 2241767"/>
                <a:gd name="connsiteY5729" fmla="*/ 1297274 h 1847316"/>
                <a:gd name="connsiteX5730" fmla="*/ 2087482 w 2241767"/>
                <a:gd name="connsiteY5730" fmla="*/ 1297783 h 1847316"/>
                <a:gd name="connsiteX5731" fmla="*/ 2087106 w 2241767"/>
                <a:gd name="connsiteY5731" fmla="*/ 1296132 h 1847316"/>
                <a:gd name="connsiteX5732" fmla="*/ 2087740 w 2241767"/>
                <a:gd name="connsiteY5732" fmla="*/ 1294849 h 1847316"/>
                <a:gd name="connsiteX5733" fmla="*/ 2088593 w 2241767"/>
                <a:gd name="connsiteY5733" fmla="*/ 1293629 h 1847316"/>
                <a:gd name="connsiteX5734" fmla="*/ 2090463 w 2241767"/>
                <a:gd name="connsiteY5734" fmla="*/ 1291712 h 1847316"/>
                <a:gd name="connsiteX5735" fmla="*/ 2093146 w 2241767"/>
                <a:gd name="connsiteY5735" fmla="*/ 1290499 h 1847316"/>
                <a:gd name="connsiteX5736" fmla="*/ 2094507 w 2241767"/>
                <a:gd name="connsiteY5736" fmla="*/ 1289451 h 1847316"/>
                <a:gd name="connsiteX5737" fmla="*/ 2095454 w 2241767"/>
                <a:gd name="connsiteY5737" fmla="*/ 1290374 h 1847316"/>
                <a:gd name="connsiteX5738" fmla="*/ 2095657 w 2241767"/>
                <a:gd name="connsiteY5738" fmla="*/ 1289122 h 1847316"/>
                <a:gd name="connsiteX5739" fmla="*/ 2096385 w 2241767"/>
                <a:gd name="connsiteY5739" fmla="*/ 1288403 h 1847316"/>
                <a:gd name="connsiteX5740" fmla="*/ 2097175 w 2241767"/>
                <a:gd name="connsiteY5740" fmla="*/ 1288011 h 1847316"/>
                <a:gd name="connsiteX5741" fmla="*/ 2099068 w 2241767"/>
                <a:gd name="connsiteY5741" fmla="*/ 1288004 h 1847316"/>
                <a:gd name="connsiteX5742" fmla="*/ 2100093 w 2241767"/>
                <a:gd name="connsiteY5742" fmla="*/ 1287808 h 1847316"/>
                <a:gd name="connsiteX5743" fmla="*/ 2100829 w 2241767"/>
                <a:gd name="connsiteY5743" fmla="*/ 1287393 h 1847316"/>
                <a:gd name="connsiteX5744" fmla="*/ 2101588 w 2241767"/>
                <a:gd name="connsiteY5744" fmla="*/ 1287315 h 1847316"/>
                <a:gd name="connsiteX5745" fmla="*/ 2103669 w 2241767"/>
                <a:gd name="connsiteY5745" fmla="*/ 1287886 h 1847316"/>
                <a:gd name="connsiteX5746" fmla="*/ 2105695 w 2241767"/>
                <a:gd name="connsiteY5746" fmla="*/ 1287722 h 1847316"/>
                <a:gd name="connsiteX5747" fmla="*/ 2107330 w 2241767"/>
                <a:gd name="connsiteY5747" fmla="*/ 1286940 h 1847316"/>
                <a:gd name="connsiteX5748" fmla="*/ 2109035 w 2241767"/>
                <a:gd name="connsiteY5748" fmla="*/ 1286674 h 1847316"/>
                <a:gd name="connsiteX5749" fmla="*/ 2113534 w 2241767"/>
                <a:gd name="connsiteY5749" fmla="*/ 1286501 h 1847316"/>
                <a:gd name="connsiteX5750" fmla="*/ 2118001 w 2241767"/>
                <a:gd name="connsiteY5750" fmla="*/ 1285930 h 1847316"/>
                <a:gd name="connsiteX5751" fmla="*/ 2119793 w 2241767"/>
                <a:gd name="connsiteY5751" fmla="*/ 1284913 h 1847316"/>
                <a:gd name="connsiteX5752" fmla="*/ 2123548 w 2241767"/>
                <a:gd name="connsiteY5752" fmla="*/ 1282050 h 1847316"/>
                <a:gd name="connsiteX5753" fmla="*/ 2125707 w 2241767"/>
                <a:gd name="connsiteY5753" fmla="*/ 1281252 h 1847316"/>
                <a:gd name="connsiteX5754" fmla="*/ 2122343 w 2241767"/>
                <a:gd name="connsiteY5754" fmla="*/ 1284577 h 1847316"/>
                <a:gd name="connsiteX5755" fmla="*/ 2120528 w 2241767"/>
                <a:gd name="connsiteY5755" fmla="*/ 1286095 h 1847316"/>
                <a:gd name="connsiteX5756" fmla="*/ 2083680 w 2241767"/>
                <a:gd name="connsiteY5756" fmla="*/ 1299465 h 1847316"/>
                <a:gd name="connsiteX5757" fmla="*/ 2082631 w 2241767"/>
                <a:gd name="connsiteY5757" fmla="*/ 1299582 h 1847316"/>
                <a:gd name="connsiteX5758" fmla="*/ 2083680 w 2241767"/>
                <a:gd name="connsiteY5758" fmla="*/ 1296821 h 1847316"/>
                <a:gd name="connsiteX5759" fmla="*/ 2085604 w 2241767"/>
                <a:gd name="connsiteY5759" fmla="*/ 1295553 h 1847316"/>
                <a:gd name="connsiteX5760" fmla="*/ 2086301 w 2241767"/>
                <a:gd name="connsiteY5760" fmla="*/ 1295819 h 1847316"/>
                <a:gd name="connsiteX5761" fmla="*/ 2086324 w 2241767"/>
                <a:gd name="connsiteY5761" fmla="*/ 1296797 h 1847316"/>
                <a:gd name="connsiteX5762" fmla="*/ 2086058 w 2241767"/>
                <a:gd name="connsiteY5762" fmla="*/ 1297626 h 1847316"/>
                <a:gd name="connsiteX5763" fmla="*/ 2084767 w 2241767"/>
                <a:gd name="connsiteY5763" fmla="*/ 1298917 h 1847316"/>
                <a:gd name="connsiteX5764" fmla="*/ 2083680 w 2241767"/>
                <a:gd name="connsiteY5764" fmla="*/ 1299465 h 1847316"/>
                <a:gd name="connsiteX5765" fmla="*/ 2084885 w 2241767"/>
                <a:gd name="connsiteY5765" fmla="*/ 1323546 h 1847316"/>
                <a:gd name="connsiteX5766" fmla="*/ 2082311 w 2241767"/>
                <a:gd name="connsiteY5766" fmla="*/ 1327840 h 1847316"/>
                <a:gd name="connsiteX5767" fmla="*/ 2082256 w 2241767"/>
                <a:gd name="connsiteY5767" fmla="*/ 1327019 h 1847316"/>
                <a:gd name="connsiteX5768" fmla="*/ 2085471 w 2241767"/>
                <a:gd name="connsiteY5768" fmla="*/ 1321684 h 1847316"/>
                <a:gd name="connsiteX5769" fmla="*/ 2084885 w 2241767"/>
                <a:gd name="connsiteY5769" fmla="*/ 1323546 h 1847316"/>
                <a:gd name="connsiteX5770" fmla="*/ 2058535 w 2241767"/>
                <a:gd name="connsiteY5770" fmla="*/ 1373827 h 1847316"/>
                <a:gd name="connsiteX5771" fmla="*/ 2057534 w 2241767"/>
                <a:gd name="connsiteY5771" fmla="*/ 1374280 h 1847316"/>
                <a:gd name="connsiteX5772" fmla="*/ 2060882 w 2241767"/>
                <a:gd name="connsiteY5772" fmla="*/ 1368726 h 1847316"/>
                <a:gd name="connsiteX5773" fmla="*/ 2062830 w 2241767"/>
                <a:gd name="connsiteY5773" fmla="*/ 1364055 h 1847316"/>
                <a:gd name="connsiteX5774" fmla="*/ 2063699 w 2241767"/>
                <a:gd name="connsiteY5774" fmla="*/ 1362436 h 1847316"/>
                <a:gd name="connsiteX5775" fmla="*/ 2062854 w 2241767"/>
                <a:gd name="connsiteY5775" fmla="*/ 1365706 h 1847316"/>
                <a:gd name="connsiteX5776" fmla="*/ 2061383 w 2241767"/>
                <a:gd name="connsiteY5776" fmla="*/ 1368710 h 1847316"/>
                <a:gd name="connsiteX5777" fmla="*/ 2058535 w 2241767"/>
                <a:gd name="connsiteY5777" fmla="*/ 1373827 h 1847316"/>
                <a:gd name="connsiteX5778" fmla="*/ 2051893 w 2241767"/>
                <a:gd name="connsiteY5778" fmla="*/ 1429373 h 1847316"/>
                <a:gd name="connsiteX5779" fmla="*/ 2051565 w 2241767"/>
                <a:gd name="connsiteY5779" fmla="*/ 1429921 h 1847316"/>
                <a:gd name="connsiteX5780" fmla="*/ 2050102 w 2241767"/>
                <a:gd name="connsiteY5780" fmla="*/ 1426940 h 1847316"/>
                <a:gd name="connsiteX5781" fmla="*/ 2051604 w 2241767"/>
                <a:gd name="connsiteY5781" fmla="*/ 1427902 h 1847316"/>
                <a:gd name="connsiteX5782" fmla="*/ 2051870 w 2241767"/>
                <a:gd name="connsiteY5782" fmla="*/ 1428708 h 1847316"/>
                <a:gd name="connsiteX5783" fmla="*/ 2051893 w 2241767"/>
                <a:gd name="connsiteY5783" fmla="*/ 1429373 h 1847316"/>
                <a:gd name="connsiteX5784" fmla="*/ 2053904 w 2241767"/>
                <a:gd name="connsiteY5784" fmla="*/ 1445920 h 1847316"/>
                <a:gd name="connsiteX5785" fmla="*/ 2050962 w 2241767"/>
                <a:gd name="connsiteY5785" fmla="*/ 1446647 h 1847316"/>
                <a:gd name="connsiteX5786" fmla="*/ 2050704 w 2241767"/>
                <a:gd name="connsiteY5786" fmla="*/ 1446412 h 1847316"/>
                <a:gd name="connsiteX5787" fmla="*/ 2054076 w 2241767"/>
                <a:gd name="connsiteY5787" fmla="*/ 1444887 h 1847316"/>
                <a:gd name="connsiteX5788" fmla="*/ 2055140 w 2241767"/>
                <a:gd name="connsiteY5788" fmla="*/ 1439504 h 1847316"/>
                <a:gd name="connsiteX5789" fmla="*/ 2055288 w 2241767"/>
                <a:gd name="connsiteY5789" fmla="*/ 1437017 h 1847316"/>
                <a:gd name="connsiteX5790" fmla="*/ 2054788 w 2241767"/>
                <a:gd name="connsiteY5790" fmla="*/ 1432620 h 1847316"/>
                <a:gd name="connsiteX5791" fmla="*/ 2054803 w 2241767"/>
                <a:gd name="connsiteY5791" fmla="*/ 1431712 h 1847316"/>
                <a:gd name="connsiteX5792" fmla="*/ 2055351 w 2241767"/>
                <a:gd name="connsiteY5792" fmla="*/ 1433128 h 1847316"/>
                <a:gd name="connsiteX5793" fmla="*/ 2055836 w 2241767"/>
                <a:gd name="connsiteY5793" fmla="*/ 1437228 h 1847316"/>
                <a:gd name="connsiteX5794" fmla="*/ 2055656 w 2241767"/>
                <a:gd name="connsiteY5794" fmla="*/ 1440326 h 1847316"/>
                <a:gd name="connsiteX5795" fmla="*/ 2054678 w 2241767"/>
                <a:gd name="connsiteY5795" fmla="*/ 1444840 h 1847316"/>
                <a:gd name="connsiteX5796" fmla="*/ 2053904 w 2241767"/>
                <a:gd name="connsiteY5796" fmla="*/ 1445920 h 1847316"/>
                <a:gd name="connsiteX5797" fmla="*/ 2048685 w 2241767"/>
                <a:gd name="connsiteY5797" fmla="*/ 1447257 h 1847316"/>
                <a:gd name="connsiteX5798" fmla="*/ 2044695 w 2241767"/>
                <a:gd name="connsiteY5798" fmla="*/ 1449166 h 1847316"/>
                <a:gd name="connsiteX5799" fmla="*/ 2044242 w 2241767"/>
                <a:gd name="connsiteY5799" fmla="*/ 1449049 h 1847316"/>
                <a:gd name="connsiteX5800" fmla="*/ 2046863 w 2241767"/>
                <a:gd name="connsiteY5800" fmla="*/ 1447688 h 1847316"/>
                <a:gd name="connsiteX5801" fmla="*/ 2048685 w 2241767"/>
                <a:gd name="connsiteY5801" fmla="*/ 1447257 h 1847316"/>
                <a:gd name="connsiteX5802" fmla="*/ 2032835 w 2241767"/>
                <a:gd name="connsiteY5802" fmla="*/ 1461840 h 1847316"/>
                <a:gd name="connsiteX5803" fmla="*/ 2032287 w 2241767"/>
                <a:gd name="connsiteY5803" fmla="*/ 1462145 h 1847316"/>
                <a:gd name="connsiteX5804" fmla="*/ 2034298 w 2241767"/>
                <a:gd name="connsiteY5804" fmla="*/ 1458828 h 1847316"/>
                <a:gd name="connsiteX5805" fmla="*/ 2038265 w 2241767"/>
                <a:gd name="connsiteY5805" fmla="*/ 1454611 h 1847316"/>
                <a:gd name="connsiteX5806" fmla="*/ 2039336 w 2241767"/>
                <a:gd name="connsiteY5806" fmla="*/ 1453962 h 1847316"/>
                <a:gd name="connsiteX5807" fmla="*/ 2036035 w 2241767"/>
                <a:gd name="connsiteY5807" fmla="*/ 1457561 h 1847316"/>
                <a:gd name="connsiteX5808" fmla="*/ 2032835 w 2241767"/>
                <a:gd name="connsiteY5808" fmla="*/ 1461840 h 1847316"/>
                <a:gd name="connsiteX5809" fmla="*/ 2031904 w 2241767"/>
                <a:gd name="connsiteY5809" fmla="*/ 1461527 h 1847316"/>
                <a:gd name="connsiteX5810" fmla="*/ 2031411 w 2241767"/>
                <a:gd name="connsiteY5810" fmla="*/ 1461590 h 1847316"/>
                <a:gd name="connsiteX5811" fmla="*/ 2030551 w 2241767"/>
                <a:gd name="connsiteY5811" fmla="*/ 1461301 h 1847316"/>
                <a:gd name="connsiteX5812" fmla="*/ 2029362 w 2241767"/>
                <a:gd name="connsiteY5812" fmla="*/ 1460737 h 1847316"/>
                <a:gd name="connsiteX5813" fmla="*/ 2029096 w 2241767"/>
                <a:gd name="connsiteY5813" fmla="*/ 1460323 h 1847316"/>
                <a:gd name="connsiteX5814" fmla="*/ 2030230 w 2241767"/>
                <a:gd name="connsiteY5814" fmla="*/ 1460471 h 1847316"/>
                <a:gd name="connsiteX5815" fmla="*/ 2031904 w 2241767"/>
                <a:gd name="connsiteY5815" fmla="*/ 1461527 h 1847316"/>
                <a:gd name="connsiteX5816" fmla="*/ 1080395 w 2241767"/>
                <a:gd name="connsiteY5816" fmla="*/ 1476760 h 1847316"/>
                <a:gd name="connsiteX5817" fmla="*/ 1084862 w 2241767"/>
                <a:gd name="connsiteY5817" fmla="*/ 1478113 h 1847316"/>
                <a:gd name="connsiteX5818" fmla="*/ 1087272 w 2241767"/>
                <a:gd name="connsiteY5818" fmla="*/ 1477464 h 1847316"/>
                <a:gd name="connsiteX5819" fmla="*/ 1087710 w 2241767"/>
                <a:gd name="connsiteY5819" fmla="*/ 1478113 h 1847316"/>
                <a:gd name="connsiteX5820" fmla="*/ 1087428 w 2241767"/>
                <a:gd name="connsiteY5820" fmla="*/ 1478684 h 1847316"/>
                <a:gd name="connsiteX5821" fmla="*/ 1081999 w 2241767"/>
                <a:gd name="connsiteY5821" fmla="*/ 1479701 h 1847316"/>
                <a:gd name="connsiteX5822" fmla="*/ 1080332 w 2241767"/>
                <a:gd name="connsiteY5822" fmla="*/ 1478989 h 1847316"/>
                <a:gd name="connsiteX5823" fmla="*/ 1080184 w 2241767"/>
                <a:gd name="connsiteY5823" fmla="*/ 1478011 h 1847316"/>
                <a:gd name="connsiteX5824" fmla="*/ 1079620 w 2241767"/>
                <a:gd name="connsiteY5824" fmla="*/ 1477073 h 1847316"/>
                <a:gd name="connsiteX5825" fmla="*/ 1080395 w 2241767"/>
                <a:gd name="connsiteY5825" fmla="*/ 1476760 h 1847316"/>
                <a:gd name="connsiteX5826" fmla="*/ 1071085 w 2241767"/>
                <a:gd name="connsiteY5826" fmla="*/ 1478199 h 1847316"/>
                <a:gd name="connsiteX5827" fmla="*/ 1069919 w 2241767"/>
                <a:gd name="connsiteY5827" fmla="*/ 1478269 h 1847316"/>
                <a:gd name="connsiteX5828" fmla="*/ 1068120 w 2241767"/>
                <a:gd name="connsiteY5828" fmla="*/ 1477988 h 1847316"/>
                <a:gd name="connsiteX5829" fmla="*/ 1068753 w 2241767"/>
                <a:gd name="connsiteY5829" fmla="*/ 1477370 h 1847316"/>
                <a:gd name="connsiteX5830" fmla="*/ 1069747 w 2241767"/>
                <a:gd name="connsiteY5830" fmla="*/ 1476924 h 1847316"/>
                <a:gd name="connsiteX5831" fmla="*/ 1070068 w 2241767"/>
                <a:gd name="connsiteY5831" fmla="*/ 1477260 h 1847316"/>
                <a:gd name="connsiteX5832" fmla="*/ 1071085 w 2241767"/>
                <a:gd name="connsiteY5832" fmla="*/ 1478199 h 1847316"/>
                <a:gd name="connsiteX5833" fmla="*/ 1076859 w 2241767"/>
                <a:gd name="connsiteY5833" fmla="*/ 1481000 h 1847316"/>
                <a:gd name="connsiteX5834" fmla="*/ 1075317 w 2241767"/>
                <a:gd name="connsiteY5834" fmla="*/ 1481367 h 1847316"/>
                <a:gd name="connsiteX5835" fmla="*/ 1074152 w 2241767"/>
                <a:gd name="connsiteY5835" fmla="*/ 1481023 h 1847316"/>
                <a:gd name="connsiteX5836" fmla="*/ 1072290 w 2241767"/>
                <a:gd name="connsiteY5836" fmla="*/ 1478504 h 1847316"/>
                <a:gd name="connsiteX5837" fmla="*/ 1076241 w 2241767"/>
                <a:gd name="connsiteY5837" fmla="*/ 1478168 h 1847316"/>
                <a:gd name="connsiteX5838" fmla="*/ 1077946 w 2241767"/>
                <a:gd name="connsiteY5838" fmla="*/ 1479263 h 1847316"/>
                <a:gd name="connsiteX5839" fmla="*/ 1078173 w 2241767"/>
                <a:gd name="connsiteY5839" fmla="*/ 1479568 h 1847316"/>
                <a:gd name="connsiteX5840" fmla="*/ 1076859 w 2241767"/>
                <a:gd name="connsiteY5840" fmla="*/ 1481000 h 1847316"/>
                <a:gd name="connsiteX5841" fmla="*/ 1114090 w 2241767"/>
                <a:gd name="connsiteY5841" fmla="*/ 1494996 h 1847316"/>
                <a:gd name="connsiteX5842" fmla="*/ 1115201 w 2241767"/>
                <a:gd name="connsiteY5842" fmla="*/ 1496921 h 1847316"/>
                <a:gd name="connsiteX5843" fmla="*/ 1113605 w 2241767"/>
                <a:gd name="connsiteY5843" fmla="*/ 1496686 h 1847316"/>
                <a:gd name="connsiteX5844" fmla="*/ 1111939 w 2241767"/>
                <a:gd name="connsiteY5844" fmla="*/ 1496795 h 1847316"/>
                <a:gd name="connsiteX5845" fmla="*/ 1111430 w 2241767"/>
                <a:gd name="connsiteY5845" fmla="*/ 1495747 h 1847316"/>
                <a:gd name="connsiteX5846" fmla="*/ 1110937 w 2241767"/>
                <a:gd name="connsiteY5846" fmla="*/ 1494284 h 1847316"/>
                <a:gd name="connsiteX5847" fmla="*/ 1110601 w 2241767"/>
                <a:gd name="connsiteY5847" fmla="*/ 1493916 h 1847316"/>
                <a:gd name="connsiteX5848" fmla="*/ 1109459 w 2241767"/>
                <a:gd name="connsiteY5848" fmla="*/ 1493783 h 1847316"/>
                <a:gd name="connsiteX5849" fmla="*/ 1109373 w 2241767"/>
                <a:gd name="connsiteY5849" fmla="*/ 1493650 h 1847316"/>
                <a:gd name="connsiteX5850" fmla="*/ 1109240 w 2241767"/>
                <a:gd name="connsiteY5850" fmla="*/ 1492938 h 1847316"/>
                <a:gd name="connsiteX5851" fmla="*/ 1109561 w 2241767"/>
                <a:gd name="connsiteY5851" fmla="*/ 1492602 h 1847316"/>
                <a:gd name="connsiteX5852" fmla="*/ 1113144 w 2241767"/>
                <a:gd name="connsiteY5852" fmla="*/ 1494229 h 1847316"/>
                <a:gd name="connsiteX5853" fmla="*/ 1114090 w 2241767"/>
                <a:gd name="connsiteY5853" fmla="*/ 1494996 h 1847316"/>
                <a:gd name="connsiteX5854" fmla="*/ 1090151 w 2241767"/>
                <a:gd name="connsiteY5854" fmla="*/ 1499401 h 1847316"/>
                <a:gd name="connsiteX5855" fmla="*/ 1089173 w 2241767"/>
                <a:gd name="connsiteY5855" fmla="*/ 1499447 h 1847316"/>
                <a:gd name="connsiteX5856" fmla="*/ 1087827 w 2241767"/>
                <a:gd name="connsiteY5856" fmla="*/ 1499205 h 1847316"/>
                <a:gd name="connsiteX5857" fmla="*/ 1087139 w 2241767"/>
                <a:gd name="connsiteY5857" fmla="*/ 1497797 h 1847316"/>
                <a:gd name="connsiteX5858" fmla="*/ 1088242 w 2241767"/>
                <a:gd name="connsiteY5858" fmla="*/ 1497703 h 1847316"/>
                <a:gd name="connsiteX5859" fmla="*/ 1089259 w 2241767"/>
                <a:gd name="connsiteY5859" fmla="*/ 1497898 h 1847316"/>
                <a:gd name="connsiteX5860" fmla="*/ 1090065 w 2241767"/>
                <a:gd name="connsiteY5860" fmla="*/ 1499002 h 1847316"/>
                <a:gd name="connsiteX5861" fmla="*/ 1090151 w 2241767"/>
                <a:gd name="connsiteY5861" fmla="*/ 1499401 h 1847316"/>
                <a:gd name="connsiteX5862" fmla="*/ 1114035 w 2241767"/>
                <a:gd name="connsiteY5862" fmla="*/ 1509556 h 1847316"/>
                <a:gd name="connsiteX5863" fmla="*/ 1112752 w 2241767"/>
                <a:gd name="connsiteY5863" fmla="*/ 1509790 h 1847316"/>
                <a:gd name="connsiteX5864" fmla="*/ 1111336 w 2241767"/>
                <a:gd name="connsiteY5864" fmla="*/ 1509258 h 1847316"/>
                <a:gd name="connsiteX5865" fmla="*/ 1110116 w 2241767"/>
                <a:gd name="connsiteY5865" fmla="*/ 1506747 h 1847316"/>
                <a:gd name="connsiteX5866" fmla="*/ 1108770 w 2241767"/>
                <a:gd name="connsiteY5866" fmla="*/ 1504783 h 1847316"/>
                <a:gd name="connsiteX5867" fmla="*/ 1109498 w 2241767"/>
                <a:gd name="connsiteY5867" fmla="*/ 1504220 h 1847316"/>
                <a:gd name="connsiteX5868" fmla="*/ 1110585 w 2241767"/>
                <a:gd name="connsiteY5868" fmla="*/ 1506113 h 1847316"/>
                <a:gd name="connsiteX5869" fmla="*/ 1113316 w 2241767"/>
                <a:gd name="connsiteY5869" fmla="*/ 1508992 h 1847316"/>
                <a:gd name="connsiteX5870" fmla="*/ 1114035 w 2241767"/>
                <a:gd name="connsiteY5870" fmla="*/ 1509556 h 1847316"/>
                <a:gd name="connsiteX5871" fmla="*/ 1924911 w 2241767"/>
                <a:gd name="connsiteY5871" fmla="*/ 1557325 h 1847316"/>
                <a:gd name="connsiteX5872" fmla="*/ 1923933 w 2241767"/>
                <a:gd name="connsiteY5872" fmla="*/ 1563529 h 1847316"/>
                <a:gd name="connsiteX5873" fmla="*/ 1923511 w 2241767"/>
                <a:gd name="connsiteY5873" fmla="*/ 1561331 h 1847316"/>
                <a:gd name="connsiteX5874" fmla="*/ 1923471 w 2241767"/>
                <a:gd name="connsiteY5874" fmla="*/ 1559203 h 1847316"/>
                <a:gd name="connsiteX5875" fmla="*/ 1924207 w 2241767"/>
                <a:gd name="connsiteY5875" fmla="*/ 1557936 h 1847316"/>
                <a:gd name="connsiteX5876" fmla="*/ 1924911 w 2241767"/>
                <a:gd name="connsiteY5876" fmla="*/ 1557325 h 1847316"/>
                <a:gd name="connsiteX5877" fmla="*/ 1778847 w 2241767"/>
                <a:gd name="connsiteY5877" fmla="*/ 1575585 h 1847316"/>
                <a:gd name="connsiteX5878" fmla="*/ 1776915 w 2241767"/>
                <a:gd name="connsiteY5878" fmla="*/ 1576125 h 1847316"/>
                <a:gd name="connsiteX5879" fmla="*/ 1774052 w 2241767"/>
                <a:gd name="connsiteY5879" fmla="*/ 1576070 h 1847316"/>
                <a:gd name="connsiteX5880" fmla="*/ 1773473 w 2241767"/>
                <a:gd name="connsiteY5880" fmla="*/ 1575883 h 1847316"/>
                <a:gd name="connsiteX5881" fmla="*/ 1774615 w 2241767"/>
                <a:gd name="connsiteY5881" fmla="*/ 1575523 h 1847316"/>
                <a:gd name="connsiteX5882" fmla="*/ 1778010 w 2241767"/>
                <a:gd name="connsiteY5882" fmla="*/ 1575038 h 1847316"/>
                <a:gd name="connsiteX5883" fmla="*/ 1778847 w 2241767"/>
                <a:gd name="connsiteY5883" fmla="*/ 1575585 h 1847316"/>
                <a:gd name="connsiteX5884" fmla="*/ 1768168 w 2241767"/>
                <a:gd name="connsiteY5884" fmla="*/ 1576508 h 1847316"/>
                <a:gd name="connsiteX5885" fmla="*/ 1767887 w 2241767"/>
                <a:gd name="connsiteY5885" fmla="*/ 1576790 h 1847316"/>
                <a:gd name="connsiteX5886" fmla="*/ 1765939 w 2241767"/>
                <a:gd name="connsiteY5886" fmla="*/ 1576266 h 1847316"/>
                <a:gd name="connsiteX5887" fmla="*/ 1764757 w 2241767"/>
                <a:gd name="connsiteY5887" fmla="*/ 1575773 h 1847316"/>
                <a:gd name="connsiteX5888" fmla="*/ 1764546 w 2241767"/>
                <a:gd name="connsiteY5888" fmla="*/ 1575280 h 1847316"/>
                <a:gd name="connsiteX5889" fmla="*/ 1767809 w 2241767"/>
                <a:gd name="connsiteY5889" fmla="*/ 1576164 h 1847316"/>
                <a:gd name="connsiteX5890" fmla="*/ 1768168 w 2241767"/>
                <a:gd name="connsiteY5890" fmla="*/ 1576508 h 1847316"/>
                <a:gd name="connsiteX5891" fmla="*/ 1753539 w 2241767"/>
                <a:gd name="connsiteY5891" fmla="*/ 1579833 h 1847316"/>
                <a:gd name="connsiteX5892" fmla="*/ 1753617 w 2241767"/>
                <a:gd name="connsiteY5892" fmla="*/ 1581007 h 1847316"/>
                <a:gd name="connsiteX5893" fmla="*/ 1752537 w 2241767"/>
                <a:gd name="connsiteY5893" fmla="*/ 1580420 h 1847316"/>
                <a:gd name="connsiteX5894" fmla="*/ 1750941 w 2241767"/>
                <a:gd name="connsiteY5894" fmla="*/ 1580365 h 1847316"/>
                <a:gd name="connsiteX5895" fmla="*/ 1751645 w 2241767"/>
                <a:gd name="connsiteY5895" fmla="*/ 1579966 h 1847316"/>
                <a:gd name="connsiteX5896" fmla="*/ 1752138 w 2241767"/>
                <a:gd name="connsiteY5896" fmla="*/ 1579575 h 1847316"/>
                <a:gd name="connsiteX5897" fmla="*/ 1752389 w 2241767"/>
                <a:gd name="connsiteY5897" fmla="*/ 1579153 h 1847316"/>
                <a:gd name="connsiteX5898" fmla="*/ 1754399 w 2241767"/>
                <a:gd name="connsiteY5898" fmla="*/ 1577690 h 1847316"/>
                <a:gd name="connsiteX5899" fmla="*/ 1753828 w 2241767"/>
                <a:gd name="connsiteY5899" fmla="*/ 1578761 h 1847316"/>
                <a:gd name="connsiteX5900" fmla="*/ 1753539 w 2241767"/>
                <a:gd name="connsiteY5900" fmla="*/ 1579833 h 1847316"/>
                <a:gd name="connsiteX5901" fmla="*/ 1762246 w 2241767"/>
                <a:gd name="connsiteY5901" fmla="*/ 1586804 h 1847316"/>
                <a:gd name="connsiteX5902" fmla="*/ 1761628 w 2241767"/>
                <a:gd name="connsiteY5902" fmla="*/ 1587610 h 1847316"/>
                <a:gd name="connsiteX5903" fmla="*/ 1762238 w 2241767"/>
                <a:gd name="connsiteY5903" fmla="*/ 1583769 h 1847316"/>
                <a:gd name="connsiteX5904" fmla="*/ 1761386 w 2241767"/>
                <a:gd name="connsiteY5904" fmla="*/ 1580530 h 1847316"/>
                <a:gd name="connsiteX5905" fmla="*/ 1762285 w 2241767"/>
                <a:gd name="connsiteY5905" fmla="*/ 1581954 h 1847316"/>
                <a:gd name="connsiteX5906" fmla="*/ 1762583 w 2241767"/>
                <a:gd name="connsiteY5906" fmla="*/ 1583643 h 1847316"/>
                <a:gd name="connsiteX5907" fmla="*/ 1762246 w 2241767"/>
                <a:gd name="connsiteY5907" fmla="*/ 1586804 h 1847316"/>
                <a:gd name="connsiteX5908" fmla="*/ 1760893 w 2241767"/>
                <a:gd name="connsiteY5908" fmla="*/ 1589198 h 1847316"/>
                <a:gd name="connsiteX5909" fmla="*/ 1759703 w 2241767"/>
                <a:gd name="connsiteY5909" fmla="*/ 1590512 h 1847316"/>
                <a:gd name="connsiteX5910" fmla="*/ 1759758 w 2241767"/>
                <a:gd name="connsiteY5910" fmla="*/ 1590012 h 1847316"/>
                <a:gd name="connsiteX5911" fmla="*/ 1760634 w 2241767"/>
                <a:gd name="connsiteY5911" fmla="*/ 1588697 h 1847316"/>
                <a:gd name="connsiteX5912" fmla="*/ 1761260 w 2241767"/>
                <a:gd name="connsiteY5912" fmla="*/ 1588181 h 1847316"/>
                <a:gd name="connsiteX5913" fmla="*/ 1760893 w 2241767"/>
                <a:gd name="connsiteY5913" fmla="*/ 1589198 h 1847316"/>
                <a:gd name="connsiteX5914" fmla="*/ 1848312 w 2241767"/>
                <a:gd name="connsiteY5914" fmla="*/ 1590958 h 1847316"/>
                <a:gd name="connsiteX5915" fmla="*/ 1846105 w 2241767"/>
                <a:gd name="connsiteY5915" fmla="*/ 1591866 h 1847316"/>
                <a:gd name="connsiteX5916" fmla="*/ 1843719 w 2241767"/>
                <a:gd name="connsiteY5916" fmla="*/ 1591209 h 1847316"/>
                <a:gd name="connsiteX5917" fmla="*/ 1845198 w 2241767"/>
                <a:gd name="connsiteY5917" fmla="*/ 1591083 h 1847316"/>
                <a:gd name="connsiteX5918" fmla="*/ 1846270 w 2241767"/>
                <a:gd name="connsiteY5918" fmla="*/ 1591349 h 1847316"/>
                <a:gd name="connsiteX5919" fmla="*/ 1848984 w 2241767"/>
                <a:gd name="connsiteY5919" fmla="*/ 1590051 h 1847316"/>
                <a:gd name="connsiteX5920" fmla="*/ 1850408 w 2241767"/>
                <a:gd name="connsiteY5920" fmla="*/ 1589073 h 1847316"/>
                <a:gd name="connsiteX5921" fmla="*/ 1852051 w 2241767"/>
                <a:gd name="connsiteY5921" fmla="*/ 1588705 h 1847316"/>
                <a:gd name="connsiteX5922" fmla="*/ 1848312 w 2241767"/>
                <a:gd name="connsiteY5922" fmla="*/ 1590958 h 1847316"/>
                <a:gd name="connsiteX5923" fmla="*/ 1697124 w 2241767"/>
                <a:gd name="connsiteY5923" fmla="*/ 1594518 h 1847316"/>
                <a:gd name="connsiteX5924" fmla="*/ 1696310 w 2241767"/>
                <a:gd name="connsiteY5924" fmla="*/ 1594878 h 1847316"/>
                <a:gd name="connsiteX5925" fmla="*/ 1692680 w 2241767"/>
                <a:gd name="connsiteY5925" fmla="*/ 1592703 h 1847316"/>
                <a:gd name="connsiteX5926" fmla="*/ 1692453 w 2241767"/>
                <a:gd name="connsiteY5926" fmla="*/ 1591772 h 1847316"/>
                <a:gd name="connsiteX5927" fmla="*/ 1694245 w 2241767"/>
                <a:gd name="connsiteY5927" fmla="*/ 1590927 h 1847316"/>
                <a:gd name="connsiteX5928" fmla="*/ 1695340 w 2241767"/>
                <a:gd name="connsiteY5928" fmla="*/ 1591005 h 1847316"/>
                <a:gd name="connsiteX5929" fmla="*/ 1697069 w 2241767"/>
                <a:gd name="connsiteY5929" fmla="*/ 1592116 h 1847316"/>
                <a:gd name="connsiteX5930" fmla="*/ 1697703 w 2241767"/>
                <a:gd name="connsiteY5930" fmla="*/ 1592421 h 1847316"/>
                <a:gd name="connsiteX5931" fmla="*/ 1698000 w 2241767"/>
                <a:gd name="connsiteY5931" fmla="*/ 1592867 h 1847316"/>
                <a:gd name="connsiteX5932" fmla="*/ 1697836 w 2241767"/>
                <a:gd name="connsiteY5932" fmla="*/ 1593563 h 1847316"/>
                <a:gd name="connsiteX5933" fmla="*/ 1697124 w 2241767"/>
                <a:gd name="connsiteY5933" fmla="*/ 1594518 h 1847316"/>
                <a:gd name="connsiteX5934" fmla="*/ 1625852 w 2241767"/>
                <a:gd name="connsiteY5934" fmla="*/ 1603413 h 1847316"/>
                <a:gd name="connsiteX5935" fmla="*/ 1624757 w 2241767"/>
                <a:gd name="connsiteY5935" fmla="*/ 1603656 h 1847316"/>
                <a:gd name="connsiteX5936" fmla="*/ 1629545 w 2241767"/>
                <a:gd name="connsiteY5936" fmla="*/ 1599807 h 1847316"/>
                <a:gd name="connsiteX5937" fmla="*/ 1630546 w 2241767"/>
                <a:gd name="connsiteY5937" fmla="*/ 1598523 h 1847316"/>
                <a:gd name="connsiteX5938" fmla="*/ 1631830 w 2241767"/>
                <a:gd name="connsiteY5938" fmla="*/ 1598578 h 1847316"/>
                <a:gd name="connsiteX5939" fmla="*/ 1629694 w 2241767"/>
                <a:gd name="connsiteY5939" fmla="*/ 1600730 h 1847316"/>
                <a:gd name="connsiteX5940" fmla="*/ 1625852 w 2241767"/>
                <a:gd name="connsiteY5940" fmla="*/ 1603413 h 1847316"/>
                <a:gd name="connsiteX5941" fmla="*/ 1587979 w 2241767"/>
                <a:gd name="connsiteY5941" fmla="*/ 1628135 h 1847316"/>
                <a:gd name="connsiteX5942" fmla="*/ 1587173 w 2241767"/>
                <a:gd name="connsiteY5942" fmla="*/ 1628237 h 1847316"/>
                <a:gd name="connsiteX5943" fmla="*/ 1588175 w 2241767"/>
                <a:gd name="connsiteY5943" fmla="*/ 1626899 h 1847316"/>
                <a:gd name="connsiteX5944" fmla="*/ 1589802 w 2241767"/>
                <a:gd name="connsiteY5944" fmla="*/ 1626226 h 1847316"/>
                <a:gd name="connsiteX5945" fmla="*/ 1593370 w 2241767"/>
                <a:gd name="connsiteY5945" fmla="*/ 1623652 h 1847316"/>
                <a:gd name="connsiteX5946" fmla="*/ 1594825 w 2241767"/>
                <a:gd name="connsiteY5946" fmla="*/ 1623472 h 1847316"/>
                <a:gd name="connsiteX5947" fmla="*/ 1595583 w 2241767"/>
                <a:gd name="connsiteY5947" fmla="*/ 1622589 h 1847316"/>
                <a:gd name="connsiteX5948" fmla="*/ 1595912 w 2241767"/>
                <a:gd name="connsiteY5948" fmla="*/ 1622456 h 1847316"/>
                <a:gd name="connsiteX5949" fmla="*/ 1595701 w 2241767"/>
                <a:gd name="connsiteY5949" fmla="*/ 1623543 h 1847316"/>
                <a:gd name="connsiteX5950" fmla="*/ 1592837 w 2241767"/>
                <a:gd name="connsiteY5950" fmla="*/ 1625092 h 1847316"/>
                <a:gd name="connsiteX5951" fmla="*/ 1587979 w 2241767"/>
                <a:gd name="connsiteY5951" fmla="*/ 1628135 h 1847316"/>
                <a:gd name="connsiteX5952" fmla="*/ 1582495 w 2241767"/>
                <a:gd name="connsiteY5952" fmla="*/ 1634347 h 1847316"/>
                <a:gd name="connsiteX5953" fmla="*/ 1582018 w 2241767"/>
                <a:gd name="connsiteY5953" fmla="*/ 1634410 h 1847316"/>
                <a:gd name="connsiteX5954" fmla="*/ 1583082 w 2241767"/>
                <a:gd name="connsiteY5954" fmla="*/ 1632383 h 1847316"/>
                <a:gd name="connsiteX5955" fmla="*/ 1583277 w 2241767"/>
                <a:gd name="connsiteY5955" fmla="*/ 1631570 h 1847316"/>
                <a:gd name="connsiteX5956" fmla="*/ 1585022 w 2241767"/>
                <a:gd name="connsiteY5956" fmla="*/ 1629004 h 1847316"/>
                <a:gd name="connsiteX5957" fmla="*/ 1585945 w 2241767"/>
                <a:gd name="connsiteY5957" fmla="*/ 1628620 h 1847316"/>
                <a:gd name="connsiteX5958" fmla="*/ 1586328 w 2241767"/>
                <a:gd name="connsiteY5958" fmla="*/ 1629716 h 1847316"/>
                <a:gd name="connsiteX5959" fmla="*/ 1584537 w 2241767"/>
                <a:gd name="connsiteY5959" fmla="*/ 1631515 h 1847316"/>
                <a:gd name="connsiteX5960" fmla="*/ 1582495 w 2241767"/>
                <a:gd name="connsiteY5960" fmla="*/ 1634347 h 1847316"/>
                <a:gd name="connsiteX5961" fmla="*/ 1951964 w 2241767"/>
                <a:gd name="connsiteY5961" fmla="*/ 1649704 h 1847316"/>
                <a:gd name="connsiteX5962" fmla="*/ 1952324 w 2241767"/>
                <a:gd name="connsiteY5962" fmla="*/ 1651512 h 1847316"/>
                <a:gd name="connsiteX5963" fmla="*/ 1950306 w 2241767"/>
                <a:gd name="connsiteY5963" fmla="*/ 1647310 h 1847316"/>
                <a:gd name="connsiteX5964" fmla="*/ 1947810 w 2241767"/>
                <a:gd name="connsiteY5964" fmla="*/ 1640715 h 1847316"/>
                <a:gd name="connsiteX5965" fmla="*/ 1946480 w 2241767"/>
                <a:gd name="connsiteY5965" fmla="*/ 1635607 h 1847316"/>
                <a:gd name="connsiteX5966" fmla="*/ 1947380 w 2241767"/>
                <a:gd name="connsiteY5966" fmla="*/ 1636991 h 1847316"/>
                <a:gd name="connsiteX5967" fmla="*/ 1948264 w 2241767"/>
                <a:gd name="connsiteY5967" fmla="*/ 1639847 h 1847316"/>
                <a:gd name="connsiteX5968" fmla="*/ 1951964 w 2241767"/>
                <a:gd name="connsiteY5968" fmla="*/ 1649704 h 1847316"/>
                <a:gd name="connsiteX5969" fmla="*/ 1575047 w 2241767"/>
                <a:gd name="connsiteY5969" fmla="*/ 1649172 h 1847316"/>
                <a:gd name="connsiteX5970" fmla="*/ 1574359 w 2241767"/>
                <a:gd name="connsiteY5970" fmla="*/ 1650588 h 1847316"/>
                <a:gd name="connsiteX5971" fmla="*/ 1574546 w 2241767"/>
                <a:gd name="connsiteY5971" fmla="*/ 1648484 h 1847316"/>
                <a:gd name="connsiteX5972" fmla="*/ 1576330 w 2241767"/>
                <a:gd name="connsiteY5972" fmla="*/ 1643688 h 1847316"/>
                <a:gd name="connsiteX5973" fmla="*/ 1579952 w 2241767"/>
                <a:gd name="connsiteY5973" fmla="*/ 1637375 h 1847316"/>
                <a:gd name="connsiteX5974" fmla="*/ 1581478 w 2241767"/>
                <a:gd name="connsiteY5974" fmla="*/ 1636318 h 1847316"/>
                <a:gd name="connsiteX5975" fmla="*/ 1577300 w 2241767"/>
                <a:gd name="connsiteY5975" fmla="*/ 1643242 h 1847316"/>
                <a:gd name="connsiteX5976" fmla="*/ 1575047 w 2241767"/>
                <a:gd name="connsiteY5976" fmla="*/ 1649172 h 1847316"/>
                <a:gd name="connsiteX5977" fmla="*/ 1579060 w 2241767"/>
                <a:gd name="connsiteY5977" fmla="*/ 1677063 h 1847316"/>
                <a:gd name="connsiteX5978" fmla="*/ 1578755 w 2241767"/>
                <a:gd name="connsiteY5978" fmla="*/ 1678198 h 1847316"/>
                <a:gd name="connsiteX5979" fmla="*/ 1576940 w 2241767"/>
                <a:gd name="connsiteY5979" fmla="*/ 1672917 h 1847316"/>
                <a:gd name="connsiteX5980" fmla="*/ 1573983 w 2241767"/>
                <a:gd name="connsiteY5980" fmla="*/ 1660931 h 1847316"/>
                <a:gd name="connsiteX5981" fmla="*/ 1573873 w 2241767"/>
                <a:gd name="connsiteY5981" fmla="*/ 1654078 h 1847316"/>
                <a:gd name="connsiteX5982" fmla="*/ 1574343 w 2241767"/>
                <a:gd name="connsiteY5982" fmla="*/ 1651715 h 1847316"/>
                <a:gd name="connsiteX5983" fmla="*/ 1575102 w 2241767"/>
                <a:gd name="connsiteY5983" fmla="*/ 1661401 h 1847316"/>
                <a:gd name="connsiteX5984" fmla="*/ 1578372 w 2241767"/>
                <a:gd name="connsiteY5984" fmla="*/ 1673644 h 1847316"/>
                <a:gd name="connsiteX5985" fmla="*/ 1579060 w 2241767"/>
                <a:gd name="connsiteY5985" fmla="*/ 1677063 h 1847316"/>
                <a:gd name="connsiteX5986" fmla="*/ 1910320 w 2241767"/>
                <a:gd name="connsiteY5986" fmla="*/ 1667487 h 1847316"/>
                <a:gd name="connsiteX5987" fmla="*/ 1910289 w 2241767"/>
                <a:gd name="connsiteY5987" fmla="*/ 1668919 h 1847316"/>
                <a:gd name="connsiteX5988" fmla="*/ 1909178 w 2241767"/>
                <a:gd name="connsiteY5988" fmla="*/ 1666517 h 1847316"/>
                <a:gd name="connsiteX5989" fmla="*/ 1908443 w 2241767"/>
                <a:gd name="connsiteY5989" fmla="*/ 1663857 h 1847316"/>
                <a:gd name="connsiteX5990" fmla="*/ 1909499 w 2241767"/>
                <a:gd name="connsiteY5990" fmla="*/ 1664718 h 1847316"/>
                <a:gd name="connsiteX5991" fmla="*/ 1910320 w 2241767"/>
                <a:gd name="connsiteY5991" fmla="*/ 1667487 h 1847316"/>
                <a:gd name="connsiteX5992" fmla="*/ 1911337 w 2241767"/>
                <a:gd name="connsiteY5992" fmla="*/ 1669897 h 1847316"/>
                <a:gd name="connsiteX5993" fmla="*/ 1910555 w 2241767"/>
                <a:gd name="connsiteY5993" fmla="*/ 1670538 h 1847316"/>
                <a:gd name="connsiteX5994" fmla="*/ 1908967 w 2241767"/>
                <a:gd name="connsiteY5994" fmla="*/ 1670069 h 1847316"/>
                <a:gd name="connsiteX5995" fmla="*/ 1908106 w 2241767"/>
                <a:gd name="connsiteY5995" fmla="*/ 1669232 h 1847316"/>
                <a:gd name="connsiteX5996" fmla="*/ 1907731 w 2241767"/>
                <a:gd name="connsiteY5996" fmla="*/ 1667597 h 1847316"/>
                <a:gd name="connsiteX5997" fmla="*/ 1909108 w 2241767"/>
                <a:gd name="connsiteY5997" fmla="*/ 1669333 h 1847316"/>
                <a:gd name="connsiteX5998" fmla="*/ 1909600 w 2241767"/>
                <a:gd name="connsiteY5998" fmla="*/ 1669725 h 1847316"/>
                <a:gd name="connsiteX5999" fmla="*/ 1911337 w 2241767"/>
                <a:gd name="connsiteY5999" fmla="*/ 1669897 h 1847316"/>
                <a:gd name="connsiteX6000" fmla="*/ 1947685 w 2241767"/>
                <a:gd name="connsiteY6000" fmla="*/ 1701707 h 1847316"/>
                <a:gd name="connsiteX6001" fmla="*/ 1943319 w 2241767"/>
                <a:gd name="connsiteY6001" fmla="*/ 1706237 h 1847316"/>
                <a:gd name="connsiteX6002" fmla="*/ 1943805 w 2241767"/>
                <a:gd name="connsiteY6002" fmla="*/ 1705102 h 1847316"/>
                <a:gd name="connsiteX6003" fmla="*/ 1945510 w 2241767"/>
                <a:gd name="connsiteY6003" fmla="*/ 1702677 h 1847316"/>
                <a:gd name="connsiteX6004" fmla="*/ 1946058 w 2241767"/>
                <a:gd name="connsiteY6004" fmla="*/ 1701535 h 1847316"/>
                <a:gd name="connsiteX6005" fmla="*/ 1947208 w 2241767"/>
                <a:gd name="connsiteY6005" fmla="*/ 1700815 h 1847316"/>
                <a:gd name="connsiteX6006" fmla="*/ 1948280 w 2241767"/>
                <a:gd name="connsiteY6006" fmla="*/ 1699509 h 1847316"/>
                <a:gd name="connsiteX6007" fmla="*/ 1948358 w 2241767"/>
                <a:gd name="connsiteY6007" fmla="*/ 1697975 h 1847316"/>
                <a:gd name="connsiteX6008" fmla="*/ 1949915 w 2241767"/>
                <a:gd name="connsiteY6008" fmla="*/ 1696903 h 1847316"/>
                <a:gd name="connsiteX6009" fmla="*/ 1950423 w 2241767"/>
                <a:gd name="connsiteY6009" fmla="*/ 1696747 h 1847316"/>
                <a:gd name="connsiteX6010" fmla="*/ 1947685 w 2241767"/>
                <a:gd name="connsiteY6010" fmla="*/ 1701707 h 1847316"/>
                <a:gd name="connsiteX6011" fmla="*/ 1942052 w 2241767"/>
                <a:gd name="connsiteY6011" fmla="*/ 1707465 h 1847316"/>
                <a:gd name="connsiteX6012" fmla="*/ 1941465 w 2241767"/>
                <a:gd name="connsiteY6012" fmla="*/ 1707582 h 1847316"/>
                <a:gd name="connsiteX6013" fmla="*/ 1942334 w 2241767"/>
                <a:gd name="connsiteY6013" fmla="*/ 1706557 h 1847316"/>
                <a:gd name="connsiteX6014" fmla="*/ 1942576 w 2241767"/>
                <a:gd name="connsiteY6014" fmla="*/ 1706636 h 1847316"/>
                <a:gd name="connsiteX6015" fmla="*/ 1942052 w 2241767"/>
                <a:gd name="connsiteY6015" fmla="*/ 1707465 h 1847316"/>
                <a:gd name="connsiteX6016" fmla="*/ 1937859 w 2241767"/>
                <a:gd name="connsiteY6016" fmla="*/ 1709859 h 1847316"/>
                <a:gd name="connsiteX6017" fmla="*/ 1937444 w 2241767"/>
                <a:gd name="connsiteY6017" fmla="*/ 1709859 h 1847316"/>
                <a:gd name="connsiteX6018" fmla="*/ 1937648 w 2241767"/>
                <a:gd name="connsiteY6018" fmla="*/ 1709515 h 1847316"/>
                <a:gd name="connsiteX6019" fmla="*/ 1938516 w 2241767"/>
                <a:gd name="connsiteY6019" fmla="*/ 1708834 h 1847316"/>
                <a:gd name="connsiteX6020" fmla="*/ 1938829 w 2241767"/>
                <a:gd name="connsiteY6020" fmla="*/ 1709100 h 1847316"/>
                <a:gd name="connsiteX6021" fmla="*/ 1938798 w 2241767"/>
                <a:gd name="connsiteY6021" fmla="*/ 1709444 h 1847316"/>
                <a:gd name="connsiteX6022" fmla="*/ 1937859 w 2241767"/>
                <a:gd name="connsiteY6022" fmla="*/ 1709859 h 1847316"/>
                <a:gd name="connsiteX6023" fmla="*/ 1933141 w 2241767"/>
                <a:gd name="connsiteY6023" fmla="*/ 1711948 h 1847316"/>
                <a:gd name="connsiteX6024" fmla="*/ 1932140 w 2241767"/>
                <a:gd name="connsiteY6024" fmla="*/ 1712519 h 1847316"/>
                <a:gd name="connsiteX6025" fmla="*/ 1931099 w 2241767"/>
                <a:gd name="connsiteY6025" fmla="*/ 1712096 h 1847316"/>
                <a:gd name="connsiteX6026" fmla="*/ 1932241 w 2241767"/>
                <a:gd name="connsiteY6026" fmla="*/ 1711525 h 1847316"/>
                <a:gd name="connsiteX6027" fmla="*/ 1935645 w 2241767"/>
                <a:gd name="connsiteY6027" fmla="*/ 1710915 h 1847316"/>
                <a:gd name="connsiteX6028" fmla="*/ 1934362 w 2241767"/>
                <a:gd name="connsiteY6028" fmla="*/ 1711674 h 1847316"/>
                <a:gd name="connsiteX6029" fmla="*/ 1933141 w 2241767"/>
                <a:gd name="connsiteY6029" fmla="*/ 1711948 h 1847316"/>
                <a:gd name="connsiteX6030" fmla="*/ 1926765 w 2241767"/>
                <a:gd name="connsiteY6030" fmla="*/ 1713544 h 1847316"/>
                <a:gd name="connsiteX6031" fmla="*/ 1926108 w 2241767"/>
                <a:gd name="connsiteY6031" fmla="*/ 1714037 h 1847316"/>
                <a:gd name="connsiteX6032" fmla="*/ 1925795 w 2241767"/>
                <a:gd name="connsiteY6032" fmla="*/ 1713880 h 1847316"/>
                <a:gd name="connsiteX6033" fmla="*/ 1925795 w 2241767"/>
                <a:gd name="connsiteY6033" fmla="*/ 1713160 h 1847316"/>
                <a:gd name="connsiteX6034" fmla="*/ 1924856 w 2241767"/>
                <a:gd name="connsiteY6034" fmla="*/ 1711564 h 1847316"/>
                <a:gd name="connsiteX6035" fmla="*/ 1924888 w 2241767"/>
                <a:gd name="connsiteY6035" fmla="*/ 1711150 h 1847316"/>
                <a:gd name="connsiteX6036" fmla="*/ 1927031 w 2241767"/>
                <a:gd name="connsiteY6036" fmla="*/ 1712707 h 1847316"/>
                <a:gd name="connsiteX6037" fmla="*/ 1927086 w 2241767"/>
                <a:gd name="connsiteY6037" fmla="*/ 1713129 h 1847316"/>
                <a:gd name="connsiteX6038" fmla="*/ 1926765 w 2241767"/>
                <a:gd name="connsiteY6038" fmla="*/ 1713544 h 1847316"/>
                <a:gd name="connsiteX6039" fmla="*/ 1921672 w 2241767"/>
                <a:gd name="connsiteY6039" fmla="*/ 1714756 h 1847316"/>
                <a:gd name="connsiteX6040" fmla="*/ 1920248 w 2241767"/>
                <a:gd name="connsiteY6040" fmla="*/ 1714991 h 1847316"/>
                <a:gd name="connsiteX6041" fmla="*/ 1921398 w 2241767"/>
                <a:gd name="connsiteY6041" fmla="*/ 1714045 h 1847316"/>
                <a:gd name="connsiteX6042" fmla="*/ 1921766 w 2241767"/>
                <a:gd name="connsiteY6042" fmla="*/ 1712605 h 1847316"/>
                <a:gd name="connsiteX6043" fmla="*/ 1922439 w 2241767"/>
                <a:gd name="connsiteY6043" fmla="*/ 1713724 h 1847316"/>
                <a:gd name="connsiteX6044" fmla="*/ 1922431 w 2241767"/>
                <a:gd name="connsiteY6044" fmla="*/ 1714404 h 1847316"/>
                <a:gd name="connsiteX6045" fmla="*/ 1921672 w 2241767"/>
                <a:gd name="connsiteY6045" fmla="*/ 1714756 h 1847316"/>
                <a:gd name="connsiteX6046" fmla="*/ 1916900 w 2241767"/>
                <a:gd name="connsiteY6046" fmla="*/ 1716086 h 1847316"/>
                <a:gd name="connsiteX6047" fmla="*/ 1916344 w 2241767"/>
                <a:gd name="connsiteY6047" fmla="*/ 1716141 h 1847316"/>
                <a:gd name="connsiteX6048" fmla="*/ 1916297 w 2241767"/>
                <a:gd name="connsiteY6048" fmla="*/ 1715773 h 1847316"/>
                <a:gd name="connsiteX6049" fmla="*/ 1917260 w 2241767"/>
                <a:gd name="connsiteY6049" fmla="*/ 1715320 h 1847316"/>
                <a:gd name="connsiteX6050" fmla="*/ 1917901 w 2241767"/>
                <a:gd name="connsiteY6050" fmla="*/ 1715351 h 1847316"/>
                <a:gd name="connsiteX6051" fmla="*/ 1917878 w 2241767"/>
                <a:gd name="connsiteY6051" fmla="*/ 1715852 h 1847316"/>
                <a:gd name="connsiteX6052" fmla="*/ 1916900 w 2241767"/>
                <a:gd name="connsiteY6052" fmla="*/ 1716086 h 1847316"/>
                <a:gd name="connsiteX6053" fmla="*/ 213329 w 2241767"/>
                <a:gd name="connsiteY6053" fmla="*/ 1778157 h 1847316"/>
                <a:gd name="connsiteX6054" fmla="*/ 211397 w 2241767"/>
                <a:gd name="connsiteY6054" fmla="*/ 1779480 h 1847316"/>
                <a:gd name="connsiteX6055" fmla="*/ 210270 w 2241767"/>
                <a:gd name="connsiteY6055" fmla="*/ 1778908 h 1847316"/>
                <a:gd name="connsiteX6056" fmla="*/ 208142 w 2241767"/>
                <a:gd name="connsiteY6056" fmla="*/ 1778697 h 1847316"/>
                <a:gd name="connsiteX6057" fmla="*/ 207321 w 2241767"/>
                <a:gd name="connsiteY6057" fmla="*/ 1777704 h 1847316"/>
                <a:gd name="connsiteX6058" fmla="*/ 205091 w 2241767"/>
                <a:gd name="connsiteY6058" fmla="*/ 1776804 h 1847316"/>
                <a:gd name="connsiteX6059" fmla="*/ 204191 w 2241767"/>
                <a:gd name="connsiteY6059" fmla="*/ 1775584 h 1847316"/>
                <a:gd name="connsiteX6060" fmla="*/ 205560 w 2241767"/>
                <a:gd name="connsiteY6060" fmla="*/ 1773268 h 1847316"/>
                <a:gd name="connsiteX6061" fmla="*/ 208799 w 2241767"/>
                <a:gd name="connsiteY6061" fmla="*/ 1771312 h 1847316"/>
                <a:gd name="connsiteX6062" fmla="*/ 213791 w 2241767"/>
                <a:gd name="connsiteY6062" fmla="*/ 1771398 h 1847316"/>
                <a:gd name="connsiteX6063" fmla="*/ 214831 w 2241767"/>
                <a:gd name="connsiteY6063" fmla="*/ 1772939 h 1847316"/>
                <a:gd name="connsiteX6064" fmla="*/ 214925 w 2241767"/>
                <a:gd name="connsiteY6064" fmla="*/ 1774089 h 1847316"/>
                <a:gd name="connsiteX6065" fmla="*/ 214276 w 2241767"/>
                <a:gd name="connsiteY6065" fmla="*/ 1775380 h 1847316"/>
                <a:gd name="connsiteX6066" fmla="*/ 213978 w 2241767"/>
                <a:gd name="connsiteY6066" fmla="*/ 1777195 h 1847316"/>
                <a:gd name="connsiteX6067" fmla="*/ 213329 w 2241767"/>
                <a:gd name="connsiteY6067" fmla="*/ 1778157 h 1847316"/>
                <a:gd name="connsiteX6068" fmla="*/ 195601 w 2241767"/>
                <a:gd name="connsiteY6068" fmla="*/ 1780301 h 1847316"/>
                <a:gd name="connsiteX6069" fmla="*/ 195155 w 2241767"/>
                <a:gd name="connsiteY6069" fmla="*/ 1781342 h 1847316"/>
                <a:gd name="connsiteX6070" fmla="*/ 194396 w 2241767"/>
                <a:gd name="connsiteY6070" fmla="*/ 1781177 h 1847316"/>
                <a:gd name="connsiteX6071" fmla="*/ 194209 w 2241767"/>
                <a:gd name="connsiteY6071" fmla="*/ 1780254 h 1847316"/>
                <a:gd name="connsiteX6072" fmla="*/ 194701 w 2241767"/>
                <a:gd name="connsiteY6072" fmla="*/ 1778979 h 1847316"/>
                <a:gd name="connsiteX6073" fmla="*/ 195953 w 2241767"/>
                <a:gd name="connsiteY6073" fmla="*/ 1777876 h 1847316"/>
                <a:gd name="connsiteX6074" fmla="*/ 197346 w 2241767"/>
                <a:gd name="connsiteY6074" fmla="*/ 1776202 h 1847316"/>
                <a:gd name="connsiteX6075" fmla="*/ 198488 w 2241767"/>
                <a:gd name="connsiteY6075" fmla="*/ 1776452 h 1847316"/>
                <a:gd name="connsiteX6076" fmla="*/ 197870 w 2241767"/>
                <a:gd name="connsiteY6076" fmla="*/ 1777555 h 1847316"/>
                <a:gd name="connsiteX6077" fmla="*/ 197800 w 2241767"/>
                <a:gd name="connsiteY6077" fmla="*/ 1778744 h 1847316"/>
                <a:gd name="connsiteX6078" fmla="*/ 196188 w 2241767"/>
                <a:gd name="connsiteY6078" fmla="*/ 1779417 h 1847316"/>
                <a:gd name="connsiteX6079" fmla="*/ 195601 w 2241767"/>
                <a:gd name="connsiteY6079" fmla="*/ 1780301 h 1847316"/>
                <a:gd name="connsiteX6080" fmla="*/ 247877 w 2241767"/>
                <a:gd name="connsiteY6080" fmla="*/ 1789337 h 1847316"/>
                <a:gd name="connsiteX6081" fmla="*/ 248628 w 2241767"/>
                <a:gd name="connsiteY6081" fmla="*/ 1789470 h 1847316"/>
                <a:gd name="connsiteX6082" fmla="*/ 249598 w 2241767"/>
                <a:gd name="connsiteY6082" fmla="*/ 1789306 h 1847316"/>
                <a:gd name="connsiteX6083" fmla="*/ 249935 w 2241767"/>
                <a:gd name="connsiteY6083" fmla="*/ 1791176 h 1847316"/>
                <a:gd name="connsiteX6084" fmla="*/ 251061 w 2241767"/>
                <a:gd name="connsiteY6084" fmla="*/ 1792208 h 1847316"/>
                <a:gd name="connsiteX6085" fmla="*/ 251476 w 2241767"/>
                <a:gd name="connsiteY6085" fmla="*/ 1792826 h 1847316"/>
                <a:gd name="connsiteX6086" fmla="*/ 250256 w 2241767"/>
                <a:gd name="connsiteY6086" fmla="*/ 1793476 h 1847316"/>
                <a:gd name="connsiteX6087" fmla="*/ 247885 w 2241767"/>
                <a:gd name="connsiteY6087" fmla="*/ 1793734 h 1847316"/>
                <a:gd name="connsiteX6088" fmla="*/ 246774 w 2241767"/>
                <a:gd name="connsiteY6088" fmla="*/ 1793218 h 1847316"/>
                <a:gd name="connsiteX6089" fmla="*/ 245624 w 2241767"/>
                <a:gd name="connsiteY6089" fmla="*/ 1792052 h 1847316"/>
                <a:gd name="connsiteX6090" fmla="*/ 244380 w 2241767"/>
                <a:gd name="connsiteY6090" fmla="*/ 1792373 h 1847316"/>
                <a:gd name="connsiteX6091" fmla="*/ 244161 w 2241767"/>
                <a:gd name="connsiteY6091" fmla="*/ 1791434 h 1847316"/>
                <a:gd name="connsiteX6092" fmla="*/ 243942 w 2241767"/>
                <a:gd name="connsiteY6092" fmla="*/ 1791160 h 1847316"/>
                <a:gd name="connsiteX6093" fmla="*/ 243089 w 2241767"/>
                <a:gd name="connsiteY6093" fmla="*/ 1791410 h 1847316"/>
                <a:gd name="connsiteX6094" fmla="*/ 243887 w 2241767"/>
                <a:gd name="connsiteY6094" fmla="*/ 1792623 h 1847316"/>
                <a:gd name="connsiteX6095" fmla="*/ 241728 w 2241767"/>
                <a:gd name="connsiteY6095" fmla="*/ 1792717 h 1847316"/>
                <a:gd name="connsiteX6096" fmla="*/ 241047 w 2241767"/>
                <a:gd name="connsiteY6096" fmla="*/ 1792568 h 1847316"/>
                <a:gd name="connsiteX6097" fmla="*/ 240445 w 2241767"/>
                <a:gd name="connsiteY6097" fmla="*/ 1791199 h 1847316"/>
                <a:gd name="connsiteX6098" fmla="*/ 238223 w 2241767"/>
                <a:gd name="connsiteY6098" fmla="*/ 1788570 h 1847316"/>
                <a:gd name="connsiteX6099" fmla="*/ 238231 w 2241767"/>
                <a:gd name="connsiteY6099" fmla="*/ 1787546 h 1847316"/>
                <a:gd name="connsiteX6100" fmla="*/ 237472 w 2241767"/>
                <a:gd name="connsiteY6100" fmla="*/ 1786325 h 1847316"/>
                <a:gd name="connsiteX6101" fmla="*/ 240766 w 2241767"/>
                <a:gd name="connsiteY6101" fmla="*/ 1785973 h 1847316"/>
                <a:gd name="connsiteX6102" fmla="*/ 243019 w 2241767"/>
                <a:gd name="connsiteY6102" fmla="*/ 1783822 h 1847316"/>
                <a:gd name="connsiteX6103" fmla="*/ 244294 w 2241767"/>
                <a:gd name="connsiteY6103" fmla="*/ 1783595 h 1847316"/>
                <a:gd name="connsiteX6104" fmla="*/ 246735 w 2241767"/>
                <a:gd name="connsiteY6104" fmla="*/ 1787068 h 1847316"/>
                <a:gd name="connsiteX6105" fmla="*/ 246672 w 2241767"/>
                <a:gd name="connsiteY6105" fmla="*/ 1788038 h 1847316"/>
                <a:gd name="connsiteX6106" fmla="*/ 247212 w 2241767"/>
                <a:gd name="connsiteY6106" fmla="*/ 1788993 h 1847316"/>
                <a:gd name="connsiteX6107" fmla="*/ 247877 w 2241767"/>
                <a:gd name="connsiteY6107" fmla="*/ 1789337 h 1847316"/>
                <a:gd name="connsiteX6108" fmla="*/ 260731 w 2241767"/>
                <a:gd name="connsiteY6108" fmla="*/ 1794986 h 1847316"/>
                <a:gd name="connsiteX6109" fmla="*/ 265371 w 2241767"/>
                <a:gd name="connsiteY6109" fmla="*/ 1795627 h 1847316"/>
                <a:gd name="connsiteX6110" fmla="*/ 266466 w 2241767"/>
                <a:gd name="connsiteY6110" fmla="*/ 1795353 h 1847316"/>
                <a:gd name="connsiteX6111" fmla="*/ 267240 w 2241767"/>
                <a:gd name="connsiteY6111" fmla="*/ 1795878 h 1847316"/>
                <a:gd name="connsiteX6112" fmla="*/ 271082 w 2241767"/>
                <a:gd name="connsiteY6112" fmla="*/ 1796206 h 1847316"/>
                <a:gd name="connsiteX6113" fmla="*/ 271739 w 2241767"/>
                <a:gd name="connsiteY6113" fmla="*/ 1796402 h 1847316"/>
                <a:gd name="connsiteX6114" fmla="*/ 270956 w 2241767"/>
                <a:gd name="connsiteY6114" fmla="*/ 1797607 h 1847316"/>
                <a:gd name="connsiteX6115" fmla="*/ 268500 w 2241767"/>
                <a:gd name="connsiteY6115" fmla="*/ 1798710 h 1847316"/>
                <a:gd name="connsiteX6116" fmla="*/ 264964 w 2241767"/>
                <a:gd name="connsiteY6116" fmla="*/ 1797740 h 1847316"/>
                <a:gd name="connsiteX6117" fmla="*/ 259049 w 2241767"/>
                <a:gd name="connsiteY6117" fmla="*/ 1797395 h 1847316"/>
                <a:gd name="connsiteX6118" fmla="*/ 259292 w 2241767"/>
                <a:gd name="connsiteY6118" fmla="*/ 1796464 h 1847316"/>
                <a:gd name="connsiteX6119" fmla="*/ 259855 w 2241767"/>
                <a:gd name="connsiteY6119" fmla="*/ 1795807 h 1847316"/>
                <a:gd name="connsiteX6120" fmla="*/ 259941 w 2241767"/>
                <a:gd name="connsiteY6120" fmla="*/ 1794657 h 1847316"/>
                <a:gd name="connsiteX6121" fmla="*/ 260731 w 2241767"/>
                <a:gd name="connsiteY6121" fmla="*/ 1794986 h 1847316"/>
                <a:gd name="connsiteX6122" fmla="*/ 276691 w 2241767"/>
                <a:gd name="connsiteY6122" fmla="*/ 1801604 h 1847316"/>
                <a:gd name="connsiteX6123" fmla="*/ 277262 w 2241767"/>
                <a:gd name="connsiteY6123" fmla="*/ 1802019 h 1847316"/>
                <a:gd name="connsiteX6124" fmla="*/ 279601 w 2241767"/>
                <a:gd name="connsiteY6124" fmla="*/ 1801393 h 1847316"/>
                <a:gd name="connsiteX6125" fmla="*/ 281291 w 2241767"/>
                <a:gd name="connsiteY6125" fmla="*/ 1801166 h 1847316"/>
                <a:gd name="connsiteX6126" fmla="*/ 284123 w 2241767"/>
                <a:gd name="connsiteY6126" fmla="*/ 1802707 h 1847316"/>
                <a:gd name="connsiteX6127" fmla="*/ 285109 w 2241767"/>
                <a:gd name="connsiteY6127" fmla="*/ 1803764 h 1847316"/>
                <a:gd name="connsiteX6128" fmla="*/ 286971 w 2241767"/>
                <a:gd name="connsiteY6128" fmla="*/ 1804890 h 1847316"/>
                <a:gd name="connsiteX6129" fmla="*/ 287605 w 2241767"/>
                <a:gd name="connsiteY6129" fmla="*/ 1805704 h 1847316"/>
                <a:gd name="connsiteX6130" fmla="*/ 287088 w 2241767"/>
                <a:gd name="connsiteY6130" fmla="*/ 1806689 h 1847316"/>
                <a:gd name="connsiteX6131" fmla="*/ 285031 w 2241767"/>
                <a:gd name="connsiteY6131" fmla="*/ 1808317 h 1847316"/>
                <a:gd name="connsiteX6132" fmla="*/ 282230 w 2241767"/>
                <a:gd name="connsiteY6132" fmla="*/ 1808692 h 1847316"/>
                <a:gd name="connsiteX6133" fmla="*/ 280579 w 2241767"/>
                <a:gd name="connsiteY6133" fmla="*/ 1809389 h 1847316"/>
                <a:gd name="connsiteX6134" fmla="*/ 278412 w 2241767"/>
                <a:gd name="connsiteY6134" fmla="*/ 1809240 h 1847316"/>
                <a:gd name="connsiteX6135" fmla="*/ 277763 w 2241767"/>
                <a:gd name="connsiteY6135" fmla="*/ 1808943 h 1847316"/>
                <a:gd name="connsiteX6136" fmla="*/ 277528 w 2241767"/>
                <a:gd name="connsiteY6136" fmla="*/ 1806877 h 1847316"/>
                <a:gd name="connsiteX6137" fmla="*/ 276840 w 2241767"/>
                <a:gd name="connsiteY6137" fmla="*/ 1804663 h 1847316"/>
                <a:gd name="connsiteX6138" fmla="*/ 275439 w 2241767"/>
                <a:gd name="connsiteY6138" fmla="*/ 1804922 h 1847316"/>
                <a:gd name="connsiteX6139" fmla="*/ 273867 w 2241767"/>
                <a:gd name="connsiteY6139" fmla="*/ 1804178 h 1847316"/>
                <a:gd name="connsiteX6140" fmla="*/ 272239 w 2241767"/>
                <a:gd name="connsiteY6140" fmla="*/ 1802316 h 1847316"/>
                <a:gd name="connsiteX6141" fmla="*/ 272060 w 2241767"/>
                <a:gd name="connsiteY6141" fmla="*/ 1801205 h 1847316"/>
                <a:gd name="connsiteX6142" fmla="*/ 272959 w 2241767"/>
                <a:gd name="connsiteY6142" fmla="*/ 1799437 h 1847316"/>
                <a:gd name="connsiteX6143" fmla="*/ 274532 w 2241767"/>
                <a:gd name="connsiteY6143" fmla="*/ 1799210 h 1847316"/>
                <a:gd name="connsiteX6144" fmla="*/ 275697 w 2241767"/>
                <a:gd name="connsiteY6144" fmla="*/ 1800188 h 1847316"/>
                <a:gd name="connsiteX6145" fmla="*/ 276691 w 2241767"/>
                <a:gd name="connsiteY6145" fmla="*/ 1801604 h 1847316"/>
                <a:gd name="connsiteX6146" fmla="*/ 268727 w 2241767"/>
                <a:gd name="connsiteY6146" fmla="*/ 1805344 h 1847316"/>
                <a:gd name="connsiteX6147" fmla="*/ 267428 w 2241767"/>
                <a:gd name="connsiteY6147" fmla="*/ 1806001 h 1847316"/>
                <a:gd name="connsiteX6148" fmla="*/ 266012 w 2241767"/>
                <a:gd name="connsiteY6148" fmla="*/ 1805696 h 1847316"/>
                <a:gd name="connsiteX6149" fmla="*/ 265683 w 2241767"/>
                <a:gd name="connsiteY6149" fmla="*/ 1804100 h 1847316"/>
                <a:gd name="connsiteX6150" fmla="*/ 264322 w 2241767"/>
                <a:gd name="connsiteY6150" fmla="*/ 1802074 h 1847316"/>
                <a:gd name="connsiteX6151" fmla="*/ 266716 w 2241767"/>
                <a:gd name="connsiteY6151" fmla="*/ 1801659 h 1847316"/>
                <a:gd name="connsiteX6152" fmla="*/ 268062 w 2241767"/>
                <a:gd name="connsiteY6152" fmla="*/ 1802246 h 1847316"/>
                <a:gd name="connsiteX6153" fmla="*/ 268766 w 2241767"/>
                <a:gd name="connsiteY6153" fmla="*/ 1802879 h 1847316"/>
                <a:gd name="connsiteX6154" fmla="*/ 269619 w 2241767"/>
                <a:gd name="connsiteY6154" fmla="*/ 1803967 h 1847316"/>
                <a:gd name="connsiteX6155" fmla="*/ 268727 w 2241767"/>
                <a:gd name="connsiteY6155" fmla="*/ 1805344 h 1847316"/>
                <a:gd name="connsiteX6156" fmla="*/ 296578 w 2241767"/>
                <a:gd name="connsiteY6156" fmla="*/ 1846206 h 1847316"/>
                <a:gd name="connsiteX6157" fmla="*/ 295608 w 2241767"/>
                <a:gd name="connsiteY6157" fmla="*/ 1847317 h 1847316"/>
                <a:gd name="connsiteX6158" fmla="*/ 294395 w 2241767"/>
                <a:gd name="connsiteY6158" fmla="*/ 1847231 h 1847316"/>
                <a:gd name="connsiteX6159" fmla="*/ 289991 w 2241767"/>
                <a:gd name="connsiteY6159" fmla="*/ 1844852 h 1847316"/>
                <a:gd name="connsiteX6160" fmla="*/ 289459 w 2241767"/>
                <a:gd name="connsiteY6160" fmla="*/ 1843577 h 1847316"/>
                <a:gd name="connsiteX6161" fmla="*/ 289787 w 2241767"/>
                <a:gd name="connsiteY6161" fmla="*/ 1837639 h 1847316"/>
                <a:gd name="connsiteX6162" fmla="*/ 288137 w 2241767"/>
                <a:gd name="connsiteY6162" fmla="*/ 1832820 h 1847316"/>
                <a:gd name="connsiteX6163" fmla="*/ 286322 w 2241767"/>
                <a:gd name="connsiteY6163" fmla="*/ 1829127 h 1847316"/>
                <a:gd name="connsiteX6164" fmla="*/ 287644 w 2241767"/>
                <a:gd name="connsiteY6164" fmla="*/ 1827234 h 1847316"/>
                <a:gd name="connsiteX6165" fmla="*/ 289388 w 2241767"/>
                <a:gd name="connsiteY6165" fmla="*/ 1825763 h 1847316"/>
                <a:gd name="connsiteX6166" fmla="*/ 291336 w 2241767"/>
                <a:gd name="connsiteY6166" fmla="*/ 1822994 h 1847316"/>
                <a:gd name="connsiteX6167" fmla="*/ 289741 w 2241767"/>
                <a:gd name="connsiteY6167" fmla="*/ 1819434 h 1847316"/>
                <a:gd name="connsiteX6168" fmla="*/ 290147 w 2241767"/>
                <a:gd name="connsiteY6168" fmla="*/ 1817282 h 1847316"/>
                <a:gd name="connsiteX6169" fmla="*/ 291086 w 2241767"/>
                <a:gd name="connsiteY6169" fmla="*/ 1816915 h 1847316"/>
                <a:gd name="connsiteX6170" fmla="*/ 295686 w 2241767"/>
                <a:gd name="connsiteY6170" fmla="*/ 1819528 h 1847316"/>
                <a:gd name="connsiteX6171" fmla="*/ 304981 w 2241767"/>
                <a:gd name="connsiteY6171" fmla="*/ 1823455 h 1847316"/>
                <a:gd name="connsiteX6172" fmla="*/ 307453 w 2241767"/>
                <a:gd name="connsiteY6172" fmla="*/ 1826217 h 1847316"/>
                <a:gd name="connsiteX6173" fmla="*/ 307891 w 2241767"/>
                <a:gd name="connsiteY6173" fmla="*/ 1829174 h 1847316"/>
                <a:gd name="connsiteX6174" fmla="*/ 309581 w 2241767"/>
                <a:gd name="connsiteY6174" fmla="*/ 1829550 h 1847316"/>
                <a:gd name="connsiteX6175" fmla="*/ 310387 w 2241767"/>
                <a:gd name="connsiteY6175" fmla="*/ 1831576 h 1847316"/>
                <a:gd name="connsiteX6176" fmla="*/ 312827 w 2241767"/>
                <a:gd name="connsiteY6176" fmla="*/ 1833352 h 1847316"/>
                <a:gd name="connsiteX6177" fmla="*/ 313641 w 2241767"/>
                <a:gd name="connsiteY6177" fmla="*/ 1834361 h 1847316"/>
                <a:gd name="connsiteX6178" fmla="*/ 312632 w 2241767"/>
                <a:gd name="connsiteY6178" fmla="*/ 1835988 h 1847316"/>
                <a:gd name="connsiteX6179" fmla="*/ 308173 w 2241767"/>
                <a:gd name="connsiteY6179" fmla="*/ 1839110 h 1847316"/>
                <a:gd name="connsiteX6180" fmla="*/ 302547 w 2241767"/>
                <a:gd name="connsiteY6180" fmla="*/ 1840471 h 1847316"/>
                <a:gd name="connsiteX6181" fmla="*/ 297595 w 2241767"/>
                <a:gd name="connsiteY6181" fmla="*/ 1843960 h 1847316"/>
                <a:gd name="connsiteX6182" fmla="*/ 296578 w 2241767"/>
                <a:gd name="connsiteY6182" fmla="*/ 1846206 h 1847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Lst>
              <a:rect l="l" t="t" r="r" b="b"/>
              <a:pathLst>
                <a:path w="2241767" h="1847316">
                  <a:moveTo>
                    <a:pt x="616683" y="115756"/>
                  </a:moveTo>
                  <a:lnTo>
                    <a:pt x="616683" y="134062"/>
                  </a:lnTo>
                  <a:lnTo>
                    <a:pt x="616683" y="152127"/>
                  </a:lnTo>
                  <a:lnTo>
                    <a:pt x="616683" y="169949"/>
                  </a:lnTo>
                  <a:lnTo>
                    <a:pt x="616683" y="187543"/>
                  </a:lnTo>
                  <a:lnTo>
                    <a:pt x="616683" y="204911"/>
                  </a:lnTo>
                  <a:lnTo>
                    <a:pt x="616683" y="222053"/>
                  </a:lnTo>
                  <a:lnTo>
                    <a:pt x="616683" y="238982"/>
                  </a:lnTo>
                  <a:lnTo>
                    <a:pt x="616683" y="255701"/>
                  </a:lnTo>
                  <a:lnTo>
                    <a:pt x="616683" y="272216"/>
                  </a:lnTo>
                  <a:lnTo>
                    <a:pt x="616683" y="288536"/>
                  </a:lnTo>
                  <a:lnTo>
                    <a:pt x="616683" y="304668"/>
                  </a:lnTo>
                  <a:lnTo>
                    <a:pt x="616683" y="320604"/>
                  </a:lnTo>
                  <a:lnTo>
                    <a:pt x="616683" y="336361"/>
                  </a:lnTo>
                  <a:lnTo>
                    <a:pt x="616683" y="351937"/>
                  </a:lnTo>
                  <a:lnTo>
                    <a:pt x="616683" y="367342"/>
                  </a:lnTo>
                  <a:lnTo>
                    <a:pt x="616683" y="382574"/>
                  </a:lnTo>
                  <a:lnTo>
                    <a:pt x="616683" y="397642"/>
                  </a:lnTo>
                  <a:lnTo>
                    <a:pt x="616683" y="412545"/>
                  </a:lnTo>
                  <a:lnTo>
                    <a:pt x="616683" y="427293"/>
                  </a:lnTo>
                  <a:lnTo>
                    <a:pt x="616683" y="441883"/>
                  </a:lnTo>
                  <a:lnTo>
                    <a:pt x="616683" y="456318"/>
                  </a:lnTo>
                  <a:lnTo>
                    <a:pt x="616683" y="470611"/>
                  </a:lnTo>
                  <a:lnTo>
                    <a:pt x="616683" y="484764"/>
                  </a:lnTo>
                  <a:lnTo>
                    <a:pt x="616683" y="498775"/>
                  </a:lnTo>
                  <a:lnTo>
                    <a:pt x="616683" y="512646"/>
                  </a:lnTo>
                  <a:lnTo>
                    <a:pt x="616683" y="526376"/>
                  </a:lnTo>
                  <a:lnTo>
                    <a:pt x="616683" y="539981"/>
                  </a:lnTo>
                  <a:lnTo>
                    <a:pt x="616683" y="553453"/>
                  </a:lnTo>
                  <a:lnTo>
                    <a:pt x="616683" y="566808"/>
                  </a:lnTo>
                  <a:lnTo>
                    <a:pt x="616683" y="580030"/>
                  </a:lnTo>
                  <a:lnTo>
                    <a:pt x="616683" y="593134"/>
                  </a:lnTo>
                  <a:lnTo>
                    <a:pt x="616683" y="606121"/>
                  </a:lnTo>
                  <a:lnTo>
                    <a:pt x="621939" y="607936"/>
                  </a:lnTo>
                  <a:lnTo>
                    <a:pt x="627150" y="609735"/>
                  </a:lnTo>
                  <a:lnTo>
                    <a:pt x="628746" y="606144"/>
                  </a:lnTo>
                  <a:lnTo>
                    <a:pt x="634363" y="608898"/>
                  </a:lnTo>
                  <a:lnTo>
                    <a:pt x="639268" y="611300"/>
                  </a:lnTo>
                  <a:lnTo>
                    <a:pt x="642397" y="608217"/>
                  </a:lnTo>
                  <a:lnTo>
                    <a:pt x="645785" y="604877"/>
                  </a:lnTo>
                  <a:lnTo>
                    <a:pt x="650354" y="604642"/>
                  </a:lnTo>
                  <a:lnTo>
                    <a:pt x="655479" y="604376"/>
                  </a:lnTo>
                  <a:lnTo>
                    <a:pt x="658897" y="604204"/>
                  </a:lnTo>
                  <a:lnTo>
                    <a:pt x="658897" y="607052"/>
                  </a:lnTo>
                  <a:lnTo>
                    <a:pt x="657630" y="611761"/>
                  </a:lnTo>
                  <a:lnTo>
                    <a:pt x="656574" y="615681"/>
                  </a:lnTo>
                  <a:lnTo>
                    <a:pt x="659687" y="619647"/>
                  </a:lnTo>
                  <a:lnTo>
                    <a:pt x="663521" y="621728"/>
                  </a:lnTo>
                  <a:lnTo>
                    <a:pt x="667105" y="623677"/>
                  </a:lnTo>
                  <a:lnTo>
                    <a:pt x="668715" y="629043"/>
                  </a:lnTo>
                  <a:lnTo>
                    <a:pt x="672636" y="633174"/>
                  </a:lnTo>
                  <a:lnTo>
                    <a:pt x="675616" y="636304"/>
                  </a:lnTo>
                  <a:lnTo>
                    <a:pt x="678479" y="639300"/>
                  </a:lnTo>
                  <a:lnTo>
                    <a:pt x="682571" y="643572"/>
                  </a:lnTo>
                  <a:lnTo>
                    <a:pt x="685434" y="646560"/>
                  </a:lnTo>
                  <a:lnTo>
                    <a:pt x="689252" y="650527"/>
                  </a:lnTo>
                  <a:lnTo>
                    <a:pt x="691521" y="652881"/>
                  </a:lnTo>
                  <a:lnTo>
                    <a:pt x="692608" y="657450"/>
                  </a:lnTo>
                  <a:lnTo>
                    <a:pt x="693915" y="662919"/>
                  </a:lnTo>
                  <a:lnTo>
                    <a:pt x="693109" y="666142"/>
                  </a:lnTo>
                  <a:lnTo>
                    <a:pt x="694917" y="666658"/>
                  </a:lnTo>
                  <a:lnTo>
                    <a:pt x="698452" y="663044"/>
                  </a:lnTo>
                  <a:lnTo>
                    <a:pt x="701778" y="660799"/>
                  </a:lnTo>
                  <a:lnTo>
                    <a:pt x="705885" y="658021"/>
                  </a:lnTo>
                  <a:lnTo>
                    <a:pt x="708654" y="656144"/>
                  </a:lnTo>
                  <a:lnTo>
                    <a:pt x="713802" y="656050"/>
                  </a:lnTo>
                  <a:lnTo>
                    <a:pt x="716258" y="650581"/>
                  </a:lnTo>
                  <a:lnTo>
                    <a:pt x="716266" y="642875"/>
                  </a:lnTo>
                  <a:lnTo>
                    <a:pt x="718872" y="643008"/>
                  </a:lnTo>
                  <a:lnTo>
                    <a:pt x="720405" y="641960"/>
                  </a:lnTo>
                  <a:lnTo>
                    <a:pt x="721078" y="639683"/>
                  </a:lnTo>
                  <a:lnTo>
                    <a:pt x="719443" y="636570"/>
                  </a:lnTo>
                  <a:lnTo>
                    <a:pt x="724372" y="635114"/>
                  </a:lnTo>
                  <a:lnTo>
                    <a:pt x="727939" y="634058"/>
                  </a:lnTo>
                  <a:lnTo>
                    <a:pt x="733032" y="631187"/>
                  </a:lnTo>
                  <a:lnTo>
                    <a:pt x="738008" y="628378"/>
                  </a:lnTo>
                  <a:lnTo>
                    <a:pt x="740378" y="630553"/>
                  </a:lnTo>
                  <a:lnTo>
                    <a:pt x="742726" y="632650"/>
                  </a:lnTo>
                  <a:lnTo>
                    <a:pt x="747333" y="637696"/>
                  </a:lnTo>
                  <a:lnTo>
                    <a:pt x="747646" y="638909"/>
                  </a:lnTo>
                  <a:lnTo>
                    <a:pt x="747333" y="641271"/>
                  </a:lnTo>
                  <a:lnTo>
                    <a:pt x="746879" y="643626"/>
                  </a:lnTo>
                  <a:lnTo>
                    <a:pt x="749681" y="650214"/>
                  </a:lnTo>
                  <a:lnTo>
                    <a:pt x="750486" y="650949"/>
                  </a:lnTo>
                  <a:lnTo>
                    <a:pt x="752786" y="651856"/>
                  </a:lnTo>
                  <a:lnTo>
                    <a:pt x="755532" y="654032"/>
                  </a:lnTo>
                  <a:lnTo>
                    <a:pt x="756746" y="655909"/>
                  </a:lnTo>
                  <a:lnTo>
                    <a:pt x="760719" y="658898"/>
                  </a:lnTo>
                  <a:lnTo>
                    <a:pt x="761392" y="660134"/>
                  </a:lnTo>
                  <a:lnTo>
                    <a:pt x="761767" y="662136"/>
                  </a:lnTo>
                  <a:lnTo>
                    <a:pt x="762417" y="663858"/>
                  </a:lnTo>
                  <a:lnTo>
                    <a:pt x="763161" y="665086"/>
                  </a:lnTo>
                  <a:lnTo>
                    <a:pt x="763880" y="666838"/>
                  </a:lnTo>
                  <a:lnTo>
                    <a:pt x="765601" y="668904"/>
                  </a:lnTo>
                  <a:lnTo>
                    <a:pt x="768879" y="671204"/>
                  </a:lnTo>
                  <a:lnTo>
                    <a:pt x="771156" y="672800"/>
                  </a:lnTo>
                  <a:lnTo>
                    <a:pt x="774340" y="675030"/>
                  </a:lnTo>
                  <a:lnTo>
                    <a:pt x="777563" y="679575"/>
                  </a:lnTo>
                  <a:lnTo>
                    <a:pt x="780366" y="683510"/>
                  </a:lnTo>
                  <a:lnTo>
                    <a:pt x="783558" y="687390"/>
                  </a:lnTo>
                  <a:lnTo>
                    <a:pt x="783089" y="690481"/>
                  </a:lnTo>
                  <a:lnTo>
                    <a:pt x="786320" y="695238"/>
                  </a:lnTo>
                  <a:lnTo>
                    <a:pt x="789723" y="701269"/>
                  </a:lnTo>
                  <a:lnTo>
                    <a:pt x="792336" y="706597"/>
                  </a:lnTo>
                  <a:lnTo>
                    <a:pt x="794190" y="709570"/>
                  </a:lnTo>
                  <a:lnTo>
                    <a:pt x="796420" y="713857"/>
                  </a:lnTo>
                  <a:lnTo>
                    <a:pt x="799142" y="719091"/>
                  </a:lnTo>
                  <a:lnTo>
                    <a:pt x="802240" y="725029"/>
                  </a:lnTo>
                  <a:lnTo>
                    <a:pt x="804611" y="728824"/>
                  </a:lnTo>
                  <a:lnTo>
                    <a:pt x="807701" y="734120"/>
                  </a:lnTo>
                  <a:lnTo>
                    <a:pt x="809227" y="737273"/>
                  </a:lnTo>
                  <a:lnTo>
                    <a:pt x="808186" y="739424"/>
                  </a:lnTo>
                  <a:lnTo>
                    <a:pt x="806903" y="742084"/>
                  </a:lnTo>
                  <a:lnTo>
                    <a:pt x="810877" y="743344"/>
                  </a:lnTo>
                  <a:lnTo>
                    <a:pt x="813631" y="744212"/>
                  </a:lnTo>
                  <a:lnTo>
                    <a:pt x="812943" y="747154"/>
                  </a:lnTo>
                  <a:lnTo>
                    <a:pt x="812035" y="751034"/>
                  </a:lnTo>
                  <a:lnTo>
                    <a:pt x="815149" y="752560"/>
                  </a:lnTo>
                  <a:lnTo>
                    <a:pt x="817261" y="753600"/>
                  </a:lnTo>
                  <a:lnTo>
                    <a:pt x="816823" y="755627"/>
                  </a:lnTo>
                  <a:lnTo>
                    <a:pt x="817989" y="757911"/>
                  </a:lnTo>
                  <a:lnTo>
                    <a:pt x="818177" y="761690"/>
                  </a:lnTo>
                  <a:lnTo>
                    <a:pt x="821971" y="761447"/>
                  </a:lnTo>
                  <a:lnTo>
                    <a:pt x="823645" y="761338"/>
                  </a:lnTo>
                  <a:lnTo>
                    <a:pt x="825914" y="763012"/>
                  </a:lnTo>
                  <a:lnTo>
                    <a:pt x="828903" y="765218"/>
                  </a:lnTo>
                  <a:lnTo>
                    <a:pt x="831899" y="767283"/>
                  </a:lnTo>
                  <a:lnTo>
                    <a:pt x="834457" y="769044"/>
                  </a:lnTo>
                  <a:lnTo>
                    <a:pt x="837814" y="770084"/>
                  </a:lnTo>
                  <a:lnTo>
                    <a:pt x="841952" y="771579"/>
                  </a:lnTo>
                  <a:lnTo>
                    <a:pt x="843986" y="774630"/>
                  </a:lnTo>
                  <a:lnTo>
                    <a:pt x="847757" y="775936"/>
                  </a:lnTo>
                  <a:lnTo>
                    <a:pt x="849165" y="780184"/>
                  </a:lnTo>
                  <a:lnTo>
                    <a:pt x="853523" y="781741"/>
                  </a:lnTo>
                  <a:lnTo>
                    <a:pt x="856089" y="780701"/>
                  </a:lnTo>
                  <a:lnTo>
                    <a:pt x="857012" y="782430"/>
                  </a:lnTo>
                  <a:lnTo>
                    <a:pt x="857740" y="784417"/>
                  </a:lnTo>
                  <a:lnTo>
                    <a:pt x="857935" y="786920"/>
                  </a:lnTo>
                  <a:lnTo>
                    <a:pt x="857693" y="789361"/>
                  </a:lnTo>
                  <a:lnTo>
                    <a:pt x="856605" y="791395"/>
                  </a:lnTo>
                  <a:lnTo>
                    <a:pt x="855784" y="793586"/>
                  </a:lnTo>
                  <a:lnTo>
                    <a:pt x="855236" y="795941"/>
                  </a:lnTo>
                  <a:lnTo>
                    <a:pt x="855025" y="798460"/>
                  </a:lnTo>
                  <a:lnTo>
                    <a:pt x="855158" y="801151"/>
                  </a:lnTo>
                  <a:lnTo>
                    <a:pt x="855596" y="803498"/>
                  </a:lnTo>
                  <a:lnTo>
                    <a:pt x="856934" y="807832"/>
                  </a:lnTo>
                  <a:lnTo>
                    <a:pt x="857380" y="810484"/>
                  </a:lnTo>
                  <a:lnTo>
                    <a:pt x="857435" y="812245"/>
                  </a:lnTo>
                  <a:lnTo>
                    <a:pt x="854470" y="818425"/>
                  </a:lnTo>
                  <a:lnTo>
                    <a:pt x="853445" y="821359"/>
                  </a:lnTo>
                  <a:lnTo>
                    <a:pt x="853539" y="822673"/>
                  </a:lnTo>
                  <a:lnTo>
                    <a:pt x="851379" y="825725"/>
                  </a:lnTo>
                  <a:lnTo>
                    <a:pt x="847413" y="829981"/>
                  </a:lnTo>
                  <a:lnTo>
                    <a:pt x="845613" y="832429"/>
                  </a:lnTo>
                  <a:lnTo>
                    <a:pt x="844722" y="831615"/>
                  </a:lnTo>
                  <a:lnTo>
                    <a:pt x="839589" y="830982"/>
                  </a:lnTo>
                  <a:lnTo>
                    <a:pt x="837727" y="825545"/>
                  </a:lnTo>
                  <a:lnTo>
                    <a:pt x="836742" y="821312"/>
                  </a:lnTo>
                  <a:lnTo>
                    <a:pt x="835247" y="817620"/>
                  </a:lnTo>
                  <a:lnTo>
                    <a:pt x="835287" y="816782"/>
                  </a:lnTo>
                  <a:lnTo>
                    <a:pt x="836648" y="814310"/>
                  </a:lnTo>
                  <a:lnTo>
                    <a:pt x="841780" y="812276"/>
                  </a:lnTo>
                  <a:lnTo>
                    <a:pt x="841827" y="811462"/>
                  </a:lnTo>
                  <a:lnTo>
                    <a:pt x="839918" y="810923"/>
                  </a:lnTo>
                  <a:lnTo>
                    <a:pt x="839456" y="810038"/>
                  </a:lnTo>
                  <a:lnTo>
                    <a:pt x="838932" y="806010"/>
                  </a:lnTo>
                  <a:lnTo>
                    <a:pt x="839073" y="802465"/>
                  </a:lnTo>
                  <a:lnTo>
                    <a:pt x="838940" y="800111"/>
                  </a:lnTo>
                  <a:lnTo>
                    <a:pt x="838087" y="795291"/>
                  </a:lnTo>
                  <a:lnTo>
                    <a:pt x="836804" y="792334"/>
                  </a:lnTo>
                  <a:lnTo>
                    <a:pt x="833495" y="786545"/>
                  </a:lnTo>
                  <a:lnTo>
                    <a:pt x="833213" y="785082"/>
                  </a:lnTo>
                  <a:lnTo>
                    <a:pt x="834669" y="783243"/>
                  </a:lnTo>
                  <a:lnTo>
                    <a:pt x="835576" y="781530"/>
                  </a:lnTo>
                  <a:lnTo>
                    <a:pt x="829982" y="784511"/>
                  </a:lnTo>
                  <a:lnTo>
                    <a:pt x="822347" y="787632"/>
                  </a:lnTo>
                  <a:lnTo>
                    <a:pt x="819076" y="789807"/>
                  </a:lnTo>
                  <a:lnTo>
                    <a:pt x="818388" y="790676"/>
                  </a:lnTo>
                  <a:lnTo>
                    <a:pt x="818153" y="791411"/>
                  </a:lnTo>
                  <a:lnTo>
                    <a:pt x="818748" y="793461"/>
                  </a:lnTo>
                  <a:lnTo>
                    <a:pt x="818654" y="794118"/>
                  </a:lnTo>
                  <a:lnTo>
                    <a:pt x="817989" y="795331"/>
                  </a:lnTo>
                  <a:lnTo>
                    <a:pt x="817199" y="798741"/>
                  </a:lnTo>
                  <a:lnTo>
                    <a:pt x="815540" y="802348"/>
                  </a:lnTo>
                  <a:lnTo>
                    <a:pt x="814703" y="803091"/>
                  </a:lnTo>
                  <a:lnTo>
                    <a:pt x="811722" y="801746"/>
                  </a:lnTo>
                  <a:lnTo>
                    <a:pt x="810924" y="800596"/>
                  </a:lnTo>
                  <a:lnTo>
                    <a:pt x="809430" y="795878"/>
                  </a:lnTo>
                  <a:lnTo>
                    <a:pt x="809774" y="794619"/>
                  </a:lnTo>
                  <a:lnTo>
                    <a:pt x="810862" y="793555"/>
                  </a:lnTo>
                  <a:lnTo>
                    <a:pt x="812340" y="791262"/>
                  </a:lnTo>
                  <a:lnTo>
                    <a:pt x="814202" y="787726"/>
                  </a:lnTo>
                  <a:lnTo>
                    <a:pt x="817762" y="778706"/>
                  </a:lnTo>
                  <a:lnTo>
                    <a:pt x="820086" y="778667"/>
                  </a:lnTo>
                  <a:lnTo>
                    <a:pt x="824185" y="776875"/>
                  </a:lnTo>
                  <a:lnTo>
                    <a:pt x="817754" y="775975"/>
                  </a:lnTo>
                  <a:lnTo>
                    <a:pt x="816792" y="775506"/>
                  </a:lnTo>
                  <a:lnTo>
                    <a:pt x="815931" y="774270"/>
                  </a:lnTo>
                  <a:lnTo>
                    <a:pt x="815165" y="772267"/>
                  </a:lnTo>
                  <a:lnTo>
                    <a:pt x="813858" y="770037"/>
                  </a:lnTo>
                  <a:lnTo>
                    <a:pt x="811409" y="769255"/>
                  </a:lnTo>
                  <a:lnTo>
                    <a:pt x="810338" y="768434"/>
                  </a:lnTo>
                  <a:lnTo>
                    <a:pt x="808718" y="765719"/>
                  </a:lnTo>
                  <a:lnTo>
                    <a:pt x="807631" y="764498"/>
                  </a:lnTo>
                  <a:lnTo>
                    <a:pt x="807036" y="762989"/>
                  </a:lnTo>
                  <a:lnTo>
                    <a:pt x="806934" y="761189"/>
                  </a:lnTo>
                  <a:lnTo>
                    <a:pt x="806473" y="760282"/>
                  </a:lnTo>
                  <a:lnTo>
                    <a:pt x="804791" y="759953"/>
                  </a:lnTo>
                  <a:lnTo>
                    <a:pt x="803883" y="759335"/>
                  </a:lnTo>
                  <a:lnTo>
                    <a:pt x="803633" y="754672"/>
                  </a:lnTo>
                  <a:lnTo>
                    <a:pt x="800284" y="753475"/>
                  </a:lnTo>
                  <a:lnTo>
                    <a:pt x="798915" y="752442"/>
                  </a:lnTo>
                  <a:lnTo>
                    <a:pt x="796709" y="749516"/>
                  </a:lnTo>
                  <a:lnTo>
                    <a:pt x="796099" y="748093"/>
                  </a:lnTo>
                  <a:lnTo>
                    <a:pt x="795903" y="746904"/>
                  </a:lnTo>
                  <a:lnTo>
                    <a:pt x="796443" y="743665"/>
                  </a:lnTo>
                  <a:lnTo>
                    <a:pt x="796216" y="743054"/>
                  </a:lnTo>
                  <a:lnTo>
                    <a:pt x="794260" y="743383"/>
                  </a:lnTo>
                  <a:lnTo>
                    <a:pt x="782134" y="738352"/>
                  </a:lnTo>
                  <a:lnTo>
                    <a:pt x="782776" y="731679"/>
                  </a:lnTo>
                  <a:lnTo>
                    <a:pt x="780530" y="722831"/>
                  </a:lnTo>
                  <a:lnTo>
                    <a:pt x="778118" y="719232"/>
                  </a:lnTo>
                  <a:lnTo>
                    <a:pt x="778596" y="717824"/>
                  </a:lnTo>
                  <a:lnTo>
                    <a:pt x="779112" y="717081"/>
                  </a:lnTo>
                  <a:lnTo>
                    <a:pt x="780194" y="717065"/>
                  </a:lnTo>
                  <a:lnTo>
                    <a:pt x="784849" y="719686"/>
                  </a:lnTo>
                  <a:lnTo>
                    <a:pt x="789230" y="722784"/>
                  </a:lnTo>
                  <a:lnTo>
                    <a:pt x="789793" y="722330"/>
                  </a:lnTo>
                  <a:lnTo>
                    <a:pt x="782791" y="715743"/>
                  </a:lnTo>
                  <a:lnTo>
                    <a:pt x="781039" y="713771"/>
                  </a:lnTo>
                  <a:lnTo>
                    <a:pt x="780601" y="711393"/>
                  </a:lnTo>
                  <a:lnTo>
                    <a:pt x="780577" y="710118"/>
                  </a:lnTo>
                  <a:lnTo>
                    <a:pt x="781133" y="709453"/>
                  </a:lnTo>
                  <a:lnTo>
                    <a:pt x="787697" y="710047"/>
                  </a:lnTo>
                  <a:lnTo>
                    <a:pt x="788088" y="709554"/>
                  </a:lnTo>
                  <a:lnTo>
                    <a:pt x="781430" y="707614"/>
                  </a:lnTo>
                  <a:lnTo>
                    <a:pt x="780069" y="707622"/>
                  </a:lnTo>
                  <a:lnTo>
                    <a:pt x="778611" y="710407"/>
                  </a:lnTo>
                  <a:lnTo>
                    <a:pt x="777923" y="711064"/>
                  </a:lnTo>
                  <a:lnTo>
                    <a:pt x="776491" y="710931"/>
                  </a:lnTo>
                  <a:lnTo>
                    <a:pt x="776006" y="710501"/>
                  </a:lnTo>
                  <a:lnTo>
                    <a:pt x="774316" y="707129"/>
                  </a:lnTo>
                  <a:lnTo>
                    <a:pt x="772705" y="704774"/>
                  </a:lnTo>
                  <a:lnTo>
                    <a:pt x="769708" y="701512"/>
                  </a:lnTo>
                  <a:lnTo>
                    <a:pt x="769146" y="699181"/>
                  </a:lnTo>
                  <a:lnTo>
                    <a:pt x="768996" y="695746"/>
                  </a:lnTo>
                  <a:lnTo>
                    <a:pt x="769395" y="692491"/>
                  </a:lnTo>
                  <a:lnTo>
                    <a:pt x="771845" y="685028"/>
                  </a:lnTo>
                  <a:lnTo>
                    <a:pt x="772838" y="683729"/>
                  </a:lnTo>
                  <a:lnTo>
                    <a:pt x="773096" y="682916"/>
                  </a:lnTo>
                  <a:lnTo>
                    <a:pt x="772337" y="683041"/>
                  </a:lnTo>
                  <a:lnTo>
                    <a:pt x="771617" y="683753"/>
                  </a:lnTo>
                  <a:lnTo>
                    <a:pt x="769591" y="687226"/>
                  </a:lnTo>
                  <a:lnTo>
                    <a:pt x="767503" y="692906"/>
                  </a:lnTo>
                  <a:lnTo>
                    <a:pt x="765796" y="694839"/>
                  </a:lnTo>
                  <a:lnTo>
                    <a:pt x="764725" y="694369"/>
                  </a:lnTo>
                  <a:lnTo>
                    <a:pt x="763105" y="692061"/>
                  </a:lnTo>
                  <a:lnTo>
                    <a:pt x="759725" y="689237"/>
                  </a:lnTo>
                  <a:lnTo>
                    <a:pt x="755814" y="688509"/>
                  </a:lnTo>
                  <a:lnTo>
                    <a:pt x="753342" y="685615"/>
                  </a:lnTo>
                  <a:lnTo>
                    <a:pt x="749689" y="677525"/>
                  </a:lnTo>
                  <a:lnTo>
                    <a:pt x="749195" y="673481"/>
                  </a:lnTo>
                  <a:lnTo>
                    <a:pt x="748726" y="672487"/>
                  </a:lnTo>
                  <a:lnTo>
                    <a:pt x="746747" y="671173"/>
                  </a:lnTo>
                  <a:lnTo>
                    <a:pt x="745526" y="669225"/>
                  </a:lnTo>
                  <a:lnTo>
                    <a:pt x="743648" y="659289"/>
                  </a:lnTo>
                  <a:lnTo>
                    <a:pt x="741168" y="652342"/>
                  </a:lnTo>
                  <a:lnTo>
                    <a:pt x="740551" y="648657"/>
                  </a:lnTo>
                  <a:lnTo>
                    <a:pt x="740754" y="644995"/>
                  </a:lnTo>
                  <a:lnTo>
                    <a:pt x="740433" y="644589"/>
                  </a:lnTo>
                  <a:lnTo>
                    <a:pt x="739581" y="647444"/>
                  </a:lnTo>
                  <a:lnTo>
                    <a:pt x="739362" y="648931"/>
                  </a:lnTo>
                  <a:lnTo>
                    <a:pt x="737796" y="649353"/>
                  </a:lnTo>
                  <a:lnTo>
                    <a:pt x="739268" y="652240"/>
                  </a:lnTo>
                  <a:lnTo>
                    <a:pt x="739635" y="653679"/>
                  </a:lnTo>
                  <a:lnTo>
                    <a:pt x="738899" y="653562"/>
                  </a:lnTo>
                  <a:lnTo>
                    <a:pt x="737398" y="653922"/>
                  </a:lnTo>
                  <a:lnTo>
                    <a:pt x="739948" y="658827"/>
                  </a:lnTo>
                  <a:lnTo>
                    <a:pt x="741091" y="666400"/>
                  </a:lnTo>
                  <a:lnTo>
                    <a:pt x="742780" y="671986"/>
                  </a:lnTo>
                  <a:lnTo>
                    <a:pt x="743875" y="676500"/>
                  </a:lnTo>
                  <a:lnTo>
                    <a:pt x="744369" y="679919"/>
                  </a:lnTo>
                  <a:lnTo>
                    <a:pt x="745088" y="683182"/>
                  </a:lnTo>
                  <a:lnTo>
                    <a:pt x="747059" y="690356"/>
                  </a:lnTo>
                  <a:lnTo>
                    <a:pt x="747325" y="691779"/>
                  </a:lnTo>
                  <a:lnTo>
                    <a:pt x="747091" y="692937"/>
                  </a:lnTo>
                  <a:lnTo>
                    <a:pt x="746441" y="694314"/>
                  </a:lnTo>
                  <a:lnTo>
                    <a:pt x="745315" y="694831"/>
                  </a:lnTo>
                  <a:lnTo>
                    <a:pt x="741779" y="693892"/>
                  </a:lnTo>
                  <a:lnTo>
                    <a:pt x="740449" y="692124"/>
                  </a:lnTo>
                  <a:lnTo>
                    <a:pt x="738540" y="688869"/>
                  </a:lnTo>
                  <a:lnTo>
                    <a:pt x="735864" y="687367"/>
                  </a:lnTo>
                  <a:lnTo>
                    <a:pt x="729238" y="688110"/>
                  </a:lnTo>
                  <a:lnTo>
                    <a:pt x="728706" y="687860"/>
                  </a:lnTo>
                  <a:lnTo>
                    <a:pt x="728729" y="685200"/>
                  </a:lnTo>
                  <a:lnTo>
                    <a:pt x="729489" y="680451"/>
                  </a:lnTo>
                  <a:lnTo>
                    <a:pt x="728878" y="678527"/>
                  </a:lnTo>
                  <a:lnTo>
                    <a:pt x="725452" y="671509"/>
                  </a:lnTo>
                  <a:lnTo>
                    <a:pt x="725506" y="670132"/>
                  </a:lnTo>
                  <a:lnTo>
                    <a:pt x="730262" y="666893"/>
                  </a:lnTo>
                  <a:lnTo>
                    <a:pt x="727955" y="666651"/>
                  </a:lnTo>
                  <a:lnTo>
                    <a:pt x="726093" y="667918"/>
                  </a:lnTo>
                  <a:lnTo>
                    <a:pt x="725373" y="667104"/>
                  </a:lnTo>
                  <a:lnTo>
                    <a:pt x="724246" y="662575"/>
                  </a:lnTo>
                  <a:lnTo>
                    <a:pt x="723519" y="660885"/>
                  </a:lnTo>
                  <a:lnTo>
                    <a:pt x="723159" y="660525"/>
                  </a:lnTo>
                  <a:lnTo>
                    <a:pt x="722956" y="664836"/>
                  </a:lnTo>
                  <a:lnTo>
                    <a:pt x="723746" y="667097"/>
                  </a:lnTo>
                  <a:lnTo>
                    <a:pt x="723863" y="668403"/>
                  </a:lnTo>
                  <a:lnTo>
                    <a:pt x="723738" y="670226"/>
                  </a:lnTo>
                  <a:lnTo>
                    <a:pt x="723245" y="671533"/>
                  </a:lnTo>
                  <a:lnTo>
                    <a:pt x="722376" y="672323"/>
                  </a:lnTo>
                  <a:lnTo>
                    <a:pt x="721508" y="672518"/>
                  </a:lnTo>
                  <a:lnTo>
                    <a:pt x="719905" y="671611"/>
                  </a:lnTo>
                  <a:lnTo>
                    <a:pt x="718120" y="669897"/>
                  </a:lnTo>
                  <a:lnTo>
                    <a:pt x="716564" y="669092"/>
                  </a:lnTo>
                  <a:lnTo>
                    <a:pt x="715985" y="668411"/>
                  </a:lnTo>
                  <a:lnTo>
                    <a:pt x="715250" y="666518"/>
                  </a:lnTo>
                  <a:lnTo>
                    <a:pt x="714045" y="665078"/>
                  </a:lnTo>
                  <a:lnTo>
                    <a:pt x="708232" y="663255"/>
                  </a:lnTo>
                  <a:lnTo>
                    <a:pt x="704766" y="661096"/>
                  </a:lnTo>
                  <a:lnTo>
                    <a:pt x="704477" y="661667"/>
                  </a:lnTo>
                  <a:lnTo>
                    <a:pt x="705556" y="663967"/>
                  </a:lnTo>
                  <a:lnTo>
                    <a:pt x="705658" y="665329"/>
                  </a:lnTo>
                  <a:lnTo>
                    <a:pt x="704781" y="665743"/>
                  </a:lnTo>
                  <a:lnTo>
                    <a:pt x="703217" y="667926"/>
                  </a:lnTo>
                  <a:lnTo>
                    <a:pt x="703671" y="668223"/>
                  </a:lnTo>
                  <a:lnTo>
                    <a:pt x="705321" y="667503"/>
                  </a:lnTo>
                  <a:lnTo>
                    <a:pt x="707168" y="667590"/>
                  </a:lnTo>
                  <a:lnTo>
                    <a:pt x="710219" y="668912"/>
                  </a:lnTo>
                  <a:lnTo>
                    <a:pt x="712988" y="670648"/>
                  </a:lnTo>
                  <a:lnTo>
                    <a:pt x="713990" y="671618"/>
                  </a:lnTo>
                  <a:lnTo>
                    <a:pt x="714404" y="673058"/>
                  </a:lnTo>
                  <a:lnTo>
                    <a:pt x="714749" y="673566"/>
                  </a:lnTo>
                  <a:lnTo>
                    <a:pt x="717455" y="675241"/>
                  </a:lnTo>
                  <a:lnTo>
                    <a:pt x="717588" y="676117"/>
                  </a:lnTo>
                  <a:lnTo>
                    <a:pt x="715844" y="678730"/>
                  </a:lnTo>
                  <a:lnTo>
                    <a:pt x="719443" y="678441"/>
                  </a:lnTo>
                  <a:lnTo>
                    <a:pt x="721532" y="679371"/>
                  </a:lnTo>
                  <a:lnTo>
                    <a:pt x="724207" y="683409"/>
                  </a:lnTo>
                  <a:lnTo>
                    <a:pt x="725115" y="685654"/>
                  </a:lnTo>
                  <a:lnTo>
                    <a:pt x="725241" y="688525"/>
                  </a:lnTo>
                  <a:lnTo>
                    <a:pt x="724685" y="689354"/>
                  </a:lnTo>
                  <a:lnTo>
                    <a:pt x="723621" y="689933"/>
                  </a:lnTo>
                  <a:lnTo>
                    <a:pt x="716313" y="690872"/>
                  </a:lnTo>
                  <a:lnTo>
                    <a:pt x="713677" y="694322"/>
                  </a:lnTo>
                  <a:lnTo>
                    <a:pt x="713129" y="694369"/>
                  </a:lnTo>
                  <a:lnTo>
                    <a:pt x="711119" y="693430"/>
                  </a:lnTo>
                  <a:lnTo>
                    <a:pt x="707473" y="690676"/>
                  </a:lnTo>
                  <a:lnTo>
                    <a:pt x="702927" y="688056"/>
                  </a:lnTo>
                  <a:lnTo>
                    <a:pt x="692561" y="680256"/>
                  </a:lnTo>
                  <a:lnTo>
                    <a:pt x="692280" y="679888"/>
                  </a:lnTo>
                  <a:lnTo>
                    <a:pt x="692108" y="678378"/>
                  </a:lnTo>
                  <a:lnTo>
                    <a:pt x="691396" y="677604"/>
                  </a:lnTo>
                  <a:lnTo>
                    <a:pt x="689987" y="676946"/>
                  </a:lnTo>
                  <a:lnTo>
                    <a:pt x="688032" y="674959"/>
                  </a:lnTo>
                  <a:lnTo>
                    <a:pt x="685536" y="671642"/>
                  </a:lnTo>
                  <a:lnTo>
                    <a:pt x="683995" y="669045"/>
                  </a:lnTo>
                  <a:lnTo>
                    <a:pt x="683409" y="667175"/>
                  </a:lnTo>
                  <a:lnTo>
                    <a:pt x="681953" y="665031"/>
                  </a:lnTo>
                  <a:lnTo>
                    <a:pt x="677259" y="660548"/>
                  </a:lnTo>
                  <a:lnTo>
                    <a:pt x="674802" y="658827"/>
                  </a:lnTo>
                  <a:lnTo>
                    <a:pt x="672636" y="657849"/>
                  </a:lnTo>
                  <a:lnTo>
                    <a:pt x="670750" y="657638"/>
                  </a:lnTo>
                  <a:lnTo>
                    <a:pt x="670241" y="657036"/>
                  </a:lnTo>
                  <a:lnTo>
                    <a:pt x="671109" y="656050"/>
                  </a:lnTo>
                  <a:lnTo>
                    <a:pt x="671243" y="655471"/>
                  </a:lnTo>
                  <a:lnTo>
                    <a:pt x="667080" y="654540"/>
                  </a:lnTo>
                  <a:lnTo>
                    <a:pt x="663130" y="652428"/>
                  </a:lnTo>
                  <a:lnTo>
                    <a:pt x="653108" y="646474"/>
                  </a:lnTo>
                  <a:lnTo>
                    <a:pt x="647929" y="642734"/>
                  </a:lnTo>
                  <a:lnTo>
                    <a:pt x="644909" y="640943"/>
                  </a:lnTo>
                  <a:lnTo>
                    <a:pt x="643618" y="639934"/>
                  </a:lnTo>
                  <a:lnTo>
                    <a:pt x="643047" y="639112"/>
                  </a:lnTo>
                  <a:lnTo>
                    <a:pt x="643774" y="638252"/>
                  </a:lnTo>
                  <a:lnTo>
                    <a:pt x="645793" y="637360"/>
                  </a:lnTo>
                  <a:lnTo>
                    <a:pt x="647162" y="636343"/>
                  </a:lnTo>
                  <a:lnTo>
                    <a:pt x="649321" y="632533"/>
                  </a:lnTo>
                  <a:lnTo>
                    <a:pt x="649485" y="631304"/>
                  </a:lnTo>
                  <a:lnTo>
                    <a:pt x="648328" y="628527"/>
                  </a:lnTo>
                  <a:lnTo>
                    <a:pt x="647811" y="625992"/>
                  </a:lnTo>
                  <a:lnTo>
                    <a:pt x="647835" y="624584"/>
                  </a:lnTo>
                  <a:lnTo>
                    <a:pt x="648140" y="623176"/>
                  </a:lnTo>
                  <a:lnTo>
                    <a:pt x="648468" y="622261"/>
                  </a:lnTo>
                  <a:lnTo>
                    <a:pt x="649385" y="621376"/>
                  </a:lnTo>
                  <a:lnTo>
                    <a:pt x="650025" y="620931"/>
                  </a:lnTo>
                  <a:lnTo>
                    <a:pt x="650823" y="621236"/>
                  </a:lnTo>
                  <a:lnTo>
                    <a:pt x="653366" y="624725"/>
                  </a:lnTo>
                  <a:lnTo>
                    <a:pt x="653726" y="625992"/>
                  </a:lnTo>
                  <a:lnTo>
                    <a:pt x="653608" y="630749"/>
                  </a:lnTo>
                  <a:lnTo>
                    <a:pt x="654336" y="636296"/>
                  </a:lnTo>
                  <a:lnTo>
                    <a:pt x="654571" y="635889"/>
                  </a:lnTo>
                  <a:lnTo>
                    <a:pt x="654805" y="634058"/>
                  </a:lnTo>
                  <a:lnTo>
                    <a:pt x="654954" y="630553"/>
                  </a:lnTo>
                  <a:lnTo>
                    <a:pt x="655244" y="628863"/>
                  </a:lnTo>
                  <a:lnTo>
                    <a:pt x="655791" y="627220"/>
                  </a:lnTo>
                  <a:lnTo>
                    <a:pt x="656714" y="626352"/>
                  </a:lnTo>
                  <a:lnTo>
                    <a:pt x="659586" y="626853"/>
                  </a:lnTo>
                  <a:lnTo>
                    <a:pt x="660908" y="626556"/>
                  </a:lnTo>
                  <a:lnTo>
                    <a:pt x="655322" y="624036"/>
                  </a:lnTo>
                  <a:lnTo>
                    <a:pt x="651809" y="619303"/>
                  </a:lnTo>
                  <a:lnTo>
                    <a:pt x="651175" y="618810"/>
                  </a:lnTo>
                  <a:lnTo>
                    <a:pt x="649251" y="618599"/>
                  </a:lnTo>
                  <a:lnTo>
                    <a:pt x="647217" y="620516"/>
                  </a:lnTo>
                  <a:lnTo>
                    <a:pt x="641983" y="626751"/>
                  </a:lnTo>
                  <a:lnTo>
                    <a:pt x="640512" y="627846"/>
                  </a:lnTo>
                  <a:lnTo>
                    <a:pt x="633932" y="631289"/>
                  </a:lnTo>
                  <a:lnTo>
                    <a:pt x="629473" y="631977"/>
                  </a:lnTo>
                  <a:lnTo>
                    <a:pt x="624450" y="631437"/>
                  </a:lnTo>
                  <a:lnTo>
                    <a:pt x="620172" y="630319"/>
                  </a:lnTo>
                  <a:lnTo>
                    <a:pt x="609437" y="624874"/>
                  </a:lnTo>
                  <a:lnTo>
                    <a:pt x="607763" y="623606"/>
                  </a:lnTo>
                  <a:lnTo>
                    <a:pt x="610259" y="620226"/>
                  </a:lnTo>
                  <a:lnTo>
                    <a:pt x="610360" y="619170"/>
                  </a:lnTo>
                  <a:lnTo>
                    <a:pt x="609492" y="615720"/>
                  </a:lnTo>
                  <a:lnTo>
                    <a:pt x="608772" y="614734"/>
                  </a:lnTo>
                  <a:lnTo>
                    <a:pt x="607755" y="614187"/>
                  </a:lnTo>
                  <a:lnTo>
                    <a:pt x="607466" y="614578"/>
                  </a:lnTo>
                  <a:lnTo>
                    <a:pt x="607459" y="615603"/>
                  </a:lnTo>
                  <a:lnTo>
                    <a:pt x="607732" y="617504"/>
                  </a:lnTo>
                  <a:lnTo>
                    <a:pt x="606911" y="618505"/>
                  </a:lnTo>
                  <a:lnTo>
                    <a:pt x="605088" y="619585"/>
                  </a:lnTo>
                  <a:lnTo>
                    <a:pt x="602014" y="620680"/>
                  </a:lnTo>
                  <a:lnTo>
                    <a:pt x="592484" y="617895"/>
                  </a:lnTo>
                  <a:lnTo>
                    <a:pt x="582720" y="615587"/>
                  </a:lnTo>
                  <a:lnTo>
                    <a:pt x="574005" y="615110"/>
                  </a:lnTo>
                  <a:lnTo>
                    <a:pt x="561699" y="616948"/>
                  </a:lnTo>
                  <a:lnTo>
                    <a:pt x="555135" y="618795"/>
                  </a:lnTo>
                  <a:lnTo>
                    <a:pt x="551309" y="618975"/>
                  </a:lnTo>
                  <a:lnTo>
                    <a:pt x="547624" y="618646"/>
                  </a:lnTo>
                  <a:lnTo>
                    <a:pt x="547319" y="617355"/>
                  </a:lnTo>
                  <a:lnTo>
                    <a:pt x="549002" y="616596"/>
                  </a:lnTo>
                  <a:lnTo>
                    <a:pt x="548907" y="615657"/>
                  </a:lnTo>
                  <a:lnTo>
                    <a:pt x="546779" y="612732"/>
                  </a:lnTo>
                  <a:lnTo>
                    <a:pt x="543549" y="610956"/>
                  </a:lnTo>
                  <a:lnTo>
                    <a:pt x="539215" y="610330"/>
                  </a:lnTo>
                  <a:lnTo>
                    <a:pt x="536734" y="609469"/>
                  </a:lnTo>
                  <a:lnTo>
                    <a:pt x="536108" y="608382"/>
                  </a:lnTo>
                  <a:lnTo>
                    <a:pt x="534575" y="607349"/>
                  </a:lnTo>
                  <a:lnTo>
                    <a:pt x="532134" y="606363"/>
                  </a:lnTo>
                  <a:lnTo>
                    <a:pt x="531063" y="604587"/>
                  </a:lnTo>
                  <a:lnTo>
                    <a:pt x="531915" y="599080"/>
                  </a:lnTo>
                  <a:lnTo>
                    <a:pt x="532744" y="595770"/>
                  </a:lnTo>
                  <a:lnTo>
                    <a:pt x="533574" y="593494"/>
                  </a:lnTo>
                  <a:lnTo>
                    <a:pt x="535670" y="589715"/>
                  </a:lnTo>
                  <a:lnTo>
                    <a:pt x="534943" y="589997"/>
                  </a:lnTo>
                  <a:lnTo>
                    <a:pt x="531899" y="592766"/>
                  </a:lnTo>
                  <a:lnTo>
                    <a:pt x="529247" y="595622"/>
                  </a:lnTo>
                  <a:lnTo>
                    <a:pt x="526791" y="599330"/>
                  </a:lnTo>
                  <a:lnTo>
                    <a:pt x="525328" y="601028"/>
                  </a:lnTo>
                  <a:lnTo>
                    <a:pt x="523451" y="602592"/>
                  </a:lnTo>
                  <a:lnTo>
                    <a:pt x="520517" y="602225"/>
                  </a:lnTo>
                  <a:lnTo>
                    <a:pt x="516534" y="599909"/>
                  </a:lnTo>
                  <a:lnTo>
                    <a:pt x="513124" y="598712"/>
                  </a:lnTo>
                  <a:lnTo>
                    <a:pt x="510283" y="598641"/>
                  </a:lnTo>
                  <a:lnTo>
                    <a:pt x="509157" y="598243"/>
                  </a:lnTo>
                  <a:lnTo>
                    <a:pt x="511097" y="596169"/>
                  </a:lnTo>
                  <a:lnTo>
                    <a:pt x="512215" y="594503"/>
                  </a:lnTo>
                  <a:lnTo>
                    <a:pt x="513741" y="591827"/>
                  </a:lnTo>
                  <a:lnTo>
                    <a:pt x="514077" y="590521"/>
                  </a:lnTo>
                  <a:lnTo>
                    <a:pt x="503664" y="590091"/>
                  </a:lnTo>
                  <a:lnTo>
                    <a:pt x="503281" y="588675"/>
                  </a:lnTo>
                  <a:lnTo>
                    <a:pt x="503265" y="587634"/>
                  </a:lnTo>
                  <a:lnTo>
                    <a:pt x="502937" y="586773"/>
                  </a:lnTo>
                  <a:lnTo>
                    <a:pt x="501427" y="586132"/>
                  </a:lnTo>
                  <a:lnTo>
                    <a:pt x="499315" y="586625"/>
                  </a:lnTo>
                  <a:lnTo>
                    <a:pt x="495896" y="588299"/>
                  </a:lnTo>
                  <a:lnTo>
                    <a:pt x="494417" y="587024"/>
                  </a:lnTo>
                  <a:lnTo>
                    <a:pt x="494941" y="586312"/>
                  </a:lnTo>
                  <a:lnTo>
                    <a:pt x="496060" y="585788"/>
                  </a:lnTo>
                  <a:lnTo>
                    <a:pt x="498337" y="583355"/>
                  </a:lnTo>
                  <a:lnTo>
                    <a:pt x="495262" y="582095"/>
                  </a:lnTo>
                  <a:lnTo>
                    <a:pt x="493690" y="580648"/>
                  </a:lnTo>
                  <a:lnTo>
                    <a:pt x="492923" y="579458"/>
                  </a:lnTo>
                  <a:lnTo>
                    <a:pt x="492978" y="575163"/>
                  </a:lnTo>
                  <a:lnTo>
                    <a:pt x="493791" y="572402"/>
                  </a:lnTo>
                  <a:lnTo>
                    <a:pt x="500692" y="569718"/>
                  </a:lnTo>
                  <a:lnTo>
                    <a:pt x="498509" y="568670"/>
                  </a:lnTo>
                  <a:lnTo>
                    <a:pt x="494151" y="569030"/>
                  </a:lnTo>
                  <a:lnTo>
                    <a:pt x="491225" y="571314"/>
                  </a:lnTo>
                  <a:lnTo>
                    <a:pt x="487752" y="574600"/>
                  </a:lnTo>
                  <a:lnTo>
                    <a:pt x="485420" y="575828"/>
                  </a:lnTo>
                  <a:lnTo>
                    <a:pt x="484231" y="574999"/>
                  </a:lnTo>
                  <a:lnTo>
                    <a:pt x="482659" y="574710"/>
                  </a:lnTo>
                  <a:lnTo>
                    <a:pt x="480703" y="574968"/>
                  </a:lnTo>
                  <a:lnTo>
                    <a:pt x="479388" y="575805"/>
                  </a:lnTo>
                  <a:lnTo>
                    <a:pt x="478716" y="577229"/>
                  </a:lnTo>
                  <a:lnTo>
                    <a:pt x="477933" y="578191"/>
                  </a:lnTo>
                  <a:lnTo>
                    <a:pt x="477049" y="578684"/>
                  </a:lnTo>
                  <a:lnTo>
                    <a:pt x="476408" y="578520"/>
                  </a:lnTo>
                  <a:lnTo>
                    <a:pt x="475469" y="577064"/>
                  </a:lnTo>
                  <a:lnTo>
                    <a:pt x="473497" y="576157"/>
                  </a:lnTo>
                  <a:lnTo>
                    <a:pt x="472527" y="575046"/>
                  </a:lnTo>
                  <a:lnTo>
                    <a:pt x="471972" y="575742"/>
                  </a:lnTo>
                  <a:lnTo>
                    <a:pt x="471299" y="577839"/>
                  </a:lnTo>
                  <a:lnTo>
                    <a:pt x="470587" y="578903"/>
                  </a:lnTo>
                  <a:lnTo>
                    <a:pt x="467254" y="579990"/>
                  </a:lnTo>
                  <a:lnTo>
                    <a:pt x="465424" y="579787"/>
                  </a:lnTo>
                  <a:lnTo>
                    <a:pt x="463233" y="577158"/>
                  </a:lnTo>
                  <a:lnTo>
                    <a:pt x="462920" y="576243"/>
                  </a:lnTo>
                  <a:lnTo>
                    <a:pt x="463663" y="573959"/>
                  </a:lnTo>
                  <a:lnTo>
                    <a:pt x="468475" y="564883"/>
                  </a:lnTo>
                  <a:lnTo>
                    <a:pt x="467990" y="564938"/>
                  </a:lnTo>
                  <a:lnTo>
                    <a:pt x="466433" y="566370"/>
                  </a:lnTo>
                  <a:lnTo>
                    <a:pt x="463327" y="570000"/>
                  </a:lnTo>
                  <a:lnTo>
                    <a:pt x="461942" y="571080"/>
                  </a:lnTo>
                  <a:lnTo>
                    <a:pt x="459556" y="571220"/>
                  </a:lnTo>
                  <a:lnTo>
                    <a:pt x="458445" y="570829"/>
                  </a:lnTo>
                  <a:lnTo>
                    <a:pt x="457099" y="571126"/>
                  </a:lnTo>
                  <a:lnTo>
                    <a:pt x="455519" y="572097"/>
                  </a:lnTo>
                  <a:lnTo>
                    <a:pt x="454494" y="573161"/>
                  </a:lnTo>
                  <a:lnTo>
                    <a:pt x="454009" y="574311"/>
                  </a:lnTo>
                  <a:lnTo>
                    <a:pt x="454338" y="574506"/>
                  </a:lnTo>
                  <a:lnTo>
                    <a:pt x="456716" y="573192"/>
                  </a:lnTo>
                  <a:lnTo>
                    <a:pt x="458070" y="572840"/>
                  </a:lnTo>
                  <a:lnTo>
                    <a:pt x="458445" y="573481"/>
                  </a:lnTo>
                  <a:lnTo>
                    <a:pt x="456591" y="577557"/>
                  </a:lnTo>
                  <a:lnTo>
                    <a:pt x="455464" y="581446"/>
                  </a:lnTo>
                  <a:lnTo>
                    <a:pt x="454392" y="582423"/>
                  </a:lnTo>
                  <a:lnTo>
                    <a:pt x="452687" y="582259"/>
                  </a:lnTo>
                  <a:lnTo>
                    <a:pt x="450817" y="582643"/>
                  </a:lnTo>
                  <a:lnTo>
                    <a:pt x="450794" y="583730"/>
                  </a:lnTo>
                  <a:lnTo>
                    <a:pt x="454275" y="586820"/>
                  </a:lnTo>
                  <a:lnTo>
                    <a:pt x="455535" y="587258"/>
                  </a:lnTo>
                  <a:lnTo>
                    <a:pt x="457146" y="588362"/>
                  </a:lnTo>
                  <a:lnTo>
                    <a:pt x="457397" y="589457"/>
                  </a:lnTo>
                  <a:lnTo>
                    <a:pt x="456786" y="592406"/>
                  </a:lnTo>
                  <a:lnTo>
                    <a:pt x="456333" y="593564"/>
                  </a:lnTo>
                  <a:lnTo>
                    <a:pt x="455597" y="594167"/>
                  </a:lnTo>
                  <a:lnTo>
                    <a:pt x="452757" y="594065"/>
                  </a:lnTo>
                  <a:lnTo>
                    <a:pt x="451834" y="594370"/>
                  </a:lnTo>
                  <a:lnTo>
                    <a:pt x="449925" y="596216"/>
                  </a:lnTo>
                  <a:lnTo>
                    <a:pt x="448971" y="597742"/>
                  </a:lnTo>
                  <a:lnTo>
                    <a:pt x="449315" y="597875"/>
                  </a:lnTo>
                  <a:lnTo>
                    <a:pt x="450966" y="596615"/>
                  </a:lnTo>
                  <a:lnTo>
                    <a:pt x="453368" y="595942"/>
                  </a:lnTo>
                  <a:lnTo>
                    <a:pt x="456520" y="595849"/>
                  </a:lnTo>
                  <a:lnTo>
                    <a:pt x="458868" y="595184"/>
                  </a:lnTo>
                  <a:lnTo>
                    <a:pt x="460409" y="593932"/>
                  </a:lnTo>
                  <a:lnTo>
                    <a:pt x="461911" y="594284"/>
                  </a:lnTo>
                  <a:lnTo>
                    <a:pt x="463374" y="596240"/>
                  </a:lnTo>
                  <a:lnTo>
                    <a:pt x="463812" y="597953"/>
                  </a:lnTo>
                  <a:lnTo>
                    <a:pt x="463217" y="599424"/>
                  </a:lnTo>
                  <a:lnTo>
                    <a:pt x="462013" y="600472"/>
                  </a:lnTo>
                  <a:lnTo>
                    <a:pt x="460190" y="601098"/>
                  </a:lnTo>
                  <a:lnTo>
                    <a:pt x="459040" y="602037"/>
                  </a:lnTo>
                  <a:lnTo>
                    <a:pt x="458555" y="603289"/>
                  </a:lnTo>
                  <a:lnTo>
                    <a:pt x="458281" y="605143"/>
                  </a:lnTo>
                  <a:lnTo>
                    <a:pt x="458218" y="607592"/>
                  </a:lnTo>
                  <a:lnTo>
                    <a:pt x="458680" y="611996"/>
                  </a:lnTo>
                  <a:lnTo>
                    <a:pt x="458328" y="612591"/>
                  </a:lnTo>
                  <a:lnTo>
                    <a:pt x="457639" y="612919"/>
                  </a:lnTo>
                  <a:lnTo>
                    <a:pt x="456622" y="612974"/>
                  </a:lnTo>
                  <a:lnTo>
                    <a:pt x="455707" y="614007"/>
                  </a:lnTo>
                  <a:lnTo>
                    <a:pt x="453563" y="619843"/>
                  </a:lnTo>
                  <a:lnTo>
                    <a:pt x="452804" y="620477"/>
                  </a:lnTo>
                  <a:lnTo>
                    <a:pt x="451905" y="619851"/>
                  </a:lnTo>
                  <a:lnTo>
                    <a:pt x="451107" y="619921"/>
                  </a:lnTo>
                  <a:lnTo>
                    <a:pt x="450410" y="620680"/>
                  </a:lnTo>
                  <a:lnTo>
                    <a:pt x="448885" y="621259"/>
                  </a:lnTo>
                  <a:lnTo>
                    <a:pt x="446530" y="621658"/>
                  </a:lnTo>
                  <a:lnTo>
                    <a:pt x="444512" y="621509"/>
                  </a:lnTo>
                  <a:lnTo>
                    <a:pt x="440967" y="620250"/>
                  </a:lnTo>
                  <a:lnTo>
                    <a:pt x="439520" y="619358"/>
                  </a:lnTo>
                  <a:lnTo>
                    <a:pt x="438394" y="617895"/>
                  </a:lnTo>
                  <a:lnTo>
                    <a:pt x="435209" y="619444"/>
                  </a:lnTo>
                  <a:lnTo>
                    <a:pt x="434372" y="618771"/>
                  </a:lnTo>
                  <a:lnTo>
                    <a:pt x="432393" y="614726"/>
                  </a:lnTo>
                  <a:lnTo>
                    <a:pt x="431963" y="614969"/>
                  </a:lnTo>
                  <a:lnTo>
                    <a:pt x="431579" y="619327"/>
                  </a:lnTo>
                  <a:lnTo>
                    <a:pt x="430977" y="620852"/>
                  </a:lnTo>
                  <a:lnTo>
                    <a:pt x="429013" y="623997"/>
                  </a:lnTo>
                  <a:lnTo>
                    <a:pt x="427941" y="629395"/>
                  </a:lnTo>
                  <a:lnTo>
                    <a:pt x="427613" y="629560"/>
                  </a:lnTo>
                  <a:lnTo>
                    <a:pt x="427245" y="628777"/>
                  </a:lnTo>
                  <a:lnTo>
                    <a:pt x="426033" y="623950"/>
                  </a:lnTo>
                  <a:lnTo>
                    <a:pt x="425391" y="622886"/>
                  </a:lnTo>
                  <a:lnTo>
                    <a:pt x="423615" y="625671"/>
                  </a:lnTo>
                  <a:lnTo>
                    <a:pt x="423420" y="626681"/>
                  </a:lnTo>
                  <a:lnTo>
                    <a:pt x="423889" y="630272"/>
                  </a:lnTo>
                  <a:lnTo>
                    <a:pt x="423474" y="630811"/>
                  </a:lnTo>
                  <a:lnTo>
                    <a:pt x="419883" y="628879"/>
                  </a:lnTo>
                  <a:lnTo>
                    <a:pt x="418999" y="628785"/>
                  </a:lnTo>
                  <a:lnTo>
                    <a:pt x="418765" y="629114"/>
                  </a:lnTo>
                  <a:lnTo>
                    <a:pt x="419993" y="631891"/>
                  </a:lnTo>
                  <a:lnTo>
                    <a:pt x="419852" y="632893"/>
                  </a:lnTo>
                  <a:lnTo>
                    <a:pt x="414767" y="638244"/>
                  </a:lnTo>
                  <a:lnTo>
                    <a:pt x="413445" y="638056"/>
                  </a:lnTo>
                  <a:lnTo>
                    <a:pt x="412615" y="637524"/>
                  </a:lnTo>
                  <a:lnTo>
                    <a:pt x="411700" y="637610"/>
                  </a:lnTo>
                  <a:lnTo>
                    <a:pt x="408469" y="639597"/>
                  </a:lnTo>
                  <a:lnTo>
                    <a:pt x="407577" y="639511"/>
                  </a:lnTo>
                  <a:lnTo>
                    <a:pt x="406357" y="638338"/>
                  </a:lnTo>
                  <a:lnTo>
                    <a:pt x="405793" y="638385"/>
                  </a:lnTo>
                  <a:lnTo>
                    <a:pt x="405488" y="639613"/>
                  </a:lnTo>
                  <a:lnTo>
                    <a:pt x="405449" y="642007"/>
                  </a:lnTo>
                  <a:lnTo>
                    <a:pt x="404252" y="644276"/>
                  </a:lnTo>
                  <a:lnTo>
                    <a:pt x="400403" y="647937"/>
                  </a:lnTo>
                  <a:lnTo>
                    <a:pt x="399386" y="649619"/>
                  </a:lnTo>
                  <a:lnTo>
                    <a:pt x="398611" y="651919"/>
                  </a:lnTo>
                  <a:lnTo>
                    <a:pt x="398032" y="652138"/>
                  </a:lnTo>
                  <a:lnTo>
                    <a:pt x="395771" y="650660"/>
                  </a:lnTo>
                  <a:lnTo>
                    <a:pt x="393158" y="649697"/>
                  </a:lnTo>
                  <a:lnTo>
                    <a:pt x="392799" y="650174"/>
                  </a:lnTo>
                  <a:lnTo>
                    <a:pt x="393597" y="651575"/>
                  </a:lnTo>
                  <a:lnTo>
                    <a:pt x="393432" y="652435"/>
                  </a:lnTo>
                  <a:lnTo>
                    <a:pt x="392298" y="652756"/>
                  </a:lnTo>
                  <a:lnTo>
                    <a:pt x="390866" y="652631"/>
                  </a:lnTo>
                  <a:lnTo>
                    <a:pt x="389129" y="652060"/>
                  </a:lnTo>
                  <a:lnTo>
                    <a:pt x="386696" y="652701"/>
                  </a:lnTo>
                  <a:lnTo>
                    <a:pt x="383575" y="654556"/>
                  </a:lnTo>
                  <a:lnTo>
                    <a:pt x="380970" y="654501"/>
                  </a:lnTo>
                  <a:lnTo>
                    <a:pt x="377332" y="651450"/>
                  </a:lnTo>
                  <a:lnTo>
                    <a:pt x="376330" y="651223"/>
                  </a:lnTo>
                  <a:lnTo>
                    <a:pt x="376010" y="650362"/>
                  </a:lnTo>
                  <a:lnTo>
                    <a:pt x="376721" y="647890"/>
                  </a:lnTo>
                  <a:lnTo>
                    <a:pt x="377754" y="646012"/>
                  </a:lnTo>
                  <a:lnTo>
                    <a:pt x="378513" y="645152"/>
                  </a:lnTo>
                  <a:lnTo>
                    <a:pt x="381963" y="642742"/>
                  </a:lnTo>
                  <a:lnTo>
                    <a:pt x="385914" y="641858"/>
                  </a:lnTo>
                  <a:lnTo>
                    <a:pt x="388394" y="640403"/>
                  </a:lnTo>
                  <a:lnTo>
                    <a:pt x="391414" y="637407"/>
                  </a:lnTo>
                  <a:lnTo>
                    <a:pt x="393010" y="635153"/>
                  </a:lnTo>
                  <a:lnTo>
                    <a:pt x="396147" y="629325"/>
                  </a:lnTo>
                  <a:lnTo>
                    <a:pt x="395912" y="628871"/>
                  </a:lnTo>
                  <a:lnTo>
                    <a:pt x="395208" y="628551"/>
                  </a:lnTo>
                  <a:lnTo>
                    <a:pt x="388308" y="634082"/>
                  </a:lnTo>
                  <a:lnTo>
                    <a:pt x="387291" y="634590"/>
                  </a:lnTo>
                  <a:lnTo>
                    <a:pt x="385922" y="634551"/>
                  </a:lnTo>
                  <a:lnTo>
                    <a:pt x="380406" y="632431"/>
                  </a:lnTo>
                  <a:lnTo>
                    <a:pt x="379241" y="631523"/>
                  </a:lnTo>
                  <a:lnTo>
                    <a:pt x="378443" y="628863"/>
                  </a:lnTo>
                  <a:lnTo>
                    <a:pt x="379976" y="622792"/>
                  </a:lnTo>
                  <a:lnTo>
                    <a:pt x="381048" y="619851"/>
                  </a:lnTo>
                  <a:lnTo>
                    <a:pt x="383739" y="615298"/>
                  </a:lnTo>
                  <a:lnTo>
                    <a:pt x="387260" y="610424"/>
                  </a:lnTo>
                  <a:lnTo>
                    <a:pt x="388480" y="607255"/>
                  </a:lnTo>
                  <a:lnTo>
                    <a:pt x="390311" y="598743"/>
                  </a:lnTo>
                  <a:lnTo>
                    <a:pt x="390201" y="594863"/>
                  </a:lnTo>
                  <a:lnTo>
                    <a:pt x="389380" y="590122"/>
                  </a:lnTo>
                  <a:lnTo>
                    <a:pt x="389348" y="587298"/>
                  </a:lnTo>
                  <a:lnTo>
                    <a:pt x="390115" y="586406"/>
                  </a:lnTo>
                  <a:lnTo>
                    <a:pt x="398197" y="581993"/>
                  </a:lnTo>
                  <a:lnTo>
                    <a:pt x="402022" y="578676"/>
                  </a:lnTo>
                  <a:lnTo>
                    <a:pt x="409447" y="573763"/>
                  </a:lnTo>
                  <a:lnTo>
                    <a:pt x="411465" y="573802"/>
                  </a:lnTo>
                  <a:lnTo>
                    <a:pt x="412952" y="575492"/>
                  </a:lnTo>
                  <a:lnTo>
                    <a:pt x="414681" y="576845"/>
                  </a:lnTo>
                  <a:lnTo>
                    <a:pt x="416652" y="577855"/>
                  </a:lnTo>
                  <a:lnTo>
                    <a:pt x="419187" y="577753"/>
                  </a:lnTo>
                  <a:lnTo>
                    <a:pt x="422285" y="576525"/>
                  </a:lnTo>
                  <a:lnTo>
                    <a:pt x="427198" y="576994"/>
                  </a:lnTo>
                  <a:lnTo>
                    <a:pt x="437290" y="580225"/>
                  </a:lnTo>
                  <a:lnTo>
                    <a:pt x="439434" y="580405"/>
                  </a:lnTo>
                  <a:lnTo>
                    <a:pt x="439520" y="579998"/>
                  </a:lnTo>
                  <a:lnTo>
                    <a:pt x="437963" y="577737"/>
                  </a:lnTo>
                  <a:lnTo>
                    <a:pt x="431008" y="576423"/>
                  </a:lnTo>
                  <a:lnTo>
                    <a:pt x="428074" y="575109"/>
                  </a:lnTo>
                  <a:lnTo>
                    <a:pt x="419836" y="569311"/>
                  </a:lnTo>
                  <a:lnTo>
                    <a:pt x="417959" y="567066"/>
                  </a:lnTo>
                  <a:lnTo>
                    <a:pt x="418718" y="566018"/>
                  </a:lnTo>
                  <a:lnTo>
                    <a:pt x="420736" y="565149"/>
                  </a:lnTo>
                  <a:lnTo>
                    <a:pt x="421425" y="564312"/>
                  </a:lnTo>
                  <a:lnTo>
                    <a:pt x="421714" y="562849"/>
                  </a:lnTo>
                  <a:lnTo>
                    <a:pt x="422872" y="560854"/>
                  </a:lnTo>
                  <a:lnTo>
                    <a:pt x="424898" y="558304"/>
                  </a:lnTo>
                  <a:lnTo>
                    <a:pt x="427996" y="555840"/>
                  </a:lnTo>
                  <a:lnTo>
                    <a:pt x="433856" y="552162"/>
                  </a:lnTo>
                  <a:lnTo>
                    <a:pt x="431564" y="552006"/>
                  </a:lnTo>
                  <a:lnTo>
                    <a:pt x="427347" y="552687"/>
                  </a:lnTo>
                  <a:lnTo>
                    <a:pt x="425813" y="553383"/>
                  </a:lnTo>
                  <a:lnTo>
                    <a:pt x="422997" y="556012"/>
                  </a:lnTo>
                  <a:lnTo>
                    <a:pt x="421902" y="557858"/>
                  </a:lnTo>
                  <a:lnTo>
                    <a:pt x="420329" y="561457"/>
                  </a:lnTo>
                  <a:lnTo>
                    <a:pt x="419656" y="562137"/>
                  </a:lnTo>
                  <a:lnTo>
                    <a:pt x="416730" y="562654"/>
                  </a:lnTo>
                  <a:lnTo>
                    <a:pt x="408758" y="563014"/>
                  </a:lnTo>
                  <a:lnTo>
                    <a:pt x="407413" y="561175"/>
                  </a:lnTo>
                  <a:lnTo>
                    <a:pt x="406670" y="560878"/>
                  </a:lnTo>
                  <a:lnTo>
                    <a:pt x="405684" y="561136"/>
                  </a:lnTo>
                  <a:lnTo>
                    <a:pt x="398361" y="565830"/>
                  </a:lnTo>
                  <a:lnTo>
                    <a:pt x="395740" y="568216"/>
                  </a:lnTo>
                  <a:lnTo>
                    <a:pt x="393870" y="570939"/>
                  </a:lnTo>
                  <a:lnTo>
                    <a:pt x="390976" y="572926"/>
                  </a:lnTo>
                  <a:lnTo>
                    <a:pt x="387064" y="574185"/>
                  </a:lnTo>
                  <a:lnTo>
                    <a:pt x="384138" y="575742"/>
                  </a:lnTo>
                  <a:lnTo>
                    <a:pt x="381056" y="578848"/>
                  </a:lnTo>
                  <a:lnTo>
                    <a:pt x="380007" y="581227"/>
                  </a:lnTo>
                  <a:lnTo>
                    <a:pt x="379945" y="582345"/>
                  </a:lnTo>
                  <a:lnTo>
                    <a:pt x="380696" y="585858"/>
                  </a:lnTo>
                  <a:lnTo>
                    <a:pt x="379929" y="586515"/>
                  </a:lnTo>
                  <a:lnTo>
                    <a:pt x="378153" y="586789"/>
                  </a:lnTo>
                  <a:lnTo>
                    <a:pt x="375298" y="589113"/>
                  </a:lnTo>
                  <a:lnTo>
                    <a:pt x="369266" y="595997"/>
                  </a:lnTo>
                  <a:lnTo>
                    <a:pt x="368476" y="598485"/>
                  </a:lnTo>
                  <a:lnTo>
                    <a:pt x="368507" y="599338"/>
                  </a:lnTo>
                  <a:lnTo>
                    <a:pt x="369485" y="601278"/>
                  </a:lnTo>
                  <a:lnTo>
                    <a:pt x="368804" y="602538"/>
                  </a:lnTo>
                  <a:lnTo>
                    <a:pt x="367106" y="604525"/>
                  </a:lnTo>
                  <a:lnTo>
                    <a:pt x="363328" y="607662"/>
                  </a:lnTo>
                  <a:lnTo>
                    <a:pt x="360848" y="608851"/>
                  </a:lnTo>
                  <a:lnTo>
                    <a:pt x="359236" y="608914"/>
                  </a:lnTo>
                  <a:lnTo>
                    <a:pt x="357687" y="608468"/>
                  </a:lnTo>
                  <a:lnTo>
                    <a:pt x="354933" y="606449"/>
                  </a:lnTo>
                  <a:lnTo>
                    <a:pt x="352704" y="606324"/>
                  </a:lnTo>
                  <a:lnTo>
                    <a:pt x="352563" y="606606"/>
                  </a:lnTo>
                  <a:lnTo>
                    <a:pt x="355598" y="608765"/>
                  </a:lnTo>
                  <a:lnTo>
                    <a:pt x="358688" y="611535"/>
                  </a:lnTo>
                  <a:lnTo>
                    <a:pt x="360613" y="613835"/>
                  </a:lnTo>
                  <a:lnTo>
                    <a:pt x="361372" y="615657"/>
                  </a:lnTo>
                  <a:lnTo>
                    <a:pt x="361403" y="617535"/>
                  </a:lnTo>
                  <a:lnTo>
                    <a:pt x="360707" y="619460"/>
                  </a:lnTo>
                  <a:lnTo>
                    <a:pt x="358524" y="622800"/>
                  </a:lnTo>
                  <a:lnTo>
                    <a:pt x="356388" y="623794"/>
                  </a:lnTo>
                  <a:lnTo>
                    <a:pt x="350920" y="624795"/>
                  </a:lnTo>
                  <a:lnTo>
                    <a:pt x="349159" y="625593"/>
                  </a:lnTo>
                  <a:lnTo>
                    <a:pt x="348612" y="626211"/>
                  </a:lnTo>
                  <a:lnTo>
                    <a:pt x="352367" y="627620"/>
                  </a:lnTo>
                  <a:lnTo>
                    <a:pt x="352704" y="628339"/>
                  </a:lnTo>
                  <a:lnTo>
                    <a:pt x="352187" y="631124"/>
                  </a:lnTo>
                  <a:lnTo>
                    <a:pt x="351194" y="632032"/>
                  </a:lnTo>
                  <a:lnTo>
                    <a:pt x="348064" y="633691"/>
                  </a:lnTo>
                  <a:lnTo>
                    <a:pt x="345263" y="634176"/>
                  </a:lnTo>
                  <a:lnTo>
                    <a:pt x="344833" y="633855"/>
                  </a:lnTo>
                  <a:lnTo>
                    <a:pt x="345357" y="631672"/>
                  </a:lnTo>
                  <a:lnTo>
                    <a:pt x="345209" y="631132"/>
                  </a:lnTo>
                  <a:lnTo>
                    <a:pt x="344152" y="630686"/>
                  </a:lnTo>
                  <a:lnTo>
                    <a:pt x="342658" y="631516"/>
                  </a:lnTo>
                  <a:lnTo>
                    <a:pt x="338926" y="634731"/>
                  </a:lnTo>
                  <a:lnTo>
                    <a:pt x="338527" y="635255"/>
                  </a:lnTo>
                  <a:lnTo>
                    <a:pt x="339873" y="636116"/>
                  </a:lnTo>
                  <a:lnTo>
                    <a:pt x="339591" y="636828"/>
                  </a:lnTo>
                  <a:lnTo>
                    <a:pt x="337573" y="639128"/>
                  </a:lnTo>
                  <a:lnTo>
                    <a:pt x="336736" y="640661"/>
                  </a:lnTo>
                  <a:lnTo>
                    <a:pt x="335382" y="642218"/>
                  </a:lnTo>
                  <a:lnTo>
                    <a:pt x="329358" y="646975"/>
                  </a:lnTo>
                  <a:lnTo>
                    <a:pt x="329820" y="648133"/>
                  </a:lnTo>
                  <a:lnTo>
                    <a:pt x="328255" y="652255"/>
                  </a:lnTo>
                  <a:lnTo>
                    <a:pt x="327379" y="655893"/>
                  </a:lnTo>
                  <a:lnTo>
                    <a:pt x="328443" y="657419"/>
                  </a:lnTo>
                  <a:lnTo>
                    <a:pt x="333497" y="659203"/>
                  </a:lnTo>
                  <a:lnTo>
                    <a:pt x="335946" y="659633"/>
                  </a:lnTo>
                  <a:lnTo>
                    <a:pt x="338833" y="660877"/>
                  </a:lnTo>
                  <a:lnTo>
                    <a:pt x="344059" y="664225"/>
                  </a:lnTo>
                  <a:lnTo>
                    <a:pt x="345803" y="666408"/>
                  </a:lnTo>
                  <a:lnTo>
                    <a:pt x="346061" y="667433"/>
                  </a:lnTo>
                  <a:lnTo>
                    <a:pt x="345897" y="668552"/>
                  </a:lnTo>
                  <a:lnTo>
                    <a:pt x="345271" y="670062"/>
                  </a:lnTo>
                  <a:lnTo>
                    <a:pt x="343636" y="672909"/>
                  </a:lnTo>
                  <a:lnTo>
                    <a:pt x="339685" y="677134"/>
                  </a:lnTo>
                  <a:lnTo>
                    <a:pt x="337902" y="678331"/>
                  </a:lnTo>
                  <a:lnTo>
                    <a:pt x="335202" y="679270"/>
                  </a:lnTo>
                  <a:lnTo>
                    <a:pt x="334318" y="679950"/>
                  </a:lnTo>
                  <a:lnTo>
                    <a:pt x="330853" y="683933"/>
                  </a:lnTo>
                  <a:lnTo>
                    <a:pt x="329914" y="686076"/>
                  </a:lnTo>
                  <a:lnTo>
                    <a:pt x="330062" y="687946"/>
                  </a:lnTo>
                  <a:lnTo>
                    <a:pt x="329397" y="689253"/>
                  </a:lnTo>
                  <a:lnTo>
                    <a:pt x="324938" y="691819"/>
                  </a:lnTo>
                  <a:lnTo>
                    <a:pt x="325095" y="692272"/>
                  </a:lnTo>
                  <a:lnTo>
                    <a:pt x="326714" y="692468"/>
                  </a:lnTo>
                  <a:lnTo>
                    <a:pt x="326119" y="694729"/>
                  </a:lnTo>
                  <a:lnTo>
                    <a:pt x="325853" y="697858"/>
                  </a:lnTo>
                  <a:lnTo>
                    <a:pt x="325079" y="698382"/>
                  </a:lnTo>
                  <a:lnTo>
                    <a:pt x="322294" y="698359"/>
                  </a:lnTo>
                  <a:lnTo>
                    <a:pt x="318750" y="699572"/>
                  </a:lnTo>
                  <a:lnTo>
                    <a:pt x="318499" y="699916"/>
                  </a:lnTo>
                  <a:lnTo>
                    <a:pt x="318437" y="702161"/>
                  </a:lnTo>
                  <a:lnTo>
                    <a:pt x="309174" y="703804"/>
                  </a:lnTo>
                  <a:lnTo>
                    <a:pt x="307148" y="708044"/>
                  </a:lnTo>
                  <a:lnTo>
                    <a:pt x="306091" y="709343"/>
                  </a:lnTo>
                  <a:lnTo>
                    <a:pt x="302461" y="712418"/>
                  </a:lnTo>
                  <a:lnTo>
                    <a:pt x="300240" y="713654"/>
                  </a:lnTo>
                  <a:lnTo>
                    <a:pt x="297697" y="714405"/>
                  </a:lnTo>
                  <a:lnTo>
                    <a:pt x="296367" y="715445"/>
                  </a:lnTo>
                  <a:lnTo>
                    <a:pt x="296242" y="716775"/>
                  </a:lnTo>
                  <a:lnTo>
                    <a:pt x="295522" y="717925"/>
                  </a:lnTo>
                  <a:lnTo>
                    <a:pt x="293324" y="719827"/>
                  </a:lnTo>
                  <a:lnTo>
                    <a:pt x="292244" y="722213"/>
                  </a:lnTo>
                  <a:lnTo>
                    <a:pt x="291462" y="722588"/>
                  </a:lnTo>
                  <a:lnTo>
                    <a:pt x="287370" y="723159"/>
                  </a:lnTo>
                  <a:lnTo>
                    <a:pt x="286556" y="723918"/>
                  </a:lnTo>
                  <a:lnTo>
                    <a:pt x="286157" y="727134"/>
                  </a:lnTo>
                  <a:lnTo>
                    <a:pt x="285399" y="727235"/>
                  </a:lnTo>
                  <a:lnTo>
                    <a:pt x="283943" y="726484"/>
                  </a:lnTo>
                  <a:lnTo>
                    <a:pt x="282050" y="727063"/>
                  </a:lnTo>
                  <a:lnTo>
                    <a:pt x="277794" y="730693"/>
                  </a:lnTo>
                  <a:lnTo>
                    <a:pt x="276863" y="732000"/>
                  </a:lnTo>
                  <a:lnTo>
                    <a:pt x="276965" y="732696"/>
                  </a:lnTo>
                  <a:lnTo>
                    <a:pt x="277622" y="733384"/>
                  </a:lnTo>
                  <a:lnTo>
                    <a:pt x="278631" y="735536"/>
                  </a:lnTo>
                  <a:lnTo>
                    <a:pt x="278569" y="736983"/>
                  </a:lnTo>
                  <a:lnTo>
                    <a:pt x="276934" y="741012"/>
                  </a:lnTo>
                  <a:lnTo>
                    <a:pt x="276355" y="741638"/>
                  </a:lnTo>
                  <a:lnTo>
                    <a:pt x="274367" y="742632"/>
                  </a:lnTo>
                  <a:lnTo>
                    <a:pt x="273554" y="744854"/>
                  </a:lnTo>
                  <a:lnTo>
                    <a:pt x="271723" y="744611"/>
                  </a:lnTo>
                  <a:lnTo>
                    <a:pt x="270245" y="745034"/>
                  </a:lnTo>
                  <a:lnTo>
                    <a:pt x="269274" y="746512"/>
                  </a:lnTo>
                  <a:lnTo>
                    <a:pt x="268226" y="747365"/>
                  </a:lnTo>
                  <a:lnTo>
                    <a:pt x="267092" y="747584"/>
                  </a:lnTo>
                  <a:lnTo>
                    <a:pt x="265660" y="748758"/>
                  </a:lnTo>
                  <a:lnTo>
                    <a:pt x="263947" y="750870"/>
                  </a:lnTo>
                  <a:lnTo>
                    <a:pt x="262351" y="752216"/>
                  </a:lnTo>
                  <a:lnTo>
                    <a:pt x="260888" y="752795"/>
                  </a:lnTo>
                  <a:lnTo>
                    <a:pt x="259464" y="752943"/>
                  </a:lnTo>
                  <a:lnTo>
                    <a:pt x="258079" y="752646"/>
                  </a:lnTo>
                  <a:lnTo>
                    <a:pt x="256835" y="752888"/>
                  </a:lnTo>
                  <a:lnTo>
                    <a:pt x="255732" y="753671"/>
                  </a:lnTo>
                  <a:lnTo>
                    <a:pt x="254652" y="754891"/>
                  </a:lnTo>
                  <a:lnTo>
                    <a:pt x="253792" y="758349"/>
                  </a:lnTo>
                  <a:lnTo>
                    <a:pt x="252704" y="759890"/>
                  </a:lnTo>
                  <a:lnTo>
                    <a:pt x="252016" y="760156"/>
                  </a:lnTo>
                  <a:lnTo>
                    <a:pt x="250608" y="759929"/>
                  </a:lnTo>
                  <a:lnTo>
                    <a:pt x="248480" y="759202"/>
                  </a:lnTo>
                  <a:lnTo>
                    <a:pt x="246320" y="759460"/>
                  </a:lnTo>
                  <a:lnTo>
                    <a:pt x="242831" y="761580"/>
                  </a:lnTo>
                  <a:lnTo>
                    <a:pt x="241720" y="763176"/>
                  </a:lnTo>
                  <a:lnTo>
                    <a:pt x="243919" y="763528"/>
                  </a:lnTo>
                  <a:lnTo>
                    <a:pt x="245006" y="763982"/>
                  </a:lnTo>
                  <a:lnTo>
                    <a:pt x="244983" y="764428"/>
                  </a:lnTo>
                  <a:lnTo>
                    <a:pt x="243840" y="764858"/>
                  </a:lnTo>
                  <a:lnTo>
                    <a:pt x="241885" y="764827"/>
                  </a:lnTo>
                  <a:lnTo>
                    <a:pt x="240711" y="765195"/>
                  </a:lnTo>
                  <a:lnTo>
                    <a:pt x="239287" y="766102"/>
                  </a:lnTo>
                  <a:lnTo>
                    <a:pt x="235704" y="767080"/>
                  </a:lnTo>
                  <a:lnTo>
                    <a:pt x="234343" y="767776"/>
                  </a:lnTo>
                  <a:lnTo>
                    <a:pt x="231644" y="771751"/>
                  </a:lnTo>
                  <a:lnTo>
                    <a:pt x="231315" y="772650"/>
                  </a:lnTo>
                  <a:lnTo>
                    <a:pt x="231659" y="772846"/>
                  </a:lnTo>
                  <a:lnTo>
                    <a:pt x="233177" y="772431"/>
                  </a:lnTo>
                  <a:lnTo>
                    <a:pt x="234961" y="773088"/>
                  </a:lnTo>
                  <a:lnTo>
                    <a:pt x="235884" y="773926"/>
                  </a:lnTo>
                  <a:lnTo>
                    <a:pt x="236479" y="774958"/>
                  </a:lnTo>
                  <a:lnTo>
                    <a:pt x="237042" y="776946"/>
                  </a:lnTo>
                  <a:lnTo>
                    <a:pt x="237386" y="777243"/>
                  </a:lnTo>
                  <a:lnTo>
                    <a:pt x="233959" y="780575"/>
                  </a:lnTo>
                  <a:lnTo>
                    <a:pt x="232989" y="781992"/>
                  </a:lnTo>
                  <a:lnTo>
                    <a:pt x="232363" y="782516"/>
                  </a:lnTo>
                  <a:lnTo>
                    <a:pt x="231949" y="782109"/>
                  </a:lnTo>
                  <a:lnTo>
                    <a:pt x="231526" y="778401"/>
                  </a:lnTo>
                  <a:lnTo>
                    <a:pt x="231268" y="777767"/>
                  </a:lnTo>
                  <a:lnTo>
                    <a:pt x="230455" y="777704"/>
                  </a:lnTo>
                  <a:lnTo>
                    <a:pt x="229672" y="778878"/>
                  </a:lnTo>
                  <a:lnTo>
                    <a:pt x="227959" y="783259"/>
                  </a:lnTo>
                  <a:lnTo>
                    <a:pt x="226089" y="785465"/>
                  </a:lnTo>
                  <a:lnTo>
                    <a:pt x="212046" y="791098"/>
                  </a:lnTo>
                  <a:lnTo>
                    <a:pt x="210028" y="792397"/>
                  </a:lnTo>
                  <a:lnTo>
                    <a:pt x="209629" y="794791"/>
                  </a:lnTo>
                  <a:lnTo>
                    <a:pt x="209050" y="796864"/>
                  </a:lnTo>
                  <a:lnTo>
                    <a:pt x="208119" y="798507"/>
                  </a:lnTo>
                  <a:lnTo>
                    <a:pt x="207031" y="799547"/>
                  </a:lnTo>
                  <a:lnTo>
                    <a:pt x="206796" y="798804"/>
                  </a:lnTo>
                  <a:lnTo>
                    <a:pt x="206906" y="792976"/>
                  </a:lnTo>
                  <a:lnTo>
                    <a:pt x="206617" y="791818"/>
                  </a:lnTo>
                  <a:lnTo>
                    <a:pt x="205200" y="791075"/>
                  </a:lnTo>
                  <a:lnTo>
                    <a:pt x="204575" y="791176"/>
                  </a:lnTo>
                  <a:lnTo>
                    <a:pt x="203722" y="791505"/>
                  </a:lnTo>
                  <a:lnTo>
                    <a:pt x="202314" y="792772"/>
                  </a:lnTo>
                  <a:lnTo>
                    <a:pt x="201453" y="793085"/>
                  </a:lnTo>
                  <a:lnTo>
                    <a:pt x="200381" y="792983"/>
                  </a:lnTo>
                  <a:lnTo>
                    <a:pt x="198551" y="794227"/>
                  </a:lnTo>
                  <a:lnTo>
                    <a:pt x="194201" y="798210"/>
                  </a:lnTo>
                  <a:lnTo>
                    <a:pt x="191361" y="799195"/>
                  </a:lnTo>
                  <a:lnTo>
                    <a:pt x="190610" y="800017"/>
                  </a:lnTo>
                  <a:lnTo>
                    <a:pt x="189397" y="802192"/>
                  </a:lnTo>
                  <a:lnTo>
                    <a:pt x="188591" y="802990"/>
                  </a:lnTo>
                  <a:lnTo>
                    <a:pt x="187402" y="803060"/>
                  </a:lnTo>
                  <a:lnTo>
                    <a:pt x="185822" y="802411"/>
                  </a:lnTo>
                  <a:lnTo>
                    <a:pt x="184554" y="802872"/>
                  </a:lnTo>
                  <a:lnTo>
                    <a:pt x="183592" y="804453"/>
                  </a:lnTo>
                  <a:lnTo>
                    <a:pt x="182614" y="805078"/>
                  </a:lnTo>
                  <a:lnTo>
                    <a:pt x="179853" y="803913"/>
                  </a:lnTo>
                  <a:lnTo>
                    <a:pt x="178632" y="804711"/>
                  </a:lnTo>
                  <a:lnTo>
                    <a:pt x="177052" y="806745"/>
                  </a:lnTo>
                  <a:lnTo>
                    <a:pt x="175401" y="808083"/>
                  </a:lnTo>
                  <a:lnTo>
                    <a:pt x="173680" y="808732"/>
                  </a:lnTo>
                  <a:lnTo>
                    <a:pt x="169205" y="809405"/>
                  </a:lnTo>
                  <a:lnTo>
                    <a:pt x="167405" y="808975"/>
                  </a:lnTo>
                  <a:lnTo>
                    <a:pt x="167038" y="808388"/>
                  </a:lnTo>
                  <a:lnTo>
                    <a:pt x="167124" y="805798"/>
                  </a:lnTo>
                  <a:lnTo>
                    <a:pt x="167844" y="803929"/>
                  </a:lnTo>
                  <a:lnTo>
                    <a:pt x="168509" y="803044"/>
                  </a:lnTo>
                  <a:lnTo>
                    <a:pt x="169400" y="802262"/>
                  </a:lnTo>
                  <a:lnTo>
                    <a:pt x="170707" y="802168"/>
                  </a:lnTo>
                  <a:lnTo>
                    <a:pt x="173148" y="802755"/>
                  </a:lnTo>
                  <a:lnTo>
                    <a:pt x="172866" y="802129"/>
                  </a:lnTo>
                  <a:lnTo>
                    <a:pt x="171982" y="801386"/>
                  </a:lnTo>
                  <a:lnTo>
                    <a:pt x="169737" y="800095"/>
                  </a:lnTo>
                  <a:lnTo>
                    <a:pt x="167507" y="799438"/>
                  </a:lnTo>
                  <a:lnTo>
                    <a:pt x="166232" y="799860"/>
                  </a:lnTo>
                  <a:lnTo>
                    <a:pt x="164440" y="800846"/>
                  </a:lnTo>
                  <a:lnTo>
                    <a:pt x="163220" y="801988"/>
                  </a:lnTo>
                  <a:lnTo>
                    <a:pt x="162578" y="803287"/>
                  </a:lnTo>
                  <a:lnTo>
                    <a:pt x="161773" y="807512"/>
                  </a:lnTo>
                  <a:lnTo>
                    <a:pt x="161303" y="808654"/>
                  </a:lnTo>
                  <a:lnTo>
                    <a:pt x="156061" y="816063"/>
                  </a:lnTo>
                  <a:lnTo>
                    <a:pt x="154004" y="818339"/>
                  </a:lnTo>
                  <a:lnTo>
                    <a:pt x="151970" y="818167"/>
                  </a:lnTo>
                  <a:lnTo>
                    <a:pt x="150984" y="819028"/>
                  </a:lnTo>
                  <a:lnTo>
                    <a:pt x="149599" y="820866"/>
                  </a:lnTo>
                  <a:lnTo>
                    <a:pt x="148316" y="821750"/>
                  </a:lnTo>
                  <a:lnTo>
                    <a:pt x="147143" y="821672"/>
                  </a:lnTo>
                  <a:lnTo>
                    <a:pt x="146227" y="821320"/>
                  </a:lnTo>
                  <a:lnTo>
                    <a:pt x="145578" y="820702"/>
                  </a:lnTo>
                  <a:lnTo>
                    <a:pt x="145688" y="820123"/>
                  </a:lnTo>
                  <a:lnTo>
                    <a:pt x="146564" y="819583"/>
                  </a:lnTo>
                  <a:lnTo>
                    <a:pt x="146251" y="818112"/>
                  </a:lnTo>
                  <a:lnTo>
                    <a:pt x="144749" y="815687"/>
                  </a:lnTo>
                  <a:lnTo>
                    <a:pt x="143724" y="814373"/>
                  </a:lnTo>
                  <a:lnTo>
                    <a:pt x="141776" y="814216"/>
                  </a:lnTo>
                  <a:lnTo>
                    <a:pt x="141471" y="815319"/>
                  </a:lnTo>
                  <a:lnTo>
                    <a:pt x="142128" y="820937"/>
                  </a:lnTo>
                  <a:lnTo>
                    <a:pt x="142026" y="822204"/>
                  </a:lnTo>
                  <a:lnTo>
                    <a:pt x="140814" y="823800"/>
                  </a:lnTo>
                  <a:lnTo>
                    <a:pt x="137622" y="825584"/>
                  </a:lnTo>
                  <a:lnTo>
                    <a:pt x="136628" y="825412"/>
                  </a:lnTo>
                  <a:lnTo>
                    <a:pt x="133757" y="821899"/>
                  </a:lnTo>
                  <a:lnTo>
                    <a:pt x="131034" y="821203"/>
                  </a:lnTo>
                  <a:lnTo>
                    <a:pt x="130854" y="822345"/>
                  </a:lnTo>
                  <a:lnTo>
                    <a:pt x="131465" y="824684"/>
                  </a:lnTo>
                  <a:lnTo>
                    <a:pt x="130784" y="826859"/>
                  </a:lnTo>
                  <a:lnTo>
                    <a:pt x="128820" y="828885"/>
                  </a:lnTo>
                  <a:lnTo>
                    <a:pt x="127326" y="829863"/>
                  </a:lnTo>
                  <a:lnTo>
                    <a:pt x="126301" y="829800"/>
                  </a:lnTo>
                  <a:lnTo>
                    <a:pt x="126246" y="828384"/>
                  </a:lnTo>
                  <a:lnTo>
                    <a:pt x="127162" y="825607"/>
                  </a:lnTo>
                  <a:lnTo>
                    <a:pt x="127396" y="823291"/>
                  </a:lnTo>
                  <a:lnTo>
                    <a:pt x="126950" y="821430"/>
                  </a:lnTo>
                  <a:lnTo>
                    <a:pt x="127005" y="820006"/>
                  </a:lnTo>
                  <a:lnTo>
                    <a:pt x="127545" y="819012"/>
                  </a:lnTo>
                  <a:lnTo>
                    <a:pt x="131152" y="816242"/>
                  </a:lnTo>
                  <a:lnTo>
                    <a:pt x="132669" y="815828"/>
                  </a:lnTo>
                  <a:lnTo>
                    <a:pt x="133483" y="816508"/>
                  </a:lnTo>
                  <a:lnTo>
                    <a:pt x="134492" y="816626"/>
                  </a:lnTo>
                  <a:lnTo>
                    <a:pt x="135713" y="816172"/>
                  </a:lnTo>
                  <a:lnTo>
                    <a:pt x="136479" y="815288"/>
                  </a:lnTo>
                  <a:lnTo>
                    <a:pt x="136800" y="813966"/>
                  </a:lnTo>
                  <a:lnTo>
                    <a:pt x="138357" y="812276"/>
                  </a:lnTo>
                  <a:lnTo>
                    <a:pt x="141150" y="810203"/>
                  </a:lnTo>
                  <a:lnTo>
                    <a:pt x="144350" y="806377"/>
                  </a:lnTo>
                  <a:lnTo>
                    <a:pt x="147949" y="800776"/>
                  </a:lnTo>
                  <a:lnTo>
                    <a:pt x="152165" y="795933"/>
                  </a:lnTo>
                  <a:lnTo>
                    <a:pt x="157008" y="791857"/>
                  </a:lnTo>
                  <a:lnTo>
                    <a:pt x="162258" y="788610"/>
                  </a:lnTo>
                  <a:lnTo>
                    <a:pt x="172835" y="784143"/>
                  </a:lnTo>
                  <a:lnTo>
                    <a:pt x="173649" y="784417"/>
                  </a:lnTo>
                  <a:lnTo>
                    <a:pt x="172678" y="785872"/>
                  </a:lnTo>
                  <a:lnTo>
                    <a:pt x="173336" y="786779"/>
                  </a:lnTo>
                  <a:lnTo>
                    <a:pt x="174376" y="786897"/>
                  </a:lnTo>
                  <a:lnTo>
                    <a:pt x="178249" y="786177"/>
                  </a:lnTo>
                  <a:lnTo>
                    <a:pt x="179790" y="785238"/>
                  </a:lnTo>
                  <a:lnTo>
                    <a:pt x="180244" y="786146"/>
                  </a:lnTo>
                  <a:lnTo>
                    <a:pt x="179704" y="787288"/>
                  </a:lnTo>
                  <a:lnTo>
                    <a:pt x="177380" y="788446"/>
                  </a:lnTo>
                  <a:lnTo>
                    <a:pt x="177443" y="789408"/>
                  </a:lnTo>
                  <a:lnTo>
                    <a:pt x="180830" y="793907"/>
                  </a:lnTo>
                  <a:lnTo>
                    <a:pt x="181894" y="794587"/>
                  </a:lnTo>
                  <a:lnTo>
                    <a:pt x="182779" y="794501"/>
                  </a:lnTo>
                  <a:lnTo>
                    <a:pt x="183154" y="793922"/>
                  </a:lnTo>
                  <a:lnTo>
                    <a:pt x="182872" y="790676"/>
                  </a:lnTo>
                  <a:lnTo>
                    <a:pt x="184015" y="790058"/>
                  </a:lnTo>
                  <a:lnTo>
                    <a:pt x="186354" y="789901"/>
                  </a:lnTo>
                  <a:lnTo>
                    <a:pt x="187879" y="790324"/>
                  </a:lnTo>
                  <a:lnTo>
                    <a:pt x="188591" y="791317"/>
                  </a:lnTo>
                  <a:lnTo>
                    <a:pt x="189929" y="792139"/>
                  </a:lnTo>
                  <a:lnTo>
                    <a:pt x="191893" y="792796"/>
                  </a:lnTo>
                  <a:lnTo>
                    <a:pt x="193113" y="792592"/>
                  </a:lnTo>
                  <a:lnTo>
                    <a:pt x="193590" y="791536"/>
                  </a:lnTo>
                  <a:lnTo>
                    <a:pt x="192753" y="790276"/>
                  </a:lnTo>
                  <a:lnTo>
                    <a:pt x="188990" y="787507"/>
                  </a:lnTo>
                  <a:lnTo>
                    <a:pt x="187942" y="786349"/>
                  </a:lnTo>
                  <a:lnTo>
                    <a:pt x="187692" y="784730"/>
                  </a:lnTo>
                  <a:lnTo>
                    <a:pt x="188224" y="782656"/>
                  </a:lnTo>
                  <a:lnTo>
                    <a:pt x="189405" y="779574"/>
                  </a:lnTo>
                  <a:lnTo>
                    <a:pt x="191236" y="775482"/>
                  </a:lnTo>
                  <a:lnTo>
                    <a:pt x="192894" y="772619"/>
                  </a:lnTo>
                  <a:lnTo>
                    <a:pt x="196250" y="769365"/>
                  </a:lnTo>
                  <a:lnTo>
                    <a:pt x="198511" y="767753"/>
                  </a:lnTo>
                  <a:lnTo>
                    <a:pt x="204246" y="762809"/>
                  </a:lnTo>
                  <a:lnTo>
                    <a:pt x="215269" y="757755"/>
                  </a:lnTo>
                  <a:lnTo>
                    <a:pt x="217992" y="754500"/>
                  </a:lnTo>
                  <a:lnTo>
                    <a:pt x="221692" y="750901"/>
                  </a:lnTo>
                  <a:lnTo>
                    <a:pt x="223280" y="750017"/>
                  </a:lnTo>
                  <a:lnTo>
                    <a:pt x="223280" y="751410"/>
                  </a:lnTo>
                  <a:lnTo>
                    <a:pt x="223789" y="752654"/>
                  </a:lnTo>
                  <a:lnTo>
                    <a:pt x="226261" y="753483"/>
                  </a:lnTo>
                  <a:lnTo>
                    <a:pt x="227873" y="753772"/>
                  </a:lnTo>
                  <a:lnTo>
                    <a:pt x="228616" y="753522"/>
                  </a:lnTo>
                  <a:lnTo>
                    <a:pt x="228819" y="752200"/>
                  </a:lnTo>
                  <a:lnTo>
                    <a:pt x="228491" y="749798"/>
                  </a:lnTo>
                  <a:lnTo>
                    <a:pt x="228405" y="747529"/>
                  </a:lnTo>
                  <a:lnTo>
                    <a:pt x="228569" y="745393"/>
                  </a:lnTo>
                  <a:lnTo>
                    <a:pt x="228929" y="743704"/>
                  </a:lnTo>
                  <a:lnTo>
                    <a:pt x="230580" y="740692"/>
                  </a:lnTo>
                  <a:lnTo>
                    <a:pt x="233036" y="737257"/>
                  </a:lnTo>
                  <a:lnTo>
                    <a:pt x="236393" y="733259"/>
                  </a:lnTo>
                  <a:lnTo>
                    <a:pt x="238513" y="731444"/>
                  </a:lnTo>
                  <a:lnTo>
                    <a:pt x="240508" y="730474"/>
                  </a:lnTo>
                  <a:lnTo>
                    <a:pt x="242440" y="728722"/>
                  </a:lnTo>
                  <a:lnTo>
                    <a:pt x="245765" y="724568"/>
                  </a:lnTo>
                  <a:lnTo>
                    <a:pt x="246829" y="723887"/>
                  </a:lnTo>
                  <a:lnTo>
                    <a:pt x="249215" y="723065"/>
                  </a:lnTo>
                  <a:lnTo>
                    <a:pt x="250091" y="723425"/>
                  </a:lnTo>
                  <a:lnTo>
                    <a:pt x="250600" y="724474"/>
                  </a:lnTo>
                  <a:lnTo>
                    <a:pt x="251226" y="725123"/>
                  </a:lnTo>
                  <a:lnTo>
                    <a:pt x="253643" y="725710"/>
                  </a:lnTo>
                  <a:lnTo>
                    <a:pt x="255255" y="724786"/>
                  </a:lnTo>
                  <a:lnTo>
                    <a:pt x="254989" y="724294"/>
                  </a:lnTo>
                  <a:lnTo>
                    <a:pt x="253682" y="723973"/>
                  </a:lnTo>
                  <a:lnTo>
                    <a:pt x="252845" y="723370"/>
                  </a:lnTo>
                  <a:lnTo>
                    <a:pt x="252055" y="720891"/>
                  </a:lnTo>
                  <a:lnTo>
                    <a:pt x="250451" y="719396"/>
                  </a:lnTo>
                  <a:lnTo>
                    <a:pt x="250091" y="717699"/>
                  </a:lnTo>
                  <a:lnTo>
                    <a:pt x="250381" y="715054"/>
                  </a:lnTo>
                  <a:lnTo>
                    <a:pt x="251758" y="708827"/>
                  </a:lnTo>
                  <a:lnTo>
                    <a:pt x="251985" y="702396"/>
                  </a:lnTo>
                  <a:lnTo>
                    <a:pt x="253213" y="698695"/>
                  </a:lnTo>
                  <a:lnTo>
                    <a:pt x="255677" y="697358"/>
                  </a:lnTo>
                  <a:lnTo>
                    <a:pt x="261146" y="696442"/>
                  </a:lnTo>
                  <a:lnTo>
                    <a:pt x="257946" y="694768"/>
                  </a:lnTo>
                  <a:lnTo>
                    <a:pt x="256757" y="694760"/>
                  </a:lnTo>
                  <a:lnTo>
                    <a:pt x="254676" y="693970"/>
                  </a:lnTo>
                  <a:lnTo>
                    <a:pt x="253886" y="689917"/>
                  </a:lnTo>
                  <a:lnTo>
                    <a:pt x="253901" y="686968"/>
                  </a:lnTo>
                  <a:lnTo>
                    <a:pt x="255278" y="683542"/>
                  </a:lnTo>
                  <a:lnTo>
                    <a:pt x="260371" y="677744"/>
                  </a:lnTo>
                  <a:lnTo>
                    <a:pt x="265949" y="673715"/>
                  </a:lnTo>
                  <a:lnTo>
                    <a:pt x="265191" y="673387"/>
                  </a:lnTo>
                  <a:lnTo>
                    <a:pt x="264502" y="672190"/>
                  </a:lnTo>
                  <a:lnTo>
                    <a:pt x="267076" y="664085"/>
                  </a:lnTo>
                  <a:lnTo>
                    <a:pt x="269587" y="656817"/>
                  </a:lnTo>
                  <a:lnTo>
                    <a:pt x="266200" y="663013"/>
                  </a:lnTo>
                  <a:lnTo>
                    <a:pt x="262280" y="667738"/>
                  </a:lnTo>
                  <a:lnTo>
                    <a:pt x="250780" y="673207"/>
                  </a:lnTo>
                  <a:lnTo>
                    <a:pt x="242956" y="677776"/>
                  </a:lnTo>
                  <a:lnTo>
                    <a:pt x="239248" y="678863"/>
                  </a:lnTo>
                  <a:lnTo>
                    <a:pt x="236799" y="677705"/>
                  </a:lnTo>
                  <a:lnTo>
                    <a:pt x="234890" y="673324"/>
                  </a:lnTo>
                  <a:lnTo>
                    <a:pt x="233795" y="671759"/>
                  </a:lnTo>
                  <a:lnTo>
                    <a:pt x="232395" y="668896"/>
                  </a:lnTo>
                  <a:lnTo>
                    <a:pt x="232989" y="665156"/>
                  </a:lnTo>
                  <a:lnTo>
                    <a:pt x="234100" y="662567"/>
                  </a:lnTo>
                  <a:lnTo>
                    <a:pt x="236541" y="662144"/>
                  </a:lnTo>
                  <a:lnTo>
                    <a:pt x="239295" y="663396"/>
                  </a:lnTo>
                  <a:lnTo>
                    <a:pt x="241681" y="663506"/>
                  </a:lnTo>
                  <a:lnTo>
                    <a:pt x="238607" y="660947"/>
                  </a:lnTo>
                  <a:lnTo>
                    <a:pt x="234171" y="658710"/>
                  </a:lnTo>
                  <a:lnTo>
                    <a:pt x="232160" y="659437"/>
                  </a:lnTo>
                  <a:lnTo>
                    <a:pt x="230619" y="663060"/>
                  </a:lnTo>
                  <a:lnTo>
                    <a:pt x="228561" y="665540"/>
                  </a:lnTo>
                  <a:lnTo>
                    <a:pt x="226754" y="664656"/>
                  </a:lnTo>
                  <a:lnTo>
                    <a:pt x="225682" y="663647"/>
                  </a:lnTo>
                  <a:lnTo>
                    <a:pt x="226425" y="666674"/>
                  </a:lnTo>
                  <a:lnTo>
                    <a:pt x="225056" y="671274"/>
                  </a:lnTo>
                  <a:lnTo>
                    <a:pt x="224540" y="674451"/>
                  </a:lnTo>
                  <a:lnTo>
                    <a:pt x="226496" y="682806"/>
                  </a:lnTo>
                  <a:lnTo>
                    <a:pt x="226136" y="686131"/>
                  </a:lnTo>
                  <a:lnTo>
                    <a:pt x="222576" y="687657"/>
                  </a:lnTo>
                  <a:lnTo>
                    <a:pt x="219674" y="684926"/>
                  </a:lnTo>
                  <a:lnTo>
                    <a:pt x="213626" y="674349"/>
                  </a:lnTo>
                  <a:lnTo>
                    <a:pt x="211514" y="671321"/>
                  </a:lnTo>
                  <a:lnTo>
                    <a:pt x="206773" y="666314"/>
                  </a:lnTo>
                  <a:lnTo>
                    <a:pt x="205208" y="667026"/>
                  </a:lnTo>
                  <a:lnTo>
                    <a:pt x="203213" y="669498"/>
                  </a:lnTo>
                  <a:lnTo>
                    <a:pt x="201281" y="670179"/>
                  </a:lnTo>
                  <a:lnTo>
                    <a:pt x="196180" y="666533"/>
                  </a:lnTo>
                  <a:lnTo>
                    <a:pt x="193802" y="663748"/>
                  </a:lnTo>
                  <a:lnTo>
                    <a:pt x="191556" y="660361"/>
                  </a:lnTo>
                  <a:lnTo>
                    <a:pt x="188114" y="662231"/>
                  </a:lnTo>
                  <a:lnTo>
                    <a:pt x="185110" y="664452"/>
                  </a:lnTo>
                  <a:lnTo>
                    <a:pt x="181589" y="667989"/>
                  </a:lnTo>
                  <a:lnTo>
                    <a:pt x="179235" y="667957"/>
                  </a:lnTo>
                  <a:lnTo>
                    <a:pt x="172835" y="670985"/>
                  </a:lnTo>
                  <a:lnTo>
                    <a:pt x="172154" y="671047"/>
                  </a:lnTo>
                  <a:lnTo>
                    <a:pt x="171255" y="672675"/>
                  </a:lnTo>
                  <a:lnTo>
                    <a:pt x="170371" y="673402"/>
                  </a:lnTo>
                  <a:lnTo>
                    <a:pt x="169643" y="676532"/>
                  </a:lnTo>
                  <a:lnTo>
                    <a:pt x="160990" y="678957"/>
                  </a:lnTo>
                  <a:lnTo>
                    <a:pt x="152439" y="677604"/>
                  </a:lnTo>
                  <a:lnTo>
                    <a:pt x="155428" y="675882"/>
                  </a:lnTo>
                  <a:lnTo>
                    <a:pt x="158768" y="674529"/>
                  </a:lnTo>
                  <a:lnTo>
                    <a:pt x="161671" y="671267"/>
                  </a:lnTo>
                  <a:lnTo>
                    <a:pt x="160435" y="666893"/>
                  </a:lnTo>
                  <a:lnTo>
                    <a:pt x="160224" y="664663"/>
                  </a:lnTo>
                  <a:lnTo>
                    <a:pt x="160255" y="661839"/>
                  </a:lnTo>
                  <a:lnTo>
                    <a:pt x="163423" y="657865"/>
                  </a:lnTo>
                  <a:lnTo>
                    <a:pt x="160130" y="657873"/>
                  </a:lnTo>
                  <a:lnTo>
                    <a:pt x="158010" y="659297"/>
                  </a:lnTo>
                  <a:lnTo>
                    <a:pt x="156030" y="656308"/>
                  </a:lnTo>
                  <a:lnTo>
                    <a:pt x="155099" y="650409"/>
                  </a:lnTo>
                  <a:lnTo>
                    <a:pt x="157368" y="646904"/>
                  </a:lnTo>
                  <a:lnTo>
                    <a:pt x="158416" y="644197"/>
                  </a:lnTo>
                  <a:lnTo>
                    <a:pt x="159308" y="640473"/>
                  </a:lnTo>
                  <a:lnTo>
                    <a:pt x="159371" y="637266"/>
                  </a:lnTo>
                  <a:lnTo>
                    <a:pt x="157618" y="631821"/>
                  </a:lnTo>
                  <a:lnTo>
                    <a:pt x="152580" y="620219"/>
                  </a:lnTo>
                  <a:lnTo>
                    <a:pt x="150288" y="611503"/>
                  </a:lnTo>
                  <a:lnTo>
                    <a:pt x="146360" y="606840"/>
                  </a:lnTo>
                  <a:lnTo>
                    <a:pt x="149294" y="599174"/>
                  </a:lnTo>
                  <a:lnTo>
                    <a:pt x="152564" y="592156"/>
                  </a:lnTo>
                  <a:lnTo>
                    <a:pt x="156789" y="589003"/>
                  </a:lnTo>
                  <a:lnTo>
                    <a:pt x="156453" y="588534"/>
                  </a:lnTo>
                  <a:lnTo>
                    <a:pt x="154121" y="588557"/>
                  </a:lnTo>
                  <a:lnTo>
                    <a:pt x="152588" y="588972"/>
                  </a:lnTo>
                  <a:lnTo>
                    <a:pt x="151234" y="591264"/>
                  </a:lnTo>
                  <a:lnTo>
                    <a:pt x="149803" y="593009"/>
                  </a:lnTo>
                  <a:lnTo>
                    <a:pt x="145336" y="601935"/>
                  </a:lnTo>
                  <a:lnTo>
                    <a:pt x="142457" y="606269"/>
                  </a:lnTo>
                  <a:lnTo>
                    <a:pt x="140587" y="607506"/>
                  </a:lnTo>
                  <a:lnTo>
                    <a:pt x="143599" y="609180"/>
                  </a:lnTo>
                  <a:lnTo>
                    <a:pt x="144060" y="610588"/>
                  </a:lnTo>
                  <a:lnTo>
                    <a:pt x="144639" y="613788"/>
                  </a:lnTo>
                  <a:lnTo>
                    <a:pt x="143865" y="617660"/>
                  </a:lnTo>
                  <a:lnTo>
                    <a:pt x="143090" y="619796"/>
                  </a:lnTo>
                  <a:lnTo>
                    <a:pt x="139538" y="619624"/>
                  </a:lnTo>
                  <a:lnTo>
                    <a:pt x="136346" y="622730"/>
                  </a:lnTo>
                  <a:lnTo>
                    <a:pt x="128852" y="626102"/>
                  </a:lnTo>
                  <a:lnTo>
                    <a:pt x="118728" y="628026"/>
                  </a:lnTo>
                  <a:lnTo>
                    <a:pt x="113752" y="627799"/>
                  </a:lnTo>
                  <a:lnTo>
                    <a:pt x="108573" y="623872"/>
                  </a:lnTo>
                  <a:lnTo>
                    <a:pt x="108612" y="621588"/>
                  </a:lnTo>
                  <a:lnTo>
                    <a:pt x="108824" y="619608"/>
                  </a:lnTo>
                  <a:lnTo>
                    <a:pt x="101384" y="612794"/>
                  </a:lnTo>
                  <a:lnTo>
                    <a:pt x="97175" y="605972"/>
                  </a:lnTo>
                  <a:lnTo>
                    <a:pt x="94147" y="605823"/>
                  </a:lnTo>
                  <a:lnTo>
                    <a:pt x="91518" y="604001"/>
                  </a:lnTo>
                  <a:lnTo>
                    <a:pt x="88412" y="601161"/>
                  </a:lnTo>
                  <a:lnTo>
                    <a:pt x="88686" y="598868"/>
                  </a:lnTo>
                  <a:lnTo>
                    <a:pt x="89179" y="597249"/>
                  </a:lnTo>
                  <a:lnTo>
                    <a:pt x="87270" y="596115"/>
                  </a:lnTo>
                  <a:lnTo>
                    <a:pt x="84829" y="596224"/>
                  </a:lnTo>
                  <a:lnTo>
                    <a:pt x="81989" y="595442"/>
                  </a:lnTo>
                  <a:lnTo>
                    <a:pt x="89406" y="586554"/>
                  </a:lnTo>
                  <a:lnTo>
                    <a:pt x="91956" y="580569"/>
                  </a:lnTo>
                  <a:lnTo>
                    <a:pt x="94037" y="579717"/>
                  </a:lnTo>
                  <a:lnTo>
                    <a:pt x="96736" y="580640"/>
                  </a:lnTo>
                  <a:lnTo>
                    <a:pt x="100460" y="583002"/>
                  </a:lnTo>
                  <a:lnTo>
                    <a:pt x="103598" y="584043"/>
                  </a:lnTo>
                  <a:lnTo>
                    <a:pt x="104732" y="585154"/>
                  </a:lnTo>
                  <a:lnTo>
                    <a:pt x="105890" y="587243"/>
                  </a:lnTo>
                  <a:lnTo>
                    <a:pt x="104669" y="590740"/>
                  </a:lnTo>
                  <a:lnTo>
                    <a:pt x="103551" y="593189"/>
                  </a:lnTo>
                  <a:lnTo>
                    <a:pt x="104928" y="592531"/>
                  </a:lnTo>
                  <a:lnTo>
                    <a:pt x="108831" y="588737"/>
                  </a:lnTo>
                  <a:lnTo>
                    <a:pt x="111742" y="585396"/>
                  </a:lnTo>
                  <a:lnTo>
                    <a:pt x="113134" y="585741"/>
                  </a:lnTo>
                  <a:lnTo>
                    <a:pt x="114042" y="586327"/>
                  </a:lnTo>
                  <a:lnTo>
                    <a:pt x="115661" y="589770"/>
                  </a:lnTo>
                  <a:lnTo>
                    <a:pt x="117664" y="593267"/>
                  </a:lnTo>
                  <a:lnTo>
                    <a:pt x="122084" y="589934"/>
                  </a:lnTo>
                  <a:lnTo>
                    <a:pt x="124447" y="585772"/>
                  </a:lnTo>
                  <a:lnTo>
                    <a:pt x="122452" y="583949"/>
                  </a:lnTo>
                  <a:lnTo>
                    <a:pt x="120011" y="582862"/>
                  </a:lnTo>
                  <a:lnTo>
                    <a:pt x="113784" y="581446"/>
                  </a:lnTo>
                  <a:lnTo>
                    <a:pt x="115301" y="580249"/>
                  </a:lnTo>
                  <a:lnTo>
                    <a:pt x="119299" y="580382"/>
                  </a:lnTo>
                  <a:lnTo>
                    <a:pt x="120801" y="579239"/>
                  </a:lnTo>
                  <a:lnTo>
                    <a:pt x="119221" y="577651"/>
                  </a:lnTo>
                  <a:lnTo>
                    <a:pt x="117242" y="576227"/>
                  </a:lnTo>
                  <a:lnTo>
                    <a:pt x="111851" y="580961"/>
                  </a:lnTo>
                  <a:lnTo>
                    <a:pt x="102041" y="580726"/>
                  </a:lnTo>
                  <a:lnTo>
                    <a:pt x="95187" y="577956"/>
                  </a:lnTo>
                  <a:lnTo>
                    <a:pt x="88342" y="578441"/>
                  </a:lnTo>
                  <a:lnTo>
                    <a:pt x="87262" y="577894"/>
                  </a:lnTo>
                  <a:lnTo>
                    <a:pt x="85932" y="576415"/>
                  </a:lnTo>
                  <a:lnTo>
                    <a:pt x="89789" y="572887"/>
                  </a:lnTo>
                  <a:lnTo>
                    <a:pt x="92520" y="570931"/>
                  </a:lnTo>
                  <a:lnTo>
                    <a:pt x="92668" y="569796"/>
                  </a:lnTo>
                  <a:lnTo>
                    <a:pt x="91080" y="569656"/>
                  </a:lnTo>
                  <a:lnTo>
                    <a:pt x="88099" y="570595"/>
                  </a:lnTo>
                  <a:lnTo>
                    <a:pt x="86769" y="568967"/>
                  </a:lnTo>
                  <a:lnTo>
                    <a:pt x="86988" y="566135"/>
                  </a:lnTo>
                  <a:lnTo>
                    <a:pt x="86496" y="566393"/>
                  </a:lnTo>
                  <a:lnTo>
                    <a:pt x="85314" y="567942"/>
                  </a:lnTo>
                  <a:lnTo>
                    <a:pt x="83648" y="567176"/>
                  </a:lnTo>
                  <a:lnTo>
                    <a:pt x="82200" y="565846"/>
                  </a:lnTo>
                  <a:lnTo>
                    <a:pt x="82951" y="564484"/>
                  </a:lnTo>
                  <a:lnTo>
                    <a:pt x="84422" y="562607"/>
                  </a:lnTo>
                  <a:lnTo>
                    <a:pt x="83773" y="562325"/>
                  </a:lnTo>
                  <a:lnTo>
                    <a:pt x="82459" y="562724"/>
                  </a:lnTo>
                  <a:lnTo>
                    <a:pt x="81176" y="565173"/>
                  </a:lnTo>
                  <a:lnTo>
                    <a:pt x="81457" y="567152"/>
                  </a:lnTo>
                  <a:lnTo>
                    <a:pt x="81426" y="569992"/>
                  </a:lnTo>
                  <a:lnTo>
                    <a:pt x="79235" y="570508"/>
                  </a:lnTo>
                  <a:lnTo>
                    <a:pt x="77358" y="570172"/>
                  </a:lnTo>
                  <a:lnTo>
                    <a:pt x="76004" y="567316"/>
                  </a:lnTo>
                  <a:lnTo>
                    <a:pt x="74604" y="561183"/>
                  </a:lnTo>
                  <a:lnTo>
                    <a:pt x="70818" y="559548"/>
                  </a:lnTo>
                  <a:lnTo>
                    <a:pt x="69887" y="556434"/>
                  </a:lnTo>
                  <a:lnTo>
                    <a:pt x="72281" y="552421"/>
                  </a:lnTo>
                  <a:lnTo>
                    <a:pt x="71225" y="550347"/>
                  </a:lnTo>
                  <a:lnTo>
                    <a:pt x="68674" y="549675"/>
                  </a:lnTo>
                  <a:lnTo>
                    <a:pt x="65764" y="551701"/>
                  </a:lnTo>
                  <a:lnTo>
                    <a:pt x="64473" y="549901"/>
                  </a:lnTo>
                  <a:lnTo>
                    <a:pt x="64238" y="547922"/>
                  </a:lnTo>
                  <a:lnTo>
                    <a:pt x="64137" y="545074"/>
                  </a:lnTo>
                  <a:lnTo>
                    <a:pt x="64950" y="544769"/>
                  </a:lnTo>
                  <a:lnTo>
                    <a:pt x="65623" y="545333"/>
                  </a:lnTo>
                  <a:lnTo>
                    <a:pt x="71467" y="543752"/>
                  </a:lnTo>
                  <a:lnTo>
                    <a:pt x="72030" y="542978"/>
                  </a:lnTo>
                  <a:lnTo>
                    <a:pt x="67399" y="540560"/>
                  </a:lnTo>
                  <a:lnTo>
                    <a:pt x="66108" y="538018"/>
                  </a:lnTo>
                  <a:lnTo>
                    <a:pt x="68025" y="536570"/>
                  </a:lnTo>
                  <a:lnTo>
                    <a:pt x="71483" y="536445"/>
                  </a:lnTo>
                  <a:lnTo>
                    <a:pt x="76333" y="534935"/>
                  </a:lnTo>
                  <a:lnTo>
                    <a:pt x="74291" y="532228"/>
                  </a:lnTo>
                  <a:lnTo>
                    <a:pt x="73861" y="530742"/>
                  </a:lnTo>
                  <a:lnTo>
                    <a:pt x="73454" y="528301"/>
                  </a:lnTo>
                  <a:lnTo>
                    <a:pt x="74260" y="524147"/>
                  </a:lnTo>
                  <a:lnTo>
                    <a:pt x="79963" y="514579"/>
                  </a:lnTo>
                  <a:lnTo>
                    <a:pt x="85518" y="506552"/>
                  </a:lnTo>
                  <a:lnTo>
                    <a:pt x="87247" y="504698"/>
                  </a:lnTo>
                  <a:lnTo>
                    <a:pt x="89789" y="503696"/>
                  </a:lnTo>
                  <a:lnTo>
                    <a:pt x="92160" y="504471"/>
                  </a:lnTo>
                  <a:lnTo>
                    <a:pt x="94632" y="506200"/>
                  </a:lnTo>
                  <a:lnTo>
                    <a:pt x="95101" y="505457"/>
                  </a:lnTo>
                  <a:lnTo>
                    <a:pt x="94264" y="504752"/>
                  </a:lnTo>
                  <a:lnTo>
                    <a:pt x="93208" y="501451"/>
                  </a:lnTo>
                  <a:lnTo>
                    <a:pt x="96643" y="500152"/>
                  </a:lnTo>
                  <a:lnTo>
                    <a:pt x="98653" y="496413"/>
                  </a:lnTo>
                  <a:lnTo>
                    <a:pt x="98802" y="495325"/>
                  </a:lnTo>
                  <a:lnTo>
                    <a:pt x="96619" y="496882"/>
                  </a:lnTo>
                  <a:lnTo>
                    <a:pt x="94342" y="499440"/>
                  </a:lnTo>
                  <a:lnTo>
                    <a:pt x="93771" y="496866"/>
                  </a:lnTo>
                  <a:lnTo>
                    <a:pt x="93185" y="490936"/>
                  </a:lnTo>
                  <a:lnTo>
                    <a:pt x="94186" y="485311"/>
                  </a:lnTo>
                  <a:lnTo>
                    <a:pt x="94968" y="482776"/>
                  </a:lnTo>
                  <a:lnTo>
                    <a:pt x="96869" y="480367"/>
                  </a:lnTo>
                  <a:lnTo>
                    <a:pt x="102346" y="479397"/>
                  </a:lnTo>
                  <a:lnTo>
                    <a:pt x="103316" y="479882"/>
                  </a:lnTo>
                  <a:lnTo>
                    <a:pt x="103511" y="478740"/>
                  </a:lnTo>
                  <a:lnTo>
                    <a:pt x="100218" y="475172"/>
                  </a:lnTo>
                  <a:lnTo>
                    <a:pt x="101571" y="472379"/>
                  </a:lnTo>
                  <a:lnTo>
                    <a:pt x="102760" y="470924"/>
                  </a:lnTo>
                  <a:lnTo>
                    <a:pt x="109379" y="468655"/>
                  </a:lnTo>
                  <a:lnTo>
                    <a:pt x="112993" y="469359"/>
                  </a:lnTo>
                  <a:lnTo>
                    <a:pt x="117531" y="472004"/>
                  </a:lnTo>
                  <a:lnTo>
                    <a:pt x="120168" y="475289"/>
                  </a:lnTo>
                  <a:lnTo>
                    <a:pt x="119784" y="476971"/>
                  </a:lnTo>
                  <a:lnTo>
                    <a:pt x="119135" y="477949"/>
                  </a:lnTo>
                  <a:lnTo>
                    <a:pt x="117774" y="479037"/>
                  </a:lnTo>
                  <a:lnTo>
                    <a:pt x="117265" y="479882"/>
                  </a:lnTo>
                  <a:lnTo>
                    <a:pt x="117508" y="480555"/>
                  </a:lnTo>
                  <a:lnTo>
                    <a:pt x="119456" y="478599"/>
                  </a:lnTo>
                  <a:lnTo>
                    <a:pt x="122640" y="476220"/>
                  </a:lnTo>
                  <a:lnTo>
                    <a:pt x="124424" y="477253"/>
                  </a:lnTo>
                  <a:lnTo>
                    <a:pt x="125832" y="479131"/>
                  </a:lnTo>
                  <a:lnTo>
                    <a:pt x="127389" y="479099"/>
                  </a:lnTo>
                  <a:lnTo>
                    <a:pt x="132341" y="477488"/>
                  </a:lnTo>
                  <a:lnTo>
                    <a:pt x="134852" y="475782"/>
                  </a:lnTo>
                  <a:lnTo>
                    <a:pt x="137927" y="471331"/>
                  </a:lnTo>
                  <a:lnTo>
                    <a:pt x="142011" y="468452"/>
                  </a:lnTo>
                  <a:lnTo>
                    <a:pt x="147761" y="459314"/>
                  </a:lnTo>
                  <a:lnTo>
                    <a:pt x="149451" y="455551"/>
                  </a:lnTo>
                  <a:lnTo>
                    <a:pt x="151414" y="454972"/>
                  </a:lnTo>
                  <a:lnTo>
                    <a:pt x="153190" y="455301"/>
                  </a:lnTo>
                  <a:lnTo>
                    <a:pt x="154426" y="458391"/>
                  </a:lnTo>
                  <a:lnTo>
                    <a:pt x="156234" y="459290"/>
                  </a:lnTo>
                  <a:lnTo>
                    <a:pt x="166521" y="458539"/>
                  </a:lnTo>
                  <a:lnTo>
                    <a:pt x="171779" y="457123"/>
                  </a:lnTo>
                  <a:lnTo>
                    <a:pt x="175432" y="454127"/>
                  </a:lnTo>
                  <a:lnTo>
                    <a:pt x="179235" y="449065"/>
                  </a:lnTo>
                  <a:lnTo>
                    <a:pt x="181433" y="445662"/>
                  </a:lnTo>
                  <a:lnTo>
                    <a:pt x="182489" y="441218"/>
                  </a:lnTo>
                  <a:lnTo>
                    <a:pt x="181128" y="435445"/>
                  </a:lnTo>
                  <a:lnTo>
                    <a:pt x="179735" y="430633"/>
                  </a:lnTo>
                  <a:lnTo>
                    <a:pt x="177905" y="419571"/>
                  </a:lnTo>
                  <a:lnTo>
                    <a:pt x="172796" y="412217"/>
                  </a:lnTo>
                  <a:lnTo>
                    <a:pt x="169166" y="410011"/>
                  </a:lnTo>
                  <a:lnTo>
                    <a:pt x="166858" y="410324"/>
                  </a:lnTo>
                  <a:lnTo>
                    <a:pt x="168524" y="405606"/>
                  </a:lnTo>
                  <a:lnTo>
                    <a:pt x="173390" y="406115"/>
                  </a:lnTo>
                  <a:lnTo>
                    <a:pt x="176559" y="405191"/>
                  </a:lnTo>
                  <a:lnTo>
                    <a:pt x="179125" y="402915"/>
                  </a:lnTo>
                  <a:lnTo>
                    <a:pt x="179962" y="401186"/>
                  </a:lnTo>
                  <a:lnTo>
                    <a:pt x="181229" y="397650"/>
                  </a:lnTo>
                  <a:lnTo>
                    <a:pt x="180791" y="393871"/>
                  </a:lnTo>
                  <a:lnTo>
                    <a:pt x="180111" y="391813"/>
                  </a:lnTo>
                  <a:lnTo>
                    <a:pt x="178343" y="389545"/>
                  </a:lnTo>
                  <a:lnTo>
                    <a:pt x="176238" y="386220"/>
                  </a:lnTo>
                  <a:lnTo>
                    <a:pt x="174767" y="385109"/>
                  </a:lnTo>
                  <a:lnTo>
                    <a:pt x="173523" y="385179"/>
                  </a:lnTo>
                  <a:lnTo>
                    <a:pt x="167390" y="391852"/>
                  </a:lnTo>
                  <a:lnTo>
                    <a:pt x="163705" y="391978"/>
                  </a:lnTo>
                  <a:lnTo>
                    <a:pt x="160951" y="390757"/>
                  </a:lnTo>
                  <a:lnTo>
                    <a:pt x="158557" y="394544"/>
                  </a:lnTo>
                  <a:lnTo>
                    <a:pt x="151884" y="397861"/>
                  </a:lnTo>
                  <a:lnTo>
                    <a:pt x="148316" y="401201"/>
                  </a:lnTo>
                  <a:lnTo>
                    <a:pt x="141705" y="409463"/>
                  </a:lnTo>
                  <a:lnTo>
                    <a:pt x="140055" y="413187"/>
                  </a:lnTo>
                  <a:lnTo>
                    <a:pt x="137942" y="413351"/>
                  </a:lnTo>
                  <a:lnTo>
                    <a:pt x="136417" y="406122"/>
                  </a:lnTo>
                  <a:lnTo>
                    <a:pt x="129227" y="399191"/>
                  </a:lnTo>
                  <a:lnTo>
                    <a:pt x="127052" y="401554"/>
                  </a:lnTo>
                  <a:lnTo>
                    <a:pt x="128249" y="403728"/>
                  </a:lnTo>
                  <a:lnTo>
                    <a:pt x="129876" y="405278"/>
                  </a:lnTo>
                  <a:lnTo>
                    <a:pt x="132560" y="405950"/>
                  </a:lnTo>
                  <a:lnTo>
                    <a:pt x="131402" y="408047"/>
                  </a:lnTo>
                  <a:lnTo>
                    <a:pt x="130526" y="410832"/>
                  </a:lnTo>
                  <a:lnTo>
                    <a:pt x="127835" y="408219"/>
                  </a:lnTo>
                  <a:lnTo>
                    <a:pt x="123023" y="404417"/>
                  </a:lnTo>
                  <a:lnTo>
                    <a:pt x="118040" y="402453"/>
                  </a:lnTo>
                  <a:lnTo>
                    <a:pt x="105068" y="402672"/>
                  </a:lnTo>
                  <a:lnTo>
                    <a:pt x="96556" y="406576"/>
                  </a:lnTo>
                  <a:lnTo>
                    <a:pt x="95774" y="405763"/>
                  </a:lnTo>
                  <a:lnTo>
                    <a:pt x="94953" y="405442"/>
                  </a:lnTo>
                  <a:lnTo>
                    <a:pt x="93529" y="406373"/>
                  </a:lnTo>
                  <a:lnTo>
                    <a:pt x="92919" y="407961"/>
                  </a:lnTo>
                  <a:lnTo>
                    <a:pt x="91988" y="408955"/>
                  </a:lnTo>
                  <a:lnTo>
                    <a:pt x="90251" y="409307"/>
                  </a:lnTo>
                  <a:lnTo>
                    <a:pt x="86746" y="408720"/>
                  </a:lnTo>
                  <a:lnTo>
                    <a:pt x="79986" y="406294"/>
                  </a:lnTo>
                  <a:lnTo>
                    <a:pt x="64692" y="402727"/>
                  </a:lnTo>
                  <a:lnTo>
                    <a:pt x="60686" y="400529"/>
                  </a:lnTo>
                  <a:lnTo>
                    <a:pt x="57260" y="395279"/>
                  </a:lnTo>
                  <a:lnTo>
                    <a:pt x="57330" y="391704"/>
                  </a:lnTo>
                  <a:lnTo>
                    <a:pt x="58856" y="390186"/>
                  </a:lnTo>
                  <a:lnTo>
                    <a:pt x="58707" y="385046"/>
                  </a:lnTo>
                  <a:lnTo>
                    <a:pt x="55734" y="383677"/>
                  </a:lnTo>
                  <a:lnTo>
                    <a:pt x="49671" y="376245"/>
                  </a:lnTo>
                  <a:lnTo>
                    <a:pt x="47441" y="373068"/>
                  </a:lnTo>
                  <a:lnTo>
                    <a:pt x="47926" y="372716"/>
                  </a:lnTo>
                  <a:lnTo>
                    <a:pt x="49014" y="373577"/>
                  </a:lnTo>
                  <a:lnTo>
                    <a:pt x="51087" y="374226"/>
                  </a:lnTo>
                  <a:lnTo>
                    <a:pt x="56172" y="373194"/>
                  </a:lnTo>
                  <a:lnTo>
                    <a:pt x="57917" y="368351"/>
                  </a:lnTo>
                  <a:lnTo>
                    <a:pt x="61688" y="366966"/>
                  </a:lnTo>
                  <a:lnTo>
                    <a:pt x="65161" y="367647"/>
                  </a:lnTo>
                  <a:lnTo>
                    <a:pt x="64379" y="366332"/>
                  </a:lnTo>
                  <a:lnTo>
                    <a:pt x="63495" y="365300"/>
                  </a:lnTo>
                  <a:lnTo>
                    <a:pt x="54451" y="362820"/>
                  </a:lnTo>
                  <a:lnTo>
                    <a:pt x="53223" y="363579"/>
                  </a:lnTo>
                  <a:lnTo>
                    <a:pt x="37005" y="359166"/>
                  </a:lnTo>
                  <a:lnTo>
                    <a:pt x="24198" y="351468"/>
                  </a:lnTo>
                  <a:lnTo>
                    <a:pt x="23150" y="349989"/>
                  </a:lnTo>
                  <a:lnTo>
                    <a:pt x="21984" y="346688"/>
                  </a:lnTo>
                  <a:lnTo>
                    <a:pt x="23713" y="343418"/>
                  </a:lnTo>
                  <a:lnTo>
                    <a:pt x="25450" y="341868"/>
                  </a:lnTo>
                  <a:lnTo>
                    <a:pt x="25528" y="343668"/>
                  </a:lnTo>
                  <a:lnTo>
                    <a:pt x="25810" y="345436"/>
                  </a:lnTo>
                  <a:lnTo>
                    <a:pt x="33148" y="341329"/>
                  </a:lnTo>
                  <a:lnTo>
                    <a:pt x="36989" y="335923"/>
                  </a:lnTo>
                  <a:lnTo>
                    <a:pt x="44257" y="334968"/>
                  </a:lnTo>
                  <a:lnTo>
                    <a:pt x="45947" y="333474"/>
                  </a:lnTo>
                  <a:lnTo>
                    <a:pt x="48208" y="330556"/>
                  </a:lnTo>
                  <a:lnTo>
                    <a:pt x="51431" y="325557"/>
                  </a:lnTo>
                  <a:lnTo>
                    <a:pt x="55992" y="322920"/>
                  </a:lnTo>
                  <a:lnTo>
                    <a:pt x="59098" y="320550"/>
                  </a:lnTo>
                  <a:lnTo>
                    <a:pt x="63143" y="319141"/>
                  </a:lnTo>
                  <a:lnTo>
                    <a:pt x="66593" y="321481"/>
                  </a:lnTo>
                  <a:lnTo>
                    <a:pt x="67657" y="321801"/>
                  </a:lnTo>
                  <a:lnTo>
                    <a:pt x="73916" y="322279"/>
                  </a:lnTo>
                  <a:lnTo>
                    <a:pt x="75973" y="321269"/>
                  </a:lnTo>
                  <a:lnTo>
                    <a:pt x="76849" y="320518"/>
                  </a:lnTo>
                  <a:lnTo>
                    <a:pt x="77506" y="319329"/>
                  </a:lnTo>
                  <a:lnTo>
                    <a:pt x="71358" y="315089"/>
                  </a:lnTo>
                  <a:lnTo>
                    <a:pt x="71983" y="312726"/>
                  </a:lnTo>
                  <a:lnTo>
                    <a:pt x="72766" y="311060"/>
                  </a:lnTo>
                  <a:lnTo>
                    <a:pt x="79939" y="306092"/>
                  </a:lnTo>
                  <a:lnTo>
                    <a:pt x="85455" y="304449"/>
                  </a:lnTo>
                  <a:lnTo>
                    <a:pt x="88404" y="304566"/>
                  </a:lnTo>
                  <a:lnTo>
                    <a:pt x="96963" y="298120"/>
                  </a:lnTo>
                  <a:lnTo>
                    <a:pt x="101650" y="296274"/>
                  </a:lnTo>
                  <a:lnTo>
                    <a:pt x="110482" y="295045"/>
                  </a:lnTo>
                  <a:lnTo>
                    <a:pt x="117742" y="294724"/>
                  </a:lnTo>
                  <a:lnTo>
                    <a:pt x="119706" y="297032"/>
                  </a:lnTo>
                  <a:lnTo>
                    <a:pt x="115802" y="296547"/>
                  </a:lnTo>
                  <a:lnTo>
                    <a:pt x="114089" y="296970"/>
                  </a:lnTo>
                  <a:lnTo>
                    <a:pt x="115309" y="297760"/>
                  </a:lnTo>
                  <a:lnTo>
                    <a:pt x="116686" y="299442"/>
                  </a:lnTo>
                  <a:lnTo>
                    <a:pt x="116287" y="301562"/>
                  </a:lnTo>
                  <a:lnTo>
                    <a:pt x="113893" y="307829"/>
                  </a:lnTo>
                  <a:lnTo>
                    <a:pt x="114089" y="312828"/>
                  </a:lnTo>
                  <a:lnTo>
                    <a:pt x="112532" y="314447"/>
                  </a:lnTo>
                  <a:lnTo>
                    <a:pt x="111022" y="316724"/>
                  </a:lnTo>
                  <a:lnTo>
                    <a:pt x="118454" y="323867"/>
                  </a:lnTo>
                  <a:lnTo>
                    <a:pt x="129955" y="324321"/>
                  </a:lnTo>
                  <a:lnTo>
                    <a:pt x="136213" y="323030"/>
                  </a:lnTo>
                  <a:lnTo>
                    <a:pt x="139828" y="325158"/>
                  </a:lnTo>
                  <a:lnTo>
                    <a:pt x="142785" y="325643"/>
                  </a:lnTo>
                  <a:lnTo>
                    <a:pt x="150968" y="324547"/>
                  </a:lnTo>
                  <a:lnTo>
                    <a:pt x="157133" y="326065"/>
                  </a:lnTo>
                  <a:lnTo>
                    <a:pt x="159707" y="325486"/>
                  </a:lnTo>
                  <a:lnTo>
                    <a:pt x="165410" y="314807"/>
                  </a:lnTo>
                  <a:lnTo>
                    <a:pt x="167640" y="313125"/>
                  </a:lnTo>
                  <a:lnTo>
                    <a:pt x="170065" y="314987"/>
                  </a:lnTo>
                  <a:lnTo>
                    <a:pt x="173226" y="316497"/>
                  </a:lnTo>
                  <a:lnTo>
                    <a:pt x="175245" y="315402"/>
                  </a:lnTo>
                  <a:lnTo>
                    <a:pt x="176887" y="318163"/>
                  </a:lnTo>
                  <a:lnTo>
                    <a:pt x="176113" y="312405"/>
                  </a:lnTo>
                  <a:lnTo>
                    <a:pt x="174994" y="310238"/>
                  </a:lnTo>
                  <a:lnTo>
                    <a:pt x="165684" y="306256"/>
                  </a:lnTo>
                  <a:lnTo>
                    <a:pt x="159457" y="308236"/>
                  </a:lnTo>
                  <a:lnTo>
                    <a:pt x="157509" y="305990"/>
                  </a:lnTo>
                  <a:lnTo>
                    <a:pt x="158158" y="301531"/>
                  </a:lnTo>
                  <a:lnTo>
                    <a:pt x="151493" y="290484"/>
                  </a:lnTo>
                  <a:lnTo>
                    <a:pt x="148715" y="288231"/>
                  </a:lnTo>
                  <a:lnTo>
                    <a:pt x="145429" y="288122"/>
                  </a:lnTo>
                  <a:lnTo>
                    <a:pt x="143755" y="284257"/>
                  </a:lnTo>
                  <a:lnTo>
                    <a:pt x="142355" y="279281"/>
                  </a:lnTo>
                  <a:lnTo>
                    <a:pt x="145187" y="277239"/>
                  </a:lnTo>
                  <a:lnTo>
                    <a:pt x="147753" y="276316"/>
                  </a:lnTo>
                  <a:lnTo>
                    <a:pt x="150124" y="277928"/>
                  </a:lnTo>
                  <a:lnTo>
                    <a:pt x="152807" y="284468"/>
                  </a:lnTo>
                  <a:lnTo>
                    <a:pt x="155303" y="285430"/>
                  </a:lnTo>
                  <a:lnTo>
                    <a:pt x="154575" y="291916"/>
                  </a:lnTo>
                  <a:lnTo>
                    <a:pt x="157673" y="297870"/>
                  </a:lnTo>
                  <a:lnTo>
                    <a:pt x="164667" y="303377"/>
                  </a:lnTo>
                  <a:lnTo>
                    <a:pt x="170269" y="301351"/>
                  </a:lnTo>
                  <a:lnTo>
                    <a:pt x="174227" y="301414"/>
                  </a:lnTo>
                  <a:lnTo>
                    <a:pt x="176590" y="302571"/>
                  </a:lnTo>
                  <a:lnTo>
                    <a:pt x="182380" y="307500"/>
                  </a:lnTo>
                  <a:lnTo>
                    <a:pt x="185321" y="308118"/>
                  </a:lnTo>
                  <a:lnTo>
                    <a:pt x="194514" y="305536"/>
                  </a:lnTo>
                  <a:lnTo>
                    <a:pt x="194608" y="300686"/>
                  </a:lnTo>
                  <a:lnTo>
                    <a:pt x="193833" y="297165"/>
                  </a:lnTo>
                  <a:lnTo>
                    <a:pt x="191674" y="294951"/>
                  </a:lnTo>
                  <a:lnTo>
                    <a:pt x="185462" y="295366"/>
                  </a:lnTo>
                  <a:lnTo>
                    <a:pt x="180627" y="291720"/>
                  </a:lnTo>
                  <a:lnTo>
                    <a:pt x="176512" y="292722"/>
                  </a:lnTo>
                  <a:lnTo>
                    <a:pt x="168900" y="298300"/>
                  </a:lnTo>
                  <a:lnTo>
                    <a:pt x="165090" y="296109"/>
                  </a:lnTo>
                  <a:lnTo>
                    <a:pt x="162696" y="293129"/>
                  </a:lnTo>
                  <a:lnTo>
                    <a:pt x="158831" y="290093"/>
                  </a:lnTo>
                  <a:lnTo>
                    <a:pt x="158346" y="284335"/>
                  </a:lnTo>
                  <a:lnTo>
                    <a:pt x="161585" y="277701"/>
                  </a:lnTo>
                  <a:lnTo>
                    <a:pt x="163979" y="274532"/>
                  </a:lnTo>
                  <a:lnTo>
                    <a:pt x="161835" y="272216"/>
                  </a:lnTo>
                  <a:lnTo>
                    <a:pt x="156445" y="270589"/>
                  </a:lnTo>
                  <a:lnTo>
                    <a:pt x="147088" y="272256"/>
                  </a:lnTo>
                  <a:lnTo>
                    <a:pt x="146650" y="269979"/>
                  </a:lnTo>
                  <a:lnTo>
                    <a:pt x="146697" y="267522"/>
                  </a:lnTo>
                  <a:lnTo>
                    <a:pt x="142887" y="272334"/>
                  </a:lnTo>
                  <a:lnTo>
                    <a:pt x="138975" y="271325"/>
                  </a:lnTo>
                  <a:lnTo>
                    <a:pt x="133702" y="271841"/>
                  </a:lnTo>
                  <a:lnTo>
                    <a:pt x="122061" y="267601"/>
                  </a:lnTo>
                  <a:lnTo>
                    <a:pt x="117914" y="262351"/>
                  </a:lnTo>
                  <a:lnTo>
                    <a:pt x="116178" y="258080"/>
                  </a:lnTo>
                  <a:lnTo>
                    <a:pt x="113040" y="246297"/>
                  </a:lnTo>
                  <a:lnTo>
                    <a:pt x="109035" y="238881"/>
                  </a:lnTo>
                  <a:lnTo>
                    <a:pt x="81348" y="213369"/>
                  </a:lnTo>
                  <a:lnTo>
                    <a:pt x="68752" y="206883"/>
                  </a:lnTo>
                  <a:lnTo>
                    <a:pt x="62689" y="199670"/>
                  </a:lnTo>
                  <a:lnTo>
                    <a:pt x="58887" y="197886"/>
                  </a:lnTo>
                  <a:lnTo>
                    <a:pt x="55257" y="197158"/>
                  </a:lnTo>
                  <a:lnTo>
                    <a:pt x="50602" y="194819"/>
                  </a:lnTo>
                  <a:lnTo>
                    <a:pt x="53731" y="191940"/>
                  </a:lnTo>
                  <a:lnTo>
                    <a:pt x="55883" y="190962"/>
                  </a:lnTo>
                  <a:lnTo>
                    <a:pt x="53645" y="193974"/>
                  </a:lnTo>
                  <a:lnTo>
                    <a:pt x="55343" y="194733"/>
                  </a:lnTo>
                  <a:lnTo>
                    <a:pt x="58050" y="192996"/>
                  </a:lnTo>
                  <a:lnTo>
                    <a:pt x="59513" y="190915"/>
                  </a:lnTo>
                  <a:lnTo>
                    <a:pt x="61656" y="182051"/>
                  </a:lnTo>
                  <a:lnTo>
                    <a:pt x="63871" y="168533"/>
                  </a:lnTo>
                  <a:lnTo>
                    <a:pt x="63276" y="163173"/>
                  </a:lnTo>
                  <a:lnTo>
                    <a:pt x="78633" y="164253"/>
                  </a:lnTo>
                  <a:lnTo>
                    <a:pt x="88858" y="163345"/>
                  </a:lnTo>
                  <a:lnTo>
                    <a:pt x="92246" y="162125"/>
                  </a:lnTo>
                  <a:lnTo>
                    <a:pt x="105139" y="160052"/>
                  </a:lnTo>
                  <a:lnTo>
                    <a:pt x="108479" y="158550"/>
                  </a:lnTo>
                  <a:lnTo>
                    <a:pt x="114676" y="153926"/>
                  </a:lnTo>
                  <a:lnTo>
                    <a:pt x="121975" y="145719"/>
                  </a:lnTo>
                  <a:lnTo>
                    <a:pt x="128234" y="134860"/>
                  </a:lnTo>
                  <a:lnTo>
                    <a:pt x="129227" y="131927"/>
                  </a:lnTo>
                  <a:lnTo>
                    <a:pt x="129626" y="132678"/>
                  </a:lnTo>
                  <a:lnTo>
                    <a:pt x="130189" y="132208"/>
                  </a:lnTo>
                  <a:lnTo>
                    <a:pt x="130854" y="128062"/>
                  </a:lnTo>
                  <a:lnTo>
                    <a:pt x="131676" y="118259"/>
                  </a:lnTo>
                  <a:lnTo>
                    <a:pt x="134782" y="108941"/>
                  </a:lnTo>
                  <a:lnTo>
                    <a:pt x="147996" y="87466"/>
                  </a:lnTo>
                  <a:lnTo>
                    <a:pt x="154129" y="78860"/>
                  </a:lnTo>
                  <a:lnTo>
                    <a:pt x="156171" y="74933"/>
                  </a:lnTo>
                  <a:lnTo>
                    <a:pt x="158299" y="72062"/>
                  </a:lnTo>
                  <a:lnTo>
                    <a:pt x="159801" y="74792"/>
                  </a:lnTo>
                  <a:lnTo>
                    <a:pt x="160513" y="75606"/>
                  </a:lnTo>
                  <a:lnTo>
                    <a:pt x="160928" y="76889"/>
                  </a:lnTo>
                  <a:lnTo>
                    <a:pt x="159668" y="77483"/>
                  </a:lnTo>
                  <a:lnTo>
                    <a:pt x="157618" y="80269"/>
                  </a:lnTo>
                  <a:lnTo>
                    <a:pt x="154755" y="82130"/>
                  </a:lnTo>
                  <a:lnTo>
                    <a:pt x="154067" y="83085"/>
                  </a:lnTo>
                  <a:lnTo>
                    <a:pt x="155749" y="82874"/>
                  </a:lnTo>
                  <a:lnTo>
                    <a:pt x="160779" y="80847"/>
                  </a:lnTo>
                  <a:lnTo>
                    <a:pt x="163619" y="78391"/>
                  </a:lnTo>
                  <a:lnTo>
                    <a:pt x="177732" y="73830"/>
                  </a:lnTo>
                  <a:lnTo>
                    <a:pt x="185384" y="66265"/>
                  </a:lnTo>
                  <a:lnTo>
                    <a:pt x="185681" y="64575"/>
                  </a:lnTo>
                  <a:lnTo>
                    <a:pt x="197033" y="55046"/>
                  </a:lnTo>
                  <a:lnTo>
                    <a:pt x="198605" y="55413"/>
                  </a:lnTo>
                  <a:lnTo>
                    <a:pt x="200413" y="56564"/>
                  </a:lnTo>
                  <a:lnTo>
                    <a:pt x="197268" y="62853"/>
                  </a:lnTo>
                  <a:lnTo>
                    <a:pt x="199482" y="64496"/>
                  </a:lnTo>
                  <a:lnTo>
                    <a:pt x="197518" y="71968"/>
                  </a:lnTo>
                  <a:lnTo>
                    <a:pt x="201633" y="72085"/>
                  </a:lnTo>
                  <a:lnTo>
                    <a:pt x="202556" y="75512"/>
                  </a:lnTo>
                  <a:lnTo>
                    <a:pt x="202783" y="72562"/>
                  </a:lnTo>
                  <a:lnTo>
                    <a:pt x="202736" y="68322"/>
                  </a:lnTo>
                  <a:lnTo>
                    <a:pt x="203065" y="64144"/>
                  </a:lnTo>
                  <a:lnTo>
                    <a:pt x="203675" y="61250"/>
                  </a:lnTo>
                  <a:lnTo>
                    <a:pt x="206570" y="62556"/>
                  </a:lnTo>
                  <a:lnTo>
                    <a:pt x="213086" y="59443"/>
                  </a:lnTo>
                  <a:lnTo>
                    <a:pt x="205193" y="59051"/>
                  </a:lnTo>
                  <a:lnTo>
                    <a:pt x="200459" y="52214"/>
                  </a:lnTo>
                  <a:lnTo>
                    <a:pt x="197831" y="52159"/>
                  </a:lnTo>
                  <a:lnTo>
                    <a:pt x="206632" y="42067"/>
                  </a:lnTo>
                  <a:lnTo>
                    <a:pt x="214675" y="35933"/>
                  </a:lnTo>
                  <a:lnTo>
                    <a:pt x="216490" y="36050"/>
                  </a:lnTo>
                  <a:lnTo>
                    <a:pt x="217366" y="37193"/>
                  </a:lnTo>
                  <a:lnTo>
                    <a:pt x="217554" y="39047"/>
                  </a:lnTo>
                  <a:lnTo>
                    <a:pt x="215817" y="40252"/>
                  </a:lnTo>
                  <a:lnTo>
                    <a:pt x="214111" y="42427"/>
                  </a:lnTo>
                  <a:lnTo>
                    <a:pt x="214894" y="44343"/>
                  </a:lnTo>
                  <a:lnTo>
                    <a:pt x="216059" y="44617"/>
                  </a:lnTo>
                  <a:lnTo>
                    <a:pt x="219924" y="43045"/>
                  </a:lnTo>
                  <a:lnTo>
                    <a:pt x="221653" y="41073"/>
                  </a:lnTo>
                  <a:lnTo>
                    <a:pt x="229891" y="41245"/>
                  </a:lnTo>
                  <a:lnTo>
                    <a:pt x="232309" y="39837"/>
                  </a:lnTo>
                  <a:lnTo>
                    <a:pt x="232888" y="38437"/>
                  </a:lnTo>
                  <a:lnTo>
                    <a:pt x="243559" y="38155"/>
                  </a:lnTo>
                  <a:lnTo>
                    <a:pt x="245515" y="37169"/>
                  </a:lnTo>
                  <a:lnTo>
                    <a:pt x="252188" y="31724"/>
                  </a:lnTo>
                  <a:lnTo>
                    <a:pt x="258361" y="25098"/>
                  </a:lnTo>
                  <a:lnTo>
                    <a:pt x="261201" y="21468"/>
                  </a:lnTo>
                  <a:lnTo>
                    <a:pt x="266075" y="12173"/>
                  </a:lnTo>
                  <a:lnTo>
                    <a:pt x="270252" y="6095"/>
                  </a:lnTo>
                  <a:lnTo>
                    <a:pt x="277121" y="0"/>
                  </a:lnTo>
                  <a:lnTo>
                    <a:pt x="278764" y="759"/>
                  </a:lnTo>
                  <a:lnTo>
                    <a:pt x="276535" y="1971"/>
                  </a:lnTo>
                  <a:lnTo>
                    <a:pt x="274986" y="4553"/>
                  </a:lnTo>
                  <a:lnTo>
                    <a:pt x="277121" y="7980"/>
                  </a:lnTo>
                  <a:lnTo>
                    <a:pt x="291587" y="15013"/>
                  </a:lnTo>
                  <a:lnTo>
                    <a:pt x="295225" y="15397"/>
                  </a:lnTo>
                  <a:lnTo>
                    <a:pt x="296680" y="19590"/>
                  </a:lnTo>
                  <a:lnTo>
                    <a:pt x="295467" y="23619"/>
                  </a:lnTo>
                  <a:lnTo>
                    <a:pt x="291735" y="28078"/>
                  </a:lnTo>
                  <a:lnTo>
                    <a:pt x="284225" y="32632"/>
                  </a:lnTo>
                  <a:lnTo>
                    <a:pt x="286525" y="34345"/>
                  </a:lnTo>
                  <a:lnTo>
                    <a:pt x="288027" y="38382"/>
                  </a:lnTo>
                  <a:lnTo>
                    <a:pt x="290249" y="38875"/>
                  </a:lnTo>
                  <a:lnTo>
                    <a:pt x="293856" y="37357"/>
                  </a:lnTo>
                  <a:lnTo>
                    <a:pt x="296680" y="34877"/>
                  </a:lnTo>
                  <a:lnTo>
                    <a:pt x="302524" y="26764"/>
                  </a:lnTo>
                  <a:lnTo>
                    <a:pt x="304363" y="22219"/>
                  </a:lnTo>
                  <a:lnTo>
                    <a:pt x="305739" y="21069"/>
                  </a:lnTo>
                  <a:lnTo>
                    <a:pt x="310637" y="22164"/>
                  </a:lnTo>
                  <a:lnTo>
                    <a:pt x="313406" y="24503"/>
                  </a:lnTo>
                  <a:lnTo>
                    <a:pt x="316567" y="28642"/>
                  </a:lnTo>
                  <a:lnTo>
                    <a:pt x="315409" y="32632"/>
                  </a:lnTo>
                  <a:lnTo>
                    <a:pt x="314118" y="34877"/>
                  </a:lnTo>
                  <a:lnTo>
                    <a:pt x="318210" y="37975"/>
                  </a:lnTo>
                  <a:lnTo>
                    <a:pt x="322748" y="38624"/>
                  </a:lnTo>
                  <a:lnTo>
                    <a:pt x="327074" y="41112"/>
                  </a:lnTo>
                  <a:lnTo>
                    <a:pt x="333153" y="36019"/>
                  </a:lnTo>
                  <a:lnTo>
                    <a:pt x="337917" y="34932"/>
                  </a:lnTo>
                  <a:lnTo>
                    <a:pt x="342384" y="35096"/>
                  </a:lnTo>
                  <a:lnTo>
                    <a:pt x="348197" y="32311"/>
                  </a:lnTo>
                  <a:lnTo>
                    <a:pt x="358031" y="36105"/>
                  </a:lnTo>
                  <a:lnTo>
                    <a:pt x="360535" y="35119"/>
                  </a:lnTo>
                  <a:lnTo>
                    <a:pt x="364478" y="35777"/>
                  </a:lnTo>
                  <a:lnTo>
                    <a:pt x="368671" y="38061"/>
                  </a:lnTo>
                  <a:lnTo>
                    <a:pt x="370150" y="40494"/>
                  </a:lnTo>
                  <a:lnTo>
                    <a:pt x="365659" y="45634"/>
                  </a:lnTo>
                  <a:lnTo>
                    <a:pt x="364932" y="50915"/>
                  </a:lnTo>
                  <a:lnTo>
                    <a:pt x="366496" y="53113"/>
                  </a:lnTo>
                  <a:lnTo>
                    <a:pt x="369336" y="53489"/>
                  </a:lnTo>
                  <a:lnTo>
                    <a:pt x="369696" y="56564"/>
                  </a:lnTo>
                  <a:lnTo>
                    <a:pt x="371464" y="57330"/>
                  </a:lnTo>
                  <a:lnTo>
                    <a:pt x="380336" y="57103"/>
                  </a:lnTo>
                  <a:lnTo>
                    <a:pt x="379655" y="58566"/>
                  </a:lnTo>
                  <a:lnTo>
                    <a:pt x="379225" y="60327"/>
                  </a:lnTo>
                  <a:lnTo>
                    <a:pt x="376479" y="64215"/>
                  </a:lnTo>
                  <a:lnTo>
                    <a:pt x="392290" y="66397"/>
                  </a:lnTo>
                  <a:lnTo>
                    <a:pt x="394410" y="64246"/>
                  </a:lnTo>
                  <a:lnTo>
                    <a:pt x="397680" y="63393"/>
                  </a:lnTo>
                  <a:lnTo>
                    <a:pt x="404628" y="60420"/>
                  </a:lnTo>
                  <a:lnTo>
                    <a:pt x="407241" y="61719"/>
                  </a:lnTo>
                  <a:lnTo>
                    <a:pt x="410323" y="64755"/>
                  </a:lnTo>
                  <a:lnTo>
                    <a:pt x="413171" y="65388"/>
                  </a:lnTo>
                  <a:lnTo>
                    <a:pt x="415831" y="64770"/>
                  </a:lnTo>
                  <a:lnTo>
                    <a:pt x="422027" y="60436"/>
                  </a:lnTo>
                  <a:lnTo>
                    <a:pt x="429185" y="60225"/>
                  </a:lnTo>
                  <a:lnTo>
                    <a:pt x="432119" y="61641"/>
                  </a:lnTo>
                  <a:lnTo>
                    <a:pt x="435217" y="61023"/>
                  </a:lnTo>
                  <a:lnTo>
                    <a:pt x="444543" y="65983"/>
                  </a:lnTo>
                  <a:lnTo>
                    <a:pt x="447977" y="66562"/>
                  </a:lnTo>
                  <a:lnTo>
                    <a:pt x="452570" y="72985"/>
                  </a:lnTo>
                  <a:lnTo>
                    <a:pt x="454940" y="73173"/>
                  </a:lnTo>
                  <a:lnTo>
                    <a:pt x="457624" y="70450"/>
                  </a:lnTo>
                  <a:lnTo>
                    <a:pt x="459955" y="70536"/>
                  </a:lnTo>
                  <a:lnTo>
                    <a:pt x="462232" y="73141"/>
                  </a:lnTo>
                  <a:lnTo>
                    <a:pt x="465956" y="73939"/>
                  </a:lnTo>
                  <a:lnTo>
                    <a:pt x="467692" y="78039"/>
                  </a:lnTo>
                  <a:lnTo>
                    <a:pt x="469562" y="79525"/>
                  </a:lnTo>
                  <a:lnTo>
                    <a:pt x="483668" y="82561"/>
                  </a:lnTo>
                  <a:lnTo>
                    <a:pt x="490654" y="81176"/>
                  </a:lnTo>
                  <a:lnTo>
                    <a:pt x="500832" y="81536"/>
                  </a:lnTo>
                  <a:lnTo>
                    <a:pt x="505738" y="83476"/>
                  </a:lnTo>
                  <a:lnTo>
                    <a:pt x="510886" y="83226"/>
                  </a:lnTo>
                  <a:lnTo>
                    <a:pt x="519296" y="90259"/>
                  </a:lnTo>
                  <a:lnTo>
                    <a:pt x="523755" y="91354"/>
                  </a:lnTo>
                  <a:lnTo>
                    <a:pt x="524623" y="92974"/>
                  </a:lnTo>
                  <a:lnTo>
                    <a:pt x="537321" y="94679"/>
                  </a:lnTo>
                  <a:lnTo>
                    <a:pt x="541765" y="91026"/>
                  </a:lnTo>
                  <a:lnTo>
                    <a:pt x="549510" y="90056"/>
                  </a:lnTo>
                  <a:lnTo>
                    <a:pt x="556481" y="86973"/>
                  </a:lnTo>
                  <a:lnTo>
                    <a:pt x="560431" y="87004"/>
                  </a:lnTo>
                  <a:lnTo>
                    <a:pt x="565032" y="87771"/>
                  </a:lnTo>
                  <a:lnTo>
                    <a:pt x="566800" y="87403"/>
                  </a:lnTo>
                  <a:lnTo>
                    <a:pt x="568075" y="86058"/>
                  </a:lnTo>
                  <a:lnTo>
                    <a:pt x="579286" y="91362"/>
                  </a:lnTo>
                  <a:lnTo>
                    <a:pt x="585560" y="97402"/>
                  </a:lnTo>
                  <a:lnTo>
                    <a:pt x="588306" y="101846"/>
                  </a:lnTo>
                  <a:lnTo>
                    <a:pt x="601434" y="108175"/>
                  </a:lnTo>
                  <a:lnTo>
                    <a:pt x="605228" y="111703"/>
                  </a:lnTo>
                  <a:lnTo>
                    <a:pt x="607826" y="115583"/>
                  </a:lnTo>
                  <a:lnTo>
                    <a:pt x="609351" y="115998"/>
                  </a:lnTo>
                  <a:lnTo>
                    <a:pt x="610423" y="114864"/>
                  </a:lnTo>
                  <a:lnTo>
                    <a:pt x="615008" y="115192"/>
                  </a:lnTo>
                  <a:lnTo>
                    <a:pt x="616683" y="115756"/>
                  </a:lnTo>
                  <a:close/>
                  <a:moveTo>
                    <a:pt x="65404" y="316083"/>
                  </a:moveTo>
                  <a:lnTo>
                    <a:pt x="64559" y="316388"/>
                  </a:lnTo>
                  <a:lnTo>
                    <a:pt x="64606" y="315558"/>
                  </a:lnTo>
                  <a:lnTo>
                    <a:pt x="67109" y="313344"/>
                  </a:lnTo>
                  <a:lnTo>
                    <a:pt x="71725" y="310598"/>
                  </a:lnTo>
                  <a:lnTo>
                    <a:pt x="71553" y="311193"/>
                  </a:lnTo>
                  <a:lnTo>
                    <a:pt x="69089" y="313321"/>
                  </a:lnTo>
                  <a:lnTo>
                    <a:pt x="65404" y="316083"/>
                  </a:lnTo>
                  <a:close/>
                  <a:moveTo>
                    <a:pt x="464555" y="582658"/>
                  </a:moveTo>
                  <a:lnTo>
                    <a:pt x="461778" y="583026"/>
                  </a:lnTo>
                  <a:lnTo>
                    <a:pt x="460503" y="582455"/>
                  </a:lnTo>
                  <a:lnTo>
                    <a:pt x="460323" y="581837"/>
                  </a:lnTo>
                  <a:lnTo>
                    <a:pt x="460847" y="579560"/>
                  </a:lnTo>
                  <a:lnTo>
                    <a:pt x="460808" y="578598"/>
                  </a:lnTo>
                  <a:lnTo>
                    <a:pt x="462208" y="578238"/>
                  </a:lnTo>
                  <a:lnTo>
                    <a:pt x="463820" y="579318"/>
                  </a:lnTo>
                  <a:lnTo>
                    <a:pt x="464289" y="580436"/>
                  </a:lnTo>
                  <a:lnTo>
                    <a:pt x="464555" y="582658"/>
                  </a:lnTo>
                  <a:close/>
                  <a:moveTo>
                    <a:pt x="374750" y="603390"/>
                  </a:moveTo>
                  <a:lnTo>
                    <a:pt x="373694" y="603555"/>
                  </a:lnTo>
                  <a:lnTo>
                    <a:pt x="375110" y="601364"/>
                  </a:lnTo>
                  <a:lnTo>
                    <a:pt x="376096" y="597085"/>
                  </a:lnTo>
                  <a:lnTo>
                    <a:pt x="377418" y="597679"/>
                  </a:lnTo>
                  <a:lnTo>
                    <a:pt x="377684" y="598462"/>
                  </a:lnTo>
                  <a:lnTo>
                    <a:pt x="375501" y="602851"/>
                  </a:lnTo>
                  <a:lnTo>
                    <a:pt x="374750" y="603390"/>
                  </a:lnTo>
                  <a:close/>
                  <a:moveTo>
                    <a:pt x="470532" y="599455"/>
                  </a:moveTo>
                  <a:lnTo>
                    <a:pt x="470524" y="600621"/>
                  </a:lnTo>
                  <a:lnTo>
                    <a:pt x="469836" y="601747"/>
                  </a:lnTo>
                  <a:lnTo>
                    <a:pt x="470493" y="603805"/>
                  </a:lnTo>
                  <a:lnTo>
                    <a:pt x="469351" y="607333"/>
                  </a:lnTo>
                  <a:lnTo>
                    <a:pt x="468913" y="609571"/>
                  </a:lnTo>
                  <a:lnTo>
                    <a:pt x="468303" y="610979"/>
                  </a:lnTo>
                  <a:lnTo>
                    <a:pt x="467692" y="611519"/>
                  </a:lnTo>
                  <a:lnTo>
                    <a:pt x="467074" y="611198"/>
                  </a:lnTo>
                  <a:lnTo>
                    <a:pt x="466941" y="610424"/>
                  </a:lnTo>
                  <a:lnTo>
                    <a:pt x="467301" y="609188"/>
                  </a:lnTo>
                  <a:lnTo>
                    <a:pt x="465854" y="609227"/>
                  </a:lnTo>
                  <a:lnTo>
                    <a:pt x="465408" y="606144"/>
                  </a:lnTo>
                  <a:lnTo>
                    <a:pt x="466214" y="605166"/>
                  </a:lnTo>
                  <a:lnTo>
                    <a:pt x="466503" y="603852"/>
                  </a:lnTo>
                  <a:lnTo>
                    <a:pt x="466597" y="602960"/>
                  </a:lnTo>
                  <a:lnTo>
                    <a:pt x="467544" y="599025"/>
                  </a:lnTo>
                  <a:lnTo>
                    <a:pt x="467880" y="598751"/>
                  </a:lnTo>
                  <a:lnTo>
                    <a:pt x="467990" y="599690"/>
                  </a:lnTo>
                  <a:lnTo>
                    <a:pt x="468295" y="599964"/>
                  </a:lnTo>
                  <a:lnTo>
                    <a:pt x="468795" y="599580"/>
                  </a:lnTo>
                  <a:lnTo>
                    <a:pt x="469546" y="597828"/>
                  </a:lnTo>
                  <a:lnTo>
                    <a:pt x="469867" y="597624"/>
                  </a:lnTo>
                  <a:lnTo>
                    <a:pt x="470532" y="599455"/>
                  </a:lnTo>
                  <a:close/>
                  <a:moveTo>
                    <a:pt x="498298" y="599494"/>
                  </a:moveTo>
                  <a:lnTo>
                    <a:pt x="498791" y="600715"/>
                  </a:lnTo>
                  <a:lnTo>
                    <a:pt x="503015" y="600417"/>
                  </a:lnTo>
                  <a:lnTo>
                    <a:pt x="504229" y="600636"/>
                  </a:lnTo>
                  <a:lnTo>
                    <a:pt x="504713" y="601200"/>
                  </a:lnTo>
                  <a:lnTo>
                    <a:pt x="504142" y="602021"/>
                  </a:lnTo>
                  <a:lnTo>
                    <a:pt x="502514" y="603109"/>
                  </a:lnTo>
                  <a:lnTo>
                    <a:pt x="497758" y="605018"/>
                  </a:lnTo>
                  <a:lnTo>
                    <a:pt x="493893" y="607521"/>
                  </a:lnTo>
                  <a:lnTo>
                    <a:pt x="493392" y="607286"/>
                  </a:lnTo>
                  <a:lnTo>
                    <a:pt x="492688" y="604548"/>
                  </a:lnTo>
                  <a:lnTo>
                    <a:pt x="491976" y="603437"/>
                  </a:lnTo>
                  <a:lnTo>
                    <a:pt x="491538" y="601888"/>
                  </a:lnTo>
                  <a:lnTo>
                    <a:pt x="491538" y="601309"/>
                  </a:lnTo>
                  <a:lnTo>
                    <a:pt x="492250" y="600238"/>
                  </a:lnTo>
                  <a:lnTo>
                    <a:pt x="493666" y="598673"/>
                  </a:lnTo>
                  <a:lnTo>
                    <a:pt x="494668" y="598110"/>
                  </a:lnTo>
                  <a:lnTo>
                    <a:pt x="498298" y="599494"/>
                  </a:lnTo>
                  <a:close/>
                  <a:moveTo>
                    <a:pt x="526298" y="604486"/>
                  </a:moveTo>
                  <a:lnTo>
                    <a:pt x="525594" y="605565"/>
                  </a:lnTo>
                  <a:lnTo>
                    <a:pt x="523678" y="605182"/>
                  </a:lnTo>
                  <a:lnTo>
                    <a:pt x="522652" y="604493"/>
                  </a:lnTo>
                  <a:lnTo>
                    <a:pt x="526079" y="601646"/>
                  </a:lnTo>
                  <a:lnTo>
                    <a:pt x="526642" y="602217"/>
                  </a:lnTo>
                  <a:lnTo>
                    <a:pt x="526298" y="604486"/>
                  </a:lnTo>
                  <a:close/>
                  <a:moveTo>
                    <a:pt x="64841" y="602428"/>
                  </a:moveTo>
                  <a:lnTo>
                    <a:pt x="66859" y="604626"/>
                  </a:lnTo>
                  <a:lnTo>
                    <a:pt x="67931" y="604752"/>
                  </a:lnTo>
                  <a:lnTo>
                    <a:pt x="71311" y="604087"/>
                  </a:lnTo>
                  <a:lnTo>
                    <a:pt x="72555" y="604556"/>
                  </a:lnTo>
                  <a:lnTo>
                    <a:pt x="73752" y="605503"/>
                  </a:lnTo>
                  <a:lnTo>
                    <a:pt x="74495" y="606950"/>
                  </a:lnTo>
                  <a:lnTo>
                    <a:pt x="74636" y="609485"/>
                  </a:lnTo>
                  <a:lnTo>
                    <a:pt x="74088" y="611746"/>
                  </a:lnTo>
                  <a:lnTo>
                    <a:pt x="74252" y="614930"/>
                  </a:lnTo>
                  <a:lnTo>
                    <a:pt x="74135" y="616299"/>
                  </a:lnTo>
                  <a:lnTo>
                    <a:pt x="75926" y="618098"/>
                  </a:lnTo>
                  <a:lnTo>
                    <a:pt x="76489" y="620531"/>
                  </a:lnTo>
                  <a:lnTo>
                    <a:pt x="76779" y="623144"/>
                  </a:lnTo>
                  <a:lnTo>
                    <a:pt x="72883" y="624013"/>
                  </a:lnTo>
                  <a:lnTo>
                    <a:pt x="68987" y="624154"/>
                  </a:lnTo>
                  <a:lnTo>
                    <a:pt x="65623" y="625922"/>
                  </a:lnTo>
                  <a:lnTo>
                    <a:pt x="64935" y="627228"/>
                  </a:lnTo>
                  <a:lnTo>
                    <a:pt x="65474" y="629161"/>
                  </a:lnTo>
                  <a:lnTo>
                    <a:pt x="64551" y="629654"/>
                  </a:lnTo>
                  <a:lnTo>
                    <a:pt x="63698" y="629231"/>
                  </a:lnTo>
                  <a:lnTo>
                    <a:pt x="62071" y="627440"/>
                  </a:lnTo>
                  <a:lnTo>
                    <a:pt x="60287" y="626587"/>
                  </a:lnTo>
                  <a:lnTo>
                    <a:pt x="54036" y="625265"/>
                  </a:lnTo>
                  <a:lnTo>
                    <a:pt x="46190" y="620046"/>
                  </a:lnTo>
                  <a:lnTo>
                    <a:pt x="42810" y="618967"/>
                  </a:lnTo>
                  <a:lnTo>
                    <a:pt x="39383" y="615133"/>
                  </a:lnTo>
                  <a:lnTo>
                    <a:pt x="36285" y="610244"/>
                  </a:lnTo>
                  <a:lnTo>
                    <a:pt x="38304" y="609453"/>
                  </a:lnTo>
                  <a:lnTo>
                    <a:pt x="40338" y="609055"/>
                  </a:lnTo>
                  <a:lnTo>
                    <a:pt x="49460" y="609782"/>
                  </a:lnTo>
                  <a:lnTo>
                    <a:pt x="50602" y="606269"/>
                  </a:lnTo>
                  <a:lnTo>
                    <a:pt x="51776" y="605393"/>
                  </a:lnTo>
                  <a:lnTo>
                    <a:pt x="54670" y="604400"/>
                  </a:lnTo>
                  <a:lnTo>
                    <a:pt x="57377" y="602444"/>
                  </a:lnTo>
                  <a:lnTo>
                    <a:pt x="58590" y="602491"/>
                  </a:lnTo>
                  <a:lnTo>
                    <a:pt x="59826" y="603242"/>
                  </a:lnTo>
                  <a:lnTo>
                    <a:pt x="62392" y="602076"/>
                  </a:lnTo>
                  <a:lnTo>
                    <a:pt x="63753" y="601826"/>
                  </a:lnTo>
                  <a:lnTo>
                    <a:pt x="64841" y="602428"/>
                  </a:lnTo>
                  <a:close/>
                  <a:moveTo>
                    <a:pt x="468835" y="627502"/>
                  </a:moveTo>
                  <a:lnTo>
                    <a:pt x="466409" y="628136"/>
                  </a:lnTo>
                  <a:lnTo>
                    <a:pt x="465838" y="626845"/>
                  </a:lnTo>
                  <a:lnTo>
                    <a:pt x="467113" y="623630"/>
                  </a:lnTo>
                  <a:lnTo>
                    <a:pt x="468130" y="621807"/>
                  </a:lnTo>
                  <a:lnTo>
                    <a:pt x="468889" y="621376"/>
                  </a:lnTo>
                  <a:lnTo>
                    <a:pt x="471674" y="617739"/>
                  </a:lnTo>
                  <a:lnTo>
                    <a:pt x="474765" y="615086"/>
                  </a:lnTo>
                  <a:lnTo>
                    <a:pt x="477605" y="611198"/>
                  </a:lnTo>
                  <a:lnTo>
                    <a:pt x="480484" y="605636"/>
                  </a:lnTo>
                  <a:lnTo>
                    <a:pt x="481016" y="603555"/>
                  </a:lnTo>
                  <a:lnTo>
                    <a:pt x="482353" y="603336"/>
                  </a:lnTo>
                  <a:lnTo>
                    <a:pt x="484552" y="604705"/>
                  </a:lnTo>
                  <a:lnTo>
                    <a:pt x="485913" y="606629"/>
                  </a:lnTo>
                  <a:lnTo>
                    <a:pt x="485279" y="608155"/>
                  </a:lnTo>
                  <a:lnTo>
                    <a:pt x="477996" y="616041"/>
                  </a:lnTo>
                  <a:lnTo>
                    <a:pt x="477386" y="617066"/>
                  </a:lnTo>
                  <a:lnTo>
                    <a:pt x="476728" y="619734"/>
                  </a:lnTo>
                  <a:lnTo>
                    <a:pt x="476126" y="620664"/>
                  </a:lnTo>
                  <a:lnTo>
                    <a:pt x="475164" y="621087"/>
                  </a:lnTo>
                  <a:lnTo>
                    <a:pt x="474467" y="622245"/>
                  </a:lnTo>
                  <a:lnTo>
                    <a:pt x="474029" y="624146"/>
                  </a:lnTo>
                  <a:lnTo>
                    <a:pt x="473130" y="625140"/>
                  </a:lnTo>
                  <a:lnTo>
                    <a:pt x="471768" y="625226"/>
                  </a:lnTo>
                  <a:lnTo>
                    <a:pt x="470830" y="625750"/>
                  </a:lnTo>
                  <a:lnTo>
                    <a:pt x="470305" y="626712"/>
                  </a:lnTo>
                  <a:lnTo>
                    <a:pt x="468835" y="627502"/>
                  </a:lnTo>
                  <a:close/>
                  <a:moveTo>
                    <a:pt x="462552" y="616471"/>
                  </a:moveTo>
                  <a:lnTo>
                    <a:pt x="461402" y="617817"/>
                  </a:lnTo>
                  <a:lnTo>
                    <a:pt x="457060" y="617003"/>
                  </a:lnTo>
                  <a:lnTo>
                    <a:pt x="457960" y="614351"/>
                  </a:lnTo>
                  <a:lnTo>
                    <a:pt x="461277" y="612677"/>
                  </a:lnTo>
                  <a:lnTo>
                    <a:pt x="464907" y="615282"/>
                  </a:lnTo>
                  <a:lnTo>
                    <a:pt x="462552" y="616471"/>
                  </a:lnTo>
                  <a:close/>
                  <a:moveTo>
                    <a:pt x="538440" y="627283"/>
                  </a:moveTo>
                  <a:lnTo>
                    <a:pt x="537383" y="627533"/>
                  </a:lnTo>
                  <a:lnTo>
                    <a:pt x="538964" y="624670"/>
                  </a:lnTo>
                  <a:lnTo>
                    <a:pt x="541084" y="621502"/>
                  </a:lnTo>
                  <a:lnTo>
                    <a:pt x="543079" y="619514"/>
                  </a:lnTo>
                  <a:lnTo>
                    <a:pt x="545676" y="618685"/>
                  </a:lnTo>
                  <a:lnTo>
                    <a:pt x="545387" y="620133"/>
                  </a:lnTo>
                  <a:lnTo>
                    <a:pt x="541999" y="622808"/>
                  </a:lnTo>
                  <a:lnTo>
                    <a:pt x="538440" y="627283"/>
                  </a:lnTo>
                  <a:close/>
                  <a:moveTo>
                    <a:pt x="179383" y="680420"/>
                  </a:moveTo>
                  <a:lnTo>
                    <a:pt x="177772" y="681093"/>
                  </a:lnTo>
                  <a:lnTo>
                    <a:pt x="176066" y="680756"/>
                  </a:lnTo>
                  <a:lnTo>
                    <a:pt x="174720" y="676586"/>
                  </a:lnTo>
                  <a:lnTo>
                    <a:pt x="175753" y="676453"/>
                  </a:lnTo>
                  <a:lnTo>
                    <a:pt x="177912" y="673699"/>
                  </a:lnTo>
                  <a:lnTo>
                    <a:pt x="182692" y="671470"/>
                  </a:lnTo>
                  <a:lnTo>
                    <a:pt x="183866" y="671220"/>
                  </a:lnTo>
                  <a:lnTo>
                    <a:pt x="179383" y="680420"/>
                  </a:lnTo>
                  <a:close/>
                  <a:moveTo>
                    <a:pt x="364540" y="684285"/>
                  </a:moveTo>
                  <a:lnTo>
                    <a:pt x="363891" y="684551"/>
                  </a:lnTo>
                  <a:lnTo>
                    <a:pt x="362287" y="683268"/>
                  </a:lnTo>
                  <a:lnTo>
                    <a:pt x="361231" y="681906"/>
                  </a:lnTo>
                  <a:lnTo>
                    <a:pt x="361927" y="680866"/>
                  </a:lnTo>
                  <a:lnTo>
                    <a:pt x="365033" y="678675"/>
                  </a:lnTo>
                  <a:lnTo>
                    <a:pt x="366520" y="678636"/>
                  </a:lnTo>
                  <a:lnTo>
                    <a:pt x="367130" y="678980"/>
                  </a:lnTo>
                  <a:lnTo>
                    <a:pt x="367372" y="679661"/>
                  </a:lnTo>
                  <a:lnTo>
                    <a:pt x="367255" y="680670"/>
                  </a:lnTo>
                  <a:lnTo>
                    <a:pt x="366590" y="681930"/>
                  </a:lnTo>
                  <a:lnTo>
                    <a:pt x="364540" y="684285"/>
                  </a:lnTo>
                  <a:close/>
                  <a:moveTo>
                    <a:pt x="366050" y="689503"/>
                  </a:moveTo>
                  <a:lnTo>
                    <a:pt x="366848" y="689839"/>
                  </a:lnTo>
                  <a:lnTo>
                    <a:pt x="367678" y="687352"/>
                  </a:lnTo>
                  <a:lnTo>
                    <a:pt x="368264" y="687273"/>
                  </a:lnTo>
                  <a:lnTo>
                    <a:pt x="370862" y="689378"/>
                  </a:lnTo>
                  <a:lnTo>
                    <a:pt x="372458" y="688908"/>
                  </a:lnTo>
                  <a:lnTo>
                    <a:pt x="373483" y="691498"/>
                  </a:lnTo>
                  <a:lnTo>
                    <a:pt x="374406" y="691733"/>
                  </a:lnTo>
                  <a:lnTo>
                    <a:pt x="375258" y="691420"/>
                  </a:lnTo>
                  <a:lnTo>
                    <a:pt x="375775" y="691600"/>
                  </a:lnTo>
                  <a:lnTo>
                    <a:pt x="375595" y="694330"/>
                  </a:lnTo>
                  <a:lnTo>
                    <a:pt x="373694" y="697092"/>
                  </a:lnTo>
                  <a:lnTo>
                    <a:pt x="372810" y="697788"/>
                  </a:lnTo>
                  <a:lnTo>
                    <a:pt x="371574" y="697076"/>
                  </a:lnTo>
                  <a:lnTo>
                    <a:pt x="371112" y="696810"/>
                  </a:lnTo>
                  <a:lnTo>
                    <a:pt x="370298" y="695589"/>
                  </a:lnTo>
                  <a:lnTo>
                    <a:pt x="369680" y="694048"/>
                  </a:lnTo>
                  <a:lnTo>
                    <a:pt x="369313" y="694025"/>
                  </a:lnTo>
                  <a:lnTo>
                    <a:pt x="367865" y="695840"/>
                  </a:lnTo>
                  <a:lnTo>
                    <a:pt x="367897" y="696740"/>
                  </a:lnTo>
                  <a:lnTo>
                    <a:pt x="368499" y="698085"/>
                  </a:lnTo>
                  <a:lnTo>
                    <a:pt x="368413" y="698922"/>
                  </a:lnTo>
                  <a:lnTo>
                    <a:pt x="366833" y="699321"/>
                  </a:lnTo>
                  <a:lnTo>
                    <a:pt x="365284" y="699110"/>
                  </a:lnTo>
                  <a:lnTo>
                    <a:pt x="363390" y="700284"/>
                  </a:lnTo>
                  <a:lnTo>
                    <a:pt x="362937" y="699556"/>
                  </a:lnTo>
                  <a:lnTo>
                    <a:pt x="362647" y="697499"/>
                  </a:lnTo>
                  <a:lnTo>
                    <a:pt x="362060" y="697733"/>
                  </a:lnTo>
                  <a:lnTo>
                    <a:pt x="361168" y="700252"/>
                  </a:lnTo>
                  <a:lnTo>
                    <a:pt x="360191" y="701848"/>
                  </a:lnTo>
                  <a:lnTo>
                    <a:pt x="358415" y="703170"/>
                  </a:lnTo>
                  <a:lnTo>
                    <a:pt x="358023" y="703812"/>
                  </a:lnTo>
                  <a:lnTo>
                    <a:pt x="356725" y="703898"/>
                  </a:lnTo>
                  <a:lnTo>
                    <a:pt x="354800" y="704727"/>
                  </a:lnTo>
                  <a:lnTo>
                    <a:pt x="353611" y="704586"/>
                  </a:lnTo>
                  <a:lnTo>
                    <a:pt x="346523" y="701856"/>
                  </a:lnTo>
                  <a:lnTo>
                    <a:pt x="344857" y="700855"/>
                  </a:lnTo>
                  <a:lnTo>
                    <a:pt x="350685" y="694572"/>
                  </a:lnTo>
                  <a:lnTo>
                    <a:pt x="353752" y="692132"/>
                  </a:lnTo>
                  <a:lnTo>
                    <a:pt x="355528" y="692265"/>
                  </a:lnTo>
                  <a:lnTo>
                    <a:pt x="357304" y="693023"/>
                  </a:lnTo>
                  <a:lnTo>
                    <a:pt x="358243" y="692898"/>
                  </a:lnTo>
                  <a:lnTo>
                    <a:pt x="358313" y="690105"/>
                  </a:lnTo>
                  <a:lnTo>
                    <a:pt x="356662" y="688016"/>
                  </a:lnTo>
                  <a:lnTo>
                    <a:pt x="356725" y="687148"/>
                  </a:lnTo>
                  <a:lnTo>
                    <a:pt x="360378" y="685716"/>
                  </a:lnTo>
                  <a:lnTo>
                    <a:pt x="361747" y="685920"/>
                  </a:lnTo>
                  <a:lnTo>
                    <a:pt x="363257" y="686655"/>
                  </a:lnTo>
                  <a:lnTo>
                    <a:pt x="364689" y="687844"/>
                  </a:lnTo>
                  <a:lnTo>
                    <a:pt x="366050" y="689503"/>
                  </a:lnTo>
                  <a:close/>
                  <a:moveTo>
                    <a:pt x="755485" y="697772"/>
                  </a:moveTo>
                  <a:lnTo>
                    <a:pt x="761063" y="698719"/>
                  </a:lnTo>
                  <a:lnTo>
                    <a:pt x="765147" y="698508"/>
                  </a:lnTo>
                  <a:lnTo>
                    <a:pt x="768879" y="704704"/>
                  </a:lnTo>
                  <a:lnTo>
                    <a:pt x="771171" y="709687"/>
                  </a:lnTo>
                  <a:lnTo>
                    <a:pt x="772518" y="713169"/>
                  </a:lnTo>
                  <a:lnTo>
                    <a:pt x="773284" y="716525"/>
                  </a:lnTo>
                  <a:lnTo>
                    <a:pt x="774308" y="719756"/>
                  </a:lnTo>
                  <a:lnTo>
                    <a:pt x="774214" y="720210"/>
                  </a:lnTo>
                  <a:lnTo>
                    <a:pt x="772064" y="718035"/>
                  </a:lnTo>
                  <a:lnTo>
                    <a:pt x="770514" y="713615"/>
                  </a:lnTo>
                  <a:lnTo>
                    <a:pt x="769724" y="711886"/>
                  </a:lnTo>
                  <a:lnTo>
                    <a:pt x="768942" y="711103"/>
                  </a:lnTo>
                  <a:lnTo>
                    <a:pt x="768120" y="709468"/>
                  </a:lnTo>
                  <a:lnTo>
                    <a:pt x="766517" y="705228"/>
                  </a:lnTo>
                  <a:lnTo>
                    <a:pt x="766461" y="704031"/>
                  </a:lnTo>
                  <a:lnTo>
                    <a:pt x="765750" y="702920"/>
                  </a:lnTo>
                  <a:lnTo>
                    <a:pt x="764928" y="702459"/>
                  </a:lnTo>
                  <a:lnTo>
                    <a:pt x="763997" y="702638"/>
                  </a:lnTo>
                  <a:lnTo>
                    <a:pt x="763676" y="703069"/>
                  </a:lnTo>
                  <a:lnTo>
                    <a:pt x="763818" y="706002"/>
                  </a:lnTo>
                  <a:lnTo>
                    <a:pt x="764553" y="709257"/>
                  </a:lnTo>
                  <a:lnTo>
                    <a:pt x="768582" y="716345"/>
                  </a:lnTo>
                  <a:lnTo>
                    <a:pt x="771273" y="720366"/>
                  </a:lnTo>
                  <a:lnTo>
                    <a:pt x="771805" y="721696"/>
                  </a:lnTo>
                  <a:lnTo>
                    <a:pt x="772157" y="725358"/>
                  </a:lnTo>
                  <a:lnTo>
                    <a:pt x="770999" y="727009"/>
                  </a:lnTo>
                  <a:lnTo>
                    <a:pt x="772423" y="730373"/>
                  </a:lnTo>
                  <a:lnTo>
                    <a:pt x="772368" y="731030"/>
                  </a:lnTo>
                  <a:lnTo>
                    <a:pt x="772055" y="731671"/>
                  </a:lnTo>
                  <a:lnTo>
                    <a:pt x="768222" y="733158"/>
                  </a:lnTo>
                  <a:lnTo>
                    <a:pt x="764709" y="739362"/>
                  </a:lnTo>
                  <a:lnTo>
                    <a:pt x="760860" y="742984"/>
                  </a:lnTo>
                  <a:lnTo>
                    <a:pt x="759084" y="743563"/>
                  </a:lnTo>
                  <a:lnTo>
                    <a:pt x="758231" y="742961"/>
                  </a:lnTo>
                  <a:lnTo>
                    <a:pt x="757425" y="741576"/>
                  </a:lnTo>
                  <a:lnTo>
                    <a:pt x="756948" y="739722"/>
                  </a:lnTo>
                  <a:lnTo>
                    <a:pt x="756807" y="737398"/>
                  </a:lnTo>
                  <a:lnTo>
                    <a:pt x="757770" y="735927"/>
                  </a:lnTo>
                  <a:lnTo>
                    <a:pt x="759671" y="728276"/>
                  </a:lnTo>
                  <a:lnTo>
                    <a:pt x="759725" y="725757"/>
                  </a:lnTo>
                  <a:lnTo>
                    <a:pt x="757355" y="722252"/>
                  </a:lnTo>
                  <a:lnTo>
                    <a:pt x="755923" y="719381"/>
                  </a:lnTo>
                  <a:lnTo>
                    <a:pt x="755149" y="715367"/>
                  </a:lnTo>
                  <a:lnTo>
                    <a:pt x="753850" y="704696"/>
                  </a:lnTo>
                  <a:lnTo>
                    <a:pt x="753248" y="701269"/>
                  </a:lnTo>
                  <a:lnTo>
                    <a:pt x="752403" y="698406"/>
                  </a:lnTo>
                  <a:lnTo>
                    <a:pt x="751308" y="696114"/>
                  </a:lnTo>
                  <a:lnTo>
                    <a:pt x="750486" y="693587"/>
                  </a:lnTo>
                  <a:lnTo>
                    <a:pt x="749923" y="690825"/>
                  </a:lnTo>
                  <a:lnTo>
                    <a:pt x="750134" y="689753"/>
                  </a:lnTo>
                  <a:lnTo>
                    <a:pt x="752035" y="691193"/>
                  </a:lnTo>
                  <a:lnTo>
                    <a:pt x="754319" y="695151"/>
                  </a:lnTo>
                  <a:lnTo>
                    <a:pt x="755485" y="697772"/>
                  </a:lnTo>
                  <a:close/>
                  <a:moveTo>
                    <a:pt x="763551" y="694979"/>
                  </a:moveTo>
                  <a:lnTo>
                    <a:pt x="763395" y="696012"/>
                  </a:lnTo>
                  <a:lnTo>
                    <a:pt x="760398" y="695910"/>
                  </a:lnTo>
                  <a:lnTo>
                    <a:pt x="757378" y="694393"/>
                  </a:lnTo>
                  <a:lnTo>
                    <a:pt x="755893" y="692398"/>
                  </a:lnTo>
                  <a:lnTo>
                    <a:pt x="756189" y="691498"/>
                  </a:lnTo>
                  <a:lnTo>
                    <a:pt x="758998" y="690661"/>
                  </a:lnTo>
                  <a:lnTo>
                    <a:pt x="761658" y="692554"/>
                  </a:lnTo>
                  <a:lnTo>
                    <a:pt x="763551" y="694979"/>
                  </a:lnTo>
                  <a:close/>
                  <a:moveTo>
                    <a:pt x="732430" y="694338"/>
                  </a:moveTo>
                  <a:lnTo>
                    <a:pt x="735567" y="698390"/>
                  </a:lnTo>
                  <a:lnTo>
                    <a:pt x="735590" y="699321"/>
                  </a:lnTo>
                  <a:lnTo>
                    <a:pt x="734949" y="702099"/>
                  </a:lnTo>
                  <a:lnTo>
                    <a:pt x="733243" y="702881"/>
                  </a:lnTo>
                  <a:lnTo>
                    <a:pt x="733728" y="703984"/>
                  </a:lnTo>
                  <a:lnTo>
                    <a:pt x="734996" y="704813"/>
                  </a:lnTo>
                  <a:lnTo>
                    <a:pt x="735903" y="704125"/>
                  </a:lnTo>
                  <a:lnTo>
                    <a:pt x="739212" y="700237"/>
                  </a:lnTo>
                  <a:lnTo>
                    <a:pt x="740230" y="699423"/>
                  </a:lnTo>
                  <a:lnTo>
                    <a:pt x="740848" y="699337"/>
                  </a:lnTo>
                  <a:lnTo>
                    <a:pt x="744884" y="700510"/>
                  </a:lnTo>
                  <a:lnTo>
                    <a:pt x="748413" y="702365"/>
                  </a:lnTo>
                  <a:lnTo>
                    <a:pt x="749453" y="703843"/>
                  </a:lnTo>
                  <a:lnTo>
                    <a:pt x="750040" y="706433"/>
                  </a:lnTo>
                  <a:lnTo>
                    <a:pt x="749101" y="712019"/>
                  </a:lnTo>
                  <a:lnTo>
                    <a:pt x="746207" y="712989"/>
                  </a:lnTo>
                  <a:lnTo>
                    <a:pt x="744837" y="712887"/>
                  </a:lnTo>
                  <a:lnTo>
                    <a:pt x="743375" y="712073"/>
                  </a:lnTo>
                  <a:lnTo>
                    <a:pt x="741020" y="714014"/>
                  </a:lnTo>
                  <a:lnTo>
                    <a:pt x="742976" y="715492"/>
                  </a:lnTo>
                  <a:lnTo>
                    <a:pt x="748922" y="715829"/>
                  </a:lnTo>
                  <a:lnTo>
                    <a:pt x="750721" y="718958"/>
                  </a:lnTo>
                  <a:lnTo>
                    <a:pt x="751237" y="721368"/>
                  </a:lnTo>
                  <a:lnTo>
                    <a:pt x="749954" y="725780"/>
                  </a:lnTo>
                  <a:lnTo>
                    <a:pt x="746582" y="724560"/>
                  </a:lnTo>
                  <a:lnTo>
                    <a:pt x="743610" y="722001"/>
                  </a:lnTo>
                  <a:lnTo>
                    <a:pt x="737516" y="718371"/>
                  </a:lnTo>
                  <a:lnTo>
                    <a:pt x="736052" y="718207"/>
                  </a:lnTo>
                  <a:lnTo>
                    <a:pt x="735074" y="718849"/>
                  </a:lnTo>
                  <a:lnTo>
                    <a:pt x="734809" y="721047"/>
                  </a:lnTo>
                  <a:lnTo>
                    <a:pt x="734870" y="725804"/>
                  </a:lnTo>
                  <a:lnTo>
                    <a:pt x="733243" y="728268"/>
                  </a:lnTo>
                  <a:lnTo>
                    <a:pt x="728440" y="727180"/>
                  </a:lnTo>
                  <a:lnTo>
                    <a:pt x="726555" y="723582"/>
                  </a:lnTo>
                  <a:lnTo>
                    <a:pt x="724795" y="717871"/>
                  </a:lnTo>
                  <a:lnTo>
                    <a:pt x="718168" y="711072"/>
                  </a:lnTo>
                  <a:lnTo>
                    <a:pt x="716376" y="709711"/>
                  </a:lnTo>
                  <a:lnTo>
                    <a:pt x="713990" y="705627"/>
                  </a:lnTo>
                  <a:lnTo>
                    <a:pt x="714944" y="702380"/>
                  </a:lnTo>
                  <a:lnTo>
                    <a:pt x="715226" y="700503"/>
                  </a:lnTo>
                  <a:lnTo>
                    <a:pt x="716501" y="700002"/>
                  </a:lnTo>
                  <a:lnTo>
                    <a:pt x="718363" y="698547"/>
                  </a:lnTo>
                  <a:lnTo>
                    <a:pt x="719404" y="695394"/>
                  </a:lnTo>
                  <a:lnTo>
                    <a:pt x="721078" y="697944"/>
                  </a:lnTo>
                  <a:lnTo>
                    <a:pt x="723315" y="700393"/>
                  </a:lnTo>
                  <a:lnTo>
                    <a:pt x="723347" y="698093"/>
                  </a:lnTo>
                  <a:lnTo>
                    <a:pt x="724403" y="696255"/>
                  </a:lnTo>
                  <a:lnTo>
                    <a:pt x="726601" y="696325"/>
                  </a:lnTo>
                  <a:lnTo>
                    <a:pt x="727635" y="695942"/>
                  </a:lnTo>
                  <a:lnTo>
                    <a:pt x="729073" y="694220"/>
                  </a:lnTo>
                  <a:lnTo>
                    <a:pt x="731154" y="693328"/>
                  </a:lnTo>
                  <a:lnTo>
                    <a:pt x="732430" y="694338"/>
                  </a:lnTo>
                  <a:close/>
                  <a:moveTo>
                    <a:pt x="355489" y="711737"/>
                  </a:moveTo>
                  <a:lnTo>
                    <a:pt x="355645" y="713998"/>
                  </a:lnTo>
                  <a:lnTo>
                    <a:pt x="356537" y="713724"/>
                  </a:lnTo>
                  <a:lnTo>
                    <a:pt x="359917" y="711401"/>
                  </a:lnTo>
                  <a:lnTo>
                    <a:pt x="361677" y="710720"/>
                  </a:lnTo>
                  <a:lnTo>
                    <a:pt x="363969" y="710611"/>
                  </a:lnTo>
                  <a:lnTo>
                    <a:pt x="365784" y="711674"/>
                  </a:lnTo>
                  <a:lnTo>
                    <a:pt x="366152" y="712488"/>
                  </a:lnTo>
                  <a:lnTo>
                    <a:pt x="365988" y="713458"/>
                  </a:lnTo>
                  <a:lnTo>
                    <a:pt x="364533" y="715422"/>
                  </a:lnTo>
                  <a:lnTo>
                    <a:pt x="364595" y="716697"/>
                  </a:lnTo>
                  <a:lnTo>
                    <a:pt x="366160" y="719044"/>
                  </a:lnTo>
                  <a:lnTo>
                    <a:pt x="370001" y="720319"/>
                  </a:lnTo>
                  <a:lnTo>
                    <a:pt x="370471" y="721024"/>
                  </a:lnTo>
                  <a:lnTo>
                    <a:pt x="370455" y="721868"/>
                  </a:lnTo>
                  <a:lnTo>
                    <a:pt x="367811" y="725741"/>
                  </a:lnTo>
                  <a:lnTo>
                    <a:pt x="366840" y="726641"/>
                  </a:lnTo>
                  <a:lnTo>
                    <a:pt x="366152" y="726860"/>
                  </a:lnTo>
                  <a:lnTo>
                    <a:pt x="361348" y="726164"/>
                  </a:lnTo>
                  <a:lnTo>
                    <a:pt x="356952" y="724896"/>
                  </a:lnTo>
                  <a:lnTo>
                    <a:pt x="355176" y="724677"/>
                  </a:lnTo>
                  <a:lnTo>
                    <a:pt x="354542" y="725092"/>
                  </a:lnTo>
                  <a:lnTo>
                    <a:pt x="353298" y="726281"/>
                  </a:lnTo>
                  <a:lnTo>
                    <a:pt x="354190" y="726633"/>
                  </a:lnTo>
                  <a:lnTo>
                    <a:pt x="358039" y="726914"/>
                  </a:lnTo>
                  <a:lnTo>
                    <a:pt x="359400" y="728644"/>
                  </a:lnTo>
                  <a:lnTo>
                    <a:pt x="359995" y="729919"/>
                  </a:lnTo>
                  <a:lnTo>
                    <a:pt x="360292" y="731319"/>
                  </a:lnTo>
                  <a:lnTo>
                    <a:pt x="359526" y="731890"/>
                  </a:lnTo>
                  <a:lnTo>
                    <a:pt x="357883" y="732313"/>
                  </a:lnTo>
                  <a:lnTo>
                    <a:pt x="355911" y="732305"/>
                  </a:lnTo>
                  <a:lnTo>
                    <a:pt x="353470" y="733877"/>
                  </a:lnTo>
                  <a:lnTo>
                    <a:pt x="352125" y="735677"/>
                  </a:lnTo>
                  <a:lnTo>
                    <a:pt x="347235" y="736131"/>
                  </a:lnTo>
                  <a:lnTo>
                    <a:pt x="343511" y="738525"/>
                  </a:lnTo>
                  <a:lnTo>
                    <a:pt x="342204" y="739706"/>
                  </a:lnTo>
                  <a:lnTo>
                    <a:pt x="341743" y="741114"/>
                  </a:lnTo>
                  <a:lnTo>
                    <a:pt x="340335" y="742131"/>
                  </a:lnTo>
                  <a:lnTo>
                    <a:pt x="337166" y="743156"/>
                  </a:lnTo>
                  <a:lnTo>
                    <a:pt x="339059" y="744071"/>
                  </a:lnTo>
                  <a:lnTo>
                    <a:pt x="339357" y="744846"/>
                  </a:lnTo>
                  <a:lnTo>
                    <a:pt x="339388" y="745918"/>
                  </a:lnTo>
                  <a:lnTo>
                    <a:pt x="339130" y="746841"/>
                  </a:lnTo>
                  <a:lnTo>
                    <a:pt x="336626" y="750948"/>
                  </a:lnTo>
                  <a:lnTo>
                    <a:pt x="331901" y="754320"/>
                  </a:lnTo>
                  <a:lnTo>
                    <a:pt x="330704" y="754164"/>
                  </a:lnTo>
                  <a:lnTo>
                    <a:pt x="330188" y="753741"/>
                  </a:lnTo>
                  <a:lnTo>
                    <a:pt x="329765" y="753100"/>
                  </a:lnTo>
                  <a:lnTo>
                    <a:pt x="329750" y="752450"/>
                  </a:lnTo>
                  <a:lnTo>
                    <a:pt x="335844" y="745675"/>
                  </a:lnTo>
                  <a:lnTo>
                    <a:pt x="335601" y="745347"/>
                  </a:lnTo>
                  <a:lnTo>
                    <a:pt x="333943" y="745120"/>
                  </a:lnTo>
                  <a:lnTo>
                    <a:pt x="331322" y="743250"/>
                  </a:lnTo>
                  <a:lnTo>
                    <a:pt x="329468" y="744455"/>
                  </a:lnTo>
                  <a:lnTo>
                    <a:pt x="329045" y="744408"/>
                  </a:lnTo>
                  <a:lnTo>
                    <a:pt x="329538" y="742804"/>
                  </a:lnTo>
                  <a:lnTo>
                    <a:pt x="330743" y="740895"/>
                  </a:lnTo>
                  <a:lnTo>
                    <a:pt x="330532" y="740355"/>
                  </a:lnTo>
                  <a:lnTo>
                    <a:pt x="329867" y="739878"/>
                  </a:lnTo>
                  <a:lnTo>
                    <a:pt x="328341" y="739589"/>
                  </a:lnTo>
                  <a:lnTo>
                    <a:pt x="325947" y="739495"/>
                  </a:lnTo>
                  <a:lnTo>
                    <a:pt x="324171" y="739948"/>
                  </a:lnTo>
                  <a:lnTo>
                    <a:pt x="323021" y="740950"/>
                  </a:lnTo>
                  <a:lnTo>
                    <a:pt x="322928" y="741372"/>
                  </a:lnTo>
                  <a:lnTo>
                    <a:pt x="325376" y="741255"/>
                  </a:lnTo>
                  <a:lnTo>
                    <a:pt x="326041" y="741763"/>
                  </a:lnTo>
                  <a:lnTo>
                    <a:pt x="326698" y="742710"/>
                  </a:lnTo>
                  <a:lnTo>
                    <a:pt x="327097" y="743805"/>
                  </a:lnTo>
                  <a:lnTo>
                    <a:pt x="327246" y="745049"/>
                  </a:lnTo>
                  <a:lnTo>
                    <a:pt x="326730" y="746716"/>
                  </a:lnTo>
                  <a:lnTo>
                    <a:pt x="325564" y="748804"/>
                  </a:lnTo>
                  <a:lnTo>
                    <a:pt x="323851" y="748437"/>
                  </a:lnTo>
                  <a:lnTo>
                    <a:pt x="320338" y="743782"/>
                  </a:lnTo>
                  <a:lnTo>
                    <a:pt x="318789" y="736944"/>
                  </a:lnTo>
                  <a:lnTo>
                    <a:pt x="315785" y="731702"/>
                  </a:lnTo>
                  <a:lnTo>
                    <a:pt x="315652" y="730443"/>
                  </a:lnTo>
                  <a:lnTo>
                    <a:pt x="316504" y="727196"/>
                  </a:lnTo>
                  <a:lnTo>
                    <a:pt x="319532" y="722573"/>
                  </a:lnTo>
                  <a:lnTo>
                    <a:pt x="322787" y="721305"/>
                  </a:lnTo>
                  <a:lnTo>
                    <a:pt x="325102" y="719357"/>
                  </a:lnTo>
                  <a:lnTo>
                    <a:pt x="327348" y="718770"/>
                  </a:lnTo>
                  <a:lnTo>
                    <a:pt x="328732" y="718817"/>
                  </a:lnTo>
                  <a:lnTo>
                    <a:pt x="330634" y="719655"/>
                  </a:lnTo>
                  <a:lnTo>
                    <a:pt x="331400" y="721430"/>
                  </a:lnTo>
                  <a:lnTo>
                    <a:pt x="330939" y="722260"/>
                  </a:lnTo>
                  <a:lnTo>
                    <a:pt x="331111" y="722698"/>
                  </a:lnTo>
                  <a:lnTo>
                    <a:pt x="332441" y="723762"/>
                  </a:lnTo>
                  <a:lnTo>
                    <a:pt x="333880" y="727478"/>
                  </a:lnTo>
                  <a:lnTo>
                    <a:pt x="335555" y="730764"/>
                  </a:lnTo>
                  <a:lnTo>
                    <a:pt x="336673" y="732094"/>
                  </a:lnTo>
                  <a:lnTo>
                    <a:pt x="338144" y="732915"/>
                  </a:lnTo>
                  <a:lnTo>
                    <a:pt x="336626" y="730412"/>
                  </a:lnTo>
                  <a:lnTo>
                    <a:pt x="335727" y="727306"/>
                  </a:lnTo>
                  <a:lnTo>
                    <a:pt x="335273" y="721094"/>
                  </a:lnTo>
                  <a:lnTo>
                    <a:pt x="334835" y="719443"/>
                  </a:lnTo>
                  <a:lnTo>
                    <a:pt x="335688" y="719005"/>
                  </a:lnTo>
                  <a:lnTo>
                    <a:pt x="338089" y="719248"/>
                  </a:lnTo>
                  <a:lnTo>
                    <a:pt x="338027" y="718317"/>
                  </a:lnTo>
                  <a:lnTo>
                    <a:pt x="335492" y="716212"/>
                  </a:lnTo>
                  <a:lnTo>
                    <a:pt x="333935" y="714467"/>
                  </a:lnTo>
                  <a:lnTo>
                    <a:pt x="333348" y="713090"/>
                  </a:lnTo>
                  <a:lnTo>
                    <a:pt x="333380" y="711894"/>
                  </a:lnTo>
                  <a:lnTo>
                    <a:pt x="334764" y="710125"/>
                  </a:lnTo>
                  <a:lnTo>
                    <a:pt x="335547" y="709625"/>
                  </a:lnTo>
                  <a:lnTo>
                    <a:pt x="336360" y="709406"/>
                  </a:lnTo>
                  <a:lnTo>
                    <a:pt x="337972" y="709781"/>
                  </a:lnTo>
                  <a:lnTo>
                    <a:pt x="338692" y="710337"/>
                  </a:lnTo>
                  <a:lnTo>
                    <a:pt x="340757" y="714311"/>
                  </a:lnTo>
                  <a:lnTo>
                    <a:pt x="341727" y="715547"/>
                  </a:lnTo>
                  <a:lnTo>
                    <a:pt x="342533" y="715547"/>
                  </a:lnTo>
                  <a:lnTo>
                    <a:pt x="343276" y="714890"/>
                  </a:lnTo>
                  <a:lnTo>
                    <a:pt x="343965" y="713576"/>
                  </a:lnTo>
                  <a:lnTo>
                    <a:pt x="344677" y="712785"/>
                  </a:lnTo>
                  <a:lnTo>
                    <a:pt x="345404" y="712527"/>
                  </a:lnTo>
                  <a:lnTo>
                    <a:pt x="347704" y="713114"/>
                  </a:lnTo>
                  <a:lnTo>
                    <a:pt x="348471" y="712895"/>
                  </a:lnTo>
                  <a:lnTo>
                    <a:pt x="348847" y="711901"/>
                  </a:lnTo>
                  <a:lnTo>
                    <a:pt x="348831" y="710118"/>
                  </a:lnTo>
                  <a:lnTo>
                    <a:pt x="349402" y="709476"/>
                  </a:lnTo>
                  <a:lnTo>
                    <a:pt x="349543" y="708162"/>
                  </a:lnTo>
                  <a:lnTo>
                    <a:pt x="348291" y="706222"/>
                  </a:lnTo>
                  <a:lnTo>
                    <a:pt x="349731" y="705627"/>
                  </a:lnTo>
                  <a:lnTo>
                    <a:pt x="354503" y="707106"/>
                  </a:lnTo>
                  <a:lnTo>
                    <a:pt x="356545" y="708725"/>
                  </a:lnTo>
                  <a:lnTo>
                    <a:pt x="355489" y="711737"/>
                  </a:lnTo>
                  <a:close/>
                  <a:moveTo>
                    <a:pt x="347970" y="710665"/>
                  </a:moveTo>
                  <a:lnTo>
                    <a:pt x="347352" y="711807"/>
                  </a:lnTo>
                  <a:lnTo>
                    <a:pt x="346773" y="711510"/>
                  </a:lnTo>
                  <a:lnTo>
                    <a:pt x="345545" y="710172"/>
                  </a:lnTo>
                  <a:lnTo>
                    <a:pt x="343042" y="708217"/>
                  </a:lnTo>
                  <a:lnTo>
                    <a:pt x="341899" y="706879"/>
                  </a:lnTo>
                  <a:lnTo>
                    <a:pt x="341829" y="706308"/>
                  </a:lnTo>
                  <a:lnTo>
                    <a:pt x="342689" y="705674"/>
                  </a:lnTo>
                  <a:lnTo>
                    <a:pt x="345631" y="707254"/>
                  </a:lnTo>
                  <a:lnTo>
                    <a:pt x="346883" y="708694"/>
                  </a:lnTo>
                  <a:lnTo>
                    <a:pt x="347970" y="710665"/>
                  </a:lnTo>
                  <a:close/>
                  <a:moveTo>
                    <a:pt x="749133" y="731061"/>
                  </a:moveTo>
                  <a:lnTo>
                    <a:pt x="750995" y="735512"/>
                  </a:lnTo>
                  <a:lnTo>
                    <a:pt x="752348" y="738955"/>
                  </a:lnTo>
                  <a:lnTo>
                    <a:pt x="753553" y="743086"/>
                  </a:lnTo>
                  <a:lnTo>
                    <a:pt x="755564" y="751605"/>
                  </a:lnTo>
                  <a:lnTo>
                    <a:pt x="756502" y="754813"/>
                  </a:lnTo>
                  <a:lnTo>
                    <a:pt x="756800" y="756565"/>
                  </a:lnTo>
                  <a:lnTo>
                    <a:pt x="757019" y="761142"/>
                  </a:lnTo>
                  <a:lnTo>
                    <a:pt x="756713" y="762128"/>
                  </a:lnTo>
                  <a:lnTo>
                    <a:pt x="756111" y="763027"/>
                  </a:lnTo>
                  <a:lnTo>
                    <a:pt x="755994" y="764334"/>
                  </a:lnTo>
                  <a:lnTo>
                    <a:pt x="756549" y="767808"/>
                  </a:lnTo>
                  <a:lnTo>
                    <a:pt x="756580" y="773073"/>
                  </a:lnTo>
                  <a:lnTo>
                    <a:pt x="756056" y="776030"/>
                  </a:lnTo>
                  <a:lnTo>
                    <a:pt x="755439" y="776476"/>
                  </a:lnTo>
                  <a:lnTo>
                    <a:pt x="753937" y="775506"/>
                  </a:lnTo>
                  <a:lnTo>
                    <a:pt x="752700" y="773902"/>
                  </a:lnTo>
                  <a:lnTo>
                    <a:pt x="751793" y="772236"/>
                  </a:lnTo>
                  <a:lnTo>
                    <a:pt x="749547" y="766955"/>
                  </a:lnTo>
                  <a:lnTo>
                    <a:pt x="748882" y="764491"/>
                  </a:lnTo>
                  <a:lnTo>
                    <a:pt x="748843" y="762715"/>
                  </a:lnTo>
                  <a:lnTo>
                    <a:pt x="749187" y="761416"/>
                  </a:lnTo>
                  <a:lnTo>
                    <a:pt x="749923" y="760610"/>
                  </a:lnTo>
                  <a:lnTo>
                    <a:pt x="751199" y="758451"/>
                  </a:lnTo>
                  <a:lnTo>
                    <a:pt x="751018" y="758107"/>
                  </a:lnTo>
                  <a:lnTo>
                    <a:pt x="750048" y="758592"/>
                  </a:lnTo>
                  <a:lnTo>
                    <a:pt x="748069" y="758866"/>
                  </a:lnTo>
                  <a:lnTo>
                    <a:pt x="746325" y="757160"/>
                  </a:lnTo>
                  <a:lnTo>
                    <a:pt x="744963" y="756260"/>
                  </a:lnTo>
                  <a:lnTo>
                    <a:pt x="745237" y="753178"/>
                  </a:lnTo>
                  <a:lnTo>
                    <a:pt x="744877" y="752309"/>
                  </a:lnTo>
                  <a:lnTo>
                    <a:pt x="742202" y="753264"/>
                  </a:lnTo>
                  <a:lnTo>
                    <a:pt x="741200" y="752403"/>
                  </a:lnTo>
                  <a:lnTo>
                    <a:pt x="740981" y="751245"/>
                  </a:lnTo>
                  <a:lnTo>
                    <a:pt x="741027" y="749516"/>
                  </a:lnTo>
                  <a:lnTo>
                    <a:pt x="741537" y="747999"/>
                  </a:lnTo>
                  <a:lnTo>
                    <a:pt x="744071" y="744157"/>
                  </a:lnTo>
                  <a:lnTo>
                    <a:pt x="743813" y="743445"/>
                  </a:lnTo>
                  <a:lnTo>
                    <a:pt x="742577" y="743289"/>
                  </a:lnTo>
                  <a:lnTo>
                    <a:pt x="740949" y="741975"/>
                  </a:lnTo>
                  <a:lnTo>
                    <a:pt x="740206" y="737656"/>
                  </a:lnTo>
                  <a:lnTo>
                    <a:pt x="738454" y="735192"/>
                  </a:lnTo>
                  <a:lnTo>
                    <a:pt x="737421" y="735419"/>
                  </a:lnTo>
                  <a:lnTo>
                    <a:pt x="735074" y="742382"/>
                  </a:lnTo>
                  <a:lnTo>
                    <a:pt x="733916" y="743899"/>
                  </a:lnTo>
                  <a:lnTo>
                    <a:pt x="730614" y="744877"/>
                  </a:lnTo>
                  <a:lnTo>
                    <a:pt x="731287" y="742945"/>
                  </a:lnTo>
                  <a:lnTo>
                    <a:pt x="731600" y="741216"/>
                  </a:lnTo>
                  <a:lnTo>
                    <a:pt x="730427" y="735966"/>
                  </a:lnTo>
                  <a:lnTo>
                    <a:pt x="730395" y="733940"/>
                  </a:lnTo>
                  <a:lnTo>
                    <a:pt x="731178" y="732446"/>
                  </a:lnTo>
                  <a:lnTo>
                    <a:pt x="733509" y="731820"/>
                  </a:lnTo>
                  <a:lnTo>
                    <a:pt x="734745" y="730936"/>
                  </a:lnTo>
                  <a:lnTo>
                    <a:pt x="735708" y="729488"/>
                  </a:lnTo>
                  <a:lnTo>
                    <a:pt x="735950" y="728080"/>
                  </a:lnTo>
                  <a:lnTo>
                    <a:pt x="737757" y="724341"/>
                  </a:lnTo>
                  <a:lnTo>
                    <a:pt x="738603" y="723613"/>
                  </a:lnTo>
                  <a:lnTo>
                    <a:pt x="740855" y="723660"/>
                  </a:lnTo>
                  <a:lnTo>
                    <a:pt x="745589" y="727799"/>
                  </a:lnTo>
                  <a:lnTo>
                    <a:pt x="747028" y="728409"/>
                  </a:lnTo>
                  <a:lnTo>
                    <a:pt x="749133" y="731061"/>
                  </a:lnTo>
                  <a:close/>
                  <a:moveTo>
                    <a:pt x="353095" y="740238"/>
                  </a:moveTo>
                  <a:lnTo>
                    <a:pt x="350302" y="741537"/>
                  </a:lnTo>
                  <a:lnTo>
                    <a:pt x="349809" y="741482"/>
                  </a:lnTo>
                  <a:lnTo>
                    <a:pt x="348088" y="744110"/>
                  </a:lnTo>
                  <a:lnTo>
                    <a:pt x="346773" y="745245"/>
                  </a:lnTo>
                  <a:lnTo>
                    <a:pt x="345037" y="743172"/>
                  </a:lnTo>
                  <a:lnTo>
                    <a:pt x="345482" y="739948"/>
                  </a:lnTo>
                  <a:lnTo>
                    <a:pt x="347000" y="737805"/>
                  </a:lnTo>
                  <a:lnTo>
                    <a:pt x="354683" y="738525"/>
                  </a:lnTo>
                  <a:lnTo>
                    <a:pt x="355277" y="739127"/>
                  </a:lnTo>
                  <a:lnTo>
                    <a:pt x="355293" y="739635"/>
                  </a:lnTo>
                  <a:lnTo>
                    <a:pt x="354730" y="740058"/>
                  </a:lnTo>
                  <a:lnTo>
                    <a:pt x="353095" y="740238"/>
                  </a:lnTo>
                  <a:close/>
                  <a:moveTo>
                    <a:pt x="784340" y="745127"/>
                  </a:moveTo>
                  <a:lnTo>
                    <a:pt x="785803" y="746387"/>
                  </a:lnTo>
                  <a:lnTo>
                    <a:pt x="786601" y="745065"/>
                  </a:lnTo>
                  <a:lnTo>
                    <a:pt x="788080" y="745127"/>
                  </a:lnTo>
                  <a:lnTo>
                    <a:pt x="790834" y="746301"/>
                  </a:lnTo>
                  <a:lnTo>
                    <a:pt x="792469" y="748061"/>
                  </a:lnTo>
                  <a:lnTo>
                    <a:pt x="793392" y="750072"/>
                  </a:lnTo>
                  <a:lnTo>
                    <a:pt x="793470" y="751269"/>
                  </a:lnTo>
                  <a:lnTo>
                    <a:pt x="793189" y="753984"/>
                  </a:lnTo>
                  <a:lnTo>
                    <a:pt x="793392" y="756761"/>
                  </a:lnTo>
                  <a:lnTo>
                    <a:pt x="793275" y="758201"/>
                  </a:lnTo>
                  <a:lnTo>
                    <a:pt x="792907" y="759390"/>
                  </a:lnTo>
                  <a:lnTo>
                    <a:pt x="792289" y="760328"/>
                  </a:lnTo>
                  <a:lnTo>
                    <a:pt x="791616" y="760446"/>
                  </a:lnTo>
                  <a:lnTo>
                    <a:pt x="789480" y="757958"/>
                  </a:lnTo>
                  <a:lnTo>
                    <a:pt x="787032" y="753459"/>
                  </a:lnTo>
                  <a:lnTo>
                    <a:pt x="785170" y="752090"/>
                  </a:lnTo>
                  <a:lnTo>
                    <a:pt x="785091" y="752560"/>
                  </a:lnTo>
                  <a:lnTo>
                    <a:pt x="785600" y="753851"/>
                  </a:lnTo>
                  <a:lnTo>
                    <a:pt x="787125" y="756276"/>
                  </a:lnTo>
                  <a:lnTo>
                    <a:pt x="787399" y="757731"/>
                  </a:lnTo>
                  <a:lnTo>
                    <a:pt x="788471" y="759507"/>
                  </a:lnTo>
                  <a:lnTo>
                    <a:pt x="788948" y="760845"/>
                  </a:lnTo>
                  <a:lnTo>
                    <a:pt x="789222" y="762605"/>
                  </a:lnTo>
                  <a:lnTo>
                    <a:pt x="789214" y="764138"/>
                  </a:lnTo>
                  <a:lnTo>
                    <a:pt x="788917" y="765453"/>
                  </a:lnTo>
                  <a:lnTo>
                    <a:pt x="788424" y="766290"/>
                  </a:lnTo>
                  <a:lnTo>
                    <a:pt x="787728" y="766658"/>
                  </a:lnTo>
                  <a:lnTo>
                    <a:pt x="783988" y="766290"/>
                  </a:lnTo>
                  <a:lnTo>
                    <a:pt x="781759" y="767166"/>
                  </a:lnTo>
                  <a:lnTo>
                    <a:pt x="779151" y="766673"/>
                  </a:lnTo>
                  <a:lnTo>
                    <a:pt x="778525" y="765875"/>
                  </a:lnTo>
                  <a:lnTo>
                    <a:pt x="778134" y="764577"/>
                  </a:lnTo>
                  <a:lnTo>
                    <a:pt x="777939" y="761416"/>
                  </a:lnTo>
                  <a:lnTo>
                    <a:pt x="777282" y="756878"/>
                  </a:lnTo>
                  <a:lnTo>
                    <a:pt x="777438" y="753381"/>
                  </a:lnTo>
                  <a:lnTo>
                    <a:pt x="775756" y="750213"/>
                  </a:lnTo>
                  <a:lnTo>
                    <a:pt x="774316" y="748296"/>
                  </a:lnTo>
                  <a:lnTo>
                    <a:pt x="772243" y="746583"/>
                  </a:lnTo>
                  <a:lnTo>
                    <a:pt x="770883" y="744877"/>
                  </a:lnTo>
                  <a:lnTo>
                    <a:pt x="771257" y="743516"/>
                  </a:lnTo>
                  <a:lnTo>
                    <a:pt x="773378" y="742499"/>
                  </a:lnTo>
                  <a:lnTo>
                    <a:pt x="776852" y="742741"/>
                  </a:lnTo>
                  <a:lnTo>
                    <a:pt x="784340" y="745127"/>
                  </a:lnTo>
                  <a:close/>
                  <a:moveTo>
                    <a:pt x="770656" y="751488"/>
                  </a:moveTo>
                  <a:lnTo>
                    <a:pt x="772079" y="754258"/>
                  </a:lnTo>
                  <a:lnTo>
                    <a:pt x="774145" y="754031"/>
                  </a:lnTo>
                  <a:lnTo>
                    <a:pt x="775302" y="756127"/>
                  </a:lnTo>
                  <a:lnTo>
                    <a:pt x="776178" y="759257"/>
                  </a:lnTo>
                  <a:lnTo>
                    <a:pt x="775537" y="761259"/>
                  </a:lnTo>
                  <a:lnTo>
                    <a:pt x="774621" y="760813"/>
                  </a:lnTo>
                  <a:lnTo>
                    <a:pt x="773604" y="761971"/>
                  </a:lnTo>
                  <a:lnTo>
                    <a:pt x="772978" y="765813"/>
                  </a:lnTo>
                  <a:lnTo>
                    <a:pt x="773269" y="769654"/>
                  </a:lnTo>
                  <a:lnTo>
                    <a:pt x="772955" y="773472"/>
                  </a:lnTo>
                  <a:lnTo>
                    <a:pt x="771774" y="777352"/>
                  </a:lnTo>
                  <a:lnTo>
                    <a:pt x="771532" y="779950"/>
                  </a:lnTo>
                  <a:lnTo>
                    <a:pt x="771069" y="780724"/>
                  </a:lnTo>
                  <a:lnTo>
                    <a:pt x="770562" y="780990"/>
                  </a:lnTo>
                  <a:lnTo>
                    <a:pt x="769905" y="780286"/>
                  </a:lnTo>
                  <a:lnTo>
                    <a:pt x="768949" y="779738"/>
                  </a:lnTo>
                  <a:lnTo>
                    <a:pt x="767745" y="781921"/>
                  </a:lnTo>
                  <a:lnTo>
                    <a:pt x="766274" y="781937"/>
                  </a:lnTo>
                  <a:lnTo>
                    <a:pt x="765053" y="776969"/>
                  </a:lnTo>
                  <a:lnTo>
                    <a:pt x="766141" y="768660"/>
                  </a:lnTo>
                  <a:lnTo>
                    <a:pt x="768582" y="766963"/>
                  </a:lnTo>
                  <a:lnTo>
                    <a:pt x="767126" y="764694"/>
                  </a:lnTo>
                  <a:lnTo>
                    <a:pt x="764060" y="762050"/>
                  </a:lnTo>
                  <a:lnTo>
                    <a:pt x="764318" y="760579"/>
                  </a:lnTo>
                  <a:lnTo>
                    <a:pt x="761986" y="756315"/>
                  </a:lnTo>
                  <a:lnTo>
                    <a:pt x="761854" y="755298"/>
                  </a:lnTo>
                  <a:lnTo>
                    <a:pt x="762221" y="751730"/>
                  </a:lnTo>
                  <a:lnTo>
                    <a:pt x="764396" y="748539"/>
                  </a:lnTo>
                  <a:lnTo>
                    <a:pt x="767275" y="747975"/>
                  </a:lnTo>
                  <a:lnTo>
                    <a:pt x="769286" y="749344"/>
                  </a:lnTo>
                  <a:lnTo>
                    <a:pt x="770412" y="750510"/>
                  </a:lnTo>
                  <a:lnTo>
                    <a:pt x="770656" y="751488"/>
                  </a:lnTo>
                  <a:close/>
                  <a:moveTo>
                    <a:pt x="797937" y="764225"/>
                  </a:moveTo>
                  <a:lnTo>
                    <a:pt x="797703" y="764804"/>
                  </a:lnTo>
                  <a:lnTo>
                    <a:pt x="794910" y="764749"/>
                  </a:lnTo>
                  <a:lnTo>
                    <a:pt x="793901" y="764272"/>
                  </a:lnTo>
                  <a:lnTo>
                    <a:pt x="793525" y="762574"/>
                  </a:lnTo>
                  <a:lnTo>
                    <a:pt x="793783" y="761001"/>
                  </a:lnTo>
                  <a:lnTo>
                    <a:pt x="794433" y="759781"/>
                  </a:lnTo>
                  <a:lnTo>
                    <a:pt x="795223" y="757426"/>
                  </a:lnTo>
                  <a:lnTo>
                    <a:pt x="795841" y="753499"/>
                  </a:lnTo>
                  <a:lnTo>
                    <a:pt x="799932" y="757895"/>
                  </a:lnTo>
                  <a:lnTo>
                    <a:pt x="801192" y="759851"/>
                  </a:lnTo>
                  <a:lnTo>
                    <a:pt x="801865" y="762237"/>
                  </a:lnTo>
                  <a:lnTo>
                    <a:pt x="800410" y="763129"/>
                  </a:lnTo>
                  <a:lnTo>
                    <a:pt x="798649" y="763560"/>
                  </a:lnTo>
                  <a:lnTo>
                    <a:pt x="797937" y="764225"/>
                  </a:lnTo>
                  <a:close/>
                  <a:moveTo>
                    <a:pt x="326714" y="764655"/>
                  </a:moveTo>
                  <a:lnTo>
                    <a:pt x="325634" y="764741"/>
                  </a:lnTo>
                  <a:lnTo>
                    <a:pt x="324007" y="763693"/>
                  </a:lnTo>
                  <a:lnTo>
                    <a:pt x="324226" y="762433"/>
                  </a:lnTo>
                  <a:lnTo>
                    <a:pt x="326542" y="760915"/>
                  </a:lnTo>
                  <a:lnTo>
                    <a:pt x="328881" y="761150"/>
                  </a:lnTo>
                  <a:lnTo>
                    <a:pt x="329053" y="761995"/>
                  </a:lnTo>
                  <a:lnTo>
                    <a:pt x="328944" y="762949"/>
                  </a:lnTo>
                  <a:lnTo>
                    <a:pt x="328756" y="763497"/>
                  </a:lnTo>
                  <a:lnTo>
                    <a:pt x="328013" y="764068"/>
                  </a:lnTo>
                  <a:lnTo>
                    <a:pt x="326714" y="764655"/>
                  </a:lnTo>
                  <a:close/>
                  <a:moveTo>
                    <a:pt x="316301" y="767792"/>
                  </a:moveTo>
                  <a:lnTo>
                    <a:pt x="314799" y="768731"/>
                  </a:lnTo>
                  <a:lnTo>
                    <a:pt x="314306" y="768402"/>
                  </a:lnTo>
                  <a:lnTo>
                    <a:pt x="314236" y="767628"/>
                  </a:lnTo>
                  <a:lnTo>
                    <a:pt x="314588" y="766392"/>
                  </a:lnTo>
                  <a:lnTo>
                    <a:pt x="315284" y="765155"/>
                  </a:lnTo>
                  <a:lnTo>
                    <a:pt x="317600" y="762809"/>
                  </a:lnTo>
                  <a:lnTo>
                    <a:pt x="319931" y="761252"/>
                  </a:lnTo>
                  <a:lnTo>
                    <a:pt x="321120" y="761345"/>
                  </a:lnTo>
                  <a:lnTo>
                    <a:pt x="321527" y="762339"/>
                  </a:lnTo>
                  <a:lnTo>
                    <a:pt x="320072" y="764397"/>
                  </a:lnTo>
                  <a:lnTo>
                    <a:pt x="316301" y="767792"/>
                  </a:lnTo>
                  <a:close/>
                  <a:moveTo>
                    <a:pt x="811871" y="780669"/>
                  </a:moveTo>
                  <a:lnTo>
                    <a:pt x="811417" y="787186"/>
                  </a:lnTo>
                  <a:lnTo>
                    <a:pt x="810549" y="786819"/>
                  </a:lnTo>
                  <a:lnTo>
                    <a:pt x="809720" y="786811"/>
                  </a:lnTo>
                  <a:lnTo>
                    <a:pt x="808030" y="787734"/>
                  </a:lnTo>
                  <a:lnTo>
                    <a:pt x="806246" y="787327"/>
                  </a:lnTo>
                  <a:lnTo>
                    <a:pt x="805409" y="786607"/>
                  </a:lnTo>
                  <a:lnTo>
                    <a:pt x="805104" y="785770"/>
                  </a:lnTo>
                  <a:lnTo>
                    <a:pt x="805425" y="783830"/>
                  </a:lnTo>
                  <a:lnTo>
                    <a:pt x="804439" y="782751"/>
                  </a:lnTo>
                  <a:lnTo>
                    <a:pt x="801106" y="782359"/>
                  </a:lnTo>
                  <a:lnTo>
                    <a:pt x="799854" y="781898"/>
                  </a:lnTo>
                  <a:lnTo>
                    <a:pt x="799166" y="779856"/>
                  </a:lnTo>
                  <a:lnTo>
                    <a:pt x="799001" y="777180"/>
                  </a:lnTo>
                  <a:lnTo>
                    <a:pt x="799526" y="776179"/>
                  </a:lnTo>
                  <a:lnTo>
                    <a:pt x="801208" y="775475"/>
                  </a:lnTo>
                  <a:lnTo>
                    <a:pt x="802514" y="772212"/>
                  </a:lnTo>
                  <a:lnTo>
                    <a:pt x="803242" y="771774"/>
                  </a:lnTo>
                  <a:lnTo>
                    <a:pt x="806011" y="765296"/>
                  </a:lnTo>
                  <a:lnTo>
                    <a:pt x="807404" y="765750"/>
                  </a:lnTo>
                  <a:lnTo>
                    <a:pt x="809837" y="769693"/>
                  </a:lnTo>
                  <a:lnTo>
                    <a:pt x="812888" y="775373"/>
                  </a:lnTo>
                  <a:lnTo>
                    <a:pt x="811871" y="780669"/>
                  </a:lnTo>
                  <a:close/>
                  <a:moveTo>
                    <a:pt x="797218" y="775248"/>
                  </a:moveTo>
                  <a:lnTo>
                    <a:pt x="796091" y="775373"/>
                  </a:lnTo>
                  <a:lnTo>
                    <a:pt x="794761" y="774770"/>
                  </a:lnTo>
                  <a:lnTo>
                    <a:pt x="791608" y="771555"/>
                  </a:lnTo>
                  <a:lnTo>
                    <a:pt x="791554" y="770609"/>
                  </a:lnTo>
                  <a:lnTo>
                    <a:pt x="792007" y="769529"/>
                  </a:lnTo>
                  <a:lnTo>
                    <a:pt x="793799" y="767557"/>
                  </a:lnTo>
                  <a:lnTo>
                    <a:pt x="794534" y="767080"/>
                  </a:lnTo>
                  <a:lnTo>
                    <a:pt x="798837" y="767291"/>
                  </a:lnTo>
                  <a:lnTo>
                    <a:pt x="800214" y="767815"/>
                  </a:lnTo>
                  <a:lnTo>
                    <a:pt x="800527" y="768739"/>
                  </a:lnTo>
                  <a:lnTo>
                    <a:pt x="800457" y="769677"/>
                  </a:lnTo>
                  <a:lnTo>
                    <a:pt x="800003" y="770624"/>
                  </a:lnTo>
                  <a:lnTo>
                    <a:pt x="799901" y="771610"/>
                  </a:lnTo>
                  <a:lnTo>
                    <a:pt x="800144" y="772642"/>
                  </a:lnTo>
                  <a:lnTo>
                    <a:pt x="799643" y="773667"/>
                  </a:lnTo>
                  <a:lnTo>
                    <a:pt x="797218" y="775248"/>
                  </a:lnTo>
                  <a:close/>
                  <a:moveTo>
                    <a:pt x="779951" y="771618"/>
                  </a:moveTo>
                  <a:lnTo>
                    <a:pt x="784113" y="772463"/>
                  </a:lnTo>
                  <a:lnTo>
                    <a:pt x="787924" y="772377"/>
                  </a:lnTo>
                  <a:lnTo>
                    <a:pt x="789230" y="774004"/>
                  </a:lnTo>
                  <a:lnTo>
                    <a:pt x="790091" y="775717"/>
                  </a:lnTo>
                  <a:lnTo>
                    <a:pt x="790591" y="777329"/>
                  </a:lnTo>
                  <a:lnTo>
                    <a:pt x="790732" y="778839"/>
                  </a:lnTo>
                  <a:lnTo>
                    <a:pt x="790630" y="779903"/>
                  </a:lnTo>
                  <a:lnTo>
                    <a:pt x="790169" y="781045"/>
                  </a:lnTo>
                  <a:lnTo>
                    <a:pt x="790270" y="781428"/>
                  </a:lnTo>
                  <a:lnTo>
                    <a:pt x="797718" y="785160"/>
                  </a:lnTo>
                  <a:lnTo>
                    <a:pt x="801231" y="789072"/>
                  </a:lnTo>
                  <a:lnTo>
                    <a:pt x="802632" y="791121"/>
                  </a:lnTo>
                  <a:lnTo>
                    <a:pt x="803445" y="792850"/>
                  </a:lnTo>
                  <a:lnTo>
                    <a:pt x="804916" y="797177"/>
                  </a:lnTo>
                  <a:lnTo>
                    <a:pt x="808014" y="802184"/>
                  </a:lnTo>
                  <a:lnTo>
                    <a:pt x="809641" y="803702"/>
                  </a:lnTo>
                  <a:lnTo>
                    <a:pt x="810565" y="805180"/>
                  </a:lnTo>
                  <a:lnTo>
                    <a:pt x="810048" y="805235"/>
                  </a:lnTo>
                  <a:lnTo>
                    <a:pt x="807865" y="804140"/>
                  </a:lnTo>
                  <a:lnTo>
                    <a:pt x="803140" y="800791"/>
                  </a:lnTo>
                  <a:lnTo>
                    <a:pt x="802749" y="800924"/>
                  </a:lnTo>
                  <a:lnTo>
                    <a:pt x="802319" y="802739"/>
                  </a:lnTo>
                  <a:lnTo>
                    <a:pt x="801583" y="804328"/>
                  </a:lnTo>
                  <a:lnTo>
                    <a:pt x="800496" y="805470"/>
                  </a:lnTo>
                  <a:lnTo>
                    <a:pt x="801364" y="805806"/>
                  </a:lnTo>
                  <a:lnTo>
                    <a:pt x="805174" y="805086"/>
                  </a:lnTo>
                  <a:lnTo>
                    <a:pt x="808382" y="808341"/>
                  </a:lnTo>
                  <a:lnTo>
                    <a:pt x="809626" y="808928"/>
                  </a:lnTo>
                  <a:lnTo>
                    <a:pt x="810830" y="811259"/>
                  </a:lnTo>
                  <a:lnTo>
                    <a:pt x="810870" y="812151"/>
                  </a:lnTo>
                  <a:lnTo>
                    <a:pt x="810165" y="813872"/>
                  </a:lnTo>
                  <a:lnTo>
                    <a:pt x="809626" y="814576"/>
                  </a:lnTo>
                  <a:lnTo>
                    <a:pt x="809806" y="815053"/>
                  </a:lnTo>
                  <a:lnTo>
                    <a:pt x="810697" y="815296"/>
                  </a:lnTo>
                  <a:lnTo>
                    <a:pt x="814234" y="814811"/>
                  </a:lnTo>
                  <a:lnTo>
                    <a:pt x="814867" y="815656"/>
                  </a:lnTo>
                  <a:lnTo>
                    <a:pt x="814343" y="822353"/>
                  </a:lnTo>
                  <a:lnTo>
                    <a:pt x="814844" y="824809"/>
                  </a:lnTo>
                  <a:lnTo>
                    <a:pt x="814836" y="825928"/>
                  </a:lnTo>
                  <a:lnTo>
                    <a:pt x="814429" y="827407"/>
                  </a:lnTo>
                  <a:lnTo>
                    <a:pt x="814414" y="828658"/>
                  </a:lnTo>
                  <a:lnTo>
                    <a:pt x="814734" y="829941"/>
                  </a:lnTo>
                  <a:lnTo>
                    <a:pt x="814774" y="831084"/>
                  </a:lnTo>
                  <a:lnTo>
                    <a:pt x="813874" y="834064"/>
                  </a:lnTo>
                  <a:lnTo>
                    <a:pt x="812927" y="834565"/>
                  </a:lnTo>
                  <a:lnTo>
                    <a:pt x="811402" y="834588"/>
                  </a:lnTo>
                  <a:lnTo>
                    <a:pt x="810197" y="833743"/>
                  </a:lnTo>
                  <a:lnTo>
                    <a:pt x="808507" y="831177"/>
                  </a:lnTo>
                  <a:lnTo>
                    <a:pt x="806864" y="827188"/>
                  </a:lnTo>
                  <a:lnTo>
                    <a:pt x="806230" y="826616"/>
                  </a:lnTo>
                  <a:lnTo>
                    <a:pt x="804071" y="826014"/>
                  </a:lnTo>
                  <a:lnTo>
                    <a:pt x="803680" y="825537"/>
                  </a:lnTo>
                  <a:lnTo>
                    <a:pt x="802303" y="825451"/>
                  </a:lnTo>
                  <a:lnTo>
                    <a:pt x="801325" y="823808"/>
                  </a:lnTo>
                  <a:lnTo>
                    <a:pt x="801442" y="821649"/>
                  </a:lnTo>
                  <a:lnTo>
                    <a:pt x="800597" y="819435"/>
                  </a:lnTo>
                  <a:lnTo>
                    <a:pt x="800699" y="818449"/>
                  </a:lnTo>
                  <a:lnTo>
                    <a:pt x="799752" y="818034"/>
                  </a:lnTo>
                  <a:lnTo>
                    <a:pt x="798955" y="818660"/>
                  </a:lnTo>
                  <a:lnTo>
                    <a:pt x="799369" y="820827"/>
                  </a:lnTo>
                  <a:lnTo>
                    <a:pt x="798900" y="822501"/>
                  </a:lnTo>
                  <a:lnTo>
                    <a:pt x="797186" y="821797"/>
                  </a:lnTo>
                  <a:lnTo>
                    <a:pt x="794323" y="816430"/>
                  </a:lnTo>
                  <a:lnTo>
                    <a:pt x="791068" y="812112"/>
                  </a:lnTo>
                  <a:lnTo>
                    <a:pt x="789793" y="811087"/>
                  </a:lnTo>
                  <a:lnTo>
                    <a:pt x="790130" y="809827"/>
                  </a:lnTo>
                  <a:lnTo>
                    <a:pt x="791734" y="809162"/>
                  </a:lnTo>
                  <a:lnTo>
                    <a:pt x="793032" y="809217"/>
                  </a:lnTo>
                  <a:lnTo>
                    <a:pt x="793298" y="808466"/>
                  </a:lnTo>
                  <a:lnTo>
                    <a:pt x="790583" y="804273"/>
                  </a:lnTo>
                  <a:lnTo>
                    <a:pt x="790677" y="803084"/>
                  </a:lnTo>
                  <a:lnTo>
                    <a:pt x="791663" y="800963"/>
                  </a:lnTo>
                  <a:lnTo>
                    <a:pt x="790427" y="800079"/>
                  </a:lnTo>
                  <a:lnTo>
                    <a:pt x="787039" y="800744"/>
                  </a:lnTo>
                  <a:lnTo>
                    <a:pt x="785842" y="800298"/>
                  </a:lnTo>
                  <a:lnTo>
                    <a:pt x="784864" y="798593"/>
                  </a:lnTo>
                  <a:lnTo>
                    <a:pt x="784293" y="797114"/>
                  </a:lnTo>
                  <a:lnTo>
                    <a:pt x="781360" y="796848"/>
                  </a:lnTo>
                  <a:lnTo>
                    <a:pt x="780249" y="797028"/>
                  </a:lnTo>
                  <a:lnTo>
                    <a:pt x="778330" y="794783"/>
                  </a:lnTo>
                  <a:lnTo>
                    <a:pt x="777461" y="793367"/>
                  </a:lnTo>
                  <a:lnTo>
                    <a:pt x="777805" y="792639"/>
                  </a:lnTo>
                  <a:lnTo>
                    <a:pt x="779566" y="791364"/>
                  </a:lnTo>
                  <a:lnTo>
                    <a:pt x="780601" y="791544"/>
                  </a:lnTo>
                  <a:lnTo>
                    <a:pt x="782580" y="792905"/>
                  </a:lnTo>
                  <a:lnTo>
                    <a:pt x="783355" y="792858"/>
                  </a:lnTo>
                  <a:lnTo>
                    <a:pt x="785318" y="791051"/>
                  </a:lnTo>
                  <a:lnTo>
                    <a:pt x="785616" y="789424"/>
                  </a:lnTo>
                  <a:lnTo>
                    <a:pt x="787086" y="788078"/>
                  </a:lnTo>
                  <a:lnTo>
                    <a:pt x="786852" y="786662"/>
                  </a:lnTo>
                  <a:lnTo>
                    <a:pt x="786038" y="784245"/>
                  </a:lnTo>
                  <a:lnTo>
                    <a:pt x="784239" y="783572"/>
                  </a:lnTo>
                  <a:lnTo>
                    <a:pt x="780562" y="785012"/>
                  </a:lnTo>
                  <a:lnTo>
                    <a:pt x="777359" y="787225"/>
                  </a:lnTo>
                  <a:lnTo>
                    <a:pt x="776076" y="786365"/>
                  </a:lnTo>
                  <a:lnTo>
                    <a:pt x="775795" y="785012"/>
                  </a:lnTo>
                  <a:lnTo>
                    <a:pt x="779221" y="781319"/>
                  </a:lnTo>
                  <a:lnTo>
                    <a:pt x="780726" y="779277"/>
                  </a:lnTo>
                  <a:lnTo>
                    <a:pt x="780436" y="778064"/>
                  </a:lnTo>
                  <a:lnTo>
                    <a:pt x="779331" y="776492"/>
                  </a:lnTo>
                  <a:lnTo>
                    <a:pt x="779238" y="772557"/>
                  </a:lnTo>
                  <a:lnTo>
                    <a:pt x="779951" y="771618"/>
                  </a:lnTo>
                  <a:close/>
                  <a:moveTo>
                    <a:pt x="836750" y="804852"/>
                  </a:moveTo>
                  <a:lnTo>
                    <a:pt x="835983" y="809092"/>
                  </a:lnTo>
                  <a:lnTo>
                    <a:pt x="834473" y="813418"/>
                  </a:lnTo>
                  <a:lnTo>
                    <a:pt x="832165" y="815742"/>
                  </a:lnTo>
                  <a:lnTo>
                    <a:pt x="830538" y="815226"/>
                  </a:lnTo>
                  <a:lnTo>
                    <a:pt x="829341" y="813348"/>
                  </a:lnTo>
                  <a:lnTo>
                    <a:pt x="828230" y="813450"/>
                  </a:lnTo>
                  <a:lnTo>
                    <a:pt x="827048" y="813066"/>
                  </a:lnTo>
                  <a:lnTo>
                    <a:pt x="826383" y="811509"/>
                  </a:lnTo>
                  <a:lnTo>
                    <a:pt x="827009" y="809499"/>
                  </a:lnTo>
                  <a:lnTo>
                    <a:pt x="826454" y="807942"/>
                  </a:lnTo>
                  <a:lnTo>
                    <a:pt x="825867" y="809303"/>
                  </a:lnTo>
                  <a:lnTo>
                    <a:pt x="824827" y="810547"/>
                  </a:lnTo>
                  <a:lnTo>
                    <a:pt x="822206" y="812174"/>
                  </a:lnTo>
                  <a:lnTo>
                    <a:pt x="820399" y="815272"/>
                  </a:lnTo>
                  <a:lnTo>
                    <a:pt x="819546" y="817291"/>
                  </a:lnTo>
                  <a:lnTo>
                    <a:pt x="818482" y="815092"/>
                  </a:lnTo>
                  <a:lnTo>
                    <a:pt x="817801" y="809874"/>
                  </a:lnTo>
                  <a:lnTo>
                    <a:pt x="817715" y="807652"/>
                  </a:lnTo>
                  <a:lnTo>
                    <a:pt x="819616" y="804296"/>
                  </a:lnTo>
                  <a:lnTo>
                    <a:pt x="822073" y="801104"/>
                  </a:lnTo>
                  <a:lnTo>
                    <a:pt x="822566" y="791536"/>
                  </a:lnTo>
                  <a:lnTo>
                    <a:pt x="830373" y="786701"/>
                  </a:lnTo>
                  <a:lnTo>
                    <a:pt x="831101" y="786952"/>
                  </a:lnTo>
                  <a:lnTo>
                    <a:pt x="833636" y="790558"/>
                  </a:lnTo>
                  <a:lnTo>
                    <a:pt x="836335" y="795589"/>
                  </a:lnTo>
                  <a:lnTo>
                    <a:pt x="837031" y="797850"/>
                  </a:lnTo>
                  <a:lnTo>
                    <a:pt x="837047" y="801785"/>
                  </a:lnTo>
                  <a:lnTo>
                    <a:pt x="836750" y="804852"/>
                  </a:lnTo>
                  <a:close/>
                  <a:moveTo>
                    <a:pt x="296907" y="791959"/>
                  </a:moveTo>
                  <a:lnTo>
                    <a:pt x="296054" y="793187"/>
                  </a:lnTo>
                  <a:lnTo>
                    <a:pt x="294388" y="793101"/>
                  </a:lnTo>
                  <a:lnTo>
                    <a:pt x="293457" y="792702"/>
                  </a:lnTo>
                  <a:lnTo>
                    <a:pt x="293144" y="791622"/>
                  </a:lnTo>
                  <a:lnTo>
                    <a:pt x="295710" y="788368"/>
                  </a:lnTo>
                  <a:lnTo>
                    <a:pt x="296297" y="787930"/>
                  </a:lnTo>
                  <a:lnTo>
                    <a:pt x="296758" y="788055"/>
                  </a:lnTo>
                  <a:lnTo>
                    <a:pt x="296962" y="789400"/>
                  </a:lnTo>
                  <a:lnTo>
                    <a:pt x="296907" y="791959"/>
                  </a:lnTo>
                  <a:close/>
                  <a:moveTo>
                    <a:pt x="785686" y="802739"/>
                  </a:moveTo>
                  <a:lnTo>
                    <a:pt x="786171" y="803827"/>
                  </a:lnTo>
                  <a:lnTo>
                    <a:pt x="786202" y="804515"/>
                  </a:lnTo>
                  <a:lnTo>
                    <a:pt x="783026" y="807081"/>
                  </a:lnTo>
                  <a:lnTo>
                    <a:pt x="782971" y="807613"/>
                  </a:lnTo>
                  <a:lnTo>
                    <a:pt x="782228" y="809194"/>
                  </a:lnTo>
                  <a:lnTo>
                    <a:pt x="781563" y="809773"/>
                  </a:lnTo>
                  <a:lnTo>
                    <a:pt x="780382" y="811486"/>
                  </a:lnTo>
                  <a:lnTo>
                    <a:pt x="778118" y="813332"/>
                  </a:lnTo>
                  <a:lnTo>
                    <a:pt x="778455" y="807785"/>
                  </a:lnTo>
                  <a:lnTo>
                    <a:pt x="776210" y="804554"/>
                  </a:lnTo>
                  <a:lnTo>
                    <a:pt x="778471" y="802919"/>
                  </a:lnTo>
                  <a:lnTo>
                    <a:pt x="779951" y="803389"/>
                  </a:lnTo>
                  <a:lnTo>
                    <a:pt x="782408" y="803576"/>
                  </a:lnTo>
                  <a:lnTo>
                    <a:pt x="784802" y="802152"/>
                  </a:lnTo>
                  <a:lnTo>
                    <a:pt x="785686" y="802739"/>
                  </a:lnTo>
                  <a:close/>
                  <a:moveTo>
                    <a:pt x="184515" y="811580"/>
                  </a:moveTo>
                  <a:lnTo>
                    <a:pt x="184852" y="811603"/>
                  </a:lnTo>
                  <a:lnTo>
                    <a:pt x="185525" y="811306"/>
                  </a:lnTo>
                  <a:lnTo>
                    <a:pt x="186948" y="809139"/>
                  </a:lnTo>
                  <a:lnTo>
                    <a:pt x="187418" y="809045"/>
                  </a:lnTo>
                  <a:lnTo>
                    <a:pt x="187426" y="809710"/>
                  </a:lnTo>
                  <a:lnTo>
                    <a:pt x="186753" y="811854"/>
                  </a:lnTo>
                  <a:lnTo>
                    <a:pt x="187895" y="814717"/>
                  </a:lnTo>
                  <a:lnTo>
                    <a:pt x="188959" y="816086"/>
                  </a:lnTo>
                  <a:lnTo>
                    <a:pt x="188850" y="816571"/>
                  </a:lnTo>
                  <a:lnTo>
                    <a:pt x="186182" y="817557"/>
                  </a:lnTo>
                  <a:lnTo>
                    <a:pt x="184148" y="816845"/>
                  </a:lnTo>
                  <a:lnTo>
                    <a:pt x="183076" y="817095"/>
                  </a:lnTo>
                  <a:lnTo>
                    <a:pt x="182098" y="818089"/>
                  </a:lnTo>
                  <a:lnTo>
                    <a:pt x="181433" y="816986"/>
                  </a:lnTo>
                  <a:lnTo>
                    <a:pt x="180971" y="811705"/>
                  </a:lnTo>
                  <a:lnTo>
                    <a:pt x="181128" y="810782"/>
                  </a:lnTo>
                  <a:lnTo>
                    <a:pt x="182239" y="808943"/>
                  </a:lnTo>
                  <a:lnTo>
                    <a:pt x="183670" y="808114"/>
                  </a:lnTo>
                  <a:lnTo>
                    <a:pt x="184288" y="808356"/>
                  </a:lnTo>
                  <a:lnTo>
                    <a:pt x="184805" y="809092"/>
                  </a:lnTo>
                  <a:lnTo>
                    <a:pt x="184938" y="809859"/>
                  </a:lnTo>
                  <a:lnTo>
                    <a:pt x="184515" y="811580"/>
                  </a:lnTo>
                  <a:close/>
                  <a:moveTo>
                    <a:pt x="192323" y="810696"/>
                  </a:moveTo>
                  <a:lnTo>
                    <a:pt x="192018" y="813731"/>
                  </a:lnTo>
                  <a:lnTo>
                    <a:pt x="188998" y="811799"/>
                  </a:lnTo>
                  <a:lnTo>
                    <a:pt x="188192" y="810837"/>
                  </a:lnTo>
                  <a:lnTo>
                    <a:pt x="188732" y="810125"/>
                  </a:lnTo>
                  <a:lnTo>
                    <a:pt x="191603" y="809945"/>
                  </a:lnTo>
                  <a:lnTo>
                    <a:pt x="192323" y="810696"/>
                  </a:lnTo>
                  <a:close/>
                  <a:moveTo>
                    <a:pt x="795403" y="827672"/>
                  </a:moveTo>
                  <a:lnTo>
                    <a:pt x="795942" y="828189"/>
                  </a:lnTo>
                  <a:lnTo>
                    <a:pt x="796490" y="827829"/>
                  </a:lnTo>
                  <a:lnTo>
                    <a:pt x="797382" y="826476"/>
                  </a:lnTo>
                  <a:lnTo>
                    <a:pt x="798955" y="826742"/>
                  </a:lnTo>
                  <a:lnTo>
                    <a:pt x="800097" y="827195"/>
                  </a:lnTo>
                  <a:lnTo>
                    <a:pt x="800793" y="827759"/>
                  </a:lnTo>
                  <a:lnTo>
                    <a:pt x="800425" y="829730"/>
                  </a:lnTo>
                  <a:lnTo>
                    <a:pt x="800144" y="832938"/>
                  </a:lnTo>
                  <a:lnTo>
                    <a:pt x="799494" y="834072"/>
                  </a:lnTo>
                  <a:lnTo>
                    <a:pt x="798853" y="835668"/>
                  </a:lnTo>
                  <a:lnTo>
                    <a:pt x="796623" y="834721"/>
                  </a:lnTo>
                  <a:lnTo>
                    <a:pt x="794816" y="832687"/>
                  </a:lnTo>
                  <a:lnTo>
                    <a:pt x="792195" y="829183"/>
                  </a:lnTo>
                  <a:lnTo>
                    <a:pt x="790732" y="826648"/>
                  </a:lnTo>
                  <a:lnTo>
                    <a:pt x="790615" y="825576"/>
                  </a:lnTo>
                  <a:lnTo>
                    <a:pt x="789692" y="824801"/>
                  </a:lnTo>
                  <a:lnTo>
                    <a:pt x="787892" y="820420"/>
                  </a:lnTo>
                  <a:lnTo>
                    <a:pt x="786875" y="816947"/>
                  </a:lnTo>
                  <a:lnTo>
                    <a:pt x="785256" y="816548"/>
                  </a:lnTo>
                  <a:lnTo>
                    <a:pt x="783214" y="815578"/>
                  </a:lnTo>
                  <a:lnTo>
                    <a:pt x="782424" y="813669"/>
                  </a:lnTo>
                  <a:lnTo>
                    <a:pt x="782971" y="811994"/>
                  </a:lnTo>
                  <a:lnTo>
                    <a:pt x="785882" y="811149"/>
                  </a:lnTo>
                  <a:lnTo>
                    <a:pt x="790255" y="815452"/>
                  </a:lnTo>
                  <a:lnTo>
                    <a:pt x="790920" y="817275"/>
                  </a:lnTo>
                  <a:lnTo>
                    <a:pt x="792485" y="819403"/>
                  </a:lnTo>
                  <a:lnTo>
                    <a:pt x="792782" y="822368"/>
                  </a:lnTo>
                  <a:lnTo>
                    <a:pt x="793580" y="823526"/>
                  </a:lnTo>
                  <a:lnTo>
                    <a:pt x="795403" y="827672"/>
                  </a:lnTo>
                  <a:close/>
                  <a:moveTo>
                    <a:pt x="202345" y="818723"/>
                  </a:moveTo>
                  <a:lnTo>
                    <a:pt x="201007" y="819560"/>
                  </a:lnTo>
                  <a:lnTo>
                    <a:pt x="200585" y="820624"/>
                  </a:lnTo>
                  <a:lnTo>
                    <a:pt x="199568" y="821077"/>
                  </a:lnTo>
                  <a:lnTo>
                    <a:pt x="198715" y="821946"/>
                  </a:lnTo>
                  <a:lnTo>
                    <a:pt x="195836" y="825873"/>
                  </a:lnTo>
                  <a:lnTo>
                    <a:pt x="194576" y="826593"/>
                  </a:lnTo>
                  <a:lnTo>
                    <a:pt x="195969" y="823245"/>
                  </a:lnTo>
                  <a:lnTo>
                    <a:pt x="196188" y="822180"/>
                  </a:lnTo>
                  <a:lnTo>
                    <a:pt x="196211" y="821469"/>
                  </a:lnTo>
                  <a:lnTo>
                    <a:pt x="195781" y="818934"/>
                  </a:lnTo>
                  <a:lnTo>
                    <a:pt x="196618" y="819043"/>
                  </a:lnTo>
                  <a:lnTo>
                    <a:pt x="197307" y="818519"/>
                  </a:lnTo>
                  <a:lnTo>
                    <a:pt x="198699" y="816266"/>
                  </a:lnTo>
                  <a:lnTo>
                    <a:pt x="199951" y="816070"/>
                  </a:lnTo>
                  <a:lnTo>
                    <a:pt x="201297" y="813387"/>
                  </a:lnTo>
                  <a:lnTo>
                    <a:pt x="202024" y="813176"/>
                  </a:lnTo>
                  <a:lnTo>
                    <a:pt x="202384" y="813536"/>
                  </a:lnTo>
                  <a:lnTo>
                    <a:pt x="201789" y="815163"/>
                  </a:lnTo>
                  <a:lnTo>
                    <a:pt x="203080" y="816657"/>
                  </a:lnTo>
                  <a:lnTo>
                    <a:pt x="202752" y="818104"/>
                  </a:lnTo>
                  <a:lnTo>
                    <a:pt x="202345" y="818723"/>
                  </a:lnTo>
                  <a:close/>
                  <a:moveTo>
                    <a:pt x="828832" y="820600"/>
                  </a:moveTo>
                  <a:lnTo>
                    <a:pt x="831078" y="825584"/>
                  </a:lnTo>
                  <a:lnTo>
                    <a:pt x="831195" y="827328"/>
                  </a:lnTo>
                  <a:lnTo>
                    <a:pt x="829059" y="827939"/>
                  </a:lnTo>
                  <a:lnTo>
                    <a:pt x="827377" y="827688"/>
                  </a:lnTo>
                  <a:lnTo>
                    <a:pt x="826509" y="827117"/>
                  </a:lnTo>
                  <a:lnTo>
                    <a:pt x="826282" y="826303"/>
                  </a:lnTo>
                  <a:lnTo>
                    <a:pt x="826829" y="823784"/>
                  </a:lnTo>
                  <a:lnTo>
                    <a:pt x="825718" y="822306"/>
                  </a:lnTo>
                  <a:lnTo>
                    <a:pt x="824435" y="821797"/>
                  </a:lnTo>
                  <a:lnTo>
                    <a:pt x="823293" y="822666"/>
                  </a:lnTo>
                  <a:lnTo>
                    <a:pt x="823231" y="820178"/>
                  </a:lnTo>
                  <a:lnTo>
                    <a:pt x="824091" y="818386"/>
                  </a:lnTo>
                  <a:lnTo>
                    <a:pt x="823614" y="815953"/>
                  </a:lnTo>
                  <a:lnTo>
                    <a:pt x="823598" y="814114"/>
                  </a:lnTo>
                  <a:lnTo>
                    <a:pt x="823888" y="813528"/>
                  </a:lnTo>
                  <a:lnTo>
                    <a:pt x="825046" y="813583"/>
                  </a:lnTo>
                  <a:lnTo>
                    <a:pt x="827416" y="815484"/>
                  </a:lnTo>
                  <a:lnTo>
                    <a:pt x="828832" y="820600"/>
                  </a:lnTo>
                  <a:close/>
                  <a:moveTo>
                    <a:pt x="210200" y="817839"/>
                  </a:moveTo>
                  <a:lnTo>
                    <a:pt x="210082" y="820890"/>
                  </a:lnTo>
                  <a:lnTo>
                    <a:pt x="209762" y="821367"/>
                  </a:lnTo>
                  <a:lnTo>
                    <a:pt x="209175" y="820553"/>
                  </a:lnTo>
                  <a:lnTo>
                    <a:pt x="207939" y="821461"/>
                  </a:lnTo>
                  <a:lnTo>
                    <a:pt x="207266" y="820804"/>
                  </a:lnTo>
                  <a:lnTo>
                    <a:pt x="207555" y="819740"/>
                  </a:lnTo>
                  <a:lnTo>
                    <a:pt x="207461" y="818910"/>
                  </a:lnTo>
                  <a:lnTo>
                    <a:pt x="208377" y="818840"/>
                  </a:lnTo>
                  <a:lnTo>
                    <a:pt x="208596" y="817322"/>
                  </a:lnTo>
                  <a:lnTo>
                    <a:pt x="208432" y="816681"/>
                  </a:lnTo>
                  <a:lnTo>
                    <a:pt x="208885" y="815312"/>
                  </a:lnTo>
                  <a:lnTo>
                    <a:pt x="209535" y="814991"/>
                  </a:lnTo>
                  <a:lnTo>
                    <a:pt x="210200" y="817839"/>
                  </a:lnTo>
                  <a:close/>
                  <a:moveTo>
                    <a:pt x="213564" y="824700"/>
                  </a:moveTo>
                  <a:lnTo>
                    <a:pt x="212852" y="824895"/>
                  </a:lnTo>
                  <a:lnTo>
                    <a:pt x="212265" y="824481"/>
                  </a:lnTo>
                  <a:lnTo>
                    <a:pt x="211451" y="822313"/>
                  </a:lnTo>
                  <a:lnTo>
                    <a:pt x="211381" y="821398"/>
                  </a:lnTo>
                  <a:lnTo>
                    <a:pt x="212953" y="822079"/>
                  </a:lnTo>
                  <a:lnTo>
                    <a:pt x="213548" y="823659"/>
                  </a:lnTo>
                  <a:lnTo>
                    <a:pt x="213564" y="824700"/>
                  </a:lnTo>
                  <a:close/>
                  <a:moveTo>
                    <a:pt x="123234" y="824387"/>
                  </a:moveTo>
                  <a:lnTo>
                    <a:pt x="125362" y="830685"/>
                  </a:lnTo>
                  <a:lnTo>
                    <a:pt x="126285" y="831913"/>
                  </a:lnTo>
                  <a:lnTo>
                    <a:pt x="127655" y="832578"/>
                  </a:lnTo>
                  <a:lnTo>
                    <a:pt x="129579" y="833251"/>
                  </a:lnTo>
                  <a:lnTo>
                    <a:pt x="130721" y="834182"/>
                  </a:lnTo>
                  <a:lnTo>
                    <a:pt x="131723" y="835598"/>
                  </a:lnTo>
                  <a:lnTo>
                    <a:pt x="131856" y="836247"/>
                  </a:lnTo>
                  <a:lnTo>
                    <a:pt x="125824" y="833720"/>
                  </a:lnTo>
                  <a:lnTo>
                    <a:pt x="122030" y="837413"/>
                  </a:lnTo>
                  <a:lnTo>
                    <a:pt x="120887" y="837898"/>
                  </a:lnTo>
                  <a:lnTo>
                    <a:pt x="110122" y="838070"/>
                  </a:lnTo>
                  <a:lnTo>
                    <a:pt x="107971" y="838751"/>
                  </a:lnTo>
                  <a:lnTo>
                    <a:pt x="106578" y="839947"/>
                  </a:lnTo>
                  <a:lnTo>
                    <a:pt x="104122" y="843304"/>
                  </a:lnTo>
                  <a:lnTo>
                    <a:pt x="102870" y="844610"/>
                  </a:lnTo>
                  <a:lnTo>
                    <a:pt x="101556" y="845385"/>
                  </a:lnTo>
                  <a:lnTo>
                    <a:pt x="98763" y="846246"/>
                  </a:lnTo>
                  <a:lnTo>
                    <a:pt x="95406" y="846128"/>
                  </a:lnTo>
                  <a:lnTo>
                    <a:pt x="93654" y="845690"/>
                  </a:lnTo>
                  <a:lnTo>
                    <a:pt x="92715" y="844094"/>
                  </a:lnTo>
                  <a:lnTo>
                    <a:pt x="91886" y="840949"/>
                  </a:lnTo>
                  <a:lnTo>
                    <a:pt x="91886" y="840073"/>
                  </a:lnTo>
                  <a:lnTo>
                    <a:pt x="92238" y="838563"/>
                  </a:lnTo>
                  <a:lnTo>
                    <a:pt x="95226" y="836482"/>
                  </a:lnTo>
                  <a:lnTo>
                    <a:pt x="96220" y="835379"/>
                  </a:lnTo>
                  <a:lnTo>
                    <a:pt x="100093" y="828205"/>
                  </a:lnTo>
                  <a:lnTo>
                    <a:pt x="101219" y="827219"/>
                  </a:lnTo>
                  <a:lnTo>
                    <a:pt x="102408" y="826976"/>
                  </a:lnTo>
                  <a:lnTo>
                    <a:pt x="105718" y="827477"/>
                  </a:lnTo>
                  <a:lnTo>
                    <a:pt x="108542" y="825373"/>
                  </a:lnTo>
                  <a:lnTo>
                    <a:pt x="114629" y="822165"/>
                  </a:lnTo>
                  <a:lnTo>
                    <a:pt x="115966" y="821782"/>
                  </a:lnTo>
                  <a:lnTo>
                    <a:pt x="120348" y="821711"/>
                  </a:lnTo>
                  <a:lnTo>
                    <a:pt x="121544" y="822212"/>
                  </a:lnTo>
                  <a:lnTo>
                    <a:pt x="122468" y="823112"/>
                  </a:lnTo>
                  <a:lnTo>
                    <a:pt x="123234" y="824387"/>
                  </a:lnTo>
                  <a:close/>
                  <a:moveTo>
                    <a:pt x="149099" y="829480"/>
                  </a:moveTo>
                  <a:lnTo>
                    <a:pt x="148574" y="829652"/>
                  </a:lnTo>
                  <a:lnTo>
                    <a:pt x="147065" y="828486"/>
                  </a:lnTo>
                  <a:lnTo>
                    <a:pt x="146517" y="827618"/>
                  </a:lnTo>
                  <a:lnTo>
                    <a:pt x="146118" y="826256"/>
                  </a:lnTo>
                  <a:lnTo>
                    <a:pt x="149200" y="824301"/>
                  </a:lnTo>
                  <a:lnTo>
                    <a:pt x="149842" y="824277"/>
                  </a:lnTo>
                  <a:lnTo>
                    <a:pt x="150421" y="825380"/>
                  </a:lnTo>
                  <a:lnTo>
                    <a:pt x="150523" y="826241"/>
                  </a:lnTo>
                  <a:lnTo>
                    <a:pt x="149670" y="828713"/>
                  </a:lnTo>
                  <a:lnTo>
                    <a:pt x="149099" y="829480"/>
                  </a:lnTo>
                  <a:close/>
                  <a:moveTo>
                    <a:pt x="143474" y="846347"/>
                  </a:moveTo>
                  <a:lnTo>
                    <a:pt x="141572" y="847169"/>
                  </a:lnTo>
                  <a:lnTo>
                    <a:pt x="139554" y="846308"/>
                  </a:lnTo>
                  <a:lnTo>
                    <a:pt x="137825" y="844720"/>
                  </a:lnTo>
                  <a:lnTo>
                    <a:pt x="137629" y="842827"/>
                  </a:lnTo>
                  <a:lnTo>
                    <a:pt x="141479" y="844055"/>
                  </a:lnTo>
                  <a:lnTo>
                    <a:pt x="142300" y="844634"/>
                  </a:lnTo>
                  <a:lnTo>
                    <a:pt x="143474" y="846347"/>
                  </a:lnTo>
                  <a:close/>
                  <a:moveTo>
                    <a:pt x="77452" y="856275"/>
                  </a:moveTo>
                  <a:lnTo>
                    <a:pt x="76489" y="856557"/>
                  </a:lnTo>
                  <a:lnTo>
                    <a:pt x="76262" y="856173"/>
                  </a:lnTo>
                  <a:lnTo>
                    <a:pt x="76145" y="854530"/>
                  </a:lnTo>
                  <a:lnTo>
                    <a:pt x="75410" y="851917"/>
                  </a:lnTo>
                  <a:lnTo>
                    <a:pt x="76810" y="850971"/>
                  </a:lnTo>
                  <a:lnTo>
                    <a:pt x="77686" y="850752"/>
                  </a:lnTo>
                  <a:lnTo>
                    <a:pt x="78054" y="851151"/>
                  </a:lnTo>
                  <a:lnTo>
                    <a:pt x="79063" y="853107"/>
                  </a:lnTo>
                  <a:lnTo>
                    <a:pt x="80072" y="853623"/>
                  </a:lnTo>
                  <a:lnTo>
                    <a:pt x="80816" y="854038"/>
                  </a:lnTo>
                  <a:lnTo>
                    <a:pt x="79509" y="854632"/>
                  </a:lnTo>
                  <a:lnTo>
                    <a:pt x="77452" y="856275"/>
                  </a:lnTo>
                  <a:close/>
                  <a:moveTo>
                    <a:pt x="71303" y="858739"/>
                  </a:moveTo>
                  <a:lnTo>
                    <a:pt x="70474" y="859397"/>
                  </a:lnTo>
                  <a:lnTo>
                    <a:pt x="69809" y="859537"/>
                  </a:lnTo>
                  <a:lnTo>
                    <a:pt x="69308" y="859170"/>
                  </a:lnTo>
                  <a:lnTo>
                    <a:pt x="67016" y="859616"/>
                  </a:lnTo>
                  <a:lnTo>
                    <a:pt x="66570" y="859350"/>
                  </a:lnTo>
                  <a:lnTo>
                    <a:pt x="65560" y="857120"/>
                  </a:lnTo>
                  <a:lnTo>
                    <a:pt x="65498" y="855970"/>
                  </a:lnTo>
                  <a:lnTo>
                    <a:pt x="65897" y="855062"/>
                  </a:lnTo>
                  <a:lnTo>
                    <a:pt x="66914" y="854233"/>
                  </a:lnTo>
                  <a:lnTo>
                    <a:pt x="68557" y="853490"/>
                  </a:lnTo>
                  <a:lnTo>
                    <a:pt x="70176" y="853646"/>
                  </a:lnTo>
                  <a:lnTo>
                    <a:pt x="72993" y="855704"/>
                  </a:lnTo>
                  <a:lnTo>
                    <a:pt x="74315" y="856909"/>
                  </a:lnTo>
                  <a:lnTo>
                    <a:pt x="74565" y="857652"/>
                  </a:lnTo>
                  <a:lnTo>
                    <a:pt x="73579" y="858356"/>
                  </a:lnTo>
                  <a:lnTo>
                    <a:pt x="71303" y="858739"/>
                  </a:lnTo>
                  <a:close/>
                  <a:moveTo>
                    <a:pt x="54310" y="865061"/>
                  </a:moveTo>
                  <a:lnTo>
                    <a:pt x="55257" y="866829"/>
                  </a:lnTo>
                  <a:lnTo>
                    <a:pt x="56892" y="865710"/>
                  </a:lnTo>
                  <a:lnTo>
                    <a:pt x="58097" y="864177"/>
                  </a:lnTo>
                  <a:lnTo>
                    <a:pt x="59036" y="862198"/>
                  </a:lnTo>
                  <a:lnTo>
                    <a:pt x="59646" y="861415"/>
                  </a:lnTo>
                  <a:lnTo>
                    <a:pt x="60452" y="862463"/>
                  </a:lnTo>
                  <a:lnTo>
                    <a:pt x="62752" y="863887"/>
                  </a:lnTo>
                  <a:lnTo>
                    <a:pt x="60812" y="866078"/>
                  </a:lnTo>
                  <a:lnTo>
                    <a:pt x="57088" y="869348"/>
                  </a:lnTo>
                  <a:lnTo>
                    <a:pt x="55836" y="871539"/>
                  </a:lnTo>
                  <a:lnTo>
                    <a:pt x="55758" y="872485"/>
                  </a:lnTo>
                  <a:lnTo>
                    <a:pt x="59372" y="871766"/>
                  </a:lnTo>
                  <a:lnTo>
                    <a:pt x="60381" y="871867"/>
                  </a:lnTo>
                  <a:lnTo>
                    <a:pt x="61023" y="872618"/>
                  </a:lnTo>
                  <a:lnTo>
                    <a:pt x="60037" y="873502"/>
                  </a:lnTo>
                  <a:lnTo>
                    <a:pt x="58073" y="874308"/>
                  </a:lnTo>
                  <a:lnTo>
                    <a:pt x="56368" y="875865"/>
                  </a:lnTo>
                  <a:lnTo>
                    <a:pt x="52409" y="878556"/>
                  </a:lnTo>
                  <a:lnTo>
                    <a:pt x="50915" y="880794"/>
                  </a:lnTo>
                  <a:lnTo>
                    <a:pt x="49147" y="881647"/>
                  </a:lnTo>
                  <a:lnTo>
                    <a:pt x="46737" y="881850"/>
                  </a:lnTo>
                  <a:lnTo>
                    <a:pt x="42497" y="883305"/>
                  </a:lnTo>
                  <a:lnTo>
                    <a:pt x="39923" y="884674"/>
                  </a:lnTo>
                  <a:lnTo>
                    <a:pt x="39274" y="885409"/>
                  </a:lnTo>
                  <a:lnTo>
                    <a:pt x="38460" y="885746"/>
                  </a:lnTo>
                  <a:lnTo>
                    <a:pt x="37490" y="885707"/>
                  </a:lnTo>
                  <a:lnTo>
                    <a:pt x="36449" y="886309"/>
                  </a:lnTo>
                  <a:lnTo>
                    <a:pt x="35323" y="887545"/>
                  </a:lnTo>
                  <a:lnTo>
                    <a:pt x="34384" y="888124"/>
                  </a:lnTo>
                  <a:lnTo>
                    <a:pt x="32851" y="888257"/>
                  </a:lnTo>
                  <a:lnTo>
                    <a:pt x="32053" y="888742"/>
                  </a:lnTo>
                  <a:lnTo>
                    <a:pt x="31161" y="888727"/>
                  </a:lnTo>
                  <a:lnTo>
                    <a:pt x="28712" y="887248"/>
                  </a:lnTo>
                  <a:lnTo>
                    <a:pt x="28102" y="886387"/>
                  </a:lnTo>
                  <a:lnTo>
                    <a:pt x="30269" y="884659"/>
                  </a:lnTo>
                  <a:lnTo>
                    <a:pt x="31834" y="884080"/>
                  </a:lnTo>
                  <a:lnTo>
                    <a:pt x="34220" y="883821"/>
                  </a:lnTo>
                  <a:lnTo>
                    <a:pt x="36559" y="882218"/>
                  </a:lnTo>
                  <a:lnTo>
                    <a:pt x="41378" y="880097"/>
                  </a:lnTo>
                  <a:lnTo>
                    <a:pt x="42872" y="878940"/>
                  </a:lnTo>
                  <a:lnTo>
                    <a:pt x="43835" y="874895"/>
                  </a:lnTo>
                  <a:lnTo>
                    <a:pt x="44930" y="874206"/>
                  </a:lnTo>
                  <a:lnTo>
                    <a:pt x="45517" y="872587"/>
                  </a:lnTo>
                  <a:lnTo>
                    <a:pt x="48185" y="872634"/>
                  </a:lnTo>
                  <a:lnTo>
                    <a:pt x="49405" y="874449"/>
                  </a:lnTo>
                  <a:lnTo>
                    <a:pt x="49835" y="874699"/>
                  </a:lnTo>
                  <a:lnTo>
                    <a:pt x="50047" y="874527"/>
                  </a:lnTo>
                  <a:lnTo>
                    <a:pt x="50164" y="873072"/>
                  </a:lnTo>
                  <a:lnTo>
                    <a:pt x="51533" y="872055"/>
                  </a:lnTo>
                  <a:lnTo>
                    <a:pt x="50743" y="871304"/>
                  </a:lnTo>
                  <a:lnTo>
                    <a:pt x="48278" y="870365"/>
                  </a:lnTo>
                  <a:lnTo>
                    <a:pt x="46448" y="869919"/>
                  </a:lnTo>
                  <a:lnTo>
                    <a:pt x="45251" y="869974"/>
                  </a:lnTo>
                  <a:lnTo>
                    <a:pt x="44281" y="869450"/>
                  </a:lnTo>
                  <a:lnTo>
                    <a:pt x="43530" y="868339"/>
                  </a:lnTo>
                  <a:lnTo>
                    <a:pt x="43193" y="867236"/>
                  </a:lnTo>
                  <a:lnTo>
                    <a:pt x="43256" y="866140"/>
                  </a:lnTo>
                  <a:lnTo>
                    <a:pt x="43866" y="864912"/>
                  </a:lnTo>
                  <a:lnTo>
                    <a:pt x="45016" y="863551"/>
                  </a:lnTo>
                  <a:lnTo>
                    <a:pt x="46330" y="862776"/>
                  </a:lnTo>
                  <a:lnTo>
                    <a:pt x="49170" y="862221"/>
                  </a:lnTo>
                  <a:lnTo>
                    <a:pt x="51689" y="861313"/>
                  </a:lnTo>
                  <a:lnTo>
                    <a:pt x="53019" y="861173"/>
                  </a:lnTo>
                  <a:lnTo>
                    <a:pt x="54029" y="861556"/>
                  </a:lnTo>
                  <a:lnTo>
                    <a:pt x="54310" y="865061"/>
                  </a:lnTo>
                  <a:close/>
                  <a:moveTo>
                    <a:pt x="63213" y="871656"/>
                  </a:moveTo>
                  <a:lnTo>
                    <a:pt x="62900" y="871766"/>
                  </a:lnTo>
                  <a:lnTo>
                    <a:pt x="62337" y="870850"/>
                  </a:lnTo>
                  <a:lnTo>
                    <a:pt x="62314" y="870013"/>
                  </a:lnTo>
                  <a:lnTo>
                    <a:pt x="62674" y="869403"/>
                  </a:lnTo>
                  <a:lnTo>
                    <a:pt x="63698" y="867979"/>
                  </a:lnTo>
                  <a:lnTo>
                    <a:pt x="64426" y="867478"/>
                  </a:lnTo>
                  <a:lnTo>
                    <a:pt x="65326" y="867220"/>
                  </a:lnTo>
                  <a:lnTo>
                    <a:pt x="65568" y="867603"/>
                  </a:lnTo>
                  <a:lnTo>
                    <a:pt x="64778" y="869285"/>
                  </a:lnTo>
                  <a:lnTo>
                    <a:pt x="63792" y="870420"/>
                  </a:lnTo>
                  <a:lnTo>
                    <a:pt x="63213" y="871656"/>
                  </a:lnTo>
                  <a:close/>
                  <a:moveTo>
                    <a:pt x="24691" y="885590"/>
                  </a:moveTo>
                  <a:lnTo>
                    <a:pt x="17970" y="889509"/>
                  </a:lnTo>
                  <a:lnTo>
                    <a:pt x="15788" y="892372"/>
                  </a:lnTo>
                  <a:lnTo>
                    <a:pt x="14121" y="895126"/>
                  </a:lnTo>
                  <a:lnTo>
                    <a:pt x="12815" y="896628"/>
                  </a:lnTo>
                  <a:lnTo>
                    <a:pt x="11860" y="896887"/>
                  </a:lnTo>
                  <a:lnTo>
                    <a:pt x="10796" y="897614"/>
                  </a:lnTo>
                  <a:lnTo>
                    <a:pt x="8574" y="899531"/>
                  </a:lnTo>
                  <a:lnTo>
                    <a:pt x="7636" y="899766"/>
                  </a:lnTo>
                  <a:lnTo>
                    <a:pt x="501" y="904233"/>
                  </a:lnTo>
                  <a:lnTo>
                    <a:pt x="0" y="904303"/>
                  </a:lnTo>
                  <a:lnTo>
                    <a:pt x="344" y="903138"/>
                  </a:lnTo>
                  <a:lnTo>
                    <a:pt x="2519" y="901487"/>
                  </a:lnTo>
                  <a:lnTo>
                    <a:pt x="3943" y="899977"/>
                  </a:lnTo>
                  <a:lnTo>
                    <a:pt x="5547" y="897489"/>
                  </a:lnTo>
                  <a:lnTo>
                    <a:pt x="6431" y="896566"/>
                  </a:lnTo>
                  <a:lnTo>
                    <a:pt x="6713" y="895314"/>
                  </a:lnTo>
                  <a:lnTo>
                    <a:pt x="6830" y="892779"/>
                  </a:lnTo>
                  <a:lnTo>
                    <a:pt x="7229" y="891817"/>
                  </a:lnTo>
                  <a:lnTo>
                    <a:pt x="8762" y="889908"/>
                  </a:lnTo>
                  <a:lnTo>
                    <a:pt x="9881" y="888868"/>
                  </a:lnTo>
                  <a:lnTo>
                    <a:pt x="11352" y="888508"/>
                  </a:lnTo>
                  <a:lnTo>
                    <a:pt x="14325" y="888828"/>
                  </a:lnTo>
                  <a:lnTo>
                    <a:pt x="15561" y="887850"/>
                  </a:lnTo>
                  <a:lnTo>
                    <a:pt x="15944" y="887115"/>
                  </a:lnTo>
                  <a:lnTo>
                    <a:pt x="15193" y="886442"/>
                  </a:lnTo>
                  <a:lnTo>
                    <a:pt x="15021" y="885276"/>
                  </a:lnTo>
                  <a:lnTo>
                    <a:pt x="15217" y="883258"/>
                  </a:lnTo>
                  <a:lnTo>
                    <a:pt x="16077" y="881466"/>
                  </a:lnTo>
                  <a:lnTo>
                    <a:pt x="17603" y="879902"/>
                  </a:lnTo>
                  <a:lnTo>
                    <a:pt x="19684" y="878681"/>
                  </a:lnTo>
                  <a:lnTo>
                    <a:pt x="22312" y="877805"/>
                  </a:lnTo>
                  <a:lnTo>
                    <a:pt x="24237" y="877766"/>
                  </a:lnTo>
                  <a:lnTo>
                    <a:pt x="27695" y="879612"/>
                  </a:lnTo>
                  <a:lnTo>
                    <a:pt x="28203" y="880457"/>
                  </a:lnTo>
                  <a:lnTo>
                    <a:pt x="27351" y="882304"/>
                  </a:lnTo>
                  <a:lnTo>
                    <a:pt x="26866" y="884040"/>
                  </a:lnTo>
                  <a:lnTo>
                    <a:pt x="24691" y="885590"/>
                  </a:lnTo>
                  <a:close/>
                  <a:moveTo>
                    <a:pt x="1662341" y="1050249"/>
                  </a:moveTo>
                  <a:lnTo>
                    <a:pt x="1664970" y="1049843"/>
                  </a:lnTo>
                  <a:lnTo>
                    <a:pt x="1667231" y="1049960"/>
                  </a:lnTo>
                  <a:lnTo>
                    <a:pt x="1669507" y="1050140"/>
                  </a:lnTo>
                  <a:lnTo>
                    <a:pt x="1670720" y="1050406"/>
                  </a:lnTo>
                  <a:lnTo>
                    <a:pt x="1674225" y="1051861"/>
                  </a:lnTo>
                  <a:lnTo>
                    <a:pt x="1676509" y="1053050"/>
                  </a:lnTo>
                  <a:lnTo>
                    <a:pt x="1679787" y="1055256"/>
                  </a:lnTo>
                  <a:lnTo>
                    <a:pt x="1681602" y="1056234"/>
                  </a:lnTo>
                  <a:lnTo>
                    <a:pt x="1682478" y="1058527"/>
                  </a:lnTo>
                  <a:lnTo>
                    <a:pt x="1683495" y="1061460"/>
                  </a:lnTo>
                  <a:lnTo>
                    <a:pt x="1684951" y="1061460"/>
                  </a:lnTo>
                  <a:lnTo>
                    <a:pt x="1686046" y="1059739"/>
                  </a:lnTo>
                  <a:lnTo>
                    <a:pt x="1688831" y="1059426"/>
                  </a:lnTo>
                  <a:lnTo>
                    <a:pt x="1692492" y="1060631"/>
                  </a:lnTo>
                  <a:lnTo>
                    <a:pt x="1695716" y="1064058"/>
                  </a:lnTo>
                  <a:lnTo>
                    <a:pt x="1700347" y="1067109"/>
                  </a:lnTo>
                  <a:lnTo>
                    <a:pt x="1703179" y="1068627"/>
                  </a:lnTo>
                  <a:lnTo>
                    <a:pt x="1706058" y="1068619"/>
                  </a:lnTo>
                  <a:lnTo>
                    <a:pt x="1709712" y="1067109"/>
                  </a:lnTo>
                  <a:lnTo>
                    <a:pt x="1713600" y="1064183"/>
                  </a:lnTo>
                  <a:lnTo>
                    <a:pt x="1716401" y="1063674"/>
                  </a:lnTo>
                  <a:lnTo>
                    <a:pt x="1718059" y="1063964"/>
                  </a:lnTo>
                  <a:lnTo>
                    <a:pt x="1719006" y="1066241"/>
                  </a:lnTo>
                  <a:lnTo>
                    <a:pt x="1720164" y="1067109"/>
                  </a:lnTo>
                  <a:lnTo>
                    <a:pt x="1723184" y="1066851"/>
                  </a:lnTo>
                  <a:lnTo>
                    <a:pt x="1729482" y="1067289"/>
                  </a:lnTo>
                  <a:lnTo>
                    <a:pt x="1734496" y="1066671"/>
                  </a:lnTo>
                  <a:lnTo>
                    <a:pt x="1735639" y="1067977"/>
                  </a:lnTo>
                  <a:lnTo>
                    <a:pt x="1736656" y="1070035"/>
                  </a:lnTo>
                  <a:lnTo>
                    <a:pt x="1738690" y="1070684"/>
                  </a:lnTo>
                  <a:lnTo>
                    <a:pt x="1741451" y="1070035"/>
                  </a:lnTo>
                  <a:lnTo>
                    <a:pt x="1745793" y="1070481"/>
                  </a:lnTo>
                  <a:lnTo>
                    <a:pt x="1745199" y="1070809"/>
                  </a:lnTo>
                  <a:lnTo>
                    <a:pt x="1744557" y="1070739"/>
                  </a:lnTo>
                  <a:lnTo>
                    <a:pt x="1743720" y="1071232"/>
                  </a:lnTo>
                  <a:lnTo>
                    <a:pt x="1742680" y="1072280"/>
                  </a:lnTo>
                  <a:lnTo>
                    <a:pt x="1740278" y="1073774"/>
                  </a:lnTo>
                  <a:lnTo>
                    <a:pt x="1736523" y="1075723"/>
                  </a:lnTo>
                  <a:lnTo>
                    <a:pt x="1732188" y="1077506"/>
                  </a:lnTo>
                  <a:lnTo>
                    <a:pt x="1723403" y="1080722"/>
                  </a:lnTo>
                  <a:lnTo>
                    <a:pt x="1717926" y="1084055"/>
                  </a:lnTo>
                  <a:lnTo>
                    <a:pt x="1715501" y="1086049"/>
                  </a:lnTo>
                  <a:lnTo>
                    <a:pt x="1706074" y="1096032"/>
                  </a:lnTo>
                  <a:lnTo>
                    <a:pt x="1700386" y="1101328"/>
                  </a:lnTo>
                  <a:lnTo>
                    <a:pt x="1691178" y="1108745"/>
                  </a:lnTo>
                  <a:lnTo>
                    <a:pt x="1690302" y="1109684"/>
                  </a:lnTo>
                  <a:lnTo>
                    <a:pt x="1690247" y="1110560"/>
                  </a:lnTo>
                  <a:lnTo>
                    <a:pt x="1690998" y="1111382"/>
                  </a:lnTo>
                  <a:lnTo>
                    <a:pt x="1692876" y="1112571"/>
                  </a:lnTo>
                  <a:lnTo>
                    <a:pt x="1694339" y="1112720"/>
                  </a:lnTo>
                  <a:lnTo>
                    <a:pt x="1696208" y="1112477"/>
                  </a:lnTo>
                  <a:lnTo>
                    <a:pt x="1703602" y="1110427"/>
                  </a:lnTo>
                  <a:lnTo>
                    <a:pt x="1706715" y="1109003"/>
                  </a:lnTo>
                  <a:lnTo>
                    <a:pt x="1709774" y="1106609"/>
                  </a:lnTo>
                  <a:lnTo>
                    <a:pt x="1710087" y="1106531"/>
                  </a:lnTo>
                  <a:lnTo>
                    <a:pt x="1711363" y="1106969"/>
                  </a:lnTo>
                  <a:lnTo>
                    <a:pt x="1711762" y="1107181"/>
                  </a:lnTo>
                  <a:lnTo>
                    <a:pt x="1715736" y="1104419"/>
                  </a:lnTo>
                  <a:lnTo>
                    <a:pt x="1717042" y="1104067"/>
                  </a:lnTo>
                  <a:lnTo>
                    <a:pt x="1718067" y="1104137"/>
                  </a:lnTo>
                  <a:lnTo>
                    <a:pt x="1719342" y="1105225"/>
                  </a:lnTo>
                  <a:lnTo>
                    <a:pt x="1719640" y="1105882"/>
                  </a:lnTo>
                  <a:lnTo>
                    <a:pt x="1719209" y="1107149"/>
                  </a:lnTo>
                  <a:lnTo>
                    <a:pt x="1718067" y="1109019"/>
                  </a:lnTo>
                  <a:lnTo>
                    <a:pt x="1717512" y="1110592"/>
                  </a:lnTo>
                  <a:lnTo>
                    <a:pt x="1717543" y="1111867"/>
                  </a:lnTo>
                  <a:lnTo>
                    <a:pt x="1717050" y="1113244"/>
                  </a:lnTo>
                  <a:lnTo>
                    <a:pt x="1715798" y="1115114"/>
                  </a:lnTo>
                  <a:lnTo>
                    <a:pt x="1716252" y="1115614"/>
                  </a:lnTo>
                  <a:lnTo>
                    <a:pt x="1719608" y="1114269"/>
                  </a:lnTo>
                  <a:lnTo>
                    <a:pt x="1720101" y="1113744"/>
                  </a:lnTo>
                  <a:lnTo>
                    <a:pt x="1720156" y="1113431"/>
                  </a:lnTo>
                  <a:lnTo>
                    <a:pt x="1719953" y="1113056"/>
                  </a:lnTo>
                  <a:lnTo>
                    <a:pt x="1720336" y="1112884"/>
                  </a:lnTo>
                  <a:lnTo>
                    <a:pt x="1722980" y="1114722"/>
                  </a:lnTo>
                  <a:lnTo>
                    <a:pt x="1724741" y="1115739"/>
                  </a:lnTo>
                  <a:lnTo>
                    <a:pt x="1726219" y="1116224"/>
                  </a:lnTo>
                  <a:lnTo>
                    <a:pt x="1729020" y="1115638"/>
                  </a:lnTo>
                  <a:lnTo>
                    <a:pt x="1733143" y="1113979"/>
                  </a:lnTo>
                  <a:lnTo>
                    <a:pt x="1736663" y="1111961"/>
                  </a:lnTo>
                  <a:lnTo>
                    <a:pt x="1739574" y="1109567"/>
                  </a:lnTo>
                  <a:lnTo>
                    <a:pt x="1743204" y="1108096"/>
                  </a:lnTo>
                  <a:lnTo>
                    <a:pt x="1747562" y="1107556"/>
                  </a:lnTo>
                  <a:lnTo>
                    <a:pt x="1750675" y="1106711"/>
                  </a:lnTo>
                  <a:lnTo>
                    <a:pt x="1752553" y="1105553"/>
                  </a:lnTo>
                  <a:lnTo>
                    <a:pt x="1755072" y="1103292"/>
                  </a:lnTo>
                  <a:lnTo>
                    <a:pt x="1756488" y="1102627"/>
                  </a:lnTo>
                  <a:lnTo>
                    <a:pt x="1758272" y="1102424"/>
                  </a:lnTo>
                  <a:lnTo>
                    <a:pt x="1759610" y="1101548"/>
                  </a:lnTo>
                  <a:lnTo>
                    <a:pt x="1760509" y="1099999"/>
                  </a:lnTo>
                  <a:lnTo>
                    <a:pt x="1762215" y="1098238"/>
                  </a:lnTo>
                  <a:lnTo>
                    <a:pt x="1764718" y="1096267"/>
                  </a:lnTo>
                  <a:lnTo>
                    <a:pt x="1766150" y="1095469"/>
                  </a:lnTo>
                  <a:lnTo>
                    <a:pt x="1766502" y="1095844"/>
                  </a:lnTo>
                  <a:lnTo>
                    <a:pt x="1766635" y="1096541"/>
                  </a:lnTo>
                  <a:lnTo>
                    <a:pt x="1766541" y="1097566"/>
                  </a:lnTo>
                  <a:lnTo>
                    <a:pt x="1767167" y="1098387"/>
                  </a:lnTo>
                  <a:lnTo>
                    <a:pt x="1768505" y="1099021"/>
                  </a:lnTo>
                  <a:lnTo>
                    <a:pt x="1769115" y="1099858"/>
                  </a:lnTo>
                  <a:lnTo>
                    <a:pt x="1768998" y="1100898"/>
                  </a:lnTo>
                  <a:lnTo>
                    <a:pt x="1769358" y="1101782"/>
                  </a:lnTo>
                  <a:lnTo>
                    <a:pt x="1770203" y="1102518"/>
                  </a:lnTo>
                  <a:lnTo>
                    <a:pt x="1770422" y="1104114"/>
                  </a:lnTo>
                  <a:lnTo>
                    <a:pt x="1770030" y="1106562"/>
                  </a:lnTo>
                  <a:lnTo>
                    <a:pt x="1769984" y="1108151"/>
                  </a:lnTo>
                  <a:lnTo>
                    <a:pt x="1770281" y="1108870"/>
                  </a:lnTo>
                  <a:lnTo>
                    <a:pt x="1770578" y="1109277"/>
                  </a:lnTo>
                  <a:lnTo>
                    <a:pt x="1771055" y="1108886"/>
                  </a:lnTo>
                  <a:lnTo>
                    <a:pt x="1771658" y="1108026"/>
                  </a:lnTo>
                  <a:lnTo>
                    <a:pt x="1771877" y="1107493"/>
                  </a:lnTo>
                  <a:lnTo>
                    <a:pt x="1772033" y="1106954"/>
                  </a:lnTo>
                  <a:lnTo>
                    <a:pt x="1775695" y="1104481"/>
                  </a:lnTo>
                  <a:lnTo>
                    <a:pt x="1776407" y="1104356"/>
                  </a:lnTo>
                  <a:lnTo>
                    <a:pt x="1777604" y="1104998"/>
                  </a:lnTo>
                  <a:lnTo>
                    <a:pt x="1783142" y="1105890"/>
                  </a:lnTo>
                  <a:lnTo>
                    <a:pt x="1785325" y="1106523"/>
                  </a:lnTo>
                  <a:lnTo>
                    <a:pt x="1787618" y="1107939"/>
                  </a:lnTo>
                  <a:lnTo>
                    <a:pt x="1788400" y="1108487"/>
                  </a:lnTo>
                  <a:lnTo>
                    <a:pt x="1791208" y="1113056"/>
                  </a:lnTo>
                  <a:lnTo>
                    <a:pt x="1792492" y="1114840"/>
                  </a:lnTo>
                  <a:lnTo>
                    <a:pt x="1793290" y="1115333"/>
                  </a:lnTo>
                  <a:lnTo>
                    <a:pt x="1793743" y="1116029"/>
                  </a:lnTo>
                  <a:lnTo>
                    <a:pt x="1794103" y="1117641"/>
                  </a:lnTo>
                  <a:lnTo>
                    <a:pt x="1794541" y="1118125"/>
                  </a:lnTo>
                  <a:lnTo>
                    <a:pt x="1798656" y="1118470"/>
                  </a:lnTo>
                  <a:lnTo>
                    <a:pt x="1800518" y="1118180"/>
                  </a:lnTo>
                  <a:lnTo>
                    <a:pt x="1801653" y="1117531"/>
                  </a:lnTo>
                  <a:lnTo>
                    <a:pt x="1802912" y="1117953"/>
                  </a:lnTo>
                  <a:lnTo>
                    <a:pt x="1804297" y="1119440"/>
                  </a:lnTo>
                  <a:lnTo>
                    <a:pt x="1805658" y="1119854"/>
                  </a:lnTo>
                  <a:lnTo>
                    <a:pt x="1806996" y="1119205"/>
                  </a:lnTo>
                  <a:lnTo>
                    <a:pt x="1808256" y="1119221"/>
                  </a:lnTo>
                  <a:lnTo>
                    <a:pt x="1809437" y="1119917"/>
                  </a:lnTo>
                  <a:lnTo>
                    <a:pt x="1809985" y="1120418"/>
                  </a:lnTo>
                  <a:lnTo>
                    <a:pt x="1810345" y="1120394"/>
                  </a:lnTo>
                  <a:lnTo>
                    <a:pt x="1812684" y="1118125"/>
                  </a:lnTo>
                  <a:lnTo>
                    <a:pt x="1815500" y="1116107"/>
                  </a:lnTo>
                  <a:lnTo>
                    <a:pt x="1819263" y="1113924"/>
                  </a:lnTo>
                  <a:lnTo>
                    <a:pt x="1821446" y="1112954"/>
                  </a:lnTo>
                  <a:lnTo>
                    <a:pt x="1822048" y="1113189"/>
                  </a:lnTo>
                  <a:lnTo>
                    <a:pt x="1825514" y="1112461"/>
                  </a:lnTo>
                  <a:lnTo>
                    <a:pt x="1828636" y="1112399"/>
                  </a:lnTo>
                  <a:lnTo>
                    <a:pt x="1832774" y="1112837"/>
                  </a:lnTo>
                  <a:lnTo>
                    <a:pt x="1836608" y="1112328"/>
                  </a:lnTo>
                  <a:lnTo>
                    <a:pt x="1840136" y="1110865"/>
                  </a:lnTo>
                  <a:lnTo>
                    <a:pt x="1843258" y="1110052"/>
                  </a:lnTo>
                  <a:lnTo>
                    <a:pt x="1845973" y="1109880"/>
                  </a:lnTo>
                  <a:lnTo>
                    <a:pt x="1846997" y="1110286"/>
                  </a:lnTo>
                  <a:lnTo>
                    <a:pt x="1846332" y="1111280"/>
                  </a:lnTo>
                  <a:lnTo>
                    <a:pt x="1845973" y="1112978"/>
                  </a:lnTo>
                  <a:lnTo>
                    <a:pt x="1845926" y="1115387"/>
                  </a:lnTo>
                  <a:lnTo>
                    <a:pt x="1845691" y="1116905"/>
                  </a:lnTo>
                  <a:lnTo>
                    <a:pt x="1845276" y="1117546"/>
                  </a:lnTo>
                  <a:lnTo>
                    <a:pt x="1845229" y="1118157"/>
                  </a:lnTo>
                  <a:lnTo>
                    <a:pt x="1845542" y="1118736"/>
                  </a:lnTo>
                  <a:lnTo>
                    <a:pt x="1848179" y="1119111"/>
                  </a:lnTo>
                  <a:lnTo>
                    <a:pt x="1849563" y="1119894"/>
                  </a:lnTo>
                  <a:lnTo>
                    <a:pt x="1851152" y="1119925"/>
                  </a:lnTo>
                  <a:lnTo>
                    <a:pt x="1852943" y="1119213"/>
                  </a:lnTo>
                  <a:lnTo>
                    <a:pt x="1854312" y="1119487"/>
                  </a:lnTo>
                  <a:lnTo>
                    <a:pt x="1855267" y="1120731"/>
                  </a:lnTo>
                  <a:lnTo>
                    <a:pt x="1856652" y="1120958"/>
                  </a:lnTo>
                  <a:lnTo>
                    <a:pt x="1857997" y="1120066"/>
                  </a:lnTo>
                  <a:lnTo>
                    <a:pt x="1858944" y="1119228"/>
                  </a:lnTo>
                  <a:lnTo>
                    <a:pt x="1859757" y="1118861"/>
                  </a:lnTo>
                  <a:lnTo>
                    <a:pt x="1860391" y="1118783"/>
                  </a:lnTo>
                  <a:lnTo>
                    <a:pt x="1861064" y="1119205"/>
                  </a:lnTo>
                  <a:lnTo>
                    <a:pt x="1861518" y="1119917"/>
                  </a:lnTo>
                  <a:lnTo>
                    <a:pt x="1862660" y="1121873"/>
                  </a:lnTo>
                  <a:lnTo>
                    <a:pt x="1863223" y="1123195"/>
                  </a:lnTo>
                  <a:lnTo>
                    <a:pt x="1863567" y="1125159"/>
                  </a:lnTo>
                  <a:lnTo>
                    <a:pt x="1863810" y="1125808"/>
                  </a:lnTo>
                  <a:lnTo>
                    <a:pt x="1863779" y="1126950"/>
                  </a:lnTo>
                  <a:lnTo>
                    <a:pt x="1863012" y="1127725"/>
                  </a:lnTo>
                  <a:lnTo>
                    <a:pt x="1862808" y="1128343"/>
                  </a:lnTo>
                  <a:lnTo>
                    <a:pt x="1863270" y="1128961"/>
                  </a:lnTo>
                  <a:lnTo>
                    <a:pt x="1865867" y="1129133"/>
                  </a:lnTo>
                  <a:lnTo>
                    <a:pt x="1867049" y="1129743"/>
                  </a:lnTo>
                  <a:lnTo>
                    <a:pt x="1867487" y="1130424"/>
                  </a:lnTo>
                  <a:lnTo>
                    <a:pt x="1867190" y="1131175"/>
                  </a:lnTo>
                  <a:lnTo>
                    <a:pt x="1867354" y="1131981"/>
                  </a:lnTo>
                  <a:lnTo>
                    <a:pt x="1867988" y="1132826"/>
                  </a:lnTo>
                  <a:lnTo>
                    <a:pt x="1870069" y="1134109"/>
                  </a:lnTo>
                  <a:lnTo>
                    <a:pt x="1870577" y="1134719"/>
                  </a:lnTo>
                  <a:lnTo>
                    <a:pt x="1870428" y="1135368"/>
                  </a:lnTo>
                  <a:lnTo>
                    <a:pt x="1869810" y="1135783"/>
                  </a:lnTo>
                  <a:lnTo>
                    <a:pt x="1868723" y="1135971"/>
                  </a:lnTo>
                  <a:lnTo>
                    <a:pt x="1860774" y="1134766"/>
                  </a:lnTo>
                  <a:lnTo>
                    <a:pt x="1858435" y="1134570"/>
                  </a:lnTo>
                  <a:lnTo>
                    <a:pt x="1858091" y="1135016"/>
                  </a:lnTo>
                  <a:lnTo>
                    <a:pt x="1857872" y="1135079"/>
                  </a:lnTo>
                  <a:lnTo>
                    <a:pt x="1857496" y="1134962"/>
                  </a:lnTo>
                  <a:lnTo>
                    <a:pt x="1856816" y="1134938"/>
                  </a:lnTo>
                  <a:lnTo>
                    <a:pt x="1856472" y="1134649"/>
                  </a:lnTo>
                  <a:lnTo>
                    <a:pt x="1856182" y="1133843"/>
                  </a:lnTo>
                  <a:lnTo>
                    <a:pt x="1855494" y="1133326"/>
                  </a:lnTo>
                  <a:lnTo>
                    <a:pt x="1854391" y="1133100"/>
                  </a:lnTo>
                  <a:lnTo>
                    <a:pt x="1853444" y="1133710"/>
                  </a:lnTo>
                  <a:lnTo>
                    <a:pt x="1852341" y="1136096"/>
                  </a:lnTo>
                  <a:lnTo>
                    <a:pt x="1852513" y="1136542"/>
                  </a:lnTo>
                  <a:lnTo>
                    <a:pt x="1852333" y="1138067"/>
                  </a:lnTo>
                  <a:lnTo>
                    <a:pt x="1852615" y="1138482"/>
                  </a:lnTo>
                  <a:lnTo>
                    <a:pt x="1852599" y="1138826"/>
                  </a:lnTo>
                  <a:lnTo>
                    <a:pt x="1852286" y="1139116"/>
                  </a:lnTo>
                  <a:lnTo>
                    <a:pt x="1851637" y="1139077"/>
                  </a:lnTo>
                  <a:lnTo>
                    <a:pt x="1850651" y="1138717"/>
                  </a:lnTo>
                  <a:lnTo>
                    <a:pt x="1846919" y="1135110"/>
                  </a:lnTo>
                  <a:lnTo>
                    <a:pt x="1844095" y="1133311"/>
                  </a:lnTo>
                  <a:lnTo>
                    <a:pt x="1840598" y="1131989"/>
                  </a:lnTo>
                  <a:lnTo>
                    <a:pt x="1837828" y="1131339"/>
                  </a:lnTo>
                  <a:lnTo>
                    <a:pt x="1835794" y="1131370"/>
                  </a:lnTo>
                  <a:lnTo>
                    <a:pt x="1834120" y="1132302"/>
                  </a:lnTo>
                  <a:lnTo>
                    <a:pt x="1832813" y="1134117"/>
                  </a:lnTo>
                  <a:lnTo>
                    <a:pt x="1830772" y="1135149"/>
                  </a:lnTo>
                  <a:lnTo>
                    <a:pt x="1827994" y="1135400"/>
                  </a:lnTo>
                  <a:lnTo>
                    <a:pt x="1826492" y="1135892"/>
                  </a:lnTo>
                  <a:lnTo>
                    <a:pt x="1826257" y="1136620"/>
                  </a:lnTo>
                  <a:lnTo>
                    <a:pt x="1825256" y="1136636"/>
                  </a:lnTo>
                  <a:lnTo>
                    <a:pt x="1823488" y="1135947"/>
                  </a:lnTo>
                  <a:lnTo>
                    <a:pt x="1821665" y="1135752"/>
                  </a:lnTo>
                  <a:lnTo>
                    <a:pt x="1819780" y="1136057"/>
                  </a:lnTo>
                  <a:lnTo>
                    <a:pt x="1818403" y="1136769"/>
                  </a:lnTo>
                  <a:lnTo>
                    <a:pt x="1816940" y="1138998"/>
                  </a:lnTo>
                  <a:lnTo>
                    <a:pt x="1816650" y="1140094"/>
                  </a:lnTo>
                  <a:lnTo>
                    <a:pt x="1815594" y="1141048"/>
                  </a:lnTo>
                  <a:lnTo>
                    <a:pt x="1812785" y="1142535"/>
                  </a:lnTo>
                  <a:lnTo>
                    <a:pt x="1812645" y="1143082"/>
                  </a:lnTo>
                  <a:lnTo>
                    <a:pt x="1811166" y="1144772"/>
                  </a:lnTo>
                  <a:lnTo>
                    <a:pt x="1810697" y="1145703"/>
                  </a:lnTo>
                  <a:lnTo>
                    <a:pt x="1810705" y="1146618"/>
                  </a:lnTo>
                  <a:lnTo>
                    <a:pt x="1810212" y="1146564"/>
                  </a:lnTo>
                  <a:lnTo>
                    <a:pt x="1809218" y="1145539"/>
                  </a:lnTo>
                  <a:lnTo>
                    <a:pt x="1809179" y="1144162"/>
                  </a:lnTo>
                  <a:lnTo>
                    <a:pt x="1810094" y="1142425"/>
                  </a:lnTo>
                  <a:lnTo>
                    <a:pt x="1810916" y="1141588"/>
                  </a:lnTo>
                  <a:lnTo>
                    <a:pt x="1811635" y="1141643"/>
                  </a:lnTo>
                  <a:lnTo>
                    <a:pt x="1812081" y="1140868"/>
                  </a:lnTo>
                  <a:lnTo>
                    <a:pt x="1812254" y="1139272"/>
                  </a:lnTo>
                  <a:lnTo>
                    <a:pt x="1811995" y="1138474"/>
                  </a:lnTo>
                  <a:lnTo>
                    <a:pt x="1810595" y="1138787"/>
                  </a:lnTo>
                  <a:lnTo>
                    <a:pt x="1809860" y="1139421"/>
                  </a:lnTo>
                  <a:lnTo>
                    <a:pt x="1808929" y="1139562"/>
                  </a:lnTo>
                  <a:lnTo>
                    <a:pt x="1807810" y="1139202"/>
                  </a:lnTo>
                  <a:lnTo>
                    <a:pt x="1806824" y="1140070"/>
                  </a:lnTo>
                  <a:lnTo>
                    <a:pt x="1805971" y="1142175"/>
                  </a:lnTo>
                  <a:lnTo>
                    <a:pt x="1804954" y="1143552"/>
                  </a:lnTo>
                  <a:lnTo>
                    <a:pt x="1803773" y="1144201"/>
                  </a:lnTo>
                  <a:lnTo>
                    <a:pt x="1802975" y="1143481"/>
                  </a:lnTo>
                  <a:lnTo>
                    <a:pt x="1802568" y="1141392"/>
                  </a:lnTo>
                  <a:lnTo>
                    <a:pt x="1802568" y="1139757"/>
                  </a:lnTo>
                  <a:lnTo>
                    <a:pt x="1803045" y="1137778"/>
                  </a:lnTo>
                  <a:lnTo>
                    <a:pt x="1802803" y="1137395"/>
                  </a:lnTo>
                  <a:lnTo>
                    <a:pt x="1802302" y="1138028"/>
                  </a:lnTo>
                  <a:lnTo>
                    <a:pt x="1801551" y="1139679"/>
                  </a:lnTo>
                  <a:lnTo>
                    <a:pt x="1800550" y="1143278"/>
                  </a:lnTo>
                  <a:lnTo>
                    <a:pt x="1799908" y="1144444"/>
                  </a:lnTo>
                  <a:lnTo>
                    <a:pt x="1799040" y="1144936"/>
                  </a:lnTo>
                  <a:lnTo>
                    <a:pt x="1797663" y="1147111"/>
                  </a:lnTo>
                  <a:lnTo>
                    <a:pt x="1795785" y="1150960"/>
                  </a:lnTo>
                  <a:lnTo>
                    <a:pt x="1793665" y="1154692"/>
                  </a:lnTo>
                  <a:lnTo>
                    <a:pt x="1791302" y="1158291"/>
                  </a:lnTo>
                  <a:lnTo>
                    <a:pt x="1789879" y="1160223"/>
                  </a:lnTo>
                  <a:lnTo>
                    <a:pt x="1789401" y="1160497"/>
                  </a:lnTo>
                  <a:lnTo>
                    <a:pt x="1789190" y="1161139"/>
                  </a:lnTo>
                  <a:lnTo>
                    <a:pt x="1789073" y="1163447"/>
                  </a:lnTo>
                  <a:lnTo>
                    <a:pt x="1788650" y="1165011"/>
                  </a:lnTo>
                  <a:lnTo>
                    <a:pt x="1787414" y="1166240"/>
                  </a:lnTo>
                  <a:lnTo>
                    <a:pt x="1784183" y="1167789"/>
                  </a:lnTo>
                  <a:lnTo>
                    <a:pt x="1783675" y="1168845"/>
                  </a:lnTo>
                  <a:lnTo>
                    <a:pt x="1783604" y="1169713"/>
                  </a:lnTo>
                  <a:lnTo>
                    <a:pt x="1781523" y="1173304"/>
                  </a:lnTo>
                  <a:lnTo>
                    <a:pt x="1780506" y="1175503"/>
                  </a:lnTo>
                  <a:lnTo>
                    <a:pt x="1779841" y="1177787"/>
                  </a:lnTo>
                  <a:lnTo>
                    <a:pt x="1780052" y="1179226"/>
                  </a:lnTo>
                  <a:lnTo>
                    <a:pt x="1781140" y="1179813"/>
                  </a:lnTo>
                  <a:lnTo>
                    <a:pt x="1782024" y="1179586"/>
                  </a:lnTo>
                  <a:lnTo>
                    <a:pt x="1782697" y="1178546"/>
                  </a:lnTo>
                  <a:lnTo>
                    <a:pt x="1783729" y="1177599"/>
                  </a:lnTo>
                  <a:lnTo>
                    <a:pt x="1785130" y="1176754"/>
                  </a:lnTo>
                  <a:lnTo>
                    <a:pt x="1786147" y="1175510"/>
                  </a:lnTo>
                  <a:lnTo>
                    <a:pt x="1787563" y="1172483"/>
                  </a:lnTo>
                  <a:lnTo>
                    <a:pt x="1789151" y="1170738"/>
                  </a:lnTo>
                  <a:lnTo>
                    <a:pt x="1789996" y="1170636"/>
                  </a:lnTo>
                  <a:lnTo>
                    <a:pt x="1790231" y="1170683"/>
                  </a:lnTo>
                  <a:lnTo>
                    <a:pt x="1791881" y="1169893"/>
                  </a:lnTo>
                  <a:lnTo>
                    <a:pt x="1793211" y="1170151"/>
                  </a:lnTo>
                  <a:lnTo>
                    <a:pt x="1794017" y="1171340"/>
                  </a:lnTo>
                  <a:lnTo>
                    <a:pt x="1794839" y="1172154"/>
                  </a:lnTo>
                  <a:lnTo>
                    <a:pt x="1795018" y="1172921"/>
                  </a:lnTo>
                  <a:lnTo>
                    <a:pt x="1794612" y="1174626"/>
                  </a:lnTo>
                  <a:lnTo>
                    <a:pt x="1793853" y="1176426"/>
                  </a:lnTo>
                  <a:lnTo>
                    <a:pt x="1792750" y="1178311"/>
                  </a:lnTo>
                  <a:lnTo>
                    <a:pt x="1791748" y="1181136"/>
                  </a:lnTo>
                  <a:lnTo>
                    <a:pt x="1790849" y="1184898"/>
                  </a:lnTo>
                  <a:lnTo>
                    <a:pt x="1790661" y="1187738"/>
                  </a:lnTo>
                  <a:lnTo>
                    <a:pt x="1791177" y="1189655"/>
                  </a:lnTo>
                  <a:lnTo>
                    <a:pt x="1790684" y="1191368"/>
                  </a:lnTo>
                  <a:lnTo>
                    <a:pt x="1789182" y="1192871"/>
                  </a:lnTo>
                  <a:lnTo>
                    <a:pt x="1787970" y="1194881"/>
                  </a:lnTo>
                  <a:lnTo>
                    <a:pt x="1787054" y="1197393"/>
                  </a:lnTo>
                  <a:lnTo>
                    <a:pt x="1786538" y="1199497"/>
                  </a:lnTo>
                  <a:lnTo>
                    <a:pt x="1786413" y="1201203"/>
                  </a:lnTo>
                  <a:lnTo>
                    <a:pt x="1786546" y="1202478"/>
                  </a:lnTo>
                  <a:lnTo>
                    <a:pt x="1787109" y="1204199"/>
                  </a:lnTo>
                  <a:lnTo>
                    <a:pt x="1787070" y="1205067"/>
                  </a:lnTo>
                  <a:lnTo>
                    <a:pt x="1785443" y="1208846"/>
                  </a:lnTo>
                  <a:lnTo>
                    <a:pt x="1784856" y="1210677"/>
                  </a:lnTo>
                  <a:lnTo>
                    <a:pt x="1784754" y="1212124"/>
                  </a:lnTo>
                  <a:lnTo>
                    <a:pt x="1784347" y="1213548"/>
                  </a:lnTo>
                  <a:lnTo>
                    <a:pt x="1783103" y="1216435"/>
                  </a:lnTo>
                  <a:lnTo>
                    <a:pt x="1782712" y="1218039"/>
                  </a:lnTo>
                  <a:lnTo>
                    <a:pt x="1782642" y="1219509"/>
                  </a:lnTo>
                  <a:lnTo>
                    <a:pt x="1782923" y="1221919"/>
                  </a:lnTo>
                  <a:lnTo>
                    <a:pt x="1782767" y="1222733"/>
                  </a:lnTo>
                  <a:lnTo>
                    <a:pt x="1782837" y="1223351"/>
                  </a:lnTo>
                  <a:lnTo>
                    <a:pt x="1783142" y="1223765"/>
                  </a:lnTo>
                  <a:lnTo>
                    <a:pt x="1783142" y="1224524"/>
                  </a:lnTo>
                  <a:lnTo>
                    <a:pt x="1782822" y="1225627"/>
                  </a:lnTo>
                  <a:lnTo>
                    <a:pt x="1782947" y="1226480"/>
                  </a:lnTo>
                  <a:lnTo>
                    <a:pt x="1783510" y="1227090"/>
                  </a:lnTo>
                  <a:lnTo>
                    <a:pt x="1783870" y="1228256"/>
                  </a:lnTo>
                  <a:lnTo>
                    <a:pt x="1784034" y="1229969"/>
                  </a:lnTo>
                  <a:lnTo>
                    <a:pt x="1784465" y="1231401"/>
                  </a:lnTo>
                  <a:lnTo>
                    <a:pt x="1785161" y="1232543"/>
                  </a:lnTo>
                  <a:lnTo>
                    <a:pt x="1785286" y="1234210"/>
                  </a:lnTo>
                  <a:lnTo>
                    <a:pt x="1784840" y="1236384"/>
                  </a:lnTo>
                  <a:lnTo>
                    <a:pt x="1784613" y="1240468"/>
                  </a:lnTo>
                  <a:lnTo>
                    <a:pt x="1784606" y="1246453"/>
                  </a:lnTo>
                  <a:lnTo>
                    <a:pt x="1784934" y="1250287"/>
                  </a:lnTo>
                  <a:lnTo>
                    <a:pt x="1785607" y="1251985"/>
                  </a:lnTo>
                  <a:lnTo>
                    <a:pt x="1786358" y="1253236"/>
                  </a:lnTo>
                  <a:lnTo>
                    <a:pt x="1787187" y="1254042"/>
                  </a:lnTo>
                  <a:lnTo>
                    <a:pt x="1788142" y="1256514"/>
                  </a:lnTo>
                  <a:lnTo>
                    <a:pt x="1789221" y="1260661"/>
                  </a:lnTo>
                  <a:lnTo>
                    <a:pt x="1790215" y="1263399"/>
                  </a:lnTo>
                  <a:lnTo>
                    <a:pt x="1791138" y="1264729"/>
                  </a:lnTo>
                  <a:lnTo>
                    <a:pt x="1791967" y="1265464"/>
                  </a:lnTo>
                  <a:lnTo>
                    <a:pt x="1792625" y="1265894"/>
                  </a:lnTo>
                  <a:lnTo>
                    <a:pt x="1793110" y="1265957"/>
                  </a:lnTo>
                  <a:lnTo>
                    <a:pt x="1793383" y="1266606"/>
                  </a:lnTo>
                  <a:lnTo>
                    <a:pt x="1794620" y="1266998"/>
                  </a:lnTo>
                  <a:lnTo>
                    <a:pt x="1796881" y="1267162"/>
                  </a:lnTo>
                  <a:lnTo>
                    <a:pt x="1798961" y="1266904"/>
                  </a:lnTo>
                  <a:lnTo>
                    <a:pt x="1800855" y="1266231"/>
                  </a:lnTo>
                  <a:lnTo>
                    <a:pt x="1806879" y="1262742"/>
                  </a:lnTo>
                  <a:lnTo>
                    <a:pt x="1809218" y="1260841"/>
                  </a:lnTo>
                  <a:lnTo>
                    <a:pt x="1810517" y="1259135"/>
                  </a:lnTo>
                  <a:lnTo>
                    <a:pt x="1811776" y="1256890"/>
                  </a:lnTo>
                  <a:lnTo>
                    <a:pt x="1812989" y="1254105"/>
                  </a:lnTo>
                  <a:lnTo>
                    <a:pt x="1815461" y="1249927"/>
                  </a:lnTo>
                  <a:lnTo>
                    <a:pt x="1816666" y="1247400"/>
                  </a:lnTo>
                  <a:lnTo>
                    <a:pt x="1817824" y="1244192"/>
                  </a:lnTo>
                  <a:lnTo>
                    <a:pt x="1818700" y="1240828"/>
                  </a:lnTo>
                  <a:lnTo>
                    <a:pt x="1819287" y="1237300"/>
                  </a:lnTo>
                  <a:lnTo>
                    <a:pt x="1819568" y="1233631"/>
                  </a:lnTo>
                  <a:lnTo>
                    <a:pt x="1819537" y="1229829"/>
                  </a:lnTo>
                  <a:lnTo>
                    <a:pt x="1818943" y="1225995"/>
                  </a:lnTo>
                  <a:lnTo>
                    <a:pt x="1817792" y="1222122"/>
                  </a:lnTo>
                  <a:lnTo>
                    <a:pt x="1817174" y="1220143"/>
                  </a:lnTo>
                  <a:lnTo>
                    <a:pt x="1816932" y="1219619"/>
                  </a:lnTo>
                  <a:lnTo>
                    <a:pt x="1814851" y="1214643"/>
                  </a:lnTo>
                  <a:lnTo>
                    <a:pt x="1812504" y="1207696"/>
                  </a:lnTo>
                  <a:lnTo>
                    <a:pt x="1812535" y="1207101"/>
                  </a:lnTo>
                  <a:lnTo>
                    <a:pt x="1814726" y="1202947"/>
                  </a:lnTo>
                  <a:lnTo>
                    <a:pt x="1814780" y="1202384"/>
                  </a:lnTo>
                  <a:lnTo>
                    <a:pt x="1814546" y="1199004"/>
                  </a:lnTo>
                  <a:lnTo>
                    <a:pt x="1814076" y="1197306"/>
                  </a:lnTo>
                  <a:lnTo>
                    <a:pt x="1812958" y="1195022"/>
                  </a:lnTo>
                  <a:lnTo>
                    <a:pt x="1812997" y="1194443"/>
                  </a:lnTo>
                  <a:lnTo>
                    <a:pt x="1815273" y="1191525"/>
                  </a:lnTo>
                  <a:lnTo>
                    <a:pt x="1816650" y="1189303"/>
                  </a:lnTo>
                  <a:lnTo>
                    <a:pt x="1817902" y="1186604"/>
                  </a:lnTo>
                  <a:lnTo>
                    <a:pt x="1818716" y="1183451"/>
                  </a:lnTo>
                  <a:lnTo>
                    <a:pt x="1819083" y="1179845"/>
                  </a:lnTo>
                  <a:lnTo>
                    <a:pt x="1819076" y="1177435"/>
                  </a:lnTo>
                  <a:lnTo>
                    <a:pt x="1818677" y="1176230"/>
                  </a:lnTo>
                  <a:lnTo>
                    <a:pt x="1818716" y="1175299"/>
                  </a:lnTo>
                  <a:lnTo>
                    <a:pt x="1819193" y="1174650"/>
                  </a:lnTo>
                  <a:lnTo>
                    <a:pt x="1821634" y="1173805"/>
                  </a:lnTo>
                  <a:lnTo>
                    <a:pt x="1822455" y="1172373"/>
                  </a:lnTo>
                  <a:lnTo>
                    <a:pt x="1822627" y="1169854"/>
                  </a:lnTo>
                  <a:lnTo>
                    <a:pt x="1823128" y="1168602"/>
                  </a:lnTo>
                  <a:lnTo>
                    <a:pt x="1823957" y="1168626"/>
                  </a:lnTo>
                  <a:lnTo>
                    <a:pt x="1824724" y="1168109"/>
                  </a:lnTo>
                  <a:lnTo>
                    <a:pt x="1825428" y="1167053"/>
                  </a:lnTo>
                  <a:lnTo>
                    <a:pt x="1826359" y="1166748"/>
                  </a:lnTo>
                  <a:lnTo>
                    <a:pt x="1827517" y="1167210"/>
                  </a:lnTo>
                  <a:lnTo>
                    <a:pt x="1829136" y="1165645"/>
                  </a:lnTo>
                  <a:lnTo>
                    <a:pt x="1831217" y="1162054"/>
                  </a:lnTo>
                  <a:lnTo>
                    <a:pt x="1832813" y="1160043"/>
                  </a:lnTo>
                  <a:lnTo>
                    <a:pt x="1833932" y="1159621"/>
                  </a:lnTo>
                  <a:lnTo>
                    <a:pt x="1834144" y="1159950"/>
                  </a:lnTo>
                  <a:lnTo>
                    <a:pt x="1833455" y="1161021"/>
                  </a:lnTo>
                  <a:lnTo>
                    <a:pt x="1833244" y="1162203"/>
                  </a:lnTo>
                  <a:lnTo>
                    <a:pt x="1833510" y="1163486"/>
                  </a:lnTo>
                  <a:lnTo>
                    <a:pt x="1833275" y="1164730"/>
                  </a:lnTo>
                  <a:lnTo>
                    <a:pt x="1832759" y="1166427"/>
                  </a:lnTo>
                  <a:lnTo>
                    <a:pt x="1833080" y="1166959"/>
                  </a:lnTo>
                  <a:lnTo>
                    <a:pt x="1832188" y="1169690"/>
                  </a:lnTo>
                  <a:lnTo>
                    <a:pt x="1832149" y="1171051"/>
                  </a:lnTo>
                  <a:lnTo>
                    <a:pt x="1832688" y="1172084"/>
                  </a:lnTo>
                  <a:lnTo>
                    <a:pt x="1833330" y="1171724"/>
                  </a:lnTo>
                  <a:lnTo>
                    <a:pt x="1834073" y="1169964"/>
                  </a:lnTo>
                  <a:lnTo>
                    <a:pt x="1834300" y="1169025"/>
                  </a:lnTo>
                  <a:lnTo>
                    <a:pt x="1833995" y="1168907"/>
                  </a:lnTo>
                  <a:lnTo>
                    <a:pt x="1834112" y="1168156"/>
                  </a:lnTo>
                  <a:lnTo>
                    <a:pt x="1834636" y="1166779"/>
                  </a:lnTo>
                  <a:lnTo>
                    <a:pt x="1835106" y="1166122"/>
                  </a:lnTo>
                  <a:lnTo>
                    <a:pt x="1835513" y="1166201"/>
                  </a:lnTo>
                  <a:lnTo>
                    <a:pt x="1835622" y="1166951"/>
                  </a:lnTo>
                  <a:lnTo>
                    <a:pt x="1835442" y="1168383"/>
                  </a:lnTo>
                  <a:lnTo>
                    <a:pt x="1834261" y="1171755"/>
                  </a:lnTo>
                  <a:lnTo>
                    <a:pt x="1834026" y="1172780"/>
                  </a:lnTo>
                  <a:lnTo>
                    <a:pt x="1834292" y="1173070"/>
                  </a:lnTo>
                  <a:lnTo>
                    <a:pt x="1835716" y="1170957"/>
                  </a:lnTo>
                  <a:lnTo>
                    <a:pt x="1836905" y="1167593"/>
                  </a:lnTo>
                  <a:lnTo>
                    <a:pt x="1837813" y="1165011"/>
                  </a:lnTo>
                  <a:lnTo>
                    <a:pt x="1837977" y="1163603"/>
                  </a:lnTo>
                  <a:lnTo>
                    <a:pt x="1837703" y="1159965"/>
                  </a:lnTo>
                  <a:lnTo>
                    <a:pt x="1837758" y="1158471"/>
                  </a:lnTo>
                  <a:lnTo>
                    <a:pt x="1838102" y="1157438"/>
                  </a:lnTo>
                  <a:lnTo>
                    <a:pt x="1839338" y="1156273"/>
                  </a:lnTo>
                  <a:lnTo>
                    <a:pt x="1841458" y="1154974"/>
                  </a:lnTo>
                  <a:lnTo>
                    <a:pt x="1843555" y="1154278"/>
                  </a:lnTo>
                  <a:lnTo>
                    <a:pt x="1845628" y="1154192"/>
                  </a:lnTo>
                  <a:lnTo>
                    <a:pt x="1847076" y="1153839"/>
                  </a:lnTo>
                  <a:lnTo>
                    <a:pt x="1847897" y="1153221"/>
                  </a:lnTo>
                  <a:lnTo>
                    <a:pt x="1847608" y="1152721"/>
                  </a:lnTo>
                  <a:lnTo>
                    <a:pt x="1846215" y="1152353"/>
                  </a:lnTo>
                  <a:lnTo>
                    <a:pt x="1845151" y="1151539"/>
                  </a:lnTo>
                  <a:lnTo>
                    <a:pt x="1844431" y="1150280"/>
                  </a:lnTo>
                  <a:lnTo>
                    <a:pt x="1844189" y="1148833"/>
                  </a:lnTo>
                  <a:lnTo>
                    <a:pt x="1844431" y="1147205"/>
                  </a:lnTo>
                  <a:lnTo>
                    <a:pt x="1845315" y="1145601"/>
                  </a:lnTo>
                  <a:lnTo>
                    <a:pt x="1846849" y="1144029"/>
                  </a:lnTo>
                  <a:lnTo>
                    <a:pt x="1847334" y="1142879"/>
                  </a:lnTo>
                  <a:lnTo>
                    <a:pt x="1846763" y="1142136"/>
                  </a:lnTo>
                  <a:lnTo>
                    <a:pt x="1847420" y="1141870"/>
                  </a:lnTo>
                  <a:lnTo>
                    <a:pt x="1849297" y="1142081"/>
                  </a:lnTo>
                  <a:lnTo>
                    <a:pt x="1850612" y="1141877"/>
                  </a:lnTo>
                  <a:lnTo>
                    <a:pt x="1851355" y="1141259"/>
                  </a:lnTo>
                  <a:lnTo>
                    <a:pt x="1851558" y="1141338"/>
                  </a:lnTo>
                  <a:lnTo>
                    <a:pt x="1853131" y="1141924"/>
                  </a:lnTo>
                  <a:lnTo>
                    <a:pt x="1855940" y="1143857"/>
                  </a:lnTo>
                  <a:lnTo>
                    <a:pt x="1858607" y="1144983"/>
                  </a:lnTo>
                  <a:lnTo>
                    <a:pt x="1861134" y="1145304"/>
                  </a:lnTo>
                  <a:lnTo>
                    <a:pt x="1862981" y="1145985"/>
                  </a:lnTo>
                  <a:lnTo>
                    <a:pt x="1864139" y="1147025"/>
                  </a:lnTo>
                  <a:lnTo>
                    <a:pt x="1864976" y="1148191"/>
                  </a:lnTo>
                  <a:lnTo>
                    <a:pt x="1865484" y="1149482"/>
                  </a:lnTo>
                  <a:lnTo>
                    <a:pt x="1866689" y="1150209"/>
                  </a:lnTo>
                  <a:lnTo>
                    <a:pt x="1868590" y="1150374"/>
                  </a:lnTo>
                  <a:lnTo>
                    <a:pt x="1870084" y="1150921"/>
                  </a:lnTo>
                  <a:lnTo>
                    <a:pt x="1871172" y="1151852"/>
                  </a:lnTo>
                  <a:lnTo>
                    <a:pt x="1877211" y="1154254"/>
                  </a:lnTo>
                  <a:lnTo>
                    <a:pt x="1879738" y="1155521"/>
                  </a:lnTo>
                  <a:lnTo>
                    <a:pt x="1881131" y="1156758"/>
                  </a:lnTo>
                  <a:lnTo>
                    <a:pt x="1881522" y="1157556"/>
                  </a:lnTo>
                  <a:lnTo>
                    <a:pt x="1881405" y="1158338"/>
                  </a:lnTo>
                  <a:lnTo>
                    <a:pt x="1881546" y="1159175"/>
                  </a:lnTo>
                  <a:lnTo>
                    <a:pt x="1882578" y="1160802"/>
                  </a:lnTo>
                  <a:lnTo>
                    <a:pt x="1882970" y="1160951"/>
                  </a:lnTo>
                  <a:lnTo>
                    <a:pt x="1883212" y="1161733"/>
                  </a:lnTo>
                  <a:lnTo>
                    <a:pt x="1883298" y="1163157"/>
                  </a:lnTo>
                  <a:lnTo>
                    <a:pt x="1883603" y="1164112"/>
                  </a:lnTo>
                  <a:lnTo>
                    <a:pt x="1884120" y="1164597"/>
                  </a:lnTo>
                  <a:lnTo>
                    <a:pt x="1883799" y="1164792"/>
                  </a:lnTo>
                  <a:lnTo>
                    <a:pt x="1881937" y="1163971"/>
                  </a:lnTo>
                  <a:lnTo>
                    <a:pt x="1880881" y="1164221"/>
                  </a:lnTo>
                  <a:lnTo>
                    <a:pt x="1880388" y="1165285"/>
                  </a:lnTo>
                  <a:lnTo>
                    <a:pt x="1880309" y="1166294"/>
                  </a:lnTo>
                  <a:lnTo>
                    <a:pt x="1880646" y="1167241"/>
                  </a:lnTo>
                  <a:lnTo>
                    <a:pt x="1883024" y="1170089"/>
                  </a:lnTo>
                  <a:lnTo>
                    <a:pt x="1883642" y="1172686"/>
                  </a:lnTo>
                  <a:lnTo>
                    <a:pt x="1883760" y="1175823"/>
                  </a:lnTo>
                  <a:lnTo>
                    <a:pt x="1883462" y="1177044"/>
                  </a:lnTo>
                  <a:lnTo>
                    <a:pt x="1883212" y="1179727"/>
                  </a:lnTo>
                  <a:lnTo>
                    <a:pt x="1883009" y="1183874"/>
                  </a:lnTo>
                  <a:lnTo>
                    <a:pt x="1882962" y="1185290"/>
                  </a:lnTo>
                  <a:lnTo>
                    <a:pt x="1882179" y="1186674"/>
                  </a:lnTo>
                  <a:lnTo>
                    <a:pt x="1880059" y="1188661"/>
                  </a:lnTo>
                  <a:lnTo>
                    <a:pt x="1880028" y="1188286"/>
                  </a:lnTo>
                  <a:lnTo>
                    <a:pt x="1879519" y="1188184"/>
                  </a:lnTo>
                  <a:lnTo>
                    <a:pt x="1878972" y="1188490"/>
                  </a:lnTo>
                  <a:lnTo>
                    <a:pt x="1878205" y="1190187"/>
                  </a:lnTo>
                  <a:lnTo>
                    <a:pt x="1877548" y="1193285"/>
                  </a:lnTo>
                  <a:lnTo>
                    <a:pt x="1876750" y="1194967"/>
                  </a:lnTo>
                  <a:lnTo>
                    <a:pt x="1875803" y="1195233"/>
                  </a:lnTo>
                  <a:lnTo>
                    <a:pt x="1875232" y="1195679"/>
                  </a:lnTo>
                  <a:lnTo>
                    <a:pt x="1875044" y="1196305"/>
                  </a:lnTo>
                  <a:lnTo>
                    <a:pt x="1874035" y="1196727"/>
                  </a:lnTo>
                  <a:lnTo>
                    <a:pt x="1872197" y="1196947"/>
                  </a:lnTo>
                  <a:lnTo>
                    <a:pt x="1870937" y="1197885"/>
                  </a:lnTo>
                  <a:lnTo>
                    <a:pt x="1869998" y="1200530"/>
                  </a:lnTo>
                  <a:lnTo>
                    <a:pt x="1870037" y="1201797"/>
                  </a:lnTo>
                  <a:lnTo>
                    <a:pt x="1869599" y="1203370"/>
                  </a:lnTo>
                  <a:lnTo>
                    <a:pt x="1869631" y="1204715"/>
                  </a:lnTo>
                  <a:lnTo>
                    <a:pt x="1870123" y="1205834"/>
                  </a:lnTo>
                  <a:lnTo>
                    <a:pt x="1871610" y="1206953"/>
                  </a:lnTo>
                  <a:lnTo>
                    <a:pt x="1874082" y="1208072"/>
                  </a:lnTo>
                  <a:lnTo>
                    <a:pt x="1875561" y="1208244"/>
                  </a:lnTo>
                  <a:lnTo>
                    <a:pt x="1876578" y="1207774"/>
                  </a:lnTo>
                  <a:lnTo>
                    <a:pt x="1877642" y="1205944"/>
                  </a:lnTo>
                  <a:lnTo>
                    <a:pt x="1878674" y="1205224"/>
                  </a:lnTo>
                  <a:lnTo>
                    <a:pt x="1879934" y="1204919"/>
                  </a:lnTo>
                  <a:lnTo>
                    <a:pt x="1880411" y="1204089"/>
                  </a:lnTo>
                  <a:lnTo>
                    <a:pt x="1882484" y="1200420"/>
                  </a:lnTo>
                  <a:lnTo>
                    <a:pt x="1882484" y="1199607"/>
                  </a:lnTo>
                  <a:lnTo>
                    <a:pt x="1881726" y="1199294"/>
                  </a:lnTo>
                  <a:lnTo>
                    <a:pt x="1881835" y="1199067"/>
                  </a:lnTo>
                  <a:lnTo>
                    <a:pt x="1882813" y="1198918"/>
                  </a:lnTo>
                  <a:lnTo>
                    <a:pt x="1883658" y="1198425"/>
                  </a:lnTo>
                  <a:lnTo>
                    <a:pt x="1884378" y="1197580"/>
                  </a:lnTo>
                  <a:lnTo>
                    <a:pt x="1885637" y="1196955"/>
                  </a:lnTo>
                  <a:lnTo>
                    <a:pt x="1888704" y="1195992"/>
                  </a:lnTo>
                  <a:lnTo>
                    <a:pt x="1890347" y="1194897"/>
                  </a:lnTo>
                  <a:lnTo>
                    <a:pt x="1891387" y="1194717"/>
                  </a:lnTo>
                  <a:lnTo>
                    <a:pt x="1892905" y="1195304"/>
                  </a:lnTo>
                  <a:lnTo>
                    <a:pt x="1894892" y="1196649"/>
                  </a:lnTo>
                  <a:lnTo>
                    <a:pt x="1896465" y="1198613"/>
                  </a:lnTo>
                  <a:lnTo>
                    <a:pt x="1897623" y="1201187"/>
                  </a:lnTo>
                  <a:lnTo>
                    <a:pt x="1899086" y="1207845"/>
                  </a:lnTo>
                  <a:lnTo>
                    <a:pt x="1900854" y="1218539"/>
                  </a:lnTo>
                  <a:lnTo>
                    <a:pt x="1902059" y="1224501"/>
                  </a:lnTo>
                  <a:lnTo>
                    <a:pt x="1902708" y="1225768"/>
                  </a:lnTo>
                  <a:lnTo>
                    <a:pt x="1903029" y="1226402"/>
                  </a:lnTo>
                  <a:lnTo>
                    <a:pt x="1901472" y="1234702"/>
                  </a:lnTo>
                  <a:lnTo>
                    <a:pt x="1900220" y="1238121"/>
                  </a:lnTo>
                  <a:lnTo>
                    <a:pt x="1898030" y="1240101"/>
                  </a:lnTo>
                  <a:lnTo>
                    <a:pt x="1895855" y="1242017"/>
                  </a:lnTo>
                  <a:lnTo>
                    <a:pt x="1893140" y="1245225"/>
                  </a:lnTo>
                  <a:lnTo>
                    <a:pt x="1890159" y="1246805"/>
                  </a:lnTo>
                  <a:lnTo>
                    <a:pt x="1888634" y="1247736"/>
                  </a:lnTo>
                  <a:lnTo>
                    <a:pt x="1888305" y="1248339"/>
                  </a:lnTo>
                  <a:lnTo>
                    <a:pt x="1887937" y="1248151"/>
                  </a:lnTo>
                  <a:lnTo>
                    <a:pt x="1887124" y="1249888"/>
                  </a:lnTo>
                  <a:lnTo>
                    <a:pt x="1886396" y="1252290"/>
                  </a:lnTo>
                  <a:lnTo>
                    <a:pt x="1886107" y="1254144"/>
                  </a:lnTo>
                  <a:lnTo>
                    <a:pt x="1886365" y="1255161"/>
                  </a:lnTo>
                  <a:lnTo>
                    <a:pt x="1885747" y="1255810"/>
                  </a:lnTo>
                  <a:lnTo>
                    <a:pt x="1884628" y="1257031"/>
                  </a:lnTo>
                  <a:lnTo>
                    <a:pt x="1884417" y="1257477"/>
                  </a:lnTo>
                  <a:lnTo>
                    <a:pt x="1884495" y="1258189"/>
                  </a:lnTo>
                  <a:lnTo>
                    <a:pt x="1884260" y="1258533"/>
                  </a:lnTo>
                  <a:lnTo>
                    <a:pt x="1883721" y="1258517"/>
                  </a:lnTo>
                  <a:lnTo>
                    <a:pt x="1883306" y="1258861"/>
                  </a:lnTo>
                  <a:lnTo>
                    <a:pt x="1882297" y="1260137"/>
                  </a:lnTo>
                  <a:lnTo>
                    <a:pt x="1880560" y="1263469"/>
                  </a:lnTo>
                  <a:lnTo>
                    <a:pt x="1880231" y="1264165"/>
                  </a:lnTo>
                  <a:lnTo>
                    <a:pt x="1880521" y="1264682"/>
                  </a:lnTo>
                  <a:lnTo>
                    <a:pt x="1882508" y="1265003"/>
                  </a:lnTo>
                  <a:lnTo>
                    <a:pt x="1883861" y="1265613"/>
                  </a:lnTo>
                  <a:lnTo>
                    <a:pt x="1884918" y="1266528"/>
                  </a:lnTo>
                  <a:lnTo>
                    <a:pt x="1888728" y="1268320"/>
                  </a:lnTo>
                  <a:lnTo>
                    <a:pt x="1889893" y="1269431"/>
                  </a:lnTo>
                  <a:lnTo>
                    <a:pt x="1891051" y="1270041"/>
                  </a:lnTo>
                  <a:lnTo>
                    <a:pt x="1892201" y="1270150"/>
                  </a:lnTo>
                  <a:lnTo>
                    <a:pt x="1892991" y="1269798"/>
                  </a:lnTo>
                  <a:lnTo>
                    <a:pt x="1893414" y="1268985"/>
                  </a:lnTo>
                  <a:lnTo>
                    <a:pt x="1893954" y="1268930"/>
                  </a:lnTo>
                  <a:lnTo>
                    <a:pt x="1894611" y="1269634"/>
                  </a:lnTo>
                  <a:lnTo>
                    <a:pt x="1896754" y="1270401"/>
                  </a:lnTo>
                  <a:lnTo>
                    <a:pt x="1896825" y="1270643"/>
                  </a:lnTo>
                  <a:lnTo>
                    <a:pt x="1890879" y="1271973"/>
                  </a:lnTo>
                  <a:lnTo>
                    <a:pt x="1889635" y="1272591"/>
                  </a:lnTo>
                  <a:lnTo>
                    <a:pt x="1891122" y="1273022"/>
                  </a:lnTo>
                  <a:lnTo>
                    <a:pt x="1892624" y="1272920"/>
                  </a:lnTo>
                  <a:lnTo>
                    <a:pt x="1894134" y="1272278"/>
                  </a:lnTo>
                  <a:lnTo>
                    <a:pt x="1895870" y="1272310"/>
                  </a:lnTo>
                  <a:lnTo>
                    <a:pt x="1897396" y="1272615"/>
                  </a:lnTo>
                  <a:lnTo>
                    <a:pt x="1897881" y="1272357"/>
                  </a:lnTo>
                  <a:lnTo>
                    <a:pt x="1898077" y="1272224"/>
                  </a:lnTo>
                  <a:lnTo>
                    <a:pt x="1900674" y="1273968"/>
                  </a:lnTo>
                  <a:lnTo>
                    <a:pt x="1901644" y="1274226"/>
                  </a:lnTo>
                  <a:lnTo>
                    <a:pt x="1902653" y="1274031"/>
                  </a:lnTo>
                  <a:lnTo>
                    <a:pt x="1903694" y="1273374"/>
                  </a:lnTo>
                  <a:lnTo>
                    <a:pt x="1905986" y="1272521"/>
                  </a:lnTo>
                  <a:lnTo>
                    <a:pt x="1909522" y="1271465"/>
                  </a:lnTo>
                  <a:lnTo>
                    <a:pt x="1912925" y="1271035"/>
                  </a:lnTo>
                  <a:lnTo>
                    <a:pt x="1916196" y="1271230"/>
                  </a:lnTo>
                  <a:lnTo>
                    <a:pt x="1918261" y="1270933"/>
                  </a:lnTo>
                  <a:lnTo>
                    <a:pt x="1920154" y="1269837"/>
                  </a:lnTo>
                  <a:lnTo>
                    <a:pt x="1924332" y="1266239"/>
                  </a:lnTo>
                  <a:lnTo>
                    <a:pt x="1929128" y="1263336"/>
                  </a:lnTo>
                  <a:lnTo>
                    <a:pt x="1937022" y="1259730"/>
                  </a:lnTo>
                  <a:lnTo>
                    <a:pt x="1948757" y="1255388"/>
                  </a:lnTo>
                  <a:lnTo>
                    <a:pt x="1950572" y="1254379"/>
                  </a:lnTo>
                  <a:lnTo>
                    <a:pt x="1952410" y="1253385"/>
                  </a:lnTo>
                  <a:lnTo>
                    <a:pt x="1953365" y="1252814"/>
                  </a:lnTo>
                  <a:lnTo>
                    <a:pt x="1954429" y="1252297"/>
                  </a:lnTo>
                  <a:lnTo>
                    <a:pt x="1962596" y="1247744"/>
                  </a:lnTo>
                  <a:lnTo>
                    <a:pt x="1966805" y="1245053"/>
                  </a:lnTo>
                  <a:lnTo>
                    <a:pt x="1968910" y="1243097"/>
                  </a:lnTo>
                  <a:lnTo>
                    <a:pt x="1971132" y="1241470"/>
                  </a:lnTo>
                  <a:lnTo>
                    <a:pt x="1973463" y="1240171"/>
                  </a:lnTo>
                  <a:lnTo>
                    <a:pt x="1975309" y="1238505"/>
                  </a:lnTo>
                  <a:lnTo>
                    <a:pt x="1976679" y="1236471"/>
                  </a:lnTo>
                  <a:lnTo>
                    <a:pt x="1978188" y="1234953"/>
                  </a:lnTo>
                  <a:lnTo>
                    <a:pt x="1979839" y="1233959"/>
                  </a:lnTo>
                  <a:lnTo>
                    <a:pt x="1980731" y="1232911"/>
                  </a:lnTo>
                  <a:lnTo>
                    <a:pt x="1980856" y="1231816"/>
                  </a:lnTo>
                  <a:lnTo>
                    <a:pt x="1980543" y="1230329"/>
                  </a:lnTo>
                  <a:lnTo>
                    <a:pt x="1979808" y="1228459"/>
                  </a:lnTo>
                  <a:lnTo>
                    <a:pt x="1979706" y="1226989"/>
                  </a:lnTo>
                  <a:lnTo>
                    <a:pt x="1980238" y="1225909"/>
                  </a:lnTo>
                  <a:lnTo>
                    <a:pt x="1980356" y="1225181"/>
                  </a:lnTo>
                  <a:lnTo>
                    <a:pt x="1980058" y="1224806"/>
                  </a:lnTo>
                  <a:lnTo>
                    <a:pt x="1976593" y="1223734"/>
                  </a:lnTo>
                  <a:lnTo>
                    <a:pt x="1976741" y="1218571"/>
                  </a:lnTo>
                  <a:lnTo>
                    <a:pt x="1976694" y="1218422"/>
                  </a:lnTo>
                  <a:lnTo>
                    <a:pt x="1976874" y="1218359"/>
                  </a:lnTo>
                  <a:lnTo>
                    <a:pt x="1984862" y="1216067"/>
                  </a:lnTo>
                  <a:lnTo>
                    <a:pt x="1989955" y="1215277"/>
                  </a:lnTo>
                  <a:lnTo>
                    <a:pt x="1996159" y="1215066"/>
                  </a:lnTo>
                  <a:lnTo>
                    <a:pt x="2003552" y="1216200"/>
                  </a:lnTo>
                  <a:lnTo>
                    <a:pt x="2006423" y="1217233"/>
                  </a:lnTo>
                  <a:lnTo>
                    <a:pt x="2008238" y="1218547"/>
                  </a:lnTo>
                  <a:lnTo>
                    <a:pt x="2010335" y="1218899"/>
                  </a:lnTo>
                  <a:lnTo>
                    <a:pt x="2012713" y="1218289"/>
                  </a:lnTo>
                  <a:lnTo>
                    <a:pt x="2016007" y="1218086"/>
                  </a:lnTo>
                  <a:lnTo>
                    <a:pt x="2020224" y="1218289"/>
                  </a:lnTo>
                  <a:lnTo>
                    <a:pt x="2022477" y="1218602"/>
                  </a:lnTo>
                  <a:lnTo>
                    <a:pt x="2022774" y="1219016"/>
                  </a:lnTo>
                  <a:lnTo>
                    <a:pt x="2023064" y="1218891"/>
                  </a:lnTo>
                  <a:lnTo>
                    <a:pt x="2023353" y="1218234"/>
                  </a:lnTo>
                  <a:lnTo>
                    <a:pt x="2024480" y="1217507"/>
                  </a:lnTo>
                  <a:lnTo>
                    <a:pt x="2027640" y="1216419"/>
                  </a:lnTo>
                  <a:lnTo>
                    <a:pt x="2028063" y="1216646"/>
                  </a:lnTo>
                  <a:lnTo>
                    <a:pt x="2028712" y="1216098"/>
                  </a:lnTo>
                  <a:lnTo>
                    <a:pt x="2029588" y="1214768"/>
                  </a:lnTo>
                  <a:lnTo>
                    <a:pt x="2031200" y="1213298"/>
                  </a:lnTo>
                  <a:lnTo>
                    <a:pt x="2033547" y="1211686"/>
                  </a:lnTo>
                  <a:lnTo>
                    <a:pt x="2035667" y="1210849"/>
                  </a:lnTo>
                  <a:lnTo>
                    <a:pt x="2037568" y="1210779"/>
                  </a:lnTo>
                  <a:lnTo>
                    <a:pt x="2038836" y="1210387"/>
                  </a:lnTo>
                  <a:lnTo>
                    <a:pt x="2039477" y="1209660"/>
                  </a:lnTo>
                  <a:lnTo>
                    <a:pt x="2039673" y="1209018"/>
                  </a:lnTo>
                  <a:lnTo>
                    <a:pt x="2039423" y="1208463"/>
                  </a:lnTo>
                  <a:lnTo>
                    <a:pt x="2039532" y="1207845"/>
                  </a:lnTo>
                  <a:lnTo>
                    <a:pt x="2039642" y="1207540"/>
                  </a:lnTo>
                  <a:lnTo>
                    <a:pt x="2039548" y="1207289"/>
                  </a:lnTo>
                  <a:lnTo>
                    <a:pt x="2039321" y="1206765"/>
                  </a:lnTo>
                  <a:lnTo>
                    <a:pt x="2039141" y="1204121"/>
                  </a:lnTo>
                  <a:lnTo>
                    <a:pt x="2038773" y="1202877"/>
                  </a:lnTo>
                  <a:lnTo>
                    <a:pt x="2038257" y="1201954"/>
                  </a:lnTo>
                  <a:lnTo>
                    <a:pt x="2037600" y="1201359"/>
                  </a:lnTo>
                  <a:lnTo>
                    <a:pt x="2037678" y="1200741"/>
                  </a:lnTo>
                  <a:lnTo>
                    <a:pt x="2038820" y="1199974"/>
                  </a:lnTo>
                  <a:lnTo>
                    <a:pt x="2038734" y="1200686"/>
                  </a:lnTo>
                  <a:lnTo>
                    <a:pt x="2039031" y="1200905"/>
                  </a:lnTo>
                  <a:lnTo>
                    <a:pt x="2039563" y="1200577"/>
                  </a:lnTo>
                  <a:lnTo>
                    <a:pt x="2040784" y="1198981"/>
                  </a:lnTo>
                  <a:lnTo>
                    <a:pt x="2040925" y="1198378"/>
                  </a:lnTo>
                  <a:lnTo>
                    <a:pt x="2041754" y="1197760"/>
                  </a:lnTo>
                  <a:lnTo>
                    <a:pt x="2042372" y="1196798"/>
                  </a:lnTo>
                  <a:lnTo>
                    <a:pt x="2041691" y="1196657"/>
                  </a:lnTo>
                  <a:lnTo>
                    <a:pt x="2040072" y="1196947"/>
                  </a:lnTo>
                  <a:lnTo>
                    <a:pt x="2039704" y="1196657"/>
                  </a:lnTo>
                  <a:lnTo>
                    <a:pt x="2040541" y="1195374"/>
                  </a:lnTo>
                  <a:lnTo>
                    <a:pt x="2040385" y="1194647"/>
                  </a:lnTo>
                  <a:lnTo>
                    <a:pt x="2040119" y="1194341"/>
                  </a:lnTo>
                  <a:lnTo>
                    <a:pt x="2039587" y="1194216"/>
                  </a:lnTo>
                  <a:lnTo>
                    <a:pt x="2037764" y="1195343"/>
                  </a:lnTo>
                  <a:lnTo>
                    <a:pt x="2037201" y="1195444"/>
                  </a:lnTo>
                  <a:lnTo>
                    <a:pt x="2037122" y="1194850"/>
                  </a:lnTo>
                  <a:lnTo>
                    <a:pt x="2036184" y="1193528"/>
                  </a:lnTo>
                  <a:lnTo>
                    <a:pt x="2038703" y="1191181"/>
                  </a:lnTo>
                  <a:lnTo>
                    <a:pt x="2047606" y="1184633"/>
                  </a:lnTo>
                  <a:lnTo>
                    <a:pt x="2048513" y="1183639"/>
                  </a:lnTo>
                  <a:lnTo>
                    <a:pt x="2048850" y="1182747"/>
                  </a:lnTo>
                  <a:lnTo>
                    <a:pt x="2048607" y="1181965"/>
                  </a:lnTo>
                  <a:lnTo>
                    <a:pt x="2048357" y="1181769"/>
                  </a:lnTo>
                  <a:lnTo>
                    <a:pt x="2048490" y="1181574"/>
                  </a:lnTo>
                  <a:lnTo>
                    <a:pt x="2057072" y="1173109"/>
                  </a:lnTo>
                  <a:lnTo>
                    <a:pt x="2061946" y="1169189"/>
                  </a:lnTo>
                  <a:lnTo>
                    <a:pt x="2065968" y="1166999"/>
                  </a:lnTo>
                  <a:lnTo>
                    <a:pt x="2069034" y="1165958"/>
                  </a:lnTo>
                  <a:lnTo>
                    <a:pt x="2071107" y="1166107"/>
                  </a:lnTo>
                  <a:lnTo>
                    <a:pt x="2072281" y="1165958"/>
                  </a:lnTo>
                  <a:lnTo>
                    <a:pt x="2073282" y="1165958"/>
                  </a:lnTo>
                  <a:lnTo>
                    <a:pt x="2078391" y="1165950"/>
                  </a:lnTo>
                  <a:lnTo>
                    <a:pt x="2087529" y="1165934"/>
                  </a:lnTo>
                  <a:lnTo>
                    <a:pt x="2096667" y="1165927"/>
                  </a:lnTo>
                  <a:lnTo>
                    <a:pt x="2105804" y="1165911"/>
                  </a:lnTo>
                  <a:lnTo>
                    <a:pt x="2114934" y="1165895"/>
                  </a:lnTo>
                  <a:lnTo>
                    <a:pt x="2124072" y="1165880"/>
                  </a:lnTo>
                  <a:lnTo>
                    <a:pt x="2133210" y="1165864"/>
                  </a:lnTo>
                  <a:lnTo>
                    <a:pt x="2142340" y="1165848"/>
                  </a:lnTo>
                  <a:lnTo>
                    <a:pt x="2144507" y="1159871"/>
                  </a:lnTo>
                  <a:lnTo>
                    <a:pt x="2146518" y="1157078"/>
                  </a:lnTo>
                  <a:lnTo>
                    <a:pt x="2149279" y="1158002"/>
                  </a:lnTo>
                  <a:lnTo>
                    <a:pt x="2150750" y="1157923"/>
                  </a:lnTo>
                  <a:lnTo>
                    <a:pt x="2152385" y="1156484"/>
                  </a:lnTo>
                  <a:lnTo>
                    <a:pt x="2153707" y="1155608"/>
                  </a:lnTo>
                  <a:lnTo>
                    <a:pt x="2154576" y="1155741"/>
                  </a:lnTo>
                  <a:lnTo>
                    <a:pt x="2155319" y="1157055"/>
                  </a:lnTo>
                  <a:lnTo>
                    <a:pt x="2155937" y="1157931"/>
                  </a:lnTo>
                  <a:lnTo>
                    <a:pt x="2156665" y="1157673"/>
                  </a:lnTo>
                  <a:lnTo>
                    <a:pt x="2157283" y="1156429"/>
                  </a:lnTo>
                  <a:lnTo>
                    <a:pt x="2157259" y="1154700"/>
                  </a:lnTo>
                  <a:lnTo>
                    <a:pt x="2158104" y="1153495"/>
                  </a:lnTo>
                  <a:lnTo>
                    <a:pt x="2159113" y="1153315"/>
                  </a:lnTo>
                  <a:lnTo>
                    <a:pt x="2160044" y="1153354"/>
                  </a:lnTo>
                  <a:lnTo>
                    <a:pt x="2160514" y="1152768"/>
                  </a:lnTo>
                  <a:lnTo>
                    <a:pt x="2160459" y="1151931"/>
                  </a:lnTo>
                  <a:lnTo>
                    <a:pt x="2160130" y="1150569"/>
                  </a:lnTo>
                  <a:lnTo>
                    <a:pt x="2160248" y="1148934"/>
                  </a:lnTo>
                  <a:lnTo>
                    <a:pt x="2162571" y="1146032"/>
                  </a:lnTo>
                  <a:lnTo>
                    <a:pt x="2165419" y="1144068"/>
                  </a:lnTo>
                  <a:lnTo>
                    <a:pt x="2166413" y="1143082"/>
                  </a:lnTo>
                  <a:lnTo>
                    <a:pt x="2166702" y="1141087"/>
                  </a:lnTo>
                  <a:lnTo>
                    <a:pt x="2168337" y="1139014"/>
                  </a:lnTo>
                  <a:lnTo>
                    <a:pt x="2169151" y="1137817"/>
                  </a:lnTo>
                  <a:lnTo>
                    <a:pt x="2169346" y="1136777"/>
                  </a:lnTo>
                  <a:lnTo>
                    <a:pt x="2168924" y="1135493"/>
                  </a:lnTo>
                  <a:lnTo>
                    <a:pt x="2168963" y="1133045"/>
                  </a:lnTo>
                  <a:lnTo>
                    <a:pt x="2169526" y="1130119"/>
                  </a:lnTo>
                  <a:lnTo>
                    <a:pt x="2170199" y="1126927"/>
                  </a:lnTo>
                  <a:lnTo>
                    <a:pt x="2171701" y="1124048"/>
                  </a:lnTo>
                  <a:lnTo>
                    <a:pt x="2174166" y="1120903"/>
                  </a:lnTo>
                  <a:lnTo>
                    <a:pt x="2174807" y="1116756"/>
                  </a:lnTo>
                  <a:lnTo>
                    <a:pt x="2175472" y="1112375"/>
                  </a:lnTo>
                  <a:lnTo>
                    <a:pt x="2178461" y="1108096"/>
                  </a:lnTo>
                  <a:lnTo>
                    <a:pt x="2181848" y="1103222"/>
                  </a:lnTo>
                  <a:lnTo>
                    <a:pt x="2183781" y="1100445"/>
                  </a:lnTo>
                  <a:lnTo>
                    <a:pt x="2187254" y="1095383"/>
                  </a:lnTo>
                  <a:lnTo>
                    <a:pt x="2189727" y="1091768"/>
                  </a:lnTo>
                  <a:lnTo>
                    <a:pt x="2190970" y="1090110"/>
                  </a:lnTo>
                  <a:lnTo>
                    <a:pt x="2192269" y="1088138"/>
                  </a:lnTo>
                  <a:lnTo>
                    <a:pt x="2194389" y="1088733"/>
                  </a:lnTo>
                  <a:lnTo>
                    <a:pt x="2196502" y="1089319"/>
                  </a:lnTo>
                  <a:lnTo>
                    <a:pt x="2196189" y="1092183"/>
                  </a:lnTo>
                  <a:lnTo>
                    <a:pt x="2196533" y="1094264"/>
                  </a:lnTo>
                  <a:lnTo>
                    <a:pt x="2197534" y="1095461"/>
                  </a:lnTo>
                  <a:lnTo>
                    <a:pt x="2198981" y="1096275"/>
                  </a:lnTo>
                  <a:lnTo>
                    <a:pt x="2200077" y="1096548"/>
                  </a:lnTo>
                  <a:lnTo>
                    <a:pt x="2201368" y="1096533"/>
                  </a:lnTo>
                  <a:lnTo>
                    <a:pt x="2204888" y="1094913"/>
                  </a:lnTo>
                  <a:lnTo>
                    <a:pt x="2209019" y="1093865"/>
                  </a:lnTo>
                  <a:lnTo>
                    <a:pt x="2211296" y="1092887"/>
                  </a:lnTo>
                  <a:lnTo>
                    <a:pt x="2211710" y="1091972"/>
                  </a:lnTo>
                  <a:lnTo>
                    <a:pt x="2212743" y="1091651"/>
                  </a:lnTo>
                  <a:lnTo>
                    <a:pt x="2214394" y="1091925"/>
                  </a:lnTo>
                  <a:lnTo>
                    <a:pt x="2217445" y="1094217"/>
                  </a:lnTo>
                  <a:lnTo>
                    <a:pt x="2221004" y="1097675"/>
                  </a:lnTo>
                  <a:lnTo>
                    <a:pt x="2223813" y="1100405"/>
                  </a:lnTo>
                  <a:lnTo>
                    <a:pt x="2223899" y="1105131"/>
                  </a:lnTo>
                  <a:lnTo>
                    <a:pt x="2223954" y="1110122"/>
                  </a:lnTo>
                  <a:lnTo>
                    <a:pt x="2224009" y="1115364"/>
                  </a:lnTo>
                  <a:lnTo>
                    <a:pt x="2224048" y="1119095"/>
                  </a:lnTo>
                  <a:lnTo>
                    <a:pt x="2224118" y="1124212"/>
                  </a:lnTo>
                  <a:lnTo>
                    <a:pt x="2224173" y="1128265"/>
                  </a:lnTo>
                  <a:lnTo>
                    <a:pt x="2224243" y="1133545"/>
                  </a:lnTo>
                  <a:lnTo>
                    <a:pt x="2224283" y="1136362"/>
                  </a:lnTo>
                  <a:lnTo>
                    <a:pt x="2224666" y="1137175"/>
                  </a:lnTo>
                  <a:lnTo>
                    <a:pt x="2224431" y="1138279"/>
                  </a:lnTo>
                  <a:lnTo>
                    <a:pt x="2224329" y="1138834"/>
                  </a:lnTo>
                  <a:lnTo>
                    <a:pt x="2224353" y="1139280"/>
                  </a:lnTo>
                  <a:lnTo>
                    <a:pt x="2224509" y="1139835"/>
                  </a:lnTo>
                  <a:lnTo>
                    <a:pt x="2224486" y="1140610"/>
                  </a:lnTo>
                  <a:lnTo>
                    <a:pt x="2224126" y="1141306"/>
                  </a:lnTo>
                  <a:lnTo>
                    <a:pt x="2223946" y="1142120"/>
                  </a:lnTo>
                  <a:lnTo>
                    <a:pt x="2223899" y="1143442"/>
                  </a:lnTo>
                  <a:lnTo>
                    <a:pt x="2224283" y="1144256"/>
                  </a:lnTo>
                  <a:lnTo>
                    <a:pt x="2224924" y="1144733"/>
                  </a:lnTo>
                  <a:lnTo>
                    <a:pt x="2225464" y="1144733"/>
                  </a:lnTo>
                  <a:lnTo>
                    <a:pt x="2226160" y="1145210"/>
                  </a:lnTo>
                  <a:lnTo>
                    <a:pt x="2227060" y="1146055"/>
                  </a:lnTo>
                  <a:lnTo>
                    <a:pt x="2228429" y="1146791"/>
                  </a:lnTo>
                  <a:lnTo>
                    <a:pt x="2229845" y="1147049"/>
                  </a:lnTo>
                  <a:lnTo>
                    <a:pt x="2230823" y="1146869"/>
                  </a:lnTo>
                  <a:lnTo>
                    <a:pt x="2232004" y="1147346"/>
                  </a:lnTo>
                  <a:lnTo>
                    <a:pt x="2232419" y="1148520"/>
                  </a:lnTo>
                  <a:lnTo>
                    <a:pt x="2232184" y="1149623"/>
                  </a:lnTo>
                  <a:lnTo>
                    <a:pt x="2231519" y="1150139"/>
                  </a:lnTo>
                  <a:lnTo>
                    <a:pt x="2230800" y="1150538"/>
                  </a:lnTo>
                  <a:lnTo>
                    <a:pt x="2230667" y="1151383"/>
                  </a:lnTo>
                  <a:lnTo>
                    <a:pt x="2231026" y="1152259"/>
                  </a:lnTo>
                  <a:lnTo>
                    <a:pt x="2231543" y="1153026"/>
                  </a:lnTo>
                  <a:lnTo>
                    <a:pt x="2232106" y="1154371"/>
                  </a:lnTo>
                  <a:lnTo>
                    <a:pt x="2231871" y="1155545"/>
                  </a:lnTo>
                  <a:lnTo>
                    <a:pt x="2231355" y="1156531"/>
                  </a:lnTo>
                  <a:lnTo>
                    <a:pt x="2231128" y="1157548"/>
                  </a:lnTo>
                  <a:lnTo>
                    <a:pt x="2231566" y="1158424"/>
                  </a:lnTo>
                  <a:lnTo>
                    <a:pt x="2232724" y="1159590"/>
                  </a:lnTo>
                  <a:lnTo>
                    <a:pt x="2233444" y="1160716"/>
                  </a:lnTo>
                  <a:lnTo>
                    <a:pt x="2234578" y="1161334"/>
                  </a:lnTo>
                  <a:lnTo>
                    <a:pt x="2235118" y="1160896"/>
                  </a:lnTo>
                  <a:lnTo>
                    <a:pt x="2235556" y="1160309"/>
                  </a:lnTo>
                  <a:lnTo>
                    <a:pt x="2236018" y="1159871"/>
                  </a:lnTo>
                  <a:lnTo>
                    <a:pt x="2236816" y="1160130"/>
                  </a:lnTo>
                  <a:lnTo>
                    <a:pt x="2237747" y="1160458"/>
                  </a:lnTo>
                  <a:lnTo>
                    <a:pt x="2238756" y="1160849"/>
                  </a:lnTo>
                  <a:lnTo>
                    <a:pt x="2238631" y="1161796"/>
                  </a:lnTo>
                  <a:lnTo>
                    <a:pt x="2239249" y="1163384"/>
                  </a:lnTo>
                  <a:lnTo>
                    <a:pt x="2239726" y="1166435"/>
                  </a:lnTo>
                  <a:lnTo>
                    <a:pt x="2238991" y="1167820"/>
                  </a:lnTo>
                  <a:lnTo>
                    <a:pt x="2239147" y="1169651"/>
                  </a:lnTo>
                  <a:lnTo>
                    <a:pt x="2241181" y="1170183"/>
                  </a:lnTo>
                  <a:lnTo>
                    <a:pt x="2241674" y="1170746"/>
                  </a:lnTo>
                  <a:lnTo>
                    <a:pt x="2241768" y="1171419"/>
                  </a:lnTo>
                  <a:lnTo>
                    <a:pt x="2237285" y="1176105"/>
                  </a:lnTo>
                  <a:lnTo>
                    <a:pt x="2233491" y="1175456"/>
                  </a:lnTo>
                  <a:lnTo>
                    <a:pt x="2231433" y="1176699"/>
                  </a:lnTo>
                  <a:lnTo>
                    <a:pt x="2229282" y="1177060"/>
                  </a:lnTo>
                  <a:lnTo>
                    <a:pt x="2228335" y="1179148"/>
                  </a:lnTo>
                  <a:lnTo>
                    <a:pt x="2227154" y="1179594"/>
                  </a:lnTo>
                  <a:lnTo>
                    <a:pt x="2225534" y="1179469"/>
                  </a:lnTo>
                  <a:lnTo>
                    <a:pt x="2224134" y="1178882"/>
                  </a:lnTo>
                  <a:lnTo>
                    <a:pt x="2223070" y="1179172"/>
                  </a:lnTo>
                  <a:lnTo>
                    <a:pt x="2221576" y="1182935"/>
                  </a:lnTo>
                  <a:lnTo>
                    <a:pt x="2220355" y="1182606"/>
                  </a:lnTo>
                  <a:lnTo>
                    <a:pt x="2219870" y="1183960"/>
                  </a:lnTo>
                  <a:lnTo>
                    <a:pt x="2219229" y="1184554"/>
                  </a:lnTo>
                  <a:lnTo>
                    <a:pt x="2218290" y="1185055"/>
                  </a:lnTo>
                  <a:lnTo>
                    <a:pt x="2217476" y="1183389"/>
                  </a:lnTo>
                  <a:lnTo>
                    <a:pt x="2216960" y="1181800"/>
                  </a:lnTo>
                  <a:lnTo>
                    <a:pt x="2216193" y="1181456"/>
                  </a:lnTo>
                  <a:lnTo>
                    <a:pt x="2215176" y="1181049"/>
                  </a:lnTo>
                  <a:lnTo>
                    <a:pt x="2214136" y="1181065"/>
                  </a:lnTo>
                  <a:lnTo>
                    <a:pt x="2213439" y="1181292"/>
                  </a:lnTo>
                  <a:lnTo>
                    <a:pt x="2212571" y="1182317"/>
                  </a:lnTo>
                  <a:lnTo>
                    <a:pt x="2211319" y="1183201"/>
                  </a:lnTo>
                  <a:lnTo>
                    <a:pt x="2210372" y="1182465"/>
                  </a:lnTo>
                  <a:lnTo>
                    <a:pt x="2209629" y="1181284"/>
                  </a:lnTo>
                  <a:lnTo>
                    <a:pt x="2208995" y="1183185"/>
                  </a:lnTo>
                  <a:lnTo>
                    <a:pt x="2208072" y="1185188"/>
                  </a:lnTo>
                  <a:lnTo>
                    <a:pt x="2208229" y="1187519"/>
                  </a:lnTo>
                  <a:lnTo>
                    <a:pt x="2207830" y="1188904"/>
                  </a:lnTo>
                  <a:lnTo>
                    <a:pt x="2206954" y="1188536"/>
                  </a:lnTo>
                  <a:lnTo>
                    <a:pt x="2206085" y="1187324"/>
                  </a:lnTo>
                  <a:lnTo>
                    <a:pt x="2203644" y="1186354"/>
                  </a:lnTo>
                  <a:lnTo>
                    <a:pt x="2201696" y="1186440"/>
                  </a:lnTo>
                  <a:lnTo>
                    <a:pt x="2202095" y="1185141"/>
                  </a:lnTo>
                  <a:lnTo>
                    <a:pt x="2203934" y="1183279"/>
                  </a:lnTo>
                  <a:lnTo>
                    <a:pt x="2203363" y="1182919"/>
                  </a:lnTo>
                  <a:lnTo>
                    <a:pt x="2202463" y="1183177"/>
                  </a:lnTo>
                  <a:lnTo>
                    <a:pt x="2202072" y="1182919"/>
                  </a:lnTo>
                  <a:lnTo>
                    <a:pt x="2202721" y="1181221"/>
                  </a:lnTo>
                  <a:lnTo>
                    <a:pt x="2202784" y="1179352"/>
                  </a:lnTo>
                  <a:lnTo>
                    <a:pt x="2201962" y="1180001"/>
                  </a:lnTo>
                  <a:lnTo>
                    <a:pt x="2200929" y="1181973"/>
                  </a:lnTo>
                  <a:lnTo>
                    <a:pt x="2198426" y="1183545"/>
                  </a:lnTo>
                  <a:lnTo>
                    <a:pt x="2198543" y="1186174"/>
                  </a:lnTo>
                  <a:lnTo>
                    <a:pt x="2196189" y="1191541"/>
                  </a:lnTo>
                  <a:lnTo>
                    <a:pt x="2196079" y="1193825"/>
                  </a:lnTo>
                  <a:lnTo>
                    <a:pt x="2194569" y="1195640"/>
                  </a:lnTo>
                  <a:lnTo>
                    <a:pt x="2192613" y="1197205"/>
                  </a:lnTo>
                  <a:lnTo>
                    <a:pt x="2190008" y="1196767"/>
                  </a:lnTo>
                  <a:lnTo>
                    <a:pt x="2188021" y="1198120"/>
                  </a:lnTo>
                  <a:lnTo>
                    <a:pt x="2187012" y="1199677"/>
                  </a:lnTo>
                  <a:lnTo>
                    <a:pt x="2186135" y="1199912"/>
                  </a:lnTo>
                  <a:lnTo>
                    <a:pt x="2185682" y="1197932"/>
                  </a:lnTo>
                  <a:lnTo>
                    <a:pt x="2185353" y="1197322"/>
                  </a:lnTo>
                  <a:lnTo>
                    <a:pt x="2184618" y="1200248"/>
                  </a:lnTo>
                  <a:lnTo>
                    <a:pt x="2183874" y="1200428"/>
                  </a:lnTo>
                  <a:lnTo>
                    <a:pt x="2183593" y="1198355"/>
                  </a:lnTo>
                  <a:lnTo>
                    <a:pt x="2183241" y="1196986"/>
                  </a:lnTo>
                  <a:lnTo>
                    <a:pt x="2182224" y="1198167"/>
                  </a:lnTo>
                  <a:lnTo>
                    <a:pt x="2181551" y="1201296"/>
                  </a:lnTo>
                  <a:lnTo>
                    <a:pt x="2180847" y="1201031"/>
                  </a:lnTo>
                  <a:lnTo>
                    <a:pt x="2180620" y="1199873"/>
                  </a:lnTo>
                  <a:lnTo>
                    <a:pt x="2180111" y="1199520"/>
                  </a:lnTo>
                  <a:lnTo>
                    <a:pt x="2179939" y="1200850"/>
                  </a:lnTo>
                  <a:lnTo>
                    <a:pt x="2180190" y="1202720"/>
                  </a:lnTo>
                  <a:lnTo>
                    <a:pt x="2179822" y="1203714"/>
                  </a:lnTo>
                  <a:lnTo>
                    <a:pt x="2179118" y="1203182"/>
                  </a:lnTo>
                  <a:lnTo>
                    <a:pt x="2178414" y="1202282"/>
                  </a:lnTo>
                  <a:lnTo>
                    <a:pt x="2177248" y="1202963"/>
                  </a:lnTo>
                  <a:lnTo>
                    <a:pt x="2176176" y="1203237"/>
                  </a:lnTo>
                  <a:lnTo>
                    <a:pt x="2176176" y="1202321"/>
                  </a:lnTo>
                  <a:lnTo>
                    <a:pt x="2176380" y="1201195"/>
                  </a:lnTo>
                  <a:lnTo>
                    <a:pt x="2174252" y="1201813"/>
                  </a:lnTo>
                  <a:lnTo>
                    <a:pt x="2171693" y="1203886"/>
                  </a:lnTo>
                  <a:lnTo>
                    <a:pt x="2169706" y="1206749"/>
                  </a:lnTo>
                  <a:lnTo>
                    <a:pt x="2170395" y="1207227"/>
                  </a:lnTo>
                  <a:lnTo>
                    <a:pt x="2171169" y="1208134"/>
                  </a:lnTo>
                  <a:lnTo>
                    <a:pt x="2167719" y="1212539"/>
                  </a:lnTo>
                  <a:lnTo>
                    <a:pt x="2164183" y="1216497"/>
                  </a:lnTo>
                  <a:lnTo>
                    <a:pt x="2161515" y="1222936"/>
                  </a:lnTo>
                  <a:lnTo>
                    <a:pt x="2160443" y="1223687"/>
                  </a:lnTo>
                  <a:lnTo>
                    <a:pt x="2159520" y="1224861"/>
                  </a:lnTo>
                  <a:lnTo>
                    <a:pt x="2158542" y="1228733"/>
                  </a:lnTo>
                  <a:lnTo>
                    <a:pt x="2157416" y="1232168"/>
                  </a:lnTo>
                  <a:lnTo>
                    <a:pt x="2158049" y="1233701"/>
                  </a:lnTo>
                  <a:lnTo>
                    <a:pt x="2158464" y="1235274"/>
                  </a:lnTo>
                  <a:lnTo>
                    <a:pt x="2159465" y="1236823"/>
                  </a:lnTo>
                  <a:lnTo>
                    <a:pt x="2160318" y="1236963"/>
                  </a:lnTo>
                  <a:lnTo>
                    <a:pt x="2161241" y="1236682"/>
                  </a:lnTo>
                  <a:lnTo>
                    <a:pt x="2161914" y="1236745"/>
                  </a:lnTo>
                  <a:lnTo>
                    <a:pt x="2162352" y="1237402"/>
                  </a:lnTo>
                  <a:lnTo>
                    <a:pt x="2162164" y="1238192"/>
                  </a:lnTo>
                  <a:lnTo>
                    <a:pt x="2161101" y="1238387"/>
                  </a:lnTo>
                  <a:lnTo>
                    <a:pt x="2159113" y="1239764"/>
                  </a:lnTo>
                  <a:lnTo>
                    <a:pt x="2157369" y="1240296"/>
                  </a:lnTo>
                  <a:lnTo>
                    <a:pt x="2156500" y="1241955"/>
                  </a:lnTo>
                  <a:lnTo>
                    <a:pt x="2155194" y="1243872"/>
                  </a:lnTo>
                  <a:lnTo>
                    <a:pt x="2152651" y="1246860"/>
                  </a:lnTo>
                  <a:lnTo>
                    <a:pt x="2153739" y="1247783"/>
                  </a:lnTo>
                  <a:lnTo>
                    <a:pt x="2157658" y="1248816"/>
                  </a:lnTo>
                  <a:lnTo>
                    <a:pt x="2159411" y="1249880"/>
                  </a:lnTo>
                  <a:lnTo>
                    <a:pt x="2162055" y="1255435"/>
                  </a:lnTo>
                  <a:lnTo>
                    <a:pt x="2161453" y="1255990"/>
                  </a:lnTo>
                  <a:lnTo>
                    <a:pt x="2161210" y="1257007"/>
                  </a:lnTo>
                  <a:lnTo>
                    <a:pt x="2163565" y="1258431"/>
                  </a:lnTo>
                  <a:lnTo>
                    <a:pt x="2164316" y="1262405"/>
                  </a:lnTo>
                  <a:lnTo>
                    <a:pt x="2166248" y="1263759"/>
                  </a:lnTo>
                  <a:lnTo>
                    <a:pt x="2169127" y="1264588"/>
                  </a:lnTo>
                  <a:lnTo>
                    <a:pt x="2172656" y="1263391"/>
                  </a:lnTo>
                  <a:lnTo>
                    <a:pt x="2175590" y="1261740"/>
                  </a:lnTo>
                  <a:lnTo>
                    <a:pt x="2175488" y="1260387"/>
                  </a:lnTo>
                  <a:lnTo>
                    <a:pt x="2173642" y="1257226"/>
                  </a:lnTo>
                  <a:lnTo>
                    <a:pt x="2173196" y="1255748"/>
                  </a:lnTo>
                  <a:lnTo>
                    <a:pt x="2171826" y="1254785"/>
                  </a:lnTo>
                  <a:lnTo>
                    <a:pt x="2171310" y="1255599"/>
                  </a:lnTo>
                  <a:lnTo>
                    <a:pt x="2170426" y="1254543"/>
                  </a:lnTo>
                  <a:lnTo>
                    <a:pt x="2170324" y="1253948"/>
                  </a:lnTo>
                  <a:lnTo>
                    <a:pt x="2171146" y="1253659"/>
                  </a:lnTo>
                  <a:lnTo>
                    <a:pt x="2172108" y="1253776"/>
                  </a:lnTo>
                  <a:lnTo>
                    <a:pt x="2173227" y="1254331"/>
                  </a:lnTo>
                  <a:lnTo>
                    <a:pt x="2176106" y="1257782"/>
                  </a:lnTo>
                  <a:lnTo>
                    <a:pt x="2176904" y="1262288"/>
                  </a:lnTo>
                  <a:lnTo>
                    <a:pt x="2177076" y="1265143"/>
                  </a:lnTo>
                  <a:lnTo>
                    <a:pt x="2176747" y="1266121"/>
                  </a:lnTo>
                  <a:lnTo>
                    <a:pt x="2175910" y="1265918"/>
                  </a:lnTo>
                  <a:lnTo>
                    <a:pt x="2174314" y="1266114"/>
                  </a:lnTo>
                  <a:lnTo>
                    <a:pt x="2166733" y="1267592"/>
                  </a:lnTo>
                  <a:lnTo>
                    <a:pt x="2165051" y="1268891"/>
                  </a:lnTo>
                  <a:lnTo>
                    <a:pt x="2161194" y="1270299"/>
                  </a:lnTo>
                  <a:lnTo>
                    <a:pt x="2160952" y="1269595"/>
                  </a:lnTo>
                  <a:lnTo>
                    <a:pt x="2161234" y="1268140"/>
                  </a:lnTo>
                  <a:lnTo>
                    <a:pt x="2160991" y="1265151"/>
                  </a:lnTo>
                  <a:lnTo>
                    <a:pt x="2160232" y="1265010"/>
                  </a:lnTo>
                  <a:lnTo>
                    <a:pt x="2154231" y="1269885"/>
                  </a:lnTo>
                  <a:lnTo>
                    <a:pt x="2151916" y="1270190"/>
                  </a:lnTo>
                  <a:lnTo>
                    <a:pt x="2149968" y="1271614"/>
                  </a:lnTo>
                  <a:lnTo>
                    <a:pt x="2149530" y="1270823"/>
                  </a:lnTo>
                  <a:lnTo>
                    <a:pt x="2149185" y="1267178"/>
                  </a:lnTo>
                  <a:lnTo>
                    <a:pt x="2150406" y="1264111"/>
                  </a:lnTo>
                  <a:lnTo>
                    <a:pt x="2149757" y="1264158"/>
                  </a:lnTo>
                  <a:lnTo>
                    <a:pt x="2147722" y="1265996"/>
                  </a:lnTo>
                  <a:lnTo>
                    <a:pt x="2146854" y="1264862"/>
                  </a:lnTo>
                  <a:lnTo>
                    <a:pt x="2146416" y="1263618"/>
                  </a:lnTo>
                  <a:lnTo>
                    <a:pt x="2145790" y="1262914"/>
                  </a:lnTo>
                  <a:lnTo>
                    <a:pt x="2145109" y="1262648"/>
                  </a:lnTo>
                  <a:lnTo>
                    <a:pt x="2145696" y="1265363"/>
                  </a:lnTo>
                  <a:lnTo>
                    <a:pt x="2144311" y="1267397"/>
                  </a:lnTo>
                  <a:lnTo>
                    <a:pt x="2143936" y="1272646"/>
                  </a:lnTo>
                  <a:lnTo>
                    <a:pt x="2142199" y="1274821"/>
                  </a:lnTo>
                  <a:lnTo>
                    <a:pt x="2136785" y="1276221"/>
                  </a:lnTo>
                  <a:lnTo>
                    <a:pt x="2133257" y="1275924"/>
                  </a:lnTo>
                  <a:lnTo>
                    <a:pt x="2130096" y="1276362"/>
                  </a:lnTo>
                  <a:lnTo>
                    <a:pt x="2125895" y="1277364"/>
                  </a:lnTo>
                  <a:lnTo>
                    <a:pt x="2123571" y="1276769"/>
                  </a:lnTo>
                  <a:lnTo>
                    <a:pt x="2121193" y="1277825"/>
                  </a:lnTo>
                  <a:lnTo>
                    <a:pt x="2113119" y="1278115"/>
                  </a:lnTo>
                  <a:lnTo>
                    <a:pt x="2111414" y="1277551"/>
                  </a:lnTo>
                  <a:lnTo>
                    <a:pt x="2109239" y="1279546"/>
                  </a:lnTo>
                  <a:lnTo>
                    <a:pt x="2105758" y="1280728"/>
                  </a:lnTo>
                  <a:lnTo>
                    <a:pt x="2096956" y="1285195"/>
                  </a:lnTo>
                  <a:lnTo>
                    <a:pt x="2095016" y="1286822"/>
                  </a:lnTo>
                  <a:lnTo>
                    <a:pt x="2092653" y="1289349"/>
                  </a:lnTo>
                  <a:lnTo>
                    <a:pt x="2091065" y="1290710"/>
                  </a:lnTo>
                  <a:lnTo>
                    <a:pt x="2089758" y="1291156"/>
                  </a:lnTo>
                  <a:lnTo>
                    <a:pt x="2088953" y="1292291"/>
                  </a:lnTo>
                  <a:lnTo>
                    <a:pt x="2088076" y="1293026"/>
                  </a:lnTo>
                  <a:lnTo>
                    <a:pt x="2088921" y="1290507"/>
                  </a:lnTo>
                  <a:lnTo>
                    <a:pt x="2089837" y="1288379"/>
                  </a:lnTo>
                  <a:lnTo>
                    <a:pt x="2090603" y="1284240"/>
                  </a:lnTo>
                  <a:lnTo>
                    <a:pt x="2090377" y="1280892"/>
                  </a:lnTo>
                  <a:lnTo>
                    <a:pt x="2089430" y="1279515"/>
                  </a:lnTo>
                  <a:lnTo>
                    <a:pt x="2088452" y="1278592"/>
                  </a:lnTo>
                  <a:lnTo>
                    <a:pt x="2089594" y="1281901"/>
                  </a:lnTo>
                  <a:lnTo>
                    <a:pt x="2089782" y="1285954"/>
                  </a:lnTo>
                  <a:lnTo>
                    <a:pt x="2089383" y="1288324"/>
                  </a:lnTo>
                  <a:lnTo>
                    <a:pt x="2087224" y="1292885"/>
                  </a:lnTo>
                  <a:lnTo>
                    <a:pt x="2086308" y="1293941"/>
                  </a:lnTo>
                  <a:lnTo>
                    <a:pt x="2085237" y="1294880"/>
                  </a:lnTo>
                  <a:lnTo>
                    <a:pt x="2084423" y="1295279"/>
                  </a:lnTo>
                  <a:lnTo>
                    <a:pt x="2083672" y="1296007"/>
                  </a:lnTo>
                  <a:lnTo>
                    <a:pt x="2082803" y="1297157"/>
                  </a:lnTo>
                  <a:lnTo>
                    <a:pt x="2081982" y="1299441"/>
                  </a:lnTo>
                  <a:lnTo>
                    <a:pt x="2082483" y="1301523"/>
                  </a:lnTo>
                  <a:lnTo>
                    <a:pt x="2086692" y="1302281"/>
                  </a:lnTo>
                  <a:lnTo>
                    <a:pt x="2087826" y="1301640"/>
                  </a:lnTo>
                  <a:lnTo>
                    <a:pt x="2088397" y="1303126"/>
                  </a:lnTo>
                  <a:lnTo>
                    <a:pt x="2088726" y="1305192"/>
                  </a:lnTo>
                  <a:lnTo>
                    <a:pt x="2088405" y="1307429"/>
                  </a:lnTo>
                  <a:lnTo>
                    <a:pt x="2087701" y="1309698"/>
                  </a:lnTo>
                  <a:lnTo>
                    <a:pt x="2087169" y="1312514"/>
                  </a:lnTo>
                  <a:lnTo>
                    <a:pt x="2086715" y="1316794"/>
                  </a:lnTo>
                  <a:lnTo>
                    <a:pt x="2086035" y="1320635"/>
                  </a:lnTo>
                  <a:lnTo>
                    <a:pt x="2085941" y="1319469"/>
                  </a:lnTo>
                  <a:lnTo>
                    <a:pt x="2086371" y="1314791"/>
                  </a:lnTo>
                  <a:lnTo>
                    <a:pt x="2085683" y="1315284"/>
                  </a:lnTo>
                  <a:lnTo>
                    <a:pt x="2085205" y="1316364"/>
                  </a:lnTo>
                  <a:lnTo>
                    <a:pt x="2083922" y="1322388"/>
                  </a:lnTo>
                  <a:lnTo>
                    <a:pt x="2082154" y="1325587"/>
                  </a:lnTo>
                  <a:lnTo>
                    <a:pt x="2080527" y="1327801"/>
                  </a:lnTo>
                  <a:lnTo>
                    <a:pt x="2078845" y="1327434"/>
                  </a:lnTo>
                  <a:lnTo>
                    <a:pt x="2079220" y="1329194"/>
                  </a:lnTo>
                  <a:lnTo>
                    <a:pt x="2078759" y="1330109"/>
                  </a:lnTo>
                  <a:lnTo>
                    <a:pt x="2078368" y="1332018"/>
                  </a:lnTo>
                  <a:lnTo>
                    <a:pt x="2077366" y="1333278"/>
                  </a:lnTo>
                  <a:lnTo>
                    <a:pt x="2076427" y="1333160"/>
                  </a:lnTo>
                  <a:lnTo>
                    <a:pt x="2075082" y="1334029"/>
                  </a:lnTo>
                  <a:lnTo>
                    <a:pt x="2074550" y="1334694"/>
                  </a:lnTo>
                  <a:lnTo>
                    <a:pt x="2074511" y="1335969"/>
                  </a:lnTo>
                  <a:lnTo>
                    <a:pt x="2073603" y="1337088"/>
                  </a:lnTo>
                  <a:lnTo>
                    <a:pt x="2070341" y="1342893"/>
                  </a:lnTo>
                  <a:lnTo>
                    <a:pt x="2067509" y="1344598"/>
                  </a:lnTo>
                  <a:lnTo>
                    <a:pt x="2066836" y="1344348"/>
                  </a:lnTo>
                  <a:lnTo>
                    <a:pt x="2067579" y="1341610"/>
                  </a:lnTo>
                  <a:lnTo>
                    <a:pt x="2068088" y="1338840"/>
                  </a:lnTo>
                  <a:lnTo>
                    <a:pt x="2066366" y="1337636"/>
                  </a:lnTo>
                  <a:lnTo>
                    <a:pt x="2064724" y="1336994"/>
                  </a:lnTo>
                  <a:lnTo>
                    <a:pt x="2062838" y="1337080"/>
                  </a:lnTo>
                  <a:lnTo>
                    <a:pt x="2060749" y="1334921"/>
                  </a:lnTo>
                  <a:lnTo>
                    <a:pt x="2058066" y="1333356"/>
                  </a:lnTo>
                  <a:lnTo>
                    <a:pt x="2054318" y="1329100"/>
                  </a:lnTo>
                  <a:lnTo>
                    <a:pt x="2054428" y="1327919"/>
                  </a:lnTo>
                  <a:lnTo>
                    <a:pt x="2054334" y="1325932"/>
                  </a:lnTo>
                  <a:lnTo>
                    <a:pt x="2055476" y="1322794"/>
                  </a:lnTo>
                  <a:lnTo>
                    <a:pt x="2056564" y="1320596"/>
                  </a:lnTo>
                  <a:lnTo>
                    <a:pt x="2058074" y="1319454"/>
                  </a:lnTo>
                  <a:lnTo>
                    <a:pt x="2062455" y="1318296"/>
                  </a:lnTo>
                  <a:lnTo>
                    <a:pt x="2063550" y="1316551"/>
                  </a:lnTo>
                  <a:lnTo>
                    <a:pt x="2064199" y="1315081"/>
                  </a:lnTo>
                  <a:lnTo>
                    <a:pt x="2062032" y="1317608"/>
                  </a:lnTo>
                  <a:lnTo>
                    <a:pt x="2058786" y="1318468"/>
                  </a:lnTo>
                  <a:lnTo>
                    <a:pt x="2057033" y="1319415"/>
                  </a:lnTo>
                  <a:lnTo>
                    <a:pt x="2055633" y="1320854"/>
                  </a:lnTo>
                  <a:lnTo>
                    <a:pt x="2054803" y="1322661"/>
                  </a:lnTo>
                  <a:lnTo>
                    <a:pt x="2052926" y="1324836"/>
                  </a:lnTo>
                  <a:lnTo>
                    <a:pt x="2053059" y="1326291"/>
                  </a:lnTo>
                  <a:lnTo>
                    <a:pt x="2053372" y="1327324"/>
                  </a:lnTo>
                  <a:lnTo>
                    <a:pt x="2053223" y="1329483"/>
                  </a:lnTo>
                  <a:lnTo>
                    <a:pt x="2054412" y="1331580"/>
                  </a:lnTo>
                  <a:lnTo>
                    <a:pt x="2056759" y="1335014"/>
                  </a:lnTo>
                  <a:lnTo>
                    <a:pt x="2057213" y="1340335"/>
                  </a:lnTo>
                  <a:lnTo>
                    <a:pt x="2059005" y="1343886"/>
                  </a:lnTo>
                  <a:lnTo>
                    <a:pt x="2061758" y="1348017"/>
                  </a:lnTo>
                  <a:lnTo>
                    <a:pt x="2063871" y="1349191"/>
                  </a:lnTo>
                  <a:lnTo>
                    <a:pt x="2063980" y="1350724"/>
                  </a:lnTo>
                  <a:lnTo>
                    <a:pt x="2063002" y="1353259"/>
                  </a:lnTo>
                  <a:lnTo>
                    <a:pt x="2061712" y="1354417"/>
                  </a:lnTo>
                  <a:lnTo>
                    <a:pt x="2063386" y="1354182"/>
                  </a:lnTo>
                  <a:lnTo>
                    <a:pt x="2064215" y="1354761"/>
                  </a:lnTo>
                  <a:lnTo>
                    <a:pt x="2065029" y="1356873"/>
                  </a:lnTo>
                  <a:lnTo>
                    <a:pt x="2064966" y="1359025"/>
                  </a:lnTo>
                  <a:lnTo>
                    <a:pt x="2064692" y="1360230"/>
                  </a:lnTo>
                  <a:lnTo>
                    <a:pt x="2064184" y="1360714"/>
                  </a:lnTo>
                  <a:lnTo>
                    <a:pt x="2064199" y="1359478"/>
                  </a:lnTo>
                  <a:lnTo>
                    <a:pt x="2063840" y="1359048"/>
                  </a:lnTo>
                  <a:lnTo>
                    <a:pt x="2063245" y="1359580"/>
                  </a:lnTo>
                  <a:lnTo>
                    <a:pt x="2062862" y="1360190"/>
                  </a:lnTo>
                  <a:lnTo>
                    <a:pt x="2062697" y="1362592"/>
                  </a:lnTo>
                  <a:lnTo>
                    <a:pt x="2062291" y="1363789"/>
                  </a:lnTo>
                  <a:lnTo>
                    <a:pt x="2060851" y="1364141"/>
                  </a:lnTo>
                  <a:lnTo>
                    <a:pt x="2059388" y="1367286"/>
                  </a:lnTo>
                  <a:lnTo>
                    <a:pt x="2058035" y="1369070"/>
                  </a:lnTo>
                  <a:lnTo>
                    <a:pt x="2052707" y="1381087"/>
                  </a:lnTo>
                  <a:lnTo>
                    <a:pt x="2052910" y="1383090"/>
                  </a:lnTo>
                  <a:lnTo>
                    <a:pt x="2051932" y="1383731"/>
                  </a:lnTo>
                  <a:lnTo>
                    <a:pt x="2050461" y="1384255"/>
                  </a:lnTo>
                  <a:lnTo>
                    <a:pt x="2048967" y="1385452"/>
                  </a:lnTo>
                  <a:lnTo>
                    <a:pt x="2047974" y="1386767"/>
                  </a:lnTo>
                  <a:lnTo>
                    <a:pt x="2047050" y="1390303"/>
                  </a:lnTo>
                  <a:lnTo>
                    <a:pt x="2045282" y="1394277"/>
                  </a:lnTo>
                  <a:lnTo>
                    <a:pt x="2044179" y="1392626"/>
                  </a:lnTo>
                  <a:lnTo>
                    <a:pt x="2043898" y="1391210"/>
                  </a:lnTo>
                  <a:lnTo>
                    <a:pt x="2044390" y="1387502"/>
                  </a:lnTo>
                  <a:lnTo>
                    <a:pt x="2046299" y="1381423"/>
                  </a:lnTo>
                  <a:lnTo>
                    <a:pt x="2048404" y="1377637"/>
                  </a:lnTo>
                  <a:lnTo>
                    <a:pt x="2050008" y="1375837"/>
                  </a:lnTo>
                  <a:lnTo>
                    <a:pt x="2051322" y="1372160"/>
                  </a:lnTo>
                  <a:lnTo>
                    <a:pt x="2049656" y="1371613"/>
                  </a:lnTo>
                  <a:lnTo>
                    <a:pt x="2047113" y="1371675"/>
                  </a:lnTo>
                  <a:lnTo>
                    <a:pt x="2047590" y="1369978"/>
                  </a:lnTo>
                  <a:lnTo>
                    <a:pt x="2048334" y="1368483"/>
                  </a:lnTo>
                  <a:lnTo>
                    <a:pt x="2047011" y="1366989"/>
                  </a:lnTo>
                  <a:lnTo>
                    <a:pt x="2046229" y="1366801"/>
                  </a:lnTo>
                  <a:lnTo>
                    <a:pt x="2045423" y="1366191"/>
                  </a:lnTo>
                  <a:lnTo>
                    <a:pt x="2046370" y="1364947"/>
                  </a:lnTo>
                  <a:lnTo>
                    <a:pt x="2046831" y="1363633"/>
                  </a:lnTo>
                  <a:lnTo>
                    <a:pt x="2046550" y="1362029"/>
                  </a:lnTo>
                  <a:lnTo>
                    <a:pt x="2046949" y="1360816"/>
                  </a:lnTo>
                  <a:lnTo>
                    <a:pt x="2046291" y="1360996"/>
                  </a:lnTo>
                  <a:lnTo>
                    <a:pt x="2045228" y="1362279"/>
                  </a:lnTo>
                  <a:lnTo>
                    <a:pt x="2044570" y="1362788"/>
                  </a:lnTo>
                  <a:lnTo>
                    <a:pt x="2044171" y="1361653"/>
                  </a:lnTo>
                  <a:lnTo>
                    <a:pt x="2043710" y="1361912"/>
                  </a:lnTo>
                  <a:lnTo>
                    <a:pt x="2043412" y="1362694"/>
                  </a:lnTo>
                  <a:lnTo>
                    <a:pt x="2042732" y="1363116"/>
                  </a:lnTo>
                  <a:lnTo>
                    <a:pt x="2041300" y="1362052"/>
                  </a:lnTo>
                  <a:lnTo>
                    <a:pt x="2039211" y="1360840"/>
                  </a:lnTo>
                  <a:lnTo>
                    <a:pt x="2038053" y="1358743"/>
                  </a:lnTo>
                  <a:lnTo>
                    <a:pt x="2037388" y="1357116"/>
                  </a:lnTo>
                  <a:lnTo>
                    <a:pt x="2038061" y="1354174"/>
                  </a:lnTo>
                  <a:lnTo>
                    <a:pt x="2039509" y="1353650"/>
                  </a:lnTo>
                  <a:lnTo>
                    <a:pt x="2041386" y="1354127"/>
                  </a:lnTo>
                  <a:lnTo>
                    <a:pt x="2043843" y="1354127"/>
                  </a:lnTo>
                  <a:lnTo>
                    <a:pt x="2043491" y="1353478"/>
                  </a:lnTo>
                  <a:lnTo>
                    <a:pt x="2042614" y="1353587"/>
                  </a:lnTo>
                  <a:lnTo>
                    <a:pt x="2040025" y="1351194"/>
                  </a:lnTo>
                  <a:lnTo>
                    <a:pt x="2039188" y="1349746"/>
                  </a:lnTo>
                  <a:lnTo>
                    <a:pt x="2037756" y="1349347"/>
                  </a:lnTo>
                  <a:lnTo>
                    <a:pt x="2037107" y="1350740"/>
                  </a:lnTo>
                  <a:lnTo>
                    <a:pt x="2036379" y="1351107"/>
                  </a:lnTo>
                  <a:lnTo>
                    <a:pt x="2037271" y="1348064"/>
                  </a:lnTo>
                  <a:lnTo>
                    <a:pt x="2038445" y="1347939"/>
                  </a:lnTo>
                  <a:lnTo>
                    <a:pt x="2040174" y="1347094"/>
                  </a:lnTo>
                  <a:lnTo>
                    <a:pt x="2039673" y="1345326"/>
                  </a:lnTo>
                  <a:lnTo>
                    <a:pt x="2038578" y="1344551"/>
                  </a:lnTo>
                  <a:lnTo>
                    <a:pt x="2036606" y="1345521"/>
                  </a:lnTo>
                  <a:lnTo>
                    <a:pt x="2036630" y="1344278"/>
                  </a:lnTo>
                  <a:lnTo>
                    <a:pt x="2036997" y="1342689"/>
                  </a:lnTo>
                  <a:lnTo>
                    <a:pt x="2038484" y="1342689"/>
                  </a:lnTo>
                  <a:lnTo>
                    <a:pt x="2039790" y="1343206"/>
                  </a:lnTo>
                  <a:lnTo>
                    <a:pt x="2040901" y="1340632"/>
                  </a:lnTo>
                  <a:lnTo>
                    <a:pt x="2040948" y="1339482"/>
                  </a:lnTo>
                  <a:lnTo>
                    <a:pt x="2039110" y="1341156"/>
                  </a:lnTo>
                  <a:lnTo>
                    <a:pt x="2038695" y="1337549"/>
                  </a:lnTo>
                  <a:lnTo>
                    <a:pt x="2040502" y="1334068"/>
                  </a:lnTo>
                  <a:lnTo>
                    <a:pt x="2042231" y="1332542"/>
                  </a:lnTo>
                  <a:lnTo>
                    <a:pt x="2044390" y="1332589"/>
                  </a:lnTo>
                  <a:lnTo>
                    <a:pt x="2046581" y="1332347"/>
                  </a:lnTo>
                  <a:lnTo>
                    <a:pt x="2045204" y="1331705"/>
                  </a:lnTo>
                  <a:lnTo>
                    <a:pt x="2043788" y="1331361"/>
                  </a:lnTo>
                  <a:lnTo>
                    <a:pt x="2044852" y="1329976"/>
                  </a:lnTo>
                  <a:lnTo>
                    <a:pt x="2045760" y="1329726"/>
                  </a:lnTo>
                  <a:lnTo>
                    <a:pt x="2046651" y="1328521"/>
                  </a:lnTo>
                  <a:lnTo>
                    <a:pt x="2044516" y="1328701"/>
                  </a:lnTo>
                  <a:lnTo>
                    <a:pt x="2044766" y="1326417"/>
                  </a:lnTo>
                  <a:lnTo>
                    <a:pt x="2043725" y="1326886"/>
                  </a:lnTo>
                  <a:lnTo>
                    <a:pt x="2042481" y="1327097"/>
                  </a:lnTo>
                  <a:lnTo>
                    <a:pt x="2041996" y="1328067"/>
                  </a:lnTo>
                  <a:lnTo>
                    <a:pt x="2042090" y="1329679"/>
                  </a:lnTo>
                  <a:lnTo>
                    <a:pt x="2041730" y="1330735"/>
                  </a:lnTo>
                  <a:lnTo>
                    <a:pt x="2040760" y="1331580"/>
                  </a:lnTo>
                  <a:lnTo>
                    <a:pt x="2039125" y="1332237"/>
                  </a:lnTo>
                  <a:lnTo>
                    <a:pt x="2038969" y="1331095"/>
                  </a:lnTo>
                  <a:lnTo>
                    <a:pt x="2038429" y="1330579"/>
                  </a:lnTo>
                  <a:lnTo>
                    <a:pt x="2038225" y="1333027"/>
                  </a:lnTo>
                  <a:lnTo>
                    <a:pt x="2037795" y="1333857"/>
                  </a:lnTo>
                  <a:lnTo>
                    <a:pt x="2036598" y="1331565"/>
                  </a:lnTo>
                  <a:lnTo>
                    <a:pt x="2036238" y="1332026"/>
                  </a:lnTo>
                  <a:lnTo>
                    <a:pt x="2036285" y="1332675"/>
                  </a:lnTo>
                  <a:lnTo>
                    <a:pt x="2035980" y="1333802"/>
                  </a:lnTo>
                  <a:lnTo>
                    <a:pt x="2034955" y="1334389"/>
                  </a:lnTo>
                  <a:lnTo>
                    <a:pt x="2035018" y="1335828"/>
                  </a:lnTo>
                  <a:lnTo>
                    <a:pt x="2034619" y="1336618"/>
                  </a:lnTo>
                  <a:lnTo>
                    <a:pt x="2031341" y="1335367"/>
                  </a:lnTo>
                  <a:lnTo>
                    <a:pt x="2031263" y="1335789"/>
                  </a:lnTo>
                  <a:lnTo>
                    <a:pt x="2033117" y="1338488"/>
                  </a:lnTo>
                  <a:lnTo>
                    <a:pt x="2034470" y="1339411"/>
                  </a:lnTo>
                  <a:lnTo>
                    <a:pt x="2034635" y="1340882"/>
                  </a:lnTo>
                  <a:lnTo>
                    <a:pt x="2033469" y="1342103"/>
                  </a:lnTo>
                  <a:lnTo>
                    <a:pt x="2031865" y="1341054"/>
                  </a:lnTo>
                  <a:lnTo>
                    <a:pt x="2031591" y="1341133"/>
                  </a:lnTo>
                  <a:lnTo>
                    <a:pt x="2032467" y="1342932"/>
                  </a:lnTo>
                  <a:lnTo>
                    <a:pt x="2033015" y="1344504"/>
                  </a:lnTo>
                  <a:lnTo>
                    <a:pt x="2032452" y="1345819"/>
                  </a:lnTo>
                  <a:lnTo>
                    <a:pt x="2032538" y="1347446"/>
                  </a:lnTo>
                  <a:lnTo>
                    <a:pt x="2032413" y="1348917"/>
                  </a:lnTo>
                  <a:lnTo>
                    <a:pt x="2032069" y="1350200"/>
                  </a:lnTo>
                  <a:lnTo>
                    <a:pt x="2032851" y="1356091"/>
                  </a:lnTo>
                  <a:lnTo>
                    <a:pt x="2033790" y="1357695"/>
                  </a:lnTo>
                  <a:lnTo>
                    <a:pt x="2034713" y="1359220"/>
                  </a:lnTo>
                  <a:lnTo>
                    <a:pt x="2035206" y="1360652"/>
                  </a:lnTo>
                  <a:lnTo>
                    <a:pt x="2034228" y="1360855"/>
                  </a:lnTo>
                  <a:lnTo>
                    <a:pt x="2032663" y="1359682"/>
                  </a:lnTo>
                  <a:lnTo>
                    <a:pt x="2031286" y="1358782"/>
                  </a:lnTo>
                  <a:lnTo>
                    <a:pt x="2029651" y="1355911"/>
                  </a:lnTo>
                  <a:lnTo>
                    <a:pt x="2029385" y="1354761"/>
                  </a:lnTo>
                  <a:lnTo>
                    <a:pt x="2028986" y="1353853"/>
                  </a:lnTo>
                  <a:lnTo>
                    <a:pt x="2029174" y="1355934"/>
                  </a:lnTo>
                  <a:lnTo>
                    <a:pt x="2029761" y="1358258"/>
                  </a:lnTo>
                  <a:lnTo>
                    <a:pt x="2034877" y="1363453"/>
                  </a:lnTo>
                  <a:lnTo>
                    <a:pt x="2035824" y="1365440"/>
                  </a:lnTo>
                  <a:lnTo>
                    <a:pt x="2036543" y="1367005"/>
                  </a:lnTo>
                  <a:lnTo>
                    <a:pt x="2036364" y="1368491"/>
                  </a:lnTo>
                  <a:lnTo>
                    <a:pt x="2035026" y="1367435"/>
                  </a:lnTo>
                  <a:lnTo>
                    <a:pt x="2033876" y="1366089"/>
                  </a:lnTo>
                  <a:lnTo>
                    <a:pt x="2030817" y="1364564"/>
                  </a:lnTo>
                  <a:lnTo>
                    <a:pt x="2026960" y="1363601"/>
                  </a:lnTo>
                  <a:lnTo>
                    <a:pt x="2024785" y="1360050"/>
                  </a:lnTo>
                  <a:lnTo>
                    <a:pt x="2024793" y="1361528"/>
                  </a:lnTo>
                  <a:lnTo>
                    <a:pt x="2024308" y="1362788"/>
                  </a:lnTo>
                  <a:lnTo>
                    <a:pt x="2022978" y="1361254"/>
                  </a:lnTo>
                  <a:lnTo>
                    <a:pt x="2022141" y="1359948"/>
                  </a:lnTo>
                  <a:lnTo>
                    <a:pt x="2021859" y="1358516"/>
                  </a:lnTo>
                  <a:lnTo>
                    <a:pt x="2020200" y="1358610"/>
                  </a:lnTo>
                  <a:lnTo>
                    <a:pt x="2018463" y="1359862"/>
                  </a:lnTo>
                  <a:lnTo>
                    <a:pt x="2016781" y="1359564"/>
                  </a:lnTo>
                  <a:lnTo>
                    <a:pt x="2016586" y="1357132"/>
                  </a:lnTo>
                  <a:lnTo>
                    <a:pt x="2017040" y="1355841"/>
                  </a:lnTo>
                  <a:lnTo>
                    <a:pt x="2018925" y="1352789"/>
                  </a:lnTo>
                  <a:lnTo>
                    <a:pt x="2020709" y="1351225"/>
                  </a:lnTo>
                  <a:lnTo>
                    <a:pt x="2021491" y="1349206"/>
                  </a:lnTo>
                  <a:lnTo>
                    <a:pt x="2021225" y="1346077"/>
                  </a:lnTo>
                  <a:lnTo>
                    <a:pt x="2020897" y="1349261"/>
                  </a:lnTo>
                  <a:lnTo>
                    <a:pt x="2019880" y="1350833"/>
                  </a:lnTo>
                  <a:lnTo>
                    <a:pt x="2018276" y="1352038"/>
                  </a:lnTo>
                  <a:lnTo>
                    <a:pt x="2016171" y="1354182"/>
                  </a:lnTo>
                  <a:lnTo>
                    <a:pt x="2015663" y="1356161"/>
                  </a:lnTo>
                  <a:lnTo>
                    <a:pt x="2015006" y="1359862"/>
                  </a:lnTo>
                  <a:lnTo>
                    <a:pt x="2015890" y="1361114"/>
                  </a:lnTo>
                  <a:lnTo>
                    <a:pt x="2016797" y="1361442"/>
                  </a:lnTo>
                  <a:lnTo>
                    <a:pt x="2019473" y="1360605"/>
                  </a:lnTo>
                  <a:lnTo>
                    <a:pt x="2020857" y="1360980"/>
                  </a:lnTo>
                  <a:lnTo>
                    <a:pt x="2023940" y="1365424"/>
                  </a:lnTo>
                  <a:lnTo>
                    <a:pt x="2029682" y="1367177"/>
                  </a:lnTo>
                  <a:lnTo>
                    <a:pt x="2031779" y="1368272"/>
                  </a:lnTo>
                  <a:lnTo>
                    <a:pt x="2033485" y="1370588"/>
                  </a:lnTo>
                  <a:lnTo>
                    <a:pt x="2036051" y="1371918"/>
                  </a:lnTo>
                  <a:lnTo>
                    <a:pt x="2038046" y="1373850"/>
                  </a:lnTo>
                  <a:lnTo>
                    <a:pt x="2038100" y="1375110"/>
                  </a:lnTo>
                  <a:lnTo>
                    <a:pt x="2037412" y="1376596"/>
                  </a:lnTo>
                  <a:lnTo>
                    <a:pt x="2037138" y="1378607"/>
                  </a:lnTo>
                  <a:lnTo>
                    <a:pt x="2036293" y="1379874"/>
                  </a:lnTo>
                  <a:lnTo>
                    <a:pt x="2034267" y="1380023"/>
                  </a:lnTo>
                  <a:lnTo>
                    <a:pt x="2033039" y="1379694"/>
                  </a:lnTo>
                  <a:lnTo>
                    <a:pt x="2026444" y="1372614"/>
                  </a:lnTo>
                  <a:lnTo>
                    <a:pt x="2025653" y="1371965"/>
                  </a:lnTo>
                  <a:lnTo>
                    <a:pt x="2023205" y="1368249"/>
                  </a:lnTo>
                  <a:lnTo>
                    <a:pt x="2020333" y="1366254"/>
                  </a:lnTo>
                  <a:lnTo>
                    <a:pt x="2019441" y="1366293"/>
                  </a:lnTo>
                  <a:lnTo>
                    <a:pt x="2023525" y="1369978"/>
                  </a:lnTo>
                  <a:lnTo>
                    <a:pt x="2025192" y="1372551"/>
                  </a:lnTo>
                  <a:lnTo>
                    <a:pt x="2028126" y="1376150"/>
                  </a:lnTo>
                  <a:lnTo>
                    <a:pt x="2030222" y="1377676"/>
                  </a:lnTo>
                  <a:lnTo>
                    <a:pt x="2031763" y="1380054"/>
                  </a:lnTo>
                  <a:lnTo>
                    <a:pt x="2033203" y="1381165"/>
                  </a:lnTo>
                  <a:lnTo>
                    <a:pt x="2037122" y="1382745"/>
                  </a:lnTo>
                  <a:lnTo>
                    <a:pt x="2035761" y="1383888"/>
                  </a:lnTo>
                  <a:lnTo>
                    <a:pt x="2037936" y="1384858"/>
                  </a:lnTo>
                  <a:lnTo>
                    <a:pt x="2038249" y="1386634"/>
                  </a:lnTo>
                  <a:lnTo>
                    <a:pt x="2038053" y="1388660"/>
                  </a:lnTo>
                  <a:lnTo>
                    <a:pt x="2035034" y="1387854"/>
                  </a:lnTo>
                  <a:lnTo>
                    <a:pt x="2034932" y="1389348"/>
                  </a:lnTo>
                  <a:lnTo>
                    <a:pt x="2035206" y="1390225"/>
                  </a:lnTo>
                  <a:lnTo>
                    <a:pt x="2033876" y="1390952"/>
                  </a:lnTo>
                  <a:lnTo>
                    <a:pt x="2032022" y="1389966"/>
                  </a:lnTo>
                  <a:lnTo>
                    <a:pt x="2027210" y="1384568"/>
                  </a:lnTo>
                  <a:lnTo>
                    <a:pt x="2027249" y="1385288"/>
                  </a:lnTo>
                  <a:lnTo>
                    <a:pt x="2027640" y="1386125"/>
                  </a:lnTo>
                  <a:lnTo>
                    <a:pt x="2030433" y="1389599"/>
                  </a:lnTo>
                  <a:lnTo>
                    <a:pt x="2032929" y="1391680"/>
                  </a:lnTo>
                  <a:lnTo>
                    <a:pt x="2035041" y="1392618"/>
                  </a:lnTo>
                  <a:lnTo>
                    <a:pt x="2036669" y="1394363"/>
                  </a:lnTo>
                  <a:lnTo>
                    <a:pt x="2037248" y="1395411"/>
                  </a:lnTo>
                  <a:lnTo>
                    <a:pt x="2037631" y="1397007"/>
                  </a:lnTo>
                  <a:lnTo>
                    <a:pt x="2036426" y="1398087"/>
                  </a:lnTo>
                  <a:lnTo>
                    <a:pt x="2035049" y="1398689"/>
                  </a:lnTo>
                  <a:lnTo>
                    <a:pt x="2033711" y="1397610"/>
                  </a:lnTo>
                  <a:lnTo>
                    <a:pt x="2032726" y="1396468"/>
                  </a:lnTo>
                  <a:lnTo>
                    <a:pt x="2030629" y="1394535"/>
                  </a:lnTo>
                  <a:lnTo>
                    <a:pt x="2029995" y="1392368"/>
                  </a:lnTo>
                  <a:lnTo>
                    <a:pt x="2028399" y="1392478"/>
                  </a:lnTo>
                  <a:lnTo>
                    <a:pt x="2021734" y="1389732"/>
                  </a:lnTo>
                  <a:lnTo>
                    <a:pt x="2016375" y="1389411"/>
                  </a:lnTo>
                  <a:lnTo>
                    <a:pt x="2016899" y="1389966"/>
                  </a:lnTo>
                  <a:lnTo>
                    <a:pt x="2017572" y="1390334"/>
                  </a:lnTo>
                  <a:lnTo>
                    <a:pt x="2021835" y="1391007"/>
                  </a:lnTo>
                  <a:lnTo>
                    <a:pt x="2023517" y="1392274"/>
                  </a:lnTo>
                  <a:lnTo>
                    <a:pt x="2027023" y="1393401"/>
                  </a:lnTo>
                  <a:lnTo>
                    <a:pt x="2029080" y="1393706"/>
                  </a:lnTo>
                  <a:lnTo>
                    <a:pt x="2029909" y="1397148"/>
                  </a:lnTo>
                  <a:lnTo>
                    <a:pt x="2032749" y="1399519"/>
                  </a:lnTo>
                  <a:lnTo>
                    <a:pt x="2033117" y="1401271"/>
                  </a:lnTo>
                  <a:lnTo>
                    <a:pt x="2035057" y="1401467"/>
                  </a:lnTo>
                  <a:lnTo>
                    <a:pt x="2038468" y="1399754"/>
                  </a:lnTo>
                  <a:lnTo>
                    <a:pt x="2040666" y="1400356"/>
                  </a:lnTo>
                  <a:lnTo>
                    <a:pt x="2043843" y="1400849"/>
                  </a:lnTo>
                  <a:lnTo>
                    <a:pt x="2044570" y="1402234"/>
                  </a:lnTo>
                  <a:lnTo>
                    <a:pt x="2045110" y="1404862"/>
                  </a:lnTo>
                  <a:lnTo>
                    <a:pt x="2046237" y="1407819"/>
                  </a:lnTo>
                  <a:lnTo>
                    <a:pt x="2049147" y="1419445"/>
                  </a:lnTo>
                  <a:lnTo>
                    <a:pt x="2053520" y="1428904"/>
                  </a:lnTo>
                  <a:lnTo>
                    <a:pt x="2054060" y="1430531"/>
                  </a:lnTo>
                  <a:lnTo>
                    <a:pt x="2053043" y="1429099"/>
                  </a:lnTo>
                  <a:lnTo>
                    <a:pt x="2049796" y="1422840"/>
                  </a:lnTo>
                  <a:lnTo>
                    <a:pt x="2048005" y="1418303"/>
                  </a:lnTo>
                  <a:lnTo>
                    <a:pt x="2046166" y="1410276"/>
                  </a:lnTo>
                  <a:lnTo>
                    <a:pt x="2045634" y="1408477"/>
                  </a:lnTo>
                  <a:lnTo>
                    <a:pt x="2045001" y="1407757"/>
                  </a:lnTo>
                  <a:lnTo>
                    <a:pt x="2044586" y="1408344"/>
                  </a:lnTo>
                  <a:lnTo>
                    <a:pt x="2044406" y="1409369"/>
                  </a:lnTo>
                  <a:lnTo>
                    <a:pt x="2044711" y="1410159"/>
                  </a:lnTo>
                  <a:lnTo>
                    <a:pt x="2043984" y="1412803"/>
                  </a:lnTo>
                  <a:lnTo>
                    <a:pt x="2044296" y="1414016"/>
                  </a:lnTo>
                  <a:lnTo>
                    <a:pt x="2045470" y="1415267"/>
                  </a:lnTo>
                  <a:lnTo>
                    <a:pt x="2046753" y="1418389"/>
                  </a:lnTo>
                  <a:lnTo>
                    <a:pt x="2047778" y="1422590"/>
                  </a:lnTo>
                  <a:lnTo>
                    <a:pt x="2046393" y="1420885"/>
                  </a:lnTo>
                  <a:lnTo>
                    <a:pt x="2044922" y="1419985"/>
                  </a:lnTo>
                  <a:lnTo>
                    <a:pt x="2042630" y="1419296"/>
                  </a:lnTo>
                  <a:lnTo>
                    <a:pt x="2040588" y="1418084"/>
                  </a:lnTo>
                  <a:lnTo>
                    <a:pt x="2040737" y="1419821"/>
                  </a:lnTo>
                  <a:lnTo>
                    <a:pt x="2040541" y="1421698"/>
                  </a:lnTo>
                  <a:lnTo>
                    <a:pt x="2038969" y="1421127"/>
                  </a:lnTo>
                  <a:lnTo>
                    <a:pt x="2037897" y="1420501"/>
                  </a:lnTo>
                  <a:lnTo>
                    <a:pt x="2038851" y="1422496"/>
                  </a:lnTo>
                  <a:lnTo>
                    <a:pt x="2036794" y="1421902"/>
                  </a:lnTo>
                  <a:lnTo>
                    <a:pt x="2035417" y="1422027"/>
                  </a:lnTo>
                  <a:lnTo>
                    <a:pt x="2034525" y="1423803"/>
                  </a:lnTo>
                  <a:lnTo>
                    <a:pt x="2033328" y="1424875"/>
                  </a:lnTo>
                  <a:lnTo>
                    <a:pt x="2031560" y="1425219"/>
                  </a:lnTo>
                  <a:lnTo>
                    <a:pt x="2028931" y="1423599"/>
                  </a:lnTo>
                  <a:lnTo>
                    <a:pt x="2028086" y="1421628"/>
                  </a:lnTo>
                  <a:lnTo>
                    <a:pt x="2027734" y="1419429"/>
                  </a:lnTo>
                  <a:lnTo>
                    <a:pt x="2027594" y="1422027"/>
                  </a:lnTo>
                  <a:lnTo>
                    <a:pt x="2028063" y="1424726"/>
                  </a:lnTo>
                  <a:lnTo>
                    <a:pt x="2027899" y="1426776"/>
                  </a:lnTo>
                  <a:lnTo>
                    <a:pt x="2030426" y="1427151"/>
                  </a:lnTo>
                  <a:lnTo>
                    <a:pt x="2032788" y="1426823"/>
                  </a:lnTo>
                  <a:lnTo>
                    <a:pt x="2035980" y="1426909"/>
                  </a:lnTo>
                  <a:lnTo>
                    <a:pt x="2038061" y="1426525"/>
                  </a:lnTo>
                  <a:lnTo>
                    <a:pt x="2039313" y="1425876"/>
                  </a:lnTo>
                  <a:lnTo>
                    <a:pt x="2042317" y="1426439"/>
                  </a:lnTo>
                  <a:lnTo>
                    <a:pt x="2042529" y="1428911"/>
                  </a:lnTo>
                  <a:lnTo>
                    <a:pt x="2042184" y="1431368"/>
                  </a:lnTo>
                  <a:lnTo>
                    <a:pt x="2042012" y="1433973"/>
                  </a:lnTo>
                  <a:lnTo>
                    <a:pt x="2042841" y="1433957"/>
                  </a:lnTo>
                  <a:lnTo>
                    <a:pt x="2043819" y="1433120"/>
                  </a:lnTo>
                  <a:lnTo>
                    <a:pt x="2044312" y="1428434"/>
                  </a:lnTo>
                  <a:lnTo>
                    <a:pt x="2047058" y="1426698"/>
                  </a:lnTo>
                  <a:lnTo>
                    <a:pt x="2047981" y="1426823"/>
                  </a:lnTo>
                  <a:lnTo>
                    <a:pt x="2048858" y="1428325"/>
                  </a:lnTo>
                  <a:lnTo>
                    <a:pt x="2049155" y="1429850"/>
                  </a:lnTo>
                  <a:lnTo>
                    <a:pt x="2049468" y="1431947"/>
                  </a:lnTo>
                  <a:lnTo>
                    <a:pt x="2048826" y="1435139"/>
                  </a:lnTo>
                  <a:lnTo>
                    <a:pt x="2044609" y="1438863"/>
                  </a:lnTo>
                  <a:lnTo>
                    <a:pt x="2041590" y="1442297"/>
                  </a:lnTo>
                  <a:lnTo>
                    <a:pt x="2040040" y="1442994"/>
                  </a:lnTo>
                  <a:lnTo>
                    <a:pt x="2037819" y="1442595"/>
                  </a:lnTo>
                  <a:lnTo>
                    <a:pt x="2035292" y="1441734"/>
                  </a:lnTo>
                  <a:lnTo>
                    <a:pt x="2034048" y="1441562"/>
                  </a:lnTo>
                  <a:lnTo>
                    <a:pt x="2033109" y="1441851"/>
                  </a:lnTo>
                  <a:lnTo>
                    <a:pt x="2032538" y="1440787"/>
                  </a:lnTo>
                  <a:lnTo>
                    <a:pt x="2032170" y="1438855"/>
                  </a:lnTo>
                  <a:lnTo>
                    <a:pt x="2031192" y="1438213"/>
                  </a:lnTo>
                  <a:lnTo>
                    <a:pt x="2030449" y="1438284"/>
                  </a:lnTo>
                  <a:lnTo>
                    <a:pt x="2029948" y="1440334"/>
                  </a:lnTo>
                  <a:lnTo>
                    <a:pt x="2027594" y="1440920"/>
                  </a:lnTo>
                  <a:lnTo>
                    <a:pt x="2024394" y="1440068"/>
                  </a:lnTo>
                  <a:lnTo>
                    <a:pt x="2021037" y="1438346"/>
                  </a:lnTo>
                  <a:lnTo>
                    <a:pt x="2022477" y="1440193"/>
                  </a:lnTo>
                  <a:lnTo>
                    <a:pt x="2030793" y="1443643"/>
                  </a:lnTo>
                  <a:lnTo>
                    <a:pt x="2031732" y="1444292"/>
                  </a:lnTo>
                  <a:lnTo>
                    <a:pt x="2032608" y="1445231"/>
                  </a:lnTo>
                  <a:lnTo>
                    <a:pt x="2031450" y="1446710"/>
                  </a:lnTo>
                  <a:lnTo>
                    <a:pt x="2030535" y="1448376"/>
                  </a:lnTo>
                  <a:lnTo>
                    <a:pt x="2030402" y="1449683"/>
                  </a:lnTo>
                  <a:lnTo>
                    <a:pt x="2030081" y="1450504"/>
                  </a:lnTo>
                  <a:lnTo>
                    <a:pt x="2026764" y="1452718"/>
                  </a:lnTo>
                  <a:lnTo>
                    <a:pt x="2024973" y="1452327"/>
                  </a:lnTo>
                  <a:lnTo>
                    <a:pt x="2020380" y="1448329"/>
                  </a:lnTo>
                  <a:lnTo>
                    <a:pt x="2022477" y="1451787"/>
                  </a:lnTo>
                  <a:lnTo>
                    <a:pt x="2024151" y="1453250"/>
                  </a:lnTo>
                  <a:lnTo>
                    <a:pt x="2027531" y="1454033"/>
                  </a:lnTo>
                  <a:lnTo>
                    <a:pt x="2033860" y="1452742"/>
                  </a:lnTo>
                  <a:lnTo>
                    <a:pt x="2035941" y="1454150"/>
                  </a:lnTo>
                  <a:lnTo>
                    <a:pt x="2034236" y="1456646"/>
                  </a:lnTo>
                  <a:lnTo>
                    <a:pt x="2032546" y="1458390"/>
                  </a:lnTo>
                  <a:lnTo>
                    <a:pt x="2030324" y="1458586"/>
                  </a:lnTo>
                  <a:lnTo>
                    <a:pt x="2028368" y="1459063"/>
                  </a:lnTo>
                  <a:lnTo>
                    <a:pt x="2027789" y="1460260"/>
                  </a:lnTo>
                  <a:lnTo>
                    <a:pt x="2026397" y="1460338"/>
                  </a:lnTo>
                  <a:lnTo>
                    <a:pt x="2024214" y="1460409"/>
                  </a:lnTo>
                  <a:lnTo>
                    <a:pt x="2020842" y="1460518"/>
                  </a:lnTo>
                  <a:lnTo>
                    <a:pt x="2018988" y="1460236"/>
                  </a:lnTo>
                  <a:lnTo>
                    <a:pt x="2016398" y="1462685"/>
                  </a:lnTo>
                  <a:lnTo>
                    <a:pt x="2015420" y="1463022"/>
                  </a:lnTo>
                  <a:lnTo>
                    <a:pt x="2014059" y="1462560"/>
                  </a:lnTo>
                  <a:lnTo>
                    <a:pt x="2013488" y="1460589"/>
                  </a:lnTo>
                  <a:lnTo>
                    <a:pt x="2012878" y="1459618"/>
                  </a:lnTo>
                  <a:lnTo>
                    <a:pt x="2012862" y="1463303"/>
                  </a:lnTo>
                  <a:lnTo>
                    <a:pt x="2013104" y="1464297"/>
                  </a:lnTo>
                  <a:lnTo>
                    <a:pt x="2013597" y="1465040"/>
                  </a:lnTo>
                  <a:lnTo>
                    <a:pt x="2010570" y="1467035"/>
                  </a:lnTo>
                  <a:lnTo>
                    <a:pt x="2007667" y="1469523"/>
                  </a:lnTo>
                  <a:lnTo>
                    <a:pt x="2006627" y="1470196"/>
                  </a:lnTo>
                  <a:lnTo>
                    <a:pt x="2005445" y="1471440"/>
                  </a:lnTo>
                  <a:lnTo>
                    <a:pt x="2003028" y="1475031"/>
                  </a:lnTo>
                  <a:lnTo>
                    <a:pt x="2002433" y="1477644"/>
                  </a:lnTo>
                  <a:lnTo>
                    <a:pt x="2001557" y="1480554"/>
                  </a:lnTo>
                  <a:lnTo>
                    <a:pt x="2001448" y="1479247"/>
                  </a:lnTo>
                  <a:lnTo>
                    <a:pt x="2001596" y="1477041"/>
                  </a:lnTo>
                  <a:lnTo>
                    <a:pt x="2001002" y="1474514"/>
                  </a:lnTo>
                  <a:lnTo>
                    <a:pt x="2000618" y="1479146"/>
                  </a:lnTo>
                  <a:lnTo>
                    <a:pt x="1999680" y="1481289"/>
                  </a:lnTo>
                  <a:lnTo>
                    <a:pt x="1991058" y="1481141"/>
                  </a:lnTo>
                  <a:lnTo>
                    <a:pt x="1987287" y="1482307"/>
                  </a:lnTo>
                  <a:lnTo>
                    <a:pt x="1981498" y="1486226"/>
                  </a:lnTo>
                  <a:lnTo>
                    <a:pt x="1979769" y="1487947"/>
                  </a:lnTo>
                  <a:lnTo>
                    <a:pt x="1974981" y="1494574"/>
                  </a:lnTo>
                  <a:lnTo>
                    <a:pt x="1973760" y="1498806"/>
                  </a:lnTo>
                  <a:lnTo>
                    <a:pt x="1972783" y="1497030"/>
                  </a:lnTo>
                  <a:lnTo>
                    <a:pt x="1973025" y="1495700"/>
                  </a:lnTo>
                  <a:lnTo>
                    <a:pt x="1973041" y="1494605"/>
                  </a:lnTo>
                  <a:lnTo>
                    <a:pt x="1971844" y="1496835"/>
                  </a:lnTo>
                  <a:lnTo>
                    <a:pt x="1972986" y="1500246"/>
                  </a:lnTo>
                  <a:lnTo>
                    <a:pt x="1971961" y="1501544"/>
                  </a:lnTo>
                  <a:lnTo>
                    <a:pt x="1968800" y="1503969"/>
                  </a:lnTo>
                  <a:lnTo>
                    <a:pt x="1967071" y="1504361"/>
                  </a:lnTo>
                  <a:lnTo>
                    <a:pt x="1965131" y="1505049"/>
                  </a:lnTo>
                  <a:lnTo>
                    <a:pt x="1964521" y="1507435"/>
                  </a:lnTo>
                  <a:lnTo>
                    <a:pt x="1961884" y="1509634"/>
                  </a:lnTo>
                  <a:lnTo>
                    <a:pt x="1960351" y="1510604"/>
                  </a:lnTo>
                  <a:lnTo>
                    <a:pt x="1957535" y="1510017"/>
                  </a:lnTo>
                  <a:lnTo>
                    <a:pt x="1958403" y="1512129"/>
                  </a:lnTo>
                  <a:lnTo>
                    <a:pt x="1957370" y="1513733"/>
                  </a:lnTo>
                  <a:lnTo>
                    <a:pt x="1955587" y="1514961"/>
                  </a:lnTo>
                  <a:lnTo>
                    <a:pt x="1953373" y="1515760"/>
                  </a:lnTo>
                  <a:lnTo>
                    <a:pt x="1952105" y="1515658"/>
                  </a:lnTo>
                  <a:lnTo>
                    <a:pt x="1951026" y="1516080"/>
                  </a:lnTo>
                  <a:lnTo>
                    <a:pt x="1950173" y="1517097"/>
                  </a:lnTo>
                  <a:lnTo>
                    <a:pt x="1948100" y="1518052"/>
                  </a:lnTo>
                  <a:lnTo>
                    <a:pt x="1945948" y="1517520"/>
                  </a:lnTo>
                  <a:lnTo>
                    <a:pt x="1943507" y="1517199"/>
                  </a:lnTo>
                  <a:lnTo>
                    <a:pt x="1942146" y="1517770"/>
                  </a:lnTo>
                  <a:lnTo>
                    <a:pt x="1944430" y="1518717"/>
                  </a:lnTo>
                  <a:lnTo>
                    <a:pt x="1945659" y="1520078"/>
                  </a:lnTo>
                  <a:lnTo>
                    <a:pt x="1945408" y="1521916"/>
                  </a:lnTo>
                  <a:lnTo>
                    <a:pt x="1944798" y="1522621"/>
                  </a:lnTo>
                  <a:lnTo>
                    <a:pt x="1943351" y="1523583"/>
                  </a:lnTo>
                  <a:lnTo>
                    <a:pt x="1942717" y="1523442"/>
                  </a:lnTo>
                  <a:lnTo>
                    <a:pt x="1942334" y="1522581"/>
                  </a:lnTo>
                  <a:lnTo>
                    <a:pt x="1941864" y="1520782"/>
                  </a:lnTo>
                  <a:lnTo>
                    <a:pt x="1941192" y="1521165"/>
                  </a:lnTo>
                  <a:lnTo>
                    <a:pt x="1941074" y="1522002"/>
                  </a:lnTo>
                  <a:lnTo>
                    <a:pt x="1940495" y="1522308"/>
                  </a:lnTo>
                  <a:lnTo>
                    <a:pt x="1938445" y="1519437"/>
                  </a:lnTo>
                  <a:lnTo>
                    <a:pt x="1938547" y="1521627"/>
                  </a:lnTo>
                  <a:lnTo>
                    <a:pt x="1939259" y="1523309"/>
                  </a:lnTo>
                  <a:lnTo>
                    <a:pt x="1939948" y="1524162"/>
                  </a:lnTo>
                  <a:lnTo>
                    <a:pt x="1940644" y="1524663"/>
                  </a:lnTo>
                  <a:lnTo>
                    <a:pt x="1940816" y="1525445"/>
                  </a:lnTo>
                  <a:lnTo>
                    <a:pt x="1939416" y="1527346"/>
                  </a:lnTo>
                  <a:lnTo>
                    <a:pt x="1938696" y="1527768"/>
                  </a:lnTo>
                  <a:lnTo>
                    <a:pt x="1937413" y="1528073"/>
                  </a:lnTo>
                  <a:lnTo>
                    <a:pt x="1936693" y="1529239"/>
                  </a:lnTo>
                  <a:lnTo>
                    <a:pt x="1936904" y="1530248"/>
                  </a:lnTo>
                  <a:lnTo>
                    <a:pt x="1935778" y="1532431"/>
                  </a:lnTo>
                  <a:lnTo>
                    <a:pt x="1933094" y="1533792"/>
                  </a:lnTo>
                  <a:lnTo>
                    <a:pt x="1932281" y="1533738"/>
                  </a:lnTo>
                  <a:lnTo>
                    <a:pt x="1931616" y="1534137"/>
                  </a:lnTo>
                  <a:lnTo>
                    <a:pt x="1932007" y="1535107"/>
                  </a:lnTo>
                  <a:lnTo>
                    <a:pt x="1932672" y="1535811"/>
                  </a:lnTo>
                  <a:lnTo>
                    <a:pt x="1932648" y="1536468"/>
                  </a:lnTo>
                  <a:lnTo>
                    <a:pt x="1931944" y="1537360"/>
                  </a:lnTo>
                  <a:lnTo>
                    <a:pt x="1930544" y="1537610"/>
                  </a:lnTo>
                  <a:lnTo>
                    <a:pt x="1929762" y="1538620"/>
                  </a:lnTo>
                  <a:lnTo>
                    <a:pt x="1930012" y="1539582"/>
                  </a:lnTo>
                  <a:lnTo>
                    <a:pt x="1930473" y="1540114"/>
                  </a:lnTo>
                  <a:lnTo>
                    <a:pt x="1930372" y="1541029"/>
                  </a:lnTo>
                  <a:lnTo>
                    <a:pt x="1928784" y="1541952"/>
                  </a:lnTo>
                  <a:lnTo>
                    <a:pt x="1928408" y="1542860"/>
                  </a:lnTo>
                  <a:lnTo>
                    <a:pt x="1929198" y="1543126"/>
                  </a:lnTo>
                  <a:lnTo>
                    <a:pt x="1929808" y="1542860"/>
                  </a:lnTo>
                  <a:lnTo>
                    <a:pt x="1930254" y="1543055"/>
                  </a:lnTo>
                  <a:lnTo>
                    <a:pt x="1929300" y="1544573"/>
                  </a:lnTo>
                  <a:lnTo>
                    <a:pt x="1928447" y="1545496"/>
                  </a:lnTo>
                  <a:lnTo>
                    <a:pt x="1927634" y="1547155"/>
                  </a:lnTo>
                  <a:lnTo>
                    <a:pt x="1925748" y="1547616"/>
                  </a:lnTo>
                  <a:lnTo>
                    <a:pt x="1925818" y="1548156"/>
                  </a:lnTo>
                  <a:lnTo>
                    <a:pt x="1926882" y="1548634"/>
                  </a:lnTo>
                  <a:lnTo>
                    <a:pt x="1927774" y="1549909"/>
                  </a:lnTo>
                  <a:lnTo>
                    <a:pt x="1926100" y="1552264"/>
                  </a:lnTo>
                  <a:lnTo>
                    <a:pt x="1925052" y="1552068"/>
                  </a:lnTo>
                  <a:lnTo>
                    <a:pt x="1924410" y="1551552"/>
                  </a:lnTo>
                  <a:lnTo>
                    <a:pt x="1924003" y="1553406"/>
                  </a:lnTo>
                  <a:lnTo>
                    <a:pt x="1924160" y="1554392"/>
                  </a:lnTo>
                  <a:lnTo>
                    <a:pt x="1923761" y="1556418"/>
                  </a:lnTo>
                  <a:lnTo>
                    <a:pt x="1923119" y="1558843"/>
                  </a:lnTo>
                  <a:lnTo>
                    <a:pt x="1922681" y="1559837"/>
                  </a:lnTo>
                  <a:lnTo>
                    <a:pt x="1922775" y="1561691"/>
                  </a:lnTo>
                  <a:lnTo>
                    <a:pt x="1923049" y="1563482"/>
                  </a:lnTo>
                  <a:lnTo>
                    <a:pt x="1924074" y="1565782"/>
                  </a:lnTo>
                  <a:lnTo>
                    <a:pt x="1925646" y="1575179"/>
                  </a:lnTo>
                  <a:lnTo>
                    <a:pt x="1926718" y="1578433"/>
                  </a:lnTo>
                  <a:lnTo>
                    <a:pt x="1928643" y="1587195"/>
                  </a:lnTo>
                  <a:lnTo>
                    <a:pt x="1931827" y="1595660"/>
                  </a:lnTo>
                  <a:lnTo>
                    <a:pt x="1936318" y="1605854"/>
                  </a:lnTo>
                  <a:lnTo>
                    <a:pt x="1943687" y="1618153"/>
                  </a:lnTo>
                  <a:lnTo>
                    <a:pt x="1944571" y="1619897"/>
                  </a:lnTo>
                  <a:lnTo>
                    <a:pt x="1943609" y="1621376"/>
                  </a:lnTo>
                  <a:lnTo>
                    <a:pt x="1943319" y="1622909"/>
                  </a:lnTo>
                  <a:lnTo>
                    <a:pt x="1943233" y="1625217"/>
                  </a:lnTo>
                  <a:lnTo>
                    <a:pt x="1943499" y="1627470"/>
                  </a:lnTo>
                  <a:lnTo>
                    <a:pt x="1944368" y="1630216"/>
                  </a:lnTo>
                  <a:lnTo>
                    <a:pt x="1946042" y="1634410"/>
                  </a:lnTo>
                  <a:lnTo>
                    <a:pt x="1945103" y="1633580"/>
                  </a:lnTo>
                  <a:lnTo>
                    <a:pt x="1942678" y="1627556"/>
                  </a:lnTo>
                  <a:lnTo>
                    <a:pt x="1942396" y="1624020"/>
                  </a:lnTo>
                  <a:lnTo>
                    <a:pt x="1942741" y="1618990"/>
                  </a:lnTo>
                  <a:lnTo>
                    <a:pt x="1942169" y="1619115"/>
                  </a:lnTo>
                  <a:lnTo>
                    <a:pt x="1941708" y="1620750"/>
                  </a:lnTo>
                  <a:lnTo>
                    <a:pt x="1941450" y="1622667"/>
                  </a:lnTo>
                  <a:lnTo>
                    <a:pt x="1940832" y="1623410"/>
                  </a:lnTo>
                  <a:lnTo>
                    <a:pt x="1939995" y="1620476"/>
                  </a:lnTo>
                  <a:lnTo>
                    <a:pt x="1940057" y="1619154"/>
                  </a:lnTo>
                  <a:lnTo>
                    <a:pt x="1940949" y="1617605"/>
                  </a:lnTo>
                  <a:lnTo>
                    <a:pt x="1940691" y="1617049"/>
                  </a:lnTo>
                  <a:lnTo>
                    <a:pt x="1939243" y="1616252"/>
                  </a:lnTo>
                  <a:lnTo>
                    <a:pt x="1938938" y="1615007"/>
                  </a:lnTo>
                  <a:lnTo>
                    <a:pt x="1939134" y="1613771"/>
                  </a:lnTo>
                  <a:lnTo>
                    <a:pt x="1938312" y="1613114"/>
                  </a:lnTo>
                  <a:lnTo>
                    <a:pt x="1937663" y="1613146"/>
                  </a:lnTo>
                  <a:lnTo>
                    <a:pt x="1938101" y="1616189"/>
                  </a:lnTo>
                  <a:lnTo>
                    <a:pt x="1938782" y="1618051"/>
                  </a:lnTo>
                  <a:lnTo>
                    <a:pt x="1939627" y="1622518"/>
                  </a:lnTo>
                  <a:lnTo>
                    <a:pt x="1940996" y="1625217"/>
                  </a:lnTo>
                  <a:lnTo>
                    <a:pt x="1941794" y="1627478"/>
                  </a:lnTo>
                  <a:lnTo>
                    <a:pt x="1951104" y="1651496"/>
                  </a:lnTo>
                  <a:lnTo>
                    <a:pt x="1953310" y="1654539"/>
                  </a:lnTo>
                  <a:lnTo>
                    <a:pt x="1954124" y="1656722"/>
                  </a:lnTo>
                  <a:lnTo>
                    <a:pt x="1954969" y="1661283"/>
                  </a:lnTo>
                  <a:lnTo>
                    <a:pt x="1955156" y="1667127"/>
                  </a:lnTo>
                  <a:lnTo>
                    <a:pt x="1953639" y="1677775"/>
                  </a:lnTo>
                  <a:lnTo>
                    <a:pt x="1953294" y="1685012"/>
                  </a:lnTo>
                  <a:lnTo>
                    <a:pt x="1953075" y="1684793"/>
                  </a:lnTo>
                  <a:lnTo>
                    <a:pt x="1952927" y="1684026"/>
                  </a:lnTo>
                  <a:lnTo>
                    <a:pt x="1952575" y="1683924"/>
                  </a:lnTo>
                  <a:lnTo>
                    <a:pt x="1951260" y="1687234"/>
                  </a:lnTo>
                  <a:lnTo>
                    <a:pt x="1949469" y="1690214"/>
                  </a:lnTo>
                  <a:lnTo>
                    <a:pt x="1948874" y="1694846"/>
                  </a:lnTo>
                  <a:lnTo>
                    <a:pt x="1948014" y="1697161"/>
                  </a:lnTo>
                  <a:lnTo>
                    <a:pt x="1945424" y="1699610"/>
                  </a:lnTo>
                  <a:lnTo>
                    <a:pt x="1943820" y="1699547"/>
                  </a:lnTo>
                  <a:lnTo>
                    <a:pt x="1939893" y="1701386"/>
                  </a:lnTo>
                  <a:lnTo>
                    <a:pt x="1937131" y="1700909"/>
                  </a:lnTo>
                  <a:lnTo>
                    <a:pt x="1933845" y="1701941"/>
                  </a:lnTo>
                  <a:lnTo>
                    <a:pt x="1931686" y="1701824"/>
                  </a:lnTo>
                  <a:lnTo>
                    <a:pt x="1930434" y="1699642"/>
                  </a:lnTo>
                  <a:lnTo>
                    <a:pt x="1930622" y="1698664"/>
                  </a:lnTo>
                  <a:lnTo>
                    <a:pt x="1931115" y="1697686"/>
                  </a:lnTo>
                  <a:lnTo>
                    <a:pt x="1931960" y="1697459"/>
                  </a:lnTo>
                  <a:lnTo>
                    <a:pt x="1934862" y="1699751"/>
                  </a:lnTo>
                  <a:lnTo>
                    <a:pt x="1935410" y="1698781"/>
                  </a:lnTo>
                  <a:lnTo>
                    <a:pt x="1934534" y="1697639"/>
                  </a:lnTo>
                  <a:lnTo>
                    <a:pt x="1932852" y="1696997"/>
                  </a:lnTo>
                  <a:lnTo>
                    <a:pt x="1931616" y="1696293"/>
                  </a:lnTo>
                  <a:lnTo>
                    <a:pt x="1929120" y="1691067"/>
                  </a:lnTo>
                  <a:lnTo>
                    <a:pt x="1926530" y="1687476"/>
                  </a:lnTo>
                  <a:lnTo>
                    <a:pt x="1926092" y="1685066"/>
                  </a:lnTo>
                  <a:lnTo>
                    <a:pt x="1921625" y="1683595"/>
                  </a:lnTo>
                  <a:lnTo>
                    <a:pt x="1918394" y="1681366"/>
                  </a:lnTo>
                  <a:lnTo>
                    <a:pt x="1916282" y="1677407"/>
                  </a:lnTo>
                  <a:lnTo>
                    <a:pt x="1915069" y="1670374"/>
                  </a:lnTo>
                  <a:lnTo>
                    <a:pt x="1913645" y="1669584"/>
                  </a:lnTo>
                  <a:lnTo>
                    <a:pt x="1913043" y="1669036"/>
                  </a:lnTo>
                  <a:lnTo>
                    <a:pt x="1914435" y="1666415"/>
                  </a:lnTo>
                  <a:lnTo>
                    <a:pt x="1915906" y="1664217"/>
                  </a:lnTo>
                  <a:lnTo>
                    <a:pt x="1914748" y="1664765"/>
                  </a:lnTo>
                  <a:lnTo>
                    <a:pt x="1913895" y="1665578"/>
                  </a:lnTo>
                  <a:lnTo>
                    <a:pt x="1912808" y="1667518"/>
                  </a:lnTo>
                  <a:lnTo>
                    <a:pt x="1912010" y="1667816"/>
                  </a:lnTo>
                  <a:lnTo>
                    <a:pt x="1911282" y="1667518"/>
                  </a:lnTo>
                  <a:lnTo>
                    <a:pt x="1910445" y="1663795"/>
                  </a:lnTo>
                  <a:lnTo>
                    <a:pt x="1910688" y="1659218"/>
                  </a:lnTo>
                  <a:lnTo>
                    <a:pt x="1911861" y="1657504"/>
                  </a:lnTo>
                  <a:lnTo>
                    <a:pt x="1910054" y="1657458"/>
                  </a:lnTo>
                  <a:lnTo>
                    <a:pt x="1908184" y="1658107"/>
                  </a:lnTo>
                  <a:lnTo>
                    <a:pt x="1908458" y="1659632"/>
                  </a:lnTo>
                  <a:lnTo>
                    <a:pt x="1908192" y="1660469"/>
                  </a:lnTo>
                  <a:lnTo>
                    <a:pt x="1906831" y="1660251"/>
                  </a:lnTo>
                  <a:lnTo>
                    <a:pt x="1905790" y="1659719"/>
                  </a:lnTo>
                  <a:lnTo>
                    <a:pt x="1904390" y="1658123"/>
                  </a:lnTo>
                  <a:lnTo>
                    <a:pt x="1902473" y="1655087"/>
                  </a:lnTo>
                  <a:lnTo>
                    <a:pt x="1898538" y="1646700"/>
                  </a:lnTo>
                  <a:lnTo>
                    <a:pt x="1897771" y="1645519"/>
                  </a:lnTo>
                  <a:lnTo>
                    <a:pt x="1896465" y="1644275"/>
                  </a:lnTo>
                  <a:lnTo>
                    <a:pt x="1897083" y="1643892"/>
                  </a:lnTo>
                  <a:lnTo>
                    <a:pt x="1898202" y="1643665"/>
                  </a:lnTo>
                  <a:lnTo>
                    <a:pt x="1900729" y="1639878"/>
                  </a:lnTo>
                  <a:lnTo>
                    <a:pt x="1902708" y="1637586"/>
                  </a:lnTo>
                  <a:lnTo>
                    <a:pt x="1903365" y="1635998"/>
                  </a:lnTo>
                  <a:lnTo>
                    <a:pt x="1903248" y="1635317"/>
                  </a:lnTo>
                  <a:lnTo>
                    <a:pt x="1902372" y="1634331"/>
                  </a:lnTo>
                  <a:lnTo>
                    <a:pt x="1901222" y="1635192"/>
                  </a:lnTo>
                  <a:lnTo>
                    <a:pt x="1900729" y="1634949"/>
                  </a:lnTo>
                  <a:lnTo>
                    <a:pt x="1899430" y="1632954"/>
                  </a:lnTo>
                  <a:lnTo>
                    <a:pt x="1898194" y="1632391"/>
                  </a:lnTo>
                  <a:lnTo>
                    <a:pt x="1897333" y="1632821"/>
                  </a:lnTo>
                  <a:lnTo>
                    <a:pt x="1898241" y="1634449"/>
                  </a:lnTo>
                  <a:lnTo>
                    <a:pt x="1899055" y="1635059"/>
                  </a:lnTo>
                  <a:lnTo>
                    <a:pt x="1898734" y="1637429"/>
                  </a:lnTo>
                  <a:lnTo>
                    <a:pt x="1898405" y="1638196"/>
                  </a:lnTo>
                  <a:lnTo>
                    <a:pt x="1897638" y="1638877"/>
                  </a:lnTo>
                  <a:lnTo>
                    <a:pt x="1896442" y="1638509"/>
                  </a:lnTo>
                  <a:lnTo>
                    <a:pt x="1895839" y="1639096"/>
                  </a:lnTo>
                  <a:lnTo>
                    <a:pt x="1895127" y="1638478"/>
                  </a:lnTo>
                  <a:lnTo>
                    <a:pt x="1894423" y="1637437"/>
                  </a:lnTo>
                  <a:lnTo>
                    <a:pt x="1893633" y="1635724"/>
                  </a:lnTo>
                  <a:lnTo>
                    <a:pt x="1895722" y="1626054"/>
                  </a:lnTo>
                  <a:lnTo>
                    <a:pt x="1897654" y="1619874"/>
                  </a:lnTo>
                  <a:lnTo>
                    <a:pt x="1897873" y="1612801"/>
                  </a:lnTo>
                  <a:lnTo>
                    <a:pt x="1898022" y="1611753"/>
                  </a:lnTo>
                  <a:lnTo>
                    <a:pt x="1897858" y="1609868"/>
                  </a:lnTo>
                  <a:lnTo>
                    <a:pt x="1895268" y="1605776"/>
                  </a:lnTo>
                  <a:lnTo>
                    <a:pt x="1883822" y="1595754"/>
                  </a:lnTo>
                  <a:lnTo>
                    <a:pt x="1874958" y="1583831"/>
                  </a:lnTo>
                  <a:lnTo>
                    <a:pt x="1867276" y="1579348"/>
                  </a:lnTo>
                  <a:lnTo>
                    <a:pt x="1861447" y="1580334"/>
                  </a:lnTo>
                  <a:lnTo>
                    <a:pt x="1860438" y="1581234"/>
                  </a:lnTo>
                  <a:lnTo>
                    <a:pt x="1860008" y="1582407"/>
                  </a:lnTo>
                  <a:lnTo>
                    <a:pt x="1860368" y="1583745"/>
                  </a:lnTo>
                  <a:lnTo>
                    <a:pt x="1859843" y="1584301"/>
                  </a:lnTo>
                  <a:lnTo>
                    <a:pt x="1858279" y="1584230"/>
                  </a:lnTo>
                  <a:lnTo>
                    <a:pt x="1856174" y="1584543"/>
                  </a:lnTo>
                  <a:lnTo>
                    <a:pt x="1850674" y="1587680"/>
                  </a:lnTo>
                  <a:lnTo>
                    <a:pt x="1848734" y="1587563"/>
                  </a:lnTo>
                  <a:lnTo>
                    <a:pt x="1846974" y="1588377"/>
                  </a:lnTo>
                  <a:lnTo>
                    <a:pt x="1845652" y="1588987"/>
                  </a:lnTo>
                  <a:lnTo>
                    <a:pt x="1842209" y="1589315"/>
                  </a:lnTo>
                  <a:lnTo>
                    <a:pt x="1839291" y="1590012"/>
                  </a:lnTo>
                  <a:lnTo>
                    <a:pt x="1838032" y="1589636"/>
                  </a:lnTo>
                  <a:lnTo>
                    <a:pt x="1837210" y="1587813"/>
                  </a:lnTo>
                  <a:lnTo>
                    <a:pt x="1837210" y="1585928"/>
                  </a:lnTo>
                  <a:lnTo>
                    <a:pt x="1837875" y="1587375"/>
                  </a:lnTo>
                  <a:lnTo>
                    <a:pt x="1838908" y="1588509"/>
                  </a:lnTo>
                  <a:lnTo>
                    <a:pt x="1839385" y="1588056"/>
                  </a:lnTo>
                  <a:lnTo>
                    <a:pt x="1839557" y="1587054"/>
                  </a:lnTo>
                  <a:lnTo>
                    <a:pt x="1838532" y="1585091"/>
                  </a:lnTo>
                  <a:lnTo>
                    <a:pt x="1835223" y="1582571"/>
                  </a:lnTo>
                  <a:lnTo>
                    <a:pt x="1831460" y="1578887"/>
                  </a:lnTo>
                  <a:lnTo>
                    <a:pt x="1832610" y="1579012"/>
                  </a:lnTo>
                  <a:lnTo>
                    <a:pt x="1832900" y="1578222"/>
                  </a:lnTo>
                  <a:lnTo>
                    <a:pt x="1831734" y="1577181"/>
                  </a:lnTo>
                  <a:lnTo>
                    <a:pt x="1832227" y="1575984"/>
                  </a:lnTo>
                  <a:lnTo>
                    <a:pt x="1833048" y="1574725"/>
                  </a:lnTo>
                  <a:lnTo>
                    <a:pt x="1831460" y="1574912"/>
                  </a:lnTo>
                  <a:lnTo>
                    <a:pt x="1830028" y="1575796"/>
                  </a:lnTo>
                  <a:lnTo>
                    <a:pt x="1829981" y="1576884"/>
                  </a:lnTo>
                  <a:lnTo>
                    <a:pt x="1829700" y="1577752"/>
                  </a:lnTo>
                  <a:lnTo>
                    <a:pt x="1828933" y="1577627"/>
                  </a:lnTo>
                  <a:lnTo>
                    <a:pt x="1827509" y="1576555"/>
                  </a:lnTo>
                  <a:lnTo>
                    <a:pt x="1820499" y="1573567"/>
                  </a:lnTo>
                  <a:lnTo>
                    <a:pt x="1814366" y="1571877"/>
                  </a:lnTo>
                  <a:lnTo>
                    <a:pt x="1819076" y="1571118"/>
                  </a:lnTo>
                  <a:lnTo>
                    <a:pt x="1821626" y="1571705"/>
                  </a:lnTo>
                  <a:lnTo>
                    <a:pt x="1821321" y="1570797"/>
                  </a:lnTo>
                  <a:lnTo>
                    <a:pt x="1820703" y="1570218"/>
                  </a:lnTo>
                  <a:lnTo>
                    <a:pt x="1818692" y="1569491"/>
                  </a:lnTo>
                  <a:lnTo>
                    <a:pt x="1816126" y="1569765"/>
                  </a:lnTo>
                  <a:lnTo>
                    <a:pt x="1814507" y="1569420"/>
                  </a:lnTo>
                  <a:lnTo>
                    <a:pt x="1812856" y="1570148"/>
                  </a:lnTo>
                  <a:lnTo>
                    <a:pt x="1811041" y="1571220"/>
                  </a:lnTo>
                  <a:lnTo>
                    <a:pt x="1809421" y="1571767"/>
                  </a:lnTo>
                  <a:lnTo>
                    <a:pt x="1803100" y="1572542"/>
                  </a:lnTo>
                  <a:lnTo>
                    <a:pt x="1797976" y="1573379"/>
                  </a:lnTo>
                  <a:lnTo>
                    <a:pt x="1798797" y="1572495"/>
                  </a:lnTo>
                  <a:lnTo>
                    <a:pt x="1799673" y="1571924"/>
                  </a:lnTo>
                  <a:lnTo>
                    <a:pt x="1802701" y="1571056"/>
                  </a:lnTo>
                  <a:lnTo>
                    <a:pt x="1803155" y="1569256"/>
                  </a:lnTo>
                  <a:lnTo>
                    <a:pt x="1802443" y="1567519"/>
                  </a:lnTo>
                  <a:lnTo>
                    <a:pt x="1801645" y="1567934"/>
                  </a:lnTo>
                  <a:lnTo>
                    <a:pt x="1800808" y="1569287"/>
                  </a:lnTo>
                  <a:lnTo>
                    <a:pt x="1799783" y="1568309"/>
                  </a:lnTo>
                  <a:lnTo>
                    <a:pt x="1798649" y="1568317"/>
                  </a:lnTo>
                  <a:lnTo>
                    <a:pt x="1798336" y="1570469"/>
                  </a:lnTo>
                  <a:lnTo>
                    <a:pt x="1796873" y="1571916"/>
                  </a:lnTo>
                  <a:lnTo>
                    <a:pt x="1796215" y="1573371"/>
                  </a:lnTo>
                  <a:lnTo>
                    <a:pt x="1791936" y="1574513"/>
                  </a:lnTo>
                  <a:lnTo>
                    <a:pt x="1791388" y="1574138"/>
                  </a:lnTo>
                  <a:lnTo>
                    <a:pt x="1792640" y="1572753"/>
                  </a:lnTo>
                  <a:lnTo>
                    <a:pt x="1792538" y="1571986"/>
                  </a:lnTo>
                  <a:lnTo>
                    <a:pt x="1791115" y="1572644"/>
                  </a:lnTo>
                  <a:lnTo>
                    <a:pt x="1788721" y="1575257"/>
                  </a:lnTo>
                  <a:lnTo>
                    <a:pt x="1780295" y="1576109"/>
                  </a:lnTo>
                  <a:lnTo>
                    <a:pt x="1780756" y="1575515"/>
                  </a:lnTo>
                  <a:lnTo>
                    <a:pt x="1782540" y="1575390"/>
                  </a:lnTo>
                  <a:lnTo>
                    <a:pt x="1785036" y="1574568"/>
                  </a:lnTo>
                  <a:lnTo>
                    <a:pt x="1784527" y="1573176"/>
                  </a:lnTo>
                  <a:lnTo>
                    <a:pt x="1783565" y="1571642"/>
                  </a:lnTo>
                  <a:lnTo>
                    <a:pt x="1782673" y="1571470"/>
                  </a:lnTo>
                  <a:lnTo>
                    <a:pt x="1782086" y="1570570"/>
                  </a:lnTo>
                  <a:lnTo>
                    <a:pt x="1782118" y="1567738"/>
                  </a:lnTo>
                  <a:lnTo>
                    <a:pt x="1781547" y="1566080"/>
                  </a:lnTo>
                  <a:lnTo>
                    <a:pt x="1780177" y="1564374"/>
                  </a:lnTo>
                  <a:lnTo>
                    <a:pt x="1779716" y="1564703"/>
                  </a:lnTo>
                  <a:lnTo>
                    <a:pt x="1778707" y="1567629"/>
                  </a:lnTo>
                  <a:lnTo>
                    <a:pt x="1777870" y="1571454"/>
                  </a:lnTo>
                  <a:lnTo>
                    <a:pt x="1777455" y="1572690"/>
                  </a:lnTo>
                  <a:lnTo>
                    <a:pt x="1774959" y="1572777"/>
                  </a:lnTo>
                  <a:lnTo>
                    <a:pt x="1772745" y="1572511"/>
                  </a:lnTo>
                  <a:lnTo>
                    <a:pt x="1765235" y="1572972"/>
                  </a:lnTo>
                  <a:lnTo>
                    <a:pt x="1762434" y="1571673"/>
                  </a:lnTo>
                  <a:lnTo>
                    <a:pt x="1761268" y="1571423"/>
                  </a:lnTo>
                  <a:lnTo>
                    <a:pt x="1760556" y="1571454"/>
                  </a:lnTo>
                  <a:lnTo>
                    <a:pt x="1757294" y="1572644"/>
                  </a:lnTo>
                  <a:lnTo>
                    <a:pt x="1753570" y="1573551"/>
                  </a:lnTo>
                  <a:lnTo>
                    <a:pt x="1752694" y="1573262"/>
                  </a:lnTo>
                  <a:lnTo>
                    <a:pt x="1751442" y="1573223"/>
                  </a:lnTo>
                  <a:lnTo>
                    <a:pt x="1748743" y="1576313"/>
                  </a:lnTo>
                  <a:lnTo>
                    <a:pt x="1745559" y="1577760"/>
                  </a:lnTo>
                  <a:lnTo>
                    <a:pt x="1737532" y="1575155"/>
                  </a:lnTo>
                  <a:lnTo>
                    <a:pt x="1735537" y="1573066"/>
                  </a:lnTo>
                  <a:lnTo>
                    <a:pt x="1733761" y="1572620"/>
                  </a:lnTo>
                  <a:lnTo>
                    <a:pt x="1731578" y="1572362"/>
                  </a:lnTo>
                  <a:lnTo>
                    <a:pt x="1729239" y="1574936"/>
                  </a:lnTo>
                  <a:lnTo>
                    <a:pt x="1727455" y="1578402"/>
                  </a:lnTo>
                  <a:lnTo>
                    <a:pt x="1730264" y="1580303"/>
                  </a:lnTo>
                  <a:lnTo>
                    <a:pt x="1732674" y="1581210"/>
                  </a:lnTo>
                  <a:lnTo>
                    <a:pt x="1736648" y="1580451"/>
                  </a:lnTo>
                  <a:lnTo>
                    <a:pt x="1738846" y="1578769"/>
                  </a:lnTo>
                  <a:lnTo>
                    <a:pt x="1740638" y="1578824"/>
                  </a:lnTo>
                  <a:lnTo>
                    <a:pt x="1741498" y="1578488"/>
                  </a:lnTo>
                  <a:lnTo>
                    <a:pt x="1742281" y="1577611"/>
                  </a:lnTo>
                  <a:lnTo>
                    <a:pt x="1743814" y="1578300"/>
                  </a:lnTo>
                  <a:lnTo>
                    <a:pt x="1743869" y="1578996"/>
                  </a:lnTo>
                  <a:lnTo>
                    <a:pt x="1742781" y="1579974"/>
                  </a:lnTo>
                  <a:lnTo>
                    <a:pt x="1741405" y="1580796"/>
                  </a:lnTo>
                  <a:lnTo>
                    <a:pt x="1740575" y="1581766"/>
                  </a:lnTo>
                  <a:lnTo>
                    <a:pt x="1742140" y="1583714"/>
                  </a:lnTo>
                  <a:lnTo>
                    <a:pt x="1744604" y="1584371"/>
                  </a:lnTo>
                  <a:lnTo>
                    <a:pt x="1745527" y="1584089"/>
                  </a:lnTo>
                  <a:lnTo>
                    <a:pt x="1746099" y="1581899"/>
                  </a:lnTo>
                  <a:lnTo>
                    <a:pt x="1747616" y="1580483"/>
                  </a:lnTo>
                  <a:lnTo>
                    <a:pt x="1749674" y="1580788"/>
                  </a:lnTo>
                  <a:lnTo>
                    <a:pt x="1749384" y="1581680"/>
                  </a:lnTo>
                  <a:lnTo>
                    <a:pt x="1749674" y="1582517"/>
                  </a:lnTo>
                  <a:lnTo>
                    <a:pt x="1750620" y="1583948"/>
                  </a:lnTo>
                  <a:lnTo>
                    <a:pt x="1750511" y="1585998"/>
                  </a:lnTo>
                  <a:lnTo>
                    <a:pt x="1750691" y="1586491"/>
                  </a:lnTo>
                  <a:lnTo>
                    <a:pt x="1748477" y="1587391"/>
                  </a:lnTo>
                  <a:lnTo>
                    <a:pt x="1746826" y="1587696"/>
                  </a:lnTo>
                  <a:lnTo>
                    <a:pt x="1745504" y="1588877"/>
                  </a:lnTo>
                  <a:lnTo>
                    <a:pt x="1746200" y="1589558"/>
                  </a:lnTo>
                  <a:lnTo>
                    <a:pt x="1744855" y="1590160"/>
                  </a:lnTo>
                  <a:lnTo>
                    <a:pt x="1743947" y="1589918"/>
                  </a:lnTo>
                  <a:lnTo>
                    <a:pt x="1743485" y="1590137"/>
                  </a:lnTo>
                  <a:lnTo>
                    <a:pt x="1743345" y="1590864"/>
                  </a:lnTo>
                  <a:lnTo>
                    <a:pt x="1742648" y="1591529"/>
                  </a:lnTo>
                  <a:lnTo>
                    <a:pt x="1743658" y="1593556"/>
                  </a:lnTo>
                  <a:lnTo>
                    <a:pt x="1745731" y="1594870"/>
                  </a:lnTo>
                  <a:lnTo>
                    <a:pt x="1747194" y="1596528"/>
                  </a:lnTo>
                  <a:lnTo>
                    <a:pt x="1753077" y="1598704"/>
                  </a:lnTo>
                  <a:lnTo>
                    <a:pt x="1754501" y="1598641"/>
                  </a:lnTo>
                  <a:lnTo>
                    <a:pt x="1755901" y="1600832"/>
                  </a:lnTo>
                  <a:lnTo>
                    <a:pt x="1757036" y="1601583"/>
                  </a:lnTo>
                  <a:lnTo>
                    <a:pt x="1758123" y="1601966"/>
                  </a:lnTo>
                  <a:lnTo>
                    <a:pt x="1757998" y="1603468"/>
                  </a:lnTo>
                  <a:lnTo>
                    <a:pt x="1756058" y="1604571"/>
                  </a:lnTo>
                  <a:lnTo>
                    <a:pt x="1755534" y="1605885"/>
                  </a:lnTo>
                  <a:lnTo>
                    <a:pt x="1755049" y="1606621"/>
                  </a:lnTo>
                  <a:lnTo>
                    <a:pt x="1754172" y="1605690"/>
                  </a:lnTo>
                  <a:lnTo>
                    <a:pt x="1753280" y="1605009"/>
                  </a:lnTo>
                  <a:lnTo>
                    <a:pt x="1751207" y="1607067"/>
                  </a:lnTo>
                  <a:lnTo>
                    <a:pt x="1750206" y="1607505"/>
                  </a:lnTo>
                  <a:lnTo>
                    <a:pt x="1750699" y="1605283"/>
                  </a:lnTo>
                  <a:lnTo>
                    <a:pt x="1749916" y="1604415"/>
                  </a:lnTo>
                  <a:lnTo>
                    <a:pt x="1748735" y="1602185"/>
                  </a:lnTo>
                  <a:lnTo>
                    <a:pt x="1747006" y="1600808"/>
                  </a:lnTo>
                  <a:lnTo>
                    <a:pt x="1745786" y="1600346"/>
                  </a:lnTo>
                  <a:lnTo>
                    <a:pt x="1744839" y="1599478"/>
                  </a:lnTo>
                  <a:lnTo>
                    <a:pt x="1743689" y="1599126"/>
                  </a:lnTo>
                  <a:lnTo>
                    <a:pt x="1742711" y="1599220"/>
                  </a:lnTo>
                  <a:lnTo>
                    <a:pt x="1741052" y="1598711"/>
                  </a:lnTo>
                  <a:lnTo>
                    <a:pt x="1740943" y="1597522"/>
                  </a:lnTo>
                  <a:lnTo>
                    <a:pt x="1740481" y="1596630"/>
                  </a:lnTo>
                  <a:lnTo>
                    <a:pt x="1739183" y="1595582"/>
                  </a:lnTo>
                  <a:lnTo>
                    <a:pt x="1732994" y="1593595"/>
                  </a:lnTo>
                  <a:lnTo>
                    <a:pt x="1732955" y="1594416"/>
                  </a:lnTo>
                  <a:lnTo>
                    <a:pt x="1733385" y="1595034"/>
                  </a:lnTo>
                  <a:lnTo>
                    <a:pt x="1734277" y="1595449"/>
                  </a:lnTo>
                  <a:lnTo>
                    <a:pt x="1735341" y="1596247"/>
                  </a:lnTo>
                  <a:lnTo>
                    <a:pt x="1735334" y="1598617"/>
                  </a:lnTo>
                  <a:lnTo>
                    <a:pt x="1734872" y="1599619"/>
                  </a:lnTo>
                  <a:lnTo>
                    <a:pt x="1734676" y="1601043"/>
                  </a:lnTo>
                  <a:lnTo>
                    <a:pt x="1734262" y="1602498"/>
                  </a:lnTo>
                  <a:lnTo>
                    <a:pt x="1733503" y="1603640"/>
                  </a:lnTo>
                  <a:lnTo>
                    <a:pt x="1731813" y="1604415"/>
                  </a:lnTo>
                  <a:lnTo>
                    <a:pt x="1731070" y="1603765"/>
                  </a:lnTo>
                  <a:lnTo>
                    <a:pt x="1729865" y="1600644"/>
                  </a:lnTo>
                  <a:lnTo>
                    <a:pt x="1728159" y="1599666"/>
                  </a:lnTo>
                  <a:lnTo>
                    <a:pt x="1725453" y="1599548"/>
                  </a:lnTo>
                  <a:lnTo>
                    <a:pt x="1723614" y="1600253"/>
                  </a:lnTo>
                  <a:lnTo>
                    <a:pt x="1721611" y="1603280"/>
                  </a:lnTo>
                  <a:lnTo>
                    <a:pt x="1719992" y="1603773"/>
                  </a:lnTo>
                  <a:lnTo>
                    <a:pt x="1714461" y="1602208"/>
                  </a:lnTo>
                  <a:lnTo>
                    <a:pt x="1708155" y="1599814"/>
                  </a:lnTo>
                  <a:lnTo>
                    <a:pt x="1708319" y="1599017"/>
                  </a:lnTo>
                  <a:lnTo>
                    <a:pt x="1709313" y="1598758"/>
                  </a:lnTo>
                  <a:lnTo>
                    <a:pt x="1711222" y="1599087"/>
                  </a:lnTo>
                  <a:lnTo>
                    <a:pt x="1711120" y="1598265"/>
                  </a:lnTo>
                  <a:lnTo>
                    <a:pt x="1709172" y="1595590"/>
                  </a:lnTo>
                  <a:lnTo>
                    <a:pt x="1708820" y="1594385"/>
                  </a:lnTo>
                  <a:lnTo>
                    <a:pt x="1709070" y="1592914"/>
                  </a:lnTo>
                  <a:lnTo>
                    <a:pt x="1708437" y="1592946"/>
                  </a:lnTo>
                  <a:lnTo>
                    <a:pt x="1707271" y="1594182"/>
                  </a:lnTo>
                  <a:lnTo>
                    <a:pt x="1703250" y="1593133"/>
                  </a:lnTo>
                  <a:lnTo>
                    <a:pt x="1702139" y="1591874"/>
                  </a:lnTo>
                  <a:lnTo>
                    <a:pt x="1699776" y="1588337"/>
                  </a:lnTo>
                  <a:lnTo>
                    <a:pt x="1696443" y="1588220"/>
                  </a:lnTo>
                  <a:lnTo>
                    <a:pt x="1694933" y="1586076"/>
                  </a:lnTo>
                  <a:lnTo>
                    <a:pt x="1692203" y="1586976"/>
                  </a:lnTo>
                  <a:lnTo>
                    <a:pt x="1690826" y="1587970"/>
                  </a:lnTo>
                  <a:lnTo>
                    <a:pt x="1689613" y="1589511"/>
                  </a:lnTo>
                  <a:lnTo>
                    <a:pt x="1690083" y="1590309"/>
                  </a:lnTo>
                  <a:lnTo>
                    <a:pt x="1691295" y="1591576"/>
                  </a:lnTo>
                  <a:lnTo>
                    <a:pt x="1690748" y="1592194"/>
                  </a:lnTo>
                  <a:lnTo>
                    <a:pt x="1686860" y="1593094"/>
                  </a:lnTo>
                  <a:lnTo>
                    <a:pt x="1677847" y="1592085"/>
                  </a:lnTo>
                  <a:lnTo>
                    <a:pt x="1675210" y="1591138"/>
                  </a:lnTo>
                  <a:lnTo>
                    <a:pt x="1671674" y="1589136"/>
                  </a:lnTo>
                  <a:lnTo>
                    <a:pt x="1666777" y="1587508"/>
                  </a:lnTo>
                  <a:lnTo>
                    <a:pt x="1664414" y="1587242"/>
                  </a:lnTo>
                  <a:lnTo>
                    <a:pt x="1662106" y="1587563"/>
                  </a:lnTo>
                  <a:lnTo>
                    <a:pt x="1655378" y="1587727"/>
                  </a:lnTo>
                  <a:lnTo>
                    <a:pt x="1653821" y="1588158"/>
                  </a:lnTo>
                  <a:lnTo>
                    <a:pt x="1652491" y="1588854"/>
                  </a:lnTo>
                  <a:lnTo>
                    <a:pt x="1651631" y="1588087"/>
                  </a:lnTo>
                  <a:lnTo>
                    <a:pt x="1651232" y="1586718"/>
                  </a:lnTo>
                  <a:lnTo>
                    <a:pt x="1652014" y="1586499"/>
                  </a:lnTo>
                  <a:lnTo>
                    <a:pt x="1652882" y="1585693"/>
                  </a:lnTo>
                  <a:lnTo>
                    <a:pt x="1653665" y="1584097"/>
                  </a:lnTo>
                  <a:lnTo>
                    <a:pt x="1653759" y="1583127"/>
                  </a:lnTo>
                  <a:lnTo>
                    <a:pt x="1653211" y="1582501"/>
                  </a:lnTo>
                  <a:lnTo>
                    <a:pt x="1652170" y="1582439"/>
                  </a:lnTo>
                  <a:lnTo>
                    <a:pt x="1649870" y="1586593"/>
                  </a:lnTo>
                  <a:lnTo>
                    <a:pt x="1651185" y="1588916"/>
                  </a:lnTo>
                  <a:lnTo>
                    <a:pt x="1651099" y="1589753"/>
                  </a:lnTo>
                  <a:lnTo>
                    <a:pt x="1646506" y="1590231"/>
                  </a:lnTo>
                  <a:lnTo>
                    <a:pt x="1636078" y="1594901"/>
                  </a:lnTo>
                  <a:lnTo>
                    <a:pt x="1632009" y="1597420"/>
                  </a:lnTo>
                  <a:lnTo>
                    <a:pt x="1632221" y="1596576"/>
                  </a:lnTo>
                  <a:lnTo>
                    <a:pt x="1637134" y="1593313"/>
                  </a:lnTo>
                  <a:lnTo>
                    <a:pt x="1635397" y="1592813"/>
                  </a:lnTo>
                  <a:lnTo>
                    <a:pt x="1632604" y="1593626"/>
                  </a:lnTo>
                  <a:lnTo>
                    <a:pt x="1631603" y="1593313"/>
                  </a:lnTo>
                  <a:lnTo>
                    <a:pt x="1632784" y="1590614"/>
                  </a:lnTo>
                  <a:lnTo>
                    <a:pt x="1632401" y="1588228"/>
                  </a:lnTo>
                  <a:lnTo>
                    <a:pt x="1630413" y="1588165"/>
                  </a:lnTo>
                  <a:lnTo>
                    <a:pt x="1629146" y="1590066"/>
                  </a:lnTo>
                  <a:lnTo>
                    <a:pt x="1628270" y="1589988"/>
                  </a:lnTo>
                  <a:lnTo>
                    <a:pt x="1627120" y="1589174"/>
                  </a:lnTo>
                  <a:lnTo>
                    <a:pt x="1626228" y="1589433"/>
                  </a:lnTo>
                  <a:lnTo>
                    <a:pt x="1626885" y="1593743"/>
                  </a:lnTo>
                  <a:lnTo>
                    <a:pt x="1628137" y="1595512"/>
                  </a:lnTo>
                  <a:lnTo>
                    <a:pt x="1629185" y="1597773"/>
                  </a:lnTo>
                  <a:lnTo>
                    <a:pt x="1626330" y="1600550"/>
                  </a:lnTo>
                  <a:lnTo>
                    <a:pt x="1623677" y="1602842"/>
                  </a:lnTo>
                  <a:lnTo>
                    <a:pt x="1623388" y="1605056"/>
                  </a:lnTo>
                  <a:lnTo>
                    <a:pt x="1620720" y="1607935"/>
                  </a:lnTo>
                  <a:lnTo>
                    <a:pt x="1618217" y="1609570"/>
                  </a:lnTo>
                  <a:lnTo>
                    <a:pt x="1612326" y="1613404"/>
                  </a:lnTo>
                  <a:lnTo>
                    <a:pt x="1610644" y="1614217"/>
                  </a:lnTo>
                  <a:lnTo>
                    <a:pt x="1607984" y="1615993"/>
                  </a:lnTo>
                  <a:lnTo>
                    <a:pt x="1604322" y="1617323"/>
                  </a:lnTo>
                  <a:lnTo>
                    <a:pt x="1600802" y="1619436"/>
                  </a:lnTo>
                  <a:lnTo>
                    <a:pt x="1599620" y="1619756"/>
                  </a:lnTo>
                  <a:lnTo>
                    <a:pt x="1601866" y="1617965"/>
                  </a:lnTo>
                  <a:lnTo>
                    <a:pt x="1604526" y="1616197"/>
                  </a:lnTo>
                  <a:lnTo>
                    <a:pt x="1602241" y="1616439"/>
                  </a:lnTo>
                  <a:lnTo>
                    <a:pt x="1598721" y="1615626"/>
                  </a:lnTo>
                  <a:lnTo>
                    <a:pt x="1596569" y="1615579"/>
                  </a:lnTo>
                  <a:lnTo>
                    <a:pt x="1596561" y="1616228"/>
                  </a:lnTo>
                  <a:lnTo>
                    <a:pt x="1594926" y="1617143"/>
                  </a:lnTo>
                  <a:lnTo>
                    <a:pt x="1593229" y="1615806"/>
                  </a:lnTo>
                  <a:lnTo>
                    <a:pt x="1592493" y="1614906"/>
                  </a:lnTo>
                  <a:lnTo>
                    <a:pt x="1592141" y="1614124"/>
                  </a:lnTo>
                  <a:lnTo>
                    <a:pt x="1591421" y="1613936"/>
                  </a:lnTo>
                  <a:lnTo>
                    <a:pt x="1590733" y="1614296"/>
                  </a:lnTo>
                  <a:lnTo>
                    <a:pt x="1593268" y="1619772"/>
                  </a:lnTo>
                  <a:lnTo>
                    <a:pt x="1594347" y="1620007"/>
                  </a:lnTo>
                  <a:lnTo>
                    <a:pt x="1595537" y="1620546"/>
                  </a:lnTo>
                  <a:lnTo>
                    <a:pt x="1594050" y="1621822"/>
                  </a:lnTo>
                  <a:lnTo>
                    <a:pt x="1592446" y="1622792"/>
                  </a:lnTo>
                  <a:lnTo>
                    <a:pt x="1589927" y="1623433"/>
                  </a:lnTo>
                  <a:lnTo>
                    <a:pt x="1587799" y="1621438"/>
                  </a:lnTo>
                  <a:lnTo>
                    <a:pt x="1587338" y="1623942"/>
                  </a:lnTo>
                  <a:lnTo>
                    <a:pt x="1587064" y="1626437"/>
                  </a:lnTo>
                  <a:lnTo>
                    <a:pt x="1586352" y="1627079"/>
                  </a:lnTo>
                  <a:lnTo>
                    <a:pt x="1585210" y="1627994"/>
                  </a:lnTo>
                  <a:lnTo>
                    <a:pt x="1584592" y="1627306"/>
                  </a:lnTo>
                  <a:lnTo>
                    <a:pt x="1584294" y="1626336"/>
                  </a:lnTo>
                  <a:lnTo>
                    <a:pt x="1583559" y="1627196"/>
                  </a:lnTo>
                  <a:lnTo>
                    <a:pt x="1582487" y="1627846"/>
                  </a:lnTo>
                  <a:lnTo>
                    <a:pt x="1580719" y="1627979"/>
                  </a:lnTo>
                  <a:lnTo>
                    <a:pt x="1579397" y="1628323"/>
                  </a:lnTo>
                  <a:lnTo>
                    <a:pt x="1579428" y="1629356"/>
                  </a:lnTo>
                  <a:lnTo>
                    <a:pt x="1579733" y="1630396"/>
                  </a:lnTo>
                  <a:lnTo>
                    <a:pt x="1582080" y="1629575"/>
                  </a:lnTo>
                  <a:lnTo>
                    <a:pt x="1581228" y="1632242"/>
                  </a:lnTo>
                  <a:lnTo>
                    <a:pt x="1579068" y="1634879"/>
                  </a:lnTo>
                  <a:lnTo>
                    <a:pt x="1577308" y="1635497"/>
                  </a:lnTo>
                  <a:lnTo>
                    <a:pt x="1574617" y="1635114"/>
                  </a:lnTo>
                  <a:lnTo>
                    <a:pt x="1573952" y="1635380"/>
                  </a:lnTo>
                  <a:lnTo>
                    <a:pt x="1573357" y="1635927"/>
                  </a:lnTo>
                  <a:lnTo>
                    <a:pt x="1576494" y="1640035"/>
                  </a:lnTo>
                  <a:lnTo>
                    <a:pt x="1574476" y="1646223"/>
                  </a:lnTo>
                  <a:lnTo>
                    <a:pt x="1573185" y="1648468"/>
                  </a:lnTo>
                  <a:lnTo>
                    <a:pt x="1572293" y="1648758"/>
                  </a:lnTo>
                  <a:lnTo>
                    <a:pt x="1571307" y="1648828"/>
                  </a:lnTo>
                  <a:lnTo>
                    <a:pt x="1567834" y="1646841"/>
                  </a:lnTo>
                  <a:lnTo>
                    <a:pt x="1565940" y="1645300"/>
                  </a:lnTo>
                  <a:lnTo>
                    <a:pt x="1567615" y="1649485"/>
                  </a:lnTo>
                  <a:lnTo>
                    <a:pt x="1572168" y="1650706"/>
                  </a:lnTo>
                  <a:lnTo>
                    <a:pt x="1572403" y="1652294"/>
                  </a:lnTo>
                  <a:lnTo>
                    <a:pt x="1572379" y="1653640"/>
                  </a:lnTo>
                  <a:lnTo>
                    <a:pt x="1571480" y="1655228"/>
                  </a:lnTo>
                  <a:lnTo>
                    <a:pt x="1570642" y="1657332"/>
                  </a:lnTo>
                  <a:lnTo>
                    <a:pt x="1571260" y="1658795"/>
                  </a:lnTo>
                  <a:lnTo>
                    <a:pt x="1571980" y="1662417"/>
                  </a:lnTo>
                  <a:lnTo>
                    <a:pt x="1572598" y="1664076"/>
                  </a:lnTo>
                  <a:lnTo>
                    <a:pt x="1573271" y="1669107"/>
                  </a:lnTo>
                  <a:lnTo>
                    <a:pt x="1573991" y="1671282"/>
                  </a:lnTo>
                  <a:lnTo>
                    <a:pt x="1578129" y="1679277"/>
                  </a:lnTo>
                  <a:lnTo>
                    <a:pt x="1579522" y="1679340"/>
                  </a:lnTo>
                  <a:lnTo>
                    <a:pt x="1579741" y="1680200"/>
                  </a:lnTo>
                  <a:lnTo>
                    <a:pt x="1579608" y="1681859"/>
                  </a:lnTo>
                  <a:lnTo>
                    <a:pt x="1576635" y="1682344"/>
                  </a:lnTo>
                  <a:lnTo>
                    <a:pt x="1575383" y="1683079"/>
                  </a:lnTo>
                  <a:lnTo>
                    <a:pt x="1575141" y="1683721"/>
                  </a:lnTo>
                  <a:lnTo>
                    <a:pt x="1574961" y="1684065"/>
                  </a:lnTo>
                  <a:lnTo>
                    <a:pt x="1574578" y="1684034"/>
                  </a:lnTo>
                  <a:lnTo>
                    <a:pt x="1573162" y="1683572"/>
                  </a:lnTo>
                  <a:lnTo>
                    <a:pt x="1569931" y="1681303"/>
                  </a:lnTo>
                  <a:lnTo>
                    <a:pt x="1565229" y="1679895"/>
                  </a:lnTo>
                  <a:lnTo>
                    <a:pt x="1559048" y="1679347"/>
                  </a:lnTo>
                  <a:lnTo>
                    <a:pt x="1554823" y="1678213"/>
                  </a:lnTo>
                  <a:lnTo>
                    <a:pt x="1552555" y="1676484"/>
                  </a:lnTo>
                  <a:lnTo>
                    <a:pt x="1550192" y="1675451"/>
                  </a:lnTo>
                  <a:lnTo>
                    <a:pt x="1547728" y="1675131"/>
                  </a:lnTo>
                  <a:lnTo>
                    <a:pt x="1545678" y="1674192"/>
                  </a:lnTo>
                  <a:lnTo>
                    <a:pt x="1544058" y="1672635"/>
                  </a:lnTo>
                  <a:lnTo>
                    <a:pt x="1541688" y="1671641"/>
                  </a:lnTo>
                  <a:lnTo>
                    <a:pt x="1538566" y="1671203"/>
                  </a:lnTo>
                  <a:lnTo>
                    <a:pt x="1536532" y="1670038"/>
                  </a:lnTo>
                  <a:lnTo>
                    <a:pt x="1535124" y="1667174"/>
                  </a:lnTo>
                  <a:lnTo>
                    <a:pt x="1535116" y="1667135"/>
                  </a:lnTo>
                  <a:lnTo>
                    <a:pt x="1533849" y="1662347"/>
                  </a:lnTo>
                  <a:lnTo>
                    <a:pt x="1532253" y="1659343"/>
                  </a:lnTo>
                  <a:lnTo>
                    <a:pt x="1529155" y="1655619"/>
                  </a:lnTo>
                  <a:lnTo>
                    <a:pt x="1528873" y="1655126"/>
                  </a:lnTo>
                  <a:lnTo>
                    <a:pt x="1528873" y="1655126"/>
                  </a:lnTo>
                  <a:lnTo>
                    <a:pt x="1528850" y="1654516"/>
                  </a:lnTo>
                  <a:lnTo>
                    <a:pt x="1529233" y="1652349"/>
                  </a:lnTo>
                  <a:lnTo>
                    <a:pt x="1528904" y="1650784"/>
                  </a:lnTo>
                  <a:lnTo>
                    <a:pt x="1527926" y="1649509"/>
                  </a:lnTo>
                  <a:lnTo>
                    <a:pt x="1527700" y="1648163"/>
                  </a:lnTo>
                  <a:lnTo>
                    <a:pt x="1528232" y="1646747"/>
                  </a:lnTo>
                  <a:lnTo>
                    <a:pt x="1528263" y="1645042"/>
                  </a:lnTo>
                  <a:lnTo>
                    <a:pt x="1527801" y="1643047"/>
                  </a:lnTo>
                  <a:lnTo>
                    <a:pt x="1525830" y="1640887"/>
                  </a:lnTo>
                  <a:lnTo>
                    <a:pt x="1522340" y="1638572"/>
                  </a:lnTo>
                  <a:lnTo>
                    <a:pt x="1519368" y="1635176"/>
                  </a:lnTo>
                  <a:lnTo>
                    <a:pt x="1516919" y="1630709"/>
                  </a:lnTo>
                  <a:lnTo>
                    <a:pt x="1514494" y="1627611"/>
                  </a:lnTo>
                  <a:lnTo>
                    <a:pt x="1512092" y="1625882"/>
                  </a:lnTo>
                  <a:lnTo>
                    <a:pt x="1510457" y="1623770"/>
                  </a:lnTo>
                  <a:lnTo>
                    <a:pt x="1509573" y="1621274"/>
                  </a:lnTo>
                  <a:lnTo>
                    <a:pt x="1509315" y="1619827"/>
                  </a:lnTo>
                  <a:lnTo>
                    <a:pt x="1509674" y="1619428"/>
                  </a:lnTo>
                  <a:lnTo>
                    <a:pt x="1508204" y="1616651"/>
                  </a:lnTo>
                  <a:lnTo>
                    <a:pt x="1504894" y="1611495"/>
                  </a:lnTo>
                  <a:lnTo>
                    <a:pt x="1502993" y="1607716"/>
                  </a:lnTo>
                  <a:lnTo>
                    <a:pt x="1502500" y="1605322"/>
                  </a:lnTo>
                  <a:lnTo>
                    <a:pt x="1500396" y="1602474"/>
                  </a:lnTo>
                  <a:lnTo>
                    <a:pt x="1496672" y="1599165"/>
                  </a:lnTo>
                  <a:lnTo>
                    <a:pt x="1494653" y="1597014"/>
                  </a:lnTo>
                  <a:lnTo>
                    <a:pt x="1494161" y="1595519"/>
                  </a:lnTo>
                  <a:lnTo>
                    <a:pt x="1494153" y="1595519"/>
                  </a:lnTo>
                  <a:lnTo>
                    <a:pt x="1488348" y="1591154"/>
                  </a:lnTo>
                  <a:lnTo>
                    <a:pt x="1486658" y="1588424"/>
                  </a:lnTo>
                  <a:lnTo>
                    <a:pt x="1485343" y="1587563"/>
                  </a:lnTo>
                  <a:lnTo>
                    <a:pt x="1483834" y="1587657"/>
                  </a:lnTo>
                  <a:lnTo>
                    <a:pt x="1483059" y="1587391"/>
                  </a:lnTo>
                  <a:lnTo>
                    <a:pt x="1483020" y="1586773"/>
                  </a:lnTo>
                  <a:lnTo>
                    <a:pt x="1482527" y="1586742"/>
                  </a:lnTo>
                  <a:lnTo>
                    <a:pt x="1481580" y="1587305"/>
                  </a:lnTo>
                  <a:lnTo>
                    <a:pt x="1478490" y="1587414"/>
                  </a:lnTo>
                  <a:lnTo>
                    <a:pt x="1473256" y="1587086"/>
                  </a:lnTo>
                  <a:lnTo>
                    <a:pt x="1469478" y="1586342"/>
                  </a:lnTo>
                  <a:lnTo>
                    <a:pt x="1467154" y="1585193"/>
                  </a:lnTo>
                  <a:lnTo>
                    <a:pt x="1465527" y="1585349"/>
                  </a:lnTo>
                  <a:lnTo>
                    <a:pt x="1464588" y="1586820"/>
                  </a:lnTo>
                  <a:lnTo>
                    <a:pt x="1462601" y="1587766"/>
                  </a:lnTo>
                  <a:lnTo>
                    <a:pt x="1459557" y="1588189"/>
                  </a:lnTo>
                  <a:lnTo>
                    <a:pt x="1456944" y="1590911"/>
                  </a:lnTo>
                  <a:lnTo>
                    <a:pt x="1454754" y="1595934"/>
                  </a:lnTo>
                  <a:lnTo>
                    <a:pt x="1453792" y="1599157"/>
                  </a:lnTo>
                  <a:lnTo>
                    <a:pt x="1454058" y="1600597"/>
                  </a:lnTo>
                  <a:lnTo>
                    <a:pt x="1453479" y="1601637"/>
                  </a:lnTo>
                  <a:lnTo>
                    <a:pt x="1452055" y="1602287"/>
                  </a:lnTo>
                  <a:lnTo>
                    <a:pt x="1450607" y="1603742"/>
                  </a:lnTo>
                  <a:lnTo>
                    <a:pt x="1449137" y="1606003"/>
                  </a:lnTo>
                  <a:lnTo>
                    <a:pt x="1447416" y="1607098"/>
                  </a:lnTo>
                  <a:lnTo>
                    <a:pt x="1445452" y="1607020"/>
                  </a:lnTo>
                  <a:lnTo>
                    <a:pt x="1441822" y="1605283"/>
                  </a:lnTo>
                  <a:lnTo>
                    <a:pt x="1436533" y="1601872"/>
                  </a:lnTo>
                  <a:lnTo>
                    <a:pt x="1432387" y="1599760"/>
                  </a:lnTo>
                  <a:lnTo>
                    <a:pt x="1429382" y="1598954"/>
                  </a:lnTo>
                  <a:lnTo>
                    <a:pt x="1426730" y="1597373"/>
                  </a:lnTo>
                  <a:lnTo>
                    <a:pt x="1424430" y="1595019"/>
                  </a:lnTo>
                  <a:lnTo>
                    <a:pt x="1422310" y="1593446"/>
                  </a:lnTo>
                  <a:lnTo>
                    <a:pt x="1420370" y="1592656"/>
                  </a:lnTo>
                  <a:lnTo>
                    <a:pt x="1418101" y="1590043"/>
                  </a:lnTo>
                  <a:lnTo>
                    <a:pt x="1415504" y="1585599"/>
                  </a:lnTo>
                  <a:lnTo>
                    <a:pt x="1414205" y="1582165"/>
                  </a:lnTo>
                  <a:lnTo>
                    <a:pt x="1414205" y="1578535"/>
                  </a:lnTo>
                  <a:lnTo>
                    <a:pt x="1410810" y="1570610"/>
                  </a:lnTo>
                  <a:lnTo>
                    <a:pt x="1409010" y="1567167"/>
                  </a:lnTo>
                  <a:lnTo>
                    <a:pt x="1407672" y="1565579"/>
                  </a:lnTo>
                  <a:lnTo>
                    <a:pt x="1405059" y="1563686"/>
                  </a:lnTo>
                  <a:lnTo>
                    <a:pt x="1401156" y="1561480"/>
                  </a:lnTo>
                  <a:lnTo>
                    <a:pt x="1395930" y="1557067"/>
                  </a:lnTo>
                  <a:lnTo>
                    <a:pt x="1389373" y="1550425"/>
                  </a:lnTo>
                  <a:lnTo>
                    <a:pt x="1384734" y="1546419"/>
                  </a:lnTo>
                  <a:lnTo>
                    <a:pt x="1382012" y="1545058"/>
                  </a:lnTo>
                  <a:lnTo>
                    <a:pt x="1379649" y="1542656"/>
                  </a:lnTo>
                  <a:lnTo>
                    <a:pt x="1377646" y="1539214"/>
                  </a:lnTo>
                  <a:lnTo>
                    <a:pt x="1375690" y="1537016"/>
                  </a:lnTo>
                  <a:lnTo>
                    <a:pt x="1375487" y="1536914"/>
                  </a:lnTo>
                  <a:lnTo>
                    <a:pt x="1375315" y="1536867"/>
                  </a:lnTo>
                  <a:lnTo>
                    <a:pt x="1370488" y="1536836"/>
                  </a:lnTo>
                  <a:lnTo>
                    <a:pt x="1365661" y="1536804"/>
                  </a:lnTo>
                  <a:lnTo>
                    <a:pt x="1360834" y="1536773"/>
                  </a:lnTo>
                  <a:lnTo>
                    <a:pt x="1356006" y="1536750"/>
                  </a:lnTo>
                  <a:lnTo>
                    <a:pt x="1351179" y="1536718"/>
                  </a:lnTo>
                  <a:lnTo>
                    <a:pt x="1346352" y="1536695"/>
                  </a:lnTo>
                  <a:lnTo>
                    <a:pt x="1341525" y="1536664"/>
                  </a:lnTo>
                  <a:lnTo>
                    <a:pt x="1336698" y="1536632"/>
                  </a:lnTo>
                  <a:lnTo>
                    <a:pt x="1336683" y="1539519"/>
                  </a:lnTo>
                  <a:lnTo>
                    <a:pt x="1336604" y="1542430"/>
                  </a:lnTo>
                  <a:lnTo>
                    <a:pt x="1336597" y="1545308"/>
                  </a:lnTo>
                  <a:lnTo>
                    <a:pt x="1336581" y="1548188"/>
                  </a:lnTo>
                  <a:lnTo>
                    <a:pt x="1328820" y="1548203"/>
                  </a:lnTo>
                  <a:lnTo>
                    <a:pt x="1321059" y="1548219"/>
                  </a:lnTo>
                  <a:lnTo>
                    <a:pt x="1313298" y="1548235"/>
                  </a:lnTo>
                  <a:lnTo>
                    <a:pt x="1305538" y="1548250"/>
                  </a:lnTo>
                  <a:lnTo>
                    <a:pt x="1297777" y="1548266"/>
                  </a:lnTo>
                  <a:lnTo>
                    <a:pt x="1290016" y="1548281"/>
                  </a:lnTo>
                  <a:lnTo>
                    <a:pt x="1282255" y="1548297"/>
                  </a:lnTo>
                  <a:lnTo>
                    <a:pt x="1274494" y="1548313"/>
                  </a:lnTo>
                  <a:lnTo>
                    <a:pt x="1264081" y="1544526"/>
                  </a:lnTo>
                  <a:lnTo>
                    <a:pt x="1253668" y="1540732"/>
                  </a:lnTo>
                  <a:lnTo>
                    <a:pt x="1243255" y="1536930"/>
                  </a:lnTo>
                  <a:lnTo>
                    <a:pt x="1232842" y="1533120"/>
                  </a:lnTo>
                  <a:lnTo>
                    <a:pt x="1222429" y="1529310"/>
                  </a:lnTo>
                  <a:lnTo>
                    <a:pt x="1212016" y="1525492"/>
                  </a:lnTo>
                  <a:lnTo>
                    <a:pt x="1201603" y="1521666"/>
                  </a:lnTo>
                  <a:lnTo>
                    <a:pt x="1191190" y="1517833"/>
                  </a:lnTo>
                  <a:lnTo>
                    <a:pt x="1192239" y="1516370"/>
                  </a:lnTo>
                  <a:lnTo>
                    <a:pt x="1193631" y="1512458"/>
                  </a:lnTo>
                  <a:lnTo>
                    <a:pt x="1191120" y="1512740"/>
                  </a:lnTo>
                  <a:lnTo>
                    <a:pt x="1184838" y="1513295"/>
                  </a:lnTo>
                  <a:lnTo>
                    <a:pt x="1178555" y="1513850"/>
                  </a:lnTo>
                  <a:lnTo>
                    <a:pt x="1172273" y="1514406"/>
                  </a:lnTo>
                  <a:lnTo>
                    <a:pt x="1165991" y="1514961"/>
                  </a:lnTo>
                  <a:lnTo>
                    <a:pt x="1159709" y="1515517"/>
                  </a:lnTo>
                  <a:lnTo>
                    <a:pt x="1153426" y="1516072"/>
                  </a:lnTo>
                  <a:lnTo>
                    <a:pt x="1147144" y="1516628"/>
                  </a:lnTo>
                  <a:lnTo>
                    <a:pt x="1140862" y="1517183"/>
                  </a:lnTo>
                  <a:lnTo>
                    <a:pt x="1140815" y="1517019"/>
                  </a:lnTo>
                  <a:lnTo>
                    <a:pt x="1140659" y="1514179"/>
                  </a:lnTo>
                  <a:lnTo>
                    <a:pt x="1139642" y="1513178"/>
                  </a:lnTo>
                  <a:lnTo>
                    <a:pt x="1138335" y="1513796"/>
                  </a:lnTo>
                  <a:lnTo>
                    <a:pt x="1137740" y="1510103"/>
                  </a:lnTo>
                  <a:lnTo>
                    <a:pt x="1138069" y="1508358"/>
                  </a:lnTo>
                  <a:lnTo>
                    <a:pt x="1137913" y="1506653"/>
                  </a:lnTo>
                  <a:lnTo>
                    <a:pt x="1136684" y="1502452"/>
                  </a:lnTo>
                  <a:lnTo>
                    <a:pt x="1133422" y="1497351"/>
                  </a:lnTo>
                  <a:lnTo>
                    <a:pt x="1126373" y="1490990"/>
                  </a:lnTo>
                  <a:lnTo>
                    <a:pt x="1122782" y="1488862"/>
                  </a:lnTo>
                  <a:lnTo>
                    <a:pt x="1119966" y="1486171"/>
                  </a:lnTo>
                  <a:lnTo>
                    <a:pt x="1118174" y="1485420"/>
                  </a:lnTo>
                  <a:lnTo>
                    <a:pt x="1115921" y="1485217"/>
                  </a:lnTo>
                  <a:lnTo>
                    <a:pt x="1115272" y="1486429"/>
                  </a:lnTo>
                  <a:lnTo>
                    <a:pt x="1112721" y="1485600"/>
                  </a:lnTo>
                  <a:lnTo>
                    <a:pt x="1113105" y="1482588"/>
                  </a:lnTo>
                  <a:lnTo>
                    <a:pt x="1110617" y="1478395"/>
                  </a:lnTo>
                  <a:lnTo>
                    <a:pt x="1108583" y="1477925"/>
                  </a:lnTo>
                  <a:lnTo>
                    <a:pt x="1103458" y="1478207"/>
                  </a:lnTo>
                  <a:lnTo>
                    <a:pt x="1096613" y="1475899"/>
                  </a:lnTo>
                  <a:lnTo>
                    <a:pt x="1094594" y="1474522"/>
                  </a:lnTo>
                  <a:lnTo>
                    <a:pt x="1093898" y="1472058"/>
                  </a:lnTo>
                  <a:lnTo>
                    <a:pt x="1090690" y="1469914"/>
                  </a:lnTo>
                  <a:lnTo>
                    <a:pt x="1086466" y="1467809"/>
                  </a:lnTo>
                  <a:lnTo>
                    <a:pt x="1084111" y="1468302"/>
                  </a:lnTo>
                  <a:lnTo>
                    <a:pt x="1081036" y="1467974"/>
                  </a:lnTo>
                  <a:lnTo>
                    <a:pt x="1076647" y="1466456"/>
                  </a:lnTo>
                  <a:lnTo>
                    <a:pt x="1074089" y="1466268"/>
                  </a:lnTo>
                  <a:lnTo>
                    <a:pt x="1069106" y="1466714"/>
                  </a:lnTo>
                  <a:lnTo>
                    <a:pt x="1067244" y="1466393"/>
                  </a:lnTo>
                  <a:lnTo>
                    <a:pt x="1065515" y="1464477"/>
                  </a:lnTo>
                  <a:lnTo>
                    <a:pt x="1063653" y="1463515"/>
                  </a:lnTo>
                  <a:lnTo>
                    <a:pt x="1064044" y="1461152"/>
                  </a:lnTo>
                  <a:lnTo>
                    <a:pt x="1063809" y="1459016"/>
                  </a:lnTo>
                  <a:lnTo>
                    <a:pt x="1064091" y="1457350"/>
                  </a:lnTo>
                  <a:lnTo>
                    <a:pt x="1063254" y="1453696"/>
                  </a:lnTo>
                  <a:lnTo>
                    <a:pt x="1063903" y="1450301"/>
                  </a:lnTo>
                  <a:lnTo>
                    <a:pt x="1063340" y="1449072"/>
                  </a:lnTo>
                  <a:lnTo>
                    <a:pt x="1062284" y="1448126"/>
                  </a:lnTo>
                  <a:lnTo>
                    <a:pt x="1058982" y="1446733"/>
                  </a:lnTo>
                  <a:lnTo>
                    <a:pt x="1058380" y="1444989"/>
                  </a:lnTo>
                  <a:lnTo>
                    <a:pt x="1058919" y="1442563"/>
                  </a:lnTo>
                  <a:lnTo>
                    <a:pt x="1058059" y="1440960"/>
                  </a:lnTo>
                  <a:lnTo>
                    <a:pt x="1055352" y="1439465"/>
                  </a:lnTo>
                  <a:lnTo>
                    <a:pt x="1052825" y="1436070"/>
                  </a:lnTo>
                  <a:lnTo>
                    <a:pt x="1049617" y="1434208"/>
                  </a:lnTo>
                  <a:lnTo>
                    <a:pt x="1048303" y="1431086"/>
                  </a:lnTo>
                  <a:lnTo>
                    <a:pt x="1046332" y="1429154"/>
                  </a:lnTo>
                  <a:lnTo>
                    <a:pt x="1045643" y="1427441"/>
                  </a:lnTo>
                  <a:lnTo>
                    <a:pt x="1041262" y="1421315"/>
                  </a:lnTo>
                  <a:lnTo>
                    <a:pt x="1036583" y="1416519"/>
                  </a:lnTo>
                  <a:lnTo>
                    <a:pt x="1035864" y="1413750"/>
                  </a:lnTo>
                  <a:lnTo>
                    <a:pt x="1035684" y="1409955"/>
                  </a:lnTo>
                  <a:lnTo>
                    <a:pt x="1037515" y="1407640"/>
                  </a:lnTo>
                  <a:lnTo>
                    <a:pt x="1038500" y="1405598"/>
                  </a:lnTo>
                  <a:lnTo>
                    <a:pt x="1038398" y="1403728"/>
                  </a:lnTo>
                  <a:lnTo>
                    <a:pt x="1038117" y="1402351"/>
                  </a:lnTo>
                  <a:lnTo>
                    <a:pt x="1036505" y="1399957"/>
                  </a:lnTo>
                  <a:lnTo>
                    <a:pt x="1030278" y="1398533"/>
                  </a:lnTo>
                  <a:lnTo>
                    <a:pt x="1025216" y="1392595"/>
                  </a:lnTo>
                  <a:lnTo>
                    <a:pt x="1024919" y="1388042"/>
                  </a:lnTo>
                  <a:lnTo>
                    <a:pt x="1022932" y="1383379"/>
                  </a:lnTo>
                  <a:lnTo>
                    <a:pt x="1022908" y="1380336"/>
                  </a:lnTo>
                  <a:lnTo>
                    <a:pt x="1022603" y="1377042"/>
                  </a:lnTo>
                  <a:lnTo>
                    <a:pt x="1024113" y="1376322"/>
                  </a:lnTo>
                  <a:lnTo>
                    <a:pt x="1025459" y="1376588"/>
                  </a:lnTo>
                  <a:lnTo>
                    <a:pt x="1025326" y="1377895"/>
                  </a:lnTo>
                  <a:lnTo>
                    <a:pt x="1025779" y="1380250"/>
                  </a:lnTo>
                  <a:lnTo>
                    <a:pt x="1027368" y="1382018"/>
                  </a:lnTo>
                  <a:lnTo>
                    <a:pt x="1028877" y="1382792"/>
                  </a:lnTo>
                  <a:lnTo>
                    <a:pt x="1030254" y="1384506"/>
                  </a:lnTo>
                  <a:lnTo>
                    <a:pt x="1031287" y="1385022"/>
                  </a:lnTo>
                  <a:lnTo>
                    <a:pt x="1032351" y="1385147"/>
                  </a:lnTo>
                  <a:lnTo>
                    <a:pt x="1031780" y="1384044"/>
                  </a:lnTo>
                  <a:lnTo>
                    <a:pt x="1031170" y="1383340"/>
                  </a:lnTo>
                  <a:lnTo>
                    <a:pt x="1030426" y="1381055"/>
                  </a:lnTo>
                  <a:lnTo>
                    <a:pt x="1029018" y="1378137"/>
                  </a:lnTo>
                  <a:lnTo>
                    <a:pt x="1027399" y="1376526"/>
                  </a:lnTo>
                  <a:lnTo>
                    <a:pt x="1026577" y="1373584"/>
                  </a:lnTo>
                  <a:lnTo>
                    <a:pt x="1025873" y="1372904"/>
                  </a:lnTo>
                  <a:lnTo>
                    <a:pt x="1025435" y="1371808"/>
                  </a:lnTo>
                  <a:lnTo>
                    <a:pt x="1027000" y="1370510"/>
                  </a:lnTo>
                  <a:lnTo>
                    <a:pt x="1029136" y="1369586"/>
                  </a:lnTo>
                  <a:lnTo>
                    <a:pt x="1031999" y="1369336"/>
                  </a:lnTo>
                  <a:lnTo>
                    <a:pt x="1040120" y="1369774"/>
                  </a:lnTo>
                  <a:lnTo>
                    <a:pt x="1041849" y="1369015"/>
                  </a:lnTo>
                  <a:lnTo>
                    <a:pt x="1043280" y="1369258"/>
                  </a:lnTo>
                  <a:lnTo>
                    <a:pt x="1044329" y="1369164"/>
                  </a:lnTo>
                  <a:lnTo>
                    <a:pt x="1042122" y="1368382"/>
                  </a:lnTo>
                  <a:lnTo>
                    <a:pt x="1040886" y="1368640"/>
                  </a:lnTo>
                  <a:lnTo>
                    <a:pt x="1039423" y="1368475"/>
                  </a:lnTo>
                  <a:lnTo>
                    <a:pt x="1036521" y="1368632"/>
                  </a:lnTo>
                  <a:lnTo>
                    <a:pt x="1035347" y="1368303"/>
                  </a:lnTo>
                  <a:lnTo>
                    <a:pt x="1034057" y="1367380"/>
                  </a:lnTo>
                  <a:lnTo>
                    <a:pt x="1033212" y="1367286"/>
                  </a:lnTo>
                  <a:lnTo>
                    <a:pt x="1030528" y="1368898"/>
                  </a:lnTo>
                  <a:lnTo>
                    <a:pt x="1029331" y="1368702"/>
                  </a:lnTo>
                  <a:lnTo>
                    <a:pt x="1026499" y="1366942"/>
                  </a:lnTo>
                  <a:lnTo>
                    <a:pt x="1025263" y="1366692"/>
                  </a:lnTo>
                  <a:lnTo>
                    <a:pt x="1023276" y="1367693"/>
                  </a:lnTo>
                  <a:lnTo>
                    <a:pt x="1023033" y="1372004"/>
                  </a:lnTo>
                  <a:lnTo>
                    <a:pt x="1023651" y="1375204"/>
                  </a:lnTo>
                  <a:lnTo>
                    <a:pt x="1022462" y="1375532"/>
                  </a:lnTo>
                  <a:lnTo>
                    <a:pt x="1021077" y="1374218"/>
                  </a:lnTo>
                  <a:lnTo>
                    <a:pt x="1018957" y="1373435"/>
                  </a:lnTo>
                  <a:lnTo>
                    <a:pt x="1017205" y="1372239"/>
                  </a:lnTo>
                  <a:lnTo>
                    <a:pt x="1014733" y="1370009"/>
                  </a:lnTo>
                  <a:lnTo>
                    <a:pt x="1013434" y="1369195"/>
                  </a:lnTo>
                  <a:lnTo>
                    <a:pt x="1011963" y="1371049"/>
                  </a:lnTo>
                  <a:lnTo>
                    <a:pt x="1011908" y="1370197"/>
                  </a:lnTo>
                  <a:lnTo>
                    <a:pt x="1012636" y="1368037"/>
                  </a:lnTo>
                  <a:lnTo>
                    <a:pt x="1012433" y="1364415"/>
                  </a:lnTo>
                  <a:lnTo>
                    <a:pt x="1014647" y="1367310"/>
                  </a:lnTo>
                  <a:lnTo>
                    <a:pt x="1013958" y="1365276"/>
                  </a:lnTo>
                  <a:lnTo>
                    <a:pt x="1012237" y="1363030"/>
                  </a:lnTo>
                  <a:lnTo>
                    <a:pt x="1010930" y="1362248"/>
                  </a:lnTo>
                  <a:lnTo>
                    <a:pt x="1009288" y="1358227"/>
                  </a:lnTo>
                  <a:lnTo>
                    <a:pt x="1005587" y="1355809"/>
                  </a:lnTo>
                  <a:lnTo>
                    <a:pt x="1002622" y="1351898"/>
                  </a:lnTo>
                  <a:lnTo>
                    <a:pt x="996551" y="1345396"/>
                  </a:lnTo>
                  <a:lnTo>
                    <a:pt x="996152" y="1339669"/>
                  </a:lnTo>
                  <a:lnTo>
                    <a:pt x="993938" y="1332402"/>
                  </a:lnTo>
                  <a:lnTo>
                    <a:pt x="994869" y="1328255"/>
                  </a:lnTo>
                  <a:lnTo>
                    <a:pt x="994744" y="1325313"/>
                  </a:lnTo>
                  <a:lnTo>
                    <a:pt x="993656" y="1320854"/>
                  </a:lnTo>
                  <a:lnTo>
                    <a:pt x="992522" y="1318429"/>
                  </a:lnTo>
                  <a:lnTo>
                    <a:pt x="987601" y="1311755"/>
                  </a:lnTo>
                  <a:lnTo>
                    <a:pt x="982868" y="1307249"/>
                  </a:lnTo>
                  <a:lnTo>
                    <a:pt x="982156" y="1303830"/>
                  </a:lnTo>
                  <a:lnTo>
                    <a:pt x="981827" y="1300380"/>
                  </a:lnTo>
                  <a:lnTo>
                    <a:pt x="982860" y="1297306"/>
                  </a:lnTo>
                  <a:lnTo>
                    <a:pt x="983760" y="1294059"/>
                  </a:lnTo>
                  <a:lnTo>
                    <a:pt x="984409" y="1293198"/>
                  </a:lnTo>
                  <a:lnTo>
                    <a:pt x="984667" y="1293558"/>
                  </a:lnTo>
                  <a:lnTo>
                    <a:pt x="984487" y="1294247"/>
                  </a:lnTo>
                  <a:lnTo>
                    <a:pt x="985160" y="1294458"/>
                  </a:lnTo>
                  <a:lnTo>
                    <a:pt x="985418" y="1293026"/>
                  </a:lnTo>
                  <a:lnTo>
                    <a:pt x="985817" y="1292291"/>
                  </a:lnTo>
                  <a:lnTo>
                    <a:pt x="985113" y="1292197"/>
                  </a:lnTo>
                  <a:lnTo>
                    <a:pt x="985184" y="1291743"/>
                  </a:lnTo>
                  <a:lnTo>
                    <a:pt x="985606" y="1290836"/>
                  </a:lnTo>
                  <a:lnTo>
                    <a:pt x="987077" y="1286564"/>
                  </a:lnTo>
                  <a:lnTo>
                    <a:pt x="986920" y="1281166"/>
                  </a:lnTo>
                  <a:lnTo>
                    <a:pt x="988493" y="1274524"/>
                  </a:lnTo>
                  <a:lnTo>
                    <a:pt x="988415" y="1272325"/>
                  </a:lnTo>
                  <a:lnTo>
                    <a:pt x="987413" y="1267584"/>
                  </a:lnTo>
                  <a:lnTo>
                    <a:pt x="986412" y="1264737"/>
                  </a:lnTo>
                  <a:lnTo>
                    <a:pt x="984628" y="1262718"/>
                  </a:lnTo>
                  <a:lnTo>
                    <a:pt x="985418" y="1259761"/>
                  </a:lnTo>
                  <a:lnTo>
                    <a:pt x="985356" y="1256937"/>
                  </a:lnTo>
                  <a:lnTo>
                    <a:pt x="982203" y="1252861"/>
                  </a:lnTo>
                  <a:lnTo>
                    <a:pt x="980998" y="1247502"/>
                  </a:lnTo>
                  <a:lnTo>
                    <a:pt x="980771" y="1245233"/>
                  </a:lnTo>
                  <a:lnTo>
                    <a:pt x="981084" y="1239224"/>
                  </a:lnTo>
                  <a:lnTo>
                    <a:pt x="980263" y="1236650"/>
                  </a:lnTo>
                  <a:lnTo>
                    <a:pt x="978158" y="1232402"/>
                  </a:lnTo>
                  <a:lnTo>
                    <a:pt x="979058" y="1228702"/>
                  </a:lnTo>
                  <a:lnTo>
                    <a:pt x="980028" y="1226441"/>
                  </a:lnTo>
                  <a:lnTo>
                    <a:pt x="982398" y="1216560"/>
                  </a:lnTo>
                  <a:lnTo>
                    <a:pt x="982970" y="1215754"/>
                  </a:lnTo>
                  <a:lnTo>
                    <a:pt x="983955" y="1215778"/>
                  </a:lnTo>
                  <a:lnTo>
                    <a:pt x="985684" y="1214096"/>
                  </a:lnTo>
                  <a:lnTo>
                    <a:pt x="984886" y="1213704"/>
                  </a:lnTo>
                  <a:lnTo>
                    <a:pt x="983681" y="1214510"/>
                  </a:lnTo>
                  <a:lnTo>
                    <a:pt x="984753" y="1210583"/>
                  </a:lnTo>
                  <a:lnTo>
                    <a:pt x="985958" y="1207211"/>
                  </a:lnTo>
                  <a:lnTo>
                    <a:pt x="986740" y="1205998"/>
                  </a:lnTo>
                  <a:lnTo>
                    <a:pt x="987139" y="1194952"/>
                  </a:lnTo>
                  <a:lnTo>
                    <a:pt x="987828" y="1186463"/>
                  </a:lnTo>
                  <a:lnTo>
                    <a:pt x="988962" y="1183655"/>
                  </a:lnTo>
                  <a:lnTo>
                    <a:pt x="988563" y="1180752"/>
                  </a:lnTo>
                  <a:lnTo>
                    <a:pt x="989025" y="1176817"/>
                  </a:lnTo>
                  <a:lnTo>
                    <a:pt x="988696" y="1172827"/>
                  </a:lnTo>
                  <a:lnTo>
                    <a:pt x="991129" y="1153511"/>
                  </a:lnTo>
                  <a:lnTo>
                    <a:pt x="990809" y="1151164"/>
                  </a:lnTo>
                  <a:lnTo>
                    <a:pt x="991552" y="1148011"/>
                  </a:lnTo>
                  <a:lnTo>
                    <a:pt x="990856" y="1139679"/>
                  </a:lnTo>
                  <a:lnTo>
                    <a:pt x="991168" y="1130307"/>
                  </a:lnTo>
                  <a:lnTo>
                    <a:pt x="990550" y="1129109"/>
                  </a:lnTo>
                  <a:lnTo>
                    <a:pt x="990237" y="1127811"/>
                  </a:lnTo>
                  <a:lnTo>
                    <a:pt x="990816" y="1127615"/>
                  </a:lnTo>
                  <a:lnTo>
                    <a:pt x="991943" y="1128984"/>
                  </a:lnTo>
                  <a:lnTo>
                    <a:pt x="997169" y="1128969"/>
                  </a:lnTo>
                  <a:lnTo>
                    <a:pt x="1000502" y="1127701"/>
                  </a:lnTo>
                  <a:lnTo>
                    <a:pt x="1001714" y="1128116"/>
                  </a:lnTo>
                  <a:lnTo>
                    <a:pt x="1003123" y="1129837"/>
                  </a:lnTo>
                  <a:lnTo>
                    <a:pt x="1004899" y="1130181"/>
                  </a:lnTo>
                  <a:lnTo>
                    <a:pt x="1007113" y="1129876"/>
                  </a:lnTo>
                  <a:lnTo>
                    <a:pt x="1006440" y="1129446"/>
                  </a:lnTo>
                  <a:lnTo>
                    <a:pt x="1005399" y="1129329"/>
                  </a:lnTo>
                  <a:lnTo>
                    <a:pt x="1003068" y="1127740"/>
                  </a:lnTo>
                  <a:lnTo>
                    <a:pt x="1001746" y="1126152"/>
                  </a:lnTo>
                  <a:lnTo>
                    <a:pt x="997670" y="1126262"/>
                  </a:lnTo>
                  <a:lnTo>
                    <a:pt x="996840" y="1125245"/>
                  </a:lnTo>
                  <a:lnTo>
                    <a:pt x="992287" y="1126262"/>
                  </a:lnTo>
                  <a:lnTo>
                    <a:pt x="990879" y="1125221"/>
                  </a:lnTo>
                  <a:lnTo>
                    <a:pt x="988399" y="1125894"/>
                  </a:lnTo>
                  <a:lnTo>
                    <a:pt x="989009" y="1122937"/>
                  </a:lnTo>
                  <a:lnTo>
                    <a:pt x="988900" y="1119197"/>
                  </a:lnTo>
                  <a:lnTo>
                    <a:pt x="989033" y="1115552"/>
                  </a:lnTo>
                  <a:lnTo>
                    <a:pt x="989643" y="1118212"/>
                  </a:lnTo>
                  <a:lnTo>
                    <a:pt x="991184" y="1121036"/>
                  </a:lnTo>
                  <a:lnTo>
                    <a:pt x="991927" y="1117836"/>
                  </a:lnTo>
                  <a:lnTo>
                    <a:pt x="992436" y="1113799"/>
                  </a:lnTo>
                  <a:lnTo>
                    <a:pt x="990934" y="1112250"/>
                  </a:lnTo>
                  <a:lnTo>
                    <a:pt x="988430" y="1111100"/>
                  </a:lnTo>
                  <a:lnTo>
                    <a:pt x="987531" y="1107329"/>
                  </a:lnTo>
                  <a:lnTo>
                    <a:pt x="993453" y="1104106"/>
                  </a:lnTo>
                  <a:lnTo>
                    <a:pt x="990308" y="1103425"/>
                  </a:lnTo>
                  <a:lnTo>
                    <a:pt x="989072" y="1101978"/>
                  </a:lnTo>
                  <a:lnTo>
                    <a:pt x="987546" y="1101798"/>
                  </a:lnTo>
                  <a:lnTo>
                    <a:pt x="987429" y="1102917"/>
                  </a:lnTo>
                  <a:lnTo>
                    <a:pt x="986936" y="1104380"/>
                  </a:lnTo>
                  <a:lnTo>
                    <a:pt x="986404" y="1102432"/>
                  </a:lnTo>
                  <a:lnTo>
                    <a:pt x="986248" y="1100140"/>
                  </a:lnTo>
                  <a:lnTo>
                    <a:pt x="985622" y="1096220"/>
                  </a:lnTo>
                  <a:lnTo>
                    <a:pt x="983196" y="1089891"/>
                  </a:lnTo>
                  <a:lnTo>
                    <a:pt x="981726" y="1081653"/>
                  </a:lnTo>
                  <a:lnTo>
                    <a:pt x="979879" y="1077569"/>
                  </a:lnTo>
                  <a:lnTo>
                    <a:pt x="976343" y="1073657"/>
                  </a:lnTo>
                  <a:lnTo>
                    <a:pt x="975420" y="1071373"/>
                  </a:lnTo>
                  <a:lnTo>
                    <a:pt x="974575" y="1065560"/>
                  </a:lnTo>
                  <a:lnTo>
                    <a:pt x="975052" y="1061147"/>
                  </a:lnTo>
                  <a:lnTo>
                    <a:pt x="974395" y="1058034"/>
                  </a:lnTo>
                  <a:lnTo>
                    <a:pt x="976093" y="1058214"/>
                  </a:lnTo>
                  <a:lnTo>
                    <a:pt x="980560" y="1060662"/>
                  </a:lnTo>
                  <a:lnTo>
                    <a:pt x="986122" y="1062579"/>
                  </a:lnTo>
                  <a:lnTo>
                    <a:pt x="987804" y="1063972"/>
                  </a:lnTo>
                  <a:lnTo>
                    <a:pt x="990503" y="1065004"/>
                  </a:lnTo>
                  <a:lnTo>
                    <a:pt x="1005462" y="1066608"/>
                  </a:lnTo>
                  <a:lnTo>
                    <a:pt x="1006440" y="1066452"/>
                  </a:lnTo>
                  <a:lnTo>
                    <a:pt x="1008372" y="1065458"/>
                  </a:lnTo>
                  <a:lnTo>
                    <a:pt x="1009194" y="1065583"/>
                  </a:lnTo>
                  <a:lnTo>
                    <a:pt x="1011392" y="1067860"/>
                  </a:lnTo>
                  <a:lnTo>
                    <a:pt x="1012495" y="1068134"/>
                  </a:lnTo>
                  <a:lnTo>
                    <a:pt x="1013927" y="1068016"/>
                  </a:lnTo>
                  <a:lnTo>
                    <a:pt x="1014983" y="1067586"/>
                  </a:lnTo>
                  <a:lnTo>
                    <a:pt x="1016790" y="1066029"/>
                  </a:lnTo>
                  <a:lnTo>
                    <a:pt x="1017033" y="1066608"/>
                  </a:lnTo>
                  <a:lnTo>
                    <a:pt x="1017001" y="1068056"/>
                  </a:lnTo>
                  <a:lnTo>
                    <a:pt x="1017643" y="1070113"/>
                  </a:lnTo>
                  <a:lnTo>
                    <a:pt x="1018965" y="1072773"/>
                  </a:lnTo>
                  <a:lnTo>
                    <a:pt x="1019466" y="1074424"/>
                  </a:lnTo>
                  <a:lnTo>
                    <a:pt x="1016790" y="1079071"/>
                  </a:lnTo>
                  <a:lnTo>
                    <a:pt x="1016282" y="1079173"/>
                  </a:lnTo>
                  <a:lnTo>
                    <a:pt x="1016203" y="1077600"/>
                  </a:lnTo>
                  <a:lnTo>
                    <a:pt x="1015851" y="1077287"/>
                  </a:lnTo>
                  <a:lnTo>
                    <a:pt x="1010813" y="1085126"/>
                  </a:lnTo>
                  <a:lnTo>
                    <a:pt x="1009045" y="1088827"/>
                  </a:lnTo>
                  <a:lnTo>
                    <a:pt x="1008873" y="1090493"/>
                  </a:lnTo>
                  <a:lnTo>
                    <a:pt x="1008936" y="1091471"/>
                  </a:lnTo>
                  <a:lnTo>
                    <a:pt x="1009640" y="1091713"/>
                  </a:lnTo>
                  <a:lnTo>
                    <a:pt x="1011251" y="1091330"/>
                  </a:lnTo>
                  <a:lnTo>
                    <a:pt x="1013637" y="1089797"/>
                  </a:lnTo>
                  <a:lnTo>
                    <a:pt x="1013755" y="1089460"/>
                  </a:lnTo>
                  <a:lnTo>
                    <a:pt x="1011533" y="1090008"/>
                  </a:lnTo>
                  <a:lnTo>
                    <a:pt x="1010469" y="1090055"/>
                  </a:lnTo>
                  <a:lnTo>
                    <a:pt x="1010618" y="1088303"/>
                  </a:lnTo>
                  <a:lnTo>
                    <a:pt x="1010868" y="1087473"/>
                  </a:lnTo>
                  <a:lnTo>
                    <a:pt x="1012323" y="1084876"/>
                  </a:lnTo>
                  <a:lnTo>
                    <a:pt x="1013849" y="1083319"/>
                  </a:lnTo>
                  <a:lnTo>
                    <a:pt x="1016016" y="1081661"/>
                  </a:lnTo>
                  <a:lnTo>
                    <a:pt x="1017267" y="1080291"/>
                  </a:lnTo>
                  <a:lnTo>
                    <a:pt x="1018128" y="1078289"/>
                  </a:lnTo>
                  <a:lnTo>
                    <a:pt x="1020538" y="1075895"/>
                  </a:lnTo>
                  <a:lnTo>
                    <a:pt x="1020984" y="1075230"/>
                  </a:lnTo>
                  <a:lnTo>
                    <a:pt x="1020882" y="1073258"/>
                  </a:lnTo>
                  <a:lnTo>
                    <a:pt x="1021030" y="1072883"/>
                  </a:lnTo>
                  <a:lnTo>
                    <a:pt x="1022196" y="1073149"/>
                  </a:lnTo>
                  <a:lnTo>
                    <a:pt x="1022681" y="1076544"/>
                  </a:lnTo>
                  <a:lnTo>
                    <a:pt x="1022392" y="1078054"/>
                  </a:lnTo>
                  <a:lnTo>
                    <a:pt x="1020311" y="1079892"/>
                  </a:lnTo>
                  <a:lnTo>
                    <a:pt x="1020053" y="1080542"/>
                  </a:lnTo>
                  <a:lnTo>
                    <a:pt x="1020412" y="1083053"/>
                  </a:lnTo>
                  <a:lnTo>
                    <a:pt x="1020092" y="1083296"/>
                  </a:lnTo>
                  <a:lnTo>
                    <a:pt x="1019302" y="1082998"/>
                  </a:lnTo>
                  <a:lnTo>
                    <a:pt x="1019059" y="1083163"/>
                  </a:lnTo>
                  <a:lnTo>
                    <a:pt x="1021023" y="1085885"/>
                  </a:lnTo>
                  <a:lnTo>
                    <a:pt x="1021649" y="1087998"/>
                  </a:lnTo>
                  <a:lnTo>
                    <a:pt x="1021735" y="1089883"/>
                  </a:lnTo>
                  <a:lnTo>
                    <a:pt x="1021203" y="1093490"/>
                  </a:lnTo>
                  <a:lnTo>
                    <a:pt x="1020632" y="1094092"/>
                  </a:lnTo>
                  <a:lnTo>
                    <a:pt x="1019654" y="1093873"/>
                  </a:lnTo>
                  <a:lnTo>
                    <a:pt x="1018355" y="1092746"/>
                  </a:lnTo>
                  <a:lnTo>
                    <a:pt x="1018065" y="1093106"/>
                  </a:lnTo>
                  <a:lnTo>
                    <a:pt x="1017033" y="1095907"/>
                  </a:lnTo>
                  <a:lnTo>
                    <a:pt x="1016696" y="1095664"/>
                  </a:lnTo>
                  <a:lnTo>
                    <a:pt x="1016055" y="1092339"/>
                  </a:lnTo>
                  <a:lnTo>
                    <a:pt x="1015703" y="1092089"/>
                  </a:lnTo>
                  <a:lnTo>
                    <a:pt x="1013708" y="1093607"/>
                  </a:lnTo>
                  <a:lnTo>
                    <a:pt x="1012902" y="1095062"/>
                  </a:lnTo>
                  <a:lnTo>
                    <a:pt x="1012213" y="1097378"/>
                  </a:lnTo>
                  <a:lnTo>
                    <a:pt x="1011337" y="1098465"/>
                  </a:lnTo>
                  <a:lnTo>
                    <a:pt x="1013825" y="1098700"/>
                  </a:lnTo>
                  <a:lnTo>
                    <a:pt x="1016070" y="1098230"/>
                  </a:lnTo>
                  <a:lnTo>
                    <a:pt x="1017870" y="1099333"/>
                  </a:lnTo>
                  <a:lnTo>
                    <a:pt x="1018480" y="1099365"/>
                  </a:lnTo>
                  <a:lnTo>
                    <a:pt x="1020123" y="1098285"/>
                  </a:lnTo>
                  <a:lnTo>
                    <a:pt x="1020624" y="1097558"/>
                  </a:lnTo>
                  <a:lnTo>
                    <a:pt x="1021985" y="1094061"/>
                  </a:lnTo>
                  <a:lnTo>
                    <a:pt x="1022666" y="1093435"/>
                  </a:lnTo>
                  <a:lnTo>
                    <a:pt x="1023675" y="1093411"/>
                  </a:lnTo>
                  <a:lnTo>
                    <a:pt x="1024653" y="1092887"/>
                  </a:lnTo>
                  <a:lnTo>
                    <a:pt x="1026108" y="1090963"/>
                  </a:lnTo>
                  <a:lnTo>
                    <a:pt x="1026171" y="1090196"/>
                  </a:lnTo>
                  <a:lnTo>
                    <a:pt x="1025638" y="1085885"/>
                  </a:lnTo>
                  <a:lnTo>
                    <a:pt x="1025795" y="1083436"/>
                  </a:lnTo>
                  <a:lnTo>
                    <a:pt x="1025521" y="1082662"/>
                  </a:lnTo>
                  <a:lnTo>
                    <a:pt x="1024872" y="1081856"/>
                  </a:lnTo>
                  <a:lnTo>
                    <a:pt x="1024950" y="1081074"/>
                  </a:lnTo>
                  <a:lnTo>
                    <a:pt x="1025459" y="1079783"/>
                  </a:lnTo>
                  <a:lnTo>
                    <a:pt x="1025498" y="1078617"/>
                  </a:lnTo>
                  <a:lnTo>
                    <a:pt x="1025060" y="1077577"/>
                  </a:lnTo>
                  <a:lnTo>
                    <a:pt x="1025255" y="1076395"/>
                  </a:lnTo>
                  <a:lnTo>
                    <a:pt x="1026632" y="1073845"/>
                  </a:lnTo>
                  <a:lnTo>
                    <a:pt x="1026890" y="1072718"/>
                  </a:lnTo>
                  <a:lnTo>
                    <a:pt x="1028565" y="1070176"/>
                  </a:lnTo>
                  <a:lnTo>
                    <a:pt x="1028142" y="1069151"/>
                  </a:lnTo>
                  <a:lnTo>
                    <a:pt x="1026906" y="1067899"/>
                  </a:lnTo>
                  <a:lnTo>
                    <a:pt x="1026124" y="1066796"/>
                  </a:lnTo>
                  <a:lnTo>
                    <a:pt x="1025341" y="1065075"/>
                  </a:lnTo>
                  <a:lnTo>
                    <a:pt x="1024747" y="1064496"/>
                  </a:lnTo>
                  <a:lnTo>
                    <a:pt x="1024551" y="1064762"/>
                  </a:lnTo>
                  <a:lnTo>
                    <a:pt x="1025388" y="1067578"/>
                  </a:lnTo>
                  <a:lnTo>
                    <a:pt x="1025208" y="1067766"/>
                  </a:lnTo>
                  <a:lnTo>
                    <a:pt x="1023033" y="1066248"/>
                  </a:lnTo>
                  <a:lnTo>
                    <a:pt x="1022525" y="1065286"/>
                  </a:lnTo>
                  <a:lnTo>
                    <a:pt x="1022259" y="1063980"/>
                  </a:lnTo>
                  <a:lnTo>
                    <a:pt x="1022446" y="1063002"/>
                  </a:lnTo>
                  <a:lnTo>
                    <a:pt x="1023620" y="1062032"/>
                  </a:lnTo>
                  <a:lnTo>
                    <a:pt x="1025020" y="1061679"/>
                  </a:lnTo>
                  <a:lnTo>
                    <a:pt x="1024903" y="1060866"/>
                  </a:lnTo>
                  <a:lnTo>
                    <a:pt x="1023151" y="1058222"/>
                  </a:lnTo>
                  <a:lnTo>
                    <a:pt x="1021985" y="1057017"/>
                  </a:lnTo>
                  <a:lnTo>
                    <a:pt x="1021085" y="1056430"/>
                  </a:lnTo>
                  <a:lnTo>
                    <a:pt x="1019873" y="1056273"/>
                  </a:lnTo>
                  <a:lnTo>
                    <a:pt x="1019333" y="1055843"/>
                  </a:lnTo>
                  <a:lnTo>
                    <a:pt x="1019192" y="1055225"/>
                  </a:lnTo>
                  <a:lnTo>
                    <a:pt x="1019450" y="1054412"/>
                  </a:lnTo>
                  <a:lnTo>
                    <a:pt x="1020100" y="1054145"/>
                  </a:lnTo>
                  <a:lnTo>
                    <a:pt x="1021969" y="1054474"/>
                  </a:lnTo>
                  <a:lnTo>
                    <a:pt x="1022979" y="1053895"/>
                  </a:lnTo>
                  <a:lnTo>
                    <a:pt x="1022885" y="1052839"/>
                  </a:lnTo>
                  <a:lnTo>
                    <a:pt x="1022580" y="1052252"/>
                  </a:lnTo>
                  <a:lnTo>
                    <a:pt x="1022627" y="1048466"/>
                  </a:lnTo>
                  <a:lnTo>
                    <a:pt x="1021915" y="1045383"/>
                  </a:lnTo>
                  <a:lnTo>
                    <a:pt x="1021547" y="1044859"/>
                  </a:lnTo>
                  <a:lnTo>
                    <a:pt x="1021148" y="1044804"/>
                  </a:lnTo>
                  <a:lnTo>
                    <a:pt x="1020725" y="1045219"/>
                  </a:lnTo>
                  <a:lnTo>
                    <a:pt x="1019552" y="1045328"/>
                  </a:lnTo>
                  <a:lnTo>
                    <a:pt x="1018824" y="1044319"/>
                  </a:lnTo>
                  <a:lnTo>
                    <a:pt x="1018018" y="1042363"/>
                  </a:lnTo>
                  <a:lnTo>
                    <a:pt x="1016563" y="1037701"/>
                  </a:lnTo>
                  <a:lnTo>
                    <a:pt x="1018817" y="1037701"/>
                  </a:lnTo>
                  <a:lnTo>
                    <a:pt x="1028181" y="1037701"/>
                  </a:lnTo>
                  <a:lnTo>
                    <a:pt x="1037538" y="1037701"/>
                  </a:lnTo>
                  <a:lnTo>
                    <a:pt x="1046903" y="1037701"/>
                  </a:lnTo>
                  <a:lnTo>
                    <a:pt x="1056267" y="1037701"/>
                  </a:lnTo>
                  <a:lnTo>
                    <a:pt x="1065624" y="1037701"/>
                  </a:lnTo>
                  <a:lnTo>
                    <a:pt x="1074989" y="1037701"/>
                  </a:lnTo>
                  <a:lnTo>
                    <a:pt x="1084353" y="1037701"/>
                  </a:lnTo>
                  <a:lnTo>
                    <a:pt x="1093718" y="1037701"/>
                  </a:lnTo>
                  <a:lnTo>
                    <a:pt x="1103075" y="1037701"/>
                  </a:lnTo>
                  <a:lnTo>
                    <a:pt x="1112440" y="1037701"/>
                  </a:lnTo>
                  <a:lnTo>
                    <a:pt x="1121804" y="1037701"/>
                  </a:lnTo>
                  <a:lnTo>
                    <a:pt x="1131161" y="1037701"/>
                  </a:lnTo>
                  <a:lnTo>
                    <a:pt x="1140526" y="1037701"/>
                  </a:lnTo>
                  <a:lnTo>
                    <a:pt x="1149890" y="1037701"/>
                  </a:lnTo>
                  <a:lnTo>
                    <a:pt x="1159255" y="1037701"/>
                  </a:lnTo>
                  <a:lnTo>
                    <a:pt x="1168612" y="1037701"/>
                  </a:lnTo>
                  <a:lnTo>
                    <a:pt x="1177976" y="1037701"/>
                  </a:lnTo>
                  <a:lnTo>
                    <a:pt x="1187341" y="1037701"/>
                  </a:lnTo>
                  <a:lnTo>
                    <a:pt x="1196698" y="1037701"/>
                  </a:lnTo>
                  <a:lnTo>
                    <a:pt x="1206063" y="1037701"/>
                  </a:lnTo>
                  <a:lnTo>
                    <a:pt x="1215427" y="1037701"/>
                  </a:lnTo>
                  <a:lnTo>
                    <a:pt x="1224792" y="1037701"/>
                  </a:lnTo>
                  <a:lnTo>
                    <a:pt x="1234149" y="1037701"/>
                  </a:lnTo>
                  <a:lnTo>
                    <a:pt x="1243513" y="1037701"/>
                  </a:lnTo>
                  <a:lnTo>
                    <a:pt x="1252878" y="1037701"/>
                  </a:lnTo>
                  <a:lnTo>
                    <a:pt x="1262235" y="1037701"/>
                  </a:lnTo>
                  <a:lnTo>
                    <a:pt x="1271599" y="1037701"/>
                  </a:lnTo>
                  <a:lnTo>
                    <a:pt x="1280964" y="1037701"/>
                  </a:lnTo>
                  <a:lnTo>
                    <a:pt x="1290329" y="1037701"/>
                  </a:lnTo>
                  <a:lnTo>
                    <a:pt x="1299686" y="1037701"/>
                  </a:lnTo>
                  <a:lnTo>
                    <a:pt x="1309050" y="1037701"/>
                  </a:lnTo>
                  <a:lnTo>
                    <a:pt x="1318415" y="1037701"/>
                  </a:lnTo>
                  <a:lnTo>
                    <a:pt x="1327772" y="1037701"/>
                  </a:lnTo>
                  <a:lnTo>
                    <a:pt x="1337136" y="1037701"/>
                  </a:lnTo>
                  <a:lnTo>
                    <a:pt x="1346501" y="1037701"/>
                  </a:lnTo>
                  <a:lnTo>
                    <a:pt x="1355866" y="1037701"/>
                  </a:lnTo>
                  <a:lnTo>
                    <a:pt x="1365223" y="1037701"/>
                  </a:lnTo>
                  <a:lnTo>
                    <a:pt x="1374587" y="1037701"/>
                  </a:lnTo>
                  <a:lnTo>
                    <a:pt x="1383952" y="1037701"/>
                  </a:lnTo>
                  <a:lnTo>
                    <a:pt x="1393309" y="1037701"/>
                  </a:lnTo>
                  <a:lnTo>
                    <a:pt x="1402673" y="1037701"/>
                  </a:lnTo>
                  <a:lnTo>
                    <a:pt x="1412038" y="1037701"/>
                  </a:lnTo>
                  <a:lnTo>
                    <a:pt x="1421395" y="1037701"/>
                  </a:lnTo>
                  <a:lnTo>
                    <a:pt x="1430759" y="1037701"/>
                  </a:lnTo>
                  <a:lnTo>
                    <a:pt x="1440124" y="1037701"/>
                  </a:lnTo>
                  <a:lnTo>
                    <a:pt x="1449489" y="1037701"/>
                  </a:lnTo>
                  <a:lnTo>
                    <a:pt x="1458846" y="1037701"/>
                  </a:lnTo>
                  <a:lnTo>
                    <a:pt x="1468210" y="1037701"/>
                  </a:lnTo>
                  <a:lnTo>
                    <a:pt x="1477575" y="1037701"/>
                  </a:lnTo>
                  <a:lnTo>
                    <a:pt x="1486932" y="1037701"/>
                  </a:lnTo>
                  <a:lnTo>
                    <a:pt x="1496296" y="1037701"/>
                  </a:lnTo>
                  <a:lnTo>
                    <a:pt x="1505661" y="1037701"/>
                  </a:lnTo>
                  <a:lnTo>
                    <a:pt x="1515026" y="1037701"/>
                  </a:lnTo>
                  <a:lnTo>
                    <a:pt x="1524367" y="1037701"/>
                  </a:lnTo>
                  <a:lnTo>
                    <a:pt x="1533731" y="1037701"/>
                  </a:lnTo>
                  <a:lnTo>
                    <a:pt x="1543096" y="1037701"/>
                  </a:lnTo>
                  <a:lnTo>
                    <a:pt x="1552453" y="1037701"/>
                  </a:lnTo>
                  <a:lnTo>
                    <a:pt x="1561818" y="1037701"/>
                  </a:lnTo>
                  <a:lnTo>
                    <a:pt x="1571182" y="1037701"/>
                  </a:lnTo>
                  <a:lnTo>
                    <a:pt x="1580547" y="1037701"/>
                  </a:lnTo>
                  <a:lnTo>
                    <a:pt x="1589904" y="1037701"/>
                  </a:lnTo>
                  <a:lnTo>
                    <a:pt x="1599268" y="1037701"/>
                  </a:lnTo>
                  <a:lnTo>
                    <a:pt x="1608633" y="1037701"/>
                  </a:lnTo>
                  <a:lnTo>
                    <a:pt x="1617990" y="1037701"/>
                  </a:lnTo>
                  <a:lnTo>
                    <a:pt x="1623169" y="1037748"/>
                  </a:lnTo>
                  <a:lnTo>
                    <a:pt x="1623255" y="1030683"/>
                  </a:lnTo>
                  <a:lnTo>
                    <a:pt x="1623318" y="1025097"/>
                  </a:lnTo>
                  <a:lnTo>
                    <a:pt x="1628059" y="1025778"/>
                  </a:lnTo>
                  <a:lnTo>
                    <a:pt x="1629475" y="1026795"/>
                  </a:lnTo>
                  <a:lnTo>
                    <a:pt x="1629928" y="1027280"/>
                  </a:lnTo>
                  <a:lnTo>
                    <a:pt x="1629795" y="1028821"/>
                  </a:lnTo>
                  <a:lnTo>
                    <a:pt x="1630187" y="1033492"/>
                  </a:lnTo>
                  <a:lnTo>
                    <a:pt x="1631047" y="1037372"/>
                  </a:lnTo>
                  <a:lnTo>
                    <a:pt x="1633034" y="1042027"/>
                  </a:lnTo>
                  <a:lnTo>
                    <a:pt x="1633042" y="1042035"/>
                  </a:lnTo>
                  <a:lnTo>
                    <a:pt x="1633206" y="1043850"/>
                  </a:lnTo>
                  <a:lnTo>
                    <a:pt x="1633856" y="1044984"/>
                  </a:lnTo>
                  <a:lnTo>
                    <a:pt x="1635053" y="1046040"/>
                  </a:lnTo>
                  <a:lnTo>
                    <a:pt x="1639590" y="1047316"/>
                  </a:lnTo>
                  <a:lnTo>
                    <a:pt x="1647469" y="1048810"/>
                  </a:lnTo>
                  <a:lnTo>
                    <a:pt x="1651936" y="1050523"/>
                  </a:lnTo>
                  <a:lnTo>
                    <a:pt x="1652992" y="1052456"/>
                  </a:lnTo>
                  <a:lnTo>
                    <a:pt x="1655096" y="1053230"/>
                  </a:lnTo>
                  <a:lnTo>
                    <a:pt x="1658249" y="1052855"/>
                  </a:lnTo>
                  <a:lnTo>
                    <a:pt x="1660455" y="1052049"/>
                  </a:lnTo>
                  <a:lnTo>
                    <a:pt x="1662341" y="1050249"/>
                  </a:lnTo>
                  <a:close/>
                  <a:moveTo>
                    <a:pt x="1016728" y="1048387"/>
                  </a:moveTo>
                  <a:lnTo>
                    <a:pt x="1017017" y="1049107"/>
                  </a:lnTo>
                  <a:lnTo>
                    <a:pt x="1016133" y="1049811"/>
                  </a:lnTo>
                  <a:lnTo>
                    <a:pt x="1015507" y="1049921"/>
                  </a:lnTo>
                  <a:lnTo>
                    <a:pt x="1014506" y="1048794"/>
                  </a:lnTo>
                  <a:lnTo>
                    <a:pt x="1014068" y="1048653"/>
                  </a:lnTo>
                  <a:lnTo>
                    <a:pt x="1014420" y="1050390"/>
                  </a:lnTo>
                  <a:lnTo>
                    <a:pt x="1014295" y="1050985"/>
                  </a:lnTo>
                  <a:lnTo>
                    <a:pt x="1012253" y="1049921"/>
                  </a:lnTo>
                  <a:lnTo>
                    <a:pt x="1011877" y="1049076"/>
                  </a:lnTo>
                  <a:lnTo>
                    <a:pt x="1012448" y="1048184"/>
                  </a:lnTo>
                  <a:lnTo>
                    <a:pt x="1013739" y="1047261"/>
                  </a:lnTo>
                  <a:lnTo>
                    <a:pt x="1014185" y="1047151"/>
                  </a:lnTo>
                  <a:lnTo>
                    <a:pt x="1016728" y="1048387"/>
                  </a:lnTo>
                  <a:close/>
                  <a:moveTo>
                    <a:pt x="1011658" y="1054075"/>
                  </a:moveTo>
                  <a:lnTo>
                    <a:pt x="1012237" y="1055162"/>
                  </a:lnTo>
                  <a:lnTo>
                    <a:pt x="1009874" y="1054466"/>
                  </a:lnTo>
                  <a:lnTo>
                    <a:pt x="1008881" y="1053840"/>
                  </a:lnTo>
                  <a:lnTo>
                    <a:pt x="1008583" y="1053230"/>
                  </a:lnTo>
                  <a:lnTo>
                    <a:pt x="1008231" y="1051235"/>
                  </a:lnTo>
                  <a:lnTo>
                    <a:pt x="1008396" y="1050586"/>
                  </a:lnTo>
                  <a:lnTo>
                    <a:pt x="1009452" y="1050359"/>
                  </a:lnTo>
                  <a:lnTo>
                    <a:pt x="1011423" y="1052831"/>
                  </a:lnTo>
                  <a:lnTo>
                    <a:pt x="1011658" y="1054075"/>
                  </a:lnTo>
                  <a:close/>
                  <a:moveTo>
                    <a:pt x="1015875" y="1056367"/>
                  </a:moveTo>
                  <a:lnTo>
                    <a:pt x="1015531" y="1056696"/>
                  </a:lnTo>
                  <a:lnTo>
                    <a:pt x="1014357" y="1056266"/>
                  </a:lnTo>
                  <a:lnTo>
                    <a:pt x="1013669" y="1055530"/>
                  </a:lnTo>
                  <a:lnTo>
                    <a:pt x="1013434" y="1054615"/>
                  </a:lnTo>
                  <a:lnTo>
                    <a:pt x="1013872" y="1052855"/>
                  </a:lnTo>
                  <a:lnTo>
                    <a:pt x="1014459" y="1052401"/>
                  </a:lnTo>
                  <a:lnTo>
                    <a:pt x="1014826" y="1052502"/>
                  </a:lnTo>
                  <a:lnTo>
                    <a:pt x="1014983" y="1054051"/>
                  </a:lnTo>
                  <a:lnTo>
                    <a:pt x="1016023" y="1055687"/>
                  </a:lnTo>
                  <a:lnTo>
                    <a:pt x="1015875" y="1056367"/>
                  </a:lnTo>
                  <a:close/>
                  <a:moveTo>
                    <a:pt x="1021328" y="1065411"/>
                  </a:moveTo>
                  <a:lnTo>
                    <a:pt x="1022400" y="1069706"/>
                  </a:lnTo>
                  <a:lnTo>
                    <a:pt x="1022861" y="1067915"/>
                  </a:lnTo>
                  <a:lnTo>
                    <a:pt x="1025850" y="1071013"/>
                  </a:lnTo>
                  <a:lnTo>
                    <a:pt x="1025850" y="1072538"/>
                  </a:lnTo>
                  <a:lnTo>
                    <a:pt x="1025490" y="1073047"/>
                  </a:lnTo>
                  <a:lnTo>
                    <a:pt x="1024864" y="1073227"/>
                  </a:lnTo>
                  <a:lnTo>
                    <a:pt x="1024293" y="1072781"/>
                  </a:lnTo>
                  <a:lnTo>
                    <a:pt x="1023769" y="1071709"/>
                  </a:lnTo>
                  <a:lnTo>
                    <a:pt x="1023096" y="1071146"/>
                  </a:lnTo>
                  <a:lnTo>
                    <a:pt x="1021664" y="1070786"/>
                  </a:lnTo>
                  <a:lnTo>
                    <a:pt x="1020921" y="1069565"/>
                  </a:lnTo>
                  <a:lnTo>
                    <a:pt x="1020663" y="1068736"/>
                  </a:lnTo>
                  <a:lnTo>
                    <a:pt x="1020592" y="1066326"/>
                  </a:lnTo>
                  <a:lnTo>
                    <a:pt x="1020233" y="1065576"/>
                  </a:lnTo>
                  <a:lnTo>
                    <a:pt x="1019474" y="1065411"/>
                  </a:lnTo>
                  <a:lnTo>
                    <a:pt x="1018746" y="1064840"/>
                  </a:lnTo>
                  <a:lnTo>
                    <a:pt x="1017620" y="1063150"/>
                  </a:lnTo>
                  <a:lnTo>
                    <a:pt x="1017463" y="1062696"/>
                  </a:lnTo>
                  <a:lnTo>
                    <a:pt x="1017995" y="1061320"/>
                  </a:lnTo>
                  <a:lnTo>
                    <a:pt x="1019215" y="1059012"/>
                  </a:lnTo>
                  <a:lnTo>
                    <a:pt x="1020100" y="1057916"/>
                  </a:lnTo>
                  <a:lnTo>
                    <a:pt x="1020647" y="1058034"/>
                  </a:lnTo>
                  <a:lnTo>
                    <a:pt x="1021328" y="1058730"/>
                  </a:lnTo>
                  <a:lnTo>
                    <a:pt x="1022141" y="1059997"/>
                  </a:lnTo>
                  <a:lnTo>
                    <a:pt x="1021985" y="1060889"/>
                  </a:lnTo>
                  <a:lnTo>
                    <a:pt x="1018699" y="1062634"/>
                  </a:lnTo>
                  <a:lnTo>
                    <a:pt x="1018590" y="1063041"/>
                  </a:lnTo>
                  <a:lnTo>
                    <a:pt x="1020186" y="1063534"/>
                  </a:lnTo>
                  <a:lnTo>
                    <a:pt x="1020772" y="1063972"/>
                  </a:lnTo>
                  <a:lnTo>
                    <a:pt x="1021328" y="1065411"/>
                  </a:lnTo>
                  <a:close/>
                  <a:moveTo>
                    <a:pt x="1759445" y="1072961"/>
                  </a:moveTo>
                  <a:lnTo>
                    <a:pt x="1759336" y="1073501"/>
                  </a:lnTo>
                  <a:lnTo>
                    <a:pt x="1760134" y="1073665"/>
                  </a:lnTo>
                  <a:lnTo>
                    <a:pt x="1759985" y="1073939"/>
                  </a:lnTo>
                  <a:lnTo>
                    <a:pt x="1759117" y="1074432"/>
                  </a:lnTo>
                  <a:lnTo>
                    <a:pt x="1756660" y="1075433"/>
                  </a:lnTo>
                  <a:lnTo>
                    <a:pt x="1755017" y="1075754"/>
                  </a:lnTo>
                  <a:lnTo>
                    <a:pt x="1754172" y="1075394"/>
                  </a:lnTo>
                  <a:lnTo>
                    <a:pt x="1754086" y="1074729"/>
                  </a:lnTo>
                  <a:lnTo>
                    <a:pt x="1754751" y="1073751"/>
                  </a:lnTo>
                  <a:lnTo>
                    <a:pt x="1754751" y="1073266"/>
                  </a:lnTo>
                  <a:lnTo>
                    <a:pt x="1754071" y="1073266"/>
                  </a:lnTo>
                  <a:lnTo>
                    <a:pt x="1754235" y="1072875"/>
                  </a:lnTo>
                  <a:lnTo>
                    <a:pt x="1755244" y="1072100"/>
                  </a:lnTo>
                  <a:lnTo>
                    <a:pt x="1763834" y="1067164"/>
                  </a:lnTo>
                  <a:lnTo>
                    <a:pt x="1767503" y="1065364"/>
                  </a:lnTo>
                  <a:lnTo>
                    <a:pt x="1769459" y="1064793"/>
                  </a:lnTo>
                  <a:lnTo>
                    <a:pt x="1769772" y="1065075"/>
                  </a:lnTo>
                  <a:lnTo>
                    <a:pt x="1767652" y="1066937"/>
                  </a:lnTo>
                  <a:lnTo>
                    <a:pt x="1767316" y="1067696"/>
                  </a:lnTo>
                  <a:lnTo>
                    <a:pt x="1767394" y="1068204"/>
                  </a:lnTo>
                  <a:lnTo>
                    <a:pt x="1766698" y="1069182"/>
                  </a:lnTo>
                  <a:lnTo>
                    <a:pt x="1760415" y="1072640"/>
                  </a:lnTo>
                  <a:lnTo>
                    <a:pt x="1759445" y="1072961"/>
                  </a:lnTo>
                  <a:close/>
                  <a:moveTo>
                    <a:pt x="1022986" y="1083749"/>
                  </a:moveTo>
                  <a:lnTo>
                    <a:pt x="1022869" y="1084375"/>
                  </a:lnTo>
                  <a:lnTo>
                    <a:pt x="1021656" y="1083632"/>
                  </a:lnTo>
                  <a:lnTo>
                    <a:pt x="1021257" y="1082943"/>
                  </a:lnTo>
                  <a:lnTo>
                    <a:pt x="1021304" y="1081402"/>
                  </a:lnTo>
                  <a:lnTo>
                    <a:pt x="1021609" y="1080401"/>
                  </a:lnTo>
                  <a:lnTo>
                    <a:pt x="1021836" y="1080197"/>
                  </a:lnTo>
                  <a:lnTo>
                    <a:pt x="1022548" y="1080636"/>
                  </a:lnTo>
                  <a:lnTo>
                    <a:pt x="1022752" y="1080894"/>
                  </a:lnTo>
                  <a:lnTo>
                    <a:pt x="1022986" y="1083749"/>
                  </a:lnTo>
                  <a:close/>
                  <a:moveTo>
                    <a:pt x="1025247" y="1090211"/>
                  </a:moveTo>
                  <a:lnTo>
                    <a:pt x="1025146" y="1090947"/>
                  </a:lnTo>
                  <a:lnTo>
                    <a:pt x="1024309" y="1091518"/>
                  </a:lnTo>
                  <a:lnTo>
                    <a:pt x="1023870" y="1091369"/>
                  </a:lnTo>
                  <a:lnTo>
                    <a:pt x="1023839" y="1090501"/>
                  </a:lnTo>
                  <a:lnTo>
                    <a:pt x="1023612" y="1090368"/>
                  </a:lnTo>
                  <a:lnTo>
                    <a:pt x="1022705" y="1091408"/>
                  </a:lnTo>
                  <a:lnTo>
                    <a:pt x="1022775" y="1089351"/>
                  </a:lnTo>
                  <a:lnTo>
                    <a:pt x="1023221" y="1087184"/>
                  </a:lnTo>
                  <a:lnTo>
                    <a:pt x="1023612" y="1087145"/>
                  </a:lnTo>
                  <a:lnTo>
                    <a:pt x="1024191" y="1088569"/>
                  </a:lnTo>
                  <a:lnTo>
                    <a:pt x="1025247" y="1090211"/>
                  </a:lnTo>
                  <a:close/>
                  <a:moveTo>
                    <a:pt x="1775546" y="1096173"/>
                  </a:moveTo>
                  <a:lnTo>
                    <a:pt x="1775139" y="1097213"/>
                  </a:lnTo>
                  <a:lnTo>
                    <a:pt x="1775217" y="1097839"/>
                  </a:lnTo>
                  <a:lnTo>
                    <a:pt x="1772550" y="1100593"/>
                  </a:lnTo>
                  <a:lnTo>
                    <a:pt x="1771579" y="1102330"/>
                  </a:lnTo>
                  <a:lnTo>
                    <a:pt x="1770774" y="1102604"/>
                  </a:lnTo>
                  <a:lnTo>
                    <a:pt x="1770124" y="1101423"/>
                  </a:lnTo>
                  <a:lnTo>
                    <a:pt x="1770124" y="1100468"/>
                  </a:lnTo>
                  <a:lnTo>
                    <a:pt x="1770781" y="1099748"/>
                  </a:lnTo>
                  <a:lnTo>
                    <a:pt x="1771431" y="1098723"/>
                  </a:lnTo>
                  <a:lnTo>
                    <a:pt x="1771509" y="1097307"/>
                  </a:lnTo>
                  <a:lnTo>
                    <a:pt x="1771259" y="1096791"/>
                  </a:lnTo>
                  <a:lnTo>
                    <a:pt x="1770445" y="1098066"/>
                  </a:lnTo>
                  <a:lnTo>
                    <a:pt x="1770899" y="1098340"/>
                  </a:lnTo>
                  <a:lnTo>
                    <a:pt x="1771032" y="1098559"/>
                  </a:lnTo>
                  <a:lnTo>
                    <a:pt x="1770875" y="1099021"/>
                  </a:lnTo>
                  <a:lnTo>
                    <a:pt x="1767809" y="1098340"/>
                  </a:lnTo>
                  <a:lnTo>
                    <a:pt x="1766893" y="1097346"/>
                  </a:lnTo>
                  <a:lnTo>
                    <a:pt x="1767050" y="1095962"/>
                  </a:lnTo>
                  <a:lnTo>
                    <a:pt x="1768075" y="1094186"/>
                  </a:lnTo>
                  <a:lnTo>
                    <a:pt x="1771759" y="1090423"/>
                  </a:lnTo>
                  <a:lnTo>
                    <a:pt x="1773387" y="1089374"/>
                  </a:lnTo>
                  <a:lnTo>
                    <a:pt x="1778002" y="1087716"/>
                  </a:lnTo>
                  <a:lnTo>
                    <a:pt x="1780545" y="1087332"/>
                  </a:lnTo>
                  <a:lnTo>
                    <a:pt x="1783103" y="1087332"/>
                  </a:lnTo>
                  <a:lnTo>
                    <a:pt x="1784958" y="1087880"/>
                  </a:lnTo>
                  <a:lnTo>
                    <a:pt x="1786108" y="1088968"/>
                  </a:lnTo>
                  <a:lnTo>
                    <a:pt x="1785020" y="1089687"/>
                  </a:lnTo>
                  <a:lnTo>
                    <a:pt x="1779966" y="1090305"/>
                  </a:lnTo>
                  <a:lnTo>
                    <a:pt x="1779825" y="1090501"/>
                  </a:lnTo>
                  <a:lnTo>
                    <a:pt x="1780796" y="1091096"/>
                  </a:lnTo>
                  <a:lnTo>
                    <a:pt x="1780975" y="1091518"/>
                  </a:lnTo>
                  <a:lnTo>
                    <a:pt x="1780084" y="1092621"/>
                  </a:lnTo>
                  <a:lnTo>
                    <a:pt x="1775546" y="1096173"/>
                  </a:lnTo>
                  <a:close/>
                  <a:moveTo>
                    <a:pt x="1015171" y="1096361"/>
                  </a:moveTo>
                  <a:lnTo>
                    <a:pt x="1014959" y="1096994"/>
                  </a:lnTo>
                  <a:lnTo>
                    <a:pt x="1014647" y="1096963"/>
                  </a:lnTo>
                  <a:lnTo>
                    <a:pt x="1013958" y="1095672"/>
                  </a:lnTo>
                  <a:lnTo>
                    <a:pt x="1013872" y="1094765"/>
                  </a:lnTo>
                  <a:lnTo>
                    <a:pt x="1014459" y="1094107"/>
                  </a:lnTo>
                  <a:lnTo>
                    <a:pt x="1015249" y="1095993"/>
                  </a:lnTo>
                  <a:lnTo>
                    <a:pt x="1015171" y="1096361"/>
                  </a:lnTo>
                  <a:close/>
                  <a:moveTo>
                    <a:pt x="1727135" y="1102111"/>
                  </a:moveTo>
                  <a:lnTo>
                    <a:pt x="1726415" y="1102612"/>
                  </a:lnTo>
                  <a:lnTo>
                    <a:pt x="1726141" y="1102377"/>
                  </a:lnTo>
                  <a:lnTo>
                    <a:pt x="1726313" y="1101391"/>
                  </a:lnTo>
                  <a:lnTo>
                    <a:pt x="1726673" y="1100820"/>
                  </a:lnTo>
                  <a:lnTo>
                    <a:pt x="1727228" y="1100656"/>
                  </a:lnTo>
                  <a:lnTo>
                    <a:pt x="1727502" y="1100898"/>
                  </a:lnTo>
                  <a:lnTo>
                    <a:pt x="1727494" y="1101540"/>
                  </a:lnTo>
                  <a:lnTo>
                    <a:pt x="1727135" y="1102111"/>
                  </a:lnTo>
                  <a:close/>
                  <a:moveTo>
                    <a:pt x="1720962" y="1105271"/>
                  </a:moveTo>
                  <a:lnTo>
                    <a:pt x="1720633" y="1105499"/>
                  </a:lnTo>
                  <a:lnTo>
                    <a:pt x="1719796" y="1104959"/>
                  </a:lnTo>
                  <a:lnTo>
                    <a:pt x="1719679" y="1104513"/>
                  </a:lnTo>
                  <a:lnTo>
                    <a:pt x="1719906" y="1104067"/>
                  </a:lnTo>
                  <a:lnTo>
                    <a:pt x="1720297" y="1104168"/>
                  </a:lnTo>
                  <a:lnTo>
                    <a:pt x="1720844" y="1104818"/>
                  </a:lnTo>
                  <a:lnTo>
                    <a:pt x="1720962" y="1105271"/>
                  </a:lnTo>
                  <a:close/>
                  <a:moveTo>
                    <a:pt x="1724506" y="1105530"/>
                  </a:moveTo>
                  <a:lnTo>
                    <a:pt x="1723771" y="1105710"/>
                  </a:lnTo>
                  <a:lnTo>
                    <a:pt x="1722198" y="1105428"/>
                  </a:lnTo>
                  <a:lnTo>
                    <a:pt x="1722221" y="1104959"/>
                  </a:lnTo>
                  <a:lnTo>
                    <a:pt x="1723857" y="1104309"/>
                  </a:lnTo>
                  <a:lnTo>
                    <a:pt x="1724584" y="1104129"/>
                  </a:lnTo>
                  <a:lnTo>
                    <a:pt x="1724756" y="1104403"/>
                  </a:lnTo>
                  <a:lnTo>
                    <a:pt x="1724506" y="1105530"/>
                  </a:lnTo>
                  <a:close/>
                  <a:moveTo>
                    <a:pt x="1720907" y="1109880"/>
                  </a:moveTo>
                  <a:lnTo>
                    <a:pt x="1719647" y="1110318"/>
                  </a:lnTo>
                  <a:lnTo>
                    <a:pt x="1719123" y="1110239"/>
                  </a:lnTo>
                  <a:lnTo>
                    <a:pt x="1719335" y="1109637"/>
                  </a:lnTo>
                  <a:lnTo>
                    <a:pt x="1719984" y="1108917"/>
                  </a:lnTo>
                  <a:lnTo>
                    <a:pt x="1722910" y="1107118"/>
                  </a:lnTo>
                  <a:lnTo>
                    <a:pt x="1723418" y="1107149"/>
                  </a:lnTo>
                  <a:lnTo>
                    <a:pt x="1723575" y="1107580"/>
                  </a:lnTo>
                  <a:lnTo>
                    <a:pt x="1722159" y="1108464"/>
                  </a:lnTo>
                  <a:lnTo>
                    <a:pt x="1721627" y="1108933"/>
                  </a:lnTo>
                  <a:lnTo>
                    <a:pt x="1721564" y="1109426"/>
                  </a:lnTo>
                  <a:lnTo>
                    <a:pt x="1720907" y="1109880"/>
                  </a:lnTo>
                  <a:close/>
                  <a:moveTo>
                    <a:pt x="1865328" y="1123289"/>
                  </a:moveTo>
                  <a:lnTo>
                    <a:pt x="1865328" y="1123970"/>
                  </a:lnTo>
                  <a:lnTo>
                    <a:pt x="1864655" y="1123813"/>
                  </a:lnTo>
                  <a:lnTo>
                    <a:pt x="1864092" y="1123351"/>
                  </a:lnTo>
                  <a:lnTo>
                    <a:pt x="1863638" y="1122585"/>
                  </a:lnTo>
                  <a:lnTo>
                    <a:pt x="1863075" y="1120668"/>
                  </a:lnTo>
                  <a:lnTo>
                    <a:pt x="1862214" y="1119307"/>
                  </a:lnTo>
                  <a:lnTo>
                    <a:pt x="1863505" y="1117766"/>
                  </a:lnTo>
                  <a:lnTo>
                    <a:pt x="1864279" y="1117586"/>
                  </a:lnTo>
                  <a:lnTo>
                    <a:pt x="1865109" y="1117930"/>
                  </a:lnTo>
                  <a:lnTo>
                    <a:pt x="1865226" y="1118830"/>
                  </a:lnTo>
                  <a:lnTo>
                    <a:pt x="1864616" y="1120285"/>
                  </a:lnTo>
                  <a:lnTo>
                    <a:pt x="1864647" y="1121771"/>
                  </a:lnTo>
                  <a:lnTo>
                    <a:pt x="1865328" y="1123289"/>
                  </a:lnTo>
                  <a:close/>
                  <a:moveTo>
                    <a:pt x="1865594" y="1126974"/>
                  </a:moveTo>
                  <a:lnTo>
                    <a:pt x="1865281" y="1127146"/>
                  </a:lnTo>
                  <a:lnTo>
                    <a:pt x="1864178" y="1125910"/>
                  </a:lnTo>
                  <a:lnTo>
                    <a:pt x="1863943" y="1125151"/>
                  </a:lnTo>
                  <a:lnTo>
                    <a:pt x="1864107" y="1124517"/>
                  </a:lnTo>
                  <a:lnTo>
                    <a:pt x="1864530" y="1124486"/>
                  </a:lnTo>
                  <a:lnTo>
                    <a:pt x="1865218" y="1125065"/>
                  </a:lnTo>
                  <a:lnTo>
                    <a:pt x="1865609" y="1125738"/>
                  </a:lnTo>
                  <a:lnTo>
                    <a:pt x="1865695" y="1126504"/>
                  </a:lnTo>
                  <a:lnTo>
                    <a:pt x="1865594" y="1126974"/>
                  </a:lnTo>
                  <a:close/>
                  <a:moveTo>
                    <a:pt x="1879144" y="1134328"/>
                  </a:moveTo>
                  <a:lnTo>
                    <a:pt x="1879355" y="1135032"/>
                  </a:lnTo>
                  <a:lnTo>
                    <a:pt x="1878823" y="1136065"/>
                  </a:lnTo>
                  <a:lnTo>
                    <a:pt x="1877282" y="1136589"/>
                  </a:lnTo>
                  <a:lnTo>
                    <a:pt x="1874153" y="1136534"/>
                  </a:lnTo>
                  <a:lnTo>
                    <a:pt x="1872126" y="1136135"/>
                  </a:lnTo>
                  <a:lnTo>
                    <a:pt x="1871195" y="1135400"/>
                  </a:lnTo>
                  <a:lnTo>
                    <a:pt x="1870992" y="1135016"/>
                  </a:lnTo>
                  <a:lnTo>
                    <a:pt x="1871078" y="1134195"/>
                  </a:lnTo>
                  <a:lnTo>
                    <a:pt x="1871532" y="1134140"/>
                  </a:lnTo>
                  <a:lnTo>
                    <a:pt x="1872197" y="1134586"/>
                  </a:lnTo>
                  <a:lnTo>
                    <a:pt x="1873190" y="1134398"/>
                  </a:lnTo>
                  <a:lnTo>
                    <a:pt x="1874512" y="1133569"/>
                  </a:lnTo>
                  <a:lnTo>
                    <a:pt x="1875209" y="1132943"/>
                  </a:lnTo>
                  <a:lnTo>
                    <a:pt x="1875271" y="1132528"/>
                  </a:lnTo>
                  <a:lnTo>
                    <a:pt x="1874849" y="1131731"/>
                  </a:lnTo>
                  <a:lnTo>
                    <a:pt x="1875185" y="1131394"/>
                  </a:lnTo>
                  <a:lnTo>
                    <a:pt x="1876844" y="1131707"/>
                  </a:lnTo>
                  <a:lnTo>
                    <a:pt x="1877462" y="1132223"/>
                  </a:lnTo>
                  <a:lnTo>
                    <a:pt x="1878581" y="1134007"/>
                  </a:lnTo>
                  <a:lnTo>
                    <a:pt x="1879144" y="1134328"/>
                  </a:lnTo>
                  <a:close/>
                  <a:moveTo>
                    <a:pt x="1856010" y="1140383"/>
                  </a:moveTo>
                  <a:lnTo>
                    <a:pt x="1858819" y="1140821"/>
                  </a:lnTo>
                  <a:lnTo>
                    <a:pt x="1859092" y="1140579"/>
                  </a:lnTo>
                  <a:lnTo>
                    <a:pt x="1859890" y="1141408"/>
                  </a:lnTo>
                  <a:lnTo>
                    <a:pt x="1860016" y="1142112"/>
                  </a:lnTo>
                  <a:lnTo>
                    <a:pt x="1859679" y="1142699"/>
                  </a:lnTo>
                  <a:lnTo>
                    <a:pt x="1859186" y="1143028"/>
                  </a:lnTo>
                  <a:lnTo>
                    <a:pt x="1858553" y="1143082"/>
                  </a:lnTo>
                  <a:lnTo>
                    <a:pt x="1857536" y="1142488"/>
                  </a:lnTo>
                  <a:lnTo>
                    <a:pt x="1855877" y="1140907"/>
                  </a:lnTo>
                  <a:lnTo>
                    <a:pt x="1856010" y="1140383"/>
                  </a:lnTo>
                  <a:close/>
                  <a:moveTo>
                    <a:pt x="1834175" y="1147221"/>
                  </a:moveTo>
                  <a:lnTo>
                    <a:pt x="1833424" y="1147377"/>
                  </a:lnTo>
                  <a:lnTo>
                    <a:pt x="1832853" y="1147010"/>
                  </a:lnTo>
                  <a:lnTo>
                    <a:pt x="1832947" y="1145539"/>
                  </a:lnTo>
                  <a:lnTo>
                    <a:pt x="1833713" y="1142973"/>
                  </a:lnTo>
                  <a:lnTo>
                    <a:pt x="1834464" y="1141799"/>
                  </a:lnTo>
                  <a:lnTo>
                    <a:pt x="1835481" y="1142276"/>
                  </a:lnTo>
                  <a:lnTo>
                    <a:pt x="1835278" y="1142589"/>
                  </a:lnTo>
                  <a:lnTo>
                    <a:pt x="1835481" y="1145328"/>
                  </a:lnTo>
                  <a:lnTo>
                    <a:pt x="1835114" y="1146525"/>
                  </a:lnTo>
                  <a:lnTo>
                    <a:pt x="1834175" y="1147221"/>
                  </a:lnTo>
                  <a:close/>
                  <a:moveTo>
                    <a:pt x="1805408" y="1155029"/>
                  </a:moveTo>
                  <a:lnTo>
                    <a:pt x="1804751" y="1155342"/>
                  </a:lnTo>
                  <a:lnTo>
                    <a:pt x="1803546" y="1155232"/>
                  </a:lnTo>
                  <a:lnTo>
                    <a:pt x="1803108" y="1154528"/>
                  </a:lnTo>
                  <a:lnTo>
                    <a:pt x="1803742" y="1152736"/>
                  </a:lnTo>
                  <a:lnTo>
                    <a:pt x="1804000" y="1153065"/>
                  </a:lnTo>
                  <a:lnTo>
                    <a:pt x="1805048" y="1153088"/>
                  </a:lnTo>
                  <a:lnTo>
                    <a:pt x="1805408" y="1153260"/>
                  </a:lnTo>
                  <a:lnTo>
                    <a:pt x="1805525" y="1153706"/>
                  </a:lnTo>
                  <a:lnTo>
                    <a:pt x="1805408" y="1155029"/>
                  </a:lnTo>
                  <a:close/>
                  <a:moveTo>
                    <a:pt x="1802552" y="1158487"/>
                  </a:moveTo>
                  <a:lnTo>
                    <a:pt x="1802146" y="1158885"/>
                  </a:lnTo>
                  <a:lnTo>
                    <a:pt x="1801465" y="1158620"/>
                  </a:lnTo>
                  <a:lnTo>
                    <a:pt x="1801199" y="1159206"/>
                  </a:lnTo>
                  <a:lnTo>
                    <a:pt x="1801355" y="1160638"/>
                  </a:lnTo>
                  <a:lnTo>
                    <a:pt x="1801129" y="1161295"/>
                  </a:lnTo>
                  <a:lnTo>
                    <a:pt x="1800526" y="1161186"/>
                  </a:lnTo>
                  <a:lnTo>
                    <a:pt x="1800495" y="1161452"/>
                  </a:lnTo>
                  <a:lnTo>
                    <a:pt x="1801027" y="1162085"/>
                  </a:lnTo>
                  <a:lnTo>
                    <a:pt x="1801082" y="1162782"/>
                  </a:lnTo>
                  <a:lnTo>
                    <a:pt x="1800667" y="1163540"/>
                  </a:lnTo>
                  <a:lnTo>
                    <a:pt x="1800260" y="1163893"/>
                  </a:lnTo>
                  <a:lnTo>
                    <a:pt x="1799877" y="1163838"/>
                  </a:lnTo>
                  <a:lnTo>
                    <a:pt x="1799274" y="1164698"/>
                  </a:lnTo>
                  <a:lnTo>
                    <a:pt x="1798461" y="1166474"/>
                  </a:lnTo>
                  <a:lnTo>
                    <a:pt x="1798179" y="1167499"/>
                  </a:lnTo>
                  <a:lnTo>
                    <a:pt x="1798437" y="1167781"/>
                  </a:lnTo>
                  <a:lnTo>
                    <a:pt x="1798250" y="1168375"/>
                  </a:lnTo>
                  <a:lnTo>
                    <a:pt x="1796223" y="1171067"/>
                  </a:lnTo>
                  <a:lnTo>
                    <a:pt x="1795441" y="1171325"/>
                  </a:lnTo>
                  <a:lnTo>
                    <a:pt x="1794588" y="1170949"/>
                  </a:lnTo>
                  <a:lnTo>
                    <a:pt x="1793986" y="1170167"/>
                  </a:lnTo>
                  <a:lnTo>
                    <a:pt x="1793634" y="1168970"/>
                  </a:lnTo>
                  <a:lnTo>
                    <a:pt x="1793532" y="1168047"/>
                  </a:lnTo>
                  <a:lnTo>
                    <a:pt x="1793673" y="1167390"/>
                  </a:lnTo>
                  <a:lnTo>
                    <a:pt x="1795457" y="1165004"/>
                  </a:lnTo>
                  <a:lnTo>
                    <a:pt x="1796247" y="1163447"/>
                  </a:lnTo>
                  <a:lnTo>
                    <a:pt x="1796700" y="1161694"/>
                  </a:lnTo>
                  <a:lnTo>
                    <a:pt x="1797522" y="1160575"/>
                  </a:lnTo>
                  <a:lnTo>
                    <a:pt x="1798727" y="1160090"/>
                  </a:lnTo>
                  <a:lnTo>
                    <a:pt x="1799705" y="1159003"/>
                  </a:lnTo>
                  <a:lnTo>
                    <a:pt x="1800448" y="1157305"/>
                  </a:lnTo>
                  <a:lnTo>
                    <a:pt x="1801309" y="1156570"/>
                  </a:lnTo>
                  <a:lnTo>
                    <a:pt x="1802279" y="1156789"/>
                  </a:lnTo>
                  <a:lnTo>
                    <a:pt x="1802701" y="1157431"/>
                  </a:lnTo>
                  <a:lnTo>
                    <a:pt x="1802552" y="1158487"/>
                  </a:lnTo>
                  <a:close/>
                  <a:moveTo>
                    <a:pt x="1824849" y="1162797"/>
                  </a:moveTo>
                  <a:lnTo>
                    <a:pt x="1824591" y="1163235"/>
                  </a:lnTo>
                  <a:lnTo>
                    <a:pt x="1823981" y="1163196"/>
                  </a:lnTo>
                  <a:lnTo>
                    <a:pt x="1823496" y="1162774"/>
                  </a:lnTo>
                  <a:lnTo>
                    <a:pt x="1823019" y="1161405"/>
                  </a:lnTo>
                  <a:lnTo>
                    <a:pt x="1823175" y="1161108"/>
                  </a:lnTo>
                  <a:lnTo>
                    <a:pt x="1824356" y="1161303"/>
                  </a:lnTo>
                  <a:lnTo>
                    <a:pt x="1824771" y="1161882"/>
                  </a:lnTo>
                  <a:lnTo>
                    <a:pt x="1824849" y="1162797"/>
                  </a:lnTo>
                  <a:close/>
                  <a:moveTo>
                    <a:pt x="2215434" y="1186502"/>
                  </a:moveTo>
                  <a:lnTo>
                    <a:pt x="2214151" y="1187097"/>
                  </a:lnTo>
                  <a:lnTo>
                    <a:pt x="2212751" y="1186839"/>
                  </a:lnTo>
                  <a:lnTo>
                    <a:pt x="2212782" y="1188450"/>
                  </a:lnTo>
                  <a:lnTo>
                    <a:pt x="2212626" y="1189029"/>
                  </a:lnTo>
                  <a:lnTo>
                    <a:pt x="2211076" y="1188200"/>
                  </a:lnTo>
                  <a:lnTo>
                    <a:pt x="2210505" y="1187668"/>
                  </a:lnTo>
                  <a:lnTo>
                    <a:pt x="2210552" y="1185532"/>
                  </a:lnTo>
                  <a:lnTo>
                    <a:pt x="2211921" y="1183506"/>
                  </a:lnTo>
                  <a:lnTo>
                    <a:pt x="2212970" y="1182700"/>
                  </a:lnTo>
                  <a:lnTo>
                    <a:pt x="2214315" y="1183256"/>
                  </a:lnTo>
                  <a:lnTo>
                    <a:pt x="2215348" y="1185524"/>
                  </a:lnTo>
                  <a:lnTo>
                    <a:pt x="2215434" y="1186502"/>
                  </a:lnTo>
                  <a:close/>
                  <a:moveTo>
                    <a:pt x="2041449" y="1188184"/>
                  </a:moveTo>
                  <a:lnTo>
                    <a:pt x="2040760" y="1188435"/>
                  </a:lnTo>
                  <a:lnTo>
                    <a:pt x="2040596" y="1188075"/>
                  </a:lnTo>
                  <a:lnTo>
                    <a:pt x="2040706" y="1187738"/>
                  </a:lnTo>
                  <a:lnTo>
                    <a:pt x="2041277" y="1187316"/>
                  </a:lnTo>
                  <a:lnTo>
                    <a:pt x="2042239" y="1187316"/>
                  </a:lnTo>
                  <a:lnTo>
                    <a:pt x="2042130" y="1187652"/>
                  </a:lnTo>
                  <a:lnTo>
                    <a:pt x="2041449" y="1188184"/>
                  </a:lnTo>
                  <a:close/>
                  <a:moveTo>
                    <a:pt x="2205858" y="1190672"/>
                  </a:moveTo>
                  <a:lnTo>
                    <a:pt x="2205029" y="1191275"/>
                  </a:lnTo>
                  <a:lnTo>
                    <a:pt x="2204137" y="1191079"/>
                  </a:lnTo>
                  <a:lnTo>
                    <a:pt x="2204106" y="1189577"/>
                  </a:lnTo>
                  <a:lnTo>
                    <a:pt x="2204380" y="1189068"/>
                  </a:lnTo>
                  <a:lnTo>
                    <a:pt x="2204685" y="1188841"/>
                  </a:lnTo>
                  <a:lnTo>
                    <a:pt x="2205146" y="1189264"/>
                  </a:lnTo>
                  <a:lnTo>
                    <a:pt x="2205858" y="1190672"/>
                  </a:lnTo>
                  <a:close/>
                  <a:moveTo>
                    <a:pt x="2038140" y="1196939"/>
                  </a:moveTo>
                  <a:lnTo>
                    <a:pt x="2037811" y="1197033"/>
                  </a:lnTo>
                  <a:lnTo>
                    <a:pt x="2037842" y="1196383"/>
                  </a:lnTo>
                  <a:lnTo>
                    <a:pt x="2038179" y="1195961"/>
                  </a:lnTo>
                  <a:lnTo>
                    <a:pt x="2038820" y="1195773"/>
                  </a:lnTo>
                  <a:lnTo>
                    <a:pt x="2038804" y="1196102"/>
                  </a:lnTo>
                  <a:lnTo>
                    <a:pt x="2038140" y="1196939"/>
                  </a:lnTo>
                  <a:close/>
                  <a:moveTo>
                    <a:pt x="1979565" y="1226136"/>
                  </a:moveTo>
                  <a:lnTo>
                    <a:pt x="1978893" y="1227161"/>
                  </a:lnTo>
                  <a:lnTo>
                    <a:pt x="1978243" y="1227059"/>
                  </a:lnTo>
                  <a:lnTo>
                    <a:pt x="1977766" y="1226731"/>
                  </a:lnTo>
                  <a:lnTo>
                    <a:pt x="1977602" y="1226081"/>
                  </a:lnTo>
                  <a:lnTo>
                    <a:pt x="1977719" y="1225267"/>
                  </a:lnTo>
                  <a:lnTo>
                    <a:pt x="1978298" y="1224908"/>
                  </a:lnTo>
                  <a:lnTo>
                    <a:pt x="1979871" y="1225220"/>
                  </a:lnTo>
                  <a:lnTo>
                    <a:pt x="1979925" y="1225549"/>
                  </a:lnTo>
                  <a:lnTo>
                    <a:pt x="1979565" y="1226136"/>
                  </a:lnTo>
                  <a:close/>
                  <a:moveTo>
                    <a:pt x="2148380" y="1271371"/>
                  </a:moveTo>
                  <a:lnTo>
                    <a:pt x="2147292" y="1272169"/>
                  </a:lnTo>
                  <a:lnTo>
                    <a:pt x="2146079" y="1272028"/>
                  </a:lnTo>
                  <a:lnTo>
                    <a:pt x="2146698" y="1270948"/>
                  </a:lnTo>
                  <a:lnTo>
                    <a:pt x="2146932" y="1269360"/>
                  </a:lnTo>
                  <a:lnTo>
                    <a:pt x="2147535" y="1267616"/>
                  </a:lnTo>
                  <a:lnTo>
                    <a:pt x="2147879" y="1267084"/>
                  </a:lnTo>
                  <a:lnTo>
                    <a:pt x="2148591" y="1266614"/>
                  </a:lnTo>
                  <a:lnTo>
                    <a:pt x="2148380" y="1271371"/>
                  </a:lnTo>
                  <a:close/>
                  <a:moveTo>
                    <a:pt x="2145657" y="1271567"/>
                  </a:moveTo>
                  <a:lnTo>
                    <a:pt x="2145047" y="1272106"/>
                  </a:lnTo>
                  <a:lnTo>
                    <a:pt x="2144820" y="1270698"/>
                  </a:lnTo>
                  <a:lnTo>
                    <a:pt x="2145250" y="1269071"/>
                  </a:lnTo>
                  <a:lnTo>
                    <a:pt x="2145681" y="1269040"/>
                  </a:lnTo>
                  <a:lnTo>
                    <a:pt x="2145899" y="1269900"/>
                  </a:lnTo>
                  <a:lnTo>
                    <a:pt x="2145657" y="1271567"/>
                  </a:lnTo>
                  <a:close/>
                  <a:moveTo>
                    <a:pt x="2164433" y="1274743"/>
                  </a:moveTo>
                  <a:lnTo>
                    <a:pt x="2158386" y="1276167"/>
                  </a:lnTo>
                  <a:lnTo>
                    <a:pt x="2157424" y="1275251"/>
                  </a:lnTo>
                  <a:lnTo>
                    <a:pt x="2158933" y="1274821"/>
                  </a:lnTo>
                  <a:lnTo>
                    <a:pt x="2160834" y="1272638"/>
                  </a:lnTo>
                  <a:lnTo>
                    <a:pt x="2162102" y="1272388"/>
                  </a:lnTo>
                  <a:lnTo>
                    <a:pt x="2164089" y="1273624"/>
                  </a:lnTo>
                  <a:lnTo>
                    <a:pt x="2164433" y="1274743"/>
                  </a:lnTo>
                  <a:close/>
                  <a:moveTo>
                    <a:pt x="2176114" y="1277974"/>
                  </a:moveTo>
                  <a:lnTo>
                    <a:pt x="2174424" y="1278443"/>
                  </a:lnTo>
                  <a:lnTo>
                    <a:pt x="2170512" y="1277372"/>
                  </a:lnTo>
                  <a:lnTo>
                    <a:pt x="2173727" y="1276464"/>
                  </a:lnTo>
                  <a:lnTo>
                    <a:pt x="2174252" y="1276143"/>
                  </a:lnTo>
                  <a:lnTo>
                    <a:pt x="2174674" y="1274805"/>
                  </a:lnTo>
                  <a:lnTo>
                    <a:pt x="2174729" y="1274133"/>
                  </a:lnTo>
                  <a:lnTo>
                    <a:pt x="2175949" y="1277012"/>
                  </a:lnTo>
                  <a:lnTo>
                    <a:pt x="2176114" y="1277974"/>
                  </a:lnTo>
                  <a:close/>
                  <a:moveTo>
                    <a:pt x="2120528" y="1286095"/>
                  </a:moveTo>
                  <a:lnTo>
                    <a:pt x="2118971" y="1287965"/>
                  </a:lnTo>
                  <a:lnTo>
                    <a:pt x="2120379" y="1288152"/>
                  </a:lnTo>
                  <a:lnTo>
                    <a:pt x="2121592" y="1287604"/>
                  </a:lnTo>
                  <a:lnTo>
                    <a:pt x="2122734" y="1286494"/>
                  </a:lnTo>
                  <a:lnTo>
                    <a:pt x="2125402" y="1284992"/>
                  </a:lnTo>
                  <a:lnTo>
                    <a:pt x="2127679" y="1284334"/>
                  </a:lnTo>
                  <a:lnTo>
                    <a:pt x="2128391" y="1284194"/>
                  </a:lnTo>
                  <a:lnTo>
                    <a:pt x="2129478" y="1285250"/>
                  </a:lnTo>
                  <a:lnTo>
                    <a:pt x="2131629" y="1284405"/>
                  </a:lnTo>
                  <a:lnTo>
                    <a:pt x="2133844" y="1283927"/>
                  </a:lnTo>
                  <a:lnTo>
                    <a:pt x="2124276" y="1288755"/>
                  </a:lnTo>
                  <a:lnTo>
                    <a:pt x="2122320" y="1289294"/>
                  </a:lnTo>
                  <a:lnTo>
                    <a:pt x="2119519" y="1290734"/>
                  </a:lnTo>
                  <a:lnTo>
                    <a:pt x="2116875" y="1291751"/>
                  </a:lnTo>
                  <a:lnTo>
                    <a:pt x="2114973" y="1292119"/>
                  </a:lnTo>
                  <a:lnTo>
                    <a:pt x="2105499" y="1295686"/>
                  </a:lnTo>
                  <a:lnTo>
                    <a:pt x="2104748" y="1295764"/>
                  </a:lnTo>
                  <a:lnTo>
                    <a:pt x="2103935" y="1295420"/>
                  </a:lnTo>
                  <a:lnTo>
                    <a:pt x="2096127" y="1297251"/>
                  </a:lnTo>
                  <a:lnTo>
                    <a:pt x="2092927" y="1297454"/>
                  </a:lnTo>
                  <a:lnTo>
                    <a:pt x="2090009" y="1298096"/>
                  </a:lnTo>
                  <a:lnTo>
                    <a:pt x="2092168" y="1296617"/>
                  </a:lnTo>
                  <a:lnTo>
                    <a:pt x="2092215" y="1296062"/>
                  </a:lnTo>
                  <a:lnTo>
                    <a:pt x="2091699" y="1295631"/>
                  </a:lnTo>
                  <a:lnTo>
                    <a:pt x="2090549" y="1295757"/>
                  </a:lnTo>
                  <a:lnTo>
                    <a:pt x="2089367" y="1297274"/>
                  </a:lnTo>
                  <a:lnTo>
                    <a:pt x="2087482" y="1297783"/>
                  </a:lnTo>
                  <a:lnTo>
                    <a:pt x="2087106" y="1296132"/>
                  </a:lnTo>
                  <a:lnTo>
                    <a:pt x="2087740" y="1294849"/>
                  </a:lnTo>
                  <a:lnTo>
                    <a:pt x="2088593" y="1293629"/>
                  </a:lnTo>
                  <a:lnTo>
                    <a:pt x="2090463" y="1291712"/>
                  </a:lnTo>
                  <a:lnTo>
                    <a:pt x="2093146" y="1290499"/>
                  </a:lnTo>
                  <a:lnTo>
                    <a:pt x="2094507" y="1289451"/>
                  </a:lnTo>
                  <a:lnTo>
                    <a:pt x="2095454" y="1290374"/>
                  </a:lnTo>
                  <a:lnTo>
                    <a:pt x="2095657" y="1289122"/>
                  </a:lnTo>
                  <a:lnTo>
                    <a:pt x="2096385" y="1288403"/>
                  </a:lnTo>
                  <a:lnTo>
                    <a:pt x="2097175" y="1288011"/>
                  </a:lnTo>
                  <a:lnTo>
                    <a:pt x="2099068" y="1288004"/>
                  </a:lnTo>
                  <a:lnTo>
                    <a:pt x="2100093" y="1287808"/>
                  </a:lnTo>
                  <a:lnTo>
                    <a:pt x="2100829" y="1287393"/>
                  </a:lnTo>
                  <a:lnTo>
                    <a:pt x="2101588" y="1287315"/>
                  </a:lnTo>
                  <a:lnTo>
                    <a:pt x="2103669" y="1287886"/>
                  </a:lnTo>
                  <a:lnTo>
                    <a:pt x="2105695" y="1287722"/>
                  </a:lnTo>
                  <a:lnTo>
                    <a:pt x="2107330" y="1286940"/>
                  </a:lnTo>
                  <a:lnTo>
                    <a:pt x="2109035" y="1286674"/>
                  </a:lnTo>
                  <a:lnTo>
                    <a:pt x="2113534" y="1286501"/>
                  </a:lnTo>
                  <a:lnTo>
                    <a:pt x="2118001" y="1285930"/>
                  </a:lnTo>
                  <a:lnTo>
                    <a:pt x="2119793" y="1284913"/>
                  </a:lnTo>
                  <a:lnTo>
                    <a:pt x="2123548" y="1282050"/>
                  </a:lnTo>
                  <a:lnTo>
                    <a:pt x="2125707" y="1281252"/>
                  </a:lnTo>
                  <a:lnTo>
                    <a:pt x="2122343" y="1284577"/>
                  </a:lnTo>
                  <a:lnTo>
                    <a:pt x="2120528" y="1286095"/>
                  </a:lnTo>
                  <a:close/>
                  <a:moveTo>
                    <a:pt x="2083680" y="1299465"/>
                  </a:moveTo>
                  <a:lnTo>
                    <a:pt x="2082631" y="1299582"/>
                  </a:lnTo>
                  <a:lnTo>
                    <a:pt x="2083680" y="1296821"/>
                  </a:lnTo>
                  <a:lnTo>
                    <a:pt x="2085604" y="1295553"/>
                  </a:lnTo>
                  <a:lnTo>
                    <a:pt x="2086301" y="1295819"/>
                  </a:lnTo>
                  <a:lnTo>
                    <a:pt x="2086324" y="1296797"/>
                  </a:lnTo>
                  <a:lnTo>
                    <a:pt x="2086058" y="1297626"/>
                  </a:lnTo>
                  <a:lnTo>
                    <a:pt x="2084767" y="1298917"/>
                  </a:lnTo>
                  <a:lnTo>
                    <a:pt x="2083680" y="1299465"/>
                  </a:lnTo>
                  <a:close/>
                  <a:moveTo>
                    <a:pt x="2084885" y="1323546"/>
                  </a:moveTo>
                  <a:lnTo>
                    <a:pt x="2082311" y="1327840"/>
                  </a:lnTo>
                  <a:lnTo>
                    <a:pt x="2082256" y="1327019"/>
                  </a:lnTo>
                  <a:lnTo>
                    <a:pt x="2085471" y="1321684"/>
                  </a:lnTo>
                  <a:lnTo>
                    <a:pt x="2084885" y="1323546"/>
                  </a:lnTo>
                  <a:close/>
                  <a:moveTo>
                    <a:pt x="2058535" y="1373827"/>
                  </a:moveTo>
                  <a:lnTo>
                    <a:pt x="2057534" y="1374280"/>
                  </a:lnTo>
                  <a:lnTo>
                    <a:pt x="2060882" y="1368726"/>
                  </a:lnTo>
                  <a:lnTo>
                    <a:pt x="2062830" y="1364055"/>
                  </a:lnTo>
                  <a:lnTo>
                    <a:pt x="2063699" y="1362436"/>
                  </a:lnTo>
                  <a:lnTo>
                    <a:pt x="2062854" y="1365706"/>
                  </a:lnTo>
                  <a:lnTo>
                    <a:pt x="2061383" y="1368710"/>
                  </a:lnTo>
                  <a:lnTo>
                    <a:pt x="2058535" y="1373827"/>
                  </a:lnTo>
                  <a:close/>
                  <a:moveTo>
                    <a:pt x="2051893" y="1429373"/>
                  </a:moveTo>
                  <a:lnTo>
                    <a:pt x="2051565" y="1429921"/>
                  </a:lnTo>
                  <a:lnTo>
                    <a:pt x="2050102" y="1426940"/>
                  </a:lnTo>
                  <a:lnTo>
                    <a:pt x="2051604" y="1427902"/>
                  </a:lnTo>
                  <a:lnTo>
                    <a:pt x="2051870" y="1428708"/>
                  </a:lnTo>
                  <a:lnTo>
                    <a:pt x="2051893" y="1429373"/>
                  </a:lnTo>
                  <a:close/>
                  <a:moveTo>
                    <a:pt x="2053904" y="1445920"/>
                  </a:moveTo>
                  <a:lnTo>
                    <a:pt x="2050962" y="1446647"/>
                  </a:lnTo>
                  <a:lnTo>
                    <a:pt x="2050704" y="1446412"/>
                  </a:lnTo>
                  <a:lnTo>
                    <a:pt x="2054076" y="1444887"/>
                  </a:lnTo>
                  <a:lnTo>
                    <a:pt x="2055140" y="1439504"/>
                  </a:lnTo>
                  <a:lnTo>
                    <a:pt x="2055288" y="1437017"/>
                  </a:lnTo>
                  <a:lnTo>
                    <a:pt x="2054788" y="1432620"/>
                  </a:lnTo>
                  <a:lnTo>
                    <a:pt x="2054803" y="1431712"/>
                  </a:lnTo>
                  <a:lnTo>
                    <a:pt x="2055351" y="1433128"/>
                  </a:lnTo>
                  <a:lnTo>
                    <a:pt x="2055836" y="1437228"/>
                  </a:lnTo>
                  <a:lnTo>
                    <a:pt x="2055656" y="1440326"/>
                  </a:lnTo>
                  <a:lnTo>
                    <a:pt x="2054678" y="1444840"/>
                  </a:lnTo>
                  <a:lnTo>
                    <a:pt x="2053904" y="1445920"/>
                  </a:lnTo>
                  <a:close/>
                  <a:moveTo>
                    <a:pt x="2048685" y="1447257"/>
                  </a:moveTo>
                  <a:lnTo>
                    <a:pt x="2044695" y="1449166"/>
                  </a:lnTo>
                  <a:lnTo>
                    <a:pt x="2044242" y="1449049"/>
                  </a:lnTo>
                  <a:lnTo>
                    <a:pt x="2046863" y="1447688"/>
                  </a:lnTo>
                  <a:lnTo>
                    <a:pt x="2048685" y="1447257"/>
                  </a:lnTo>
                  <a:close/>
                  <a:moveTo>
                    <a:pt x="2032835" y="1461840"/>
                  </a:moveTo>
                  <a:lnTo>
                    <a:pt x="2032287" y="1462145"/>
                  </a:lnTo>
                  <a:lnTo>
                    <a:pt x="2034298" y="1458828"/>
                  </a:lnTo>
                  <a:lnTo>
                    <a:pt x="2038265" y="1454611"/>
                  </a:lnTo>
                  <a:lnTo>
                    <a:pt x="2039336" y="1453962"/>
                  </a:lnTo>
                  <a:lnTo>
                    <a:pt x="2036035" y="1457561"/>
                  </a:lnTo>
                  <a:lnTo>
                    <a:pt x="2032835" y="1461840"/>
                  </a:lnTo>
                  <a:close/>
                  <a:moveTo>
                    <a:pt x="2031904" y="1461527"/>
                  </a:moveTo>
                  <a:lnTo>
                    <a:pt x="2031411" y="1461590"/>
                  </a:lnTo>
                  <a:lnTo>
                    <a:pt x="2030551" y="1461301"/>
                  </a:lnTo>
                  <a:lnTo>
                    <a:pt x="2029362" y="1460737"/>
                  </a:lnTo>
                  <a:lnTo>
                    <a:pt x="2029096" y="1460323"/>
                  </a:lnTo>
                  <a:lnTo>
                    <a:pt x="2030230" y="1460471"/>
                  </a:lnTo>
                  <a:lnTo>
                    <a:pt x="2031904" y="1461527"/>
                  </a:lnTo>
                  <a:close/>
                  <a:moveTo>
                    <a:pt x="1080395" y="1476760"/>
                  </a:moveTo>
                  <a:lnTo>
                    <a:pt x="1084862" y="1478113"/>
                  </a:lnTo>
                  <a:lnTo>
                    <a:pt x="1087272" y="1477464"/>
                  </a:lnTo>
                  <a:lnTo>
                    <a:pt x="1087710" y="1478113"/>
                  </a:lnTo>
                  <a:lnTo>
                    <a:pt x="1087428" y="1478684"/>
                  </a:lnTo>
                  <a:lnTo>
                    <a:pt x="1081999" y="1479701"/>
                  </a:lnTo>
                  <a:lnTo>
                    <a:pt x="1080332" y="1478989"/>
                  </a:lnTo>
                  <a:lnTo>
                    <a:pt x="1080184" y="1478011"/>
                  </a:lnTo>
                  <a:lnTo>
                    <a:pt x="1079620" y="1477073"/>
                  </a:lnTo>
                  <a:lnTo>
                    <a:pt x="1080395" y="1476760"/>
                  </a:lnTo>
                  <a:close/>
                  <a:moveTo>
                    <a:pt x="1071085" y="1478199"/>
                  </a:moveTo>
                  <a:lnTo>
                    <a:pt x="1069919" y="1478269"/>
                  </a:lnTo>
                  <a:lnTo>
                    <a:pt x="1068120" y="1477988"/>
                  </a:lnTo>
                  <a:lnTo>
                    <a:pt x="1068753" y="1477370"/>
                  </a:lnTo>
                  <a:lnTo>
                    <a:pt x="1069747" y="1476924"/>
                  </a:lnTo>
                  <a:lnTo>
                    <a:pt x="1070068" y="1477260"/>
                  </a:lnTo>
                  <a:lnTo>
                    <a:pt x="1071085" y="1478199"/>
                  </a:lnTo>
                  <a:close/>
                  <a:moveTo>
                    <a:pt x="1076859" y="1481000"/>
                  </a:moveTo>
                  <a:lnTo>
                    <a:pt x="1075317" y="1481367"/>
                  </a:lnTo>
                  <a:lnTo>
                    <a:pt x="1074152" y="1481023"/>
                  </a:lnTo>
                  <a:lnTo>
                    <a:pt x="1072290" y="1478504"/>
                  </a:lnTo>
                  <a:lnTo>
                    <a:pt x="1076241" y="1478168"/>
                  </a:lnTo>
                  <a:lnTo>
                    <a:pt x="1077946" y="1479263"/>
                  </a:lnTo>
                  <a:lnTo>
                    <a:pt x="1078173" y="1479568"/>
                  </a:lnTo>
                  <a:lnTo>
                    <a:pt x="1076859" y="1481000"/>
                  </a:lnTo>
                  <a:close/>
                  <a:moveTo>
                    <a:pt x="1114090" y="1494996"/>
                  </a:moveTo>
                  <a:lnTo>
                    <a:pt x="1115201" y="1496921"/>
                  </a:lnTo>
                  <a:lnTo>
                    <a:pt x="1113605" y="1496686"/>
                  </a:lnTo>
                  <a:lnTo>
                    <a:pt x="1111939" y="1496795"/>
                  </a:lnTo>
                  <a:lnTo>
                    <a:pt x="1111430" y="1495747"/>
                  </a:lnTo>
                  <a:lnTo>
                    <a:pt x="1110937" y="1494284"/>
                  </a:lnTo>
                  <a:lnTo>
                    <a:pt x="1110601" y="1493916"/>
                  </a:lnTo>
                  <a:lnTo>
                    <a:pt x="1109459" y="1493783"/>
                  </a:lnTo>
                  <a:lnTo>
                    <a:pt x="1109373" y="1493650"/>
                  </a:lnTo>
                  <a:lnTo>
                    <a:pt x="1109240" y="1492938"/>
                  </a:lnTo>
                  <a:lnTo>
                    <a:pt x="1109561" y="1492602"/>
                  </a:lnTo>
                  <a:lnTo>
                    <a:pt x="1113144" y="1494229"/>
                  </a:lnTo>
                  <a:lnTo>
                    <a:pt x="1114090" y="1494996"/>
                  </a:lnTo>
                  <a:close/>
                  <a:moveTo>
                    <a:pt x="1090151" y="1499401"/>
                  </a:moveTo>
                  <a:lnTo>
                    <a:pt x="1089173" y="1499447"/>
                  </a:lnTo>
                  <a:lnTo>
                    <a:pt x="1087827" y="1499205"/>
                  </a:lnTo>
                  <a:lnTo>
                    <a:pt x="1087139" y="1497797"/>
                  </a:lnTo>
                  <a:lnTo>
                    <a:pt x="1088242" y="1497703"/>
                  </a:lnTo>
                  <a:lnTo>
                    <a:pt x="1089259" y="1497898"/>
                  </a:lnTo>
                  <a:lnTo>
                    <a:pt x="1090065" y="1499002"/>
                  </a:lnTo>
                  <a:lnTo>
                    <a:pt x="1090151" y="1499401"/>
                  </a:lnTo>
                  <a:close/>
                  <a:moveTo>
                    <a:pt x="1114035" y="1509556"/>
                  </a:moveTo>
                  <a:lnTo>
                    <a:pt x="1112752" y="1509790"/>
                  </a:lnTo>
                  <a:lnTo>
                    <a:pt x="1111336" y="1509258"/>
                  </a:lnTo>
                  <a:lnTo>
                    <a:pt x="1110116" y="1506747"/>
                  </a:lnTo>
                  <a:lnTo>
                    <a:pt x="1108770" y="1504783"/>
                  </a:lnTo>
                  <a:lnTo>
                    <a:pt x="1109498" y="1504220"/>
                  </a:lnTo>
                  <a:lnTo>
                    <a:pt x="1110585" y="1506113"/>
                  </a:lnTo>
                  <a:lnTo>
                    <a:pt x="1113316" y="1508992"/>
                  </a:lnTo>
                  <a:lnTo>
                    <a:pt x="1114035" y="1509556"/>
                  </a:lnTo>
                  <a:close/>
                  <a:moveTo>
                    <a:pt x="1924911" y="1557325"/>
                  </a:moveTo>
                  <a:lnTo>
                    <a:pt x="1923933" y="1563529"/>
                  </a:lnTo>
                  <a:lnTo>
                    <a:pt x="1923511" y="1561331"/>
                  </a:lnTo>
                  <a:lnTo>
                    <a:pt x="1923471" y="1559203"/>
                  </a:lnTo>
                  <a:lnTo>
                    <a:pt x="1924207" y="1557936"/>
                  </a:lnTo>
                  <a:lnTo>
                    <a:pt x="1924911" y="1557325"/>
                  </a:lnTo>
                  <a:close/>
                  <a:moveTo>
                    <a:pt x="1778847" y="1575585"/>
                  </a:moveTo>
                  <a:lnTo>
                    <a:pt x="1776915" y="1576125"/>
                  </a:lnTo>
                  <a:lnTo>
                    <a:pt x="1774052" y="1576070"/>
                  </a:lnTo>
                  <a:lnTo>
                    <a:pt x="1773473" y="1575883"/>
                  </a:lnTo>
                  <a:lnTo>
                    <a:pt x="1774615" y="1575523"/>
                  </a:lnTo>
                  <a:lnTo>
                    <a:pt x="1778010" y="1575038"/>
                  </a:lnTo>
                  <a:lnTo>
                    <a:pt x="1778847" y="1575585"/>
                  </a:lnTo>
                  <a:close/>
                  <a:moveTo>
                    <a:pt x="1768168" y="1576508"/>
                  </a:moveTo>
                  <a:lnTo>
                    <a:pt x="1767887" y="1576790"/>
                  </a:lnTo>
                  <a:lnTo>
                    <a:pt x="1765939" y="1576266"/>
                  </a:lnTo>
                  <a:lnTo>
                    <a:pt x="1764757" y="1575773"/>
                  </a:lnTo>
                  <a:lnTo>
                    <a:pt x="1764546" y="1575280"/>
                  </a:lnTo>
                  <a:lnTo>
                    <a:pt x="1767809" y="1576164"/>
                  </a:lnTo>
                  <a:lnTo>
                    <a:pt x="1768168" y="1576508"/>
                  </a:lnTo>
                  <a:close/>
                  <a:moveTo>
                    <a:pt x="1753539" y="1579833"/>
                  </a:moveTo>
                  <a:lnTo>
                    <a:pt x="1753617" y="1581007"/>
                  </a:lnTo>
                  <a:lnTo>
                    <a:pt x="1752537" y="1580420"/>
                  </a:lnTo>
                  <a:lnTo>
                    <a:pt x="1750941" y="1580365"/>
                  </a:lnTo>
                  <a:lnTo>
                    <a:pt x="1751645" y="1579966"/>
                  </a:lnTo>
                  <a:lnTo>
                    <a:pt x="1752138" y="1579575"/>
                  </a:lnTo>
                  <a:lnTo>
                    <a:pt x="1752389" y="1579153"/>
                  </a:lnTo>
                  <a:lnTo>
                    <a:pt x="1754399" y="1577690"/>
                  </a:lnTo>
                  <a:lnTo>
                    <a:pt x="1753828" y="1578761"/>
                  </a:lnTo>
                  <a:lnTo>
                    <a:pt x="1753539" y="1579833"/>
                  </a:lnTo>
                  <a:close/>
                  <a:moveTo>
                    <a:pt x="1762246" y="1586804"/>
                  </a:moveTo>
                  <a:lnTo>
                    <a:pt x="1761628" y="1587610"/>
                  </a:lnTo>
                  <a:lnTo>
                    <a:pt x="1762238" y="1583769"/>
                  </a:lnTo>
                  <a:lnTo>
                    <a:pt x="1761386" y="1580530"/>
                  </a:lnTo>
                  <a:lnTo>
                    <a:pt x="1762285" y="1581954"/>
                  </a:lnTo>
                  <a:lnTo>
                    <a:pt x="1762583" y="1583643"/>
                  </a:lnTo>
                  <a:lnTo>
                    <a:pt x="1762246" y="1586804"/>
                  </a:lnTo>
                  <a:close/>
                  <a:moveTo>
                    <a:pt x="1760893" y="1589198"/>
                  </a:moveTo>
                  <a:lnTo>
                    <a:pt x="1759703" y="1590512"/>
                  </a:lnTo>
                  <a:lnTo>
                    <a:pt x="1759758" y="1590012"/>
                  </a:lnTo>
                  <a:lnTo>
                    <a:pt x="1760634" y="1588697"/>
                  </a:lnTo>
                  <a:lnTo>
                    <a:pt x="1761260" y="1588181"/>
                  </a:lnTo>
                  <a:lnTo>
                    <a:pt x="1760893" y="1589198"/>
                  </a:lnTo>
                  <a:close/>
                  <a:moveTo>
                    <a:pt x="1848312" y="1590958"/>
                  </a:moveTo>
                  <a:lnTo>
                    <a:pt x="1846105" y="1591866"/>
                  </a:lnTo>
                  <a:lnTo>
                    <a:pt x="1843719" y="1591209"/>
                  </a:lnTo>
                  <a:lnTo>
                    <a:pt x="1845198" y="1591083"/>
                  </a:lnTo>
                  <a:lnTo>
                    <a:pt x="1846270" y="1591349"/>
                  </a:lnTo>
                  <a:lnTo>
                    <a:pt x="1848984" y="1590051"/>
                  </a:lnTo>
                  <a:lnTo>
                    <a:pt x="1850408" y="1589073"/>
                  </a:lnTo>
                  <a:lnTo>
                    <a:pt x="1852051" y="1588705"/>
                  </a:lnTo>
                  <a:lnTo>
                    <a:pt x="1848312" y="1590958"/>
                  </a:lnTo>
                  <a:close/>
                  <a:moveTo>
                    <a:pt x="1697124" y="1594518"/>
                  </a:moveTo>
                  <a:lnTo>
                    <a:pt x="1696310" y="1594878"/>
                  </a:lnTo>
                  <a:lnTo>
                    <a:pt x="1692680" y="1592703"/>
                  </a:lnTo>
                  <a:lnTo>
                    <a:pt x="1692453" y="1591772"/>
                  </a:lnTo>
                  <a:lnTo>
                    <a:pt x="1694245" y="1590927"/>
                  </a:lnTo>
                  <a:lnTo>
                    <a:pt x="1695340" y="1591005"/>
                  </a:lnTo>
                  <a:lnTo>
                    <a:pt x="1697069" y="1592116"/>
                  </a:lnTo>
                  <a:lnTo>
                    <a:pt x="1697703" y="1592421"/>
                  </a:lnTo>
                  <a:lnTo>
                    <a:pt x="1698000" y="1592867"/>
                  </a:lnTo>
                  <a:lnTo>
                    <a:pt x="1697836" y="1593563"/>
                  </a:lnTo>
                  <a:lnTo>
                    <a:pt x="1697124" y="1594518"/>
                  </a:lnTo>
                  <a:close/>
                  <a:moveTo>
                    <a:pt x="1625852" y="1603413"/>
                  </a:moveTo>
                  <a:lnTo>
                    <a:pt x="1624757" y="1603656"/>
                  </a:lnTo>
                  <a:lnTo>
                    <a:pt x="1629545" y="1599807"/>
                  </a:lnTo>
                  <a:lnTo>
                    <a:pt x="1630546" y="1598523"/>
                  </a:lnTo>
                  <a:lnTo>
                    <a:pt x="1631830" y="1598578"/>
                  </a:lnTo>
                  <a:lnTo>
                    <a:pt x="1629694" y="1600730"/>
                  </a:lnTo>
                  <a:lnTo>
                    <a:pt x="1625852" y="1603413"/>
                  </a:lnTo>
                  <a:close/>
                  <a:moveTo>
                    <a:pt x="1587979" y="1628135"/>
                  </a:moveTo>
                  <a:lnTo>
                    <a:pt x="1587173" y="1628237"/>
                  </a:lnTo>
                  <a:lnTo>
                    <a:pt x="1588175" y="1626899"/>
                  </a:lnTo>
                  <a:lnTo>
                    <a:pt x="1589802" y="1626226"/>
                  </a:lnTo>
                  <a:lnTo>
                    <a:pt x="1593370" y="1623652"/>
                  </a:lnTo>
                  <a:lnTo>
                    <a:pt x="1594825" y="1623472"/>
                  </a:lnTo>
                  <a:lnTo>
                    <a:pt x="1595583" y="1622589"/>
                  </a:lnTo>
                  <a:lnTo>
                    <a:pt x="1595912" y="1622456"/>
                  </a:lnTo>
                  <a:lnTo>
                    <a:pt x="1595701" y="1623543"/>
                  </a:lnTo>
                  <a:lnTo>
                    <a:pt x="1592837" y="1625092"/>
                  </a:lnTo>
                  <a:lnTo>
                    <a:pt x="1587979" y="1628135"/>
                  </a:lnTo>
                  <a:close/>
                  <a:moveTo>
                    <a:pt x="1582495" y="1634347"/>
                  </a:moveTo>
                  <a:lnTo>
                    <a:pt x="1582018" y="1634410"/>
                  </a:lnTo>
                  <a:lnTo>
                    <a:pt x="1583082" y="1632383"/>
                  </a:lnTo>
                  <a:lnTo>
                    <a:pt x="1583277" y="1631570"/>
                  </a:lnTo>
                  <a:lnTo>
                    <a:pt x="1585022" y="1629004"/>
                  </a:lnTo>
                  <a:lnTo>
                    <a:pt x="1585945" y="1628620"/>
                  </a:lnTo>
                  <a:lnTo>
                    <a:pt x="1586328" y="1629716"/>
                  </a:lnTo>
                  <a:lnTo>
                    <a:pt x="1584537" y="1631515"/>
                  </a:lnTo>
                  <a:lnTo>
                    <a:pt x="1582495" y="1634347"/>
                  </a:lnTo>
                  <a:close/>
                  <a:moveTo>
                    <a:pt x="1951964" y="1649704"/>
                  </a:moveTo>
                  <a:lnTo>
                    <a:pt x="1952324" y="1651512"/>
                  </a:lnTo>
                  <a:lnTo>
                    <a:pt x="1950306" y="1647310"/>
                  </a:lnTo>
                  <a:lnTo>
                    <a:pt x="1947810" y="1640715"/>
                  </a:lnTo>
                  <a:lnTo>
                    <a:pt x="1946480" y="1635607"/>
                  </a:lnTo>
                  <a:lnTo>
                    <a:pt x="1947380" y="1636991"/>
                  </a:lnTo>
                  <a:lnTo>
                    <a:pt x="1948264" y="1639847"/>
                  </a:lnTo>
                  <a:lnTo>
                    <a:pt x="1951964" y="1649704"/>
                  </a:lnTo>
                  <a:close/>
                  <a:moveTo>
                    <a:pt x="1575047" y="1649172"/>
                  </a:moveTo>
                  <a:lnTo>
                    <a:pt x="1574359" y="1650588"/>
                  </a:lnTo>
                  <a:lnTo>
                    <a:pt x="1574546" y="1648484"/>
                  </a:lnTo>
                  <a:lnTo>
                    <a:pt x="1576330" y="1643688"/>
                  </a:lnTo>
                  <a:lnTo>
                    <a:pt x="1579952" y="1637375"/>
                  </a:lnTo>
                  <a:lnTo>
                    <a:pt x="1581478" y="1636318"/>
                  </a:lnTo>
                  <a:lnTo>
                    <a:pt x="1577300" y="1643242"/>
                  </a:lnTo>
                  <a:lnTo>
                    <a:pt x="1575047" y="1649172"/>
                  </a:lnTo>
                  <a:close/>
                  <a:moveTo>
                    <a:pt x="1579060" y="1677063"/>
                  </a:moveTo>
                  <a:lnTo>
                    <a:pt x="1578755" y="1678198"/>
                  </a:lnTo>
                  <a:lnTo>
                    <a:pt x="1576940" y="1672917"/>
                  </a:lnTo>
                  <a:lnTo>
                    <a:pt x="1573983" y="1660931"/>
                  </a:lnTo>
                  <a:lnTo>
                    <a:pt x="1573873" y="1654078"/>
                  </a:lnTo>
                  <a:lnTo>
                    <a:pt x="1574343" y="1651715"/>
                  </a:lnTo>
                  <a:lnTo>
                    <a:pt x="1575102" y="1661401"/>
                  </a:lnTo>
                  <a:lnTo>
                    <a:pt x="1578372" y="1673644"/>
                  </a:lnTo>
                  <a:lnTo>
                    <a:pt x="1579060" y="1677063"/>
                  </a:lnTo>
                  <a:close/>
                  <a:moveTo>
                    <a:pt x="1910320" y="1667487"/>
                  </a:moveTo>
                  <a:lnTo>
                    <a:pt x="1910289" y="1668919"/>
                  </a:lnTo>
                  <a:lnTo>
                    <a:pt x="1909178" y="1666517"/>
                  </a:lnTo>
                  <a:lnTo>
                    <a:pt x="1908443" y="1663857"/>
                  </a:lnTo>
                  <a:lnTo>
                    <a:pt x="1909499" y="1664718"/>
                  </a:lnTo>
                  <a:lnTo>
                    <a:pt x="1910320" y="1667487"/>
                  </a:lnTo>
                  <a:close/>
                  <a:moveTo>
                    <a:pt x="1911337" y="1669897"/>
                  </a:moveTo>
                  <a:lnTo>
                    <a:pt x="1910555" y="1670538"/>
                  </a:lnTo>
                  <a:lnTo>
                    <a:pt x="1908967" y="1670069"/>
                  </a:lnTo>
                  <a:lnTo>
                    <a:pt x="1908106" y="1669232"/>
                  </a:lnTo>
                  <a:lnTo>
                    <a:pt x="1907731" y="1667597"/>
                  </a:lnTo>
                  <a:lnTo>
                    <a:pt x="1909108" y="1669333"/>
                  </a:lnTo>
                  <a:lnTo>
                    <a:pt x="1909600" y="1669725"/>
                  </a:lnTo>
                  <a:lnTo>
                    <a:pt x="1911337" y="1669897"/>
                  </a:lnTo>
                  <a:close/>
                  <a:moveTo>
                    <a:pt x="1947685" y="1701707"/>
                  </a:moveTo>
                  <a:lnTo>
                    <a:pt x="1943319" y="1706237"/>
                  </a:lnTo>
                  <a:lnTo>
                    <a:pt x="1943805" y="1705102"/>
                  </a:lnTo>
                  <a:lnTo>
                    <a:pt x="1945510" y="1702677"/>
                  </a:lnTo>
                  <a:lnTo>
                    <a:pt x="1946058" y="1701535"/>
                  </a:lnTo>
                  <a:lnTo>
                    <a:pt x="1947208" y="1700815"/>
                  </a:lnTo>
                  <a:lnTo>
                    <a:pt x="1948280" y="1699509"/>
                  </a:lnTo>
                  <a:lnTo>
                    <a:pt x="1948358" y="1697975"/>
                  </a:lnTo>
                  <a:lnTo>
                    <a:pt x="1949915" y="1696903"/>
                  </a:lnTo>
                  <a:lnTo>
                    <a:pt x="1950423" y="1696747"/>
                  </a:lnTo>
                  <a:lnTo>
                    <a:pt x="1947685" y="1701707"/>
                  </a:lnTo>
                  <a:close/>
                  <a:moveTo>
                    <a:pt x="1942052" y="1707465"/>
                  </a:moveTo>
                  <a:lnTo>
                    <a:pt x="1941465" y="1707582"/>
                  </a:lnTo>
                  <a:lnTo>
                    <a:pt x="1942334" y="1706557"/>
                  </a:lnTo>
                  <a:lnTo>
                    <a:pt x="1942576" y="1706636"/>
                  </a:lnTo>
                  <a:lnTo>
                    <a:pt x="1942052" y="1707465"/>
                  </a:lnTo>
                  <a:close/>
                  <a:moveTo>
                    <a:pt x="1937859" y="1709859"/>
                  </a:moveTo>
                  <a:lnTo>
                    <a:pt x="1937444" y="1709859"/>
                  </a:lnTo>
                  <a:lnTo>
                    <a:pt x="1937648" y="1709515"/>
                  </a:lnTo>
                  <a:lnTo>
                    <a:pt x="1938516" y="1708834"/>
                  </a:lnTo>
                  <a:lnTo>
                    <a:pt x="1938829" y="1709100"/>
                  </a:lnTo>
                  <a:lnTo>
                    <a:pt x="1938798" y="1709444"/>
                  </a:lnTo>
                  <a:lnTo>
                    <a:pt x="1937859" y="1709859"/>
                  </a:lnTo>
                  <a:close/>
                  <a:moveTo>
                    <a:pt x="1933141" y="1711948"/>
                  </a:moveTo>
                  <a:lnTo>
                    <a:pt x="1932140" y="1712519"/>
                  </a:lnTo>
                  <a:lnTo>
                    <a:pt x="1931099" y="1712096"/>
                  </a:lnTo>
                  <a:lnTo>
                    <a:pt x="1932241" y="1711525"/>
                  </a:lnTo>
                  <a:lnTo>
                    <a:pt x="1935645" y="1710915"/>
                  </a:lnTo>
                  <a:lnTo>
                    <a:pt x="1934362" y="1711674"/>
                  </a:lnTo>
                  <a:lnTo>
                    <a:pt x="1933141" y="1711948"/>
                  </a:lnTo>
                  <a:close/>
                  <a:moveTo>
                    <a:pt x="1926765" y="1713544"/>
                  </a:moveTo>
                  <a:lnTo>
                    <a:pt x="1926108" y="1714037"/>
                  </a:lnTo>
                  <a:lnTo>
                    <a:pt x="1925795" y="1713880"/>
                  </a:lnTo>
                  <a:lnTo>
                    <a:pt x="1925795" y="1713160"/>
                  </a:lnTo>
                  <a:lnTo>
                    <a:pt x="1924856" y="1711564"/>
                  </a:lnTo>
                  <a:lnTo>
                    <a:pt x="1924888" y="1711150"/>
                  </a:lnTo>
                  <a:lnTo>
                    <a:pt x="1927031" y="1712707"/>
                  </a:lnTo>
                  <a:lnTo>
                    <a:pt x="1927086" y="1713129"/>
                  </a:lnTo>
                  <a:lnTo>
                    <a:pt x="1926765" y="1713544"/>
                  </a:lnTo>
                  <a:close/>
                  <a:moveTo>
                    <a:pt x="1921672" y="1714756"/>
                  </a:moveTo>
                  <a:lnTo>
                    <a:pt x="1920248" y="1714991"/>
                  </a:lnTo>
                  <a:lnTo>
                    <a:pt x="1921398" y="1714045"/>
                  </a:lnTo>
                  <a:lnTo>
                    <a:pt x="1921766" y="1712605"/>
                  </a:lnTo>
                  <a:lnTo>
                    <a:pt x="1922439" y="1713724"/>
                  </a:lnTo>
                  <a:lnTo>
                    <a:pt x="1922431" y="1714404"/>
                  </a:lnTo>
                  <a:lnTo>
                    <a:pt x="1921672" y="1714756"/>
                  </a:lnTo>
                  <a:close/>
                  <a:moveTo>
                    <a:pt x="1916900" y="1716086"/>
                  </a:moveTo>
                  <a:lnTo>
                    <a:pt x="1916344" y="1716141"/>
                  </a:lnTo>
                  <a:lnTo>
                    <a:pt x="1916297" y="1715773"/>
                  </a:lnTo>
                  <a:lnTo>
                    <a:pt x="1917260" y="1715320"/>
                  </a:lnTo>
                  <a:lnTo>
                    <a:pt x="1917901" y="1715351"/>
                  </a:lnTo>
                  <a:lnTo>
                    <a:pt x="1917878" y="1715852"/>
                  </a:lnTo>
                  <a:lnTo>
                    <a:pt x="1916900" y="1716086"/>
                  </a:lnTo>
                  <a:close/>
                  <a:moveTo>
                    <a:pt x="213329" y="1778157"/>
                  </a:moveTo>
                  <a:lnTo>
                    <a:pt x="211397" y="1779480"/>
                  </a:lnTo>
                  <a:lnTo>
                    <a:pt x="210270" y="1778908"/>
                  </a:lnTo>
                  <a:lnTo>
                    <a:pt x="208142" y="1778697"/>
                  </a:lnTo>
                  <a:lnTo>
                    <a:pt x="207321" y="1777704"/>
                  </a:lnTo>
                  <a:lnTo>
                    <a:pt x="205091" y="1776804"/>
                  </a:lnTo>
                  <a:lnTo>
                    <a:pt x="204191" y="1775584"/>
                  </a:lnTo>
                  <a:lnTo>
                    <a:pt x="205560" y="1773268"/>
                  </a:lnTo>
                  <a:lnTo>
                    <a:pt x="208799" y="1771312"/>
                  </a:lnTo>
                  <a:lnTo>
                    <a:pt x="213791" y="1771398"/>
                  </a:lnTo>
                  <a:lnTo>
                    <a:pt x="214831" y="1772939"/>
                  </a:lnTo>
                  <a:lnTo>
                    <a:pt x="214925" y="1774089"/>
                  </a:lnTo>
                  <a:lnTo>
                    <a:pt x="214276" y="1775380"/>
                  </a:lnTo>
                  <a:lnTo>
                    <a:pt x="213978" y="1777195"/>
                  </a:lnTo>
                  <a:lnTo>
                    <a:pt x="213329" y="1778157"/>
                  </a:lnTo>
                  <a:close/>
                  <a:moveTo>
                    <a:pt x="195601" y="1780301"/>
                  </a:moveTo>
                  <a:lnTo>
                    <a:pt x="195155" y="1781342"/>
                  </a:lnTo>
                  <a:lnTo>
                    <a:pt x="194396" y="1781177"/>
                  </a:lnTo>
                  <a:lnTo>
                    <a:pt x="194209" y="1780254"/>
                  </a:lnTo>
                  <a:lnTo>
                    <a:pt x="194701" y="1778979"/>
                  </a:lnTo>
                  <a:lnTo>
                    <a:pt x="195953" y="1777876"/>
                  </a:lnTo>
                  <a:lnTo>
                    <a:pt x="197346" y="1776202"/>
                  </a:lnTo>
                  <a:lnTo>
                    <a:pt x="198488" y="1776452"/>
                  </a:lnTo>
                  <a:lnTo>
                    <a:pt x="197870" y="1777555"/>
                  </a:lnTo>
                  <a:lnTo>
                    <a:pt x="197800" y="1778744"/>
                  </a:lnTo>
                  <a:lnTo>
                    <a:pt x="196188" y="1779417"/>
                  </a:lnTo>
                  <a:lnTo>
                    <a:pt x="195601" y="1780301"/>
                  </a:lnTo>
                  <a:close/>
                  <a:moveTo>
                    <a:pt x="247877" y="1789337"/>
                  </a:moveTo>
                  <a:lnTo>
                    <a:pt x="248628" y="1789470"/>
                  </a:lnTo>
                  <a:lnTo>
                    <a:pt x="249598" y="1789306"/>
                  </a:lnTo>
                  <a:lnTo>
                    <a:pt x="249935" y="1791176"/>
                  </a:lnTo>
                  <a:lnTo>
                    <a:pt x="251061" y="1792208"/>
                  </a:lnTo>
                  <a:lnTo>
                    <a:pt x="251476" y="1792826"/>
                  </a:lnTo>
                  <a:lnTo>
                    <a:pt x="250256" y="1793476"/>
                  </a:lnTo>
                  <a:lnTo>
                    <a:pt x="247885" y="1793734"/>
                  </a:lnTo>
                  <a:lnTo>
                    <a:pt x="246774" y="1793218"/>
                  </a:lnTo>
                  <a:lnTo>
                    <a:pt x="245624" y="1792052"/>
                  </a:lnTo>
                  <a:lnTo>
                    <a:pt x="244380" y="1792373"/>
                  </a:lnTo>
                  <a:lnTo>
                    <a:pt x="244161" y="1791434"/>
                  </a:lnTo>
                  <a:lnTo>
                    <a:pt x="243942" y="1791160"/>
                  </a:lnTo>
                  <a:lnTo>
                    <a:pt x="243089" y="1791410"/>
                  </a:lnTo>
                  <a:lnTo>
                    <a:pt x="243887" y="1792623"/>
                  </a:lnTo>
                  <a:lnTo>
                    <a:pt x="241728" y="1792717"/>
                  </a:lnTo>
                  <a:lnTo>
                    <a:pt x="241047" y="1792568"/>
                  </a:lnTo>
                  <a:lnTo>
                    <a:pt x="240445" y="1791199"/>
                  </a:lnTo>
                  <a:lnTo>
                    <a:pt x="238223" y="1788570"/>
                  </a:lnTo>
                  <a:lnTo>
                    <a:pt x="238231" y="1787546"/>
                  </a:lnTo>
                  <a:lnTo>
                    <a:pt x="237472" y="1786325"/>
                  </a:lnTo>
                  <a:lnTo>
                    <a:pt x="240766" y="1785973"/>
                  </a:lnTo>
                  <a:lnTo>
                    <a:pt x="243019" y="1783822"/>
                  </a:lnTo>
                  <a:lnTo>
                    <a:pt x="244294" y="1783595"/>
                  </a:lnTo>
                  <a:lnTo>
                    <a:pt x="246735" y="1787068"/>
                  </a:lnTo>
                  <a:lnTo>
                    <a:pt x="246672" y="1788038"/>
                  </a:lnTo>
                  <a:lnTo>
                    <a:pt x="247212" y="1788993"/>
                  </a:lnTo>
                  <a:lnTo>
                    <a:pt x="247877" y="1789337"/>
                  </a:lnTo>
                  <a:close/>
                  <a:moveTo>
                    <a:pt x="260731" y="1794986"/>
                  </a:moveTo>
                  <a:lnTo>
                    <a:pt x="265371" y="1795627"/>
                  </a:lnTo>
                  <a:lnTo>
                    <a:pt x="266466" y="1795353"/>
                  </a:lnTo>
                  <a:lnTo>
                    <a:pt x="267240" y="1795878"/>
                  </a:lnTo>
                  <a:lnTo>
                    <a:pt x="271082" y="1796206"/>
                  </a:lnTo>
                  <a:lnTo>
                    <a:pt x="271739" y="1796402"/>
                  </a:lnTo>
                  <a:lnTo>
                    <a:pt x="270956" y="1797607"/>
                  </a:lnTo>
                  <a:lnTo>
                    <a:pt x="268500" y="1798710"/>
                  </a:lnTo>
                  <a:lnTo>
                    <a:pt x="264964" y="1797740"/>
                  </a:lnTo>
                  <a:lnTo>
                    <a:pt x="259049" y="1797395"/>
                  </a:lnTo>
                  <a:lnTo>
                    <a:pt x="259292" y="1796464"/>
                  </a:lnTo>
                  <a:lnTo>
                    <a:pt x="259855" y="1795807"/>
                  </a:lnTo>
                  <a:lnTo>
                    <a:pt x="259941" y="1794657"/>
                  </a:lnTo>
                  <a:lnTo>
                    <a:pt x="260731" y="1794986"/>
                  </a:lnTo>
                  <a:close/>
                  <a:moveTo>
                    <a:pt x="276691" y="1801604"/>
                  </a:moveTo>
                  <a:lnTo>
                    <a:pt x="277262" y="1802019"/>
                  </a:lnTo>
                  <a:lnTo>
                    <a:pt x="279601" y="1801393"/>
                  </a:lnTo>
                  <a:lnTo>
                    <a:pt x="281291" y="1801166"/>
                  </a:lnTo>
                  <a:lnTo>
                    <a:pt x="284123" y="1802707"/>
                  </a:lnTo>
                  <a:lnTo>
                    <a:pt x="285109" y="1803764"/>
                  </a:lnTo>
                  <a:lnTo>
                    <a:pt x="286971" y="1804890"/>
                  </a:lnTo>
                  <a:lnTo>
                    <a:pt x="287605" y="1805704"/>
                  </a:lnTo>
                  <a:lnTo>
                    <a:pt x="287088" y="1806689"/>
                  </a:lnTo>
                  <a:lnTo>
                    <a:pt x="285031" y="1808317"/>
                  </a:lnTo>
                  <a:lnTo>
                    <a:pt x="282230" y="1808692"/>
                  </a:lnTo>
                  <a:lnTo>
                    <a:pt x="280579" y="1809389"/>
                  </a:lnTo>
                  <a:lnTo>
                    <a:pt x="278412" y="1809240"/>
                  </a:lnTo>
                  <a:lnTo>
                    <a:pt x="277763" y="1808943"/>
                  </a:lnTo>
                  <a:lnTo>
                    <a:pt x="277528" y="1806877"/>
                  </a:lnTo>
                  <a:lnTo>
                    <a:pt x="276840" y="1804663"/>
                  </a:lnTo>
                  <a:lnTo>
                    <a:pt x="275439" y="1804922"/>
                  </a:lnTo>
                  <a:lnTo>
                    <a:pt x="273867" y="1804178"/>
                  </a:lnTo>
                  <a:lnTo>
                    <a:pt x="272239" y="1802316"/>
                  </a:lnTo>
                  <a:lnTo>
                    <a:pt x="272060" y="1801205"/>
                  </a:lnTo>
                  <a:lnTo>
                    <a:pt x="272959" y="1799437"/>
                  </a:lnTo>
                  <a:lnTo>
                    <a:pt x="274532" y="1799210"/>
                  </a:lnTo>
                  <a:lnTo>
                    <a:pt x="275697" y="1800188"/>
                  </a:lnTo>
                  <a:lnTo>
                    <a:pt x="276691" y="1801604"/>
                  </a:lnTo>
                  <a:close/>
                  <a:moveTo>
                    <a:pt x="268727" y="1805344"/>
                  </a:moveTo>
                  <a:lnTo>
                    <a:pt x="267428" y="1806001"/>
                  </a:lnTo>
                  <a:lnTo>
                    <a:pt x="266012" y="1805696"/>
                  </a:lnTo>
                  <a:lnTo>
                    <a:pt x="265683" y="1804100"/>
                  </a:lnTo>
                  <a:lnTo>
                    <a:pt x="264322" y="1802074"/>
                  </a:lnTo>
                  <a:lnTo>
                    <a:pt x="266716" y="1801659"/>
                  </a:lnTo>
                  <a:lnTo>
                    <a:pt x="268062" y="1802246"/>
                  </a:lnTo>
                  <a:lnTo>
                    <a:pt x="268766" y="1802879"/>
                  </a:lnTo>
                  <a:lnTo>
                    <a:pt x="269619" y="1803967"/>
                  </a:lnTo>
                  <a:lnTo>
                    <a:pt x="268727" y="1805344"/>
                  </a:lnTo>
                  <a:close/>
                  <a:moveTo>
                    <a:pt x="296578" y="1846206"/>
                  </a:moveTo>
                  <a:lnTo>
                    <a:pt x="295608" y="1847317"/>
                  </a:lnTo>
                  <a:lnTo>
                    <a:pt x="294395" y="1847231"/>
                  </a:lnTo>
                  <a:lnTo>
                    <a:pt x="289991" y="1844852"/>
                  </a:lnTo>
                  <a:lnTo>
                    <a:pt x="289459" y="1843577"/>
                  </a:lnTo>
                  <a:lnTo>
                    <a:pt x="289787" y="1837639"/>
                  </a:lnTo>
                  <a:lnTo>
                    <a:pt x="288137" y="1832820"/>
                  </a:lnTo>
                  <a:lnTo>
                    <a:pt x="286322" y="1829127"/>
                  </a:lnTo>
                  <a:lnTo>
                    <a:pt x="287644" y="1827234"/>
                  </a:lnTo>
                  <a:lnTo>
                    <a:pt x="289388" y="1825763"/>
                  </a:lnTo>
                  <a:lnTo>
                    <a:pt x="291336" y="1822994"/>
                  </a:lnTo>
                  <a:lnTo>
                    <a:pt x="289741" y="1819434"/>
                  </a:lnTo>
                  <a:lnTo>
                    <a:pt x="290147" y="1817282"/>
                  </a:lnTo>
                  <a:lnTo>
                    <a:pt x="291086" y="1816915"/>
                  </a:lnTo>
                  <a:lnTo>
                    <a:pt x="295686" y="1819528"/>
                  </a:lnTo>
                  <a:lnTo>
                    <a:pt x="304981" y="1823455"/>
                  </a:lnTo>
                  <a:lnTo>
                    <a:pt x="307453" y="1826217"/>
                  </a:lnTo>
                  <a:lnTo>
                    <a:pt x="307891" y="1829174"/>
                  </a:lnTo>
                  <a:lnTo>
                    <a:pt x="309581" y="1829550"/>
                  </a:lnTo>
                  <a:lnTo>
                    <a:pt x="310387" y="1831576"/>
                  </a:lnTo>
                  <a:lnTo>
                    <a:pt x="312827" y="1833352"/>
                  </a:lnTo>
                  <a:lnTo>
                    <a:pt x="313641" y="1834361"/>
                  </a:lnTo>
                  <a:lnTo>
                    <a:pt x="312632" y="1835988"/>
                  </a:lnTo>
                  <a:lnTo>
                    <a:pt x="308173" y="1839110"/>
                  </a:lnTo>
                  <a:lnTo>
                    <a:pt x="302547" y="1840471"/>
                  </a:lnTo>
                  <a:lnTo>
                    <a:pt x="297595" y="1843960"/>
                  </a:lnTo>
                  <a:lnTo>
                    <a:pt x="296578" y="1846206"/>
                  </a:lnTo>
                  <a:close/>
                </a:path>
              </a:pathLst>
            </a:custGeom>
            <a:solidFill>
              <a:srgbClr val="557F8D"/>
            </a:solid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4" name="Freeform: Shape 813">
              <a:extLst>
                <a:ext uri="{FF2B5EF4-FFF2-40B4-BE49-F238E27FC236}">
                  <a16:creationId xmlns:a16="http://schemas.microsoft.com/office/drawing/2014/main" id="{3A2C3EF0-7A27-A359-2FCE-9715F3DB40F3}"/>
                </a:ext>
              </a:extLst>
            </p:cNvPr>
            <p:cNvSpPr>
              <a:spLocks/>
            </p:cNvSpPr>
            <p:nvPr/>
          </p:nvSpPr>
          <p:spPr>
            <a:xfrm>
              <a:off x="5967815" y="5337999"/>
              <a:ext cx="116647" cy="125276"/>
            </a:xfrm>
            <a:custGeom>
              <a:avLst/>
              <a:gdLst>
                <a:gd name="connsiteX0" fmla="*/ 111265 w 116647"/>
                <a:gd name="connsiteY0" fmla="*/ 93764 h 125276"/>
                <a:gd name="connsiteX1" fmla="*/ 110185 w 116647"/>
                <a:gd name="connsiteY1" fmla="*/ 94742 h 125276"/>
                <a:gd name="connsiteX2" fmla="*/ 109027 w 116647"/>
                <a:gd name="connsiteY2" fmla="*/ 96581 h 125276"/>
                <a:gd name="connsiteX3" fmla="*/ 107666 w 116647"/>
                <a:gd name="connsiteY3" fmla="*/ 101016 h 125276"/>
                <a:gd name="connsiteX4" fmla="*/ 103089 w 116647"/>
                <a:gd name="connsiteY4" fmla="*/ 107134 h 125276"/>
                <a:gd name="connsiteX5" fmla="*/ 102158 w 116647"/>
                <a:gd name="connsiteY5" fmla="*/ 110600 h 125276"/>
                <a:gd name="connsiteX6" fmla="*/ 97222 w 116647"/>
                <a:gd name="connsiteY6" fmla="*/ 114222 h 125276"/>
                <a:gd name="connsiteX7" fmla="*/ 93740 w 116647"/>
                <a:gd name="connsiteY7" fmla="*/ 118306 h 125276"/>
                <a:gd name="connsiteX8" fmla="*/ 91471 w 116647"/>
                <a:gd name="connsiteY8" fmla="*/ 118204 h 125276"/>
                <a:gd name="connsiteX9" fmla="*/ 89422 w 116647"/>
                <a:gd name="connsiteY9" fmla="*/ 119957 h 125276"/>
                <a:gd name="connsiteX10" fmla="*/ 77632 w 116647"/>
                <a:gd name="connsiteY10" fmla="*/ 125277 h 125276"/>
                <a:gd name="connsiteX11" fmla="*/ 73399 w 116647"/>
                <a:gd name="connsiteY11" fmla="*/ 124275 h 125276"/>
                <a:gd name="connsiteX12" fmla="*/ 70262 w 116647"/>
                <a:gd name="connsiteY12" fmla="*/ 124291 h 125276"/>
                <a:gd name="connsiteX13" fmla="*/ 67352 w 116647"/>
                <a:gd name="connsiteY13" fmla="*/ 121944 h 125276"/>
                <a:gd name="connsiteX14" fmla="*/ 60710 w 116647"/>
                <a:gd name="connsiteY14" fmla="*/ 121099 h 125276"/>
                <a:gd name="connsiteX15" fmla="*/ 56540 w 116647"/>
                <a:gd name="connsiteY15" fmla="*/ 122038 h 125276"/>
                <a:gd name="connsiteX16" fmla="*/ 50946 w 116647"/>
                <a:gd name="connsiteY16" fmla="*/ 124620 h 125276"/>
                <a:gd name="connsiteX17" fmla="*/ 49256 w 116647"/>
                <a:gd name="connsiteY17" fmla="*/ 124580 h 125276"/>
                <a:gd name="connsiteX18" fmla="*/ 48044 w 116647"/>
                <a:gd name="connsiteY18" fmla="*/ 124440 h 125276"/>
                <a:gd name="connsiteX19" fmla="*/ 45016 w 116647"/>
                <a:gd name="connsiteY19" fmla="*/ 123368 h 125276"/>
                <a:gd name="connsiteX20" fmla="*/ 43365 w 116647"/>
                <a:gd name="connsiteY20" fmla="*/ 121091 h 125276"/>
                <a:gd name="connsiteX21" fmla="*/ 34752 w 116647"/>
                <a:gd name="connsiteY21" fmla="*/ 118463 h 125276"/>
                <a:gd name="connsiteX22" fmla="*/ 27828 w 116647"/>
                <a:gd name="connsiteY22" fmla="*/ 112509 h 125276"/>
                <a:gd name="connsiteX23" fmla="*/ 19645 w 116647"/>
                <a:gd name="connsiteY23" fmla="*/ 112392 h 125276"/>
                <a:gd name="connsiteX24" fmla="*/ 13370 w 116647"/>
                <a:gd name="connsiteY24" fmla="*/ 113174 h 125276"/>
                <a:gd name="connsiteX25" fmla="*/ 12400 w 116647"/>
                <a:gd name="connsiteY25" fmla="*/ 112384 h 125276"/>
                <a:gd name="connsiteX26" fmla="*/ 11766 w 116647"/>
                <a:gd name="connsiteY26" fmla="*/ 110866 h 125276"/>
                <a:gd name="connsiteX27" fmla="*/ 10468 w 116647"/>
                <a:gd name="connsiteY27" fmla="*/ 108660 h 125276"/>
                <a:gd name="connsiteX28" fmla="*/ 5069 w 116647"/>
                <a:gd name="connsiteY28" fmla="*/ 103426 h 125276"/>
                <a:gd name="connsiteX29" fmla="*/ 829 w 116647"/>
                <a:gd name="connsiteY29" fmla="*/ 98247 h 125276"/>
                <a:gd name="connsiteX30" fmla="*/ 0 w 116647"/>
                <a:gd name="connsiteY30" fmla="*/ 93162 h 125276"/>
                <a:gd name="connsiteX31" fmla="*/ 587 w 116647"/>
                <a:gd name="connsiteY31" fmla="*/ 87646 h 125276"/>
                <a:gd name="connsiteX32" fmla="*/ 1862 w 116647"/>
                <a:gd name="connsiteY32" fmla="*/ 81129 h 125276"/>
                <a:gd name="connsiteX33" fmla="*/ 1635 w 116647"/>
                <a:gd name="connsiteY33" fmla="*/ 79095 h 125276"/>
                <a:gd name="connsiteX34" fmla="*/ 3207 w 116647"/>
                <a:gd name="connsiteY34" fmla="*/ 77945 h 125276"/>
                <a:gd name="connsiteX35" fmla="*/ 4749 w 116647"/>
                <a:gd name="connsiteY35" fmla="*/ 77710 h 125276"/>
                <a:gd name="connsiteX36" fmla="*/ 6243 w 116647"/>
                <a:gd name="connsiteY36" fmla="*/ 76028 h 125276"/>
                <a:gd name="connsiteX37" fmla="*/ 7581 w 116647"/>
                <a:gd name="connsiteY37" fmla="*/ 73494 h 125276"/>
                <a:gd name="connsiteX38" fmla="*/ 7808 w 116647"/>
                <a:gd name="connsiteY38" fmla="*/ 71577 h 125276"/>
                <a:gd name="connsiteX39" fmla="*/ 6775 w 116647"/>
                <a:gd name="connsiteY39" fmla="*/ 68025 h 125276"/>
                <a:gd name="connsiteX40" fmla="*/ 6055 w 116647"/>
                <a:gd name="connsiteY40" fmla="*/ 63080 h 125276"/>
                <a:gd name="connsiteX41" fmla="*/ 5202 w 116647"/>
                <a:gd name="connsiteY41" fmla="*/ 60616 h 125276"/>
                <a:gd name="connsiteX42" fmla="*/ 6916 w 116647"/>
                <a:gd name="connsiteY42" fmla="*/ 56743 h 125276"/>
                <a:gd name="connsiteX43" fmla="*/ 6986 w 116647"/>
                <a:gd name="connsiteY43" fmla="*/ 54858 h 125276"/>
                <a:gd name="connsiteX44" fmla="*/ 6001 w 116647"/>
                <a:gd name="connsiteY44" fmla="*/ 53199 h 125276"/>
                <a:gd name="connsiteX45" fmla="*/ 5734 w 116647"/>
                <a:gd name="connsiteY45" fmla="*/ 51502 h 125276"/>
                <a:gd name="connsiteX46" fmla="*/ 6180 w 116647"/>
                <a:gd name="connsiteY46" fmla="*/ 49757 h 125276"/>
                <a:gd name="connsiteX47" fmla="*/ 6094 w 116647"/>
                <a:gd name="connsiteY47" fmla="*/ 48091 h 125276"/>
                <a:gd name="connsiteX48" fmla="*/ 5468 w 116647"/>
                <a:gd name="connsiteY48" fmla="*/ 46487 h 125276"/>
                <a:gd name="connsiteX49" fmla="*/ 5938 w 116647"/>
                <a:gd name="connsiteY49" fmla="*/ 45157 h 125276"/>
                <a:gd name="connsiteX50" fmla="*/ 7510 w 116647"/>
                <a:gd name="connsiteY50" fmla="*/ 44101 h 125276"/>
                <a:gd name="connsiteX51" fmla="*/ 8692 w 116647"/>
                <a:gd name="connsiteY51" fmla="*/ 42497 h 125276"/>
                <a:gd name="connsiteX52" fmla="*/ 9466 w 116647"/>
                <a:gd name="connsiteY52" fmla="*/ 40330 h 125276"/>
                <a:gd name="connsiteX53" fmla="*/ 9865 w 116647"/>
                <a:gd name="connsiteY53" fmla="*/ 38679 h 125276"/>
                <a:gd name="connsiteX54" fmla="*/ 9881 w 116647"/>
                <a:gd name="connsiteY54" fmla="*/ 37537 h 125276"/>
                <a:gd name="connsiteX55" fmla="*/ 9404 w 116647"/>
                <a:gd name="connsiteY55" fmla="*/ 36465 h 125276"/>
                <a:gd name="connsiteX56" fmla="*/ 8433 w 116647"/>
                <a:gd name="connsiteY56" fmla="*/ 35456 h 125276"/>
                <a:gd name="connsiteX57" fmla="*/ 8887 w 116647"/>
                <a:gd name="connsiteY57" fmla="*/ 33453 h 125276"/>
                <a:gd name="connsiteX58" fmla="*/ 10749 w 116647"/>
                <a:gd name="connsiteY58" fmla="*/ 30449 h 125276"/>
                <a:gd name="connsiteX59" fmla="*/ 11962 w 116647"/>
                <a:gd name="connsiteY59" fmla="*/ 27789 h 125276"/>
                <a:gd name="connsiteX60" fmla="*/ 12502 w 116647"/>
                <a:gd name="connsiteY60" fmla="*/ 25473 h 125276"/>
                <a:gd name="connsiteX61" fmla="*/ 12471 w 116647"/>
                <a:gd name="connsiteY61" fmla="*/ 23595 h 125276"/>
                <a:gd name="connsiteX62" fmla="*/ 11852 w 116647"/>
                <a:gd name="connsiteY62" fmla="*/ 22180 h 125276"/>
                <a:gd name="connsiteX63" fmla="*/ 12110 w 116647"/>
                <a:gd name="connsiteY63" fmla="*/ 21217 h 125276"/>
                <a:gd name="connsiteX64" fmla="*/ 13261 w 116647"/>
                <a:gd name="connsiteY64" fmla="*/ 20709 h 125276"/>
                <a:gd name="connsiteX65" fmla="*/ 13777 w 116647"/>
                <a:gd name="connsiteY65" fmla="*/ 19207 h 125276"/>
                <a:gd name="connsiteX66" fmla="*/ 13605 w 116647"/>
                <a:gd name="connsiteY66" fmla="*/ 15475 h 125276"/>
                <a:gd name="connsiteX67" fmla="*/ 12416 w 116647"/>
                <a:gd name="connsiteY67" fmla="*/ 12408 h 125276"/>
                <a:gd name="connsiteX68" fmla="*/ 13323 w 116647"/>
                <a:gd name="connsiteY68" fmla="*/ 9975 h 125276"/>
                <a:gd name="connsiteX69" fmla="*/ 15920 w 116647"/>
                <a:gd name="connsiteY69" fmla="*/ 7166 h 125276"/>
                <a:gd name="connsiteX70" fmla="*/ 17282 w 116647"/>
                <a:gd name="connsiteY70" fmla="*/ 4905 h 125276"/>
                <a:gd name="connsiteX71" fmla="*/ 17391 w 116647"/>
                <a:gd name="connsiteY71" fmla="*/ 3184 h 125276"/>
                <a:gd name="connsiteX72" fmla="*/ 18205 w 116647"/>
                <a:gd name="connsiteY72" fmla="*/ 2191 h 125276"/>
                <a:gd name="connsiteX73" fmla="*/ 19449 w 116647"/>
                <a:gd name="connsiteY73" fmla="*/ 4053 h 125276"/>
                <a:gd name="connsiteX74" fmla="*/ 23142 w 116647"/>
                <a:gd name="connsiteY74" fmla="*/ 4545 h 125276"/>
                <a:gd name="connsiteX75" fmla="*/ 26866 w 116647"/>
                <a:gd name="connsiteY75" fmla="*/ 4608 h 125276"/>
                <a:gd name="connsiteX76" fmla="*/ 27468 w 116647"/>
                <a:gd name="connsiteY76" fmla="*/ 4139 h 125276"/>
                <a:gd name="connsiteX77" fmla="*/ 28931 w 116647"/>
                <a:gd name="connsiteY77" fmla="*/ 1095 h 125276"/>
                <a:gd name="connsiteX78" fmla="*/ 30856 w 116647"/>
                <a:gd name="connsiteY78" fmla="*/ 227 h 125276"/>
                <a:gd name="connsiteX79" fmla="*/ 32952 w 116647"/>
                <a:gd name="connsiteY79" fmla="*/ 0 h 125276"/>
                <a:gd name="connsiteX80" fmla="*/ 35244 w 116647"/>
                <a:gd name="connsiteY80" fmla="*/ 157 h 125276"/>
                <a:gd name="connsiteX81" fmla="*/ 37685 w 116647"/>
                <a:gd name="connsiteY81" fmla="*/ 2167 h 125276"/>
                <a:gd name="connsiteX82" fmla="*/ 44593 w 116647"/>
                <a:gd name="connsiteY82" fmla="*/ 8762 h 125276"/>
                <a:gd name="connsiteX83" fmla="*/ 49663 w 116647"/>
                <a:gd name="connsiteY83" fmla="*/ 13355 h 125276"/>
                <a:gd name="connsiteX84" fmla="*/ 51204 w 116647"/>
                <a:gd name="connsiteY84" fmla="*/ 15522 h 125276"/>
                <a:gd name="connsiteX85" fmla="*/ 52550 w 116647"/>
                <a:gd name="connsiteY85" fmla="*/ 17149 h 125276"/>
                <a:gd name="connsiteX86" fmla="*/ 53551 w 116647"/>
                <a:gd name="connsiteY86" fmla="*/ 18659 h 125276"/>
                <a:gd name="connsiteX87" fmla="*/ 53121 w 116647"/>
                <a:gd name="connsiteY87" fmla="*/ 22602 h 125276"/>
                <a:gd name="connsiteX88" fmla="*/ 53191 w 116647"/>
                <a:gd name="connsiteY88" fmla="*/ 24331 h 125276"/>
                <a:gd name="connsiteX89" fmla="*/ 53426 w 116647"/>
                <a:gd name="connsiteY89" fmla="*/ 24824 h 125276"/>
                <a:gd name="connsiteX90" fmla="*/ 54584 w 116647"/>
                <a:gd name="connsiteY90" fmla="*/ 24871 h 125276"/>
                <a:gd name="connsiteX91" fmla="*/ 56305 w 116647"/>
                <a:gd name="connsiteY91" fmla="*/ 24581 h 125276"/>
                <a:gd name="connsiteX92" fmla="*/ 57752 w 116647"/>
                <a:gd name="connsiteY92" fmla="*/ 23744 h 125276"/>
                <a:gd name="connsiteX93" fmla="*/ 58879 w 116647"/>
                <a:gd name="connsiteY93" fmla="*/ 22477 h 125276"/>
                <a:gd name="connsiteX94" fmla="*/ 59982 w 116647"/>
                <a:gd name="connsiteY94" fmla="*/ 21444 h 125276"/>
                <a:gd name="connsiteX95" fmla="*/ 60882 w 116647"/>
                <a:gd name="connsiteY95" fmla="*/ 20897 h 125276"/>
                <a:gd name="connsiteX96" fmla="*/ 61203 w 116647"/>
                <a:gd name="connsiteY96" fmla="*/ 20059 h 125276"/>
                <a:gd name="connsiteX97" fmla="*/ 61719 w 116647"/>
                <a:gd name="connsiteY97" fmla="*/ 19191 h 125276"/>
                <a:gd name="connsiteX98" fmla="*/ 62243 w 116647"/>
                <a:gd name="connsiteY98" fmla="*/ 19003 h 125276"/>
                <a:gd name="connsiteX99" fmla="*/ 63245 w 116647"/>
                <a:gd name="connsiteY99" fmla="*/ 19645 h 125276"/>
                <a:gd name="connsiteX100" fmla="*/ 65615 w 116647"/>
                <a:gd name="connsiteY100" fmla="*/ 21898 h 125276"/>
                <a:gd name="connsiteX101" fmla="*/ 67446 w 116647"/>
                <a:gd name="connsiteY101" fmla="*/ 23987 h 125276"/>
                <a:gd name="connsiteX102" fmla="*/ 67899 w 116647"/>
                <a:gd name="connsiteY102" fmla="*/ 25176 h 125276"/>
                <a:gd name="connsiteX103" fmla="*/ 68604 w 116647"/>
                <a:gd name="connsiteY103" fmla="*/ 26420 h 125276"/>
                <a:gd name="connsiteX104" fmla="*/ 69363 w 116647"/>
                <a:gd name="connsiteY104" fmla="*/ 27507 h 125276"/>
                <a:gd name="connsiteX105" fmla="*/ 69894 w 116647"/>
                <a:gd name="connsiteY105" fmla="*/ 28571 h 125276"/>
                <a:gd name="connsiteX106" fmla="*/ 71670 w 116647"/>
                <a:gd name="connsiteY106" fmla="*/ 29948 h 125276"/>
                <a:gd name="connsiteX107" fmla="*/ 73485 w 116647"/>
                <a:gd name="connsiteY107" fmla="*/ 30824 h 125276"/>
                <a:gd name="connsiteX108" fmla="*/ 74698 w 116647"/>
                <a:gd name="connsiteY108" fmla="*/ 29925 h 125276"/>
                <a:gd name="connsiteX109" fmla="*/ 77773 w 116647"/>
                <a:gd name="connsiteY109" fmla="*/ 32804 h 125276"/>
                <a:gd name="connsiteX110" fmla="*/ 84540 w 116647"/>
                <a:gd name="connsiteY110" fmla="*/ 35205 h 125276"/>
                <a:gd name="connsiteX111" fmla="*/ 85784 w 116647"/>
                <a:gd name="connsiteY111" fmla="*/ 36661 h 125276"/>
                <a:gd name="connsiteX112" fmla="*/ 86957 w 116647"/>
                <a:gd name="connsiteY112" fmla="*/ 38734 h 125276"/>
                <a:gd name="connsiteX113" fmla="*/ 89320 w 116647"/>
                <a:gd name="connsiteY113" fmla="*/ 41871 h 125276"/>
                <a:gd name="connsiteX114" fmla="*/ 92598 w 116647"/>
                <a:gd name="connsiteY114" fmla="*/ 44703 h 125276"/>
                <a:gd name="connsiteX115" fmla="*/ 95234 w 116647"/>
                <a:gd name="connsiteY115" fmla="*/ 45900 h 125276"/>
                <a:gd name="connsiteX116" fmla="*/ 97769 w 116647"/>
                <a:gd name="connsiteY116" fmla="*/ 46581 h 125276"/>
                <a:gd name="connsiteX117" fmla="*/ 99185 w 116647"/>
                <a:gd name="connsiteY117" fmla="*/ 47207 h 125276"/>
                <a:gd name="connsiteX118" fmla="*/ 100155 w 116647"/>
                <a:gd name="connsiteY118" fmla="*/ 48294 h 125276"/>
                <a:gd name="connsiteX119" fmla="*/ 101697 w 116647"/>
                <a:gd name="connsiteY119" fmla="*/ 49460 h 125276"/>
                <a:gd name="connsiteX120" fmla="*/ 102675 w 116647"/>
                <a:gd name="connsiteY120" fmla="*/ 49898 h 125276"/>
                <a:gd name="connsiteX121" fmla="*/ 103003 w 116647"/>
                <a:gd name="connsiteY121" fmla="*/ 50946 h 125276"/>
                <a:gd name="connsiteX122" fmla="*/ 104005 w 116647"/>
                <a:gd name="connsiteY122" fmla="*/ 53238 h 125276"/>
                <a:gd name="connsiteX123" fmla="*/ 105053 w 116647"/>
                <a:gd name="connsiteY123" fmla="*/ 56141 h 125276"/>
                <a:gd name="connsiteX124" fmla="*/ 106187 w 116647"/>
                <a:gd name="connsiteY124" fmla="*/ 58840 h 125276"/>
                <a:gd name="connsiteX125" fmla="*/ 108652 w 116647"/>
                <a:gd name="connsiteY125" fmla="*/ 61438 h 125276"/>
                <a:gd name="connsiteX126" fmla="*/ 111437 w 116647"/>
                <a:gd name="connsiteY126" fmla="*/ 63456 h 125276"/>
                <a:gd name="connsiteX127" fmla="*/ 114324 w 116647"/>
                <a:gd name="connsiteY127" fmla="*/ 64598 h 125276"/>
                <a:gd name="connsiteX128" fmla="*/ 115943 w 116647"/>
                <a:gd name="connsiteY128" fmla="*/ 66022 h 125276"/>
                <a:gd name="connsiteX129" fmla="*/ 116647 w 116647"/>
                <a:gd name="connsiteY129" fmla="*/ 67493 h 125276"/>
                <a:gd name="connsiteX130" fmla="*/ 114699 w 116647"/>
                <a:gd name="connsiteY130" fmla="*/ 69683 h 125276"/>
                <a:gd name="connsiteX131" fmla="*/ 112587 w 116647"/>
                <a:gd name="connsiteY131" fmla="*/ 72445 h 125276"/>
                <a:gd name="connsiteX132" fmla="*/ 110725 w 116647"/>
                <a:gd name="connsiteY132" fmla="*/ 74612 h 125276"/>
                <a:gd name="connsiteX133" fmla="*/ 108800 w 116647"/>
                <a:gd name="connsiteY133" fmla="*/ 76130 h 125276"/>
                <a:gd name="connsiteX134" fmla="*/ 108159 w 116647"/>
                <a:gd name="connsiteY134" fmla="*/ 77178 h 125276"/>
                <a:gd name="connsiteX135" fmla="*/ 107729 w 116647"/>
                <a:gd name="connsiteY135" fmla="*/ 78798 h 125276"/>
                <a:gd name="connsiteX136" fmla="*/ 107752 w 116647"/>
                <a:gd name="connsiteY136" fmla="*/ 87419 h 125276"/>
                <a:gd name="connsiteX137" fmla="*/ 107596 w 116647"/>
                <a:gd name="connsiteY137" fmla="*/ 90635 h 125276"/>
                <a:gd name="connsiteX138" fmla="*/ 107729 w 116647"/>
                <a:gd name="connsiteY138" fmla="*/ 91487 h 125276"/>
                <a:gd name="connsiteX139" fmla="*/ 108010 w 116647"/>
                <a:gd name="connsiteY139" fmla="*/ 92059 h 125276"/>
                <a:gd name="connsiteX140" fmla="*/ 109223 w 116647"/>
                <a:gd name="connsiteY140" fmla="*/ 92919 h 125276"/>
                <a:gd name="connsiteX141" fmla="*/ 110670 w 116647"/>
                <a:gd name="connsiteY141" fmla="*/ 93639 h 125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116647" h="125276">
                  <a:moveTo>
                    <a:pt x="111265" y="93764"/>
                  </a:moveTo>
                  <a:lnTo>
                    <a:pt x="110185" y="94742"/>
                  </a:lnTo>
                  <a:lnTo>
                    <a:pt x="109027" y="96581"/>
                  </a:lnTo>
                  <a:lnTo>
                    <a:pt x="107666" y="101016"/>
                  </a:lnTo>
                  <a:lnTo>
                    <a:pt x="103089" y="107134"/>
                  </a:lnTo>
                  <a:lnTo>
                    <a:pt x="102158" y="110600"/>
                  </a:lnTo>
                  <a:lnTo>
                    <a:pt x="97222" y="114222"/>
                  </a:lnTo>
                  <a:lnTo>
                    <a:pt x="93740" y="118306"/>
                  </a:lnTo>
                  <a:lnTo>
                    <a:pt x="91471" y="118204"/>
                  </a:lnTo>
                  <a:lnTo>
                    <a:pt x="89422" y="119957"/>
                  </a:lnTo>
                  <a:lnTo>
                    <a:pt x="77632" y="125277"/>
                  </a:lnTo>
                  <a:lnTo>
                    <a:pt x="73399" y="124275"/>
                  </a:lnTo>
                  <a:lnTo>
                    <a:pt x="70262" y="124291"/>
                  </a:lnTo>
                  <a:lnTo>
                    <a:pt x="67352" y="121944"/>
                  </a:lnTo>
                  <a:lnTo>
                    <a:pt x="60710" y="121099"/>
                  </a:lnTo>
                  <a:lnTo>
                    <a:pt x="56540" y="122038"/>
                  </a:lnTo>
                  <a:lnTo>
                    <a:pt x="50946" y="124620"/>
                  </a:lnTo>
                  <a:lnTo>
                    <a:pt x="49256" y="124580"/>
                  </a:lnTo>
                  <a:lnTo>
                    <a:pt x="48044" y="124440"/>
                  </a:lnTo>
                  <a:lnTo>
                    <a:pt x="45016" y="123368"/>
                  </a:lnTo>
                  <a:lnTo>
                    <a:pt x="43365" y="121091"/>
                  </a:lnTo>
                  <a:lnTo>
                    <a:pt x="34752" y="118463"/>
                  </a:lnTo>
                  <a:lnTo>
                    <a:pt x="27828" y="112509"/>
                  </a:lnTo>
                  <a:lnTo>
                    <a:pt x="19645" y="112392"/>
                  </a:lnTo>
                  <a:lnTo>
                    <a:pt x="13370" y="113174"/>
                  </a:lnTo>
                  <a:lnTo>
                    <a:pt x="12400" y="112384"/>
                  </a:lnTo>
                  <a:lnTo>
                    <a:pt x="11766" y="110866"/>
                  </a:lnTo>
                  <a:lnTo>
                    <a:pt x="10468" y="108660"/>
                  </a:lnTo>
                  <a:lnTo>
                    <a:pt x="5069" y="103426"/>
                  </a:lnTo>
                  <a:lnTo>
                    <a:pt x="829" y="98247"/>
                  </a:lnTo>
                  <a:lnTo>
                    <a:pt x="0" y="93162"/>
                  </a:lnTo>
                  <a:lnTo>
                    <a:pt x="587" y="87646"/>
                  </a:lnTo>
                  <a:lnTo>
                    <a:pt x="1862" y="81129"/>
                  </a:lnTo>
                  <a:lnTo>
                    <a:pt x="1635" y="79095"/>
                  </a:lnTo>
                  <a:lnTo>
                    <a:pt x="3207" y="77945"/>
                  </a:lnTo>
                  <a:lnTo>
                    <a:pt x="4749" y="77710"/>
                  </a:lnTo>
                  <a:lnTo>
                    <a:pt x="6243" y="76028"/>
                  </a:lnTo>
                  <a:lnTo>
                    <a:pt x="7581" y="73494"/>
                  </a:lnTo>
                  <a:lnTo>
                    <a:pt x="7808" y="71577"/>
                  </a:lnTo>
                  <a:lnTo>
                    <a:pt x="6775" y="68025"/>
                  </a:lnTo>
                  <a:lnTo>
                    <a:pt x="6055" y="63080"/>
                  </a:lnTo>
                  <a:lnTo>
                    <a:pt x="5202" y="60616"/>
                  </a:lnTo>
                  <a:lnTo>
                    <a:pt x="6916" y="56743"/>
                  </a:lnTo>
                  <a:lnTo>
                    <a:pt x="6986" y="54858"/>
                  </a:lnTo>
                  <a:lnTo>
                    <a:pt x="6001" y="53199"/>
                  </a:lnTo>
                  <a:lnTo>
                    <a:pt x="5734" y="51502"/>
                  </a:lnTo>
                  <a:lnTo>
                    <a:pt x="6180" y="49757"/>
                  </a:lnTo>
                  <a:lnTo>
                    <a:pt x="6094" y="48091"/>
                  </a:lnTo>
                  <a:lnTo>
                    <a:pt x="5468" y="46487"/>
                  </a:lnTo>
                  <a:lnTo>
                    <a:pt x="5938" y="45157"/>
                  </a:lnTo>
                  <a:lnTo>
                    <a:pt x="7510" y="44101"/>
                  </a:lnTo>
                  <a:lnTo>
                    <a:pt x="8692" y="42497"/>
                  </a:lnTo>
                  <a:lnTo>
                    <a:pt x="9466" y="40330"/>
                  </a:lnTo>
                  <a:lnTo>
                    <a:pt x="9865" y="38679"/>
                  </a:lnTo>
                  <a:lnTo>
                    <a:pt x="9881" y="37537"/>
                  </a:lnTo>
                  <a:lnTo>
                    <a:pt x="9404" y="36465"/>
                  </a:lnTo>
                  <a:lnTo>
                    <a:pt x="8433" y="35456"/>
                  </a:lnTo>
                  <a:lnTo>
                    <a:pt x="8887" y="33453"/>
                  </a:lnTo>
                  <a:lnTo>
                    <a:pt x="10749" y="30449"/>
                  </a:lnTo>
                  <a:lnTo>
                    <a:pt x="11962" y="27789"/>
                  </a:lnTo>
                  <a:lnTo>
                    <a:pt x="12502" y="25473"/>
                  </a:lnTo>
                  <a:lnTo>
                    <a:pt x="12471" y="23595"/>
                  </a:lnTo>
                  <a:lnTo>
                    <a:pt x="11852" y="22180"/>
                  </a:lnTo>
                  <a:lnTo>
                    <a:pt x="12110" y="21217"/>
                  </a:lnTo>
                  <a:lnTo>
                    <a:pt x="13261" y="20709"/>
                  </a:lnTo>
                  <a:lnTo>
                    <a:pt x="13777" y="19207"/>
                  </a:lnTo>
                  <a:lnTo>
                    <a:pt x="13605" y="15475"/>
                  </a:lnTo>
                  <a:lnTo>
                    <a:pt x="12416" y="12408"/>
                  </a:lnTo>
                  <a:lnTo>
                    <a:pt x="13323" y="9975"/>
                  </a:lnTo>
                  <a:lnTo>
                    <a:pt x="15920" y="7166"/>
                  </a:lnTo>
                  <a:lnTo>
                    <a:pt x="17282" y="4905"/>
                  </a:lnTo>
                  <a:lnTo>
                    <a:pt x="17391" y="3184"/>
                  </a:lnTo>
                  <a:lnTo>
                    <a:pt x="18205" y="2191"/>
                  </a:lnTo>
                  <a:lnTo>
                    <a:pt x="19449" y="4053"/>
                  </a:lnTo>
                  <a:lnTo>
                    <a:pt x="23142" y="4545"/>
                  </a:lnTo>
                  <a:lnTo>
                    <a:pt x="26866" y="4608"/>
                  </a:lnTo>
                  <a:lnTo>
                    <a:pt x="27468" y="4139"/>
                  </a:lnTo>
                  <a:lnTo>
                    <a:pt x="28931" y="1095"/>
                  </a:lnTo>
                  <a:lnTo>
                    <a:pt x="30856" y="227"/>
                  </a:lnTo>
                  <a:lnTo>
                    <a:pt x="32952" y="0"/>
                  </a:lnTo>
                  <a:lnTo>
                    <a:pt x="35244" y="157"/>
                  </a:lnTo>
                  <a:lnTo>
                    <a:pt x="37685" y="2167"/>
                  </a:lnTo>
                  <a:lnTo>
                    <a:pt x="44593" y="8762"/>
                  </a:lnTo>
                  <a:lnTo>
                    <a:pt x="49663" y="13355"/>
                  </a:lnTo>
                  <a:lnTo>
                    <a:pt x="51204" y="15522"/>
                  </a:lnTo>
                  <a:lnTo>
                    <a:pt x="52550" y="17149"/>
                  </a:lnTo>
                  <a:lnTo>
                    <a:pt x="53551" y="18659"/>
                  </a:lnTo>
                  <a:lnTo>
                    <a:pt x="53121" y="22602"/>
                  </a:lnTo>
                  <a:lnTo>
                    <a:pt x="53191" y="24331"/>
                  </a:lnTo>
                  <a:lnTo>
                    <a:pt x="53426" y="24824"/>
                  </a:lnTo>
                  <a:lnTo>
                    <a:pt x="54584" y="24871"/>
                  </a:lnTo>
                  <a:lnTo>
                    <a:pt x="56305" y="24581"/>
                  </a:lnTo>
                  <a:lnTo>
                    <a:pt x="57752" y="23744"/>
                  </a:lnTo>
                  <a:lnTo>
                    <a:pt x="58879" y="22477"/>
                  </a:lnTo>
                  <a:lnTo>
                    <a:pt x="59982" y="21444"/>
                  </a:lnTo>
                  <a:lnTo>
                    <a:pt x="60882" y="20897"/>
                  </a:lnTo>
                  <a:lnTo>
                    <a:pt x="61203" y="20059"/>
                  </a:lnTo>
                  <a:lnTo>
                    <a:pt x="61719" y="19191"/>
                  </a:lnTo>
                  <a:lnTo>
                    <a:pt x="62243" y="19003"/>
                  </a:lnTo>
                  <a:lnTo>
                    <a:pt x="63245" y="19645"/>
                  </a:lnTo>
                  <a:lnTo>
                    <a:pt x="65615" y="21898"/>
                  </a:lnTo>
                  <a:lnTo>
                    <a:pt x="67446" y="23987"/>
                  </a:lnTo>
                  <a:lnTo>
                    <a:pt x="67899" y="25176"/>
                  </a:lnTo>
                  <a:lnTo>
                    <a:pt x="68604" y="26420"/>
                  </a:lnTo>
                  <a:lnTo>
                    <a:pt x="69363" y="27507"/>
                  </a:lnTo>
                  <a:lnTo>
                    <a:pt x="69894" y="28571"/>
                  </a:lnTo>
                  <a:lnTo>
                    <a:pt x="71670" y="29948"/>
                  </a:lnTo>
                  <a:lnTo>
                    <a:pt x="73485" y="30824"/>
                  </a:lnTo>
                  <a:lnTo>
                    <a:pt x="74698" y="29925"/>
                  </a:lnTo>
                  <a:lnTo>
                    <a:pt x="77773" y="32804"/>
                  </a:lnTo>
                  <a:lnTo>
                    <a:pt x="84540" y="35205"/>
                  </a:lnTo>
                  <a:lnTo>
                    <a:pt x="85784" y="36661"/>
                  </a:lnTo>
                  <a:lnTo>
                    <a:pt x="86957" y="38734"/>
                  </a:lnTo>
                  <a:lnTo>
                    <a:pt x="89320" y="41871"/>
                  </a:lnTo>
                  <a:lnTo>
                    <a:pt x="92598" y="44703"/>
                  </a:lnTo>
                  <a:lnTo>
                    <a:pt x="95234" y="45900"/>
                  </a:lnTo>
                  <a:lnTo>
                    <a:pt x="97769" y="46581"/>
                  </a:lnTo>
                  <a:lnTo>
                    <a:pt x="99185" y="47207"/>
                  </a:lnTo>
                  <a:lnTo>
                    <a:pt x="100155" y="48294"/>
                  </a:lnTo>
                  <a:lnTo>
                    <a:pt x="101697" y="49460"/>
                  </a:lnTo>
                  <a:lnTo>
                    <a:pt x="102675" y="49898"/>
                  </a:lnTo>
                  <a:lnTo>
                    <a:pt x="103003" y="50946"/>
                  </a:lnTo>
                  <a:lnTo>
                    <a:pt x="104005" y="53238"/>
                  </a:lnTo>
                  <a:lnTo>
                    <a:pt x="105053" y="56141"/>
                  </a:lnTo>
                  <a:lnTo>
                    <a:pt x="106187" y="58840"/>
                  </a:lnTo>
                  <a:lnTo>
                    <a:pt x="108652" y="61438"/>
                  </a:lnTo>
                  <a:lnTo>
                    <a:pt x="111437" y="63456"/>
                  </a:lnTo>
                  <a:lnTo>
                    <a:pt x="114324" y="64598"/>
                  </a:lnTo>
                  <a:lnTo>
                    <a:pt x="115943" y="66022"/>
                  </a:lnTo>
                  <a:lnTo>
                    <a:pt x="116647" y="67493"/>
                  </a:lnTo>
                  <a:lnTo>
                    <a:pt x="114699" y="69683"/>
                  </a:lnTo>
                  <a:lnTo>
                    <a:pt x="112587" y="72445"/>
                  </a:lnTo>
                  <a:lnTo>
                    <a:pt x="110725" y="74612"/>
                  </a:lnTo>
                  <a:lnTo>
                    <a:pt x="108800" y="76130"/>
                  </a:lnTo>
                  <a:lnTo>
                    <a:pt x="108159" y="77178"/>
                  </a:lnTo>
                  <a:lnTo>
                    <a:pt x="107729" y="78798"/>
                  </a:lnTo>
                  <a:lnTo>
                    <a:pt x="107752" y="87419"/>
                  </a:lnTo>
                  <a:lnTo>
                    <a:pt x="107596" y="90635"/>
                  </a:lnTo>
                  <a:lnTo>
                    <a:pt x="107729" y="91487"/>
                  </a:lnTo>
                  <a:lnTo>
                    <a:pt x="108010" y="92059"/>
                  </a:lnTo>
                  <a:lnTo>
                    <a:pt x="109223" y="92919"/>
                  </a:lnTo>
                  <a:lnTo>
                    <a:pt x="110670" y="9363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5" name="Freeform: Shape 814">
              <a:extLst>
                <a:ext uri="{FF2B5EF4-FFF2-40B4-BE49-F238E27FC236}">
                  <a16:creationId xmlns:a16="http://schemas.microsoft.com/office/drawing/2014/main" id="{D9A2E879-B15F-ACC1-35AC-0BC9EDA2BB41}"/>
                </a:ext>
              </a:extLst>
            </p:cNvPr>
            <p:cNvSpPr>
              <a:spLocks/>
            </p:cNvSpPr>
            <p:nvPr/>
          </p:nvSpPr>
          <p:spPr>
            <a:xfrm>
              <a:off x="8479857" y="3528501"/>
              <a:ext cx="376886" cy="244920"/>
            </a:xfrm>
            <a:custGeom>
              <a:avLst/>
              <a:gdLst>
                <a:gd name="connsiteX0" fmla="*/ 328780 w 376886"/>
                <a:gd name="connsiteY0" fmla="*/ 100500 h 244920"/>
                <a:gd name="connsiteX1" fmla="*/ 329492 w 376886"/>
                <a:gd name="connsiteY1" fmla="*/ 99976 h 244920"/>
                <a:gd name="connsiteX2" fmla="*/ 330744 w 376886"/>
                <a:gd name="connsiteY2" fmla="*/ 99444 h 244920"/>
                <a:gd name="connsiteX3" fmla="*/ 332809 w 376886"/>
                <a:gd name="connsiteY3" fmla="*/ 100469 h 244920"/>
                <a:gd name="connsiteX4" fmla="*/ 334616 w 376886"/>
                <a:gd name="connsiteY4" fmla="*/ 101760 h 244920"/>
                <a:gd name="connsiteX5" fmla="*/ 335054 w 376886"/>
                <a:gd name="connsiteY5" fmla="*/ 102354 h 244920"/>
                <a:gd name="connsiteX6" fmla="*/ 334968 w 376886"/>
                <a:gd name="connsiteY6" fmla="*/ 103042 h 244920"/>
                <a:gd name="connsiteX7" fmla="*/ 330658 w 376886"/>
                <a:gd name="connsiteY7" fmla="*/ 105554 h 244920"/>
                <a:gd name="connsiteX8" fmla="*/ 327982 w 376886"/>
                <a:gd name="connsiteY8" fmla="*/ 106727 h 244920"/>
                <a:gd name="connsiteX9" fmla="*/ 326801 w 376886"/>
                <a:gd name="connsiteY9" fmla="*/ 106939 h 244920"/>
                <a:gd name="connsiteX10" fmla="*/ 326480 w 376886"/>
                <a:gd name="connsiteY10" fmla="*/ 107267 h 244920"/>
                <a:gd name="connsiteX11" fmla="*/ 325635 w 376886"/>
                <a:gd name="connsiteY11" fmla="*/ 110123 h 244920"/>
                <a:gd name="connsiteX12" fmla="*/ 323976 w 376886"/>
                <a:gd name="connsiteY12" fmla="*/ 110631 h 244920"/>
                <a:gd name="connsiteX13" fmla="*/ 321848 w 376886"/>
                <a:gd name="connsiteY13" fmla="*/ 111500 h 244920"/>
                <a:gd name="connsiteX14" fmla="*/ 320362 w 376886"/>
                <a:gd name="connsiteY14" fmla="*/ 112814 h 244920"/>
                <a:gd name="connsiteX15" fmla="*/ 317991 w 376886"/>
                <a:gd name="connsiteY15" fmla="*/ 115912 h 244920"/>
                <a:gd name="connsiteX16" fmla="*/ 311967 w 376886"/>
                <a:gd name="connsiteY16" fmla="*/ 120410 h 244920"/>
                <a:gd name="connsiteX17" fmla="*/ 311881 w 376886"/>
                <a:gd name="connsiteY17" fmla="*/ 121326 h 244920"/>
                <a:gd name="connsiteX18" fmla="*/ 312405 w 376886"/>
                <a:gd name="connsiteY18" fmla="*/ 122069 h 244920"/>
                <a:gd name="connsiteX19" fmla="*/ 314361 w 376886"/>
                <a:gd name="connsiteY19" fmla="*/ 122585 h 244920"/>
                <a:gd name="connsiteX20" fmla="*/ 316943 w 376886"/>
                <a:gd name="connsiteY20" fmla="*/ 123962 h 244920"/>
                <a:gd name="connsiteX21" fmla="*/ 318343 w 376886"/>
                <a:gd name="connsiteY21" fmla="*/ 125042 h 244920"/>
                <a:gd name="connsiteX22" fmla="*/ 322169 w 376886"/>
                <a:gd name="connsiteY22" fmla="*/ 123649 h 244920"/>
                <a:gd name="connsiteX23" fmla="*/ 323116 w 376886"/>
                <a:gd name="connsiteY23" fmla="*/ 123954 h 244920"/>
                <a:gd name="connsiteX24" fmla="*/ 324117 w 376886"/>
                <a:gd name="connsiteY24" fmla="*/ 125394 h 244920"/>
                <a:gd name="connsiteX25" fmla="*/ 325173 w 376886"/>
                <a:gd name="connsiteY25" fmla="*/ 129415 h 244920"/>
                <a:gd name="connsiteX26" fmla="*/ 326887 w 376886"/>
                <a:gd name="connsiteY26" fmla="*/ 130511 h 244920"/>
                <a:gd name="connsiteX27" fmla="*/ 329132 w 376886"/>
                <a:gd name="connsiteY27" fmla="*/ 131348 h 244920"/>
                <a:gd name="connsiteX28" fmla="*/ 330524 w 376886"/>
                <a:gd name="connsiteY28" fmla="*/ 131622 h 244920"/>
                <a:gd name="connsiteX29" fmla="*/ 332378 w 376886"/>
                <a:gd name="connsiteY29" fmla="*/ 132607 h 244920"/>
                <a:gd name="connsiteX30" fmla="*/ 334851 w 376886"/>
                <a:gd name="connsiteY30" fmla="*/ 132975 h 244920"/>
                <a:gd name="connsiteX31" fmla="*/ 336509 w 376886"/>
                <a:gd name="connsiteY31" fmla="*/ 132615 h 244920"/>
                <a:gd name="connsiteX32" fmla="*/ 338583 w 376886"/>
                <a:gd name="connsiteY32" fmla="*/ 133460 h 244920"/>
                <a:gd name="connsiteX33" fmla="*/ 338919 w 376886"/>
                <a:gd name="connsiteY33" fmla="*/ 133092 h 244920"/>
                <a:gd name="connsiteX34" fmla="*/ 339193 w 376886"/>
                <a:gd name="connsiteY34" fmla="*/ 127100 h 244920"/>
                <a:gd name="connsiteX35" fmla="*/ 340930 w 376886"/>
                <a:gd name="connsiteY35" fmla="*/ 128101 h 244920"/>
                <a:gd name="connsiteX36" fmla="*/ 341931 w 376886"/>
                <a:gd name="connsiteY36" fmla="*/ 128085 h 244920"/>
                <a:gd name="connsiteX37" fmla="*/ 342807 w 376886"/>
                <a:gd name="connsiteY37" fmla="*/ 127350 h 244920"/>
                <a:gd name="connsiteX38" fmla="*/ 343261 w 376886"/>
                <a:gd name="connsiteY38" fmla="*/ 126356 h 244920"/>
                <a:gd name="connsiteX39" fmla="*/ 343558 w 376886"/>
                <a:gd name="connsiteY39" fmla="*/ 124377 h 244920"/>
                <a:gd name="connsiteX40" fmla="*/ 343175 w 376886"/>
                <a:gd name="connsiteY40" fmla="*/ 122398 h 244920"/>
                <a:gd name="connsiteX41" fmla="*/ 343949 w 376886"/>
                <a:gd name="connsiteY41" fmla="*/ 121490 h 244920"/>
                <a:gd name="connsiteX42" fmla="*/ 344552 w 376886"/>
                <a:gd name="connsiteY42" fmla="*/ 121287 h 244920"/>
                <a:gd name="connsiteX43" fmla="*/ 344998 w 376886"/>
                <a:gd name="connsiteY43" fmla="*/ 121529 h 244920"/>
                <a:gd name="connsiteX44" fmla="*/ 345264 w 376886"/>
                <a:gd name="connsiteY44" fmla="*/ 122038 h 244920"/>
                <a:gd name="connsiteX45" fmla="*/ 345342 w 376886"/>
                <a:gd name="connsiteY45" fmla="*/ 123829 h 244920"/>
                <a:gd name="connsiteX46" fmla="*/ 346594 w 376886"/>
                <a:gd name="connsiteY46" fmla="*/ 124588 h 244920"/>
                <a:gd name="connsiteX47" fmla="*/ 347361 w 376886"/>
                <a:gd name="connsiteY47" fmla="*/ 125026 h 244920"/>
                <a:gd name="connsiteX48" fmla="*/ 348088 w 376886"/>
                <a:gd name="connsiteY48" fmla="*/ 126544 h 244920"/>
                <a:gd name="connsiteX49" fmla="*/ 348800 w 376886"/>
                <a:gd name="connsiteY49" fmla="*/ 127992 h 244920"/>
                <a:gd name="connsiteX50" fmla="*/ 349254 w 376886"/>
                <a:gd name="connsiteY50" fmla="*/ 131379 h 244920"/>
                <a:gd name="connsiteX51" fmla="*/ 351014 w 376886"/>
                <a:gd name="connsiteY51" fmla="*/ 131614 h 244920"/>
                <a:gd name="connsiteX52" fmla="*/ 353079 w 376886"/>
                <a:gd name="connsiteY52" fmla="*/ 132263 h 244920"/>
                <a:gd name="connsiteX53" fmla="*/ 354464 w 376886"/>
                <a:gd name="connsiteY53" fmla="*/ 131629 h 244920"/>
                <a:gd name="connsiteX54" fmla="*/ 355536 w 376886"/>
                <a:gd name="connsiteY54" fmla="*/ 132005 h 244920"/>
                <a:gd name="connsiteX55" fmla="*/ 355904 w 376886"/>
                <a:gd name="connsiteY55" fmla="*/ 133609 h 244920"/>
                <a:gd name="connsiteX56" fmla="*/ 355896 w 376886"/>
                <a:gd name="connsiteY56" fmla="*/ 135103 h 244920"/>
                <a:gd name="connsiteX57" fmla="*/ 356052 w 376886"/>
                <a:gd name="connsiteY57" fmla="*/ 136292 h 244920"/>
                <a:gd name="connsiteX58" fmla="*/ 356608 w 376886"/>
                <a:gd name="connsiteY58" fmla="*/ 136629 h 244920"/>
                <a:gd name="connsiteX59" fmla="*/ 358407 w 376886"/>
                <a:gd name="connsiteY59" fmla="*/ 135885 h 244920"/>
                <a:gd name="connsiteX60" fmla="*/ 359917 w 376886"/>
                <a:gd name="connsiteY60" fmla="*/ 135784 h 244920"/>
                <a:gd name="connsiteX61" fmla="*/ 361310 w 376886"/>
                <a:gd name="connsiteY61" fmla="*/ 136495 h 244920"/>
                <a:gd name="connsiteX62" fmla="*/ 363039 w 376886"/>
                <a:gd name="connsiteY62" fmla="*/ 137575 h 244920"/>
                <a:gd name="connsiteX63" fmla="*/ 365550 w 376886"/>
                <a:gd name="connsiteY63" fmla="*/ 140407 h 244920"/>
                <a:gd name="connsiteX64" fmla="*/ 366379 w 376886"/>
                <a:gd name="connsiteY64" fmla="*/ 140814 h 244920"/>
                <a:gd name="connsiteX65" fmla="*/ 370166 w 376886"/>
                <a:gd name="connsiteY65" fmla="*/ 141033 h 244920"/>
                <a:gd name="connsiteX66" fmla="*/ 370956 w 376886"/>
                <a:gd name="connsiteY66" fmla="*/ 141612 h 244920"/>
                <a:gd name="connsiteX67" fmla="*/ 372255 w 376886"/>
                <a:gd name="connsiteY67" fmla="*/ 141612 h 244920"/>
                <a:gd name="connsiteX68" fmla="*/ 373663 w 376886"/>
                <a:gd name="connsiteY68" fmla="*/ 141104 h 244920"/>
                <a:gd name="connsiteX69" fmla="*/ 376784 w 376886"/>
                <a:gd name="connsiteY69" fmla="*/ 142019 h 244920"/>
                <a:gd name="connsiteX70" fmla="*/ 376886 w 376886"/>
                <a:gd name="connsiteY70" fmla="*/ 142535 h 244920"/>
                <a:gd name="connsiteX71" fmla="*/ 376362 w 376886"/>
                <a:gd name="connsiteY71" fmla="*/ 143247 h 244920"/>
                <a:gd name="connsiteX72" fmla="*/ 368922 w 376886"/>
                <a:gd name="connsiteY72" fmla="*/ 147159 h 244920"/>
                <a:gd name="connsiteX73" fmla="*/ 368374 w 376886"/>
                <a:gd name="connsiteY73" fmla="*/ 148364 h 244920"/>
                <a:gd name="connsiteX74" fmla="*/ 366857 w 376886"/>
                <a:gd name="connsiteY74" fmla="*/ 149889 h 244920"/>
                <a:gd name="connsiteX75" fmla="*/ 365198 w 376886"/>
                <a:gd name="connsiteY75" fmla="*/ 150758 h 244920"/>
                <a:gd name="connsiteX76" fmla="*/ 364392 w 376886"/>
                <a:gd name="connsiteY76" fmla="*/ 150789 h 244920"/>
                <a:gd name="connsiteX77" fmla="*/ 360754 w 376886"/>
                <a:gd name="connsiteY77" fmla="*/ 149240 h 244920"/>
                <a:gd name="connsiteX78" fmla="*/ 360332 w 376886"/>
                <a:gd name="connsiteY78" fmla="*/ 149615 h 244920"/>
                <a:gd name="connsiteX79" fmla="*/ 360035 w 376886"/>
                <a:gd name="connsiteY79" fmla="*/ 150241 h 244920"/>
                <a:gd name="connsiteX80" fmla="*/ 360050 w 376886"/>
                <a:gd name="connsiteY80" fmla="*/ 150922 h 244920"/>
                <a:gd name="connsiteX81" fmla="*/ 360848 w 376886"/>
                <a:gd name="connsiteY81" fmla="*/ 152549 h 244920"/>
                <a:gd name="connsiteX82" fmla="*/ 360481 w 376886"/>
                <a:gd name="connsiteY82" fmla="*/ 153574 h 244920"/>
                <a:gd name="connsiteX83" fmla="*/ 359784 w 376886"/>
                <a:gd name="connsiteY83" fmla="*/ 154317 h 244920"/>
                <a:gd name="connsiteX84" fmla="*/ 357508 w 376886"/>
                <a:gd name="connsiteY84" fmla="*/ 153668 h 244920"/>
                <a:gd name="connsiteX85" fmla="*/ 357085 w 376886"/>
                <a:gd name="connsiteY85" fmla="*/ 153253 h 244920"/>
                <a:gd name="connsiteX86" fmla="*/ 357038 w 376886"/>
                <a:gd name="connsiteY86" fmla="*/ 152800 h 244920"/>
                <a:gd name="connsiteX87" fmla="*/ 356162 w 376886"/>
                <a:gd name="connsiteY87" fmla="*/ 152800 h 244920"/>
                <a:gd name="connsiteX88" fmla="*/ 354808 w 376886"/>
                <a:gd name="connsiteY88" fmla="*/ 153253 h 244920"/>
                <a:gd name="connsiteX89" fmla="*/ 352203 w 376886"/>
                <a:gd name="connsiteY89" fmla="*/ 156062 h 244920"/>
                <a:gd name="connsiteX90" fmla="*/ 351296 w 376886"/>
                <a:gd name="connsiteY90" fmla="*/ 157533 h 244920"/>
                <a:gd name="connsiteX91" fmla="*/ 350959 w 376886"/>
                <a:gd name="connsiteY91" fmla="*/ 158417 h 244920"/>
                <a:gd name="connsiteX92" fmla="*/ 349801 w 376886"/>
                <a:gd name="connsiteY92" fmla="*/ 158918 h 244920"/>
                <a:gd name="connsiteX93" fmla="*/ 348542 w 376886"/>
                <a:gd name="connsiteY93" fmla="*/ 159105 h 244920"/>
                <a:gd name="connsiteX94" fmla="*/ 346915 w 376886"/>
                <a:gd name="connsiteY94" fmla="*/ 160427 h 244920"/>
                <a:gd name="connsiteX95" fmla="*/ 345146 w 376886"/>
                <a:gd name="connsiteY95" fmla="*/ 161452 h 244920"/>
                <a:gd name="connsiteX96" fmla="*/ 344583 w 376886"/>
                <a:gd name="connsiteY96" fmla="*/ 160701 h 244920"/>
                <a:gd name="connsiteX97" fmla="*/ 344239 w 376886"/>
                <a:gd name="connsiteY97" fmla="*/ 159864 h 244920"/>
                <a:gd name="connsiteX98" fmla="*/ 343769 w 376886"/>
                <a:gd name="connsiteY98" fmla="*/ 159598 h 244920"/>
                <a:gd name="connsiteX99" fmla="*/ 342682 w 376886"/>
                <a:gd name="connsiteY99" fmla="*/ 159794 h 244920"/>
                <a:gd name="connsiteX100" fmla="*/ 341368 w 376886"/>
                <a:gd name="connsiteY100" fmla="*/ 159825 h 244920"/>
                <a:gd name="connsiteX101" fmla="*/ 339983 w 376886"/>
                <a:gd name="connsiteY101" fmla="*/ 158878 h 244920"/>
                <a:gd name="connsiteX102" fmla="*/ 338192 w 376886"/>
                <a:gd name="connsiteY102" fmla="*/ 157924 h 244920"/>
                <a:gd name="connsiteX103" fmla="*/ 336627 w 376886"/>
                <a:gd name="connsiteY103" fmla="*/ 157588 h 244920"/>
                <a:gd name="connsiteX104" fmla="*/ 332011 w 376886"/>
                <a:gd name="connsiteY104" fmla="*/ 158033 h 244920"/>
                <a:gd name="connsiteX105" fmla="*/ 329726 w 376886"/>
                <a:gd name="connsiteY105" fmla="*/ 158503 h 244920"/>
                <a:gd name="connsiteX106" fmla="*/ 329007 w 376886"/>
                <a:gd name="connsiteY106" fmla="*/ 158964 h 244920"/>
                <a:gd name="connsiteX107" fmla="*/ 327724 w 376886"/>
                <a:gd name="connsiteY107" fmla="*/ 159090 h 244920"/>
                <a:gd name="connsiteX108" fmla="*/ 322318 w 376886"/>
                <a:gd name="connsiteY108" fmla="*/ 160052 h 244920"/>
                <a:gd name="connsiteX109" fmla="*/ 321214 w 376886"/>
                <a:gd name="connsiteY109" fmla="*/ 159676 h 244920"/>
                <a:gd name="connsiteX110" fmla="*/ 320401 w 376886"/>
                <a:gd name="connsiteY110" fmla="*/ 158159 h 244920"/>
                <a:gd name="connsiteX111" fmla="*/ 319689 w 376886"/>
                <a:gd name="connsiteY111" fmla="*/ 156516 h 244920"/>
                <a:gd name="connsiteX112" fmla="*/ 318289 w 376886"/>
                <a:gd name="connsiteY112" fmla="*/ 155921 h 244920"/>
                <a:gd name="connsiteX113" fmla="*/ 316716 w 376886"/>
                <a:gd name="connsiteY113" fmla="*/ 155460 h 244920"/>
                <a:gd name="connsiteX114" fmla="*/ 316129 w 376886"/>
                <a:gd name="connsiteY114" fmla="*/ 154802 h 244920"/>
                <a:gd name="connsiteX115" fmla="*/ 316090 w 376886"/>
                <a:gd name="connsiteY115" fmla="*/ 154004 h 244920"/>
                <a:gd name="connsiteX116" fmla="*/ 316255 w 376886"/>
                <a:gd name="connsiteY116" fmla="*/ 153222 h 244920"/>
                <a:gd name="connsiteX117" fmla="*/ 316380 w 376886"/>
                <a:gd name="connsiteY117" fmla="*/ 152815 h 244920"/>
                <a:gd name="connsiteX118" fmla="*/ 320025 w 376886"/>
                <a:gd name="connsiteY118" fmla="*/ 149670 h 244920"/>
                <a:gd name="connsiteX119" fmla="*/ 323311 w 376886"/>
                <a:gd name="connsiteY119" fmla="*/ 146838 h 244920"/>
                <a:gd name="connsiteX120" fmla="*/ 323616 w 376886"/>
                <a:gd name="connsiteY120" fmla="*/ 146611 h 244920"/>
                <a:gd name="connsiteX121" fmla="*/ 323914 w 376886"/>
                <a:gd name="connsiteY121" fmla="*/ 146071 h 244920"/>
                <a:gd name="connsiteX122" fmla="*/ 324469 w 376886"/>
                <a:gd name="connsiteY122" fmla="*/ 145093 h 244920"/>
                <a:gd name="connsiteX123" fmla="*/ 324469 w 376886"/>
                <a:gd name="connsiteY123" fmla="*/ 144585 h 244920"/>
                <a:gd name="connsiteX124" fmla="*/ 322013 w 376886"/>
                <a:gd name="connsiteY124" fmla="*/ 143458 h 244920"/>
                <a:gd name="connsiteX125" fmla="*/ 321919 w 376886"/>
                <a:gd name="connsiteY125" fmla="*/ 142942 h 244920"/>
                <a:gd name="connsiteX126" fmla="*/ 322412 w 376886"/>
                <a:gd name="connsiteY126" fmla="*/ 142410 h 244920"/>
                <a:gd name="connsiteX127" fmla="*/ 322412 w 376886"/>
                <a:gd name="connsiteY127" fmla="*/ 141698 h 244920"/>
                <a:gd name="connsiteX128" fmla="*/ 320675 w 376886"/>
                <a:gd name="connsiteY128" fmla="*/ 139617 h 244920"/>
                <a:gd name="connsiteX129" fmla="*/ 317670 w 376886"/>
                <a:gd name="connsiteY129" fmla="*/ 136370 h 244920"/>
                <a:gd name="connsiteX130" fmla="*/ 316802 w 376886"/>
                <a:gd name="connsiteY130" fmla="*/ 136034 h 244920"/>
                <a:gd name="connsiteX131" fmla="*/ 316161 w 376886"/>
                <a:gd name="connsiteY131" fmla="*/ 136245 h 244920"/>
                <a:gd name="connsiteX132" fmla="*/ 314987 w 376886"/>
                <a:gd name="connsiteY132" fmla="*/ 139382 h 244920"/>
                <a:gd name="connsiteX133" fmla="*/ 314400 w 376886"/>
                <a:gd name="connsiteY133" fmla="*/ 140180 h 244920"/>
                <a:gd name="connsiteX134" fmla="*/ 310974 w 376886"/>
                <a:gd name="connsiteY134" fmla="*/ 142238 h 244920"/>
                <a:gd name="connsiteX135" fmla="*/ 308110 w 376886"/>
                <a:gd name="connsiteY135" fmla="*/ 143654 h 244920"/>
                <a:gd name="connsiteX136" fmla="*/ 303010 w 376886"/>
                <a:gd name="connsiteY136" fmla="*/ 146165 h 244920"/>
                <a:gd name="connsiteX137" fmla="*/ 301680 w 376886"/>
                <a:gd name="connsiteY137" fmla="*/ 146955 h 244920"/>
                <a:gd name="connsiteX138" fmla="*/ 300756 w 376886"/>
                <a:gd name="connsiteY138" fmla="*/ 146815 h 244920"/>
                <a:gd name="connsiteX139" fmla="*/ 299833 w 376886"/>
                <a:gd name="connsiteY139" fmla="*/ 146322 h 244920"/>
                <a:gd name="connsiteX140" fmla="*/ 296970 w 376886"/>
                <a:gd name="connsiteY140" fmla="*/ 143779 h 244920"/>
                <a:gd name="connsiteX141" fmla="*/ 295124 w 376886"/>
                <a:gd name="connsiteY141" fmla="*/ 142911 h 244920"/>
                <a:gd name="connsiteX142" fmla="*/ 293880 w 376886"/>
                <a:gd name="connsiteY142" fmla="*/ 143771 h 244920"/>
                <a:gd name="connsiteX143" fmla="*/ 292831 w 376886"/>
                <a:gd name="connsiteY143" fmla="*/ 145023 h 244920"/>
                <a:gd name="connsiteX144" fmla="*/ 292933 w 376886"/>
                <a:gd name="connsiteY144" fmla="*/ 147597 h 244920"/>
                <a:gd name="connsiteX145" fmla="*/ 291751 w 376886"/>
                <a:gd name="connsiteY145" fmla="*/ 148950 h 244920"/>
                <a:gd name="connsiteX146" fmla="*/ 290570 w 376886"/>
                <a:gd name="connsiteY146" fmla="*/ 149561 h 244920"/>
                <a:gd name="connsiteX147" fmla="*/ 292722 w 376886"/>
                <a:gd name="connsiteY147" fmla="*/ 156437 h 244920"/>
                <a:gd name="connsiteX148" fmla="*/ 292510 w 376886"/>
                <a:gd name="connsiteY148" fmla="*/ 157322 h 244920"/>
                <a:gd name="connsiteX149" fmla="*/ 290868 w 376886"/>
                <a:gd name="connsiteY149" fmla="*/ 157564 h 244920"/>
                <a:gd name="connsiteX150" fmla="*/ 292072 w 376886"/>
                <a:gd name="connsiteY150" fmla="*/ 160146 h 244920"/>
                <a:gd name="connsiteX151" fmla="*/ 291055 w 376886"/>
                <a:gd name="connsiteY151" fmla="*/ 160443 h 244920"/>
                <a:gd name="connsiteX152" fmla="*/ 288466 w 376886"/>
                <a:gd name="connsiteY152" fmla="*/ 159841 h 244920"/>
                <a:gd name="connsiteX153" fmla="*/ 284984 w 376886"/>
                <a:gd name="connsiteY153" fmla="*/ 159442 h 244920"/>
                <a:gd name="connsiteX154" fmla="*/ 278412 w 376886"/>
                <a:gd name="connsiteY154" fmla="*/ 160584 h 244920"/>
                <a:gd name="connsiteX155" fmla="*/ 277928 w 376886"/>
                <a:gd name="connsiteY155" fmla="*/ 161030 h 244920"/>
                <a:gd name="connsiteX156" fmla="*/ 277748 w 376886"/>
                <a:gd name="connsiteY156" fmla="*/ 161601 h 244920"/>
                <a:gd name="connsiteX157" fmla="*/ 278131 w 376886"/>
                <a:gd name="connsiteY157" fmla="*/ 162117 h 244920"/>
                <a:gd name="connsiteX158" fmla="*/ 281315 w 376886"/>
                <a:gd name="connsiteY158" fmla="*/ 162172 h 244920"/>
                <a:gd name="connsiteX159" fmla="*/ 284429 w 376886"/>
                <a:gd name="connsiteY159" fmla="*/ 161914 h 244920"/>
                <a:gd name="connsiteX160" fmla="*/ 285289 w 376886"/>
                <a:gd name="connsiteY160" fmla="*/ 162391 h 244920"/>
                <a:gd name="connsiteX161" fmla="*/ 285423 w 376886"/>
                <a:gd name="connsiteY161" fmla="*/ 163236 h 244920"/>
                <a:gd name="connsiteX162" fmla="*/ 285063 w 376886"/>
                <a:gd name="connsiteY162" fmla="*/ 163768 h 244920"/>
                <a:gd name="connsiteX163" fmla="*/ 284022 w 376886"/>
                <a:gd name="connsiteY163" fmla="*/ 163862 h 244920"/>
                <a:gd name="connsiteX164" fmla="*/ 281745 w 376886"/>
                <a:gd name="connsiteY164" fmla="*/ 164370 h 244920"/>
                <a:gd name="connsiteX165" fmla="*/ 281487 w 376886"/>
                <a:gd name="connsiteY165" fmla="*/ 164910 h 244920"/>
                <a:gd name="connsiteX166" fmla="*/ 281409 w 376886"/>
                <a:gd name="connsiteY166" fmla="*/ 165427 h 244920"/>
                <a:gd name="connsiteX167" fmla="*/ 282184 w 376886"/>
                <a:gd name="connsiteY167" fmla="*/ 166921 h 244920"/>
                <a:gd name="connsiteX168" fmla="*/ 283044 w 376886"/>
                <a:gd name="connsiteY168" fmla="*/ 167875 h 244920"/>
                <a:gd name="connsiteX169" fmla="*/ 283153 w 376886"/>
                <a:gd name="connsiteY169" fmla="*/ 168439 h 244920"/>
                <a:gd name="connsiteX170" fmla="*/ 282794 w 376886"/>
                <a:gd name="connsiteY170" fmla="*/ 168916 h 244920"/>
                <a:gd name="connsiteX171" fmla="*/ 282356 w 376886"/>
                <a:gd name="connsiteY171" fmla="*/ 169103 h 244920"/>
                <a:gd name="connsiteX172" fmla="*/ 281589 w 376886"/>
                <a:gd name="connsiteY172" fmla="*/ 168399 h 244920"/>
                <a:gd name="connsiteX173" fmla="*/ 281151 w 376886"/>
                <a:gd name="connsiteY173" fmla="*/ 168540 h 244920"/>
                <a:gd name="connsiteX174" fmla="*/ 280940 w 376886"/>
                <a:gd name="connsiteY174" fmla="*/ 169182 h 244920"/>
                <a:gd name="connsiteX175" fmla="*/ 280728 w 376886"/>
                <a:gd name="connsiteY175" fmla="*/ 169933 h 244920"/>
                <a:gd name="connsiteX176" fmla="*/ 280228 w 376886"/>
                <a:gd name="connsiteY176" fmla="*/ 170481 h 244920"/>
                <a:gd name="connsiteX177" fmla="*/ 279163 w 376886"/>
                <a:gd name="connsiteY177" fmla="*/ 170191 h 244920"/>
                <a:gd name="connsiteX178" fmla="*/ 278108 w 376886"/>
                <a:gd name="connsiteY178" fmla="*/ 170402 h 244920"/>
                <a:gd name="connsiteX179" fmla="*/ 277482 w 376886"/>
                <a:gd name="connsiteY179" fmla="*/ 173125 h 244920"/>
                <a:gd name="connsiteX180" fmla="*/ 276950 w 376886"/>
                <a:gd name="connsiteY180" fmla="*/ 176207 h 244920"/>
                <a:gd name="connsiteX181" fmla="*/ 275213 w 376886"/>
                <a:gd name="connsiteY181" fmla="*/ 178257 h 244920"/>
                <a:gd name="connsiteX182" fmla="*/ 274250 w 376886"/>
                <a:gd name="connsiteY182" fmla="*/ 179000 h 244920"/>
                <a:gd name="connsiteX183" fmla="*/ 272835 w 376886"/>
                <a:gd name="connsiteY183" fmla="*/ 179219 h 244920"/>
                <a:gd name="connsiteX184" fmla="*/ 270730 w 376886"/>
                <a:gd name="connsiteY184" fmla="*/ 178969 h 244920"/>
                <a:gd name="connsiteX185" fmla="*/ 269455 w 376886"/>
                <a:gd name="connsiteY185" fmla="*/ 178664 h 244920"/>
                <a:gd name="connsiteX186" fmla="*/ 265762 w 376886"/>
                <a:gd name="connsiteY186" fmla="*/ 178210 h 244920"/>
                <a:gd name="connsiteX187" fmla="*/ 262062 w 376886"/>
                <a:gd name="connsiteY187" fmla="*/ 177373 h 244920"/>
                <a:gd name="connsiteX188" fmla="*/ 257900 w 376886"/>
                <a:gd name="connsiteY188" fmla="*/ 176591 h 244920"/>
                <a:gd name="connsiteX189" fmla="*/ 254027 w 376886"/>
                <a:gd name="connsiteY189" fmla="*/ 178398 h 244920"/>
                <a:gd name="connsiteX190" fmla="*/ 252908 w 376886"/>
                <a:gd name="connsiteY190" fmla="*/ 179501 h 244920"/>
                <a:gd name="connsiteX191" fmla="*/ 252196 w 376886"/>
                <a:gd name="connsiteY191" fmla="*/ 180534 h 244920"/>
                <a:gd name="connsiteX192" fmla="*/ 251469 w 376886"/>
                <a:gd name="connsiteY192" fmla="*/ 181011 h 244920"/>
                <a:gd name="connsiteX193" fmla="*/ 249786 w 376886"/>
                <a:gd name="connsiteY193" fmla="*/ 187332 h 244920"/>
                <a:gd name="connsiteX194" fmla="*/ 249959 w 376886"/>
                <a:gd name="connsiteY194" fmla="*/ 188052 h 244920"/>
                <a:gd name="connsiteX195" fmla="*/ 250890 w 376886"/>
                <a:gd name="connsiteY195" fmla="*/ 188615 h 244920"/>
                <a:gd name="connsiteX196" fmla="*/ 255639 w 376886"/>
                <a:gd name="connsiteY196" fmla="*/ 189922 h 244920"/>
                <a:gd name="connsiteX197" fmla="*/ 256335 w 376886"/>
                <a:gd name="connsiteY197" fmla="*/ 190462 h 244920"/>
                <a:gd name="connsiteX198" fmla="*/ 256749 w 376886"/>
                <a:gd name="connsiteY198" fmla="*/ 191080 h 244920"/>
                <a:gd name="connsiteX199" fmla="*/ 256953 w 376886"/>
                <a:gd name="connsiteY199" fmla="*/ 193912 h 244920"/>
                <a:gd name="connsiteX200" fmla="*/ 257344 w 376886"/>
                <a:gd name="connsiteY200" fmla="*/ 194303 h 244920"/>
                <a:gd name="connsiteX201" fmla="*/ 258971 w 376886"/>
                <a:gd name="connsiteY201" fmla="*/ 194655 h 244920"/>
                <a:gd name="connsiteX202" fmla="*/ 261326 w 376886"/>
                <a:gd name="connsiteY202" fmla="*/ 194631 h 244920"/>
                <a:gd name="connsiteX203" fmla="*/ 263172 w 376886"/>
                <a:gd name="connsiteY203" fmla="*/ 194350 h 244920"/>
                <a:gd name="connsiteX204" fmla="*/ 265026 w 376886"/>
                <a:gd name="connsiteY204" fmla="*/ 194608 h 244920"/>
                <a:gd name="connsiteX205" fmla="*/ 266325 w 376886"/>
                <a:gd name="connsiteY205" fmla="*/ 195218 h 244920"/>
                <a:gd name="connsiteX206" fmla="*/ 266959 w 376886"/>
                <a:gd name="connsiteY206" fmla="*/ 196181 h 244920"/>
                <a:gd name="connsiteX207" fmla="*/ 267311 w 376886"/>
                <a:gd name="connsiteY207" fmla="*/ 197221 h 244920"/>
                <a:gd name="connsiteX208" fmla="*/ 265105 w 376886"/>
                <a:gd name="connsiteY208" fmla="*/ 203425 h 244920"/>
                <a:gd name="connsiteX209" fmla="*/ 265285 w 376886"/>
                <a:gd name="connsiteY209" fmla="*/ 205678 h 244920"/>
                <a:gd name="connsiteX210" fmla="*/ 265966 w 376886"/>
                <a:gd name="connsiteY210" fmla="*/ 208901 h 244920"/>
                <a:gd name="connsiteX211" fmla="*/ 267217 w 376886"/>
                <a:gd name="connsiteY211" fmla="*/ 211428 h 244920"/>
                <a:gd name="connsiteX212" fmla="*/ 269572 w 376886"/>
                <a:gd name="connsiteY212" fmla="*/ 213893 h 244920"/>
                <a:gd name="connsiteX213" fmla="*/ 271364 w 376886"/>
                <a:gd name="connsiteY213" fmla="*/ 215473 h 244920"/>
                <a:gd name="connsiteX214" fmla="*/ 271739 w 376886"/>
                <a:gd name="connsiteY214" fmla="*/ 216216 h 244920"/>
                <a:gd name="connsiteX215" fmla="*/ 271833 w 376886"/>
                <a:gd name="connsiteY215" fmla="*/ 217366 h 244920"/>
                <a:gd name="connsiteX216" fmla="*/ 271543 w 376886"/>
                <a:gd name="connsiteY216" fmla="*/ 218837 h 244920"/>
                <a:gd name="connsiteX217" fmla="*/ 270511 w 376886"/>
                <a:gd name="connsiteY217" fmla="*/ 221169 h 244920"/>
                <a:gd name="connsiteX218" fmla="*/ 269243 w 376886"/>
                <a:gd name="connsiteY218" fmla="*/ 223203 h 244920"/>
                <a:gd name="connsiteX219" fmla="*/ 267874 w 376886"/>
                <a:gd name="connsiteY219" fmla="*/ 224063 h 244920"/>
                <a:gd name="connsiteX220" fmla="*/ 265973 w 376886"/>
                <a:gd name="connsiteY220" fmla="*/ 226645 h 244920"/>
                <a:gd name="connsiteX221" fmla="*/ 264291 w 376886"/>
                <a:gd name="connsiteY221" fmla="*/ 229813 h 244920"/>
                <a:gd name="connsiteX222" fmla="*/ 261060 w 376886"/>
                <a:gd name="connsiteY222" fmla="*/ 233960 h 244920"/>
                <a:gd name="connsiteX223" fmla="*/ 259973 w 376886"/>
                <a:gd name="connsiteY223" fmla="*/ 236268 h 244920"/>
                <a:gd name="connsiteX224" fmla="*/ 259613 w 376886"/>
                <a:gd name="connsiteY224" fmla="*/ 242925 h 244920"/>
                <a:gd name="connsiteX225" fmla="*/ 258760 w 376886"/>
                <a:gd name="connsiteY225" fmla="*/ 244920 h 244920"/>
                <a:gd name="connsiteX226" fmla="*/ 258627 w 376886"/>
                <a:gd name="connsiteY226" fmla="*/ 244162 h 244920"/>
                <a:gd name="connsiteX227" fmla="*/ 257461 w 376886"/>
                <a:gd name="connsiteY227" fmla="*/ 243403 h 244920"/>
                <a:gd name="connsiteX228" fmla="*/ 255427 w 376886"/>
                <a:gd name="connsiteY228" fmla="*/ 243536 h 244920"/>
                <a:gd name="connsiteX229" fmla="*/ 254090 w 376886"/>
                <a:gd name="connsiteY229" fmla="*/ 243176 h 244920"/>
                <a:gd name="connsiteX230" fmla="*/ 253448 w 376886"/>
                <a:gd name="connsiteY230" fmla="*/ 242323 h 244920"/>
                <a:gd name="connsiteX231" fmla="*/ 251790 w 376886"/>
                <a:gd name="connsiteY231" fmla="*/ 242566 h 244920"/>
                <a:gd name="connsiteX232" fmla="*/ 249114 w 376886"/>
                <a:gd name="connsiteY232" fmla="*/ 243888 h 244920"/>
                <a:gd name="connsiteX233" fmla="*/ 246383 w 376886"/>
                <a:gd name="connsiteY233" fmla="*/ 243184 h 244920"/>
                <a:gd name="connsiteX234" fmla="*/ 243606 w 376886"/>
                <a:gd name="connsiteY234" fmla="*/ 240446 h 244920"/>
                <a:gd name="connsiteX235" fmla="*/ 238310 w 376886"/>
                <a:gd name="connsiteY235" fmla="*/ 239444 h 244920"/>
                <a:gd name="connsiteX236" fmla="*/ 231605 w 376886"/>
                <a:gd name="connsiteY236" fmla="*/ 240070 h 244920"/>
                <a:gd name="connsiteX237" fmla="*/ 231355 w 376886"/>
                <a:gd name="connsiteY237" fmla="*/ 237034 h 244920"/>
                <a:gd name="connsiteX238" fmla="*/ 231371 w 376886"/>
                <a:gd name="connsiteY238" fmla="*/ 233162 h 244920"/>
                <a:gd name="connsiteX239" fmla="*/ 231675 w 376886"/>
                <a:gd name="connsiteY239" fmla="*/ 228006 h 244920"/>
                <a:gd name="connsiteX240" fmla="*/ 233960 w 376886"/>
                <a:gd name="connsiteY240" fmla="*/ 223954 h 244920"/>
                <a:gd name="connsiteX241" fmla="*/ 233889 w 376886"/>
                <a:gd name="connsiteY241" fmla="*/ 223179 h 244920"/>
                <a:gd name="connsiteX242" fmla="*/ 233443 w 376886"/>
                <a:gd name="connsiteY242" fmla="*/ 222436 h 244920"/>
                <a:gd name="connsiteX243" fmla="*/ 232747 w 376886"/>
                <a:gd name="connsiteY243" fmla="*/ 221771 h 244920"/>
                <a:gd name="connsiteX244" fmla="*/ 228687 w 376886"/>
                <a:gd name="connsiteY244" fmla="*/ 220652 h 244920"/>
                <a:gd name="connsiteX245" fmla="*/ 227497 w 376886"/>
                <a:gd name="connsiteY245" fmla="*/ 220065 h 244920"/>
                <a:gd name="connsiteX246" fmla="*/ 225925 w 376886"/>
                <a:gd name="connsiteY246" fmla="*/ 218782 h 244920"/>
                <a:gd name="connsiteX247" fmla="*/ 223938 w 376886"/>
                <a:gd name="connsiteY247" fmla="*/ 217437 h 244920"/>
                <a:gd name="connsiteX248" fmla="*/ 222209 w 376886"/>
                <a:gd name="connsiteY248" fmla="*/ 216506 h 244920"/>
                <a:gd name="connsiteX249" fmla="*/ 219494 w 376886"/>
                <a:gd name="connsiteY249" fmla="*/ 215277 h 244920"/>
                <a:gd name="connsiteX250" fmla="*/ 216991 w 376886"/>
                <a:gd name="connsiteY250" fmla="*/ 214597 h 244920"/>
                <a:gd name="connsiteX251" fmla="*/ 215520 w 376886"/>
                <a:gd name="connsiteY251" fmla="*/ 215113 h 244920"/>
                <a:gd name="connsiteX252" fmla="*/ 214167 w 376886"/>
                <a:gd name="connsiteY252" fmla="*/ 215770 h 244920"/>
                <a:gd name="connsiteX253" fmla="*/ 212899 w 376886"/>
                <a:gd name="connsiteY253" fmla="*/ 215786 h 244920"/>
                <a:gd name="connsiteX254" fmla="*/ 211632 w 376886"/>
                <a:gd name="connsiteY254" fmla="*/ 215426 h 244920"/>
                <a:gd name="connsiteX255" fmla="*/ 206938 w 376886"/>
                <a:gd name="connsiteY255" fmla="*/ 212352 h 244920"/>
                <a:gd name="connsiteX256" fmla="*/ 199849 w 376886"/>
                <a:gd name="connsiteY256" fmla="*/ 207032 h 244920"/>
                <a:gd name="connsiteX257" fmla="*/ 194233 w 376886"/>
                <a:gd name="connsiteY257" fmla="*/ 203308 h 244920"/>
                <a:gd name="connsiteX258" fmla="*/ 190704 w 376886"/>
                <a:gd name="connsiteY258" fmla="*/ 201524 h 244920"/>
                <a:gd name="connsiteX259" fmla="*/ 189867 w 376886"/>
                <a:gd name="connsiteY259" fmla="*/ 200953 h 244920"/>
                <a:gd name="connsiteX260" fmla="*/ 187888 w 376886"/>
                <a:gd name="connsiteY260" fmla="*/ 199279 h 244920"/>
                <a:gd name="connsiteX261" fmla="*/ 183021 w 376886"/>
                <a:gd name="connsiteY261" fmla="*/ 194757 h 244920"/>
                <a:gd name="connsiteX262" fmla="*/ 179790 w 376886"/>
                <a:gd name="connsiteY262" fmla="*/ 195422 h 244920"/>
                <a:gd name="connsiteX263" fmla="*/ 175174 w 376886"/>
                <a:gd name="connsiteY263" fmla="*/ 192480 h 244920"/>
                <a:gd name="connsiteX264" fmla="*/ 171028 w 376886"/>
                <a:gd name="connsiteY264" fmla="*/ 189601 h 244920"/>
                <a:gd name="connsiteX265" fmla="*/ 170089 w 376886"/>
                <a:gd name="connsiteY265" fmla="*/ 188819 h 244920"/>
                <a:gd name="connsiteX266" fmla="*/ 165372 w 376886"/>
                <a:gd name="connsiteY266" fmla="*/ 183483 h 244920"/>
                <a:gd name="connsiteX267" fmla="*/ 160662 w 376886"/>
                <a:gd name="connsiteY267" fmla="*/ 180017 h 244920"/>
                <a:gd name="connsiteX268" fmla="*/ 155530 w 376886"/>
                <a:gd name="connsiteY268" fmla="*/ 176231 h 244920"/>
                <a:gd name="connsiteX269" fmla="*/ 152213 w 376886"/>
                <a:gd name="connsiteY269" fmla="*/ 173853 h 244920"/>
                <a:gd name="connsiteX270" fmla="*/ 146588 w 376886"/>
                <a:gd name="connsiteY270" fmla="*/ 169815 h 244920"/>
                <a:gd name="connsiteX271" fmla="*/ 143834 w 376886"/>
                <a:gd name="connsiteY271" fmla="*/ 167375 h 244920"/>
                <a:gd name="connsiteX272" fmla="*/ 142903 w 376886"/>
                <a:gd name="connsiteY272" fmla="*/ 166475 h 244920"/>
                <a:gd name="connsiteX273" fmla="*/ 141996 w 376886"/>
                <a:gd name="connsiteY273" fmla="*/ 164746 h 244920"/>
                <a:gd name="connsiteX274" fmla="*/ 140524 w 376886"/>
                <a:gd name="connsiteY274" fmla="*/ 156273 h 244920"/>
                <a:gd name="connsiteX275" fmla="*/ 138835 w 376886"/>
                <a:gd name="connsiteY275" fmla="*/ 152377 h 244920"/>
                <a:gd name="connsiteX276" fmla="*/ 136425 w 376886"/>
                <a:gd name="connsiteY276" fmla="*/ 150257 h 244920"/>
                <a:gd name="connsiteX277" fmla="*/ 134376 w 376886"/>
                <a:gd name="connsiteY277" fmla="*/ 146165 h 244920"/>
                <a:gd name="connsiteX278" fmla="*/ 132670 w 376886"/>
                <a:gd name="connsiteY278" fmla="*/ 140086 h 244920"/>
                <a:gd name="connsiteX279" fmla="*/ 131262 w 376886"/>
                <a:gd name="connsiteY279" fmla="*/ 136128 h 244920"/>
                <a:gd name="connsiteX280" fmla="*/ 130143 w 376886"/>
                <a:gd name="connsiteY280" fmla="*/ 134297 h 244920"/>
                <a:gd name="connsiteX281" fmla="*/ 127890 w 376886"/>
                <a:gd name="connsiteY281" fmla="*/ 132271 h 244920"/>
                <a:gd name="connsiteX282" fmla="*/ 124471 w 376886"/>
                <a:gd name="connsiteY282" fmla="*/ 130049 h 244920"/>
                <a:gd name="connsiteX283" fmla="*/ 121232 w 376886"/>
                <a:gd name="connsiteY283" fmla="*/ 128993 h 244920"/>
                <a:gd name="connsiteX284" fmla="*/ 120066 w 376886"/>
                <a:gd name="connsiteY284" fmla="*/ 129032 h 244920"/>
                <a:gd name="connsiteX285" fmla="*/ 119487 w 376886"/>
                <a:gd name="connsiteY285" fmla="*/ 129306 h 244920"/>
                <a:gd name="connsiteX286" fmla="*/ 118830 w 376886"/>
                <a:gd name="connsiteY286" fmla="*/ 129681 h 244920"/>
                <a:gd name="connsiteX287" fmla="*/ 117547 w 376886"/>
                <a:gd name="connsiteY287" fmla="*/ 131340 h 244920"/>
                <a:gd name="connsiteX288" fmla="*/ 115654 w 376886"/>
                <a:gd name="connsiteY288" fmla="*/ 131512 h 244920"/>
                <a:gd name="connsiteX289" fmla="*/ 114261 w 376886"/>
                <a:gd name="connsiteY289" fmla="*/ 131473 h 244920"/>
                <a:gd name="connsiteX290" fmla="*/ 112963 w 376886"/>
                <a:gd name="connsiteY290" fmla="*/ 130878 h 244920"/>
                <a:gd name="connsiteX291" fmla="*/ 108863 w 376886"/>
                <a:gd name="connsiteY291" fmla="*/ 130354 h 244920"/>
                <a:gd name="connsiteX292" fmla="*/ 107408 w 376886"/>
                <a:gd name="connsiteY292" fmla="*/ 129775 h 244920"/>
                <a:gd name="connsiteX293" fmla="*/ 104944 w 376886"/>
                <a:gd name="connsiteY293" fmla="*/ 129861 h 244920"/>
                <a:gd name="connsiteX294" fmla="*/ 99647 w 376886"/>
                <a:gd name="connsiteY294" fmla="*/ 130722 h 244920"/>
                <a:gd name="connsiteX295" fmla="*/ 98356 w 376886"/>
                <a:gd name="connsiteY295" fmla="*/ 130565 h 244920"/>
                <a:gd name="connsiteX296" fmla="*/ 92762 w 376886"/>
                <a:gd name="connsiteY296" fmla="*/ 126857 h 244920"/>
                <a:gd name="connsiteX297" fmla="*/ 90330 w 376886"/>
                <a:gd name="connsiteY297" fmla="*/ 125386 h 244920"/>
                <a:gd name="connsiteX298" fmla="*/ 89844 w 376886"/>
                <a:gd name="connsiteY298" fmla="*/ 124573 h 244920"/>
                <a:gd name="connsiteX299" fmla="*/ 89868 w 376886"/>
                <a:gd name="connsiteY299" fmla="*/ 123149 h 244920"/>
                <a:gd name="connsiteX300" fmla="*/ 90689 w 376886"/>
                <a:gd name="connsiteY300" fmla="*/ 121130 h 244920"/>
                <a:gd name="connsiteX301" fmla="*/ 91393 w 376886"/>
                <a:gd name="connsiteY301" fmla="*/ 119699 h 244920"/>
                <a:gd name="connsiteX302" fmla="*/ 91081 w 376886"/>
                <a:gd name="connsiteY302" fmla="*/ 118212 h 244920"/>
                <a:gd name="connsiteX303" fmla="*/ 90016 w 376886"/>
                <a:gd name="connsiteY303" fmla="*/ 116585 h 244920"/>
                <a:gd name="connsiteX304" fmla="*/ 90016 w 376886"/>
                <a:gd name="connsiteY304" fmla="*/ 114848 h 244920"/>
                <a:gd name="connsiteX305" fmla="*/ 90744 w 376886"/>
                <a:gd name="connsiteY305" fmla="*/ 113878 h 244920"/>
                <a:gd name="connsiteX306" fmla="*/ 92230 w 376886"/>
                <a:gd name="connsiteY306" fmla="*/ 114183 h 244920"/>
                <a:gd name="connsiteX307" fmla="*/ 92762 w 376886"/>
                <a:gd name="connsiteY307" fmla="*/ 113573 h 244920"/>
                <a:gd name="connsiteX308" fmla="*/ 92575 w 376886"/>
                <a:gd name="connsiteY308" fmla="*/ 112650 h 244920"/>
                <a:gd name="connsiteX309" fmla="*/ 91769 w 376886"/>
                <a:gd name="connsiteY309" fmla="*/ 111993 h 244920"/>
                <a:gd name="connsiteX310" fmla="*/ 90697 w 376886"/>
                <a:gd name="connsiteY310" fmla="*/ 110514 h 244920"/>
                <a:gd name="connsiteX311" fmla="*/ 87528 w 376886"/>
                <a:gd name="connsiteY311" fmla="*/ 109137 h 244920"/>
                <a:gd name="connsiteX312" fmla="*/ 87075 w 376886"/>
                <a:gd name="connsiteY312" fmla="*/ 108574 h 244920"/>
                <a:gd name="connsiteX313" fmla="*/ 87239 w 376886"/>
                <a:gd name="connsiteY313" fmla="*/ 107932 h 244920"/>
                <a:gd name="connsiteX314" fmla="*/ 87787 w 376886"/>
                <a:gd name="connsiteY314" fmla="*/ 107244 h 244920"/>
                <a:gd name="connsiteX315" fmla="*/ 87896 w 376886"/>
                <a:gd name="connsiteY315" fmla="*/ 105789 h 244920"/>
                <a:gd name="connsiteX316" fmla="*/ 87951 w 376886"/>
                <a:gd name="connsiteY316" fmla="*/ 103911 h 244920"/>
                <a:gd name="connsiteX317" fmla="*/ 88374 w 376886"/>
                <a:gd name="connsiteY317" fmla="*/ 102933 h 244920"/>
                <a:gd name="connsiteX318" fmla="*/ 88491 w 376886"/>
                <a:gd name="connsiteY318" fmla="*/ 102166 h 244920"/>
                <a:gd name="connsiteX319" fmla="*/ 88029 w 376886"/>
                <a:gd name="connsiteY319" fmla="*/ 101548 h 244920"/>
                <a:gd name="connsiteX320" fmla="*/ 86957 w 376886"/>
                <a:gd name="connsiteY320" fmla="*/ 100828 h 244920"/>
                <a:gd name="connsiteX321" fmla="*/ 85244 w 376886"/>
                <a:gd name="connsiteY321" fmla="*/ 99084 h 244920"/>
                <a:gd name="connsiteX322" fmla="*/ 83140 w 376886"/>
                <a:gd name="connsiteY322" fmla="*/ 98896 h 244920"/>
                <a:gd name="connsiteX323" fmla="*/ 76294 w 376886"/>
                <a:gd name="connsiteY323" fmla="*/ 98959 h 244920"/>
                <a:gd name="connsiteX324" fmla="*/ 74174 w 376886"/>
                <a:gd name="connsiteY324" fmla="*/ 98254 h 244920"/>
                <a:gd name="connsiteX325" fmla="*/ 72468 w 376886"/>
                <a:gd name="connsiteY325" fmla="*/ 97277 h 244920"/>
                <a:gd name="connsiteX326" fmla="*/ 70763 w 376886"/>
                <a:gd name="connsiteY326" fmla="*/ 93553 h 244920"/>
                <a:gd name="connsiteX327" fmla="*/ 69902 w 376886"/>
                <a:gd name="connsiteY327" fmla="*/ 92669 h 244920"/>
                <a:gd name="connsiteX328" fmla="*/ 69097 w 376886"/>
                <a:gd name="connsiteY328" fmla="*/ 92301 h 244920"/>
                <a:gd name="connsiteX329" fmla="*/ 67180 w 376886"/>
                <a:gd name="connsiteY329" fmla="*/ 92176 h 244920"/>
                <a:gd name="connsiteX330" fmla="*/ 64872 w 376886"/>
                <a:gd name="connsiteY330" fmla="*/ 91816 h 244920"/>
                <a:gd name="connsiteX331" fmla="*/ 63691 w 376886"/>
                <a:gd name="connsiteY331" fmla="*/ 91182 h 244920"/>
                <a:gd name="connsiteX332" fmla="*/ 60467 w 376886"/>
                <a:gd name="connsiteY332" fmla="*/ 87771 h 244920"/>
                <a:gd name="connsiteX333" fmla="*/ 57369 w 376886"/>
                <a:gd name="connsiteY333" fmla="*/ 84720 h 244920"/>
                <a:gd name="connsiteX334" fmla="*/ 56125 w 376886"/>
                <a:gd name="connsiteY334" fmla="*/ 87599 h 244920"/>
                <a:gd name="connsiteX335" fmla="*/ 54921 w 376886"/>
                <a:gd name="connsiteY335" fmla="*/ 88170 h 244920"/>
                <a:gd name="connsiteX336" fmla="*/ 52190 w 376886"/>
                <a:gd name="connsiteY336" fmla="*/ 87904 h 244920"/>
                <a:gd name="connsiteX337" fmla="*/ 50140 w 376886"/>
                <a:gd name="connsiteY337" fmla="*/ 87419 h 244920"/>
                <a:gd name="connsiteX338" fmla="*/ 48975 w 376886"/>
                <a:gd name="connsiteY338" fmla="*/ 88069 h 244920"/>
                <a:gd name="connsiteX339" fmla="*/ 47770 w 376886"/>
                <a:gd name="connsiteY339" fmla="*/ 89203 h 244920"/>
                <a:gd name="connsiteX340" fmla="*/ 47997 w 376886"/>
                <a:gd name="connsiteY340" fmla="*/ 89954 h 244920"/>
                <a:gd name="connsiteX341" fmla="*/ 48920 w 376886"/>
                <a:gd name="connsiteY341" fmla="*/ 90744 h 244920"/>
                <a:gd name="connsiteX342" fmla="*/ 50774 w 376886"/>
                <a:gd name="connsiteY342" fmla="*/ 92207 h 244920"/>
                <a:gd name="connsiteX343" fmla="*/ 53614 w 376886"/>
                <a:gd name="connsiteY343" fmla="*/ 95782 h 244920"/>
                <a:gd name="connsiteX344" fmla="*/ 54905 w 376886"/>
                <a:gd name="connsiteY344" fmla="*/ 97754 h 244920"/>
                <a:gd name="connsiteX345" fmla="*/ 55093 w 376886"/>
                <a:gd name="connsiteY345" fmla="*/ 98442 h 244920"/>
                <a:gd name="connsiteX346" fmla="*/ 54850 w 376886"/>
                <a:gd name="connsiteY346" fmla="*/ 98959 h 244920"/>
                <a:gd name="connsiteX347" fmla="*/ 54467 w 376886"/>
                <a:gd name="connsiteY347" fmla="*/ 99178 h 244920"/>
                <a:gd name="connsiteX348" fmla="*/ 53904 w 376886"/>
                <a:gd name="connsiteY348" fmla="*/ 99170 h 244920"/>
                <a:gd name="connsiteX349" fmla="*/ 53145 w 376886"/>
                <a:gd name="connsiteY349" fmla="*/ 99162 h 244920"/>
                <a:gd name="connsiteX350" fmla="*/ 52706 w 376886"/>
                <a:gd name="connsiteY350" fmla="*/ 98575 h 244920"/>
                <a:gd name="connsiteX351" fmla="*/ 52558 w 376886"/>
                <a:gd name="connsiteY351" fmla="*/ 97558 h 244920"/>
                <a:gd name="connsiteX352" fmla="*/ 51611 w 376886"/>
                <a:gd name="connsiteY352" fmla="*/ 96017 h 244920"/>
                <a:gd name="connsiteX353" fmla="*/ 50633 w 376886"/>
                <a:gd name="connsiteY353" fmla="*/ 95125 h 244920"/>
                <a:gd name="connsiteX354" fmla="*/ 49562 w 376886"/>
                <a:gd name="connsiteY354" fmla="*/ 94570 h 244920"/>
                <a:gd name="connsiteX355" fmla="*/ 48059 w 376886"/>
                <a:gd name="connsiteY355" fmla="*/ 94155 h 244920"/>
                <a:gd name="connsiteX356" fmla="*/ 46080 w 376886"/>
                <a:gd name="connsiteY356" fmla="*/ 93420 h 244920"/>
                <a:gd name="connsiteX357" fmla="*/ 45055 w 376886"/>
                <a:gd name="connsiteY357" fmla="*/ 93388 h 244920"/>
                <a:gd name="connsiteX358" fmla="*/ 44062 w 376886"/>
                <a:gd name="connsiteY358" fmla="*/ 94241 h 244920"/>
                <a:gd name="connsiteX359" fmla="*/ 43232 w 376886"/>
                <a:gd name="connsiteY359" fmla="*/ 95391 h 244920"/>
                <a:gd name="connsiteX360" fmla="*/ 42740 w 376886"/>
                <a:gd name="connsiteY360" fmla="*/ 97903 h 244920"/>
                <a:gd name="connsiteX361" fmla="*/ 41261 w 376886"/>
                <a:gd name="connsiteY361" fmla="*/ 100985 h 244920"/>
                <a:gd name="connsiteX362" fmla="*/ 40353 w 376886"/>
                <a:gd name="connsiteY362" fmla="*/ 102198 h 244920"/>
                <a:gd name="connsiteX363" fmla="*/ 37537 w 376886"/>
                <a:gd name="connsiteY363" fmla="*/ 102933 h 244920"/>
                <a:gd name="connsiteX364" fmla="*/ 30856 w 376886"/>
                <a:gd name="connsiteY364" fmla="*/ 103183 h 244920"/>
                <a:gd name="connsiteX365" fmla="*/ 28861 w 376886"/>
                <a:gd name="connsiteY365" fmla="*/ 104146 h 244920"/>
                <a:gd name="connsiteX366" fmla="*/ 27499 w 376886"/>
                <a:gd name="connsiteY366" fmla="*/ 105303 h 244920"/>
                <a:gd name="connsiteX367" fmla="*/ 24973 w 376886"/>
                <a:gd name="connsiteY367" fmla="*/ 109051 h 244920"/>
                <a:gd name="connsiteX368" fmla="*/ 23212 w 376886"/>
                <a:gd name="connsiteY368" fmla="*/ 110295 h 244920"/>
                <a:gd name="connsiteX369" fmla="*/ 21687 w 376886"/>
                <a:gd name="connsiteY369" fmla="*/ 112008 h 244920"/>
                <a:gd name="connsiteX370" fmla="*/ 22148 w 376886"/>
                <a:gd name="connsiteY370" fmla="*/ 117500 h 244920"/>
                <a:gd name="connsiteX371" fmla="*/ 22883 w 376886"/>
                <a:gd name="connsiteY371" fmla="*/ 123892 h 244920"/>
                <a:gd name="connsiteX372" fmla="*/ 24167 w 376886"/>
                <a:gd name="connsiteY372" fmla="*/ 125660 h 244920"/>
                <a:gd name="connsiteX373" fmla="*/ 24980 w 376886"/>
                <a:gd name="connsiteY373" fmla="*/ 126192 h 244920"/>
                <a:gd name="connsiteX374" fmla="*/ 25090 w 376886"/>
                <a:gd name="connsiteY374" fmla="*/ 126818 h 244920"/>
                <a:gd name="connsiteX375" fmla="*/ 24566 w 376886"/>
                <a:gd name="connsiteY375" fmla="*/ 127373 h 244920"/>
                <a:gd name="connsiteX376" fmla="*/ 23893 w 376886"/>
                <a:gd name="connsiteY376" fmla="*/ 128070 h 244920"/>
                <a:gd name="connsiteX377" fmla="*/ 22876 w 376886"/>
                <a:gd name="connsiteY377" fmla="*/ 129345 h 244920"/>
                <a:gd name="connsiteX378" fmla="*/ 21734 w 376886"/>
                <a:gd name="connsiteY378" fmla="*/ 129298 h 244920"/>
                <a:gd name="connsiteX379" fmla="*/ 19433 w 376886"/>
                <a:gd name="connsiteY379" fmla="*/ 128977 h 244920"/>
                <a:gd name="connsiteX380" fmla="*/ 17517 w 376886"/>
                <a:gd name="connsiteY380" fmla="*/ 128633 h 244920"/>
                <a:gd name="connsiteX381" fmla="*/ 11070 w 376886"/>
                <a:gd name="connsiteY381" fmla="*/ 128265 h 244920"/>
                <a:gd name="connsiteX382" fmla="*/ 5844 w 376886"/>
                <a:gd name="connsiteY382" fmla="*/ 127968 h 244920"/>
                <a:gd name="connsiteX383" fmla="*/ 39 w 376886"/>
                <a:gd name="connsiteY383" fmla="*/ 127639 h 244920"/>
                <a:gd name="connsiteX384" fmla="*/ 32 w 376886"/>
                <a:gd name="connsiteY384" fmla="*/ 120943 h 244920"/>
                <a:gd name="connsiteX385" fmla="*/ 32 w 376886"/>
                <a:gd name="connsiteY385" fmla="*/ 114222 h 244920"/>
                <a:gd name="connsiteX386" fmla="*/ 32 w 376886"/>
                <a:gd name="connsiteY386" fmla="*/ 107478 h 244920"/>
                <a:gd name="connsiteX387" fmla="*/ 23 w 376886"/>
                <a:gd name="connsiteY387" fmla="*/ 100711 h 244920"/>
                <a:gd name="connsiteX388" fmla="*/ 23 w 376886"/>
                <a:gd name="connsiteY388" fmla="*/ 93913 h 244920"/>
                <a:gd name="connsiteX389" fmla="*/ 23 w 376886"/>
                <a:gd name="connsiteY389" fmla="*/ 87091 h 244920"/>
                <a:gd name="connsiteX390" fmla="*/ 16 w 376886"/>
                <a:gd name="connsiteY390" fmla="*/ 80245 h 244920"/>
                <a:gd name="connsiteX391" fmla="*/ 16 w 376886"/>
                <a:gd name="connsiteY391" fmla="*/ 73376 h 244920"/>
                <a:gd name="connsiteX392" fmla="*/ 16 w 376886"/>
                <a:gd name="connsiteY392" fmla="*/ 66484 h 244920"/>
                <a:gd name="connsiteX393" fmla="*/ 16 w 376886"/>
                <a:gd name="connsiteY393" fmla="*/ 59560 h 244920"/>
                <a:gd name="connsiteX394" fmla="*/ 8 w 376886"/>
                <a:gd name="connsiteY394" fmla="*/ 52613 h 244920"/>
                <a:gd name="connsiteX395" fmla="*/ 8 w 376886"/>
                <a:gd name="connsiteY395" fmla="*/ 45634 h 244920"/>
                <a:gd name="connsiteX396" fmla="*/ 8 w 376886"/>
                <a:gd name="connsiteY396" fmla="*/ 38624 h 244920"/>
                <a:gd name="connsiteX397" fmla="*/ 0 w 376886"/>
                <a:gd name="connsiteY397" fmla="*/ 31591 h 244920"/>
                <a:gd name="connsiteX398" fmla="*/ 0 w 376886"/>
                <a:gd name="connsiteY398" fmla="*/ 24534 h 244920"/>
                <a:gd name="connsiteX399" fmla="*/ 0 w 376886"/>
                <a:gd name="connsiteY399" fmla="*/ 17446 h 244920"/>
                <a:gd name="connsiteX400" fmla="*/ 2738 w 376886"/>
                <a:gd name="connsiteY400" fmla="*/ 16570 h 244920"/>
                <a:gd name="connsiteX401" fmla="*/ 6196 w 376886"/>
                <a:gd name="connsiteY401" fmla="*/ 15451 h 244920"/>
                <a:gd name="connsiteX402" fmla="*/ 9513 w 376886"/>
                <a:gd name="connsiteY402" fmla="*/ 14387 h 244920"/>
                <a:gd name="connsiteX403" fmla="*/ 13464 w 376886"/>
                <a:gd name="connsiteY403" fmla="*/ 13112 h 244920"/>
                <a:gd name="connsiteX404" fmla="*/ 17915 w 376886"/>
                <a:gd name="connsiteY404" fmla="*/ 11673 h 244920"/>
                <a:gd name="connsiteX405" fmla="*/ 21718 w 376886"/>
                <a:gd name="connsiteY405" fmla="*/ 10444 h 244920"/>
                <a:gd name="connsiteX406" fmla="*/ 26256 w 376886"/>
                <a:gd name="connsiteY406" fmla="*/ 8981 h 244920"/>
                <a:gd name="connsiteX407" fmla="*/ 29714 w 376886"/>
                <a:gd name="connsiteY407" fmla="*/ 7863 h 244920"/>
                <a:gd name="connsiteX408" fmla="*/ 32960 w 376886"/>
                <a:gd name="connsiteY408" fmla="*/ 6814 h 244920"/>
                <a:gd name="connsiteX409" fmla="*/ 37115 w 376886"/>
                <a:gd name="connsiteY409" fmla="*/ 5562 h 244920"/>
                <a:gd name="connsiteX410" fmla="*/ 43577 w 376886"/>
                <a:gd name="connsiteY410" fmla="*/ 3622 h 244920"/>
                <a:gd name="connsiteX411" fmla="*/ 47183 w 376886"/>
                <a:gd name="connsiteY411" fmla="*/ 2535 h 244920"/>
                <a:gd name="connsiteX412" fmla="*/ 50829 w 376886"/>
                <a:gd name="connsiteY412" fmla="*/ 1439 h 244920"/>
                <a:gd name="connsiteX413" fmla="*/ 54302 w 376886"/>
                <a:gd name="connsiteY413" fmla="*/ 391 h 244920"/>
                <a:gd name="connsiteX414" fmla="*/ 56626 w 376886"/>
                <a:gd name="connsiteY414" fmla="*/ 0 h 244920"/>
                <a:gd name="connsiteX415" fmla="*/ 59122 w 376886"/>
                <a:gd name="connsiteY415" fmla="*/ 1494 h 244920"/>
                <a:gd name="connsiteX416" fmla="*/ 62157 w 376886"/>
                <a:gd name="connsiteY416" fmla="*/ 3544 h 244920"/>
                <a:gd name="connsiteX417" fmla="*/ 65193 w 376886"/>
                <a:gd name="connsiteY417" fmla="*/ 5594 h 244920"/>
                <a:gd name="connsiteX418" fmla="*/ 68228 w 376886"/>
                <a:gd name="connsiteY418" fmla="*/ 7643 h 244920"/>
                <a:gd name="connsiteX419" fmla="*/ 71264 w 376886"/>
                <a:gd name="connsiteY419" fmla="*/ 9693 h 244920"/>
                <a:gd name="connsiteX420" fmla="*/ 74299 w 376886"/>
                <a:gd name="connsiteY420" fmla="*/ 11735 h 244920"/>
                <a:gd name="connsiteX421" fmla="*/ 77335 w 376886"/>
                <a:gd name="connsiteY421" fmla="*/ 13777 h 244920"/>
                <a:gd name="connsiteX422" fmla="*/ 80370 w 376886"/>
                <a:gd name="connsiteY422" fmla="*/ 15819 h 244920"/>
                <a:gd name="connsiteX423" fmla="*/ 83406 w 376886"/>
                <a:gd name="connsiteY423" fmla="*/ 17853 h 244920"/>
                <a:gd name="connsiteX424" fmla="*/ 86441 w 376886"/>
                <a:gd name="connsiteY424" fmla="*/ 19887 h 244920"/>
                <a:gd name="connsiteX425" fmla="*/ 89477 w 376886"/>
                <a:gd name="connsiteY425" fmla="*/ 21921 h 244920"/>
                <a:gd name="connsiteX426" fmla="*/ 92512 w 376886"/>
                <a:gd name="connsiteY426" fmla="*/ 23948 h 244920"/>
                <a:gd name="connsiteX427" fmla="*/ 95548 w 376886"/>
                <a:gd name="connsiteY427" fmla="*/ 25974 h 244920"/>
                <a:gd name="connsiteX428" fmla="*/ 98583 w 376886"/>
                <a:gd name="connsiteY428" fmla="*/ 28000 h 244920"/>
                <a:gd name="connsiteX429" fmla="*/ 101619 w 376886"/>
                <a:gd name="connsiteY429" fmla="*/ 30019 h 244920"/>
                <a:gd name="connsiteX430" fmla="*/ 104654 w 376886"/>
                <a:gd name="connsiteY430" fmla="*/ 32037 h 244920"/>
                <a:gd name="connsiteX431" fmla="*/ 107690 w 376886"/>
                <a:gd name="connsiteY431" fmla="*/ 34055 h 244920"/>
                <a:gd name="connsiteX432" fmla="*/ 110506 w 376886"/>
                <a:gd name="connsiteY432" fmla="*/ 35933 h 244920"/>
                <a:gd name="connsiteX433" fmla="*/ 111773 w 376886"/>
                <a:gd name="connsiteY433" fmla="*/ 37326 h 244920"/>
                <a:gd name="connsiteX434" fmla="*/ 112470 w 376886"/>
                <a:gd name="connsiteY434" fmla="*/ 40392 h 244920"/>
                <a:gd name="connsiteX435" fmla="*/ 113870 w 376886"/>
                <a:gd name="connsiteY435" fmla="*/ 42825 h 244920"/>
                <a:gd name="connsiteX436" fmla="*/ 116303 w 376886"/>
                <a:gd name="connsiteY436" fmla="*/ 45454 h 244920"/>
                <a:gd name="connsiteX437" fmla="*/ 118791 w 376886"/>
                <a:gd name="connsiteY437" fmla="*/ 48145 h 244920"/>
                <a:gd name="connsiteX438" fmla="*/ 121889 w 376886"/>
                <a:gd name="connsiteY438" fmla="*/ 51689 h 244920"/>
                <a:gd name="connsiteX439" fmla="*/ 124033 w 376886"/>
                <a:gd name="connsiteY439" fmla="*/ 54146 h 244920"/>
                <a:gd name="connsiteX440" fmla="*/ 126215 w 376886"/>
                <a:gd name="connsiteY440" fmla="*/ 56649 h 244920"/>
                <a:gd name="connsiteX441" fmla="*/ 129830 w 376886"/>
                <a:gd name="connsiteY441" fmla="*/ 60772 h 244920"/>
                <a:gd name="connsiteX442" fmla="*/ 132083 w 376886"/>
                <a:gd name="connsiteY442" fmla="*/ 63339 h 244920"/>
                <a:gd name="connsiteX443" fmla="*/ 133875 w 376886"/>
                <a:gd name="connsiteY443" fmla="*/ 63425 h 244920"/>
                <a:gd name="connsiteX444" fmla="*/ 137513 w 376886"/>
                <a:gd name="connsiteY444" fmla="*/ 62814 h 244920"/>
                <a:gd name="connsiteX445" fmla="*/ 142379 w 376886"/>
                <a:gd name="connsiteY445" fmla="*/ 62001 h 244920"/>
                <a:gd name="connsiteX446" fmla="*/ 146220 w 376886"/>
                <a:gd name="connsiteY446" fmla="*/ 61351 h 244920"/>
                <a:gd name="connsiteX447" fmla="*/ 150867 w 376886"/>
                <a:gd name="connsiteY447" fmla="*/ 60569 h 244920"/>
                <a:gd name="connsiteX448" fmla="*/ 155295 w 376886"/>
                <a:gd name="connsiteY448" fmla="*/ 59826 h 244920"/>
                <a:gd name="connsiteX449" fmla="*/ 158785 w 376886"/>
                <a:gd name="connsiteY449" fmla="*/ 59231 h 244920"/>
                <a:gd name="connsiteX450" fmla="*/ 164010 w 376886"/>
                <a:gd name="connsiteY450" fmla="*/ 59677 h 244920"/>
                <a:gd name="connsiteX451" fmla="*/ 169166 w 376886"/>
                <a:gd name="connsiteY451" fmla="*/ 60123 h 244920"/>
                <a:gd name="connsiteX452" fmla="*/ 172867 w 376886"/>
                <a:gd name="connsiteY452" fmla="*/ 60444 h 244920"/>
                <a:gd name="connsiteX453" fmla="*/ 176489 w 376886"/>
                <a:gd name="connsiteY453" fmla="*/ 60757 h 244920"/>
                <a:gd name="connsiteX454" fmla="*/ 180784 w 376886"/>
                <a:gd name="connsiteY454" fmla="*/ 61125 h 244920"/>
                <a:gd name="connsiteX455" fmla="*/ 183186 w 376886"/>
                <a:gd name="connsiteY455" fmla="*/ 61328 h 244920"/>
                <a:gd name="connsiteX456" fmla="*/ 185940 w 376886"/>
                <a:gd name="connsiteY456" fmla="*/ 61563 h 244920"/>
                <a:gd name="connsiteX457" fmla="*/ 187097 w 376886"/>
                <a:gd name="connsiteY457" fmla="*/ 60945 h 244920"/>
                <a:gd name="connsiteX458" fmla="*/ 189468 w 376886"/>
                <a:gd name="connsiteY458" fmla="*/ 59677 h 244920"/>
                <a:gd name="connsiteX459" fmla="*/ 191706 w 376886"/>
                <a:gd name="connsiteY459" fmla="*/ 58488 h 244920"/>
                <a:gd name="connsiteX460" fmla="*/ 194029 w 376886"/>
                <a:gd name="connsiteY460" fmla="*/ 57244 h 244920"/>
                <a:gd name="connsiteX461" fmla="*/ 196087 w 376886"/>
                <a:gd name="connsiteY461" fmla="*/ 56618 h 244920"/>
                <a:gd name="connsiteX462" fmla="*/ 198230 w 376886"/>
                <a:gd name="connsiteY462" fmla="*/ 58597 h 244920"/>
                <a:gd name="connsiteX463" fmla="*/ 200022 w 376886"/>
                <a:gd name="connsiteY463" fmla="*/ 60882 h 244920"/>
                <a:gd name="connsiteX464" fmla="*/ 201907 w 376886"/>
                <a:gd name="connsiteY464" fmla="*/ 63284 h 244920"/>
                <a:gd name="connsiteX465" fmla="*/ 204090 w 376886"/>
                <a:gd name="connsiteY465" fmla="*/ 65592 h 244920"/>
                <a:gd name="connsiteX466" fmla="*/ 206210 w 376886"/>
                <a:gd name="connsiteY466" fmla="*/ 66961 h 244920"/>
                <a:gd name="connsiteX467" fmla="*/ 209050 w 376886"/>
                <a:gd name="connsiteY467" fmla="*/ 68815 h 244920"/>
                <a:gd name="connsiteX468" fmla="*/ 210685 w 376886"/>
                <a:gd name="connsiteY468" fmla="*/ 71976 h 244920"/>
                <a:gd name="connsiteX469" fmla="*/ 212868 w 376886"/>
                <a:gd name="connsiteY469" fmla="*/ 76193 h 244920"/>
                <a:gd name="connsiteX470" fmla="*/ 214307 w 376886"/>
                <a:gd name="connsiteY470" fmla="*/ 78962 h 244920"/>
                <a:gd name="connsiteX471" fmla="*/ 215786 w 376886"/>
                <a:gd name="connsiteY471" fmla="*/ 81802 h 244920"/>
                <a:gd name="connsiteX472" fmla="*/ 217937 w 376886"/>
                <a:gd name="connsiteY472" fmla="*/ 80683 h 244920"/>
                <a:gd name="connsiteX473" fmla="*/ 220230 w 376886"/>
                <a:gd name="connsiteY473" fmla="*/ 79486 h 244920"/>
                <a:gd name="connsiteX474" fmla="*/ 222311 w 376886"/>
                <a:gd name="connsiteY474" fmla="*/ 78399 h 244920"/>
                <a:gd name="connsiteX475" fmla="*/ 222061 w 376886"/>
                <a:gd name="connsiteY475" fmla="*/ 81911 h 244920"/>
                <a:gd name="connsiteX476" fmla="*/ 221841 w 376886"/>
                <a:gd name="connsiteY476" fmla="*/ 85096 h 244920"/>
                <a:gd name="connsiteX477" fmla="*/ 221490 w 376886"/>
                <a:gd name="connsiteY477" fmla="*/ 89907 h 244920"/>
                <a:gd name="connsiteX478" fmla="*/ 221208 w 376886"/>
                <a:gd name="connsiteY478" fmla="*/ 93834 h 244920"/>
                <a:gd name="connsiteX479" fmla="*/ 220457 w 376886"/>
                <a:gd name="connsiteY479" fmla="*/ 98513 h 244920"/>
                <a:gd name="connsiteX480" fmla="*/ 220402 w 376886"/>
                <a:gd name="connsiteY480" fmla="*/ 102072 h 244920"/>
                <a:gd name="connsiteX481" fmla="*/ 220355 w 376886"/>
                <a:gd name="connsiteY481" fmla="*/ 105194 h 244920"/>
                <a:gd name="connsiteX482" fmla="*/ 220323 w 376886"/>
                <a:gd name="connsiteY482" fmla="*/ 107666 h 244920"/>
                <a:gd name="connsiteX483" fmla="*/ 224353 w 376886"/>
                <a:gd name="connsiteY483" fmla="*/ 107776 h 244920"/>
                <a:gd name="connsiteX484" fmla="*/ 227333 w 376886"/>
                <a:gd name="connsiteY484" fmla="*/ 107854 h 244920"/>
                <a:gd name="connsiteX485" fmla="*/ 231065 w 376886"/>
                <a:gd name="connsiteY485" fmla="*/ 107956 h 244920"/>
                <a:gd name="connsiteX486" fmla="*/ 231425 w 376886"/>
                <a:gd name="connsiteY486" fmla="*/ 111054 h 244920"/>
                <a:gd name="connsiteX487" fmla="*/ 231926 w 376886"/>
                <a:gd name="connsiteY487" fmla="*/ 115404 h 244920"/>
                <a:gd name="connsiteX488" fmla="*/ 232685 w 376886"/>
                <a:gd name="connsiteY488" fmla="*/ 119331 h 244920"/>
                <a:gd name="connsiteX489" fmla="*/ 233326 w 376886"/>
                <a:gd name="connsiteY489" fmla="*/ 122625 h 244920"/>
                <a:gd name="connsiteX490" fmla="*/ 234280 w 376886"/>
                <a:gd name="connsiteY490" fmla="*/ 126873 h 244920"/>
                <a:gd name="connsiteX491" fmla="*/ 234797 w 376886"/>
                <a:gd name="connsiteY491" fmla="*/ 129142 h 244920"/>
                <a:gd name="connsiteX492" fmla="*/ 235689 w 376886"/>
                <a:gd name="connsiteY492" fmla="*/ 131809 h 244920"/>
                <a:gd name="connsiteX493" fmla="*/ 236573 w 376886"/>
                <a:gd name="connsiteY493" fmla="*/ 132451 h 244920"/>
                <a:gd name="connsiteX494" fmla="*/ 237989 w 376886"/>
                <a:gd name="connsiteY494" fmla="*/ 132873 h 244920"/>
                <a:gd name="connsiteX495" fmla="*/ 242918 w 376886"/>
                <a:gd name="connsiteY495" fmla="*/ 132552 h 244920"/>
                <a:gd name="connsiteX496" fmla="*/ 247002 w 376886"/>
                <a:gd name="connsiteY496" fmla="*/ 132286 h 244920"/>
                <a:gd name="connsiteX497" fmla="*/ 250225 w 376886"/>
                <a:gd name="connsiteY497" fmla="*/ 132083 h 244920"/>
                <a:gd name="connsiteX498" fmla="*/ 253651 w 376886"/>
                <a:gd name="connsiteY498" fmla="*/ 131864 h 244920"/>
                <a:gd name="connsiteX499" fmla="*/ 258197 w 376886"/>
                <a:gd name="connsiteY499" fmla="*/ 131567 h 244920"/>
                <a:gd name="connsiteX500" fmla="*/ 259738 w 376886"/>
                <a:gd name="connsiteY500" fmla="*/ 132247 h 244920"/>
                <a:gd name="connsiteX501" fmla="*/ 261068 w 376886"/>
                <a:gd name="connsiteY501" fmla="*/ 131770 h 244920"/>
                <a:gd name="connsiteX502" fmla="*/ 262601 w 376886"/>
                <a:gd name="connsiteY502" fmla="*/ 131293 h 244920"/>
                <a:gd name="connsiteX503" fmla="*/ 263822 w 376886"/>
                <a:gd name="connsiteY503" fmla="*/ 133225 h 244920"/>
                <a:gd name="connsiteX504" fmla="*/ 264440 w 376886"/>
                <a:gd name="connsiteY504" fmla="*/ 134203 h 244920"/>
                <a:gd name="connsiteX505" fmla="*/ 265308 w 376886"/>
                <a:gd name="connsiteY505" fmla="*/ 135220 h 244920"/>
                <a:gd name="connsiteX506" fmla="*/ 266482 w 376886"/>
                <a:gd name="connsiteY506" fmla="*/ 136167 h 244920"/>
                <a:gd name="connsiteX507" fmla="*/ 265989 w 376886"/>
                <a:gd name="connsiteY507" fmla="*/ 138146 h 244920"/>
                <a:gd name="connsiteX508" fmla="*/ 265261 w 376886"/>
                <a:gd name="connsiteY508" fmla="*/ 141033 h 244920"/>
                <a:gd name="connsiteX509" fmla="*/ 265058 w 376886"/>
                <a:gd name="connsiteY509" fmla="*/ 142512 h 244920"/>
                <a:gd name="connsiteX510" fmla="*/ 266474 w 376886"/>
                <a:gd name="connsiteY510" fmla="*/ 144108 h 244920"/>
                <a:gd name="connsiteX511" fmla="*/ 267530 w 376886"/>
                <a:gd name="connsiteY511" fmla="*/ 145039 h 244920"/>
                <a:gd name="connsiteX512" fmla="*/ 270417 w 376886"/>
                <a:gd name="connsiteY512" fmla="*/ 146932 h 244920"/>
                <a:gd name="connsiteX513" fmla="*/ 273132 w 376886"/>
                <a:gd name="connsiteY513" fmla="*/ 147988 h 244920"/>
                <a:gd name="connsiteX514" fmla="*/ 274900 w 376886"/>
                <a:gd name="connsiteY514" fmla="*/ 148301 h 244920"/>
                <a:gd name="connsiteX515" fmla="*/ 276590 w 376886"/>
                <a:gd name="connsiteY515" fmla="*/ 147894 h 244920"/>
                <a:gd name="connsiteX516" fmla="*/ 277208 w 376886"/>
                <a:gd name="connsiteY516" fmla="*/ 146822 h 244920"/>
                <a:gd name="connsiteX517" fmla="*/ 277051 w 376886"/>
                <a:gd name="connsiteY517" fmla="*/ 145344 h 244920"/>
                <a:gd name="connsiteX518" fmla="*/ 276238 w 376886"/>
                <a:gd name="connsiteY518" fmla="*/ 143787 h 244920"/>
                <a:gd name="connsiteX519" fmla="*/ 276300 w 376886"/>
                <a:gd name="connsiteY519" fmla="*/ 141933 h 244920"/>
                <a:gd name="connsiteX520" fmla="*/ 276840 w 376886"/>
                <a:gd name="connsiteY520" fmla="*/ 140579 h 244920"/>
                <a:gd name="connsiteX521" fmla="*/ 278569 w 376886"/>
                <a:gd name="connsiteY521" fmla="*/ 138115 h 244920"/>
                <a:gd name="connsiteX522" fmla="*/ 280204 w 376886"/>
                <a:gd name="connsiteY522" fmla="*/ 135784 h 244920"/>
                <a:gd name="connsiteX523" fmla="*/ 282708 w 376886"/>
                <a:gd name="connsiteY523" fmla="*/ 133405 h 244920"/>
                <a:gd name="connsiteX524" fmla="*/ 285689 w 376886"/>
                <a:gd name="connsiteY524" fmla="*/ 131050 h 244920"/>
                <a:gd name="connsiteX525" fmla="*/ 286924 w 376886"/>
                <a:gd name="connsiteY525" fmla="*/ 129329 h 244920"/>
                <a:gd name="connsiteX526" fmla="*/ 287402 w 376886"/>
                <a:gd name="connsiteY526" fmla="*/ 126333 h 244920"/>
                <a:gd name="connsiteX527" fmla="*/ 289350 w 376886"/>
                <a:gd name="connsiteY527" fmla="*/ 124635 h 244920"/>
                <a:gd name="connsiteX528" fmla="*/ 291454 w 376886"/>
                <a:gd name="connsiteY528" fmla="*/ 123618 h 244920"/>
                <a:gd name="connsiteX529" fmla="*/ 294067 w 376886"/>
                <a:gd name="connsiteY529" fmla="*/ 122734 h 244920"/>
                <a:gd name="connsiteX530" fmla="*/ 294787 w 376886"/>
                <a:gd name="connsiteY530" fmla="*/ 121232 h 244920"/>
                <a:gd name="connsiteX531" fmla="*/ 298394 w 376886"/>
                <a:gd name="connsiteY531" fmla="*/ 118682 h 244920"/>
                <a:gd name="connsiteX532" fmla="*/ 300553 w 376886"/>
                <a:gd name="connsiteY532" fmla="*/ 117422 h 244920"/>
                <a:gd name="connsiteX533" fmla="*/ 303283 w 376886"/>
                <a:gd name="connsiteY533" fmla="*/ 116687 h 244920"/>
                <a:gd name="connsiteX534" fmla="*/ 307054 w 376886"/>
                <a:gd name="connsiteY534" fmla="*/ 115028 h 244920"/>
                <a:gd name="connsiteX535" fmla="*/ 310035 w 376886"/>
                <a:gd name="connsiteY535" fmla="*/ 113072 h 244920"/>
                <a:gd name="connsiteX536" fmla="*/ 312891 w 376886"/>
                <a:gd name="connsiteY536" fmla="*/ 109387 h 244920"/>
                <a:gd name="connsiteX537" fmla="*/ 315159 w 376886"/>
                <a:gd name="connsiteY537" fmla="*/ 106970 h 244920"/>
                <a:gd name="connsiteX538" fmla="*/ 317068 w 376886"/>
                <a:gd name="connsiteY538" fmla="*/ 105483 h 244920"/>
                <a:gd name="connsiteX539" fmla="*/ 318672 w 376886"/>
                <a:gd name="connsiteY539" fmla="*/ 105429 h 244920"/>
                <a:gd name="connsiteX540" fmla="*/ 319799 w 376886"/>
                <a:gd name="connsiteY540" fmla="*/ 106633 h 244920"/>
                <a:gd name="connsiteX541" fmla="*/ 320768 w 376886"/>
                <a:gd name="connsiteY541" fmla="*/ 106735 h 244920"/>
                <a:gd name="connsiteX542" fmla="*/ 321403 w 376886"/>
                <a:gd name="connsiteY542" fmla="*/ 106187 h 244920"/>
                <a:gd name="connsiteX543" fmla="*/ 322482 w 376886"/>
                <a:gd name="connsiteY543" fmla="*/ 104638 h 244920"/>
                <a:gd name="connsiteX544" fmla="*/ 323640 w 376886"/>
                <a:gd name="connsiteY544" fmla="*/ 102831 h 244920"/>
                <a:gd name="connsiteX545" fmla="*/ 324727 w 376886"/>
                <a:gd name="connsiteY545" fmla="*/ 102080 h 244920"/>
                <a:gd name="connsiteX546" fmla="*/ 326832 w 376886"/>
                <a:gd name="connsiteY546" fmla="*/ 101697 h 244920"/>
                <a:gd name="connsiteX547" fmla="*/ 328780 w 376886"/>
                <a:gd name="connsiteY547" fmla="*/ 100500 h 244920"/>
                <a:gd name="connsiteX548" fmla="*/ 322318 w 376886"/>
                <a:gd name="connsiteY548" fmla="*/ 138882 h 244920"/>
                <a:gd name="connsiteX549" fmla="*/ 322240 w 376886"/>
                <a:gd name="connsiteY549" fmla="*/ 138178 h 244920"/>
                <a:gd name="connsiteX550" fmla="*/ 321559 w 376886"/>
                <a:gd name="connsiteY550" fmla="*/ 136996 h 244920"/>
                <a:gd name="connsiteX551" fmla="*/ 320542 w 376886"/>
                <a:gd name="connsiteY551" fmla="*/ 136331 h 244920"/>
                <a:gd name="connsiteX552" fmla="*/ 320057 w 376886"/>
                <a:gd name="connsiteY552" fmla="*/ 136621 h 244920"/>
                <a:gd name="connsiteX553" fmla="*/ 320471 w 376886"/>
                <a:gd name="connsiteY553" fmla="*/ 137583 h 244920"/>
                <a:gd name="connsiteX554" fmla="*/ 321653 w 376886"/>
                <a:gd name="connsiteY554" fmla="*/ 138952 h 244920"/>
                <a:gd name="connsiteX555" fmla="*/ 322318 w 376886"/>
                <a:gd name="connsiteY555" fmla="*/ 138882 h 244920"/>
                <a:gd name="connsiteX556" fmla="*/ 334475 w 376886"/>
                <a:gd name="connsiteY556" fmla="*/ 168869 h 244920"/>
                <a:gd name="connsiteX557" fmla="*/ 333372 w 376886"/>
                <a:gd name="connsiteY557" fmla="*/ 169127 h 244920"/>
                <a:gd name="connsiteX558" fmla="*/ 331354 w 376886"/>
                <a:gd name="connsiteY558" fmla="*/ 169088 h 244920"/>
                <a:gd name="connsiteX559" fmla="*/ 330204 w 376886"/>
                <a:gd name="connsiteY559" fmla="*/ 168791 h 244920"/>
                <a:gd name="connsiteX560" fmla="*/ 330908 w 376886"/>
                <a:gd name="connsiteY560" fmla="*/ 166475 h 244920"/>
                <a:gd name="connsiteX561" fmla="*/ 330931 w 376886"/>
                <a:gd name="connsiteY561" fmla="*/ 166013 h 244920"/>
                <a:gd name="connsiteX562" fmla="*/ 330845 w 376886"/>
                <a:gd name="connsiteY562" fmla="*/ 165951 h 244920"/>
                <a:gd name="connsiteX563" fmla="*/ 330266 w 376886"/>
                <a:gd name="connsiteY563" fmla="*/ 165638 h 244920"/>
                <a:gd name="connsiteX564" fmla="*/ 329390 w 376886"/>
                <a:gd name="connsiteY564" fmla="*/ 164691 h 244920"/>
                <a:gd name="connsiteX565" fmla="*/ 329085 w 376886"/>
                <a:gd name="connsiteY565" fmla="*/ 163291 h 244920"/>
                <a:gd name="connsiteX566" fmla="*/ 329429 w 376886"/>
                <a:gd name="connsiteY566" fmla="*/ 161992 h 244920"/>
                <a:gd name="connsiteX567" fmla="*/ 330071 w 376886"/>
                <a:gd name="connsiteY567" fmla="*/ 161452 h 244920"/>
                <a:gd name="connsiteX568" fmla="*/ 330478 w 376886"/>
                <a:gd name="connsiteY568" fmla="*/ 161546 h 244920"/>
                <a:gd name="connsiteX569" fmla="*/ 331714 w 376886"/>
                <a:gd name="connsiteY569" fmla="*/ 163526 h 244920"/>
                <a:gd name="connsiteX570" fmla="*/ 332817 w 376886"/>
                <a:gd name="connsiteY570" fmla="*/ 164104 h 244920"/>
                <a:gd name="connsiteX571" fmla="*/ 334968 w 376886"/>
                <a:gd name="connsiteY571" fmla="*/ 164433 h 244920"/>
                <a:gd name="connsiteX572" fmla="*/ 333881 w 376886"/>
                <a:gd name="connsiteY572" fmla="*/ 166389 h 244920"/>
                <a:gd name="connsiteX573" fmla="*/ 334687 w 376886"/>
                <a:gd name="connsiteY573" fmla="*/ 168478 h 244920"/>
                <a:gd name="connsiteX574" fmla="*/ 334475 w 376886"/>
                <a:gd name="connsiteY574" fmla="*/ 168869 h 244920"/>
                <a:gd name="connsiteX575" fmla="*/ 347063 w 376886"/>
                <a:gd name="connsiteY575" fmla="*/ 167226 h 244920"/>
                <a:gd name="connsiteX576" fmla="*/ 346476 w 376886"/>
                <a:gd name="connsiteY576" fmla="*/ 168454 h 244920"/>
                <a:gd name="connsiteX577" fmla="*/ 345444 w 376886"/>
                <a:gd name="connsiteY577" fmla="*/ 168157 h 244920"/>
                <a:gd name="connsiteX578" fmla="*/ 344630 w 376886"/>
                <a:gd name="connsiteY578" fmla="*/ 167343 h 244920"/>
                <a:gd name="connsiteX579" fmla="*/ 344896 w 376886"/>
                <a:gd name="connsiteY579" fmla="*/ 166702 h 244920"/>
                <a:gd name="connsiteX580" fmla="*/ 346109 w 376886"/>
                <a:gd name="connsiteY580" fmla="*/ 166350 h 244920"/>
                <a:gd name="connsiteX581" fmla="*/ 346742 w 376886"/>
                <a:gd name="connsiteY581" fmla="*/ 165998 h 244920"/>
                <a:gd name="connsiteX582" fmla="*/ 347274 w 376886"/>
                <a:gd name="connsiteY582" fmla="*/ 165935 h 244920"/>
                <a:gd name="connsiteX583" fmla="*/ 347063 w 376886"/>
                <a:gd name="connsiteY583" fmla="*/ 167226 h 24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Lst>
              <a:rect l="l" t="t" r="r" b="b"/>
              <a:pathLst>
                <a:path w="376886" h="244920">
                  <a:moveTo>
                    <a:pt x="328780" y="100500"/>
                  </a:moveTo>
                  <a:lnTo>
                    <a:pt x="329492" y="99976"/>
                  </a:lnTo>
                  <a:lnTo>
                    <a:pt x="330744" y="99444"/>
                  </a:lnTo>
                  <a:lnTo>
                    <a:pt x="332809" y="100469"/>
                  </a:lnTo>
                  <a:lnTo>
                    <a:pt x="334616" y="101760"/>
                  </a:lnTo>
                  <a:lnTo>
                    <a:pt x="335054" y="102354"/>
                  </a:lnTo>
                  <a:lnTo>
                    <a:pt x="334968" y="103042"/>
                  </a:lnTo>
                  <a:lnTo>
                    <a:pt x="330658" y="105554"/>
                  </a:lnTo>
                  <a:lnTo>
                    <a:pt x="327982" y="106727"/>
                  </a:lnTo>
                  <a:lnTo>
                    <a:pt x="326801" y="106939"/>
                  </a:lnTo>
                  <a:lnTo>
                    <a:pt x="326480" y="107267"/>
                  </a:lnTo>
                  <a:lnTo>
                    <a:pt x="325635" y="110123"/>
                  </a:lnTo>
                  <a:lnTo>
                    <a:pt x="323976" y="110631"/>
                  </a:lnTo>
                  <a:lnTo>
                    <a:pt x="321848" y="111500"/>
                  </a:lnTo>
                  <a:lnTo>
                    <a:pt x="320362" y="112814"/>
                  </a:lnTo>
                  <a:lnTo>
                    <a:pt x="317991" y="115912"/>
                  </a:lnTo>
                  <a:lnTo>
                    <a:pt x="311967" y="120410"/>
                  </a:lnTo>
                  <a:lnTo>
                    <a:pt x="311881" y="121326"/>
                  </a:lnTo>
                  <a:lnTo>
                    <a:pt x="312405" y="122069"/>
                  </a:lnTo>
                  <a:lnTo>
                    <a:pt x="314361" y="122585"/>
                  </a:lnTo>
                  <a:lnTo>
                    <a:pt x="316943" y="123962"/>
                  </a:lnTo>
                  <a:lnTo>
                    <a:pt x="318343" y="125042"/>
                  </a:lnTo>
                  <a:lnTo>
                    <a:pt x="322169" y="123649"/>
                  </a:lnTo>
                  <a:lnTo>
                    <a:pt x="323116" y="123954"/>
                  </a:lnTo>
                  <a:lnTo>
                    <a:pt x="324117" y="125394"/>
                  </a:lnTo>
                  <a:lnTo>
                    <a:pt x="325173" y="129415"/>
                  </a:lnTo>
                  <a:lnTo>
                    <a:pt x="326887" y="130511"/>
                  </a:lnTo>
                  <a:lnTo>
                    <a:pt x="329132" y="131348"/>
                  </a:lnTo>
                  <a:lnTo>
                    <a:pt x="330524" y="131622"/>
                  </a:lnTo>
                  <a:lnTo>
                    <a:pt x="332378" y="132607"/>
                  </a:lnTo>
                  <a:lnTo>
                    <a:pt x="334851" y="132975"/>
                  </a:lnTo>
                  <a:lnTo>
                    <a:pt x="336509" y="132615"/>
                  </a:lnTo>
                  <a:lnTo>
                    <a:pt x="338583" y="133460"/>
                  </a:lnTo>
                  <a:lnTo>
                    <a:pt x="338919" y="133092"/>
                  </a:lnTo>
                  <a:lnTo>
                    <a:pt x="339193" y="127100"/>
                  </a:lnTo>
                  <a:lnTo>
                    <a:pt x="340930" y="128101"/>
                  </a:lnTo>
                  <a:lnTo>
                    <a:pt x="341931" y="128085"/>
                  </a:lnTo>
                  <a:lnTo>
                    <a:pt x="342807" y="127350"/>
                  </a:lnTo>
                  <a:lnTo>
                    <a:pt x="343261" y="126356"/>
                  </a:lnTo>
                  <a:lnTo>
                    <a:pt x="343558" y="124377"/>
                  </a:lnTo>
                  <a:lnTo>
                    <a:pt x="343175" y="122398"/>
                  </a:lnTo>
                  <a:lnTo>
                    <a:pt x="343949" y="121490"/>
                  </a:lnTo>
                  <a:lnTo>
                    <a:pt x="344552" y="121287"/>
                  </a:lnTo>
                  <a:lnTo>
                    <a:pt x="344998" y="121529"/>
                  </a:lnTo>
                  <a:lnTo>
                    <a:pt x="345264" y="122038"/>
                  </a:lnTo>
                  <a:lnTo>
                    <a:pt x="345342" y="123829"/>
                  </a:lnTo>
                  <a:lnTo>
                    <a:pt x="346594" y="124588"/>
                  </a:lnTo>
                  <a:lnTo>
                    <a:pt x="347361" y="125026"/>
                  </a:lnTo>
                  <a:lnTo>
                    <a:pt x="348088" y="126544"/>
                  </a:lnTo>
                  <a:lnTo>
                    <a:pt x="348800" y="127992"/>
                  </a:lnTo>
                  <a:lnTo>
                    <a:pt x="349254" y="131379"/>
                  </a:lnTo>
                  <a:lnTo>
                    <a:pt x="351014" y="131614"/>
                  </a:lnTo>
                  <a:lnTo>
                    <a:pt x="353079" y="132263"/>
                  </a:lnTo>
                  <a:lnTo>
                    <a:pt x="354464" y="131629"/>
                  </a:lnTo>
                  <a:lnTo>
                    <a:pt x="355536" y="132005"/>
                  </a:lnTo>
                  <a:lnTo>
                    <a:pt x="355904" y="133609"/>
                  </a:lnTo>
                  <a:lnTo>
                    <a:pt x="355896" y="135103"/>
                  </a:lnTo>
                  <a:lnTo>
                    <a:pt x="356052" y="136292"/>
                  </a:lnTo>
                  <a:lnTo>
                    <a:pt x="356608" y="136629"/>
                  </a:lnTo>
                  <a:lnTo>
                    <a:pt x="358407" y="135885"/>
                  </a:lnTo>
                  <a:lnTo>
                    <a:pt x="359917" y="135784"/>
                  </a:lnTo>
                  <a:lnTo>
                    <a:pt x="361310" y="136495"/>
                  </a:lnTo>
                  <a:lnTo>
                    <a:pt x="363039" y="137575"/>
                  </a:lnTo>
                  <a:lnTo>
                    <a:pt x="365550" y="140407"/>
                  </a:lnTo>
                  <a:lnTo>
                    <a:pt x="366379" y="140814"/>
                  </a:lnTo>
                  <a:lnTo>
                    <a:pt x="370166" y="141033"/>
                  </a:lnTo>
                  <a:lnTo>
                    <a:pt x="370956" y="141612"/>
                  </a:lnTo>
                  <a:lnTo>
                    <a:pt x="372255" y="141612"/>
                  </a:lnTo>
                  <a:lnTo>
                    <a:pt x="373663" y="141104"/>
                  </a:lnTo>
                  <a:lnTo>
                    <a:pt x="376784" y="142019"/>
                  </a:lnTo>
                  <a:lnTo>
                    <a:pt x="376886" y="142535"/>
                  </a:lnTo>
                  <a:lnTo>
                    <a:pt x="376362" y="143247"/>
                  </a:lnTo>
                  <a:lnTo>
                    <a:pt x="368922" y="147159"/>
                  </a:lnTo>
                  <a:lnTo>
                    <a:pt x="368374" y="148364"/>
                  </a:lnTo>
                  <a:lnTo>
                    <a:pt x="366857" y="149889"/>
                  </a:lnTo>
                  <a:lnTo>
                    <a:pt x="365198" y="150758"/>
                  </a:lnTo>
                  <a:lnTo>
                    <a:pt x="364392" y="150789"/>
                  </a:lnTo>
                  <a:lnTo>
                    <a:pt x="360754" y="149240"/>
                  </a:lnTo>
                  <a:lnTo>
                    <a:pt x="360332" y="149615"/>
                  </a:lnTo>
                  <a:lnTo>
                    <a:pt x="360035" y="150241"/>
                  </a:lnTo>
                  <a:lnTo>
                    <a:pt x="360050" y="150922"/>
                  </a:lnTo>
                  <a:lnTo>
                    <a:pt x="360848" y="152549"/>
                  </a:lnTo>
                  <a:lnTo>
                    <a:pt x="360481" y="153574"/>
                  </a:lnTo>
                  <a:lnTo>
                    <a:pt x="359784" y="154317"/>
                  </a:lnTo>
                  <a:lnTo>
                    <a:pt x="357508" y="153668"/>
                  </a:lnTo>
                  <a:lnTo>
                    <a:pt x="357085" y="153253"/>
                  </a:lnTo>
                  <a:lnTo>
                    <a:pt x="357038" y="152800"/>
                  </a:lnTo>
                  <a:lnTo>
                    <a:pt x="356162" y="152800"/>
                  </a:lnTo>
                  <a:lnTo>
                    <a:pt x="354808" y="153253"/>
                  </a:lnTo>
                  <a:lnTo>
                    <a:pt x="352203" y="156062"/>
                  </a:lnTo>
                  <a:lnTo>
                    <a:pt x="351296" y="157533"/>
                  </a:lnTo>
                  <a:lnTo>
                    <a:pt x="350959" y="158417"/>
                  </a:lnTo>
                  <a:lnTo>
                    <a:pt x="349801" y="158918"/>
                  </a:lnTo>
                  <a:lnTo>
                    <a:pt x="348542" y="159105"/>
                  </a:lnTo>
                  <a:lnTo>
                    <a:pt x="346915" y="160427"/>
                  </a:lnTo>
                  <a:lnTo>
                    <a:pt x="345146" y="161452"/>
                  </a:lnTo>
                  <a:lnTo>
                    <a:pt x="344583" y="160701"/>
                  </a:lnTo>
                  <a:lnTo>
                    <a:pt x="344239" y="159864"/>
                  </a:lnTo>
                  <a:lnTo>
                    <a:pt x="343769" y="159598"/>
                  </a:lnTo>
                  <a:lnTo>
                    <a:pt x="342682" y="159794"/>
                  </a:lnTo>
                  <a:lnTo>
                    <a:pt x="341368" y="159825"/>
                  </a:lnTo>
                  <a:lnTo>
                    <a:pt x="339983" y="158878"/>
                  </a:lnTo>
                  <a:lnTo>
                    <a:pt x="338192" y="157924"/>
                  </a:lnTo>
                  <a:lnTo>
                    <a:pt x="336627" y="157588"/>
                  </a:lnTo>
                  <a:lnTo>
                    <a:pt x="332011" y="158033"/>
                  </a:lnTo>
                  <a:lnTo>
                    <a:pt x="329726" y="158503"/>
                  </a:lnTo>
                  <a:lnTo>
                    <a:pt x="329007" y="158964"/>
                  </a:lnTo>
                  <a:lnTo>
                    <a:pt x="327724" y="159090"/>
                  </a:lnTo>
                  <a:lnTo>
                    <a:pt x="322318" y="160052"/>
                  </a:lnTo>
                  <a:lnTo>
                    <a:pt x="321214" y="159676"/>
                  </a:lnTo>
                  <a:lnTo>
                    <a:pt x="320401" y="158159"/>
                  </a:lnTo>
                  <a:lnTo>
                    <a:pt x="319689" y="156516"/>
                  </a:lnTo>
                  <a:lnTo>
                    <a:pt x="318289" y="155921"/>
                  </a:lnTo>
                  <a:lnTo>
                    <a:pt x="316716" y="155460"/>
                  </a:lnTo>
                  <a:lnTo>
                    <a:pt x="316129" y="154802"/>
                  </a:lnTo>
                  <a:lnTo>
                    <a:pt x="316090" y="154004"/>
                  </a:lnTo>
                  <a:lnTo>
                    <a:pt x="316255" y="153222"/>
                  </a:lnTo>
                  <a:lnTo>
                    <a:pt x="316380" y="152815"/>
                  </a:lnTo>
                  <a:lnTo>
                    <a:pt x="320025" y="149670"/>
                  </a:lnTo>
                  <a:lnTo>
                    <a:pt x="323311" y="146838"/>
                  </a:lnTo>
                  <a:lnTo>
                    <a:pt x="323616" y="146611"/>
                  </a:lnTo>
                  <a:lnTo>
                    <a:pt x="323914" y="146071"/>
                  </a:lnTo>
                  <a:lnTo>
                    <a:pt x="324469" y="145093"/>
                  </a:lnTo>
                  <a:lnTo>
                    <a:pt x="324469" y="144585"/>
                  </a:lnTo>
                  <a:lnTo>
                    <a:pt x="322013" y="143458"/>
                  </a:lnTo>
                  <a:lnTo>
                    <a:pt x="321919" y="142942"/>
                  </a:lnTo>
                  <a:lnTo>
                    <a:pt x="322412" y="142410"/>
                  </a:lnTo>
                  <a:lnTo>
                    <a:pt x="322412" y="141698"/>
                  </a:lnTo>
                  <a:lnTo>
                    <a:pt x="320675" y="139617"/>
                  </a:lnTo>
                  <a:lnTo>
                    <a:pt x="317670" y="136370"/>
                  </a:lnTo>
                  <a:lnTo>
                    <a:pt x="316802" y="136034"/>
                  </a:lnTo>
                  <a:lnTo>
                    <a:pt x="316161" y="136245"/>
                  </a:lnTo>
                  <a:lnTo>
                    <a:pt x="314987" y="139382"/>
                  </a:lnTo>
                  <a:lnTo>
                    <a:pt x="314400" y="140180"/>
                  </a:lnTo>
                  <a:lnTo>
                    <a:pt x="310974" y="142238"/>
                  </a:lnTo>
                  <a:lnTo>
                    <a:pt x="308110" y="143654"/>
                  </a:lnTo>
                  <a:lnTo>
                    <a:pt x="303010" y="146165"/>
                  </a:lnTo>
                  <a:lnTo>
                    <a:pt x="301680" y="146955"/>
                  </a:lnTo>
                  <a:lnTo>
                    <a:pt x="300756" y="146815"/>
                  </a:lnTo>
                  <a:lnTo>
                    <a:pt x="299833" y="146322"/>
                  </a:lnTo>
                  <a:lnTo>
                    <a:pt x="296970" y="143779"/>
                  </a:lnTo>
                  <a:lnTo>
                    <a:pt x="295124" y="142911"/>
                  </a:lnTo>
                  <a:lnTo>
                    <a:pt x="293880" y="143771"/>
                  </a:lnTo>
                  <a:lnTo>
                    <a:pt x="292831" y="145023"/>
                  </a:lnTo>
                  <a:lnTo>
                    <a:pt x="292933" y="147597"/>
                  </a:lnTo>
                  <a:lnTo>
                    <a:pt x="291751" y="148950"/>
                  </a:lnTo>
                  <a:lnTo>
                    <a:pt x="290570" y="149561"/>
                  </a:lnTo>
                  <a:lnTo>
                    <a:pt x="292722" y="156437"/>
                  </a:lnTo>
                  <a:lnTo>
                    <a:pt x="292510" y="157322"/>
                  </a:lnTo>
                  <a:lnTo>
                    <a:pt x="290868" y="157564"/>
                  </a:lnTo>
                  <a:lnTo>
                    <a:pt x="292072" y="160146"/>
                  </a:lnTo>
                  <a:lnTo>
                    <a:pt x="291055" y="160443"/>
                  </a:lnTo>
                  <a:lnTo>
                    <a:pt x="288466" y="159841"/>
                  </a:lnTo>
                  <a:lnTo>
                    <a:pt x="284984" y="159442"/>
                  </a:lnTo>
                  <a:lnTo>
                    <a:pt x="278412" y="160584"/>
                  </a:lnTo>
                  <a:lnTo>
                    <a:pt x="277928" y="161030"/>
                  </a:lnTo>
                  <a:lnTo>
                    <a:pt x="277748" y="161601"/>
                  </a:lnTo>
                  <a:lnTo>
                    <a:pt x="278131" y="162117"/>
                  </a:lnTo>
                  <a:lnTo>
                    <a:pt x="281315" y="162172"/>
                  </a:lnTo>
                  <a:lnTo>
                    <a:pt x="284429" y="161914"/>
                  </a:lnTo>
                  <a:lnTo>
                    <a:pt x="285289" y="162391"/>
                  </a:lnTo>
                  <a:lnTo>
                    <a:pt x="285423" y="163236"/>
                  </a:lnTo>
                  <a:lnTo>
                    <a:pt x="285063" y="163768"/>
                  </a:lnTo>
                  <a:lnTo>
                    <a:pt x="284022" y="163862"/>
                  </a:lnTo>
                  <a:lnTo>
                    <a:pt x="281745" y="164370"/>
                  </a:lnTo>
                  <a:lnTo>
                    <a:pt x="281487" y="164910"/>
                  </a:lnTo>
                  <a:lnTo>
                    <a:pt x="281409" y="165427"/>
                  </a:lnTo>
                  <a:lnTo>
                    <a:pt x="282184" y="166921"/>
                  </a:lnTo>
                  <a:lnTo>
                    <a:pt x="283044" y="167875"/>
                  </a:lnTo>
                  <a:lnTo>
                    <a:pt x="283153" y="168439"/>
                  </a:lnTo>
                  <a:lnTo>
                    <a:pt x="282794" y="168916"/>
                  </a:lnTo>
                  <a:lnTo>
                    <a:pt x="282356" y="169103"/>
                  </a:lnTo>
                  <a:lnTo>
                    <a:pt x="281589" y="168399"/>
                  </a:lnTo>
                  <a:lnTo>
                    <a:pt x="281151" y="168540"/>
                  </a:lnTo>
                  <a:lnTo>
                    <a:pt x="280940" y="169182"/>
                  </a:lnTo>
                  <a:lnTo>
                    <a:pt x="280728" y="169933"/>
                  </a:lnTo>
                  <a:lnTo>
                    <a:pt x="280228" y="170481"/>
                  </a:lnTo>
                  <a:lnTo>
                    <a:pt x="279163" y="170191"/>
                  </a:lnTo>
                  <a:lnTo>
                    <a:pt x="278108" y="170402"/>
                  </a:lnTo>
                  <a:lnTo>
                    <a:pt x="277482" y="173125"/>
                  </a:lnTo>
                  <a:lnTo>
                    <a:pt x="276950" y="176207"/>
                  </a:lnTo>
                  <a:lnTo>
                    <a:pt x="275213" y="178257"/>
                  </a:lnTo>
                  <a:lnTo>
                    <a:pt x="274250" y="179000"/>
                  </a:lnTo>
                  <a:lnTo>
                    <a:pt x="272835" y="179219"/>
                  </a:lnTo>
                  <a:lnTo>
                    <a:pt x="270730" y="178969"/>
                  </a:lnTo>
                  <a:lnTo>
                    <a:pt x="269455" y="178664"/>
                  </a:lnTo>
                  <a:lnTo>
                    <a:pt x="265762" y="178210"/>
                  </a:lnTo>
                  <a:lnTo>
                    <a:pt x="262062" y="177373"/>
                  </a:lnTo>
                  <a:lnTo>
                    <a:pt x="257900" y="176591"/>
                  </a:lnTo>
                  <a:lnTo>
                    <a:pt x="254027" y="178398"/>
                  </a:lnTo>
                  <a:lnTo>
                    <a:pt x="252908" y="179501"/>
                  </a:lnTo>
                  <a:lnTo>
                    <a:pt x="252196" y="180534"/>
                  </a:lnTo>
                  <a:lnTo>
                    <a:pt x="251469" y="181011"/>
                  </a:lnTo>
                  <a:lnTo>
                    <a:pt x="249786" y="187332"/>
                  </a:lnTo>
                  <a:lnTo>
                    <a:pt x="249959" y="188052"/>
                  </a:lnTo>
                  <a:lnTo>
                    <a:pt x="250890" y="188615"/>
                  </a:lnTo>
                  <a:lnTo>
                    <a:pt x="255639" y="189922"/>
                  </a:lnTo>
                  <a:lnTo>
                    <a:pt x="256335" y="190462"/>
                  </a:lnTo>
                  <a:lnTo>
                    <a:pt x="256749" y="191080"/>
                  </a:lnTo>
                  <a:lnTo>
                    <a:pt x="256953" y="193912"/>
                  </a:lnTo>
                  <a:lnTo>
                    <a:pt x="257344" y="194303"/>
                  </a:lnTo>
                  <a:lnTo>
                    <a:pt x="258971" y="194655"/>
                  </a:lnTo>
                  <a:lnTo>
                    <a:pt x="261326" y="194631"/>
                  </a:lnTo>
                  <a:lnTo>
                    <a:pt x="263172" y="194350"/>
                  </a:lnTo>
                  <a:lnTo>
                    <a:pt x="265026" y="194608"/>
                  </a:lnTo>
                  <a:lnTo>
                    <a:pt x="266325" y="195218"/>
                  </a:lnTo>
                  <a:lnTo>
                    <a:pt x="266959" y="196181"/>
                  </a:lnTo>
                  <a:lnTo>
                    <a:pt x="267311" y="197221"/>
                  </a:lnTo>
                  <a:lnTo>
                    <a:pt x="265105" y="203425"/>
                  </a:lnTo>
                  <a:lnTo>
                    <a:pt x="265285" y="205678"/>
                  </a:lnTo>
                  <a:lnTo>
                    <a:pt x="265966" y="208901"/>
                  </a:lnTo>
                  <a:lnTo>
                    <a:pt x="267217" y="211428"/>
                  </a:lnTo>
                  <a:lnTo>
                    <a:pt x="269572" y="213893"/>
                  </a:lnTo>
                  <a:lnTo>
                    <a:pt x="271364" y="215473"/>
                  </a:lnTo>
                  <a:lnTo>
                    <a:pt x="271739" y="216216"/>
                  </a:lnTo>
                  <a:lnTo>
                    <a:pt x="271833" y="217366"/>
                  </a:lnTo>
                  <a:lnTo>
                    <a:pt x="271543" y="218837"/>
                  </a:lnTo>
                  <a:lnTo>
                    <a:pt x="270511" y="221169"/>
                  </a:lnTo>
                  <a:lnTo>
                    <a:pt x="269243" y="223203"/>
                  </a:lnTo>
                  <a:lnTo>
                    <a:pt x="267874" y="224063"/>
                  </a:lnTo>
                  <a:lnTo>
                    <a:pt x="265973" y="226645"/>
                  </a:lnTo>
                  <a:lnTo>
                    <a:pt x="264291" y="229813"/>
                  </a:lnTo>
                  <a:lnTo>
                    <a:pt x="261060" y="233960"/>
                  </a:lnTo>
                  <a:lnTo>
                    <a:pt x="259973" y="236268"/>
                  </a:lnTo>
                  <a:lnTo>
                    <a:pt x="259613" y="242925"/>
                  </a:lnTo>
                  <a:lnTo>
                    <a:pt x="258760" y="244920"/>
                  </a:lnTo>
                  <a:lnTo>
                    <a:pt x="258627" y="244162"/>
                  </a:lnTo>
                  <a:lnTo>
                    <a:pt x="257461" y="243403"/>
                  </a:lnTo>
                  <a:lnTo>
                    <a:pt x="255427" y="243536"/>
                  </a:lnTo>
                  <a:lnTo>
                    <a:pt x="254090" y="243176"/>
                  </a:lnTo>
                  <a:lnTo>
                    <a:pt x="253448" y="242323"/>
                  </a:lnTo>
                  <a:lnTo>
                    <a:pt x="251790" y="242566"/>
                  </a:lnTo>
                  <a:lnTo>
                    <a:pt x="249114" y="243888"/>
                  </a:lnTo>
                  <a:lnTo>
                    <a:pt x="246383" y="243184"/>
                  </a:lnTo>
                  <a:lnTo>
                    <a:pt x="243606" y="240446"/>
                  </a:lnTo>
                  <a:lnTo>
                    <a:pt x="238310" y="239444"/>
                  </a:lnTo>
                  <a:lnTo>
                    <a:pt x="231605" y="240070"/>
                  </a:lnTo>
                  <a:lnTo>
                    <a:pt x="231355" y="237034"/>
                  </a:lnTo>
                  <a:lnTo>
                    <a:pt x="231371" y="233162"/>
                  </a:lnTo>
                  <a:lnTo>
                    <a:pt x="231675" y="228006"/>
                  </a:lnTo>
                  <a:lnTo>
                    <a:pt x="233960" y="223954"/>
                  </a:lnTo>
                  <a:lnTo>
                    <a:pt x="233889" y="223179"/>
                  </a:lnTo>
                  <a:lnTo>
                    <a:pt x="233443" y="222436"/>
                  </a:lnTo>
                  <a:lnTo>
                    <a:pt x="232747" y="221771"/>
                  </a:lnTo>
                  <a:lnTo>
                    <a:pt x="228687" y="220652"/>
                  </a:lnTo>
                  <a:lnTo>
                    <a:pt x="227497" y="220065"/>
                  </a:lnTo>
                  <a:lnTo>
                    <a:pt x="225925" y="218782"/>
                  </a:lnTo>
                  <a:lnTo>
                    <a:pt x="223938" y="217437"/>
                  </a:lnTo>
                  <a:lnTo>
                    <a:pt x="222209" y="216506"/>
                  </a:lnTo>
                  <a:lnTo>
                    <a:pt x="219494" y="215277"/>
                  </a:lnTo>
                  <a:lnTo>
                    <a:pt x="216991" y="214597"/>
                  </a:lnTo>
                  <a:lnTo>
                    <a:pt x="215520" y="215113"/>
                  </a:lnTo>
                  <a:lnTo>
                    <a:pt x="214167" y="215770"/>
                  </a:lnTo>
                  <a:lnTo>
                    <a:pt x="212899" y="215786"/>
                  </a:lnTo>
                  <a:lnTo>
                    <a:pt x="211632" y="215426"/>
                  </a:lnTo>
                  <a:lnTo>
                    <a:pt x="206938" y="212352"/>
                  </a:lnTo>
                  <a:lnTo>
                    <a:pt x="199849" y="207032"/>
                  </a:lnTo>
                  <a:lnTo>
                    <a:pt x="194233" y="203308"/>
                  </a:lnTo>
                  <a:lnTo>
                    <a:pt x="190704" y="201524"/>
                  </a:lnTo>
                  <a:lnTo>
                    <a:pt x="189867" y="200953"/>
                  </a:lnTo>
                  <a:lnTo>
                    <a:pt x="187888" y="199279"/>
                  </a:lnTo>
                  <a:lnTo>
                    <a:pt x="183021" y="194757"/>
                  </a:lnTo>
                  <a:lnTo>
                    <a:pt x="179790" y="195422"/>
                  </a:lnTo>
                  <a:lnTo>
                    <a:pt x="175174" y="192480"/>
                  </a:lnTo>
                  <a:lnTo>
                    <a:pt x="171028" y="189601"/>
                  </a:lnTo>
                  <a:lnTo>
                    <a:pt x="170089" y="188819"/>
                  </a:lnTo>
                  <a:lnTo>
                    <a:pt x="165372" y="183483"/>
                  </a:lnTo>
                  <a:lnTo>
                    <a:pt x="160662" y="180017"/>
                  </a:lnTo>
                  <a:lnTo>
                    <a:pt x="155530" y="176231"/>
                  </a:lnTo>
                  <a:lnTo>
                    <a:pt x="152213" y="173853"/>
                  </a:lnTo>
                  <a:lnTo>
                    <a:pt x="146588" y="169815"/>
                  </a:lnTo>
                  <a:lnTo>
                    <a:pt x="143834" y="167375"/>
                  </a:lnTo>
                  <a:lnTo>
                    <a:pt x="142903" y="166475"/>
                  </a:lnTo>
                  <a:lnTo>
                    <a:pt x="141996" y="164746"/>
                  </a:lnTo>
                  <a:lnTo>
                    <a:pt x="140524" y="156273"/>
                  </a:lnTo>
                  <a:lnTo>
                    <a:pt x="138835" y="152377"/>
                  </a:lnTo>
                  <a:lnTo>
                    <a:pt x="136425" y="150257"/>
                  </a:lnTo>
                  <a:lnTo>
                    <a:pt x="134376" y="146165"/>
                  </a:lnTo>
                  <a:lnTo>
                    <a:pt x="132670" y="140086"/>
                  </a:lnTo>
                  <a:lnTo>
                    <a:pt x="131262" y="136128"/>
                  </a:lnTo>
                  <a:lnTo>
                    <a:pt x="130143" y="134297"/>
                  </a:lnTo>
                  <a:lnTo>
                    <a:pt x="127890" y="132271"/>
                  </a:lnTo>
                  <a:lnTo>
                    <a:pt x="124471" y="130049"/>
                  </a:lnTo>
                  <a:lnTo>
                    <a:pt x="121232" y="128993"/>
                  </a:lnTo>
                  <a:lnTo>
                    <a:pt x="120066" y="129032"/>
                  </a:lnTo>
                  <a:lnTo>
                    <a:pt x="119487" y="129306"/>
                  </a:lnTo>
                  <a:lnTo>
                    <a:pt x="118830" y="129681"/>
                  </a:lnTo>
                  <a:lnTo>
                    <a:pt x="117547" y="131340"/>
                  </a:lnTo>
                  <a:lnTo>
                    <a:pt x="115654" y="131512"/>
                  </a:lnTo>
                  <a:lnTo>
                    <a:pt x="114261" y="131473"/>
                  </a:lnTo>
                  <a:lnTo>
                    <a:pt x="112963" y="130878"/>
                  </a:lnTo>
                  <a:lnTo>
                    <a:pt x="108863" y="130354"/>
                  </a:lnTo>
                  <a:lnTo>
                    <a:pt x="107408" y="129775"/>
                  </a:lnTo>
                  <a:lnTo>
                    <a:pt x="104944" y="129861"/>
                  </a:lnTo>
                  <a:lnTo>
                    <a:pt x="99647" y="130722"/>
                  </a:lnTo>
                  <a:lnTo>
                    <a:pt x="98356" y="130565"/>
                  </a:lnTo>
                  <a:lnTo>
                    <a:pt x="92762" y="126857"/>
                  </a:lnTo>
                  <a:lnTo>
                    <a:pt x="90330" y="125386"/>
                  </a:lnTo>
                  <a:lnTo>
                    <a:pt x="89844" y="124573"/>
                  </a:lnTo>
                  <a:lnTo>
                    <a:pt x="89868" y="123149"/>
                  </a:lnTo>
                  <a:lnTo>
                    <a:pt x="90689" y="121130"/>
                  </a:lnTo>
                  <a:lnTo>
                    <a:pt x="91393" y="119699"/>
                  </a:lnTo>
                  <a:lnTo>
                    <a:pt x="91081" y="118212"/>
                  </a:lnTo>
                  <a:lnTo>
                    <a:pt x="90016" y="116585"/>
                  </a:lnTo>
                  <a:lnTo>
                    <a:pt x="90016" y="114848"/>
                  </a:lnTo>
                  <a:lnTo>
                    <a:pt x="90744" y="113878"/>
                  </a:lnTo>
                  <a:lnTo>
                    <a:pt x="92230" y="114183"/>
                  </a:lnTo>
                  <a:lnTo>
                    <a:pt x="92762" y="113573"/>
                  </a:lnTo>
                  <a:lnTo>
                    <a:pt x="92575" y="112650"/>
                  </a:lnTo>
                  <a:lnTo>
                    <a:pt x="91769" y="111993"/>
                  </a:lnTo>
                  <a:lnTo>
                    <a:pt x="90697" y="110514"/>
                  </a:lnTo>
                  <a:lnTo>
                    <a:pt x="87528" y="109137"/>
                  </a:lnTo>
                  <a:lnTo>
                    <a:pt x="87075" y="108574"/>
                  </a:lnTo>
                  <a:lnTo>
                    <a:pt x="87239" y="107932"/>
                  </a:lnTo>
                  <a:lnTo>
                    <a:pt x="87787" y="107244"/>
                  </a:lnTo>
                  <a:lnTo>
                    <a:pt x="87896" y="105789"/>
                  </a:lnTo>
                  <a:lnTo>
                    <a:pt x="87951" y="103911"/>
                  </a:lnTo>
                  <a:lnTo>
                    <a:pt x="88374" y="102933"/>
                  </a:lnTo>
                  <a:lnTo>
                    <a:pt x="88491" y="102166"/>
                  </a:lnTo>
                  <a:lnTo>
                    <a:pt x="88029" y="101548"/>
                  </a:lnTo>
                  <a:lnTo>
                    <a:pt x="86957" y="100828"/>
                  </a:lnTo>
                  <a:lnTo>
                    <a:pt x="85244" y="99084"/>
                  </a:lnTo>
                  <a:lnTo>
                    <a:pt x="83140" y="98896"/>
                  </a:lnTo>
                  <a:lnTo>
                    <a:pt x="76294" y="98959"/>
                  </a:lnTo>
                  <a:lnTo>
                    <a:pt x="74174" y="98254"/>
                  </a:lnTo>
                  <a:lnTo>
                    <a:pt x="72468" y="97277"/>
                  </a:lnTo>
                  <a:lnTo>
                    <a:pt x="70763" y="93553"/>
                  </a:lnTo>
                  <a:lnTo>
                    <a:pt x="69902" y="92669"/>
                  </a:lnTo>
                  <a:lnTo>
                    <a:pt x="69097" y="92301"/>
                  </a:lnTo>
                  <a:lnTo>
                    <a:pt x="67180" y="92176"/>
                  </a:lnTo>
                  <a:lnTo>
                    <a:pt x="64872" y="91816"/>
                  </a:lnTo>
                  <a:lnTo>
                    <a:pt x="63691" y="91182"/>
                  </a:lnTo>
                  <a:lnTo>
                    <a:pt x="60467" y="87771"/>
                  </a:lnTo>
                  <a:lnTo>
                    <a:pt x="57369" y="84720"/>
                  </a:lnTo>
                  <a:lnTo>
                    <a:pt x="56125" y="87599"/>
                  </a:lnTo>
                  <a:lnTo>
                    <a:pt x="54921" y="88170"/>
                  </a:lnTo>
                  <a:lnTo>
                    <a:pt x="52190" y="87904"/>
                  </a:lnTo>
                  <a:lnTo>
                    <a:pt x="50140" y="87419"/>
                  </a:lnTo>
                  <a:lnTo>
                    <a:pt x="48975" y="88069"/>
                  </a:lnTo>
                  <a:lnTo>
                    <a:pt x="47770" y="89203"/>
                  </a:lnTo>
                  <a:lnTo>
                    <a:pt x="47997" y="89954"/>
                  </a:lnTo>
                  <a:lnTo>
                    <a:pt x="48920" y="90744"/>
                  </a:lnTo>
                  <a:lnTo>
                    <a:pt x="50774" y="92207"/>
                  </a:lnTo>
                  <a:lnTo>
                    <a:pt x="53614" y="95782"/>
                  </a:lnTo>
                  <a:lnTo>
                    <a:pt x="54905" y="97754"/>
                  </a:lnTo>
                  <a:lnTo>
                    <a:pt x="55093" y="98442"/>
                  </a:lnTo>
                  <a:lnTo>
                    <a:pt x="54850" y="98959"/>
                  </a:lnTo>
                  <a:lnTo>
                    <a:pt x="54467" y="99178"/>
                  </a:lnTo>
                  <a:lnTo>
                    <a:pt x="53904" y="99170"/>
                  </a:lnTo>
                  <a:lnTo>
                    <a:pt x="53145" y="99162"/>
                  </a:lnTo>
                  <a:lnTo>
                    <a:pt x="52706" y="98575"/>
                  </a:lnTo>
                  <a:lnTo>
                    <a:pt x="52558" y="97558"/>
                  </a:lnTo>
                  <a:lnTo>
                    <a:pt x="51611" y="96017"/>
                  </a:lnTo>
                  <a:lnTo>
                    <a:pt x="50633" y="95125"/>
                  </a:lnTo>
                  <a:lnTo>
                    <a:pt x="49562" y="94570"/>
                  </a:lnTo>
                  <a:lnTo>
                    <a:pt x="48059" y="94155"/>
                  </a:lnTo>
                  <a:lnTo>
                    <a:pt x="46080" y="93420"/>
                  </a:lnTo>
                  <a:lnTo>
                    <a:pt x="45055" y="93388"/>
                  </a:lnTo>
                  <a:lnTo>
                    <a:pt x="44062" y="94241"/>
                  </a:lnTo>
                  <a:lnTo>
                    <a:pt x="43232" y="95391"/>
                  </a:lnTo>
                  <a:lnTo>
                    <a:pt x="42740" y="97903"/>
                  </a:lnTo>
                  <a:lnTo>
                    <a:pt x="41261" y="100985"/>
                  </a:lnTo>
                  <a:lnTo>
                    <a:pt x="40353" y="102198"/>
                  </a:lnTo>
                  <a:lnTo>
                    <a:pt x="37537" y="102933"/>
                  </a:lnTo>
                  <a:lnTo>
                    <a:pt x="30856" y="103183"/>
                  </a:lnTo>
                  <a:lnTo>
                    <a:pt x="28861" y="104146"/>
                  </a:lnTo>
                  <a:lnTo>
                    <a:pt x="27499" y="105303"/>
                  </a:lnTo>
                  <a:lnTo>
                    <a:pt x="24973" y="109051"/>
                  </a:lnTo>
                  <a:lnTo>
                    <a:pt x="23212" y="110295"/>
                  </a:lnTo>
                  <a:lnTo>
                    <a:pt x="21687" y="112008"/>
                  </a:lnTo>
                  <a:lnTo>
                    <a:pt x="22148" y="117500"/>
                  </a:lnTo>
                  <a:lnTo>
                    <a:pt x="22883" y="123892"/>
                  </a:lnTo>
                  <a:lnTo>
                    <a:pt x="24167" y="125660"/>
                  </a:lnTo>
                  <a:lnTo>
                    <a:pt x="24980" y="126192"/>
                  </a:lnTo>
                  <a:lnTo>
                    <a:pt x="25090" y="126818"/>
                  </a:lnTo>
                  <a:lnTo>
                    <a:pt x="24566" y="127373"/>
                  </a:lnTo>
                  <a:lnTo>
                    <a:pt x="23893" y="128070"/>
                  </a:lnTo>
                  <a:lnTo>
                    <a:pt x="22876" y="129345"/>
                  </a:lnTo>
                  <a:lnTo>
                    <a:pt x="21734" y="129298"/>
                  </a:lnTo>
                  <a:lnTo>
                    <a:pt x="19433" y="128977"/>
                  </a:lnTo>
                  <a:lnTo>
                    <a:pt x="17517" y="128633"/>
                  </a:lnTo>
                  <a:lnTo>
                    <a:pt x="11070" y="128265"/>
                  </a:lnTo>
                  <a:lnTo>
                    <a:pt x="5844" y="127968"/>
                  </a:lnTo>
                  <a:lnTo>
                    <a:pt x="39" y="127639"/>
                  </a:lnTo>
                  <a:lnTo>
                    <a:pt x="32" y="120943"/>
                  </a:lnTo>
                  <a:lnTo>
                    <a:pt x="32" y="114222"/>
                  </a:lnTo>
                  <a:lnTo>
                    <a:pt x="32" y="107478"/>
                  </a:lnTo>
                  <a:lnTo>
                    <a:pt x="23" y="100711"/>
                  </a:lnTo>
                  <a:lnTo>
                    <a:pt x="23" y="93913"/>
                  </a:lnTo>
                  <a:lnTo>
                    <a:pt x="23" y="87091"/>
                  </a:lnTo>
                  <a:lnTo>
                    <a:pt x="16" y="80245"/>
                  </a:lnTo>
                  <a:lnTo>
                    <a:pt x="16" y="73376"/>
                  </a:lnTo>
                  <a:lnTo>
                    <a:pt x="16" y="66484"/>
                  </a:lnTo>
                  <a:lnTo>
                    <a:pt x="16" y="59560"/>
                  </a:lnTo>
                  <a:lnTo>
                    <a:pt x="8" y="52613"/>
                  </a:lnTo>
                  <a:lnTo>
                    <a:pt x="8" y="45634"/>
                  </a:lnTo>
                  <a:lnTo>
                    <a:pt x="8" y="38624"/>
                  </a:lnTo>
                  <a:lnTo>
                    <a:pt x="0" y="31591"/>
                  </a:lnTo>
                  <a:lnTo>
                    <a:pt x="0" y="24534"/>
                  </a:lnTo>
                  <a:lnTo>
                    <a:pt x="0" y="17446"/>
                  </a:lnTo>
                  <a:lnTo>
                    <a:pt x="2738" y="16570"/>
                  </a:lnTo>
                  <a:lnTo>
                    <a:pt x="6196" y="15451"/>
                  </a:lnTo>
                  <a:lnTo>
                    <a:pt x="9513" y="14387"/>
                  </a:lnTo>
                  <a:lnTo>
                    <a:pt x="13464" y="13112"/>
                  </a:lnTo>
                  <a:lnTo>
                    <a:pt x="17915" y="11673"/>
                  </a:lnTo>
                  <a:lnTo>
                    <a:pt x="21718" y="10444"/>
                  </a:lnTo>
                  <a:lnTo>
                    <a:pt x="26256" y="8981"/>
                  </a:lnTo>
                  <a:lnTo>
                    <a:pt x="29714" y="7863"/>
                  </a:lnTo>
                  <a:lnTo>
                    <a:pt x="32960" y="6814"/>
                  </a:lnTo>
                  <a:lnTo>
                    <a:pt x="37115" y="5562"/>
                  </a:lnTo>
                  <a:lnTo>
                    <a:pt x="43577" y="3622"/>
                  </a:lnTo>
                  <a:lnTo>
                    <a:pt x="47183" y="2535"/>
                  </a:lnTo>
                  <a:lnTo>
                    <a:pt x="50829" y="1439"/>
                  </a:lnTo>
                  <a:lnTo>
                    <a:pt x="54302" y="391"/>
                  </a:lnTo>
                  <a:lnTo>
                    <a:pt x="56626" y="0"/>
                  </a:lnTo>
                  <a:lnTo>
                    <a:pt x="59122" y="1494"/>
                  </a:lnTo>
                  <a:lnTo>
                    <a:pt x="62157" y="3544"/>
                  </a:lnTo>
                  <a:lnTo>
                    <a:pt x="65193" y="5594"/>
                  </a:lnTo>
                  <a:lnTo>
                    <a:pt x="68228" y="7643"/>
                  </a:lnTo>
                  <a:lnTo>
                    <a:pt x="71264" y="9693"/>
                  </a:lnTo>
                  <a:lnTo>
                    <a:pt x="74299" y="11735"/>
                  </a:lnTo>
                  <a:lnTo>
                    <a:pt x="77335" y="13777"/>
                  </a:lnTo>
                  <a:lnTo>
                    <a:pt x="80370" y="15819"/>
                  </a:lnTo>
                  <a:lnTo>
                    <a:pt x="83406" y="17853"/>
                  </a:lnTo>
                  <a:lnTo>
                    <a:pt x="86441" y="19887"/>
                  </a:lnTo>
                  <a:lnTo>
                    <a:pt x="89477" y="21921"/>
                  </a:lnTo>
                  <a:lnTo>
                    <a:pt x="92512" y="23948"/>
                  </a:lnTo>
                  <a:lnTo>
                    <a:pt x="95548" y="25974"/>
                  </a:lnTo>
                  <a:lnTo>
                    <a:pt x="98583" y="28000"/>
                  </a:lnTo>
                  <a:lnTo>
                    <a:pt x="101619" y="30019"/>
                  </a:lnTo>
                  <a:lnTo>
                    <a:pt x="104654" y="32037"/>
                  </a:lnTo>
                  <a:lnTo>
                    <a:pt x="107690" y="34055"/>
                  </a:lnTo>
                  <a:lnTo>
                    <a:pt x="110506" y="35933"/>
                  </a:lnTo>
                  <a:lnTo>
                    <a:pt x="111773" y="37326"/>
                  </a:lnTo>
                  <a:lnTo>
                    <a:pt x="112470" y="40392"/>
                  </a:lnTo>
                  <a:lnTo>
                    <a:pt x="113870" y="42825"/>
                  </a:lnTo>
                  <a:lnTo>
                    <a:pt x="116303" y="45454"/>
                  </a:lnTo>
                  <a:lnTo>
                    <a:pt x="118791" y="48145"/>
                  </a:lnTo>
                  <a:lnTo>
                    <a:pt x="121889" y="51689"/>
                  </a:lnTo>
                  <a:lnTo>
                    <a:pt x="124033" y="54146"/>
                  </a:lnTo>
                  <a:lnTo>
                    <a:pt x="126215" y="56649"/>
                  </a:lnTo>
                  <a:lnTo>
                    <a:pt x="129830" y="60772"/>
                  </a:lnTo>
                  <a:lnTo>
                    <a:pt x="132083" y="63339"/>
                  </a:lnTo>
                  <a:lnTo>
                    <a:pt x="133875" y="63425"/>
                  </a:lnTo>
                  <a:lnTo>
                    <a:pt x="137513" y="62814"/>
                  </a:lnTo>
                  <a:lnTo>
                    <a:pt x="142379" y="62001"/>
                  </a:lnTo>
                  <a:lnTo>
                    <a:pt x="146220" y="61351"/>
                  </a:lnTo>
                  <a:lnTo>
                    <a:pt x="150867" y="60569"/>
                  </a:lnTo>
                  <a:lnTo>
                    <a:pt x="155295" y="59826"/>
                  </a:lnTo>
                  <a:lnTo>
                    <a:pt x="158785" y="59231"/>
                  </a:lnTo>
                  <a:lnTo>
                    <a:pt x="164010" y="59677"/>
                  </a:lnTo>
                  <a:lnTo>
                    <a:pt x="169166" y="60123"/>
                  </a:lnTo>
                  <a:lnTo>
                    <a:pt x="172867" y="60444"/>
                  </a:lnTo>
                  <a:lnTo>
                    <a:pt x="176489" y="60757"/>
                  </a:lnTo>
                  <a:lnTo>
                    <a:pt x="180784" y="61125"/>
                  </a:lnTo>
                  <a:lnTo>
                    <a:pt x="183186" y="61328"/>
                  </a:lnTo>
                  <a:lnTo>
                    <a:pt x="185940" y="61563"/>
                  </a:lnTo>
                  <a:lnTo>
                    <a:pt x="187097" y="60945"/>
                  </a:lnTo>
                  <a:lnTo>
                    <a:pt x="189468" y="59677"/>
                  </a:lnTo>
                  <a:lnTo>
                    <a:pt x="191706" y="58488"/>
                  </a:lnTo>
                  <a:lnTo>
                    <a:pt x="194029" y="57244"/>
                  </a:lnTo>
                  <a:lnTo>
                    <a:pt x="196087" y="56618"/>
                  </a:lnTo>
                  <a:lnTo>
                    <a:pt x="198230" y="58597"/>
                  </a:lnTo>
                  <a:lnTo>
                    <a:pt x="200022" y="60882"/>
                  </a:lnTo>
                  <a:lnTo>
                    <a:pt x="201907" y="63284"/>
                  </a:lnTo>
                  <a:lnTo>
                    <a:pt x="204090" y="65592"/>
                  </a:lnTo>
                  <a:lnTo>
                    <a:pt x="206210" y="66961"/>
                  </a:lnTo>
                  <a:lnTo>
                    <a:pt x="209050" y="68815"/>
                  </a:lnTo>
                  <a:lnTo>
                    <a:pt x="210685" y="71976"/>
                  </a:lnTo>
                  <a:lnTo>
                    <a:pt x="212868" y="76193"/>
                  </a:lnTo>
                  <a:lnTo>
                    <a:pt x="214307" y="78962"/>
                  </a:lnTo>
                  <a:lnTo>
                    <a:pt x="215786" y="81802"/>
                  </a:lnTo>
                  <a:lnTo>
                    <a:pt x="217937" y="80683"/>
                  </a:lnTo>
                  <a:lnTo>
                    <a:pt x="220230" y="79486"/>
                  </a:lnTo>
                  <a:lnTo>
                    <a:pt x="222311" y="78399"/>
                  </a:lnTo>
                  <a:lnTo>
                    <a:pt x="222061" y="81911"/>
                  </a:lnTo>
                  <a:lnTo>
                    <a:pt x="221841" y="85096"/>
                  </a:lnTo>
                  <a:lnTo>
                    <a:pt x="221490" y="89907"/>
                  </a:lnTo>
                  <a:lnTo>
                    <a:pt x="221208" y="93834"/>
                  </a:lnTo>
                  <a:lnTo>
                    <a:pt x="220457" y="98513"/>
                  </a:lnTo>
                  <a:lnTo>
                    <a:pt x="220402" y="102072"/>
                  </a:lnTo>
                  <a:lnTo>
                    <a:pt x="220355" y="105194"/>
                  </a:lnTo>
                  <a:lnTo>
                    <a:pt x="220323" y="107666"/>
                  </a:lnTo>
                  <a:lnTo>
                    <a:pt x="224353" y="107776"/>
                  </a:lnTo>
                  <a:lnTo>
                    <a:pt x="227333" y="107854"/>
                  </a:lnTo>
                  <a:lnTo>
                    <a:pt x="231065" y="107956"/>
                  </a:lnTo>
                  <a:lnTo>
                    <a:pt x="231425" y="111054"/>
                  </a:lnTo>
                  <a:lnTo>
                    <a:pt x="231926" y="115404"/>
                  </a:lnTo>
                  <a:lnTo>
                    <a:pt x="232685" y="119331"/>
                  </a:lnTo>
                  <a:lnTo>
                    <a:pt x="233326" y="122625"/>
                  </a:lnTo>
                  <a:lnTo>
                    <a:pt x="234280" y="126873"/>
                  </a:lnTo>
                  <a:lnTo>
                    <a:pt x="234797" y="129142"/>
                  </a:lnTo>
                  <a:lnTo>
                    <a:pt x="235689" y="131809"/>
                  </a:lnTo>
                  <a:lnTo>
                    <a:pt x="236573" y="132451"/>
                  </a:lnTo>
                  <a:lnTo>
                    <a:pt x="237989" y="132873"/>
                  </a:lnTo>
                  <a:lnTo>
                    <a:pt x="242918" y="132552"/>
                  </a:lnTo>
                  <a:lnTo>
                    <a:pt x="247002" y="132286"/>
                  </a:lnTo>
                  <a:lnTo>
                    <a:pt x="250225" y="132083"/>
                  </a:lnTo>
                  <a:lnTo>
                    <a:pt x="253651" y="131864"/>
                  </a:lnTo>
                  <a:lnTo>
                    <a:pt x="258197" y="131567"/>
                  </a:lnTo>
                  <a:lnTo>
                    <a:pt x="259738" y="132247"/>
                  </a:lnTo>
                  <a:lnTo>
                    <a:pt x="261068" y="131770"/>
                  </a:lnTo>
                  <a:lnTo>
                    <a:pt x="262601" y="131293"/>
                  </a:lnTo>
                  <a:lnTo>
                    <a:pt x="263822" y="133225"/>
                  </a:lnTo>
                  <a:lnTo>
                    <a:pt x="264440" y="134203"/>
                  </a:lnTo>
                  <a:lnTo>
                    <a:pt x="265308" y="135220"/>
                  </a:lnTo>
                  <a:lnTo>
                    <a:pt x="266482" y="136167"/>
                  </a:lnTo>
                  <a:lnTo>
                    <a:pt x="265989" y="138146"/>
                  </a:lnTo>
                  <a:lnTo>
                    <a:pt x="265261" y="141033"/>
                  </a:lnTo>
                  <a:lnTo>
                    <a:pt x="265058" y="142512"/>
                  </a:lnTo>
                  <a:lnTo>
                    <a:pt x="266474" y="144108"/>
                  </a:lnTo>
                  <a:lnTo>
                    <a:pt x="267530" y="145039"/>
                  </a:lnTo>
                  <a:lnTo>
                    <a:pt x="270417" y="146932"/>
                  </a:lnTo>
                  <a:lnTo>
                    <a:pt x="273132" y="147988"/>
                  </a:lnTo>
                  <a:lnTo>
                    <a:pt x="274900" y="148301"/>
                  </a:lnTo>
                  <a:lnTo>
                    <a:pt x="276590" y="147894"/>
                  </a:lnTo>
                  <a:lnTo>
                    <a:pt x="277208" y="146822"/>
                  </a:lnTo>
                  <a:lnTo>
                    <a:pt x="277051" y="145344"/>
                  </a:lnTo>
                  <a:lnTo>
                    <a:pt x="276238" y="143787"/>
                  </a:lnTo>
                  <a:lnTo>
                    <a:pt x="276300" y="141933"/>
                  </a:lnTo>
                  <a:lnTo>
                    <a:pt x="276840" y="140579"/>
                  </a:lnTo>
                  <a:lnTo>
                    <a:pt x="278569" y="138115"/>
                  </a:lnTo>
                  <a:lnTo>
                    <a:pt x="280204" y="135784"/>
                  </a:lnTo>
                  <a:lnTo>
                    <a:pt x="282708" y="133405"/>
                  </a:lnTo>
                  <a:lnTo>
                    <a:pt x="285689" y="131050"/>
                  </a:lnTo>
                  <a:lnTo>
                    <a:pt x="286924" y="129329"/>
                  </a:lnTo>
                  <a:lnTo>
                    <a:pt x="287402" y="126333"/>
                  </a:lnTo>
                  <a:lnTo>
                    <a:pt x="289350" y="124635"/>
                  </a:lnTo>
                  <a:lnTo>
                    <a:pt x="291454" y="123618"/>
                  </a:lnTo>
                  <a:lnTo>
                    <a:pt x="294067" y="122734"/>
                  </a:lnTo>
                  <a:lnTo>
                    <a:pt x="294787" y="121232"/>
                  </a:lnTo>
                  <a:lnTo>
                    <a:pt x="298394" y="118682"/>
                  </a:lnTo>
                  <a:lnTo>
                    <a:pt x="300553" y="117422"/>
                  </a:lnTo>
                  <a:lnTo>
                    <a:pt x="303283" y="116687"/>
                  </a:lnTo>
                  <a:lnTo>
                    <a:pt x="307054" y="115028"/>
                  </a:lnTo>
                  <a:lnTo>
                    <a:pt x="310035" y="113072"/>
                  </a:lnTo>
                  <a:lnTo>
                    <a:pt x="312891" y="109387"/>
                  </a:lnTo>
                  <a:lnTo>
                    <a:pt x="315159" y="106970"/>
                  </a:lnTo>
                  <a:lnTo>
                    <a:pt x="317068" y="105483"/>
                  </a:lnTo>
                  <a:lnTo>
                    <a:pt x="318672" y="105429"/>
                  </a:lnTo>
                  <a:lnTo>
                    <a:pt x="319799" y="106633"/>
                  </a:lnTo>
                  <a:lnTo>
                    <a:pt x="320768" y="106735"/>
                  </a:lnTo>
                  <a:lnTo>
                    <a:pt x="321403" y="106187"/>
                  </a:lnTo>
                  <a:lnTo>
                    <a:pt x="322482" y="104638"/>
                  </a:lnTo>
                  <a:lnTo>
                    <a:pt x="323640" y="102831"/>
                  </a:lnTo>
                  <a:lnTo>
                    <a:pt x="324727" y="102080"/>
                  </a:lnTo>
                  <a:lnTo>
                    <a:pt x="326832" y="101697"/>
                  </a:lnTo>
                  <a:lnTo>
                    <a:pt x="328780" y="100500"/>
                  </a:lnTo>
                  <a:close/>
                  <a:moveTo>
                    <a:pt x="322318" y="138882"/>
                  </a:moveTo>
                  <a:lnTo>
                    <a:pt x="322240" y="138178"/>
                  </a:lnTo>
                  <a:lnTo>
                    <a:pt x="321559" y="136996"/>
                  </a:lnTo>
                  <a:lnTo>
                    <a:pt x="320542" y="136331"/>
                  </a:lnTo>
                  <a:lnTo>
                    <a:pt x="320057" y="136621"/>
                  </a:lnTo>
                  <a:lnTo>
                    <a:pt x="320471" y="137583"/>
                  </a:lnTo>
                  <a:lnTo>
                    <a:pt x="321653" y="138952"/>
                  </a:lnTo>
                  <a:lnTo>
                    <a:pt x="322318" y="138882"/>
                  </a:lnTo>
                  <a:close/>
                  <a:moveTo>
                    <a:pt x="334475" y="168869"/>
                  </a:moveTo>
                  <a:lnTo>
                    <a:pt x="333372" y="169127"/>
                  </a:lnTo>
                  <a:lnTo>
                    <a:pt x="331354" y="169088"/>
                  </a:lnTo>
                  <a:lnTo>
                    <a:pt x="330204" y="168791"/>
                  </a:lnTo>
                  <a:lnTo>
                    <a:pt x="330908" y="166475"/>
                  </a:lnTo>
                  <a:lnTo>
                    <a:pt x="330931" y="166013"/>
                  </a:lnTo>
                  <a:lnTo>
                    <a:pt x="330845" y="165951"/>
                  </a:lnTo>
                  <a:lnTo>
                    <a:pt x="330266" y="165638"/>
                  </a:lnTo>
                  <a:lnTo>
                    <a:pt x="329390" y="164691"/>
                  </a:lnTo>
                  <a:lnTo>
                    <a:pt x="329085" y="163291"/>
                  </a:lnTo>
                  <a:lnTo>
                    <a:pt x="329429" y="161992"/>
                  </a:lnTo>
                  <a:lnTo>
                    <a:pt x="330071" y="161452"/>
                  </a:lnTo>
                  <a:lnTo>
                    <a:pt x="330478" y="161546"/>
                  </a:lnTo>
                  <a:lnTo>
                    <a:pt x="331714" y="163526"/>
                  </a:lnTo>
                  <a:lnTo>
                    <a:pt x="332817" y="164104"/>
                  </a:lnTo>
                  <a:lnTo>
                    <a:pt x="334968" y="164433"/>
                  </a:lnTo>
                  <a:lnTo>
                    <a:pt x="333881" y="166389"/>
                  </a:lnTo>
                  <a:lnTo>
                    <a:pt x="334687" y="168478"/>
                  </a:lnTo>
                  <a:lnTo>
                    <a:pt x="334475" y="168869"/>
                  </a:lnTo>
                  <a:close/>
                  <a:moveTo>
                    <a:pt x="347063" y="167226"/>
                  </a:moveTo>
                  <a:lnTo>
                    <a:pt x="346476" y="168454"/>
                  </a:lnTo>
                  <a:lnTo>
                    <a:pt x="345444" y="168157"/>
                  </a:lnTo>
                  <a:lnTo>
                    <a:pt x="344630" y="167343"/>
                  </a:lnTo>
                  <a:lnTo>
                    <a:pt x="344896" y="166702"/>
                  </a:lnTo>
                  <a:lnTo>
                    <a:pt x="346109" y="166350"/>
                  </a:lnTo>
                  <a:lnTo>
                    <a:pt x="346742" y="165998"/>
                  </a:lnTo>
                  <a:lnTo>
                    <a:pt x="347274" y="165935"/>
                  </a:lnTo>
                  <a:lnTo>
                    <a:pt x="347063" y="16722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6" name="Freeform: Shape 815">
              <a:extLst>
                <a:ext uri="{FF2B5EF4-FFF2-40B4-BE49-F238E27FC236}">
                  <a16:creationId xmlns:a16="http://schemas.microsoft.com/office/drawing/2014/main" id="{14897633-B049-BF86-E1BE-DC326D6FB3D8}"/>
                </a:ext>
              </a:extLst>
            </p:cNvPr>
            <p:cNvSpPr>
              <a:spLocks/>
            </p:cNvSpPr>
            <p:nvPr/>
          </p:nvSpPr>
          <p:spPr>
            <a:xfrm>
              <a:off x="7523763" y="3639093"/>
              <a:ext cx="258" cy="258"/>
            </a:xfrm>
            <a:custGeom>
              <a:avLst/>
              <a:gdLst>
                <a:gd name="connsiteX0" fmla="*/ 258 w 258"/>
                <a:gd name="connsiteY0" fmla="*/ 235 h 258"/>
                <a:gd name="connsiteX1" fmla="*/ 70 w 258"/>
                <a:gd name="connsiteY1" fmla="*/ 258 h 258"/>
                <a:gd name="connsiteX2" fmla="*/ 0 w 258"/>
                <a:gd name="connsiteY2" fmla="*/ 156 h 258"/>
                <a:gd name="connsiteX3" fmla="*/ 70 w 258"/>
                <a:gd name="connsiteY3" fmla="*/ 23 h 258"/>
                <a:gd name="connsiteX4" fmla="*/ 235 w 258"/>
                <a:gd name="connsiteY4" fmla="*/ 0 h 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 h="258">
                  <a:moveTo>
                    <a:pt x="258" y="235"/>
                  </a:moveTo>
                  <a:lnTo>
                    <a:pt x="70" y="258"/>
                  </a:lnTo>
                  <a:lnTo>
                    <a:pt x="0" y="156"/>
                  </a:lnTo>
                  <a:lnTo>
                    <a:pt x="70" y="23"/>
                  </a:lnTo>
                  <a:lnTo>
                    <a:pt x="235" y="0"/>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7" name="Freeform: Shape 816">
              <a:extLst>
                <a:ext uri="{FF2B5EF4-FFF2-40B4-BE49-F238E27FC236}">
                  <a16:creationId xmlns:a16="http://schemas.microsoft.com/office/drawing/2014/main" id="{4A73A694-6389-BE59-5CD5-D137F0CC713E}"/>
                </a:ext>
              </a:extLst>
            </p:cNvPr>
            <p:cNvSpPr>
              <a:spLocks/>
            </p:cNvSpPr>
            <p:nvPr/>
          </p:nvSpPr>
          <p:spPr>
            <a:xfrm>
              <a:off x="5903804" y="4354577"/>
              <a:ext cx="5038" cy="14864"/>
            </a:xfrm>
            <a:custGeom>
              <a:avLst/>
              <a:gdLst>
                <a:gd name="connsiteX0" fmla="*/ 3927 w 5038"/>
                <a:gd name="connsiteY0" fmla="*/ 4491 h 14864"/>
                <a:gd name="connsiteX1" fmla="*/ 3278 w 5038"/>
                <a:gd name="connsiteY1" fmla="*/ 4843 h 14864"/>
                <a:gd name="connsiteX2" fmla="*/ 1666 w 5038"/>
                <a:gd name="connsiteY2" fmla="*/ 3341 h 14864"/>
                <a:gd name="connsiteX3" fmla="*/ 1862 w 5038"/>
                <a:gd name="connsiteY3" fmla="*/ 1588 h 14864"/>
                <a:gd name="connsiteX4" fmla="*/ 2840 w 5038"/>
                <a:gd name="connsiteY4" fmla="*/ 626 h 14864"/>
                <a:gd name="connsiteX5" fmla="*/ 3763 w 5038"/>
                <a:gd name="connsiteY5" fmla="*/ 63 h 14864"/>
                <a:gd name="connsiteX6" fmla="*/ 4710 w 5038"/>
                <a:gd name="connsiteY6" fmla="*/ 0 h 14864"/>
                <a:gd name="connsiteX7" fmla="*/ 5038 w 5038"/>
                <a:gd name="connsiteY7" fmla="*/ 1447 h 14864"/>
                <a:gd name="connsiteX8" fmla="*/ 4811 w 5038"/>
                <a:gd name="connsiteY8" fmla="*/ 3489 h 14864"/>
                <a:gd name="connsiteX9" fmla="*/ 3927 w 5038"/>
                <a:gd name="connsiteY9" fmla="*/ 4491 h 14864"/>
                <a:gd name="connsiteX10" fmla="*/ 2793 w 5038"/>
                <a:gd name="connsiteY10" fmla="*/ 8152 h 14864"/>
                <a:gd name="connsiteX11" fmla="*/ 2441 w 5038"/>
                <a:gd name="connsiteY11" fmla="*/ 8395 h 14864"/>
                <a:gd name="connsiteX12" fmla="*/ 2605 w 5038"/>
                <a:gd name="connsiteY12" fmla="*/ 8395 h 14864"/>
                <a:gd name="connsiteX13" fmla="*/ 2441 w 5038"/>
                <a:gd name="connsiteY13" fmla="*/ 8559 h 14864"/>
                <a:gd name="connsiteX14" fmla="*/ 2331 w 5038"/>
                <a:gd name="connsiteY14" fmla="*/ 8395 h 14864"/>
                <a:gd name="connsiteX15" fmla="*/ 2159 w 5038"/>
                <a:gd name="connsiteY15" fmla="*/ 8293 h 14864"/>
                <a:gd name="connsiteX16" fmla="*/ 1940 w 5038"/>
                <a:gd name="connsiteY16" fmla="*/ 8246 h 14864"/>
                <a:gd name="connsiteX17" fmla="*/ 1682 w 5038"/>
                <a:gd name="connsiteY17" fmla="*/ 8254 h 14864"/>
                <a:gd name="connsiteX18" fmla="*/ 1682 w 5038"/>
                <a:gd name="connsiteY18" fmla="*/ 8089 h 14864"/>
                <a:gd name="connsiteX19" fmla="*/ 2011 w 5038"/>
                <a:gd name="connsiteY19" fmla="*/ 8191 h 14864"/>
                <a:gd name="connsiteX20" fmla="*/ 2504 w 5038"/>
                <a:gd name="connsiteY20" fmla="*/ 8089 h 14864"/>
                <a:gd name="connsiteX21" fmla="*/ 2504 w 5038"/>
                <a:gd name="connsiteY21" fmla="*/ 7910 h 14864"/>
                <a:gd name="connsiteX22" fmla="*/ 2355 w 5038"/>
                <a:gd name="connsiteY22" fmla="*/ 7745 h 14864"/>
                <a:gd name="connsiteX23" fmla="*/ 2292 w 5038"/>
                <a:gd name="connsiteY23" fmla="*/ 7628 h 14864"/>
                <a:gd name="connsiteX24" fmla="*/ 2472 w 5038"/>
                <a:gd name="connsiteY24" fmla="*/ 7456 h 14864"/>
                <a:gd name="connsiteX25" fmla="*/ 3082 w 5038"/>
                <a:gd name="connsiteY25" fmla="*/ 7065 h 14864"/>
                <a:gd name="connsiteX26" fmla="*/ 3341 w 5038"/>
                <a:gd name="connsiteY26" fmla="*/ 6861 h 14864"/>
                <a:gd name="connsiteX27" fmla="*/ 3372 w 5038"/>
                <a:gd name="connsiteY27" fmla="*/ 6947 h 14864"/>
                <a:gd name="connsiteX28" fmla="*/ 3380 w 5038"/>
                <a:gd name="connsiteY28" fmla="*/ 7026 h 14864"/>
                <a:gd name="connsiteX29" fmla="*/ 3411 w 5038"/>
                <a:gd name="connsiteY29" fmla="*/ 7104 h 14864"/>
                <a:gd name="connsiteX30" fmla="*/ 3505 w 5038"/>
                <a:gd name="connsiteY30" fmla="*/ 7182 h 14864"/>
                <a:gd name="connsiteX31" fmla="*/ 3192 w 5038"/>
                <a:gd name="connsiteY31" fmla="*/ 7487 h 14864"/>
                <a:gd name="connsiteX32" fmla="*/ 2793 w 5038"/>
                <a:gd name="connsiteY32" fmla="*/ 8152 h 14864"/>
                <a:gd name="connsiteX33" fmla="*/ 414 w 5038"/>
                <a:gd name="connsiteY33" fmla="*/ 14857 h 14864"/>
                <a:gd name="connsiteX34" fmla="*/ 196 w 5038"/>
                <a:gd name="connsiteY34" fmla="*/ 14864 h 14864"/>
                <a:gd name="connsiteX35" fmla="*/ 0 w 5038"/>
                <a:gd name="connsiteY35" fmla="*/ 14786 h 14864"/>
                <a:gd name="connsiteX36" fmla="*/ 55 w 5038"/>
                <a:gd name="connsiteY36" fmla="*/ 14716 h 14864"/>
                <a:gd name="connsiteX37" fmla="*/ 305 w 5038"/>
                <a:gd name="connsiteY37" fmla="*/ 14661 h 14864"/>
                <a:gd name="connsiteX38" fmla="*/ 422 w 5038"/>
                <a:gd name="connsiteY38" fmla="*/ 14513 h 14864"/>
                <a:gd name="connsiteX39" fmla="*/ 383 w 5038"/>
                <a:gd name="connsiteY39" fmla="*/ 14317 h 14864"/>
                <a:gd name="connsiteX40" fmla="*/ 391 w 5038"/>
                <a:gd name="connsiteY40" fmla="*/ 14098 h 14864"/>
                <a:gd name="connsiteX41" fmla="*/ 587 w 5038"/>
                <a:gd name="connsiteY41" fmla="*/ 13965 h 14864"/>
                <a:gd name="connsiteX42" fmla="*/ 743 w 5038"/>
                <a:gd name="connsiteY42" fmla="*/ 13957 h 14864"/>
                <a:gd name="connsiteX43" fmla="*/ 814 w 5038"/>
                <a:gd name="connsiteY43" fmla="*/ 14043 h 14864"/>
                <a:gd name="connsiteX44" fmla="*/ 853 w 5038"/>
                <a:gd name="connsiteY44" fmla="*/ 14247 h 14864"/>
                <a:gd name="connsiteX45" fmla="*/ 735 w 5038"/>
                <a:gd name="connsiteY45" fmla="*/ 14403 h 14864"/>
                <a:gd name="connsiteX46" fmla="*/ 602 w 5038"/>
                <a:gd name="connsiteY46" fmla="*/ 14528 h 14864"/>
                <a:gd name="connsiteX47" fmla="*/ 540 w 5038"/>
                <a:gd name="connsiteY47" fmla="*/ 14724 h 14864"/>
                <a:gd name="connsiteX48" fmla="*/ 414 w 5038"/>
                <a:gd name="connsiteY48" fmla="*/ 14857 h 14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038" h="14864">
                  <a:moveTo>
                    <a:pt x="3927" y="4491"/>
                  </a:moveTo>
                  <a:lnTo>
                    <a:pt x="3278" y="4843"/>
                  </a:lnTo>
                  <a:lnTo>
                    <a:pt x="1666" y="3341"/>
                  </a:lnTo>
                  <a:lnTo>
                    <a:pt x="1862" y="1588"/>
                  </a:lnTo>
                  <a:lnTo>
                    <a:pt x="2840" y="626"/>
                  </a:lnTo>
                  <a:lnTo>
                    <a:pt x="3763" y="63"/>
                  </a:lnTo>
                  <a:lnTo>
                    <a:pt x="4710" y="0"/>
                  </a:lnTo>
                  <a:lnTo>
                    <a:pt x="5038" y="1447"/>
                  </a:lnTo>
                  <a:lnTo>
                    <a:pt x="4811" y="3489"/>
                  </a:lnTo>
                  <a:lnTo>
                    <a:pt x="3927" y="4491"/>
                  </a:lnTo>
                  <a:close/>
                  <a:moveTo>
                    <a:pt x="2793" y="8152"/>
                  </a:moveTo>
                  <a:lnTo>
                    <a:pt x="2441" y="8395"/>
                  </a:lnTo>
                  <a:lnTo>
                    <a:pt x="2605" y="8395"/>
                  </a:lnTo>
                  <a:lnTo>
                    <a:pt x="2441" y="8559"/>
                  </a:lnTo>
                  <a:lnTo>
                    <a:pt x="2331" y="8395"/>
                  </a:lnTo>
                  <a:lnTo>
                    <a:pt x="2159" y="8293"/>
                  </a:lnTo>
                  <a:lnTo>
                    <a:pt x="1940" y="8246"/>
                  </a:lnTo>
                  <a:lnTo>
                    <a:pt x="1682" y="8254"/>
                  </a:lnTo>
                  <a:lnTo>
                    <a:pt x="1682" y="8089"/>
                  </a:lnTo>
                  <a:lnTo>
                    <a:pt x="2011" y="8191"/>
                  </a:lnTo>
                  <a:lnTo>
                    <a:pt x="2504" y="8089"/>
                  </a:lnTo>
                  <a:lnTo>
                    <a:pt x="2504" y="7910"/>
                  </a:lnTo>
                  <a:lnTo>
                    <a:pt x="2355" y="7745"/>
                  </a:lnTo>
                  <a:lnTo>
                    <a:pt x="2292" y="7628"/>
                  </a:lnTo>
                  <a:lnTo>
                    <a:pt x="2472" y="7456"/>
                  </a:lnTo>
                  <a:lnTo>
                    <a:pt x="3082" y="7065"/>
                  </a:lnTo>
                  <a:lnTo>
                    <a:pt x="3341" y="6861"/>
                  </a:lnTo>
                  <a:lnTo>
                    <a:pt x="3372" y="6947"/>
                  </a:lnTo>
                  <a:lnTo>
                    <a:pt x="3380" y="7026"/>
                  </a:lnTo>
                  <a:lnTo>
                    <a:pt x="3411" y="7104"/>
                  </a:lnTo>
                  <a:lnTo>
                    <a:pt x="3505" y="7182"/>
                  </a:lnTo>
                  <a:lnTo>
                    <a:pt x="3192" y="7487"/>
                  </a:lnTo>
                  <a:lnTo>
                    <a:pt x="2793" y="8152"/>
                  </a:lnTo>
                  <a:close/>
                  <a:moveTo>
                    <a:pt x="414" y="14857"/>
                  </a:moveTo>
                  <a:lnTo>
                    <a:pt x="196" y="14864"/>
                  </a:lnTo>
                  <a:lnTo>
                    <a:pt x="0" y="14786"/>
                  </a:lnTo>
                  <a:lnTo>
                    <a:pt x="55" y="14716"/>
                  </a:lnTo>
                  <a:lnTo>
                    <a:pt x="305" y="14661"/>
                  </a:lnTo>
                  <a:lnTo>
                    <a:pt x="422" y="14513"/>
                  </a:lnTo>
                  <a:lnTo>
                    <a:pt x="383" y="14317"/>
                  </a:lnTo>
                  <a:lnTo>
                    <a:pt x="391" y="14098"/>
                  </a:lnTo>
                  <a:lnTo>
                    <a:pt x="587" y="13965"/>
                  </a:lnTo>
                  <a:lnTo>
                    <a:pt x="743" y="13957"/>
                  </a:lnTo>
                  <a:lnTo>
                    <a:pt x="814" y="14043"/>
                  </a:lnTo>
                  <a:lnTo>
                    <a:pt x="853" y="14247"/>
                  </a:lnTo>
                  <a:lnTo>
                    <a:pt x="735" y="14403"/>
                  </a:lnTo>
                  <a:lnTo>
                    <a:pt x="602" y="14528"/>
                  </a:lnTo>
                  <a:lnTo>
                    <a:pt x="540" y="14724"/>
                  </a:lnTo>
                  <a:lnTo>
                    <a:pt x="414" y="1485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8" name="Freeform: Shape 817">
              <a:extLst>
                <a:ext uri="{FF2B5EF4-FFF2-40B4-BE49-F238E27FC236}">
                  <a16:creationId xmlns:a16="http://schemas.microsoft.com/office/drawing/2014/main" id="{4793F6B6-47E0-03A7-ED92-E08110ED0CCD}"/>
                </a:ext>
              </a:extLst>
            </p:cNvPr>
            <p:cNvSpPr>
              <a:spLocks/>
            </p:cNvSpPr>
            <p:nvPr/>
          </p:nvSpPr>
          <p:spPr>
            <a:xfrm>
              <a:off x="5639935" y="4380958"/>
              <a:ext cx="297337" cy="252626"/>
            </a:xfrm>
            <a:custGeom>
              <a:avLst/>
              <a:gdLst>
                <a:gd name="connsiteX0" fmla="*/ 293199 w 297337"/>
                <a:gd name="connsiteY0" fmla="*/ 80519 h 252626"/>
                <a:gd name="connsiteX1" fmla="*/ 297275 w 297337"/>
                <a:gd name="connsiteY1" fmla="*/ 85886 h 252626"/>
                <a:gd name="connsiteX2" fmla="*/ 297337 w 297337"/>
                <a:gd name="connsiteY2" fmla="*/ 86480 h 252626"/>
                <a:gd name="connsiteX3" fmla="*/ 296891 w 297337"/>
                <a:gd name="connsiteY3" fmla="*/ 87153 h 252626"/>
                <a:gd name="connsiteX4" fmla="*/ 294349 w 297337"/>
                <a:gd name="connsiteY4" fmla="*/ 88413 h 252626"/>
                <a:gd name="connsiteX5" fmla="*/ 293778 w 297337"/>
                <a:gd name="connsiteY5" fmla="*/ 89062 h 252626"/>
                <a:gd name="connsiteX6" fmla="*/ 292862 w 297337"/>
                <a:gd name="connsiteY6" fmla="*/ 91448 h 252626"/>
                <a:gd name="connsiteX7" fmla="*/ 289663 w 297337"/>
                <a:gd name="connsiteY7" fmla="*/ 92755 h 252626"/>
                <a:gd name="connsiteX8" fmla="*/ 287448 w 297337"/>
                <a:gd name="connsiteY8" fmla="*/ 94398 h 252626"/>
                <a:gd name="connsiteX9" fmla="*/ 285962 w 297337"/>
                <a:gd name="connsiteY9" fmla="*/ 95837 h 252626"/>
                <a:gd name="connsiteX10" fmla="*/ 285219 w 297337"/>
                <a:gd name="connsiteY10" fmla="*/ 96416 h 252626"/>
                <a:gd name="connsiteX11" fmla="*/ 282293 w 297337"/>
                <a:gd name="connsiteY11" fmla="*/ 96737 h 252626"/>
                <a:gd name="connsiteX12" fmla="*/ 281354 w 297337"/>
                <a:gd name="connsiteY12" fmla="*/ 97644 h 252626"/>
                <a:gd name="connsiteX13" fmla="*/ 280173 w 297337"/>
                <a:gd name="connsiteY13" fmla="*/ 100367 h 252626"/>
                <a:gd name="connsiteX14" fmla="*/ 279312 w 297337"/>
                <a:gd name="connsiteY14" fmla="*/ 101509 h 252626"/>
                <a:gd name="connsiteX15" fmla="*/ 277794 w 297337"/>
                <a:gd name="connsiteY15" fmla="*/ 102847 h 252626"/>
                <a:gd name="connsiteX16" fmla="*/ 277787 w 297337"/>
                <a:gd name="connsiteY16" fmla="*/ 103661 h 252626"/>
                <a:gd name="connsiteX17" fmla="*/ 279883 w 297337"/>
                <a:gd name="connsiteY17" fmla="*/ 106633 h 252626"/>
                <a:gd name="connsiteX18" fmla="*/ 280259 w 297337"/>
                <a:gd name="connsiteY18" fmla="*/ 107572 h 252626"/>
                <a:gd name="connsiteX19" fmla="*/ 279609 w 297337"/>
                <a:gd name="connsiteY19" fmla="*/ 108988 h 252626"/>
                <a:gd name="connsiteX20" fmla="*/ 279672 w 297337"/>
                <a:gd name="connsiteY20" fmla="*/ 109990 h 252626"/>
                <a:gd name="connsiteX21" fmla="*/ 280775 w 297337"/>
                <a:gd name="connsiteY21" fmla="*/ 111195 h 252626"/>
                <a:gd name="connsiteX22" fmla="*/ 282089 w 297337"/>
                <a:gd name="connsiteY22" fmla="*/ 111468 h 252626"/>
                <a:gd name="connsiteX23" fmla="*/ 283372 w 297337"/>
                <a:gd name="connsiteY23" fmla="*/ 110968 h 252626"/>
                <a:gd name="connsiteX24" fmla="*/ 284968 w 297337"/>
                <a:gd name="connsiteY24" fmla="*/ 111015 h 252626"/>
                <a:gd name="connsiteX25" fmla="*/ 286009 w 297337"/>
                <a:gd name="connsiteY25" fmla="*/ 111335 h 252626"/>
                <a:gd name="connsiteX26" fmla="*/ 286439 w 297337"/>
                <a:gd name="connsiteY26" fmla="*/ 111687 h 252626"/>
                <a:gd name="connsiteX27" fmla="*/ 286510 w 297337"/>
                <a:gd name="connsiteY27" fmla="*/ 112611 h 252626"/>
                <a:gd name="connsiteX28" fmla="*/ 285853 w 297337"/>
                <a:gd name="connsiteY28" fmla="*/ 114566 h 252626"/>
                <a:gd name="connsiteX29" fmla="*/ 284906 w 297337"/>
                <a:gd name="connsiteY29" fmla="*/ 115834 h 252626"/>
                <a:gd name="connsiteX30" fmla="*/ 280712 w 297337"/>
                <a:gd name="connsiteY30" fmla="*/ 117774 h 252626"/>
                <a:gd name="connsiteX31" fmla="*/ 278850 w 297337"/>
                <a:gd name="connsiteY31" fmla="*/ 118901 h 252626"/>
                <a:gd name="connsiteX32" fmla="*/ 277818 w 297337"/>
                <a:gd name="connsiteY32" fmla="*/ 119730 h 252626"/>
                <a:gd name="connsiteX33" fmla="*/ 275557 w 297337"/>
                <a:gd name="connsiteY33" fmla="*/ 119284 h 252626"/>
                <a:gd name="connsiteX34" fmla="*/ 274407 w 297337"/>
                <a:gd name="connsiteY34" fmla="*/ 119315 h 252626"/>
                <a:gd name="connsiteX35" fmla="*/ 273523 w 297337"/>
                <a:gd name="connsiteY35" fmla="*/ 119957 h 252626"/>
                <a:gd name="connsiteX36" fmla="*/ 272983 w 297337"/>
                <a:gd name="connsiteY36" fmla="*/ 120504 h 252626"/>
                <a:gd name="connsiteX37" fmla="*/ 271465 w 297337"/>
                <a:gd name="connsiteY37" fmla="*/ 120645 h 252626"/>
                <a:gd name="connsiteX38" fmla="*/ 269322 w 297337"/>
                <a:gd name="connsiteY38" fmla="*/ 120974 h 252626"/>
                <a:gd name="connsiteX39" fmla="*/ 268422 w 297337"/>
                <a:gd name="connsiteY39" fmla="*/ 121342 h 252626"/>
                <a:gd name="connsiteX40" fmla="*/ 267726 w 297337"/>
                <a:gd name="connsiteY40" fmla="*/ 122304 h 252626"/>
                <a:gd name="connsiteX41" fmla="*/ 267147 w 297337"/>
                <a:gd name="connsiteY41" fmla="*/ 123673 h 252626"/>
                <a:gd name="connsiteX42" fmla="*/ 267632 w 297337"/>
                <a:gd name="connsiteY42" fmla="*/ 125316 h 252626"/>
                <a:gd name="connsiteX43" fmla="*/ 268305 w 297337"/>
                <a:gd name="connsiteY43" fmla="*/ 126787 h 252626"/>
                <a:gd name="connsiteX44" fmla="*/ 268273 w 297337"/>
                <a:gd name="connsiteY44" fmla="*/ 128132 h 252626"/>
                <a:gd name="connsiteX45" fmla="*/ 268790 w 297337"/>
                <a:gd name="connsiteY45" fmla="*/ 131880 h 252626"/>
                <a:gd name="connsiteX46" fmla="*/ 268117 w 297337"/>
                <a:gd name="connsiteY46" fmla="*/ 132756 h 252626"/>
                <a:gd name="connsiteX47" fmla="*/ 266677 w 297337"/>
                <a:gd name="connsiteY47" fmla="*/ 133742 h 252626"/>
                <a:gd name="connsiteX48" fmla="*/ 264964 w 297337"/>
                <a:gd name="connsiteY48" fmla="*/ 135494 h 252626"/>
                <a:gd name="connsiteX49" fmla="*/ 263039 w 297337"/>
                <a:gd name="connsiteY49" fmla="*/ 137927 h 252626"/>
                <a:gd name="connsiteX50" fmla="*/ 263344 w 297337"/>
                <a:gd name="connsiteY50" fmla="*/ 138623 h 252626"/>
                <a:gd name="connsiteX51" fmla="*/ 267945 w 297337"/>
                <a:gd name="connsiteY51" fmla="*/ 143724 h 252626"/>
                <a:gd name="connsiteX52" fmla="*/ 272623 w 297337"/>
                <a:gd name="connsiteY52" fmla="*/ 148911 h 252626"/>
                <a:gd name="connsiteX53" fmla="*/ 277278 w 297337"/>
                <a:gd name="connsiteY53" fmla="*/ 154067 h 252626"/>
                <a:gd name="connsiteX54" fmla="*/ 277935 w 297337"/>
                <a:gd name="connsiteY54" fmla="*/ 154294 h 252626"/>
                <a:gd name="connsiteX55" fmla="*/ 278812 w 297337"/>
                <a:gd name="connsiteY55" fmla="*/ 154888 h 252626"/>
                <a:gd name="connsiteX56" fmla="*/ 279625 w 297337"/>
                <a:gd name="connsiteY56" fmla="*/ 156688 h 252626"/>
                <a:gd name="connsiteX57" fmla="*/ 280290 w 297337"/>
                <a:gd name="connsiteY57" fmla="*/ 158605 h 252626"/>
                <a:gd name="connsiteX58" fmla="*/ 280306 w 297337"/>
                <a:gd name="connsiteY58" fmla="*/ 159590 h 252626"/>
                <a:gd name="connsiteX59" fmla="*/ 279782 w 297337"/>
                <a:gd name="connsiteY59" fmla="*/ 160834 h 252626"/>
                <a:gd name="connsiteX60" fmla="*/ 278647 w 297337"/>
                <a:gd name="connsiteY60" fmla="*/ 162266 h 252626"/>
                <a:gd name="connsiteX61" fmla="*/ 277270 w 297337"/>
                <a:gd name="connsiteY61" fmla="*/ 163424 h 252626"/>
                <a:gd name="connsiteX62" fmla="*/ 275260 w 297337"/>
                <a:gd name="connsiteY62" fmla="*/ 164409 h 252626"/>
                <a:gd name="connsiteX63" fmla="*/ 273656 w 297337"/>
                <a:gd name="connsiteY63" fmla="*/ 165341 h 252626"/>
                <a:gd name="connsiteX64" fmla="*/ 272334 w 297337"/>
                <a:gd name="connsiteY64" fmla="*/ 167789 h 252626"/>
                <a:gd name="connsiteX65" fmla="*/ 271528 w 297337"/>
                <a:gd name="connsiteY65" fmla="*/ 168650 h 252626"/>
                <a:gd name="connsiteX66" fmla="*/ 270792 w 297337"/>
                <a:gd name="connsiteY66" fmla="*/ 168994 h 252626"/>
                <a:gd name="connsiteX67" fmla="*/ 269337 w 297337"/>
                <a:gd name="connsiteY67" fmla="*/ 169315 h 252626"/>
                <a:gd name="connsiteX68" fmla="*/ 266990 w 297337"/>
                <a:gd name="connsiteY68" fmla="*/ 169236 h 252626"/>
                <a:gd name="connsiteX69" fmla="*/ 265441 w 297337"/>
                <a:gd name="connsiteY69" fmla="*/ 169049 h 252626"/>
                <a:gd name="connsiteX70" fmla="*/ 263517 w 297337"/>
                <a:gd name="connsiteY70" fmla="*/ 170880 h 252626"/>
                <a:gd name="connsiteX71" fmla="*/ 261068 w 297337"/>
                <a:gd name="connsiteY71" fmla="*/ 171552 h 252626"/>
                <a:gd name="connsiteX72" fmla="*/ 259425 w 297337"/>
                <a:gd name="connsiteY72" fmla="*/ 174056 h 252626"/>
                <a:gd name="connsiteX73" fmla="*/ 253573 w 297337"/>
                <a:gd name="connsiteY73" fmla="*/ 176043 h 252626"/>
                <a:gd name="connsiteX74" fmla="*/ 247846 w 297337"/>
                <a:gd name="connsiteY74" fmla="*/ 177584 h 252626"/>
                <a:gd name="connsiteX75" fmla="*/ 246274 w 297337"/>
                <a:gd name="connsiteY75" fmla="*/ 178194 h 252626"/>
                <a:gd name="connsiteX76" fmla="*/ 240617 w 297337"/>
                <a:gd name="connsiteY76" fmla="*/ 176919 h 252626"/>
                <a:gd name="connsiteX77" fmla="*/ 239256 w 297337"/>
                <a:gd name="connsiteY77" fmla="*/ 177318 h 252626"/>
                <a:gd name="connsiteX78" fmla="*/ 237691 w 297337"/>
                <a:gd name="connsiteY78" fmla="*/ 178507 h 252626"/>
                <a:gd name="connsiteX79" fmla="*/ 236244 w 297337"/>
                <a:gd name="connsiteY79" fmla="*/ 179423 h 252626"/>
                <a:gd name="connsiteX80" fmla="*/ 235024 w 297337"/>
                <a:gd name="connsiteY80" fmla="*/ 179478 h 252626"/>
                <a:gd name="connsiteX81" fmla="*/ 233999 w 297337"/>
                <a:gd name="connsiteY81" fmla="*/ 179955 h 252626"/>
                <a:gd name="connsiteX82" fmla="*/ 233389 w 297337"/>
                <a:gd name="connsiteY82" fmla="*/ 181652 h 252626"/>
                <a:gd name="connsiteX83" fmla="*/ 232849 w 297337"/>
                <a:gd name="connsiteY83" fmla="*/ 187496 h 252626"/>
                <a:gd name="connsiteX84" fmla="*/ 230815 w 297337"/>
                <a:gd name="connsiteY84" fmla="*/ 189233 h 252626"/>
                <a:gd name="connsiteX85" fmla="*/ 228366 w 297337"/>
                <a:gd name="connsiteY85" fmla="*/ 189226 h 252626"/>
                <a:gd name="connsiteX86" fmla="*/ 226684 w 297337"/>
                <a:gd name="connsiteY86" fmla="*/ 187199 h 252626"/>
                <a:gd name="connsiteX87" fmla="*/ 224689 w 297337"/>
                <a:gd name="connsiteY87" fmla="*/ 185674 h 252626"/>
                <a:gd name="connsiteX88" fmla="*/ 221208 w 297337"/>
                <a:gd name="connsiteY88" fmla="*/ 182051 h 252626"/>
                <a:gd name="connsiteX89" fmla="*/ 220237 w 297337"/>
                <a:gd name="connsiteY89" fmla="*/ 181574 h 252626"/>
                <a:gd name="connsiteX90" fmla="*/ 219338 w 297337"/>
                <a:gd name="connsiteY90" fmla="*/ 181598 h 252626"/>
                <a:gd name="connsiteX91" fmla="*/ 216107 w 297337"/>
                <a:gd name="connsiteY91" fmla="*/ 182677 h 252626"/>
                <a:gd name="connsiteX92" fmla="*/ 214573 w 297337"/>
                <a:gd name="connsiteY92" fmla="*/ 182208 h 252626"/>
                <a:gd name="connsiteX93" fmla="*/ 213337 w 297337"/>
                <a:gd name="connsiteY93" fmla="*/ 181644 h 252626"/>
                <a:gd name="connsiteX94" fmla="*/ 211272 w 297337"/>
                <a:gd name="connsiteY94" fmla="*/ 181824 h 252626"/>
                <a:gd name="connsiteX95" fmla="*/ 207595 w 297337"/>
                <a:gd name="connsiteY95" fmla="*/ 181864 h 252626"/>
                <a:gd name="connsiteX96" fmla="*/ 205248 w 297337"/>
                <a:gd name="connsiteY96" fmla="*/ 181895 h 252626"/>
                <a:gd name="connsiteX97" fmla="*/ 204105 w 297337"/>
                <a:gd name="connsiteY97" fmla="*/ 180909 h 252626"/>
                <a:gd name="connsiteX98" fmla="*/ 203042 w 297337"/>
                <a:gd name="connsiteY98" fmla="*/ 178883 h 252626"/>
                <a:gd name="connsiteX99" fmla="*/ 202330 w 297337"/>
                <a:gd name="connsiteY99" fmla="*/ 178155 h 252626"/>
                <a:gd name="connsiteX100" fmla="*/ 201492 w 297337"/>
                <a:gd name="connsiteY100" fmla="*/ 177568 h 252626"/>
                <a:gd name="connsiteX101" fmla="*/ 200108 w 297337"/>
                <a:gd name="connsiteY101" fmla="*/ 177271 h 252626"/>
                <a:gd name="connsiteX102" fmla="*/ 194185 w 297337"/>
                <a:gd name="connsiteY102" fmla="*/ 177279 h 252626"/>
                <a:gd name="connsiteX103" fmla="*/ 193067 w 297337"/>
                <a:gd name="connsiteY103" fmla="*/ 177279 h 252626"/>
                <a:gd name="connsiteX104" fmla="*/ 192253 w 297337"/>
                <a:gd name="connsiteY104" fmla="*/ 176888 h 252626"/>
                <a:gd name="connsiteX105" fmla="*/ 191111 w 297337"/>
                <a:gd name="connsiteY105" fmla="*/ 175151 h 252626"/>
                <a:gd name="connsiteX106" fmla="*/ 189867 w 297337"/>
                <a:gd name="connsiteY106" fmla="*/ 174337 h 252626"/>
                <a:gd name="connsiteX107" fmla="*/ 188404 w 297337"/>
                <a:gd name="connsiteY107" fmla="*/ 174306 h 252626"/>
                <a:gd name="connsiteX108" fmla="*/ 187762 w 297337"/>
                <a:gd name="connsiteY108" fmla="*/ 175268 h 252626"/>
                <a:gd name="connsiteX109" fmla="*/ 190297 w 297337"/>
                <a:gd name="connsiteY109" fmla="*/ 178390 h 252626"/>
                <a:gd name="connsiteX110" fmla="*/ 191033 w 297337"/>
                <a:gd name="connsiteY110" fmla="*/ 180088 h 252626"/>
                <a:gd name="connsiteX111" fmla="*/ 193254 w 297337"/>
                <a:gd name="connsiteY111" fmla="*/ 182536 h 252626"/>
                <a:gd name="connsiteX112" fmla="*/ 199677 w 297337"/>
                <a:gd name="connsiteY112" fmla="*/ 187723 h 252626"/>
                <a:gd name="connsiteX113" fmla="*/ 200867 w 297337"/>
                <a:gd name="connsiteY113" fmla="*/ 189366 h 252626"/>
                <a:gd name="connsiteX114" fmla="*/ 200734 w 297337"/>
                <a:gd name="connsiteY114" fmla="*/ 191471 h 252626"/>
                <a:gd name="connsiteX115" fmla="*/ 200694 w 297337"/>
                <a:gd name="connsiteY115" fmla="*/ 194686 h 252626"/>
                <a:gd name="connsiteX116" fmla="*/ 200914 w 297337"/>
                <a:gd name="connsiteY116" fmla="*/ 197729 h 252626"/>
                <a:gd name="connsiteX117" fmla="*/ 202564 w 297337"/>
                <a:gd name="connsiteY117" fmla="*/ 202095 h 252626"/>
                <a:gd name="connsiteX118" fmla="*/ 204880 w 297337"/>
                <a:gd name="connsiteY118" fmla="*/ 206531 h 252626"/>
                <a:gd name="connsiteX119" fmla="*/ 205514 w 297337"/>
                <a:gd name="connsiteY119" fmla="*/ 209363 h 252626"/>
                <a:gd name="connsiteX120" fmla="*/ 205083 w 297337"/>
                <a:gd name="connsiteY120" fmla="*/ 211452 h 252626"/>
                <a:gd name="connsiteX121" fmla="*/ 204637 w 297337"/>
                <a:gd name="connsiteY121" fmla="*/ 212570 h 252626"/>
                <a:gd name="connsiteX122" fmla="*/ 204684 w 297337"/>
                <a:gd name="connsiteY122" fmla="*/ 213064 h 252626"/>
                <a:gd name="connsiteX123" fmla="*/ 205162 w 297337"/>
                <a:gd name="connsiteY123" fmla="*/ 213509 h 252626"/>
                <a:gd name="connsiteX124" fmla="*/ 207376 w 297337"/>
                <a:gd name="connsiteY124" fmla="*/ 214151 h 252626"/>
                <a:gd name="connsiteX125" fmla="*/ 212023 w 297337"/>
                <a:gd name="connsiteY125" fmla="*/ 214550 h 252626"/>
                <a:gd name="connsiteX126" fmla="*/ 214831 w 297337"/>
                <a:gd name="connsiteY126" fmla="*/ 214550 h 252626"/>
                <a:gd name="connsiteX127" fmla="*/ 219119 w 297337"/>
                <a:gd name="connsiteY127" fmla="*/ 215035 h 252626"/>
                <a:gd name="connsiteX128" fmla="*/ 219439 w 297337"/>
                <a:gd name="connsiteY128" fmla="*/ 216592 h 252626"/>
                <a:gd name="connsiteX129" fmla="*/ 219017 w 297337"/>
                <a:gd name="connsiteY129" fmla="*/ 219166 h 252626"/>
                <a:gd name="connsiteX130" fmla="*/ 218172 w 297337"/>
                <a:gd name="connsiteY130" fmla="*/ 220629 h 252626"/>
                <a:gd name="connsiteX131" fmla="*/ 217483 w 297337"/>
                <a:gd name="connsiteY131" fmla="*/ 221051 h 252626"/>
                <a:gd name="connsiteX132" fmla="*/ 215152 w 297337"/>
                <a:gd name="connsiteY132" fmla="*/ 221388 h 252626"/>
                <a:gd name="connsiteX133" fmla="*/ 212696 w 297337"/>
                <a:gd name="connsiteY133" fmla="*/ 222968 h 252626"/>
                <a:gd name="connsiteX134" fmla="*/ 209128 w 297337"/>
                <a:gd name="connsiteY134" fmla="*/ 224525 h 252626"/>
                <a:gd name="connsiteX135" fmla="*/ 207094 w 297337"/>
                <a:gd name="connsiteY135" fmla="*/ 224736 h 252626"/>
                <a:gd name="connsiteX136" fmla="*/ 206249 w 297337"/>
                <a:gd name="connsiteY136" fmla="*/ 225041 h 252626"/>
                <a:gd name="connsiteX137" fmla="*/ 205529 w 297337"/>
                <a:gd name="connsiteY137" fmla="*/ 225511 h 252626"/>
                <a:gd name="connsiteX138" fmla="*/ 204935 w 297337"/>
                <a:gd name="connsiteY138" fmla="*/ 226105 h 252626"/>
                <a:gd name="connsiteX139" fmla="*/ 204246 w 297337"/>
                <a:gd name="connsiteY139" fmla="*/ 229031 h 252626"/>
                <a:gd name="connsiteX140" fmla="*/ 203198 w 297337"/>
                <a:gd name="connsiteY140" fmla="*/ 232332 h 252626"/>
                <a:gd name="connsiteX141" fmla="*/ 201219 w 297337"/>
                <a:gd name="connsiteY141" fmla="*/ 234288 h 252626"/>
                <a:gd name="connsiteX142" fmla="*/ 199044 w 297337"/>
                <a:gd name="connsiteY142" fmla="*/ 235908 h 252626"/>
                <a:gd name="connsiteX143" fmla="*/ 196830 w 297337"/>
                <a:gd name="connsiteY143" fmla="*/ 236088 h 252626"/>
                <a:gd name="connsiteX144" fmla="*/ 195054 w 297337"/>
                <a:gd name="connsiteY144" fmla="*/ 235955 h 252626"/>
                <a:gd name="connsiteX145" fmla="*/ 194170 w 297337"/>
                <a:gd name="connsiteY145" fmla="*/ 236432 h 252626"/>
                <a:gd name="connsiteX146" fmla="*/ 192894 w 297337"/>
                <a:gd name="connsiteY146" fmla="*/ 237762 h 252626"/>
                <a:gd name="connsiteX147" fmla="*/ 191072 w 297337"/>
                <a:gd name="connsiteY147" fmla="*/ 239421 h 252626"/>
                <a:gd name="connsiteX148" fmla="*/ 189663 w 297337"/>
                <a:gd name="connsiteY148" fmla="*/ 240305 h 252626"/>
                <a:gd name="connsiteX149" fmla="*/ 187770 w 297337"/>
                <a:gd name="connsiteY149" fmla="*/ 240218 h 252626"/>
                <a:gd name="connsiteX150" fmla="*/ 185744 w 297337"/>
                <a:gd name="connsiteY150" fmla="*/ 241032 h 252626"/>
                <a:gd name="connsiteX151" fmla="*/ 183186 w 297337"/>
                <a:gd name="connsiteY151" fmla="*/ 242370 h 252626"/>
                <a:gd name="connsiteX152" fmla="*/ 181488 w 297337"/>
                <a:gd name="connsiteY152" fmla="*/ 243465 h 252626"/>
                <a:gd name="connsiteX153" fmla="*/ 180041 w 297337"/>
                <a:gd name="connsiteY153" fmla="*/ 245343 h 252626"/>
                <a:gd name="connsiteX154" fmla="*/ 177967 w 297337"/>
                <a:gd name="connsiteY154" fmla="*/ 247307 h 252626"/>
                <a:gd name="connsiteX155" fmla="*/ 175839 w 297337"/>
                <a:gd name="connsiteY155" fmla="*/ 248691 h 252626"/>
                <a:gd name="connsiteX156" fmla="*/ 174822 w 297337"/>
                <a:gd name="connsiteY156" fmla="*/ 250397 h 252626"/>
                <a:gd name="connsiteX157" fmla="*/ 173367 w 297337"/>
                <a:gd name="connsiteY157" fmla="*/ 252556 h 252626"/>
                <a:gd name="connsiteX158" fmla="*/ 171552 w 297337"/>
                <a:gd name="connsiteY158" fmla="*/ 252626 h 252626"/>
                <a:gd name="connsiteX159" fmla="*/ 171404 w 297337"/>
                <a:gd name="connsiteY159" fmla="*/ 251328 h 252626"/>
                <a:gd name="connsiteX160" fmla="*/ 172272 w 297337"/>
                <a:gd name="connsiteY160" fmla="*/ 249239 h 252626"/>
                <a:gd name="connsiteX161" fmla="*/ 171325 w 297337"/>
                <a:gd name="connsiteY161" fmla="*/ 247440 h 252626"/>
                <a:gd name="connsiteX162" fmla="*/ 169596 w 297337"/>
                <a:gd name="connsiteY162" fmla="*/ 246470 h 252626"/>
                <a:gd name="connsiteX163" fmla="*/ 168783 w 297337"/>
                <a:gd name="connsiteY163" fmla="*/ 246180 h 252626"/>
                <a:gd name="connsiteX164" fmla="*/ 167977 w 297337"/>
                <a:gd name="connsiteY164" fmla="*/ 246297 h 252626"/>
                <a:gd name="connsiteX165" fmla="*/ 165927 w 297337"/>
                <a:gd name="connsiteY165" fmla="*/ 247189 h 252626"/>
                <a:gd name="connsiteX166" fmla="*/ 163416 w 297337"/>
                <a:gd name="connsiteY166" fmla="*/ 248809 h 252626"/>
                <a:gd name="connsiteX167" fmla="*/ 161867 w 297337"/>
                <a:gd name="connsiteY167" fmla="*/ 249974 h 252626"/>
                <a:gd name="connsiteX168" fmla="*/ 160466 w 297337"/>
                <a:gd name="connsiteY168" fmla="*/ 250506 h 252626"/>
                <a:gd name="connsiteX169" fmla="*/ 157587 w 297337"/>
                <a:gd name="connsiteY169" fmla="*/ 250991 h 252626"/>
                <a:gd name="connsiteX170" fmla="*/ 155162 w 297337"/>
                <a:gd name="connsiteY170" fmla="*/ 251242 h 252626"/>
                <a:gd name="connsiteX171" fmla="*/ 154161 w 297337"/>
                <a:gd name="connsiteY171" fmla="*/ 250913 h 252626"/>
                <a:gd name="connsiteX172" fmla="*/ 152361 w 297337"/>
                <a:gd name="connsiteY172" fmla="*/ 249724 h 252626"/>
                <a:gd name="connsiteX173" fmla="*/ 148191 w 297337"/>
                <a:gd name="connsiteY173" fmla="*/ 246000 h 252626"/>
                <a:gd name="connsiteX174" fmla="*/ 142551 w 297337"/>
                <a:gd name="connsiteY174" fmla="*/ 240962 h 252626"/>
                <a:gd name="connsiteX175" fmla="*/ 142120 w 297337"/>
                <a:gd name="connsiteY175" fmla="*/ 239499 h 252626"/>
                <a:gd name="connsiteX176" fmla="*/ 142363 w 297337"/>
                <a:gd name="connsiteY176" fmla="*/ 238012 h 252626"/>
                <a:gd name="connsiteX177" fmla="*/ 141338 w 297337"/>
                <a:gd name="connsiteY177" fmla="*/ 235837 h 252626"/>
                <a:gd name="connsiteX178" fmla="*/ 140736 w 297337"/>
                <a:gd name="connsiteY178" fmla="*/ 233522 h 252626"/>
                <a:gd name="connsiteX179" fmla="*/ 140227 w 297337"/>
                <a:gd name="connsiteY179" fmla="*/ 232724 h 252626"/>
                <a:gd name="connsiteX180" fmla="*/ 140079 w 297337"/>
                <a:gd name="connsiteY180" fmla="*/ 230987 h 252626"/>
                <a:gd name="connsiteX181" fmla="*/ 138858 w 297337"/>
                <a:gd name="connsiteY181" fmla="*/ 227865 h 252626"/>
                <a:gd name="connsiteX182" fmla="*/ 137857 w 297337"/>
                <a:gd name="connsiteY182" fmla="*/ 225307 h 252626"/>
                <a:gd name="connsiteX183" fmla="*/ 136933 w 297337"/>
                <a:gd name="connsiteY183" fmla="*/ 224008 h 252626"/>
                <a:gd name="connsiteX184" fmla="*/ 137325 w 297337"/>
                <a:gd name="connsiteY184" fmla="*/ 222897 h 252626"/>
                <a:gd name="connsiteX185" fmla="*/ 136933 w 297337"/>
                <a:gd name="connsiteY185" fmla="*/ 221794 h 252626"/>
                <a:gd name="connsiteX186" fmla="*/ 136190 w 297337"/>
                <a:gd name="connsiteY186" fmla="*/ 220895 h 252626"/>
                <a:gd name="connsiteX187" fmla="*/ 135095 w 297337"/>
                <a:gd name="connsiteY187" fmla="*/ 217992 h 252626"/>
                <a:gd name="connsiteX188" fmla="*/ 135478 w 297337"/>
                <a:gd name="connsiteY188" fmla="*/ 216741 h 252626"/>
                <a:gd name="connsiteX189" fmla="*/ 135189 w 297337"/>
                <a:gd name="connsiteY189" fmla="*/ 215489 h 252626"/>
                <a:gd name="connsiteX190" fmla="*/ 134266 w 297337"/>
                <a:gd name="connsiteY190" fmla="*/ 214628 h 252626"/>
                <a:gd name="connsiteX191" fmla="*/ 132959 w 297337"/>
                <a:gd name="connsiteY191" fmla="*/ 213705 h 252626"/>
                <a:gd name="connsiteX192" fmla="*/ 131215 w 297337"/>
                <a:gd name="connsiteY192" fmla="*/ 211780 h 252626"/>
                <a:gd name="connsiteX193" fmla="*/ 129133 w 297337"/>
                <a:gd name="connsiteY193" fmla="*/ 209950 h 252626"/>
                <a:gd name="connsiteX194" fmla="*/ 128070 w 297337"/>
                <a:gd name="connsiteY194" fmla="*/ 209230 h 252626"/>
                <a:gd name="connsiteX195" fmla="*/ 127342 w 297337"/>
                <a:gd name="connsiteY195" fmla="*/ 208941 h 252626"/>
                <a:gd name="connsiteX196" fmla="*/ 126708 w 297337"/>
                <a:gd name="connsiteY196" fmla="*/ 207204 h 252626"/>
                <a:gd name="connsiteX197" fmla="*/ 126223 w 297337"/>
                <a:gd name="connsiteY197" fmla="*/ 206672 h 252626"/>
                <a:gd name="connsiteX198" fmla="*/ 125159 w 297337"/>
                <a:gd name="connsiteY198" fmla="*/ 206531 h 252626"/>
                <a:gd name="connsiteX199" fmla="*/ 122977 w 297337"/>
                <a:gd name="connsiteY199" fmla="*/ 205803 h 252626"/>
                <a:gd name="connsiteX200" fmla="*/ 120942 w 297337"/>
                <a:gd name="connsiteY200" fmla="*/ 206672 h 252626"/>
                <a:gd name="connsiteX201" fmla="*/ 120896 w 297337"/>
                <a:gd name="connsiteY201" fmla="*/ 205326 h 252626"/>
                <a:gd name="connsiteX202" fmla="*/ 121474 w 297337"/>
                <a:gd name="connsiteY202" fmla="*/ 204512 h 252626"/>
                <a:gd name="connsiteX203" fmla="*/ 128500 w 297337"/>
                <a:gd name="connsiteY203" fmla="*/ 198082 h 252626"/>
                <a:gd name="connsiteX204" fmla="*/ 132036 w 297337"/>
                <a:gd name="connsiteY204" fmla="*/ 195124 h 252626"/>
                <a:gd name="connsiteX205" fmla="*/ 132419 w 297337"/>
                <a:gd name="connsiteY205" fmla="*/ 194686 h 252626"/>
                <a:gd name="connsiteX206" fmla="*/ 132732 w 297337"/>
                <a:gd name="connsiteY206" fmla="*/ 194006 h 252626"/>
                <a:gd name="connsiteX207" fmla="*/ 132975 w 297337"/>
                <a:gd name="connsiteY207" fmla="*/ 193090 h 252626"/>
                <a:gd name="connsiteX208" fmla="*/ 132169 w 297337"/>
                <a:gd name="connsiteY208" fmla="*/ 192042 h 252626"/>
                <a:gd name="connsiteX209" fmla="*/ 128852 w 297337"/>
                <a:gd name="connsiteY209" fmla="*/ 187074 h 252626"/>
                <a:gd name="connsiteX210" fmla="*/ 127702 w 297337"/>
                <a:gd name="connsiteY210" fmla="*/ 186135 h 252626"/>
                <a:gd name="connsiteX211" fmla="*/ 126567 w 297337"/>
                <a:gd name="connsiteY211" fmla="*/ 185368 h 252626"/>
                <a:gd name="connsiteX212" fmla="*/ 125269 w 297337"/>
                <a:gd name="connsiteY212" fmla="*/ 183280 h 252626"/>
                <a:gd name="connsiteX213" fmla="*/ 123712 w 297337"/>
                <a:gd name="connsiteY213" fmla="*/ 178421 h 252626"/>
                <a:gd name="connsiteX214" fmla="*/ 122593 w 297337"/>
                <a:gd name="connsiteY214" fmla="*/ 175980 h 252626"/>
                <a:gd name="connsiteX215" fmla="*/ 122257 w 297337"/>
                <a:gd name="connsiteY215" fmla="*/ 174103 h 252626"/>
                <a:gd name="connsiteX216" fmla="*/ 122327 w 297337"/>
                <a:gd name="connsiteY216" fmla="*/ 171983 h 252626"/>
                <a:gd name="connsiteX217" fmla="*/ 121912 w 297337"/>
                <a:gd name="connsiteY217" fmla="*/ 170355 h 252626"/>
                <a:gd name="connsiteX218" fmla="*/ 121013 w 297337"/>
                <a:gd name="connsiteY218" fmla="*/ 169221 h 252626"/>
                <a:gd name="connsiteX219" fmla="*/ 121013 w 297337"/>
                <a:gd name="connsiteY219" fmla="*/ 165755 h 252626"/>
                <a:gd name="connsiteX220" fmla="*/ 121912 w 297337"/>
                <a:gd name="connsiteY220" fmla="*/ 159950 h 252626"/>
                <a:gd name="connsiteX221" fmla="*/ 122132 w 297337"/>
                <a:gd name="connsiteY221" fmla="*/ 155538 h 252626"/>
                <a:gd name="connsiteX222" fmla="*/ 121678 w 297337"/>
                <a:gd name="connsiteY222" fmla="*/ 152518 h 252626"/>
                <a:gd name="connsiteX223" fmla="*/ 122483 w 297337"/>
                <a:gd name="connsiteY223" fmla="*/ 150218 h 252626"/>
                <a:gd name="connsiteX224" fmla="*/ 124541 w 297337"/>
                <a:gd name="connsiteY224" fmla="*/ 148637 h 252626"/>
                <a:gd name="connsiteX225" fmla="*/ 125691 w 297337"/>
                <a:gd name="connsiteY225" fmla="*/ 146197 h 252626"/>
                <a:gd name="connsiteX226" fmla="*/ 125934 w 297337"/>
                <a:gd name="connsiteY226" fmla="*/ 142895 h 252626"/>
                <a:gd name="connsiteX227" fmla="*/ 127170 w 297337"/>
                <a:gd name="connsiteY227" fmla="*/ 140180 h 252626"/>
                <a:gd name="connsiteX228" fmla="*/ 129392 w 297337"/>
                <a:gd name="connsiteY228" fmla="*/ 138060 h 252626"/>
                <a:gd name="connsiteX229" fmla="*/ 130151 w 297337"/>
                <a:gd name="connsiteY229" fmla="*/ 135963 h 252626"/>
                <a:gd name="connsiteX230" fmla="*/ 129446 w 297337"/>
                <a:gd name="connsiteY230" fmla="*/ 133890 h 252626"/>
                <a:gd name="connsiteX231" fmla="*/ 129220 w 297337"/>
                <a:gd name="connsiteY231" fmla="*/ 132568 h 252626"/>
                <a:gd name="connsiteX232" fmla="*/ 127334 w 297337"/>
                <a:gd name="connsiteY232" fmla="*/ 131223 h 252626"/>
                <a:gd name="connsiteX233" fmla="*/ 123837 w 297337"/>
                <a:gd name="connsiteY233" fmla="*/ 130276 h 252626"/>
                <a:gd name="connsiteX234" fmla="*/ 120942 w 297337"/>
                <a:gd name="connsiteY234" fmla="*/ 130166 h 252626"/>
                <a:gd name="connsiteX235" fmla="*/ 119190 w 297337"/>
                <a:gd name="connsiteY235" fmla="*/ 131223 h 252626"/>
                <a:gd name="connsiteX236" fmla="*/ 114707 w 297337"/>
                <a:gd name="connsiteY236" fmla="*/ 132201 h 252626"/>
                <a:gd name="connsiteX237" fmla="*/ 107494 w 297337"/>
                <a:gd name="connsiteY237" fmla="*/ 133100 h 252626"/>
                <a:gd name="connsiteX238" fmla="*/ 101681 w 297337"/>
                <a:gd name="connsiteY238" fmla="*/ 133100 h 252626"/>
                <a:gd name="connsiteX239" fmla="*/ 97277 w 297337"/>
                <a:gd name="connsiteY239" fmla="*/ 132193 h 252626"/>
                <a:gd name="connsiteX240" fmla="*/ 93928 w 297337"/>
                <a:gd name="connsiteY240" fmla="*/ 132498 h 252626"/>
                <a:gd name="connsiteX241" fmla="*/ 91628 w 297337"/>
                <a:gd name="connsiteY241" fmla="*/ 134015 h 252626"/>
                <a:gd name="connsiteX242" fmla="*/ 90008 w 297337"/>
                <a:gd name="connsiteY242" fmla="*/ 134360 h 252626"/>
                <a:gd name="connsiteX243" fmla="*/ 89070 w 297337"/>
                <a:gd name="connsiteY243" fmla="*/ 133530 h 252626"/>
                <a:gd name="connsiteX244" fmla="*/ 88053 w 297337"/>
                <a:gd name="connsiteY244" fmla="*/ 133304 h 252626"/>
                <a:gd name="connsiteX245" fmla="*/ 86511 w 297337"/>
                <a:gd name="connsiteY245" fmla="*/ 133828 h 252626"/>
                <a:gd name="connsiteX246" fmla="*/ 86245 w 297337"/>
                <a:gd name="connsiteY246" fmla="*/ 133585 h 252626"/>
                <a:gd name="connsiteX247" fmla="*/ 82827 w 297337"/>
                <a:gd name="connsiteY247" fmla="*/ 129494 h 252626"/>
                <a:gd name="connsiteX248" fmla="*/ 79666 w 297337"/>
                <a:gd name="connsiteY248" fmla="*/ 125699 h 252626"/>
                <a:gd name="connsiteX249" fmla="*/ 76036 w 297337"/>
                <a:gd name="connsiteY249" fmla="*/ 121177 h 252626"/>
                <a:gd name="connsiteX250" fmla="*/ 71850 w 297337"/>
                <a:gd name="connsiteY250" fmla="*/ 115959 h 252626"/>
                <a:gd name="connsiteX251" fmla="*/ 71099 w 297337"/>
                <a:gd name="connsiteY251" fmla="*/ 115615 h 252626"/>
                <a:gd name="connsiteX252" fmla="*/ 69801 w 297337"/>
                <a:gd name="connsiteY252" fmla="*/ 115646 h 252626"/>
                <a:gd name="connsiteX253" fmla="*/ 68087 w 297337"/>
                <a:gd name="connsiteY253" fmla="*/ 115740 h 252626"/>
                <a:gd name="connsiteX254" fmla="*/ 65427 w 297337"/>
                <a:gd name="connsiteY254" fmla="*/ 115200 h 252626"/>
                <a:gd name="connsiteX255" fmla="*/ 63604 w 297337"/>
                <a:gd name="connsiteY255" fmla="*/ 114441 h 252626"/>
                <a:gd name="connsiteX256" fmla="*/ 62181 w 297337"/>
                <a:gd name="connsiteY256" fmla="*/ 113706 h 252626"/>
                <a:gd name="connsiteX257" fmla="*/ 59552 w 297337"/>
                <a:gd name="connsiteY257" fmla="*/ 112775 h 252626"/>
                <a:gd name="connsiteX258" fmla="*/ 57752 w 297337"/>
                <a:gd name="connsiteY258" fmla="*/ 112611 h 252626"/>
                <a:gd name="connsiteX259" fmla="*/ 56133 w 297337"/>
                <a:gd name="connsiteY259" fmla="*/ 112884 h 252626"/>
                <a:gd name="connsiteX260" fmla="*/ 51682 w 297337"/>
                <a:gd name="connsiteY260" fmla="*/ 114707 h 252626"/>
                <a:gd name="connsiteX261" fmla="*/ 49155 w 297337"/>
                <a:gd name="connsiteY261" fmla="*/ 114879 h 252626"/>
                <a:gd name="connsiteX262" fmla="*/ 47199 w 297337"/>
                <a:gd name="connsiteY262" fmla="*/ 114911 h 252626"/>
                <a:gd name="connsiteX263" fmla="*/ 41941 w 297337"/>
                <a:gd name="connsiteY263" fmla="*/ 114011 h 252626"/>
                <a:gd name="connsiteX264" fmla="*/ 38350 w 297337"/>
                <a:gd name="connsiteY264" fmla="*/ 113862 h 252626"/>
                <a:gd name="connsiteX265" fmla="*/ 34173 w 297337"/>
                <a:gd name="connsiteY265" fmla="*/ 114457 h 252626"/>
                <a:gd name="connsiteX266" fmla="*/ 32381 w 297337"/>
                <a:gd name="connsiteY266" fmla="*/ 114793 h 252626"/>
                <a:gd name="connsiteX267" fmla="*/ 29878 w 297337"/>
                <a:gd name="connsiteY267" fmla="*/ 113862 h 252626"/>
                <a:gd name="connsiteX268" fmla="*/ 28172 w 297337"/>
                <a:gd name="connsiteY268" fmla="*/ 112446 h 252626"/>
                <a:gd name="connsiteX269" fmla="*/ 26584 w 297337"/>
                <a:gd name="connsiteY269" fmla="*/ 109082 h 252626"/>
                <a:gd name="connsiteX270" fmla="*/ 25465 w 297337"/>
                <a:gd name="connsiteY270" fmla="*/ 106438 h 252626"/>
                <a:gd name="connsiteX271" fmla="*/ 23517 w 297337"/>
                <a:gd name="connsiteY271" fmla="*/ 105906 h 252626"/>
                <a:gd name="connsiteX272" fmla="*/ 21358 w 297337"/>
                <a:gd name="connsiteY272" fmla="*/ 105452 h 252626"/>
                <a:gd name="connsiteX273" fmla="*/ 20294 w 297337"/>
                <a:gd name="connsiteY273" fmla="*/ 104576 h 252626"/>
                <a:gd name="connsiteX274" fmla="*/ 19652 w 297337"/>
                <a:gd name="connsiteY274" fmla="*/ 103050 h 252626"/>
                <a:gd name="connsiteX275" fmla="*/ 19496 w 297337"/>
                <a:gd name="connsiteY275" fmla="*/ 101094 h 252626"/>
                <a:gd name="connsiteX276" fmla="*/ 19715 w 297337"/>
                <a:gd name="connsiteY276" fmla="*/ 97910 h 252626"/>
                <a:gd name="connsiteX277" fmla="*/ 19918 w 297337"/>
                <a:gd name="connsiteY277" fmla="*/ 96768 h 252626"/>
                <a:gd name="connsiteX278" fmla="*/ 20216 w 297337"/>
                <a:gd name="connsiteY278" fmla="*/ 93334 h 252626"/>
                <a:gd name="connsiteX279" fmla="*/ 21405 w 297337"/>
                <a:gd name="connsiteY279" fmla="*/ 91534 h 252626"/>
                <a:gd name="connsiteX280" fmla="*/ 22156 w 297337"/>
                <a:gd name="connsiteY280" fmla="*/ 90666 h 252626"/>
                <a:gd name="connsiteX281" fmla="*/ 22007 w 297337"/>
                <a:gd name="connsiteY281" fmla="*/ 89218 h 252626"/>
                <a:gd name="connsiteX282" fmla="*/ 21436 w 297337"/>
                <a:gd name="connsiteY282" fmla="*/ 86261 h 252626"/>
                <a:gd name="connsiteX283" fmla="*/ 20857 w 297337"/>
                <a:gd name="connsiteY283" fmla="*/ 84164 h 252626"/>
                <a:gd name="connsiteX284" fmla="*/ 18463 w 297337"/>
                <a:gd name="connsiteY284" fmla="*/ 81794 h 252626"/>
                <a:gd name="connsiteX285" fmla="*/ 15396 w 297337"/>
                <a:gd name="connsiteY285" fmla="*/ 78751 h 252626"/>
                <a:gd name="connsiteX286" fmla="*/ 14074 w 297337"/>
                <a:gd name="connsiteY286" fmla="*/ 73877 h 252626"/>
                <a:gd name="connsiteX287" fmla="*/ 12517 w 297337"/>
                <a:gd name="connsiteY287" fmla="*/ 68119 h 252626"/>
                <a:gd name="connsiteX288" fmla="*/ 11297 w 297337"/>
                <a:gd name="connsiteY288" fmla="*/ 67540 h 252626"/>
                <a:gd name="connsiteX289" fmla="*/ 10147 w 297337"/>
                <a:gd name="connsiteY289" fmla="*/ 67829 h 252626"/>
                <a:gd name="connsiteX290" fmla="*/ 8926 w 297337"/>
                <a:gd name="connsiteY290" fmla="*/ 67540 h 252626"/>
                <a:gd name="connsiteX291" fmla="*/ 7847 w 297337"/>
                <a:gd name="connsiteY291" fmla="*/ 65224 h 252626"/>
                <a:gd name="connsiteX292" fmla="*/ 6767 w 297337"/>
                <a:gd name="connsiteY292" fmla="*/ 64786 h 252626"/>
                <a:gd name="connsiteX293" fmla="*/ 5046 w 297337"/>
                <a:gd name="connsiteY293" fmla="*/ 65600 h 252626"/>
                <a:gd name="connsiteX294" fmla="*/ 3802 w 297337"/>
                <a:gd name="connsiteY294" fmla="*/ 66233 h 252626"/>
                <a:gd name="connsiteX295" fmla="*/ 649 w 297337"/>
                <a:gd name="connsiteY295" fmla="*/ 66812 h 252626"/>
                <a:gd name="connsiteX296" fmla="*/ 0 w 297337"/>
                <a:gd name="connsiteY296" fmla="*/ 66233 h 252626"/>
                <a:gd name="connsiteX297" fmla="*/ 219 w 297337"/>
                <a:gd name="connsiteY297" fmla="*/ 65513 h 252626"/>
                <a:gd name="connsiteX298" fmla="*/ 1549 w 297337"/>
                <a:gd name="connsiteY298" fmla="*/ 63409 h 252626"/>
                <a:gd name="connsiteX299" fmla="*/ 3114 w 297337"/>
                <a:gd name="connsiteY299" fmla="*/ 60718 h 252626"/>
                <a:gd name="connsiteX300" fmla="*/ 4936 w 297337"/>
                <a:gd name="connsiteY300" fmla="*/ 58269 h 252626"/>
                <a:gd name="connsiteX301" fmla="*/ 6626 w 297337"/>
                <a:gd name="connsiteY301" fmla="*/ 55758 h 252626"/>
                <a:gd name="connsiteX302" fmla="*/ 7894 w 297337"/>
                <a:gd name="connsiteY302" fmla="*/ 53082 h 252626"/>
                <a:gd name="connsiteX303" fmla="*/ 8754 w 297337"/>
                <a:gd name="connsiteY303" fmla="*/ 47754 h 252626"/>
                <a:gd name="connsiteX304" fmla="*/ 9349 w 297337"/>
                <a:gd name="connsiteY304" fmla="*/ 44077 h 252626"/>
                <a:gd name="connsiteX305" fmla="*/ 10914 w 297337"/>
                <a:gd name="connsiteY305" fmla="*/ 37521 h 252626"/>
                <a:gd name="connsiteX306" fmla="*/ 13769 w 297337"/>
                <a:gd name="connsiteY306" fmla="*/ 32287 h 252626"/>
                <a:gd name="connsiteX307" fmla="*/ 14849 w 297337"/>
                <a:gd name="connsiteY307" fmla="*/ 29878 h 252626"/>
                <a:gd name="connsiteX308" fmla="*/ 17438 w 297337"/>
                <a:gd name="connsiteY308" fmla="*/ 26740 h 252626"/>
                <a:gd name="connsiteX309" fmla="*/ 18627 w 297337"/>
                <a:gd name="connsiteY309" fmla="*/ 25035 h 252626"/>
                <a:gd name="connsiteX310" fmla="*/ 20208 w 297337"/>
                <a:gd name="connsiteY310" fmla="*/ 23689 h 252626"/>
                <a:gd name="connsiteX311" fmla="*/ 24550 w 297337"/>
                <a:gd name="connsiteY311" fmla="*/ 21867 h 252626"/>
                <a:gd name="connsiteX312" fmla="*/ 29737 w 297337"/>
                <a:gd name="connsiteY312" fmla="*/ 12846 h 252626"/>
                <a:gd name="connsiteX313" fmla="*/ 30926 w 297337"/>
                <a:gd name="connsiteY313" fmla="*/ 11407 h 252626"/>
                <a:gd name="connsiteX314" fmla="*/ 36168 w 297337"/>
                <a:gd name="connsiteY314" fmla="*/ 10061 h 252626"/>
                <a:gd name="connsiteX315" fmla="*/ 40197 w 297337"/>
                <a:gd name="connsiteY315" fmla="*/ 9013 h 252626"/>
                <a:gd name="connsiteX316" fmla="*/ 43177 w 297337"/>
                <a:gd name="connsiteY316" fmla="*/ 7909 h 252626"/>
                <a:gd name="connsiteX317" fmla="*/ 44155 w 297337"/>
                <a:gd name="connsiteY317" fmla="*/ 7323 h 252626"/>
                <a:gd name="connsiteX318" fmla="*/ 44946 w 297337"/>
                <a:gd name="connsiteY318" fmla="*/ 7049 h 252626"/>
                <a:gd name="connsiteX319" fmla="*/ 44296 w 297337"/>
                <a:gd name="connsiteY319" fmla="*/ 8097 h 252626"/>
                <a:gd name="connsiteX320" fmla="*/ 42865 w 297337"/>
                <a:gd name="connsiteY320" fmla="*/ 9427 h 252626"/>
                <a:gd name="connsiteX321" fmla="*/ 41245 w 297337"/>
                <a:gd name="connsiteY321" fmla="*/ 10241 h 252626"/>
                <a:gd name="connsiteX322" fmla="*/ 32897 w 297337"/>
                <a:gd name="connsiteY322" fmla="*/ 12283 h 252626"/>
                <a:gd name="connsiteX323" fmla="*/ 32045 w 297337"/>
                <a:gd name="connsiteY323" fmla="*/ 12713 h 252626"/>
                <a:gd name="connsiteX324" fmla="*/ 30957 w 297337"/>
                <a:gd name="connsiteY324" fmla="*/ 13558 h 252626"/>
                <a:gd name="connsiteX325" fmla="*/ 30949 w 297337"/>
                <a:gd name="connsiteY325" fmla="*/ 15498 h 252626"/>
                <a:gd name="connsiteX326" fmla="*/ 31176 w 297337"/>
                <a:gd name="connsiteY326" fmla="*/ 17016 h 252626"/>
                <a:gd name="connsiteX327" fmla="*/ 33633 w 297337"/>
                <a:gd name="connsiteY327" fmla="*/ 22007 h 252626"/>
                <a:gd name="connsiteX328" fmla="*/ 34595 w 297337"/>
                <a:gd name="connsiteY328" fmla="*/ 23236 h 252626"/>
                <a:gd name="connsiteX329" fmla="*/ 37881 w 297337"/>
                <a:gd name="connsiteY329" fmla="*/ 25935 h 252626"/>
                <a:gd name="connsiteX330" fmla="*/ 37130 w 297337"/>
                <a:gd name="connsiteY330" fmla="*/ 26310 h 252626"/>
                <a:gd name="connsiteX331" fmla="*/ 35917 w 297337"/>
                <a:gd name="connsiteY331" fmla="*/ 26357 h 252626"/>
                <a:gd name="connsiteX332" fmla="*/ 36801 w 297337"/>
                <a:gd name="connsiteY332" fmla="*/ 29893 h 252626"/>
                <a:gd name="connsiteX333" fmla="*/ 38820 w 297337"/>
                <a:gd name="connsiteY333" fmla="*/ 32319 h 252626"/>
                <a:gd name="connsiteX334" fmla="*/ 38914 w 297337"/>
                <a:gd name="connsiteY334" fmla="*/ 33844 h 252626"/>
                <a:gd name="connsiteX335" fmla="*/ 37365 w 297337"/>
                <a:gd name="connsiteY335" fmla="*/ 38585 h 252626"/>
                <a:gd name="connsiteX336" fmla="*/ 34540 w 297337"/>
                <a:gd name="connsiteY336" fmla="*/ 41417 h 252626"/>
                <a:gd name="connsiteX337" fmla="*/ 32538 w 297337"/>
                <a:gd name="connsiteY337" fmla="*/ 44711 h 252626"/>
                <a:gd name="connsiteX338" fmla="*/ 30981 w 297337"/>
                <a:gd name="connsiteY338" fmla="*/ 46017 h 252626"/>
                <a:gd name="connsiteX339" fmla="*/ 27531 w 297337"/>
                <a:gd name="connsiteY339" fmla="*/ 52495 h 252626"/>
                <a:gd name="connsiteX340" fmla="*/ 30152 w 297337"/>
                <a:gd name="connsiteY340" fmla="*/ 56352 h 252626"/>
                <a:gd name="connsiteX341" fmla="*/ 30527 w 297337"/>
                <a:gd name="connsiteY341" fmla="*/ 58308 h 252626"/>
                <a:gd name="connsiteX342" fmla="*/ 32796 w 297337"/>
                <a:gd name="connsiteY342" fmla="*/ 61085 h 252626"/>
                <a:gd name="connsiteX343" fmla="*/ 34274 w 297337"/>
                <a:gd name="connsiteY343" fmla="*/ 61993 h 252626"/>
                <a:gd name="connsiteX344" fmla="*/ 35260 w 297337"/>
                <a:gd name="connsiteY344" fmla="*/ 63119 h 252626"/>
                <a:gd name="connsiteX345" fmla="*/ 34806 w 297337"/>
                <a:gd name="connsiteY345" fmla="*/ 65013 h 252626"/>
                <a:gd name="connsiteX346" fmla="*/ 35714 w 297337"/>
                <a:gd name="connsiteY346" fmla="*/ 67579 h 252626"/>
                <a:gd name="connsiteX347" fmla="*/ 36887 w 297337"/>
                <a:gd name="connsiteY347" fmla="*/ 68932 h 252626"/>
                <a:gd name="connsiteX348" fmla="*/ 38358 w 297337"/>
                <a:gd name="connsiteY348" fmla="*/ 69472 h 252626"/>
                <a:gd name="connsiteX349" fmla="*/ 40181 w 297337"/>
                <a:gd name="connsiteY349" fmla="*/ 69472 h 252626"/>
                <a:gd name="connsiteX350" fmla="*/ 45415 w 297337"/>
                <a:gd name="connsiteY350" fmla="*/ 67759 h 252626"/>
                <a:gd name="connsiteX351" fmla="*/ 46659 w 297337"/>
                <a:gd name="connsiteY351" fmla="*/ 66992 h 252626"/>
                <a:gd name="connsiteX352" fmla="*/ 47457 w 297337"/>
                <a:gd name="connsiteY352" fmla="*/ 65623 h 252626"/>
                <a:gd name="connsiteX353" fmla="*/ 50078 w 297337"/>
                <a:gd name="connsiteY353" fmla="*/ 62846 h 252626"/>
                <a:gd name="connsiteX354" fmla="*/ 50242 w 297337"/>
                <a:gd name="connsiteY354" fmla="*/ 59255 h 252626"/>
                <a:gd name="connsiteX355" fmla="*/ 50805 w 297337"/>
                <a:gd name="connsiteY355" fmla="*/ 54936 h 252626"/>
                <a:gd name="connsiteX356" fmla="*/ 50164 w 297337"/>
                <a:gd name="connsiteY356" fmla="*/ 52120 h 252626"/>
                <a:gd name="connsiteX357" fmla="*/ 47410 w 297337"/>
                <a:gd name="connsiteY357" fmla="*/ 48099 h 252626"/>
                <a:gd name="connsiteX358" fmla="*/ 46205 w 297337"/>
                <a:gd name="connsiteY358" fmla="*/ 45243 h 252626"/>
                <a:gd name="connsiteX359" fmla="*/ 43475 w 297337"/>
                <a:gd name="connsiteY359" fmla="*/ 42583 h 252626"/>
                <a:gd name="connsiteX360" fmla="*/ 41801 w 297337"/>
                <a:gd name="connsiteY360" fmla="*/ 38022 h 252626"/>
                <a:gd name="connsiteX361" fmla="*/ 41112 w 297337"/>
                <a:gd name="connsiteY361" fmla="*/ 36598 h 252626"/>
                <a:gd name="connsiteX362" fmla="*/ 40596 w 297337"/>
                <a:gd name="connsiteY362" fmla="*/ 34634 h 252626"/>
                <a:gd name="connsiteX363" fmla="*/ 40009 w 297337"/>
                <a:gd name="connsiteY363" fmla="*/ 31153 h 252626"/>
                <a:gd name="connsiteX364" fmla="*/ 41840 w 297337"/>
                <a:gd name="connsiteY364" fmla="*/ 29886 h 252626"/>
                <a:gd name="connsiteX365" fmla="*/ 41652 w 297337"/>
                <a:gd name="connsiteY365" fmla="*/ 27030 h 252626"/>
                <a:gd name="connsiteX366" fmla="*/ 46158 w 297337"/>
                <a:gd name="connsiteY366" fmla="*/ 26240 h 252626"/>
                <a:gd name="connsiteX367" fmla="*/ 55906 w 297337"/>
                <a:gd name="connsiteY367" fmla="*/ 21593 h 252626"/>
                <a:gd name="connsiteX368" fmla="*/ 61938 w 297337"/>
                <a:gd name="connsiteY368" fmla="*/ 20419 h 252626"/>
                <a:gd name="connsiteX369" fmla="*/ 68807 w 297337"/>
                <a:gd name="connsiteY369" fmla="*/ 17939 h 252626"/>
                <a:gd name="connsiteX370" fmla="*/ 70403 w 297337"/>
                <a:gd name="connsiteY370" fmla="*/ 16711 h 252626"/>
                <a:gd name="connsiteX371" fmla="*/ 71780 w 297337"/>
                <a:gd name="connsiteY371" fmla="*/ 14669 h 252626"/>
                <a:gd name="connsiteX372" fmla="*/ 72852 w 297337"/>
                <a:gd name="connsiteY372" fmla="*/ 14434 h 252626"/>
                <a:gd name="connsiteX373" fmla="*/ 76435 w 297337"/>
                <a:gd name="connsiteY373" fmla="*/ 16351 h 252626"/>
                <a:gd name="connsiteX374" fmla="*/ 78203 w 297337"/>
                <a:gd name="connsiteY374" fmla="*/ 15686 h 252626"/>
                <a:gd name="connsiteX375" fmla="*/ 78899 w 297337"/>
                <a:gd name="connsiteY375" fmla="*/ 14192 h 252626"/>
                <a:gd name="connsiteX376" fmla="*/ 77921 w 297337"/>
                <a:gd name="connsiteY376" fmla="*/ 11281 h 252626"/>
                <a:gd name="connsiteX377" fmla="*/ 75864 w 297337"/>
                <a:gd name="connsiteY377" fmla="*/ 11281 h 252626"/>
                <a:gd name="connsiteX378" fmla="*/ 69675 w 297337"/>
                <a:gd name="connsiteY378" fmla="*/ 12338 h 252626"/>
                <a:gd name="connsiteX379" fmla="*/ 69073 w 297337"/>
                <a:gd name="connsiteY379" fmla="*/ 11086 h 252626"/>
                <a:gd name="connsiteX380" fmla="*/ 69073 w 297337"/>
                <a:gd name="connsiteY380" fmla="*/ 9983 h 252626"/>
                <a:gd name="connsiteX381" fmla="*/ 67610 w 297337"/>
                <a:gd name="connsiteY381" fmla="*/ 6509 h 252626"/>
                <a:gd name="connsiteX382" fmla="*/ 68518 w 297337"/>
                <a:gd name="connsiteY382" fmla="*/ 3896 h 252626"/>
                <a:gd name="connsiteX383" fmla="*/ 69448 w 297337"/>
                <a:gd name="connsiteY383" fmla="*/ 1776 h 252626"/>
                <a:gd name="connsiteX384" fmla="*/ 71225 w 297337"/>
                <a:gd name="connsiteY384" fmla="*/ 923 h 252626"/>
                <a:gd name="connsiteX385" fmla="*/ 73822 w 297337"/>
                <a:gd name="connsiteY385" fmla="*/ 0 h 252626"/>
                <a:gd name="connsiteX386" fmla="*/ 75785 w 297337"/>
                <a:gd name="connsiteY386" fmla="*/ 1416 h 252626"/>
                <a:gd name="connsiteX387" fmla="*/ 76975 w 297337"/>
                <a:gd name="connsiteY387" fmla="*/ 2762 h 252626"/>
                <a:gd name="connsiteX388" fmla="*/ 77624 w 297337"/>
                <a:gd name="connsiteY388" fmla="*/ 4068 h 252626"/>
                <a:gd name="connsiteX389" fmla="*/ 78070 w 297337"/>
                <a:gd name="connsiteY389" fmla="*/ 7612 h 252626"/>
                <a:gd name="connsiteX390" fmla="*/ 79126 w 297337"/>
                <a:gd name="connsiteY390" fmla="*/ 11195 h 252626"/>
                <a:gd name="connsiteX391" fmla="*/ 80237 w 297337"/>
                <a:gd name="connsiteY391" fmla="*/ 13683 h 252626"/>
                <a:gd name="connsiteX392" fmla="*/ 82005 w 297337"/>
                <a:gd name="connsiteY392" fmla="*/ 15561 h 252626"/>
                <a:gd name="connsiteX393" fmla="*/ 83359 w 297337"/>
                <a:gd name="connsiteY393" fmla="*/ 15436 h 252626"/>
                <a:gd name="connsiteX394" fmla="*/ 84329 w 297337"/>
                <a:gd name="connsiteY394" fmla="*/ 15123 h 252626"/>
                <a:gd name="connsiteX395" fmla="*/ 90767 w 297337"/>
                <a:gd name="connsiteY395" fmla="*/ 14700 h 252626"/>
                <a:gd name="connsiteX396" fmla="*/ 94679 w 297337"/>
                <a:gd name="connsiteY396" fmla="*/ 15983 h 252626"/>
                <a:gd name="connsiteX397" fmla="*/ 99655 w 297337"/>
                <a:gd name="connsiteY397" fmla="*/ 16633 h 252626"/>
                <a:gd name="connsiteX398" fmla="*/ 104302 w 297337"/>
                <a:gd name="connsiteY398" fmla="*/ 19355 h 252626"/>
                <a:gd name="connsiteX399" fmla="*/ 109082 w 297337"/>
                <a:gd name="connsiteY399" fmla="*/ 22657 h 252626"/>
                <a:gd name="connsiteX400" fmla="*/ 110303 w 297337"/>
                <a:gd name="connsiteY400" fmla="*/ 25066 h 252626"/>
                <a:gd name="connsiteX401" fmla="*/ 110702 w 297337"/>
                <a:gd name="connsiteY401" fmla="*/ 27366 h 252626"/>
                <a:gd name="connsiteX402" fmla="*/ 111859 w 297337"/>
                <a:gd name="connsiteY402" fmla="*/ 28908 h 252626"/>
                <a:gd name="connsiteX403" fmla="*/ 110709 w 297337"/>
                <a:gd name="connsiteY403" fmla="*/ 30496 h 252626"/>
                <a:gd name="connsiteX404" fmla="*/ 111335 w 297337"/>
                <a:gd name="connsiteY404" fmla="*/ 33140 h 252626"/>
                <a:gd name="connsiteX405" fmla="*/ 112704 w 297337"/>
                <a:gd name="connsiteY405" fmla="*/ 35808 h 252626"/>
                <a:gd name="connsiteX406" fmla="*/ 114770 w 297337"/>
                <a:gd name="connsiteY406" fmla="*/ 37506 h 252626"/>
                <a:gd name="connsiteX407" fmla="*/ 120661 w 297337"/>
                <a:gd name="connsiteY407" fmla="*/ 37967 h 252626"/>
                <a:gd name="connsiteX408" fmla="*/ 127029 w 297337"/>
                <a:gd name="connsiteY408" fmla="*/ 36825 h 252626"/>
                <a:gd name="connsiteX409" fmla="*/ 136871 w 297337"/>
                <a:gd name="connsiteY409" fmla="*/ 35784 h 252626"/>
                <a:gd name="connsiteX410" fmla="*/ 140039 w 297337"/>
                <a:gd name="connsiteY410" fmla="*/ 34892 h 252626"/>
                <a:gd name="connsiteX411" fmla="*/ 156328 w 297337"/>
                <a:gd name="connsiteY411" fmla="*/ 34408 h 252626"/>
                <a:gd name="connsiteX412" fmla="*/ 159434 w 297337"/>
                <a:gd name="connsiteY412" fmla="*/ 35691 h 252626"/>
                <a:gd name="connsiteX413" fmla="*/ 159739 w 297337"/>
                <a:gd name="connsiteY413" fmla="*/ 36966 h 252626"/>
                <a:gd name="connsiteX414" fmla="*/ 159770 w 297337"/>
                <a:gd name="connsiteY414" fmla="*/ 37944 h 252626"/>
                <a:gd name="connsiteX415" fmla="*/ 165012 w 297337"/>
                <a:gd name="connsiteY415" fmla="*/ 42716 h 252626"/>
                <a:gd name="connsiteX416" fmla="*/ 169315 w 297337"/>
                <a:gd name="connsiteY416" fmla="*/ 43365 h 252626"/>
                <a:gd name="connsiteX417" fmla="*/ 172968 w 297337"/>
                <a:gd name="connsiteY417" fmla="*/ 44891 h 252626"/>
                <a:gd name="connsiteX418" fmla="*/ 176747 w 297337"/>
                <a:gd name="connsiteY418" fmla="*/ 45712 h 252626"/>
                <a:gd name="connsiteX419" fmla="*/ 180878 w 297337"/>
                <a:gd name="connsiteY419" fmla="*/ 46870 h 252626"/>
                <a:gd name="connsiteX420" fmla="*/ 183201 w 297337"/>
                <a:gd name="connsiteY420" fmla="*/ 46721 h 252626"/>
                <a:gd name="connsiteX421" fmla="*/ 184946 w 297337"/>
                <a:gd name="connsiteY421" fmla="*/ 46315 h 252626"/>
                <a:gd name="connsiteX422" fmla="*/ 186996 w 297337"/>
                <a:gd name="connsiteY422" fmla="*/ 46244 h 252626"/>
                <a:gd name="connsiteX423" fmla="*/ 201531 w 297337"/>
                <a:gd name="connsiteY423" fmla="*/ 38264 h 252626"/>
                <a:gd name="connsiteX424" fmla="*/ 209324 w 297337"/>
                <a:gd name="connsiteY424" fmla="*/ 38468 h 252626"/>
                <a:gd name="connsiteX425" fmla="*/ 210521 w 297337"/>
                <a:gd name="connsiteY425" fmla="*/ 37952 h 252626"/>
                <a:gd name="connsiteX426" fmla="*/ 211553 w 297337"/>
                <a:gd name="connsiteY426" fmla="*/ 37255 h 252626"/>
                <a:gd name="connsiteX427" fmla="*/ 208682 w 297337"/>
                <a:gd name="connsiteY427" fmla="*/ 36043 h 252626"/>
                <a:gd name="connsiteX428" fmla="*/ 202197 w 297337"/>
                <a:gd name="connsiteY428" fmla="*/ 35573 h 252626"/>
                <a:gd name="connsiteX429" fmla="*/ 200233 w 297337"/>
                <a:gd name="connsiteY429" fmla="*/ 36387 h 252626"/>
                <a:gd name="connsiteX430" fmla="*/ 199122 w 297337"/>
                <a:gd name="connsiteY430" fmla="*/ 34329 h 252626"/>
                <a:gd name="connsiteX431" fmla="*/ 201234 w 297337"/>
                <a:gd name="connsiteY431" fmla="*/ 34384 h 252626"/>
                <a:gd name="connsiteX432" fmla="*/ 208447 w 297337"/>
                <a:gd name="connsiteY432" fmla="*/ 33696 h 252626"/>
                <a:gd name="connsiteX433" fmla="*/ 216717 w 297337"/>
                <a:gd name="connsiteY433" fmla="*/ 34149 h 252626"/>
                <a:gd name="connsiteX434" fmla="*/ 223453 w 297337"/>
                <a:gd name="connsiteY434" fmla="*/ 32686 h 252626"/>
                <a:gd name="connsiteX435" fmla="*/ 226840 w 297337"/>
                <a:gd name="connsiteY435" fmla="*/ 32444 h 252626"/>
                <a:gd name="connsiteX436" fmla="*/ 228796 w 297337"/>
                <a:gd name="connsiteY436" fmla="*/ 32733 h 252626"/>
                <a:gd name="connsiteX437" fmla="*/ 234163 w 297337"/>
                <a:gd name="connsiteY437" fmla="*/ 31787 h 252626"/>
                <a:gd name="connsiteX438" fmla="*/ 244263 w 297337"/>
                <a:gd name="connsiteY438" fmla="*/ 32905 h 252626"/>
                <a:gd name="connsiteX439" fmla="*/ 252227 w 297337"/>
                <a:gd name="connsiteY439" fmla="*/ 31982 h 252626"/>
                <a:gd name="connsiteX440" fmla="*/ 251304 w 297337"/>
                <a:gd name="connsiteY440" fmla="*/ 33304 h 252626"/>
                <a:gd name="connsiteX441" fmla="*/ 248691 w 297337"/>
                <a:gd name="connsiteY441" fmla="*/ 34110 h 252626"/>
                <a:gd name="connsiteX442" fmla="*/ 244459 w 297337"/>
                <a:gd name="connsiteY442" fmla="*/ 34361 h 252626"/>
                <a:gd name="connsiteX443" fmla="*/ 241228 w 297337"/>
                <a:gd name="connsiteY443" fmla="*/ 36293 h 252626"/>
                <a:gd name="connsiteX444" fmla="*/ 234343 w 297337"/>
                <a:gd name="connsiteY444" fmla="*/ 35941 h 252626"/>
                <a:gd name="connsiteX445" fmla="*/ 229508 w 297337"/>
                <a:gd name="connsiteY445" fmla="*/ 36637 h 252626"/>
                <a:gd name="connsiteX446" fmla="*/ 231057 w 297337"/>
                <a:gd name="connsiteY446" fmla="*/ 37177 h 252626"/>
                <a:gd name="connsiteX447" fmla="*/ 231057 w 297337"/>
                <a:gd name="connsiteY447" fmla="*/ 39156 h 252626"/>
                <a:gd name="connsiteX448" fmla="*/ 231714 w 297337"/>
                <a:gd name="connsiteY448" fmla="*/ 39555 h 252626"/>
                <a:gd name="connsiteX449" fmla="*/ 232411 w 297337"/>
                <a:gd name="connsiteY449" fmla="*/ 39571 h 252626"/>
                <a:gd name="connsiteX450" fmla="*/ 234054 w 297337"/>
                <a:gd name="connsiteY450" fmla="*/ 41042 h 252626"/>
                <a:gd name="connsiteX451" fmla="*/ 234500 w 297337"/>
                <a:gd name="connsiteY451" fmla="*/ 42004 h 252626"/>
                <a:gd name="connsiteX452" fmla="*/ 235032 w 297337"/>
                <a:gd name="connsiteY452" fmla="*/ 44023 h 252626"/>
                <a:gd name="connsiteX453" fmla="*/ 234304 w 297337"/>
                <a:gd name="connsiteY453" fmla="*/ 46205 h 252626"/>
                <a:gd name="connsiteX454" fmla="*/ 233302 w 297337"/>
                <a:gd name="connsiteY454" fmla="*/ 47183 h 252626"/>
                <a:gd name="connsiteX455" fmla="*/ 235266 w 297337"/>
                <a:gd name="connsiteY455" fmla="*/ 46855 h 252626"/>
                <a:gd name="connsiteX456" fmla="*/ 236377 w 297337"/>
                <a:gd name="connsiteY456" fmla="*/ 45830 h 252626"/>
                <a:gd name="connsiteX457" fmla="*/ 236213 w 297337"/>
                <a:gd name="connsiteY457" fmla="*/ 44797 h 252626"/>
                <a:gd name="connsiteX458" fmla="*/ 236377 w 297337"/>
                <a:gd name="connsiteY458" fmla="*/ 43600 h 252626"/>
                <a:gd name="connsiteX459" fmla="*/ 237480 w 297337"/>
                <a:gd name="connsiteY459" fmla="*/ 43976 h 252626"/>
                <a:gd name="connsiteX460" fmla="*/ 238255 w 297337"/>
                <a:gd name="connsiteY460" fmla="*/ 44515 h 252626"/>
                <a:gd name="connsiteX461" fmla="*/ 240766 w 297337"/>
                <a:gd name="connsiteY461" fmla="*/ 50227 h 252626"/>
                <a:gd name="connsiteX462" fmla="*/ 242534 w 297337"/>
                <a:gd name="connsiteY462" fmla="*/ 53223 h 252626"/>
                <a:gd name="connsiteX463" fmla="*/ 242988 w 297337"/>
                <a:gd name="connsiteY463" fmla="*/ 53113 h 252626"/>
                <a:gd name="connsiteX464" fmla="*/ 243410 w 297337"/>
                <a:gd name="connsiteY464" fmla="*/ 53004 h 252626"/>
                <a:gd name="connsiteX465" fmla="*/ 243935 w 297337"/>
                <a:gd name="connsiteY465" fmla="*/ 52433 h 252626"/>
                <a:gd name="connsiteX466" fmla="*/ 244717 w 297337"/>
                <a:gd name="connsiteY466" fmla="*/ 51024 h 252626"/>
                <a:gd name="connsiteX467" fmla="*/ 245390 w 297337"/>
                <a:gd name="connsiteY467" fmla="*/ 51916 h 252626"/>
                <a:gd name="connsiteX468" fmla="*/ 245797 w 297337"/>
                <a:gd name="connsiteY468" fmla="*/ 52260 h 252626"/>
                <a:gd name="connsiteX469" fmla="*/ 246203 w 297337"/>
                <a:gd name="connsiteY469" fmla="*/ 52370 h 252626"/>
                <a:gd name="connsiteX470" fmla="*/ 245828 w 297337"/>
                <a:gd name="connsiteY470" fmla="*/ 51095 h 252626"/>
                <a:gd name="connsiteX471" fmla="*/ 246329 w 297337"/>
                <a:gd name="connsiteY471" fmla="*/ 49460 h 252626"/>
                <a:gd name="connsiteX472" fmla="*/ 246156 w 297337"/>
                <a:gd name="connsiteY472" fmla="*/ 48889 h 252626"/>
                <a:gd name="connsiteX473" fmla="*/ 246939 w 297337"/>
                <a:gd name="connsiteY473" fmla="*/ 48763 h 252626"/>
                <a:gd name="connsiteX474" fmla="*/ 247878 w 297337"/>
                <a:gd name="connsiteY474" fmla="*/ 48982 h 252626"/>
                <a:gd name="connsiteX475" fmla="*/ 249208 w 297337"/>
                <a:gd name="connsiteY475" fmla="*/ 49436 h 252626"/>
                <a:gd name="connsiteX476" fmla="*/ 251578 w 297337"/>
                <a:gd name="connsiteY476" fmla="*/ 51314 h 252626"/>
                <a:gd name="connsiteX477" fmla="*/ 253143 w 297337"/>
                <a:gd name="connsiteY477" fmla="*/ 53262 h 252626"/>
                <a:gd name="connsiteX478" fmla="*/ 253276 w 297337"/>
                <a:gd name="connsiteY478" fmla="*/ 54349 h 252626"/>
                <a:gd name="connsiteX479" fmla="*/ 253847 w 297337"/>
                <a:gd name="connsiteY479" fmla="*/ 54960 h 252626"/>
                <a:gd name="connsiteX480" fmla="*/ 254872 w 297337"/>
                <a:gd name="connsiteY480" fmla="*/ 55601 h 252626"/>
                <a:gd name="connsiteX481" fmla="*/ 255373 w 297337"/>
                <a:gd name="connsiteY481" fmla="*/ 56602 h 252626"/>
                <a:gd name="connsiteX482" fmla="*/ 255466 w 297337"/>
                <a:gd name="connsiteY482" fmla="*/ 55022 h 252626"/>
                <a:gd name="connsiteX483" fmla="*/ 254864 w 297337"/>
                <a:gd name="connsiteY483" fmla="*/ 53872 h 252626"/>
                <a:gd name="connsiteX484" fmla="*/ 254715 w 297337"/>
                <a:gd name="connsiteY484" fmla="*/ 52558 h 252626"/>
                <a:gd name="connsiteX485" fmla="*/ 257798 w 297337"/>
                <a:gd name="connsiteY485" fmla="*/ 52503 h 252626"/>
                <a:gd name="connsiteX486" fmla="*/ 258604 w 297337"/>
                <a:gd name="connsiteY486" fmla="*/ 50774 h 252626"/>
                <a:gd name="connsiteX487" fmla="*/ 260286 w 297337"/>
                <a:gd name="connsiteY487" fmla="*/ 51815 h 252626"/>
                <a:gd name="connsiteX488" fmla="*/ 264745 w 297337"/>
                <a:gd name="connsiteY488" fmla="*/ 56564 h 252626"/>
                <a:gd name="connsiteX489" fmla="*/ 266388 w 297337"/>
                <a:gd name="connsiteY489" fmla="*/ 57346 h 252626"/>
                <a:gd name="connsiteX490" fmla="*/ 271246 w 297337"/>
                <a:gd name="connsiteY490" fmla="*/ 58253 h 252626"/>
                <a:gd name="connsiteX491" fmla="*/ 274305 w 297337"/>
                <a:gd name="connsiteY491" fmla="*/ 60538 h 252626"/>
                <a:gd name="connsiteX492" fmla="*/ 276097 w 297337"/>
                <a:gd name="connsiteY492" fmla="*/ 62587 h 252626"/>
                <a:gd name="connsiteX493" fmla="*/ 275033 w 297337"/>
                <a:gd name="connsiteY493" fmla="*/ 64731 h 252626"/>
                <a:gd name="connsiteX494" fmla="*/ 272177 w 297337"/>
                <a:gd name="connsiteY494" fmla="*/ 65803 h 252626"/>
                <a:gd name="connsiteX495" fmla="*/ 271035 w 297337"/>
                <a:gd name="connsiteY495" fmla="*/ 67141 h 252626"/>
                <a:gd name="connsiteX496" fmla="*/ 270378 w 297337"/>
                <a:gd name="connsiteY496" fmla="*/ 68455 h 252626"/>
                <a:gd name="connsiteX497" fmla="*/ 270370 w 297337"/>
                <a:gd name="connsiteY497" fmla="*/ 69777 h 252626"/>
                <a:gd name="connsiteX498" fmla="*/ 269502 w 297337"/>
                <a:gd name="connsiteY498" fmla="*/ 71311 h 252626"/>
                <a:gd name="connsiteX499" fmla="*/ 269376 w 297337"/>
                <a:gd name="connsiteY499" fmla="*/ 71850 h 252626"/>
                <a:gd name="connsiteX500" fmla="*/ 268860 w 297337"/>
                <a:gd name="connsiteY500" fmla="*/ 74010 h 252626"/>
                <a:gd name="connsiteX501" fmla="*/ 267687 w 297337"/>
                <a:gd name="connsiteY501" fmla="*/ 76615 h 252626"/>
                <a:gd name="connsiteX502" fmla="*/ 266122 w 297337"/>
                <a:gd name="connsiteY502" fmla="*/ 79377 h 252626"/>
                <a:gd name="connsiteX503" fmla="*/ 257970 w 297337"/>
                <a:gd name="connsiteY503" fmla="*/ 79439 h 252626"/>
                <a:gd name="connsiteX504" fmla="*/ 259980 w 297337"/>
                <a:gd name="connsiteY504" fmla="*/ 80574 h 252626"/>
                <a:gd name="connsiteX505" fmla="*/ 261835 w 297337"/>
                <a:gd name="connsiteY505" fmla="*/ 81395 h 252626"/>
                <a:gd name="connsiteX506" fmla="*/ 264878 w 297337"/>
                <a:gd name="connsiteY506" fmla="*/ 83562 h 252626"/>
                <a:gd name="connsiteX507" fmla="*/ 267295 w 297337"/>
                <a:gd name="connsiteY507" fmla="*/ 81857 h 252626"/>
                <a:gd name="connsiteX508" fmla="*/ 270761 w 297337"/>
                <a:gd name="connsiteY508" fmla="*/ 81731 h 252626"/>
                <a:gd name="connsiteX509" fmla="*/ 274509 w 297337"/>
                <a:gd name="connsiteY509" fmla="*/ 79838 h 252626"/>
                <a:gd name="connsiteX510" fmla="*/ 275925 w 297337"/>
                <a:gd name="connsiteY510" fmla="*/ 79541 h 252626"/>
                <a:gd name="connsiteX511" fmla="*/ 282934 w 297337"/>
                <a:gd name="connsiteY511" fmla="*/ 80527 h 252626"/>
                <a:gd name="connsiteX512" fmla="*/ 284624 w 297337"/>
                <a:gd name="connsiteY512" fmla="*/ 79142 h 252626"/>
                <a:gd name="connsiteX513" fmla="*/ 286032 w 297337"/>
                <a:gd name="connsiteY513" fmla="*/ 78735 h 252626"/>
                <a:gd name="connsiteX514" fmla="*/ 289827 w 297337"/>
                <a:gd name="connsiteY514" fmla="*/ 78993 h 252626"/>
                <a:gd name="connsiteX515" fmla="*/ 293199 w 297337"/>
                <a:gd name="connsiteY515" fmla="*/ 80519 h 252626"/>
                <a:gd name="connsiteX516" fmla="*/ 209066 w 297337"/>
                <a:gd name="connsiteY516" fmla="*/ 23353 h 252626"/>
                <a:gd name="connsiteX517" fmla="*/ 209770 w 297337"/>
                <a:gd name="connsiteY517" fmla="*/ 26255 h 252626"/>
                <a:gd name="connsiteX518" fmla="*/ 209558 w 297337"/>
                <a:gd name="connsiteY518" fmla="*/ 26803 h 252626"/>
                <a:gd name="connsiteX519" fmla="*/ 207571 w 297337"/>
                <a:gd name="connsiteY519" fmla="*/ 28759 h 252626"/>
                <a:gd name="connsiteX520" fmla="*/ 205905 w 297337"/>
                <a:gd name="connsiteY520" fmla="*/ 28900 h 252626"/>
                <a:gd name="connsiteX521" fmla="*/ 204559 w 297337"/>
                <a:gd name="connsiteY521" fmla="*/ 28829 h 252626"/>
                <a:gd name="connsiteX522" fmla="*/ 203542 w 297337"/>
                <a:gd name="connsiteY522" fmla="*/ 28454 h 252626"/>
                <a:gd name="connsiteX523" fmla="*/ 202236 w 297337"/>
                <a:gd name="connsiteY523" fmla="*/ 27179 h 252626"/>
                <a:gd name="connsiteX524" fmla="*/ 200960 w 297337"/>
                <a:gd name="connsiteY524" fmla="*/ 27562 h 252626"/>
                <a:gd name="connsiteX525" fmla="*/ 197808 w 297337"/>
                <a:gd name="connsiteY525" fmla="*/ 27116 h 252626"/>
                <a:gd name="connsiteX526" fmla="*/ 196931 w 297337"/>
                <a:gd name="connsiteY526" fmla="*/ 26670 h 252626"/>
                <a:gd name="connsiteX527" fmla="*/ 198113 w 297337"/>
                <a:gd name="connsiteY527" fmla="*/ 25105 h 252626"/>
                <a:gd name="connsiteX528" fmla="*/ 200280 w 297337"/>
                <a:gd name="connsiteY528" fmla="*/ 24472 h 252626"/>
                <a:gd name="connsiteX529" fmla="*/ 201078 w 297337"/>
                <a:gd name="connsiteY529" fmla="*/ 24339 h 252626"/>
                <a:gd name="connsiteX530" fmla="*/ 201712 w 297337"/>
                <a:gd name="connsiteY530" fmla="*/ 25301 h 252626"/>
                <a:gd name="connsiteX531" fmla="*/ 203292 w 297337"/>
                <a:gd name="connsiteY531" fmla="*/ 26130 h 252626"/>
                <a:gd name="connsiteX532" fmla="*/ 205146 w 297337"/>
                <a:gd name="connsiteY532" fmla="*/ 26216 h 252626"/>
                <a:gd name="connsiteX533" fmla="*/ 205607 w 297337"/>
                <a:gd name="connsiteY533" fmla="*/ 24738 h 252626"/>
                <a:gd name="connsiteX534" fmla="*/ 208119 w 297337"/>
                <a:gd name="connsiteY534" fmla="*/ 22539 h 252626"/>
                <a:gd name="connsiteX535" fmla="*/ 209066 w 297337"/>
                <a:gd name="connsiteY535" fmla="*/ 23353 h 252626"/>
                <a:gd name="connsiteX536" fmla="*/ 179141 w 297337"/>
                <a:gd name="connsiteY536" fmla="*/ 28344 h 252626"/>
                <a:gd name="connsiteX537" fmla="*/ 177959 w 297337"/>
                <a:gd name="connsiteY537" fmla="*/ 28845 h 252626"/>
                <a:gd name="connsiteX538" fmla="*/ 175793 w 297337"/>
                <a:gd name="connsiteY538" fmla="*/ 28344 h 252626"/>
                <a:gd name="connsiteX539" fmla="*/ 174705 w 297337"/>
                <a:gd name="connsiteY539" fmla="*/ 27648 h 252626"/>
                <a:gd name="connsiteX540" fmla="*/ 175393 w 297337"/>
                <a:gd name="connsiteY540" fmla="*/ 26850 h 252626"/>
                <a:gd name="connsiteX541" fmla="*/ 177169 w 297337"/>
                <a:gd name="connsiteY541" fmla="*/ 26850 h 252626"/>
                <a:gd name="connsiteX542" fmla="*/ 178836 w 297337"/>
                <a:gd name="connsiteY542" fmla="*/ 27820 h 252626"/>
                <a:gd name="connsiteX543" fmla="*/ 179141 w 297337"/>
                <a:gd name="connsiteY543" fmla="*/ 28344 h 252626"/>
                <a:gd name="connsiteX544" fmla="*/ 275557 w 297337"/>
                <a:gd name="connsiteY544" fmla="*/ 67508 h 252626"/>
                <a:gd name="connsiteX545" fmla="*/ 272920 w 297337"/>
                <a:gd name="connsiteY545" fmla="*/ 68236 h 252626"/>
                <a:gd name="connsiteX546" fmla="*/ 272959 w 297337"/>
                <a:gd name="connsiteY546" fmla="*/ 67649 h 252626"/>
                <a:gd name="connsiteX547" fmla="*/ 273664 w 297337"/>
                <a:gd name="connsiteY547" fmla="*/ 66624 h 252626"/>
                <a:gd name="connsiteX548" fmla="*/ 275033 w 297337"/>
                <a:gd name="connsiteY548" fmla="*/ 66335 h 252626"/>
                <a:gd name="connsiteX549" fmla="*/ 275549 w 297337"/>
                <a:gd name="connsiteY549" fmla="*/ 65983 h 252626"/>
                <a:gd name="connsiteX550" fmla="*/ 276418 w 297337"/>
                <a:gd name="connsiteY550" fmla="*/ 65748 h 252626"/>
                <a:gd name="connsiteX551" fmla="*/ 276918 w 297337"/>
                <a:gd name="connsiteY551" fmla="*/ 65787 h 252626"/>
                <a:gd name="connsiteX552" fmla="*/ 277419 w 297337"/>
                <a:gd name="connsiteY552" fmla="*/ 66077 h 252626"/>
                <a:gd name="connsiteX553" fmla="*/ 276222 w 297337"/>
                <a:gd name="connsiteY553" fmla="*/ 66656 h 252626"/>
                <a:gd name="connsiteX554" fmla="*/ 275557 w 297337"/>
                <a:gd name="connsiteY554" fmla="*/ 67508 h 252626"/>
                <a:gd name="connsiteX555" fmla="*/ 271676 w 297337"/>
                <a:gd name="connsiteY555" fmla="*/ 73501 h 252626"/>
                <a:gd name="connsiteX556" fmla="*/ 270315 w 297337"/>
                <a:gd name="connsiteY556" fmla="*/ 73947 h 252626"/>
                <a:gd name="connsiteX557" fmla="*/ 270112 w 297337"/>
                <a:gd name="connsiteY557" fmla="*/ 71733 h 252626"/>
                <a:gd name="connsiteX558" fmla="*/ 270526 w 297337"/>
                <a:gd name="connsiteY558" fmla="*/ 71138 h 252626"/>
                <a:gd name="connsiteX559" fmla="*/ 272842 w 297337"/>
                <a:gd name="connsiteY559" fmla="*/ 69355 h 252626"/>
                <a:gd name="connsiteX560" fmla="*/ 273484 w 297337"/>
                <a:gd name="connsiteY560" fmla="*/ 69018 h 252626"/>
                <a:gd name="connsiteX561" fmla="*/ 273953 w 297337"/>
                <a:gd name="connsiteY561" fmla="*/ 69394 h 252626"/>
                <a:gd name="connsiteX562" fmla="*/ 273836 w 297337"/>
                <a:gd name="connsiteY562" fmla="*/ 69871 h 252626"/>
                <a:gd name="connsiteX563" fmla="*/ 274955 w 297337"/>
                <a:gd name="connsiteY563" fmla="*/ 70677 h 252626"/>
                <a:gd name="connsiteX564" fmla="*/ 274681 w 297337"/>
                <a:gd name="connsiteY564" fmla="*/ 71694 h 252626"/>
                <a:gd name="connsiteX565" fmla="*/ 273476 w 297337"/>
                <a:gd name="connsiteY565" fmla="*/ 72805 h 252626"/>
                <a:gd name="connsiteX566" fmla="*/ 271676 w 297337"/>
                <a:gd name="connsiteY566" fmla="*/ 73501 h 252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Lst>
              <a:rect l="l" t="t" r="r" b="b"/>
              <a:pathLst>
                <a:path w="297337" h="252626">
                  <a:moveTo>
                    <a:pt x="293199" y="80519"/>
                  </a:moveTo>
                  <a:lnTo>
                    <a:pt x="297275" y="85886"/>
                  </a:lnTo>
                  <a:lnTo>
                    <a:pt x="297337" y="86480"/>
                  </a:lnTo>
                  <a:lnTo>
                    <a:pt x="296891" y="87153"/>
                  </a:lnTo>
                  <a:lnTo>
                    <a:pt x="294349" y="88413"/>
                  </a:lnTo>
                  <a:lnTo>
                    <a:pt x="293778" y="89062"/>
                  </a:lnTo>
                  <a:lnTo>
                    <a:pt x="292862" y="91448"/>
                  </a:lnTo>
                  <a:lnTo>
                    <a:pt x="289663" y="92755"/>
                  </a:lnTo>
                  <a:lnTo>
                    <a:pt x="287448" y="94398"/>
                  </a:lnTo>
                  <a:lnTo>
                    <a:pt x="285962" y="95837"/>
                  </a:lnTo>
                  <a:lnTo>
                    <a:pt x="285219" y="96416"/>
                  </a:lnTo>
                  <a:lnTo>
                    <a:pt x="282293" y="96737"/>
                  </a:lnTo>
                  <a:lnTo>
                    <a:pt x="281354" y="97644"/>
                  </a:lnTo>
                  <a:lnTo>
                    <a:pt x="280173" y="100367"/>
                  </a:lnTo>
                  <a:lnTo>
                    <a:pt x="279312" y="101509"/>
                  </a:lnTo>
                  <a:lnTo>
                    <a:pt x="277794" y="102847"/>
                  </a:lnTo>
                  <a:lnTo>
                    <a:pt x="277787" y="103661"/>
                  </a:lnTo>
                  <a:lnTo>
                    <a:pt x="279883" y="106633"/>
                  </a:lnTo>
                  <a:lnTo>
                    <a:pt x="280259" y="107572"/>
                  </a:lnTo>
                  <a:lnTo>
                    <a:pt x="279609" y="108988"/>
                  </a:lnTo>
                  <a:lnTo>
                    <a:pt x="279672" y="109990"/>
                  </a:lnTo>
                  <a:lnTo>
                    <a:pt x="280775" y="111195"/>
                  </a:lnTo>
                  <a:lnTo>
                    <a:pt x="282089" y="111468"/>
                  </a:lnTo>
                  <a:lnTo>
                    <a:pt x="283372" y="110968"/>
                  </a:lnTo>
                  <a:lnTo>
                    <a:pt x="284968" y="111015"/>
                  </a:lnTo>
                  <a:lnTo>
                    <a:pt x="286009" y="111335"/>
                  </a:lnTo>
                  <a:lnTo>
                    <a:pt x="286439" y="111687"/>
                  </a:lnTo>
                  <a:lnTo>
                    <a:pt x="286510" y="112611"/>
                  </a:lnTo>
                  <a:lnTo>
                    <a:pt x="285853" y="114566"/>
                  </a:lnTo>
                  <a:lnTo>
                    <a:pt x="284906" y="115834"/>
                  </a:lnTo>
                  <a:lnTo>
                    <a:pt x="280712" y="117774"/>
                  </a:lnTo>
                  <a:lnTo>
                    <a:pt x="278850" y="118901"/>
                  </a:lnTo>
                  <a:lnTo>
                    <a:pt x="277818" y="119730"/>
                  </a:lnTo>
                  <a:lnTo>
                    <a:pt x="275557" y="119284"/>
                  </a:lnTo>
                  <a:lnTo>
                    <a:pt x="274407" y="119315"/>
                  </a:lnTo>
                  <a:lnTo>
                    <a:pt x="273523" y="119957"/>
                  </a:lnTo>
                  <a:lnTo>
                    <a:pt x="272983" y="120504"/>
                  </a:lnTo>
                  <a:lnTo>
                    <a:pt x="271465" y="120645"/>
                  </a:lnTo>
                  <a:lnTo>
                    <a:pt x="269322" y="120974"/>
                  </a:lnTo>
                  <a:lnTo>
                    <a:pt x="268422" y="121342"/>
                  </a:lnTo>
                  <a:lnTo>
                    <a:pt x="267726" y="122304"/>
                  </a:lnTo>
                  <a:lnTo>
                    <a:pt x="267147" y="123673"/>
                  </a:lnTo>
                  <a:lnTo>
                    <a:pt x="267632" y="125316"/>
                  </a:lnTo>
                  <a:lnTo>
                    <a:pt x="268305" y="126787"/>
                  </a:lnTo>
                  <a:lnTo>
                    <a:pt x="268273" y="128132"/>
                  </a:lnTo>
                  <a:lnTo>
                    <a:pt x="268790" y="131880"/>
                  </a:lnTo>
                  <a:lnTo>
                    <a:pt x="268117" y="132756"/>
                  </a:lnTo>
                  <a:lnTo>
                    <a:pt x="266677" y="133742"/>
                  </a:lnTo>
                  <a:lnTo>
                    <a:pt x="264964" y="135494"/>
                  </a:lnTo>
                  <a:lnTo>
                    <a:pt x="263039" y="137927"/>
                  </a:lnTo>
                  <a:lnTo>
                    <a:pt x="263344" y="138623"/>
                  </a:lnTo>
                  <a:lnTo>
                    <a:pt x="267945" y="143724"/>
                  </a:lnTo>
                  <a:lnTo>
                    <a:pt x="272623" y="148911"/>
                  </a:lnTo>
                  <a:lnTo>
                    <a:pt x="277278" y="154067"/>
                  </a:lnTo>
                  <a:lnTo>
                    <a:pt x="277935" y="154294"/>
                  </a:lnTo>
                  <a:lnTo>
                    <a:pt x="278812" y="154888"/>
                  </a:lnTo>
                  <a:lnTo>
                    <a:pt x="279625" y="156688"/>
                  </a:lnTo>
                  <a:lnTo>
                    <a:pt x="280290" y="158605"/>
                  </a:lnTo>
                  <a:lnTo>
                    <a:pt x="280306" y="159590"/>
                  </a:lnTo>
                  <a:lnTo>
                    <a:pt x="279782" y="160834"/>
                  </a:lnTo>
                  <a:lnTo>
                    <a:pt x="278647" y="162266"/>
                  </a:lnTo>
                  <a:lnTo>
                    <a:pt x="277270" y="163424"/>
                  </a:lnTo>
                  <a:lnTo>
                    <a:pt x="275260" y="164409"/>
                  </a:lnTo>
                  <a:lnTo>
                    <a:pt x="273656" y="165341"/>
                  </a:lnTo>
                  <a:lnTo>
                    <a:pt x="272334" y="167789"/>
                  </a:lnTo>
                  <a:lnTo>
                    <a:pt x="271528" y="168650"/>
                  </a:lnTo>
                  <a:lnTo>
                    <a:pt x="270792" y="168994"/>
                  </a:lnTo>
                  <a:lnTo>
                    <a:pt x="269337" y="169315"/>
                  </a:lnTo>
                  <a:lnTo>
                    <a:pt x="266990" y="169236"/>
                  </a:lnTo>
                  <a:lnTo>
                    <a:pt x="265441" y="169049"/>
                  </a:lnTo>
                  <a:lnTo>
                    <a:pt x="263517" y="170880"/>
                  </a:lnTo>
                  <a:lnTo>
                    <a:pt x="261068" y="171552"/>
                  </a:lnTo>
                  <a:lnTo>
                    <a:pt x="259425" y="174056"/>
                  </a:lnTo>
                  <a:lnTo>
                    <a:pt x="253573" y="176043"/>
                  </a:lnTo>
                  <a:lnTo>
                    <a:pt x="247846" y="177584"/>
                  </a:lnTo>
                  <a:lnTo>
                    <a:pt x="246274" y="178194"/>
                  </a:lnTo>
                  <a:lnTo>
                    <a:pt x="240617" y="176919"/>
                  </a:lnTo>
                  <a:lnTo>
                    <a:pt x="239256" y="177318"/>
                  </a:lnTo>
                  <a:lnTo>
                    <a:pt x="237691" y="178507"/>
                  </a:lnTo>
                  <a:lnTo>
                    <a:pt x="236244" y="179423"/>
                  </a:lnTo>
                  <a:lnTo>
                    <a:pt x="235024" y="179478"/>
                  </a:lnTo>
                  <a:lnTo>
                    <a:pt x="233999" y="179955"/>
                  </a:lnTo>
                  <a:lnTo>
                    <a:pt x="233389" y="181652"/>
                  </a:lnTo>
                  <a:lnTo>
                    <a:pt x="232849" y="187496"/>
                  </a:lnTo>
                  <a:lnTo>
                    <a:pt x="230815" y="189233"/>
                  </a:lnTo>
                  <a:lnTo>
                    <a:pt x="228366" y="189226"/>
                  </a:lnTo>
                  <a:lnTo>
                    <a:pt x="226684" y="187199"/>
                  </a:lnTo>
                  <a:lnTo>
                    <a:pt x="224689" y="185674"/>
                  </a:lnTo>
                  <a:lnTo>
                    <a:pt x="221208" y="182051"/>
                  </a:lnTo>
                  <a:lnTo>
                    <a:pt x="220237" y="181574"/>
                  </a:lnTo>
                  <a:lnTo>
                    <a:pt x="219338" y="181598"/>
                  </a:lnTo>
                  <a:lnTo>
                    <a:pt x="216107" y="182677"/>
                  </a:lnTo>
                  <a:lnTo>
                    <a:pt x="214573" y="182208"/>
                  </a:lnTo>
                  <a:lnTo>
                    <a:pt x="213337" y="181644"/>
                  </a:lnTo>
                  <a:lnTo>
                    <a:pt x="211272" y="181824"/>
                  </a:lnTo>
                  <a:lnTo>
                    <a:pt x="207595" y="181864"/>
                  </a:lnTo>
                  <a:lnTo>
                    <a:pt x="205248" y="181895"/>
                  </a:lnTo>
                  <a:lnTo>
                    <a:pt x="204105" y="180909"/>
                  </a:lnTo>
                  <a:lnTo>
                    <a:pt x="203042" y="178883"/>
                  </a:lnTo>
                  <a:lnTo>
                    <a:pt x="202330" y="178155"/>
                  </a:lnTo>
                  <a:lnTo>
                    <a:pt x="201492" y="177568"/>
                  </a:lnTo>
                  <a:lnTo>
                    <a:pt x="200108" y="177271"/>
                  </a:lnTo>
                  <a:lnTo>
                    <a:pt x="194185" y="177279"/>
                  </a:lnTo>
                  <a:lnTo>
                    <a:pt x="193067" y="177279"/>
                  </a:lnTo>
                  <a:lnTo>
                    <a:pt x="192253" y="176888"/>
                  </a:lnTo>
                  <a:lnTo>
                    <a:pt x="191111" y="175151"/>
                  </a:lnTo>
                  <a:lnTo>
                    <a:pt x="189867" y="174337"/>
                  </a:lnTo>
                  <a:lnTo>
                    <a:pt x="188404" y="174306"/>
                  </a:lnTo>
                  <a:lnTo>
                    <a:pt x="187762" y="175268"/>
                  </a:lnTo>
                  <a:lnTo>
                    <a:pt x="190297" y="178390"/>
                  </a:lnTo>
                  <a:lnTo>
                    <a:pt x="191033" y="180088"/>
                  </a:lnTo>
                  <a:lnTo>
                    <a:pt x="193254" y="182536"/>
                  </a:lnTo>
                  <a:lnTo>
                    <a:pt x="199677" y="187723"/>
                  </a:lnTo>
                  <a:lnTo>
                    <a:pt x="200867" y="189366"/>
                  </a:lnTo>
                  <a:lnTo>
                    <a:pt x="200734" y="191471"/>
                  </a:lnTo>
                  <a:lnTo>
                    <a:pt x="200694" y="194686"/>
                  </a:lnTo>
                  <a:lnTo>
                    <a:pt x="200914" y="197729"/>
                  </a:lnTo>
                  <a:lnTo>
                    <a:pt x="202564" y="202095"/>
                  </a:lnTo>
                  <a:lnTo>
                    <a:pt x="204880" y="206531"/>
                  </a:lnTo>
                  <a:lnTo>
                    <a:pt x="205514" y="209363"/>
                  </a:lnTo>
                  <a:lnTo>
                    <a:pt x="205083" y="211452"/>
                  </a:lnTo>
                  <a:lnTo>
                    <a:pt x="204637" y="212570"/>
                  </a:lnTo>
                  <a:lnTo>
                    <a:pt x="204684" y="213064"/>
                  </a:lnTo>
                  <a:lnTo>
                    <a:pt x="205162" y="213509"/>
                  </a:lnTo>
                  <a:lnTo>
                    <a:pt x="207376" y="214151"/>
                  </a:lnTo>
                  <a:lnTo>
                    <a:pt x="212023" y="214550"/>
                  </a:lnTo>
                  <a:lnTo>
                    <a:pt x="214831" y="214550"/>
                  </a:lnTo>
                  <a:lnTo>
                    <a:pt x="219119" y="215035"/>
                  </a:lnTo>
                  <a:lnTo>
                    <a:pt x="219439" y="216592"/>
                  </a:lnTo>
                  <a:lnTo>
                    <a:pt x="219017" y="219166"/>
                  </a:lnTo>
                  <a:lnTo>
                    <a:pt x="218172" y="220629"/>
                  </a:lnTo>
                  <a:lnTo>
                    <a:pt x="217483" y="221051"/>
                  </a:lnTo>
                  <a:lnTo>
                    <a:pt x="215152" y="221388"/>
                  </a:lnTo>
                  <a:lnTo>
                    <a:pt x="212696" y="222968"/>
                  </a:lnTo>
                  <a:lnTo>
                    <a:pt x="209128" y="224525"/>
                  </a:lnTo>
                  <a:lnTo>
                    <a:pt x="207094" y="224736"/>
                  </a:lnTo>
                  <a:lnTo>
                    <a:pt x="206249" y="225041"/>
                  </a:lnTo>
                  <a:lnTo>
                    <a:pt x="205529" y="225511"/>
                  </a:lnTo>
                  <a:lnTo>
                    <a:pt x="204935" y="226105"/>
                  </a:lnTo>
                  <a:lnTo>
                    <a:pt x="204246" y="229031"/>
                  </a:lnTo>
                  <a:lnTo>
                    <a:pt x="203198" y="232332"/>
                  </a:lnTo>
                  <a:lnTo>
                    <a:pt x="201219" y="234288"/>
                  </a:lnTo>
                  <a:lnTo>
                    <a:pt x="199044" y="235908"/>
                  </a:lnTo>
                  <a:lnTo>
                    <a:pt x="196830" y="236088"/>
                  </a:lnTo>
                  <a:lnTo>
                    <a:pt x="195054" y="235955"/>
                  </a:lnTo>
                  <a:lnTo>
                    <a:pt x="194170" y="236432"/>
                  </a:lnTo>
                  <a:lnTo>
                    <a:pt x="192894" y="237762"/>
                  </a:lnTo>
                  <a:lnTo>
                    <a:pt x="191072" y="239421"/>
                  </a:lnTo>
                  <a:lnTo>
                    <a:pt x="189663" y="240305"/>
                  </a:lnTo>
                  <a:lnTo>
                    <a:pt x="187770" y="240218"/>
                  </a:lnTo>
                  <a:lnTo>
                    <a:pt x="185744" y="241032"/>
                  </a:lnTo>
                  <a:lnTo>
                    <a:pt x="183186" y="242370"/>
                  </a:lnTo>
                  <a:lnTo>
                    <a:pt x="181488" y="243465"/>
                  </a:lnTo>
                  <a:lnTo>
                    <a:pt x="180041" y="245343"/>
                  </a:lnTo>
                  <a:lnTo>
                    <a:pt x="177967" y="247307"/>
                  </a:lnTo>
                  <a:lnTo>
                    <a:pt x="175839" y="248691"/>
                  </a:lnTo>
                  <a:lnTo>
                    <a:pt x="174822" y="250397"/>
                  </a:lnTo>
                  <a:lnTo>
                    <a:pt x="173367" y="252556"/>
                  </a:lnTo>
                  <a:lnTo>
                    <a:pt x="171552" y="252626"/>
                  </a:lnTo>
                  <a:lnTo>
                    <a:pt x="171404" y="251328"/>
                  </a:lnTo>
                  <a:lnTo>
                    <a:pt x="172272" y="249239"/>
                  </a:lnTo>
                  <a:lnTo>
                    <a:pt x="171325" y="247440"/>
                  </a:lnTo>
                  <a:lnTo>
                    <a:pt x="169596" y="246470"/>
                  </a:lnTo>
                  <a:lnTo>
                    <a:pt x="168783" y="246180"/>
                  </a:lnTo>
                  <a:lnTo>
                    <a:pt x="167977" y="246297"/>
                  </a:lnTo>
                  <a:lnTo>
                    <a:pt x="165927" y="247189"/>
                  </a:lnTo>
                  <a:lnTo>
                    <a:pt x="163416" y="248809"/>
                  </a:lnTo>
                  <a:lnTo>
                    <a:pt x="161867" y="249974"/>
                  </a:lnTo>
                  <a:lnTo>
                    <a:pt x="160466" y="250506"/>
                  </a:lnTo>
                  <a:lnTo>
                    <a:pt x="157587" y="250991"/>
                  </a:lnTo>
                  <a:lnTo>
                    <a:pt x="155162" y="251242"/>
                  </a:lnTo>
                  <a:lnTo>
                    <a:pt x="154161" y="250913"/>
                  </a:lnTo>
                  <a:lnTo>
                    <a:pt x="152361" y="249724"/>
                  </a:lnTo>
                  <a:lnTo>
                    <a:pt x="148191" y="246000"/>
                  </a:lnTo>
                  <a:lnTo>
                    <a:pt x="142551" y="240962"/>
                  </a:lnTo>
                  <a:lnTo>
                    <a:pt x="142120" y="239499"/>
                  </a:lnTo>
                  <a:lnTo>
                    <a:pt x="142363" y="238012"/>
                  </a:lnTo>
                  <a:lnTo>
                    <a:pt x="141338" y="235837"/>
                  </a:lnTo>
                  <a:lnTo>
                    <a:pt x="140736" y="233522"/>
                  </a:lnTo>
                  <a:lnTo>
                    <a:pt x="140227" y="232724"/>
                  </a:lnTo>
                  <a:lnTo>
                    <a:pt x="140079" y="230987"/>
                  </a:lnTo>
                  <a:lnTo>
                    <a:pt x="138858" y="227865"/>
                  </a:lnTo>
                  <a:lnTo>
                    <a:pt x="137857" y="225307"/>
                  </a:lnTo>
                  <a:lnTo>
                    <a:pt x="136933" y="224008"/>
                  </a:lnTo>
                  <a:lnTo>
                    <a:pt x="137325" y="222897"/>
                  </a:lnTo>
                  <a:lnTo>
                    <a:pt x="136933" y="221794"/>
                  </a:lnTo>
                  <a:lnTo>
                    <a:pt x="136190" y="220895"/>
                  </a:lnTo>
                  <a:lnTo>
                    <a:pt x="135095" y="217992"/>
                  </a:lnTo>
                  <a:lnTo>
                    <a:pt x="135478" y="216741"/>
                  </a:lnTo>
                  <a:lnTo>
                    <a:pt x="135189" y="215489"/>
                  </a:lnTo>
                  <a:lnTo>
                    <a:pt x="134266" y="214628"/>
                  </a:lnTo>
                  <a:lnTo>
                    <a:pt x="132959" y="213705"/>
                  </a:lnTo>
                  <a:lnTo>
                    <a:pt x="131215" y="211780"/>
                  </a:lnTo>
                  <a:lnTo>
                    <a:pt x="129133" y="209950"/>
                  </a:lnTo>
                  <a:lnTo>
                    <a:pt x="128070" y="209230"/>
                  </a:lnTo>
                  <a:lnTo>
                    <a:pt x="127342" y="208941"/>
                  </a:lnTo>
                  <a:lnTo>
                    <a:pt x="126708" y="207204"/>
                  </a:lnTo>
                  <a:lnTo>
                    <a:pt x="126223" y="206672"/>
                  </a:lnTo>
                  <a:lnTo>
                    <a:pt x="125159" y="206531"/>
                  </a:lnTo>
                  <a:lnTo>
                    <a:pt x="122977" y="205803"/>
                  </a:lnTo>
                  <a:lnTo>
                    <a:pt x="120942" y="206672"/>
                  </a:lnTo>
                  <a:lnTo>
                    <a:pt x="120896" y="205326"/>
                  </a:lnTo>
                  <a:lnTo>
                    <a:pt x="121474" y="204512"/>
                  </a:lnTo>
                  <a:lnTo>
                    <a:pt x="128500" y="198082"/>
                  </a:lnTo>
                  <a:lnTo>
                    <a:pt x="132036" y="195124"/>
                  </a:lnTo>
                  <a:lnTo>
                    <a:pt x="132419" y="194686"/>
                  </a:lnTo>
                  <a:lnTo>
                    <a:pt x="132732" y="194006"/>
                  </a:lnTo>
                  <a:lnTo>
                    <a:pt x="132975" y="193090"/>
                  </a:lnTo>
                  <a:lnTo>
                    <a:pt x="132169" y="192042"/>
                  </a:lnTo>
                  <a:lnTo>
                    <a:pt x="128852" y="187074"/>
                  </a:lnTo>
                  <a:lnTo>
                    <a:pt x="127702" y="186135"/>
                  </a:lnTo>
                  <a:lnTo>
                    <a:pt x="126567" y="185368"/>
                  </a:lnTo>
                  <a:lnTo>
                    <a:pt x="125269" y="183280"/>
                  </a:lnTo>
                  <a:lnTo>
                    <a:pt x="123712" y="178421"/>
                  </a:lnTo>
                  <a:lnTo>
                    <a:pt x="122593" y="175980"/>
                  </a:lnTo>
                  <a:lnTo>
                    <a:pt x="122257" y="174103"/>
                  </a:lnTo>
                  <a:lnTo>
                    <a:pt x="122327" y="171983"/>
                  </a:lnTo>
                  <a:lnTo>
                    <a:pt x="121912" y="170355"/>
                  </a:lnTo>
                  <a:lnTo>
                    <a:pt x="121013" y="169221"/>
                  </a:lnTo>
                  <a:lnTo>
                    <a:pt x="121013" y="165755"/>
                  </a:lnTo>
                  <a:lnTo>
                    <a:pt x="121912" y="159950"/>
                  </a:lnTo>
                  <a:lnTo>
                    <a:pt x="122132" y="155538"/>
                  </a:lnTo>
                  <a:lnTo>
                    <a:pt x="121678" y="152518"/>
                  </a:lnTo>
                  <a:lnTo>
                    <a:pt x="122483" y="150218"/>
                  </a:lnTo>
                  <a:lnTo>
                    <a:pt x="124541" y="148637"/>
                  </a:lnTo>
                  <a:lnTo>
                    <a:pt x="125691" y="146197"/>
                  </a:lnTo>
                  <a:lnTo>
                    <a:pt x="125934" y="142895"/>
                  </a:lnTo>
                  <a:lnTo>
                    <a:pt x="127170" y="140180"/>
                  </a:lnTo>
                  <a:lnTo>
                    <a:pt x="129392" y="138060"/>
                  </a:lnTo>
                  <a:lnTo>
                    <a:pt x="130151" y="135963"/>
                  </a:lnTo>
                  <a:lnTo>
                    <a:pt x="129446" y="133890"/>
                  </a:lnTo>
                  <a:lnTo>
                    <a:pt x="129220" y="132568"/>
                  </a:lnTo>
                  <a:lnTo>
                    <a:pt x="127334" y="131223"/>
                  </a:lnTo>
                  <a:lnTo>
                    <a:pt x="123837" y="130276"/>
                  </a:lnTo>
                  <a:lnTo>
                    <a:pt x="120942" y="130166"/>
                  </a:lnTo>
                  <a:lnTo>
                    <a:pt x="119190" y="131223"/>
                  </a:lnTo>
                  <a:lnTo>
                    <a:pt x="114707" y="132201"/>
                  </a:lnTo>
                  <a:lnTo>
                    <a:pt x="107494" y="133100"/>
                  </a:lnTo>
                  <a:lnTo>
                    <a:pt x="101681" y="133100"/>
                  </a:lnTo>
                  <a:lnTo>
                    <a:pt x="97277" y="132193"/>
                  </a:lnTo>
                  <a:lnTo>
                    <a:pt x="93928" y="132498"/>
                  </a:lnTo>
                  <a:lnTo>
                    <a:pt x="91628" y="134015"/>
                  </a:lnTo>
                  <a:lnTo>
                    <a:pt x="90008" y="134360"/>
                  </a:lnTo>
                  <a:lnTo>
                    <a:pt x="89070" y="133530"/>
                  </a:lnTo>
                  <a:lnTo>
                    <a:pt x="88053" y="133304"/>
                  </a:lnTo>
                  <a:lnTo>
                    <a:pt x="86511" y="133828"/>
                  </a:lnTo>
                  <a:lnTo>
                    <a:pt x="86245" y="133585"/>
                  </a:lnTo>
                  <a:lnTo>
                    <a:pt x="82827" y="129494"/>
                  </a:lnTo>
                  <a:lnTo>
                    <a:pt x="79666" y="125699"/>
                  </a:lnTo>
                  <a:lnTo>
                    <a:pt x="76036" y="121177"/>
                  </a:lnTo>
                  <a:lnTo>
                    <a:pt x="71850" y="115959"/>
                  </a:lnTo>
                  <a:lnTo>
                    <a:pt x="71099" y="115615"/>
                  </a:lnTo>
                  <a:lnTo>
                    <a:pt x="69801" y="115646"/>
                  </a:lnTo>
                  <a:lnTo>
                    <a:pt x="68087" y="115740"/>
                  </a:lnTo>
                  <a:lnTo>
                    <a:pt x="65427" y="115200"/>
                  </a:lnTo>
                  <a:lnTo>
                    <a:pt x="63604" y="114441"/>
                  </a:lnTo>
                  <a:lnTo>
                    <a:pt x="62181" y="113706"/>
                  </a:lnTo>
                  <a:lnTo>
                    <a:pt x="59552" y="112775"/>
                  </a:lnTo>
                  <a:lnTo>
                    <a:pt x="57752" y="112611"/>
                  </a:lnTo>
                  <a:lnTo>
                    <a:pt x="56133" y="112884"/>
                  </a:lnTo>
                  <a:lnTo>
                    <a:pt x="51682" y="114707"/>
                  </a:lnTo>
                  <a:lnTo>
                    <a:pt x="49155" y="114879"/>
                  </a:lnTo>
                  <a:lnTo>
                    <a:pt x="47199" y="114911"/>
                  </a:lnTo>
                  <a:lnTo>
                    <a:pt x="41941" y="114011"/>
                  </a:lnTo>
                  <a:lnTo>
                    <a:pt x="38350" y="113862"/>
                  </a:lnTo>
                  <a:lnTo>
                    <a:pt x="34173" y="114457"/>
                  </a:lnTo>
                  <a:lnTo>
                    <a:pt x="32381" y="114793"/>
                  </a:lnTo>
                  <a:lnTo>
                    <a:pt x="29878" y="113862"/>
                  </a:lnTo>
                  <a:lnTo>
                    <a:pt x="28172" y="112446"/>
                  </a:lnTo>
                  <a:lnTo>
                    <a:pt x="26584" y="109082"/>
                  </a:lnTo>
                  <a:lnTo>
                    <a:pt x="25465" y="106438"/>
                  </a:lnTo>
                  <a:lnTo>
                    <a:pt x="23517" y="105906"/>
                  </a:lnTo>
                  <a:lnTo>
                    <a:pt x="21358" y="105452"/>
                  </a:lnTo>
                  <a:lnTo>
                    <a:pt x="20294" y="104576"/>
                  </a:lnTo>
                  <a:lnTo>
                    <a:pt x="19652" y="103050"/>
                  </a:lnTo>
                  <a:lnTo>
                    <a:pt x="19496" y="101094"/>
                  </a:lnTo>
                  <a:lnTo>
                    <a:pt x="19715" y="97910"/>
                  </a:lnTo>
                  <a:lnTo>
                    <a:pt x="19918" y="96768"/>
                  </a:lnTo>
                  <a:lnTo>
                    <a:pt x="20216" y="93334"/>
                  </a:lnTo>
                  <a:lnTo>
                    <a:pt x="21405" y="91534"/>
                  </a:lnTo>
                  <a:lnTo>
                    <a:pt x="22156" y="90666"/>
                  </a:lnTo>
                  <a:lnTo>
                    <a:pt x="22007" y="89218"/>
                  </a:lnTo>
                  <a:lnTo>
                    <a:pt x="21436" y="86261"/>
                  </a:lnTo>
                  <a:lnTo>
                    <a:pt x="20857" y="84164"/>
                  </a:lnTo>
                  <a:lnTo>
                    <a:pt x="18463" y="81794"/>
                  </a:lnTo>
                  <a:lnTo>
                    <a:pt x="15396" y="78751"/>
                  </a:lnTo>
                  <a:lnTo>
                    <a:pt x="14074" y="73877"/>
                  </a:lnTo>
                  <a:lnTo>
                    <a:pt x="12517" y="68119"/>
                  </a:lnTo>
                  <a:lnTo>
                    <a:pt x="11297" y="67540"/>
                  </a:lnTo>
                  <a:lnTo>
                    <a:pt x="10147" y="67829"/>
                  </a:lnTo>
                  <a:lnTo>
                    <a:pt x="8926" y="67540"/>
                  </a:lnTo>
                  <a:lnTo>
                    <a:pt x="7847" y="65224"/>
                  </a:lnTo>
                  <a:lnTo>
                    <a:pt x="6767" y="64786"/>
                  </a:lnTo>
                  <a:lnTo>
                    <a:pt x="5046" y="65600"/>
                  </a:lnTo>
                  <a:lnTo>
                    <a:pt x="3802" y="66233"/>
                  </a:lnTo>
                  <a:lnTo>
                    <a:pt x="649" y="66812"/>
                  </a:lnTo>
                  <a:lnTo>
                    <a:pt x="0" y="66233"/>
                  </a:lnTo>
                  <a:lnTo>
                    <a:pt x="219" y="65513"/>
                  </a:lnTo>
                  <a:lnTo>
                    <a:pt x="1549" y="63409"/>
                  </a:lnTo>
                  <a:lnTo>
                    <a:pt x="3114" y="60718"/>
                  </a:lnTo>
                  <a:lnTo>
                    <a:pt x="4936" y="58269"/>
                  </a:lnTo>
                  <a:lnTo>
                    <a:pt x="6626" y="55758"/>
                  </a:lnTo>
                  <a:lnTo>
                    <a:pt x="7894" y="53082"/>
                  </a:lnTo>
                  <a:lnTo>
                    <a:pt x="8754" y="47754"/>
                  </a:lnTo>
                  <a:lnTo>
                    <a:pt x="9349" y="44077"/>
                  </a:lnTo>
                  <a:lnTo>
                    <a:pt x="10914" y="37521"/>
                  </a:lnTo>
                  <a:lnTo>
                    <a:pt x="13769" y="32287"/>
                  </a:lnTo>
                  <a:lnTo>
                    <a:pt x="14849" y="29878"/>
                  </a:lnTo>
                  <a:lnTo>
                    <a:pt x="17438" y="26740"/>
                  </a:lnTo>
                  <a:lnTo>
                    <a:pt x="18627" y="25035"/>
                  </a:lnTo>
                  <a:lnTo>
                    <a:pt x="20208" y="23689"/>
                  </a:lnTo>
                  <a:lnTo>
                    <a:pt x="24550" y="21867"/>
                  </a:lnTo>
                  <a:lnTo>
                    <a:pt x="29737" y="12846"/>
                  </a:lnTo>
                  <a:lnTo>
                    <a:pt x="30926" y="11407"/>
                  </a:lnTo>
                  <a:lnTo>
                    <a:pt x="36168" y="10061"/>
                  </a:lnTo>
                  <a:lnTo>
                    <a:pt x="40197" y="9013"/>
                  </a:lnTo>
                  <a:lnTo>
                    <a:pt x="43177" y="7909"/>
                  </a:lnTo>
                  <a:lnTo>
                    <a:pt x="44155" y="7323"/>
                  </a:lnTo>
                  <a:lnTo>
                    <a:pt x="44946" y="7049"/>
                  </a:lnTo>
                  <a:lnTo>
                    <a:pt x="44296" y="8097"/>
                  </a:lnTo>
                  <a:lnTo>
                    <a:pt x="42865" y="9427"/>
                  </a:lnTo>
                  <a:lnTo>
                    <a:pt x="41245" y="10241"/>
                  </a:lnTo>
                  <a:lnTo>
                    <a:pt x="32897" y="12283"/>
                  </a:lnTo>
                  <a:lnTo>
                    <a:pt x="32045" y="12713"/>
                  </a:lnTo>
                  <a:lnTo>
                    <a:pt x="30957" y="13558"/>
                  </a:lnTo>
                  <a:lnTo>
                    <a:pt x="30949" y="15498"/>
                  </a:lnTo>
                  <a:lnTo>
                    <a:pt x="31176" y="17016"/>
                  </a:lnTo>
                  <a:lnTo>
                    <a:pt x="33633" y="22007"/>
                  </a:lnTo>
                  <a:lnTo>
                    <a:pt x="34595" y="23236"/>
                  </a:lnTo>
                  <a:lnTo>
                    <a:pt x="37881" y="25935"/>
                  </a:lnTo>
                  <a:lnTo>
                    <a:pt x="37130" y="26310"/>
                  </a:lnTo>
                  <a:lnTo>
                    <a:pt x="35917" y="26357"/>
                  </a:lnTo>
                  <a:lnTo>
                    <a:pt x="36801" y="29893"/>
                  </a:lnTo>
                  <a:lnTo>
                    <a:pt x="38820" y="32319"/>
                  </a:lnTo>
                  <a:lnTo>
                    <a:pt x="38914" y="33844"/>
                  </a:lnTo>
                  <a:lnTo>
                    <a:pt x="37365" y="38585"/>
                  </a:lnTo>
                  <a:lnTo>
                    <a:pt x="34540" y="41417"/>
                  </a:lnTo>
                  <a:lnTo>
                    <a:pt x="32538" y="44711"/>
                  </a:lnTo>
                  <a:lnTo>
                    <a:pt x="30981" y="46017"/>
                  </a:lnTo>
                  <a:lnTo>
                    <a:pt x="27531" y="52495"/>
                  </a:lnTo>
                  <a:lnTo>
                    <a:pt x="30152" y="56352"/>
                  </a:lnTo>
                  <a:lnTo>
                    <a:pt x="30527" y="58308"/>
                  </a:lnTo>
                  <a:lnTo>
                    <a:pt x="32796" y="61085"/>
                  </a:lnTo>
                  <a:lnTo>
                    <a:pt x="34274" y="61993"/>
                  </a:lnTo>
                  <a:lnTo>
                    <a:pt x="35260" y="63119"/>
                  </a:lnTo>
                  <a:lnTo>
                    <a:pt x="34806" y="65013"/>
                  </a:lnTo>
                  <a:lnTo>
                    <a:pt x="35714" y="67579"/>
                  </a:lnTo>
                  <a:lnTo>
                    <a:pt x="36887" y="68932"/>
                  </a:lnTo>
                  <a:lnTo>
                    <a:pt x="38358" y="69472"/>
                  </a:lnTo>
                  <a:lnTo>
                    <a:pt x="40181" y="69472"/>
                  </a:lnTo>
                  <a:lnTo>
                    <a:pt x="45415" y="67759"/>
                  </a:lnTo>
                  <a:lnTo>
                    <a:pt x="46659" y="66992"/>
                  </a:lnTo>
                  <a:lnTo>
                    <a:pt x="47457" y="65623"/>
                  </a:lnTo>
                  <a:lnTo>
                    <a:pt x="50078" y="62846"/>
                  </a:lnTo>
                  <a:lnTo>
                    <a:pt x="50242" y="59255"/>
                  </a:lnTo>
                  <a:lnTo>
                    <a:pt x="50805" y="54936"/>
                  </a:lnTo>
                  <a:lnTo>
                    <a:pt x="50164" y="52120"/>
                  </a:lnTo>
                  <a:lnTo>
                    <a:pt x="47410" y="48099"/>
                  </a:lnTo>
                  <a:lnTo>
                    <a:pt x="46205" y="45243"/>
                  </a:lnTo>
                  <a:lnTo>
                    <a:pt x="43475" y="42583"/>
                  </a:lnTo>
                  <a:lnTo>
                    <a:pt x="41801" y="38022"/>
                  </a:lnTo>
                  <a:lnTo>
                    <a:pt x="41112" y="36598"/>
                  </a:lnTo>
                  <a:lnTo>
                    <a:pt x="40596" y="34634"/>
                  </a:lnTo>
                  <a:lnTo>
                    <a:pt x="40009" y="31153"/>
                  </a:lnTo>
                  <a:lnTo>
                    <a:pt x="41840" y="29886"/>
                  </a:lnTo>
                  <a:lnTo>
                    <a:pt x="41652" y="27030"/>
                  </a:lnTo>
                  <a:lnTo>
                    <a:pt x="46158" y="26240"/>
                  </a:lnTo>
                  <a:lnTo>
                    <a:pt x="55906" y="21593"/>
                  </a:lnTo>
                  <a:lnTo>
                    <a:pt x="61938" y="20419"/>
                  </a:lnTo>
                  <a:lnTo>
                    <a:pt x="68807" y="17939"/>
                  </a:lnTo>
                  <a:lnTo>
                    <a:pt x="70403" y="16711"/>
                  </a:lnTo>
                  <a:lnTo>
                    <a:pt x="71780" y="14669"/>
                  </a:lnTo>
                  <a:lnTo>
                    <a:pt x="72852" y="14434"/>
                  </a:lnTo>
                  <a:lnTo>
                    <a:pt x="76435" y="16351"/>
                  </a:lnTo>
                  <a:lnTo>
                    <a:pt x="78203" y="15686"/>
                  </a:lnTo>
                  <a:lnTo>
                    <a:pt x="78899" y="14192"/>
                  </a:lnTo>
                  <a:lnTo>
                    <a:pt x="77921" y="11281"/>
                  </a:lnTo>
                  <a:lnTo>
                    <a:pt x="75864" y="11281"/>
                  </a:lnTo>
                  <a:lnTo>
                    <a:pt x="69675" y="12338"/>
                  </a:lnTo>
                  <a:lnTo>
                    <a:pt x="69073" y="11086"/>
                  </a:lnTo>
                  <a:lnTo>
                    <a:pt x="69073" y="9983"/>
                  </a:lnTo>
                  <a:lnTo>
                    <a:pt x="67610" y="6509"/>
                  </a:lnTo>
                  <a:lnTo>
                    <a:pt x="68518" y="3896"/>
                  </a:lnTo>
                  <a:lnTo>
                    <a:pt x="69448" y="1776"/>
                  </a:lnTo>
                  <a:lnTo>
                    <a:pt x="71225" y="923"/>
                  </a:lnTo>
                  <a:lnTo>
                    <a:pt x="73822" y="0"/>
                  </a:lnTo>
                  <a:lnTo>
                    <a:pt x="75785" y="1416"/>
                  </a:lnTo>
                  <a:lnTo>
                    <a:pt x="76975" y="2762"/>
                  </a:lnTo>
                  <a:lnTo>
                    <a:pt x="77624" y="4068"/>
                  </a:lnTo>
                  <a:lnTo>
                    <a:pt x="78070" y="7612"/>
                  </a:lnTo>
                  <a:lnTo>
                    <a:pt x="79126" y="11195"/>
                  </a:lnTo>
                  <a:lnTo>
                    <a:pt x="80237" y="13683"/>
                  </a:lnTo>
                  <a:lnTo>
                    <a:pt x="82005" y="15561"/>
                  </a:lnTo>
                  <a:lnTo>
                    <a:pt x="83359" y="15436"/>
                  </a:lnTo>
                  <a:lnTo>
                    <a:pt x="84329" y="15123"/>
                  </a:lnTo>
                  <a:lnTo>
                    <a:pt x="90767" y="14700"/>
                  </a:lnTo>
                  <a:lnTo>
                    <a:pt x="94679" y="15983"/>
                  </a:lnTo>
                  <a:lnTo>
                    <a:pt x="99655" y="16633"/>
                  </a:lnTo>
                  <a:lnTo>
                    <a:pt x="104302" y="19355"/>
                  </a:lnTo>
                  <a:lnTo>
                    <a:pt x="109082" y="22657"/>
                  </a:lnTo>
                  <a:lnTo>
                    <a:pt x="110303" y="25066"/>
                  </a:lnTo>
                  <a:lnTo>
                    <a:pt x="110702" y="27366"/>
                  </a:lnTo>
                  <a:lnTo>
                    <a:pt x="111859" y="28908"/>
                  </a:lnTo>
                  <a:lnTo>
                    <a:pt x="110709" y="30496"/>
                  </a:lnTo>
                  <a:lnTo>
                    <a:pt x="111335" y="33140"/>
                  </a:lnTo>
                  <a:lnTo>
                    <a:pt x="112704" y="35808"/>
                  </a:lnTo>
                  <a:lnTo>
                    <a:pt x="114770" y="37506"/>
                  </a:lnTo>
                  <a:lnTo>
                    <a:pt x="120661" y="37967"/>
                  </a:lnTo>
                  <a:lnTo>
                    <a:pt x="127029" y="36825"/>
                  </a:lnTo>
                  <a:lnTo>
                    <a:pt x="136871" y="35784"/>
                  </a:lnTo>
                  <a:lnTo>
                    <a:pt x="140039" y="34892"/>
                  </a:lnTo>
                  <a:lnTo>
                    <a:pt x="156328" y="34408"/>
                  </a:lnTo>
                  <a:lnTo>
                    <a:pt x="159434" y="35691"/>
                  </a:lnTo>
                  <a:lnTo>
                    <a:pt x="159739" y="36966"/>
                  </a:lnTo>
                  <a:lnTo>
                    <a:pt x="159770" y="37944"/>
                  </a:lnTo>
                  <a:lnTo>
                    <a:pt x="165012" y="42716"/>
                  </a:lnTo>
                  <a:lnTo>
                    <a:pt x="169315" y="43365"/>
                  </a:lnTo>
                  <a:lnTo>
                    <a:pt x="172968" y="44891"/>
                  </a:lnTo>
                  <a:lnTo>
                    <a:pt x="176747" y="45712"/>
                  </a:lnTo>
                  <a:lnTo>
                    <a:pt x="180878" y="46870"/>
                  </a:lnTo>
                  <a:lnTo>
                    <a:pt x="183201" y="46721"/>
                  </a:lnTo>
                  <a:lnTo>
                    <a:pt x="184946" y="46315"/>
                  </a:lnTo>
                  <a:lnTo>
                    <a:pt x="186996" y="46244"/>
                  </a:lnTo>
                  <a:lnTo>
                    <a:pt x="201531" y="38264"/>
                  </a:lnTo>
                  <a:lnTo>
                    <a:pt x="209324" y="38468"/>
                  </a:lnTo>
                  <a:lnTo>
                    <a:pt x="210521" y="37952"/>
                  </a:lnTo>
                  <a:lnTo>
                    <a:pt x="211553" y="37255"/>
                  </a:lnTo>
                  <a:lnTo>
                    <a:pt x="208682" y="36043"/>
                  </a:lnTo>
                  <a:lnTo>
                    <a:pt x="202197" y="35573"/>
                  </a:lnTo>
                  <a:lnTo>
                    <a:pt x="200233" y="36387"/>
                  </a:lnTo>
                  <a:lnTo>
                    <a:pt x="199122" y="34329"/>
                  </a:lnTo>
                  <a:lnTo>
                    <a:pt x="201234" y="34384"/>
                  </a:lnTo>
                  <a:lnTo>
                    <a:pt x="208447" y="33696"/>
                  </a:lnTo>
                  <a:lnTo>
                    <a:pt x="216717" y="34149"/>
                  </a:lnTo>
                  <a:lnTo>
                    <a:pt x="223453" y="32686"/>
                  </a:lnTo>
                  <a:lnTo>
                    <a:pt x="226840" y="32444"/>
                  </a:lnTo>
                  <a:lnTo>
                    <a:pt x="228796" y="32733"/>
                  </a:lnTo>
                  <a:lnTo>
                    <a:pt x="234163" y="31787"/>
                  </a:lnTo>
                  <a:lnTo>
                    <a:pt x="244263" y="32905"/>
                  </a:lnTo>
                  <a:lnTo>
                    <a:pt x="252227" y="31982"/>
                  </a:lnTo>
                  <a:lnTo>
                    <a:pt x="251304" y="33304"/>
                  </a:lnTo>
                  <a:lnTo>
                    <a:pt x="248691" y="34110"/>
                  </a:lnTo>
                  <a:lnTo>
                    <a:pt x="244459" y="34361"/>
                  </a:lnTo>
                  <a:lnTo>
                    <a:pt x="241228" y="36293"/>
                  </a:lnTo>
                  <a:lnTo>
                    <a:pt x="234343" y="35941"/>
                  </a:lnTo>
                  <a:lnTo>
                    <a:pt x="229508" y="36637"/>
                  </a:lnTo>
                  <a:lnTo>
                    <a:pt x="231057" y="37177"/>
                  </a:lnTo>
                  <a:lnTo>
                    <a:pt x="231057" y="39156"/>
                  </a:lnTo>
                  <a:lnTo>
                    <a:pt x="231714" y="39555"/>
                  </a:lnTo>
                  <a:lnTo>
                    <a:pt x="232411" y="39571"/>
                  </a:lnTo>
                  <a:lnTo>
                    <a:pt x="234054" y="41042"/>
                  </a:lnTo>
                  <a:lnTo>
                    <a:pt x="234500" y="42004"/>
                  </a:lnTo>
                  <a:lnTo>
                    <a:pt x="235032" y="44023"/>
                  </a:lnTo>
                  <a:lnTo>
                    <a:pt x="234304" y="46205"/>
                  </a:lnTo>
                  <a:lnTo>
                    <a:pt x="233302" y="47183"/>
                  </a:lnTo>
                  <a:lnTo>
                    <a:pt x="235266" y="46855"/>
                  </a:lnTo>
                  <a:lnTo>
                    <a:pt x="236377" y="45830"/>
                  </a:lnTo>
                  <a:lnTo>
                    <a:pt x="236213" y="44797"/>
                  </a:lnTo>
                  <a:lnTo>
                    <a:pt x="236377" y="43600"/>
                  </a:lnTo>
                  <a:lnTo>
                    <a:pt x="237480" y="43976"/>
                  </a:lnTo>
                  <a:lnTo>
                    <a:pt x="238255" y="44515"/>
                  </a:lnTo>
                  <a:lnTo>
                    <a:pt x="240766" y="50227"/>
                  </a:lnTo>
                  <a:lnTo>
                    <a:pt x="242534" y="53223"/>
                  </a:lnTo>
                  <a:lnTo>
                    <a:pt x="242988" y="53113"/>
                  </a:lnTo>
                  <a:lnTo>
                    <a:pt x="243410" y="53004"/>
                  </a:lnTo>
                  <a:lnTo>
                    <a:pt x="243935" y="52433"/>
                  </a:lnTo>
                  <a:lnTo>
                    <a:pt x="244717" y="51024"/>
                  </a:lnTo>
                  <a:lnTo>
                    <a:pt x="245390" y="51916"/>
                  </a:lnTo>
                  <a:lnTo>
                    <a:pt x="245797" y="52260"/>
                  </a:lnTo>
                  <a:lnTo>
                    <a:pt x="246203" y="52370"/>
                  </a:lnTo>
                  <a:lnTo>
                    <a:pt x="245828" y="51095"/>
                  </a:lnTo>
                  <a:lnTo>
                    <a:pt x="246329" y="49460"/>
                  </a:lnTo>
                  <a:lnTo>
                    <a:pt x="246156" y="48889"/>
                  </a:lnTo>
                  <a:lnTo>
                    <a:pt x="246939" y="48763"/>
                  </a:lnTo>
                  <a:lnTo>
                    <a:pt x="247878" y="48982"/>
                  </a:lnTo>
                  <a:lnTo>
                    <a:pt x="249208" y="49436"/>
                  </a:lnTo>
                  <a:lnTo>
                    <a:pt x="251578" y="51314"/>
                  </a:lnTo>
                  <a:lnTo>
                    <a:pt x="253143" y="53262"/>
                  </a:lnTo>
                  <a:lnTo>
                    <a:pt x="253276" y="54349"/>
                  </a:lnTo>
                  <a:lnTo>
                    <a:pt x="253847" y="54960"/>
                  </a:lnTo>
                  <a:lnTo>
                    <a:pt x="254872" y="55601"/>
                  </a:lnTo>
                  <a:lnTo>
                    <a:pt x="255373" y="56602"/>
                  </a:lnTo>
                  <a:lnTo>
                    <a:pt x="255466" y="55022"/>
                  </a:lnTo>
                  <a:lnTo>
                    <a:pt x="254864" y="53872"/>
                  </a:lnTo>
                  <a:lnTo>
                    <a:pt x="254715" y="52558"/>
                  </a:lnTo>
                  <a:lnTo>
                    <a:pt x="257798" y="52503"/>
                  </a:lnTo>
                  <a:lnTo>
                    <a:pt x="258604" y="50774"/>
                  </a:lnTo>
                  <a:lnTo>
                    <a:pt x="260286" y="51815"/>
                  </a:lnTo>
                  <a:lnTo>
                    <a:pt x="264745" y="56564"/>
                  </a:lnTo>
                  <a:lnTo>
                    <a:pt x="266388" y="57346"/>
                  </a:lnTo>
                  <a:lnTo>
                    <a:pt x="271246" y="58253"/>
                  </a:lnTo>
                  <a:lnTo>
                    <a:pt x="274305" y="60538"/>
                  </a:lnTo>
                  <a:lnTo>
                    <a:pt x="276097" y="62587"/>
                  </a:lnTo>
                  <a:lnTo>
                    <a:pt x="275033" y="64731"/>
                  </a:lnTo>
                  <a:lnTo>
                    <a:pt x="272177" y="65803"/>
                  </a:lnTo>
                  <a:lnTo>
                    <a:pt x="271035" y="67141"/>
                  </a:lnTo>
                  <a:lnTo>
                    <a:pt x="270378" y="68455"/>
                  </a:lnTo>
                  <a:lnTo>
                    <a:pt x="270370" y="69777"/>
                  </a:lnTo>
                  <a:lnTo>
                    <a:pt x="269502" y="71311"/>
                  </a:lnTo>
                  <a:lnTo>
                    <a:pt x="269376" y="71850"/>
                  </a:lnTo>
                  <a:lnTo>
                    <a:pt x="268860" y="74010"/>
                  </a:lnTo>
                  <a:lnTo>
                    <a:pt x="267687" y="76615"/>
                  </a:lnTo>
                  <a:lnTo>
                    <a:pt x="266122" y="79377"/>
                  </a:lnTo>
                  <a:lnTo>
                    <a:pt x="257970" y="79439"/>
                  </a:lnTo>
                  <a:lnTo>
                    <a:pt x="259980" y="80574"/>
                  </a:lnTo>
                  <a:lnTo>
                    <a:pt x="261835" y="81395"/>
                  </a:lnTo>
                  <a:lnTo>
                    <a:pt x="264878" y="83562"/>
                  </a:lnTo>
                  <a:lnTo>
                    <a:pt x="267295" y="81857"/>
                  </a:lnTo>
                  <a:lnTo>
                    <a:pt x="270761" y="81731"/>
                  </a:lnTo>
                  <a:lnTo>
                    <a:pt x="274509" y="79838"/>
                  </a:lnTo>
                  <a:lnTo>
                    <a:pt x="275925" y="79541"/>
                  </a:lnTo>
                  <a:lnTo>
                    <a:pt x="282934" y="80527"/>
                  </a:lnTo>
                  <a:lnTo>
                    <a:pt x="284624" y="79142"/>
                  </a:lnTo>
                  <a:lnTo>
                    <a:pt x="286032" y="78735"/>
                  </a:lnTo>
                  <a:lnTo>
                    <a:pt x="289827" y="78993"/>
                  </a:lnTo>
                  <a:lnTo>
                    <a:pt x="293199" y="80519"/>
                  </a:lnTo>
                  <a:close/>
                  <a:moveTo>
                    <a:pt x="209066" y="23353"/>
                  </a:moveTo>
                  <a:lnTo>
                    <a:pt x="209770" y="26255"/>
                  </a:lnTo>
                  <a:lnTo>
                    <a:pt x="209558" y="26803"/>
                  </a:lnTo>
                  <a:lnTo>
                    <a:pt x="207571" y="28759"/>
                  </a:lnTo>
                  <a:lnTo>
                    <a:pt x="205905" y="28900"/>
                  </a:lnTo>
                  <a:lnTo>
                    <a:pt x="204559" y="28829"/>
                  </a:lnTo>
                  <a:lnTo>
                    <a:pt x="203542" y="28454"/>
                  </a:lnTo>
                  <a:lnTo>
                    <a:pt x="202236" y="27179"/>
                  </a:lnTo>
                  <a:lnTo>
                    <a:pt x="200960" y="27562"/>
                  </a:lnTo>
                  <a:lnTo>
                    <a:pt x="197808" y="27116"/>
                  </a:lnTo>
                  <a:lnTo>
                    <a:pt x="196931" y="26670"/>
                  </a:lnTo>
                  <a:lnTo>
                    <a:pt x="198113" y="25105"/>
                  </a:lnTo>
                  <a:lnTo>
                    <a:pt x="200280" y="24472"/>
                  </a:lnTo>
                  <a:lnTo>
                    <a:pt x="201078" y="24339"/>
                  </a:lnTo>
                  <a:lnTo>
                    <a:pt x="201712" y="25301"/>
                  </a:lnTo>
                  <a:lnTo>
                    <a:pt x="203292" y="26130"/>
                  </a:lnTo>
                  <a:lnTo>
                    <a:pt x="205146" y="26216"/>
                  </a:lnTo>
                  <a:lnTo>
                    <a:pt x="205607" y="24738"/>
                  </a:lnTo>
                  <a:lnTo>
                    <a:pt x="208119" y="22539"/>
                  </a:lnTo>
                  <a:lnTo>
                    <a:pt x="209066" y="23353"/>
                  </a:lnTo>
                  <a:close/>
                  <a:moveTo>
                    <a:pt x="179141" y="28344"/>
                  </a:moveTo>
                  <a:lnTo>
                    <a:pt x="177959" y="28845"/>
                  </a:lnTo>
                  <a:lnTo>
                    <a:pt x="175793" y="28344"/>
                  </a:lnTo>
                  <a:lnTo>
                    <a:pt x="174705" y="27648"/>
                  </a:lnTo>
                  <a:lnTo>
                    <a:pt x="175393" y="26850"/>
                  </a:lnTo>
                  <a:lnTo>
                    <a:pt x="177169" y="26850"/>
                  </a:lnTo>
                  <a:lnTo>
                    <a:pt x="178836" y="27820"/>
                  </a:lnTo>
                  <a:lnTo>
                    <a:pt x="179141" y="28344"/>
                  </a:lnTo>
                  <a:close/>
                  <a:moveTo>
                    <a:pt x="275557" y="67508"/>
                  </a:moveTo>
                  <a:lnTo>
                    <a:pt x="272920" y="68236"/>
                  </a:lnTo>
                  <a:lnTo>
                    <a:pt x="272959" y="67649"/>
                  </a:lnTo>
                  <a:lnTo>
                    <a:pt x="273664" y="66624"/>
                  </a:lnTo>
                  <a:lnTo>
                    <a:pt x="275033" y="66335"/>
                  </a:lnTo>
                  <a:lnTo>
                    <a:pt x="275549" y="65983"/>
                  </a:lnTo>
                  <a:lnTo>
                    <a:pt x="276418" y="65748"/>
                  </a:lnTo>
                  <a:lnTo>
                    <a:pt x="276918" y="65787"/>
                  </a:lnTo>
                  <a:lnTo>
                    <a:pt x="277419" y="66077"/>
                  </a:lnTo>
                  <a:lnTo>
                    <a:pt x="276222" y="66656"/>
                  </a:lnTo>
                  <a:lnTo>
                    <a:pt x="275557" y="67508"/>
                  </a:lnTo>
                  <a:close/>
                  <a:moveTo>
                    <a:pt x="271676" y="73501"/>
                  </a:moveTo>
                  <a:lnTo>
                    <a:pt x="270315" y="73947"/>
                  </a:lnTo>
                  <a:lnTo>
                    <a:pt x="270112" y="71733"/>
                  </a:lnTo>
                  <a:lnTo>
                    <a:pt x="270526" y="71138"/>
                  </a:lnTo>
                  <a:lnTo>
                    <a:pt x="272842" y="69355"/>
                  </a:lnTo>
                  <a:lnTo>
                    <a:pt x="273484" y="69018"/>
                  </a:lnTo>
                  <a:lnTo>
                    <a:pt x="273953" y="69394"/>
                  </a:lnTo>
                  <a:lnTo>
                    <a:pt x="273836" y="69871"/>
                  </a:lnTo>
                  <a:lnTo>
                    <a:pt x="274955" y="70677"/>
                  </a:lnTo>
                  <a:lnTo>
                    <a:pt x="274681" y="71694"/>
                  </a:lnTo>
                  <a:lnTo>
                    <a:pt x="273476" y="72805"/>
                  </a:lnTo>
                  <a:lnTo>
                    <a:pt x="271676" y="7350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19" name="Freeform: Shape 818">
              <a:extLst>
                <a:ext uri="{FF2B5EF4-FFF2-40B4-BE49-F238E27FC236}">
                  <a16:creationId xmlns:a16="http://schemas.microsoft.com/office/drawing/2014/main" id="{E8BF4251-E822-4A71-9897-BB373C09B65C}"/>
                </a:ext>
              </a:extLst>
            </p:cNvPr>
            <p:cNvSpPr>
              <a:spLocks/>
            </p:cNvSpPr>
            <p:nvPr/>
          </p:nvSpPr>
          <p:spPr>
            <a:xfrm>
              <a:off x="5830428" y="4232055"/>
              <a:ext cx="9254" cy="8128"/>
            </a:xfrm>
            <a:custGeom>
              <a:avLst/>
              <a:gdLst>
                <a:gd name="connsiteX0" fmla="*/ 8942 w 9254"/>
                <a:gd name="connsiteY0" fmla="*/ 274 h 8128"/>
                <a:gd name="connsiteX1" fmla="*/ 9255 w 9254"/>
                <a:gd name="connsiteY1" fmla="*/ 1048 h 8128"/>
                <a:gd name="connsiteX2" fmla="*/ 9067 w 9254"/>
                <a:gd name="connsiteY2" fmla="*/ 1033 h 8128"/>
                <a:gd name="connsiteX3" fmla="*/ 7816 w 9254"/>
                <a:gd name="connsiteY3" fmla="*/ 501 h 8128"/>
                <a:gd name="connsiteX4" fmla="*/ 6846 w 9254"/>
                <a:gd name="connsiteY4" fmla="*/ 462 h 8128"/>
                <a:gd name="connsiteX5" fmla="*/ 6447 w 9254"/>
                <a:gd name="connsiteY5" fmla="*/ 321 h 8128"/>
                <a:gd name="connsiteX6" fmla="*/ 6227 w 9254"/>
                <a:gd name="connsiteY6" fmla="*/ 31 h 8128"/>
                <a:gd name="connsiteX7" fmla="*/ 8167 w 9254"/>
                <a:gd name="connsiteY7" fmla="*/ 0 h 8128"/>
                <a:gd name="connsiteX8" fmla="*/ 8942 w 9254"/>
                <a:gd name="connsiteY8" fmla="*/ 274 h 8128"/>
                <a:gd name="connsiteX9" fmla="*/ 6587 w 9254"/>
                <a:gd name="connsiteY9" fmla="*/ 6626 h 8128"/>
                <a:gd name="connsiteX10" fmla="*/ 6016 w 9254"/>
                <a:gd name="connsiteY10" fmla="*/ 6791 h 8128"/>
                <a:gd name="connsiteX11" fmla="*/ 5648 w 9254"/>
                <a:gd name="connsiteY11" fmla="*/ 6751 h 8128"/>
                <a:gd name="connsiteX12" fmla="*/ 5523 w 9254"/>
                <a:gd name="connsiteY12" fmla="*/ 6423 h 8128"/>
                <a:gd name="connsiteX13" fmla="*/ 5914 w 9254"/>
                <a:gd name="connsiteY13" fmla="*/ 5508 h 8128"/>
                <a:gd name="connsiteX14" fmla="*/ 8144 w 9254"/>
                <a:gd name="connsiteY14" fmla="*/ 5406 h 8128"/>
                <a:gd name="connsiteX15" fmla="*/ 6587 w 9254"/>
                <a:gd name="connsiteY15" fmla="*/ 6626 h 8128"/>
                <a:gd name="connsiteX16" fmla="*/ 2230 w 9254"/>
                <a:gd name="connsiteY16" fmla="*/ 8042 h 8128"/>
                <a:gd name="connsiteX17" fmla="*/ 509 w 9254"/>
                <a:gd name="connsiteY17" fmla="*/ 8129 h 8128"/>
                <a:gd name="connsiteX18" fmla="*/ 0 w 9254"/>
                <a:gd name="connsiteY18" fmla="*/ 7839 h 8128"/>
                <a:gd name="connsiteX19" fmla="*/ 970 w 9254"/>
                <a:gd name="connsiteY19" fmla="*/ 7127 h 8128"/>
                <a:gd name="connsiteX20" fmla="*/ 2770 w 9254"/>
                <a:gd name="connsiteY20" fmla="*/ 7041 h 8128"/>
                <a:gd name="connsiteX21" fmla="*/ 3294 w 9254"/>
                <a:gd name="connsiteY21" fmla="*/ 7229 h 8128"/>
                <a:gd name="connsiteX22" fmla="*/ 2230 w 9254"/>
                <a:gd name="connsiteY22" fmla="*/ 8042 h 8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54" h="8128">
                  <a:moveTo>
                    <a:pt x="8942" y="274"/>
                  </a:moveTo>
                  <a:lnTo>
                    <a:pt x="9255" y="1048"/>
                  </a:lnTo>
                  <a:lnTo>
                    <a:pt x="9067" y="1033"/>
                  </a:lnTo>
                  <a:lnTo>
                    <a:pt x="7816" y="501"/>
                  </a:lnTo>
                  <a:lnTo>
                    <a:pt x="6846" y="462"/>
                  </a:lnTo>
                  <a:lnTo>
                    <a:pt x="6447" y="321"/>
                  </a:lnTo>
                  <a:lnTo>
                    <a:pt x="6227" y="31"/>
                  </a:lnTo>
                  <a:lnTo>
                    <a:pt x="8167" y="0"/>
                  </a:lnTo>
                  <a:lnTo>
                    <a:pt x="8942" y="274"/>
                  </a:lnTo>
                  <a:close/>
                  <a:moveTo>
                    <a:pt x="6587" y="6626"/>
                  </a:moveTo>
                  <a:lnTo>
                    <a:pt x="6016" y="6791"/>
                  </a:lnTo>
                  <a:lnTo>
                    <a:pt x="5648" y="6751"/>
                  </a:lnTo>
                  <a:lnTo>
                    <a:pt x="5523" y="6423"/>
                  </a:lnTo>
                  <a:lnTo>
                    <a:pt x="5914" y="5508"/>
                  </a:lnTo>
                  <a:lnTo>
                    <a:pt x="8144" y="5406"/>
                  </a:lnTo>
                  <a:lnTo>
                    <a:pt x="6587" y="6626"/>
                  </a:lnTo>
                  <a:close/>
                  <a:moveTo>
                    <a:pt x="2230" y="8042"/>
                  </a:moveTo>
                  <a:lnTo>
                    <a:pt x="509" y="8129"/>
                  </a:lnTo>
                  <a:lnTo>
                    <a:pt x="0" y="7839"/>
                  </a:lnTo>
                  <a:lnTo>
                    <a:pt x="970" y="7127"/>
                  </a:lnTo>
                  <a:lnTo>
                    <a:pt x="2770" y="7041"/>
                  </a:lnTo>
                  <a:lnTo>
                    <a:pt x="3294" y="7229"/>
                  </a:lnTo>
                  <a:lnTo>
                    <a:pt x="2230" y="8042"/>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0" name="Freeform: Shape 819">
              <a:extLst>
                <a:ext uri="{FF2B5EF4-FFF2-40B4-BE49-F238E27FC236}">
                  <a16:creationId xmlns:a16="http://schemas.microsoft.com/office/drawing/2014/main" id="{AF33F332-C013-7B54-A334-8AE0B9BED614}"/>
                </a:ext>
              </a:extLst>
            </p:cNvPr>
            <p:cNvSpPr>
              <a:spLocks/>
            </p:cNvSpPr>
            <p:nvPr/>
          </p:nvSpPr>
          <p:spPr>
            <a:xfrm>
              <a:off x="5823222" y="4240504"/>
              <a:ext cx="9732" cy="15686"/>
            </a:xfrm>
            <a:custGeom>
              <a:avLst/>
              <a:gdLst>
                <a:gd name="connsiteX0" fmla="*/ 3920 w 9732"/>
                <a:gd name="connsiteY0" fmla="*/ 1267 h 15686"/>
                <a:gd name="connsiteX1" fmla="*/ 2277 w 9732"/>
                <a:gd name="connsiteY1" fmla="*/ 1471 h 15686"/>
                <a:gd name="connsiteX2" fmla="*/ 0 w 9732"/>
                <a:gd name="connsiteY2" fmla="*/ 407 h 15686"/>
                <a:gd name="connsiteX3" fmla="*/ 1792 w 9732"/>
                <a:gd name="connsiteY3" fmla="*/ 0 h 15686"/>
                <a:gd name="connsiteX4" fmla="*/ 2950 w 9732"/>
                <a:gd name="connsiteY4" fmla="*/ 258 h 15686"/>
                <a:gd name="connsiteX5" fmla="*/ 3920 w 9732"/>
                <a:gd name="connsiteY5" fmla="*/ 1267 h 15686"/>
                <a:gd name="connsiteX6" fmla="*/ 7980 w 9732"/>
                <a:gd name="connsiteY6" fmla="*/ 712 h 15686"/>
                <a:gd name="connsiteX7" fmla="*/ 6525 w 9732"/>
                <a:gd name="connsiteY7" fmla="*/ 1322 h 15686"/>
                <a:gd name="connsiteX8" fmla="*/ 5547 w 9732"/>
                <a:gd name="connsiteY8" fmla="*/ 1236 h 15686"/>
                <a:gd name="connsiteX9" fmla="*/ 5171 w 9732"/>
                <a:gd name="connsiteY9" fmla="*/ 1017 h 15686"/>
                <a:gd name="connsiteX10" fmla="*/ 5946 w 9732"/>
                <a:gd name="connsiteY10" fmla="*/ 305 h 15686"/>
                <a:gd name="connsiteX11" fmla="*/ 7980 w 9732"/>
                <a:gd name="connsiteY11" fmla="*/ 712 h 15686"/>
                <a:gd name="connsiteX12" fmla="*/ 5664 w 9732"/>
                <a:gd name="connsiteY12" fmla="*/ 13566 h 15686"/>
                <a:gd name="connsiteX13" fmla="*/ 7503 w 9732"/>
                <a:gd name="connsiteY13" fmla="*/ 14575 h 15686"/>
                <a:gd name="connsiteX14" fmla="*/ 9732 w 9732"/>
                <a:gd name="connsiteY14" fmla="*/ 14575 h 15686"/>
                <a:gd name="connsiteX15" fmla="*/ 7409 w 9732"/>
                <a:gd name="connsiteY15" fmla="*/ 15584 h 15686"/>
                <a:gd name="connsiteX16" fmla="*/ 2957 w 9732"/>
                <a:gd name="connsiteY16" fmla="*/ 15686 h 15686"/>
                <a:gd name="connsiteX17" fmla="*/ 3059 w 9732"/>
                <a:gd name="connsiteY17" fmla="*/ 14067 h 15686"/>
                <a:gd name="connsiteX18" fmla="*/ 5664 w 9732"/>
                <a:gd name="connsiteY18" fmla="*/ 13566 h 15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32" h="15686">
                  <a:moveTo>
                    <a:pt x="3920" y="1267"/>
                  </a:moveTo>
                  <a:lnTo>
                    <a:pt x="2277" y="1471"/>
                  </a:lnTo>
                  <a:lnTo>
                    <a:pt x="0" y="407"/>
                  </a:lnTo>
                  <a:lnTo>
                    <a:pt x="1792" y="0"/>
                  </a:lnTo>
                  <a:lnTo>
                    <a:pt x="2950" y="258"/>
                  </a:lnTo>
                  <a:lnTo>
                    <a:pt x="3920" y="1267"/>
                  </a:lnTo>
                  <a:close/>
                  <a:moveTo>
                    <a:pt x="7980" y="712"/>
                  </a:moveTo>
                  <a:lnTo>
                    <a:pt x="6525" y="1322"/>
                  </a:lnTo>
                  <a:lnTo>
                    <a:pt x="5547" y="1236"/>
                  </a:lnTo>
                  <a:lnTo>
                    <a:pt x="5171" y="1017"/>
                  </a:lnTo>
                  <a:lnTo>
                    <a:pt x="5946" y="305"/>
                  </a:lnTo>
                  <a:lnTo>
                    <a:pt x="7980" y="712"/>
                  </a:lnTo>
                  <a:close/>
                  <a:moveTo>
                    <a:pt x="5664" y="13566"/>
                  </a:moveTo>
                  <a:lnTo>
                    <a:pt x="7503" y="14575"/>
                  </a:lnTo>
                  <a:lnTo>
                    <a:pt x="9732" y="14575"/>
                  </a:lnTo>
                  <a:lnTo>
                    <a:pt x="7409" y="15584"/>
                  </a:lnTo>
                  <a:lnTo>
                    <a:pt x="2957" y="15686"/>
                  </a:lnTo>
                  <a:lnTo>
                    <a:pt x="3059" y="14067"/>
                  </a:lnTo>
                  <a:lnTo>
                    <a:pt x="5664" y="13566"/>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1" name="Freeform: Shape 820">
              <a:extLst>
                <a:ext uri="{FF2B5EF4-FFF2-40B4-BE49-F238E27FC236}">
                  <a16:creationId xmlns:a16="http://schemas.microsoft.com/office/drawing/2014/main" id="{879F7C9B-7AD3-C05F-E64D-D5527BB29AF7}"/>
                </a:ext>
              </a:extLst>
            </p:cNvPr>
            <p:cNvSpPr>
              <a:spLocks/>
            </p:cNvSpPr>
            <p:nvPr/>
          </p:nvSpPr>
          <p:spPr>
            <a:xfrm>
              <a:off x="9493265" y="4124576"/>
              <a:ext cx="160646" cy="336157"/>
            </a:xfrm>
            <a:custGeom>
              <a:avLst/>
              <a:gdLst>
                <a:gd name="connsiteX0" fmla="*/ 128327 w 160646"/>
                <a:gd name="connsiteY0" fmla="*/ 43412 h 336157"/>
                <a:gd name="connsiteX1" fmla="*/ 127295 w 160646"/>
                <a:gd name="connsiteY1" fmla="*/ 43623 h 336157"/>
                <a:gd name="connsiteX2" fmla="*/ 124737 w 160646"/>
                <a:gd name="connsiteY2" fmla="*/ 43663 h 336157"/>
                <a:gd name="connsiteX3" fmla="*/ 122499 w 160646"/>
                <a:gd name="connsiteY3" fmla="*/ 45798 h 336157"/>
                <a:gd name="connsiteX4" fmla="*/ 120958 w 160646"/>
                <a:gd name="connsiteY4" fmla="*/ 46690 h 336157"/>
                <a:gd name="connsiteX5" fmla="*/ 118540 w 160646"/>
                <a:gd name="connsiteY5" fmla="*/ 47433 h 336157"/>
                <a:gd name="connsiteX6" fmla="*/ 115974 w 160646"/>
                <a:gd name="connsiteY6" fmla="*/ 48638 h 336157"/>
                <a:gd name="connsiteX7" fmla="*/ 115231 w 160646"/>
                <a:gd name="connsiteY7" fmla="*/ 50759 h 336157"/>
                <a:gd name="connsiteX8" fmla="*/ 115161 w 160646"/>
                <a:gd name="connsiteY8" fmla="*/ 52292 h 336157"/>
                <a:gd name="connsiteX9" fmla="*/ 114746 w 160646"/>
                <a:gd name="connsiteY9" fmla="*/ 54005 h 336157"/>
                <a:gd name="connsiteX10" fmla="*/ 110584 w 160646"/>
                <a:gd name="connsiteY10" fmla="*/ 56493 h 336157"/>
                <a:gd name="connsiteX11" fmla="*/ 109426 w 160646"/>
                <a:gd name="connsiteY11" fmla="*/ 56235 h 336157"/>
                <a:gd name="connsiteX12" fmla="*/ 108620 w 160646"/>
                <a:gd name="connsiteY12" fmla="*/ 55312 h 336157"/>
                <a:gd name="connsiteX13" fmla="*/ 107392 w 160646"/>
                <a:gd name="connsiteY13" fmla="*/ 55499 h 336157"/>
                <a:gd name="connsiteX14" fmla="*/ 106563 w 160646"/>
                <a:gd name="connsiteY14" fmla="*/ 55961 h 336157"/>
                <a:gd name="connsiteX15" fmla="*/ 105577 w 160646"/>
                <a:gd name="connsiteY15" fmla="*/ 55898 h 336157"/>
                <a:gd name="connsiteX16" fmla="*/ 104474 w 160646"/>
                <a:gd name="connsiteY16" fmla="*/ 56462 h 336157"/>
                <a:gd name="connsiteX17" fmla="*/ 103026 w 160646"/>
                <a:gd name="connsiteY17" fmla="*/ 56290 h 336157"/>
                <a:gd name="connsiteX18" fmla="*/ 101697 w 160646"/>
                <a:gd name="connsiteY18" fmla="*/ 55499 h 336157"/>
                <a:gd name="connsiteX19" fmla="*/ 100930 w 160646"/>
                <a:gd name="connsiteY19" fmla="*/ 55296 h 336157"/>
                <a:gd name="connsiteX20" fmla="*/ 100015 w 160646"/>
                <a:gd name="connsiteY20" fmla="*/ 55288 h 336157"/>
                <a:gd name="connsiteX21" fmla="*/ 99842 w 160646"/>
                <a:gd name="connsiteY21" fmla="*/ 56219 h 336157"/>
                <a:gd name="connsiteX22" fmla="*/ 101204 w 160646"/>
                <a:gd name="connsiteY22" fmla="*/ 59826 h 336157"/>
                <a:gd name="connsiteX23" fmla="*/ 101556 w 160646"/>
                <a:gd name="connsiteY23" fmla="*/ 61484 h 336157"/>
                <a:gd name="connsiteX24" fmla="*/ 97104 w 160646"/>
                <a:gd name="connsiteY24" fmla="*/ 66350 h 336157"/>
                <a:gd name="connsiteX25" fmla="*/ 97597 w 160646"/>
                <a:gd name="connsiteY25" fmla="*/ 69480 h 336157"/>
                <a:gd name="connsiteX26" fmla="*/ 96392 w 160646"/>
                <a:gd name="connsiteY26" fmla="*/ 71882 h 336157"/>
                <a:gd name="connsiteX27" fmla="*/ 93701 w 160646"/>
                <a:gd name="connsiteY27" fmla="*/ 73814 h 336157"/>
                <a:gd name="connsiteX28" fmla="*/ 88655 w 160646"/>
                <a:gd name="connsiteY28" fmla="*/ 78790 h 336157"/>
                <a:gd name="connsiteX29" fmla="*/ 86378 w 160646"/>
                <a:gd name="connsiteY29" fmla="*/ 78899 h 336157"/>
                <a:gd name="connsiteX30" fmla="*/ 84665 w 160646"/>
                <a:gd name="connsiteY30" fmla="*/ 80026 h 336157"/>
                <a:gd name="connsiteX31" fmla="*/ 80926 w 160646"/>
                <a:gd name="connsiteY31" fmla="*/ 88178 h 336157"/>
                <a:gd name="connsiteX32" fmla="*/ 80886 w 160646"/>
                <a:gd name="connsiteY32" fmla="*/ 90971 h 336157"/>
                <a:gd name="connsiteX33" fmla="*/ 80300 w 160646"/>
                <a:gd name="connsiteY33" fmla="*/ 93013 h 336157"/>
                <a:gd name="connsiteX34" fmla="*/ 80425 w 160646"/>
                <a:gd name="connsiteY34" fmla="*/ 94969 h 336157"/>
                <a:gd name="connsiteX35" fmla="*/ 78790 w 160646"/>
                <a:gd name="connsiteY35" fmla="*/ 98818 h 336157"/>
                <a:gd name="connsiteX36" fmla="*/ 77084 w 160646"/>
                <a:gd name="connsiteY36" fmla="*/ 100445 h 336157"/>
                <a:gd name="connsiteX37" fmla="*/ 76709 w 160646"/>
                <a:gd name="connsiteY37" fmla="*/ 102542 h 336157"/>
                <a:gd name="connsiteX38" fmla="*/ 79126 w 160646"/>
                <a:gd name="connsiteY38" fmla="*/ 106852 h 336157"/>
                <a:gd name="connsiteX39" fmla="*/ 79400 w 160646"/>
                <a:gd name="connsiteY39" fmla="*/ 107611 h 336157"/>
                <a:gd name="connsiteX40" fmla="*/ 80808 w 160646"/>
                <a:gd name="connsiteY40" fmla="*/ 109927 h 336157"/>
                <a:gd name="connsiteX41" fmla="*/ 81489 w 160646"/>
                <a:gd name="connsiteY41" fmla="*/ 111578 h 336157"/>
                <a:gd name="connsiteX42" fmla="*/ 82568 w 160646"/>
                <a:gd name="connsiteY42" fmla="*/ 113229 h 336157"/>
                <a:gd name="connsiteX43" fmla="*/ 86456 w 160646"/>
                <a:gd name="connsiteY43" fmla="*/ 117508 h 336157"/>
                <a:gd name="connsiteX44" fmla="*/ 88193 w 160646"/>
                <a:gd name="connsiteY44" fmla="*/ 118814 h 336157"/>
                <a:gd name="connsiteX45" fmla="*/ 90282 w 160646"/>
                <a:gd name="connsiteY45" fmla="*/ 119698 h 336157"/>
                <a:gd name="connsiteX46" fmla="*/ 94069 w 160646"/>
                <a:gd name="connsiteY46" fmla="*/ 123548 h 336157"/>
                <a:gd name="connsiteX47" fmla="*/ 95977 w 160646"/>
                <a:gd name="connsiteY47" fmla="*/ 125996 h 336157"/>
                <a:gd name="connsiteX48" fmla="*/ 95109 w 160646"/>
                <a:gd name="connsiteY48" fmla="*/ 127663 h 336157"/>
                <a:gd name="connsiteX49" fmla="*/ 95540 w 160646"/>
                <a:gd name="connsiteY49" fmla="*/ 131191 h 336157"/>
                <a:gd name="connsiteX50" fmla="*/ 92840 w 160646"/>
                <a:gd name="connsiteY50" fmla="*/ 130151 h 336157"/>
                <a:gd name="connsiteX51" fmla="*/ 93153 w 160646"/>
                <a:gd name="connsiteY51" fmla="*/ 130565 h 336157"/>
                <a:gd name="connsiteX52" fmla="*/ 96369 w 160646"/>
                <a:gd name="connsiteY52" fmla="*/ 132498 h 336157"/>
                <a:gd name="connsiteX53" fmla="*/ 101172 w 160646"/>
                <a:gd name="connsiteY53" fmla="*/ 139257 h 336157"/>
                <a:gd name="connsiteX54" fmla="*/ 105358 w 160646"/>
                <a:gd name="connsiteY54" fmla="*/ 142590 h 336157"/>
                <a:gd name="connsiteX55" fmla="*/ 109606 w 160646"/>
                <a:gd name="connsiteY55" fmla="*/ 146376 h 336157"/>
                <a:gd name="connsiteX56" fmla="*/ 110936 w 160646"/>
                <a:gd name="connsiteY56" fmla="*/ 149967 h 336157"/>
                <a:gd name="connsiteX57" fmla="*/ 114770 w 160646"/>
                <a:gd name="connsiteY57" fmla="*/ 152346 h 336157"/>
                <a:gd name="connsiteX58" fmla="*/ 119033 w 160646"/>
                <a:gd name="connsiteY58" fmla="*/ 155788 h 336157"/>
                <a:gd name="connsiteX59" fmla="*/ 118853 w 160646"/>
                <a:gd name="connsiteY59" fmla="*/ 156563 h 336157"/>
                <a:gd name="connsiteX60" fmla="*/ 120004 w 160646"/>
                <a:gd name="connsiteY60" fmla="*/ 157486 h 336157"/>
                <a:gd name="connsiteX61" fmla="*/ 122867 w 160646"/>
                <a:gd name="connsiteY61" fmla="*/ 159309 h 336157"/>
                <a:gd name="connsiteX62" fmla="*/ 124611 w 160646"/>
                <a:gd name="connsiteY62" fmla="*/ 161241 h 336157"/>
                <a:gd name="connsiteX63" fmla="*/ 125284 w 160646"/>
                <a:gd name="connsiteY63" fmla="*/ 163072 h 336157"/>
                <a:gd name="connsiteX64" fmla="*/ 126341 w 160646"/>
                <a:gd name="connsiteY64" fmla="*/ 163369 h 336157"/>
                <a:gd name="connsiteX65" fmla="*/ 127537 w 160646"/>
                <a:gd name="connsiteY65" fmla="*/ 162915 h 336157"/>
                <a:gd name="connsiteX66" fmla="*/ 128727 w 160646"/>
                <a:gd name="connsiteY66" fmla="*/ 162743 h 336157"/>
                <a:gd name="connsiteX67" fmla="*/ 129571 w 160646"/>
                <a:gd name="connsiteY67" fmla="*/ 162884 h 336157"/>
                <a:gd name="connsiteX68" fmla="*/ 130854 w 160646"/>
                <a:gd name="connsiteY68" fmla="*/ 164895 h 336157"/>
                <a:gd name="connsiteX69" fmla="*/ 132646 w 160646"/>
                <a:gd name="connsiteY69" fmla="*/ 166686 h 336157"/>
                <a:gd name="connsiteX70" fmla="*/ 133506 w 160646"/>
                <a:gd name="connsiteY70" fmla="*/ 168337 h 336157"/>
                <a:gd name="connsiteX71" fmla="*/ 134211 w 160646"/>
                <a:gd name="connsiteY71" fmla="*/ 168118 h 336157"/>
                <a:gd name="connsiteX72" fmla="*/ 134789 w 160646"/>
                <a:gd name="connsiteY72" fmla="*/ 168368 h 336157"/>
                <a:gd name="connsiteX73" fmla="*/ 134938 w 160646"/>
                <a:gd name="connsiteY73" fmla="*/ 169745 h 336157"/>
                <a:gd name="connsiteX74" fmla="*/ 135196 w 160646"/>
                <a:gd name="connsiteY74" fmla="*/ 170653 h 336157"/>
                <a:gd name="connsiteX75" fmla="*/ 137598 w 160646"/>
                <a:gd name="connsiteY75" fmla="*/ 173297 h 336157"/>
                <a:gd name="connsiteX76" fmla="*/ 138740 w 160646"/>
                <a:gd name="connsiteY76" fmla="*/ 175785 h 336157"/>
                <a:gd name="connsiteX77" fmla="*/ 141604 w 160646"/>
                <a:gd name="connsiteY77" fmla="*/ 179822 h 336157"/>
                <a:gd name="connsiteX78" fmla="*/ 143724 w 160646"/>
                <a:gd name="connsiteY78" fmla="*/ 182114 h 336157"/>
                <a:gd name="connsiteX79" fmla="*/ 145226 w 160646"/>
                <a:gd name="connsiteY79" fmla="*/ 183405 h 336157"/>
                <a:gd name="connsiteX80" fmla="*/ 146955 w 160646"/>
                <a:gd name="connsiteY80" fmla="*/ 184508 h 336157"/>
                <a:gd name="connsiteX81" fmla="*/ 148645 w 160646"/>
                <a:gd name="connsiteY81" fmla="*/ 188975 h 336157"/>
                <a:gd name="connsiteX82" fmla="*/ 149560 w 160646"/>
                <a:gd name="connsiteY82" fmla="*/ 193028 h 336157"/>
                <a:gd name="connsiteX83" fmla="*/ 151368 w 160646"/>
                <a:gd name="connsiteY83" fmla="*/ 197510 h 336157"/>
                <a:gd name="connsiteX84" fmla="*/ 152737 w 160646"/>
                <a:gd name="connsiteY84" fmla="*/ 199466 h 336157"/>
                <a:gd name="connsiteX85" fmla="*/ 152784 w 160646"/>
                <a:gd name="connsiteY85" fmla="*/ 203151 h 336157"/>
                <a:gd name="connsiteX86" fmla="*/ 153894 w 160646"/>
                <a:gd name="connsiteY86" fmla="*/ 206945 h 336157"/>
                <a:gd name="connsiteX87" fmla="*/ 155076 w 160646"/>
                <a:gd name="connsiteY87" fmla="*/ 209504 h 336157"/>
                <a:gd name="connsiteX88" fmla="*/ 155428 w 160646"/>
                <a:gd name="connsiteY88" fmla="*/ 212117 h 336157"/>
                <a:gd name="connsiteX89" fmla="*/ 155796 w 160646"/>
                <a:gd name="connsiteY89" fmla="*/ 213415 h 336157"/>
                <a:gd name="connsiteX90" fmla="*/ 156250 w 160646"/>
                <a:gd name="connsiteY90" fmla="*/ 214393 h 336157"/>
                <a:gd name="connsiteX91" fmla="*/ 157540 w 160646"/>
                <a:gd name="connsiteY91" fmla="*/ 218814 h 336157"/>
                <a:gd name="connsiteX92" fmla="*/ 157204 w 160646"/>
                <a:gd name="connsiteY92" fmla="*/ 220871 h 336157"/>
                <a:gd name="connsiteX93" fmla="*/ 156304 w 160646"/>
                <a:gd name="connsiteY93" fmla="*/ 218861 h 336157"/>
                <a:gd name="connsiteX94" fmla="*/ 156421 w 160646"/>
                <a:gd name="connsiteY94" fmla="*/ 224791 h 336157"/>
                <a:gd name="connsiteX95" fmla="*/ 157212 w 160646"/>
                <a:gd name="connsiteY95" fmla="*/ 227928 h 336157"/>
                <a:gd name="connsiteX96" fmla="*/ 156860 w 160646"/>
                <a:gd name="connsiteY96" fmla="*/ 231769 h 336157"/>
                <a:gd name="connsiteX97" fmla="*/ 157681 w 160646"/>
                <a:gd name="connsiteY97" fmla="*/ 233115 h 336157"/>
                <a:gd name="connsiteX98" fmla="*/ 159152 w 160646"/>
                <a:gd name="connsiteY98" fmla="*/ 237457 h 336157"/>
                <a:gd name="connsiteX99" fmla="*/ 160192 w 160646"/>
                <a:gd name="connsiteY99" fmla="*/ 239014 h 336157"/>
                <a:gd name="connsiteX100" fmla="*/ 160099 w 160646"/>
                <a:gd name="connsiteY100" fmla="*/ 244310 h 336157"/>
                <a:gd name="connsiteX101" fmla="*/ 160646 w 160646"/>
                <a:gd name="connsiteY101" fmla="*/ 246986 h 336157"/>
                <a:gd name="connsiteX102" fmla="*/ 159253 w 160646"/>
                <a:gd name="connsiteY102" fmla="*/ 245390 h 336157"/>
                <a:gd name="connsiteX103" fmla="*/ 158245 w 160646"/>
                <a:gd name="connsiteY103" fmla="*/ 243575 h 336157"/>
                <a:gd name="connsiteX104" fmla="*/ 156891 w 160646"/>
                <a:gd name="connsiteY104" fmla="*/ 244537 h 336157"/>
                <a:gd name="connsiteX105" fmla="*/ 155678 w 160646"/>
                <a:gd name="connsiteY105" fmla="*/ 245953 h 336157"/>
                <a:gd name="connsiteX106" fmla="*/ 157564 w 160646"/>
                <a:gd name="connsiteY106" fmla="*/ 251649 h 336157"/>
                <a:gd name="connsiteX107" fmla="*/ 155420 w 160646"/>
                <a:gd name="connsiteY107" fmla="*/ 251109 h 336157"/>
                <a:gd name="connsiteX108" fmla="*/ 155608 w 160646"/>
                <a:gd name="connsiteY108" fmla="*/ 258760 h 336157"/>
                <a:gd name="connsiteX109" fmla="*/ 156500 w 160646"/>
                <a:gd name="connsiteY109" fmla="*/ 260544 h 336157"/>
                <a:gd name="connsiteX110" fmla="*/ 156562 w 160646"/>
                <a:gd name="connsiteY110" fmla="*/ 261397 h 336157"/>
                <a:gd name="connsiteX111" fmla="*/ 156304 w 160646"/>
                <a:gd name="connsiteY111" fmla="*/ 262414 h 336157"/>
                <a:gd name="connsiteX112" fmla="*/ 155709 w 160646"/>
                <a:gd name="connsiteY112" fmla="*/ 261295 h 336157"/>
                <a:gd name="connsiteX113" fmla="*/ 155584 w 160646"/>
                <a:gd name="connsiteY113" fmla="*/ 260145 h 336157"/>
                <a:gd name="connsiteX114" fmla="*/ 155248 w 160646"/>
                <a:gd name="connsiteY114" fmla="*/ 260403 h 336157"/>
                <a:gd name="connsiteX115" fmla="*/ 155263 w 160646"/>
                <a:gd name="connsiteY115" fmla="*/ 260998 h 336157"/>
                <a:gd name="connsiteX116" fmla="*/ 154544 w 160646"/>
                <a:gd name="connsiteY116" fmla="*/ 262343 h 336157"/>
                <a:gd name="connsiteX117" fmla="*/ 154333 w 160646"/>
                <a:gd name="connsiteY117" fmla="*/ 264010 h 336157"/>
                <a:gd name="connsiteX118" fmla="*/ 155107 w 160646"/>
                <a:gd name="connsiteY118" fmla="*/ 265434 h 336157"/>
                <a:gd name="connsiteX119" fmla="*/ 155240 w 160646"/>
                <a:gd name="connsiteY119" fmla="*/ 266513 h 336157"/>
                <a:gd name="connsiteX120" fmla="*/ 154685 w 160646"/>
                <a:gd name="connsiteY120" fmla="*/ 267851 h 336157"/>
                <a:gd name="connsiteX121" fmla="*/ 153793 w 160646"/>
                <a:gd name="connsiteY121" fmla="*/ 269267 h 336157"/>
                <a:gd name="connsiteX122" fmla="*/ 151751 w 160646"/>
                <a:gd name="connsiteY122" fmla="*/ 269455 h 336157"/>
                <a:gd name="connsiteX123" fmla="*/ 151282 w 160646"/>
                <a:gd name="connsiteY123" fmla="*/ 272224 h 336157"/>
                <a:gd name="connsiteX124" fmla="*/ 150585 w 160646"/>
                <a:gd name="connsiteY124" fmla="*/ 275158 h 336157"/>
                <a:gd name="connsiteX125" fmla="*/ 146940 w 160646"/>
                <a:gd name="connsiteY125" fmla="*/ 275627 h 336157"/>
                <a:gd name="connsiteX126" fmla="*/ 144295 w 160646"/>
                <a:gd name="connsiteY126" fmla="*/ 278217 h 336157"/>
                <a:gd name="connsiteX127" fmla="*/ 141025 w 160646"/>
                <a:gd name="connsiteY127" fmla="*/ 279179 h 336157"/>
                <a:gd name="connsiteX128" fmla="*/ 138107 w 160646"/>
                <a:gd name="connsiteY128" fmla="*/ 281738 h 336157"/>
                <a:gd name="connsiteX129" fmla="*/ 134891 w 160646"/>
                <a:gd name="connsiteY129" fmla="*/ 284108 h 336157"/>
                <a:gd name="connsiteX130" fmla="*/ 132795 w 160646"/>
                <a:gd name="connsiteY130" fmla="*/ 284421 h 336157"/>
                <a:gd name="connsiteX131" fmla="*/ 131003 w 160646"/>
                <a:gd name="connsiteY131" fmla="*/ 284929 h 336157"/>
                <a:gd name="connsiteX132" fmla="*/ 128946 w 160646"/>
                <a:gd name="connsiteY132" fmla="*/ 288857 h 336157"/>
                <a:gd name="connsiteX133" fmla="*/ 125519 w 160646"/>
                <a:gd name="connsiteY133" fmla="*/ 289311 h 336157"/>
                <a:gd name="connsiteX134" fmla="*/ 119362 w 160646"/>
                <a:gd name="connsiteY134" fmla="*/ 292518 h 336157"/>
                <a:gd name="connsiteX135" fmla="*/ 117288 w 160646"/>
                <a:gd name="connsiteY135" fmla="*/ 294067 h 336157"/>
                <a:gd name="connsiteX136" fmla="*/ 115403 w 160646"/>
                <a:gd name="connsiteY136" fmla="*/ 294670 h 336157"/>
                <a:gd name="connsiteX137" fmla="*/ 112704 w 160646"/>
                <a:gd name="connsiteY137" fmla="*/ 296008 h 336157"/>
                <a:gd name="connsiteX138" fmla="*/ 112125 w 160646"/>
                <a:gd name="connsiteY138" fmla="*/ 295530 h 336157"/>
                <a:gd name="connsiteX139" fmla="*/ 111226 w 160646"/>
                <a:gd name="connsiteY139" fmla="*/ 294380 h 336157"/>
                <a:gd name="connsiteX140" fmla="*/ 108894 w 160646"/>
                <a:gd name="connsiteY140" fmla="*/ 293786 h 336157"/>
                <a:gd name="connsiteX141" fmla="*/ 107752 w 160646"/>
                <a:gd name="connsiteY141" fmla="*/ 292495 h 336157"/>
                <a:gd name="connsiteX142" fmla="*/ 107423 w 160646"/>
                <a:gd name="connsiteY142" fmla="*/ 290836 h 336157"/>
                <a:gd name="connsiteX143" fmla="*/ 107118 w 160646"/>
                <a:gd name="connsiteY143" fmla="*/ 290187 h 336157"/>
                <a:gd name="connsiteX144" fmla="*/ 106618 w 160646"/>
                <a:gd name="connsiteY144" fmla="*/ 291126 h 336157"/>
                <a:gd name="connsiteX145" fmla="*/ 106226 w 160646"/>
                <a:gd name="connsiteY145" fmla="*/ 295069 h 336157"/>
                <a:gd name="connsiteX146" fmla="*/ 105812 w 160646"/>
                <a:gd name="connsiteY146" fmla="*/ 295960 h 336157"/>
                <a:gd name="connsiteX147" fmla="*/ 104818 w 160646"/>
                <a:gd name="connsiteY147" fmla="*/ 296352 h 336157"/>
                <a:gd name="connsiteX148" fmla="*/ 102854 w 160646"/>
                <a:gd name="connsiteY148" fmla="*/ 295233 h 336157"/>
                <a:gd name="connsiteX149" fmla="*/ 100985 w 160646"/>
                <a:gd name="connsiteY149" fmla="*/ 292956 h 336157"/>
                <a:gd name="connsiteX150" fmla="*/ 98317 w 160646"/>
                <a:gd name="connsiteY150" fmla="*/ 294529 h 336157"/>
                <a:gd name="connsiteX151" fmla="*/ 99130 w 160646"/>
                <a:gd name="connsiteY151" fmla="*/ 294717 h 336157"/>
                <a:gd name="connsiteX152" fmla="*/ 100343 w 160646"/>
                <a:gd name="connsiteY152" fmla="*/ 294591 h 336157"/>
                <a:gd name="connsiteX153" fmla="*/ 101282 w 160646"/>
                <a:gd name="connsiteY153" fmla="*/ 294983 h 336157"/>
                <a:gd name="connsiteX154" fmla="*/ 102080 w 160646"/>
                <a:gd name="connsiteY154" fmla="*/ 296500 h 336157"/>
                <a:gd name="connsiteX155" fmla="*/ 102048 w 160646"/>
                <a:gd name="connsiteY155" fmla="*/ 297322 h 336157"/>
                <a:gd name="connsiteX156" fmla="*/ 101634 w 160646"/>
                <a:gd name="connsiteY156" fmla="*/ 298284 h 336157"/>
                <a:gd name="connsiteX157" fmla="*/ 99139 w 160646"/>
                <a:gd name="connsiteY157" fmla="*/ 298441 h 336157"/>
                <a:gd name="connsiteX158" fmla="*/ 95806 w 160646"/>
                <a:gd name="connsiteY158" fmla="*/ 298104 h 336157"/>
                <a:gd name="connsiteX159" fmla="*/ 95195 w 160646"/>
                <a:gd name="connsiteY159" fmla="*/ 298229 h 336157"/>
                <a:gd name="connsiteX160" fmla="*/ 98238 w 160646"/>
                <a:gd name="connsiteY160" fmla="*/ 299708 h 336157"/>
                <a:gd name="connsiteX161" fmla="*/ 101016 w 160646"/>
                <a:gd name="connsiteY161" fmla="*/ 300561 h 336157"/>
                <a:gd name="connsiteX162" fmla="*/ 102244 w 160646"/>
                <a:gd name="connsiteY162" fmla="*/ 301492 h 336157"/>
                <a:gd name="connsiteX163" fmla="*/ 102244 w 160646"/>
                <a:gd name="connsiteY163" fmla="*/ 302266 h 336157"/>
                <a:gd name="connsiteX164" fmla="*/ 100688 w 160646"/>
                <a:gd name="connsiteY164" fmla="*/ 303510 h 336157"/>
                <a:gd name="connsiteX165" fmla="*/ 99482 w 160646"/>
                <a:gd name="connsiteY165" fmla="*/ 305036 h 336157"/>
                <a:gd name="connsiteX166" fmla="*/ 99459 w 160646"/>
                <a:gd name="connsiteY166" fmla="*/ 305982 h 336157"/>
                <a:gd name="connsiteX167" fmla="*/ 99436 w 160646"/>
                <a:gd name="connsiteY167" fmla="*/ 307039 h 336157"/>
                <a:gd name="connsiteX168" fmla="*/ 98082 w 160646"/>
                <a:gd name="connsiteY168" fmla="*/ 307946 h 336157"/>
                <a:gd name="connsiteX169" fmla="*/ 97245 w 160646"/>
                <a:gd name="connsiteY169" fmla="*/ 307766 h 336157"/>
                <a:gd name="connsiteX170" fmla="*/ 94867 w 160646"/>
                <a:gd name="connsiteY170" fmla="*/ 306178 h 336157"/>
                <a:gd name="connsiteX171" fmla="*/ 88006 w 160646"/>
                <a:gd name="connsiteY171" fmla="*/ 299927 h 336157"/>
                <a:gd name="connsiteX172" fmla="*/ 89038 w 160646"/>
                <a:gd name="connsiteY172" fmla="*/ 301695 h 336157"/>
                <a:gd name="connsiteX173" fmla="*/ 96150 w 160646"/>
                <a:gd name="connsiteY173" fmla="*/ 308799 h 336157"/>
                <a:gd name="connsiteX174" fmla="*/ 97401 w 160646"/>
                <a:gd name="connsiteY174" fmla="*/ 311138 h 336157"/>
                <a:gd name="connsiteX175" fmla="*/ 97574 w 160646"/>
                <a:gd name="connsiteY175" fmla="*/ 312789 h 336157"/>
                <a:gd name="connsiteX176" fmla="*/ 96838 w 160646"/>
                <a:gd name="connsiteY176" fmla="*/ 313618 h 336157"/>
                <a:gd name="connsiteX177" fmla="*/ 95634 w 160646"/>
                <a:gd name="connsiteY177" fmla="*/ 314596 h 336157"/>
                <a:gd name="connsiteX178" fmla="*/ 93302 w 160646"/>
                <a:gd name="connsiteY178" fmla="*/ 314666 h 336157"/>
                <a:gd name="connsiteX179" fmla="*/ 89484 w 160646"/>
                <a:gd name="connsiteY179" fmla="*/ 312030 h 336157"/>
                <a:gd name="connsiteX180" fmla="*/ 83374 w 160646"/>
                <a:gd name="connsiteY180" fmla="*/ 305693 h 336157"/>
                <a:gd name="connsiteX181" fmla="*/ 81293 w 160646"/>
                <a:gd name="connsiteY181" fmla="*/ 304832 h 336157"/>
                <a:gd name="connsiteX182" fmla="*/ 87474 w 160646"/>
                <a:gd name="connsiteY182" fmla="*/ 312077 h 336157"/>
                <a:gd name="connsiteX183" fmla="*/ 88491 w 160646"/>
                <a:gd name="connsiteY183" fmla="*/ 313837 h 336157"/>
                <a:gd name="connsiteX184" fmla="*/ 89531 w 160646"/>
                <a:gd name="connsiteY184" fmla="*/ 315863 h 336157"/>
                <a:gd name="connsiteX185" fmla="*/ 89234 w 160646"/>
                <a:gd name="connsiteY185" fmla="*/ 317068 h 336157"/>
                <a:gd name="connsiteX186" fmla="*/ 88702 w 160646"/>
                <a:gd name="connsiteY186" fmla="*/ 318203 h 336157"/>
                <a:gd name="connsiteX187" fmla="*/ 74056 w 160646"/>
                <a:gd name="connsiteY187" fmla="*/ 324907 h 336157"/>
                <a:gd name="connsiteX188" fmla="*/ 71866 w 160646"/>
                <a:gd name="connsiteY188" fmla="*/ 327794 h 336157"/>
                <a:gd name="connsiteX189" fmla="*/ 70129 w 160646"/>
                <a:gd name="connsiteY189" fmla="*/ 331354 h 336157"/>
                <a:gd name="connsiteX190" fmla="*/ 67250 w 160646"/>
                <a:gd name="connsiteY190" fmla="*/ 333333 h 336157"/>
                <a:gd name="connsiteX191" fmla="*/ 65560 w 160646"/>
                <a:gd name="connsiteY191" fmla="*/ 335140 h 336157"/>
                <a:gd name="connsiteX192" fmla="*/ 60678 w 160646"/>
                <a:gd name="connsiteY192" fmla="*/ 336157 h 336157"/>
                <a:gd name="connsiteX193" fmla="*/ 58011 w 160646"/>
                <a:gd name="connsiteY193" fmla="*/ 335837 h 336157"/>
                <a:gd name="connsiteX194" fmla="*/ 60780 w 160646"/>
                <a:gd name="connsiteY194" fmla="*/ 332551 h 336157"/>
                <a:gd name="connsiteX195" fmla="*/ 59067 w 160646"/>
                <a:gd name="connsiteY195" fmla="*/ 331330 h 336157"/>
                <a:gd name="connsiteX196" fmla="*/ 58981 w 160646"/>
                <a:gd name="connsiteY196" fmla="*/ 322858 h 336157"/>
                <a:gd name="connsiteX197" fmla="*/ 59654 w 160646"/>
                <a:gd name="connsiteY197" fmla="*/ 313556 h 336157"/>
                <a:gd name="connsiteX198" fmla="*/ 60929 w 160646"/>
                <a:gd name="connsiteY198" fmla="*/ 308908 h 336157"/>
                <a:gd name="connsiteX199" fmla="*/ 62767 w 160646"/>
                <a:gd name="connsiteY199" fmla="*/ 307751 h 336157"/>
                <a:gd name="connsiteX200" fmla="*/ 65083 w 160646"/>
                <a:gd name="connsiteY200" fmla="*/ 307039 h 336157"/>
                <a:gd name="connsiteX201" fmla="*/ 65138 w 160646"/>
                <a:gd name="connsiteY201" fmla="*/ 306061 h 336157"/>
                <a:gd name="connsiteX202" fmla="*/ 64911 w 160646"/>
                <a:gd name="connsiteY202" fmla="*/ 304942 h 336157"/>
                <a:gd name="connsiteX203" fmla="*/ 63667 w 160646"/>
                <a:gd name="connsiteY203" fmla="*/ 303354 h 336157"/>
                <a:gd name="connsiteX204" fmla="*/ 62306 w 160646"/>
                <a:gd name="connsiteY204" fmla="*/ 302618 h 336157"/>
                <a:gd name="connsiteX205" fmla="*/ 60272 w 160646"/>
                <a:gd name="connsiteY205" fmla="*/ 302297 h 336157"/>
                <a:gd name="connsiteX206" fmla="*/ 58707 w 160646"/>
                <a:gd name="connsiteY206" fmla="*/ 300349 h 336157"/>
                <a:gd name="connsiteX207" fmla="*/ 57518 w 160646"/>
                <a:gd name="connsiteY207" fmla="*/ 300428 h 336157"/>
                <a:gd name="connsiteX208" fmla="*/ 55671 w 160646"/>
                <a:gd name="connsiteY208" fmla="*/ 301077 h 336157"/>
                <a:gd name="connsiteX209" fmla="*/ 54553 w 160646"/>
                <a:gd name="connsiteY209" fmla="*/ 300240 h 336157"/>
                <a:gd name="connsiteX210" fmla="*/ 54138 w 160646"/>
                <a:gd name="connsiteY210" fmla="*/ 298933 h 336157"/>
                <a:gd name="connsiteX211" fmla="*/ 52425 w 160646"/>
                <a:gd name="connsiteY211" fmla="*/ 297306 h 336157"/>
                <a:gd name="connsiteX212" fmla="*/ 50453 w 160646"/>
                <a:gd name="connsiteY212" fmla="*/ 295726 h 336157"/>
                <a:gd name="connsiteX213" fmla="*/ 51345 w 160646"/>
                <a:gd name="connsiteY213" fmla="*/ 295476 h 336157"/>
                <a:gd name="connsiteX214" fmla="*/ 52377 w 160646"/>
                <a:gd name="connsiteY214" fmla="*/ 294568 h 336157"/>
                <a:gd name="connsiteX215" fmla="*/ 53489 w 160646"/>
                <a:gd name="connsiteY215" fmla="*/ 293402 h 336157"/>
                <a:gd name="connsiteX216" fmla="*/ 56242 w 160646"/>
                <a:gd name="connsiteY216" fmla="*/ 293238 h 336157"/>
                <a:gd name="connsiteX217" fmla="*/ 59004 w 160646"/>
                <a:gd name="connsiteY217" fmla="*/ 293293 h 336157"/>
                <a:gd name="connsiteX218" fmla="*/ 59779 w 160646"/>
                <a:gd name="connsiteY218" fmla="*/ 292988 h 336157"/>
                <a:gd name="connsiteX219" fmla="*/ 60898 w 160646"/>
                <a:gd name="connsiteY219" fmla="*/ 291752 h 336157"/>
                <a:gd name="connsiteX220" fmla="*/ 62704 w 160646"/>
                <a:gd name="connsiteY220" fmla="*/ 290163 h 336157"/>
                <a:gd name="connsiteX221" fmla="*/ 64082 w 160646"/>
                <a:gd name="connsiteY221" fmla="*/ 289279 h 336157"/>
                <a:gd name="connsiteX222" fmla="*/ 64410 w 160646"/>
                <a:gd name="connsiteY222" fmla="*/ 288568 h 336157"/>
                <a:gd name="connsiteX223" fmla="*/ 63862 w 160646"/>
                <a:gd name="connsiteY223" fmla="*/ 286893 h 336157"/>
                <a:gd name="connsiteX224" fmla="*/ 63557 w 160646"/>
                <a:gd name="connsiteY224" fmla="*/ 285172 h 336157"/>
                <a:gd name="connsiteX225" fmla="*/ 64066 w 160646"/>
                <a:gd name="connsiteY225" fmla="*/ 284632 h 336157"/>
                <a:gd name="connsiteX226" fmla="*/ 66562 w 160646"/>
                <a:gd name="connsiteY226" fmla="*/ 284937 h 336157"/>
                <a:gd name="connsiteX227" fmla="*/ 69307 w 160646"/>
                <a:gd name="connsiteY227" fmla="*/ 285743 h 336157"/>
                <a:gd name="connsiteX228" fmla="*/ 69973 w 160646"/>
                <a:gd name="connsiteY228" fmla="*/ 286103 h 336157"/>
                <a:gd name="connsiteX229" fmla="*/ 71545 w 160646"/>
                <a:gd name="connsiteY229" fmla="*/ 283991 h 336157"/>
                <a:gd name="connsiteX230" fmla="*/ 71975 w 160646"/>
                <a:gd name="connsiteY230" fmla="*/ 283733 h 336157"/>
                <a:gd name="connsiteX231" fmla="*/ 73008 w 160646"/>
                <a:gd name="connsiteY231" fmla="*/ 283740 h 336157"/>
                <a:gd name="connsiteX232" fmla="*/ 75731 w 160646"/>
                <a:gd name="connsiteY232" fmla="*/ 283349 h 336157"/>
                <a:gd name="connsiteX233" fmla="*/ 78390 w 160646"/>
                <a:gd name="connsiteY233" fmla="*/ 282794 h 336157"/>
                <a:gd name="connsiteX234" fmla="*/ 79650 w 160646"/>
                <a:gd name="connsiteY234" fmla="*/ 282888 h 336157"/>
                <a:gd name="connsiteX235" fmla="*/ 80871 w 160646"/>
                <a:gd name="connsiteY235" fmla="*/ 284304 h 336157"/>
                <a:gd name="connsiteX236" fmla="*/ 81802 w 160646"/>
                <a:gd name="connsiteY236" fmla="*/ 285696 h 336157"/>
                <a:gd name="connsiteX237" fmla="*/ 82286 w 160646"/>
                <a:gd name="connsiteY237" fmla="*/ 285806 h 336157"/>
                <a:gd name="connsiteX238" fmla="*/ 83671 w 160646"/>
                <a:gd name="connsiteY238" fmla="*/ 285211 h 336157"/>
                <a:gd name="connsiteX239" fmla="*/ 84813 w 160646"/>
                <a:gd name="connsiteY239" fmla="*/ 285954 h 336157"/>
                <a:gd name="connsiteX240" fmla="*/ 87208 w 160646"/>
                <a:gd name="connsiteY240" fmla="*/ 287167 h 336157"/>
                <a:gd name="connsiteX241" fmla="*/ 88639 w 160646"/>
                <a:gd name="connsiteY241" fmla="*/ 287222 h 336157"/>
                <a:gd name="connsiteX242" fmla="*/ 87927 w 160646"/>
                <a:gd name="connsiteY242" fmla="*/ 284397 h 336157"/>
                <a:gd name="connsiteX243" fmla="*/ 88725 w 160646"/>
                <a:gd name="connsiteY243" fmla="*/ 282387 h 336157"/>
                <a:gd name="connsiteX244" fmla="*/ 88569 w 160646"/>
                <a:gd name="connsiteY244" fmla="*/ 281839 h 336157"/>
                <a:gd name="connsiteX245" fmla="*/ 87223 w 160646"/>
                <a:gd name="connsiteY245" fmla="*/ 280916 h 336157"/>
                <a:gd name="connsiteX246" fmla="*/ 82654 w 160646"/>
                <a:gd name="connsiteY246" fmla="*/ 277223 h 336157"/>
                <a:gd name="connsiteX247" fmla="*/ 81872 w 160646"/>
                <a:gd name="connsiteY247" fmla="*/ 276120 h 336157"/>
                <a:gd name="connsiteX248" fmla="*/ 81981 w 160646"/>
                <a:gd name="connsiteY248" fmla="*/ 274383 h 336157"/>
                <a:gd name="connsiteX249" fmla="*/ 81825 w 160646"/>
                <a:gd name="connsiteY249" fmla="*/ 271833 h 336157"/>
                <a:gd name="connsiteX250" fmla="*/ 81418 w 160646"/>
                <a:gd name="connsiteY250" fmla="*/ 270229 h 336157"/>
                <a:gd name="connsiteX251" fmla="*/ 81489 w 160646"/>
                <a:gd name="connsiteY251" fmla="*/ 269290 h 336157"/>
                <a:gd name="connsiteX252" fmla="*/ 81770 w 160646"/>
                <a:gd name="connsiteY252" fmla="*/ 268539 h 336157"/>
                <a:gd name="connsiteX253" fmla="*/ 82607 w 160646"/>
                <a:gd name="connsiteY253" fmla="*/ 268242 h 336157"/>
                <a:gd name="connsiteX254" fmla="*/ 83421 w 160646"/>
                <a:gd name="connsiteY254" fmla="*/ 268140 h 336157"/>
                <a:gd name="connsiteX255" fmla="*/ 84070 w 160646"/>
                <a:gd name="connsiteY255" fmla="*/ 267483 h 336157"/>
                <a:gd name="connsiteX256" fmla="*/ 85166 w 160646"/>
                <a:gd name="connsiteY256" fmla="*/ 265801 h 336157"/>
                <a:gd name="connsiteX257" fmla="*/ 87294 w 160646"/>
                <a:gd name="connsiteY257" fmla="*/ 265950 h 336157"/>
                <a:gd name="connsiteX258" fmla="*/ 90282 w 160646"/>
                <a:gd name="connsiteY258" fmla="*/ 266904 h 336157"/>
                <a:gd name="connsiteX259" fmla="*/ 92488 w 160646"/>
                <a:gd name="connsiteY259" fmla="*/ 267499 h 336157"/>
                <a:gd name="connsiteX260" fmla="*/ 93795 w 160646"/>
                <a:gd name="connsiteY260" fmla="*/ 267382 h 336157"/>
                <a:gd name="connsiteX261" fmla="*/ 94085 w 160646"/>
                <a:gd name="connsiteY261" fmla="*/ 267139 h 336157"/>
                <a:gd name="connsiteX262" fmla="*/ 94045 w 160646"/>
                <a:gd name="connsiteY262" fmla="*/ 266232 h 336157"/>
                <a:gd name="connsiteX263" fmla="*/ 94202 w 160646"/>
                <a:gd name="connsiteY263" fmla="*/ 262367 h 336157"/>
                <a:gd name="connsiteX264" fmla="*/ 94116 w 160646"/>
                <a:gd name="connsiteY264" fmla="*/ 261545 h 336157"/>
                <a:gd name="connsiteX265" fmla="*/ 96001 w 160646"/>
                <a:gd name="connsiteY265" fmla="*/ 261170 h 336157"/>
                <a:gd name="connsiteX266" fmla="*/ 98880 w 160646"/>
                <a:gd name="connsiteY266" fmla="*/ 261084 h 336157"/>
                <a:gd name="connsiteX267" fmla="*/ 100398 w 160646"/>
                <a:gd name="connsiteY267" fmla="*/ 260857 h 336157"/>
                <a:gd name="connsiteX268" fmla="*/ 101814 w 160646"/>
                <a:gd name="connsiteY268" fmla="*/ 259230 h 336157"/>
                <a:gd name="connsiteX269" fmla="*/ 105460 w 160646"/>
                <a:gd name="connsiteY269" fmla="*/ 258666 h 336157"/>
                <a:gd name="connsiteX270" fmla="*/ 108096 w 160646"/>
                <a:gd name="connsiteY270" fmla="*/ 256468 h 336157"/>
                <a:gd name="connsiteX271" fmla="*/ 110474 w 160646"/>
                <a:gd name="connsiteY271" fmla="*/ 254207 h 336157"/>
                <a:gd name="connsiteX272" fmla="*/ 111640 w 160646"/>
                <a:gd name="connsiteY272" fmla="*/ 253604 h 336157"/>
                <a:gd name="connsiteX273" fmla="*/ 113119 w 160646"/>
                <a:gd name="connsiteY273" fmla="*/ 253213 h 336157"/>
                <a:gd name="connsiteX274" fmla="*/ 114230 w 160646"/>
                <a:gd name="connsiteY274" fmla="*/ 253268 h 336157"/>
                <a:gd name="connsiteX275" fmla="*/ 115622 w 160646"/>
                <a:gd name="connsiteY275" fmla="*/ 254575 h 336157"/>
                <a:gd name="connsiteX276" fmla="*/ 116772 w 160646"/>
                <a:gd name="connsiteY276" fmla="*/ 253784 h 336157"/>
                <a:gd name="connsiteX277" fmla="*/ 118102 w 160646"/>
                <a:gd name="connsiteY277" fmla="*/ 252251 h 336157"/>
                <a:gd name="connsiteX278" fmla="*/ 118799 w 160646"/>
                <a:gd name="connsiteY278" fmla="*/ 250749 h 336157"/>
                <a:gd name="connsiteX279" fmla="*/ 119182 w 160646"/>
                <a:gd name="connsiteY279" fmla="*/ 248332 h 336157"/>
                <a:gd name="connsiteX280" fmla="*/ 118924 w 160646"/>
                <a:gd name="connsiteY280" fmla="*/ 244623 h 336157"/>
                <a:gd name="connsiteX281" fmla="*/ 118220 w 160646"/>
                <a:gd name="connsiteY281" fmla="*/ 241721 h 336157"/>
                <a:gd name="connsiteX282" fmla="*/ 117555 w 160646"/>
                <a:gd name="connsiteY282" fmla="*/ 239546 h 336157"/>
                <a:gd name="connsiteX283" fmla="*/ 117422 w 160646"/>
                <a:gd name="connsiteY283" fmla="*/ 237371 h 336157"/>
                <a:gd name="connsiteX284" fmla="*/ 118955 w 160646"/>
                <a:gd name="connsiteY284" fmla="*/ 232997 h 336157"/>
                <a:gd name="connsiteX285" fmla="*/ 120277 w 160646"/>
                <a:gd name="connsiteY285" fmla="*/ 228233 h 336157"/>
                <a:gd name="connsiteX286" fmla="*/ 120027 w 160646"/>
                <a:gd name="connsiteY286" fmla="*/ 226355 h 336157"/>
                <a:gd name="connsiteX287" fmla="*/ 118587 w 160646"/>
                <a:gd name="connsiteY287" fmla="*/ 223383 h 336157"/>
                <a:gd name="connsiteX288" fmla="*/ 117124 w 160646"/>
                <a:gd name="connsiteY288" fmla="*/ 219760 h 336157"/>
                <a:gd name="connsiteX289" fmla="*/ 115528 w 160646"/>
                <a:gd name="connsiteY289" fmla="*/ 215770 h 336157"/>
                <a:gd name="connsiteX290" fmla="*/ 114926 w 160646"/>
                <a:gd name="connsiteY290" fmla="*/ 215176 h 336157"/>
                <a:gd name="connsiteX291" fmla="*/ 114496 w 160646"/>
                <a:gd name="connsiteY291" fmla="*/ 214065 h 336157"/>
                <a:gd name="connsiteX292" fmla="*/ 114253 w 160646"/>
                <a:gd name="connsiteY292" fmla="*/ 212766 h 336157"/>
                <a:gd name="connsiteX293" fmla="*/ 114887 w 160646"/>
                <a:gd name="connsiteY293" fmla="*/ 208690 h 336157"/>
                <a:gd name="connsiteX294" fmla="*/ 114981 w 160646"/>
                <a:gd name="connsiteY294" fmla="*/ 207321 h 336157"/>
                <a:gd name="connsiteX295" fmla="*/ 116819 w 160646"/>
                <a:gd name="connsiteY295" fmla="*/ 205459 h 336157"/>
                <a:gd name="connsiteX296" fmla="*/ 117805 w 160646"/>
                <a:gd name="connsiteY296" fmla="*/ 203331 h 336157"/>
                <a:gd name="connsiteX297" fmla="*/ 118728 w 160646"/>
                <a:gd name="connsiteY297" fmla="*/ 200976 h 336157"/>
                <a:gd name="connsiteX298" fmla="*/ 118376 w 160646"/>
                <a:gd name="connsiteY298" fmla="*/ 199732 h 336157"/>
                <a:gd name="connsiteX299" fmla="*/ 118251 w 160646"/>
                <a:gd name="connsiteY299" fmla="*/ 197197 h 336157"/>
                <a:gd name="connsiteX300" fmla="*/ 118486 w 160646"/>
                <a:gd name="connsiteY300" fmla="*/ 195969 h 336157"/>
                <a:gd name="connsiteX301" fmla="*/ 118048 w 160646"/>
                <a:gd name="connsiteY301" fmla="*/ 194976 h 336157"/>
                <a:gd name="connsiteX302" fmla="*/ 117516 w 160646"/>
                <a:gd name="connsiteY302" fmla="*/ 193528 h 336157"/>
                <a:gd name="connsiteX303" fmla="*/ 117868 w 160646"/>
                <a:gd name="connsiteY303" fmla="*/ 192590 h 336157"/>
                <a:gd name="connsiteX304" fmla="*/ 119158 w 160646"/>
                <a:gd name="connsiteY304" fmla="*/ 191784 h 336157"/>
                <a:gd name="connsiteX305" fmla="*/ 119917 w 160646"/>
                <a:gd name="connsiteY305" fmla="*/ 190399 h 336157"/>
                <a:gd name="connsiteX306" fmla="*/ 120887 w 160646"/>
                <a:gd name="connsiteY306" fmla="*/ 188780 h 336157"/>
                <a:gd name="connsiteX307" fmla="*/ 121318 w 160646"/>
                <a:gd name="connsiteY307" fmla="*/ 187301 h 336157"/>
                <a:gd name="connsiteX308" fmla="*/ 120621 w 160646"/>
                <a:gd name="connsiteY308" fmla="*/ 186065 h 336157"/>
                <a:gd name="connsiteX309" fmla="*/ 119362 w 160646"/>
                <a:gd name="connsiteY309" fmla="*/ 184211 h 336157"/>
                <a:gd name="connsiteX310" fmla="*/ 117062 w 160646"/>
                <a:gd name="connsiteY310" fmla="*/ 182536 h 336157"/>
                <a:gd name="connsiteX311" fmla="*/ 114410 w 160646"/>
                <a:gd name="connsiteY311" fmla="*/ 180393 h 336157"/>
                <a:gd name="connsiteX312" fmla="*/ 113111 w 160646"/>
                <a:gd name="connsiteY312" fmla="*/ 179071 h 336157"/>
                <a:gd name="connsiteX313" fmla="*/ 112078 w 160646"/>
                <a:gd name="connsiteY313" fmla="*/ 177725 h 336157"/>
                <a:gd name="connsiteX314" fmla="*/ 111132 w 160646"/>
                <a:gd name="connsiteY314" fmla="*/ 176160 h 336157"/>
                <a:gd name="connsiteX315" fmla="*/ 110615 w 160646"/>
                <a:gd name="connsiteY315" fmla="*/ 174909 h 336157"/>
                <a:gd name="connsiteX316" fmla="*/ 111116 w 160646"/>
                <a:gd name="connsiteY316" fmla="*/ 174087 h 336157"/>
                <a:gd name="connsiteX317" fmla="*/ 114887 w 160646"/>
                <a:gd name="connsiteY317" fmla="*/ 172202 h 336157"/>
                <a:gd name="connsiteX318" fmla="*/ 115575 w 160646"/>
                <a:gd name="connsiteY318" fmla="*/ 171521 h 336157"/>
                <a:gd name="connsiteX319" fmla="*/ 115974 w 160646"/>
                <a:gd name="connsiteY319" fmla="*/ 170473 h 336157"/>
                <a:gd name="connsiteX320" fmla="*/ 115677 w 160646"/>
                <a:gd name="connsiteY320" fmla="*/ 169448 h 336157"/>
                <a:gd name="connsiteX321" fmla="*/ 114660 w 160646"/>
                <a:gd name="connsiteY321" fmla="*/ 168892 h 336157"/>
                <a:gd name="connsiteX322" fmla="*/ 113478 w 160646"/>
                <a:gd name="connsiteY322" fmla="*/ 168517 h 336157"/>
                <a:gd name="connsiteX323" fmla="*/ 111742 w 160646"/>
                <a:gd name="connsiteY323" fmla="*/ 167328 h 336157"/>
                <a:gd name="connsiteX324" fmla="*/ 108503 w 160646"/>
                <a:gd name="connsiteY324" fmla="*/ 164065 h 336157"/>
                <a:gd name="connsiteX325" fmla="*/ 107016 w 160646"/>
                <a:gd name="connsiteY325" fmla="*/ 163338 h 336157"/>
                <a:gd name="connsiteX326" fmla="*/ 105452 w 160646"/>
                <a:gd name="connsiteY326" fmla="*/ 162399 h 336157"/>
                <a:gd name="connsiteX327" fmla="*/ 104623 w 160646"/>
                <a:gd name="connsiteY327" fmla="*/ 161413 h 336157"/>
                <a:gd name="connsiteX328" fmla="*/ 103715 w 160646"/>
                <a:gd name="connsiteY328" fmla="*/ 158706 h 336157"/>
                <a:gd name="connsiteX329" fmla="*/ 103300 w 160646"/>
                <a:gd name="connsiteY329" fmla="*/ 158464 h 336157"/>
                <a:gd name="connsiteX330" fmla="*/ 102401 w 160646"/>
                <a:gd name="connsiteY330" fmla="*/ 159285 h 336157"/>
                <a:gd name="connsiteX331" fmla="*/ 101259 w 160646"/>
                <a:gd name="connsiteY331" fmla="*/ 160138 h 336157"/>
                <a:gd name="connsiteX332" fmla="*/ 100304 w 160646"/>
                <a:gd name="connsiteY332" fmla="*/ 159989 h 336157"/>
                <a:gd name="connsiteX333" fmla="*/ 99436 w 160646"/>
                <a:gd name="connsiteY333" fmla="*/ 159222 h 336157"/>
                <a:gd name="connsiteX334" fmla="*/ 99021 w 160646"/>
                <a:gd name="connsiteY334" fmla="*/ 158190 h 336157"/>
                <a:gd name="connsiteX335" fmla="*/ 98059 w 160646"/>
                <a:gd name="connsiteY335" fmla="*/ 156774 h 336157"/>
                <a:gd name="connsiteX336" fmla="*/ 97010 w 160646"/>
                <a:gd name="connsiteY336" fmla="*/ 155624 h 336157"/>
                <a:gd name="connsiteX337" fmla="*/ 96737 w 160646"/>
                <a:gd name="connsiteY337" fmla="*/ 151743 h 336157"/>
                <a:gd name="connsiteX338" fmla="*/ 96572 w 160646"/>
                <a:gd name="connsiteY338" fmla="*/ 150476 h 336157"/>
                <a:gd name="connsiteX339" fmla="*/ 96056 w 160646"/>
                <a:gd name="connsiteY339" fmla="*/ 148708 h 336157"/>
                <a:gd name="connsiteX340" fmla="*/ 95242 w 160646"/>
                <a:gd name="connsiteY340" fmla="*/ 148074 h 336157"/>
                <a:gd name="connsiteX341" fmla="*/ 94382 w 160646"/>
                <a:gd name="connsiteY341" fmla="*/ 147605 h 336157"/>
                <a:gd name="connsiteX342" fmla="*/ 92347 w 160646"/>
                <a:gd name="connsiteY342" fmla="*/ 144381 h 336157"/>
                <a:gd name="connsiteX343" fmla="*/ 90939 w 160646"/>
                <a:gd name="connsiteY343" fmla="*/ 142715 h 336157"/>
                <a:gd name="connsiteX344" fmla="*/ 85166 w 160646"/>
                <a:gd name="connsiteY344" fmla="*/ 138177 h 336157"/>
                <a:gd name="connsiteX345" fmla="*/ 84446 w 160646"/>
                <a:gd name="connsiteY345" fmla="*/ 137450 h 336157"/>
                <a:gd name="connsiteX346" fmla="*/ 82889 w 160646"/>
                <a:gd name="connsiteY346" fmla="*/ 135580 h 336157"/>
                <a:gd name="connsiteX347" fmla="*/ 80182 w 160646"/>
                <a:gd name="connsiteY347" fmla="*/ 132928 h 336157"/>
                <a:gd name="connsiteX348" fmla="*/ 78250 w 160646"/>
                <a:gd name="connsiteY348" fmla="*/ 130792 h 336157"/>
                <a:gd name="connsiteX349" fmla="*/ 76841 w 160646"/>
                <a:gd name="connsiteY349" fmla="*/ 128578 h 336157"/>
                <a:gd name="connsiteX350" fmla="*/ 76184 w 160646"/>
                <a:gd name="connsiteY350" fmla="*/ 126654 h 336157"/>
                <a:gd name="connsiteX351" fmla="*/ 75989 w 160646"/>
                <a:gd name="connsiteY351" fmla="*/ 125152 h 336157"/>
                <a:gd name="connsiteX352" fmla="*/ 74455 w 160646"/>
                <a:gd name="connsiteY352" fmla="*/ 123000 h 336157"/>
                <a:gd name="connsiteX353" fmla="*/ 73133 w 160646"/>
                <a:gd name="connsiteY353" fmla="*/ 121232 h 336157"/>
                <a:gd name="connsiteX354" fmla="*/ 71850 w 160646"/>
                <a:gd name="connsiteY354" fmla="*/ 120661 h 336157"/>
                <a:gd name="connsiteX355" fmla="*/ 70387 w 160646"/>
                <a:gd name="connsiteY355" fmla="*/ 120418 h 336157"/>
                <a:gd name="connsiteX356" fmla="*/ 69065 w 160646"/>
                <a:gd name="connsiteY356" fmla="*/ 119370 h 336157"/>
                <a:gd name="connsiteX357" fmla="*/ 66648 w 160646"/>
                <a:gd name="connsiteY357" fmla="*/ 116992 h 336157"/>
                <a:gd name="connsiteX358" fmla="*/ 65576 w 160646"/>
                <a:gd name="connsiteY358" fmla="*/ 115466 h 336157"/>
                <a:gd name="connsiteX359" fmla="*/ 64942 w 160646"/>
                <a:gd name="connsiteY359" fmla="*/ 114433 h 336157"/>
                <a:gd name="connsiteX360" fmla="*/ 64974 w 160646"/>
                <a:gd name="connsiteY360" fmla="*/ 113369 h 336157"/>
                <a:gd name="connsiteX361" fmla="*/ 65552 w 160646"/>
                <a:gd name="connsiteY361" fmla="*/ 111601 h 336157"/>
                <a:gd name="connsiteX362" fmla="*/ 66257 w 160646"/>
                <a:gd name="connsiteY362" fmla="*/ 110592 h 336157"/>
                <a:gd name="connsiteX363" fmla="*/ 66280 w 160646"/>
                <a:gd name="connsiteY363" fmla="*/ 109802 h 336157"/>
                <a:gd name="connsiteX364" fmla="*/ 65591 w 160646"/>
                <a:gd name="connsiteY364" fmla="*/ 109160 h 336157"/>
                <a:gd name="connsiteX365" fmla="*/ 62908 w 160646"/>
                <a:gd name="connsiteY365" fmla="*/ 108018 h 336157"/>
                <a:gd name="connsiteX366" fmla="*/ 56837 w 160646"/>
                <a:gd name="connsiteY366" fmla="*/ 106289 h 336157"/>
                <a:gd name="connsiteX367" fmla="*/ 54568 w 160646"/>
                <a:gd name="connsiteY367" fmla="*/ 104967 h 336157"/>
                <a:gd name="connsiteX368" fmla="*/ 52472 w 160646"/>
                <a:gd name="connsiteY368" fmla="*/ 103277 h 336157"/>
                <a:gd name="connsiteX369" fmla="*/ 50891 w 160646"/>
                <a:gd name="connsiteY369" fmla="*/ 102127 h 336157"/>
                <a:gd name="connsiteX370" fmla="*/ 43490 w 160646"/>
                <a:gd name="connsiteY370" fmla="*/ 97237 h 336157"/>
                <a:gd name="connsiteX371" fmla="*/ 41245 w 160646"/>
                <a:gd name="connsiteY371" fmla="*/ 96424 h 336157"/>
                <a:gd name="connsiteX372" fmla="*/ 39321 w 160646"/>
                <a:gd name="connsiteY372" fmla="*/ 95555 h 336157"/>
                <a:gd name="connsiteX373" fmla="*/ 38734 w 160646"/>
                <a:gd name="connsiteY373" fmla="*/ 94710 h 336157"/>
                <a:gd name="connsiteX374" fmla="*/ 38835 w 160646"/>
                <a:gd name="connsiteY374" fmla="*/ 93897 h 336157"/>
                <a:gd name="connsiteX375" fmla="*/ 39625 w 160646"/>
                <a:gd name="connsiteY375" fmla="*/ 93294 h 336157"/>
                <a:gd name="connsiteX376" fmla="*/ 41722 w 160646"/>
                <a:gd name="connsiteY376" fmla="*/ 92035 h 336157"/>
                <a:gd name="connsiteX377" fmla="*/ 42505 w 160646"/>
                <a:gd name="connsiteY377" fmla="*/ 90595 h 336157"/>
                <a:gd name="connsiteX378" fmla="*/ 42254 w 160646"/>
                <a:gd name="connsiteY378" fmla="*/ 88710 h 336157"/>
                <a:gd name="connsiteX379" fmla="*/ 41425 w 160646"/>
                <a:gd name="connsiteY379" fmla="*/ 86801 h 336157"/>
                <a:gd name="connsiteX380" fmla="*/ 41832 w 160646"/>
                <a:gd name="connsiteY380" fmla="*/ 86144 h 336157"/>
                <a:gd name="connsiteX381" fmla="*/ 42512 w 160646"/>
                <a:gd name="connsiteY381" fmla="*/ 86066 h 336157"/>
                <a:gd name="connsiteX382" fmla="*/ 43920 w 160646"/>
                <a:gd name="connsiteY382" fmla="*/ 86011 h 336157"/>
                <a:gd name="connsiteX383" fmla="*/ 46839 w 160646"/>
                <a:gd name="connsiteY383" fmla="*/ 85901 h 336157"/>
                <a:gd name="connsiteX384" fmla="*/ 53129 w 160646"/>
                <a:gd name="connsiteY384" fmla="*/ 87638 h 336157"/>
                <a:gd name="connsiteX385" fmla="*/ 54036 w 160646"/>
                <a:gd name="connsiteY385" fmla="*/ 87450 h 336157"/>
                <a:gd name="connsiteX386" fmla="*/ 57455 w 160646"/>
                <a:gd name="connsiteY386" fmla="*/ 84297 h 336157"/>
                <a:gd name="connsiteX387" fmla="*/ 58738 w 160646"/>
                <a:gd name="connsiteY387" fmla="*/ 82412 h 336157"/>
                <a:gd name="connsiteX388" fmla="*/ 59035 w 160646"/>
                <a:gd name="connsiteY388" fmla="*/ 80840 h 336157"/>
                <a:gd name="connsiteX389" fmla="*/ 59708 w 160646"/>
                <a:gd name="connsiteY389" fmla="*/ 79838 h 336157"/>
                <a:gd name="connsiteX390" fmla="*/ 61508 w 160646"/>
                <a:gd name="connsiteY390" fmla="*/ 78195 h 336157"/>
                <a:gd name="connsiteX391" fmla="*/ 61531 w 160646"/>
                <a:gd name="connsiteY391" fmla="*/ 76693 h 336157"/>
                <a:gd name="connsiteX392" fmla="*/ 60647 w 160646"/>
                <a:gd name="connsiteY392" fmla="*/ 74682 h 336157"/>
                <a:gd name="connsiteX393" fmla="*/ 59747 w 160646"/>
                <a:gd name="connsiteY393" fmla="*/ 73908 h 336157"/>
                <a:gd name="connsiteX394" fmla="*/ 58973 w 160646"/>
                <a:gd name="connsiteY394" fmla="*/ 73572 h 336157"/>
                <a:gd name="connsiteX395" fmla="*/ 56477 w 160646"/>
                <a:gd name="connsiteY395" fmla="*/ 73837 h 336157"/>
                <a:gd name="connsiteX396" fmla="*/ 55992 w 160646"/>
                <a:gd name="connsiteY396" fmla="*/ 73384 h 336157"/>
                <a:gd name="connsiteX397" fmla="*/ 55664 w 160646"/>
                <a:gd name="connsiteY397" fmla="*/ 71890 h 336157"/>
                <a:gd name="connsiteX398" fmla="*/ 55546 w 160646"/>
                <a:gd name="connsiteY398" fmla="*/ 70974 h 336157"/>
                <a:gd name="connsiteX399" fmla="*/ 54725 w 160646"/>
                <a:gd name="connsiteY399" fmla="*/ 69902 h 336157"/>
                <a:gd name="connsiteX400" fmla="*/ 52026 w 160646"/>
                <a:gd name="connsiteY400" fmla="*/ 68987 h 336157"/>
                <a:gd name="connsiteX401" fmla="*/ 49741 w 160646"/>
                <a:gd name="connsiteY401" fmla="*/ 68729 h 336157"/>
                <a:gd name="connsiteX402" fmla="*/ 49209 w 160646"/>
                <a:gd name="connsiteY402" fmla="*/ 68345 h 336157"/>
                <a:gd name="connsiteX403" fmla="*/ 50085 w 160646"/>
                <a:gd name="connsiteY403" fmla="*/ 67313 h 336157"/>
                <a:gd name="connsiteX404" fmla="*/ 51642 w 160646"/>
                <a:gd name="connsiteY404" fmla="*/ 66296 h 336157"/>
                <a:gd name="connsiteX405" fmla="*/ 52823 w 160646"/>
                <a:gd name="connsiteY405" fmla="*/ 65701 h 336157"/>
                <a:gd name="connsiteX406" fmla="*/ 53755 w 160646"/>
                <a:gd name="connsiteY406" fmla="*/ 64645 h 336157"/>
                <a:gd name="connsiteX407" fmla="*/ 53926 w 160646"/>
                <a:gd name="connsiteY407" fmla="*/ 63565 h 336157"/>
                <a:gd name="connsiteX408" fmla="*/ 52769 w 160646"/>
                <a:gd name="connsiteY408" fmla="*/ 62603 h 336157"/>
                <a:gd name="connsiteX409" fmla="*/ 51259 w 160646"/>
                <a:gd name="connsiteY409" fmla="*/ 61531 h 336157"/>
                <a:gd name="connsiteX410" fmla="*/ 48810 w 160646"/>
                <a:gd name="connsiteY410" fmla="*/ 59489 h 336157"/>
                <a:gd name="connsiteX411" fmla="*/ 45415 w 160646"/>
                <a:gd name="connsiteY411" fmla="*/ 57322 h 336157"/>
                <a:gd name="connsiteX412" fmla="*/ 43349 w 160646"/>
                <a:gd name="connsiteY412" fmla="*/ 56579 h 336157"/>
                <a:gd name="connsiteX413" fmla="*/ 42270 w 160646"/>
                <a:gd name="connsiteY413" fmla="*/ 56681 h 336157"/>
                <a:gd name="connsiteX414" fmla="*/ 38530 w 160646"/>
                <a:gd name="connsiteY414" fmla="*/ 58543 h 336157"/>
                <a:gd name="connsiteX415" fmla="*/ 36520 w 160646"/>
                <a:gd name="connsiteY415" fmla="*/ 59755 h 336157"/>
                <a:gd name="connsiteX416" fmla="*/ 34845 w 160646"/>
                <a:gd name="connsiteY416" fmla="*/ 61915 h 336157"/>
                <a:gd name="connsiteX417" fmla="*/ 33101 w 160646"/>
                <a:gd name="connsiteY417" fmla="*/ 62376 h 336157"/>
                <a:gd name="connsiteX418" fmla="*/ 31332 w 160646"/>
                <a:gd name="connsiteY418" fmla="*/ 61422 h 336157"/>
                <a:gd name="connsiteX419" fmla="*/ 29330 w 160646"/>
                <a:gd name="connsiteY419" fmla="*/ 60444 h 336157"/>
                <a:gd name="connsiteX420" fmla="*/ 23783 w 160646"/>
                <a:gd name="connsiteY420" fmla="*/ 59020 h 336157"/>
                <a:gd name="connsiteX421" fmla="*/ 21444 w 160646"/>
                <a:gd name="connsiteY421" fmla="*/ 57831 h 336157"/>
                <a:gd name="connsiteX422" fmla="*/ 16601 w 160646"/>
                <a:gd name="connsiteY422" fmla="*/ 50555 h 336157"/>
                <a:gd name="connsiteX423" fmla="*/ 15889 w 160646"/>
                <a:gd name="connsiteY423" fmla="*/ 49076 h 336157"/>
                <a:gd name="connsiteX424" fmla="*/ 16351 w 160646"/>
                <a:gd name="connsiteY424" fmla="*/ 47402 h 336157"/>
                <a:gd name="connsiteX425" fmla="*/ 16687 w 160646"/>
                <a:gd name="connsiteY425" fmla="*/ 45000 h 336157"/>
                <a:gd name="connsiteX426" fmla="*/ 17172 w 160646"/>
                <a:gd name="connsiteY426" fmla="*/ 43444 h 336157"/>
                <a:gd name="connsiteX427" fmla="*/ 18025 w 160646"/>
                <a:gd name="connsiteY427" fmla="*/ 41957 h 336157"/>
                <a:gd name="connsiteX428" fmla="*/ 18260 w 160646"/>
                <a:gd name="connsiteY428" fmla="*/ 40635 h 336157"/>
                <a:gd name="connsiteX429" fmla="*/ 18048 w 160646"/>
                <a:gd name="connsiteY429" fmla="*/ 39336 h 336157"/>
                <a:gd name="connsiteX430" fmla="*/ 17352 w 160646"/>
                <a:gd name="connsiteY430" fmla="*/ 38593 h 336157"/>
                <a:gd name="connsiteX431" fmla="*/ 16437 w 160646"/>
                <a:gd name="connsiteY431" fmla="*/ 38374 h 336157"/>
                <a:gd name="connsiteX432" fmla="*/ 15756 w 160646"/>
                <a:gd name="connsiteY432" fmla="*/ 38077 h 336157"/>
                <a:gd name="connsiteX433" fmla="*/ 15114 w 160646"/>
                <a:gd name="connsiteY433" fmla="*/ 36371 h 336157"/>
                <a:gd name="connsiteX434" fmla="*/ 14723 w 160646"/>
                <a:gd name="connsiteY434" fmla="*/ 36590 h 336157"/>
                <a:gd name="connsiteX435" fmla="*/ 14129 w 160646"/>
                <a:gd name="connsiteY435" fmla="*/ 38663 h 336157"/>
                <a:gd name="connsiteX436" fmla="*/ 13417 w 160646"/>
                <a:gd name="connsiteY436" fmla="*/ 39407 h 336157"/>
                <a:gd name="connsiteX437" fmla="*/ 12471 w 160646"/>
                <a:gd name="connsiteY437" fmla="*/ 39774 h 336157"/>
                <a:gd name="connsiteX438" fmla="*/ 11735 w 160646"/>
                <a:gd name="connsiteY438" fmla="*/ 39446 h 336157"/>
                <a:gd name="connsiteX439" fmla="*/ 11265 w 160646"/>
                <a:gd name="connsiteY439" fmla="*/ 38617 h 336157"/>
                <a:gd name="connsiteX440" fmla="*/ 11062 w 160646"/>
                <a:gd name="connsiteY440" fmla="*/ 37208 h 336157"/>
                <a:gd name="connsiteX441" fmla="*/ 10577 w 160646"/>
                <a:gd name="connsiteY441" fmla="*/ 35315 h 336157"/>
                <a:gd name="connsiteX442" fmla="*/ 9983 w 160646"/>
                <a:gd name="connsiteY442" fmla="*/ 34079 h 336157"/>
                <a:gd name="connsiteX443" fmla="*/ 7894 w 160646"/>
                <a:gd name="connsiteY443" fmla="*/ 32819 h 336157"/>
                <a:gd name="connsiteX444" fmla="*/ 6908 w 160646"/>
                <a:gd name="connsiteY444" fmla="*/ 31184 h 336157"/>
                <a:gd name="connsiteX445" fmla="*/ 3810 w 160646"/>
                <a:gd name="connsiteY445" fmla="*/ 27625 h 336157"/>
                <a:gd name="connsiteX446" fmla="*/ 1212 w 160646"/>
                <a:gd name="connsiteY446" fmla="*/ 25129 h 336157"/>
                <a:gd name="connsiteX447" fmla="*/ 0 w 160646"/>
                <a:gd name="connsiteY447" fmla="*/ 22883 h 336157"/>
                <a:gd name="connsiteX448" fmla="*/ 1064 w 160646"/>
                <a:gd name="connsiteY448" fmla="*/ 22046 h 336157"/>
                <a:gd name="connsiteX449" fmla="*/ 2401 w 160646"/>
                <a:gd name="connsiteY449" fmla="*/ 20834 h 336157"/>
                <a:gd name="connsiteX450" fmla="*/ 3841 w 160646"/>
                <a:gd name="connsiteY450" fmla="*/ 18940 h 336157"/>
                <a:gd name="connsiteX451" fmla="*/ 5453 w 160646"/>
                <a:gd name="connsiteY451" fmla="*/ 16562 h 336157"/>
                <a:gd name="connsiteX452" fmla="*/ 6125 w 160646"/>
                <a:gd name="connsiteY452" fmla="*/ 15107 h 336157"/>
                <a:gd name="connsiteX453" fmla="*/ 6603 w 160646"/>
                <a:gd name="connsiteY453" fmla="*/ 14520 h 336157"/>
                <a:gd name="connsiteX454" fmla="*/ 7549 w 160646"/>
                <a:gd name="connsiteY454" fmla="*/ 14090 h 336157"/>
                <a:gd name="connsiteX455" fmla="*/ 8566 w 160646"/>
                <a:gd name="connsiteY455" fmla="*/ 14325 h 336157"/>
                <a:gd name="connsiteX456" fmla="*/ 10350 w 160646"/>
                <a:gd name="connsiteY456" fmla="*/ 15287 h 336157"/>
                <a:gd name="connsiteX457" fmla="*/ 13042 w 160646"/>
                <a:gd name="connsiteY457" fmla="*/ 16515 h 336157"/>
                <a:gd name="connsiteX458" fmla="*/ 15443 w 160646"/>
                <a:gd name="connsiteY458" fmla="*/ 17970 h 336157"/>
                <a:gd name="connsiteX459" fmla="*/ 16413 w 160646"/>
                <a:gd name="connsiteY459" fmla="*/ 19433 h 336157"/>
                <a:gd name="connsiteX460" fmla="*/ 17751 w 160646"/>
                <a:gd name="connsiteY460" fmla="*/ 20834 h 336157"/>
                <a:gd name="connsiteX461" fmla="*/ 18776 w 160646"/>
                <a:gd name="connsiteY461" fmla="*/ 21256 h 336157"/>
                <a:gd name="connsiteX462" fmla="*/ 19292 w 160646"/>
                <a:gd name="connsiteY462" fmla="*/ 21147 h 336157"/>
                <a:gd name="connsiteX463" fmla="*/ 20834 w 160646"/>
                <a:gd name="connsiteY463" fmla="*/ 20091 h 336157"/>
                <a:gd name="connsiteX464" fmla="*/ 22163 w 160646"/>
                <a:gd name="connsiteY464" fmla="*/ 19034 h 336157"/>
                <a:gd name="connsiteX465" fmla="*/ 22195 w 160646"/>
                <a:gd name="connsiteY465" fmla="*/ 17837 h 336157"/>
                <a:gd name="connsiteX466" fmla="*/ 23415 w 160646"/>
                <a:gd name="connsiteY466" fmla="*/ 16758 h 336157"/>
                <a:gd name="connsiteX467" fmla="*/ 25011 w 160646"/>
                <a:gd name="connsiteY467" fmla="*/ 14982 h 336157"/>
                <a:gd name="connsiteX468" fmla="*/ 25770 w 160646"/>
                <a:gd name="connsiteY468" fmla="*/ 13777 h 336157"/>
                <a:gd name="connsiteX469" fmla="*/ 26341 w 160646"/>
                <a:gd name="connsiteY469" fmla="*/ 13652 h 336157"/>
                <a:gd name="connsiteX470" fmla="*/ 26990 w 160646"/>
                <a:gd name="connsiteY470" fmla="*/ 14004 h 336157"/>
                <a:gd name="connsiteX471" fmla="*/ 29510 w 160646"/>
                <a:gd name="connsiteY471" fmla="*/ 17728 h 336157"/>
                <a:gd name="connsiteX472" fmla="*/ 29995 w 160646"/>
                <a:gd name="connsiteY472" fmla="*/ 17955 h 336157"/>
                <a:gd name="connsiteX473" fmla="*/ 30707 w 160646"/>
                <a:gd name="connsiteY473" fmla="*/ 17399 h 336157"/>
                <a:gd name="connsiteX474" fmla="*/ 31700 w 160646"/>
                <a:gd name="connsiteY474" fmla="*/ 14489 h 336157"/>
                <a:gd name="connsiteX475" fmla="*/ 32795 w 160646"/>
                <a:gd name="connsiteY475" fmla="*/ 13362 h 336157"/>
                <a:gd name="connsiteX476" fmla="*/ 33171 w 160646"/>
                <a:gd name="connsiteY476" fmla="*/ 13644 h 336157"/>
                <a:gd name="connsiteX477" fmla="*/ 39266 w 160646"/>
                <a:gd name="connsiteY477" fmla="*/ 19128 h 336157"/>
                <a:gd name="connsiteX478" fmla="*/ 39844 w 160646"/>
                <a:gd name="connsiteY478" fmla="*/ 19089 h 336157"/>
                <a:gd name="connsiteX479" fmla="*/ 40501 w 160646"/>
                <a:gd name="connsiteY479" fmla="*/ 18847 h 336157"/>
                <a:gd name="connsiteX480" fmla="*/ 40932 w 160646"/>
                <a:gd name="connsiteY480" fmla="*/ 18002 h 336157"/>
                <a:gd name="connsiteX481" fmla="*/ 41409 w 160646"/>
                <a:gd name="connsiteY481" fmla="*/ 16101 h 336157"/>
                <a:gd name="connsiteX482" fmla="*/ 42317 w 160646"/>
                <a:gd name="connsiteY482" fmla="*/ 14067 h 336157"/>
                <a:gd name="connsiteX483" fmla="*/ 44273 w 160646"/>
                <a:gd name="connsiteY483" fmla="*/ 12932 h 336157"/>
                <a:gd name="connsiteX484" fmla="*/ 45798 w 160646"/>
                <a:gd name="connsiteY484" fmla="*/ 12713 h 336157"/>
                <a:gd name="connsiteX485" fmla="*/ 46361 w 160646"/>
                <a:gd name="connsiteY485" fmla="*/ 13683 h 336157"/>
                <a:gd name="connsiteX486" fmla="*/ 47684 w 160646"/>
                <a:gd name="connsiteY486" fmla="*/ 15021 h 336157"/>
                <a:gd name="connsiteX487" fmla="*/ 49288 w 160646"/>
                <a:gd name="connsiteY487" fmla="*/ 15209 h 336157"/>
                <a:gd name="connsiteX488" fmla="*/ 52698 w 160646"/>
                <a:gd name="connsiteY488" fmla="*/ 12838 h 336157"/>
                <a:gd name="connsiteX489" fmla="*/ 53817 w 160646"/>
                <a:gd name="connsiteY489" fmla="*/ 12463 h 336157"/>
                <a:gd name="connsiteX490" fmla="*/ 55006 w 160646"/>
                <a:gd name="connsiteY490" fmla="*/ 12502 h 336157"/>
                <a:gd name="connsiteX491" fmla="*/ 56219 w 160646"/>
                <a:gd name="connsiteY491" fmla="*/ 12408 h 336157"/>
                <a:gd name="connsiteX492" fmla="*/ 57377 w 160646"/>
                <a:gd name="connsiteY492" fmla="*/ 11500 h 336157"/>
                <a:gd name="connsiteX493" fmla="*/ 58597 w 160646"/>
                <a:gd name="connsiteY493" fmla="*/ 10303 h 336157"/>
                <a:gd name="connsiteX494" fmla="*/ 59012 w 160646"/>
                <a:gd name="connsiteY494" fmla="*/ 7941 h 336157"/>
                <a:gd name="connsiteX495" fmla="*/ 59270 w 160646"/>
                <a:gd name="connsiteY495" fmla="*/ 5821 h 336157"/>
                <a:gd name="connsiteX496" fmla="*/ 60107 w 160646"/>
                <a:gd name="connsiteY496" fmla="*/ 4960 h 336157"/>
                <a:gd name="connsiteX497" fmla="*/ 61109 w 160646"/>
                <a:gd name="connsiteY497" fmla="*/ 4389 h 336157"/>
                <a:gd name="connsiteX498" fmla="*/ 62986 w 160646"/>
                <a:gd name="connsiteY498" fmla="*/ 3583 h 336157"/>
                <a:gd name="connsiteX499" fmla="*/ 67226 w 160646"/>
                <a:gd name="connsiteY499" fmla="*/ 1526 h 336157"/>
                <a:gd name="connsiteX500" fmla="*/ 68322 w 160646"/>
                <a:gd name="connsiteY500" fmla="*/ 548 h 336157"/>
                <a:gd name="connsiteX501" fmla="*/ 69128 w 160646"/>
                <a:gd name="connsiteY501" fmla="*/ 0 h 336157"/>
                <a:gd name="connsiteX502" fmla="*/ 70779 w 160646"/>
                <a:gd name="connsiteY502" fmla="*/ 892 h 336157"/>
                <a:gd name="connsiteX503" fmla="*/ 72750 w 160646"/>
                <a:gd name="connsiteY503" fmla="*/ 2613 h 336157"/>
                <a:gd name="connsiteX504" fmla="*/ 73939 w 160646"/>
                <a:gd name="connsiteY504" fmla="*/ 3912 h 336157"/>
                <a:gd name="connsiteX505" fmla="*/ 74737 w 160646"/>
                <a:gd name="connsiteY505" fmla="*/ 5312 h 336157"/>
                <a:gd name="connsiteX506" fmla="*/ 75121 w 160646"/>
                <a:gd name="connsiteY506" fmla="*/ 6478 h 336157"/>
                <a:gd name="connsiteX507" fmla="*/ 78258 w 160646"/>
                <a:gd name="connsiteY507" fmla="*/ 7495 h 336157"/>
                <a:gd name="connsiteX508" fmla="*/ 80260 w 160646"/>
                <a:gd name="connsiteY508" fmla="*/ 8934 h 336157"/>
                <a:gd name="connsiteX509" fmla="*/ 81590 w 160646"/>
                <a:gd name="connsiteY509" fmla="*/ 10037 h 336157"/>
                <a:gd name="connsiteX510" fmla="*/ 82905 w 160646"/>
                <a:gd name="connsiteY510" fmla="*/ 9991 h 336157"/>
                <a:gd name="connsiteX511" fmla="*/ 84219 w 160646"/>
                <a:gd name="connsiteY511" fmla="*/ 9693 h 336157"/>
                <a:gd name="connsiteX512" fmla="*/ 85064 w 160646"/>
                <a:gd name="connsiteY512" fmla="*/ 8809 h 336157"/>
                <a:gd name="connsiteX513" fmla="*/ 86542 w 160646"/>
                <a:gd name="connsiteY513" fmla="*/ 8793 h 336157"/>
                <a:gd name="connsiteX514" fmla="*/ 88295 w 160646"/>
                <a:gd name="connsiteY514" fmla="*/ 8926 h 336157"/>
                <a:gd name="connsiteX515" fmla="*/ 89078 w 160646"/>
                <a:gd name="connsiteY515" fmla="*/ 9279 h 336157"/>
                <a:gd name="connsiteX516" fmla="*/ 90525 w 160646"/>
                <a:gd name="connsiteY516" fmla="*/ 11313 h 336157"/>
                <a:gd name="connsiteX517" fmla="*/ 91174 w 160646"/>
                <a:gd name="connsiteY517" fmla="*/ 11594 h 336157"/>
                <a:gd name="connsiteX518" fmla="*/ 92465 w 160646"/>
                <a:gd name="connsiteY518" fmla="*/ 11453 h 336157"/>
                <a:gd name="connsiteX519" fmla="*/ 94945 w 160646"/>
                <a:gd name="connsiteY519" fmla="*/ 10734 h 336157"/>
                <a:gd name="connsiteX520" fmla="*/ 96940 w 160646"/>
                <a:gd name="connsiteY520" fmla="*/ 10390 h 336157"/>
                <a:gd name="connsiteX521" fmla="*/ 98739 w 160646"/>
                <a:gd name="connsiteY521" fmla="*/ 11203 h 336157"/>
                <a:gd name="connsiteX522" fmla="*/ 102166 w 160646"/>
                <a:gd name="connsiteY522" fmla="*/ 13464 h 336157"/>
                <a:gd name="connsiteX523" fmla="*/ 101204 w 160646"/>
                <a:gd name="connsiteY523" fmla="*/ 15076 h 336157"/>
                <a:gd name="connsiteX524" fmla="*/ 100437 w 160646"/>
                <a:gd name="connsiteY524" fmla="*/ 16812 h 336157"/>
                <a:gd name="connsiteX525" fmla="*/ 98935 w 160646"/>
                <a:gd name="connsiteY525" fmla="*/ 18033 h 336157"/>
                <a:gd name="connsiteX526" fmla="*/ 97824 w 160646"/>
                <a:gd name="connsiteY526" fmla="*/ 18338 h 336157"/>
                <a:gd name="connsiteX527" fmla="*/ 97120 w 160646"/>
                <a:gd name="connsiteY527" fmla="*/ 20036 h 336157"/>
                <a:gd name="connsiteX528" fmla="*/ 96807 w 160646"/>
                <a:gd name="connsiteY528" fmla="*/ 22539 h 336157"/>
                <a:gd name="connsiteX529" fmla="*/ 97190 w 160646"/>
                <a:gd name="connsiteY529" fmla="*/ 23815 h 336157"/>
                <a:gd name="connsiteX530" fmla="*/ 98051 w 160646"/>
                <a:gd name="connsiteY530" fmla="*/ 24221 h 336157"/>
                <a:gd name="connsiteX531" fmla="*/ 99005 w 160646"/>
                <a:gd name="connsiteY531" fmla="*/ 25066 h 336157"/>
                <a:gd name="connsiteX532" fmla="*/ 99396 w 160646"/>
                <a:gd name="connsiteY532" fmla="*/ 26185 h 336157"/>
                <a:gd name="connsiteX533" fmla="*/ 99530 w 160646"/>
                <a:gd name="connsiteY533" fmla="*/ 28657 h 336157"/>
                <a:gd name="connsiteX534" fmla="*/ 99475 w 160646"/>
                <a:gd name="connsiteY534" fmla="*/ 31442 h 336157"/>
                <a:gd name="connsiteX535" fmla="*/ 99608 w 160646"/>
                <a:gd name="connsiteY535" fmla="*/ 32366 h 336157"/>
                <a:gd name="connsiteX536" fmla="*/ 100351 w 160646"/>
                <a:gd name="connsiteY536" fmla="*/ 32193 h 336157"/>
                <a:gd name="connsiteX537" fmla="*/ 101055 w 160646"/>
                <a:gd name="connsiteY537" fmla="*/ 31865 h 336157"/>
                <a:gd name="connsiteX538" fmla="*/ 102479 w 160646"/>
                <a:gd name="connsiteY538" fmla="*/ 32295 h 336157"/>
                <a:gd name="connsiteX539" fmla="*/ 104247 w 160646"/>
                <a:gd name="connsiteY539" fmla="*/ 33023 h 336157"/>
                <a:gd name="connsiteX540" fmla="*/ 105366 w 160646"/>
                <a:gd name="connsiteY540" fmla="*/ 33758 h 336157"/>
                <a:gd name="connsiteX541" fmla="*/ 106367 w 160646"/>
                <a:gd name="connsiteY541" fmla="*/ 33664 h 336157"/>
                <a:gd name="connsiteX542" fmla="*/ 107150 w 160646"/>
                <a:gd name="connsiteY542" fmla="*/ 34384 h 336157"/>
                <a:gd name="connsiteX543" fmla="*/ 107439 w 160646"/>
                <a:gd name="connsiteY543" fmla="*/ 35761 h 336157"/>
                <a:gd name="connsiteX544" fmla="*/ 108362 w 160646"/>
                <a:gd name="connsiteY544" fmla="*/ 36723 h 336157"/>
                <a:gd name="connsiteX545" fmla="*/ 110928 w 160646"/>
                <a:gd name="connsiteY545" fmla="*/ 38530 h 336157"/>
                <a:gd name="connsiteX546" fmla="*/ 112986 w 160646"/>
                <a:gd name="connsiteY546" fmla="*/ 38687 h 336157"/>
                <a:gd name="connsiteX547" fmla="*/ 114723 w 160646"/>
                <a:gd name="connsiteY547" fmla="*/ 41073 h 336157"/>
                <a:gd name="connsiteX548" fmla="*/ 116522 w 160646"/>
                <a:gd name="connsiteY548" fmla="*/ 40291 h 336157"/>
                <a:gd name="connsiteX549" fmla="*/ 117352 w 160646"/>
                <a:gd name="connsiteY549" fmla="*/ 41323 h 336157"/>
                <a:gd name="connsiteX550" fmla="*/ 121083 w 160646"/>
                <a:gd name="connsiteY550" fmla="*/ 40963 h 336157"/>
                <a:gd name="connsiteX551" fmla="*/ 123680 w 160646"/>
                <a:gd name="connsiteY551" fmla="*/ 39993 h 336157"/>
                <a:gd name="connsiteX552" fmla="*/ 124611 w 160646"/>
                <a:gd name="connsiteY552" fmla="*/ 40220 h 336157"/>
                <a:gd name="connsiteX553" fmla="*/ 126951 w 160646"/>
                <a:gd name="connsiteY553" fmla="*/ 42207 h 336157"/>
                <a:gd name="connsiteX554" fmla="*/ 128327 w 160646"/>
                <a:gd name="connsiteY554" fmla="*/ 43412 h 336157"/>
                <a:gd name="connsiteX555" fmla="*/ 120207 w 160646"/>
                <a:gd name="connsiteY555" fmla="*/ 50234 h 336157"/>
                <a:gd name="connsiteX556" fmla="*/ 117046 w 160646"/>
                <a:gd name="connsiteY556" fmla="*/ 53168 h 336157"/>
                <a:gd name="connsiteX557" fmla="*/ 115834 w 160646"/>
                <a:gd name="connsiteY557" fmla="*/ 53121 h 336157"/>
                <a:gd name="connsiteX558" fmla="*/ 116913 w 160646"/>
                <a:gd name="connsiteY558" fmla="*/ 49804 h 336157"/>
                <a:gd name="connsiteX559" fmla="*/ 117429 w 160646"/>
                <a:gd name="connsiteY559" fmla="*/ 49014 h 336157"/>
                <a:gd name="connsiteX560" fmla="*/ 119331 w 160646"/>
                <a:gd name="connsiteY560" fmla="*/ 50156 h 336157"/>
                <a:gd name="connsiteX561" fmla="*/ 120207 w 160646"/>
                <a:gd name="connsiteY561" fmla="*/ 50234 h 336157"/>
                <a:gd name="connsiteX562" fmla="*/ 118415 w 160646"/>
                <a:gd name="connsiteY562" fmla="*/ 57025 h 336157"/>
                <a:gd name="connsiteX563" fmla="*/ 117187 w 160646"/>
                <a:gd name="connsiteY563" fmla="*/ 57635 h 336157"/>
                <a:gd name="connsiteX564" fmla="*/ 115732 w 160646"/>
                <a:gd name="connsiteY564" fmla="*/ 57565 h 336157"/>
                <a:gd name="connsiteX565" fmla="*/ 117477 w 160646"/>
                <a:gd name="connsiteY565" fmla="*/ 56423 h 336157"/>
                <a:gd name="connsiteX566" fmla="*/ 118360 w 160646"/>
                <a:gd name="connsiteY566" fmla="*/ 55007 h 336157"/>
                <a:gd name="connsiteX567" fmla="*/ 119072 w 160646"/>
                <a:gd name="connsiteY567" fmla="*/ 54514 h 336157"/>
                <a:gd name="connsiteX568" fmla="*/ 119065 w 160646"/>
                <a:gd name="connsiteY568" fmla="*/ 55750 h 336157"/>
                <a:gd name="connsiteX569" fmla="*/ 118415 w 160646"/>
                <a:gd name="connsiteY569" fmla="*/ 57025 h 336157"/>
                <a:gd name="connsiteX570" fmla="*/ 104012 w 160646"/>
                <a:gd name="connsiteY570" fmla="*/ 59615 h 336157"/>
                <a:gd name="connsiteX571" fmla="*/ 103762 w 160646"/>
                <a:gd name="connsiteY571" fmla="*/ 60068 h 336157"/>
                <a:gd name="connsiteX572" fmla="*/ 102643 w 160646"/>
                <a:gd name="connsiteY572" fmla="*/ 58965 h 336157"/>
                <a:gd name="connsiteX573" fmla="*/ 101900 w 160646"/>
                <a:gd name="connsiteY573" fmla="*/ 58488 h 336157"/>
                <a:gd name="connsiteX574" fmla="*/ 102463 w 160646"/>
                <a:gd name="connsiteY574" fmla="*/ 57001 h 336157"/>
                <a:gd name="connsiteX575" fmla="*/ 103777 w 160646"/>
                <a:gd name="connsiteY575" fmla="*/ 58629 h 336157"/>
                <a:gd name="connsiteX576" fmla="*/ 104012 w 160646"/>
                <a:gd name="connsiteY576" fmla="*/ 59615 h 336157"/>
                <a:gd name="connsiteX577" fmla="*/ 107658 w 160646"/>
                <a:gd name="connsiteY577" fmla="*/ 61218 h 336157"/>
                <a:gd name="connsiteX578" fmla="*/ 106750 w 160646"/>
                <a:gd name="connsiteY578" fmla="*/ 61312 h 336157"/>
                <a:gd name="connsiteX579" fmla="*/ 105006 w 160646"/>
                <a:gd name="connsiteY579" fmla="*/ 59419 h 336157"/>
                <a:gd name="connsiteX580" fmla="*/ 105945 w 160646"/>
                <a:gd name="connsiteY580" fmla="*/ 58418 h 336157"/>
                <a:gd name="connsiteX581" fmla="*/ 107924 w 160646"/>
                <a:gd name="connsiteY581" fmla="*/ 59122 h 336157"/>
                <a:gd name="connsiteX582" fmla="*/ 108385 w 160646"/>
                <a:gd name="connsiteY582" fmla="*/ 59583 h 336157"/>
                <a:gd name="connsiteX583" fmla="*/ 108370 w 160646"/>
                <a:gd name="connsiteY583" fmla="*/ 59990 h 336157"/>
                <a:gd name="connsiteX584" fmla="*/ 107893 w 160646"/>
                <a:gd name="connsiteY584" fmla="*/ 60890 h 336157"/>
                <a:gd name="connsiteX585" fmla="*/ 107658 w 160646"/>
                <a:gd name="connsiteY585" fmla="*/ 61218 h 336157"/>
                <a:gd name="connsiteX586" fmla="*/ 110646 w 160646"/>
                <a:gd name="connsiteY586" fmla="*/ 296031 h 336157"/>
                <a:gd name="connsiteX587" fmla="*/ 108808 w 160646"/>
                <a:gd name="connsiteY587" fmla="*/ 297369 h 336157"/>
                <a:gd name="connsiteX588" fmla="*/ 108683 w 160646"/>
                <a:gd name="connsiteY588" fmla="*/ 296242 h 336157"/>
                <a:gd name="connsiteX589" fmla="*/ 110279 w 160646"/>
                <a:gd name="connsiteY589" fmla="*/ 295515 h 336157"/>
                <a:gd name="connsiteX590" fmla="*/ 110842 w 160646"/>
                <a:gd name="connsiteY590" fmla="*/ 294943 h 336157"/>
                <a:gd name="connsiteX591" fmla="*/ 111249 w 160646"/>
                <a:gd name="connsiteY591" fmla="*/ 294951 h 336157"/>
                <a:gd name="connsiteX592" fmla="*/ 110646 w 160646"/>
                <a:gd name="connsiteY592" fmla="*/ 296031 h 336157"/>
                <a:gd name="connsiteX593" fmla="*/ 42505 w 160646"/>
                <a:gd name="connsiteY593" fmla="*/ 296172 h 336157"/>
                <a:gd name="connsiteX594" fmla="*/ 42919 w 160646"/>
                <a:gd name="connsiteY594" fmla="*/ 297275 h 336157"/>
                <a:gd name="connsiteX595" fmla="*/ 42762 w 160646"/>
                <a:gd name="connsiteY595" fmla="*/ 299857 h 336157"/>
                <a:gd name="connsiteX596" fmla="*/ 41910 w 160646"/>
                <a:gd name="connsiteY596" fmla="*/ 302384 h 336157"/>
                <a:gd name="connsiteX597" fmla="*/ 42160 w 160646"/>
                <a:gd name="connsiteY597" fmla="*/ 303487 h 336157"/>
                <a:gd name="connsiteX598" fmla="*/ 41503 w 160646"/>
                <a:gd name="connsiteY598" fmla="*/ 304191 h 336157"/>
                <a:gd name="connsiteX599" fmla="*/ 40040 w 160646"/>
                <a:gd name="connsiteY599" fmla="*/ 299458 h 336157"/>
                <a:gd name="connsiteX600" fmla="*/ 38202 w 160646"/>
                <a:gd name="connsiteY600" fmla="*/ 297408 h 336157"/>
                <a:gd name="connsiteX601" fmla="*/ 37795 w 160646"/>
                <a:gd name="connsiteY601" fmla="*/ 296618 h 336157"/>
                <a:gd name="connsiteX602" fmla="*/ 38866 w 160646"/>
                <a:gd name="connsiteY602" fmla="*/ 296672 h 336157"/>
                <a:gd name="connsiteX603" fmla="*/ 40783 w 160646"/>
                <a:gd name="connsiteY603" fmla="*/ 295374 h 336157"/>
                <a:gd name="connsiteX604" fmla="*/ 41707 w 160646"/>
                <a:gd name="connsiteY604" fmla="*/ 295343 h 336157"/>
                <a:gd name="connsiteX605" fmla="*/ 42505 w 160646"/>
                <a:gd name="connsiteY605" fmla="*/ 296172 h 336157"/>
                <a:gd name="connsiteX606" fmla="*/ 98567 w 160646"/>
                <a:gd name="connsiteY606" fmla="*/ 333951 h 336157"/>
                <a:gd name="connsiteX607" fmla="*/ 97949 w 160646"/>
                <a:gd name="connsiteY607" fmla="*/ 333998 h 336157"/>
                <a:gd name="connsiteX608" fmla="*/ 97480 w 160646"/>
                <a:gd name="connsiteY608" fmla="*/ 333544 h 336157"/>
                <a:gd name="connsiteX609" fmla="*/ 99467 w 160646"/>
                <a:gd name="connsiteY609" fmla="*/ 332097 h 336157"/>
                <a:gd name="connsiteX610" fmla="*/ 99271 w 160646"/>
                <a:gd name="connsiteY610" fmla="*/ 333059 h 336157"/>
                <a:gd name="connsiteX611" fmla="*/ 99342 w 160646"/>
                <a:gd name="connsiteY611" fmla="*/ 333544 h 336157"/>
                <a:gd name="connsiteX612" fmla="*/ 98567 w 160646"/>
                <a:gd name="connsiteY612" fmla="*/ 333951 h 33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Lst>
              <a:rect l="l" t="t" r="r" b="b"/>
              <a:pathLst>
                <a:path w="160646" h="336157">
                  <a:moveTo>
                    <a:pt x="128327" y="43412"/>
                  </a:moveTo>
                  <a:lnTo>
                    <a:pt x="127295" y="43623"/>
                  </a:lnTo>
                  <a:lnTo>
                    <a:pt x="124737" y="43663"/>
                  </a:lnTo>
                  <a:lnTo>
                    <a:pt x="122499" y="45798"/>
                  </a:lnTo>
                  <a:lnTo>
                    <a:pt x="120958" y="46690"/>
                  </a:lnTo>
                  <a:lnTo>
                    <a:pt x="118540" y="47433"/>
                  </a:lnTo>
                  <a:lnTo>
                    <a:pt x="115974" y="48638"/>
                  </a:lnTo>
                  <a:lnTo>
                    <a:pt x="115231" y="50759"/>
                  </a:lnTo>
                  <a:lnTo>
                    <a:pt x="115161" y="52292"/>
                  </a:lnTo>
                  <a:lnTo>
                    <a:pt x="114746" y="54005"/>
                  </a:lnTo>
                  <a:lnTo>
                    <a:pt x="110584" y="56493"/>
                  </a:lnTo>
                  <a:lnTo>
                    <a:pt x="109426" y="56235"/>
                  </a:lnTo>
                  <a:lnTo>
                    <a:pt x="108620" y="55312"/>
                  </a:lnTo>
                  <a:lnTo>
                    <a:pt x="107392" y="55499"/>
                  </a:lnTo>
                  <a:lnTo>
                    <a:pt x="106563" y="55961"/>
                  </a:lnTo>
                  <a:lnTo>
                    <a:pt x="105577" y="55898"/>
                  </a:lnTo>
                  <a:lnTo>
                    <a:pt x="104474" y="56462"/>
                  </a:lnTo>
                  <a:lnTo>
                    <a:pt x="103026" y="56290"/>
                  </a:lnTo>
                  <a:lnTo>
                    <a:pt x="101697" y="55499"/>
                  </a:lnTo>
                  <a:lnTo>
                    <a:pt x="100930" y="55296"/>
                  </a:lnTo>
                  <a:lnTo>
                    <a:pt x="100015" y="55288"/>
                  </a:lnTo>
                  <a:lnTo>
                    <a:pt x="99842" y="56219"/>
                  </a:lnTo>
                  <a:lnTo>
                    <a:pt x="101204" y="59826"/>
                  </a:lnTo>
                  <a:lnTo>
                    <a:pt x="101556" y="61484"/>
                  </a:lnTo>
                  <a:lnTo>
                    <a:pt x="97104" y="66350"/>
                  </a:lnTo>
                  <a:lnTo>
                    <a:pt x="97597" y="69480"/>
                  </a:lnTo>
                  <a:lnTo>
                    <a:pt x="96392" y="71882"/>
                  </a:lnTo>
                  <a:lnTo>
                    <a:pt x="93701" y="73814"/>
                  </a:lnTo>
                  <a:lnTo>
                    <a:pt x="88655" y="78790"/>
                  </a:lnTo>
                  <a:lnTo>
                    <a:pt x="86378" y="78899"/>
                  </a:lnTo>
                  <a:lnTo>
                    <a:pt x="84665" y="80026"/>
                  </a:lnTo>
                  <a:lnTo>
                    <a:pt x="80926" y="88178"/>
                  </a:lnTo>
                  <a:lnTo>
                    <a:pt x="80886" y="90971"/>
                  </a:lnTo>
                  <a:lnTo>
                    <a:pt x="80300" y="93013"/>
                  </a:lnTo>
                  <a:lnTo>
                    <a:pt x="80425" y="94969"/>
                  </a:lnTo>
                  <a:lnTo>
                    <a:pt x="78790" y="98818"/>
                  </a:lnTo>
                  <a:lnTo>
                    <a:pt x="77084" y="100445"/>
                  </a:lnTo>
                  <a:lnTo>
                    <a:pt x="76709" y="102542"/>
                  </a:lnTo>
                  <a:lnTo>
                    <a:pt x="79126" y="106852"/>
                  </a:lnTo>
                  <a:lnTo>
                    <a:pt x="79400" y="107611"/>
                  </a:lnTo>
                  <a:lnTo>
                    <a:pt x="80808" y="109927"/>
                  </a:lnTo>
                  <a:lnTo>
                    <a:pt x="81489" y="111578"/>
                  </a:lnTo>
                  <a:lnTo>
                    <a:pt x="82568" y="113229"/>
                  </a:lnTo>
                  <a:lnTo>
                    <a:pt x="86456" y="117508"/>
                  </a:lnTo>
                  <a:lnTo>
                    <a:pt x="88193" y="118814"/>
                  </a:lnTo>
                  <a:lnTo>
                    <a:pt x="90282" y="119698"/>
                  </a:lnTo>
                  <a:lnTo>
                    <a:pt x="94069" y="123548"/>
                  </a:lnTo>
                  <a:lnTo>
                    <a:pt x="95977" y="125996"/>
                  </a:lnTo>
                  <a:lnTo>
                    <a:pt x="95109" y="127663"/>
                  </a:lnTo>
                  <a:lnTo>
                    <a:pt x="95540" y="131191"/>
                  </a:lnTo>
                  <a:lnTo>
                    <a:pt x="92840" y="130151"/>
                  </a:lnTo>
                  <a:lnTo>
                    <a:pt x="93153" y="130565"/>
                  </a:lnTo>
                  <a:lnTo>
                    <a:pt x="96369" y="132498"/>
                  </a:lnTo>
                  <a:lnTo>
                    <a:pt x="101172" y="139257"/>
                  </a:lnTo>
                  <a:lnTo>
                    <a:pt x="105358" y="142590"/>
                  </a:lnTo>
                  <a:lnTo>
                    <a:pt x="109606" y="146376"/>
                  </a:lnTo>
                  <a:lnTo>
                    <a:pt x="110936" y="149967"/>
                  </a:lnTo>
                  <a:lnTo>
                    <a:pt x="114770" y="152346"/>
                  </a:lnTo>
                  <a:lnTo>
                    <a:pt x="119033" y="155788"/>
                  </a:lnTo>
                  <a:lnTo>
                    <a:pt x="118853" y="156563"/>
                  </a:lnTo>
                  <a:lnTo>
                    <a:pt x="120004" y="157486"/>
                  </a:lnTo>
                  <a:lnTo>
                    <a:pt x="122867" y="159309"/>
                  </a:lnTo>
                  <a:lnTo>
                    <a:pt x="124611" y="161241"/>
                  </a:lnTo>
                  <a:lnTo>
                    <a:pt x="125284" y="163072"/>
                  </a:lnTo>
                  <a:lnTo>
                    <a:pt x="126341" y="163369"/>
                  </a:lnTo>
                  <a:lnTo>
                    <a:pt x="127537" y="162915"/>
                  </a:lnTo>
                  <a:lnTo>
                    <a:pt x="128727" y="162743"/>
                  </a:lnTo>
                  <a:lnTo>
                    <a:pt x="129571" y="162884"/>
                  </a:lnTo>
                  <a:lnTo>
                    <a:pt x="130854" y="164895"/>
                  </a:lnTo>
                  <a:lnTo>
                    <a:pt x="132646" y="166686"/>
                  </a:lnTo>
                  <a:lnTo>
                    <a:pt x="133506" y="168337"/>
                  </a:lnTo>
                  <a:lnTo>
                    <a:pt x="134211" y="168118"/>
                  </a:lnTo>
                  <a:lnTo>
                    <a:pt x="134789" y="168368"/>
                  </a:lnTo>
                  <a:lnTo>
                    <a:pt x="134938" y="169745"/>
                  </a:lnTo>
                  <a:lnTo>
                    <a:pt x="135196" y="170653"/>
                  </a:lnTo>
                  <a:lnTo>
                    <a:pt x="137598" y="173297"/>
                  </a:lnTo>
                  <a:lnTo>
                    <a:pt x="138740" y="175785"/>
                  </a:lnTo>
                  <a:lnTo>
                    <a:pt x="141604" y="179822"/>
                  </a:lnTo>
                  <a:lnTo>
                    <a:pt x="143724" y="182114"/>
                  </a:lnTo>
                  <a:lnTo>
                    <a:pt x="145226" y="183405"/>
                  </a:lnTo>
                  <a:lnTo>
                    <a:pt x="146955" y="184508"/>
                  </a:lnTo>
                  <a:lnTo>
                    <a:pt x="148645" y="188975"/>
                  </a:lnTo>
                  <a:lnTo>
                    <a:pt x="149560" y="193028"/>
                  </a:lnTo>
                  <a:lnTo>
                    <a:pt x="151368" y="197510"/>
                  </a:lnTo>
                  <a:lnTo>
                    <a:pt x="152737" y="199466"/>
                  </a:lnTo>
                  <a:lnTo>
                    <a:pt x="152784" y="203151"/>
                  </a:lnTo>
                  <a:lnTo>
                    <a:pt x="153894" y="206945"/>
                  </a:lnTo>
                  <a:lnTo>
                    <a:pt x="155076" y="209504"/>
                  </a:lnTo>
                  <a:lnTo>
                    <a:pt x="155428" y="212117"/>
                  </a:lnTo>
                  <a:lnTo>
                    <a:pt x="155796" y="213415"/>
                  </a:lnTo>
                  <a:lnTo>
                    <a:pt x="156250" y="214393"/>
                  </a:lnTo>
                  <a:lnTo>
                    <a:pt x="157540" y="218814"/>
                  </a:lnTo>
                  <a:lnTo>
                    <a:pt x="157204" y="220871"/>
                  </a:lnTo>
                  <a:lnTo>
                    <a:pt x="156304" y="218861"/>
                  </a:lnTo>
                  <a:lnTo>
                    <a:pt x="156421" y="224791"/>
                  </a:lnTo>
                  <a:lnTo>
                    <a:pt x="157212" y="227928"/>
                  </a:lnTo>
                  <a:lnTo>
                    <a:pt x="156860" y="231769"/>
                  </a:lnTo>
                  <a:lnTo>
                    <a:pt x="157681" y="233115"/>
                  </a:lnTo>
                  <a:lnTo>
                    <a:pt x="159152" y="237457"/>
                  </a:lnTo>
                  <a:lnTo>
                    <a:pt x="160192" y="239014"/>
                  </a:lnTo>
                  <a:lnTo>
                    <a:pt x="160099" y="244310"/>
                  </a:lnTo>
                  <a:lnTo>
                    <a:pt x="160646" y="246986"/>
                  </a:lnTo>
                  <a:lnTo>
                    <a:pt x="159253" y="245390"/>
                  </a:lnTo>
                  <a:lnTo>
                    <a:pt x="158245" y="243575"/>
                  </a:lnTo>
                  <a:lnTo>
                    <a:pt x="156891" y="244537"/>
                  </a:lnTo>
                  <a:lnTo>
                    <a:pt x="155678" y="245953"/>
                  </a:lnTo>
                  <a:lnTo>
                    <a:pt x="157564" y="251649"/>
                  </a:lnTo>
                  <a:lnTo>
                    <a:pt x="155420" y="251109"/>
                  </a:lnTo>
                  <a:lnTo>
                    <a:pt x="155608" y="258760"/>
                  </a:lnTo>
                  <a:lnTo>
                    <a:pt x="156500" y="260544"/>
                  </a:lnTo>
                  <a:lnTo>
                    <a:pt x="156562" y="261397"/>
                  </a:lnTo>
                  <a:lnTo>
                    <a:pt x="156304" y="262414"/>
                  </a:lnTo>
                  <a:lnTo>
                    <a:pt x="155709" y="261295"/>
                  </a:lnTo>
                  <a:lnTo>
                    <a:pt x="155584" y="260145"/>
                  </a:lnTo>
                  <a:lnTo>
                    <a:pt x="155248" y="260403"/>
                  </a:lnTo>
                  <a:lnTo>
                    <a:pt x="155263" y="260998"/>
                  </a:lnTo>
                  <a:lnTo>
                    <a:pt x="154544" y="262343"/>
                  </a:lnTo>
                  <a:lnTo>
                    <a:pt x="154333" y="264010"/>
                  </a:lnTo>
                  <a:lnTo>
                    <a:pt x="155107" y="265434"/>
                  </a:lnTo>
                  <a:lnTo>
                    <a:pt x="155240" y="266513"/>
                  </a:lnTo>
                  <a:lnTo>
                    <a:pt x="154685" y="267851"/>
                  </a:lnTo>
                  <a:lnTo>
                    <a:pt x="153793" y="269267"/>
                  </a:lnTo>
                  <a:lnTo>
                    <a:pt x="151751" y="269455"/>
                  </a:lnTo>
                  <a:lnTo>
                    <a:pt x="151282" y="272224"/>
                  </a:lnTo>
                  <a:lnTo>
                    <a:pt x="150585" y="275158"/>
                  </a:lnTo>
                  <a:lnTo>
                    <a:pt x="146940" y="275627"/>
                  </a:lnTo>
                  <a:lnTo>
                    <a:pt x="144295" y="278217"/>
                  </a:lnTo>
                  <a:lnTo>
                    <a:pt x="141025" y="279179"/>
                  </a:lnTo>
                  <a:lnTo>
                    <a:pt x="138107" y="281738"/>
                  </a:lnTo>
                  <a:lnTo>
                    <a:pt x="134891" y="284108"/>
                  </a:lnTo>
                  <a:lnTo>
                    <a:pt x="132795" y="284421"/>
                  </a:lnTo>
                  <a:lnTo>
                    <a:pt x="131003" y="284929"/>
                  </a:lnTo>
                  <a:lnTo>
                    <a:pt x="128946" y="288857"/>
                  </a:lnTo>
                  <a:lnTo>
                    <a:pt x="125519" y="289311"/>
                  </a:lnTo>
                  <a:lnTo>
                    <a:pt x="119362" y="292518"/>
                  </a:lnTo>
                  <a:lnTo>
                    <a:pt x="117288" y="294067"/>
                  </a:lnTo>
                  <a:lnTo>
                    <a:pt x="115403" y="294670"/>
                  </a:lnTo>
                  <a:lnTo>
                    <a:pt x="112704" y="296008"/>
                  </a:lnTo>
                  <a:lnTo>
                    <a:pt x="112125" y="295530"/>
                  </a:lnTo>
                  <a:lnTo>
                    <a:pt x="111226" y="294380"/>
                  </a:lnTo>
                  <a:lnTo>
                    <a:pt x="108894" y="293786"/>
                  </a:lnTo>
                  <a:lnTo>
                    <a:pt x="107752" y="292495"/>
                  </a:lnTo>
                  <a:lnTo>
                    <a:pt x="107423" y="290836"/>
                  </a:lnTo>
                  <a:lnTo>
                    <a:pt x="107118" y="290187"/>
                  </a:lnTo>
                  <a:lnTo>
                    <a:pt x="106618" y="291126"/>
                  </a:lnTo>
                  <a:lnTo>
                    <a:pt x="106226" y="295069"/>
                  </a:lnTo>
                  <a:lnTo>
                    <a:pt x="105812" y="295960"/>
                  </a:lnTo>
                  <a:lnTo>
                    <a:pt x="104818" y="296352"/>
                  </a:lnTo>
                  <a:lnTo>
                    <a:pt x="102854" y="295233"/>
                  </a:lnTo>
                  <a:lnTo>
                    <a:pt x="100985" y="292956"/>
                  </a:lnTo>
                  <a:lnTo>
                    <a:pt x="98317" y="294529"/>
                  </a:lnTo>
                  <a:lnTo>
                    <a:pt x="99130" y="294717"/>
                  </a:lnTo>
                  <a:lnTo>
                    <a:pt x="100343" y="294591"/>
                  </a:lnTo>
                  <a:lnTo>
                    <a:pt x="101282" y="294983"/>
                  </a:lnTo>
                  <a:lnTo>
                    <a:pt x="102080" y="296500"/>
                  </a:lnTo>
                  <a:lnTo>
                    <a:pt x="102048" y="297322"/>
                  </a:lnTo>
                  <a:lnTo>
                    <a:pt x="101634" y="298284"/>
                  </a:lnTo>
                  <a:lnTo>
                    <a:pt x="99139" y="298441"/>
                  </a:lnTo>
                  <a:lnTo>
                    <a:pt x="95806" y="298104"/>
                  </a:lnTo>
                  <a:lnTo>
                    <a:pt x="95195" y="298229"/>
                  </a:lnTo>
                  <a:lnTo>
                    <a:pt x="98238" y="299708"/>
                  </a:lnTo>
                  <a:lnTo>
                    <a:pt x="101016" y="300561"/>
                  </a:lnTo>
                  <a:lnTo>
                    <a:pt x="102244" y="301492"/>
                  </a:lnTo>
                  <a:lnTo>
                    <a:pt x="102244" y="302266"/>
                  </a:lnTo>
                  <a:lnTo>
                    <a:pt x="100688" y="303510"/>
                  </a:lnTo>
                  <a:lnTo>
                    <a:pt x="99482" y="305036"/>
                  </a:lnTo>
                  <a:lnTo>
                    <a:pt x="99459" y="305982"/>
                  </a:lnTo>
                  <a:lnTo>
                    <a:pt x="99436" y="307039"/>
                  </a:lnTo>
                  <a:lnTo>
                    <a:pt x="98082" y="307946"/>
                  </a:lnTo>
                  <a:lnTo>
                    <a:pt x="97245" y="307766"/>
                  </a:lnTo>
                  <a:lnTo>
                    <a:pt x="94867" y="306178"/>
                  </a:lnTo>
                  <a:lnTo>
                    <a:pt x="88006" y="299927"/>
                  </a:lnTo>
                  <a:lnTo>
                    <a:pt x="89038" y="301695"/>
                  </a:lnTo>
                  <a:lnTo>
                    <a:pt x="96150" y="308799"/>
                  </a:lnTo>
                  <a:lnTo>
                    <a:pt x="97401" y="311138"/>
                  </a:lnTo>
                  <a:lnTo>
                    <a:pt x="97574" y="312789"/>
                  </a:lnTo>
                  <a:lnTo>
                    <a:pt x="96838" y="313618"/>
                  </a:lnTo>
                  <a:lnTo>
                    <a:pt x="95634" y="314596"/>
                  </a:lnTo>
                  <a:lnTo>
                    <a:pt x="93302" y="314666"/>
                  </a:lnTo>
                  <a:lnTo>
                    <a:pt x="89484" y="312030"/>
                  </a:lnTo>
                  <a:lnTo>
                    <a:pt x="83374" y="305693"/>
                  </a:lnTo>
                  <a:lnTo>
                    <a:pt x="81293" y="304832"/>
                  </a:lnTo>
                  <a:lnTo>
                    <a:pt x="87474" y="312077"/>
                  </a:lnTo>
                  <a:lnTo>
                    <a:pt x="88491" y="313837"/>
                  </a:lnTo>
                  <a:lnTo>
                    <a:pt x="89531" y="315863"/>
                  </a:lnTo>
                  <a:lnTo>
                    <a:pt x="89234" y="317068"/>
                  </a:lnTo>
                  <a:lnTo>
                    <a:pt x="88702" y="318203"/>
                  </a:lnTo>
                  <a:lnTo>
                    <a:pt x="74056" y="324907"/>
                  </a:lnTo>
                  <a:lnTo>
                    <a:pt x="71866" y="327794"/>
                  </a:lnTo>
                  <a:lnTo>
                    <a:pt x="70129" y="331354"/>
                  </a:lnTo>
                  <a:lnTo>
                    <a:pt x="67250" y="333333"/>
                  </a:lnTo>
                  <a:lnTo>
                    <a:pt x="65560" y="335140"/>
                  </a:lnTo>
                  <a:lnTo>
                    <a:pt x="60678" y="336157"/>
                  </a:lnTo>
                  <a:lnTo>
                    <a:pt x="58011" y="335837"/>
                  </a:lnTo>
                  <a:lnTo>
                    <a:pt x="60780" y="332551"/>
                  </a:lnTo>
                  <a:lnTo>
                    <a:pt x="59067" y="331330"/>
                  </a:lnTo>
                  <a:lnTo>
                    <a:pt x="58981" y="322858"/>
                  </a:lnTo>
                  <a:lnTo>
                    <a:pt x="59654" y="313556"/>
                  </a:lnTo>
                  <a:lnTo>
                    <a:pt x="60929" y="308908"/>
                  </a:lnTo>
                  <a:lnTo>
                    <a:pt x="62767" y="307751"/>
                  </a:lnTo>
                  <a:lnTo>
                    <a:pt x="65083" y="307039"/>
                  </a:lnTo>
                  <a:lnTo>
                    <a:pt x="65138" y="306061"/>
                  </a:lnTo>
                  <a:lnTo>
                    <a:pt x="64911" y="304942"/>
                  </a:lnTo>
                  <a:lnTo>
                    <a:pt x="63667" y="303354"/>
                  </a:lnTo>
                  <a:lnTo>
                    <a:pt x="62306" y="302618"/>
                  </a:lnTo>
                  <a:lnTo>
                    <a:pt x="60272" y="302297"/>
                  </a:lnTo>
                  <a:lnTo>
                    <a:pt x="58707" y="300349"/>
                  </a:lnTo>
                  <a:lnTo>
                    <a:pt x="57518" y="300428"/>
                  </a:lnTo>
                  <a:lnTo>
                    <a:pt x="55671" y="301077"/>
                  </a:lnTo>
                  <a:lnTo>
                    <a:pt x="54553" y="300240"/>
                  </a:lnTo>
                  <a:lnTo>
                    <a:pt x="54138" y="298933"/>
                  </a:lnTo>
                  <a:lnTo>
                    <a:pt x="52425" y="297306"/>
                  </a:lnTo>
                  <a:lnTo>
                    <a:pt x="50453" y="295726"/>
                  </a:lnTo>
                  <a:lnTo>
                    <a:pt x="51345" y="295476"/>
                  </a:lnTo>
                  <a:lnTo>
                    <a:pt x="52377" y="294568"/>
                  </a:lnTo>
                  <a:lnTo>
                    <a:pt x="53489" y="293402"/>
                  </a:lnTo>
                  <a:lnTo>
                    <a:pt x="56242" y="293238"/>
                  </a:lnTo>
                  <a:lnTo>
                    <a:pt x="59004" y="293293"/>
                  </a:lnTo>
                  <a:lnTo>
                    <a:pt x="59779" y="292988"/>
                  </a:lnTo>
                  <a:lnTo>
                    <a:pt x="60898" y="291752"/>
                  </a:lnTo>
                  <a:lnTo>
                    <a:pt x="62704" y="290163"/>
                  </a:lnTo>
                  <a:lnTo>
                    <a:pt x="64082" y="289279"/>
                  </a:lnTo>
                  <a:lnTo>
                    <a:pt x="64410" y="288568"/>
                  </a:lnTo>
                  <a:lnTo>
                    <a:pt x="63862" y="286893"/>
                  </a:lnTo>
                  <a:lnTo>
                    <a:pt x="63557" y="285172"/>
                  </a:lnTo>
                  <a:lnTo>
                    <a:pt x="64066" y="284632"/>
                  </a:lnTo>
                  <a:lnTo>
                    <a:pt x="66562" y="284937"/>
                  </a:lnTo>
                  <a:lnTo>
                    <a:pt x="69307" y="285743"/>
                  </a:lnTo>
                  <a:lnTo>
                    <a:pt x="69973" y="286103"/>
                  </a:lnTo>
                  <a:lnTo>
                    <a:pt x="71545" y="283991"/>
                  </a:lnTo>
                  <a:lnTo>
                    <a:pt x="71975" y="283733"/>
                  </a:lnTo>
                  <a:lnTo>
                    <a:pt x="73008" y="283740"/>
                  </a:lnTo>
                  <a:lnTo>
                    <a:pt x="75731" y="283349"/>
                  </a:lnTo>
                  <a:lnTo>
                    <a:pt x="78390" y="282794"/>
                  </a:lnTo>
                  <a:lnTo>
                    <a:pt x="79650" y="282888"/>
                  </a:lnTo>
                  <a:lnTo>
                    <a:pt x="80871" y="284304"/>
                  </a:lnTo>
                  <a:lnTo>
                    <a:pt x="81802" y="285696"/>
                  </a:lnTo>
                  <a:lnTo>
                    <a:pt x="82286" y="285806"/>
                  </a:lnTo>
                  <a:lnTo>
                    <a:pt x="83671" y="285211"/>
                  </a:lnTo>
                  <a:lnTo>
                    <a:pt x="84813" y="285954"/>
                  </a:lnTo>
                  <a:lnTo>
                    <a:pt x="87208" y="287167"/>
                  </a:lnTo>
                  <a:lnTo>
                    <a:pt x="88639" y="287222"/>
                  </a:lnTo>
                  <a:lnTo>
                    <a:pt x="87927" y="284397"/>
                  </a:lnTo>
                  <a:lnTo>
                    <a:pt x="88725" y="282387"/>
                  </a:lnTo>
                  <a:lnTo>
                    <a:pt x="88569" y="281839"/>
                  </a:lnTo>
                  <a:lnTo>
                    <a:pt x="87223" y="280916"/>
                  </a:lnTo>
                  <a:lnTo>
                    <a:pt x="82654" y="277223"/>
                  </a:lnTo>
                  <a:lnTo>
                    <a:pt x="81872" y="276120"/>
                  </a:lnTo>
                  <a:lnTo>
                    <a:pt x="81981" y="274383"/>
                  </a:lnTo>
                  <a:lnTo>
                    <a:pt x="81825" y="271833"/>
                  </a:lnTo>
                  <a:lnTo>
                    <a:pt x="81418" y="270229"/>
                  </a:lnTo>
                  <a:lnTo>
                    <a:pt x="81489" y="269290"/>
                  </a:lnTo>
                  <a:lnTo>
                    <a:pt x="81770" y="268539"/>
                  </a:lnTo>
                  <a:lnTo>
                    <a:pt x="82607" y="268242"/>
                  </a:lnTo>
                  <a:lnTo>
                    <a:pt x="83421" y="268140"/>
                  </a:lnTo>
                  <a:lnTo>
                    <a:pt x="84070" y="267483"/>
                  </a:lnTo>
                  <a:lnTo>
                    <a:pt x="85166" y="265801"/>
                  </a:lnTo>
                  <a:lnTo>
                    <a:pt x="87294" y="265950"/>
                  </a:lnTo>
                  <a:lnTo>
                    <a:pt x="90282" y="266904"/>
                  </a:lnTo>
                  <a:lnTo>
                    <a:pt x="92488" y="267499"/>
                  </a:lnTo>
                  <a:lnTo>
                    <a:pt x="93795" y="267382"/>
                  </a:lnTo>
                  <a:lnTo>
                    <a:pt x="94085" y="267139"/>
                  </a:lnTo>
                  <a:lnTo>
                    <a:pt x="94045" y="266232"/>
                  </a:lnTo>
                  <a:lnTo>
                    <a:pt x="94202" y="262367"/>
                  </a:lnTo>
                  <a:lnTo>
                    <a:pt x="94116" y="261545"/>
                  </a:lnTo>
                  <a:lnTo>
                    <a:pt x="96001" y="261170"/>
                  </a:lnTo>
                  <a:lnTo>
                    <a:pt x="98880" y="261084"/>
                  </a:lnTo>
                  <a:lnTo>
                    <a:pt x="100398" y="260857"/>
                  </a:lnTo>
                  <a:lnTo>
                    <a:pt x="101814" y="259230"/>
                  </a:lnTo>
                  <a:lnTo>
                    <a:pt x="105460" y="258666"/>
                  </a:lnTo>
                  <a:lnTo>
                    <a:pt x="108096" y="256468"/>
                  </a:lnTo>
                  <a:lnTo>
                    <a:pt x="110474" y="254207"/>
                  </a:lnTo>
                  <a:lnTo>
                    <a:pt x="111640" y="253604"/>
                  </a:lnTo>
                  <a:lnTo>
                    <a:pt x="113119" y="253213"/>
                  </a:lnTo>
                  <a:lnTo>
                    <a:pt x="114230" y="253268"/>
                  </a:lnTo>
                  <a:lnTo>
                    <a:pt x="115622" y="254575"/>
                  </a:lnTo>
                  <a:lnTo>
                    <a:pt x="116772" y="253784"/>
                  </a:lnTo>
                  <a:lnTo>
                    <a:pt x="118102" y="252251"/>
                  </a:lnTo>
                  <a:lnTo>
                    <a:pt x="118799" y="250749"/>
                  </a:lnTo>
                  <a:lnTo>
                    <a:pt x="119182" y="248332"/>
                  </a:lnTo>
                  <a:lnTo>
                    <a:pt x="118924" y="244623"/>
                  </a:lnTo>
                  <a:lnTo>
                    <a:pt x="118220" y="241721"/>
                  </a:lnTo>
                  <a:lnTo>
                    <a:pt x="117555" y="239546"/>
                  </a:lnTo>
                  <a:lnTo>
                    <a:pt x="117422" y="237371"/>
                  </a:lnTo>
                  <a:lnTo>
                    <a:pt x="118955" y="232997"/>
                  </a:lnTo>
                  <a:lnTo>
                    <a:pt x="120277" y="228233"/>
                  </a:lnTo>
                  <a:lnTo>
                    <a:pt x="120027" y="226355"/>
                  </a:lnTo>
                  <a:lnTo>
                    <a:pt x="118587" y="223383"/>
                  </a:lnTo>
                  <a:lnTo>
                    <a:pt x="117124" y="219760"/>
                  </a:lnTo>
                  <a:lnTo>
                    <a:pt x="115528" y="215770"/>
                  </a:lnTo>
                  <a:lnTo>
                    <a:pt x="114926" y="215176"/>
                  </a:lnTo>
                  <a:lnTo>
                    <a:pt x="114496" y="214065"/>
                  </a:lnTo>
                  <a:lnTo>
                    <a:pt x="114253" y="212766"/>
                  </a:lnTo>
                  <a:lnTo>
                    <a:pt x="114887" y="208690"/>
                  </a:lnTo>
                  <a:lnTo>
                    <a:pt x="114981" y="207321"/>
                  </a:lnTo>
                  <a:lnTo>
                    <a:pt x="116819" y="205459"/>
                  </a:lnTo>
                  <a:lnTo>
                    <a:pt x="117805" y="203331"/>
                  </a:lnTo>
                  <a:lnTo>
                    <a:pt x="118728" y="200976"/>
                  </a:lnTo>
                  <a:lnTo>
                    <a:pt x="118376" y="199732"/>
                  </a:lnTo>
                  <a:lnTo>
                    <a:pt x="118251" y="197197"/>
                  </a:lnTo>
                  <a:lnTo>
                    <a:pt x="118486" y="195969"/>
                  </a:lnTo>
                  <a:lnTo>
                    <a:pt x="118048" y="194976"/>
                  </a:lnTo>
                  <a:lnTo>
                    <a:pt x="117516" y="193528"/>
                  </a:lnTo>
                  <a:lnTo>
                    <a:pt x="117868" y="192590"/>
                  </a:lnTo>
                  <a:lnTo>
                    <a:pt x="119158" y="191784"/>
                  </a:lnTo>
                  <a:lnTo>
                    <a:pt x="119917" y="190399"/>
                  </a:lnTo>
                  <a:lnTo>
                    <a:pt x="120887" y="188780"/>
                  </a:lnTo>
                  <a:lnTo>
                    <a:pt x="121318" y="187301"/>
                  </a:lnTo>
                  <a:lnTo>
                    <a:pt x="120621" y="186065"/>
                  </a:lnTo>
                  <a:lnTo>
                    <a:pt x="119362" y="184211"/>
                  </a:lnTo>
                  <a:lnTo>
                    <a:pt x="117062" y="182536"/>
                  </a:lnTo>
                  <a:lnTo>
                    <a:pt x="114410" y="180393"/>
                  </a:lnTo>
                  <a:lnTo>
                    <a:pt x="113111" y="179071"/>
                  </a:lnTo>
                  <a:lnTo>
                    <a:pt x="112078" y="177725"/>
                  </a:lnTo>
                  <a:lnTo>
                    <a:pt x="111132" y="176160"/>
                  </a:lnTo>
                  <a:lnTo>
                    <a:pt x="110615" y="174909"/>
                  </a:lnTo>
                  <a:lnTo>
                    <a:pt x="111116" y="174087"/>
                  </a:lnTo>
                  <a:lnTo>
                    <a:pt x="114887" y="172202"/>
                  </a:lnTo>
                  <a:lnTo>
                    <a:pt x="115575" y="171521"/>
                  </a:lnTo>
                  <a:lnTo>
                    <a:pt x="115974" y="170473"/>
                  </a:lnTo>
                  <a:lnTo>
                    <a:pt x="115677" y="169448"/>
                  </a:lnTo>
                  <a:lnTo>
                    <a:pt x="114660" y="168892"/>
                  </a:lnTo>
                  <a:lnTo>
                    <a:pt x="113478" y="168517"/>
                  </a:lnTo>
                  <a:lnTo>
                    <a:pt x="111742" y="167328"/>
                  </a:lnTo>
                  <a:lnTo>
                    <a:pt x="108503" y="164065"/>
                  </a:lnTo>
                  <a:lnTo>
                    <a:pt x="107016" y="163338"/>
                  </a:lnTo>
                  <a:lnTo>
                    <a:pt x="105452" y="162399"/>
                  </a:lnTo>
                  <a:lnTo>
                    <a:pt x="104623" y="161413"/>
                  </a:lnTo>
                  <a:lnTo>
                    <a:pt x="103715" y="158706"/>
                  </a:lnTo>
                  <a:lnTo>
                    <a:pt x="103300" y="158464"/>
                  </a:lnTo>
                  <a:lnTo>
                    <a:pt x="102401" y="159285"/>
                  </a:lnTo>
                  <a:lnTo>
                    <a:pt x="101259" y="160138"/>
                  </a:lnTo>
                  <a:lnTo>
                    <a:pt x="100304" y="159989"/>
                  </a:lnTo>
                  <a:lnTo>
                    <a:pt x="99436" y="159222"/>
                  </a:lnTo>
                  <a:lnTo>
                    <a:pt x="99021" y="158190"/>
                  </a:lnTo>
                  <a:lnTo>
                    <a:pt x="98059" y="156774"/>
                  </a:lnTo>
                  <a:lnTo>
                    <a:pt x="97010" y="155624"/>
                  </a:lnTo>
                  <a:lnTo>
                    <a:pt x="96737" y="151743"/>
                  </a:lnTo>
                  <a:lnTo>
                    <a:pt x="96572" y="150476"/>
                  </a:lnTo>
                  <a:lnTo>
                    <a:pt x="96056" y="148708"/>
                  </a:lnTo>
                  <a:lnTo>
                    <a:pt x="95242" y="148074"/>
                  </a:lnTo>
                  <a:lnTo>
                    <a:pt x="94382" y="147605"/>
                  </a:lnTo>
                  <a:lnTo>
                    <a:pt x="92347" y="144381"/>
                  </a:lnTo>
                  <a:lnTo>
                    <a:pt x="90939" y="142715"/>
                  </a:lnTo>
                  <a:lnTo>
                    <a:pt x="85166" y="138177"/>
                  </a:lnTo>
                  <a:lnTo>
                    <a:pt x="84446" y="137450"/>
                  </a:lnTo>
                  <a:lnTo>
                    <a:pt x="82889" y="135580"/>
                  </a:lnTo>
                  <a:lnTo>
                    <a:pt x="80182" y="132928"/>
                  </a:lnTo>
                  <a:lnTo>
                    <a:pt x="78250" y="130792"/>
                  </a:lnTo>
                  <a:lnTo>
                    <a:pt x="76841" y="128578"/>
                  </a:lnTo>
                  <a:lnTo>
                    <a:pt x="76184" y="126654"/>
                  </a:lnTo>
                  <a:lnTo>
                    <a:pt x="75989" y="125152"/>
                  </a:lnTo>
                  <a:lnTo>
                    <a:pt x="74455" y="123000"/>
                  </a:lnTo>
                  <a:lnTo>
                    <a:pt x="73133" y="121232"/>
                  </a:lnTo>
                  <a:lnTo>
                    <a:pt x="71850" y="120661"/>
                  </a:lnTo>
                  <a:lnTo>
                    <a:pt x="70387" y="120418"/>
                  </a:lnTo>
                  <a:lnTo>
                    <a:pt x="69065" y="119370"/>
                  </a:lnTo>
                  <a:lnTo>
                    <a:pt x="66648" y="116992"/>
                  </a:lnTo>
                  <a:lnTo>
                    <a:pt x="65576" y="115466"/>
                  </a:lnTo>
                  <a:lnTo>
                    <a:pt x="64942" y="114433"/>
                  </a:lnTo>
                  <a:lnTo>
                    <a:pt x="64974" y="113369"/>
                  </a:lnTo>
                  <a:lnTo>
                    <a:pt x="65552" y="111601"/>
                  </a:lnTo>
                  <a:lnTo>
                    <a:pt x="66257" y="110592"/>
                  </a:lnTo>
                  <a:lnTo>
                    <a:pt x="66280" y="109802"/>
                  </a:lnTo>
                  <a:lnTo>
                    <a:pt x="65591" y="109160"/>
                  </a:lnTo>
                  <a:lnTo>
                    <a:pt x="62908" y="108018"/>
                  </a:lnTo>
                  <a:lnTo>
                    <a:pt x="56837" y="106289"/>
                  </a:lnTo>
                  <a:lnTo>
                    <a:pt x="54568" y="104967"/>
                  </a:lnTo>
                  <a:lnTo>
                    <a:pt x="52472" y="103277"/>
                  </a:lnTo>
                  <a:lnTo>
                    <a:pt x="50891" y="102127"/>
                  </a:lnTo>
                  <a:lnTo>
                    <a:pt x="43490" y="97237"/>
                  </a:lnTo>
                  <a:lnTo>
                    <a:pt x="41245" y="96424"/>
                  </a:lnTo>
                  <a:lnTo>
                    <a:pt x="39321" y="95555"/>
                  </a:lnTo>
                  <a:lnTo>
                    <a:pt x="38734" y="94710"/>
                  </a:lnTo>
                  <a:lnTo>
                    <a:pt x="38835" y="93897"/>
                  </a:lnTo>
                  <a:lnTo>
                    <a:pt x="39625" y="93294"/>
                  </a:lnTo>
                  <a:lnTo>
                    <a:pt x="41722" y="92035"/>
                  </a:lnTo>
                  <a:lnTo>
                    <a:pt x="42505" y="90595"/>
                  </a:lnTo>
                  <a:lnTo>
                    <a:pt x="42254" y="88710"/>
                  </a:lnTo>
                  <a:lnTo>
                    <a:pt x="41425" y="86801"/>
                  </a:lnTo>
                  <a:lnTo>
                    <a:pt x="41832" y="86144"/>
                  </a:lnTo>
                  <a:lnTo>
                    <a:pt x="42512" y="86066"/>
                  </a:lnTo>
                  <a:lnTo>
                    <a:pt x="43920" y="86011"/>
                  </a:lnTo>
                  <a:lnTo>
                    <a:pt x="46839" y="85901"/>
                  </a:lnTo>
                  <a:lnTo>
                    <a:pt x="53129" y="87638"/>
                  </a:lnTo>
                  <a:lnTo>
                    <a:pt x="54036" y="87450"/>
                  </a:lnTo>
                  <a:lnTo>
                    <a:pt x="57455" y="84297"/>
                  </a:lnTo>
                  <a:lnTo>
                    <a:pt x="58738" y="82412"/>
                  </a:lnTo>
                  <a:lnTo>
                    <a:pt x="59035" y="80840"/>
                  </a:lnTo>
                  <a:lnTo>
                    <a:pt x="59708" y="79838"/>
                  </a:lnTo>
                  <a:lnTo>
                    <a:pt x="61508" y="78195"/>
                  </a:lnTo>
                  <a:lnTo>
                    <a:pt x="61531" y="76693"/>
                  </a:lnTo>
                  <a:lnTo>
                    <a:pt x="60647" y="74682"/>
                  </a:lnTo>
                  <a:lnTo>
                    <a:pt x="59747" y="73908"/>
                  </a:lnTo>
                  <a:lnTo>
                    <a:pt x="58973" y="73572"/>
                  </a:lnTo>
                  <a:lnTo>
                    <a:pt x="56477" y="73837"/>
                  </a:lnTo>
                  <a:lnTo>
                    <a:pt x="55992" y="73384"/>
                  </a:lnTo>
                  <a:lnTo>
                    <a:pt x="55664" y="71890"/>
                  </a:lnTo>
                  <a:lnTo>
                    <a:pt x="55546" y="70974"/>
                  </a:lnTo>
                  <a:lnTo>
                    <a:pt x="54725" y="69902"/>
                  </a:lnTo>
                  <a:lnTo>
                    <a:pt x="52026" y="68987"/>
                  </a:lnTo>
                  <a:lnTo>
                    <a:pt x="49741" y="68729"/>
                  </a:lnTo>
                  <a:lnTo>
                    <a:pt x="49209" y="68345"/>
                  </a:lnTo>
                  <a:lnTo>
                    <a:pt x="50085" y="67313"/>
                  </a:lnTo>
                  <a:lnTo>
                    <a:pt x="51642" y="66296"/>
                  </a:lnTo>
                  <a:lnTo>
                    <a:pt x="52823" y="65701"/>
                  </a:lnTo>
                  <a:lnTo>
                    <a:pt x="53755" y="64645"/>
                  </a:lnTo>
                  <a:lnTo>
                    <a:pt x="53926" y="63565"/>
                  </a:lnTo>
                  <a:lnTo>
                    <a:pt x="52769" y="62603"/>
                  </a:lnTo>
                  <a:lnTo>
                    <a:pt x="51259" y="61531"/>
                  </a:lnTo>
                  <a:lnTo>
                    <a:pt x="48810" y="59489"/>
                  </a:lnTo>
                  <a:lnTo>
                    <a:pt x="45415" y="57322"/>
                  </a:lnTo>
                  <a:lnTo>
                    <a:pt x="43349" y="56579"/>
                  </a:lnTo>
                  <a:lnTo>
                    <a:pt x="42270" y="56681"/>
                  </a:lnTo>
                  <a:lnTo>
                    <a:pt x="38530" y="58543"/>
                  </a:lnTo>
                  <a:lnTo>
                    <a:pt x="36520" y="59755"/>
                  </a:lnTo>
                  <a:lnTo>
                    <a:pt x="34845" y="61915"/>
                  </a:lnTo>
                  <a:lnTo>
                    <a:pt x="33101" y="62376"/>
                  </a:lnTo>
                  <a:lnTo>
                    <a:pt x="31332" y="61422"/>
                  </a:lnTo>
                  <a:lnTo>
                    <a:pt x="29330" y="60444"/>
                  </a:lnTo>
                  <a:lnTo>
                    <a:pt x="23783" y="59020"/>
                  </a:lnTo>
                  <a:lnTo>
                    <a:pt x="21444" y="57831"/>
                  </a:lnTo>
                  <a:lnTo>
                    <a:pt x="16601" y="50555"/>
                  </a:lnTo>
                  <a:lnTo>
                    <a:pt x="15889" y="49076"/>
                  </a:lnTo>
                  <a:lnTo>
                    <a:pt x="16351" y="47402"/>
                  </a:lnTo>
                  <a:lnTo>
                    <a:pt x="16687" y="45000"/>
                  </a:lnTo>
                  <a:lnTo>
                    <a:pt x="17172" y="43444"/>
                  </a:lnTo>
                  <a:lnTo>
                    <a:pt x="18025" y="41957"/>
                  </a:lnTo>
                  <a:lnTo>
                    <a:pt x="18260" y="40635"/>
                  </a:lnTo>
                  <a:lnTo>
                    <a:pt x="18048" y="39336"/>
                  </a:lnTo>
                  <a:lnTo>
                    <a:pt x="17352" y="38593"/>
                  </a:lnTo>
                  <a:lnTo>
                    <a:pt x="16437" y="38374"/>
                  </a:lnTo>
                  <a:lnTo>
                    <a:pt x="15756" y="38077"/>
                  </a:lnTo>
                  <a:lnTo>
                    <a:pt x="15114" y="36371"/>
                  </a:lnTo>
                  <a:lnTo>
                    <a:pt x="14723" y="36590"/>
                  </a:lnTo>
                  <a:lnTo>
                    <a:pt x="14129" y="38663"/>
                  </a:lnTo>
                  <a:lnTo>
                    <a:pt x="13417" y="39407"/>
                  </a:lnTo>
                  <a:lnTo>
                    <a:pt x="12471" y="39774"/>
                  </a:lnTo>
                  <a:lnTo>
                    <a:pt x="11735" y="39446"/>
                  </a:lnTo>
                  <a:lnTo>
                    <a:pt x="11265" y="38617"/>
                  </a:lnTo>
                  <a:lnTo>
                    <a:pt x="11062" y="37208"/>
                  </a:lnTo>
                  <a:lnTo>
                    <a:pt x="10577" y="35315"/>
                  </a:lnTo>
                  <a:lnTo>
                    <a:pt x="9983" y="34079"/>
                  </a:lnTo>
                  <a:lnTo>
                    <a:pt x="7894" y="32819"/>
                  </a:lnTo>
                  <a:lnTo>
                    <a:pt x="6908" y="31184"/>
                  </a:lnTo>
                  <a:lnTo>
                    <a:pt x="3810" y="27625"/>
                  </a:lnTo>
                  <a:lnTo>
                    <a:pt x="1212" y="25129"/>
                  </a:lnTo>
                  <a:lnTo>
                    <a:pt x="0" y="22883"/>
                  </a:lnTo>
                  <a:lnTo>
                    <a:pt x="1064" y="22046"/>
                  </a:lnTo>
                  <a:lnTo>
                    <a:pt x="2401" y="20834"/>
                  </a:lnTo>
                  <a:lnTo>
                    <a:pt x="3841" y="18940"/>
                  </a:lnTo>
                  <a:lnTo>
                    <a:pt x="5453" y="16562"/>
                  </a:lnTo>
                  <a:lnTo>
                    <a:pt x="6125" y="15107"/>
                  </a:lnTo>
                  <a:lnTo>
                    <a:pt x="6603" y="14520"/>
                  </a:lnTo>
                  <a:lnTo>
                    <a:pt x="7549" y="14090"/>
                  </a:lnTo>
                  <a:lnTo>
                    <a:pt x="8566" y="14325"/>
                  </a:lnTo>
                  <a:lnTo>
                    <a:pt x="10350" y="15287"/>
                  </a:lnTo>
                  <a:lnTo>
                    <a:pt x="13042" y="16515"/>
                  </a:lnTo>
                  <a:lnTo>
                    <a:pt x="15443" y="17970"/>
                  </a:lnTo>
                  <a:lnTo>
                    <a:pt x="16413" y="19433"/>
                  </a:lnTo>
                  <a:lnTo>
                    <a:pt x="17751" y="20834"/>
                  </a:lnTo>
                  <a:lnTo>
                    <a:pt x="18776" y="21256"/>
                  </a:lnTo>
                  <a:lnTo>
                    <a:pt x="19292" y="21147"/>
                  </a:lnTo>
                  <a:lnTo>
                    <a:pt x="20834" y="20091"/>
                  </a:lnTo>
                  <a:lnTo>
                    <a:pt x="22163" y="19034"/>
                  </a:lnTo>
                  <a:lnTo>
                    <a:pt x="22195" y="17837"/>
                  </a:lnTo>
                  <a:lnTo>
                    <a:pt x="23415" y="16758"/>
                  </a:lnTo>
                  <a:lnTo>
                    <a:pt x="25011" y="14982"/>
                  </a:lnTo>
                  <a:lnTo>
                    <a:pt x="25770" y="13777"/>
                  </a:lnTo>
                  <a:lnTo>
                    <a:pt x="26341" y="13652"/>
                  </a:lnTo>
                  <a:lnTo>
                    <a:pt x="26990" y="14004"/>
                  </a:lnTo>
                  <a:lnTo>
                    <a:pt x="29510" y="17728"/>
                  </a:lnTo>
                  <a:lnTo>
                    <a:pt x="29995" y="17955"/>
                  </a:lnTo>
                  <a:lnTo>
                    <a:pt x="30707" y="17399"/>
                  </a:lnTo>
                  <a:lnTo>
                    <a:pt x="31700" y="14489"/>
                  </a:lnTo>
                  <a:lnTo>
                    <a:pt x="32795" y="13362"/>
                  </a:lnTo>
                  <a:lnTo>
                    <a:pt x="33171" y="13644"/>
                  </a:lnTo>
                  <a:lnTo>
                    <a:pt x="39266" y="19128"/>
                  </a:lnTo>
                  <a:lnTo>
                    <a:pt x="39844" y="19089"/>
                  </a:lnTo>
                  <a:lnTo>
                    <a:pt x="40501" y="18847"/>
                  </a:lnTo>
                  <a:lnTo>
                    <a:pt x="40932" y="18002"/>
                  </a:lnTo>
                  <a:lnTo>
                    <a:pt x="41409" y="16101"/>
                  </a:lnTo>
                  <a:lnTo>
                    <a:pt x="42317" y="14067"/>
                  </a:lnTo>
                  <a:lnTo>
                    <a:pt x="44273" y="12932"/>
                  </a:lnTo>
                  <a:lnTo>
                    <a:pt x="45798" y="12713"/>
                  </a:lnTo>
                  <a:lnTo>
                    <a:pt x="46361" y="13683"/>
                  </a:lnTo>
                  <a:lnTo>
                    <a:pt x="47684" y="15021"/>
                  </a:lnTo>
                  <a:lnTo>
                    <a:pt x="49288" y="15209"/>
                  </a:lnTo>
                  <a:lnTo>
                    <a:pt x="52698" y="12838"/>
                  </a:lnTo>
                  <a:lnTo>
                    <a:pt x="53817" y="12463"/>
                  </a:lnTo>
                  <a:lnTo>
                    <a:pt x="55006" y="12502"/>
                  </a:lnTo>
                  <a:lnTo>
                    <a:pt x="56219" y="12408"/>
                  </a:lnTo>
                  <a:lnTo>
                    <a:pt x="57377" y="11500"/>
                  </a:lnTo>
                  <a:lnTo>
                    <a:pt x="58597" y="10303"/>
                  </a:lnTo>
                  <a:lnTo>
                    <a:pt x="59012" y="7941"/>
                  </a:lnTo>
                  <a:lnTo>
                    <a:pt x="59270" y="5821"/>
                  </a:lnTo>
                  <a:lnTo>
                    <a:pt x="60107" y="4960"/>
                  </a:lnTo>
                  <a:lnTo>
                    <a:pt x="61109" y="4389"/>
                  </a:lnTo>
                  <a:lnTo>
                    <a:pt x="62986" y="3583"/>
                  </a:lnTo>
                  <a:lnTo>
                    <a:pt x="67226" y="1526"/>
                  </a:lnTo>
                  <a:lnTo>
                    <a:pt x="68322" y="548"/>
                  </a:lnTo>
                  <a:lnTo>
                    <a:pt x="69128" y="0"/>
                  </a:lnTo>
                  <a:lnTo>
                    <a:pt x="70779" y="892"/>
                  </a:lnTo>
                  <a:lnTo>
                    <a:pt x="72750" y="2613"/>
                  </a:lnTo>
                  <a:lnTo>
                    <a:pt x="73939" y="3912"/>
                  </a:lnTo>
                  <a:lnTo>
                    <a:pt x="74737" y="5312"/>
                  </a:lnTo>
                  <a:lnTo>
                    <a:pt x="75121" y="6478"/>
                  </a:lnTo>
                  <a:lnTo>
                    <a:pt x="78258" y="7495"/>
                  </a:lnTo>
                  <a:lnTo>
                    <a:pt x="80260" y="8934"/>
                  </a:lnTo>
                  <a:lnTo>
                    <a:pt x="81590" y="10037"/>
                  </a:lnTo>
                  <a:lnTo>
                    <a:pt x="82905" y="9991"/>
                  </a:lnTo>
                  <a:lnTo>
                    <a:pt x="84219" y="9693"/>
                  </a:lnTo>
                  <a:lnTo>
                    <a:pt x="85064" y="8809"/>
                  </a:lnTo>
                  <a:lnTo>
                    <a:pt x="86542" y="8793"/>
                  </a:lnTo>
                  <a:lnTo>
                    <a:pt x="88295" y="8926"/>
                  </a:lnTo>
                  <a:lnTo>
                    <a:pt x="89078" y="9279"/>
                  </a:lnTo>
                  <a:lnTo>
                    <a:pt x="90525" y="11313"/>
                  </a:lnTo>
                  <a:lnTo>
                    <a:pt x="91174" y="11594"/>
                  </a:lnTo>
                  <a:lnTo>
                    <a:pt x="92465" y="11453"/>
                  </a:lnTo>
                  <a:lnTo>
                    <a:pt x="94945" y="10734"/>
                  </a:lnTo>
                  <a:lnTo>
                    <a:pt x="96940" y="10390"/>
                  </a:lnTo>
                  <a:lnTo>
                    <a:pt x="98739" y="11203"/>
                  </a:lnTo>
                  <a:lnTo>
                    <a:pt x="102166" y="13464"/>
                  </a:lnTo>
                  <a:lnTo>
                    <a:pt x="101204" y="15076"/>
                  </a:lnTo>
                  <a:lnTo>
                    <a:pt x="100437" y="16812"/>
                  </a:lnTo>
                  <a:lnTo>
                    <a:pt x="98935" y="18033"/>
                  </a:lnTo>
                  <a:lnTo>
                    <a:pt x="97824" y="18338"/>
                  </a:lnTo>
                  <a:lnTo>
                    <a:pt x="97120" y="20036"/>
                  </a:lnTo>
                  <a:lnTo>
                    <a:pt x="96807" y="22539"/>
                  </a:lnTo>
                  <a:lnTo>
                    <a:pt x="97190" y="23815"/>
                  </a:lnTo>
                  <a:lnTo>
                    <a:pt x="98051" y="24221"/>
                  </a:lnTo>
                  <a:lnTo>
                    <a:pt x="99005" y="25066"/>
                  </a:lnTo>
                  <a:lnTo>
                    <a:pt x="99396" y="26185"/>
                  </a:lnTo>
                  <a:lnTo>
                    <a:pt x="99530" y="28657"/>
                  </a:lnTo>
                  <a:lnTo>
                    <a:pt x="99475" y="31442"/>
                  </a:lnTo>
                  <a:lnTo>
                    <a:pt x="99608" y="32366"/>
                  </a:lnTo>
                  <a:lnTo>
                    <a:pt x="100351" y="32193"/>
                  </a:lnTo>
                  <a:lnTo>
                    <a:pt x="101055" y="31865"/>
                  </a:lnTo>
                  <a:lnTo>
                    <a:pt x="102479" y="32295"/>
                  </a:lnTo>
                  <a:lnTo>
                    <a:pt x="104247" y="33023"/>
                  </a:lnTo>
                  <a:lnTo>
                    <a:pt x="105366" y="33758"/>
                  </a:lnTo>
                  <a:lnTo>
                    <a:pt x="106367" y="33664"/>
                  </a:lnTo>
                  <a:lnTo>
                    <a:pt x="107150" y="34384"/>
                  </a:lnTo>
                  <a:lnTo>
                    <a:pt x="107439" y="35761"/>
                  </a:lnTo>
                  <a:lnTo>
                    <a:pt x="108362" y="36723"/>
                  </a:lnTo>
                  <a:lnTo>
                    <a:pt x="110928" y="38530"/>
                  </a:lnTo>
                  <a:lnTo>
                    <a:pt x="112986" y="38687"/>
                  </a:lnTo>
                  <a:lnTo>
                    <a:pt x="114723" y="41073"/>
                  </a:lnTo>
                  <a:lnTo>
                    <a:pt x="116522" y="40291"/>
                  </a:lnTo>
                  <a:lnTo>
                    <a:pt x="117352" y="41323"/>
                  </a:lnTo>
                  <a:lnTo>
                    <a:pt x="121083" y="40963"/>
                  </a:lnTo>
                  <a:lnTo>
                    <a:pt x="123680" y="39993"/>
                  </a:lnTo>
                  <a:lnTo>
                    <a:pt x="124611" y="40220"/>
                  </a:lnTo>
                  <a:lnTo>
                    <a:pt x="126951" y="42207"/>
                  </a:lnTo>
                  <a:lnTo>
                    <a:pt x="128327" y="43412"/>
                  </a:lnTo>
                  <a:close/>
                  <a:moveTo>
                    <a:pt x="120207" y="50234"/>
                  </a:moveTo>
                  <a:lnTo>
                    <a:pt x="117046" y="53168"/>
                  </a:lnTo>
                  <a:lnTo>
                    <a:pt x="115834" y="53121"/>
                  </a:lnTo>
                  <a:lnTo>
                    <a:pt x="116913" y="49804"/>
                  </a:lnTo>
                  <a:lnTo>
                    <a:pt x="117429" y="49014"/>
                  </a:lnTo>
                  <a:lnTo>
                    <a:pt x="119331" y="50156"/>
                  </a:lnTo>
                  <a:lnTo>
                    <a:pt x="120207" y="50234"/>
                  </a:lnTo>
                  <a:close/>
                  <a:moveTo>
                    <a:pt x="118415" y="57025"/>
                  </a:moveTo>
                  <a:lnTo>
                    <a:pt x="117187" y="57635"/>
                  </a:lnTo>
                  <a:lnTo>
                    <a:pt x="115732" y="57565"/>
                  </a:lnTo>
                  <a:lnTo>
                    <a:pt x="117477" y="56423"/>
                  </a:lnTo>
                  <a:lnTo>
                    <a:pt x="118360" y="55007"/>
                  </a:lnTo>
                  <a:lnTo>
                    <a:pt x="119072" y="54514"/>
                  </a:lnTo>
                  <a:lnTo>
                    <a:pt x="119065" y="55750"/>
                  </a:lnTo>
                  <a:lnTo>
                    <a:pt x="118415" y="57025"/>
                  </a:lnTo>
                  <a:close/>
                  <a:moveTo>
                    <a:pt x="104012" y="59615"/>
                  </a:moveTo>
                  <a:lnTo>
                    <a:pt x="103762" y="60068"/>
                  </a:lnTo>
                  <a:lnTo>
                    <a:pt x="102643" y="58965"/>
                  </a:lnTo>
                  <a:lnTo>
                    <a:pt x="101900" y="58488"/>
                  </a:lnTo>
                  <a:lnTo>
                    <a:pt x="102463" y="57001"/>
                  </a:lnTo>
                  <a:lnTo>
                    <a:pt x="103777" y="58629"/>
                  </a:lnTo>
                  <a:lnTo>
                    <a:pt x="104012" y="59615"/>
                  </a:lnTo>
                  <a:close/>
                  <a:moveTo>
                    <a:pt x="107658" y="61218"/>
                  </a:moveTo>
                  <a:lnTo>
                    <a:pt x="106750" y="61312"/>
                  </a:lnTo>
                  <a:lnTo>
                    <a:pt x="105006" y="59419"/>
                  </a:lnTo>
                  <a:lnTo>
                    <a:pt x="105945" y="58418"/>
                  </a:lnTo>
                  <a:lnTo>
                    <a:pt x="107924" y="59122"/>
                  </a:lnTo>
                  <a:lnTo>
                    <a:pt x="108385" y="59583"/>
                  </a:lnTo>
                  <a:lnTo>
                    <a:pt x="108370" y="59990"/>
                  </a:lnTo>
                  <a:lnTo>
                    <a:pt x="107893" y="60890"/>
                  </a:lnTo>
                  <a:lnTo>
                    <a:pt x="107658" y="61218"/>
                  </a:lnTo>
                  <a:close/>
                  <a:moveTo>
                    <a:pt x="110646" y="296031"/>
                  </a:moveTo>
                  <a:lnTo>
                    <a:pt x="108808" y="297369"/>
                  </a:lnTo>
                  <a:lnTo>
                    <a:pt x="108683" y="296242"/>
                  </a:lnTo>
                  <a:lnTo>
                    <a:pt x="110279" y="295515"/>
                  </a:lnTo>
                  <a:lnTo>
                    <a:pt x="110842" y="294943"/>
                  </a:lnTo>
                  <a:lnTo>
                    <a:pt x="111249" y="294951"/>
                  </a:lnTo>
                  <a:lnTo>
                    <a:pt x="110646" y="296031"/>
                  </a:lnTo>
                  <a:close/>
                  <a:moveTo>
                    <a:pt x="42505" y="296172"/>
                  </a:moveTo>
                  <a:lnTo>
                    <a:pt x="42919" y="297275"/>
                  </a:lnTo>
                  <a:lnTo>
                    <a:pt x="42762" y="299857"/>
                  </a:lnTo>
                  <a:lnTo>
                    <a:pt x="41910" y="302384"/>
                  </a:lnTo>
                  <a:lnTo>
                    <a:pt x="42160" y="303487"/>
                  </a:lnTo>
                  <a:lnTo>
                    <a:pt x="41503" y="304191"/>
                  </a:lnTo>
                  <a:lnTo>
                    <a:pt x="40040" y="299458"/>
                  </a:lnTo>
                  <a:lnTo>
                    <a:pt x="38202" y="297408"/>
                  </a:lnTo>
                  <a:lnTo>
                    <a:pt x="37795" y="296618"/>
                  </a:lnTo>
                  <a:lnTo>
                    <a:pt x="38866" y="296672"/>
                  </a:lnTo>
                  <a:lnTo>
                    <a:pt x="40783" y="295374"/>
                  </a:lnTo>
                  <a:lnTo>
                    <a:pt x="41707" y="295343"/>
                  </a:lnTo>
                  <a:lnTo>
                    <a:pt x="42505" y="296172"/>
                  </a:lnTo>
                  <a:close/>
                  <a:moveTo>
                    <a:pt x="98567" y="333951"/>
                  </a:moveTo>
                  <a:lnTo>
                    <a:pt x="97949" y="333998"/>
                  </a:lnTo>
                  <a:lnTo>
                    <a:pt x="97480" y="333544"/>
                  </a:lnTo>
                  <a:lnTo>
                    <a:pt x="99467" y="332097"/>
                  </a:lnTo>
                  <a:lnTo>
                    <a:pt x="99271" y="333059"/>
                  </a:lnTo>
                  <a:lnTo>
                    <a:pt x="99342" y="333544"/>
                  </a:lnTo>
                  <a:lnTo>
                    <a:pt x="98567" y="33395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2" name="Freeform: Shape 821">
              <a:extLst>
                <a:ext uri="{FF2B5EF4-FFF2-40B4-BE49-F238E27FC236}">
                  <a16:creationId xmlns:a16="http://schemas.microsoft.com/office/drawing/2014/main" id="{4FAA57EF-EFA7-B004-E66B-76D06D366691}"/>
                </a:ext>
              </a:extLst>
            </p:cNvPr>
            <p:cNvSpPr>
              <a:spLocks/>
            </p:cNvSpPr>
            <p:nvPr/>
          </p:nvSpPr>
          <p:spPr>
            <a:xfrm>
              <a:off x="10907210" y="4950551"/>
              <a:ext cx="74001" cy="149146"/>
            </a:xfrm>
            <a:custGeom>
              <a:avLst/>
              <a:gdLst>
                <a:gd name="connsiteX0" fmla="*/ 21139 w 74001"/>
                <a:gd name="connsiteY0" fmla="*/ 4452 h 149146"/>
                <a:gd name="connsiteX1" fmla="*/ 20818 w 74001"/>
                <a:gd name="connsiteY1" fmla="*/ 4670 h 149146"/>
                <a:gd name="connsiteX2" fmla="*/ 20309 w 74001"/>
                <a:gd name="connsiteY2" fmla="*/ 4499 h 149146"/>
                <a:gd name="connsiteX3" fmla="*/ 19011 w 74001"/>
                <a:gd name="connsiteY3" fmla="*/ 1776 h 149146"/>
                <a:gd name="connsiteX4" fmla="*/ 19339 w 74001"/>
                <a:gd name="connsiteY4" fmla="*/ 868 h 149146"/>
                <a:gd name="connsiteX5" fmla="*/ 20974 w 74001"/>
                <a:gd name="connsiteY5" fmla="*/ 0 h 149146"/>
                <a:gd name="connsiteX6" fmla="*/ 22430 w 74001"/>
                <a:gd name="connsiteY6" fmla="*/ 1510 h 149146"/>
                <a:gd name="connsiteX7" fmla="*/ 22570 w 74001"/>
                <a:gd name="connsiteY7" fmla="*/ 2347 h 149146"/>
                <a:gd name="connsiteX8" fmla="*/ 22555 w 74001"/>
                <a:gd name="connsiteY8" fmla="*/ 3059 h 149146"/>
                <a:gd name="connsiteX9" fmla="*/ 22336 w 74001"/>
                <a:gd name="connsiteY9" fmla="*/ 3677 h 149146"/>
                <a:gd name="connsiteX10" fmla="*/ 21365 w 74001"/>
                <a:gd name="connsiteY10" fmla="*/ 3935 h 149146"/>
                <a:gd name="connsiteX11" fmla="*/ 21139 w 74001"/>
                <a:gd name="connsiteY11" fmla="*/ 4452 h 149146"/>
                <a:gd name="connsiteX12" fmla="*/ 23243 w 74001"/>
                <a:gd name="connsiteY12" fmla="*/ 12408 h 149146"/>
                <a:gd name="connsiteX13" fmla="*/ 22328 w 74001"/>
                <a:gd name="connsiteY13" fmla="*/ 13550 h 149146"/>
                <a:gd name="connsiteX14" fmla="*/ 19856 w 74001"/>
                <a:gd name="connsiteY14" fmla="*/ 13175 h 149146"/>
                <a:gd name="connsiteX15" fmla="*/ 19269 w 74001"/>
                <a:gd name="connsiteY15" fmla="*/ 12869 h 149146"/>
                <a:gd name="connsiteX16" fmla="*/ 19433 w 74001"/>
                <a:gd name="connsiteY16" fmla="*/ 10976 h 149146"/>
                <a:gd name="connsiteX17" fmla="*/ 20051 w 74001"/>
                <a:gd name="connsiteY17" fmla="*/ 10327 h 149146"/>
                <a:gd name="connsiteX18" fmla="*/ 21530 w 74001"/>
                <a:gd name="connsiteY18" fmla="*/ 9740 h 149146"/>
                <a:gd name="connsiteX19" fmla="*/ 23556 w 74001"/>
                <a:gd name="connsiteY19" fmla="*/ 10671 h 149146"/>
                <a:gd name="connsiteX20" fmla="*/ 23243 w 74001"/>
                <a:gd name="connsiteY20" fmla="*/ 12408 h 149146"/>
                <a:gd name="connsiteX21" fmla="*/ 4827 w 74001"/>
                <a:gd name="connsiteY21" fmla="*/ 25168 h 149146"/>
                <a:gd name="connsiteX22" fmla="*/ 6243 w 74001"/>
                <a:gd name="connsiteY22" fmla="*/ 32639 h 149146"/>
                <a:gd name="connsiteX23" fmla="*/ 7886 w 74001"/>
                <a:gd name="connsiteY23" fmla="*/ 32624 h 149146"/>
                <a:gd name="connsiteX24" fmla="*/ 8723 w 74001"/>
                <a:gd name="connsiteY24" fmla="*/ 32225 h 149146"/>
                <a:gd name="connsiteX25" fmla="*/ 9693 w 74001"/>
                <a:gd name="connsiteY25" fmla="*/ 30472 h 149146"/>
                <a:gd name="connsiteX26" fmla="*/ 10131 w 74001"/>
                <a:gd name="connsiteY26" fmla="*/ 27726 h 149146"/>
                <a:gd name="connsiteX27" fmla="*/ 10984 w 74001"/>
                <a:gd name="connsiteY27" fmla="*/ 27335 h 149146"/>
                <a:gd name="connsiteX28" fmla="*/ 12064 w 74001"/>
                <a:gd name="connsiteY28" fmla="*/ 27632 h 149146"/>
                <a:gd name="connsiteX29" fmla="*/ 11594 w 74001"/>
                <a:gd name="connsiteY29" fmla="*/ 28509 h 149146"/>
                <a:gd name="connsiteX30" fmla="*/ 11907 w 74001"/>
                <a:gd name="connsiteY30" fmla="*/ 30707 h 149146"/>
                <a:gd name="connsiteX31" fmla="*/ 12736 w 74001"/>
                <a:gd name="connsiteY31" fmla="*/ 31927 h 149146"/>
                <a:gd name="connsiteX32" fmla="*/ 13284 w 74001"/>
                <a:gd name="connsiteY32" fmla="*/ 32147 h 149146"/>
                <a:gd name="connsiteX33" fmla="*/ 14395 w 74001"/>
                <a:gd name="connsiteY33" fmla="*/ 37897 h 149146"/>
                <a:gd name="connsiteX34" fmla="*/ 14810 w 74001"/>
                <a:gd name="connsiteY34" fmla="*/ 39101 h 149146"/>
                <a:gd name="connsiteX35" fmla="*/ 14786 w 74001"/>
                <a:gd name="connsiteY35" fmla="*/ 40072 h 149146"/>
                <a:gd name="connsiteX36" fmla="*/ 12462 w 74001"/>
                <a:gd name="connsiteY36" fmla="*/ 42223 h 149146"/>
                <a:gd name="connsiteX37" fmla="*/ 9012 w 74001"/>
                <a:gd name="connsiteY37" fmla="*/ 42161 h 149146"/>
                <a:gd name="connsiteX38" fmla="*/ 6580 w 74001"/>
                <a:gd name="connsiteY38" fmla="*/ 43451 h 149146"/>
                <a:gd name="connsiteX39" fmla="*/ 5101 w 74001"/>
                <a:gd name="connsiteY39" fmla="*/ 43365 h 149146"/>
                <a:gd name="connsiteX40" fmla="*/ 5108 w 74001"/>
                <a:gd name="connsiteY40" fmla="*/ 41910 h 149146"/>
                <a:gd name="connsiteX41" fmla="*/ 3794 w 74001"/>
                <a:gd name="connsiteY41" fmla="*/ 40752 h 149146"/>
                <a:gd name="connsiteX42" fmla="*/ 2308 w 74001"/>
                <a:gd name="connsiteY42" fmla="*/ 38272 h 149146"/>
                <a:gd name="connsiteX43" fmla="*/ 2675 w 74001"/>
                <a:gd name="connsiteY43" fmla="*/ 33868 h 149146"/>
                <a:gd name="connsiteX44" fmla="*/ 23 w 74001"/>
                <a:gd name="connsiteY44" fmla="*/ 25708 h 149146"/>
                <a:gd name="connsiteX45" fmla="*/ 0 w 74001"/>
                <a:gd name="connsiteY45" fmla="*/ 23666 h 149146"/>
                <a:gd name="connsiteX46" fmla="*/ 907 w 74001"/>
                <a:gd name="connsiteY46" fmla="*/ 21006 h 149146"/>
                <a:gd name="connsiteX47" fmla="*/ 1792 w 74001"/>
                <a:gd name="connsiteY47" fmla="*/ 20881 h 149146"/>
                <a:gd name="connsiteX48" fmla="*/ 2996 w 74001"/>
                <a:gd name="connsiteY48" fmla="*/ 23103 h 149146"/>
                <a:gd name="connsiteX49" fmla="*/ 4827 w 74001"/>
                <a:gd name="connsiteY49" fmla="*/ 25168 h 149146"/>
                <a:gd name="connsiteX50" fmla="*/ 36520 w 74001"/>
                <a:gd name="connsiteY50" fmla="*/ 36504 h 149146"/>
                <a:gd name="connsiteX51" fmla="*/ 36136 w 74001"/>
                <a:gd name="connsiteY51" fmla="*/ 37905 h 149146"/>
                <a:gd name="connsiteX52" fmla="*/ 35229 w 74001"/>
                <a:gd name="connsiteY52" fmla="*/ 36277 h 149146"/>
                <a:gd name="connsiteX53" fmla="*/ 34650 w 74001"/>
                <a:gd name="connsiteY53" fmla="*/ 29440 h 149146"/>
                <a:gd name="connsiteX54" fmla="*/ 34885 w 74001"/>
                <a:gd name="connsiteY54" fmla="*/ 28806 h 149146"/>
                <a:gd name="connsiteX55" fmla="*/ 35362 w 74001"/>
                <a:gd name="connsiteY55" fmla="*/ 28759 h 149146"/>
                <a:gd name="connsiteX56" fmla="*/ 36473 w 74001"/>
                <a:gd name="connsiteY56" fmla="*/ 33516 h 149146"/>
                <a:gd name="connsiteX57" fmla="*/ 36520 w 74001"/>
                <a:gd name="connsiteY57" fmla="*/ 36504 h 149146"/>
                <a:gd name="connsiteX58" fmla="*/ 30409 w 74001"/>
                <a:gd name="connsiteY58" fmla="*/ 38930 h 149146"/>
                <a:gd name="connsiteX59" fmla="*/ 28939 w 74001"/>
                <a:gd name="connsiteY59" fmla="*/ 39970 h 149146"/>
                <a:gd name="connsiteX60" fmla="*/ 26216 w 74001"/>
                <a:gd name="connsiteY60" fmla="*/ 39868 h 149146"/>
                <a:gd name="connsiteX61" fmla="*/ 25207 w 74001"/>
                <a:gd name="connsiteY61" fmla="*/ 39281 h 149146"/>
                <a:gd name="connsiteX62" fmla="*/ 28548 w 74001"/>
                <a:gd name="connsiteY62" fmla="*/ 36121 h 149146"/>
                <a:gd name="connsiteX63" fmla="*/ 32413 w 74001"/>
                <a:gd name="connsiteY63" fmla="*/ 35471 h 149146"/>
                <a:gd name="connsiteX64" fmla="*/ 30409 w 74001"/>
                <a:gd name="connsiteY64" fmla="*/ 38930 h 149146"/>
                <a:gd name="connsiteX65" fmla="*/ 37036 w 74001"/>
                <a:gd name="connsiteY65" fmla="*/ 51048 h 149146"/>
                <a:gd name="connsiteX66" fmla="*/ 36668 w 74001"/>
                <a:gd name="connsiteY66" fmla="*/ 51071 h 149146"/>
                <a:gd name="connsiteX67" fmla="*/ 36293 w 74001"/>
                <a:gd name="connsiteY67" fmla="*/ 50031 h 149146"/>
                <a:gd name="connsiteX68" fmla="*/ 35056 w 74001"/>
                <a:gd name="connsiteY68" fmla="*/ 44476 h 149146"/>
                <a:gd name="connsiteX69" fmla="*/ 35870 w 74001"/>
                <a:gd name="connsiteY69" fmla="*/ 39516 h 149146"/>
                <a:gd name="connsiteX70" fmla="*/ 36379 w 74001"/>
                <a:gd name="connsiteY70" fmla="*/ 40564 h 149146"/>
                <a:gd name="connsiteX71" fmla="*/ 38233 w 74001"/>
                <a:gd name="connsiteY71" fmla="*/ 49272 h 149146"/>
                <a:gd name="connsiteX72" fmla="*/ 37983 w 74001"/>
                <a:gd name="connsiteY72" fmla="*/ 50696 h 149146"/>
                <a:gd name="connsiteX73" fmla="*/ 37036 w 74001"/>
                <a:gd name="connsiteY73" fmla="*/ 51048 h 149146"/>
                <a:gd name="connsiteX74" fmla="*/ 15209 w 74001"/>
                <a:gd name="connsiteY74" fmla="*/ 45462 h 149146"/>
                <a:gd name="connsiteX75" fmla="*/ 14810 w 74001"/>
                <a:gd name="connsiteY75" fmla="*/ 46049 h 149146"/>
                <a:gd name="connsiteX76" fmla="*/ 12478 w 74001"/>
                <a:gd name="connsiteY76" fmla="*/ 44578 h 149146"/>
                <a:gd name="connsiteX77" fmla="*/ 13010 w 74001"/>
                <a:gd name="connsiteY77" fmla="*/ 43162 h 149146"/>
                <a:gd name="connsiteX78" fmla="*/ 15545 w 74001"/>
                <a:gd name="connsiteY78" fmla="*/ 43670 h 149146"/>
                <a:gd name="connsiteX79" fmla="*/ 15209 w 74001"/>
                <a:gd name="connsiteY79" fmla="*/ 45462 h 149146"/>
                <a:gd name="connsiteX80" fmla="*/ 19465 w 74001"/>
                <a:gd name="connsiteY80" fmla="*/ 53896 h 149146"/>
                <a:gd name="connsiteX81" fmla="*/ 20474 w 74001"/>
                <a:gd name="connsiteY81" fmla="*/ 54388 h 149146"/>
                <a:gd name="connsiteX82" fmla="*/ 21021 w 74001"/>
                <a:gd name="connsiteY82" fmla="*/ 54388 h 149146"/>
                <a:gd name="connsiteX83" fmla="*/ 21350 w 74001"/>
                <a:gd name="connsiteY83" fmla="*/ 55492 h 149146"/>
                <a:gd name="connsiteX84" fmla="*/ 24495 w 74001"/>
                <a:gd name="connsiteY84" fmla="*/ 57698 h 149146"/>
                <a:gd name="connsiteX85" fmla="*/ 25355 w 74001"/>
                <a:gd name="connsiteY85" fmla="*/ 57635 h 149146"/>
                <a:gd name="connsiteX86" fmla="*/ 26083 w 74001"/>
                <a:gd name="connsiteY86" fmla="*/ 58840 h 149146"/>
                <a:gd name="connsiteX87" fmla="*/ 27436 w 74001"/>
                <a:gd name="connsiteY87" fmla="*/ 59450 h 149146"/>
                <a:gd name="connsiteX88" fmla="*/ 27804 w 74001"/>
                <a:gd name="connsiteY88" fmla="*/ 60679 h 149146"/>
                <a:gd name="connsiteX89" fmla="*/ 28767 w 74001"/>
                <a:gd name="connsiteY89" fmla="*/ 61930 h 149146"/>
                <a:gd name="connsiteX90" fmla="*/ 27085 w 74001"/>
                <a:gd name="connsiteY90" fmla="*/ 63448 h 149146"/>
                <a:gd name="connsiteX91" fmla="*/ 23822 w 74001"/>
                <a:gd name="connsiteY91" fmla="*/ 63041 h 149146"/>
                <a:gd name="connsiteX92" fmla="*/ 21960 w 74001"/>
                <a:gd name="connsiteY92" fmla="*/ 64762 h 149146"/>
                <a:gd name="connsiteX93" fmla="*/ 20271 w 74001"/>
                <a:gd name="connsiteY93" fmla="*/ 64324 h 149146"/>
                <a:gd name="connsiteX94" fmla="*/ 19973 w 74001"/>
                <a:gd name="connsiteY94" fmla="*/ 63417 h 149146"/>
                <a:gd name="connsiteX95" fmla="*/ 20208 w 74001"/>
                <a:gd name="connsiteY95" fmla="*/ 63112 h 149146"/>
                <a:gd name="connsiteX96" fmla="*/ 19199 w 74001"/>
                <a:gd name="connsiteY96" fmla="*/ 60804 h 149146"/>
                <a:gd name="connsiteX97" fmla="*/ 18745 w 74001"/>
                <a:gd name="connsiteY97" fmla="*/ 57283 h 149146"/>
                <a:gd name="connsiteX98" fmla="*/ 18064 w 74001"/>
                <a:gd name="connsiteY98" fmla="*/ 55210 h 149146"/>
                <a:gd name="connsiteX99" fmla="*/ 17321 w 74001"/>
                <a:gd name="connsiteY99" fmla="*/ 54326 h 149146"/>
                <a:gd name="connsiteX100" fmla="*/ 15803 w 74001"/>
                <a:gd name="connsiteY100" fmla="*/ 55100 h 149146"/>
                <a:gd name="connsiteX101" fmla="*/ 15185 w 74001"/>
                <a:gd name="connsiteY101" fmla="*/ 55233 h 149146"/>
                <a:gd name="connsiteX102" fmla="*/ 13714 w 74001"/>
                <a:gd name="connsiteY102" fmla="*/ 53536 h 149146"/>
                <a:gd name="connsiteX103" fmla="*/ 14411 w 74001"/>
                <a:gd name="connsiteY103" fmla="*/ 50086 h 149146"/>
                <a:gd name="connsiteX104" fmla="*/ 14778 w 74001"/>
                <a:gd name="connsiteY104" fmla="*/ 49100 h 149146"/>
                <a:gd name="connsiteX105" fmla="*/ 15960 w 74001"/>
                <a:gd name="connsiteY105" fmla="*/ 48912 h 149146"/>
                <a:gd name="connsiteX106" fmla="*/ 17759 w 74001"/>
                <a:gd name="connsiteY106" fmla="*/ 49820 h 149146"/>
                <a:gd name="connsiteX107" fmla="*/ 19465 w 74001"/>
                <a:gd name="connsiteY107" fmla="*/ 53896 h 149146"/>
                <a:gd name="connsiteX108" fmla="*/ 38875 w 74001"/>
                <a:gd name="connsiteY108" fmla="*/ 59364 h 149146"/>
                <a:gd name="connsiteX109" fmla="*/ 36363 w 74001"/>
                <a:gd name="connsiteY109" fmla="*/ 59599 h 149146"/>
                <a:gd name="connsiteX110" fmla="*/ 32835 w 74001"/>
                <a:gd name="connsiteY110" fmla="*/ 58887 h 149146"/>
                <a:gd name="connsiteX111" fmla="*/ 31411 w 74001"/>
                <a:gd name="connsiteY111" fmla="*/ 57901 h 149146"/>
                <a:gd name="connsiteX112" fmla="*/ 30800 w 74001"/>
                <a:gd name="connsiteY112" fmla="*/ 56915 h 149146"/>
                <a:gd name="connsiteX113" fmla="*/ 32021 w 74001"/>
                <a:gd name="connsiteY113" fmla="*/ 56180 h 149146"/>
                <a:gd name="connsiteX114" fmla="*/ 33773 w 74001"/>
                <a:gd name="connsiteY114" fmla="*/ 55836 h 149146"/>
                <a:gd name="connsiteX115" fmla="*/ 35956 w 74001"/>
                <a:gd name="connsiteY115" fmla="*/ 53575 h 149146"/>
                <a:gd name="connsiteX116" fmla="*/ 36715 w 74001"/>
                <a:gd name="connsiteY116" fmla="*/ 54436 h 149146"/>
                <a:gd name="connsiteX117" fmla="*/ 37529 w 74001"/>
                <a:gd name="connsiteY117" fmla="*/ 56970 h 149146"/>
                <a:gd name="connsiteX118" fmla="*/ 38405 w 74001"/>
                <a:gd name="connsiteY118" fmla="*/ 57737 h 149146"/>
                <a:gd name="connsiteX119" fmla="*/ 38898 w 74001"/>
                <a:gd name="connsiteY119" fmla="*/ 58504 h 149146"/>
                <a:gd name="connsiteX120" fmla="*/ 38875 w 74001"/>
                <a:gd name="connsiteY120" fmla="*/ 59364 h 149146"/>
                <a:gd name="connsiteX121" fmla="*/ 42168 w 74001"/>
                <a:gd name="connsiteY121" fmla="*/ 69433 h 149146"/>
                <a:gd name="connsiteX122" fmla="*/ 42825 w 74001"/>
                <a:gd name="connsiteY122" fmla="*/ 69769 h 149146"/>
                <a:gd name="connsiteX123" fmla="*/ 42458 w 74001"/>
                <a:gd name="connsiteY123" fmla="*/ 70716 h 149146"/>
                <a:gd name="connsiteX124" fmla="*/ 39446 w 74001"/>
                <a:gd name="connsiteY124" fmla="*/ 69636 h 149146"/>
                <a:gd name="connsiteX125" fmla="*/ 37012 w 74001"/>
                <a:gd name="connsiteY125" fmla="*/ 70059 h 149146"/>
                <a:gd name="connsiteX126" fmla="*/ 36332 w 74001"/>
                <a:gd name="connsiteY126" fmla="*/ 70012 h 149146"/>
                <a:gd name="connsiteX127" fmla="*/ 35612 w 74001"/>
                <a:gd name="connsiteY127" fmla="*/ 69144 h 149146"/>
                <a:gd name="connsiteX128" fmla="*/ 35080 w 74001"/>
                <a:gd name="connsiteY128" fmla="*/ 67415 h 149146"/>
                <a:gd name="connsiteX129" fmla="*/ 35322 w 74001"/>
                <a:gd name="connsiteY129" fmla="*/ 66210 h 149146"/>
                <a:gd name="connsiteX130" fmla="*/ 36340 w 74001"/>
                <a:gd name="connsiteY130" fmla="*/ 65365 h 149146"/>
                <a:gd name="connsiteX131" fmla="*/ 36723 w 74001"/>
                <a:gd name="connsiteY131" fmla="*/ 65232 h 149146"/>
                <a:gd name="connsiteX132" fmla="*/ 37490 w 74001"/>
                <a:gd name="connsiteY132" fmla="*/ 66272 h 149146"/>
                <a:gd name="connsiteX133" fmla="*/ 38186 w 74001"/>
                <a:gd name="connsiteY133" fmla="*/ 66984 h 149146"/>
                <a:gd name="connsiteX134" fmla="*/ 38859 w 74001"/>
                <a:gd name="connsiteY134" fmla="*/ 67289 h 149146"/>
                <a:gd name="connsiteX135" fmla="*/ 40392 w 74001"/>
                <a:gd name="connsiteY135" fmla="*/ 68987 h 149146"/>
                <a:gd name="connsiteX136" fmla="*/ 42168 w 74001"/>
                <a:gd name="connsiteY136" fmla="*/ 69433 h 149146"/>
                <a:gd name="connsiteX137" fmla="*/ 42145 w 74001"/>
                <a:gd name="connsiteY137" fmla="*/ 86871 h 149146"/>
                <a:gd name="connsiteX138" fmla="*/ 44327 w 74001"/>
                <a:gd name="connsiteY138" fmla="*/ 90134 h 149146"/>
                <a:gd name="connsiteX139" fmla="*/ 45196 w 74001"/>
                <a:gd name="connsiteY139" fmla="*/ 90392 h 149146"/>
                <a:gd name="connsiteX140" fmla="*/ 43874 w 74001"/>
                <a:gd name="connsiteY140" fmla="*/ 92731 h 149146"/>
                <a:gd name="connsiteX141" fmla="*/ 41120 w 74001"/>
                <a:gd name="connsiteY141" fmla="*/ 92935 h 149146"/>
                <a:gd name="connsiteX142" fmla="*/ 37873 w 74001"/>
                <a:gd name="connsiteY142" fmla="*/ 92332 h 149146"/>
                <a:gd name="connsiteX143" fmla="*/ 39062 w 74001"/>
                <a:gd name="connsiteY143" fmla="*/ 91526 h 149146"/>
                <a:gd name="connsiteX144" fmla="*/ 38444 w 74001"/>
                <a:gd name="connsiteY144" fmla="*/ 90619 h 149146"/>
                <a:gd name="connsiteX145" fmla="*/ 37466 w 74001"/>
                <a:gd name="connsiteY145" fmla="*/ 90439 h 149146"/>
                <a:gd name="connsiteX146" fmla="*/ 36340 w 74001"/>
                <a:gd name="connsiteY146" fmla="*/ 90869 h 149146"/>
                <a:gd name="connsiteX147" fmla="*/ 35823 w 74001"/>
                <a:gd name="connsiteY147" fmla="*/ 90721 h 149146"/>
                <a:gd name="connsiteX148" fmla="*/ 36543 w 74001"/>
                <a:gd name="connsiteY148" fmla="*/ 89218 h 149146"/>
                <a:gd name="connsiteX149" fmla="*/ 38343 w 74001"/>
                <a:gd name="connsiteY149" fmla="*/ 87098 h 149146"/>
                <a:gd name="connsiteX150" fmla="*/ 38875 w 74001"/>
                <a:gd name="connsiteY150" fmla="*/ 86934 h 149146"/>
                <a:gd name="connsiteX151" fmla="*/ 39360 w 74001"/>
                <a:gd name="connsiteY151" fmla="*/ 86911 h 149146"/>
                <a:gd name="connsiteX152" fmla="*/ 39837 w 74001"/>
                <a:gd name="connsiteY152" fmla="*/ 87098 h 149146"/>
                <a:gd name="connsiteX153" fmla="*/ 42145 w 74001"/>
                <a:gd name="connsiteY153" fmla="*/ 86871 h 149146"/>
                <a:gd name="connsiteX154" fmla="*/ 61664 w 74001"/>
                <a:gd name="connsiteY154" fmla="*/ 118995 h 149146"/>
                <a:gd name="connsiteX155" fmla="*/ 60647 w 74001"/>
                <a:gd name="connsiteY155" fmla="*/ 120113 h 149146"/>
                <a:gd name="connsiteX156" fmla="*/ 59763 w 74001"/>
                <a:gd name="connsiteY156" fmla="*/ 119988 h 149146"/>
                <a:gd name="connsiteX157" fmla="*/ 54036 w 74001"/>
                <a:gd name="connsiteY157" fmla="*/ 117406 h 149146"/>
                <a:gd name="connsiteX158" fmla="*/ 54279 w 74001"/>
                <a:gd name="connsiteY158" fmla="*/ 116342 h 149146"/>
                <a:gd name="connsiteX159" fmla="*/ 54044 w 74001"/>
                <a:gd name="connsiteY159" fmla="*/ 113627 h 149146"/>
                <a:gd name="connsiteX160" fmla="*/ 54670 w 74001"/>
                <a:gd name="connsiteY160" fmla="*/ 112157 h 149146"/>
                <a:gd name="connsiteX161" fmla="*/ 56251 w 74001"/>
                <a:gd name="connsiteY161" fmla="*/ 111554 h 149146"/>
                <a:gd name="connsiteX162" fmla="*/ 57479 w 74001"/>
                <a:gd name="connsiteY162" fmla="*/ 111867 h 149146"/>
                <a:gd name="connsiteX163" fmla="*/ 58230 w 74001"/>
                <a:gd name="connsiteY163" fmla="*/ 114034 h 149146"/>
                <a:gd name="connsiteX164" fmla="*/ 59943 w 74001"/>
                <a:gd name="connsiteY164" fmla="*/ 114919 h 149146"/>
                <a:gd name="connsiteX165" fmla="*/ 58746 w 74001"/>
                <a:gd name="connsiteY165" fmla="*/ 115662 h 149146"/>
                <a:gd name="connsiteX166" fmla="*/ 60835 w 74001"/>
                <a:gd name="connsiteY166" fmla="*/ 117297 h 149146"/>
                <a:gd name="connsiteX167" fmla="*/ 61664 w 74001"/>
                <a:gd name="connsiteY167" fmla="*/ 118995 h 149146"/>
                <a:gd name="connsiteX168" fmla="*/ 65106 w 74001"/>
                <a:gd name="connsiteY168" fmla="*/ 132865 h 149146"/>
                <a:gd name="connsiteX169" fmla="*/ 63948 w 74001"/>
                <a:gd name="connsiteY169" fmla="*/ 135385 h 149146"/>
                <a:gd name="connsiteX170" fmla="*/ 61946 w 74001"/>
                <a:gd name="connsiteY170" fmla="*/ 134798 h 149146"/>
                <a:gd name="connsiteX171" fmla="*/ 60076 w 74001"/>
                <a:gd name="connsiteY171" fmla="*/ 132975 h 149146"/>
                <a:gd name="connsiteX172" fmla="*/ 59098 w 74001"/>
                <a:gd name="connsiteY172" fmla="*/ 131387 h 149146"/>
                <a:gd name="connsiteX173" fmla="*/ 59755 w 74001"/>
                <a:gd name="connsiteY173" fmla="*/ 128344 h 149146"/>
                <a:gd name="connsiteX174" fmla="*/ 60709 w 74001"/>
                <a:gd name="connsiteY174" fmla="*/ 127811 h 149146"/>
                <a:gd name="connsiteX175" fmla="*/ 61711 w 74001"/>
                <a:gd name="connsiteY175" fmla="*/ 127984 h 149146"/>
                <a:gd name="connsiteX176" fmla="*/ 62220 w 74001"/>
                <a:gd name="connsiteY176" fmla="*/ 130957 h 149146"/>
                <a:gd name="connsiteX177" fmla="*/ 65106 w 74001"/>
                <a:gd name="connsiteY177" fmla="*/ 132865 h 149146"/>
                <a:gd name="connsiteX178" fmla="*/ 74002 w 74001"/>
                <a:gd name="connsiteY178" fmla="*/ 147863 h 149146"/>
                <a:gd name="connsiteX179" fmla="*/ 73227 w 74001"/>
                <a:gd name="connsiteY179" fmla="*/ 149146 h 149146"/>
                <a:gd name="connsiteX180" fmla="*/ 72038 w 74001"/>
                <a:gd name="connsiteY180" fmla="*/ 149130 h 149146"/>
                <a:gd name="connsiteX181" fmla="*/ 70513 w 74001"/>
                <a:gd name="connsiteY181" fmla="*/ 148223 h 149146"/>
                <a:gd name="connsiteX182" fmla="*/ 70802 w 74001"/>
                <a:gd name="connsiteY182" fmla="*/ 147089 h 149146"/>
                <a:gd name="connsiteX183" fmla="*/ 72539 w 74001"/>
                <a:gd name="connsiteY183" fmla="*/ 146885 h 149146"/>
                <a:gd name="connsiteX184" fmla="*/ 73040 w 74001"/>
                <a:gd name="connsiteY184" fmla="*/ 146963 h 149146"/>
                <a:gd name="connsiteX185" fmla="*/ 74002 w 74001"/>
                <a:gd name="connsiteY185" fmla="*/ 147863 h 14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74001" h="149146">
                  <a:moveTo>
                    <a:pt x="21139" y="4452"/>
                  </a:moveTo>
                  <a:lnTo>
                    <a:pt x="20818" y="4670"/>
                  </a:lnTo>
                  <a:lnTo>
                    <a:pt x="20309" y="4499"/>
                  </a:lnTo>
                  <a:lnTo>
                    <a:pt x="19011" y="1776"/>
                  </a:lnTo>
                  <a:lnTo>
                    <a:pt x="19339" y="868"/>
                  </a:lnTo>
                  <a:lnTo>
                    <a:pt x="20974" y="0"/>
                  </a:lnTo>
                  <a:lnTo>
                    <a:pt x="22430" y="1510"/>
                  </a:lnTo>
                  <a:lnTo>
                    <a:pt x="22570" y="2347"/>
                  </a:lnTo>
                  <a:lnTo>
                    <a:pt x="22555" y="3059"/>
                  </a:lnTo>
                  <a:lnTo>
                    <a:pt x="22336" y="3677"/>
                  </a:lnTo>
                  <a:lnTo>
                    <a:pt x="21365" y="3935"/>
                  </a:lnTo>
                  <a:lnTo>
                    <a:pt x="21139" y="4452"/>
                  </a:lnTo>
                  <a:close/>
                  <a:moveTo>
                    <a:pt x="23243" y="12408"/>
                  </a:moveTo>
                  <a:lnTo>
                    <a:pt x="22328" y="13550"/>
                  </a:lnTo>
                  <a:lnTo>
                    <a:pt x="19856" y="13175"/>
                  </a:lnTo>
                  <a:lnTo>
                    <a:pt x="19269" y="12869"/>
                  </a:lnTo>
                  <a:lnTo>
                    <a:pt x="19433" y="10976"/>
                  </a:lnTo>
                  <a:lnTo>
                    <a:pt x="20051" y="10327"/>
                  </a:lnTo>
                  <a:lnTo>
                    <a:pt x="21530" y="9740"/>
                  </a:lnTo>
                  <a:lnTo>
                    <a:pt x="23556" y="10671"/>
                  </a:lnTo>
                  <a:lnTo>
                    <a:pt x="23243" y="12408"/>
                  </a:lnTo>
                  <a:close/>
                  <a:moveTo>
                    <a:pt x="4827" y="25168"/>
                  </a:moveTo>
                  <a:lnTo>
                    <a:pt x="6243" y="32639"/>
                  </a:lnTo>
                  <a:lnTo>
                    <a:pt x="7886" y="32624"/>
                  </a:lnTo>
                  <a:lnTo>
                    <a:pt x="8723" y="32225"/>
                  </a:lnTo>
                  <a:lnTo>
                    <a:pt x="9693" y="30472"/>
                  </a:lnTo>
                  <a:lnTo>
                    <a:pt x="10131" y="27726"/>
                  </a:lnTo>
                  <a:lnTo>
                    <a:pt x="10984" y="27335"/>
                  </a:lnTo>
                  <a:lnTo>
                    <a:pt x="12064" y="27632"/>
                  </a:lnTo>
                  <a:lnTo>
                    <a:pt x="11594" y="28509"/>
                  </a:lnTo>
                  <a:lnTo>
                    <a:pt x="11907" y="30707"/>
                  </a:lnTo>
                  <a:lnTo>
                    <a:pt x="12736" y="31927"/>
                  </a:lnTo>
                  <a:lnTo>
                    <a:pt x="13284" y="32147"/>
                  </a:lnTo>
                  <a:lnTo>
                    <a:pt x="14395" y="37897"/>
                  </a:lnTo>
                  <a:lnTo>
                    <a:pt x="14810" y="39101"/>
                  </a:lnTo>
                  <a:lnTo>
                    <a:pt x="14786" y="40072"/>
                  </a:lnTo>
                  <a:lnTo>
                    <a:pt x="12462" y="42223"/>
                  </a:lnTo>
                  <a:lnTo>
                    <a:pt x="9012" y="42161"/>
                  </a:lnTo>
                  <a:lnTo>
                    <a:pt x="6580" y="43451"/>
                  </a:lnTo>
                  <a:lnTo>
                    <a:pt x="5101" y="43365"/>
                  </a:lnTo>
                  <a:lnTo>
                    <a:pt x="5108" y="41910"/>
                  </a:lnTo>
                  <a:lnTo>
                    <a:pt x="3794" y="40752"/>
                  </a:lnTo>
                  <a:lnTo>
                    <a:pt x="2308" y="38272"/>
                  </a:lnTo>
                  <a:lnTo>
                    <a:pt x="2675" y="33868"/>
                  </a:lnTo>
                  <a:lnTo>
                    <a:pt x="23" y="25708"/>
                  </a:lnTo>
                  <a:lnTo>
                    <a:pt x="0" y="23666"/>
                  </a:lnTo>
                  <a:lnTo>
                    <a:pt x="907" y="21006"/>
                  </a:lnTo>
                  <a:lnTo>
                    <a:pt x="1792" y="20881"/>
                  </a:lnTo>
                  <a:lnTo>
                    <a:pt x="2996" y="23103"/>
                  </a:lnTo>
                  <a:lnTo>
                    <a:pt x="4827" y="25168"/>
                  </a:lnTo>
                  <a:close/>
                  <a:moveTo>
                    <a:pt x="36520" y="36504"/>
                  </a:moveTo>
                  <a:lnTo>
                    <a:pt x="36136" y="37905"/>
                  </a:lnTo>
                  <a:lnTo>
                    <a:pt x="35229" y="36277"/>
                  </a:lnTo>
                  <a:lnTo>
                    <a:pt x="34650" y="29440"/>
                  </a:lnTo>
                  <a:lnTo>
                    <a:pt x="34885" y="28806"/>
                  </a:lnTo>
                  <a:lnTo>
                    <a:pt x="35362" y="28759"/>
                  </a:lnTo>
                  <a:lnTo>
                    <a:pt x="36473" y="33516"/>
                  </a:lnTo>
                  <a:lnTo>
                    <a:pt x="36520" y="36504"/>
                  </a:lnTo>
                  <a:close/>
                  <a:moveTo>
                    <a:pt x="30409" y="38930"/>
                  </a:moveTo>
                  <a:lnTo>
                    <a:pt x="28939" y="39970"/>
                  </a:lnTo>
                  <a:lnTo>
                    <a:pt x="26216" y="39868"/>
                  </a:lnTo>
                  <a:lnTo>
                    <a:pt x="25207" y="39281"/>
                  </a:lnTo>
                  <a:lnTo>
                    <a:pt x="28548" y="36121"/>
                  </a:lnTo>
                  <a:lnTo>
                    <a:pt x="32413" y="35471"/>
                  </a:lnTo>
                  <a:lnTo>
                    <a:pt x="30409" y="38930"/>
                  </a:lnTo>
                  <a:close/>
                  <a:moveTo>
                    <a:pt x="37036" y="51048"/>
                  </a:moveTo>
                  <a:lnTo>
                    <a:pt x="36668" y="51071"/>
                  </a:lnTo>
                  <a:lnTo>
                    <a:pt x="36293" y="50031"/>
                  </a:lnTo>
                  <a:lnTo>
                    <a:pt x="35056" y="44476"/>
                  </a:lnTo>
                  <a:lnTo>
                    <a:pt x="35870" y="39516"/>
                  </a:lnTo>
                  <a:lnTo>
                    <a:pt x="36379" y="40564"/>
                  </a:lnTo>
                  <a:lnTo>
                    <a:pt x="38233" y="49272"/>
                  </a:lnTo>
                  <a:lnTo>
                    <a:pt x="37983" y="50696"/>
                  </a:lnTo>
                  <a:lnTo>
                    <a:pt x="37036" y="51048"/>
                  </a:lnTo>
                  <a:close/>
                  <a:moveTo>
                    <a:pt x="15209" y="45462"/>
                  </a:moveTo>
                  <a:lnTo>
                    <a:pt x="14810" y="46049"/>
                  </a:lnTo>
                  <a:lnTo>
                    <a:pt x="12478" y="44578"/>
                  </a:lnTo>
                  <a:lnTo>
                    <a:pt x="13010" y="43162"/>
                  </a:lnTo>
                  <a:lnTo>
                    <a:pt x="15545" y="43670"/>
                  </a:lnTo>
                  <a:lnTo>
                    <a:pt x="15209" y="45462"/>
                  </a:lnTo>
                  <a:close/>
                  <a:moveTo>
                    <a:pt x="19465" y="53896"/>
                  </a:moveTo>
                  <a:lnTo>
                    <a:pt x="20474" y="54388"/>
                  </a:lnTo>
                  <a:lnTo>
                    <a:pt x="21021" y="54388"/>
                  </a:lnTo>
                  <a:lnTo>
                    <a:pt x="21350" y="55492"/>
                  </a:lnTo>
                  <a:lnTo>
                    <a:pt x="24495" y="57698"/>
                  </a:lnTo>
                  <a:lnTo>
                    <a:pt x="25355" y="57635"/>
                  </a:lnTo>
                  <a:lnTo>
                    <a:pt x="26083" y="58840"/>
                  </a:lnTo>
                  <a:lnTo>
                    <a:pt x="27436" y="59450"/>
                  </a:lnTo>
                  <a:lnTo>
                    <a:pt x="27804" y="60679"/>
                  </a:lnTo>
                  <a:lnTo>
                    <a:pt x="28767" y="61930"/>
                  </a:lnTo>
                  <a:lnTo>
                    <a:pt x="27085" y="63448"/>
                  </a:lnTo>
                  <a:lnTo>
                    <a:pt x="23822" y="63041"/>
                  </a:lnTo>
                  <a:lnTo>
                    <a:pt x="21960" y="64762"/>
                  </a:lnTo>
                  <a:lnTo>
                    <a:pt x="20271" y="64324"/>
                  </a:lnTo>
                  <a:lnTo>
                    <a:pt x="19973" y="63417"/>
                  </a:lnTo>
                  <a:lnTo>
                    <a:pt x="20208" y="63112"/>
                  </a:lnTo>
                  <a:lnTo>
                    <a:pt x="19199" y="60804"/>
                  </a:lnTo>
                  <a:lnTo>
                    <a:pt x="18745" y="57283"/>
                  </a:lnTo>
                  <a:lnTo>
                    <a:pt x="18064" y="55210"/>
                  </a:lnTo>
                  <a:lnTo>
                    <a:pt x="17321" y="54326"/>
                  </a:lnTo>
                  <a:lnTo>
                    <a:pt x="15803" y="55100"/>
                  </a:lnTo>
                  <a:lnTo>
                    <a:pt x="15185" y="55233"/>
                  </a:lnTo>
                  <a:lnTo>
                    <a:pt x="13714" y="53536"/>
                  </a:lnTo>
                  <a:lnTo>
                    <a:pt x="14411" y="50086"/>
                  </a:lnTo>
                  <a:lnTo>
                    <a:pt x="14778" y="49100"/>
                  </a:lnTo>
                  <a:lnTo>
                    <a:pt x="15960" y="48912"/>
                  </a:lnTo>
                  <a:lnTo>
                    <a:pt x="17759" y="49820"/>
                  </a:lnTo>
                  <a:lnTo>
                    <a:pt x="19465" y="53896"/>
                  </a:lnTo>
                  <a:close/>
                  <a:moveTo>
                    <a:pt x="38875" y="59364"/>
                  </a:moveTo>
                  <a:lnTo>
                    <a:pt x="36363" y="59599"/>
                  </a:lnTo>
                  <a:lnTo>
                    <a:pt x="32835" y="58887"/>
                  </a:lnTo>
                  <a:lnTo>
                    <a:pt x="31411" y="57901"/>
                  </a:lnTo>
                  <a:lnTo>
                    <a:pt x="30800" y="56915"/>
                  </a:lnTo>
                  <a:lnTo>
                    <a:pt x="32021" y="56180"/>
                  </a:lnTo>
                  <a:lnTo>
                    <a:pt x="33773" y="55836"/>
                  </a:lnTo>
                  <a:lnTo>
                    <a:pt x="35956" y="53575"/>
                  </a:lnTo>
                  <a:lnTo>
                    <a:pt x="36715" y="54436"/>
                  </a:lnTo>
                  <a:lnTo>
                    <a:pt x="37529" y="56970"/>
                  </a:lnTo>
                  <a:lnTo>
                    <a:pt x="38405" y="57737"/>
                  </a:lnTo>
                  <a:lnTo>
                    <a:pt x="38898" y="58504"/>
                  </a:lnTo>
                  <a:lnTo>
                    <a:pt x="38875" y="59364"/>
                  </a:lnTo>
                  <a:close/>
                  <a:moveTo>
                    <a:pt x="42168" y="69433"/>
                  </a:moveTo>
                  <a:lnTo>
                    <a:pt x="42825" y="69769"/>
                  </a:lnTo>
                  <a:lnTo>
                    <a:pt x="42458" y="70716"/>
                  </a:lnTo>
                  <a:lnTo>
                    <a:pt x="39446" y="69636"/>
                  </a:lnTo>
                  <a:lnTo>
                    <a:pt x="37012" y="70059"/>
                  </a:lnTo>
                  <a:lnTo>
                    <a:pt x="36332" y="70012"/>
                  </a:lnTo>
                  <a:lnTo>
                    <a:pt x="35612" y="69144"/>
                  </a:lnTo>
                  <a:lnTo>
                    <a:pt x="35080" y="67415"/>
                  </a:lnTo>
                  <a:lnTo>
                    <a:pt x="35322" y="66210"/>
                  </a:lnTo>
                  <a:lnTo>
                    <a:pt x="36340" y="65365"/>
                  </a:lnTo>
                  <a:lnTo>
                    <a:pt x="36723" y="65232"/>
                  </a:lnTo>
                  <a:lnTo>
                    <a:pt x="37490" y="66272"/>
                  </a:lnTo>
                  <a:lnTo>
                    <a:pt x="38186" y="66984"/>
                  </a:lnTo>
                  <a:lnTo>
                    <a:pt x="38859" y="67289"/>
                  </a:lnTo>
                  <a:lnTo>
                    <a:pt x="40392" y="68987"/>
                  </a:lnTo>
                  <a:lnTo>
                    <a:pt x="42168" y="69433"/>
                  </a:lnTo>
                  <a:close/>
                  <a:moveTo>
                    <a:pt x="42145" y="86871"/>
                  </a:moveTo>
                  <a:lnTo>
                    <a:pt x="44327" y="90134"/>
                  </a:lnTo>
                  <a:lnTo>
                    <a:pt x="45196" y="90392"/>
                  </a:lnTo>
                  <a:lnTo>
                    <a:pt x="43874" y="92731"/>
                  </a:lnTo>
                  <a:lnTo>
                    <a:pt x="41120" y="92935"/>
                  </a:lnTo>
                  <a:lnTo>
                    <a:pt x="37873" y="92332"/>
                  </a:lnTo>
                  <a:lnTo>
                    <a:pt x="39062" y="91526"/>
                  </a:lnTo>
                  <a:lnTo>
                    <a:pt x="38444" y="90619"/>
                  </a:lnTo>
                  <a:lnTo>
                    <a:pt x="37466" y="90439"/>
                  </a:lnTo>
                  <a:lnTo>
                    <a:pt x="36340" y="90869"/>
                  </a:lnTo>
                  <a:lnTo>
                    <a:pt x="35823" y="90721"/>
                  </a:lnTo>
                  <a:lnTo>
                    <a:pt x="36543" y="89218"/>
                  </a:lnTo>
                  <a:lnTo>
                    <a:pt x="38343" y="87098"/>
                  </a:lnTo>
                  <a:lnTo>
                    <a:pt x="38875" y="86934"/>
                  </a:lnTo>
                  <a:lnTo>
                    <a:pt x="39360" y="86911"/>
                  </a:lnTo>
                  <a:lnTo>
                    <a:pt x="39837" y="87098"/>
                  </a:lnTo>
                  <a:lnTo>
                    <a:pt x="42145" y="86871"/>
                  </a:lnTo>
                  <a:close/>
                  <a:moveTo>
                    <a:pt x="61664" y="118995"/>
                  </a:moveTo>
                  <a:lnTo>
                    <a:pt x="60647" y="120113"/>
                  </a:lnTo>
                  <a:lnTo>
                    <a:pt x="59763" y="119988"/>
                  </a:lnTo>
                  <a:lnTo>
                    <a:pt x="54036" y="117406"/>
                  </a:lnTo>
                  <a:lnTo>
                    <a:pt x="54279" y="116342"/>
                  </a:lnTo>
                  <a:lnTo>
                    <a:pt x="54044" y="113627"/>
                  </a:lnTo>
                  <a:lnTo>
                    <a:pt x="54670" y="112157"/>
                  </a:lnTo>
                  <a:lnTo>
                    <a:pt x="56251" y="111554"/>
                  </a:lnTo>
                  <a:lnTo>
                    <a:pt x="57479" y="111867"/>
                  </a:lnTo>
                  <a:lnTo>
                    <a:pt x="58230" y="114034"/>
                  </a:lnTo>
                  <a:lnTo>
                    <a:pt x="59943" y="114919"/>
                  </a:lnTo>
                  <a:lnTo>
                    <a:pt x="58746" y="115662"/>
                  </a:lnTo>
                  <a:lnTo>
                    <a:pt x="60835" y="117297"/>
                  </a:lnTo>
                  <a:lnTo>
                    <a:pt x="61664" y="118995"/>
                  </a:lnTo>
                  <a:close/>
                  <a:moveTo>
                    <a:pt x="65106" y="132865"/>
                  </a:moveTo>
                  <a:lnTo>
                    <a:pt x="63948" y="135385"/>
                  </a:lnTo>
                  <a:lnTo>
                    <a:pt x="61946" y="134798"/>
                  </a:lnTo>
                  <a:lnTo>
                    <a:pt x="60076" y="132975"/>
                  </a:lnTo>
                  <a:lnTo>
                    <a:pt x="59098" y="131387"/>
                  </a:lnTo>
                  <a:lnTo>
                    <a:pt x="59755" y="128344"/>
                  </a:lnTo>
                  <a:lnTo>
                    <a:pt x="60709" y="127811"/>
                  </a:lnTo>
                  <a:lnTo>
                    <a:pt x="61711" y="127984"/>
                  </a:lnTo>
                  <a:lnTo>
                    <a:pt x="62220" y="130957"/>
                  </a:lnTo>
                  <a:lnTo>
                    <a:pt x="65106" y="132865"/>
                  </a:lnTo>
                  <a:close/>
                  <a:moveTo>
                    <a:pt x="74002" y="147863"/>
                  </a:moveTo>
                  <a:lnTo>
                    <a:pt x="73227" y="149146"/>
                  </a:lnTo>
                  <a:lnTo>
                    <a:pt x="72038" y="149130"/>
                  </a:lnTo>
                  <a:lnTo>
                    <a:pt x="70513" y="148223"/>
                  </a:lnTo>
                  <a:lnTo>
                    <a:pt x="70802" y="147089"/>
                  </a:lnTo>
                  <a:lnTo>
                    <a:pt x="72539" y="146885"/>
                  </a:lnTo>
                  <a:lnTo>
                    <a:pt x="73040" y="146963"/>
                  </a:lnTo>
                  <a:lnTo>
                    <a:pt x="74002" y="14786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3" name="Freeform: Shape 822">
              <a:extLst>
                <a:ext uri="{FF2B5EF4-FFF2-40B4-BE49-F238E27FC236}">
                  <a16:creationId xmlns:a16="http://schemas.microsoft.com/office/drawing/2014/main" id="{E8857930-D5DD-633D-C4D7-D2C0F58EAD2A}"/>
                </a:ext>
              </a:extLst>
            </p:cNvPr>
            <p:cNvSpPr>
              <a:spLocks/>
            </p:cNvSpPr>
            <p:nvPr/>
          </p:nvSpPr>
          <p:spPr>
            <a:xfrm>
              <a:off x="11242694" y="4939622"/>
              <a:ext cx="45360" cy="24776"/>
            </a:xfrm>
            <a:custGeom>
              <a:avLst/>
              <a:gdLst>
                <a:gd name="connsiteX0" fmla="*/ 44656 w 45360"/>
                <a:gd name="connsiteY0" fmla="*/ 2488 h 24776"/>
                <a:gd name="connsiteX1" fmla="*/ 44297 w 45360"/>
                <a:gd name="connsiteY1" fmla="*/ 2668 h 24776"/>
                <a:gd name="connsiteX2" fmla="*/ 43890 w 45360"/>
                <a:gd name="connsiteY2" fmla="*/ 1792 h 24776"/>
                <a:gd name="connsiteX3" fmla="*/ 44414 w 45360"/>
                <a:gd name="connsiteY3" fmla="*/ 469 h 24776"/>
                <a:gd name="connsiteX4" fmla="*/ 44922 w 45360"/>
                <a:gd name="connsiteY4" fmla="*/ 0 h 24776"/>
                <a:gd name="connsiteX5" fmla="*/ 45361 w 45360"/>
                <a:gd name="connsiteY5" fmla="*/ 1040 h 24776"/>
                <a:gd name="connsiteX6" fmla="*/ 44656 w 45360"/>
                <a:gd name="connsiteY6" fmla="*/ 2488 h 24776"/>
                <a:gd name="connsiteX7" fmla="*/ 3247 w 45360"/>
                <a:gd name="connsiteY7" fmla="*/ 24628 h 24776"/>
                <a:gd name="connsiteX8" fmla="*/ 2003 w 45360"/>
                <a:gd name="connsiteY8" fmla="*/ 24777 h 24776"/>
                <a:gd name="connsiteX9" fmla="*/ 790 w 45360"/>
                <a:gd name="connsiteY9" fmla="*/ 24480 h 24776"/>
                <a:gd name="connsiteX10" fmla="*/ 0 w 45360"/>
                <a:gd name="connsiteY10" fmla="*/ 23212 h 24776"/>
                <a:gd name="connsiteX11" fmla="*/ 360 w 45360"/>
                <a:gd name="connsiteY11" fmla="*/ 22672 h 24776"/>
                <a:gd name="connsiteX12" fmla="*/ 1150 w 45360"/>
                <a:gd name="connsiteY12" fmla="*/ 22923 h 24776"/>
                <a:gd name="connsiteX13" fmla="*/ 1964 w 45360"/>
                <a:gd name="connsiteY13" fmla="*/ 23861 h 24776"/>
                <a:gd name="connsiteX14" fmla="*/ 3310 w 45360"/>
                <a:gd name="connsiteY14" fmla="*/ 24292 h 24776"/>
                <a:gd name="connsiteX15" fmla="*/ 3247 w 45360"/>
                <a:gd name="connsiteY15" fmla="*/ 24628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360" h="24776">
                  <a:moveTo>
                    <a:pt x="44656" y="2488"/>
                  </a:moveTo>
                  <a:lnTo>
                    <a:pt x="44297" y="2668"/>
                  </a:lnTo>
                  <a:lnTo>
                    <a:pt x="43890" y="1792"/>
                  </a:lnTo>
                  <a:lnTo>
                    <a:pt x="44414" y="469"/>
                  </a:lnTo>
                  <a:lnTo>
                    <a:pt x="44922" y="0"/>
                  </a:lnTo>
                  <a:lnTo>
                    <a:pt x="45361" y="1040"/>
                  </a:lnTo>
                  <a:lnTo>
                    <a:pt x="44656" y="2488"/>
                  </a:lnTo>
                  <a:close/>
                  <a:moveTo>
                    <a:pt x="3247" y="24628"/>
                  </a:moveTo>
                  <a:lnTo>
                    <a:pt x="2003" y="24777"/>
                  </a:lnTo>
                  <a:lnTo>
                    <a:pt x="790" y="24480"/>
                  </a:lnTo>
                  <a:lnTo>
                    <a:pt x="0" y="23212"/>
                  </a:lnTo>
                  <a:lnTo>
                    <a:pt x="360" y="22672"/>
                  </a:lnTo>
                  <a:lnTo>
                    <a:pt x="1150" y="22923"/>
                  </a:lnTo>
                  <a:lnTo>
                    <a:pt x="1964" y="23861"/>
                  </a:lnTo>
                  <a:lnTo>
                    <a:pt x="3310" y="24292"/>
                  </a:lnTo>
                  <a:lnTo>
                    <a:pt x="3247" y="24628"/>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4" name="Freeform: Shape 823">
              <a:extLst>
                <a:ext uri="{FF2B5EF4-FFF2-40B4-BE49-F238E27FC236}">
                  <a16:creationId xmlns:a16="http://schemas.microsoft.com/office/drawing/2014/main" id="{98116522-2536-D6C2-632C-669C54E32C62}"/>
                </a:ext>
              </a:extLst>
            </p:cNvPr>
            <p:cNvSpPr>
              <a:spLocks/>
            </p:cNvSpPr>
            <p:nvPr/>
          </p:nvSpPr>
          <p:spPr>
            <a:xfrm>
              <a:off x="11361603" y="4945082"/>
              <a:ext cx="29181" cy="13065"/>
            </a:xfrm>
            <a:custGeom>
              <a:avLst/>
              <a:gdLst>
                <a:gd name="connsiteX0" fmla="*/ 9779 w 29181"/>
                <a:gd name="connsiteY0" fmla="*/ 0 h 13065"/>
                <a:gd name="connsiteX1" fmla="*/ 12205 w 29181"/>
                <a:gd name="connsiteY1" fmla="*/ 2120 h 13065"/>
                <a:gd name="connsiteX2" fmla="*/ 13222 w 29181"/>
                <a:gd name="connsiteY2" fmla="*/ 4929 h 13065"/>
                <a:gd name="connsiteX3" fmla="*/ 12126 w 29181"/>
                <a:gd name="connsiteY3" fmla="*/ 7612 h 13065"/>
                <a:gd name="connsiteX4" fmla="*/ 9858 w 29181"/>
                <a:gd name="connsiteY4" fmla="*/ 6955 h 13065"/>
                <a:gd name="connsiteX5" fmla="*/ 6415 w 29181"/>
                <a:gd name="connsiteY5" fmla="*/ 7526 h 13065"/>
                <a:gd name="connsiteX6" fmla="*/ 5320 w 29181"/>
                <a:gd name="connsiteY6" fmla="*/ 7331 h 13065"/>
                <a:gd name="connsiteX7" fmla="*/ 2581 w 29181"/>
                <a:gd name="connsiteY7" fmla="*/ 4037 h 13065"/>
                <a:gd name="connsiteX8" fmla="*/ 704 w 29181"/>
                <a:gd name="connsiteY8" fmla="*/ 2558 h 13065"/>
                <a:gd name="connsiteX9" fmla="*/ 0 w 29181"/>
                <a:gd name="connsiteY9" fmla="*/ 1166 h 13065"/>
                <a:gd name="connsiteX10" fmla="*/ 2347 w 29181"/>
                <a:gd name="connsiteY10" fmla="*/ 1322 h 13065"/>
                <a:gd name="connsiteX11" fmla="*/ 5868 w 29181"/>
                <a:gd name="connsiteY11" fmla="*/ 399 h 13065"/>
                <a:gd name="connsiteX12" fmla="*/ 9779 w 29181"/>
                <a:gd name="connsiteY12" fmla="*/ 0 h 13065"/>
                <a:gd name="connsiteX13" fmla="*/ 29103 w 29181"/>
                <a:gd name="connsiteY13" fmla="*/ 13049 h 13065"/>
                <a:gd name="connsiteX14" fmla="*/ 23079 w 29181"/>
                <a:gd name="connsiteY14" fmla="*/ 13065 h 13065"/>
                <a:gd name="connsiteX15" fmla="*/ 20106 w 29181"/>
                <a:gd name="connsiteY15" fmla="*/ 12048 h 13065"/>
                <a:gd name="connsiteX16" fmla="*/ 19011 w 29181"/>
                <a:gd name="connsiteY16" fmla="*/ 12040 h 13065"/>
                <a:gd name="connsiteX17" fmla="*/ 16507 w 29181"/>
                <a:gd name="connsiteY17" fmla="*/ 9912 h 13065"/>
                <a:gd name="connsiteX18" fmla="*/ 16116 w 29181"/>
                <a:gd name="connsiteY18" fmla="*/ 8793 h 13065"/>
                <a:gd name="connsiteX19" fmla="*/ 17446 w 29181"/>
                <a:gd name="connsiteY19" fmla="*/ 8058 h 13065"/>
                <a:gd name="connsiteX20" fmla="*/ 20184 w 29181"/>
                <a:gd name="connsiteY20" fmla="*/ 7675 h 13065"/>
                <a:gd name="connsiteX21" fmla="*/ 25817 w 29181"/>
                <a:gd name="connsiteY21" fmla="*/ 9294 h 13065"/>
                <a:gd name="connsiteX22" fmla="*/ 26599 w 29181"/>
                <a:gd name="connsiteY22" fmla="*/ 10734 h 13065"/>
                <a:gd name="connsiteX23" fmla="*/ 27930 w 29181"/>
                <a:gd name="connsiteY23" fmla="*/ 10890 h 13065"/>
                <a:gd name="connsiteX24" fmla="*/ 28947 w 29181"/>
                <a:gd name="connsiteY24" fmla="*/ 11516 h 13065"/>
                <a:gd name="connsiteX25" fmla="*/ 29181 w 29181"/>
                <a:gd name="connsiteY25" fmla="*/ 12525 h 13065"/>
                <a:gd name="connsiteX26" fmla="*/ 29103 w 29181"/>
                <a:gd name="connsiteY26" fmla="*/ 13049 h 1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181" h="13065">
                  <a:moveTo>
                    <a:pt x="9779" y="0"/>
                  </a:moveTo>
                  <a:lnTo>
                    <a:pt x="12205" y="2120"/>
                  </a:lnTo>
                  <a:lnTo>
                    <a:pt x="13222" y="4929"/>
                  </a:lnTo>
                  <a:lnTo>
                    <a:pt x="12126" y="7612"/>
                  </a:lnTo>
                  <a:lnTo>
                    <a:pt x="9858" y="6955"/>
                  </a:lnTo>
                  <a:lnTo>
                    <a:pt x="6415" y="7526"/>
                  </a:lnTo>
                  <a:lnTo>
                    <a:pt x="5320" y="7331"/>
                  </a:lnTo>
                  <a:lnTo>
                    <a:pt x="2581" y="4037"/>
                  </a:lnTo>
                  <a:lnTo>
                    <a:pt x="704" y="2558"/>
                  </a:lnTo>
                  <a:lnTo>
                    <a:pt x="0" y="1166"/>
                  </a:lnTo>
                  <a:lnTo>
                    <a:pt x="2347" y="1322"/>
                  </a:lnTo>
                  <a:lnTo>
                    <a:pt x="5868" y="399"/>
                  </a:lnTo>
                  <a:lnTo>
                    <a:pt x="9779" y="0"/>
                  </a:lnTo>
                  <a:close/>
                  <a:moveTo>
                    <a:pt x="29103" y="13049"/>
                  </a:moveTo>
                  <a:lnTo>
                    <a:pt x="23079" y="13065"/>
                  </a:lnTo>
                  <a:lnTo>
                    <a:pt x="20106" y="12048"/>
                  </a:lnTo>
                  <a:lnTo>
                    <a:pt x="19011" y="12040"/>
                  </a:lnTo>
                  <a:lnTo>
                    <a:pt x="16507" y="9912"/>
                  </a:lnTo>
                  <a:lnTo>
                    <a:pt x="16116" y="8793"/>
                  </a:lnTo>
                  <a:lnTo>
                    <a:pt x="17446" y="8058"/>
                  </a:lnTo>
                  <a:lnTo>
                    <a:pt x="20184" y="7675"/>
                  </a:lnTo>
                  <a:lnTo>
                    <a:pt x="25817" y="9294"/>
                  </a:lnTo>
                  <a:lnTo>
                    <a:pt x="26599" y="10734"/>
                  </a:lnTo>
                  <a:lnTo>
                    <a:pt x="27930" y="10890"/>
                  </a:lnTo>
                  <a:lnTo>
                    <a:pt x="28947" y="11516"/>
                  </a:lnTo>
                  <a:lnTo>
                    <a:pt x="29181" y="12525"/>
                  </a:lnTo>
                  <a:lnTo>
                    <a:pt x="29103" y="13049"/>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5" name="Freeform: Shape 824">
              <a:extLst>
                <a:ext uri="{FF2B5EF4-FFF2-40B4-BE49-F238E27FC236}">
                  <a16:creationId xmlns:a16="http://schemas.microsoft.com/office/drawing/2014/main" id="{F444A649-981D-1AD1-CE17-2EFDF09281B6}"/>
                </a:ext>
              </a:extLst>
            </p:cNvPr>
            <p:cNvSpPr>
              <a:spLocks/>
            </p:cNvSpPr>
            <p:nvPr/>
          </p:nvSpPr>
          <p:spPr>
            <a:xfrm>
              <a:off x="8185132" y="4226437"/>
              <a:ext cx="262640" cy="151399"/>
            </a:xfrm>
            <a:custGeom>
              <a:avLst/>
              <a:gdLst>
                <a:gd name="connsiteX0" fmla="*/ 231339 w 262640"/>
                <a:gd name="connsiteY0" fmla="*/ 53810 h 151399"/>
                <a:gd name="connsiteX1" fmla="*/ 220269 w 262640"/>
                <a:gd name="connsiteY1" fmla="*/ 57862 h 151399"/>
                <a:gd name="connsiteX2" fmla="*/ 217351 w 262640"/>
                <a:gd name="connsiteY2" fmla="*/ 59662 h 151399"/>
                <a:gd name="connsiteX3" fmla="*/ 214698 w 262640"/>
                <a:gd name="connsiteY3" fmla="*/ 61883 h 151399"/>
                <a:gd name="connsiteX4" fmla="*/ 212712 w 262640"/>
                <a:gd name="connsiteY4" fmla="*/ 64661 h 151399"/>
                <a:gd name="connsiteX5" fmla="*/ 211319 w 262640"/>
                <a:gd name="connsiteY5" fmla="*/ 69535 h 151399"/>
                <a:gd name="connsiteX6" fmla="*/ 212375 w 262640"/>
                <a:gd name="connsiteY6" fmla="*/ 73986 h 151399"/>
                <a:gd name="connsiteX7" fmla="*/ 212273 w 262640"/>
                <a:gd name="connsiteY7" fmla="*/ 76372 h 151399"/>
                <a:gd name="connsiteX8" fmla="*/ 209418 w 262640"/>
                <a:gd name="connsiteY8" fmla="*/ 77953 h 151399"/>
                <a:gd name="connsiteX9" fmla="*/ 206750 w 262640"/>
                <a:gd name="connsiteY9" fmla="*/ 79087 h 151399"/>
                <a:gd name="connsiteX10" fmla="*/ 203785 w 262640"/>
                <a:gd name="connsiteY10" fmla="*/ 80824 h 151399"/>
                <a:gd name="connsiteX11" fmla="*/ 201985 w 262640"/>
                <a:gd name="connsiteY11" fmla="*/ 81254 h 151399"/>
                <a:gd name="connsiteX12" fmla="*/ 200515 w 262640"/>
                <a:gd name="connsiteY12" fmla="*/ 82631 h 151399"/>
                <a:gd name="connsiteX13" fmla="*/ 198801 w 262640"/>
                <a:gd name="connsiteY13" fmla="*/ 83593 h 151399"/>
                <a:gd name="connsiteX14" fmla="*/ 192629 w 262640"/>
                <a:gd name="connsiteY14" fmla="*/ 86097 h 151399"/>
                <a:gd name="connsiteX15" fmla="*/ 185885 w 262640"/>
                <a:gd name="connsiteY15" fmla="*/ 88029 h 151399"/>
                <a:gd name="connsiteX16" fmla="*/ 175167 w 262640"/>
                <a:gd name="connsiteY16" fmla="*/ 90345 h 151399"/>
                <a:gd name="connsiteX17" fmla="*/ 171028 w 262640"/>
                <a:gd name="connsiteY17" fmla="*/ 92857 h 151399"/>
                <a:gd name="connsiteX18" fmla="*/ 167265 w 262640"/>
                <a:gd name="connsiteY18" fmla="*/ 94578 h 151399"/>
                <a:gd name="connsiteX19" fmla="*/ 161546 w 262640"/>
                <a:gd name="connsiteY19" fmla="*/ 95094 h 151399"/>
                <a:gd name="connsiteX20" fmla="*/ 153692 w 262640"/>
                <a:gd name="connsiteY20" fmla="*/ 97480 h 151399"/>
                <a:gd name="connsiteX21" fmla="*/ 149326 w 262640"/>
                <a:gd name="connsiteY21" fmla="*/ 99389 h 151399"/>
                <a:gd name="connsiteX22" fmla="*/ 143904 w 262640"/>
                <a:gd name="connsiteY22" fmla="*/ 102495 h 151399"/>
                <a:gd name="connsiteX23" fmla="*/ 142707 w 262640"/>
                <a:gd name="connsiteY23" fmla="*/ 103473 h 151399"/>
                <a:gd name="connsiteX24" fmla="*/ 141753 w 262640"/>
                <a:gd name="connsiteY24" fmla="*/ 105757 h 151399"/>
                <a:gd name="connsiteX25" fmla="*/ 140086 w 262640"/>
                <a:gd name="connsiteY25" fmla="*/ 107729 h 151399"/>
                <a:gd name="connsiteX26" fmla="*/ 136824 w 262640"/>
                <a:gd name="connsiteY26" fmla="*/ 110960 h 151399"/>
                <a:gd name="connsiteX27" fmla="*/ 134376 w 262640"/>
                <a:gd name="connsiteY27" fmla="*/ 112619 h 151399"/>
                <a:gd name="connsiteX28" fmla="*/ 132740 w 262640"/>
                <a:gd name="connsiteY28" fmla="*/ 112704 h 151399"/>
                <a:gd name="connsiteX29" fmla="*/ 129564 w 262640"/>
                <a:gd name="connsiteY29" fmla="*/ 113612 h 151399"/>
                <a:gd name="connsiteX30" fmla="*/ 125801 w 262640"/>
                <a:gd name="connsiteY30" fmla="*/ 113800 h 151399"/>
                <a:gd name="connsiteX31" fmla="*/ 119479 w 262640"/>
                <a:gd name="connsiteY31" fmla="*/ 112665 h 151399"/>
                <a:gd name="connsiteX32" fmla="*/ 117852 w 262640"/>
                <a:gd name="connsiteY32" fmla="*/ 113456 h 151399"/>
                <a:gd name="connsiteX33" fmla="*/ 116514 w 262640"/>
                <a:gd name="connsiteY33" fmla="*/ 114715 h 151399"/>
                <a:gd name="connsiteX34" fmla="*/ 111641 w 262640"/>
                <a:gd name="connsiteY34" fmla="*/ 116929 h 151399"/>
                <a:gd name="connsiteX35" fmla="*/ 106688 w 262640"/>
                <a:gd name="connsiteY35" fmla="*/ 121349 h 151399"/>
                <a:gd name="connsiteX36" fmla="*/ 103066 w 262640"/>
                <a:gd name="connsiteY36" fmla="*/ 122523 h 151399"/>
                <a:gd name="connsiteX37" fmla="*/ 97206 w 262640"/>
                <a:gd name="connsiteY37" fmla="*/ 123908 h 151399"/>
                <a:gd name="connsiteX38" fmla="*/ 93107 w 262640"/>
                <a:gd name="connsiteY38" fmla="*/ 125746 h 151399"/>
                <a:gd name="connsiteX39" fmla="*/ 90353 w 262640"/>
                <a:gd name="connsiteY39" fmla="*/ 126481 h 151399"/>
                <a:gd name="connsiteX40" fmla="*/ 86809 w 262640"/>
                <a:gd name="connsiteY40" fmla="*/ 126865 h 151399"/>
                <a:gd name="connsiteX41" fmla="*/ 80245 w 262640"/>
                <a:gd name="connsiteY41" fmla="*/ 126677 h 151399"/>
                <a:gd name="connsiteX42" fmla="*/ 74025 w 262640"/>
                <a:gd name="connsiteY42" fmla="*/ 127342 h 151399"/>
                <a:gd name="connsiteX43" fmla="*/ 68259 w 262640"/>
                <a:gd name="connsiteY43" fmla="*/ 128586 h 151399"/>
                <a:gd name="connsiteX44" fmla="*/ 65553 w 262640"/>
                <a:gd name="connsiteY44" fmla="*/ 130941 h 151399"/>
                <a:gd name="connsiteX45" fmla="*/ 62462 w 262640"/>
                <a:gd name="connsiteY45" fmla="*/ 134673 h 151399"/>
                <a:gd name="connsiteX46" fmla="*/ 57416 w 262640"/>
                <a:gd name="connsiteY46" fmla="*/ 136214 h 151399"/>
                <a:gd name="connsiteX47" fmla="*/ 56227 w 262640"/>
                <a:gd name="connsiteY47" fmla="*/ 137552 h 151399"/>
                <a:gd name="connsiteX48" fmla="*/ 54670 w 262640"/>
                <a:gd name="connsiteY48" fmla="*/ 140298 h 151399"/>
                <a:gd name="connsiteX49" fmla="*/ 51408 w 262640"/>
                <a:gd name="connsiteY49" fmla="*/ 141010 h 151399"/>
                <a:gd name="connsiteX50" fmla="*/ 48450 w 262640"/>
                <a:gd name="connsiteY50" fmla="*/ 141471 h 151399"/>
                <a:gd name="connsiteX51" fmla="*/ 45431 w 262640"/>
                <a:gd name="connsiteY51" fmla="*/ 140274 h 151399"/>
                <a:gd name="connsiteX52" fmla="*/ 39735 w 262640"/>
                <a:gd name="connsiteY52" fmla="*/ 143591 h 151399"/>
                <a:gd name="connsiteX53" fmla="*/ 37584 w 262640"/>
                <a:gd name="connsiteY53" fmla="*/ 144139 h 151399"/>
                <a:gd name="connsiteX54" fmla="*/ 34313 w 262640"/>
                <a:gd name="connsiteY54" fmla="*/ 144272 h 151399"/>
                <a:gd name="connsiteX55" fmla="*/ 31990 w 262640"/>
                <a:gd name="connsiteY55" fmla="*/ 144968 h 151399"/>
                <a:gd name="connsiteX56" fmla="*/ 30323 w 262640"/>
                <a:gd name="connsiteY56" fmla="*/ 144773 h 151399"/>
                <a:gd name="connsiteX57" fmla="*/ 28251 w 262640"/>
                <a:gd name="connsiteY57" fmla="*/ 143474 h 151399"/>
                <a:gd name="connsiteX58" fmla="*/ 23838 w 262640"/>
                <a:gd name="connsiteY58" fmla="*/ 141901 h 151399"/>
                <a:gd name="connsiteX59" fmla="*/ 20615 w 262640"/>
                <a:gd name="connsiteY59" fmla="*/ 142926 h 151399"/>
                <a:gd name="connsiteX60" fmla="*/ 20341 w 262640"/>
                <a:gd name="connsiteY60" fmla="*/ 139789 h 151399"/>
                <a:gd name="connsiteX61" fmla="*/ 14997 w 262640"/>
                <a:gd name="connsiteY61" fmla="*/ 130198 h 151399"/>
                <a:gd name="connsiteX62" fmla="*/ 16109 w 262640"/>
                <a:gd name="connsiteY62" fmla="*/ 121834 h 151399"/>
                <a:gd name="connsiteX63" fmla="*/ 16109 w 262640"/>
                <a:gd name="connsiteY63" fmla="*/ 120653 h 151399"/>
                <a:gd name="connsiteX64" fmla="*/ 15044 w 262640"/>
                <a:gd name="connsiteY64" fmla="*/ 116913 h 151399"/>
                <a:gd name="connsiteX65" fmla="*/ 11860 w 262640"/>
                <a:gd name="connsiteY65" fmla="*/ 113495 h 151399"/>
                <a:gd name="connsiteX66" fmla="*/ 11954 w 262640"/>
                <a:gd name="connsiteY66" fmla="*/ 109160 h 151399"/>
                <a:gd name="connsiteX67" fmla="*/ 10890 w 262640"/>
                <a:gd name="connsiteY67" fmla="*/ 106062 h 151399"/>
                <a:gd name="connsiteX68" fmla="*/ 10045 w 262640"/>
                <a:gd name="connsiteY68" fmla="*/ 102870 h 151399"/>
                <a:gd name="connsiteX69" fmla="*/ 10319 w 262640"/>
                <a:gd name="connsiteY69" fmla="*/ 102026 h 151399"/>
                <a:gd name="connsiteX70" fmla="*/ 10366 w 262640"/>
                <a:gd name="connsiteY70" fmla="*/ 101259 h 151399"/>
                <a:gd name="connsiteX71" fmla="*/ 8739 w 262640"/>
                <a:gd name="connsiteY71" fmla="*/ 96338 h 151399"/>
                <a:gd name="connsiteX72" fmla="*/ 8199 w 262640"/>
                <a:gd name="connsiteY72" fmla="*/ 95344 h 151399"/>
                <a:gd name="connsiteX73" fmla="*/ 7995 w 262640"/>
                <a:gd name="connsiteY73" fmla="*/ 94311 h 151399"/>
                <a:gd name="connsiteX74" fmla="*/ 8528 w 262640"/>
                <a:gd name="connsiteY74" fmla="*/ 93521 h 151399"/>
                <a:gd name="connsiteX75" fmla="*/ 8512 w 262640"/>
                <a:gd name="connsiteY75" fmla="*/ 92606 h 151399"/>
                <a:gd name="connsiteX76" fmla="*/ 7652 w 262640"/>
                <a:gd name="connsiteY76" fmla="*/ 91096 h 151399"/>
                <a:gd name="connsiteX77" fmla="*/ 6736 w 262640"/>
                <a:gd name="connsiteY77" fmla="*/ 88217 h 151399"/>
                <a:gd name="connsiteX78" fmla="*/ 2394 w 262640"/>
                <a:gd name="connsiteY78" fmla="*/ 85956 h 151399"/>
                <a:gd name="connsiteX79" fmla="*/ 3278 w 262640"/>
                <a:gd name="connsiteY79" fmla="*/ 83836 h 151399"/>
                <a:gd name="connsiteX80" fmla="*/ 4123 w 262640"/>
                <a:gd name="connsiteY80" fmla="*/ 84579 h 151399"/>
                <a:gd name="connsiteX81" fmla="*/ 5265 w 262640"/>
                <a:gd name="connsiteY81" fmla="*/ 85213 h 151399"/>
                <a:gd name="connsiteX82" fmla="*/ 5500 w 262640"/>
                <a:gd name="connsiteY82" fmla="*/ 83844 h 151399"/>
                <a:gd name="connsiteX83" fmla="*/ 5516 w 262640"/>
                <a:gd name="connsiteY83" fmla="*/ 82819 h 151399"/>
                <a:gd name="connsiteX84" fmla="*/ 3701 w 262640"/>
                <a:gd name="connsiteY84" fmla="*/ 76411 h 151399"/>
                <a:gd name="connsiteX85" fmla="*/ 6392 w 262640"/>
                <a:gd name="connsiteY85" fmla="*/ 67853 h 151399"/>
                <a:gd name="connsiteX86" fmla="*/ 5508 w 262640"/>
                <a:gd name="connsiteY86" fmla="*/ 60131 h 151399"/>
                <a:gd name="connsiteX87" fmla="*/ 9615 w 262640"/>
                <a:gd name="connsiteY87" fmla="*/ 57010 h 151399"/>
                <a:gd name="connsiteX88" fmla="*/ 10648 w 262640"/>
                <a:gd name="connsiteY88" fmla="*/ 56071 h 151399"/>
                <a:gd name="connsiteX89" fmla="*/ 11242 w 262640"/>
                <a:gd name="connsiteY89" fmla="*/ 55249 h 151399"/>
                <a:gd name="connsiteX90" fmla="*/ 12212 w 262640"/>
                <a:gd name="connsiteY90" fmla="*/ 53481 h 151399"/>
                <a:gd name="connsiteX91" fmla="*/ 13534 w 262640"/>
                <a:gd name="connsiteY91" fmla="*/ 52910 h 151399"/>
                <a:gd name="connsiteX92" fmla="*/ 14004 w 262640"/>
                <a:gd name="connsiteY92" fmla="*/ 51048 h 151399"/>
                <a:gd name="connsiteX93" fmla="*/ 13965 w 262640"/>
                <a:gd name="connsiteY93" fmla="*/ 50117 h 151399"/>
                <a:gd name="connsiteX94" fmla="*/ 13112 w 262640"/>
                <a:gd name="connsiteY94" fmla="*/ 49319 h 151399"/>
                <a:gd name="connsiteX95" fmla="*/ 12471 w 262640"/>
                <a:gd name="connsiteY95" fmla="*/ 47152 h 151399"/>
                <a:gd name="connsiteX96" fmla="*/ 12682 w 262640"/>
                <a:gd name="connsiteY96" fmla="*/ 44398 h 151399"/>
                <a:gd name="connsiteX97" fmla="*/ 12893 w 262640"/>
                <a:gd name="connsiteY97" fmla="*/ 43248 h 151399"/>
                <a:gd name="connsiteX98" fmla="*/ 13339 w 262640"/>
                <a:gd name="connsiteY98" fmla="*/ 41143 h 151399"/>
                <a:gd name="connsiteX99" fmla="*/ 14778 w 262640"/>
                <a:gd name="connsiteY99" fmla="*/ 40361 h 151399"/>
                <a:gd name="connsiteX100" fmla="*/ 15115 w 262640"/>
                <a:gd name="connsiteY100" fmla="*/ 39735 h 151399"/>
                <a:gd name="connsiteX101" fmla="*/ 14004 w 262640"/>
                <a:gd name="connsiteY101" fmla="*/ 38405 h 151399"/>
                <a:gd name="connsiteX102" fmla="*/ 14105 w 262640"/>
                <a:gd name="connsiteY102" fmla="*/ 37607 h 151399"/>
                <a:gd name="connsiteX103" fmla="*/ 16546 w 262640"/>
                <a:gd name="connsiteY103" fmla="*/ 35378 h 151399"/>
                <a:gd name="connsiteX104" fmla="*/ 17509 w 262640"/>
                <a:gd name="connsiteY104" fmla="*/ 34713 h 151399"/>
                <a:gd name="connsiteX105" fmla="*/ 19089 w 262640"/>
                <a:gd name="connsiteY105" fmla="*/ 34024 h 151399"/>
                <a:gd name="connsiteX106" fmla="*/ 20325 w 262640"/>
                <a:gd name="connsiteY106" fmla="*/ 34032 h 151399"/>
                <a:gd name="connsiteX107" fmla="*/ 21749 w 262640"/>
                <a:gd name="connsiteY107" fmla="*/ 34423 h 151399"/>
                <a:gd name="connsiteX108" fmla="*/ 23024 w 262640"/>
                <a:gd name="connsiteY108" fmla="*/ 35049 h 151399"/>
                <a:gd name="connsiteX109" fmla="*/ 24261 w 262640"/>
                <a:gd name="connsiteY109" fmla="*/ 36183 h 151399"/>
                <a:gd name="connsiteX110" fmla="*/ 25567 w 262640"/>
                <a:gd name="connsiteY110" fmla="*/ 37474 h 151399"/>
                <a:gd name="connsiteX111" fmla="*/ 27570 w 262640"/>
                <a:gd name="connsiteY111" fmla="*/ 37967 h 151399"/>
                <a:gd name="connsiteX112" fmla="*/ 28931 w 262640"/>
                <a:gd name="connsiteY112" fmla="*/ 37842 h 151399"/>
                <a:gd name="connsiteX113" fmla="*/ 30042 w 262640"/>
                <a:gd name="connsiteY113" fmla="*/ 38413 h 151399"/>
                <a:gd name="connsiteX114" fmla="*/ 30981 w 262640"/>
                <a:gd name="connsiteY114" fmla="*/ 38100 h 151399"/>
                <a:gd name="connsiteX115" fmla="*/ 32045 w 262640"/>
                <a:gd name="connsiteY115" fmla="*/ 37435 h 151399"/>
                <a:gd name="connsiteX116" fmla="*/ 33750 w 262640"/>
                <a:gd name="connsiteY116" fmla="*/ 37474 h 151399"/>
                <a:gd name="connsiteX117" fmla="*/ 35284 w 262640"/>
                <a:gd name="connsiteY117" fmla="*/ 36723 h 151399"/>
                <a:gd name="connsiteX118" fmla="*/ 39649 w 262640"/>
                <a:gd name="connsiteY118" fmla="*/ 36363 h 151399"/>
                <a:gd name="connsiteX119" fmla="*/ 43858 w 262640"/>
                <a:gd name="connsiteY119" fmla="*/ 36590 h 151399"/>
                <a:gd name="connsiteX120" fmla="*/ 48255 w 262640"/>
                <a:gd name="connsiteY120" fmla="*/ 35964 h 151399"/>
                <a:gd name="connsiteX121" fmla="*/ 52644 w 262640"/>
                <a:gd name="connsiteY121" fmla="*/ 36011 h 151399"/>
                <a:gd name="connsiteX122" fmla="*/ 57072 w 262640"/>
                <a:gd name="connsiteY122" fmla="*/ 36058 h 151399"/>
                <a:gd name="connsiteX123" fmla="*/ 58050 w 262640"/>
                <a:gd name="connsiteY123" fmla="*/ 36152 h 151399"/>
                <a:gd name="connsiteX124" fmla="*/ 59012 w 262640"/>
                <a:gd name="connsiteY124" fmla="*/ 36543 h 151399"/>
                <a:gd name="connsiteX125" fmla="*/ 62744 w 262640"/>
                <a:gd name="connsiteY125" fmla="*/ 38515 h 151399"/>
                <a:gd name="connsiteX126" fmla="*/ 65576 w 262640"/>
                <a:gd name="connsiteY126" fmla="*/ 38922 h 151399"/>
                <a:gd name="connsiteX127" fmla="*/ 71264 w 262640"/>
                <a:gd name="connsiteY127" fmla="*/ 39461 h 151399"/>
                <a:gd name="connsiteX128" fmla="*/ 77327 w 262640"/>
                <a:gd name="connsiteY128" fmla="*/ 40040 h 151399"/>
                <a:gd name="connsiteX129" fmla="*/ 82584 w 262640"/>
                <a:gd name="connsiteY129" fmla="*/ 40533 h 151399"/>
                <a:gd name="connsiteX130" fmla="*/ 87043 w 262640"/>
                <a:gd name="connsiteY130" fmla="*/ 40064 h 151399"/>
                <a:gd name="connsiteX131" fmla="*/ 90744 w 262640"/>
                <a:gd name="connsiteY131" fmla="*/ 39681 h 151399"/>
                <a:gd name="connsiteX132" fmla="*/ 91745 w 262640"/>
                <a:gd name="connsiteY132" fmla="*/ 39743 h 151399"/>
                <a:gd name="connsiteX133" fmla="*/ 92864 w 262640"/>
                <a:gd name="connsiteY133" fmla="*/ 40963 h 151399"/>
                <a:gd name="connsiteX134" fmla="*/ 95094 w 262640"/>
                <a:gd name="connsiteY134" fmla="*/ 44007 h 151399"/>
                <a:gd name="connsiteX135" fmla="*/ 97198 w 262640"/>
                <a:gd name="connsiteY135" fmla="*/ 46870 h 151399"/>
                <a:gd name="connsiteX136" fmla="*/ 100883 w 262640"/>
                <a:gd name="connsiteY136" fmla="*/ 47027 h 151399"/>
                <a:gd name="connsiteX137" fmla="*/ 103246 w 262640"/>
                <a:gd name="connsiteY137" fmla="*/ 45947 h 151399"/>
                <a:gd name="connsiteX138" fmla="*/ 105843 w 262640"/>
                <a:gd name="connsiteY138" fmla="*/ 44429 h 151399"/>
                <a:gd name="connsiteX139" fmla="*/ 107431 w 262640"/>
                <a:gd name="connsiteY139" fmla="*/ 43256 h 151399"/>
                <a:gd name="connsiteX140" fmla="*/ 109270 w 262640"/>
                <a:gd name="connsiteY140" fmla="*/ 38593 h 151399"/>
                <a:gd name="connsiteX141" fmla="*/ 110459 w 262640"/>
                <a:gd name="connsiteY141" fmla="*/ 35573 h 151399"/>
                <a:gd name="connsiteX142" fmla="*/ 113190 w 262640"/>
                <a:gd name="connsiteY142" fmla="*/ 32170 h 151399"/>
                <a:gd name="connsiteX143" fmla="*/ 115474 w 262640"/>
                <a:gd name="connsiteY143" fmla="*/ 29322 h 151399"/>
                <a:gd name="connsiteX144" fmla="*/ 118494 w 262640"/>
                <a:gd name="connsiteY144" fmla="*/ 25544 h 151399"/>
                <a:gd name="connsiteX145" fmla="*/ 120168 w 262640"/>
                <a:gd name="connsiteY145" fmla="*/ 23455 h 151399"/>
                <a:gd name="connsiteX146" fmla="*/ 123469 w 262640"/>
                <a:gd name="connsiteY146" fmla="*/ 19324 h 151399"/>
                <a:gd name="connsiteX147" fmla="*/ 126622 w 262640"/>
                <a:gd name="connsiteY147" fmla="*/ 17712 h 151399"/>
                <a:gd name="connsiteX148" fmla="*/ 132709 w 262640"/>
                <a:gd name="connsiteY148" fmla="*/ 14606 h 151399"/>
                <a:gd name="connsiteX149" fmla="*/ 138678 w 262640"/>
                <a:gd name="connsiteY149" fmla="*/ 11547 h 151399"/>
                <a:gd name="connsiteX150" fmla="*/ 142567 w 262640"/>
                <a:gd name="connsiteY150" fmla="*/ 9552 h 151399"/>
                <a:gd name="connsiteX151" fmla="*/ 145876 w 262640"/>
                <a:gd name="connsiteY151" fmla="*/ 8645 h 151399"/>
                <a:gd name="connsiteX152" fmla="*/ 151422 w 262640"/>
                <a:gd name="connsiteY152" fmla="*/ 7863 h 151399"/>
                <a:gd name="connsiteX153" fmla="*/ 157939 w 262640"/>
                <a:gd name="connsiteY153" fmla="*/ 6939 h 151399"/>
                <a:gd name="connsiteX154" fmla="*/ 164456 w 262640"/>
                <a:gd name="connsiteY154" fmla="*/ 6016 h 151399"/>
                <a:gd name="connsiteX155" fmla="*/ 171411 w 262640"/>
                <a:gd name="connsiteY155" fmla="*/ 5038 h 151399"/>
                <a:gd name="connsiteX156" fmla="*/ 179157 w 262640"/>
                <a:gd name="connsiteY156" fmla="*/ 3943 h 151399"/>
                <a:gd name="connsiteX157" fmla="*/ 184469 w 262640"/>
                <a:gd name="connsiteY157" fmla="*/ 3192 h 151399"/>
                <a:gd name="connsiteX158" fmla="*/ 191236 w 262640"/>
                <a:gd name="connsiteY158" fmla="*/ 2230 h 151399"/>
                <a:gd name="connsiteX159" fmla="*/ 196869 w 262640"/>
                <a:gd name="connsiteY159" fmla="*/ 1432 h 151399"/>
                <a:gd name="connsiteX160" fmla="*/ 201876 w 262640"/>
                <a:gd name="connsiteY160" fmla="*/ 728 h 151399"/>
                <a:gd name="connsiteX161" fmla="*/ 207032 w 262640"/>
                <a:gd name="connsiteY161" fmla="*/ 0 h 151399"/>
                <a:gd name="connsiteX162" fmla="*/ 208001 w 262640"/>
                <a:gd name="connsiteY162" fmla="*/ 2300 h 151399"/>
                <a:gd name="connsiteX163" fmla="*/ 208972 w 262640"/>
                <a:gd name="connsiteY163" fmla="*/ 4600 h 151399"/>
                <a:gd name="connsiteX164" fmla="*/ 209950 w 262640"/>
                <a:gd name="connsiteY164" fmla="*/ 6900 h 151399"/>
                <a:gd name="connsiteX165" fmla="*/ 210920 w 262640"/>
                <a:gd name="connsiteY165" fmla="*/ 9200 h 151399"/>
                <a:gd name="connsiteX166" fmla="*/ 211890 w 262640"/>
                <a:gd name="connsiteY166" fmla="*/ 11500 h 151399"/>
                <a:gd name="connsiteX167" fmla="*/ 212860 w 262640"/>
                <a:gd name="connsiteY167" fmla="*/ 13801 h 151399"/>
                <a:gd name="connsiteX168" fmla="*/ 213830 w 262640"/>
                <a:gd name="connsiteY168" fmla="*/ 16093 h 151399"/>
                <a:gd name="connsiteX169" fmla="*/ 214808 w 262640"/>
                <a:gd name="connsiteY169" fmla="*/ 18385 h 151399"/>
                <a:gd name="connsiteX170" fmla="*/ 215778 w 262640"/>
                <a:gd name="connsiteY170" fmla="*/ 20677 h 151399"/>
                <a:gd name="connsiteX171" fmla="*/ 216748 w 262640"/>
                <a:gd name="connsiteY171" fmla="*/ 22970 h 151399"/>
                <a:gd name="connsiteX172" fmla="*/ 217718 w 262640"/>
                <a:gd name="connsiteY172" fmla="*/ 25262 h 151399"/>
                <a:gd name="connsiteX173" fmla="*/ 218696 w 262640"/>
                <a:gd name="connsiteY173" fmla="*/ 27554 h 151399"/>
                <a:gd name="connsiteX174" fmla="*/ 219666 w 262640"/>
                <a:gd name="connsiteY174" fmla="*/ 29839 h 151399"/>
                <a:gd name="connsiteX175" fmla="*/ 220637 w 262640"/>
                <a:gd name="connsiteY175" fmla="*/ 32123 h 151399"/>
                <a:gd name="connsiteX176" fmla="*/ 221607 w 262640"/>
                <a:gd name="connsiteY176" fmla="*/ 34408 h 151399"/>
                <a:gd name="connsiteX177" fmla="*/ 222577 w 262640"/>
                <a:gd name="connsiteY177" fmla="*/ 36692 h 151399"/>
                <a:gd name="connsiteX178" fmla="*/ 223531 w 262640"/>
                <a:gd name="connsiteY178" fmla="*/ 38922 h 151399"/>
                <a:gd name="connsiteX179" fmla="*/ 225096 w 262640"/>
                <a:gd name="connsiteY179" fmla="*/ 39665 h 151399"/>
                <a:gd name="connsiteX180" fmla="*/ 226027 w 262640"/>
                <a:gd name="connsiteY180" fmla="*/ 41777 h 151399"/>
                <a:gd name="connsiteX181" fmla="*/ 227357 w 262640"/>
                <a:gd name="connsiteY181" fmla="*/ 44789 h 151399"/>
                <a:gd name="connsiteX182" fmla="*/ 228695 w 262640"/>
                <a:gd name="connsiteY182" fmla="*/ 47793 h 151399"/>
                <a:gd name="connsiteX183" fmla="*/ 230024 w 262640"/>
                <a:gd name="connsiteY183" fmla="*/ 50798 h 151399"/>
                <a:gd name="connsiteX184" fmla="*/ 231339 w 262640"/>
                <a:gd name="connsiteY184" fmla="*/ 53810 h 151399"/>
                <a:gd name="connsiteX185" fmla="*/ 900 w 262640"/>
                <a:gd name="connsiteY185" fmla="*/ 84345 h 151399"/>
                <a:gd name="connsiteX186" fmla="*/ 211 w 262640"/>
                <a:gd name="connsiteY186" fmla="*/ 84845 h 151399"/>
                <a:gd name="connsiteX187" fmla="*/ 0 w 262640"/>
                <a:gd name="connsiteY187" fmla="*/ 83969 h 151399"/>
                <a:gd name="connsiteX188" fmla="*/ 454 w 262640"/>
                <a:gd name="connsiteY188" fmla="*/ 81998 h 151399"/>
                <a:gd name="connsiteX189" fmla="*/ 1174 w 262640"/>
                <a:gd name="connsiteY189" fmla="*/ 81426 h 151399"/>
                <a:gd name="connsiteX190" fmla="*/ 1658 w 262640"/>
                <a:gd name="connsiteY190" fmla="*/ 82889 h 151399"/>
                <a:gd name="connsiteX191" fmla="*/ 1346 w 262640"/>
                <a:gd name="connsiteY191" fmla="*/ 83695 h 151399"/>
                <a:gd name="connsiteX192" fmla="*/ 900 w 262640"/>
                <a:gd name="connsiteY192" fmla="*/ 84345 h 151399"/>
                <a:gd name="connsiteX193" fmla="*/ 5226 w 262640"/>
                <a:gd name="connsiteY193" fmla="*/ 114379 h 151399"/>
                <a:gd name="connsiteX194" fmla="*/ 4936 w 262640"/>
                <a:gd name="connsiteY194" fmla="*/ 114856 h 151399"/>
                <a:gd name="connsiteX195" fmla="*/ 4538 w 262640"/>
                <a:gd name="connsiteY195" fmla="*/ 114754 h 151399"/>
                <a:gd name="connsiteX196" fmla="*/ 3176 w 262640"/>
                <a:gd name="connsiteY196" fmla="*/ 113557 h 151399"/>
                <a:gd name="connsiteX197" fmla="*/ 4670 w 262640"/>
                <a:gd name="connsiteY197" fmla="*/ 112219 h 151399"/>
                <a:gd name="connsiteX198" fmla="*/ 5468 w 262640"/>
                <a:gd name="connsiteY198" fmla="*/ 113463 h 151399"/>
                <a:gd name="connsiteX199" fmla="*/ 5226 w 262640"/>
                <a:gd name="connsiteY199" fmla="*/ 114379 h 151399"/>
                <a:gd name="connsiteX200" fmla="*/ 4530 w 262640"/>
                <a:gd name="connsiteY200" fmla="*/ 120387 h 151399"/>
                <a:gd name="connsiteX201" fmla="*/ 3075 w 262640"/>
                <a:gd name="connsiteY201" fmla="*/ 121076 h 151399"/>
                <a:gd name="connsiteX202" fmla="*/ 4068 w 262640"/>
                <a:gd name="connsiteY202" fmla="*/ 119292 h 151399"/>
                <a:gd name="connsiteX203" fmla="*/ 5085 w 262640"/>
                <a:gd name="connsiteY203" fmla="*/ 118924 h 151399"/>
                <a:gd name="connsiteX204" fmla="*/ 5367 w 262640"/>
                <a:gd name="connsiteY204" fmla="*/ 118994 h 151399"/>
                <a:gd name="connsiteX205" fmla="*/ 4530 w 262640"/>
                <a:gd name="connsiteY205" fmla="*/ 120387 h 151399"/>
                <a:gd name="connsiteX206" fmla="*/ 246211 w 262640"/>
                <a:gd name="connsiteY206" fmla="*/ 144303 h 151399"/>
                <a:gd name="connsiteX207" fmla="*/ 247573 w 262640"/>
                <a:gd name="connsiteY207" fmla="*/ 144569 h 151399"/>
                <a:gd name="connsiteX208" fmla="*/ 249630 w 262640"/>
                <a:gd name="connsiteY208" fmla="*/ 143795 h 151399"/>
                <a:gd name="connsiteX209" fmla="*/ 255529 w 262640"/>
                <a:gd name="connsiteY209" fmla="*/ 143693 h 151399"/>
                <a:gd name="connsiteX210" fmla="*/ 262640 w 262640"/>
                <a:gd name="connsiteY210" fmla="*/ 146181 h 151399"/>
                <a:gd name="connsiteX211" fmla="*/ 261295 w 262640"/>
                <a:gd name="connsiteY211" fmla="*/ 146830 h 151399"/>
                <a:gd name="connsiteX212" fmla="*/ 260497 w 262640"/>
                <a:gd name="connsiteY212" fmla="*/ 147730 h 151399"/>
                <a:gd name="connsiteX213" fmla="*/ 257375 w 262640"/>
                <a:gd name="connsiteY213" fmla="*/ 148551 h 151399"/>
                <a:gd name="connsiteX214" fmla="*/ 254262 w 262640"/>
                <a:gd name="connsiteY214" fmla="*/ 150468 h 151399"/>
                <a:gd name="connsiteX215" fmla="*/ 245249 w 262640"/>
                <a:gd name="connsiteY215" fmla="*/ 151399 h 151399"/>
                <a:gd name="connsiteX216" fmla="*/ 242605 w 262640"/>
                <a:gd name="connsiteY216" fmla="*/ 150883 h 151399"/>
                <a:gd name="connsiteX217" fmla="*/ 240430 w 262640"/>
                <a:gd name="connsiteY217" fmla="*/ 149029 h 151399"/>
                <a:gd name="connsiteX218" fmla="*/ 236401 w 262640"/>
                <a:gd name="connsiteY218" fmla="*/ 146619 h 151399"/>
                <a:gd name="connsiteX219" fmla="*/ 237989 w 262640"/>
                <a:gd name="connsiteY219" fmla="*/ 145078 h 151399"/>
                <a:gd name="connsiteX220" fmla="*/ 238333 w 262640"/>
                <a:gd name="connsiteY220" fmla="*/ 144374 h 151399"/>
                <a:gd name="connsiteX221" fmla="*/ 238927 w 262640"/>
                <a:gd name="connsiteY221" fmla="*/ 143701 h 151399"/>
                <a:gd name="connsiteX222" fmla="*/ 241204 w 262640"/>
                <a:gd name="connsiteY222" fmla="*/ 142535 h 151399"/>
                <a:gd name="connsiteX223" fmla="*/ 243481 w 262640"/>
                <a:gd name="connsiteY223" fmla="*/ 142723 h 151399"/>
                <a:gd name="connsiteX224" fmla="*/ 246211 w 262640"/>
                <a:gd name="connsiteY224" fmla="*/ 144303 h 151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262640" h="151399">
                  <a:moveTo>
                    <a:pt x="231339" y="53810"/>
                  </a:moveTo>
                  <a:lnTo>
                    <a:pt x="220269" y="57862"/>
                  </a:lnTo>
                  <a:lnTo>
                    <a:pt x="217351" y="59662"/>
                  </a:lnTo>
                  <a:lnTo>
                    <a:pt x="214698" y="61883"/>
                  </a:lnTo>
                  <a:lnTo>
                    <a:pt x="212712" y="64661"/>
                  </a:lnTo>
                  <a:lnTo>
                    <a:pt x="211319" y="69535"/>
                  </a:lnTo>
                  <a:lnTo>
                    <a:pt x="212375" y="73986"/>
                  </a:lnTo>
                  <a:lnTo>
                    <a:pt x="212273" y="76372"/>
                  </a:lnTo>
                  <a:lnTo>
                    <a:pt x="209418" y="77953"/>
                  </a:lnTo>
                  <a:lnTo>
                    <a:pt x="206750" y="79087"/>
                  </a:lnTo>
                  <a:lnTo>
                    <a:pt x="203785" y="80824"/>
                  </a:lnTo>
                  <a:lnTo>
                    <a:pt x="201985" y="81254"/>
                  </a:lnTo>
                  <a:lnTo>
                    <a:pt x="200515" y="82631"/>
                  </a:lnTo>
                  <a:lnTo>
                    <a:pt x="198801" y="83593"/>
                  </a:lnTo>
                  <a:lnTo>
                    <a:pt x="192629" y="86097"/>
                  </a:lnTo>
                  <a:lnTo>
                    <a:pt x="185885" y="88029"/>
                  </a:lnTo>
                  <a:lnTo>
                    <a:pt x="175167" y="90345"/>
                  </a:lnTo>
                  <a:lnTo>
                    <a:pt x="171028" y="92857"/>
                  </a:lnTo>
                  <a:lnTo>
                    <a:pt x="167265" y="94578"/>
                  </a:lnTo>
                  <a:lnTo>
                    <a:pt x="161546" y="95094"/>
                  </a:lnTo>
                  <a:lnTo>
                    <a:pt x="153692" y="97480"/>
                  </a:lnTo>
                  <a:lnTo>
                    <a:pt x="149326" y="99389"/>
                  </a:lnTo>
                  <a:lnTo>
                    <a:pt x="143904" y="102495"/>
                  </a:lnTo>
                  <a:lnTo>
                    <a:pt x="142707" y="103473"/>
                  </a:lnTo>
                  <a:lnTo>
                    <a:pt x="141753" y="105757"/>
                  </a:lnTo>
                  <a:lnTo>
                    <a:pt x="140086" y="107729"/>
                  </a:lnTo>
                  <a:lnTo>
                    <a:pt x="136824" y="110960"/>
                  </a:lnTo>
                  <a:lnTo>
                    <a:pt x="134376" y="112619"/>
                  </a:lnTo>
                  <a:lnTo>
                    <a:pt x="132740" y="112704"/>
                  </a:lnTo>
                  <a:lnTo>
                    <a:pt x="129564" y="113612"/>
                  </a:lnTo>
                  <a:lnTo>
                    <a:pt x="125801" y="113800"/>
                  </a:lnTo>
                  <a:lnTo>
                    <a:pt x="119479" y="112665"/>
                  </a:lnTo>
                  <a:lnTo>
                    <a:pt x="117852" y="113456"/>
                  </a:lnTo>
                  <a:lnTo>
                    <a:pt x="116514" y="114715"/>
                  </a:lnTo>
                  <a:lnTo>
                    <a:pt x="111641" y="116929"/>
                  </a:lnTo>
                  <a:lnTo>
                    <a:pt x="106688" y="121349"/>
                  </a:lnTo>
                  <a:lnTo>
                    <a:pt x="103066" y="122523"/>
                  </a:lnTo>
                  <a:lnTo>
                    <a:pt x="97206" y="123908"/>
                  </a:lnTo>
                  <a:lnTo>
                    <a:pt x="93107" y="125746"/>
                  </a:lnTo>
                  <a:lnTo>
                    <a:pt x="90353" y="126481"/>
                  </a:lnTo>
                  <a:lnTo>
                    <a:pt x="86809" y="126865"/>
                  </a:lnTo>
                  <a:lnTo>
                    <a:pt x="80245" y="126677"/>
                  </a:lnTo>
                  <a:lnTo>
                    <a:pt x="74025" y="127342"/>
                  </a:lnTo>
                  <a:lnTo>
                    <a:pt x="68259" y="128586"/>
                  </a:lnTo>
                  <a:lnTo>
                    <a:pt x="65553" y="130941"/>
                  </a:lnTo>
                  <a:lnTo>
                    <a:pt x="62462" y="134673"/>
                  </a:lnTo>
                  <a:lnTo>
                    <a:pt x="57416" y="136214"/>
                  </a:lnTo>
                  <a:lnTo>
                    <a:pt x="56227" y="137552"/>
                  </a:lnTo>
                  <a:lnTo>
                    <a:pt x="54670" y="140298"/>
                  </a:lnTo>
                  <a:lnTo>
                    <a:pt x="51408" y="141010"/>
                  </a:lnTo>
                  <a:lnTo>
                    <a:pt x="48450" y="141471"/>
                  </a:lnTo>
                  <a:lnTo>
                    <a:pt x="45431" y="140274"/>
                  </a:lnTo>
                  <a:lnTo>
                    <a:pt x="39735" y="143591"/>
                  </a:lnTo>
                  <a:lnTo>
                    <a:pt x="37584" y="144139"/>
                  </a:lnTo>
                  <a:lnTo>
                    <a:pt x="34313" y="144272"/>
                  </a:lnTo>
                  <a:lnTo>
                    <a:pt x="31990" y="144968"/>
                  </a:lnTo>
                  <a:lnTo>
                    <a:pt x="30323" y="144773"/>
                  </a:lnTo>
                  <a:lnTo>
                    <a:pt x="28251" y="143474"/>
                  </a:lnTo>
                  <a:lnTo>
                    <a:pt x="23838" y="141901"/>
                  </a:lnTo>
                  <a:lnTo>
                    <a:pt x="20615" y="142926"/>
                  </a:lnTo>
                  <a:lnTo>
                    <a:pt x="20341" y="139789"/>
                  </a:lnTo>
                  <a:lnTo>
                    <a:pt x="14997" y="130198"/>
                  </a:lnTo>
                  <a:lnTo>
                    <a:pt x="16109" y="121834"/>
                  </a:lnTo>
                  <a:lnTo>
                    <a:pt x="16109" y="120653"/>
                  </a:lnTo>
                  <a:lnTo>
                    <a:pt x="15044" y="116913"/>
                  </a:lnTo>
                  <a:lnTo>
                    <a:pt x="11860" y="113495"/>
                  </a:lnTo>
                  <a:lnTo>
                    <a:pt x="11954" y="109160"/>
                  </a:lnTo>
                  <a:lnTo>
                    <a:pt x="10890" y="106062"/>
                  </a:lnTo>
                  <a:lnTo>
                    <a:pt x="10045" y="102870"/>
                  </a:lnTo>
                  <a:lnTo>
                    <a:pt x="10319" y="102026"/>
                  </a:lnTo>
                  <a:lnTo>
                    <a:pt x="10366" y="101259"/>
                  </a:lnTo>
                  <a:lnTo>
                    <a:pt x="8739" y="96338"/>
                  </a:lnTo>
                  <a:lnTo>
                    <a:pt x="8199" y="95344"/>
                  </a:lnTo>
                  <a:lnTo>
                    <a:pt x="7995" y="94311"/>
                  </a:lnTo>
                  <a:lnTo>
                    <a:pt x="8528" y="93521"/>
                  </a:lnTo>
                  <a:lnTo>
                    <a:pt x="8512" y="92606"/>
                  </a:lnTo>
                  <a:lnTo>
                    <a:pt x="7652" y="91096"/>
                  </a:lnTo>
                  <a:lnTo>
                    <a:pt x="6736" y="88217"/>
                  </a:lnTo>
                  <a:lnTo>
                    <a:pt x="2394" y="85956"/>
                  </a:lnTo>
                  <a:lnTo>
                    <a:pt x="3278" y="83836"/>
                  </a:lnTo>
                  <a:lnTo>
                    <a:pt x="4123" y="84579"/>
                  </a:lnTo>
                  <a:lnTo>
                    <a:pt x="5265" y="85213"/>
                  </a:lnTo>
                  <a:lnTo>
                    <a:pt x="5500" y="83844"/>
                  </a:lnTo>
                  <a:lnTo>
                    <a:pt x="5516" y="82819"/>
                  </a:lnTo>
                  <a:lnTo>
                    <a:pt x="3701" y="76411"/>
                  </a:lnTo>
                  <a:lnTo>
                    <a:pt x="6392" y="67853"/>
                  </a:lnTo>
                  <a:lnTo>
                    <a:pt x="5508" y="60131"/>
                  </a:lnTo>
                  <a:lnTo>
                    <a:pt x="9615" y="57010"/>
                  </a:lnTo>
                  <a:lnTo>
                    <a:pt x="10648" y="56071"/>
                  </a:lnTo>
                  <a:lnTo>
                    <a:pt x="11242" y="55249"/>
                  </a:lnTo>
                  <a:lnTo>
                    <a:pt x="12212" y="53481"/>
                  </a:lnTo>
                  <a:lnTo>
                    <a:pt x="13534" y="52910"/>
                  </a:lnTo>
                  <a:lnTo>
                    <a:pt x="14004" y="51048"/>
                  </a:lnTo>
                  <a:lnTo>
                    <a:pt x="13965" y="50117"/>
                  </a:lnTo>
                  <a:lnTo>
                    <a:pt x="13112" y="49319"/>
                  </a:lnTo>
                  <a:lnTo>
                    <a:pt x="12471" y="47152"/>
                  </a:lnTo>
                  <a:lnTo>
                    <a:pt x="12682" y="44398"/>
                  </a:lnTo>
                  <a:lnTo>
                    <a:pt x="12893" y="43248"/>
                  </a:lnTo>
                  <a:lnTo>
                    <a:pt x="13339" y="41143"/>
                  </a:lnTo>
                  <a:lnTo>
                    <a:pt x="14778" y="40361"/>
                  </a:lnTo>
                  <a:lnTo>
                    <a:pt x="15115" y="39735"/>
                  </a:lnTo>
                  <a:lnTo>
                    <a:pt x="14004" y="38405"/>
                  </a:lnTo>
                  <a:lnTo>
                    <a:pt x="14105" y="37607"/>
                  </a:lnTo>
                  <a:lnTo>
                    <a:pt x="16546" y="35378"/>
                  </a:lnTo>
                  <a:lnTo>
                    <a:pt x="17509" y="34713"/>
                  </a:lnTo>
                  <a:lnTo>
                    <a:pt x="19089" y="34024"/>
                  </a:lnTo>
                  <a:lnTo>
                    <a:pt x="20325" y="34032"/>
                  </a:lnTo>
                  <a:lnTo>
                    <a:pt x="21749" y="34423"/>
                  </a:lnTo>
                  <a:lnTo>
                    <a:pt x="23024" y="35049"/>
                  </a:lnTo>
                  <a:lnTo>
                    <a:pt x="24261" y="36183"/>
                  </a:lnTo>
                  <a:lnTo>
                    <a:pt x="25567" y="37474"/>
                  </a:lnTo>
                  <a:lnTo>
                    <a:pt x="27570" y="37967"/>
                  </a:lnTo>
                  <a:lnTo>
                    <a:pt x="28931" y="37842"/>
                  </a:lnTo>
                  <a:lnTo>
                    <a:pt x="30042" y="38413"/>
                  </a:lnTo>
                  <a:lnTo>
                    <a:pt x="30981" y="38100"/>
                  </a:lnTo>
                  <a:lnTo>
                    <a:pt x="32045" y="37435"/>
                  </a:lnTo>
                  <a:lnTo>
                    <a:pt x="33750" y="37474"/>
                  </a:lnTo>
                  <a:lnTo>
                    <a:pt x="35284" y="36723"/>
                  </a:lnTo>
                  <a:lnTo>
                    <a:pt x="39649" y="36363"/>
                  </a:lnTo>
                  <a:lnTo>
                    <a:pt x="43858" y="36590"/>
                  </a:lnTo>
                  <a:lnTo>
                    <a:pt x="48255" y="35964"/>
                  </a:lnTo>
                  <a:lnTo>
                    <a:pt x="52644" y="36011"/>
                  </a:lnTo>
                  <a:lnTo>
                    <a:pt x="57072" y="36058"/>
                  </a:lnTo>
                  <a:lnTo>
                    <a:pt x="58050" y="36152"/>
                  </a:lnTo>
                  <a:lnTo>
                    <a:pt x="59012" y="36543"/>
                  </a:lnTo>
                  <a:lnTo>
                    <a:pt x="62744" y="38515"/>
                  </a:lnTo>
                  <a:lnTo>
                    <a:pt x="65576" y="38922"/>
                  </a:lnTo>
                  <a:lnTo>
                    <a:pt x="71264" y="39461"/>
                  </a:lnTo>
                  <a:lnTo>
                    <a:pt x="77327" y="40040"/>
                  </a:lnTo>
                  <a:lnTo>
                    <a:pt x="82584" y="40533"/>
                  </a:lnTo>
                  <a:lnTo>
                    <a:pt x="87043" y="40064"/>
                  </a:lnTo>
                  <a:lnTo>
                    <a:pt x="90744" y="39681"/>
                  </a:lnTo>
                  <a:lnTo>
                    <a:pt x="91745" y="39743"/>
                  </a:lnTo>
                  <a:lnTo>
                    <a:pt x="92864" y="40963"/>
                  </a:lnTo>
                  <a:lnTo>
                    <a:pt x="95094" y="44007"/>
                  </a:lnTo>
                  <a:lnTo>
                    <a:pt x="97198" y="46870"/>
                  </a:lnTo>
                  <a:lnTo>
                    <a:pt x="100883" y="47027"/>
                  </a:lnTo>
                  <a:lnTo>
                    <a:pt x="103246" y="45947"/>
                  </a:lnTo>
                  <a:lnTo>
                    <a:pt x="105843" y="44429"/>
                  </a:lnTo>
                  <a:lnTo>
                    <a:pt x="107431" y="43256"/>
                  </a:lnTo>
                  <a:lnTo>
                    <a:pt x="109270" y="38593"/>
                  </a:lnTo>
                  <a:lnTo>
                    <a:pt x="110459" y="35573"/>
                  </a:lnTo>
                  <a:lnTo>
                    <a:pt x="113190" y="32170"/>
                  </a:lnTo>
                  <a:lnTo>
                    <a:pt x="115474" y="29322"/>
                  </a:lnTo>
                  <a:lnTo>
                    <a:pt x="118494" y="25544"/>
                  </a:lnTo>
                  <a:lnTo>
                    <a:pt x="120168" y="23455"/>
                  </a:lnTo>
                  <a:lnTo>
                    <a:pt x="123469" y="19324"/>
                  </a:lnTo>
                  <a:lnTo>
                    <a:pt x="126622" y="17712"/>
                  </a:lnTo>
                  <a:lnTo>
                    <a:pt x="132709" y="14606"/>
                  </a:lnTo>
                  <a:lnTo>
                    <a:pt x="138678" y="11547"/>
                  </a:lnTo>
                  <a:lnTo>
                    <a:pt x="142567" y="9552"/>
                  </a:lnTo>
                  <a:lnTo>
                    <a:pt x="145876" y="8645"/>
                  </a:lnTo>
                  <a:lnTo>
                    <a:pt x="151422" y="7863"/>
                  </a:lnTo>
                  <a:lnTo>
                    <a:pt x="157939" y="6939"/>
                  </a:lnTo>
                  <a:lnTo>
                    <a:pt x="164456" y="6016"/>
                  </a:lnTo>
                  <a:lnTo>
                    <a:pt x="171411" y="5038"/>
                  </a:lnTo>
                  <a:lnTo>
                    <a:pt x="179157" y="3943"/>
                  </a:lnTo>
                  <a:lnTo>
                    <a:pt x="184469" y="3192"/>
                  </a:lnTo>
                  <a:lnTo>
                    <a:pt x="191236" y="2230"/>
                  </a:lnTo>
                  <a:lnTo>
                    <a:pt x="196869" y="1432"/>
                  </a:lnTo>
                  <a:lnTo>
                    <a:pt x="201876" y="728"/>
                  </a:lnTo>
                  <a:lnTo>
                    <a:pt x="207032" y="0"/>
                  </a:lnTo>
                  <a:lnTo>
                    <a:pt x="208001" y="2300"/>
                  </a:lnTo>
                  <a:lnTo>
                    <a:pt x="208972" y="4600"/>
                  </a:lnTo>
                  <a:lnTo>
                    <a:pt x="209950" y="6900"/>
                  </a:lnTo>
                  <a:lnTo>
                    <a:pt x="210920" y="9200"/>
                  </a:lnTo>
                  <a:lnTo>
                    <a:pt x="211890" y="11500"/>
                  </a:lnTo>
                  <a:lnTo>
                    <a:pt x="212860" y="13801"/>
                  </a:lnTo>
                  <a:lnTo>
                    <a:pt x="213830" y="16093"/>
                  </a:lnTo>
                  <a:lnTo>
                    <a:pt x="214808" y="18385"/>
                  </a:lnTo>
                  <a:lnTo>
                    <a:pt x="215778" y="20677"/>
                  </a:lnTo>
                  <a:lnTo>
                    <a:pt x="216748" y="22970"/>
                  </a:lnTo>
                  <a:lnTo>
                    <a:pt x="217718" y="25262"/>
                  </a:lnTo>
                  <a:lnTo>
                    <a:pt x="218696" y="27554"/>
                  </a:lnTo>
                  <a:lnTo>
                    <a:pt x="219666" y="29839"/>
                  </a:lnTo>
                  <a:lnTo>
                    <a:pt x="220637" y="32123"/>
                  </a:lnTo>
                  <a:lnTo>
                    <a:pt x="221607" y="34408"/>
                  </a:lnTo>
                  <a:lnTo>
                    <a:pt x="222577" y="36692"/>
                  </a:lnTo>
                  <a:lnTo>
                    <a:pt x="223531" y="38922"/>
                  </a:lnTo>
                  <a:lnTo>
                    <a:pt x="225096" y="39665"/>
                  </a:lnTo>
                  <a:lnTo>
                    <a:pt x="226027" y="41777"/>
                  </a:lnTo>
                  <a:lnTo>
                    <a:pt x="227357" y="44789"/>
                  </a:lnTo>
                  <a:lnTo>
                    <a:pt x="228695" y="47793"/>
                  </a:lnTo>
                  <a:lnTo>
                    <a:pt x="230024" y="50798"/>
                  </a:lnTo>
                  <a:lnTo>
                    <a:pt x="231339" y="53810"/>
                  </a:lnTo>
                  <a:close/>
                  <a:moveTo>
                    <a:pt x="900" y="84345"/>
                  </a:moveTo>
                  <a:lnTo>
                    <a:pt x="211" y="84845"/>
                  </a:lnTo>
                  <a:lnTo>
                    <a:pt x="0" y="83969"/>
                  </a:lnTo>
                  <a:lnTo>
                    <a:pt x="454" y="81998"/>
                  </a:lnTo>
                  <a:lnTo>
                    <a:pt x="1174" y="81426"/>
                  </a:lnTo>
                  <a:lnTo>
                    <a:pt x="1658" y="82889"/>
                  </a:lnTo>
                  <a:lnTo>
                    <a:pt x="1346" y="83695"/>
                  </a:lnTo>
                  <a:lnTo>
                    <a:pt x="900" y="84345"/>
                  </a:lnTo>
                  <a:close/>
                  <a:moveTo>
                    <a:pt x="5226" y="114379"/>
                  </a:moveTo>
                  <a:lnTo>
                    <a:pt x="4936" y="114856"/>
                  </a:lnTo>
                  <a:lnTo>
                    <a:pt x="4538" y="114754"/>
                  </a:lnTo>
                  <a:lnTo>
                    <a:pt x="3176" y="113557"/>
                  </a:lnTo>
                  <a:lnTo>
                    <a:pt x="4670" y="112219"/>
                  </a:lnTo>
                  <a:lnTo>
                    <a:pt x="5468" y="113463"/>
                  </a:lnTo>
                  <a:lnTo>
                    <a:pt x="5226" y="114379"/>
                  </a:lnTo>
                  <a:close/>
                  <a:moveTo>
                    <a:pt x="4530" y="120387"/>
                  </a:moveTo>
                  <a:lnTo>
                    <a:pt x="3075" y="121076"/>
                  </a:lnTo>
                  <a:lnTo>
                    <a:pt x="4068" y="119292"/>
                  </a:lnTo>
                  <a:lnTo>
                    <a:pt x="5085" y="118924"/>
                  </a:lnTo>
                  <a:lnTo>
                    <a:pt x="5367" y="118994"/>
                  </a:lnTo>
                  <a:lnTo>
                    <a:pt x="4530" y="120387"/>
                  </a:lnTo>
                  <a:close/>
                  <a:moveTo>
                    <a:pt x="246211" y="144303"/>
                  </a:moveTo>
                  <a:lnTo>
                    <a:pt x="247573" y="144569"/>
                  </a:lnTo>
                  <a:lnTo>
                    <a:pt x="249630" y="143795"/>
                  </a:lnTo>
                  <a:lnTo>
                    <a:pt x="255529" y="143693"/>
                  </a:lnTo>
                  <a:lnTo>
                    <a:pt x="262640" y="146181"/>
                  </a:lnTo>
                  <a:lnTo>
                    <a:pt x="261295" y="146830"/>
                  </a:lnTo>
                  <a:lnTo>
                    <a:pt x="260497" y="147730"/>
                  </a:lnTo>
                  <a:lnTo>
                    <a:pt x="257375" y="148551"/>
                  </a:lnTo>
                  <a:lnTo>
                    <a:pt x="254262" y="150468"/>
                  </a:lnTo>
                  <a:lnTo>
                    <a:pt x="245249" y="151399"/>
                  </a:lnTo>
                  <a:lnTo>
                    <a:pt x="242605" y="150883"/>
                  </a:lnTo>
                  <a:lnTo>
                    <a:pt x="240430" y="149029"/>
                  </a:lnTo>
                  <a:lnTo>
                    <a:pt x="236401" y="146619"/>
                  </a:lnTo>
                  <a:lnTo>
                    <a:pt x="237989" y="145078"/>
                  </a:lnTo>
                  <a:lnTo>
                    <a:pt x="238333" y="144374"/>
                  </a:lnTo>
                  <a:lnTo>
                    <a:pt x="238927" y="143701"/>
                  </a:lnTo>
                  <a:lnTo>
                    <a:pt x="241204" y="142535"/>
                  </a:lnTo>
                  <a:lnTo>
                    <a:pt x="243481" y="142723"/>
                  </a:lnTo>
                  <a:lnTo>
                    <a:pt x="246211" y="14430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6" name="Freeform: Shape 825">
              <a:extLst>
                <a:ext uri="{FF2B5EF4-FFF2-40B4-BE49-F238E27FC236}">
                  <a16:creationId xmlns:a16="http://schemas.microsoft.com/office/drawing/2014/main" id="{3F155C79-7348-6007-2E1B-E02777292D5D}"/>
                </a:ext>
              </a:extLst>
            </p:cNvPr>
            <p:cNvSpPr>
              <a:spLocks/>
            </p:cNvSpPr>
            <p:nvPr/>
          </p:nvSpPr>
          <p:spPr>
            <a:xfrm>
              <a:off x="8239873" y="4926885"/>
              <a:ext cx="3966" cy="7432"/>
            </a:xfrm>
            <a:custGeom>
              <a:avLst/>
              <a:gdLst>
                <a:gd name="connsiteX0" fmla="*/ 3027 w 3966"/>
                <a:gd name="connsiteY0" fmla="*/ 7244 h 7432"/>
                <a:gd name="connsiteX1" fmla="*/ 1643 w 3966"/>
                <a:gd name="connsiteY1" fmla="*/ 7432 h 7432"/>
                <a:gd name="connsiteX2" fmla="*/ 994 w 3966"/>
                <a:gd name="connsiteY2" fmla="*/ 6838 h 7432"/>
                <a:gd name="connsiteX3" fmla="*/ 594 w 3966"/>
                <a:gd name="connsiteY3" fmla="*/ 5429 h 7432"/>
                <a:gd name="connsiteX4" fmla="*/ 1001 w 3966"/>
                <a:gd name="connsiteY4" fmla="*/ 4076 h 7432"/>
                <a:gd name="connsiteX5" fmla="*/ 1119 w 3966"/>
                <a:gd name="connsiteY5" fmla="*/ 2981 h 7432"/>
                <a:gd name="connsiteX6" fmla="*/ 0 w 3966"/>
                <a:gd name="connsiteY6" fmla="*/ 1080 h 7432"/>
                <a:gd name="connsiteX7" fmla="*/ 1095 w 3966"/>
                <a:gd name="connsiteY7" fmla="*/ 0 h 7432"/>
                <a:gd name="connsiteX8" fmla="*/ 2026 w 3966"/>
                <a:gd name="connsiteY8" fmla="*/ 1259 h 7432"/>
                <a:gd name="connsiteX9" fmla="*/ 2558 w 3966"/>
                <a:gd name="connsiteY9" fmla="*/ 1346 h 7432"/>
                <a:gd name="connsiteX10" fmla="*/ 3967 w 3966"/>
                <a:gd name="connsiteY10" fmla="*/ 2222 h 7432"/>
                <a:gd name="connsiteX11" fmla="*/ 3552 w 3966"/>
                <a:gd name="connsiteY11" fmla="*/ 3833 h 7432"/>
                <a:gd name="connsiteX12" fmla="*/ 3646 w 3966"/>
                <a:gd name="connsiteY12" fmla="*/ 4365 h 7432"/>
                <a:gd name="connsiteX13" fmla="*/ 3004 w 3966"/>
                <a:gd name="connsiteY13" fmla="*/ 5977 h 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66" h="7432">
                  <a:moveTo>
                    <a:pt x="3027" y="7244"/>
                  </a:moveTo>
                  <a:lnTo>
                    <a:pt x="1643" y="7432"/>
                  </a:lnTo>
                  <a:lnTo>
                    <a:pt x="994" y="6838"/>
                  </a:lnTo>
                  <a:lnTo>
                    <a:pt x="594" y="5429"/>
                  </a:lnTo>
                  <a:lnTo>
                    <a:pt x="1001" y="4076"/>
                  </a:lnTo>
                  <a:lnTo>
                    <a:pt x="1119" y="2981"/>
                  </a:lnTo>
                  <a:lnTo>
                    <a:pt x="0" y="1080"/>
                  </a:lnTo>
                  <a:lnTo>
                    <a:pt x="1095" y="0"/>
                  </a:lnTo>
                  <a:lnTo>
                    <a:pt x="2026" y="1259"/>
                  </a:lnTo>
                  <a:lnTo>
                    <a:pt x="2558" y="1346"/>
                  </a:lnTo>
                  <a:lnTo>
                    <a:pt x="3967" y="2222"/>
                  </a:lnTo>
                  <a:lnTo>
                    <a:pt x="3552" y="3833"/>
                  </a:lnTo>
                  <a:lnTo>
                    <a:pt x="3646" y="4365"/>
                  </a:lnTo>
                  <a:lnTo>
                    <a:pt x="3004" y="5977"/>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7" name="Freeform: Shape 826">
              <a:extLst>
                <a:ext uri="{FF2B5EF4-FFF2-40B4-BE49-F238E27FC236}">
                  <a16:creationId xmlns:a16="http://schemas.microsoft.com/office/drawing/2014/main" id="{BECB3349-CDD6-5CCE-708F-17BE56BC03E3}"/>
                </a:ext>
              </a:extLst>
            </p:cNvPr>
            <p:cNvSpPr>
              <a:spLocks/>
            </p:cNvSpPr>
            <p:nvPr/>
          </p:nvSpPr>
          <p:spPr>
            <a:xfrm>
              <a:off x="7612050" y="5144275"/>
              <a:ext cx="470720" cy="668997"/>
            </a:xfrm>
            <a:custGeom>
              <a:avLst/>
              <a:gdLst>
                <a:gd name="connsiteX0" fmla="*/ 325815 w 470720"/>
                <a:gd name="connsiteY0" fmla="*/ 6047 h 668997"/>
                <a:gd name="connsiteX1" fmla="*/ 325932 w 470720"/>
                <a:gd name="connsiteY1" fmla="*/ 7291 h 668997"/>
                <a:gd name="connsiteX2" fmla="*/ 326089 w 470720"/>
                <a:gd name="connsiteY2" fmla="*/ 7854 h 668997"/>
                <a:gd name="connsiteX3" fmla="*/ 327137 w 470720"/>
                <a:gd name="connsiteY3" fmla="*/ 11133 h 668997"/>
                <a:gd name="connsiteX4" fmla="*/ 328702 w 470720"/>
                <a:gd name="connsiteY4" fmla="*/ 16046 h 668997"/>
                <a:gd name="connsiteX5" fmla="*/ 329742 w 470720"/>
                <a:gd name="connsiteY5" fmla="*/ 20583 h 668997"/>
                <a:gd name="connsiteX6" fmla="*/ 331174 w 470720"/>
                <a:gd name="connsiteY6" fmla="*/ 26819 h 668997"/>
                <a:gd name="connsiteX7" fmla="*/ 331127 w 470720"/>
                <a:gd name="connsiteY7" fmla="*/ 30300 h 668997"/>
                <a:gd name="connsiteX8" fmla="*/ 331479 w 470720"/>
                <a:gd name="connsiteY8" fmla="*/ 31646 h 668997"/>
                <a:gd name="connsiteX9" fmla="*/ 332762 w 470720"/>
                <a:gd name="connsiteY9" fmla="*/ 33327 h 668997"/>
                <a:gd name="connsiteX10" fmla="*/ 334335 w 470720"/>
                <a:gd name="connsiteY10" fmla="*/ 36223 h 668997"/>
                <a:gd name="connsiteX11" fmla="*/ 334867 w 470720"/>
                <a:gd name="connsiteY11" fmla="*/ 37858 h 668997"/>
                <a:gd name="connsiteX12" fmla="*/ 335391 w 470720"/>
                <a:gd name="connsiteY12" fmla="*/ 39086 h 668997"/>
                <a:gd name="connsiteX13" fmla="*/ 337049 w 470720"/>
                <a:gd name="connsiteY13" fmla="*/ 41417 h 668997"/>
                <a:gd name="connsiteX14" fmla="*/ 338340 w 470720"/>
                <a:gd name="connsiteY14" fmla="*/ 44953 h 668997"/>
                <a:gd name="connsiteX15" fmla="*/ 339436 w 470720"/>
                <a:gd name="connsiteY15" fmla="*/ 49639 h 668997"/>
                <a:gd name="connsiteX16" fmla="*/ 340374 w 470720"/>
                <a:gd name="connsiteY16" fmla="*/ 51893 h 668997"/>
                <a:gd name="connsiteX17" fmla="*/ 340726 w 470720"/>
                <a:gd name="connsiteY17" fmla="*/ 53003 h 668997"/>
                <a:gd name="connsiteX18" fmla="*/ 341149 w 470720"/>
                <a:gd name="connsiteY18" fmla="*/ 55022 h 668997"/>
                <a:gd name="connsiteX19" fmla="*/ 341094 w 470720"/>
                <a:gd name="connsiteY19" fmla="*/ 59286 h 668997"/>
                <a:gd name="connsiteX20" fmla="*/ 341117 w 470720"/>
                <a:gd name="connsiteY20" fmla="*/ 64238 h 668997"/>
                <a:gd name="connsiteX21" fmla="*/ 341149 w 470720"/>
                <a:gd name="connsiteY21" fmla="*/ 69769 h 668997"/>
                <a:gd name="connsiteX22" fmla="*/ 341172 w 470720"/>
                <a:gd name="connsiteY22" fmla="*/ 74346 h 668997"/>
                <a:gd name="connsiteX23" fmla="*/ 341008 w 470720"/>
                <a:gd name="connsiteY23" fmla="*/ 76661 h 668997"/>
                <a:gd name="connsiteX24" fmla="*/ 341125 w 470720"/>
                <a:gd name="connsiteY24" fmla="*/ 83257 h 668997"/>
                <a:gd name="connsiteX25" fmla="*/ 339709 w 470720"/>
                <a:gd name="connsiteY25" fmla="*/ 86691 h 668997"/>
                <a:gd name="connsiteX26" fmla="*/ 339882 w 470720"/>
                <a:gd name="connsiteY26" fmla="*/ 89398 h 668997"/>
                <a:gd name="connsiteX27" fmla="*/ 340319 w 470720"/>
                <a:gd name="connsiteY27" fmla="*/ 91151 h 668997"/>
                <a:gd name="connsiteX28" fmla="*/ 339741 w 470720"/>
                <a:gd name="connsiteY28" fmla="*/ 91424 h 668997"/>
                <a:gd name="connsiteX29" fmla="*/ 338638 w 470720"/>
                <a:gd name="connsiteY29" fmla="*/ 91737 h 668997"/>
                <a:gd name="connsiteX30" fmla="*/ 333568 w 470720"/>
                <a:gd name="connsiteY30" fmla="*/ 88960 h 668997"/>
                <a:gd name="connsiteX31" fmla="*/ 328623 w 470720"/>
                <a:gd name="connsiteY31" fmla="*/ 86026 h 668997"/>
                <a:gd name="connsiteX32" fmla="*/ 327911 w 470720"/>
                <a:gd name="connsiteY32" fmla="*/ 85940 h 668997"/>
                <a:gd name="connsiteX33" fmla="*/ 326871 w 470720"/>
                <a:gd name="connsiteY33" fmla="*/ 86245 h 668997"/>
                <a:gd name="connsiteX34" fmla="*/ 324070 w 470720"/>
                <a:gd name="connsiteY34" fmla="*/ 88373 h 668997"/>
                <a:gd name="connsiteX35" fmla="*/ 321449 w 470720"/>
                <a:gd name="connsiteY35" fmla="*/ 91706 h 668997"/>
                <a:gd name="connsiteX36" fmla="*/ 320245 w 470720"/>
                <a:gd name="connsiteY36" fmla="*/ 94554 h 668997"/>
                <a:gd name="connsiteX37" fmla="*/ 318312 w 470720"/>
                <a:gd name="connsiteY37" fmla="*/ 97495 h 668997"/>
                <a:gd name="connsiteX38" fmla="*/ 315198 w 470720"/>
                <a:gd name="connsiteY38" fmla="*/ 102237 h 668997"/>
                <a:gd name="connsiteX39" fmla="*/ 314878 w 470720"/>
                <a:gd name="connsiteY39" fmla="*/ 103261 h 668997"/>
                <a:gd name="connsiteX40" fmla="*/ 314846 w 470720"/>
                <a:gd name="connsiteY40" fmla="*/ 107126 h 668997"/>
                <a:gd name="connsiteX41" fmla="*/ 314995 w 470720"/>
                <a:gd name="connsiteY41" fmla="*/ 110811 h 668997"/>
                <a:gd name="connsiteX42" fmla="*/ 315269 w 470720"/>
                <a:gd name="connsiteY42" fmla="*/ 111327 h 668997"/>
                <a:gd name="connsiteX43" fmla="*/ 316951 w 470720"/>
                <a:gd name="connsiteY43" fmla="*/ 111499 h 668997"/>
                <a:gd name="connsiteX44" fmla="*/ 318156 w 470720"/>
                <a:gd name="connsiteY44" fmla="*/ 114519 h 668997"/>
                <a:gd name="connsiteX45" fmla="*/ 320910 w 470720"/>
                <a:gd name="connsiteY45" fmla="*/ 119338 h 668997"/>
                <a:gd name="connsiteX46" fmla="*/ 325533 w 470720"/>
                <a:gd name="connsiteY46" fmla="*/ 122436 h 668997"/>
                <a:gd name="connsiteX47" fmla="*/ 329828 w 470720"/>
                <a:gd name="connsiteY47" fmla="*/ 123845 h 668997"/>
                <a:gd name="connsiteX48" fmla="*/ 335821 w 470720"/>
                <a:gd name="connsiteY48" fmla="*/ 124197 h 668997"/>
                <a:gd name="connsiteX49" fmla="*/ 340562 w 470720"/>
                <a:gd name="connsiteY49" fmla="*/ 124095 h 668997"/>
                <a:gd name="connsiteX50" fmla="*/ 340288 w 470720"/>
                <a:gd name="connsiteY50" fmla="*/ 120841 h 668997"/>
                <a:gd name="connsiteX51" fmla="*/ 340758 w 470720"/>
                <a:gd name="connsiteY51" fmla="*/ 115622 h 668997"/>
                <a:gd name="connsiteX52" fmla="*/ 341360 w 470720"/>
                <a:gd name="connsiteY52" fmla="*/ 112118 h 668997"/>
                <a:gd name="connsiteX53" fmla="*/ 342025 w 470720"/>
                <a:gd name="connsiteY53" fmla="*/ 111961 h 668997"/>
                <a:gd name="connsiteX54" fmla="*/ 343269 w 470720"/>
                <a:gd name="connsiteY54" fmla="*/ 112298 h 668997"/>
                <a:gd name="connsiteX55" fmla="*/ 343957 w 470720"/>
                <a:gd name="connsiteY55" fmla="*/ 112657 h 668997"/>
                <a:gd name="connsiteX56" fmla="*/ 345858 w 470720"/>
                <a:gd name="connsiteY56" fmla="*/ 112509 h 668997"/>
                <a:gd name="connsiteX57" fmla="*/ 349238 w 470720"/>
                <a:gd name="connsiteY57" fmla="*/ 113197 h 668997"/>
                <a:gd name="connsiteX58" fmla="*/ 351969 w 470720"/>
                <a:gd name="connsiteY58" fmla="*/ 113127 h 668997"/>
                <a:gd name="connsiteX59" fmla="*/ 354410 w 470720"/>
                <a:gd name="connsiteY59" fmla="*/ 113056 h 668997"/>
                <a:gd name="connsiteX60" fmla="*/ 358532 w 470720"/>
                <a:gd name="connsiteY60" fmla="*/ 112939 h 668997"/>
                <a:gd name="connsiteX61" fmla="*/ 360942 w 470720"/>
                <a:gd name="connsiteY61" fmla="*/ 112900 h 668997"/>
                <a:gd name="connsiteX62" fmla="*/ 360129 w 470720"/>
                <a:gd name="connsiteY62" fmla="*/ 118556 h 668997"/>
                <a:gd name="connsiteX63" fmla="*/ 356983 w 470720"/>
                <a:gd name="connsiteY63" fmla="*/ 127436 h 668997"/>
                <a:gd name="connsiteX64" fmla="*/ 355912 w 470720"/>
                <a:gd name="connsiteY64" fmla="*/ 131520 h 668997"/>
                <a:gd name="connsiteX65" fmla="*/ 353228 w 470720"/>
                <a:gd name="connsiteY65" fmla="*/ 146157 h 668997"/>
                <a:gd name="connsiteX66" fmla="*/ 349723 w 470720"/>
                <a:gd name="connsiteY66" fmla="*/ 153566 h 668997"/>
                <a:gd name="connsiteX67" fmla="*/ 347759 w 470720"/>
                <a:gd name="connsiteY67" fmla="*/ 156633 h 668997"/>
                <a:gd name="connsiteX68" fmla="*/ 342080 w 470720"/>
                <a:gd name="connsiteY68" fmla="*/ 162062 h 668997"/>
                <a:gd name="connsiteX69" fmla="*/ 340499 w 470720"/>
                <a:gd name="connsiteY69" fmla="*/ 163165 h 668997"/>
                <a:gd name="connsiteX70" fmla="*/ 339099 w 470720"/>
                <a:gd name="connsiteY70" fmla="*/ 163870 h 668997"/>
                <a:gd name="connsiteX71" fmla="*/ 336611 w 470720"/>
                <a:gd name="connsiteY71" fmla="*/ 164496 h 668997"/>
                <a:gd name="connsiteX72" fmla="*/ 326879 w 470720"/>
                <a:gd name="connsiteY72" fmla="*/ 175526 h 668997"/>
                <a:gd name="connsiteX73" fmla="*/ 323257 w 470720"/>
                <a:gd name="connsiteY73" fmla="*/ 180862 h 668997"/>
                <a:gd name="connsiteX74" fmla="*/ 320034 w 470720"/>
                <a:gd name="connsiteY74" fmla="*/ 188662 h 668997"/>
                <a:gd name="connsiteX75" fmla="*/ 316834 w 470720"/>
                <a:gd name="connsiteY75" fmla="*/ 192957 h 668997"/>
                <a:gd name="connsiteX76" fmla="*/ 312132 w 470720"/>
                <a:gd name="connsiteY76" fmla="*/ 202142 h 668997"/>
                <a:gd name="connsiteX77" fmla="*/ 307931 w 470720"/>
                <a:gd name="connsiteY77" fmla="*/ 209253 h 668997"/>
                <a:gd name="connsiteX78" fmla="*/ 303902 w 470720"/>
                <a:gd name="connsiteY78" fmla="*/ 215762 h 668997"/>
                <a:gd name="connsiteX79" fmla="*/ 296931 w 470720"/>
                <a:gd name="connsiteY79" fmla="*/ 224744 h 668997"/>
                <a:gd name="connsiteX80" fmla="*/ 293833 w 470720"/>
                <a:gd name="connsiteY80" fmla="*/ 227349 h 668997"/>
                <a:gd name="connsiteX81" fmla="*/ 291744 w 470720"/>
                <a:gd name="connsiteY81" fmla="*/ 228538 h 668997"/>
                <a:gd name="connsiteX82" fmla="*/ 286205 w 470720"/>
                <a:gd name="connsiteY82" fmla="*/ 233772 h 668997"/>
                <a:gd name="connsiteX83" fmla="*/ 278405 w 470720"/>
                <a:gd name="connsiteY83" fmla="*/ 242221 h 668997"/>
                <a:gd name="connsiteX84" fmla="*/ 272435 w 470720"/>
                <a:gd name="connsiteY84" fmla="*/ 249732 h 668997"/>
                <a:gd name="connsiteX85" fmla="*/ 263509 w 470720"/>
                <a:gd name="connsiteY85" fmla="*/ 258290 h 668997"/>
                <a:gd name="connsiteX86" fmla="*/ 258338 w 470720"/>
                <a:gd name="connsiteY86" fmla="*/ 262046 h 668997"/>
                <a:gd name="connsiteX87" fmla="*/ 250577 w 470720"/>
                <a:gd name="connsiteY87" fmla="*/ 269454 h 668997"/>
                <a:gd name="connsiteX88" fmla="*/ 248410 w 470720"/>
                <a:gd name="connsiteY88" fmla="*/ 270550 h 668997"/>
                <a:gd name="connsiteX89" fmla="*/ 239663 w 470720"/>
                <a:gd name="connsiteY89" fmla="*/ 277458 h 668997"/>
                <a:gd name="connsiteX90" fmla="*/ 233373 w 470720"/>
                <a:gd name="connsiteY90" fmla="*/ 281667 h 668997"/>
                <a:gd name="connsiteX91" fmla="*/ 223195 w 470720"/>
                <a:gd name="connsiteY91" fmla="*/ 286557 h 668997"/>
                <a:gd name="connsiteX92" fmla="*/ 219150 w 470720"/>
                <a:gd name="connsiteY92" fmla="*/ 287926 h 668997"/>
                <a:gd name="connsiteX93" fmla="*/ 209488 w 470720"/>
                <a:gd name="connsiteY93" fmla="*/ 286658 h 668997"/>
                <a:gd name="connsiteX94" fmla="*/ 205459 w 470720"/>
                <a:gd name="connsiteY94" fmla="*/ 287331 h 668997"/>
                <a:gd name="connsiteX95" fmla="*/ 202087 w 470720"/>
                <a:gd name="connsiteY95" fmla="*/ 290288 h 668997"/>
                <a:gd name="connsiteX96" fmla="*/ 201774 w 470720"/>
                <a:gd name="connsiteY96" fmla="*/ 294544 h 668997"/>
                <a:gd name="connsiteX97" fmla="*/ 200366 w 470720"/>
                <a:gd name="connsiteY97" fmla="*/ 295186 h 668997"/>
                <a:gd name="connsiteX98" fmla="*/ 198238 w 470720"/>
                <a:gd name="connsiteY98" fmla="*/ 294998 h 668997"/>
                <a:gd name="connsiteX99" fmla="*/ 191486 w 470720"/>
                <a:gd name="connsiteY99" fmla="*/ 293222 h 668997"/>
                <a:gd name="connsiteX100" fmla="*/ 187825 w 470720"/>
                <a:gd name="connsiteY100" fmla="*/ 293558 h 668997"/>
                <a:gd name="connsiteX101" fmla="*/ 185690 w 470720"/>
                <a:gd name="connsiteY101" fmla="*/ 295835 h 668997"/>
                <a:gd name="connsiteX102" fmla="*/ 183968 w 470720"/>
                <a:gd name="connsiteY102" fmla="*/ 298714 h 668997"/>
                <a:gd name="connsiteX103" fmla="*/ 178883 w 470720"/>
                <a:gd name="connsiteY103" fmla="*/ 298863 h 668997"/>
                <a:gd name="connsiteX104" fmla="*/ 169824 w 470720"/>
                <a:gd name="connsiteY104" fmla="*/ 295882 h 668997"/>
                <a:gd name="connsiteX105" fmla="*/ 159168 w 470720"/>
                <a:gd name="connsiteY105" fmla="*/ 294067 h 668997"/>
                <a:gd name="connsiteX106" fmla="*/ 156704 w 470720"/>
                <a:gd name="connsiteY106" fmla="*/ 293864 h 668997"/>
                <a:gd name="connsiteX107" fmla="*/ 151540 w 470720"/>
                <a:gd name="connsiteY107" fmla="*/ 296078 h 668997"/>
                <a:gd name="connsiteX108" fmla="*/ 149741 w 470720"/>
                <a:gd name="connsiteY108" fmla="*/ 296399 h 668997"/>
                <a:gd name="connsiteX109" fmla="*/ 142222 w 470720"/>
                <a:gd name="connsiteY109" fmla="*/ 295921 h 668997"/>
                <a:gd name="connsiteX110" fmla="*/ 138052 w 470720"/>
                <a:gd name="connsiteY110" fmla="*/ 294529 h 668997"/>
                <a:gd name="connsiteX111" fmla="*/ 134062 w 470720"/>
                <a:gd name="connsiteY111" fmla="*/ 294521 h 668997"/>
                <a:gd name="connsiteX112" fmla="*/ 131003 w 470720"/>
                <a:gd name="connsiteY112" fmla="*/ 295671 h 668997"/>
                <a:gd name="connsiteX113" fmla="*/ 127295 w 470720"/>
                <a:gd name="connsiteY113" fmla="*/ 296078 h 668997"/>
                <a:gd name="connsiteX114" fmla="*/ 117273 w 470720"/>
                <a:gd name="connsiteY114" fmla="*/ 304097 h 668997"/>
                <a:gd name="connsiteX115" fmla="*/ 112094 w 470720"/>
                <a:gd name="connsiteY115" fmla="*/ 304105 h 668997"/>
                <a:gd name="connsiteX116" fmla="*/ 107627 w 470720"/>
                <a:gd name="connsiteY116" fmla="*/ 305036 h 668997"/>
                <a:gd name="connsiteX117" fmla="*/ 105413 w 470720"/>
                <a:gd name="connsiteY117" fmla="*/ 305004 h 668997"/>
                <a:gd name="connsiteX118" fmla="*/ 101267 w 470720"/>
                <a:gd name="connsiteY118" fmla="*/ 303878 h 668997"/>
                <a:gd name="connsiteX119" fmla="*/ 99725 w 470720"/>
                <a:gd name="connsiteY119" fmla="*/ 303956 h 668997"/>
                <a:gd name="connsiteX120" fmla="*/ 97363 w 470720"/>
                <a:gd name="connsiteY120" fmla="*/ 304456 h 668997"/>
                <a:gd name="connsiteX121" fmla="*/ 95000 w 470720"/>
                <a:gd name="connsiteY121" fmla="*/ 305873 h 668997"/>
                <a:gd name="connsiteX122" fmla="*/ 89618 w 470720"/>
                <a:gd name="connsiteY122" fmla="*/ 306483 h 668997"/>
                <a:gd name="connsiteX123" fmla="*/ 87528 w 470720"/>
                <a:gd name="connsiteY123" fmla="*/ 307695 h 668997"/>
                <a:gd name="connsiteX124" fmla="*/ 78438 w 470720"/>
                <a:gd name="connsiteY124" fmla="*/ 315058 h 668997"/>
                <a:gd name="connsiteX125" fmla="*/ 76364 w 470720"/>
                <a:gd name="connsiteY125" fmla="*/ 314760 h 668997"/>
                <a:gd name="connsiteX126" fmla="*/ 74690 w 470720"/>
                <a:gd name="connsiteY126" fmla="*/ 314283 h 668997"/>
                <a:gd name="connsiteX127" fmla="*/ 69965 w 470720"/>
                <a:gd name="connsiteY127" fmla="*/ 314189 h 668997"/>
                <a:gd name="connsiteX128" fmla="*/ 64622 w 470720"/>
                <a:gd name="connsiteY128" fmla="*/ 310270 h 668997"/>
                <a:gd name="connsiteX129" fmla="*/ 62572 w 470720"/>
                <a:gd name="connsiteY129" fmla="*/ 310520 h 668997"/>
                <a:gd name="connsiteX130" fmla="*/ 63119 w 470720"/>
                <a:gd name="connsiteY130" fmla="*/ 309346 h 668997"/>
                <a:gd name="connsiteX131" fmla="*/ 63284 w 470720"/>
                <a:gd name="connsiteY131" fmla="*/ 307265 h 668997"/>
                <a:gd name="connsiteX132" fmla="*/ 62150 w 470720"/>
                <a:gd name="connsiteY132" fmla="*/ 305794 h 668997"/>
                <a:gd name="connsiteX133" fmla="*/ 61391 w 470720"/>
                <a:gd name="connsiteY133" fmla="*/ 305137 h 668997"/>
                <a:gd name="connsiteX134" fmla="*/ 59294 w 470720"/>
                <a:gd name="connsiteY134" fmla="*/ 305263 h 668997"/>
                <a:gd name="connsiteX135" fmla="*/ 58175 w 470720"/>
                <a:gd name="connsiteY135" fmla="*/ 303494 h 668997"/>
                <a:gd name="connsiteX136" fmla="*/ 54967 w 470720"/>
                <a:gd name="connsiteY136" fmla="*/ 303330 h 668997"/>
                <a:gd name="connsiteX137" fmla="*/ 53857 w 470720"/>
                <a:gd name="connsiteY137" fmla="*/ 303776 h 668997"/>
                <a:gd name="connsiteX138" fmla="*/ 52315 w 470720"/>
                <a:gd name="connsiteY138" fmla="*/ 303870 h 668997"/>
                <a:gd name="connsiteX139" fmla="*/ 52183 w 470720"/>
                <a:gd name="connsiteY139" fmla="*/ 302079 h 668997"/>
                <a:gd name="connsiteX140" fmla="*/ 52300 w 470720"/>
                <a:gd name="connsiteY140" fmla="*/ 300952 h 668997"/>
                <a:gd name="connsiteX141" fmla="*/ 52206 w 470720"/>
                <a:gd name="connsiteY141" fmla="*/ 299223 h 668997"/>
                <a:gd name="connsiteX142" fmla="*/ 51823 w 470720"/>
                <a:gd name="connsiteY142" fmla="*/ 297102 h 668997"/>
                <a:gd name="connsiteX143" fmla="*/ 50579 w 470720"/>
                <a:gd name="connsiteY143" fmla="*/ 296430 h 668997"/>
                <a:gd name="connsiteX144" fmla="*/ 49624 w 470720"/>
                <a:gd name="connsiteY144" fmla="*/ 296148 h 668997"/>
                <a:gd name="connsiteX145" fmla="*/ 47356 w 470720"/>
                <a:gd name="connsiteY145" fmla="*/ 296297 h 668997"/>
                <a:gd name="connsiteX146" fmla="*/ 45791 w 470720"/>
                <a:gd name="connsiteY146" fmla="*/ 296524 h 668997"/>
                <a:gd name="connsiteX147" fmla="*/ 45055 w 470720"/>
                <a:gd name="connsiteY147" fmla="*/ 297142 h 668997"/>
                <a:gd name="connsiteX148" fmla="*/ 44218 w 470720"/>
                <a:gd name="connsiteY148" fmla="*/ 298699 h 668997"/>
                <a:gd name="connsiteX149" fmla="*/ 44210 w 470720"/>
                <a:gd name="connsiteY149" fmla="*/ 303424 h 668997"/>
                <a:gd name="connsiteX150" fmla="*/ 43084 w 470720"/>
                <a:gd name="connsiteY150" fmla="*/ 302070 h 668997"/>
                <a:gd name="connsiteX151" fmla="*/ 41801 w 470720"/>
                <a:gd name="connsiteY151" fmla="*/ 299238 h 668997"/>
                <a:gd name="connsiteX152" fmla="*/ 41386 w 470720"/>
                <a:gd name="connsiteY152" fmla="*/ 296219 h 668997"/>
                <a:gd name="connsiteX153" fmla="*/ 41848 w 470720"/>
                <a:gd name="connsiteY153" fmla="*/ 292659 h 668997"/>
                <a:gd name="connsiteX154" fmla="*/ 44281 w 470720"/>
                <a:gd name="connsiteY154" fmla="*/ 291306 h 668997"/>
                <a:gd name="connsiteX155" fmla="*/ 44093 w 470720"/>
                <a:gd name="connsiteY155" fmla="*/ 288904 h 668997"/>
                <a:gd name="connsiteX156" fmla="*/ 43577 w 470720"/>
                <a:gd name="connsiteY156" fmla="*/ 286823 h 668997"/>
                <a:gd name="connsiteX157" fmla="*/ 40862 w 470720"/>
                <a:gd name="connsiteY157" fmla="*/ 281503 h 668997"/>
                <a:gd name="connsiteX158" fmla="*/ 39806 w 470720"/>
                <a:gd name="connsiteY158" fmla="*/ 279069 h 668997"/>
                <a:gd name="connsiteX159" fmla="*/ 37506 w 470720"/>
                <a:gd name="connsiteY159" fmla="*/ 277427 h 668997"/>
                <a:gd name="connsiteX160" fmla="*/ 35714 w 470720"/>
                <a:gd name="connsiteY160" fmla="*/ 273468 h 668997"/>
                <a:gd name="connsiteX161" fmla="*/ 33915 w 470720"/>
                <a:gd name="connsiteY161" fmla="*/ 272036 h 668997"/>
                <a:gd name="connsiteX162" fmla="*/ 33164 w 470720"/>
                <a:gd name="connsiteY162" fmla="*/ 269267 h 668997"/>
                <a:gd name="connsiteX163" fmla="*/ 31404 w 470720"/>
                <a:gd name="connsiteY163" fmla="*/ 267061 h 668997"/>
                <a:gd name="connsiteX164" fmla="*/ 30809 w 470720"/>
                <a:gd name="connsiteY164" fmla="*/ 263572 h 668997"/>
                <a:gd name="connsiteX165" fmla="*/ 31779 w 470720"/>
                <a:gd name="connsiteY165" fmla="*/ 261577 h 668997"/>
                <a:gd name="connsiteX166" fmla="*/ 33312 w 470720"/>
                <a:gd name="connsiteY166" fmla="*/ 260481 h 668997"/>
                <a:gd name="connsiteX167" fmla="*/ 34877 w 470720"/>
                <a:gd name="connsiteY167" fmla="*/ 262210 h 668997"/>
                <a:gd name="connsiteX168" fmla="*/ 36825 w 470720"/>
                <a:gd name="connsiteY168" fmla="*/ 261537 h 668997"/>
                <a:gd name="connsiteX169" fmla="*/ 39587 w 470720"/>
                <a:gd name="connsiteY169" fmla="*/ 259018 h 668997"/>
                <a:gd name="connsiteX170" fmla="*/ 41222 w 470720"/>
                <a:gd name="connsiteY170" fmla="*/ 255200 h 668997"/>
                <a:gd name="connsiteX171" fmla="*/ 41324 w 470720"/>
                <a:gd name="connsiteY171" fmla="*/ 249106 h 668997"/>
                <a:gd name="connsiteX172" fmla="*/ 40901 w 470720"/>
                <a:gd name="connsiteY172" fmla="*/ 245311 h 668997"/>
                <a:gd name="connsiteX173" fmla="*/ 38710 w 470720"/>
                <a:gd name="connsiteY173" fmla="*/ 235532 h 668997"/>
                <a:gd name="connsiteX174" fmla="*/ 37678 w 470720"/>
                <a:gd name="connsiteY174" fmla="*/ 233287 h 668997"/>
                <a:gd name="connsiteX175" fmla="*/ 32733 w 470720"/>
                <a:gd name="connsiteY175" fmla="*/ 226316 h 668997"/>
                <a:gd name="connsiteX176" fmla="*/ 26999 w 470720"/>
                <a:gd name="connsiteY176" fmla="*/ 217014 h 668997"/>
                <a:gd name="connsiteX177" fmla="*/ 19746 w 470720"/>
                <a:gd name="connsiteY177" fmla="*/ 202423 h 668997"/>
                <a:gd name="connsiteX178" fmla="*/ 16281 w 470720"/>
                <a:gd name="connsiteY178" fmla="*/ 193693 h 668997"/>
                <a:gd name="connsiteX179" fmla="*/ 11031 w 470720"/>
                <a:gd name="connsiteY179" fmla="*/ 176168 h 668997"/>
                <a:gd name="connsiteX180" fmla="*/ 6408 w 470720"/>
                <a:gd name="connsiteY180" fmla="*/ 166302 h 668997"/>
                <a:gd name="connsiteX181" fmla="*/ 728 w 470720"/>
                <a:gd name="connsiteY181" fmla="*/ 157133 h 668997"/>
                <a:gd name="connsiteX182" fmla="*/ 0 w 470720"/>
                <a:gd name="connsiteY182" fmla="*/ 156539 h 668997"/>
                <a:gd name="connsiteX183" fmla="*/ 869 w 470720"/>
                <a:gd name="connsiteY183" fmla="*/ 155428 h 668997"/>
                <a:gd name="connsiteX184" fmla="*/ 3927 w 470720"/>
                <a:gd name="connsiteY184" fmla="*/ 153316 h 668997"/>
                <a:gd name="connsiteX185" fmla="*/ 5312 w 470720"/>
                <a:gd name="connsiteY185" fmla="*/ 152745 h 668997"/>
                <a:gd name="connsiteX186" fmla="*/ 6055 w 470720"/>
                <a:gd name="connsiteY186" fmla="*/ 153011 h 668997"/>
                <a:gd name="connsiteX187" fmla="*/ 6775 w 470720"/>
                <a:gd name="connsiteY187" fmla="*/ 152431 h 668997"/>
                <a:gd name="connsiteX188" fmla="*/ 7472 w 470720"/>
                <a:gd name="connsiteY188" fmla="*/ 151000 h 668997"/>
                <a:gd name="connsiteX189" fmla="*/ 7628 w 470720"/>
                <a:gd name="connsiteY189" fmla="*/ 149662 h 668997"/>
                <a:gd name="connsiteX190" fmla="*/ 7972 w 470720"/>
                <a:gd name="connsiteY190" fmla="*/ 147769 h 668997"/>
                <a:gd name="connsiteX191" fmla="*/ 8653 w 470720"/>
                <a:gd name="connsiteY191" fmla="*/ 146635 h 668997"/>
                <a:gd name="connsiteX192" fmla="*/ 9404 w 470720"/>
                <a:gd name="connsiteY192" fmla="*/ 144381 h 668997"/>
                <a:gd name="connsiteX193" fmla="*/ 10679 w 470720"/>
                <a:gd name="connsiteY193" fmla="*/ 142934 h 668997"/>
                <a:gd name="connsiteX194" fmla="*/ 13378 w 470720"/>
                <a:gd name="connsiteY194" fmla="*/ 141972 h 668997"/>
                <a:gd name="connsiteX195" fmla="*/ 15420 w 470720"/>
                <a:gd name="connsiteY195" fmla="*/ 143247 h 668997"/>
                <a:gd name="connsiteX196" fmla="*/ 16273 w 470720"/>
                <a:gd name="connsiteY196" fmla="*/ 144491 h 668997"/>
                <a:gd name="connsiteX197" fmla="*/ 16625 w 470720"/>
                <a:gd name="connsiteY197" fmla="*/ 146134 h 668997"/>
                <a:gd name="connsiteX198" fmla="*/ 17533 w 470720"/>
                <a:gd name="connsiteY198" fmla="*/ 146932 h 668997"/>
                <a:gd name="connsiteX199" fmla="*/ 18987 w 470720"/>
                <a:gd name="connsiteY199" fmla="*/ 146877 h 668997"/>
                <a:gd name="connsiteX200" fmla="*/ 20013 w 470720"/>
                <a:gd name="connsiteY200" fmla="*/ 147886 h 668997"/>
                <a:gd name="connsiteX201" fmla="*/ 20607 w 470720"/>
                <a:gd name="connsiteY201" fmla="*/ 149967 h 668997"/>
                <a:gd name="connsiteX202" fmla="*/ 20490 w 470720"/>
                <a:gd name="connsiteY202" fmla="*/ 151469 h 668997"/>
                <a:gd name="connsiteX203" fmla="*/ 19660 w 470720"/>
                <a:gd name="connsiteY203" fmla="*/ 152408 h 668997"/>
                <a:gd name="connsiteX204" fmla="*/ 19778 w 470720"/>
                <a:gd name="connsiteY204" fmla="*/ 153637 h 668997"/>
                <a:gd name="connsiteX205" fmla="*/ 20834 w 470720"/>
                <a:gd name="connsiteY205" fmla="*/ 155162 h 668997"/>
                <a:gd name="connsiteX206" fmla="*/ 21272 w 470720"/>
                <a:gd name="connsiteY206" fmla="*/ 156617 h 668997"/>
                <a:gd name="connsiteX207" fmla="*/ 21976 w 470720"/>
                <a:gd name="connsiteY207" fmla="*/ 158542 h 668997"/>
                <a:gd name="connsiteX208" fmla="*/ 25684 w 470720"/>
                <a:gd name="connsiteY208" fmla="*/ 159660 h 668997"/>
                <a:gd name="connsiteX209" fmla="*/ 27499 w 470720"/>
                <a:gd name="connsiteY209" fmla="*/ 160286 h 668997"/>
                <a:gd name="connsiteX210" fmla="*/ 30621 w 470720"/>
                <a:gd name="connsiteY210" fmla="*/ 160497 h 668997"/>
                <a:gd name="connsiteX211" fmla="*/ 33570 w 470720"/>
                <a:gd name="connsiteY211" fmla="*/ 161358 h 668997"/>
                <a:gd name="connsiteX212" fmla="*/ 36348 w 470720"/>
                <a:gd name="connsiteY212" fmla="*/ 162860 h 668997"/>
                <a:gd name="connsiteX213" fmla="*/ 40917 w 470720"/>
                <a:gd name="connsiteY213" fmla="*/ 163220 h 668997"/>
                <a:gd name="connsiteX214" fmla="*/ 47277 w 470720"/>
                <a:gd name="connsiteY214" fmla="*/ 162446 h 668997"/>
                <a:gd name="connsiteX215" fmla="*/ 52511 w 470720"/>
                <a:gd name="connsiteY215" fmla="*/ 162790 h 668997"/>
                <a:gd name="connsiteX216" fmla="*/ 56618 w 470720"/>
                <a:gd name="connsiteY216" fmla="*/ 164261 h 668997"/>
                <a:gd name="connsiteX217" fmla="*/ 59599 w 470720"/>
                <a:gd name="connsiteY217" fmla="*/ 164535 h 668997"/>
                <a:gd name="connsiteX218" fmla="*/ 61445 w 470720"/>
                <a:gd name="connsiteY218" fmla="*/ 163604 h 668997"/>
                <a:gd name="connsiteX219" fmla="*/ 62251 w 470720"/>
                <a:gd name="connsiteY219" fmla="*/ 162266 h 668997"/>
                <a:gd name="connsiteX220" fmla="*/ 62001 w 470720"/>
                <a:gd name="connsiteY220" fmla="*/ 160513 h 668997"/>
                <a:gd name="connsiteX221" fmla="*/ 62916 w 470720"/>
                <a:gd name="connsiteY221" fmla="*/ 159410 h 668997"/>
                <a:gd name="connsiteX222" fmla="*/ 64989 w 470720"/>
                <a:gd name="connsiteY222" fmla="*/ 158941 h 668997"/>
                <a:gd name="connsiteX223" fmla="*/ 66648 w 470720"/>
                <a:gd name="connsiteY223" fmla="*/ 157626 h 668997"/>
                <a:gd name="connsiteX224" fmla="*/ 67900 w 470720"/>
                <a:gd name="connsiteY224" fmla="*/ 155459 h 668997"/>
                <a:gd name="connsiteX225" fmla="*/ 70787 w 470720"/>
                <a:gd name="connsiteY225" fmla="*/ 153699 h 668997"/>
                <a:gd name="connsiteX226" fmla="*/ 75316 w 470720"/>
                <a:gd name="connsiteY226" fmla="*/ 152345 h 668997"/>
                <a:gd name="connsiteX227" fmla="*/ 77570 w 470720"/>
                <a:gd name="connsiteY227" fmla="*/ 152393 h 668997"/>
                <a:gd name="connsiteX228" fmla="*/ 77570 w 470720"/>
                <a:gd name="connsiteY228" fmla="*/ 148895 h 668997"/>
                <a:gd name="connsiteX229" fmla="*/ 77570 w 470720"/>
                <a:gd name="connsiteY229" fmla="*/ 137880 h 668997"/>
                <a:gd name="connsiteX230" fmla="*/ 77570 w 470720"/>
                <a:gd name="connsiteY230" fmla="*/ 126919 h 668997"/>
                <a:gd name="connsiteX231" fmla="*/ 77570 w 470720"/>
                <a:gd name="connsiteY231" fmla="*/ 115998 h 668997"/>
                <a:gd name="connsiteX232" fmla="*/ 77570 w 470720"/>
                <a:gd name="connsiteY232" fmla="*/ 105115 h 668997"/>
                <a:gd name="connsiteX233" fmla="*/ 77570 w 470720"/>
                <a:gd name="connsiteY233" fmla="*/ 94280 h 668997"/>
                <a:gd name="connsiteX234" fmla="*/ 77570 w 470720"/>
                <a:gd name="connsiteY234" fmla="*/ 83492 h 668997"/>
                <a:gd name="connsiteX235" fmla="*/ 77570 w 470720"/>
                <a:gd name="connsiteY235" fmla="*/ 72734 h 668997"/>
                <a:gd name="connsiteX236" fmla="*/ 77570 w 470720"/>
                <a:gd name="connsiteY236" fmla="*/ 62619 h 668997"/>
                <a:gd name="connsiteX237" fmla="*/ 78625 w 470720"/>
                <a:gd name="connsiteY237" fmla="*/ 63346 h 668997"/>
                <a:gd name="connsiteX238" fmla="*/ 85581 w 470720"/>
                <a:gd name="connsiteY238" fmla="*/ 68713 h 668997"/>
                <a:gd name="connsiteX239" fmla="*/ 87458 w 470720"/>
                <a:gd name="connsiteY239" fmla="*/ 71537 h 668997"/>
                <a:gd name="connsiteX240" fmla="*/ 88389 w 470720"/>
                <a:gd name="connsiteY240" fmla="*/ 73329 h 668997"/>
                <a:gd name="connsiteX241" fmla="*/ 91378 w 470720"/>
                <a:gd name="connsiteY241" fmla="*/ 79846 h 668997"/>
                <a:gd name="connsiteX242" fmla="*/ 93599 w 470720"/>
                <a:gd name="connsiteY242" fmla="*/ 85705 h 668997"/>
                <a:gd name="connsiteX243" fmla="*/ 95407 w 470720"/>
                <a:gd name="connsiteY243" fmla="*/ 90134 h 668997"/>
                <a:gd name="connsiteX244" fmla="*/ 95548 w 470720"/>
                <a:gd name="connsiteY244" fmla="*/ 92160 h 668997"/>
                <a:gd name="connsiteX245" fmla="*/ 95806 w 470720"/>
                <a:gd name="connsiteY245" fmla="*/ 94139 h 668997"/>
                <a:gd name="connsiteX246" fmla="*/ 96064 w 470720"/>
                <a:gd name="connsiteY246" fmla="*/ 95117 h 668997"/>
                <a:gd name="connsiteX247" fmla="*/ 95900 w 470720"/>
                <a:gd name="connsiteY247" fmla="*/ 96197 h 668997"/>
                <a:gd name="connsiteX248" fmla="*/ 94625 w 470720"/>
                <a:gd name="connsiteY248" fmla="*/ 98614 h 668997"/>
                <a:gd name="connsiteX249" fmla="*/ 93326 w 470720"/>
                <a:gd name="connsiteY249" fmla="*/ 100461 h 668997"/>
                <a:gd name="connsiteX250" fmla="*/ 91761 w 470720"/>
                <a:gd name="connsiteY250" fmla="*/ 102988 h 668997"/>
                <a:gd name="connsiteX251" fmla="*/ 91613 w 470720"/>
                <a:gd name="connsiteY251" fmla="*/ 106328 h 668997"/>
                <a:gd name="connsiteX252" fmla="*/ 92082 w 470720"/>
                <a:gd name="connsiteY252" fmla="*/ 110271 h 668997"/>
                <a:gd name="connsiteX253" fmla="*/ 93044 w 470720"/>
                <a:gd name="connsiteY253" fmla="*/ 112235 h 668997"/>
                <a:gd name="connsiteX254" fmla="*/ 94249 w 470720"/>
                <a:gd name="connsiteY254" fmla="*/ 112884 h 668997"/>
                <a:gd name="connsiteX255" fmla="*/ 97128 w 470720"/>
                <a:gd name="connsiteY255" fmla="*/ 111906 h 668997"/>
                <a:gd name="connsiteX256" fmla="*/ 98951 w 470720"/>
                <a:gd name="connsiteY256" fmla="*/ 112211 h 668997"/>
                <a:gd name="connsiteX257" fmla="*/ 101525 w 470720"/>
                <a:gd name="connsiteY257" fmla="*/ 112962 h 668997"/>
                <a:gd name="connsiteX258" fmla="*/ 109958 w 470720"/>
                <a:gd name="connsiteY258" fmla="*/ 112501 h 668997"/>
                <a:gd name="connsiteX259" fmla="*/ 110975 w 470720"/>
                <a:gd name="connsiteY259" fmla="*/ 112743 h 668997"/>
                <a:gd name="connsiteX260" fmla="*/ 114160 w 470720"/>
                <a:gd name="connsiteY260" fmla="*/ 113025 h 668997"/>
                <a:gd name="connsiteX261" fmla="*/ 115224 w 470720"/>
                <a:gd name="connsiteY261" fmla="*/ 112696 h 668997"/>
                <a:gd name="connsiteX262" fmla="*/ 116178 w 470720"/>
                <a:gd name="connsiteY262" fmla="*/ 111859 h 668997"/>
                <a:gd name="connsiteX263" fmla="*/ 117281 w 470720"/>
                <a:gd name="connsiteY263" fmla="*/ 109497 h 668997"/>
                <a:gd name="connsiteX264" fmla="*/ 118267 w 470720"/>
                <a:gd name="connsiteY264" fmla="*/ 108714 h 668997"/>
                <a:gd name="connsiteX265" fmla="*/ 120058 w 470720"/>
                <a:gd name="connsiteY265" fmla="*/ 108315 h 668997"/>
                <a:gd name="connsiteX266" fmla="*/ 122179 w 470720"/>
                <a:gd name="connsiteY266" fmla="*/ 107674 h 668997"/>
                <a:gd name="connsiteX267" fmla="*/ 123931 w 470720"/>
                <a:gd name="connsiteY267" fmla="*/ 106313 h 668997"/>
                <a:gd name="connsiteX268" fmla="*/ 126709 w 470720"/>
                <a:gd name="connsiteY268" fmla="*/ 101642 h 668997"/>
                <a:gd name="connsiteX269" fmla="*/ 132271 w 470720"/>
                <a:gd name="connsiteY269" fmla="*/ 97503 h 668997"/>
                <a:gd name="connsiteX270" fmla="*/ 133976 w 470720"/>
                <a:gd name="connsiteY270" fmla="*/ 96518 h 668997"/>
                <a:gd name="connsiteX271" fmla="*/ 135056 w 470720"/>
                <a:gd name="connsiteY271" fmla="*/ 95406 h 668997"/>
                <a:gd name="connsiteX272" fmla="*/ 135995 w 470720"/>
                <a:gd name="connsiteY272" fmla="*/ 93912 h 668997"/>
                <a:gd name="connsiteX273" fmla="*/ 137943 w 470720"/>
                <a:gd name="connsiteY273" fmla="*/ 88717 h 668997"/>
                <a:gd name="connsiteX274" fmla="*/ 139414 w 470720"/>
                <a:gd name="connsiteY274" fmla="*/ 84399 h 668997"/>
                <a:gd name="connsiteX275" fmla="*/ 139915 w 470720"/>
                <a:gd name="connsiteY275" fmla="*/ 82365 h 668997"/>
                <a:gd name="connsiteX276" fmla="*/ 141229 w 470720"/>
                <a:gd name="connsiteY276" fmla="*/ 79048 h 668997"/>
                <a:gd name="connsiteX277" fmla="*/ 142817 w 470720"/>
                <a:gd name="connsiteY277" fmla="*/ 76927 h 668997"/>
                <a:gd name="connsiteX278" fmla="*/ 144374 w 470720"/>
                <a:gd name="connsiteY278" fmla="*/ 75809 h 668997"/>
                <a:gd name="connsiteX279" fmla="*/ 145156 w 470720"/>
                <a:gd name="connsiteY279" fmla="*/ 75527 h 668997"/>
                <a:gd name="connsiteX280" fmla="*/ 147159 w 470720"/>
                <a:gd name="connsiteY280" fmla="*/ 74956 h 668997"/>
                <a:gd name="connsiteX281" fmla="*/ 149733 w 470720"/>
                <a:gd name="connsiteY281" fmla="*/ 74424 h 668997"/>
                <a:gd name="connsiteX282" fmla="*/ 152440 w 470720"/>
                <a:gd name="connsiteY282" fmla="*/ 75019 h 668997"/>
                <a:gd name="connsiteX283" fmla="*/ 155342 w 470720"/>
                <a:gd name="connsiteY283" fmla="*/ 76302 h 668997"/>
                <a:gd name="connsiteX284" fmla="*/ 158620 w 470720"/>
                <a:gd name="connsiteY284" fmla="*/ 78461 h 668997"/>
                <a:gd name="connsiteX285" fmla="*/ 161977 w 470720"/>
                <a:gd name="connsiteY285" fmla="*/ 81137 h 668997"/>
                <a:gd name="connsiteX286" fmla="*/ 163518 w 470720"/>
                <a:gd name="connsiteY286" fmla="*/ 82498 h 668997"/>
                <a:gd name="connsiteX287" fmla="*/ 165184 w 470720"/>
                <a:gd name="connsiteY287" fmla="*/ 83108 h 668997"/>
                <a:gd name="connsiteX288" fmla="*/ 168149 w 470720"/>
                <a:gd name="connsiteY288" fmla="*/ 83319 h 668997"/>
                <a:gd name="connsiteX289" fmla="*/ 170089 w 470720"/>
                <a:gd name="connsiteY289" fmla="*/ 83273 h 668997"/>
                <a:gd name="connsiteX290" fmla="*/ 173109 w 470720"/>
                <a:gd name="connsiteY290" fmla="*/ 85932 h 668997"/>
                <a:gd name="connsiteX291" fmla="*/ 174635 w 470720"/>
                <a:gd name="connsiteY291" fmla="*/ 86097 h 668997"/>
                <a:gd name="connsiteX292" fmla="*/ 178054 w 470720"/>
                <a:gd name="connsiteY292" fmla="*/ 86902 h 668997"/>
                <a:gd name="connsiteX293" fmla="*/ 182278 w 470720"/>
                <a:gd name="connsiteY293" fmla="*/ 87732 h 668997"/>
                <a:gd name="connsiteX294" fmla="*/ 184930 w 470720"/>
                <a:gd name="connsiteY294" fmla="*/ 87638 h 668997"/>
                <a:gd name="connsiteX295" fmla="*/ 187778 w 470720"/>
                <a:gd name="connsiteY295" fmla="*/ 86199 h 668997"/>
                <a:gd name="connsiteX296" fmla="*/ 189828 w 470720"/>
                <a:gd name="connsiteY296" fmla="*/ 86136 h 668997"/>
                <a:gd name="connsiteX297" fmla="*/ 192480 w 470720"/>
                <a:gd name="connsiteY297" fmla="*/ 86253 h 668997"/>
                <a:gd name="connsiteX298" fmla="*/ 195398 w 470720"/>
                <a:gd name="connsiteY298" fmla="*/ 85862 h 668997"/>
                <a:gd name="connsiteX299" fmla="*/ 197534 w 470720"/>
                <a:gd name="connsiteY299" fmla="*/ 85244 h 668997"/>
                <a:gd name="connsiteX300" fmla="*/ 199169 w 470720"/>
                <a:gd name="connsiteY300" fmla="*/ 83992 h 668997"/>
                <a:gd name="connsiteX301" fmla="*/ 200609 w 470720"/>
                <a:gd name="connsiteY301" fmla="*/ 82623 h 668997"/>
                <a:gd name="connsiteX302" fmla="*/ 202267 w 470720"/>
                <a:gd name="connsiteY302" fmla="*/ 78547 h 668997"/>
                <a:gd name="connsiteX303" fmla="*/ 203222 w 470720"/>
                <a:gd name="connsiteY303" fmla="*/ 75277 h 668997"/>
                <a:gd name="connsiteX304" fmla="*/ 204692 w 470720"/>
                <a:gd name="connsiteY304" fmla="*/ 71514 h 668997"/>
                <a:gd name="connsiteX305" fmla="*/ 206500 w 470720"/>
                <a:gd name="connsiteY305" fmla="*/ 66421 h 668997"/>
                <a:gd name="connsiteX306" fmla="*/ 207149 w 470720"/>
                <a:gd name="connsiteY306" fmla="*/ 62877 h 668997"/>
                <a:gd name="connsiteX307" fmla="*/ 207806 w 470720"/>
                <a:gd name="connsiteY307" fmla="*/ 61899 h 668997"/>
                <a:gd name="connsiteX308" fmla="*/ 210435 w 470720"/>
                <a:gd name="connsiteY308" fmla="*/ 60819 h 668997"/>
                <a:gd name="connsiteX309" fmla="*/ 212602 w 470720"/>
                <a:gd name="connsiteY309" fmla="*/ 60076 h 668997"/>
                <a:gd name="connsiteX310" fmla="*/ 218454 w 470720"/>
                <a:gd name="connsiteY310" fmla="*/ 58683 h 668997"/>
                <a:gd name="connsiteX311" fmla="*/ 219651 w 470720"/>
                <a:gd name="connsiteY311" fmla="*/ 57940 h 668997"/>
                <a:gd name="connsiteX312" fmla="*/ 220746 w 470720"/>
                <a:gd name="connsiteY312" fmla="*/ 56274 h 668997"/>
                <a:gd name="connsiteX313" fmla="*/ 223296 w 470720"/>
                <a:gd name="connsiteY313" fmla="*/ 53449 h 668997"/>
                <a:gd name="connsiteX314" fmla="*/ 226442 w 470720"/>
                <a:gd name="connsiteY314" fmla="*/ 51095 h 668997"/>
                <a:gd name="connsiteX315" fmla="*/ 228069 w 470720"/>
                <a:gd name="connsiteY315" fmla="*/ 49749 h 668997"/>
                <a:gd name="connsiteX316" fmla="*/ 231042 w 470720"/>
                <a:gd name="connsiteY316" fmla="*/ 38343 h 668997"/>
                <a:gd name="connsiteX317" fmla="*/ 231402 w 470720"/>
                <a:gd name="connsiteY317" fmla="*/ 36934 h 668997"/>
                <a:gd name="connsiteX318" fmla="*/ 233561 w 470720"/>
                <a:gd name="connsiteY318" fmla="*/ 33914 h 668997"/>
                <a:gd name="connsiteX319" fmla="*/ 234899 w 470720"/>
                <a:gd name="connsiteY319" fmla="*/ 32639 h 668997"/>
                <a:gd name="connsiteX320" fmla="*/ 235759 w 470720"/>
                <a:gd name="connsiteY320" fmla="*/ 32615 h 668997"/>
                <a:gd name="connsiteX321" fmla="*/ 236980 w 470720"/>
                <a:gd name="connsiteY321" fmla="*/ 31818 h 668997"/>
                <a:gd name="connsiteX322" fmla="*/ 238568 w 470720"/>
                <a:gd name="connsiteY322" fmla="*/ 30253 h 668997"/>
                <a:gd name="connsiteX323" fmla="*/ 240454 w 470720"/>
                <a:gd name="connsiteY323" fmla="*/ 29283 h 668997"/>
                <a:gd name="connsiteX324" fmla="*/ 242636 w 470720"/>
                <a:gd name="connsiteY324" fmla="*/ 28923 h 668997"/>
                <a:gd name="connsiteX325" fmla="*/ 244052 w 470720"/>
                <a:gd name="connsiteY325" fmla="*/ 27882 h 668997"/>
                <a:gd name="connsiteX326" fmla="*/ 244701 w 470720"/>
                <a:gd name="connsiteY326" fmla="*/ 26177 h 668997"/>
                <a:gd name="connsiteX327" fmla="*/ 245828 w 470720"/>
                <a:gd name="connsiteY327" fmla="*/ 25348 h 668997"/>
                <a:gd name="connsiteX328" fmla="*/ 247432 w 470720"/>
                <a:gd name="connsiteY328" fmla="*/ 25395 h 668997"/>
                <a:gd name="connsiteX329" fmla="*/ 248347 w 470720"/>
                <a:gd name="connsiteY329" fmla="*/ 24855 h 668997"/>
                <a:gd name="connsiteX330" fmla="*/ 248566 w 470720"/>
                <a:gd name="connsiteY330" fmla="*/ 23721 h 668997"/>
                <a:gd name="connsiteX331" fmla="*/ 249536 w 470720"/>
                <a:gd name="connsiteY331" fmla="*/ 22743 h 668997"/>
                <a:gd name="connsiteX332" fmla="*/ 251250 w 470720"/>
                <a:gd name="connsiteY332" fmla="*/ 21937 h 668997"/>
                <a:gd name="connsiteX333" fmla="*/ 252141 w 470720"/>
                <a:gd name="connsiteY333" fmla="*/ 20974 h 668997"/>
                <a:gd name="connsiteX334" fmla="*/ 252227 w 470720"/>
                <a:gd name="connsiteY334" fmla="*/ 19871 h 668997"/>
                <a:gd name="connsiteX335" fmla="*/ 254270 w 470720"/>
                <a:gd name="connsiteY335" fmla="*/ 17188 h 668997"/>
                <a:gd name="connsiteX336" fmla="*/ 258267 w 470720"/>
                <a:gd name="connsiteY336" fmla="*/ 12924 h 668997"/>
                <a:gd name="connsiteX337" fmla="*/ 262031 w 470720"/>
                <a:gd name="connsiteY337" fmla="*/ 10554 h 668997"/>
                <a:gd name="connsiteX338" fmla="*/ 265567 w 470720"/>
                <a:gd name="connsiteY338" fmla="*/ 10069 h 668997"/>
                <a:gd name="connsiteX339" fmla="*/ 268923 w 470720"/>
                <a:gd name="connsiteY339" fmla="*/ 9184 h 668997"/>
                <a:gd name="connsiteX340" fmla="*/ 272091 w 470720"/>
                <a:gd name="connsiteY340" fmla="*/ 7894 h 668997"/>
                <a:gd name="connsiteX341" fmla="*/ 274415 w 470720"/>
                <a:gd name="connsiteY341" fmla="*/ 5868 h 668997"/>
                <a:gd name="connsiteX342" fmla="*/ 275901 w 470720"/>
                <a:gd name="connsiteY342" fmla="*/ 3113 h 668997"/>
                <a:gd name="connsiteX343" fmla="*/ 278460 w 470720"/>
                <a:gd name="connsiteY343" fmla="*/ 1572 h 668997"/>
                <a:gd name="connsiteX344" fmla="*/ 283615 w 470720"/>
                <a:gd name="connsiteY344" fmla="*/ 1119 h 668997"/>
                <a:gd name="connsiteX345" fmla="*/ 283897 w 470720"/>
                <a:gd name="connsiteY345" fmla="*/ 1095 h 668997"/>
                <a:gd name="connsiteX346" fmla="*/ 290171 w 470720"/>
                <a:gd name="connsiteY346" fmla="*/ 0 h 668997"/>
                <a:gd name="connsiteX347" fmla="*/ 295421 w 470720"/>
                <a:gd name="connsiteY347" fmla="*/ 892 h 668997"/>
                <a:gd name="connsiteX348" fmla="*/ 301750 w 470720"/>
                <a:gd name="connsiteY348" fmla="*/ 3411 h 668997"/>
                <a:gd name="connsiteX349" fmla="*/ 307672 w 470720"/>
                <a:gd name="connsiteY349" fmla="*/ 4303 h 668997"/>
                <a:gd name="connsiteX350" fmla="*/ 313196 w 470720"/>
                <a:gd name="connsiteY350" fmla="*/ 3567 h 668997"/>
                <a:gd name="connsiteX351" fmla="*/ 317686 w 470720"/>
                <a:gd name="connsiteY351" fmla="*/ 3403 h 668997"/>
                <a:gd name="connsiteX352" fmla="*/ 321137 w 470720"/>
                <a:gd name="connsiteY352" fmla="*/ 3810 h 668997"/>
                <a:gd name="connsiteX353" fmla="*/ 323859 w 470720"/>
                <a:gd name="connsiteY353" fmla="*/ 4686 h 668997"/>
                <a:gd name="connsiteX354" fmla="*/ 325815 w 470720"/>
                <a:gd name="connsiteY354" fmla="*/ 6047 h 668997"/>
                <a:gd name="connsiteX355" fmla="*/ 269807 w 470720"/>
                <a:gd name="connsiteY355" fmla="*/ 193747 h 668997"/>
                <a:gd name="connsiteX356" fmla="*/ 273413 w 470720"/>
                <a:gd name="connsiteY356" fmla="*/ 192144 h 668997"/>
                <a:gd name="connsiteX357" fmla="*/ 275041 w 470720"/>
                <a:gd name="connsiteY357" fmla="*/ 191166 h 668997"/>
                <a:gd name="connsiteX358" fmla="*/ 276214 w 470720"/>
                <a:gd name="connsiteY358" fmla="*/ 190360 h 668997"/>
                <a:gd name="connsiteX359" fmla="*/ 277732 w 470720"/>
                <a:gd name="connsiteY359" fmla="*/ 189139 h 668997"/>
                <a:gd name="connsiteX360" fmla="*/ 278256 w 470720"/>
                <a:gd name="connsiteY360" fmla="*/ 186174 h 668997"/>
                <a:gd name="connsiteX361" fmla="*/ 278702 w 470720"/>
                <a:gd name="connsiteY361" fmla="*/ 183655 h 668997"/>
                <a:gd name="connsiteX362" fmla="*/ 279860 w 470720"/>
                <a:gd name="connsiteY362" fmla="*/ 182411 h 668997"/>
                <a:gd name="connsiteX363" fmla="*/ 281049 w 470720"/>
                <a:gd name="connsiteY363" fmla="*/ 181590 h 668997"/>
                <a:gd name="connsiteX364" fmla="*/ 282027 w 470720"/>
                <a:gd name="connsiteY364" fmla="*/ 180283 h 668997"/>
                <a:gd name="connsiteX365" fmla="*/ 283240 w 470720"/>
                <a:gd name="connsiteY365" fmla="*/ 177146 h 668997"/>
                <a:gd name="connsiteX366" fmla="*/ 284069 w 470720"/>
                <a:gd name="connsiteY366" fmla="*/ 174079 h 668997"/>
                <a:gd name="connsiteX367" fmla="*/ 284155 w 470720"/>
                <a:gd name="connsiteY367" fmla="*/ 172828 h 668997"/>
                <a:gd name="connsiteX368" fmla="*/ 283725 w 470720"/>
                <a:gd name="connsiteY368" fmla="*/ 171544 h 668997"/>
                <a:gd name="connsiteX369" fmla="*/ 282950 w 470720"/>
                <a:gd name="connsiteY369" fmla="*/ 170175 h 668997"/>
                <a:gd name="connsiteX370" fmla="*/ 282191 w 470720"/>
                <a:gd name="connsiteY370" fmla="*/ 168329 h 668997"/>
                <a:gd name="connsiteX371" fmla="*/ 281276 w 470720"/>
                <a:gd name="connsiteY371" fmla="*/ 168040 h 668997"/>
                <a:gd name="connsiteX372" fmla="*/ 279484 w 470720"/>
                <a:gd name="connsiteY372" fmla="*/ 167007 h 668997"/>
                <a:gd name="connsiteX373" fmla="*/ 276848 w 470720"/>
                <a:gd name="connsiteY373" fmla="*/ 164926 h 668997"/>
                <a:gd name="connsiteX374" fmla="*/ 274564 w 470720"/>
                <a:gd name="connsiteY374" fmla="*/ 163118 h 668997"/>
                <a:gd name="connsiteX375" fmla="*/ 272420 w 470720"/>
                <a:gd name="connsiteY375" fmla="*/ 160497 h 668997"/>
                <a:gd name="connsiteX376" fmla="*/ 271544 w 470720"/>
                <a:gd name="connsiteY376" fmla="*/ 160067 h 668997"/>
                <a:gd name="connsiteX377" fmla="*/ 269471 w 470720"/>
                <a:gd name="connsiteY377" fmla="*/ 158291 h 668997"/>
                <a:gd name="connsiteX378" fmla="*/ 268579 w 470720"/>
                <a:gd name="connsiteY378" fmla="*/ 157274 h 668997"/>
                <a:gd name="connsiteX379" fmla="*/ 267953 w 470720"/>
                <a:gd name="connsiteY379" fmla="*/ 156054 h 668997"/>
                <a:gd name="connsiteX380" fmla="*/ 267366 w 470720"/>
                <a:gd name="connsiteY380" fmla="*/ 155655 h 668997"/>
                <a:gd name="connsiteX381" fmla="*/ 266435 w 470720"/>
                <a:gd name="connsiteY381" fmla="*/ 155968 h 668997"/>
                <a:gd name="connsiteX382" fmla="*/ 263986 w 470720"/>
                <a:gd name="connsiteY382" fmla="*/ 156508 h 668997"/>
                <a:gd name="connsiteX383" fmla="*/ 258737 w 470720"/>
                <a:gd name="connsiteY383" fmla="*/ 158636 h 668997"/>
                <a:gd name="connsiteX384" fmla="*/ 255482 w 470720"/>
                <a:gd name="connsiteY384" fmla="*/ 160591 h 668997"/>
                <a:gd name="connsiteX385" fmla="*/ 252744 w 470720"/>
                <a:gd name="connsiteY385" fmla="*/ 162923 h 668997"/>
                <a:gd name="connsiteX386" fmla="*/ 249904 w 470720"/>
                <a:gd name="connsiteY386" fmla="*/ 163815 h 668997"/>
                <a:gd name="connsiteX387" fmla="*/ 247823 w 470720"/>
                <a:gd name="connsiteY387" fmla="*/ 164589 h 668997"/>
                <a:gd name="connsiteX388" fmla="*/ 246172 w 470720"/>
                <a:gd name="connsiteY388" fmla="*/ 167257 h 668997"/>
                <a:gd name="connsiteX389" fmla="*/ 244631 w 470720"/>
                <a:gd name="connsiteY389" fmla="*/ 169745 h 668997"/>
                <a:gd name="connsiteX390" fmla="*/ 243247 w 470720"/>
                <a:gd name="connsiteY390" fmla="*/ 171990 h 668997"/>
                <a:gd name="connsiteX391" fmla="*/ 242448 w 470720"/>
                <a:gd name="connsiteY391" fmla="*/ 172999 h 668997"/>
                <a:gd name="connsiteX392" fmla="*/ 241729 w 470720"/>
                <a:gd name="connsiteY392" fmla="*/ 173649 h 668997"/>
                <a:gd name="connsiteX393" fmla="*/ 241001 w 470720"/>
                <a:gd name="connsiteY393" fmla="*/ 175089 h 668997"/>
                <a:gd name="connsiteX394" fmla="*/ 239507 w 470720"/>
                <a:gd name="connsiteY394" fmla="*/ 177482 h 668997"/>
                <a:gd name="connsiteX395" fmla="*/ 238138 w 470720"/>
                <a:gd name="connsiteY395" fmla="*/ 179086 h 668997"/>
                <a:gd name="connsiteX396" fmla="*/ 236229 w 470720"/>
                <a:gd name="connsiteY396" fmla="*/ 179962 h 668997"/>
                <a:gd name="connsiteX397" fmla="*/ 233764 w 470720"/>
                <a:gd name="connsiteY397" fmla="*/ 181096 h 668997"/>
                <a:gd name="connsiteX398" fmla="*/ 232927 w 470720"/>
                <a:gd name="connsiteY398" fmla="*/ 181754 h 668997"/>
                <a:gd name="connsiteX399" fmla="*/ 232810 w 470720"/>
                <a:gd name="connsiteY399" fmla="*/ 182724 h 668997"/>
                <a:gd name="connsiteX400" fmla="*/ 233686 w 470720"/>
                <a:gd name="connsiteY400" fmla="*/ 184977 h 668997"/>
                <a:gd name="connsiteX401" fmla="*/ 234531 w 470720"/>
                <a:gd name="connsiteY401" fmla="*/ 187152 h 668997"/>
                <a:gd name="connsiteX402" fmla="*/ 235916 w 470720"/>
                <a:gd name="connsiteY402" fmla="*/ 189703 h 668997"/>
                <a:gd name="connsiteX403" fmla="*/ 236933 w 470720"/>
                <a:gd name="connsiteY403" fmla="*/ 191572 h 668997"/>
                <a:gd name="connsiteX404" fmla="*/ 238536 w 470720"/>
                <a:gd name="connsiteY404" fmla="*/ 193857 h 668997"/>
                <a:gd name="connsiteX405" fmla="*/ 239476 w 470720"/>
                <a:gd name="connsiteY405" fmla="*/ 195194 h 668997"/>
                <a:gd name="connsiteX406" fmla="*/ 239350 w 470720"/>
                <a:gd name="connsiteY406" fmla="*/ 197440 h 668997"/>
                <a:gd name="connsiteX407" fmla="*/ 239671 w 470720"/>
                <a:gd name="connsiteY407" fmla="*/ 198246 h 668997"/>
                <a:gd name="connsiteX408" fmla="*/ 240203 w 470720"/>
                <a:gd name="connsiteY408" fmla="*/ 199177 h 668997"/>
                <a:gd name="connsiteX409" fmla="*/ 240649 w 470720"/>
                <a:gd name="connsiteY409" fmla="*/ 199411 h 668997"/>
                <a:gd name="connsiteX410" fmla="*/ 241150 w 470720"/>
                <a:gd name="connsiteY410" fmla="*/ 199748 h 668997"/>
                <a:gd name="connsiteX411" fmla="*/ 242480 w 470720"/>
                <a:gd name="connsiteY411" fmla="*/ 200397 h 668997"/>
                <a:gd name="connsiteX412" fmla="*/ 242801 w 470720"/>
                <a:gd name="connsiteY412" fmla="*/ 200827 h 668997"/>
                <a:gd name="connsiteX413" fmla="*/ 243731 w 470720"/>
                <a:gd name="connsiteY413" fmla="*/ 201594 h 668997"/>
                <a:gd name="connsiteX414" fmla="*/ 244623 w 470720"/>
                <a:gd name="connsiteY414" fmla="*/ 202994 h 668997"/>
                <a:gd name="connsiteX415" fmla="*/ 246313 w 470720"/>
                <a:gd name="connsiteY415" fmla="*/ 204919 h 668997"/>
                <a:gd name="connsiteX416" fmla="*/ 248214 w 470720"/>
                <a:gd name="connsiteY416" fmla="*/ 206382 h 668997"/>
                <a:gd name="connsiteX417" fmla="*/ 251477 w 470720"/>
                <a:gd name="connsiteY417" fmla="*/ 206984 h 668997"/>
                <a:gd name="connsiteX418" fmla="*/ 254027 w 470720"/>
                <a:gd name="connsiteY418" fmla="*/ 207454 h 668997"/>
                <a:gd name="connsiteX419" fmla="*/ 254872 w 470720"/>
                <a:gd name="connsiteY419" fmla="*/ 207164 h 668997"/>
                <a:gd name="connsiteX420" fmla="*/ 255740 w 470720"/>
                <a:gd name="connsiteY420" fmla="*/ 205983 h 668997"/>
                <a:gd name="connsiteX421" fmla="*/ 256452 w 470720"/>
                <a:gd name="connsiteY421" fmla="*/ 204481 h 668997"/>
                <a:gd name="connsiteX422" fmla="*/ 256679 w 470720"/>
                <a:gd name="connsiteY422" fmla="*/ 202572 h 668997"/>
                <a:gd name="connsiteX423" fmla="*/ 257493 w 470720"/>
                <a:gd name="connsiteY423" fmla="*/ 201555 h 668997"/>
                <a:gd name="connsiteX424" fmla="*/ 260552 w 470720"/>
                <a:gd name="connsiteY424" fmla="*/ 196712 h 668997"/>
                <a:gd name="connsiteX425" fmla="*/ 262234 w 470720"/>
                <a:gd name="connsiteY425" fmla="*/ 194921 h 668997"/>
                <a:gd name="connsiteX426" fmla="*/ 263266 w 470720"/>
                <a:gd name="connsiteY426" fmla="*/ 194788 h 668997"/>
                <a:gd name="connsiteX427" fmla="*/ 264589 w 470720"/>
                <a:gd name="connsiteY427" fmla="*/ 194444 h 668997"/>
                <a:gd name="connsiteX428" fmla="*/ 266278 w 470720"/>
                <a:gd name="connsiteY428" fmla="*/ 194295 h 668997"/>
                <a:gd name="connsiteX429" fmla="*/ 267546 w 470720"/>
                <a:gd name="connsiteY429" fmla="*/ 194444 h 668997"/>
                <a:gd name="connsiteX430" fmla="*/ 267820 w 470720"/>
                <a:gd name="connsiteY430" fmla="*/ 194389 h 668997"/>
                <a:gd name="connsiteX431" fmla="*/ 269807 w 470720"/>
                <a:gd name="connsiteY431" fmla="*/ 193747 h 668997"/>
                <a:gd name="connsiteX432" fmla="*/ 470048 w 470720"/>
                <a:gd name="connsiteY432" fmla="*/ 668403 h 668997"/>
                <a:gd name="connsiteX433" fmla="*/ 469101 w 470720"/>
                <a:gd name="connsiteY433" fmla="*/ 668997 h 668997"/>
                <a:gd name="connsiteX434" fmla="*/ 464665 w 470720"/>
                <a:gd name="connsiteY434" fmla="*/ 668473 h 668997"/>
                <a:gd name="connsiteX435" fmla="*/ 464188 w 470720"/>
                <a:gd name="connsiteY435" fmla="*/ 667245 h 668997"/>
                <a:gd name="connsiteX436" fmla="*/ 465494 w 470720"/>
                <a:gd name="connsiteY436" fmla="*/ 665352 h 668997"/>
                <a:gd name="connsiteX437" fmla="*/ 466269 w 470720"/>
                <a:gd name="connsiteY437" fmla="*/ 664554 h 668997"/>
                <a:gd name="connsiteX438" fmla="*/ 468561 w 470720"/>
                <a:gd name="connsiteY438" fmla="*/ 664984 h 668997"/>
                <a:gd name="connsiteX439" fmla="*/ 470392 w 470720"/>
                <a:gd name="connsiteY439" fmla="*/ 666517 h 668997"/>
                <a:gd name="connsiteX440" fmla="*/ 470721 w 470720"/>
                <a:gd name="connsiteY440" fmla="*/ 667034 h 668997"/>
                <a:gd name="connsiteX441" fmla="*/ 470048 w 470720"/>
                <a:gd name="connsiteY441" fmla="*/ 668403 h 668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Lst>
              <a:rect l="l" t="t" r="r" b="b"/>
              <a:pathLst>
                <a:path w="470720" h="668997">
                  <a:moveTo>
                    <a:pt x="325815" y="6047"/>
                  </a:moveTo>
                  <a:lnTo>
                    <a:pt x="325932" y="7291"/>
                  </a:lnTo>
                  <a:lnTo>
                    <a:pt x="326089" y="7854"/>
                  </a:lnTo>
                  <a:lnTo>
                    <a:pt x="327137" y="11133"/>
                  </a:lnTo>
                  <a:lnTo>
                    <a:pt x="328702" y="16046"/>
                  </a:lnTo>
                  <a:lnTo>
                    <a:pt x="329742" y="20583"/>
                  </a:lnTo>
                  <a:lnTo>
                    <a:pt x="331174" y="26819"/>
                  </a:lnTo>
                  <a:lnTo>
                    <a:pt x="331127" y="30300"/>
                  </a:lnTo>
                  <a:lnTo>
                    <a:pt x="331479" y="31646"/>
                  </a:lnTo>
                  <a:lnTo>
                    <a:pt x="332762" y="33327"/>
                  </a:lnTo>
                  <a:lnTo>
                    <a:pt x="334335" y="36223"/>
                  </a:lnTo>
                  <a:lnTo>
                    <a:pt x="334867" y="37858"/>
                  </a:lnTo>
                  <a:lnTo>
                    <a:pt x="335391" y="39086"/>
                  </a:lnTo>
                  <a:lnTo>
                    <a:pt x="337049" y="41417"/>
                  </a:lnTo>
                  <a:lnTo>
                    <a:pt x="338340" y="44953"/>
                  </a:lnTo>
                  <a:lnTo>
                    <a:pt x="339436" y="49639"/>
                  </a:lnTo>
                  <a:lnTo>
                    <a:pt x="340374" y="51893"/>
                  </a:lnTo>
                  <a:lnTo>
                    <a:pt x="340726" y="53003"/>
                  </a:lnTo>
                  <a:lnTo>
                    <a:pt x="341149" y="55022"/>
                  </a:lnTo>
                  <a:lnTo>
                    <a:pt x="341094" y="59286"/>
                  </a:lnTo>
                  <a:lnTo>
                    <a:pt x="341117" y="64238"/>
                  </a:lnTo>
                  <a:lnTo>
                    <a:pt x="341149" y="69769"/>
                  </a:lnTo>
                  <a:lnTo>
                    <a:pt x="341172" y="74346"/>
                  </a:lnTo>
                  <a:lnTo>
                    <a:pt x="341008" y="76661"/>
                  </a:lnTo>
                  <a:lnTo>
                    <a:pt x="341125" y="83257"/>
                  </a:lnTo>
                  <a:lnTo>
                    <a:pt x="339709" y="86691"/>
                  </a:lnTo>
                  <a:lnTo>
                    <a:pt x="339882" y="89398"/>
                  </a:lnTo>
                  <a:lnTo>
                    <a:pt x="340319" y="91151"/>
                  </a:lnTo>
                  <a:lnTo>
                    <a:pt x="339741" y="91424"/>
                  </a:lnTo>
                  <a:lnTo>
                    <a:pt x="338638" y="91737"/>
                  </a:lnTo>
                  <a:lnTo>
                    <a:pt x="333568" y="88960"/>
                  </a:lnTo>
                  <a:lnTo>
                    <a:pt x="328623" y="86026"/>
                  </a:lnTo>
                  <a:lnTo>
                    <a:pt x="327911" y="85940"/>
                  </a:lnTo>
                  <a:lnTo>
                    <a:pt x="326871" y="86245"/>
                  </a:lnTo>
                  <a:lnTo>
                    <a:pt x="324070" y="88373"/>
                  </a:lnTo>
                  <a:lnTo>
                    <a:pt x="321449" y="91706"/>
                  </a:lnTo>
                  <a:lnTo>
                    <a:pt x="320245" y="94554"/>
                  </a:lnTo>
                  <a:lnTo>
                    <a:pt x="318312" y="97495"/>
                  </a:lnTo>
                  <a:lnTo>
                    <a:pt x="315198" y="102237"/>
                  </a:lnTo>
                  <a:lnTo>
                    <a:pt x="314878" y="103261"/>
                  </a:lnTo>
                  <a:lnTo>
                    <a:pt x="314846" y="107126"/>
                  </a:lnTo>
                  <a:lnTo>
                    <a:pt x="314995" y="110811"/>
                  </a:lnTo>
                  <a:lnTo>
                    <a:pt x="315269" y="111327"/>
                  </a:lnTo>
                  <a:lnTo>
                    <a:pt x="316951" y="111499"/>
                  </a:lnTo>
                  <a:lnTo>
                    <a:pt x="318156" y="114519"/>
                  </a:lnTo>
                  <a:lnTo>
                    <a:pt x="320910" y="119338"/>
                  </a:lnTo>
                  <a:lnTo>
                    <a:pt x="325533" y="122436"/>
                  </a:lnTo>
                  <a:lnTo>
                    <a:pt x="329828" y="123845"/>
                  </a:lnTo>
                  <a:lnTo>
                    <a:pt x="335821" y="124197"/>
                  </a:lnTo>
                  <a:lnTo>
                    <a:pt x="340562" y="124095"/>
                  </a:lnTo>
                  <a:lnTo>
                    <a:pt x="340288" y="120841"/>
                  </a:lnTo>
                  <a:lnTo>
                    <a:pt x="340758" y="115622"/>
                  </a:lnTo>
                  <a:lnTo>
                    <a:pt x="341360" y="112118"/>
                  </a:lnTo>
                  <a:lnTo>
                    <a:pt x="342025" y="111961"/>
                  </a:lnTo>
                  <a:lnTo>
                    <a:pt x="343269" y="112298"/>
                  </a:lnTo>
                  <a:lnTo>
                    <a:pt x="343957" y="112657"/>
                  </a:lnTo>
                  <a:lnTo>
                    <a:pt x="345858" y="112509"/>
                  </a:lnTo>
                  <a:lnTo>
                    <a:pt x="349238" y="113197"/>
                  </a:lnTo>
                  <a:lnTo>
                    <a:pt x="351969" y="113127"/>
                  </a:lnTo>
                  <a:lnTo>
                    <a:pt x="354410" y="113056"/>
                  </a:lnTo>
                  <a:lnTo>
                    <a:pt x="358532" y="112939"/>
                  </a:lnTo>
                  <a:lnTo>
                    <a:pt x="360942" y="112900"/>
                  </a:lnTo>
                  <a:lnTo>
                    <a:pt x="360129" y="118556"/>
                  </a:lnTo>
                  <a:lnTo>
                    <a:pt x="356983" y="127436"/>
                  </a:lnTo>
                  <a:lnTo>
                    <a:pt x="355912" y="131520"/>
                  </a:lnTo>
                  <a:lnTo>
                    <a:pt x="353228" y="146157"/>
                  </a:lnTo>
                  <a:lnTo>
                    <a:pt x="349723" y="153566"/>
                  </a:lnTo>
                  <a:lnTo>
                    <a:pt x="347759" y="156633"/>
                  </a:lnTo>
                  <a:lnTo>
                    <a:pt x="342080" y="162062"/>
                  </a:lnTo>
                  <a:lnTo>
                    <a:pt x="340499" y="163165"/>
                  </a:lnTo>
                  <a:lnTo>
                    <a:pt x="339099" y="163870"/>
                  </a:lnTo>
                  <a:lnTo>
                    <a:pt x="336611" y="164496"/>
                  </a:lnTo>
                  <a:lnTo>
                    <a:pt x="326879" y="175526"/>
                  </a:lnTo>
                  <a:lnTo>
                    <a:pt x="323257" y="180862"/>
                  </a:lnTo>
                  <a:lnTo>
                    <a:pt x="320034" y="188662"/>
                  </a:lnTo>
                  <a:lnTo>
                    <a:pt x="316834" y="192957"/>
                  </a:lnTo>
                  <a:lnTo>
                    <a:pt x="312132" y="202142"/>
                  </a:lnTo>
                  <a:lnTo>
                    <a:pt x="307931" y="209253"/>
                  </a:lnTo>
                  <a:lnTo>
                    <a:pt x="303902" y="215762"/>
                  </a:lnTo>
                  <a:lnTo>
                    <a:pt x="296931" y="224744"/>
                  </a:lnTo>
                  <a:lnTo>
                    <a:pt x="293833" y="227349"/>
                  </a:lnTo>
                  <a:lnTo>
                    <a:pt x="291744" y="228538"/>
                  </a:lnTo>
                  <a:lnTo>
                    <a:pt x="286205" y="233772"/>
                  </a:lnTo>
                  <a:lnTo>
                    <a:pt x="278405" y="242221"/>
                  </a:lnTo>
                  <a:lnTo>
                    <a:pt x="272435" y="249732"/>
                  </a:lnTo>
                  <a:lnTo>
                    <a:pt x="263509" y="258290"/>
                  </a:lnTo>
                  <a:lnTo>
                    <a:pt x="258338" y="262046"/>
                  </a:lnTo>
                  <a:lnTo>
                    <a:pt x="250577" y="269454"/>
                  </a:lnTo>
                  <a:lnTo>
                    <a:pt x="248410" y="270550"/>
                  </a:lnTo>
                  <a:lnTo>
                    <a:pt x="239663" y="277458"/>
                  </a:lnTo>
                  <a:lnTo>
                    <a:pt x="233373" y="281667"/>
                  </a:lnTo>
                  <a:lnTo>
                    <a:pt x="223195" y="286557"/>
                  </a:lnTo>
                  <a:lnTo>
                    <a:pt x="219150" y="287926"/>
                  </a:lnTo>
                  <a:lnTo>
                    <a:pt x="209488" y="286658"/>
                  </a:lnTo>
                  <a:lnTo>
                    <a:pt x="205459" y="287331"/>
                  </a:lnTo>
                  <a:lnTo>
                    <a:pt x="202087" y="290288"/>
                  </a:lnTo>
                  <a:lnTo>
                    <a:pt x="201774" y="294544"/>
                  </a:lnTo>
                  <a:lnTo>
                    <a:pt x="200366" y="295186"/>
                  </a:lnTo>
                  <a:lnTo>
                    <a:pt x="198238" y="294998"/>
                  </a:lnTo>
                  <a:lnTo>
                    <a:pt x="191486" y="293222"/>
                  </a:lnTo>
                  <a:lnTo>
                    <a:pt x="187825" y="293558"/>
                  </a:lnTo>
                  <a:lnTo>
                    <a:pt x="185690" y="295835"/>
                  </a:lnTo>
                  <a:lnTo>
                    <a:pt x="183968" y="298714"/>
                  </a:lnTo>
                  <a:lnTo>
                    <a:pt x="178883" y="298863"/>
                  </a:lnTo>
                  <a:lnTo>
                    <a:pt x="169824" y="295882"/>
                  </a:lnTo>
                  <a:lnTo>
                    <a:pt x="159168" y="294067"/>
                  </a:lnTo>
                  <a:lnTo>
                    <a:pt x="156704" y="293864"/>
                  </a:lnTo>
                  <a:lnTo>
                    <a:pt x="151540" y="296078"/>
                  </a:lnTo>
                  <a:lnTo>
                    <a:pt x="149741" y="296399"/>
                  </a:lnTo>
                  <a:lnTo>
                    <a:pt x="142222" y="295921"/>
                  </a:lnTo>
                  <a:lnTo>
                    <a:pt x="138052" y="294529"/>
                  </a:lnTo>
                  <a:lnTo>
                    <a:pt x="134062" y="294521"/>
                  </a:lnTo>
                  <a:lnTo>
                    <a:pt x="131003" y="295671"/>
                  </a:lnTo>
                  <a:lnTo>
                    <a:pt x="127295" y="296078"/>
                  </a:lnTo>
                  <a:lnTo>
                    <a:pt x="117273" y="304097"/>
                  </a:lnTo>
                  <a:lnTo>
                    <a:pt x="112094" y="304105"/>
                  </a:lnTo>
                  <a:lnTo>
                    <a:pt x="107627" y="305036"/>
                  </a:lnTo>
                  <a:lnTo>
                    <a:pt x="105413" y="305004"/>
                  </a:lnTo>
                  <a:lnTo>
                    <a:pt x="101267" y="303878"/>
                  </a:lnTo>
                  <a:lnTo>
                    <a:pt x="99725" y="303956"/>
                  </a:lnTo>
                  <a:lnTo>
                    <a:pt x="97363" y="304456"/>
                  </a:lnTo>
                  <a:lnTo>
                    <a:pt x="95000" y="305873"/>
                  </a:lnTo>
                  <a:lnTo>
                    <a:pt x="89618" y="306483"/>
                  </a:lnTo>
                  <a:lnTo>
                    <a:pt x="87528" y="307695"/>
                  </a:lnTo>
                  <a:lnTo>
                    <a:pt x="78438" y="315058"/>
                  </a:lnTo>
                  <a:lnTo>
                    <a:pt x="76364" y="314760"/>
                  </a:lnTo>
                  <a:lnTo>
                    <a:pt x="74690" y="314283"/>
                  </a:lnTo>
                  <a:lnTo>
                    <a:pt x="69965" y="314189"/>
                  </a:lnTo>
                  <a:lnTo>
                    <a:pt x="64622" y="310270"/>
                  </a:lnTo>
                  <a:lnTo>
                    <a:pt x="62572" y="310520"/>
                  </a:lnTo>
                  <a:lnTo>
                    <a:pt x="63119" y="309346"/>
                  </a:lnTo>
                  <a:lnTo>
                    <a:pt x="63284" y="307265"/>
                  </a:lnTo>
                  <a:lnTo>
                    <a:pt x="62150" y="305794"/>
                  </a:lnTo>
                  <a:lnTo>
                    <a:pt x="61391" y="305137"/>
                  </a:lnTo>
                  <a:lnTo>
                    <a:pt x="59294" y="305263"/>
                  </a:lnTo>
                  <a:lnTo>
                    <a:pt x="58175" y="303494"/>
                  </a:lnTo>
                  <a:lnTo>
                    <a:pt x="54967" y="303330"/>
                  </a:lnTo>
                  <a:lnTo>
                    <a:pt x="53857" y="303776"/>
                  </a:lnTo>
                  <a:lnTo>
                    <a:pt x="52315" y="303870"/>
                  </a:lnTo>
                  <a:lnTo>
                    <a:pt x="52183" y="302079"/>
                  </a:lnTo>
                  <a:lnTo>
                    <a:pt x="52300" y="300952"/>
                  </a:lnTo>
                  <a:lnTo>
                    <a:pt x="52206" y="299223"/>
                  </a:lnTo>
                  <a:lnTo>
                    <a:pt x="51823" y="297102"/>
                  </a:lnTo>
                  <a:lnTo>
                    <a:pt x="50579" y="296430"/>
                  </a:lnTo>
                  <a:lnTo>
                    <a:pt x="49624" y="296148"/>
                  </a:lnTo>
                  <a:lnTo>
                    <a:pt x="47356" y="296297"/>
                  </a:lnTo>
                  <a:lnTo>
                    <a:pt x="45791" y="296524"/>
                  </a:lnTo>
                  <a:lnTo>
                    <a:pt x="45055" y="297142"/>
                  </a:lnTo>
                  <a:lnTo>
                    <a:pt x="44218" y="298699"/>
                  </a:lnTo>
                  <a:lnTo>
                    <a:pt x="44210" y="303424"/>
                  </a:lnTo>
                  <a:lnTo>
                    <a:pt x="43084" y="302070"/>
                  </a:lnTo>
                  <a:lnTo>
                    <a:pt x="41801" y="299238"/>
                  </a:lnTo>
                  <a:lnTo>
                    <a:pt x="41386" y="296219"/>
                  </a:lnTo>
                  <a:lnTo>
                    <a:pt x="41848" y="292659"/>
                  </a:lnTo>
                  <a:lnTo>
                    <a:pt x="44281" y="291306"/>
                  </a:lnTo>
                  <a:lnTo>
                    <a:pt x="44093" y="288904"/>
                  </a:lnTo>
                  <a:lnTo>
                    <a:pt x="43577" y="286823"/>
                  </a:lnTo>
                  <a:lnTo>
                    <a:pt x="40862" y="281503"/>
                  </a:lnTo>
                  <a:lnTo>
                    <a:pt x="39806" y="279069"/>
                  </a:lnTo>
                  <a:lnTo>
                    <a:pt x="37506" y="277427"/>
                  </a:lnTo>
                  <a:lnTo>
                    <a:pt x="35714" y="273468"/>
                  </a:lnTo>
                  <a:lnTo>
                    <a:pt x="33915" y="272036"/>
                  </a:lnTo>
                  <a:lnTo>
                    <a:pt x="33164" y="269267"/>
                  </a:lnTo>
                  <a:lnTo>
                    <a:pt x="31404" y="267061"/>
                  </a:lnTo>
                  <a:lnTo>
                    <a:pt x="30809" y="263572"/>
                  </a:lnTo>
                  <a:lnTo>
                    <a:pt x="31779" y="261577"/>
                  </a:lnTo>
                  <a:lnTo>
                    <a:pt x="33312" y="260481"/>
                  </a:lnTo>
                  <a:lnTo>
                    <a:pt x="34877" y="262210"/>
                  </a:lnTo>
                  <a:lnTo>
                    <a:pt x="36825" y="261537"/>
                  </a:lnTo>
                  <a:lnTo>
                    <a:pt x="39587" y="259018"/>
                  </a:lnTo>
                  <a:lnTo>
                    <a:pt x="41222" y="255200"/>
                  </a:lnTo>
                  <a:lnTo>
                    <a:pt x="41324" y="249106"/>
                  </a:lnTo>
                  <a:lnTo>
                    <a:pt x="40901" y="245311"/>
                  </a:lnTo>
                  <a:lnTo>
                    <a:pt x="38710" y="235532"/>
                  </a:lnTo>
                  <a:lnTo>
                    <a:pt x="37678" y="233287"/>
                  </a:lnTo>
                  <a:lnTo>
                    <a:pt x="32733" y="226316"/>
                  </a:lnTo>
                  <a:lnTo>
                    <a:pt x="26999" y="217014"/>
                  </a:lnTo>
                  <a:lnTo>
                    <a:pt x="19746" y="202423"/>
                  </a:lnTo>
                  <a:lnTo>
                    <a:pt x="16281" y="193693"/>
                  </a:lnTo>
                  <a:lnTo>
                    <a:pt x="11031" y="176168"/>
                  </a:lnTo>
                  <a:lnTo>
                    <a:pt x="6408" y="166302"/>
                  </a:lnTo>
                  <a:lnTo>
                    <a:pt x="728" y="157133"/>
                  </a:lnTo>
                  <a:lnTo>
                    <a:pt x="0" y="156539"/>
                  </a:lnTo>
                  <a:lnTo>
                    <a:pt x="869" y="155428"/>
                  </a:lnTo>
                  <a:lnTo>
                    <a:pt x="3927" y="153316"/>
                  </a:lnTo>
                  <a:lnTo>
                    <a:pt x="5312" y="152745"/>
                  </a:lnTo>
                  <a:lnTo>
                    <a:pt x="6055" y="153011"/>
                  </a:lnTo>
                  <a:lnTo>
                    <a:pt x="6775" y="152431"/>
                  </a:lnTo>
                  <a:lnTo>
                    <a:pt x="7472" y="151000"/>
                  </a:lnTo>
                  <a:lnTo>
                    <a:pt x="7628" y="149662"/>
                  </a:lnTo>
                  <a:lnTo>
                    <a:pt x="7972" y="147769"/>
                  </a:lnTo>
                  <a:lnTo>
                    <a:pt x="8653" y="146635"/>
                  </a:lnTo>
                  <a:lnTo>
                    <a:pt x="9404" y="144381"/>
                  </a:lnTo>
                  <a:lnTo>
                    <a:pt x="10679" y="142934"/>
                  </a:lnTo>
                  <a:lnTo>
                    <a:pt x="13378" y="141972"/>
                  </a:lnTo>
                  <a:lnTo>
                    <a:pt x="15420" y="143247"/>
                  </a:lnTo>
                  <a:lnTo>
                    <a:pt x="16273" y="144491"/>
                  </a:lnTo>
                  <a:lnTo>
                    <a:pt x="16625" y="146134"/>
                  </a:lnTo>
                  <a:lnTo>
                    <a:pt x="17533" y="146932"/>
                  </a:lnTo>
                  <a:lnTo>
                    <a:pt x="18987" y="146877"/>
                  </a:lnTo>
                  <a:lnTo>
                    <a:pt x="20013" y="147886"/>
                  </a:lnTo>
                  <a:lnTo>
                    <a:pt x="20607" y="149967"/>
                  </a:lnTo>
                  <a:lnTo>
                    <a:pt x="20490" y="151469"/>
                  </a:lnTo>
                  <a:lnTo>
                    <a:pt x="19660" y="152408"/>
                  </a:lnTo>
                  <a:lnTo>
                    <a:pt x="19778" y="153637"/>
                  </a:lnTo>
                  <a:lnTo>
                    <a:pt x="20834" y="155162"/>
                  </a:lnTo>
                  <a:lnTo>
                    <a:pt x="21272" y="156617"/>
                  </a:lnTo>
                  <a:lnTo>
                    <a:pt x="21976" y="158542"/>
                  </a:lnTo>
                  <a:lnTo>
                    <a:pt x="25684" y="159660"/>
                  </a:lnTo>
                  <a:lnTo>
                    <a:pt x="27499" y="160286"/>
                  </a:lnTo>
                  <a:lnTo>
                    <a:pt x="30621" y="160497"/>
                  </a:lnTo>
                  <a:lnTo>
                    <a:pt x="33570" y="161358"/>
                  </a:lnTo>
                  <a:lnTo>
                    <a:pt x="36348" y="162860"/>
                  </a:lnTo>
                  <a:lnTo>
                    <a:pt x="40917" y="163220"/>
                  </a:lnTo>
                  <a:lnTo>
                    <a:pt x="47277" y="162446"/>
                  </a:lnTo>
                  <a:lnTo>
                    <a:pt x="52511" y="162790"/>
                  </a:lnTo>
                  <a:lnTo>
                    <a:pt x="56618" y="164261"/>
                  </a:lnTo>
                  <a:lnTo>
                    <a:pt x="59599" y="164535"/>
                  </a:lnTo>
                  <a:lnTo>
                    <a:pt x="61445" y="163604"/>
                  </a:lnTo>
                  <a:lnTo>
                    <a:pt x="62251" y="162266"/>
                  </a:lnTo>
                  <a:lnTo>
                    <a:pt x="62001" y="160513"/>
                  </a:lnTo>
                  <a:lnTo>
                    <a:pt x="62916" y="159410"/>
                  </a:lnTo>
                  <a:lnTo>
                    <a:pt x="64989" y="158941"/>
                  </a:lnTo>
                  <a:lnTo>
                    <a:pt x="66648" y="157626"/>
                  </a:lnTo>
                  <a:lnTo>
                    <a:pt x="67900" y="155459"/>
                  </a:lnTo>
                  <a:lnTo>
                    <a:pt x="70787" y="153699"/>
                  </a:lnTo>
                  <a:lnTo>
                    <a:pt x="75316" y="152345"/>
                  </a:lnTo>
                  <a:lnTo>
                    <a:pt x="77570" y="152393"/>
                  </a:lnTo>
                  <a:lnTo>
                    <a:pt x="77570" y="148895"/>
                  </a:lnTo>
                  <a:lnTo>
                    <a:pt x="77570" y="137880"/>
                  </a:lnTo>
                  <a:lnTo>
                    <a:pt x="77570" y="126919"/>
                  </a:lnTo>
                  <a:lnTo>
                    <a:pt x="77570" y="115998"/>
                  </a:lnTo>
                  <a:lnTo>
                    <a:pt x="77570" y="105115"/>
                  </a:lnTo>
                  <a:lnTo>
                    <a:pt x="77570" y="94280"/>
                  </a:lnTo>
                  <a:lnTo>
                    <a:pt x="77570" y="83492"/>
                  </a:lnTo>
                  <a:lnTo>
                    <a:pt x="77570" y="72734"/>
                  </a:lnTo>
                  <a:lnTo>
                    <a:pt x="77570" y="62619"/>
                  </a:lnTo>
                  <a:lnTo>
                    <a:pt x="78625" y="63346"/>
                  </a:lnTo>
                  <a:lnTo>
                    <a:pt x="85581" y="68713"/>
                  </a:lnTo>
                  <a:lnTo>
                    <a:pt x="87458" y="71537"/>
                  </a:lnTo>
                  <a:lnTo>
                    <a:pt x="88389" y="73329"/>
                  </a:lnTo>
                  <a:lnTo>
                    <a:pt x="91378" y="79846"/>
                  </a:lnTo>
                  <a:lnTo>
                    <a:pt x="93599" y="85705"/>
                  </a:lnTo>
                  <a:lnTo>
                    <a:pt x="95407" y="90134"/>
                  </a:lnTo>
                  <a:lnTo>
                    <a:pt x="95548" y="92160"/>
                  </a:lnTo>
                  <a:lnTo>
                    <a:pt x="95806" y="94139"/>
                  </a:lnTo>
                  <a:lnTo>
                    <a:pt x="96064" y="95117"/>
                  </a:lnTo>
                  <a:lnTo>
                    <a:pt x="95900" y="96197"/>
                  </a:lnTo>
                  <a:lnTo>
                    <a:pt x="94625" y="98614"/>
                  </a:lnTo>
                  <a:lnTo>
                    <a:pt x="93326" y="100461"/>
                  </a:lnTo>
                  <a:lnTo>
                    <a:pt x="91761" y="102988"/>
                  </a:lnTo>
                  <a:lnTo>
                    <a:pt x="91613" y="106328"/>
                  </a:lnTo>
                  <a:lnTo>
                    <a:pt x="92082" y="110271"/>
                  </a:lnTo>
                  <a:lnTo>
                    <a:pt x="93044" y="112235"/>
                  </a:lnTo>
                  <a:lnTo>
                    <a:pt x="94249" y="112884"/>
                  </a:lnTo>
                  <a:lnTo>
                    <a:pt x="97128" y="111906"/>
                  </a:lnTo>
                  <a:lnTo>
                    <a:pt x="98951" y="112211"/>
                  </a:lnTo>
                  <a:lnTo>
                    <a:pt x="101525" y="112962"/>
                  </a:lnTo>
                  <a:lnTo>
                    <a:pt x="109958" y="112501"/>
                  </a:lnTo>
                  <a:lnTo>
                    <a:pt x="110975" y="112743"/>
                  </a:lnTo>
                  <a:lnTo>
                    <a:pt x="114160" y="113025"/>
                  </a:lnTo>
                  <a:lnTo>
                    <a:pt x="115224" y="112696"/>
                  </a:lnTo>
                  <a:lnTo>
                    <a:pt x="116178" y="111859"/>
                  </a:lnTo>
                  <a:lnTo>
                    <a:pt x="117281" y="109497"/>
                  </a:lnTo>
                  <a:lnTo>
                    <a:pt x="118267" y="108714"/>
                  </a:lnTo>
                  <a:lnTo>
                    <a:pt x="120058" y="108315"/>
                  </a:lnTo>
                  <a:lnTo>
                    <a:pt x="122179" y="107674"/>
                  </a:lnTo>
                  <a:lnTo>
                    <a:pt x="123931" y="106313"/>
                  </a:lnTo>
                  <a:lnTo>
                    <a:pt x="126709" y="101642"/>
                  </a:lnTo>
                  <a:lnTo>
                    <a:pt x="132271" y="97503"/>
                  </a:lnTo>
                  <a:lnTo>
                    <a:pt x="133976" y="96518"/>
                  </a:lnTo>
                  <a:lnTo>
                    <a:pt x="135056" y="95406"/>
                  </a:lnTo>
                  <a:lnTo>
                    <a:pt x="135995" y="93912"/>
                  </a:lnTo>
                  <a:lnTo>
                    <a:pt x="137943" y="88717"/>
                  </a:lnTo>
                  <a:lnTo>
                    <a:pt x="139414" y="84399"/>
                  </a:lnTo>
                  <a:lnTo>
                    <a:pt x="139915" y="82365"/>
                  </a:lnTo>
                  <a:lnTo>
                    <a:pt x="141229" y="79048"/>
                  </a:lnTo>
                  <a:lnTo>
                    <a:pt x="142817" y="76927"/>
                  </a:lnTo>
                  <a:lnTo>
                    <a:pt x="144374" y="75809"/>
                  </a:lnTo>
                  <a:lnTo>
                    <a:pt x="145156" y="75527"/>
                  </a:lnTo>
                  <a:lnTo>
                    <a:pt x="147159" y="74956"/>
                  </a:lnTo>
                  <a:lnTo>
                    <a:pt x="149733" y="74424"/>
                  </a:lnTo>
                  <a:lnTo>
                    <a:pt x="152440" y="75019"/>
                  </a:lnTo>
                  <a:lnTo>
                    <a:pt x="155342" y="76302"/>
                  </a:lnTo>
                  <a:lnTo>
                    <a:pt x="158620" y="78461"/>
                  </a:lnTo>
                  <a:lnTo>
                    <a:pt x="161977" y="81137"/>
                  </a:lnTo>
                  <a:lnTo>
                    <a:pt x="163518" y="82498"/>
                  </a:lnTo>
                  <a:lnTo>
                    <a:pt x="165184" y="83108"/>
                  </a:lnTo>
                  <a:lnTo>
                    <a:pt x="168149" y="83319"/>
                  </a:lnTo>
                  <a:lnTo>
                    <a:pt x="170089" y="83273"/>
                  </a:lnTo>
                  <a:lnTo>
                    <a:pt x="173109" y="85932"/>
                  </a:lnTo>
                  <a:lnTo>
                    <a:pt x="174635" y="86097"/>
                  </a:lnTo>
                  <a:lnTo>
                    <a:pt x="178054" y="86902"/>
                  </a:lnTo>
                  <a:lnTo>
                    <a:pt x="182278" y="87732"/>
                  </a:lnTo>
                  <a:lnTo>
                    <a:pt x="184930" y="87638"/>
                  </a:lnTo>
                  <a:lnTo>
                    <a:pt x="187778" y="86199"/>
                  </a:lnTo>
                  <a:lnTo>
                    <a:pt x="189828" y="86136"/>
                  </a:lnTo>
                  <a:lnTo>
                    <a:pt x="192480" y="86253"/>
                  </a:lnTo>
                  <a:lnTo>
                    <a:pt x="195398" y="85862"/>
                  </a:lnTo>
                  <a:lnTo>
                    <a:pt x="197534" y="85244"/>
                  </a:lnTo>
                  <a:lnTo>
                    <a:pt x="199169" y="83992"/>
                  </a:lnTo>
                  <a:lnTo>
                    <a:pt x="200609" y="82623"/>
                  </a:lnTo>
                  <a:lnTo>
                    <a:pt x="202267" y="78547"/>
                  </a:lnTo>
                  <a:lnTo>
                    <a:pt x="203222" y="75277"/>
                  </a:lnTo>
                  <a:lnTo>
                    <a:pt x="204692" y="71514"/>
                  </a:lnTo>
                  <a:lnTo>
                    <a:pt x="206500" y="66421"/>
                  </a:lnTo>
                  <a:lnTo>
                    <a:pt x="207149" y="62877"/>
                  </a:lnTo>
                  <a:lnTo>
                    <a:pt x="207806" y="61899"/>
                  </a:lnTo>
                  <a:lnTo>
                    <a:pt x="210435" y="60819"/>
                  </a:lnTo>
                  <a:lnTo>
                    <a:pt x="212602" y="60076"/>
                  </a:lnTo>
                  <a:lnTo>
                    <a:pt x="218454" y="58683"/>
                  </a:lnTo>
                  <a:lnTo>
                    <a:pt x="219651" y="57940"/>
                  </a:lnTo>
                  <a:lnTo>
                    <a:pt x="220746" y="56274"/>
                  </a:lnTo>
                  <a:lnTo>
                    <a:pt x="223296" y="53449"/>
                  </a:lnTo>
                  <a:lnTo>
                    <a:pt x="226442" y="51095"/>
                  </a:lnTo>
                  <a:lnTo>
                    <a:pt x="228069" y="49749"/>
                  </a:lnTo>
                  <a:lnTo>
                    <a:pt x="231042" y="38343"/>
                  </a:lnTo>
                  <a:lnTo>
                    <a:pt x="231402" y="36934"/>
                  </a:lnTo>
                  <a:lnTo>
                    <a:pt x="233561" y="33914"/>
                  </a:lnTo>
                  <a:lnTo>
                    <a:pt x="234899" y="32639"/>
                  </a:lnTo>
                  <a:lnTo>
                    <a:pt x="235759" y="32615"/>
                  </a:lnTo>
                  <a:lnTo>
                    <a:pt x="236980" y="31818"/>
                  </a:lnTo>
                  <a:lnTo>
                    <a:pt x="238568" y="30253"/>
                  </a:lnTo>
                  <a:lnTo>
                    <a:pt x="240454" y="29283"/>
                  </a:lnTo>
                  <a:lnTo>
                    <a:pt x="242636" y="28923"/>
                  </a:lnTo>
                  <a:lnTo>
                    <a:pt x="244052" y="27882"/>
                  </a:lnTo>
                  <a:lnTo>
                    <a:pt x="244701" y="26177"/>
                  </a:lnTo>
                  <a:lnTo>
                    <a:pt x="245828" y="25348"/>
                  </a:lnTo>
                  <a:lnTo>
                    <a:pt x="247432" y="25395"/>
                  </a:lnTo>
                  <a:lnTo>
                    <a:pt x="248347" y="24855"/>
                  </a:lnTo>
                  <a:lnTo>
                    <a:pt x="248566" y="23721"/>
                  </a:lnTo>
                  <a:lnTo>
                    <a:pt x="249536" y="22743"/>
                  </a:lnTo>
                  <a:lnTo>
                    <a:pt x="251250" y="21937"/>
                  </a:lnTo>
                  <a:lnTo>
                    <a:pt x="252141" y="20974"/>
                  </a:lnTo>
                  <a:lnTo>
                    <a:pt x="252227" y="19871"/>
                  </a:lnTo>
                  <a:lnTo>
                    <a:pt x="254270" y="17188"/>
                  </a:lnTo>
                  <a:lnTo>
                    <a:pt x="258267" y="12924"/>
                  </a:lnTo>
                  <a:lnTo>
                    <a:pt x="262031" y="10554"/>
                  </a:lnTo>
                  <a:lnTo>
                    <a:pt x="265567" y="10069"/>
                  </a:lnTo>
                  <a:lnTo>
                    <a:pt x="268923" y="9184"/>
                  </a:lnTo>
                  <a:lnTo>
                    <a:pt x="272091" y="7894"/>
                  </a:lnTo>
                  <a:lnTo>
                    <a:pt x="274415" y="5868"/>
                  </a:lnTo>
                  <a:lnTo>
                    <a:pt x="275901" y="3113"/>
                  </a:lnTo>
                  <a:lnTo>
                    <a:pt x="278460" y="1572"/>
                  </a:lnTo>
                  <a:lnTo>
                    <a:pt x="283615" y="1119"/>
                  </a:lnTo>
                  <a:lnTo>
                    <a:pt x="283897" y="1095"/>
                  </a:lnTo>
                  <a:lnTo>
                    <a:pt x="290171" y="0"/>
                  </a:lnTo>
                  <a:lnTo>
                    <a:pt x="295421" y="892"/>
                  </a:lnTo>
                  <a:lnTo>
                    <a:pt x="301750" y="3411"/>
                  </a:lnTo>
                  <a:lnTo>
                    <a:pt x="307672" y="4303"/>
                  </a:lnTo>
                  <a:lnTo>
                    <a:pt x="313196" y="3567"/>
                  </a:lnTo>
                  <a:lnTo>
                    <a:pt x="317686" y="3403"/>
                  </a:lnTo>
                  <a:lnTo>
                    <a:pt x="321137" y="3810"/>
                  </a:lnTo>
                  <a:lnTo>
                    <a:pt x="323859" y="4686"/>
                  </a:lnTo>
                  <a:lnTo>
                    <a:pt x="325815" y="6047"/>
                  </a:lnTo>
                  <a:close/>
                  <a:moveTo>
                    <a:pt x="269807" y="193747"/>
                  </a:moveTo>
                  <a:lnTo>
                    <a:pt x="273413" y="192144"/>
                  </a:lnTo>
                  <a:lnTo>
                    <a:pt x="275041" y="191166"/>
                  </a:lnTo>
                  <a:lnTo>
                    <a:pt x="276214" y="190360"/>
                  </a:lnTo>
                  <a:lnTo>
                    <a:pt x="277732" y="189139"/>
                  </a:lnTo>
                  <a:lnTo>
                    <a:pt x="278256" y="186174"/>
                  </a:lnTo>
                  <a:lnTo>
                    <a:pt x="278702" y="183655"/>
                  </a:lnTo>
                  <a:lnTo>
                    <a:pt x="279860" y="182411"/>
                  </a:lnTo>
                  <a:lnTo>
                    <a:pt x="281049" y="181590"/>
                  </a:lnTo>
                  <a:lnTo>
                    <a:pt x="282027" y="180283"/>
                  </a:lnTo>
                  <a:lnTo>
                    <a:pt x="283240" y="177146"/>
                  </a:lnTo>
                  <a:lnTo>
                    <a:pt x="284069" y="174079"/>
                  </a:lnTo>
                  <a:lnTo>
                    <a:pt x="284155" y="172828"/>
                  </a:lnTo>
                  <a:lnTo>
                    <a:pt x="283725" y="171544"/>
                  </a:lnTo>
                  <a:lnTo>
                    <a:pt x="282950" y="170175"/>
                  </a:lnTo>
                  <a:lnTo>
                    <a:pt x="282191" y="168329"/>
                  </a:lnTo>
                  <a:lnTo>
                    <a:pt x="281276" y="168040"/>
                  </a:lnTo>
                  <a:lnTo>
                    <a:pt x="279484" y="167007"/>
                  </a:lnTo>
                  <a:lnTo>
                    <a:pt x="276848" y="164926"/>
                  </a:lnTo>
                  <a:lnTo>
                    <a:pt x="274564" y="163118"/>
                  </a:lnTo>
                  <a:lnTo>
                    <a:pt x="272420" y="160497"/>
                  </a:lnTo>
                  <a:lnTo>
                    <a:pt x="271544" y="160067"/>
                  </a:lnTo>
                  <a:lnTo>
                    <a:pt x="269471" y="158291"/>
                  </a:lnTo>
                  <a:lnTo>
                    <a:pt x="268579" y="157274"/>
                  </a:lnTo>
                  <a:lnTo>
                    <a:pt x="267953" y="156054"/>
                  </a:lnTo>
                  <a:lnTo>
                    <a:pt x="267366" y="155655"/>
                  </a:lnTo>
                  <a:lnTo>
                    <a:pt x="266435" y="155968"/>
                  </a:lnTo>
                  <a:lnTo>
                    <a:pt x="263986" y="156508"/>
                  </a:lnTo>
                  <a:lnTo>
                    <a:pt x="258737" y="158636"/>
                  </a:lnTo>
                  <a:lnTo>
                    <a:pt x="255482" y="160591"/>
                  </a:lnTo>
                  <a:lnTo>
                    <a:pt x="252744" y="162923"/>
                  </a:lnTo>
                  <a:lnTo>
                    <a:pt x="249904" y="163815"/>
                  </a:lnTo>
                  <a:lnTo>
                    <a:pt x="247823" y="164589"/>
                  </a:lnTo>
                  <a:lnTo>
                    <a:pt x="246172" y="167257"/>
                  </a:lnTo>
                  <a:lnTo>
                    <a:pt x="244631" y="169745"/>
                  </a:lnTo>
                  <a:lnTo>
                    <a:pt x="243247" y="171990"/>
                  </a:lnTo>
                  <a:lnTo>
                    <a:pt x="242448" y="172999"/>
                  </a:lnTo>
                  <a:lnTo>
                    <a:pt x="241729" y="173649"/>
                  </a:lnTo>
                  <a:lnTo>
                    <a:pt x="241001" y="175089"/>
                  </a:lnTo>
                  <a:lnTo>
                    <a:pt x="239507" y="177482"/>
                  </a:lnTo>
                  <a:lnTo>
                    <a:pt x="238138" y="179086"/>
                  </a:lnTo>
                  <a:lnTo>
                    <a:pt x="236229" y="179962"/>
                  </a:lnTo>
                  <a:lnTo>
                    <a:pt x="233764" y="181096"/>
                  </a:lnTo>
                  <a:lnTo>
                    <a:pt x="232927" y="181754"/>
                  </a:lnTo>
                  <a:lnTo>
                    <a:pt x="232810" y="182724"/>
                  </a:lnTo>
                  <a:lnTo>
                    <a:pt x="233686" y="184977"/>
                  </a:lnTo>
                  <a:lnTo>
                    <a:pt x="234531" y="187152"/>
                  </a:lnTo>
                  <a:lnTo>
                    <a:pt x="235916" y="189703"/>
                  </a:lnTo>
                  <a:lnTo>
                    <a:pt x="236933" y="191572"/>
                  </a:lnTo>
                  <a:lnTo>
                    <a:pt x="238536" y="193857"/>
                  </a:lnTo>
                  <a:lnTo>
                    <a:pt x="239476" y="195194"/>
                  </a:lnTo>
                  <a:lnTo>
                    <a:pt x="239350" y="197440"/>
                  </a:lnTo>
                  <a:lnTo>
                    <a:pt x="239671" y="198246"/>
                  </a:lnTo>
                  <a:lnTo>
                    <a:pt x="240203" y="199177"/>
                  </a:lnTo>
                  <a:lnTo>
                    <a:pt x="240649" y="199411"/>
                  </a:lnTo>
                  <a:lnTo>
                    <a:pt x="241150" y="199748"/>
                  </a:lnTo>
                  <a:lnTo>
                    <a:pt x="242480" y="200397"/>
                  </a:lnTo>
                  <a:lnTo>
                    <a:pt x="242801" y="200827"/>
                  </a:lnTo>
                  <a:lnTo>
                    <a:pt x="243731" y="201594"/>
                  </a:lnTo>
                  <a:lnTo>
                    <a:pt x="244623" y="202994"/>
                  </a:lnTo>
                  <a:lnTo>
                    <a:pt x="246313" y="204919"/>
                  </a:lnTo>
                  <a:lnTo>
                    <a:pt x="248214" y="206382"/>
                  </a:lnTo>
                  <a:lnTo>
                    <a:pt x="251477" y="206984"/>
                  </a:lnTo>
                  <a:lnTo>
                    <a:pt x="254027" y="207454"/>
                  </a:lnTo>
                  <a:lnTo>
                    <a:pt x="254872" y="207164"/>
                  </a:lnTo>
                  <a:lnTo>
                    <a:pt x="255740" y="205983"/>
                  </a:lnTo>
                  <a:lnTo>
                    <a:pt x="256452" y="204481"/>
                  </a:lnTo>
                  <a:lnTo>
                    <a:pt x="256679" y="202572"/>
                  </a:lnTo>
                  <a:lnTo>
                    <a:pt x="257493" y="201555"/>
                  </a:lnTo>
                  <a:lnTo>
                    <a:pt x="260552" y="196712"/>
                  </a:lnTo>
                  <a:lnTo>
                    <a:pt x="262234" y="194921"/>
                  </a:lnTo>
                  <a:lnTo>
                    <a:pt x="263266" y="194788"/>
                  </a:lnTo>
                  <a:lnTo>
                    <a:pt x="264589" y="194444"/>
                  </a:lnTo>
                  <a:lnTo>
                    <a:pt x="266278" y="194295"/>
                  </a:lnTo>
                  <a:lnTo>
                    <a:pt x="267546" y="194444"/>
                  </a:lnTo>
                  <a:lnTo>
                    <a:pt x="267820" y="194389"/>
                  </a:lnTo>
                  <a:lnTo>
                    <a:pt x="269807" y="193747"/>
                  </a:lnTo>
                  <a:close/>
                  <a:moveTo>
                    <a:pt x="470048" y="668403"/>
                  </a:moveTo>
                  <a:lnTo>
                    <a:pt x="469101" y="668997"/>
                  </a:lnTo>
                  <a:lnTo>
                    <a:pt x="464665" y="668473"/>
                  </a:lnTo>
                  <a:lnTo>
                    <a:pt x="464188" y="667245"/>
                  </a:lnTo>
                  <a:lnTo>
                    <a:pt x="465494" y="665352"/>
                  </a:lnTo>
                  <a:lnTo>
                    <a:pt x="466269" y="664554"/>
                  </a:lnTo>
                  <a:lnTo>
                    <a:pt x="468561" y="664984"/>
                  </a:lnTo>
                  <a:lnTo>
                    <a:pt x="470392" y="666517"/>
                  </a:lnTo>
                  <a:lnTo>
                    <a:pt x="470721" y="667034"/>
                  </a:lnTo>
                  <a:lnTo>
                    <a:pt x="470048" y="668403"/>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8" name="Freeform: Shape 827">
              <a:extLst>
                <a:ext uri="{FF2B5EF4-FFF2-40B4-BE49-F238E27FC236}">
                  <a16:creationId xmlns:a16="http://schemas.microsoft.com/office/drawing/2014/main" id="{C9BC2F0E-1526-6922-6AB1-2B2C0A996049}"/>
                </a:ext>
              </a:extLst>
            </p:cNvPr>
            <p:cNvSpPr>
              <a:spLocks/>
            </p:cNvSpPr>
            <p:nvPr/>
          </p:nvSpPr>
          <p:spPr>
            <a:xfrm>
              <a:off x="7733478" y="4827950"/>
              <a:ext cx="256507" cy="220910"/>
            </a:xfrm>
            <a:custGeom>
              <a:avLst/>
              <a:gdLst>
                <a:gd name="connsiteX0" fmla="*/ 240226 w 256507"/>
                <a:gd name="connsiteY0" fmla="*/ 26795 h 220910"/>
                <a:gd name="connsiteX1" fmla="*/ 240305 w 256507"/>
                <a:gd name="connsiteY1" fmla="*/ 27382 h 220910"/>
                <a:gd name="connsiteX2" fmla="*/ 240907 w 256507"/>
                <a:gd name="connsiteY2" fmla="*/ 28493 h 220910"/>
                <a:gd name="connsiteX3" fmla="*/ 241541 w 256507"/>
                <a:gd name="connsiteY3" fmla="*/ 29291 h 220910"/>
                <a:gd name="connsiteX4" fmla="*/ 241596 w 256507"/>
                <a:gd name="connsiteY4" fmla="*/ 30464 h 220910"/>
                <a:gd name="connsiteX5" fmla="*/ 241893 w 256507"/>
                <a:gd name="connsiteY5" fmla="*/ 31560 h 220910"/>
                <a:gd name="connsiteX6" fmla="*/ 242816 w 256507"/>
                <a:gd name="connsiteY6" fmla="*/ 31826 h 220910"/>
                <a:gd name="connsiteX7" fmla="*/ 243575 w 256507"/>
                <a:gd name="connsiteY7" fmla="*/ 31896 h 220910"/>
                <a:gd name="connsiteX8" fmla="*/ 244279 w 256507"/>
                <a:gd name="connsiteY8" fmla="*/ 31114 h 220910"/>
                <a:gd name="connsiteX9" fmla="*/ 245233 w 256507"/>
                <a:gd name="connsiteY9" fmla="*/ 31129 h 220910"/>
                <a:gd name="connsiteX10" fmla="*/ 246282 w 256507"/>
                <a:gd name="connsiteY10" fmla="*/ 31630 h 220910"/>
                <a:gd name="connsiteX11" fmla="*/ 246657 w 256507"/>
                <a:gd name="connsiteY11" fmla="*/ 32890 h 220910"/>
                <a:gd name="connsiteX12" fmla="*/ 247479 w 256507"/>
                <a:gd name="connsiteY12" fmla="*/ 34579 h 220910"/>
                <a:gd name="connsiteX13" fmla="*/ 248801 w 256507"/>
                <a:gd name="connsiteY13" fmla="*/ 35737 h 220910"/>
                <a:gd name="connsiteX14" fmla="*/ 249693 w 256507"/>
                <a:gd name="connsiteY14" fmla="*/ 36856 h 220910"/>
                <a:gd name="connsiteX15" fmla="*/ 249388 w 256507"/>
                <a:gd name="connsiteY15" fmla="*/ 38890 h 220910"/>
                <a:gd name="connsiteX16" fmla="*/ 248824 w 256507"/>
                <a:gd name="connsiteY16" fmla="*/ 40744 h 220910"/>
                <a:gd name="connsiteX17" fmla="*/ 250624 w 256507"/>
                <a:gd name="connsiteY17" fmla="*/ 42583 h 220910"/>
                <a:gd name="connsiteX18" fmla="*/ 252963 w 256507"/>
                <a:gd name="connsiteY18" fmla="*/ 44327 h 220910"/>
                <a:gd name="connsiteX19" fmla="*/ 253597 w 256507"/>
                <a:gd name="connsiteY19" fmla="*/ 45102 h 220910"/>
                <a:gd name="connsiteX20" fmla="*/ 253785 w 256507"/>
                <a:gd name="connsiteY20" fmla="*/ 47699 h 220910"/>
                <a:gd name="connsiteX21" fmla="*/ 254145 w 256507"/>
                <a:gd name="connsiteY21" fmla="*/ 48576 h 220910"/>
                <a:gd name="connsiteX22" fmla="*/ 255733 w 256507"/>
                <a:gd name="connsiteY22" fmla="*/ 50735 h 220910"/>
                <a:gd name="connsiteX23" fmla="*/ 256507 w 256507"/>
                <a:gd name="connsiteY23" fmla="*/ 52167 h 220910"/>
                <a:gd name="connsiteX24" fmla="*/ 256452 w 256507"/>
                <a:gd name="connsiteY24" fmla="*/ 52996 h 220910"/>
                <a:gd name="connsiteX25" fmla="*/ 252189 w 256507"/>
                <a:gd name="connsiteY25" fmla="*/ 57275 h 220910"/>
                <a:gd name="connsiteX26" fmla="*/ 250835 w 256507"/>
                <a:gd name="connsiteY26" fmla="*/ 57690 h 220910"/>
                <a:gd name="connsiteX27" fmla="*/ 249552 w 256507"/>
                <a:gd name="connsiteY27" fmla="*/ 57933 h 220910"/>
                <a:gd name="connsiteX28" fmla="*/ 248410 w 256507"/>
                <a:gd name="connsiteY28" fmla="*/ 58809 h 220910"/>
                <a:gd name="connsiteX29" fmla="*/ 247721 w 256507"/>
                <a:gd name="connsiteY29" fmla="*/ 59724 h 220910"/>
                <a:gd name="connsiteX30" fmla="*/ 247972 w 256507"/>
                <a:gd name="connsiteY30" fmla="*/ 60209 h 220910"/>
                <a:gd name="connsiteX31" fmla="*/ 248426 w 256507"/>
                <a:gd name="connsiteY31" fmla="*/ 61672 h 220910"/>
                <a:gd name="connsiteX32" fmla="*/ 249419 w 256507"/>
                <a:gd name="connsiteY32" fmla="*/ 63988 h 220910"/>
                <a:gd name="connsiteX33" fmla="*/ 250319 w 256507"/>
                <a:gd name="connsiteY33" fmla="*/ 65607 h 220910"/>
                <a:gd name="connsiteX34" fmla="*/ 249568 w 256507"/>
                <a:gd name="connsiteY34" fmla="*/ 67634 h 220910"/>
                <a:gd name="connsiteX35" fmla="*/ 247878 w 256507"/>
                <a:gd name="connsiteY35" fmla="*/ 71076 h 220910"/>
                <a:gd name="connsiteX36" fmla="*/ 247096 w 256507"/>
                <a:gd name="connsiteY36" fmla="*/ 71381 h 220910"/>
                <a:gd name="connsiteX37" fmla="*/ 246955 w 256507"/>
                <a:gd name="connsiteY37" fmla="*/ 73986 h 220910"/>
                <a:gd name="connsiteX38" fmla="*/ 247471 w 256507"/>
                <a:gd name="connsiteY38" fmla="*/ 74941 h 220910"/>
                <a:gd name="connsiteX39" fmla="*/ 248316 w 256507"/>
                <a:gd name="connsiteY39" fmla="*/ 75692 h 220910"/>
                <a:gd name="connsiteX40" fmla="*/ 248660 w 256507"/>
                <a:gd name="connsiteY40" fmla="*/ 77460 h 220910"/>
                <a:gd name="connsiteX41" fmla="*/ 248684 w 256507"/>
                <a:gd name="connsiteY41" fmla="*/ 79901 h 220910"/>
                <a:gd name="connsiteX42" fmla="*/ 248590 w 256507"/>
                <a:gd name="connsiteY42" fmla="*/ 81864 h 220910"/>
                <a:gd name="connsiteX43" fmla="*/ 247526 w 256507"/>
                <a:gd name="connsiteY43" fmla="*/ 86864 h 220910"/>
                <a:gd name="connsiteX44" fmla="*/ 249450 w 256507"/>
                <a:gd name="connsiteY44" fmla="*/ 91237 h 220910"/>
                <a:gd name="connsiteX45" fmla="*/ 250107 w 256507"/>
                <a:gd name="connsiteY45" fmla="*/ 91714 h 220910"/>
                <a:gd name="connsiteX46" fmla="*/ 252775 w 256507"/>
                <a:gd name="connsiteY46" fmla="*/ 91745 h 220910"/>
                <a:gd name="connsiteX47" fmla="*/ 253229 w 256507"/>
                <a:gd name="connsiteY47" fmla="*/ 92113 h 220910"/>
                <a:gd name="connsiteX48" fmla="*/ 252596 w 256507"/>
                <a:gd name="connsiteY48" fmla="*/ 93357 h 220910"/>
                <a:gd name="connsiteX49" fmla="*/ 251438 w 256507"/>
                <a:gd name="connsiteY49" fmla="*/ 94640 h 220910"/>
                <a:gd name="connsiteX50" fmla="*/ 250726 w 256507"/>
                <a:gd name="connsiteY50" fmla="*/ 95289 h 220910"/>
                <a:gd name="connsiteX51" fmla="*/ 247330 w 256507"/>
                <a:gd name="connsiteY51" fmla="*/ 96784 h 220910"/>
                <a:gd name="connsiteX52" fmla="*/ 242456 w 256507"/>
                <a:gd name="connsiteY52" fmla="*/ 98434 h 220910"/>
                <a:gd name="connsiteX53" fmla="*/ 241439 w 256507"/>
                <a:gd name="connsiteY53" fmla="*/ 100015 h 220910"/>
                <a:gd name="connsiteX54" fmla="*/ 240790 w 256507"/>
                <a:gd name="connsiteY54" fmla="*/ 102323 h 220910"/>
                <a:gd name="connsiteX55" fmla="*/ 241337 w 256507"/>
                <a:gd name="connsiteY55" fmla="*/ 103676 h 220910"/>
                <a:gd name="connsiteX56" fmla="*/ 241979 w 256507"/>
                <a:gd name="connsiteY56" fmla="*/ 104451 h 220910"/>
                <a:gd name="connsiteX57" fmla="*/ 241775 w 256507"/>
                <a:gd name="connsiteY57" fmla="*/ 106461 h 220910"/>
                <a:gd name="connsiteX58" fmla="*/ 241345 w 256507"/>
                <a:gd name="connsiteY58" fmla="*/ 108589 h 220910"/>
                <a:gd name="connsiteX59" fmla="*/ 241494 w 256507"/>
                <a:gd name="connsiteY59" fmla="*/ 110263 h 220910"/>
                <a:gd name="connsiteX60" fmla="*/ 241275 w 256507"/>
                <a:gd name="connsiteY60" fmla="*/ 111742 h 220910"/>
                <a:gd name="connsiteX61" fmla="*/ 240633 w 256507"/>
                <a:gd name="connsiteY61" fmla="*/ 112470 h 220910"/>
                <a:gd name="connsiteX62" fmla="*/ 239781 w 256507"/>
                <a:gd name="connsiteY62" fmla="*/ 114699 h 220910"/>
                <a:gd name="connsiteX63" fmla="*/ 238732 w 256507"/>
                <a:gd name="connsiteY63" fmla="*/ 116945 h 220910"/>
                <a:gd name="connsiteX64" fmla="*/ 237903 w 256507"/>
                <a:gd name="connsiteY64" fmla="*/ 117969 h 220910"/>
                <a:gd name="connsiteX65" fmla="*/ 236682 w 256507"/>
                <a:gd name="connsiteY65" fmla="*/ 119041 h 220910"/>
                <a:gd name="connsiteX66" fmla="*/ 234750 w 256507"/>
                <a:gd name="connsiteY66" fmla="*/ 119933 h 220910"/>
                <a:gd name="connsiteX67" fmla="*/ 234781 w 256507"/>
                <a:gd name="connsiteY67" fmla="*/ 120387 h 220910"/>
                <a:gd name="connsiteX68" fmla="*/ 236972 w 256507"/>
                <a:gd name="connsiteY68" fmla="*/ 121420 h 220910"/>
                <a:gd name="connsiteX69" fmla="*/ 237535 w 256507"/>
                <a:gd name="connsiteY69" fmla="*/ 122139 h 220910"/>
                <a:gd name="connsiteX70" fmla="*/ 237739 w 256507"/>
                <a:gd name="connsiteY70" fmla="*/ 122632 h 220910"/>
                <a:gd name="connsiteX71" fmla="*/ 237269 w 256507"/>
                <a:gd name="connsiteY71" fmla="*/ 123102 h 220910"/>
                <a:gd name="connsiteX72" fmla="*/ 236823 w 256507"/>
                <a:gd name="connsiteY72" fmla="*/ 123767 h 220910"/>
                <a:gd name="connsiteX73" fmla="*/ 237833 w 256507"/>
                <a:gd name="connsiteY73" fmla="*/ 124455 h 220910"/>
                <a:gd name="connsiteX74" fmla="*/ 239069 w 256507"/>
                <a:gd name="connsiteY74" fmla="*/ 125034 h 220910"/>
                <a:gd name="connsiteX75" fmla="*/ 240234 w 256507"/>
                <a:gd name="connsiteY75" fmla="*/ 126528 h 220910"/>
                <a:gd name="connsiteX76" fmla="*/ 241275 w 256507"/>
                <a:gd name="connsiteY76" fmla="*/ 128617 h 220910"/>
                <a:gd name="connsiteX77" fmla="*/ 241572 w 256507"/>
                <a:gd name="connsiteY77" fmla="*/ 129353 h 220910"/>
                <a:gd name="connsiteX78" fmla="*/ 241814 w 256507"/>
                <a:gd name="connsiteY78" fmla="*/ 129642 h 220910"/>
                <a:gd name="connsiteX79" fmla="*/ 242190 w 256507"/>
                <a:gd name="connsiteY79" fmla="*/ 129673 h 220910"/>
                <a:gd name="connsiteX80" fmla="*/ 242918 w 256507"/>
                <a:gd name="connsiteY80" fmla="*/ 129361 h 220910"/>
                <a:gd name="connsiteX81" fmla="*/ 244255 w 256507"/>
                <a:gd name="connsiteY81" fmla="*/ 128218 h 220910"/>
                <a:gd name="connsiteX82" fmla="*/ 245233 w 256507"/>
                <a:gd name="connsiteY82" fmla="*/ 127811 h 220910"/>
                <a:gd name="connsiteX83" fmla="*/ 246415 w 256507"/>
                <a:gd name="connsiteY83" fmla="*/ 129439 h 220910"/>
                <a:gd name="connsiteX84" fmla="*/ 241698 w 256507"/>
                <a:gd name="connsiteY84" fmla="*/ 131050 h 220910"/>
                <a:gd name="connsiteX85" fmla="*/ 239225 w 256507"/>
                <a:gd name="connsiteY85" fmla="*/ 131895 h 220910"/>
                <a:gd name="connsiteX86" fmla="*/ 232176 w 256507"/>
                <a:gd name="connsiteY86" fmla="*/ 134305 h 220910"/>
                <a:gd name="connsiteX87" fmla="*/ 226019 w 256507"/>
                <a:gd name="connsiteY87" fmla="*/ 136409 h 220910"/>
                <a:gd name="connsiteX88" fmla="*/ 224415 w 256507"/>
                <a:gd name="connsiteY88" fmla="*/ 136808 h 220910"/>
                <a:gd name="connsiteX89" fmla="*/ 221224 w 256507"/>
                <a:gd name="connsiteY89" fmla="*/ 137833 h 220910"/>
                <a:gd name="connsiteX90" fmla="*/ 219635 w 256507"/>
                <a:gd name="connsiteY90" fmla="*/ 138467 h 220910"/>
                <a:gd name="connsiteX91" fmla="*/ 214073 w 256507"/>
                <a:gd name="connsiteY91" fmla="*/ 140305 h 220910"/>
                <a:gd name="connsiteX92" fmla="*/ 211749 w 256507"/>
                <a:gd name="connsiteY92" fmla="*/ 141221 h 220910"/>
                <a:gd name="connsiteX93" fmla="*/ 209879 w 256507"/>
                <a:gd name="connsiteY93" fmla="*/ 142136 h 220910"/>
                <a:gd name="connsiteX94" fmla="*/ 205287 w 256507"/>
                <a:gd name="connsiteY94" fmla="*/ 143497 h 220910"/>
                <a:gd name="connsiteX95" fmla="*/ 200945 w 256507"/>
                <a:gd name="connsiteY95" fmla="*/ 144780 h 220910"/>
                <a:gd name="connsiteX96" fmla="*/ 196204 w 256507"/>
                <a:gd name="connsiteY96" fmla="*/ 146110 h 220910"/>
                <a:gd name="connsiteX97" fmla="*/ 190900 w 256507"/>
                <a:gd name="connsiteY97" fmla="*/ 147589 h 220910"/>
                <a:gd name="connsiteX98" fmla="*/ 187919 w 256507"/>
                <a:gd name="connsiteY98" fmla="*/ 148661 h 220910"/>
                <a:gd name="connsiteX99" fmla="*/ 185908 w 256507"/>
                <a:gd name="connsiteY99" fmla="*/ 149584 h 220910"/>
                <a:gd name="connsiteX100" fmla="*/ 181207 w 256507"/>
                <a:gd name="connsiteY100" fmla="*/ 151462 h 220910"/>
                <a:gd name="connsiteX101" fmla="*/ 180988 w 256507"/>
                <a:gd name="connsiteY101" fmla="*/ 151915 h 220910"/>
                <a:gd name="connsiteX102" fmla="*/ 181050 w 256507"/>
                <a:gd name="connsiteY102" fmla="*/ 153191 h 220910"/>
                <a:gd name="connsiteX103" fmla="*/ 181652 w 256507"/>
                <a:gd name="connsiteY103" fmla="*/ 155819 h 220910"/>
                <a:gd name="connsiteX104" fmla="*/ 182826 w 256507"/>
                <a:gd name="connsiteY104" fmla="*/ 158205 h 220910"/>
                <a:gd name="connsiteX105" fmla="*/ 183812 w 256507"/>
                <a:gd name="connsiteY105" fmla="*/ 159582 h 220910"/>
                <a:gd name="connsiteX106" fmla="*/ 184453 w 256507"/>
                <a:gd name="connsiteY106" fmla="*/ 163118 h 220910"/>
                <a:gd name="connsiteX107" fmla="*/ 184813 w 256507"/>
                <a:gd name="connsiteY107" fmla="*/ 166224 h 220910"/>
                <a:gd name="connsiteX108" fmla="*/ 181621 w 256507"/>
                <a:gd name="connsiteY108" fmla="*/ 166232 h 220910"/>
                <a:gd name="connsiteX109" fmla="*/ 176004 w 256507"/>
                <a:gd name="connsiteY109" fmla="*/ 166248 h 220910"/>
                <a:gd name="connsiteX110" fmla="*/ 170175 w 256507"/>
                <a:gd name="connsiteY110" fmla="*/ 166256 h 220910"/>
                <a:gd name="connsiteX111" fmla="*/ 164856 w 256507"/>
                <a:gd name="connsiteY111" fmla="*/ 167445 h 220910"/>
                <a:gd name="connsiteX112" fmla="*/ 160482 w 256507"/>
                <a:gd name="connsiteY112" fmla="*/ 169252 h 220910"/>
                <a:gd name="connsiteX113" fmla="*/ 155264 w 256507"/>
                <a:gd name="connsiteY113" fmla="*/ 172076 h 220910"/>
                <a:gd name="connsiteX114" fmla="*/ 153566 w 256507"/>
                <a:gd name="connsiteY114" fmla="*/ 173187 h 220910"/>
                <a:gd name="connsiteX115" fmla="*/ 152252 w 256507"/>
                <a:gd name="connsiteY115" fmla="*/ 174040 h 220910"/>
                <a:gd name="connsiteX116" fmla="*/ 151423 w 256507"/>
                <a:gd name="connsiteY116" fmla="*/ 175143 h 220910"/>
                <a:gd name="connsiteX117" fmla="*/ 151016 w 256507"/>
                <a:gd name="connsiteY117" fmla="*/ 177553 h 220910"/>
                <a:gd name="connsiteX118" fmla="*/ 151016 w 256507"/>
                <a:gd name="connsiteY118" fmla="*/ 181277 h 220910"/>
                <a:gd name="connsiteX119" fmla="*/ 150484 w 256507"/>
                <a:gd name="connsiteY119" fmla="*/ 183952 h 220910"/>
                <a:gd name="connsiteX120" fmla="*/ 148904 w 256507"/>
                <a:gd name="connsiteY120" fmla="*/ 186417 h 220910"/>
                <a:gd name="connsiteX121" fmla="*/ 148904 w 256507"/>
                <a:gd name="connsiteY121" fmla="*/ 186409 h 220910"/>
                <a:gd name="connsiteX122" fmla="*/ 140978 w 256507"/>
                <a:gd name="connsiteY122" fmla="*/ 189390 h 220910"/>
                <a:gd name="connsiteX123" fmla="*/ 135799 w 256507"/>
                <a:gd name="connsiteY123" fmla="*/ 191823 h 220910"/>
                <a:gd name="connsiteX124" fmla="*/ 130714 w 256507"/>
                <a:gd name="connsiteY124" fmla="*/ 194710 h 220910"/>
                <a:gd name="connsiteX125" fmla="*/ 126857 w 256507"/>
                <a:gd name="connsiteY125" fmla="*/ 198457 h 220910"/>
                <a:gd name="connsiteX126" fmla="*/ 124229 w 256507"/>
                <a:gd name="connsiteY126" fmla="*/ 203065 h 220910"/>
                <a:gd name="connsiteX127" fmla="*/ 119863 w 256507"/>
                <a:gd name="connsiteY127" fmla="*/ 208776 h 220910"/>
                <a:gd name="connsiteX128" fmla="*/ 115419 w 256507"/>
                <a:gd name="connsiteY128" fmla="*/ 213728 h 220910"/>
                <a:gd name="connsiteX129" fmla="*/ 110702 w 256507"/>
                <a:gd name="connsiteY129" fmla="*/ 219002 h 220910"/>
                <a:gd name="connsiteX130" fmla="*/ 105413 w 256507"/>
                <a:gd name="connsiteY130" fmla="*/ 220910 h 220910"/>
                <a:gd name="connsiteX131" fmla="*/ 100969 w 256507"/>
                <a:gd name="connsiteY131" fmla="*/ 220480 h 220910"/>
                <a:gd name="connsiteX132" fmla="*/ 95610 w 256507"/>
                <a:gd name="connsiteY132" fmla="*/ 218344 h 220910"/>
                <a:gd name="connsiteX133" fmla="*/ 91354 w 256507"/>
                <a:gd name="connsiteY133" fmla="*/ 217937 h 220910"/>
                <a:gd name="connsiteX134" fmla="*/ 88202 w 256507"/>
                <a:gd name="connsiteY134" fmla="*/ 219267 h 220910"/>
                <a:gd name="connsiteX135" fmla="*/ 85291 w 256507"/>
                <a:gd name="connsiteY135" fmla="*/ 218853 h 220910"/>
                <a:gd name="connsiteX136" fmla="*/ 82615 w 256507"/>
                <a:gd name="connsiteY136" fmla="*/ 216709 h 220910"/>
                <a:gd name="connsiteX137" fmla="*/ 80378 w 256507"/>
                <a:gd name="connsiteY137" fmla="*/ 215927 h 220910"/>
                <a:gd name="connsiteX138" fmla="*/ 78563 w 256507"/>
                <a:gd name="connsiteY138" fmla="*/ 216506 h 220910"/>
                <a:gd name="connsiteX139" fmla="*/ 76247 w 256507"/>
                <a:gd name="connsiteY139" fmla="*/ 216404 h 220910"/>
                <a:gd name="connsiteX140" fmla="*/ 72015 w 256507"/>
                <a:gd name="connsiteY140" fmla="*/ 215231 h 220910"/>
                <a:gd name="connsiteX141" fmla="*/ 68353 w 256507"/>
                <a:gd name="connsiteY141" fmla="*/ 211577 h 220910"/>
                <a:gd name="connsiteX142" fmla="*/ 66374 w 256507"/>
                <a:gd name="connsiteY142" fmla="*/ 210075 h 220910"/>
                <a:gd name="connsiteX143" fmla="*/ 64848 w 256507"/>
                <a:gd name="connsiteY143" fmla="*/ 209496 h 220910"/>
                <a:gd name="connsiteX144" fmla="*/ 60467 w 256507"/>
                <a:gd name="connsiteY144" fmla="*/ 208909 h 220910"/>
                <a:gd name="connsiteX145" fmla="*/ 50414 w 256507"/>
                <a:gd name="connsiteY145" fmla="*/ 208072 h 220910"/>
                <a:gd name="connsiteX146" fmla="*/ 49366 w 256507"/>
                <a:gd name="connsiteY146" fmla="*/ 208260 h 220910"/>
                <a:gd name="connsiteX147" fmla="*/ 45188 w 256507"/>
                <a:gd name="connsiteY147" fmla="*/ 208980 h 220910"/>
                <a:gd name="connsiteX148" fmla="*/ 39970 w 256507"/>
                <a:gd name="connsiteY148" fmla="*/ 209879 h 220910"/>
                <a:gd name="connsiteX149" fmla="*/ 35480 w 256507"/>
                <a:gd name="connsiteY149" fmla="*/ 210779 h 220910"/>
                <a:gd name="connsiteX150" fmla="*/ 30778 w 256507"/>
                <a:gd name="connsiteY150" fmla="*/ 211718 h 220910"/>
                <a:gd name="connsiteX151" fmla="*/ 26404 w 256507"/>
                <a:gd name="connsiteY151" fmla="*/ 207916 h 220910"/>
                <a:gd name="connsiteX152" fmla="*/ 21452 w 256507"/>
                <a:gd name="connsiteY152" fmla="*/ 203605 h 220910"/>
                <a:gd name="connsiteX153" fmla="*/ 16312 w 256507"/>
                <a:gd name="connsiteY153" fmla="*/ 198794 h 220910"/>
                <a:gd name="connsiteX154" fmla="*/ 12455 w 256507"/>
                <a:gd name="connsiteY154" fmla="*/ 195030 h 220910"/>
                <a:gd name="connsiteX155" fmla="*/ 10546 w 256507"/>
                <a:gd name="connsiteY155" fmla="*/ 192863 h 220910"/>
                <a:gd name="connsiteX156" fmla="*/ 7159 w 256507"/>
                <a:gd name="connsiteY156" fmla="*/ 190000 h 220910"/>
                <a:gd name="connsiteX157" fmla="*/ 4718 w 256507"/>
                <a:gd name="connsiteY157" fmla="*/ 188600 h 220910"/>
                <a:gd name="connsiteX158" fmla="*/ 3771 w 256507"/>
                <a:gd name="connsiteY158" fmla="*/ 187895 h 220910"/>
                <a:gd name="connsiteX159" fmla="*/ 1346 w 256507"/>
                <a:gd name="connsiteY159" fmla="*/ 180291 h 220910"/>
                <a:gd name="connsiteX160" fmla="*/ 23 w 256507"/>
                <a:gd name="connsiteY160" fmla="*/ 173312 h 220910"/>
                <a:gd name="connsiteX161" fmla="*/ 23 w 256507"/>
                <a:gd name="connsiteY161" fmla="*/ 168063 h 220910"/>
                <a:gd name="connsiteX162" fmla="*/ 16 w 256507"/>
                <a:gd name="connsiteY162" fmla="*/ 160795 h 220910"/>
                <a:gd name="connsiteX163" fmla="*/ 16 w 256507"/>
                <a:gd name="connsiteY163" fmla="*/ 153535 h 220910"/>
                <a:gd name="connsiteX164" fmla="*/ 16 w 256507"/>
                <a:gd name="connsiteY164" fmla="*/ 146290 h 220910"/>
                <a:gd name="connsiteX165" fmla="*/ 8 w 256507"/>
                <a:gd name="connsiteY165" fmla="*/ 139054 h 220910"/>
                <a:gd name="connsiteX166" fmla="*/ 8 w 256507"/>
                <a:gd name="connsiteY166" fmla="*/ 131825 h 220910"/>
                <a:gd name="connsiteX167" fmla="*/ 8 w 256507"/>
                <a:gd name="connsiteY167" fmla="*/ 124619 h 220910"/>
                <a:gd name="connsiteX168" fmla="*/ 0 w 256507"/>
                <a:gd name="connsiteY168" fmla="*/ 117414 h 220910"/>
                <a:gd name="connsiteX169" fmla="*/ 0 w 256507"/>
                <a:gd name="connsiteY169" fmla="*/ 110216 h 220910"/>
                <a:gd name="connsiteX170" fmla="*/ 0 w 256507"/>
                <a:gd name="connsiteY170" fmla="*/ 106719 h 220910"/>
                <a:gd name="connsiteX171" fmla="*/ 5062 w 256507"/>
                <a:gd name="connsiteY171" fmla="*/ 106719 h 220910"/>
                <a:gd name="connsiteX172" fmla="*/ 10804 w 256507"/>
                <a:gd name="connsiteY172" fmla="*/ 106719 h 220910"/>
                <a:gd name="connsiteX173" fmla="*/ 16805 w 256507"/>
                <a:gd name="connsiteY173" fmla="*/ 106719 h 220910"/>
                <a:gd name="connsiteX174" fmla="*/ 23329 w 256507"/>
                <a:gd name="connsiteY174" fmla="*/ 106719 h 220910"/>
                <a:gd name="connsiteX175" fmla="*/ 29855 w 256507"/>
                <a:gd name="connsiteY175" fmla="*/ 106719 h 220910"/>
                <a:gd name="connsiteX176" fmla="*/ 36379 w 256507"/>
                <a:gd name="connsiteY176" fmla="*/ 106719 h 220910"/>
                <a:gd name="connsiteX177" fmla="*/ 40932 w 256507"/>
                <a:gd name="connsiteY177" fmla="*/ 106719 h 220910"/>
                <a:gd name="connsiteX178" fmla="*/ 42129 w 256507"/>
                <a:gd name="connsiteY178" fmla="*/ 106665 h 220910"/>
                <a:gd name="connsiteX179" fmla="*/ 43569 w 256507"/>
                <a:gd name="connsiteY179" fmla="*/ 106446 h 220910"/>
                <a:gd name="connsiteX180" fmla="*/ 43671 w 256507"/>
                <a:gd name="connsiteY180" fmla="*/ 105734 h 220910"/>
                <a:gd name="connsiteX181" fmla="*/ 41793 w 256507"/>
                <a:gd name="connsiteY181" fmla="*/ 102205 h 220910"/>
                <a:gd name="connsiteX182" fmla="*/ 41887 w 256507"/>
                <a:gd name="connsiteY182" fmla="*/ 100954 h 220910"/>
                <a:gd name="connsiteX183" fmla="*/ 42388 w 256507"/>
                <a:gd name="connsiteY183" fmla="*/ 98560 h 220910"/>
                <a:gd name="connsiteX184" fmla="*/ 43162 w 256507"/>
                <a:gd name="connsiteY184" fmla="*/ 96494 h 220910"/>
                <a:gd name="connsiteX185" fmla="*/ 44187 w 256507"/>
                <a:gd name="connsiteY185" fmla="*/ 93780 h 220910"/>
                <a:gd name="connsiteX186" fmla="*/ 44297 w 256507"/>
                <a:gd name="connsiteY186" fmla="*/ 92183 h 220910"/>
                <a:gd name="connsiteX187" fmla="*/ 43475 w 256507"/>
                <a:gd name="connsiteY187" fmla="*/ 86981 h 220910"/>
                <a:gd name="connsiteX188" fmla="*/ 43553 w 256507"/>
                <a:gd name="connsiteY188" fmla="*/ 84086 h 220910"/>
                <a:gd name="connsiteX189" fmla="*/ 43788 w 256507"/>
                <a:gd name="connsiteY189" fmla="*/ 81074 h 220910"/>
                <a:gd name="connsiteX190" fmla="*/ 44023 w 256507"/>
                <a:gd name="connsiteY190" fmla="*/ 78226 h 220910"/>
                <a:gd name="connsiteX191" fmla="*/ 43741 w 256507"/>
                <a:gd name="connsiteY191" fmla="*/ 76239 h 220910"/>
                <a:gd name="connsiteX192" fmla="*/ 44085 w 256507"/>
                <a:gd name="connsiteY192" fmla="*/ 75160 h 220910"/>
                <a:gd name="connsiteX193" fmla="*/ 44703 w 256507"/>
                <a:gd name="connsiteY193" fmla="*/ 73611 h 220910"/>
                <a:gd name="connsiteX194" fmla="*/ 45024 w 256507"/>
                <a:gd name="connsiteY194" fmla="*/ 71858 h 220910"/>
                <a:gd name="connsiteX195" fmla="*/ 45407 w 256507"/>
                <a:gd name="connsiteY195" fmla="*/ 71107 h 220910"/>
                <a:gd name="connsiteX196" fmla="*/ 45282 w 256507"/>
                <a:gd name="connsiteY196" fmla="*/ 70411 h 220910"/>
                <a:gd name="connsiteX197" fmla="*/ 44938 w 256507"/>
                <a:gd name="connsiteY197" fmla="*/ 69112 h 220910"/>
                <a:gd name="connsiteX198" fmla="*/ 44594 w 256507"/>
                <a:gd name="connsiteY198" fmla="*/ 66202 h 220910"/>
                <a:gd name="connsiteX199" fmla="*/ 44117 w 256507"/>
                <a:gd name="connsiteY199" fmla="*/ 62157 h 220910"/>
                <a:gd name="connsiteX200" fmla="*/ 43639 w 256507"/>
                <a:gd name="connsiteY200" fmla="*/ 59247 h 220910"/>
                <a:gd name="connsiteX201" fmla="*/ 44437 w 256507"/>
                <a:gd name="connsiteY201" fmla="*/ 59411 h 220910"/>
                <a:gd name="connsiteX202" fmla="*/ 46096 w 256507"/>
                <a:gd name="connsiteY202" fmla="*/ 59685 h 220910"/>
                <a:gd name="connsiteX203" fmla="*/ 46901 w 256507"/>
                <a:gd name="connsiteY203" fmla="*/ 61109 h 220910"/>
                <a:gd name="connsiteX204" fmla="*/ 47371 w 256507"/>
                <a:gd name="connsiteY204" fmla="*/ 62673 h 220910"/>
                <a:gd name="connsiteX205" fmla="*/ 48490 w 256507"/>
                <a:gd name="connsiteY205" fmla="*/ 62760 h 220910"/>
                <a:gd name="connsiteX206" fmla="*/ 51400 w 256507"/>
                <a:gd name="connsiteY206" fmla="*/ 63683 h 220910"/>
                <a:gd name="connsiteX207" fmla="*/ 52409 w 256507"/>
                <a:gd name="connsiteY207" fmla="*/ 64974 h 220910"/>
                <a:gd name="connsiteX208" fmla="*/ 53074 w 256507"/>
                <a:gd name="connsiteY208" fmla="*/ 67767 h 220910"/>
                <a:gd name="connsiteX209" fmla="*/ 52675 w 256507"/>
                <a:gd name="connsiteY209" fmla="*/ 69198 h 220910"/>
                <a:gd name="connsiteX210" fmla="*/ 51737 w 256507"/>
                <a:gd name="connsiteY210" fmla="*/ 70348 h 220910"/>
                <a:gd name="connsiteX211" fmla="*/ 52675 w 256507"/>
                <a:gd name="connsiteY211" fmla="*/ 71365 h 220910"/>
                <a:gd name="connsiteX212" fmla="*/ 54623 w 256507"/>
                <a:gd name="connsiteY212" fmla="*/ 72046 h 220910"/>
                <a:gd name="connsiteX213" fmla="*/ 55765 w 256507"/>
                <a:gd name="connsiteY213" fmla="*/ 71842 h 220910"/>
                <a:gd name="connsiteX214" fmla="*/ 59052 w 256507"/>
                <a:gd name="connsiteY214" fmla="*/ 69942 h 220910"/>
                <a:gd name="connsiteX215" fmla="*/ 60366 w 256507"/>
                <a:gd name="connsiteY215" fmla="*/ 69605 h 220910"/>
                <a:gd name="connsiteX216" fmla="*/ 62079 w 256507"/>
                <a:gd name="connsiteY216" fmla="*/ 69230 h 220910"/>
                <a:gd name="connsiteX217" fmla="*/ 63628 w 256507"/>
                <a:gd name="connsiteY217" fmla="*/ 68744 h 220910"/>
                <a:gd name="connsiteX218" fmla="*/ 68001 w 256507"/>
                <a:gd name="connsiteY218" fmla="*/ 67876 h 220910"/>
                <a:gd name="connsiteX219" fmla="*/ 70388 w 256507"/>
                <a:gd name="connsiteY219" fmla="*/ 67493 h 220910"/>
                <a:gd name="connsiteX220" fmla="*/ 71733 w 256507"/>
                <a:gd name="connsiteY220" fmla="*/ 66812 h 220910"/>
                <a:gd name="connsiteX221" fmla="*/ 72672 w 256507"/>
                <a:gd name="connsiteY221" fmla="*/ 66812 h 220910"/>
                <a:gd name="connsiteX222" fmla="*/ 73345 w 256507"/>
                <a:gd name="connsiteY222" fmla="*/ 67360 h 220910"/>
                <a:gd name="connsiteX223" fmla="*/ 72743 w 256507"/>
                <a:gd name="connsiteY223" fmla="*/ 69331 h 220910"/>
                <a:gd name="connsiteX224" fmla="*/ 72539 w 256507"/>
                <a:gd name="connsiteY224" fmla="*/ 71099 h 220910"/>
                <a:gd name="connsiteX225" fmla="*/ 73376 w 256507"/>
                <a:gd name="connsiteY225" fmla="*/ 74409 h 220910"/>
                <a:gd name="connsiteX226" fmla="*/ 74002 w 256507"/>
                <a:gd name="connsiteY226" fmla="*/ 75950 h 220910"/>
                <a:gd name="connsiteX227" fmla="*/ 75410 w 256507"/>
                <a:gd name="connsiteY227" fmla="*/ 77076 h 220910"/>
                <a:gd name="connsiteX228" fmla="*/ 76435 w 256507"/>
                <a:gd name="connsiteY228" fmla="*/ 77663 h 220910"/>
                <a:gd name="connsiteX229" fmla="*/ 77570 w 256507"/>
                <a:gd name="connsiteY229" fmla="*/ 78860 h 220910"/>
                <a:gd name="connsiteX230" fmla="*/ 79924 w 256507"/>
                <a:gd name="connsiteY230" fmla="*/ 78657 h 220910"/>
                <a:gd name="connsiteX231" fmla="*/ 85103 w 256507"/>
                <a:gd name="connsiteY231" fmla="*/ 80347 h 220910"/>
                <a:gd name="connsiteX232" fmla="*/ 86676 w 256507"/>
                <a:gd name="connsiteY232" fmla="*/ 81129 h 220910"/>
                <a:gd name="connsiteX233" fmla="*/ 88859 w 256507"/>
                <a:gd name="connsiteY233" fmla="*/ 81911 h 220910"/>
                <a:gd name="connsiteX234" fmla="*/ 90408 w 256507"/>
                <a:gd name="connsiteY234" fmla="*/ 82201 h 220910"/>
                <a:gd name="connsiteX235" fmla="*/ 95751 w 256507"/>
                <a:gd name="connsiteY235" fmla="*/ 82795 h 220910"/>
                <a:gd name="connsiteX236" fmla="*/ 97723 w 256507"/>
                <a:gd name="connsiteY236" fmla="*/ 83194 h 220910"/>
                <a:gd name="connsiteX237" fmla="*/ 101384 w 256507"/>
                <a:gd name="connsiteY237" fmla="*/ 83726 h 220910"/>
                <a:gd name="connsiteX238" fmla="*/ 104310 w 256507"/>
                <a:gd name="connsiteY238" fmla="*/ 83820 h 220910"/>
                <a:gd name="connsiteX239" fmla="*/ 106383 w 256507"/>
                <a:gd name="connsiteY239" fmla="*/ 83578 h 220910"/>
                <a:gd name="connsiteX240" fmla="*/ 107838 w 256507"/>
                <a:gd name="connsiteY240" fmla="*/ 83093 h 220910"/>
                <a:gd name="connsiteX241" fmla="*/ 108730 w 256507"/>
                <a:gd name="connsiteY241" fmla="*/ 82561 h 220910"/>
                <a:gd name="connsiteX242" fmla="*/ 109137 w 256507"/>
                <a:gd name="connsiteY242" fmla="*/ 82099 h 220910"/>
                <a:gd name="connsiteX243" fmla="*/ 109740 w 256507"/>
                <a:gd name="connsiteY243" fmla="*/ 80448 h 220910"/>
                <a:gd name="connsiteX244" fmla="*/ 110827 w 256507"/>
                <a:gd name="connsiteY244" fmla="*/ 76865 h 220910"/>
                <a:gd name="connsiteX245" fmla="*/ 111257 w 256507"/>
                <a:gd name="connsiteY245" fmla="*/ 75793 h 220910"/>
                <a:gd name="connsiteX246" fmla="*/ 112337 w 256507"/>
                <a:gd name="connsiteY246" fmla="*/ 75301 h 220910"/>
                <a:gd name="connsiteX247" fmla="*/ 113737 w 256507"/>
                <a:gd name="connsiteY247" fmla="*/ 74980 h 220910"/>
                <a:gd name="connsiteX248" fmla="*/ 114559 w 256507"/>
                <a:gd name="connsiteY248" fmla="*/ 75551 h 220910"/>
                <a:gd name="connsiteX249" fmla="*/ 115474 w 256507"/>
                <a:gd name="connsiteY249" fmla="*/ 79525 h 220910"/>
                <a:gd name="connsiteX250" fmla="*/ 119550 w 256507"/>
                <a:gd name="connsiteY250" fmla="*/ 83116 h 220910"/>
                <a:gd name="connsiteX251" fmla="*/ 120943 w 256507"/>
                <a:gd name="connsiteY251" fmla="*/ 86136 h 220910"/>
                <a:gd name="connsiteX252" fmla="*/ 121960 w 256507"/>
                <a:gd name="connsiteY252" fmla="*/ 88718 h 220910"/>
                <a:gd name="connsiteX253" fmla="*/ 122844 w 256507"/>
                <a:gd name="connsiteY253" fmla="*/ 89422 h 220910"/>
                <a:gd name="connsiteX254" fmla="*/ 124393 w 256507"/>
                <a:gd name="connsiteY254" fmla="*/ 90306 h 220910"/>
                <a:gd name="connsiteX255" fmla="*/ 126865 w 256507"/>
                <a:gd name="connsiteY255" fmla="*/ 90619 h 220910"/>
                <a:gd name="connsiteX256" fmla="*/ 129071 w 256507"/>
                <a:gd name="connsiteY256" fmla="*/ 90713 h 220910"/>
                <a:gd name="connsiteX257" fmla="*/ 133718 w 256507"/>
                <a:gd name="connsiteY257" fmla="*/ 92575 h 220910"/>
                <a:gd name="connsiteX258" fmla="*/ 137411 w 256507"/>
                <a:gd name="connsiteY258" fmla="*/ 94053 h 220910"/>
                <a:gd name="connsiteX259" fmla="*/ 140055 w 256507"/>
                <a:gd name="connsiteY259" fmla="*/ 95117 h 220910"/>
                <a:gd name="connsiteX260" fmla="*/ 141268 w 256507"/>
                <a:gd name="connsiteY260" fmla="*/ 95923 h 220910"/>
                <a:gd name="connsiteX261" fmla="*/ 142113 w 256507"/>
                <a:gd name="connsiteY261" fmla="*/ 97245 h 220910"/>
                <a:gd name="connsiteX262" fmla="*/ 142613 w 256507"/>
                <a:gd name="connsiteY262" fmla="*/ 98270 h 220910"/>
                <a:gd name="connsiteX263" fmla="*/ 143427 w 256507"/>
                <a:gd name="connsiteY263" fmla="*/ 100930 h 220910"/>
                <a:gd name="connsiteX264" fmla="*/ 144296 w 256507"/>
                <a:gd name="connsiteY264" fmla="*/ 103035 h 220910"/>
                <a:gd name="connsiteX265" fmla="*/ 145711 w 256507"/>
                <a:gd name="connsiteY265" fmla="*/ 103433 h 220910"/>
                <a:gd name="connsiteX266" fmla="*/ 146979 w 256507"/>
                <a:gd name="connsiteY266" fmla="*/ 103598 h 220910"/>
                <a:gd name="connsiteX267" fmla="*/ 148231 w 256507"/>
                <a:gd name="connsiteY267" fmla="*/ 105037 h 220910"/>
                <a:gd name="connsiteX268" fmla="*/ 149177 w 256507"/>
                <a:gd name="connsiteY268" fmla="*/ 106297 h 220910"/>
                <a:gd name="connsiteX269" fmla="*/ 151055 w 256507"/>
                <a:gd name="connsiteY269" fmla="*/ 109379 h 220910"/>
                <a:gd name="connsiteX270" fmla="*/ 152440 w 256507"/>
                <a:gd name="connsiteY270" fmla="*/ 111507 h 220910"/>
                <a:gd name="connsiteX271" fmla="*/ 152894 w 256507"/>
                <a:gd name="connsiteY271" fmla="*/ 113580 h 220910"/>
                <a:gd name="connsiteX272" fmla="*/ 154466 w 256507"/>
                <a:gd name="connsiteY272" fmla="*/ 114965 h 220910"/>
                <a:gd name="connsiteX273" fmla="*/ 156610 w 256507"/>
                <a:gd name="connsiteY273" fmla="*/ 115552 h 220910"/>
                <a:gd name="connsiteX274" fmla="*/ 158589 w 256507"/>
                <a:gd name="connsiteY274" fmla="*/ 115630 h 220910"/>
                <a:gd name="connsiteX275" fmla="*/ 159731 w 256507"/>
                <a:gd name="connsiteY275" fmla="*/ 115012 h 220910"/>
                <a:gd name="connsiteX276" fmla="*/ 162540 w 256507"/>
                <a:gd name="connsiteY276" fmla="*/ 113933 h 220910"/>
                <a:gd name="connsiteX277" fmla="*/ 164730 w 256507"/>
                <a:gd name="connsiteY277" fmla="*/ 112704 h 220910"/>
                <a:gd name="connsiteX278" fmla="*/ 166326 w 256507"/>
                <a:gd name="connsiteY278" fmla="*/ 112274 h 220910"/>
                <a:gd name="connsiteX279" fmla="*/ 167273 w 256507"/>
                <a:gd name="connsiteY279" fmla="*/ 112540 h 220910"/>
                <a:gd name="connsiteX280" fmla="*/ 167993 w 256507"/>
                <a:gd name="connsiteY280" fmla="*/ 113393 h 220910"/>
                <a:gd name="connsiteX281" fmla="*/ 168376 w 256507"/>
                <a:gd name="connsiteY281" fmla="*/ 115059 h 220910"/>
                <a:gd name="connsiteX282" fmla="*/ 168470 w 256507"/>
                <a:gd name="connsiteY282" fmla="*/ 115990 h 220910"/>
                <a:gd name="connsiteX283" fmla="*/ 170027 w 256507"/>
                <a:gd name="connsiteY283" fmla="*/ 116874 h 220910"/>
                <a:gd name="connsiteX284" fmla="*/ 171177 w 256507"/>
                <a:gd name="connsiteY284" fmla="*/ 116522 h 220910"/>
                <a:gd name="connsiteX285" fmla="*/ 171623 w 256507"/>
                <a:gd name="connsiteY285" fmla="*/ 115497 h 220910"/>
                <a:gd name="connsiteX286" fmla="*/ 171646 w 256507"/>
                <a:gd name="connsiteY286" fmla="*/ 114989 h 220910"/>
                <a:gd name="connsiteX287" fmla="*/ 171639 w 256507"/>
                <a:gd name="connsiteY287" fmla="*/ 110451 h 220910"/>
                <a:gd name="connsiteX288" fmla="*/ 171639 w 256507"/>
                <a:gd name="connsiteY288" fmla="*/ 106524 h 220910"/>
                <a:gd name="connsiteX289" fmla="*/ 171631 w 256507"/>
                <a:gd name="connsiteY289" fmla="*/ 102831 h 220910"/>
                <a:gd name="connsiteX290" fmla="*/ 171631 w 256507"/>
                <a:gd name="connsiteY290" fmla="*/ 98333 h 220910"/>
                <a:gd name="connsiteX291" fmla="*/ 171623 w 256507"/>
                <a:gd name="connsiteY291" fmla="*/ 94413 h 220910"/>
                <a:gd name="connsiteX292" fmla="*/ 171623 w 256507"/>
                <a:gd name="connsiteY292" fmla="*/ 91190 h 220910"/>
                <a:gd name="connsiteX293" fmla="*/ 171615 w 256507"/>
                <a:gd name="connsiteY293" fmla="*/ 87826 h 220910"/>
                <a:gd name="connsiteX294" fmla="*/ 170614 w 256507"/>
                <a:gd name="connsiteY294" fmla="*/ 88014 h 220910"/>
                <a:gd name="connsiteX295" fmla="*/ 169354 w 256507"/>
                <a:gd name="connsiteY295" fmla="*/ 88780 h 220910"/>
                <a:gd name="connsiteX296" fmla="*/ 166451 w 256507"/>
                <a:gd name="connsiteY296" fmla="*/ 88874 h 220910"/>
                <a:gd name="connsiteX297" fmla="*/ 165317 w 256507"/>
                <a:gd name="connsiteY297" fmla="*/ 89445 h 220910"/>
                <a:gd name="connsiteX298" fmla="*/ 164965 w 256507"/>
                <a:gd name="connsiteY298" fmla="*/ 90314 h 220910"/>
                <a:gd name="connsiteX299" fmla="*/ 165184 w 256507"/>
                <a:gd name="connsiteY299" fmla="*/ 91440 h 220910"/>
                <a:gd name="connsiteX300" fmla="*/ 165247 w 256507"/>
                <a:gd name="connsiteY300" fmla="*/ 92974 h 220910"/>
                <a:gd name="connsiteX301" fmla="*/ 164816 w 256507"/>
                <a:gd name="connsiteY301" fmla="*/ 93693 h 220910"/>
                <a:gd name="connsiteX302" fmla="*/ 163549 w 256507"/>
                <a:gd name="connsiteY302" fmla="*/ 93983 h 220910"/>
                <a:gd name="connsiteX303" fmla="*/ 161703 w 256507"/>
                <a:gd name="connsiteY303" fmla="*/ 93388 h 220910"/>
                <a:gd name="connsiteX304" fmla="*/ 158362 w 256507"/>
                <a:gd name="connsiteY304" fmla="*/ 92622 h 220910"/>
                <a:gd name="connsiteX305" fmla="*/ 155577 w 256507"/>
                <a:gd name="connsiteY305" fmla="*/ 92144 h 220910"/>
                <a:gd name="connsiteX306" fmla="*/ 153574 w 256507"/>
                <a:gd name="connsiteY306" fmla="*/ 90110 h 220910"/>
                <a:gd name="connsiteX307" fmla="*/ 150867 w 256507"/>
                <a:gd name="connsiteY307" fmla="*/ 87043 h 220910"/>
                <a:gd name="connsiteX308" fmla="*/ 149091 w 256507"/>
                <a:gd name="connsiteY308" fmla="*/ 85502 h 220910"/>
                <a:gd name="connsiteX309" fmla="*/ 144820 w 256507"/>
                <a:gd name="connsiteY309" fmla="*/ 82302 h 220910"/>
                <a:gd name="connsiteX310" fmla="*/ 144092 w 256507"/>
                <a:gd name="connsiteY310" fmla="*/ 81661 h 220910"/>
                <a:gd name="connsiteX311" fmla="*/ 142793 w 256507"/>
                <a:gd name="connsiteY311" fmla="*/ 80167 h 220910"/>
                <a:gd name="connsiteX312" fmla="*/ 141683 w 256507"/>
                <a:gd name="connsiteY312" fmla="*/ 77632 h 220910"/>
                <a:gd name="connsiteX313" fmla="*/ 141135 w 256507"/>
                <a:gd name="connsiteY313" fmla="*/ 75950 h 220910"/>
                <a:gd name="connsiteX314" fmla="*/ 140618 w 256507"/>
                <a:gd name="connsiteY314" fmla="*/ 74698 h 220910"/>
                <a:gd name="connsiteX315" fmla="*/ 140047 w 256507"/>
                <a:gd name="connsiteY315" fmla="*/ 72836 h 220910"/>
                <a:gd name="connsiteX316" fmla="*/ 141080 w 256507"/>
                <a:gd name="connsiteY316" fmla="*/ 69973 h 220910"/>
                <a:gd name="connsiteX317" fmla="*/ 142527 w 256507"/>
                <a:gd name="connsiteY317" fmla="*/ 64528 h 220910"/>
                <a:gd name="connsiteX318" fmla="*/ 143576 w 256507"/>
                <a:gd name="connsiteY318" fmla="*/ 60608 h 220910"/>
                <a:gd name="connsiteX319" fmla="*/ 144155 w 256507"/>
                <a:gd name="connsiteY319" fmla="*/ 57705 h 220910"/>
                <a:gd name="connsiteX320" fmla="*/ 146228 w 256507"/>
                <a:gd name="connsiteY320" fmla="*/ 54748 h 220910"/>
                <a:gd name="connsiteX321" fmla="*/ 146377 w 256507"/>
                <a:gd name="connsiteY321" fmla="*/ 52104 h 220910"/>
                <a:gd name="connsiteX322" fmla="*/ 145540 w 256507"/>
                <a:gd name="connsiteY322" fmla="*/ 48716 h 220910"/>
                <a:gd name="connsiteX323" fmla="*/ 145751 w 256507"/>
                <a:gd name="connsiteY323" fmla="*/ 46847 h 220910"/>
                <a:gd name="connsiteX324" fmla="*/ 145891 w 256507"/>
                <a:gd name="connsiteY324" fmla="*/ 42098 h 220910"/>
                <a:gd name="connsiteX325" fmla="*/ 146009 w 256507"/>
                <a:gd name="connsiteY325" fmla="*/ 38108 h 220910"/>
                <a:gd name="connsiteX326" fmla="*/ 146040 w 256507"/>
                <a:gd name="connsiteY326" fmla="*/ 36168 h 220910"/>
                <a:gd name="connsiteX327" fmla="*/ 145469 w 256507"/>
                <a:gd name="connsiteY327" fmla="*/ 32796 h 220910"/>
                <a:gd name="connsiteX328" fmla="*/ 144069 w 256507"/>
                <a:gd name="connsiteY328" fmla="*/ 29064 h 220910"/>
                <a:gd name="connsiteX329" fmla="*/ 140986 w 256507"/>
                <a:gd name="connsiteY329" fmla="*/ 23869 h 220910"/>
                <a:gd name="connsiteX330" fmla="*/ 141002 w 256507"/>
                <a:gd name="connsiteY330" fmla="*/ 22758 h 220910"/>
                <a:gd name="connsiteX331" fmla="*/ 142833 w 256507"/>
                <a:gd name="connsiteY331" fmla="*/ 21530 h 220910"/>
                <a:gd name="connsiteX332" fmla="*/ 145735 w 256507"/>
                <a:gd name="connsiteY332" fmla="*/ 19386 h 220910"/>
                <a:gd name="connsiteX333" fmla="*/ 147159 w 256507"/>
                <a:gd name="connsiteY333" fmla="*/ 18111 h 220910"/>
                <a:gd name="connsiteX334" fmla="*/ 148864 w 256507"/>
                <a:gd name="connsiteY334" fmla="*/ 16304 h 220910"/>
                <a:gd name="connsiteX335" fmla="*/ 149623 w 256507"/>
                <a:gd name="connsiteY335" fmla="*/ 15381 h 220910"/>
                <a:gd name="connsiteX336" fmla="*/ 151298 w 256507"/>
                <a:gd name="connsiteY336" fmla="*/ 13065 h 220910"/>
                <a:gd name="connsiteX337" fmla="*/ 152354 w 256507"/>
                <a:gd name="connsiteY337" fmla="*/ 11180 h 220910"/>
                <a:gd name="connsiteX338" fmla="*/ 152721 w 256507"/>
                <a:gd name="connsiteY338" fmla="*/ 8746 h 220910"/>
                <a:gd name="connsiteX339" fmla="*/ 151923 w 256507"/>
                <a:gd name="connsiteY339" fmla="*/ 6431 h 220910"/>
                <a:gd name="connsiteX340" fmla="*/ 153551 w 256507"/>
                <a:gd name="connsiteY340" fmla="*/ 5977 h 220910"/>
                <a:gd name="connsiteX341" fmla="*/ 158894 w 256507"/>
                <a:gd name="connsiteY341" fmla="*/ 5163 h 220910"/>
                <a:gd name="connsiteX342" fmla="*/ 164777 w 256507"/>
                <a:gd name="connsiteY342" fmla="*/ 4264 h 220910"/>
                <a:gd name="connsiteX343" fmla="*/ 170981 w 256507"/>
                <a:gd name="connsiteY343" fmla="*/ 3309 h 220910"/>
                <a:gd name="connsiteX344" fmla="*/ 177240 w 256507"/>
                <a:gd name="connsiteY344" fmla="*/ 2355 h 220910"/>
                <a:gd name="connsiteX345" fmla="*/ 183303 w 256507"/>
                <a:gd name="connsiteY345" fmla="*/ 1424 h 220910"/>
                <a:gd name="connsiteX346" fmla="*/ 188803 w 256507"/>
                <a:gd name="connsiteY346" fmla="*/ 587 h 220910"/>
                <a:gd name="connsiteX347" fmla="*/ 192605 w 256507"/>
                <a:gd name="connsiteY347" fmla="*/ 0 h 220910"/>
                <a:gd name="connsiteX348" fmla="*/ 193169 w 256507"/>
                <a:gd name="connsiteY348" fmla="*/ 1588 h 220910"/>
                <a:gd name="connsiteX349" fmla="*/ 194358 w 256507"/>
                <a:gd name="connsiteY349" fmla="*/ 4232 h 220910"/>
                <a:gd name="connsiteX350" fmla="*/ 195696 w 256507"/>
                <a:gd name="connsiteY350" fmla="*/ 6173 h 220910"/>
                <a:gd name="connsiteX351" fmla="*/ 197377 w 256507"/>
                <a:gd name="connsiteY351" fmla="*/ 7878 h 220910"/>
                <a:gd name="connsiteX352" fmla="*/ 198801 w 256507"/>
                <a:gd name="connsiteY352" fmla="*/ 8911 h 220910"/>
                <a:gd name="connsiteX353" fmla="*/ 199748 w 256507"/>
                <a:gd name="connsiteY353" fmla="*/ 9224 h 220910"/>
                <a:gd name="connsiteX354" fmla="*/ 205772 w 256507"/>
                <a:gd name="connsiteY354" fmla="*/ 9114 h 220910"/>
                <a:gd name="connsiteX355" fmla="*/ 207931 w 256507"/>
                <a:gd name="connsiteY355" fmla="*/ 10147 h 220910"/>
                <a:gd name="connsiteX356" fmla="*/ 209817 w 256507"/>
                <a:gd name="connsiteY356" fmla="*/ 11461 h 220910"/>
                <a:gd name="connsiteX357" fmla="*/ 210286 w 256507"/>
                <a:gd name="connsiteY357" fmla="*/ 13495 h 220910"/>
                <a:gd name="connsiteX358" fmla="*/ 211523 w 256507"/>
                <a:gd name="connsiteY358" fmla="*/ 14771 h 220910"/>
                <a:gd name="connsiteX359" fmla="*/ 212860 w 256507"/>
                <a:gd name="connsiteY359" fmla="*/ 15772 h 220910"/>
                <a:gd name="connsiteX360" fmla="*/ 213439 w 256507"/>
                <a:gd name="connsiteY360" fmla="*/ 15897 h 220910"/>
                <a:gd name="connsiteX361" fmla="*/ 214425 w 256507"/>
                <a:gd name="connsiteY361" fmla="*/ 15655 h 220910"/>
                <a:gd name="connsiteX362" fmla="*/ 216036 w 256507"/>
                <a:gd name="connsiteY362" fmla="*/ 15631 h 220910"/>
                <a:gd name="connsiteX363" fmla="*/ 217531 w 256507"/>
                <a:gd name="connsiteY363" fmla="*/ 16069 h 220910"/>
                <a:gd name="connsiteX364" fmla="*/ 218242 w 256507"/>
                <a:gd name="connsiteY364" fmla="*/ 16515 h 220910"/>
                <a:gd name="connsiteX365" fmla="*/ 218313 w 256507"/>
                <a:gd name="connsiteY365" fmla="*/ 18221 h 220910"/>
                <a:gd name="connsiteX366" fmla="*/ 218767 w 256507"/>
                <a:gd name="connsiteY366" fmla="*/ 18980 h 220910"/>
                <a:gd name="connsiteX367" fmla="*/ 220801 w 256507"/>
                <a:gd name="connsiteY367" fmla="*/ 19277 h 220910"/>
                <a:gd name="connsiteX368" fmla="*/ 222874 w 256507"/>
                <a:gd name="connsiteY368" fmla="*/ 19410 h 220910"/>
                <a:gd name="connsiteX369" fmla="*/ 224877 w 256507"/>
                <a:gd name="connsiteY369" fmla="*/ 20568 h 220910"/>
                <a:gd name="connsiteX370" fmla="*/ 227036 w 256507"/>
                <a:gd name="connsiteY370" fmla="*/ 20771 h 220910"/>
                <a:gd name="connsiteX371" fmla="*/ 229540 w 256507"/>
                <a:gd name="connsiteY371" fmla="*/ 21248 h 220910"/>
                <a:gd name="connsiteX372" fmla="*/ 230729 w 256507"/>
                <a:gd name="connsiteY372" fmla="*/ 22492 h 220910"/>
                <a:gd name="connsiteX373" fmla="*/ 233381 w 256507"/>
                <a:gd name="connsiteY373" fmla="*/ 23768 h 220910"/>
                <a:gd name="connsiteX374" fmla="*/ 236635 w 256507"/>
                <a:gd name="connsiteY374" fmla="*/ 24910 h 220910"/>
                <a:gd name="connsiteX375" fmla="*/ 238982 w 256507"/>
                <a:gd name="connsiteY375" fmla="*/ 26201 h 220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Lst>
              <a:rect l="l" t="t" r="r" b="b"/>
              <a:pathLst>
                <a:path w="256507" h="220910">
                  <a:moveTo>
                    <a:pt x="240226" y="26795"/>
                  </a:moveTo>
                  <a:lnTo>
                    <a:pt x="240305" y="27382"/>
                  </a:lnTo>
                  <a:lnTo>
                    <a:pt x="240907" y="28493"/>
                  </a:lnTo>
                  <a:lnTo>
                    <a:pt x="241541" y="29291"/>
                  </a:lnTo>
                  <a:lnTo>
                    <a:pt x="241596" y="30464"/>
                  </a:lnTo>
                  <a:lnTo>
                    <a:pt x="241893" y="31560"/>
                  </a:lnTo>
                  <a:lnTo>
                    <a:pt x="242816" y="31826"/>
                  </a:lnTo>
                  <a:lnTo>
                    <a:pt x="243575" y="31896"/>
                  </a:lnTo>
                  <a:lnTo>
                    <a:pt x="244279" y="31114"/>
                  </a:lnTo>
                  <a:lnTo>
                    <a:pt x="245233" y="31129"/>
                  </a:lnTo>
                  <a:lnTo>
                    <a:pt x="246282" y="31630"/>
                  </a:lnTo>
                  <a:lnTo>
                    <a:pt x="246657" y="32890"/>
                  </a:lnTo>
                  <a:lnTo>
                    <a:pt x="247479" y="34579"/>
                  </a:lnTo>
                  <a:lnTo>
                    <a:pt x="248801" y="35737"/>
                  </a:lnTo>
                  <a:lnTo>
                    <a:pt x="249693" y="36856"/>
                  </a:lnTo>
                  <a:lnTo>
                    <a:pt x="249388" y="38890"/>
                  </a:lnTo>
                  <a:lnTo>
                    <a:pt x="248824" y="40744"/>
                  </a:lnTo>
                  <a:lnTo>
                    <a:pt x="250624" y="42583"/>
                  </a:lnTo>
                  <a:lnTo>
                    <a:pt x="252963" y="44327"/>
                  </a:lnTo>
                  <a:lnTo>
                    <a:pt x="253597" y="45102"/>
                  </a:lnTo>
                  <a:lnTo>
                    <a:pt x="253785" y="47699"/>
                  </a:lnTo>
                  <a:lnTo>
                    <a:pt x="254145" y="48576"/>
                  </a:lnTo>
                  <a:lnTo>
                    <a:pt x="255733" y="50735"/>
                  </a:lnTo>
                  <a:lnTo>
                    <a:pt x="256507" y="52167"/>
                  </a:lnTo>
                  <a:lnTo>
                    <a:pt x="256452" y="52996"/>
                  </a:lnTo>
                  <a:lnTo>
                    <a:pt x="252189" y="57275"/>
                  </a:lnTo>
                  <a:lnTo>
                    <a:pt x="250835" y="57690"/>
                  </a:lnTo>
                  <a:lnTo>
                    <a:pt x="249552" y="57933"/>
                  </a:lnTo>
                  <a:lnTo>
                    <a:pt x="248410" y="58809"/>
                  </a:lnTo>
                  <a:lnTo>
                    <a:pt x="247721" y="59724"/>
                  </a:lnTo>
                  <a:lnTo>
                    <a:pt x="247972" y="60209"/>
                  </a:lnTo>
                  <a:lnTo>
                    <a:pt x="248426" y="61672"/>
                  </a:lnTo>
                  <a:lnTo>
                    <a:pt x="249419" y="63988"/>
                  </a:lnTo>
                  <a:lnTo>
                    <a:pt x="250319" y="65607"/>
                  </a:lnTo>
                  <a:lnTo>
                    <a:pt x="249568" y="67634"/>
                  </a:lnTo>
                  <a:lnTo>
                    <a:pt x="247878" y="71076"/>
                  </a:lnTo>
                  <a:lnTo>
                    <a:pt x="247096" y="71381"/>
                  </a:lnTo>
                  <a:lnTo>
                    <a:pt x="246955" y="73986"/>
                  </a:lnTo>
                  <a:lnTo>
                    <a:pt x="247471" y="74941"/>
                  </a:lnTo>
                  <a:lnTo>
                    <a:pt x="248316" y="75692"/>
                  </a:lnTo>
                  <a:lnTo>
                    <a:pt x="248660" y="77460"/>
                  </a:lnTo>
                  <a:lnTo>
                    <a:pt x="248684" y="79901"/>
                  </a:lnTo>
                  <a:lnTo>
                    <a:pt x="248590" y="81864"/>
                  </a:lnTo>
                  <a:lnTo>
                    <a:pt x="247526" y="86864"/>
                  </a:lnTo>
                  <a:lnTo>
                    <a:pt x="249450" y="91237"/>
                  </a:lnTo>
                  <a:lnTo>
                    <a:pt x="250107" y="91714"/>
                  </a:lnTo>
                  <a:lnTo>
                    <a:pt x="252775" y="91745"/>
                  </a:lnTo>
                  <a:lnTo>
                    <a:pt x="253229" y="92113"/>
                  </a:lnTo>
                  <a:lnTo>
                    <a:pt x="252596" y="93357"/>
                  </a:lnTo>
                  <a:lnTo>
                    <a:pt x="251438" y="94640"/>
                  </a:lnTo>
                  <a:lnTo>
                    <a:pt x="250726" y="95289"/>
                  </a:lnTo>
                  <a:lnTo>
                    <a:pt x="247330" y="96784"/>
                  </a:lnTo>
                  <a:lnTo>
                    <a:pt x="242456" y="98434"/>
                  </a:lnTo>
                  <a:lnTo>
                    <a:pt x="241439" y="100015"/>
                  </a:lnTo>
                  <a:lnTo>
                    <a:pt x="240790" y="102323"/>
                  </a:lnTo>
                  <a:lnTo>
                    <a:pt x="241337" y="103676"/>
                  </a:lnTo>
                  <a:lnTo>
                    <a:pt x="241979" y="104451"/>
                  </a:lnTo>
                  <a:lnTo>
                    <a:pt x="241775" y="106461"/>
                  </a:lnTo>
                  <a:lnTo>
                    <a:pt x="241345" y="108589"/>
                  </a:lnTo>
                  <a:lnTo>
                    <a:pt x="241494" y="110263"/>
                  </a:lnTo>
                  <a:lnTo>
                    <a:pt x="241275" y="111742"/>
                  </a:lnTo>
                  <a:lnTo>
                    <a:pt x="240633" y="112470"/>
                  </a:lnTo>
                  <a:lnTo>
                    <a:pt x="239781" y="114699"/>
                  </a:lnTo>
                  <a:lnTo>
                    <a:pt x="238732" y="116945"/>
                  </a:lnTo>
                  <a:lnTo>
                    <a:pt x="237903" y="117969"/>
                  </a:lnTo>
                  <a:lnTo>
                    <a:pt x="236682" y="119041"/>
                  </a:lnTo>
                  <a:lnTo>
                    <a:pt x="234750" y="119933"/>
                  </a:lnTo>
                  <a:lnTo>
                    <a:pt x="234781" y="120387"/>
                  </a:lnTo>
                  <a:lnTo>
                    <a:pt x="236972" y="121420"/>
                  </a:lnTo>
                  <a:lnTo>
                    <a:pt x="237535" y="122139"/>
                  </a:lnTo>
                  <a:lnTo>
                    <a:pt x="237739" y="122632"/>
                  </a:lnTo>
                  <a:lnTo>
                    <a:pt x="237269" y="123102"/>
                  </a:lnTo>
                  <a:lnTo>
                    <a:pt x="236823" y="123767"/>
                  </a:lnTo>
                  <a:lnTo>
                    <a:pt x="237833" y="124455"/>
                  </a:lnTo>
                  <a:lnTo>
                    <a:pt x="239069" y="125034"/>
                  </a:lnTo>
                  <a:lnTo>
                    <a:pt x="240234" y="126528"/>
                  </a:lnTo>
                  <a:lnTo>
                    <a:pt x="241275" y="128617"/>
                  </a:lnTo>
                  <a:lnTo>
                    <a:pt x="241572" y="129353"/>
                  </a:lnTo>
                  <a:lnTo>
                    <a:pt x="241814" y="129642"/>
                  </a:lnTo>
                  <a:lnTo>
                    <a:pt x="242190" y="129673"/>
                  </a:lnTo>
                  <a:lnTo>
                    <a:pt x="242918" y="129361"/>
                  </a:lnTo>
                  <a:lnTo>
                    <a:pt x="244255" y="128218"/>
                  </a:lnTo>
                  <a:lnTo>
                    <a:pt x="245233" y="127811"/>
                  </a:lnTo>
                  <a:lnTo>
                    <a:pt x="246415" y="129439"/>
                  </a:lnTo>
                  <a:lnTo>
                    <a:pt x="241698" y="131050"/>
                  </a:lnTo>
                  <a:lnTo>
                    <a:pt x="239225" y="131895"/>
                  </a:lnTo>
                  <a:lnTo>
                    <a:pt x="232176" y="134305"/>
                  </a:lnTo>
                  <a:lnTo>
                    <a:pt x="226019" y="136409"/>
                  </a:lnTo>
                  <a:lnTo>
                    <a:pt x="224415" y="136808"/>
                  </a:lnTo>
                  <a:lnTo>
                    <a:pt x="221224" y="137833"/>
                  </a:lnTo>
                  <a:lnTo>
                    <a:pt x="219635" y="138467"/>
                  </a:lnTo>
                  <a:lnTo>
                    <a:pt x="214073" y="140305"/>
                  </a:lnTo>
                  <a:lnTo>
                    <a:pt x="211749" y="141221"/>
                  </a:lnTo>
                  <a:lnTo>
                    <a:pt x="209879" y="142136"/>
                  </a:lnTo>
                  <a:lnTo>
                    <a:pt x="205287" y="143497"/>
                  </a:lnTo>
                  <a:lnTo>
                    <a:pt x="200945" y="144780"/>
                  </a:lnTo>
                  <a:lnTo>
                    <a:pt x="196204" y="146110"/>
                  </a:lnTo>
                  <a:lnTo>
                    <a:pt x="190900" y="147589"/>
                  </a:lnTo>
                  <a:lnTo>
                    <a:pt x="187919" y="148661"/>
                  </a:lnTo>
                  <a:lnTo>
                    <a:pt x="185908" y="149584"/>
                  </a:lnTo>
                  <a:lnTo>
                    <a:pt x="181207" y="151462"/>
                  </a:lnTo>
                  <a:lnTo>
                    <a:pt x="180988" y="151915"/>
                  </a:lnTo>
                  <a:lnTo>
                    <a:pt x="181050" y="153191"/>
                  </a:lnTo>
                  <a:lnTo>
                    <a:pt x="181652" y="155819"/>
                  </a:lnTo>
                  <a:lnTo>
                    <a:pt x="182826" y="158205"/>
                  </a:lnTo>
                  <a:lnTo>
                    <a:pt x="183812" y="159582"/>
                  </a:lnTo>
                  <a:lnTo>
                    <a:pt x="184453" y="163118"/>
                  </a:lnTo>
                  <a:lnTo>
                    <a:pt x="184813" y="166224"/>
                  </a:lnTo>
                  <a:lnTo>
                    <a:pt x="181621" y="166232"/>
                  </a:lnTo>
                  <a:lnTo>
                    <a:pt x="176004" y="166248"/>
                  </a:lnTo>
                  <a:lnTo>
                    <a:pt x="170175" y="166256"/>
                  </a:lnTo>
                  <a:lnTo>
                    <a:pt x="164856" y="167445"/>
                  </a:lnTo>
                  <a:lnTo>
                    <a:pt x="160482" y="169252"/>
                  </a:lnTo>
                  <a:lnTo>
                    <a:pt x="155264" y="172076"/>
                  </a:lnTo>
                  <a:lnTo>
                    <a:pt x="153566" y="173187"/>
                  </a:lnTo>
                  <a:lnTo>
                    <a:pt x="152252" y="174040"/>
                  </a:lnTo>
                  <a:lnTo>
                    <a:pt x="151423" y="175143"/>
                  </a:lnTo>
                  <a:lnTo>
                    <a:pt x="151016" y="177553"/>
                  </a:lnTo>
                  <a:lnTo>
                    <a:pt x="151016" y="181277"/>
                  </a:lnTo>
                  <a:lnTo>
                    <a:pt x="150484" y="183952"/>
                  </a:lnTo>
                  <a:lnTo>
                    <a:pt x="148904" y="186417"/>
                  </a:lnTo>
                  <a:lnTo>
                    <a:pt x="148904" y="186409"/>
                  </a:lnTo>
                  <a:lnTo>
                    <a:pt x="140978" y="189390"/>
                  </a:lnTo>
                  <a:lnTo>
                    <a:pt x="135799" y="191823"/>
                  </a:lnTo>
                  <a:lnTo>
                    <a:pt x="130714" y="194710"/>
                  </a:lnTo>
                  <a:lnTo>
                    <a:pt x="126857" y="198457"/>
                  </a:lnTo>
                  <a:lnTo>
                    <a:pt x="124229" y="203065"/>
                  </a:lnTo>
                  <a:lnTo>
                    <a:pt x="119863" y="208776"/>
                  </a:lnTo>
                  <a:lnTo>
                    <a:pt x="115419" y="213728"/>
                  </a:lnTo>
                  <a:lnTo>
                    <a:pt x="110702" y="219002"/>
                  </a:lnTo>
                  <a:lnTo>
                    <a:pt x="105413" y="220910"/>
                  </a:lnTo>
                  <a:lnTo>
                    <a:pt x="100969" y="220480"/>
                  </a:lnTo>
                  <a:lnTo>
                    <a:pt x="95610" y="218344"/>
                  </a:lnTo>
                  <a:lnTo>
                    <a:pt x="91354" y="217937"/>
                  </a:lnTo>
                  <a:lnTo>
                    <a:pt x="88202" y="219267"/>
                  </a:lnTo>
                  <a:lnTo>
                    <a:pt x="85291" y="218853"/>
                  </a:lnTo>
                  <a:lnTo>
                    <a:pt x="82615" y="216709"/>
                  </a:lnTo>
                  <a:lnTo>
                    <a:pt x="80378" y="215927"/>
                  </a:lnTo>
                  <a:lnTo>
                    <a:pt x="78563" y="216506"/>
                  </a:lnTo>
                  <a:lnTo>
                    <a:pt x="76247" y="216404"/>
                  </a:lnTo>
                  <a:lnTo>
                    <a:pt x="72015" y="215231"/>
                  </a:lnTo>
                  <a:lnTo>
                    <a:pt x="68353" y="211577"/>
                  </a:lnTo>
                  <a:lnTo>
                    <a:pt x="66374" y="210075"/>
                  </a:lnTo>
                  <a:lnTo>
                    <a:pt x="64848" y="209496"/>
                  </a:lnTo>
                  <a:lnTo>
                    <a:pt x="60467" y="208909"/>
                  </a:lnTo>
                  <a:lnTo>
                    <a:pt x="50414" y="208072"/>
                  </a:lnTo>
                  <a:lnTo>
                    <a:pt x="49366" y="208260"/>
                  </a:lnTo>
                  <a:lnTo>
                    <a:pt x="45188" y="208980"/>
                  </a:lnTo>
                  <a:lnTo>
                    <a:pt x="39970" y="209879"/>
                  </a:lnTo>
                  <a:lnTo>
                    <a:pt x="35480" y="210779"/>
                  </a:lnTo>
                  <a:lnTo>
                    <a:pt x="30778" y="211718"/>
                  </a:lnTo>
                  <a:lnTo>
                    <a:pt x="26404" y="207916"/>
                  </a:lnTo>
                  <a:lnTo>
                    <a:pt x="21452" y="203605"/>
                  </a:lnTo>
                  <a:lnTo>
                    <a:pt x="16312" y="198794"/>
                  </a:lnTo>
                  <a:lnTo>
                    <a:pt x="12455" y="195030"/>
                  </a:lnTo>
                  <a:lnTo>
                    <a:pt x="10546" y="192863"/>
                  </a:lnTo>
                  <a:lnTo>
                    <a:pt x="7159" y="190000"/>
                  </a:lnTo>
                  <a:lnTo>
                    <a:pt x="4718" y="188600"/>
                  </a:lnTo>
                  <a:lnTo>
                    <a:pt x="3771" y="187895"/>
                  </a:lnTo>
                  <a:lnTo>
                    <a:pt x="1346" y="180291"/>
                  </a:lnTo>
                  <a:lnTo>
                    <a:pt x="23" y="173312"/>
                  </a:lnTo>
                  <a:lnTo>
                    <a:pt x="23" y="168063"/>
                  </a:lnTo>
                  <a:lnTo>
                    <a:pt x="16" y="160795"/>
                  </a:lnTo>
                  <a:lnTo>
                    <a:pt x="16" y="153535"/>
                  </a:lnTo>
                  <a:lnTo>
                    <a:pt x="16" y="146290"/>
                  </a:lnTo>
                  <a:lnTo>
                    <a:pt x="8" y="139054"/>
                  </a:lnTo>
                  <a:lnTo>
                    <a:pt x="8" y="131825"/>
                  </a:lnTo>
                  <a:lnTo>
                    <a:pt x="8" y="124619"/>
                  </a:lnTo>
                  <a:lnTo>
                    <a:pt x="0" y="117414"/>
                  </a:lnTo>
                  <a:lnTo>
                    <a:pt x="0" y="110216"/>
                  </a:lnTo>
                  <a:lnTo>
                    <a:pt x="0" y="106719"/>
                  </a:lnTo>
                  <a:lnTo>
                    <a:pt x="5062" y="106719"/>
                  </a:lnTo>
                  <a:lnTo>
                    <a:pt x="10804" y="106719"/>
                  </a:lnTo>
                  <a:lnTo>
                    <a:pt x="16805" y="106719"/>
                  </a:lnTo>
                  <a:lnTo>
                    <a:pt x="23329" y="106719"/>
                  </a:lnTo>
                  <a:lnTo>
                    <a:pt x="29855" y="106719"/>
                  </a:lnTo>
                  <a:lnTo>
                    <a:pt x="36379" y="106719"/>
                  </a:lnTo>
                  <a:lnTo>
                    <a:pt x="40932" y="106719"/>
                  </a:lnTo>
                  <a:lnTo>
                    <a:pt x="42129" y="106665"/>
                  </a:lnTo>
                  <a:lnTo>
                    <a:pt x="43569" y="106446"/>
                  </a:lnTo>
                  <a:lnTo>
                    <a:pt x="43671" y="105734"/>
                  </a:lnTo>
                  <a:lnTo>
                    <a:pt x="41793" y="102205"/>
                  </a:lnTo>
                  <a:lnTo>
                    <a:pt x="41887" y="100954"/>
                  </a:lnTo>
                  <a:lnTo>
                    <a:pt x="42388" y="98560"/>
                  </a:lnTo>
                  <a:lnTo>
                    <a:pt x="43162" y="96494"/>
                  </a:lnTo>
                  <a:lnTo>
                    <a:pt x="44187" y="93780"/>
                  </a:lnTo>
                  <a:lnTo>
                    <a:pt x="44297" y="92183"/>
                  </a:lnTo>
                  <a:lnTo>
                    <a:pt x="43475" y="86981"/>
                  </a:lnTo>
                  <a:lnTo>
                    <a:pt x="43553" y="84086"/>
                  </a:lnTo>
                  <a:lnTo>
                    <a:pt x="43788" y="81074"/>
                  </a:lnTo>
                  <a:lnTo>
                    <a:pt x="44023" y="78226"/>
                  </a:lnTo>
                  <a:lnTo>
                    <a:pt x="43741" y="76239"/>
                  </a:lnTo>
                  <a:lnTo>
                    <a:pt x="44085" y="75160"/>
                  </a:lnTo>
                  <a:lnTo>
                    <a:pt x="44703" y="73611"/>
                  </a:lnTo>
                  <a:lnTo>
                    <a:pt x="45024" y="71858"/>
                  </a:lnTo>
                  <a:lnTo>
                    <a:pt x="45407" y="71107"/>
                  </a:lnTo>
                  <a:lnTo>
                    <a:pt x="45282" y="70411"/>
                  </a:lnTo>
                  <a:lnTo>
                    <a:pt x="44938" y="69112"/>
                  </a:lnTo>
                  <a:lnTo>
                    <a:pt x="44594" y="66202"/>
                  </a:lnTo>
                  <a:lnTo>
                    <a:pt x="44117" y="62157"/>
                  </a:lnTo>
                  <a:lnTo>
                    <a:pt x="43639" y="59247"/>
                  </a:lnTo>
                  <a:lnTo>
                    <a:pt x="44437" y="59411"/>
                  </a:lnTo>
                  <a:lnTo>
                    <a:pt x="46096" y="59685"/>
                  </a:lnTo>
                  <a:lnTo>
                    <a:pt x="46901" y="61109"/>
                  </a:lnTo>
                  <a:lnTo>
                    <a:pt x="47371" y="62673"/>
                  </a:lnTo>
                  <a:lnTo>
                    <a:pt x="48490" y="62760"/>
                  </a:lnTo>
                  <a:lnTo>
                    <a:pt x="51400" y="63683"/>
                  </a:lnTo>
                  <a:lnTo>
                    <a:pt x="52409" y="64974"/>
                  </a:lnTo>
                  <a:lnTo>
                    <a:pt x="53074" y="67767"/>
                  </a:lnTo>
                  <a:lnTo>
                    <a:pt x="52675" y="69198"/>
                  </a:lnTo>
                  <a:lnTo>
                    <a:pt x="51737" y="70348"/>
                  </a:lnTo>
                  <a:lnTo>
                    <a:pt x="52675" y="71365"/>
                  </a:lnTo>
                  <a:lnTo>
                    <a:pt x="54623" y="72046"/>
                  </a:lnTo>
                  <a:lnTo>
                    <a:pt x="55765" y="71842"/>
                  </a:lnTo>
                  <a:lnTo>
                    <a:pt x="59052" y="69942"/>
                  </a:lnTo>
                  <a:lnTo>
                    <a:pt x="60366" y="69605"/>
                  </a:lnTo>
                  <a:lnTo>
                    <a:pt x="62079" y="69230"/>
                  </a:lnTo>
                  <a:lnTo>
                    <a:pt x="63628" y="68744"/>
                  </a:lnTo>
                  <a:lnTo>
                    <a:pt x="68001" y="67876"/>
                  </a:lnTo>
                  <a:lnTo>
                    <a:pt x="70388" y="67493"/>
                  </a:lnTo>
                  <a:lnTo>
                    <a:pt x="71733" y="66812"/>
                  </a:lnTo>
                  <a:lnTo>
                    <a:pt x="72672" y="66812"/>
                  </a:lnTo>
                  <a:lnTo>
                    <a:pt x="73345" y="67360"/>
                  </a:lnTo>
                  <a:lnTo>
                    <a:pt x="72743" y="69331"/>
                  </a:lnTo>
                  <a:lnTo>
                    <a:pt x="72539" y="71099"/>
                  </a:lnTo>
                  <a:lnTo>
                    <a:pt x="73376" y="74409"/>
                  </a:lnTo>
                  <a:lnTo>
                    <a:pt x="74002" y="75950"/>
                  </a:lnTo>
                  <a:lnTo>
                    <a:pt x="75410" y="77076"/>
                  </a:lnTo>
                  <a:lnTo>
                    <a:pt x="76435" y="77663"/>
                  </a:lnTo>
                  <a:lnTo>
                    <a:pt x="77570" y="78860"/>
                  </a:lnTo>
                  <a:lnTo>
                    <a:pt x="79924" y="78657"/>
                  </a:lnTo>
                  <a:lnTo>
                    <a:pt x="85103" y="80347"/>
                  </a:lnTo>
                  <a:lnTo>
                    <a:pt x="86676" y="81129"/>
                  </a:lnTo>
                  <a:lnTo>
                    <a:pt x="88859" y="81911"/>
                  </a:lnTo>
                  <a:lnTo>
                    <a:pt x="90408" y="82201"/>
                  </a:lnTo>
                  <a:lnTo>
                    <a:pt x="95751" y="82795"/>
                  </a:lnTo>
                  <a:lnTo>
                    <a:pt x="97723" y="83194"/>
                  </a:lnTo>
                  <a:lnTo>
                    <a:pt x="101384" y="83726"/>
                  </a:lnTo>
                  <a:lnTo>
                    <a:pt x="104310" y="83820"/>
                  </a:lnTo>
                  <a:lnTo>
                    <a:pt x="106383" y="83578"/>
                  </a:lnTo>
                  <a:lnTo>
                    <a:pt x="107838" y="83093"/>
                  </a:lnTo>
                  <a:lnTo>
                    <a:pt x="108730" y="82561"/>
                  </a:lnTo>
                  <a:lnTo>
                    <a:pt x="109137" y="82099"/>
                  </a:lnTo>
                  <a:lnTo>
                    <a:pt x="109740" y="80448"/>
                  </a:lnTo>
                  <a:lnTo>
                    <a:pt x="110827" y="76865"/>
                  </a:lnTo>
                  <a:lnTo>
                    <a:pt x="111257" y="75793"/>
                  </a:lnTo>
                  <a:lnTo>
                    <a:pt x="112337" y="75301"/>
                  </a:lnTo>
                  <a:lnTo>
                    <a:pt x="113737" y="74980"/>
                  </a:lnTo>
                  <a:lnTo>
                    <a:pt x="114559" y="75551"/>
                  </a:lnTo>
                  <a:lnTo>
                    <a:pt x="115474" y="79525"/>
                  </a:lnTo>
                  <a:lnTo>
                    <a:pt x="119550" y="83116"/>
                  </a:lnTo>
                  <a:lnTo>
                    <a:pt x="120943" y="86136"/>
                  </a:lnTo>
                  <a:lnTo>
                    <a:pt x="121960" y="88718"/>
                  </a:lnTo>
                  <a:lnTo>
                    <a:pt x="122844" y="89422"/>
                  </a:lnTo>
                  <a:lnTo>
                    <a:pt x="124393" y="90306"/>
                  </a:lnTo>
                  <a:lnTo>
                    <a:pt x="126865" y="90619"/>
                  </a:lnTo>
                  <a:lnTo>
                    <a:pt x="129071" y="90713"/>
                  </a:lnTo>
                  <a:lnTo>
                    <a:pt x="133718" y="92575"/>
                  </a:lnTo>
                  <a:lnTo>
                    <a:pt x="137411" y="94053"/>
                  </a:lnTo>
                  <a:lnTo>
                    <a:pt x="140055" y="95117"/>
                  </a:lnTo>
                  <a:lnTo>
                    <a:pt x="141268" y="95923"/>
                  </a:lnTo>
                  <a:lnTo>
                    <a:pt x="142113" y="97245"/>
                  </a:lnTo>
                  <a:lnTo>
                    <a:pt x="142613" y="98270"/>
                  </a:lnTo>
                  <a:lnTo>
                    <a:pt x="143427" y="100930"/>
                  </a:lnTo>
                  <a:lnTo>
                    <a:pt x="144296" y="103035"/>
                  </a:lnTo>
                  <a:lnTo>
                    <a:pt x="145711" y="103433"/>
                  </a:lnTo>
                  <a:lnTo>
                    <a:pt x="146979" y="103598"/>
                  </a:lnTo>
                  <a:lnTo>
                    <a:pt x="148231" y="105037"/>
                  </a:lnTo>
                  <a:lnTo>
                    <a:pt x="149177" y="106297"/>
                  </a:lnTo>
                  <a:lnTo>
                    <a:pt x="151055" y="109379"/>
                  </a:lnTo>
                  <a:lnTo>
                    <a:pt x="152440" y="111507"/>
                  </a:lnTo>
                  <a:lnTo>
                    <a:pt x="152894" y="113580"/>
                  </a:lnTo>
                  <a:lnTo>
                    <a:pt x="154466" y="114965"/>
                  </a:lnTo>
                  <a:lnTo>
                    <a:pt x="156610" y="115552"/>
                  </a:lnTo>
                  <a:lnTo>
                    <a:pt x="158589" y="115630"/>
                  </a:lnTo>
                  <a:lnTo>
                    <a:pt x="159731" y="115012"/>
                  </a:lnTo>
                  <a:lnTo>
                    <a:pt x="162540" y="113933"/>
                  </a:lnTo>
                  <a:lnTo>
                    <a:pt x="164730" y="112704"/>
                  </a:lnTo>
                  <a:lnTo>
                    <a:pt x="166326" y="112274"/>
                  </a:lnTo>
                  <a:lnTo>
                    <a:pt x="167273" y="112540"/>
                  </a:lnTo>
                  <a:lnTo>
                    <a:pt x="167993" y="113393"/>
                  </a:lnTo>
                  <a:lnTo>
                    <a:pt x="168376" y="115059"/>
                  </a:lnTo>
                  <a:lnTo>
                    <a:pt x="168470" y="115990"/>
                  </a:lnTo>
                  <a:lnTo>
                    <a:pt x="170027" y="116874"/>
                  </a:lnTo>
                  <a:lnTo>
                    <a:pt x="171177" y="116522"/>
                  </a:lnTo>
                  <a:lnTo>
                    <a:pt x="171623" y="115497"/>
                  </a:lnTo>
                  <a:lnTo>
                    <a:pt x="171646" y="114989"/>
                  </a:lnTo>
                  <a:lnTo>
                    <a:pt x="171639" y="110451"/>
                  </a:lnTo>
                  <a:lnTo>
                    <a:pt x="171639" y="106524"/>
                  </a:lnTo>
                  <a:lnTo>
                    <a:pt x="171631" y="102831"/>
                  </a:lnTo>
                  <a:lnTo>
                    <a:pt x="171631" y="98333"/>
                  </a:lnTo>
                  <a:lnTo>
                    <a:pt x="171623" y="94413"/>
                  </a:lnTo>
                  <a:lnTo>
                    <a:pt x="171623" y="91190"/>
                  </a:lnTo>
                  <a:lnTo>
                    <a:pt x="171615" y="87826"/>
                  </a:lnTo>
                  <a:lnTo>
                    <a:pt x="170614" y="88014"/>
                  </a:lnTo>
                  <a:lnTo>
                    <a:pt x="169354" y="88780"/>
                  </a:lnTo>
                  <a:lnTo>
                    <a:pt x="166451" y="88874"/>
                  </a:lnTo>
                  <a:lnTo>
                    <a:pt x="165317" y="89445"/>
                  </a:lnTo>
                  <a:lnTo>
                    <a:pt x="164965" y="90314"/>
                  </a:lnTo>
                  <a:lnTo>
                    <a:pt x="165184" y="91440"/>
                  </a:lnTo>
                  <a:lnTo>
                    <a:pt x="165247" y="92974"/>
                  </a:lnTo>
                  <a:lnTo>
                    <a:pt x="164816" y="93693"/>
                  </a:lnTo>
                  <a:lnTo>
                    <a:pt x="163549" y="93983"/>
                  </a:lnTo>
                  <a:lnTo>
                    <a:pt x="161703" y="93388"/>
                  </a:lnTo>
                  <a:lnTo>
                    <a:pt x="158362" y="92622"/>
                  </a:lnTo>
                  <a:lnTo>
                    <a:pt x="155577" y="92144"/>
                  </a:lnTo>
                  <a:lnTo>
                    <a:pt x="153574" y="90110"/>
                  </a:lnTo>
                  <a:lnTo>
                    <a:pt x="150867" y="87043"/>
                  </a:lnTo>
                  <a:lnTo>
                    <a:pt x="149091" y="85502"/>
                  </a:lnTo>
                  <a:lnTo>
                    <a:pt x="144820" y="82302"/>
                  </a:lnTo>
                  <a:lnTo>
                    <a:pt x="144092" y="81661"/>
                  </a:lnTo>
                  <a:lnTo>
                    <a:pt x="142793" y="80167"/>
                  </a:lnTo>
                  <a:lnTo>
                    <a:pt x="141683" y="77632"/>
                  </a:lnTo>
                  <a:lnTo>
                    <a:pt x="141135" y="75950"/>
                  </a:lnTo>
                  <a:lnTo>
                    <a:pt x="140618" y="74698"/>
                  </a:lnTo>
                  <a:lnTo>
                    <a:pt x="140047" y="72836"/>
                  </a:lnTo>
                  <a:lnTo>
                    <a:pt x="141080" y="69973"/>
                  </a:lnTo>
                  <a:lnTo>
                    <a:pt x="142527" y="64528"/>
                  </a:lnTo>
                  <a:lnTo>
                    <a:pt x="143576" y="60608"/>
                  </a:lnTo>
                  <a:lnTo>
                    <a:pt x="144155" y="57705"/>
                  </a:lnTo>
                  <a:lnTo>
                    <a:pt x="146228" y="54748"/>
                  </a:lnTo>
                  <a:lnTo>
                    <a:pt x="146377" y="52104"/>
                  </a:lnTo>
                  <a:lnTo>
                    <a:pt x="145540" y="48716"/>
                  </a:lnTo>
                  <a:lnTo>
                    <a:pt x="145751" y="46847"/>
                  </a:lnTo>
                  <a:lnTo>
                    <a:pt x="145891" y="42098"/>
                  </a:lnTo>
                  <a:lnTo>
                    <a:pt x="146009" y="38108"/>
                  </a:lnTo>
                  <a:lnTo>
                    <a:pt x="146040" y="36168"/>
                  </a:lnTo>
                  <a:lnTo>
                    <a:pt x="145469" y="32796"/>
                  </a:lnTo>
                  <a:lnTo>
                    <a:pt x="144069" y="29064"/>
                  </a:lnTo>
                  <a:lnTo>
                    <a:pt x="140986" y="23869"/>
                  </a:lnTo>
                  <a:lnTo>
                    <a:pt x="141002" y="22758"/>
                  </a:lnTo>
                  <a:lnTo>
                    <a:pt x="142833" y="21530"/>
                  </a:lnTo>
                  <a:lnTo>
                    <a:pt x="145735" y="19386"/>
                  </a:lnTo>
                  <a:lnTo>
                    <a:pt x="147159" y="18111"/>
                  </a:lnTo>
                  <a:lnTo>
                    <a:pt x="148864" y="16304"/>
                  </a:lnTo>
                  <a:lnTo>
                    <a:pt x="149623" y="15381"/>
                  </a:lnTo>
                  <a:lnTo>
                    <a:pt x="151298" y="13065"/>
                  </a:lnTo>
                  <a:lnTo>
                    <a:pt x="152354" y="11180"/>
                  </a:lnTo>
                  <a:lnTo>
                    <a:pt x="152721" y="8746"/>
                  </a:lnTo>
                  <a:lnTo>
                    <a:pt x="151923" y="6431"/>
                  </a:lnTo>
                  <a:lnTo>
                    <a:pt x="153551" y="5977"/>
                  </a:lnTo>
                  <a:lnTo>
                    <a:pt x="158894" y="5163"/>
                  </a:lnTo>
                  <a:lnTo>
                    <a:pt x="164777" y="4264"/>
                  </a:lnTo>
                  <a:lnTo>
                    <a:pt x="170981" y="3309"/>
                  </a:lnTo>
                  <a:lnTo>
                    <a:pt x="177240" y="2355"/>
                  </a:lnTo>
                  <a:lnTo>
                    <a:pt x="183303" y="1424"/>
                  </a:lnTo>
                  <a:lnTo>
                    <a:pt x="188803" y="587"/>
                  </a:lnTo>
                  <a:lnTo>
                    <a:pt x="192605" y="0"/>
                  </a:lnTo>
                  <a:lnTo>
                    <a:pt x="193169" y="1588"/>
                  </a:lnTo>
                  <a:lnTo>
                    <a:pt x="194358" y="4232"/>
                  </a:lnTo>
                  <a:lnTo>
                    <a:pt x="195696" y="6173"/>
                  </a:lnTo>
                  <a:lnTo>
                    <a:pt x="197377" y="7878"/>
                  </a:lnTo>
                  <a:lnTo>
                    <a:pt x="198801" y="8911"/>
                  </a:lnTo>
                  <a:lnTo>
                    <a:pt x="199748" y="9224"/>
                  </a:lnTo>
                  <a:lnTo>
                    <a:pt x="205772" y="9114"/>
                  </a:lnTo>
                  <a:lnTo>
                    <a:pt x="207931" y="10147"/>
                  </a:lnTo>
                  <a:lnTo>
                    <a:pt x="209817" y="11461"/>
                  </a:lnTo>
                  <a:lnTo>
                    <a:pt x="210286" y="13495"/>
                  </a:lnTo>
                  <a:lnTo>
                    <a:pt x="211523" y="14771"/>
                  </a:lnTo>
                  <a:lnTo>
                    <a:pt x="212860" y="15772"/>
                  </a:lnTo>
                  <a:lnTo>
                    <a:pt x="213439" y="15897"/>
                  </a:lnTo>
                  <a:lnTo>
                    <a:pt x="214425" y="15655"/>
                  </a:lnTo>
                  <a:lnTo>
                    <a:pt x="216036" y="15631"/>
                  </a:lnTo>
                  <a:lnTo>
                    <a:pt x="217531" y="16069"/>
                  </a:lnTo>
                  <a:lnTo>
                    <a:pt x="218242" y="16515"/>
                  </a:lnTo>
                  <a:lnTo>
                    <a:pt x="218313" y="18221"/>
                  </a:lnTo>
                  <a:lnTo>
                    <a:pt x="218767" y="18980"/>
                  </a:lnTo>
                  <a:lnTo>
                    <a:pt x="220801" y="19277"/>
                  </a:lnTo>
                  <a:lnTo>
                    <a:pt x="222874" y="19410"/>
                  </a:lnTo>
                  <a:lnTo>
                    <a:pt x="224877" y="20568"/>
                  </a:lnTo>
                  <a:lnTo>
                    <a:pt x="227036" y="20771"/>
                  </a:lnTo>
                  <a:lnTo>
                    <a:pt x="229540" y="21248"/>
                  </a:lnTo>
                  <a:lnTo>
                    <a:pt x="230729" y="22492"/>
                  </a:lnTo>
                  <a:lnTo>
                    <a:pt x="233381" y="23768"/>
                  </a:lnTo>
                  <a:lnTo>
                    <a:pt x="236635" y="24910"/>
                  </a:lnTo>
                  <a:lnTo>
                    <a:pt x="238982" y="26201"/>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29" name="Freeform: Shape 828">
              <a:extLst>
                <a:ext uri="{FF2B5EF4-FFF2-40B4-BE49-F238E27FC236}">
                  <a16:creationId xmlns:a16="http://schemas.microsoft.com/office/drawing/2014/main" id="{D6298306-0BD8-B81E-C722-ADB07DD7C312}"/>
                </a:ext>
              </a:extLst>
            </p:cNvPr>
            <p:cNvSpPr>
              <a:spLocks/>
            </p:cNvSpPr>
            <p:nvPr/>
          </p:nvSpPr>
          <p:spPr>
            <a:xfrm>
              <a:off x="7804726" y="4994174"/>
              <a:ext cx="170887" cy="156147"/>
            </a:xfrm>
            <a:custGeom>
              <a:avLst/>
              <a:gdLst>
                <a:gd name="connsiteX0" fmla="*/ 133139 w 170887"/>
                <a:gd name="connsiteY0" fmla="*/ 156148 h 156147"/>
                <a:gd name="connsiteX1" fmla="*/ 131152 w 170887"/>
                <a:gd name="connsiteY1" fmla="*/ 154802 h 156147"/>
                <a:gd name="connsiteX2" fmla="*/ 128438 w 170887"/>
                <a:gd name="connsiteY2" fmla="*/ 153926 h 156147"/>
                <a:gd name="connsiteX3" fmla="*/ 124980 w 170887"/>
                <a:gd name="connsiteY3" fmla="*/ 153519 h 156147"/>
                <a:gd name="connsiteX4" fmla="*/ 120497 w 170887"/>
                <a:gd name="connsiteY4" fmla="*/ 153683 h 156147"/>
                <a:gd name="connsiteX5" fmla="*/ 114974 w 170887"/>
                <a:gd name="connsiteY5" fmla="*/ 154427 h 156147"/>
                <a:gd name="connsiteX6" fmla="*/ 109051 w 170887"/>
                <a:gd name="connsiteY6" fmla="*/ 153527 h 156147"/>
                <a:gd name="connsiteX7" fmla="*/ 102722 w 170887"/>
                <a:gd name="connsiteY7" fmla="*/ 151008 h 156147"/>
                <a:gd name="connsiteX8" fmla="*/ 97473 w 170887"/>
                <a:gd name="connsiteY8" fmla="*/ 150116 h 156147"/>
                <a:gd name="connsiteX9" fmla="*/ 91198 w 170887"/>
                <a:gd name="connsiteY9" fmla="*/ 151211 h 156147"/>
                <a:gd name="connsiteX10" fmla="*/ 90916 w 170887"/>
                <a:gd name="connsiteY10" fmla="*/ 151235 h 156147"/>
                <a:gd name="connsiteX11" fmla="*/ 89837 w 170887"/>
                <a:gd name="connsiteY11" fmla="*/ 150382 h 156147"/>
                <a:gd name="connsiteX12" fmla="*/ 88115 w 170887"/>
                <a:gd name="connsiteY12" fmla="*/ 148544 h 156147"/>
                <a:gd name="connsiteX13" fmla="*/ 85260 w 170887"/>
                <a:gd name="connsiteY13" fmla="*/ 148215 h 156147"/>
                <a:gd name="connsiteX14" fmla="*/ 84485 w 170887"/>
                <a:gd name="connsiteY14" fmla="*/ 147792 h 156147"/>
                <a:gd name="connsiteX15" fmla="*/ 83844 w 170887"/>
                <a:gd name="connsiteY15" fmla="*/ 147104 h 156147"/>
                <a:gd name="connsiteX16" fmla="*/ 83421 w 170887"/>
                <a:gd name="connsiteY16" fmla="*/ 146228 h 156147"/>
                <a:gd name="connsiteX17" fmla="*/ 83257 w 170887"/>
                <a:gd name="connsiteY17" fmla="*/ 145250 h 156147"/>
                <a:gd name="connsiteX18" fmla="*/ 83727 w 170887"/>
                <a:gd name="connsiteY18" fmla="*/ 142230 h 156147"/>
                <a:gd name="connsiteX19" fmla="*/ 83468 w 170887"/>
                <a:gd name="connsiteY19" fmla="*/ 141894 h 156147"/>
                <a:gd name="connsiteX20" fmla="*/ 82710 w 170887"/>
                <a:gd name="connsiteY20" fmla="*/ 141526 h 156147"/>
                <a:gd name="connsiteX21" fmla="*/ 81137 w 170887"/>
                <a:gd name="connsiteY21" fmla="*/ 141166 h 156147"/>
                <a:gd name="connsiteX22" fmla="*/ 77374 w 170887"/>
                <a:gd name="connsiteY22" fmla="*/ 139797 h 156147"/>
                <a:gd name="connsiteX23" fmla="*/ 72633 w 170887"/>
                <a:gd name="connsiteY23" fmla="*/ 138467 h 156147"/>
                <a:gd name="connsiteX24" fmla="*/ 64943 w 170887"/>
                <a:gd name="connsiteY24" fmla="*/ 137012 h 156147"/>
                <a:gd name="connsiteX25" fmla="*/ 61954 w 170887"/>
                <a:gd name="connsiteY25" fmla="*/ 136637 h 156147"/>
                <a:gd name="connsiteX26" fmla="*/ 61258 w 170887"/>
                <a:gd name="connsiteY26" fmla="*/ 136191 h 156147"/>
                <a:gd name="connsiteX27" fmla="*/ 60397 w 170887"/>
                <a:gd name="connsiteY27" fmla="*/ 135079 h 156147"/>
                <a:gd name="connsiteX28" fmla="*/ 58918 w 170887"/>
                <a:gd name="connsiteY28" fmla="*/ 131614 h 156147"/>
                <a:gd name="connsiteX29" fmla="*/ 57534 w 170887"/>
                <a:gd name="connsiteY29" fmla="*/ 129329 h 156147"/>
                <a:gd name="connsiteX30" fmla="*/ 54224 w 170887"/>
                <a:gd name="connsiteY30" fmla="*/ 125801 h 156147"/>
                <a:gd name="connsiteX31" fmla="*/ 53700 w 170887"/>
                <a:gd name="connsiteY31" fmla="*/ 124714 h 156147"/>
                <a:gd name="connsiteX32" fmla="*/ 53864 w 170887"/>
                <a:gd name="connsiteY32" fmla="*/ 121913 h 156147"/>
                <a:gd name="connsiteX33" fmla="*/ 54107 w 170887"/>
                <a:gd name="connsiteY33" fmla="*/ 119659 h 156147"/>
                <a:gd name="connsiteX34" fmla="*/ 54459 w 170887"/>
                <a:gd name="connsiteY34" fmla="*/ 117751 h 156147"/>
                <a:gd name="connsiteX35" fmla="*/ 54303 w 170887"/>
                <a:gd name="connsiteY35" fmla="*/ 115959 h 156147"/>
                <a:gd name="connsiteX36" fmla="*/ 54255 w 170887"/>
                <a:gd name="connsiteY36" fmla="*/ 113737 h 156147"/>
                <a:gd name="connsiteX37" fmla="*/ 54357 w 170887"/>
                <a:gd name="connsiteY37" fmla="*/ 112251 h 156147"/>
                <a:gd name="connsiteX38" fmla="*/ 53912 w 170887"/>
                <a:gd name="connsiteY38" fmla="*/ 111609 h 156147"/>
                <a:gd name="connsiteX39" fmla="*/ 52715 w 170887"/>
                <a:gd name="connsiteY39" fmla="*/ 111155 h 156147"/>
                <a:gd name="connsiteX40" fmla="*/ 49296 w 170887"/>
                <a:gd name="connsiteY40" fmla="*/ 110952 h 156147"/>
                <a:gd name="connsiteX41" fmla="*/ 45165 w 170887"/>
                <a:gd name="connsiteY41" fmla="*/ 111038 h 156147"/>
                <a:gd name="connsiteX42" fmla="*/ 45032 w 170887"/>
                <a:gd name="connsiteY42" fmla="*/ 108785 h 156147"/>
                <a:gd name="connsiteX43" fmla="*/ 44633 w 170887"/>
                <a:gd name="connsiteY43" fmla="*/ 105295 h 156147"/>
                <a:gd name="connsiteX44" fmla="*/ 43866 w 170887"/>
                <a:gd name="connsiteY44" fmla="*/ 103293 h 156147"/>
                <a:gd name="connsiteX45" fmla="*/ 42912 w 170887"/>
                <a:gd name="connsiteY45" fmla="*/ 102252 h 156147"/>
                <a:gd name="connsiteX46" fmla="*/ 41010 w 170887"/>
                <a:gd name="connsiteY46" fmla="*/ 101165 h 156147"/>
                <a:gd name="connsiteX47" fmla="*/ 37169 w 170887"/>
                <a:gd name="connsiteY47" fmla="*/ 99679 h 156147"/>
                <a:gd name="connsiteX48" fmla="*/ 31936 w 170887"/>
                <a:gd name="connsiteY48" fmla="*/ 97418 h 156147"/>
                <a:gd name="connsiteX49" fmla="*/ 27460 w 170887"/>
                <a:gd name="connsiteY49" fmla="*/ 94069 h 156147"/>
                <a:gd name="connsiteX50" fmla="*/ 22336 w 170887"/>
                <a:gd name="connsiteY50" fmla="*/ 89915 h 156147"/>
                <a:gd name="connsiteX51" fmla="*/ 20732 w 170887"/>
                <a:gd name="connsiteY51" fmla="*/ 89195 h 156147"/>
                <a:gd name="connsiteX52" fmla="*/ 18839 w 170887"/>
                <a:gd name="connsiteY52" fmla="*/ 85299 h 156147"/>
                <a:gd name="connsiteX53" fmla="*/ 15960 w 170887"/>
                <a:gd name="connsiteY53" fmla="*/ 78634 h 156147"/>
                <a:gd name="connsiteX54" fmla="*/ 16148 w 170887"/>
                <a:gd name="connsiteY54" fmla="*/ 76419 h 156147"/>
                <a:gd name="connsiteX55" fmla="*/ 15709 w 170887"/>
                <a:gd name="connsiteY55" fmla="*/ 75332 h 156147"/>
                <a:gd name="connsiteX56" fmla="*/ 12909 w 170887"/>
                <a:gd name="connsiteY56" fmla="*/ 72070 h 156147"/>
                <a:gd name="connsiteX57" fmla="*/ 12291 w 170887"/>
                <a:gd name="connsiteY57" fmla="*/ 70372 h 156147"/>
                <a:gd name="connsiteX58" fmla="*/ 11798 w 170887"/>
                <a:gd name="connsiteY58" fmla="*/ 68658 h 156147"/>
                <a:gd name="connsiteX59" fmla="*/ 7346 w 170887"/>
                <a:gd name="connsiteY59" fmla="*/ 63886 h 156147"/>
                <a:gd name="connsiteX60" fmla="*/ 5829 w 170887"/>
                <a:gd name="connsiteY60" fmla="*/ 61805 h 156147"/>
                <a:gd name="connsiteX61" fmla="*/ 4671 w 170887"/>
                <a:gd name="connsiteY61" fmla="*/ 59129 h 156147"/>
                <a:gd name="connsiteX62" fmla="*/ 3521 w 170887"/>
                <a:gd name="connsiteY62" fmla="*/ 56994 h 156147"/>
                <a:gd name="connsiteX63" fmla="*/ 2551 w 170887"/>
                <a:gd name="connsiteY63" fmla="*/ 56133 h 156147"/>
                <a:gd name="connsiteX64" fmla="*/ 1283 w 170887"/>
                <a:gd name="connsiteY64" fmla="*/ 54686 h 156147"/>
                <a:gd name="connsiteX65" fmla="*/ 407 w 170887"/>
                <a:gd name="connsiteY65" fmla="*/ 53027 h 156147"/>
                <a:gd name="connsiteX66" fmla="*/ 0 w 170887"/>
                <a:gd name="connsiteY66" fmla="*/ 51791 h 156147"/>
                <a:gd name="connsiteX67" fmla="*/ 337 w 170887"/>
                <a:gd name="connsiteY67" fmla="*/ 50140 h 156147"/>
                <a:gd name="connsiteX68" fmla="*/ 767 w 170887"/>
                <a:gd name="connsiteY68" fmla="*/ 49006 h 156147"/>
                <a:gd name="connsiteX69" fmla="*/ 4999 w 170887"/>
                <a:gd name="connsiteY69" fmla="*/ 50180 h 156147"/>
                <a:gd name="connsiteX70" fmla="*/ 7315 w 170887"/>
                <a:gd name="connsiteY70" fmla="*/ 50281 h 156147"/>
                <a:gd name="connsiteX71" fmla="*/ 9130 w 170887"/>
                <a:gd name="connsiteY71" fmla="*/ 49703 h 156147"/>
                <a:gd name="connsiteX72" fmla="*/ 11367 w 170887"/>
                <a:gd name="connsiteY72" fmla="*/ 50485 h 156147"/>
                <a:gd name="connsiteX73" fmla="*/ 14043 w 170887"/>
                <a:gd name="connsiteY73" fmla="*/ 52628 h 156147"/>
                <a:gd name="connsiteX74" fmla="*/ 16954 w 170887"/>
                <a:gd name="connsiteY74" fmla="*/ 53043 h 156147"/>
                <a:gd name="connsiteX75" fmla="*/ 20106 w 170887"/>
                <a:gd name="connsiteY75" fmla="*/ 51713 h 156147"/>
                <a:gd name="connsiteX76" fmla="*/ 24362 w 170887"/>
                <a:gd name="connsiteY76" fmla="*/ 52120 h 156147"/>
                <a:gd name="connsiteX77" fmla="*/ 29721 w 170887"/>
                <a:gd name="connsiteY77" fmla="*/ 54256 h 156147"/>
                <a:gd name="connsiteX78" fmla="*/ 34165 w 170887"/>
                <a:gd name="connsiteY78" fmla="*/ 54686 h 156147"/>
                <a:gd name="connsiteX79" fmla="*/ 39454 w 170887"/>
                <a:gd name="connsiteY79" fmla="*/ 52777 h 156147"/>
                <a:gd name="connsiteX80" fmla="*/ 44171 w 170887"/>
                <a:gd name="connsiteY80" fmla="*/ 47504 h 156147"/>
                <a:gd name="connsiteX81" fmla="*/ 48615 w 170887"/>
                <a:gd name="connsiteY81" fmla="*/ 42552 h 156147"/>
                <a:gd name="connsiteX82" fmla="*/ 52981 w 170887"/>
                <a:gd name="connsiteY82" fmla="*/ 36841 h 156147"/>
                <a:gd name="connsiteX83" fmla="*/ 55609 w 170887"/>
                <a:gd name="connsiteY83" fmla="*/ 32233 h 156147"/>
                <a:gd name="connsiteX84" fmla="*/ 59466 w 170887"/>
                <a:gd name="connsiteY84" fmla="*/ 28485 h 156147"/>
                <a:gd name="connsiteX85" fmla="*/ 64551 w 170887"/>
                <a:gd name="connsiteY85" fmla="*/ 25598 h 156147"/>
                <a:gd name="connsiteX86" fmla="*/ 69730 w 170887"/>
                <a:gd name="connsiteY86" fmla="*/ 23165 h 156147"/>
                <a:gd name="connsiteX87" fmla="*/ 77656 w 170887"/>
                <a:gd name="connsiteY87" fmla="*/ 20185 h 156147"/>
                <a:gd name="connsiteX88" fmla="*/ 77656 w 170887"/>
                <a:gd name="connsiteY88" fmla="*/ 20192 h 156147"/>
                <a:gd name="connsiteX89" fmla="*/ 79236 w 170887"/>
                <a:gd name="connsiteY89" fmla="*/ 17728 h 156147"/>
                <a:gd name="connsiteX90" fmla="*/ 79768 w 170887"/>
                <a:gd name="connsiteY90" fmla="*/ 15052 h 156147"/>
                <a:gd name="connsiteX91" fmla="*/ 79768 w 170887"/>
                <a:gd name="connsiteY91" fmla="*/ 11328 h 156147"/>
                <a:gd name="connsiteX92" fmla="*/ 80175 w 170887"/>
                <a:gd name="connsiteY92" fmla="*/ 8919 h 156147"/>
                <a:gd name="connsiteX93" fmla="*/ 81004 w 170887"/>
                <a:gd name="connsiteY93" fmla="*/ 7816 h 156147"/>
                <a:gd name="connsiteX94" fmla="*/ 82318 w 170887"/>
                <a:gd name="connsiteY94" fmla="*/ 6963 h 156147"/>
                <a:gd name="connsiteX95" fmla="*/ 84016 w 170887"/>
                <a:gd name="connsiteY95" fmla="*/ 5852 h 156147"/>
                <a:gd name="connsiteX96" fmla="*/ 89234 w 170887"/>
                <a:gd name="connsiteY96" fmla="*/ 3028 h 156147"/>
                <a:gd name="connsiteX97" fmla="*/ 93608 w 170887"/>
                <a:gd name="connsiteY97" fmla="*/ 1221 h 156147"/>
                <a:gd name="connsiteX98" fmla="*/ 98927 w 170887"/>
                <a:gd name="connsiteY98" fmla="*/ 31 h 156147"/>
                <a:gd name="connsiteX99" fmla="*/ 104756 w 170887"/>
                <a:gd name="connsiteY99" fmla="*/ 24 h 156147"/>
                <a:gd name="connsiteX100" fmla="*/ 110373 w 170887"/>
                <a:gd name="connsiteY100" fmla="*/ 8 h 156147"/>
                <a:gd name="connsiteX101" fmla="*/ 113565 w 170887"/>
                <a:gd name="connsiteY101" fmla="*/ 0 h 156147"/>
                <a:gd name="connsiteX102" fmla="*/ 113612 w 170887"/>
                <a:gd name="connsiteY102" fmla="*/ 3575 h 156147"/>
                <a:gd name="connsiteX103" fmla="*/ 113855 w 170887"/>
                <a:gd name="connsiteY103" fmla="*/ 7604 h 156147"/>
                <a:gd name="connsiteX104" fmla="*/ 114480 w 170887"/>
                <a:gd name="connsiteY104" fmla="*/ 7988 h 156147"/>
                <a:gd name="connsiteX105" fmla="*/ 118705 w 170887"/>
                <a:gd name="connsiteY105" fmla="*/ 8074 h 156147"/>
                <a:gd name="connsiteX106" fmla="*/ 125480 w 170887"/>
                <a:gd name="connsiteY106" fmla="*/ 8363 h 156147"/>
                <a:gd name="connsiteX107" fmla="*/ 132013 w 170887"/>
                <a:gd name="connsiteY107" fmla="*/ 8629 h 156147"/>
                <a:gd name="connsiteX108" fmla="*/ 136183 w 170887"/>
                <a:gd name="connsiteY108" fmla="*/ 11555 h 156147"/>
                <a:gd name="connsiteX109" fmla="*/ 137583 w 170887"/>
                <a:gd name="connsiteY109" fmla="*/ 12181 h 156147"/>
                <a:gd name="connsiteX110" fmla="*/ 141917 w 170887"/>
                <a:gd name="connsiteY110" fmla="*/ 12964 h 156147"/>
                <a:gd name="connsiteX111" fmla="*/ 147456 w 170887"/>
                <a:gd name="connsiteY111" fmla="*/ 17837 h 156147"/>
                <a:gd name="connsiteX112" fmla="*/ 154122 w 170887"/>
                <a:gd name="connsiteY112" fmla="*/ 18291 h 156147"/>
                <a:gd name="connsiteX113" fmla="*/ 158706 w 170887"/>
                <a:gd name="connsiteY113" fmla="*/ 19817 h 156147"/>
                <a:gd name="connsiteX114" fmla="*/ 162743 w 170887"/>
                <a:gd name="connsiteY114" fmla="*/ 21491 h 156147"/>
                <a:gd name="connsiteX115" fmla="*/ 165067 w 170887"/>
                <a:gd name="connsiteY115" fmla="*/ 23502 h 156147"/>
                <a:gd name="connsiteX116" fmla="*/ 166569 w 170887"/>
                <a:gd name="connsiteY116" fmla="*/ 23955 h 156147"/>
                <a:gd name="connsiteX117" fmla="*/ 168603 w 170887"/>
                <a:gd name="connsiteY117" fmla="*/ 24104 h 156147"/>
                <a:gd name="connsiteX118" fmla="*/ 169589 w 170887"/>
                <a:gd name="connsiteY118" fmla="*/ 24292 h 156147"/>
                <a:gd name="connsiteX119" fmla="*/ 169378 w 170887"/>
                <a:gd name="connsiteY119" fmla="*/ 25739 h 156147"/>
                <a:gd name="connsiteX120" fmla="*/ 168016 w 170887"/>
                <a:gd name="connsiteY120" fmla="*/ 28196 h 156147"/>
                <a:gd name="connsiteX121" fmla="*/ 168196 w 170887"/>
                <a:gd name="connsiteY121" fmla="*/ 31716 h 156147"/>
                <a:gd name="connsiteX122" fmla="*/ 170066 w 170887"/>
                <a:gd name="connsiteY122" fmla="*/ 36598 h 156147"/>
                <a:gd name="connsiteX123" fmla="*/ 170316 w 170887"/>
                <a:gd name="connsiteY123" fmla="*/ 40854 h 156147"/>
                <a:gd name="connsiteX124" fmla="*/ 169745 w 170887"/>
                <a:gd name="connsiteY124" fmla="*/ 48357 h 156147"/>
                <a:gd name="connsiteX125" fmla="*/ 169761 w 170887"/>
                <a:gd name="connsiteY125" fmla="*/ 55640 h 156147"/>
                <a:gd name="connsiteX126" fmla="*/ 169956 w 170887"/>
                <a:gd name="connsiteY126" fmla="*/ 58246 h 156147"/>
                <a:gd name="connsiteX127" fmla="*/ 170261 w 170887"/>
                <a:gd name="connsiteY127" fmla="*/ 59967 h 156147"/>
                <a:gd name="connsiteX128" fmla="*/ 170661 w 170887"/>
                <a:gd name="connsiteY128" fmla="*/ 60913 h 156147"/>
                <a:gd name="connsiteX129" fmla="*/ 170582 w 170887"/>
                <a:gd name="connsiteY129" fmla="*/ 61993 h 156147"/>
                <a:gd name="connsiteX130" fmla="*/ 169472 w 170887"/>
                <a:gd name="connsiteY130" fmla="*/ 65060 h 156147"/>
                <a:gd name="connsiteX131" fmla="*/ 168580 w 170887"/>
                <a:gd name="connsiteY131" fmla="*/ 68283 h 156147"/>
                <a:gd name="connsiteX132" fmla="*/ 168548 w 170887"/>
                <a:gd name="connsiteY132" fmla="*/ 69574 h 156147"/>
                <a:gd name="connsiteX133" fmla="*/ 168204 w 170887"/>
                <a:gd name="connsiteY133" fmla="*/ 70489 h 156147"/>
                <a:gd name="connsiteX134" fmla="*/ 167539 w 170887"/>
                <a:gd name="connsiteY134" fmla="*/ 71295 h 156147"/>
                <a:gd name="connsiteX135" fmla="*/ 164629 w 170887"/>
                <a:gd name="connsiteY135" fmla="*/ 72789 h 156147"/>
                <a:gd name="connsiteX136" fmla="*/ 164136 w 170887"/>
                <a:gd name="connsiteY136" fmla="*/ 73712 h 156147"/>
                <a:gd name="connsiteX137" fmla="*/ 164144 w 170887"/>
                <a:gd name="connsiteY137" fmla="*/ 75387 h 156147"/>
                <a:gd name="connsiteX138" fmla="*/ 164511 w 170887"/>
                <a:gd name="connsiteY138" fmla="*/ 76795 h 156147"/>
                <a:gd name="connsiteX139" fmla="*/ 165607 w 170887"/>
                <a:gd name="connsiteY139" fmla="*/ 77311 h 156147"/>
                <a:gd name="connsiteX140" fmla="*/ 166921 w 170887"/>
                <a:gd name="connsiteY140" fmla="*/ 78109 h 156147"/>
                <a:gd name="connsiteX141" fmla="*/ 167437 w 170887"/>
                <a:gd name="connsiteY141" fmla="*/ 79157 h 156147"/>
                <a:gd name="connsiteX142" fmla="*/ 167445 w 170887"/>
                <a:gd name="connsiteY142" fmla="*/ 80269 h 156147"/>
                <a:gd name="connsiteX143" fmla="*/ 167022 w 170887"/>
                <a:gd name="connsiteY143" fmla="*/ 82326 h 156147"/>
                <a:gd name="connsiteX144" fmla="*/ 165849 w 170887"/>
                <a:gd name="connsiteY144" fmla="*/ 85729 h 156147"/>
                <a:gd name="connsiteX145" fmla="*/ 167022 w 170887"/>
                <a:gd name="connsiteY145" fmla="*/ 89657 h 156147"/>
                <a:gd name="connsiteX146" fmla="*/ 168329 w 170887"/>
                <a:gd name="connsiteY146" fmla="*/ 92207 h 156147"/>
                <a:gd name="connsiteX147" fmla="*/ 170136 w 170887"/>
                <a:gd name="connsiteY147" fmla="*/ 95149 h 156147"/>
                <a:gd name="connsiteX148" fmla="*/ 170887 w 170887"/>
                <a:gd name="connsiteY148" fmla="*/ 96972 h 156147"/>
                <a:gd name="connsiteX149" fmla="*/ 170848 w 170887"/>
                <a:gd name="connsiteY149" fmla="*/ 98278 h 156147"/>
                <a:gd name="connsiteX150" fmla="*/ 170575 w 170887"/>
                <a:gd name="connsiteY150" fmla="*/ 99554 h 156147"/>
                <a:gd name="connsiteX151" fmla="*/ 167875 w 170887"/>
                <a:gd name="connsiteY151" fmla="*/ 104952 h 156147"/>
                <a:gd name="connsiteX152" fmla="*/ 165928 w 170887"/>
                <a:gd name="connsiteY152" fmla="*/ 108316 h 156147"/>
                <a:gd name="connsiteX153" fmla="*/ 163549 w 170887"/>
                <a:gd name="connsiteY153" fmla="*/ 111914 h 156147"/>
                <a:gd name="connsiteX154" fmla="*/ 160404 w 170887"/>
                <a:gd name="connsiteY154" fmla="*/ 114175 h 156147"/>
                <a:gd name="connsiteX155" fmla="*/ 159591 w 170887"/>
                <a:gd name="connsiteY155" fmla="*/ 115263 h 156147"/>
                <a:gd name="connsiteX156" fmla="*/ 159270 w 170887"/>
                <a:gd name="connsiteY156" fmla="*/ 116499 h 156147"/>
                <a:gd name="connsiteX157" fmla="*/ 159379 w 170887"/>
                <a:gd name="connsiteY157" fmla="*/ 119206 h 156147"/>
                <a:gd name="connsiteX158" fmla="*/ 159238 w 170887"/>
                <a:gd name="connsiteY158" fmla="*/ 122046 h 156147"/>
                <a:gd name="connsiteX159" fmla="*/ 156547 w 170887"/>
                <a:gd name="connsiteY159" fmla="*/ 126403 h 156147"/>
                <a:gd name="connsiteX160" fmla="*/ 158213 w 170887"/>
                <a:gd name="connsiteY160" fmla="*/ 130159 h 156147"/>
                <a:gd name="connsiteX161" fmla="*/ 157838 w 170887"/>
                <a:gd name="connsiteY161" fmla="*/ 130511 h 156147"/>
                <a:gd name="connsiteX162" fmla="*/ 156930 w 170887"/>
                <a:gd name="connsiteY162" fmla="*/ 131043 h 156147"/>
                <a:gd name="connsiteX163" fmla="*/ 153058 w 170887"/>
                <a:gd name="connsiteY163" fmla="*/ 135275 h 156147"/>
                <a:gd name="connsiteX164" fmla="*/ 149139 w 170887"/>
                <a:gd name="connsiteY164" fmla="*/ 139570 h 156147"/>
                <a:gd name="connsiteX165" fmla="*/ 146275 w 170887"/>
                <a:gd name="connsiteY165" fmla="*/ 142708 h 156147"/>
                <a:gd name="connsiteX166" fmla="*/ 143020 w 170887"/>
                <a:gd name="connsiteY166" fmla="*/ 146275 h 156147"/>
                <a:gd name="connsiteX167" fmla="*/ 139374 w 170887"/>
                <a:gd name="connsiteY167" fmla="*/ 150280 h 156147"/>
                <a:gd name="connsiteX168" fmla="*/ 136253 w 170887"/>
                <a:gd name="connsiteY168" fmla="*/ 153715 h 15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70887" h="156147">
                  <a:moveTo>
                    <a:pt x="133139" y="156148"/>
                  </a:moveTo>
                  <a:lnTo>
                    <a:pt x="131152" y="154802"/>
                  </a:lnTo>
                  <a:lnTo>
                    <a:pt x="128438" y="153926"/>
                  </a:lnTo>
                  <a:lnTo>
                    <a:pt x="124980" y="153519"/>
                  </a:lnTo>
                  <a:lnTo>
                    <a:pt x="120497" y="153683"/>
                  </a:lnTo>
                  <a:lnTo>
                    <a:pt x="114974" y="154427"/>
                  </a:lnTo>
                  <a:lnTo>
                    <a:pt x="109051" y="153527"/>
                  </a:lnTo>
                  <a:lnTo>
                    <a:pt x="102722" y="151008"/>
                  </a:lnTo>
                  <a:lnTo>
                    <a:pt x="97473" y="150116"/>
                  </a:lnTo>
                  <a:lnTo>
                    <a:pt x="91198" y="151211"/>
                  </a:lnTo>
                  <a:lnTo>
                    <a:pt x="90916" y="151235"/>
                  </a:lnTo>
                  <a:lnTo>
                    <a:pt x="89837" y="150382"/>
                  </a:lnTo>
                  <a:lnTo>
                    <a:pt x="88115" y="148544"/>
                  </a:lnTo>
                  <a:lnTo>
                    <a:pt x="85260" y="148215"/>
                  </a:lnTo>
                  <a:lnTo>
                    <a:pt x="84485" y="147792"/>
                  </a:lnTo>
                  <a:lnTo>
                    <a:pt x="83844" y="147104"/>
                  </a:lnTo>
                  <a:lnTo>
                    <a:pt x="83421" y="146228"/>
                  </a:lnTo>
                  <a:lnTo>
                    <a:pt x="83257" y="145250"/>
                  </a:lnTo>
                  <a:lnTo>
                    <a:pt x="83727" y="142230"/>
                  </a:lnTo>
                  <a:lnTo>
                    <a:pt x="83468" y="141894"/>
                  </a:lnTo>
                  <a:lnTo>
                    <a:pt x="82710" y="141526"/>
                  </a:lnTo>
                  <a:lnTo>
                    <a:pt x="81137" y="141166"/>
                  </a:lnTo>
                  <a:lnTo>
                    <a:pt x="77374" y="139797"/>
                  </a:lnTo>
                  <a:lnTo>
                    <a:pt x="72633" y="138467"/>
                  </a:lnTo>
                  <a:lnTo>
                    <a:pt x="64943" y="137012"/>
                  </a:lnTo>
                  <a:lnTo>
                    <a:pt x="61954" y="136637"/>
                  </a:lnTo>
                  <a:lnTo>
                    <a:pt x="61258" y="136191"/>
                  </a:lnTo>
                  <a:lnTo>
                    <a:pt x="60397" y="135079"/>
                  </a:lnTo>
                  <a:lnTo>
                    <a:pt x="58918" y="131614"/>
                  </a:lnTo>
                  <a:lnTo>
                    <a:pt x="57534" y="129329"/>
                  </a:lnTo>
                  <a:lnTo>
                    <a:pt x="54224" y="125801"/>
                  </a:lnTo>
                  <a:lnTo>
                    <a:pt x="53700" y="124714"/>
                  </a:lnTo>
                  <a:lnTo>
                    <a:pt x="53864" y="121913"/>
                  </a:lnTo>
                  <a:lnTo>
                    <a:pt x="54107" y="119659"/>
                  </a:lnTo>
                  <a:lnTo>
                    <a:pt x="54459" y="117751"/>
                  </a:lnTo>
                  <a:lnTo>
                    <a:pt x="54303" y="115959"/>
                  </a:lnTo>
                  <a:lnTo>
                    <a:pt x="54255" y="113737"/>
                  </a:lnTo>
                  <a:lnTo>
                    <a:pt x="54357" y="112251"/>
                  </a:lnTo>
                  <a:lnTo>
                    <a:pt x="53912" y="111609"/>
                  </a:lnTo>
                  <a:lnTo>
                    <a:pt x="52715" y="111155"/>
                  </a:lnTo>
                  <a:lnTo>
                    <a:pt x="49296" y="110952"/>
                  </a:lnTo>
                  <a:lnTo>
                    <a:pt x="45165" y="111038"/>
                  </a:lnTo>
                  <a:lnTo>
                    <a:pt x="45032" y="108785"/>
                  </a:lnTo>
                  <a:lnTo>
                    <a:pt x="44633" y="105295"/>
                  </a:lnTo>
                  <a:lnTo>
                    <a:pt x="43866" y="103293"/>
                  </a:lnTo>
                  <a:lnTo>
                    <a:pt x="42912" y="102252"/>
                  </a:lnTo>
                  <a:lnTo>
                    <a:pt x="41010" y="101165"/>
                  </a:lnTo>
                  <a:lnTo>
                    <a:pt x="37169" y="99679"/>
                  </a:lnTo>
                  <a:lnTo>
                    <a:pt x="31936" y="97418"/>
                  </a:lnTo>
                  <a:lnTo>
                    <a:pt x="27460" y="94069"/>
                  </a:lnTo>
                  <a:lnTo>
                    <a:pt x="22336" y="89915"/>
                  </a:lnTo>
                  <a:lnTo>
                    <a:pt x="20732" y="89195"/>
                  </a:lnTo>
                  <a:lnTo>
                    <a:pt x="18839" y="85299"/>
                  </a:lnTo>
                  <a:lnTo>
                    <a:pt x="15960" y="78634"/>
                  </a:lnTo>
                  <a:lnTo>
                    <a:pt x="16148" y="76419"/>
                  </a:lnTo>
                  <a:lnTo>
                    <a:pt x="15709" y="75332"/>
                  </a:lnTo>
                  <a:lnTo>
                    <a:pt x="12909" y="72070"/>
                  </a:lnTo>
                  <a:lnTo>
                    <a:pt x="12291" y="70372"/>
                  </a:lnTo>
                  <a:lnTo>
                    <a:pt x="11798" y="68658"/>
                  </a:lnTo>
                  <a:lnTo>
                    <a:pt x="7346" y="63886"/>
                  </a:lnTo>
                  <a:lnTo>
                    <a:pt x="5829" y="61805"/>
                  </a:lnTo>
                  <a:lnTo>
                    <a:pt x="4671" y="59129"/>
                  </a:lnTo>
                  <a:lnTo>
                    <a:pt x="3521" y="56994"/>
                  </a:lnTo>
                  <a:lnTo>
                    <a:pt x="2551" y="56133"/>
                  </a:lnTo>
                  <a:lnTo>
                    <a:pt x="1283" y="54686"/>
                  </a:lnTo>
                  <a:lnTo>
                    <a:pt x="407" y="53027"/>
                  </a:lnTo>
                  <a:lnTo>
                    <a:pt x="0" y="51791"/>
                  </a:lnTo>
                  <a:lnTo>
                    <a:pt x="337" y="50140"/>
                  </a:lnTo>
                  <a:lnTo>
                    <a:pt x="767" y="49006"/>
                  </a:lnTo>
                  <a:lnTo>
                    <a:pt x="4999" y="50180"/>
                  </a:lnTo>
                  <a:lnTo>
                    <a:pt x="7315" y="50281"/>
                  </a:lnTo>
                  <a:lnTo>
                    <a:pt x="9130" y="49703"/>
                  </a:lnTo>
                  <a:lnTo>
                    <a:pt x="11367" y="50485"/>
                  </a:lnTo>
                  <a:lnTo>
                    <a:pt x="14043" y="52628"/>
                  </a:lnTo>
                  <a:lnTo>
                    <a:pt x="16954" y="53043"/>
                  </a:lnTo>
                  <a:lnTo>
                    <a:pt x="20106" y="51713"/>
                  </a:lnTo>
                  <a:lnTo>
                    <a:pt x="24362" y="52120"/>
                  </a:lnTo>
                  <a:lnTo>
                    <a:pt x="29721" y="54256"/>
                  </a:lnTo>
                  <a:lnTo>
                    <a:pt x="34165" y="54686"/>
                  </a:lnTo>
                  <a:lnTo>
                    <a:pt x="39454" y="52777"/>
                  </a:lnTo>
                  <a:lnTo>
                    <a:pt x="44171" y="47504"/>
                  </a:lnTo>
                  <a:lnTo>
                    <a:pt x="48615" y="42552"/>
                  </a:lnTo>
                  <a:lnTo>
                    <a:pt x="52981" y="36841"/>
                  </a:lnTo>
                  <a:lnTo>
                    <a:pt x="55609" y="32233"/>
                  </a:lnTo>
                  <a:lnTo>
                    <a:pt x="59466" y="28485"/>
                  </a:lnTo>
                  <a:lnTo>
                    <a:pt x="64551" y="25598"/>
                  </a:lnTo>
                  <a:lnTo>
                    <a:pt x="69730" y="23165"/>
                  </a:lnTo>
                  <a:lnTo>
                    <a:pt x="77656" y="20185"/>
                  </a:lnTo>
                  <a:lnTo>
                    <a:pt x="77656" y="20192"/>
                  </a:lnTo>
                  <a:lnTo>
                    <a:pt x="79236" y="17728"/>
                  </a:lnTo>
                  <a:lnTo>
                    <a:pt x="79768" y="15052"/>
                  </a:lnTo>
                  <a:lnTo>
                    <a:pt x="79768" y="11328"/>
                  </a:lnTo>
                  <a:lnTo>
                    <a:pt x="80175" y="8919"/>
                  </a:lnTo>
                  <a:lnTo>
                    <a:pt x="81004" y="7816"/>
                  </a:lnTo>
                  <a:lnTo>
                    <a:pt x="82318" y="6963"/>
                  </a:lnTo>
                  <a:lnTo>
                    <a:pt x="84016" y="5852"/>
                  </a:lnTo>
                  <a:lnTo>
                    <a:pt x="89234" y="3028"/>
                  </a:lnTo>
                  <a:lnTo>
                    <a:pt x="93608" y="1221"/>
                  </a:lnTo>
                  <a:lnTo>
                    <a:pt x="98927" y="31"/>
                  </a:lnTo>
                  <a:lnTo>
                    <a:pt x="104756" y="24"/>
                  </a:lnTo>
                  <a:lnTo>
                    <a:pt x="110373" y="8"/>
                  </a:lnTo>
                  <a:lnTo>
                    <a:pt x="113565" y="0"/>
                  </a:lnTo>
                  <a:lnTo>
                    <a:pt x="113612" y="3575"/>
                  </a:lnTo>
                  <a:lnTo>
                    <a:pt x="113855" y="7604"/>
                  </a:lnTo>
                  <a:lnTo>
                    <a:pt x="114480" y="7988"/>
                  </a:lnTo>
                  <a:lnTo>
                    <a:pt x="118705" y="8074"/>
                  </a:lnTo>
                  <a:lnTo>
                    <a:pt x="125480" y="8363"/>
                  </a:lnTo>
                  <a:lnTo>
                    <a:pt x="132013" y="8629"/>
                  </a:lnTo>
                  <a:lnTo>
                    <a:pt x="136183" y="11555"/>
                  </a:lnTo>
                  <a:lnTo>
                    <a:pt x="137583" y="12181"/>
                  </a:lnTo>
                  <a:lnTo>
                    <a:pt x="141917" y="12964"/>
                  </a:lnTo>
                  <a:lnTo>
                    <a:pt x="147456" y="17837"/>
                  </a:lnTo>
                  <a:lnTo>
                    <a:pt x="154122" y="18291"/>
                  </a:lnTo>
                  <a:lnTo>
                    <a:pt x="158706" y="19817"/>
                  </a:lnTo>
                  <a:lnTo>
                    <a:pt x="162743" y="21491"/>
                  </a:lnTo>
                  <a:lnTo>
                    <a:pt x="165067" y="23502"/>
                  </a:lnTo>
                  <a:lnTo>
                    <a:pt x="166569" y="23955"/>
                  </a:lnTo>
                  <a:lnTo>
                    <a:pt x="168603" y="24104"/>
                  </a:lnTo>
                  <a:lnTo>
                    <a:pt x="169589" y="24292"/>
                  </a:lnTo>
                  <a:lnTo>
                    <a:pt x="169378" y="25739"/>
                  </a:lnTo>
                  <a:lnTo>
                    <a:pt x="168016" y="28196"/>
                  </a:lnTo>
                  <a:lnTo>
                    <a:pt x="168196" y="31716"/>
                  </a:lnTo>
                  <a:lnTo>
                    <a:pt x="170066" y="36598"/>
                  </a:lnTo>
                  <a:lnTo>
                    <a:pt x="170316" y="40854"/>
                  </a:lnTo>
                  <a:lnTo>
                    <a:pt x="169745" y="48357"/>
                  </a:lnTo>
                  <a:lnTo>
                    <a:pt x="169761" y="55640"/>
                  </a:lnTo>
                  <a:lnTo>
                    <a:pt x="169956" y="58246"/>
                  </a:lnTo>
                  <a:lnTo>
                    <a:pt x="170261" y="59967"/>
                  </a:lnTo>
                  <a:lnTo>
                    <a:pt x="170661" y="60913"/>
                  </a:lnTo>
                  <a:lnTo>
                    <a:pt x="170582" y="61993"/>
                  </a:lnTo>
                  <a:lnTo>
                    <a:pt x="169472" y="65060"/>
                  </a:lnTo>
                  <a:lnTo>
                    <a:pt x="168580" y="68283"/>
                  </a:lnTo>
                  <a:lnTo>
                    <a:pt x="168548" y="69574"/>
                  </a:lnTo>
                  <a:lnTo>
                    <a:pt x="168204" y="70489"/>
                  </a:lnTo>
                  <a:lnTo>
                    <a:pt x="167539" y="71295"/>
                  </a:lnTo>
                  <a:lnTo>
                    <a:pt x="164629" y="72789"/>
                  </a:lnTo>
                  <a:lnTo>
                    <a:pt x="164136" y="73712"/>
                  </a:lnTo>
                  <a:lnTo>
                    <a:pt x="164144" y="75387"/>
                  </a:lnTo>
                  <a:lnTo>
                    <a:pt x="164511" y="76795"/>
                  </a:lnTo>
                  <a:lnTo>
                    <a:pt x="165607" y="77311"/>
                  </a:lnTo>
                  <a:lnTo>
                    <a:pt x="166921" y="78109"/>
                  </a:lnTo>
                  <a:lnTo>
                    <a:pt x="167437" y="79157"/>
                  </a:lnTo>
                  <a:lnTo>
                    <a:pt x="167445" y="80269"/>
                  </a:lnTo>
                  <a:lnTo>
                    <a:pt x="167022" y="82326"/>
                  </a:lnTo>
                  <a:lnTo>
                    <a:pt x="165849" y="85729"/>
                  </a:lnTo>
                  <a:lnTo>
                    <a:pt x="167022" y="89657"/>
                  </a:lnTo>
                  <a:lnTo>
                    <a:pt x="168329" y="92207"/>
                  </a:lnTo>
                  <a:lnTo>
                    <a:pt x="170136" y="95149"/>
                  </a:lnTo>
                  <a:lnTo>
                    <a:pt x="170887" y="96972"/>
                  </a:lnTo>
                  <a:lnTo>
                    <a:pt x="170848" y="98278"/>
                  </a:lnTo>
                  <a:lnTo>
                    <a:pt x="170575" y="99554"/>
                  </a:lnTo>
                  <a:lnTo>
                    <a:pt x="167875" y="104952"/>
                  </a:lnTo>
                  <a:lnTo>
                    <a:pt x="165928" y="108316"/>
                  </a:lnTo>
                  <a:lnTo>
                    <a:pt x="163549" y="111914"/>
                  </a:lnTo>
                  <a:lnTo>
                    <a:pt x="160404" y="114175"/>
                  </a:lnTo>
                  <a:lnTo>
                    <a:pt x="159591" y="115263"/>
                  </a:lnTo>
                  <a:lnTo>
                    <a:pt x="159270" y="116499"/>
                  </a:lnTo>
                  <a:lnTo>
                    <a:pt x="159379" y="119206"/>
                  </a:lnTo>
                  <a:lnTo>
                    <a:pt x="159238" y="122046"/>
                  </a:lnTo>
                  <a:lnTo>
                    <a:pt x="156547" y="126403"/>
                  </a:lnTo>
                  <a:lnTo>
                    <a:pt x="158213" y="130159"/>
                  </a:lnTo>
                  <a:lnTo>
                    <a:pt x="157838" y="130511"/>
                  </a:lnTo>
                  <a:lnTo>
                    <a:pt x="156930" y="131043"/>
                  </a:lnTo>
                  <a:lnTo>
                    <a:pt x="153058" y="135275"/>
                  </a:lnTo>
                  <a:lnTo>
                    <a:pt x="149139" y="139570"/>
                  </a:lnTo>
                  <a:lnTo>
                    <a:pt x="146275" y="142708"/>
                  </a:lnTo>
                  <a:lnTo>
                    <a:pt x="143020" y="146275"/>
                  </a:lnTo>
                  <a:lnTo>
                    <a:pt x="139374" y="150280"/>
                  </a:lnTo>
                  <a:lnTo>
                    <a:pt x="136253" y="153715"/>
                  </a:lnTo>
                  <a:close/>
                </a:path>
              </a:pathLst>
            </a:custGeom>
            <a:grpFill/>
            <a:ln w="7818"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grpSp>
      <p:sp>
        <p:nvSpPr>
          <p:cNvPr id="830" name="TextBox 53">
            <a:extLst>
              <a:ext uri="{FF2B5EF4-FFF2-40B4-BE49-F238E27FC236}">
                <a16:creationId xmlns:a16="http://schemas.microsoft.com/office/drawing/2014/main" id="{C6998280-5E9F-F8B5-591E-493671DFA341}"/>
              </a:ext>
            </a:extLst>
          </p:cNvPr>
          <p:cNvSpPr txBox="1">
            <a:spLocks/>
          </p:cNvSpPr>
          <p:nvPr/>
        </p:nvSpPr>
        <p:spPr>
          <a:xfrm>
            <a:off x="934073" y="619648"/>
            <a:ext cx="2518712"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700" b="1"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MARKET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2700" b="1" dirty="0">
                <a:solidFill>
                  <a:prstClr val="black">
                    <a:lumMod val="85000"/>
                    <a:lumOff val="15000"/>
                  </a:prstClr>
                </a:solidFill>
                <a:latin typeface="Montserrat" panose="00000500000000000000" pitchFamily="2" charset="0"/>
              </a:rPr>
              <a:t>SIZE</a:t>
            </a:r>
            <a:endParaRPr lang="id-ID" sz="2700" b="1" dirty="0">
              <a:solidFill>
                <a:prstClr val="black">
                  <a:lumMod val="85000"/>
                  <a:lumOff val="15000"/>
                </a:prstClr>
              </a:solidFill>
              <a:latin typeface="Montserrat" panose="00000500000000000000" pitchFamily="2" charset="0"/>
            </a:endParaRPr>
          </a:p>
        </p:txBody>
      </p:sp>
      <p:sp>
        <p:nvSpPr>
          <p:cNvPr id="831" name="TextBox 830">
            <a:extLst>
              <a:ext uri="{FF2B5EF4-FFF2-40B4-BE49-F238E27FC236}">
                <a16:creationId xmlns:a16="http://schemas.microsoft.com/office/drawing/2014/main" id="{6357D2C9-E0A7-7EF0-B9A7-980F4EE1496D}"/>
              </a:ext>
            </a:extLst>
          </p:cNvPr>
          <p:cNvSpPr txBox="1">
            <a:spLocks/>
          </p:cNvSpPr>
          <p:nvPr/>
        </p:nvSpPr>
        <p:spPr>
          <a:xfrm>
            <a:off x="934074" y="3758023"/>
            <a:ext cx="2518711" cy="892552"/>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832" name="TextBox 831">
            <a:extLst>
              <a:ext uri="{FF2B5EF4-FFF2-40B4-BE49-F238E27FC236}">
                <a16:creationId xmlns:a16="http://schemas.microsoft.com/office/drawing/2014/main" id="{0E864002-AF5D-4053-BC12-B1B1EF0DB451}"/>
              </a:ext>
            </a:extLst>
          </p:cNvPr>
          <p:cNvSpPr txBox="1">
            <a:spLocks/>
          </p:cNvSpPr>
          <p:nvPr/>
        </p:nvSpPr>
        <p:spPr>
          <a:xfrm>
            <a:off x="8451743" y="1793539"/>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833" name="TextBox 832">
            <a:extLst>
              <a:ext uri="{FF2B5EF4-FFF2-40B4-BE49-F238E27FC236}">
                <a16:creationId xmlns:a16="http://schemas.microsoft.com/office/drawing/2014/main" id="{3D76409E-841A-F0D1-CD8D-DAEFE7132EEE}"/>
              </a:ext>
            </a:extLst>
          </p:cNvPr>
          <p:cNvSpPr txBox="1">
            <a:spLocks/>
          </p:cNvSpPr>
          <p:nvPr/>
        </p:nvSpPr>
        <p:spPr>
          <a:xfrm>
            <a:off x="8424712" y="5952549"/>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Third Area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adipisc</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grpSp>
        <p:nvGrpSpPr>
          <p:cNvPr id="834" name="Group 833">
            <a:extLst>
              <a:ext uri="{FF2B5EF4-FFF2-40B4-BE49-F238E27FC236}">
                <a16:creationId xmlns:a16="http://schemas.microsoft.com/office/drawing/2014/main" id="{D478FDDE-4E90-E347-9A96-835B37BD84CE}"/>
              </a:ext>
            </a:extLst>
          </p:cNvPr>
          <p:cNvGrpSpPr>
            <a:grpSpLocks/>
          </p:cNvGrpSpPr>
          <p:nvPr/>
        </p:nvGrpSpPr>
        <p:grpSpPr>
          <a:xfrm>
            <a:off x="7320237" y="2286897"/>
            <a:ext cx="971603" cy="971603"/>
            <a:chOff x="8899041" y="1684213"/>
            <a:chExt cx="971603" cy="971603"/>
          </a:xfrm>
        </p:grpSpPr>
        <p:pic>
          <p:nvPicPr>
            <p:cNvPr id="835" name="Graphic 834">
              <a:extLst>
                <a:ext uri="{FF2B5EF4-FFF2-40B4-BE49-F238E27FC236}">
                  <a16:creationId xmlns:a16="http://schemas.microsoft.com/office/drawing/2014/main" id="{E57A511C-C1F5-40B6-6110-B9D08B59398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36" name="Oval 835">
              <a:extLst>
                <a:ext uri="{FF2B5EF4-FFF2-40B4-BE49-F238E27FC236}">
                  <a16:creationId xmlns:a16="http://schemas.microsoft.com/office/drawing/2014/main" id="{B8BF1E16-B2D4-C238-C2BA-2D46E3173E59}"/>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37" name="TextBox 836">
              <a:extLst>
                <a:ext uri="{FF2B5EF4-FFF2-40B4-BE49-F238E27FC236}">
                  <a16:creationId xmlns:a16="http://schemas.microsoft.com/office/drawing/2014/main" id="{435D619A-0BB2-D0DA-7878-CE1FAA8713FA}"/>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838" name="Group 837">
            <a:extLst>
              <a:ext uri="{FF2B5EF4-FFF2-40B4-BE49-F238E27FC236}">
                <a16:creationId xmlns:a16="http://schemas.microsoft.com/office/drawing/2014/main" id="{98379BFA-BF3F-F538-099F-8D91B66B4F23}"/>
              </a:ext>
            </a:extLst>
          </p:cNvPr>
          <p:cNvGrpSpPr>
            <a:grpSpLocks/>
          </p:cNvGrpSpPr>
          <p:nvPr/>
        </p:nvGrpSpPr>
        <p:grpSpPr>
          <a:xfrm>
            <a:off x="3634573" y="3061231"/>
            <a:ext cx="971603" cy="971603"/>
            <a:chOff x="8899041" y="1684213"/>
            <a:chExt cx="971603" cy="971603"/>
          </a:xfrm>
        </p:grpSpPr>
        <p:pic>
          <p:nvPicPr>
            <p:cNvPr id="839" name="Graphic 838">
              <a:extLst>
                <a:ext uri="{FF2B5EF4-FFF2-40B4-BE49-F238E27FC236}">
                  <a16:creationId xmlns:a16="http://schemas.microsoft.com/office/drawing/2014/main" id="{42DD0F5E-0A32-39A7-1075-FCCA57DDC96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40" name="Oval 839">
              <a:extLst>
                <a:ext uri="{FF2B5EF4-FFF2-40B4-BE49-F238E27FC236}">
                  <a16:creationId xmlns:a16="http://schemas.microsoft.com/office/drawing/2014/main" id="{1C1D1730-88A4-BA16-125E-4469CA74BCEA}"/>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41" name="TextBox 840">
              <a:extLst>
                <a:ext uri="{FF2B5EF4-FFF2-40B4-BE49-F238E27FC236}">
                  <a16:creationId xmlns:a16="http://schemas.microsoft.com/office/drawing/2014/main" id="{9D24F5A3-AC5A-4F3A-A90D-4E8E8F367A55}"/>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842" name="Group 841">
            <a:extLst>
              <a:ext uri="{FF2B5EF4-FFF2-40B4-BE49-F238E27FC236}">
                <a16:creationId xmlns:a16="http://schemas.microsoft.com/office/drawing/2014/main" id="{7C3FF9D3-3AD7-204B-B10F-82F81F389473}"/>
              </a:ext>
            </a:extLst>
          </p:cNvPr>
          <p:cNvGrpSpPr>
            <a:grpSpLocks/>
          </p:cNvGrpSpPr>
          <p:nvPr/>
        </p:nvGrpSpPr>
        <p:grpSpPr>
          <a:xfrm>
            <a:off x="8021614" y="4330717"/>
            <a:ext cx="971603" cy="971603"/>
            <a:chOff x="8899041" y="1684213"/>
            <a:chExt cx="971603" cy="971603"/>
          </a:xfrm>
        </p:grpSpPr>
        <p:pic>
          <p:nvPicPr>
            <p:cNvPr id="843" name="Graphic 842">
              <a:extLst>
                <a:ext uri="{FF2B5EF4-FFF2-40B4-BE49-F238E27FC236}">
                  <a16:creationId xmlns:a16="http://schemas.microsoft.com/office/drawing/2014/main" id="{2D52B96A-EE6E-753A-9BAC-A23739DF1AF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844" name="Oval 843">
              <a:extLst>
                <a:ext uri="{FF2B5EF4-FFF2-40B4-BE49-F238E27FC236}">
                  <a16:creationId xmlns:a16="http://schemas.microsoft.com/office/drawing/2014/main" id="{71CCCF0A-E657-300E-6011-97C27A56E823}"/>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845" name="TextBox 844">
              <a:extLst>
                <a:ext uri="{FF2B5EF4-FFF2-40B4-BE49-F238E27FC236}">
                  <a16:creationId xmlns:a16="http://schemas.microsoft.com/office/drawing/2014/main" id="{E8803029-48CC-BF8E-A3A7-E0C4B8AD7507}"/>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3</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Tree>
    <p:extLst>
      <p:ext uri="{BB962C8B-B14F-4D97-AF65-F5344CB8AC3E}">
        <p14:creationId xmlns:p14="http://schemas.microsoft.com/office/powerpoint/2010/main" val="468764358"/>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2.5E-6 0.1375 L 2.5E-6 -1.85185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573"/>
                                            </p:tgtEl>
                                            <p:attrNameLst>
                                              <p:attrName>style.visibility</p:attrName>
                                            </p:attrNameLst>
                                          </p:cBhvr>
                                          <p:to>
                                            <p:strVal val="visible"/>
                                          </p:to>
                                        </p:set>
                                        <p:animEffect transition="in" filter="fade">
                                          <p:cBhvr>
                                            <p:cTn id="16" dur="2000"/>
                                            <p:tgtEl>
                                              <p:spTgt spid="573"/>
                                            </p:tgtEl>
                                          </p:cBhvr>
                                        </p:animEffect>
                                      </p:childTnLst>
                                    </p:cTn>
                                  </p:par>
                                </p:childTnLst>
                              </p:cTn>
                            </p:par>
                            <p:par>
                              <p:cTn id="17" fill="hold">
                                <p:stCondLst>
                                  <p:cond delay="3000"/>
                                </p:stCondLst>
                                <p:childTnLst>
                                  <p:par>
                                    <p:cTn id="18" presetID="2" presetClass="entr" presetSubtype="8" fill="hold" grpId="0" nodeType="afterEffect" p14:presetBounceEnd="50000">
                                      <p:stCondLst>
                                        <p:cond delay="0"/>
                                      </p:stCondLst>
                                      <p:childTnLst>
                                        <p:set>
                                          <p:cBhvr>
                                            <p:cTn id="19" dur="1" fill="hold">
                                              <p:stCondLst>
                                                <p:cond delay="0"/>
                                              </p:stCondLst>
                                            </p:cTn>
                                            <p:tgtEl>
                                              <p:spTgt spid="831"/>
                                            </p:tgtEl>
                                            <p:attrNameLst>
                                              <p:attrName>style.visibility</p:attrName>
                                            </p:attrNameLst>
                                          </p:cBhvr>
                                          <p:to>
                                            <p:strVal val="visible"/>
                                          </p:to>
                                        </p:set>
                                        <p:anim calcmode="lin" valueType="num" p14:bounceEnd="50000">
                                          <p:cBhvr additive="base">
                                            <p:cTn id="20" dur="1500" fill="hold"/>
                                            <p:tgtEl>
                                              <p:spTgt spid="831"/>
                                            </p:tgtEl>
                                            <p:attrNameLst>
                                              <p:attrName>ppt_x</p:attrName>
                                            </p:attrNameLst>
                                          </p:cBhvr>
                                          <p:tavLst>
                                            <p:tav tm="0">
                                              <p:val>
                                                <p:strVal val="0-#ppt_w/2"/>
                                              </p:val>
                                            </p:tav>
                                            <p:tav tm="100000">
                                              <p:val>
                                                <p:strVal val="#ppt_x"/>
                                              </p:val>
                                            </p:tav>
                                          </p:tavLst>
                                        </p:anim>
                                        <p:anim calcmode="lin" valueType="num" p14:bounceEnd="50000">
                                          <p:cBhvr additive="base">
                                            <p:cTn id="21" dur="1500" fill="hold"/>
                                            <p:tgtEl>
                                              <p:spTgt spid="831"/>
                                            </p:tgtEl>
                                            <p:attrNameLst>
                                              <p:attrName>ppt_y</p:attrName>
                                            </p:attrNameLst>
                                          </p:cBhvr>
                                          <p:tavLst>
                                            <p:tav tm="0">
                                              <p:val>
                                                <p:strVal val="#ppt_y"/>
                                              </p:val>
                                            </p:tav>
                                            <p:tav tm="100000">
                                              <p:val>
                                                <p:strVal val="#ppt_y"/>
                                              </p:val>
                                            </p:tav>
                                          </p:tavLst>
                                        </p:anim>
                                      </p:childTnLst>
                                    </p:cTn>
                                  </p:par>
                                  <p:par>
                                    <p:cTn id="22" presetID="2" presetClass="entr" presetSubtype="1" fill="hold" nodeType="withEffect" p14:presetBounceEnd="50000">
                                      <p:stCondLst>
                                        <p:cond delay="0"/>
                                      </p:stCondLst>
                                      <p:childTnLst>
                                        <p:set>
                                          <p:cBhvr>
                                            <p:cTn id="23" dur="1" fill="hold">
                                              <p:stCondLst>
                                                <p:cond delay="0"/>
                                              </p:stCondLst>
                                            </p:cTn>
                                            <p:tgtEl>
                                              <p:spTgt spid="838"/>
                                            </p:tgtEl>
                                            <p:attrNameLst>
                                              <p:attrName>style.visibility</p:attrName>
                                            </p:attrNameLst>
                                          </p:cBhvr>
                                          <p:to>
                                            <p:strVal val="visible"/>
                                          </p:to>
                                        </p:set>
                                        <p:anim calcmode="lin" valueType="num" p14:bounceEnd="50000">
                                          <p:cBhvr additive="base">
                                            <p:cTn id="24" dur="1000" fill="hold"/>
                                            <p:tgtEl>
                                              <p:spTgt spid="838"/>
                                            </p:tgtEl>
                                            <p:attrNameLst>
                                              <p:attrName>ppt_x</p:attrName>
                                            </p:attrNameLst>
                                          </p:cBhvr>
                                          <p:tavLst>
                                            <p:tav tm="0">
                                              <p:val>
                                                <p:strVal val="#ppt_x"/>
                                              </p:val>
                                            </p:tav>
                                            <p:tav tm="100000">
                                              <p:val>
                                                <p:strVal val="#ppt_x"/>
                                              </p:val>
                                            </p:tav>
                                          </p:tavLst>
                                        </p:anim>
                                        <p:anim calcmode="lin" valueType="num" p14:bounceEnd="50000">
                                          <p:cBhvr additive="base">
                                            <p:cTn id="25" dur="1000" fill="hold"/>
                                            <p:tgtEl>
                                              <p:spTgt spid="838"/>
                                            </p:tgtEl>
                                            <p:attrNameLst>
                                              <p:attrName>ppt_y</p:attrName>
                                            </p:attrNameLst>
                                          </p:cBhvr>
                                          <p:tavLst>
                                            <p:tav tm="0">
                                              <p:val>
                                                <p:strVal val="0-#ppt_h/2"/>
                                              </p:val>
                                            </p:tav>
                                            <p:tav tm="100000">
                                              <p:val>
                                                <p:strVal val="#ppt_y"/>
                                              </p:val>
                                            </p:tav>
                                          </p:tavLst>
                                        </p:anim>
                                      </p:childTnLst>
                                    </p:cTn>
                                  </p:par>
                                </p:childTnLst>
                              </p:cTn>
                            </p:par>
                            <p:par>
                              <p:cTn id="26" fill="hold">
                                <p:stCondLst>
                                  <p:cond delay="4500"/>
                                </p:stCondLst>
                                <p:childTnLst>
                                  <p:par>
                                    <p:cTn id="27" presetID="2" presetClass="entr" presetSubtype="1" fill="hold" nodeType="afterEffect" p14:presetBounceEnd="50000">
                                      <p:stCondLst>
                                        <p:cond delay="0"/>
                                      </p:stCondLst>
                                      <p:childTnLst>
                                        <p:set>
                                          <p:cBhvr>
                                            <p:cTn id="28" dur="1" fill="hold">
                                              <p:stCondLst>
                                                <p:cond delay="0"/>
                                              </p:stCondLst>
                                            </p:cTn>
                                            <p:tgtEl>
                                              <p:spTgt spid="834"/>
                                            </p:tgtEl>
                                            <p:attrNameLst>
                                              <p:attrName>style.visibility</p:attrName>
                                            </p:attrNameLst>
                                          </p:cBhvr>
                                          <p:to>
                                            <p:strVal val="visible"/>
                                          </p:to>
                                        </p:set>
                                        <p:anim calcmode="lin" valueType="num" p14:bounceEnd="50000">
                                          <p:cBhvr additive="base">
                                            <p:cTn id="29" dur="1000" fill="hold"/>
                                            <p:tgtEl>
                                              <p:spTgt spid="834"/>
                                            </p:tgtEl>
                                            <p:attrNameLst>
                                              <p:attrName>ppt_x</p:attrName>
                                            </p:attrNameLst>
                                          </p:cBhvr>
                                          <p:tavLst>
                                            <p:tav tm="0">
                                              <p:val>
                                                <p:strVal val="#ppt_x"/>
                                              </p:val>
                                            </p:tav>
                                            <p:tav tm="100000">
                                              <p:val>
                                                <p:strVal val="#ppt_x"/>
                                              </p:val>
                                            </p:tav>
                                          </p:tavLst>
                                        </p:anim>
                                        <p:anim calcmode="lin" valueType="num" p14:bounceEnd="50000">
                                          <p:cBhvr additive="base">
                                            <p:cTn id="30" dur="1000" fill="hold"/>
                                            <p:tgtEl>
                                              <p:spTgt spid="834"/>
                                            </p:tgtEl>
                                            <p:attrNameLst>
                                              <p:attrName>ppt_y</p:attrName>
                                            </p:attrNameLst>
                                          </p:cBhvr>
                                          <p:tavLst>
                                            <p:tav tm="0">
                                              <p:val>
                                                <p:strVal val="0-#ppt_h/2"/>
                                              </p:val>
                                            </p:tav>
                                            <p:tav tm="100000">
                                              <p:val>
                                                <p:strVal val="#ppt_y"/>
                                              </p:val>
                                            </p:tav>
                                          </p:tavLst>
                                        </p:anim>
                                      </p:childTnLst>
                                    </p:cTn>
                                  </p:par>
                                  <p:par>
                                    <p:cTn id="31" presetID="2" presetClass="entr" presetSubtype="2" fill="hold" grpId="0" nodeType="withEffect" p14:presetBounceEnd="50000">
                                      <p:stCondLst>
                                        <p:cond delay="0"/>
                                      </p:stCondLst>
                                      <p:childTnLst>
                                        <p:set>
                                          <p:cBhvr>
                                            <p:cTn id="32" dur="1" fill="hold">
                                              <p:stCondLst>
                                                <p:cond delay="0"/>
                                              </p:stCondLst>
                                            </p:cTn>
                                            <p:tgtEl>
                                              <p:spTgt spid="832"/>
                                            </p:tgtEl>
                                            <p:attrNameLst>
                                              <p:attrName>style.visibility</p:attrName>
                                            </p:attrNameLst>
                                          </p:cBhvr>
                                          <p:to>
                                            <p:strVal val="visible"/>
                                          </p:to>
                                        </p:set>
                                        <p:anim calcmode="lin" valueType="num" p14:bounceEnd="50000">
                                          <p:cBhvr additive="base">
                                            <p:cTn id="33" dur="1500" fill="hold"/>
                                            <p:tgtEl>
                                              <p:spTgt spid="832"/>
                                            </p:tgtEl>
                                            <p:attrNameLst>
                                              <p:attrName>ppt_x</p:attrName>
                                            </p:attrNameLst>
                                          </p:cBhvr>
                                          <p:tavLst>
                                            <p:tav tm="0">
                                              <p:val>
                                                <p:strVal val="1+#ppt_w/2"/>
                                              </p:val>
                                            </p:tav>
                                            <p:tav tm="100000">
                                              <p:val>
                                                <p:strVal val="#ppt_x"/>
                                              </p:val>
                                            </p:tav>
                                          </p:tavLst>
                                        </p:anim>
                                        <p:anim calcmode="lin" valueType="num" p14:bounceEnd="50000">
                                          <p:cBhvr additive="base">
                                            <p:cTn id="34" dur="1500" fill="hold"/>
                                            <p:tgtEl>
                                              <p:spTgt spid="832"/>
                                            </p:tgtEl>
                                            <p:attrNameLst>
                                              <p:attrName>ppt_y</p:attrName>
                                            </p:attrNameLst>
                                          </p:cBhvr>
                                          <p:tavLst>
                                            <p:tav tm="0">
                                              <p:val>
                                                <p:strVal val="#ppt_y"/>
                                              </p:val>
                                            </p:tav>
                                            <p:tav tm="100000">
                                              <p:val>
                                                <p:strVal val="#ppt_y"/>
                                              </p:val>
                                            </p:tav>
                                          </p:tavLst>
                                        </p:anim>
                                      </p:childTnLst>
                                    </p:cTn>
                                  </p:par>
                                </p:childTnLst>
                              </p:cTn>
                            </p:par>
                            <p:par>
                              <p:cTn id="35" fill="hold">
                                <p:stCondLst>
                                  <p:cond delay="6000"/>
                                </p:stCondLst>
                                <p:childTnLst>
                                  <p:par>
                                    <p:cTn id="36" presetID="2" presetClass="entr" presetSubtype="2" fill="hold" grpId="0" nodeType="afterEffect" p14:presetBounceEnd="50000">
                                      <p:stCondLst>
                                        <p:cond delay="0"/>
                                      </p:stCondLst>
                                      <p:childTnLst>
                                        <p:set>
                                          <p:cBhvr>
                                            <p:cTn id="37" dur="1" fill="hold">
                                              <p:stCondLst>
                                                <p:cond delay="0"/>
                                              </p:stCondLst>
                                            </p:cTn>
                                            <p:tgtEl>
                                              <p:spTgt spid="833"/>
                                            </p:tgtEl>
                                            <p:attrNameLst>
                                              <p:attrName>style.visibility</p:attrName>
                                            </p:attrNameLst>
                                          </p:cBhvr>
                                          <p:to>
                                            <p:strVal val="visible"/>
                                          </p:to>
                                        </p:set>
                                        <p:anim calcmode="lin" valueType="num" p14:bounceEnd="50000">
                                          <p:cBhvr additive="base">
                                            <p:cTn id="38" dur="1500" fill="hold"/>
                                            <p:tgtEl>
                                              <p:spTgt spid="833"/>
                                            </p:tgtEl>
                                            <p:attrNameLst>
                                              <p:attrName>ppt_x</p:attrName>
                                            </p:attrNameLst>
                                          </p:cBhvr>
                                          <p:tavLst>
                                            <p:tav tm="0">
                                              <p:val>
                                                <p:strVal val="1+#ppt_w/2"/>
                                              </p:val>
                                            </p:tav>
                                            <p:tav tm="100000">
                                              <p:val>
                                                <p:strVal val="#ppt_x"/>
                                              </p:val>
                                            </p:tav>
                                          </p:tavLst>
                                        </p:anim>
                                        <p:anim calcmode="lin" valueType="num" p14:bounceEnd="50000">
                                          <p:cBhvr additive="base">
                                            <p:cTn id="39" dur="1500" fill="hold"/>
                                            <p:tgtEl>
                                              <p:spTgt spid="833"/>
                                            </p:tgtEl>
                                            <p:attrNameLst>
                                              <p:attrName>ppt_y</p:attrName>
                                            </p:attrNameLst>
                                          </p:cBhvr>
                                          <p:tavLst>
                                            <p:tav tm="0">
                                              <p:val>
                                                <p:strVal val="#ppt_y"/>
                                              </p:val>
                                            </p:tav>
                                            <p:tav tm="100000">
                                              <p:val>
                                                <p:strVal val="#ppt_y"/>
                                              </p:val>
                                            </p:tav>
                                          </p:tavLst>
                                        </p:anim>
                                      </p:childTnLst>
                                    </p:cTn>
                                  </p:par>
                                  <p:par>
                                    <p:cTn id="40" presetID="2" presetClass="entr" presetSubtype="1" fill="hold" nodeType="withEffect" p14:presetBounceEnd="50000">
                                      <p:stCondLst>
                                        <p:cond delay="0"/>
                                      </p:stCondLst>
                                      <p:childTnLst>
                                        <p:set>
                                          <p:cBhvr>
                                            <p:cTn id="41" dur="1" fill="hold">
                                              <p:stCondLst>
                                                <p:cond delay="0"/>
                                              </p:stCondLst>
                                            </p:cTn>
                                            <p:tgtEl>
                                              <p:spTgt spid="842"/>
                                            </p:tgtEl>
                                            <p:attrNameLst>
                                              <p:attrName>style.visibility</p:attrName>
                                            </p:attrNameLst>
                                          </p:cBhvr>
                                          <p:to>
                                            <p:strVal val="visible"/>
                                          </p:to>
                                        </p:set>
                                        <p:anim calcmode="lin" valueType="num" p14:bounceEnd="50000">
                                          <p:cBhvr additive="base">
                                            <p:cTn id="42" dur="1000" fill="hold"/>
                                            <p:tgtEl>
                                              <p:spTgt spid="842"/>
                                            </p:tgtEl>
                                            <p:attrNameLst>
                                              <p:attrName>ppt_x</p:attrName>
                                            </p:attrNameLst>
                                          </p:cBhvr>
                                          <p:tavLst>
                                            <p:tav tm="0">
                                              <p:val>
                                                <p:strVal val="#ppt_x"/>
                                              </p:val>
                                            </p:tav>
                                            <p:tav tm="100000">
                                              <p:val>
                                                <p:strVal val="#ppt_x"/>
                                              </p:val>
                                            </p:tav>
                                          </p:tavLst>
                                        </p:anim>
                                        <p:anim calcmode="lin" valueType="num" p14:bounceEnd="50000">
                                          <p:cBhvr additive="base">
                                            <p:cTn id="43" dur="1000" fill="hold"/>
                                            <p:tgtEl>
                                              <p:spTgt spid="84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831" grpId="0"/>
          <p:bldP spid="832" grpId="0"/>
          <p:bldP spid="83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2.5E-6 0.1375 L 2.5E-6 -1.85185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573"/>
                                            </p:tgtEl>
                                            <p:attrNameLst>
                                              <p:attrName>style.visibility</p:attrName>
                                            </p:attrNameLst>
                                          </p:cBhvr>
                                          <p:to>
                                            <p:strVal val="visible"/>
                                          </p:to>
                                        </p:set>
                                        <p:animEffect transition="in" filter="fade">
                                          <p:cBhvr>
                                            <p:cTn id="16" dur="2000"/>
                                            <p:tgtEl>
                                              <p:spTgt spid="573"/>
                                            </p:tgtEl>
                                          </p:cBhvr>
                                        </p:animEffect>
                                      </p:childTnLst>
                                    </p:cTn>
                                  </p:par>
                                </p:childTnLst>
                              </p:cTn>
                            </p:par>
                            <p:par>
                              <p:cTn id="17" fill="hold">
                                <p:stCondLst>
                                  <p:cond delay="3000"/>
                                </p:stCondLst>
                                <p:childTnLst>
                                  <p:par>
                                    <p:cTn id="18" presetID="2" presetClass="entr" presetSubtype="8" fill="hold" grpId="0" nodeType="afterEffect">
                                      <p:stCondLst>
                                        <p:cond delay="0"/>
                                      </p:stCondLst>
                                      <p:childTnLst>
                                        <p:set>
                                          <p:cBhvr>
                                            <p:cTn id="19" dur="1" fill="hold">
                                              <p:stCondLst>
                                                <p:cond delay="0"/>
                                              </p:stCondLst>
                                            </p:cTn>
                                            <p:tgtEl>
                                              <p:spTgt spid="831"/>
                                            </p:tgtEl>
                                            <p:attrNameLst>
                                              <p:attrName>style.visibility</p:attrName>
                                            </p:attrNameLst>
                                          </p:cBhvr>
                                          <p:to>
                                            <p:strVal val="visible"/>
                                          </p:to>
                                        </p:set>
                                        <p:anim calcmode="lin" valueType="num">
                                          <p:cBhvr additive="base">
                                            <p:cTn id="20" dur="1500" fill="hold"/>
                                            <p:tgtEl>
                                              <p:spTgt spid="831"/>
                                            </p:tgtEl>
                                            <p:attrNameLst>
                                              <p:attrName>ppt_x</p:attrName>
                                            </p:attrNameLst>
                                          </p:cBhvr>
                                          <p:tavLst>
                                            <p:tav tm="0">
                                              <p:val>
                                                <p:strVal val="0-#ppt_w/2"/>
                                              </p:val>
                                            </p:tav>
                                            <p:tav tm="100000">
                                              <p:val>
                                                <p:strVal val="#ppt_x"/>
                                              </p:val>
                                            </p:tav>
                                          </p:tavLst>
                                        </p:anim>
                                        <p:anim calcmode="lin" valueType="num">
                                          <p:cBhvr additive="base">
                                            <p:cTn id="21" dur="1500" fill="hold"/>
                                            <p:tgtEl>
                                              <p:spTgt spid="831"/>
                                            </p:tgtEl>
                                            <p:attrNameLst>
                                              <p:attrName>ppt_y</p:attrName>
                                            </p:attrNameLst>
                                          </p:cBhvr>
                                          <p:tavLst>
                                            <p:tav tm="0">
                                              <p:val>
                                                <p:strVal val="#ppt_y"/>
                                              </p:val>
                                            </p:tav>
                                            <p:tav tm="100000">
                                              <p:val>
                                                <p:strVal val="#ppt_y"/>
                                              </p:val>
                                            </p:tav>
                                          </p:tavLst>
                                        </p:anim>
                                      </p:childTnLst>
                                    </p:cTn>
                                  </p:par>
                                  <p:par>
                                    <p:cTn id="22" presetID="2" presetClass="entr" presetSubtype="1" fill="hold" nodeType="withEffect">
                                      <p:stCondLst>
                                        <p:cond delay="0"/>
                                      </p:stCondLst>
                                      <p:childTnLst>
                                        <p:set>
                                          <p:cBhvr>
                                            <p:cTn id="23" dur="1" fill="hold">
                                              <p:stCondLst>
                                                <p:cond delay="0"/>
                                              </p:stCondLst>
                                            </p:cTn>
                                            <p:tgtEl>
                                              <p:spTgt spid="838"/>
                                            </p:tgtEl>
                                            <p:attrNameLst>
                                              <p:attrName>style.visibility</p:attrName>
                                            </p:attrNameLst>
                                          </p:cBhvr>
                                          <p:to>
                                            <p:strVal val="visible"/>
                                          </p:to>
                                        </p:set>
                                        <p:anim calcmode="lin" valueType="num">
                                          <p:cBhvr additive="base">
                                            <p:cTn id="24" dur="1000" fill="hold"/>
                                            <p:tgtEl>
                                              <p:spTgt spid="838"/>
                                            </p:tgtEl>
                                            <p:attrNameLst>
                                              <p:attrName>ppt_x</p:attrName>
                                            </p:attrNameLst>
                                          </p:cBhvr>
                                          <p:tavLst>
                                            <p:tav tm="0">
                                              <p:val>
                                                <p:strVal val="#ppt_x"/>
                                              </p:val>
                                            </p:tav>
                                            <p:tav tm="100000">
                                              <p:val>
                                                <p:strVal val="#ppt_x"/>
                                              </p:val>
                                            </p:tav>
                                          </p:tavLst>
                                        </p:anim>
                                        <p:anim calcmode="lin" valueType="num">
                                          <p:cBhvr additive="base">
                                            <p:cTn id="25" dur="1000" fill="hold"/>
                                            <p:tgtEl>
                                              <p:spTgt spid="838"/>
                                            </p:tgtEl>
                                            <p:attrNameLst>
                                              <p:attrName>ppt_y</p:attrName>
                                            </p:attrNameLst>
                                          </p:cBhvr>
                                          <p:tavLst>
                                            <p:tav tm="0">
                                              <p:val>
                                                <p:strVal val="0-#ppt_h/2"/>
                                              </p:val>
                                            </p:tav>
                                            <p:tav tm="100000">
                                              <p:val>
                                                <p:strVal val="#ppt_y"/>
                                              </p:val>
                                            </p:tav>
                                          </p:tavLst>
                                        </p:anim>
                                      </p:childTnLst>
                                    </p:cTn>
                                  </p:par>
                                </p:childTnLst>
                              </p:cTn>
                            </p:par>
                            <p:par>
                              <p:cTn id="26" fill="hold">
                                <p:stCondLst>
                                  <p:cond delay="4500"/>
                                </p:stCondLst>
                                <p:childTnLst>
                                  <p:par>
                                    <p:cTn id="27" presetID="2" presetClass="entr" presetSubtype="1" fill="hold" nodeType="afterEffect">
                                      <p:stCondLst>
                                        <p:cond delay="0"/>
                                      </p:stCondLst>
                                      <p:childTnLst>
                                        <p:set>
                                          <p:cBhvr>
                                            <p:cTn id="28" dur="1" fill="hold">
                                              <p:stCondLst>
                                                <p:cond delay="0"/>
                                              </p:stCondLst>
                                            </p:cTn>
                                            <p:tgtEl>
                                              <p:spTgt spid="834"/>
                                            </p:tgtEl>
                                            <p:attrNameLst>
                                              <p:attrName>style.visibility</p:attrName>
                                            </p:attrNameLst>
                                          </p:cBhvr>
                                          <p:to>
                                            <p:strVal val="visible"/>
                                          </p:to>
                                        </p:set>
                                        <p:anim calcmode="lin" valueType="num">
                                          <p:cBhvr additive="base">
                                            <p:cTn id="29" dur="1000" fill="hold"/>
                                            <p:tgtEl>
                                              <p:spTgt spid="834"/>
                                            </p:tgtEl>
                                            <p:attrNameLst>
                                              <p:attrName>ppt_x</p:attrName>
                                            </p:attrNameLst>
                                          </p:cBhvr>
                                          <p:tavLst>
                                            <p:tav tm="0">
                                              <p:val>
                                                <p:strVal val="#ppt_x"/>
                                              </p:val>
                                            </p:tav>
                                            <p:tav tm="100000">
                                              <p:val>
                                                <p:strVal val="#ppt_x"/>
                                              </p:val>
                                            </p:tav>
                                          </p:tavLst>
                                        </p:anim>
                                        <p:anim calcmode="lin" valueType="num">
                                          <p:cBhvr additive="base">
                                            <p:cTn id="30" dur="1000" fill="hold"/>
                                            <p:tgtEl>
                                              <p:spTgt spid="834"/>
                                            </p:tgtEl>
                                            <p:attrNameLst>
                                              <p:attrName>ppt_y</p:attrName>
                                            </p:attrNameLst>
                                          </p:cBhvr>
                                          <p:tavLst>
                                            <p:tav tm="0">
                                              <p:val>
                                                <p:strVal val="0-#ppt_h/2"/>
                                              </p:val>
                                            </p:tav>
                                            <p:tav tm="100000">
                                              <p:val>
                                                <p:strVal val="#ppt_y"/>
                                              </p:val>
                                            </p:tav>
                                          </p:tavLst>
                                        </p:anim>
                                      </p:childTnLst>
                                    </p:cTn>
                                  </p:par>
                                  <p:par>
                                    <p:cTn id="31" presetID="2" presetClass="entr" presetSubtype="2" fill="hold" grpId="0" nodeType="withEffect">
                                      <p:stCondLst>
                                        <p:cond delay="0"/>
                                      </p:stCondLst>
                                      <p:childTnLst>
                                        <p:set>
                                          <p:cBhvr>
                                            <p:cTn id="32" dur="1" fill="hold">
                                              <p:stCondLst>
                                                <p:cond delay="0"/>
                                              </p:stCondLst>
                                            </p:cTn>
                                            <p:tgtEl>
                                              <p:spTgt spid="832"/>
                                            </p:tgtEl>
                                            <p:attrNameLst>
                                              <p:attrName>style.visibility</p:attrName>
                                            </p:attrNameLst>
                                          </p:cBhvr>
                                          <p:to>
                                            <p:strVal val="visible"/>
                                          </p:to>
                                        </p:set>
                                        <p:anim calcmode="lin" valueType="num">
                                          <p:cBhvr additive="base">
                                            <p:cTn id="33" dur="1500" fill="hold"/>
                                            <p:tgtEl>
                                              <p:spTgt spid="832"/>
                                            </p:tgtEl>
                                            <p:attrNameLst>
                                              <p:attrName>ppt_x</p:attrName>
                                            </p:attrNameLst>
                                          </p:cBhvr>
                                          <p:tavLst>
                                            <p:tav tm="0">
                                              <p:val>
                                                <p:strVal val="1+#ppt_w/2"/>
                                              </p:val>
                                            </p:tav>
                                            <p:tav tm="100000">
                                              <p:val>
                                                <p:strVal val="#ppt_x"/>
                                              </p:val>
                                            </p:tav>
                                          </p:tavLst>
                                        </p:anim>
                                        <p:anim calcmode="lin" valueType="num">
                                          <p:cBhvr additive="base">
                                            <p:cTn id="34" dur="1500" fill="hold"/>
                                            <p:tgtEl>
                                              <p:spTgt spid="832"/>
                                            </p:tgtEl>
                                            <p:attrNameLst>
                                              <p:attrName>ppt_y</p:attrName>
                                            </p:attrNameLst>
                                          </p:cBhvr>
                                          <p:tavLst>
                                            <p:tav tm="0">
                                              <p:val>
                                                <p:strVal val="#ppt_y"/>
                                              </p:val>
                                            </p:tav>
                                            <p:tav tm="100000">
                                              <p:val>
                                                <p:strVal val="#ppt_y"/>
                                              </p:val>
                                            </p:tav>
                                          </p:tavLst>
                                        </p:anim>
                                      </p:childTnLst>
                                    </p:cTn>
                                  </p:par>
                                </p:childTnLst>
                              </p:cTn>
                            </p:par>
                            <p:par>
                              <p:cTn id="35" fill="hold">
                                <p:stCondLst>
                                  <p:cond delay="6000"/>
                                </p:stCondLst>
                                <p:childTnLst>
                                  <p:par>
                                    <p:cTn id="36" presetID="2" presetClass="entr" presetSubtype="2" fill="hold" grpId="0" nodeType="afterEffect">
                                      <p:stCondLst>
                                        <p:cond delay="0"/>
                                      </p:stCondLst>
                                      <p:childTnLst>
                                        <p:set>
                                          <p:cBhvr>
                                            <p:cTn id="37" dur="1" fill="hold">
                                              <p:stCondLst>
                                                <p:cond delay="0"/>
                                              </p:stCondLst>
                                            </p:cTn>
                                            <p:tgtEl>
                                              <p:spTgt spid="833"/>
                                            </p:tgtEl>
                                            <p:attrNameLst>
                                              <p:attrName>style.visibility</p:attrName>
                                            </p:attrNameLst>
                                          </p:cBhvr>
                                          <p:to>
                                            <p:strVal val="visible"/>
                                          </p:to>
                                        </p:set>
                                        <p:anim calcmode="lin" valueType="num">
                                          <p:cBhvr additive="base">
                                            <p:cTn id="38" dur="1500" fill="hold"/>
                                            <p:tgtEl>
                                              <p:spTgt spid="833"/>
                                            </p:tgtEl>
                                            <p:attrNameLst>
                                              <p:attrName>ppt_x</p:attrName>
                                            </p:attrNameLst>
                                          </p:cBhvr>
                                          <p:tavLst>
                                            <p:tav tm="0">
                                              <p:val>
                                                <p:strVal val="1+#ppt_w/2"/>
                                              </p:val>
                                            </p:tav>
                                            <p:tav tm="100000">
                                              <p:val>
                                                <p:strVal val="#ppt_x"/>
                                              </p:val>
                                            </p:tav>
                                          </p:tavLst>
                                        </p:anim>
                                        <p:anim calcmode="lin" valueType="num">
                                          <p:cBhvr additive="base">
                                            <p:cTn id="39" dur="1500" fill="hold"/>
                                            <p:tgtEl>
                                              <p:spTgt spid="833"/>
                                            </p:tgtEl>
                                            <p:attrNameLst>
                                              <p:attrName>ppt_y</p:attrName>
                                            </p:attrNameLst>
                                          </p:cBhvr>
                                          <p:tavLst>
                                            <p:tav tm="0">
                                              <p:val>
                                                <p:strVal val="#ppt_y"/>
                                              </p:val>
                                            </p:tav>
                                            <p:tav tm="100000">
                                              <p:val>
                                                <p:strVal val="#ppt_y"/>
                                              </p:val>
                                            </p:tav>
                                          </p:tavLst>
                                        </p:anim>
                                      </p:childTnLst>
                                    </p:cTn>
                                  </p:par>
                                  <p:par>
                                    <p:cTn id="40" presetID="2" presetClass="entr" presetSubtype="1" fill="hold" nodeType="withEffect">
                                      <p:stCondLst>
                                        <p:cond delay="0"/>
                                      </p:stCondLst>
                                      <p:childTnLst>
                                        <p:set>
                                          <p:cBhvr>
                                            <p:cTn id="41" dur="1" fill="hold">
                                              <p:stCondLst>
                                                <p:cond delay="0"/>
                                              </p:stCondLst>
                                            </p:cTn>
                                            <p:tgtEl>
                                              <p:spTgt spid="842"/>
                                            </p:tgtEl>
                                            <p:attrNameLst>
                                              <p:attrName>style.visibility</p:attrName>
                                            </p:attrNameLst>
                                          </p:cBhvr>
                                          <p:to>
                                            <p:strVal val="visible"/>
                                          </p:to>
                                        </p:set>
                                        <p:anim calcmode="lin" valueType="num">
                                          <p:cBhvr additive="base">
                                            <p:cTn id="42" dur="1000" fill="hold"/>
                                            <p:tgtEl>
                                              <p:spTgt spid="842"/>
                                            </p:tgtEl>
                                            <p:attrNameLst>
                                              <p:attrName>ppt_x</p:attrName>
                                            </p:attrNameLst>
                                          </p:cBhvr>
                                          <p:tavLst>
                                            <p:tav tm="0">
                                              <p:val>
                                                <p:strVal val="#ppt_x"/>
                                              </p:val>
                                            </p:tav>
                                            <p:tav tm="100000">
                                              <p:val>
                                                <p:strVal val="#ppt_x"/>
                                              </p:val>
                                            </p:tav>
                                          </p:tavLst>
                                        </p:anim>
                                        <p:anim calcmode="lin" valueType="num">
                                          <p:cBhvr additive="base">
                                            <p:cTn id="43" dur="1000" fill="hold"/>
                                            <p:tgtEl>
                                              <p:spTgt spid="84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831" grpId="0"/>
          <p:bldP spid="832" grpId="0"/>
          <p:bldP spid="833" grpId="0"/>
        </p:bldLst>
      </p:timing>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605B7C-0016-510D-47CE-D1636581D863}"/>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8D43A507-EFCD-65AE-09A6-CA26DA1B7DAC}"/>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EDA1AA3C-8B33-5F21-8E66-C2564EFDC044}"/>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3C1D00AE-90DA-DD0F-4277-4769192A1138}"/>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E94544A1-DAE6-0177-DEB7-E0B02119CDB2}"/>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55058362-63D1-2C43-1CC9-91228B4CECF5}"/>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F4042475-A8BD-0B15-2D3C-452E133720F2}"/>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endParaRPr lang="en-US" dirty="0">
                <a:effectLst/>
              </a:endParaRPr>
            </a:p>
            <a:p>
              <a:endParaRPr lang="en-US" dirty="0">
                <a:effectLst/>
              </a:endParaRPr>
            </a:p>
          </p:txBody>
        </p:sp>
      </p:grpSp>
      <p:sp>
        <p:nvSpPr>
          <p:cNvPr id="14" name="Rectangle top">
            <a:extLst>
              <a:ext uri="{FF2B5EF4-FFF2-40B4-BE49-F238E27FC236}">
                <a16:creationId xmlns:a16="http://schemas.microsoft.com/office/drawing/2014/main" id="{B90513BA-E2CD-D1ED-3763-139474D0DA24}"/>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830" name="TextBox 53">
            <a:extLst>
              <a:ext uri="{FF2B5EF4-FFF2-40B4-BE49-F238E27FC236}">
                <a16:creationId xmlns:a16="http://schemas.microsoft.com/office/drawing/2014/main" id="{134D254C-4D54-6574-B141-1653829B28DD}"/>
              </a:ext>
            </a:extLst>
          </p:cNvPr>
          <p:cNvSpPr txBox="1">
            <a:spLocks/>
          </p:cNvSpPr>
          <p:nvPr/>
        </p:nvSpPr>
        <p:spPr>
          <a:xfrm>
            <a:off x="406434" y="619648"/>
            <a:ext cx="2518712" cy="507831"/>
          </a:xfrm>
          <a:prstGeom prst="rect">
            <a:avLst/>
          </a:prstGeom>
          <a:noFill/>
        </p:spPr>
        <p:txBody>
          <a:bodyPr wrap="square" rtlCol="0">
            <a:spAutoFit/>
          </a:bodyPr>
          <a:lstStyle/>
          <a:p>
            <a:pPr lvl="0" algn="ctr">
              <a:defRPr/>
            </a:pPr>
            <a:r>
              <a:rPr lang="en-US" sz="2700" b="1" dirty="0">
                <a:solidFill>
                  <a:prstClr val="black">
                    <a:lumMod val="85000"/>
                    <a:lumOff val="15000"/>
                  </a:prstClr>
                </a:solidFill>
                <a:latin typeface="Lato Black" panose="020F0A02020204030203" pitchFamily="34" charset="0"/>
              </a:rPr>
              <a:t>ASIA</a:t>
            </a:r>
            <a:endParaRPr lang="id-ID" sz="2700" b="1" dirty="0">
              <a:solidFill>
                <a:prstClr val="black">
                  <a:lumMod val="85000"/>
                  <a:lumOff val="15000"/>
                </a:prstClr>
              </a:solidFill>
              <a:latin typeface="Montserrat" panose="00000500000000000000" pitchFamily="2" charset="0"/>
            </a:endParaRPr>
          </a:p>
        </p:txBody>
      </p:sp>
      <p:grpSp>
        <p:nvGrpSpPr>
          <p:cNvPr id="2" name="Group 1">
            <a:extLst>
              <a:ext uri="{FF2B5EF4-FFF2-40B4-BE49-F238E27FC236}">
                <a16:creationId xmlns:a16="http://schemas.microsoft.com/office/drawing/2014/main" id="{ECB6E5EF-1335-4601-F08F-6B127A9DDE64}"/>
              </a:ext>
            </a:extLst>
          </p:cNvPr>
          <p:cNvGrpSpPr>
            <a:grpSpLocks/>
          </p:cNvGrpSpPr>
          <p:nvPr/>
        </p:nvGrpSpPr>
        <p:grpSpPr>
          <a:xfrm>
            <a:off x="3785651" y="1449671"/>
            <a:ext cx="5307534" cy="5006034"/>
            <a:chOff x="6333275" y="629863"/>
            <a:chExt cx="4562162" cy="4353105"/>
          </a:xfrm>
          <a:solidFill>
            <a:schemeClr val="tx1">
              <a:lumMod val="85000"/>
              <a:lumOff val="15000"/>
            </a:schemeClr>
          </a:solidFill>
        </p:grpSpPr>
        <p:sp>
          <p:nvSpPr>
            <p:cNvPr id="3" name="Freeform: Shape 2">
              <a:extLst>
                <a:ext uri="{FF2B5EF4-FFF2-40B4-BE49-F238E27FC236}">
                  <a16:creationId xmlns:a16="http://schemas.microsoft.com/office/drawing/2014/main" id="{231574C2-037B-ABB7-BBD8-0031121AE354}"/>
                </a:ext>
              </a:extLst>
            </p:cNvPr>
            <p:cNvSpPr>
              <a:spLocks/>
            </p:cNvSpPr>
            <p:nvPr/>
          </p:nvSpPr>
          <p:spPr>
            <a:xfrm>
              <a:off x="7187810" y="3948792"/>
              <a:ext cx="128787" cy="100622"/>
            </a:xfrm>
            <a:custGeom>
              <a:avLst/>
              <a:gdLst>
                <a:gd name="connsiteX0" fmla="*/ 126388 w 128787"/>
                <a:gd name="connsiteY0" fmla="*/ 12344 h 100622"/>
                <a:gd name="connsiteX1" fmla="*/ 128140 w 128787"/>
                <a:gd name="connsiteY1" fmla="*/ 14735 h 100622"/>
                <a:gd name="connsiteX2" fmla="*/ 128388 w 128787"/>
                <a:gd name="connsiteY2" fmla="*/ 30937 h 100622"/>
                <a:gd name="connsiteX3" fmla="*/ 128787 w 128787"/>
                <a:gd name="connsiteY3" fmla="*/ 32090 h 100622"/>
                <a:gd name="connsiteX4" fmla="*/ 127854 w 128787"/>
                <a:gd name="connsiteY4" fmla="*/ 32261 h 100622"/>
                <a:gd name="connsiteX5" fmla="*/ 126806 w 128787"/>
                <a:gd name="connsiteY5" fmla="*/ 33490 h 100622"/>
                <a:gd name="connsiteX6" fmla="*/ 125578 w 128787"/>
                <a:gd name="connsiteY6" fmla="*/ 35385 h 100622"/>
                <a:gd name="connsiteX7" fmla="*/ 123892 w 128787"/>
                <a:gd name="connsiteY7" fmla="*/ 36366 h 100622"/>
                <a:gd name="connsiteX8" fmla="*/ 122539 w 128787"/>
                <a:gd name="connsiteY8" fmla="*/ 37471 h 100622"/>
                <a:gd name="connsiteX9" fmla="*/ 121263 w 128787"/>
                <a:gd name="connsiteY9" fmla="*/ 38843 h 100622"/>
                <a:gd name="connsiteX10" fmla="*/ 120120 w 128787"/>
                <a:gd name="connsiteY10" fmla="*/ 39138 h 100622"/>
                <a:gd name="connsiteX11" fmla="*/ 118643 w 128787"/>
                <a:gd name="connsiteY11" fmla="*/ 37395 h 100622"/>
                <a:gd name="connsiteX12" fmla="*/ 117624 w 128787"/>
                <a:gd name="connsiteY12" fmla="*/ 35614 h 100622"/>
                <a:gd name="connsiteX13" fmla="*/ 117872 w 128787"/>
                <a:gd name="connsiteY13" fmla="*/ 35223 h 100622"/>
                <a:gd name="connsiteX14" fmla="*/ 118586 w 128787"/>
                <a:gd name="connsiteY14" fmla="*/ 35100 h 100622"/>
                <a:gd name="connsiteX15" fmla="*/ 118853 w 128787"/>
                <a:gd name="connsiteY15" fmla="*/ 34176 h 100622"/>
                <a:gd name="connsiteX16" fmla="*/ 118425 w 128787"/>
                <a:gd name="connsiteY16" fmla="*/ 32842 h 100622"/>
                <a:gd name="connsiteX17" fmla="*/ 117424 w 128787"/>
                <a:gd name="connsiteY17" fmla="*/ 32337 h 100622"/>
                <a:gd name="connsiteX18" fmla="*/ 116167 w 128787"/>
                <a:gd name="connsiteY18" fmla="*/ 32299 h 100622"/>
                <a:gd name="connsiteX19" fmla="*/ 114958 w 128787"/>
                <a:gd name="connsiteY19" fmla="*/ 32899 h 100622"/>
                <a:gd name="connsiteX20" fmla="*/ 113672 w 128787"/>
                <a:gd name="connsiteY20" fmla="*/ 34080 h 100622"/>
                <a:gd name="connsiteX21" fmla="*/ 112948 w 128787"/>
                <a:gd name="connsiteY21" fmla="*/ 35347 h 100622"/>
                <a:gd name="connsiteX22" fmla="*/ 112843 w 128787"/>
                <a:gd name="connsiteY22" fmla="*/ 37890 h 100622"/>
                <a:gd name="connsiteX23" fmla="*/ 113176 w 128787"/>
                <a:gd name="connsiteY23" fmla="*/ 40748 h 100622"/>
                <a:gd name="connsiteX24" fmla="*/ 113167 w 128787"/>
                <a:gd name="connsiteY24" fmla="*/ 42138 h 100622"/>
                <a:gd name="connsiteX25" fmla="*/ 112462 w 128787"/>
                <a:gd name="connsiteY25" fmla="*/ 43862 h 100622"/>
                <a:gd name="connsiteX26" fmla="*/ 112214 w 128787"/>
                <a:gd name="connsiteY26" fmla="*/ 46396 h 100622"/>
                <a:gd name="connsiteX27" fmla="*/ 112719 w 128787"/>
                <a:gd name="connsiteY27" fmla="*/ 48358 h 100622"/>
                <a:gd name="connsiteX28" fmla="*/ 113176 w 128787"/>
                <a:gd name="connsiteY28" fmla="*/ 49530 h 100622"/>
                <a:gd name="connsiteX29" fmla="*/ 113224 w 128787"/>
                <a:gd name="connsiteY29" fmla="*/ 50520 h 100622"/>
                <a:gd name="connsiteX30" fmla="*/ 112024 w 128787"/>
                <a:gd name="connsiteY30" fmla="*/ 53645 h 100622"/>
                <a:gd name="connsiteX31" fmla="*/ 113062 w 128787"/>
                <a:gd name="connsiteY31" fmla="*/ 54235 h 100622"/>
                <a:gd name="connsiteX32" fmla="*/ 116500 w 128787"/>
                <a:gd name="connsiteY32" fmla="*/ 54454 h 100622"/>
                <a:gd name="connsiteX33" fmla="*/ 117510 w 128787"/>
                <a:gd name="connsiteY33" fmla="*/ 56569 h 100622"/>
                <a:gd name="connsiteX34" fmla="*/ 118196 w 128787"/>
                <a:gd name="connsiteY34" fmla="*/ 58017 h 100622"/>
                <a:gd name="connsiteX35" fmla="*/ 118006 w 128787"/>
                <a:gd name="connsiteY35" fmla="*/ 58874 h 100622"/>
                <a:gd name="connsiteX36" fmla="*/ 115567 w 128787"/>
                <a:gd name="connsiteY36" fmla="*/ 59512 h 100622"/>
                <a:gd name="connsiteX37" fmla="*/ 112500 w 128787"/>
                <a:gd name="connsiteY37" fmla="*/ 60217 h 100622"/>
                <a:gd name="connsiteX38" fmla="*/ 110300 w 128787"/>
                <a:gd name="connsiteY38" fmla="*/ 60017 h 100622"/>
                <a:gd name="connsiteX39" fmla="*/ 106318 w 128787"/>
                <a:gd name="connsiteY39" fmla="*/ 60970 h 100622"/>
                <a:gd name="connsiteX40" fmla="*/ 104194 w 128787"/>
                <a:gd name="connsiteY40" fmla="*/ 62436 h 100622"/>
                <a:gd name="connsiteX41" fmla="*/ 104813 w 128787"/>
                <a:gd name="connsiteY41" fmla="*/ 63351 h 100622"/>
                <a:gd name="connsiteX42" fmla="*/ 105546 w 128787"/>
                <a:gd name="connsiteY42" fmla="*/ 64055 h 100622"/>
                <a:gd name="connsiteX43" fmla="*/ 105880 w 128787"/>
                <a:gd name="connsiteY43" fmla="*/ 65989 h 100622"/>
                <a:gd name="connsiteX44" fmla="*/ 105261 w 128787"/>
                <a:gd name="connsiteY44" fmla="*/ 68732 h 100622"/>
                <a:gd name="connsiteX45" fmla="*/ 104137 w 128787"/>
                <a:gd name="connsiteY45" fmla="*/ 71390 h 100622"/>
                <a:gd name="connsiteX46" fmla="*/ 102737 w 128787"/>
                <a:gd name="connsiteY46" fmla="*/ 74704 h 100622"/>
                <a:gd name="connsiteX47" fmla="*/ 101118 w 128787"/>
                <a:gd name="connsiteY47" fmla="*/ 78505 h 100622"/>
                <a:gd name="connsiteX48" fmla="*/ 98898 w 128787"/>
                <a:gd name="connsiteY48" fmla="*/ 84220 h 100622"/>
                <a:gd name="connsiteX49" fmla="*/ 97022 w 128787"/>
                <a:gd name="connsiteY49" fmla="*/ 88706 h 100622"/>
                <a:gd name="connsiteX50" fmla="*/ 96822 w 128787"/>
                <a:gd name="connsiteY50" fmla="*/ 91935 h 100622"/>
                <a:gd name="connsiteX51" fmla="*/ 96870 w 128787"/>
                <a:gd name="connsiteY51" fmla="*/ 94040 h 100622"/>
                <a:gd name="connsiteX52" fmla="*/ 96660 w 128787"/>
                <a:gd name="connsiteY52" fmla="*/ 98241 h 100622"/>
                <a:gd name="connsiteX53" fmla="*/ 94879 w 128787"/>
                <a:gd name="connsiteY53" fmla="*/ 100555 h 100622"/>
                <a:gd name="connsiteX54" fmla="*/ 94479 w 128787"/>
                <a:gd name="connsiteY54" fmla="*/ 100622 h 100622"/>
                <a:gd name="connsiteX55" fmla="*/ 92355 w 128787"/>
                <a:gd name="connsiteY55" fmla="*/ 100346 h 100622"/>
                <a:gd name="connsiteX56" fmla="*/ 91640 w 128787"/>
                <a:gd name="connsiteY56" fmla="*/ 100251 h 100622"/>
                <a:gd name="connsiteX57" fmla="*/ 89611 w 128787"/>
                <a:gd name="connsiteY57" fmla="*/ 99984 h 100622"/>
                <a:gd name="connsiteX58" fmla="*/ 86468 w 128787"/>
                <a:gd name="connsiteY58" fmla="*/ 99574 h 100622"/>
                <a:gd name="connsiteX59" fmla="*/ 82382 w 128787"/>
                <a:gd name="connsiteY59" fmla="*/ 99031 h 100622"/>
                <a:gd name="connsiteX60" fmla="*/ 77553 w 128787"/>
                <a:gd name="connsiteY60" fmla="*/ 98403 h 100622"/>
                <a:gd name="connsiteX61" fmla="*/ 72171 w 128787"/>
                <a:gd name="connsiteY61" fmla="*/ 97688 h 100622"/>
                <a:gd name="connsiteX62" fmla="*/ 66418 w 128787"/>
                <a:gd name="connsiteY62" fmla="*/ 96926 h 100622"/>
                <a:gd name="connsiteX63" fmla="*/ 60465 w 128787"/>
                <a:gd name="connsiteY63" fmla="*/ 96145 h 100622"/>
                <a:gd name="connsiteX64" fmla="*/ 54521 w 128787"/>
                <a:gd name="connsiteY64" fmla="*/ 95364 h 100622"/>
                <a:gd name="connsiteX65" fmla="*/ 48759 w 128787"/>
                <a:gd name="connsiteY65" fmla="*/ 94602 h 100622"/>
                <a:gd name="connsiteX66" fmla="*/ 43377 w 128787"/>
                <a:gd name="connsiteY66" fmla="*/ 93897 h 100622"/>
                <a:gd name="connsiteX67" fmla="*/ 38548 w 128787"/>
                <a:gd name="connsiteY67" fmla="*/ 93259 h 100622"/>
                <a:gd name="connsiteX68" fmla="*/ 34471 w 128787"/>
                <a:gd name="connsiteY68" fmla="*/ 92716 h 100622"/>
                <a:gd name="connsiteX69" fmla="*/ 31328 w 128787"/>
                <a:gd name="connsiteY69" fmla="*/ 92307 h 100622"/>
                <a:gd name="connsiteX70" fmla="*/ 29299 w 128787"/>
                <a:gd name="connsiteY70" fmla="*/ 92040 h 100622"/>
                <a:gd name="connsiteX71" fmla="*/ 28585 w 128787"/>
                <a:gd name="connsiteY71" fmla="*/ 91945 h 100622"/>
                <a:gd name="connsiteX72" fmla="*/ 26337 w 128787"/>
                <a:gd name="connsiteY72" fmla="*/ 91649 h 100622"/>
                <a:gd name="connsiteX73" fmla="*/ 25127 w 128787"/>
                <a:gd name="connsiteY73" fmla="*/ 90087 h 100622"/>
                <a:gd name="connsiteX74" fmla="*/ 23660 w 128787"/>
                <a:gd name="connsiteY74" fmla="*/ 88201 h 100622"/>
                <a:gd name="connsiteX75" fmla="*/ 22184 w 128787"/>
                <a:gd name="connsiteY75" fmla="*/ 86306 h 100622"/>
                <a:gd name="connsiteX76" fmla="*/ 20717 w 128787"/>
                <a:gd name="connsiteY76" fmla="*/ 84411 h 100622"/>
                <a:gd name="connsiteX77" fmla="*/ 19250 w 128787"/>
                <a:gd name="connsiteY77" fmla="*/ 82515 h 100622"/>
                <a:gd name="connsiteX78" fmla="*/ 17783 w 128787"/>
                <a:gd name="connsiteY78" fmla="*/ 80620 h 100622"/>
                <a:gd name="connsiteX79" fmla="*/ 16316 w 128787"/>
                <a:gd name="connsiteY79" fmla="*/ 78724 h 100622"/>
                <a:gd name="connsiteX80" fmla="*/ 14850 w 128787"/>
                <a:gd name="connsiteY80" fmla="*/ 76828 h 100622"/>
                <a:gd name="connsiteX81" fmla="*/ 13383 w 128787"/>
                <a:gd name="connsiteY81" fmla="*/ 74933 h 100622"/>
                <a:gd name="connsiteX82" fmla="*/ 11916 w 128787"/>
                <a:gd name="connsiteY82" fmla="*/ 73028 h 100622"/>
                <a:gd name="connsiteX83" fmla="*/ 10449 w 128787"/>
                <a:gd name="connsiteY83" fmla="*/ 71133 h 100622"/>
                <a:gd name="connsiteX84" fmla="*/ 8973 w 128787"/>
                <a:gd name="connsiteY84" fmla="*/ 69227 h 100622"/>
                <a:gd name="connsiteX85" fmla="*/ 7506 w 128787"/>
                <a:gd name="connsiteY85" fmla="*/ 67323 h 100622"/>
                <a:gd name="connsiteX86" fmla="*/ 6039 w 128787"/>
                <a:gd name="connsiteY86" fmla="*/ 65418 h 100622"/>
                <a:gd name="connsiteX87" fmla="*/ 4572 w 128787"/>
                <a:gd name="connsiteY87" fmla="*/ 63513 h 100622"/>
                <a:gd name="connsiteX88" fmla="*/ 3105 w 128787"/>
                <a:gd name="connsiteY88" fmla="*/ 61608 h 100622"/>
                <a:gd name="connsiteX89" fmla="*/ 1638 w 128787"/>
                <a:gd name="connsiteY89" fmla="*/ 59702 h 100622"/>
                <a:gd name="connsiteX90" fmla="*/ 648 w 128787"/>
                <a:gd name="connsiteY90" fmla="*/ 58426 h 100622"/>
                <a:gd name="connsiteX91" fmla="*/ 105 w 128787"/>
                <a:gd name="connsiteY91" fmla="*/ 56988 h 100622"/>
                <a:gd name="connsiteX92" fmla="*/ 0 w 128787"/>
                <a:gd name="connsiteY92" fmla="*/ 53216 h 100622"/>
                <a:gd name="connsiteX93" fmla="*/ 0 w 128787"/>
                <a:gd name="connsiteY93" fmla="*/ 52388 h 100622"/>
                <a:gd name="connsiteX94" fmla="*/ 991 w 128787"/>
                <a:gd name="connsiteY94" fmla="*/ 50863 h 100622"/>
                <a:gd name="connsiteX95" fmla="*/ 1467 w 128787"/>
                <a:gd name="connsiteY95" fmla="*/ 51949 h 100622"/>
                <a:gd name="connsiteX96" fmla="*/ 2572 w 128787"/>
                <a:gd name="connsiteY96" fmla="*/ 53426 h 100622"/>
                <a:gd name="connsiteX97" fmla="*/ 4449 w 128787"/>
                <a:gd name="connsiteY97" fmla="*/ 53064 h 100622"/>
                <a:gd name="connsiteX98" fmla="*/ 5325 w 128787"/>
                <a:gd name="connsiteY98" fmla="*/ 53311 h 100622"/>
                <a:gd name="connsiteX99" fmla="*/ 5972 w 128787"/>
                <a:gd name="connsiteY99" fmla="*/ 58541 h 100622"/>
                <a:gd name="connsiteX100" fmla="*/ 7354 w 128787"/>
                <a:gd name="connsiteY100" fmla="*/ 60398 h 100622"/>
                <a:gd name="connsiteX101" fmla="*/ 9030 w 128787"/>
                <a:gd name="connsiteY101" fmla="*/ 61141 h 100622"/>
                <a:gd name="connsiteX102" fmla="*/ 14717 w 128787"/>
                <a:gd name="connsiteY102" fmla="*/ 61550 h 100622"/>
                <a:gd name="connsiteX103" fmla="*/ 18250 w 128787"/>
                <a:gd name="connsiteY103" fmla="*/ 60846 h 100622"/>
                <a:gd name="connsiteX104" fmla="*/ 25213 w 128787"/>
                <a:gd name="connsiteY104" fmla="*/ 57436 h 100622"/>
                <a:gd name="connsiteX105" fmla="*/ 28870 w 128787"/>
                <a:gd name="connsiteY105" fmla="*/ 56207 h 100622"/>
                <a:gd name="connsiteX106" fmla="*/ 38986 w 128787"/>
                <a:gd name="connsiteY106" fmla="*/ 56416 h 100622"/>
                <a:gd name="connsiteX107" fmla="*/ 47092 w 128787"/>
                <a:gd name="connsiteY107" fmla="*/ 57836 h 100622"/>
                <a:gd name="connsiteX108" fmla="*/ 59713 w 128787"/>
                <a:gd name="connsiteY108" fmla="*/ 58674 h 100622"/>
                <a:gd name="connsiteX109" fmla="*/ 62160 w 128787"/>
                <a:gd name="connsiteY109" fmla="*/ 58455 h 100622"/>
                <a:gd name="connsiteX110" fmla="*/ 68971 w 128787"/>
                <a:gd name="connsiteY110" fmla="*/ 55712 h 100622"/>
                <a:gd name="connsiteX111" fmla="*/ 73143 w 128787"/>
                <a:gd name="connsiteY111" fmla="*/ 53292 h 100622"/>
                <a:gd name="connsiteX112" fmla="*/ 75629 w 128787"/>
                <a:gd name="connsiteY112" fmla="*/ 52597 h 100622"/>
                <a:gd name="connsiteX113" fmla="*/ 77267 w 128787"/>
                <a:gd name="connsiteY113" fmla="*/ 50254 h 100622"/>
                <a:gd name="connsiteX114" fmla="*/ 78343 w 128787"/>
                <a:gd name="connsiteY114" fmla="*/ 47206 h 100622"/>
                <a:gd name="connsiteX115" fmla="*/ 79305 w 128787"/>
                <a:gd name="connsiteY115" fmla="*/ 45215 h 100622"/>
                <a:gd name="connsiteX116" fmla="*/ 80534 w 128787"/>
                <a:gd name="connsiteY116" fmla="*/ 44263 h 100622"/>
                <a:gd name="connsiteX117" fmla="*/ 81696 w 128787"/>
                <a:gd name="connsiteY117" fmla="*/ 42567 h 100622"/>
                <a:gd name="connsiteX118" fmla="*/ 82639 w 128787"/>
                <a:gd name="connsiteY118" fmla="*/ 39814 h 100622"/>
                <a:gd name="connsiteX119" fmla="*/ 84982 w 128787"/>
                <a:gd name="connsiteY119" fmla="*/ 37033 h 100622"/>
                <a:gd name="connsiteX120" fmla="*/ 94374 w 128787"/>
                <a:gd name="connsiteY120" fmla="*/ 30261 h 100622"/>
                <a:gd name="connsiteX121" fmla="*/ 99860 w 128787"/>
                <a:gd name="connsiteY121" fmla="*/ 24527 h 100622"/>
                <a:gd name="connsiteX122" fmla="*/ 100346 w 128787"/>
                <a:gd name="connsiteY122" fmla="*/ 22669 h 100622"/>
                <a:gd name="connsiteX123" fmla="*/ 103327 w 128787"/>
                <a:gd name="connsiteY123" fmla="*/ 19888 h 100622"/>
                <a:gd name="connsiteX124" fmla="*/ 105718 w 128787"/>
                <a:gd name="connsiteY124" fmla="*/ 16840 h 100622"/>
                <a:gd name="connsiteX125" fmla="*/ 116910 w 128787"/>
                <a:gd name="connsiteY125" fmla="*/ 8115 h 100622"/>
                <a:gd name="connsiteX126" fmla="*/ 119149 w 128787"/>
                <a:gd name="connsiteY126" fmla="*/ 4505 h 100622"/>
                <a:gd name="connsiteX127" fmla="*/ 120472 w 128787"/>
                <a:gd name="connsiteY127" fmla="*/ 457 h 100622"/>
                <a:gd name="connsiteX128" fmla="*/ 120635 w 128787"/>
                <a:gd name="connsiteY128" fmla="*/ 171 h 100622"/>
                <a:gd name="connsiteX129" fmla="*/ 121596 w 128787"/>
                <a:gd name="connsiteY129" fmla="*/ 0 h 100622"/>
                <a:gd name="connsiteX130" fmla="*/ 122968 w 128787"/>
                <a:gd name="connsiteY130" fmla="*/ 610 h 100622"/>
                <a:gd name="connsiteX131" fmla="*/ 123111 w 128787"/>
                <a:gd name="connsiteY131" fmla="*/ 3638 h 100622"/>
                <a:gd name="connsiteX132" fmla="*/ 122606 w 128787"/>
                <a:gd name="connsiteY132" fmla="*/ 6496 h 100622"/>
                <a:gd name="connsiteX133" fmla="*/ 122549 w 128787"/>
                <a:gd name="connsiteY133" fmla="*/ 9525 h 100622"/>
                <a:gd name="connsiteX134" fmla="*/ 122349 w 128787"/>
                <a:gd name="connsiteY134" fmla="*/ 11163 h 100622"/>
                <a:gd name="connsiteX135" fmla="*/ 123387 w 128787"/>
                <a:gd name="connsiteY135" fmla="*/ 12506 h 100622"/>
                <a:gd name="connsiteX136" fmla="*/ 125159 w 128787"/>
                <a:gd name="connsiteY136" fmla="*/ 13087 h 100622"/>
                <a:gd name="connsiteX137" fmla="*/ 125930 w 128787"/>
                <a:gd name="connsiteY137" fmla="*/ 13020 h 100622"/>
                <a:gd name="connsiteX138" fmla="*/ 126388 w 128787"/>
                <a:gd name="connsiteY138" fmla="*/ 12344 h 100622"/>
                <a:gd name="connsiteX139" fmla="*/ 125949 w 128787"/>
                <a:gd name="connsiteY139" fmla="*/ 24565 h 100622"/>
                <a:gd name="connsiteX140" fmla="*/ 126111 w 128787"/>
                <a:gd name="connsiteY140" fmla="*/ 23298 h 100622"/>
                <a:gd name="connsiteX141" fmla="*/ 125835 w 128787"/>
                <a:gd name="connsiteY141" fmla="*/ 22641 h 100622"/>
                <a:gd name="connsiteX142" fmla="*/ 124692 w 128787"/>
                <a:gd name="connsiteY142" fmla="*/ 22555 h 100622"/>
                <a:gd name="connsiteX143" fmla="*/ 124216 w 128787"/>
                <a:gd name="connsiteY143" fmla="*/ 23651 h 100622"/>
                <a:gd name="connsiteX144" fmla="*/ 124054 w 128787"/>
                <a:gd name="connsiteY144" fmla="*/ 25222 h 100622"/>
                <a:gd name="connsiteX145" fmla="*/ 124844 w 128787"/>
                <a:gd name="connsiteY145" fmla="*/ 25355 h 100622"/>
                <a:gd name="connsiteX146" fmla="*/ 125949 w 128787"/>
                <a:gd name="connsiteY146" fmla="*/ 24565 h 100622"/>
                <a:gd name="connsiteX147" fmla="*/ 77410 w 128787"/>
                <a:gd name="connsiteY147" fmla="*/ 47787 h 100622"/>
                <a:gd name="connsiteX148" fmla="*/ 77171 w 128787"/>
                <a:gd name="connsiteY148" fmla="*/ 48358 h 100622"/>
                <a:gd name="connsiteX149" fmla="*/ 76419 w 128787"/>
                <a:gd name="connsiteY149" fmla="*/ 48311 h 100622"/>
                <a:gd name="connsiteX150" fmla="*/ 74533 w 128787"/>
                <a:gd name="connsiteY150" fmla="*/ 47796 h 100622"/>
                <a:gd name="connsiteX151" fmla="*/ 73924 w 128787"/>
                <a:gd name="connsiteY151" fmla="*/ 46977 h 100622"/>
                <a:gd name="connsiteX152" fmla="*/ 75105 w 128787"/>
                <a:gd name="connsiteY152" fmla="*/ 45996 h 100622"/>
                <a:gd name="connsiteX153" fmla="*/ 75629 w 128787"/>
                <a:gd name="connsiteY153" fmla="*/ 45948 h 100622"/>
                <a:gd name="connsiteX154" fmla="*/ 76381 w 128787"/>
                <a:gd name="connsiteY154" fmla="*/ 46977 h 100622"/>
                <a:gd name="connsiteX155" fmla="*/ 77410 w 128787"/>
                <a:gd name="connsiteY155" fmla="*/ 47787 h 100622"/>
                <a:gd name="connsiteX156" fmla="*/ 47111 w 128787"/>
                <a:gd name="connsiteY156" fmla="*/ 53159 h 100622"/>
                <a:gd name="connsiteX157" fmla="*/ 45130 w 128787"/>
                <a:gd name="connsiteY157" fmla="*/ 53321 h 100622"/>
                <a:gd name="connsiteX158" fmla="*/ 43339 w 128787"/>
                <a:gd name="connsiteY158" fmla="*/ 52216 h 100622"/>
                <a:gd name="connsiteX159" fmla="*/ 47120 w 128787"/>
                <a:gd name="connsiteY159" fmla="*/ 50740 h 100622"/>
                <a:gd name="connsiteX160" fmla="*/ 48140 w 128787"/>
                <a:gd name="connsiteY160" fmla="*/ 50073 h 100622"/>
                <a:gd name="connsiteX161" fmla="*/ 49245 w 128787"/>
                <a:gd name="connsiteY161" fmla="*/ 48711 h 100622"/>
                <a:gd name="connsiteX162" fmla="*/ 50130 w 128787"/>
                <a:gd name="connsiteY162" fmla="*/ 49882 h 100622"/>
                <a:gd name="connsiteX163" fmla="*/ 49149 w 128787"/>
                <a:gd name="connsiteY163" fmla="*/ 51721 h 100622"/>
                <a:gd name="connsiteX164" fmla="*/ 48454 w 128787"/>
                <a:gd name="connsiteY164" fmla="*/ 52511 h 100622"/>
                <a:gd name="connsiteX165" fmla="*/ 47111 w 128787"/>
                <a:gd name="connsiteY165" fmla="*/ 53159 h 100622"/>
                <a:gd name="connsiteX166" fmla="*/ 27984 w 128787"/>
                <a:gd name="connsiteY166" fmla="*/ 52292 h 100622"/>
                <a:gd name="connsiteX167" fmla="*/ 27537 w 128787"/>
                <a:gd name="connsiteY167" fmla="*/ 52502 h 100622"/>
                <a:gd name="connsiteX168" fmla="*/ 27061 w 128787"/>
                <a:gd name="connsiteY168" fmla="*/ 50930 h 100622"/>
                <a:gd name="connsiteX169" fmla="*/ 27089 w 128787"/>
                <a:gd name="connsiteY169" fmla="*/ 50435 h 100622"/>
                <a:gd name="connsiteX170" fmla="*/ 28318 w 128787"/>
                <a:gd name="connsiteY170" fmla="*/ 49721 h 100622"/>
                <a:gd name="connsiteX171" fmla="*/ 29070 w 128787"/>
                <a:gd name="connsiteY171" fmla="*/ 51006 h 100622"/>
                <a:gd name="connsiteX172" fmla="*/ 27984 w 128787"/>
                <a:gd name="connsiteY172" fmla="*/ 52292 h 100622"/>
                <a:gd name="connsiteX173" fmla="*/ 63027 w 128787"/>
                <a:gd name="connsiteY173" fmla="*/ 55531 h 100622"/>
                <a:gd name="connsiteX174" fmla="*/ 63037 w 128787"/>
                <a:gd name="connsiteY174" fmla="*/ 56521 h 100622"/>
                <a:gd name="connsiteX175" fmla="*/ 60322 w 128787"/>
                <a:gd name="connsiteY175" fmla="*/ 56236 h 100622"/>
                <a:gd name="connsiteX176" fmla="*/ 59598 w 128787"/>
                <a:gd name="connsiteY176" fmla="*/ 56750 h 100622"/>
                <a:gd name="connsiteX177" fmla="*/ 57369 w 128787"/>
                <a:gd name="connsiteY177" fmla="*/ 56464 h 100622"/>
                <a:gd name="connsiteX178" fmla="*/ 55188 w 128787"/>
                <a:gd name="connsiteY178" fmla="*/ 55750 h 100622"/>
                <a:gd name="connsiteX179" fmla="*/ 56665 w 128787"/>
                <a:gd name="connsiteY179" fmla="*/ 54559 h 100622"/>
                <a:gd name="connsiteX180" fmla="*/ 60513 w 128787"/>
                <a:gd name="connsiteY180" fmla="*/ 53159 h 100622"/>
                <a:gd name="connsiteX181" fmla="*/ 62112 w 128787"/>
                <a:gd name="connsiteY181" fmla="*/ 54435 h 100622"/>
                <a:gd name="connsiteX182" fmla="*/ 63027 w 128787"/>
                <a:gd name="connsiteY182" fmla="*/ 55531 h 10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28787" h="100622">
                  <a:moveTo>
                    <a:pt x="126388" y="12344"/>
                  </a:moveTo>
                  <a:lnTo>
                    <a:pt x="128140" y="14735"/>
                  </a:lnTo>
                  <a:lnTo>
                    <a:pt x="128388" y="30937"/>
                  </a:lnTo>
                  <a:lnTo>
                    <a:pt x="128787" y="32090"/>
                  </a:lnTo>
                  <a:lnTo>
                    <a:pt x="127854" y="32261"/>
                  </a:lnTo>
                  <a:lnTo>
                    <a:pt x="126806" y="33490"/>
                  </a:lnTo>
                  <a:lnTo>
                    <a:pt x="125578" y="35385"/>
                  </a:lnTo>
                  <a:lnTo>
                    <a:pt x="123892" y="36366"/>
                  </a:lnTo>
                  <a:lnTo>
                    <a:pt x="122539" y="37471"/>
                  </a:lnTo>
                  <a:lnTo>
                    <a:pt x="121263" y="38843"/>
                  </a:lnTo>
                  <a:lnTo>
                    <a:pt x="120120" y="39138"/>
                  </a:lnTo>
                  <a:lnTo>
                    <a:pt x="118643" y="37395"/>
                  </a:lnTo>
                  <a:lnTo>
                    <a:pt x="117624" y="35614"/>
                  </a:lnTo>
                  <a:lnTo>
                    <a:pt x="117872" y="35223"/>
                  </a:lnTo>
                  <a:lnTo>
                    <a:pt x="118586" y="35100"/>
                  </a:lnTo>
                  <a:lnTo>
                    <a:pt x="118853" y="34176"/>
                  </a:lnTo>
                  <a:lnTo>
                    <a:pt x="118425" y="32842"/>
                  </a:lnTo>
                  <a:lnTo>
                    <a:pt x="117424" y="32337"/>
                  </a:lnTo>
                  <a:lnTo>
                    <a:pt x="116167" y="32299"/>
                  </a:lnTo>
                  <a:lnTo>
                    <a:pt x="114958" y="32899"/>
                  </a:lnTo>
                  <a:lnTo>
                    <a:pt x="113672" y="34080"/>
                  </a:lnTo>
                  <a:lnTo>
                    <a:pt x="112948" y="35347"/>
                  </a:lnTo>
                  <a:lnTo>
                    <a:pt x="112843" y="37890"/>
                  </a:lnTo>
                  <a:lnTo>
                    <a:pt x="113176" y="40748"/>
                  </a:lnTo>
                  <a:lnTo>
                    <a:pt x="113167" y="42138"/>
                  </a:lnTo>
                  <a:lnTo>
                    <a:pt x="112462" y="43862"/>
                  </a:lnTo>
                  <a:lnTo>
                    <a:pt x="112214" y="46396"/>
                  </a:lnTo>
                  <a:lnTo>
                    <a:pt x="112719" y="48358"/>
                  </a:lnTo>
                  <a:lnTo>
                    <a:pt x="113176" y="49530"/>
                  </a:lnTo>
                  <a:lnTo>
                    <a:pt x="113224" y="50520"/>
                  </a:lnTo>
                  <a:lnTo>
                    <a:pt x="112024" y="53645"/>
                  </a:lnTo>
                  <a:lnTo>
                    <a:pt x="113062" y="54235"/>
                  </a:lnTo>
                  <a:lnTo>
                    <a:pt x="116500" y="54454"/>
                  </a:lnTo>
                  <a:lnTo>
                    <a:pt x="117510" y="56569"/>
                  </a:lnTo>
                  <a:lnTo>
                    <a:pt x="118196" y="58017"/>
                  </a:lnTo>
                  <a:lnTo>
                    <a:pt x="118006" y="58874"/>
                  </a:lnTo>
                  <a:lnTo>
                    <a:pt x="115567" y="59512"/>
                  </a:lnTo>
                  <a:lnTo>
                    <a:pt x="112500" y="60217"/>
                  </a:lnTo>
                  <a:lnTo>
                    <a:pt x="110300" y="60017"/>
                  </a:lnTo>
                  <a:lnTo>
                    <a:pt x="106318" y="60970"/>
                  </a:lnTo>
                  <a:lnTo>
                    <a:pt x="104194" y="62436"/>
                  </a:lnTo>
                  <a:lnTo>
                    <a:pt x="104813" y="63351"/>
                  </a:lnTo>
                  <a:lnTo>
                    <a:pt x="105546" y="64055"/>
                  </a:lnTo>
                  <a:lnTo>
                    <a:pt x="105880" y="65989"/>
                  </a:lnTo>
                  <a:lnTo>
                    <a:pt x="105261" y="68732"/>
                  </a:lnTo>
                  <a:lnTo>
                    <a:pt x="104137" y="71390"/>
                  </a:lnTo>
                  <a:lnTo>
                    <a:pt x="102737" y="74704"/>
                  </a:lnTo>
                  <a:lnTo>
                    <a:pt x="101118" y="78505"/>
                  </a:lnTo>
                  <a:lnTo>
                    <a:pt x="98898" y="84220"/>
                  </a:lnTo>
                  <a:lnTo>
                    <a:pt x="97022" y="88706"/>
                  </a:lnTo>
                  <a:lnTo>
                    <a:pt x="96822" y="91935"/>
                  </a:lnTo>
                  <a:lnTo>
                    <a:pt x="96870" y="94040"/>
                  </a:lnTo>
                  <a:lnTo>
                    <a:pt x="96660" y="98241"/>
                  </a:lnTo>
                  <a:lnTo>
                    <a:pt x="94879" y="100555"/>
                  </a:lnTo>
                  <a:lnTo>
                    <a:pt x="94479" y="100622"/>
                  </a:lnTo>
                  <a:lnTo>
                    <a:pt x="92355" y="100346"/>
                  </a:lnTo>
                  <a:lnTo>
                    <a:pt x="91640" y="100251"/>
                  </a:lnTo>
                  <a:lnTo>
                    <a:pt x="89611" y="99984"/>
                  </a:lnTo>
                  <a:lnTo>
                    <a:pt x="86468" y="99574"/>
                  </a:lnTo>
                  <a:lnTo>
                    <a:pt x="82382" y="99031"/>
                  </a:lnTo>
                  <a:lnTo>
                    <a:pt x="77553" y="98403"/>
                  </a:lnTo>
                  <a:lnTo>
                    <a:pt x="72171" y="97688"/>
                  </a:lnTo>
                  <a:lnTo>
                    <a:pt x="66418" y="96926"/>
                  </a:lnTo>
                  <a:lnTo>
                    <a:pt x="60465" y="96145"/>
                  </a:lnTo>
                  <a:lnTo>
                    <a:pt x="54521" y="95364"/>
                  </a:lnTo>
                  <a:lnTo>
                    <a:pt x="48759" y="94602"/>
                  </a:lnTo>
                  <a:lnTo>
                    <a:pt x="43377" y="93897"/>
                  </a:lnTo>
                  <a:lnTo>
                    <a:pt x="38548" y="93259"/>
                  </a:lnTo>
                  <a:lnTo>
                    <a:pt x="34471" y="92716"/>
                  </a:lnTo>
                  <a:lnTo>
                    <a:pt x="31328" y="92307"/>
                  </a:lnTo>
                  <a:lnTo>
                    <a:pt x="29299" y="92040"/>
                  </a:lnTo>
                  <a:lnTo>
                    <a:pt x="28585" y="91945"/>
                  </a:lnTo>
                  <a:lnTo>
                    <a:pt x="26337" y="91649"/>
                  </a:lnTo>
                  <a:lnTo>
                    <a:pt x="25127" y="90087"/>
                  </a:lnTo>
                  <a:lnTo>
                    <a:pt x="23660" y="88201"/>
                  </a:lnTo>
                  <a:lnTo>
                    <a:pt x="22184" y="86306"/>
                  </a:lnTo>
                  <a:lnTo>
                    <a:pt x="20717" y="84411"/>
                  </a:lnTo>
                  <a:lnTo>
                    <a:pt x="19250" y="82515"/>
                  </a:lnTo>
                  <a:lnTo>
                    <a:pt x="17783" y="80620"/>
                  </a:lnTo>
                  <a:lnTo>
                    <a:pt x="16316" y="78724"/>
                  </a:lnTo>
                  <a:lnTo>
                    <a:pt x="14850" y="76828"/>
                  </a:lnTo>
                  <a:lnTo>
                    <a:pt x="13383" y="74933"/>
                  </a:lnTo>
                  <a:lnTo>
                    <a:pt x="11916" y="73028"/>
                  </a:lnTo>
                  <a:lnTo>
                    <a:pt x="10449" y="71133"/>
                  </a:lnTo>
                  <a:lnTo>
                    <a:pt x="8973" y="69227"/>
                  </a:lnTo>
                  <a:lnTo>
                    <a:pt x="7506" y="67323"/>
                  </a:lnTo>
                  <a:lnTo>
                    <a:pt x="6039" y="65418"/>
                  </a:lnTo>
                  <a:lnTo>
                    <a:pt x="4572" y="63513"/>
                  </a:lnTo>
                  <a:lnTo>
                    <a:pt x="3105" y="61608"/>
                  </a:lnTo>
                  <a:lnTo>
                    <a:pt x="1638" y="59702"/>
                  </a:lnTo>
                  <a:lnTo>
                    <a:pt x="648" y="58426"/>
                  </a:lnTo>
                  <a:lnTo>
                    <a:pt x="105" y="56988"/>
                  </a:lnTo>
                  <a:lnTo>
                    <a:pt x="0" y="53216"/>
                  </a:lnTo>
                  <a:lnTo>
                    <a:pt x="0" y="52388"/>
                  </a:lnTo>
                  <a:lnTo>
                    <a:pt x="991" y="50863"/>
                  </a:lnTo>
                  <a:lnTo>
                    <a:pt x="1467" y="51949"/>
                  </a:lnTo>
                  <a:lnTo>
                    <a:pt x="2572" y="53426"/>
                  </a:lnTo>
                  <a:lnTo>
                    <a:pt x="4449" y="53064"/>
                  </a:lnTo>
                  <a:lnTo>
                    <a:pt x="5325" y="53311"/>
                  </a:lnTo>
                  <a:lnTo>
                    <a:pt x="5972" y="58541"/>
                  </a:lnTo>
                  <a:lnTo>
                    <a:pt x="7354" y="60398"/>
                  </a:lnTo>
                  <a:lnTo>
                    <a:pt x="9030" y="61141"/>
                  </a:lnTo>
                  <a:lnTo>
                    <a:pt x="14717" y="61550"/>
                  </a:lnTo>
                  <a:lnTo>
                    <a:pt x="18250" y="60846"/>
                  </a:lnTo>
                  <a:lnTo>
                    <a:pt x="25213" y="57436"/>
                  </a:lnTo>
                  <a:lnTo>
                    <a:pt x="28870" y="56207"/>
                  </a:lnTo>
                  <a:lnTo>
                    <a:pt x="38986" y="56416"/>
                  </a:lnTo>
                  <a:lnTo>
                    <a:pt x="47092" y="57836"/>
                  </a:lnTo>
                  <a:lnTo>
                    <a:pt x="59713" y="58674"/>
                  </a:lnTo>
                  <a:lnTo>
                    <a:pt x="62160" y="58455"/>
                  </a:lnTo>
                  <a:lnTo>
                    <a:pt x="68971" y="55712"/>
                  </a:lnTo>
                  <a:lnTo>
                    <a:pt x="73143" y="53292"/>
                  </a:lnTo>
                  <a:lnTo>
                    <a:pt x="75629" y="52597"/>
                  </a:lnTo>
                  <a:lnTo>
                    <a:pt x="77267" y="50254"/>
                  </a:lnTo>
                  <a:lnTo>
                    <a:pt x="78343" y="47206"/>
                  </a:lnTo>
                  <a:lnTo>
                    <a:pt x="79305" y="45215"/>
                  </a:lnTo>
                  <a:lnTo>
                    <a:pt x="80534" y="44263"/>
                  </a:lnTo>
                  <a:lnTo>
                    <a:pt x="81696" y="42567"/>
                  </a:lnTo>
                  <a:lnTo>
                    <a:pt x="82639" y="39814"/>
                  </a:lnTo>
                  <a:lnTo>
                    <a:pt x="84982" y="37033"/>
                  </a:lnTo>
                  <a:lnTo>
                    <a:pt x="94374" y="30261"/>
                  </a:lnTo>
                  <a:lnTo>
                    <a:pt x="99860" y="24527"/>
                  </a:lnTo>
                  <a:lnTo>
                    <a:pt x="100346" y="22669"/>
                  </a:lnTo>
                  <a:lnTo>
                    <a:pt x="103327" y="19888"/>
                  </a:lnTo>
                  <a:lnTo>
                    <a:pt x="105718" y="16840"/>
                  </a:lnTo>
                  <a:lnTo>
                    <a:pt x="116910" y="8115"/>
                  </a:lnTo>
                  <a:lnTo>
                    <a:pt x="119149" y="4505"/>
                  </a:lnTo>
                  <a:lnTo>
                    <a:pt x="120472" y="457"/>
                  </a:lnTo>
                  <a:lnTo>
                    <a:pt x="120635" y="171"/>
                  </a:lnTo>
                  <a:lnTo>
                    <a:pt x="121596" y="0"/>
                  </a:lnTo>
                  <a:lnTo>
                    <a:pt x="122968" y="610"/>
                  </a:lnTo>
                  <a:lnTo>
                    <a:pt x="123111" y="3638"/>
                  </a:lnTo>
                  <a:lnTo>
                    <a:pt x="122606" y="6496"/>
                  </a:lnTo>
                  <a:lnTo>
                    <a:pt x="122549" y="9525"/>
                  </a:lnTo>
                  <a:lnTo>
                    <a:pt x="122349" y="11163"/>
                  </a:lnTo>
                  <a:lnTo>
                    <a:pt x="123387" y="12506"/>
                  </a:lnTo>
                  <a:lnTo>
                    <a:pt x="125159" y="13087"/>
                  </a:lnTo>
                  <a:lnTo>
                    <a:pt x="125930" y="13020"/>
                  </a:lnTo>
                  <a:lnTo>
                    <a:pt x="126388" y="12344"/>
                  </a:lnTo>
                  <a:close/>
                  <a:moveTo>
                    <a:pt x="125949" y="24565"/>
                  </a:moveTo>
                  <a:lnTo>
                    <a:pt x="126111" y="23298"/>
                  </a:lnTo>
                  <a:lnTo>
                    <a:pt x="125835" y="22641"/>
                  </a:lnTo>
                  <a:lnTo>
                    <a:pt x="124692" y="22555"/>
                  </a:lnTo>
                  <a:lnTo>
                    <a:pt x="124216" y="23651"/>
                  </a:lnTo>
                  <a:lnTo>
                    <a:pt x="124054" y="25222"/>
                  </a:lnTo>
                  <a:lnTo>
                    <a:pt x="124844" y="25355"/>
                  </a:lnTo>
                  <a:lnTo>
                    <a:pt x="125949" y="24565"/>
                  </a:lnTo>
                  <a:close/>
                  <a:moveTo>
                    <a:pt x="77410" y="47787"/>
                  </a:moveTo>
                  <a:lnTo>
                    <a:pt x="77171" y="48358"/>
                  </a:lnTo>
                  <a:lnTo>
                    <a:pt x="76419" y="48311"/>
                  </a:lnTo>
                  <a:lnTo>
                    <a:pt x="74533" y="47796"/>
                  </a:lnTo>
                  <a:lnTo>
                    <a:pt x="73924" y="46977"/>
                  </a:lnTo>
                  <a:lnTo>
                    <a:pt x="75105" y="45996"/>
                  </a:lnTo>
                  <a:lnTo>
                    <a:pt x="75629" y="45948"/>
                  </a:lnTo>
                  <a:lnTo>
                    <a:pt x="76381" y="46977"/>
                  </a:lnTo>
                  <a:lnTo>
                    <a:pt x="77410" y="47787"/>
                  </a:lnTo>
                  <a:close/>
                  <a:moveTo>
                    <a:pt x="47111" y="53159"/>
                  </a:moveTo>
                  <a:lnTo>
                    <a:pt x="45130" y="53321"/>
                  </a:lnTo>
                  <a:lnTo>
                    <a:pt x="43339" y="52216"/>
                  </a:lnTo>
                  <a:lnTo>
                    <a:pt x="47120" y="50740"/>
                  </a:lnTo>
                  <a:lnTo>
                    <a:pt x="48140" y="50073"/>
                  </a:lnTo>
                  <a:lnTo>
                    <a:pt x="49245" y="48711"/>
                  </a:lnTo>
                  <a:lnTo>
                    <a:pt x="50130" y="49882"/>
                  </a:lnTo>
                  <a:lnTo>
                    <a:pt x="49149" y="51721"/>
                  </a:lnTo>
                  <a:lnTo>
                    <a:pt x="48454" y="52511"/>
                  </a:lnTo>
                  <a:lnTo>
                    <a:pt x="47111" y="53159"/>
                  </a:lnTo>
                  <a:close/>
                  <a:moveTo>
                    <a:pt x="27984" y="52292"/>
                  </a:moveTo>
                  <a:lnTo>
                    <a:pt x="27537" y="52502"/>
                  </a:lnTo>
                  <a:lnTo>
                    <a:pt x="27061" y="50930"/>
                  </a:lnTo>
                  <a:lnTo>
                    <a:pt x="27089" y="50435"/>
                  </a:lnTo>
                  <a:lnTo>
                    <a:pt x="28318" y="49721"/>
                  </a:lnTo>
                  <a:lnTo>
                    <a:pt x="29070" y="51006"/>
                  </a:lnTo>
                  <a:lnTo>
                    <a:pt x="27984" y="52292"/>
                  </a:lnTo>
                  <a:close/>
                  <a:moveTo>
                    <a:pt x="63027" y="55531"/>
                  </a:moveTo>
                  <a:lnTo>
                    <a:pt x="63037" y="56521"/>
                  </a:lnTo>
                  <a:lnTo>
                    <a:pt x="60322" y="56236"/>
                  </a:lnTo>
                  <a:lnTo>
                    <a:pt x="59598" y="56750"/>
                  </a:lnTo>
                  <a:lnTo>
                    <a:pt x="57369" y="56464"/>
                  </a:lnTo>
                  <a:lnTo>
                    <a:pt x="55188" y="55750"/>
                  </a:lnTo>
                  <a:lnTo>
                    <a:pt x="56665" y="54559"/>
                  </a:lnTo>
                  <a:lnTo>
                    <a:pt x="60513" y="53159"/>
                  </a:lnTo>
                  <a:lnTo>
                    <a:pt x="62112" y="54435"/>
                  </a:lnTo>
                  <a:lnTo>
                    <a:pt x="63027" y="5553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 name="Freeform: Shape 3">
              <a:extLst>
                <a:ext uri="{FF2B5EF4-FFF2-40B4-BE49-F238E27FC236}">
                  <a16:creationId xmlns:a16="http://schemas.microsoft.com/office/drawing/2014/main" id="{05F3BD6B-DF5C-45D7-D2EC-C42C03ABAFD7}"/>
                </a:ext>
              </a:extLst>
            </p:cNvPr>
            <p:cNvSpPr>
              <a:spLocks/>
            </p:cNvSpPr>
            <p:nvPr/>
          </p:nvSpPr>
          <p:spPr>
            <a:xfrm>
              <a:off x="7426144" y="3557667"/>
              <a:ext cx="385085" cy="291255"/>
            </a:xfrm>
            <a:custGeom>
              <a:avLst/>
              <a:gdLst>
                <a:gd name="connsiteX0" fmla="*/ 385086 w 385085"/>
                <a:gd name="connsiteY0" fmla="*/ 41291 h 291255"/>
                <a:gd name="connsiteX1" fmla="*/ 383714 w 385085"/>
                <a:gd name="connsiteY1" fmla="*/ 41510 h 291255"/>
                <a:gd name="connsiteX2" fmla="*/ 381771 w 385085"/>
                <a:gd name="connsiteY2" fmla="*/ 40710 h 291255"/>
                <a:gd name="connsiteX3" fmla="*/ 381009 w 385085"/>
                <a:gd name="connsiteY3" fmla="*/ 39491 h 291255"/>
                <a:gd name="connsiteX4" fmla="*/ 380685 w 385085"/>
                <a:gd name="connsiteY4" fmla="*/ 39319 h 291255"/>
                <a:gd name="connsiteX5" fmla="*/ 379143 w 385085"/>
                <a:gd name="connsiteY5" fmla="*/ 40119 h 291255"/>
                <a:gd name="connsiteX6" fmla="*/ 376199 w 385085"/>
                <a:gd name="connsiteY6" fmla="*/ 41129 h 291255"/>
                <a:gd name="connsiteX7" fmla="*/ 371208 w 385085"/>
                <a:gd name="connsiteY7" fmla="*/ 43767 h 291255"/>
                <a:gd name="connsiteX8" fmla="*/ 371323 w 385085"/>
                <a:gd name="connsiteY8" fmla="*/ 44444 h 291255"/>
                <a:gd name="connsiteX9" fmla="*/ 374571 w 385085"/>
                <a:gd name="connsiteY9" fmla="*/ 47120 h 291255"/>
                <a:gd name="connsiteX10" fmla="*/ 375332 w 385085"/>
                <a:gd name="connsiteY10" fmla="*/ 48006 h 291255"/>
                <a:gd name="connsiteX11" fmla="*/ 375732 w 385085"/>
                <a:gd name="connsiteY11" fmla="*/ 48282 h 291255"/>
                <a:gd name="connsiteX12" fmla="*/ 372789 w 385085"/>
                <a:gd name="connsiteY12" fmla="*/ 49568 h 291255"/>
                <a:gd name="connsiteX13" fmla="*/ 366465 w 385085"/>
                <a:gd name="connsiteY13" fmla="*/ 52464 h 291255"/>
                <a:gd name="connsiteX14" fmla="*/ 362302 w 385085"/>
                <a:gd name="connsiteY14" fmla="*/ 54826 h 291255"/>
                <a:gd name="connsiteX15" fmla="*/ 361312 w 385085"/>
                <a:gd name="connsiteY15" fmla="*/ 54912 h 291255"/>
                <a:gd name="connsiteX16" fmla="*/ 358797 w 385085"/>
                <a:gd name="connsiteY16" fmla="*/ 53921 h 291255"/>
                <a:gd name="connsiteX17" fmla="*/ 355082 w 385085"/>
                <a:gd name="connsiteY17" fmla="*/ 52740 h 291255"/>
                <a:gd name="connsiteX18" fmla="*/ 354092 w 385085"/>
                <a:gd name="connsiteY18" fmla="*/ 52759 h 291255"/>
                <a:gd name="connsiteX19" fmla="*/ 345519 w 385085"/>
                <a:gd name="connsiteY19" fmla="*/ 52959 h 291255"/>
                <a:gd name="connsiteX20" fmla="*/ 337642 w 385085"/>
                <a:gd name="connsiteY20" fmla="*/ 53397 h 291255"/>
                <a:gd name="connsiteX21" fmla="*/ 334366 w 385085"/>
                <a:gd name="connsiteY21" fmla="*/ 53969 h 291255"/>
                <a:gd name="connsiteX22" fmla="*/ 328279 w 385085"/>
                <a:gd name="connsiteY22" fmla="*/ 54512 h 291255"/>
                <a:gd name="connsiteX23" fmla="*/ 324450 w 385085"/>
                <a:gd name="connsiteY23" fmla="*/ 54702 h 291255"/>
                <a:gd name="connsiteX24" fmla="*/ 322002 w 385085"/>
                <a:gd name="connsiteY24" fmla="*/ 55617 h 291255"/>
                <a:gd name="connsiteX25" fmla="*/ 319325 w 385085"/>
                <a:gd name="connsiteY25" fmla="*/ 56817 h 291255"/>
                <a:gd name="connsiteX26" fmla="*/ 316544 w 385085"/>
                <a:gd name="connsiteY26" fmla="*/ 57598 h 291255"/>
                <a:gd name="connsiteX27" fmla="*/ 314477 w 385085"/>
                <a:gd name="connsiteY27" fmla="*/ 57855 h 291255"/>
                <a:gd name="connsiteX28" fmla="*/ 311991 w 385085"/>
                <a:gd name="connsiteY28" fmla="*/ 58979 h 291255"/>
                <a:gd name="connsiteX29" fmla="*/ 310353 w 385085"/>
                <a:gd name="connsiteY29" fmla="*/ 61208 h 291255"/>
                <a:gd name="connsiteX30" fmla="*/ 305676 w 385085"/>
                <a:gd name="connsiteY30" fmla="*/ 64503 h 291255"/>
                <a:gd name="connsiteX31" fmla="*/ 303047 w 385085"/>
                <a:gd name="connsiteY31" fmla="*/ 66094 h 291255"/>
                <a:gd name="connsiteX32" fmla="*/ 301723 w 385085"/>
                <a:gd name="connsiteY32" fmla="*/ 67894 h 291255"/>
                <a:gd name="connsiteX33" fmla="*/ 300218 w 385085"/>
                <a:gd name="connsiteY33" fmla="*/ 68066 h 291255"/>
                <a:gd name="connsiteX34" fmla="*/ 297646 w 385085"/>
                <a:gd name="connsiteY34" fmla="*/ 67742 h 291255"/>
                <a:gd name="connsiteX35" fmla="*/ 295656 w 385085"/>
                <a:gd name="connsiteY35" fmla="*/ 69685 h 291255"/>
                <a:gd name="connsiteX36" fmla="*/ 293455 w 385085"/>
                <a:gd name="connsiteY36" fmla="*/ 72466 h 291255"/>
                <a:gd name="connsiteX37" fmla="*/ 289427 w 385085"/>
                <a:gd name="connsiteY37" fmla="*/ 76495 h 291255"/>
                <a:gd name="connsiteX38" fmla="*/ 287284 w 385085"/>
                <a:gd name="connsiteY38" fmla="*/ 78124 h 291255"/>
                <a:gd name="connsiteX39" fmla="*/ 286007 w 385085"/>
                <a:gd name="connsiteY39" fmla="*/ 80753 h 291255"/>
                <a:gd name="connsiteX40" fmla="*/ 286950 w 385085"/>
                <a:gd name="connsiteY40" fmla="*/ 82115 h 291255"/>
                <a:gd name="connsiteX41" fmla="*/ 290226 w 385085"/>
                <a:gd name="connsiteY41" fmla="*/ 84154 h 291255"/>
                <a:gd name="connsiteX42" fmla="*/ 291693 w 385085"/>
                <a:gd name="connsiteY42" fmla="*/ 86078 h 291255"/>
                <a:gd name="connsiteX43" fmla="*/ 292494 w 385085"/>
                <a:gd name="connsiteY43" fmla="*/ 87602 h 291255"/>
                <a:gd name="connsiteX44" fmla="*/ 293989 w 385085"/>
                <a:gd name="connsiteY44" fmla="*/ 91507 h 291255"/>
                <a:gd name="connsiteX45" fmla="*/ 294941 w 385085"/>
                <a:gd name="connsiteY45" fmla="*/ 95345 h 291255"/>
                <a:gd name="connsiteX46" fmla="*/ 296351 w 385085"/>
                <a:gd name="connsiteY46" fmla="*/ 97003 h 291255"/>
                <a:gd name="connsiteX47" fmla="*/ 296761 w 385085"/>
                <a:gd name="connsiteY47" fmla="*/ 99813 h 291255"/>
                <a:gd name="connsiteX48" fmla="*/ 297123 w 385085"/>
                <a:gd name="connsiteY48" fmla="*/ 101537 h 291255"/>
                <a:gd name="connsiteX49" fmla="*/ 296351 w 385085"/>
                <a:gd name="connsiteY49" fmla="*/ 102765 h 291255"/>
                <a:gd name="connsiteX50" fmla="*/ 295647 w 385085"/>
                <a:gd name="connsiteY50" fmla="*/ 104127 h 291255"/>
                <a:gd name="connsiteX51" fmla="*/ 295647 w 385085"/>
                <a:gd name="connsiteY51" fmla="*/ 105423 h 291255"/>
                <a:gd name="connsiteX52" fmla="*/ 296494 w 385085"/>
                <a:gd name="connsiteY52" fmla="*/ 106756 h 291255"/>
                <a:gd name="connsiteX53" fmla="*/ 297237 w 385085"/>
                <a:gd name="connsiteY53" fmla="*/ 107937 h 291255"/>
                <a:gd name="connsiteX54" fmla="*/ 297646 w 385085"/>
                <a:gd name="connsiteY54" fmla="*/ 108880 h 291255"/>
                <a:gd name="connsiteX55" fmla="*/ 297142 w 385085"/>
                <a:gd name="connsiteY55" fmla="*/ 109928 h 291255"/>
                <a:gd name="connsiteX56" fmla="*/ 295647 w 385085"/>
                <a:gd name="connsiteY56" fmla="*/ 111528 h 291255"/>
                <a:gd name="connsiteX57" fmla="*/ 294884 w 385085"/>
                <a:gd name="connsiteY57" fmla="*/ 113167 h 291255"/>
                <a:gd name="connsiteX58" fmla="*/ 293227 w 385085"/>
                <a:gd name="connsiteY58" fmla="*/ 115900 h 291255"/>
                <a:gd name="connsiteX59" fmla="*/ 290636 w 385085"/>
                <a:gd name="connsiteY59" fmla="*/ 117767 h 291255"/>
                <a:gd name="connsiteX60" fmla="*/ 288922 w 385085"/>
                <a:gd name="connsiteY60" fmla="*/ 119120 h 291255"/>
                <a:gd name="connsiteX61" fmla="*/ 287102 w 385085"/>
                <a:gd name="connsiteY61" fmla="*/ 121977 h 291255"/>
                <a:gd name="connsiteX62" fmla="*/ 284093 w 385085"/>
                <a:gd name="connsiteY62" fmla="*/ 125149 h 291255"/>
                <a:gd name="connsiteX63" fmla="*/ 282826 w 385085"/>
                <a:gd name="connsiteY63" fmla="*/ 127797 h 291255"/>
                <a:gd name="connsiteX64" fmla="*/ 281501 w 385085"/>
                <a:gd name="connsiteY64" fmla="*/ 129254 h 291255"/>
                <a:gd name="connsiteX65" fmla="*/ 280140 w 385085"/>
                <a:gd name="connsiteY65" fmla="*/ 130035 h 291255"/>
                <a:gd name="connsiteX66" fmla="*/ 280492 w 385085"/>
                <a:gd name="connsiteY66" fmla="*/ 131464 h 291255"/>
                <a:gd name="connsiteX67" fmla="*/ 281673 w 385085"/>
                <a:gd name="connsiteY67" fmla="*/ 133245 h 291255"/>
                <a:gd name="connsiteX68" fmla="*/ 283626 w 385085"/>
                <a:gd name="connsiteY68" fmla="*/ 135236 h 291255"/>
                <a:gd name="connsiteX69" fmla="*/ 283540 w 385085"/>
                <a:gd name="connsiteY69" fmla="*/ 138332 h 291255"/>
                <a:gd name="connsiteX70" fmla="*/ 283445 w 385085"/>
                <a:gd name="connsiteY70" fmla="*/ 140561 h 291255"/>
                <a:gd name="connsiteX71" fmla="*/ 283511 w 385085"/>
                <a:gd name="connsiteY71" fmla="*/ 143256 h 291255"/>
                <a:gd name="connsiteX72" fmla="*/ 282444 w 385085"/>
                <a:gd name="connsiteY72" fmla="*/ 145523 h 291255"/>
                <a:gd name="connsiteX73" fmla="*/ 277016 w 385085"/>
                <a:gd name="connsiteY73" fmla="*/ 147695 h 291255"/>
                <a:gd name="connsiteX74" fmla="*/ 271815 w 385085"/>
                <a:gd name="connsiteY74" fmla="*/ 148647 h 291255"/>
                <a:gd name="connsiteX75" fmla="*/ 265443 w 385085"/>
                <a:gd name="connsiteY75" fmla="*/ 148704 h 291255"/>
                <a:gd name="connsiteX76" fmla="*/ 263033 w 385085"/>
                <a:gd name="connsiteY76" fmla="*/ 148362 h 291255"/>
                <a:gd name="connsiteX77" fmla="*/ 261108 w 385085"/>
                <a:gd name="connsiteY77" fmla="*/ 147885 h 291255"/>
                <a:gd name="connsiteX78" fmla="*/ 254194 w 385085"/>
                <a:gd name="connsiteY78" fmla="*/ 145447 h 291255"/>
                <a:gd name="connsiteX79" fmla="*/ 251384 w 385085"/>
                <a:gd name="connsiteY79" fmla="*/ 146885 h 291255"/>
                <a:gd name="connsiteX80" fmla="*/ 250803 w 385085"/>
                <a:gd name="connsiteY80" fmla="*/ 150400 h 291255"/>
                <a:gd name="connsiteX81" fmla="*/ 255851 w 385085"/>
                <a:gd name="connsiteY81" fmla="*/ 156096 h 291255"/>
                <a:gd name="connsiteX82" fmla="*/ 257918 w 385085"/>
                <a:gd name="connsiteY82" fmla="*/ 159268 h 291255"/>
                <a:gd name="connsiteX83" fmla="*/ 260213 w 385085"/>
                <a:gd name="connsiteY83" fmla="*/ 164564 h 291255"/>
                <a:gd name="connsiteX84" fmla="*/ 261928 w 385085"/>
                <a:gd name="connsiteY84" fmla="*/ 167288 h 291255"/>
                <a:gd name="connsiteX85" fmla="*/ 261318 w 385085"/>
                <a:gd name="connsiteY85" fmla="*/ 169840 h 291255"/>
                <a:gd name="connsiteX86" fmla="*/ 256746 w 385085"/>
                <a:gd name="connsiteY86" fmla="*/ 172736 h 291255"/>
                <a:gd name="connsiteX87" fmla="*/ 252203 w 385085"/>
                <a:gd name="connsiteY87" fmla="*/ 175451 h 291255"/>
                <a:gd name="connsiteX88" fmla="*/ 246412 w 385085"/>
                <a:gd name="connsiteY88" fmla="*/ 176013 h 291255"/>
                <a:gd name="connsiteX89" fmla="*/ 242773 w 385085"/>
                <a:gd name="connsiteY89" fmla="*/ 176984 h 291255"/>
                <a:gd name="connsiteX90" fmla="*/ 241011 w 385085"/>
                <a:gd name="connsiteY90" fmla="*/ 178384 h 291255"/>
                <a:gd name="connsiteX91" fmla="*/ 239716 w 385085"/>
                <a:gd name="connsiteY91" fmla="*/ 184318 h 291255"/>
                <a:gd name="connsiteX92" fmla="*/ 238410 w 385085"/>
                <a:gd name="connsiteY92" fmla="*/ 186490 h 291255"/>
                <a:gd name="connsiteX93" fmla="*/ 238439 w 385085"/>
                <a:gd name="connsiteY93" fmla="*/ 189071 h 291255"/>
                <a:gd name="connsiteX94" fmla="*/ 237211 w 385085"/>
                <a:gd name="connsiteY94" fmla="*/ 191996 h 291255"/>
                <a:gd name="connsiteX95" fmla="*/ 235353 w 385085"/>
                <a:gd name="connsiteY95" fmla="*/ 193872 h 291255"/>
                <a:gd name="connsiteX96" fmla="*/ 234048 w 385085"/>
                <a:gd name="connsiteY96" fmla="*/ 196939 h 291255"/>
                <a:gd name="connsiteX97" fmla="*/ 234458 w 385085"/>
                <a:gd name="connsiteY97" fmla="*/ 202740 h 291255"/>
                <a:gd name="connsiteX98" fmla="*/ 235067 w 385085"/>
                <a:gd name="connsiteY98" fmla="*/ 212550 h 291255"/>
                <a:gd name="connsiteX99" fmla="*/ 232600 w 385085"/>
                <a:gd name="connsiteY99" fmla="*/ 215637 h 291255"/>
                <a:gd name="connsiteX100" fmla="*/ 229819 w 385085"/>
                <a:gd name="connsiteY100" fmla="*/ 218761 h 291255"/>
                <a:gd name="connsiteX101" fmla="*/ 226886 w 385085"/>
                <a:gd name="connsiteY101" fmla="*/ 220990 h 291255"/>
                <a:gd name="connsiteX102" fmla="*/ 224094 w 385085"/>
                <a:gd name="connsiteY102" fmla="*/ 222018 h 291255"/>
                <a:gd name="connsiteX103" fmla="*/ 221780 w 385085"/>
                <a:gd name="connsiteY103" fmla="*/ 221637 h 291255"/>
                <a:gd name="connsiteX104" fmla="*/ 219951 w 385085"/>
                <a:gd name="connsiteY104" fmla="*/ 219713 h 291255"/>
                <a:gd name="connsiteX105" fmla="*/ 218865 w 385085"/>
                <a:gd name="connsiteY105" fmla="*/ 218094 h 291255"/>
                <a:gd name="connsiteX106" fmla="*/ 216846 w 385085"/>
                <a:gd name="connsiteY106" fmla="*/ 216741 h 291255"/>
                <a:gd name="connsiteX107" fmla="*/ 214789 w 385085"/>
                <a:gd name="connsiteY107" fmla="*/ 217018 h 291255"/>
                <a:gd name="connsiteX108" fmla="*/ 212722 w 385085"/>
                <a:gd name="connsiteY108" fmla="*/ 218256 h 291255"/>
                <a:gd name="connsiteX109" fmla="*/ 209416 w 385085"/>
                <a:gd name="connsiteY109" fmla="*/ 217846 h 291255"/>
                <a:gd name="connsiteX110" fmla="*/ 206597 w 385085"/>
                <a:gd name="connsiteY110" fmla="*/ 216608 h 291255"/>
                <a:gd name="connsiteX111" fmla="*/ 205168 w 385085"/>
                <a:gd name="connsiteY111" fmla="*/ 216741 h 291255"/>
                <a:gd name="connsiteX112" fmla="*/ 204349 w 385085"/>
                <a:gd name="connsiteY112" fmla="*/ 217989 h 291255"/>
                <a:gd name="connsiteX113" fmla="*/ 201330 w 385085"/>
                <a:gd name="connsiteY113" fmla="*/ 220656 h 291255"/>
                <a:gd name="connsiteX114" fmla="*/ 193920 w 385085"/>
                <a:gd name="connsiteY114" fmla="*/ 224704 h 291255"/>
                <a:gd name="connsiteX115" fmla="*/ 190890 w 385085"/>
                <a:gd name="connsiteY115" fmla="*/ 225000 h 291255"/>
                <a:gd name="connsiteX116" fmla="*/ 189595 w 385085"/>
                <a:gd name="connsiteY116" fmla="*/ 226009 h 291255"/>
                <a:gd name="connsiteX117" fmla="*/ 190109 w 385085"/>
                <a:gd name="connsiteY117" fmla="*/ 227667 h 291255"/>
                <a:gd name="connsiteX118" fmla="*/ 191433 w 385085"/>
                <a:gd name="connsiteY118" fmla="*/ 229019 h 291255"/>
                <a:gd name="connsiteX119" fmla="*/ 193748 w 385085"/>
                <a:gd name="connsiteY119" fmla="*/ 229972 h 291255"/>
                <a:gd name="connsiteX120" fmla="*/ 193862 w 385085"/>
                <a:gd name="connsiteY120" fmla="*/ 231077 h 291255"/>
                <a:gd name="connsiteX121" fmla="*/ 191824 w 385085"/>
                <a:gd name="connsiteY121" fmla="*/ 232038 h 291255"/>
                <a:gd name="connsiteX122" fmla="*/ 190081 w 385085"/>
                <a:gd name="connsiteY122" fmla="*/ 233134 h 291255"/>
                <a:gd name="connsiteX123" fmla="*/ 186242 w 385085"/>
                <a:gd name="connsiteY123" fmla="*/ 234477 h 291255"/>
                <a:gd name="connsiteX124" fmla="*/ 181813 w 385085"/>
                <a:gd name="connsiteY124" fmla="*/ 235001 h 291255"/>
                <a:gd name="connsiteX125" fmla="*/ 177241 w 385085"/>
                <a:gd name="connsiteY125" fmla="*/ 234220 h 291255"/>
                <a:gd name="connsiteX126" fmla="*/ 174888 w 385085"/>
                <a:gd name="connsiteY126" fmla="*/ 232439 h 291255"/>
                <a:gd name="connsiteX127" fmla="*/ 172107 w 385085"/>
                <a:gd name="connsiteY127" fmla="*/ 232267 h 291255"/>
                <a:gd name="connsiteX128" fmla="*/ 169573 w 385085"/>
                <a:gd name="connsiteY128" fmla="*/ 233572 h 291255"/>
                <a:gd name="connsiteX129" fmla="*/ 166954 w 385085"/>
                <a:gd name="connsiteY129" fmla="*/ 235725 h 291255"/>
                <a:gd name="connsiteX130" fmla="*/ 164096 w 385085"/>
                <a:gd name="connsiteY130" fmla="*/ 240335 h 291255"/>
                <a:gd name="connsiteX131" fmla="*/ 163335 w 385085"/>
                <a:gd name="connsiteY131" fmla="*/ 241145 h 291255"/>
                <a:gd name="connsiteX132" fmla="*/ 162563 w 385085"/>
                <a:gd name="connsiteY132" fmla="*/ 241878 h 291255"/>
                <a:gd name="connsiteX133" fmla="*/ 160696 w 385085"/>
                <a:gd name="connsiteY133" fmla="*/ 242869 h 291255"/>
                <a:gd name="connsiteX134" fmla="*/ 158019 w 385085"/>
                <a:gd name="connsiteY134" fmla="*/ 244488 h 291255"/>
                <a:gd name="connsiteX135" fmla="*/ 156676 w 385085"/>
                <a:gd name="connsiteY135" fmla="*/ 247879 h 291255"/>
                <a:gd name="connsiteX136" fmla="*/ 155067 w 385085"/>
                <a:gd name="connsiteY136" fmla="*/ 253908 h 291255"/>
                <a:gd name="connsiteX137" fmla="*/ 155448 w 385085"/>
                <a:gd name="connsiteY137" fmla="*/ 257147 h 291255"/>
                <a:gd name="connsiteX138" fmla="*/ 155572 w 385085"/>
                <a:gd name="connsiteY138" fmla="*/ 262757 h 291255"/>
                <a:gd name="connsiteX139" fmla="*/ 154943 w 385085"/>
                <a:gd name="connsiteY139" fmla="*/ 266690 h 291255"/>
                <a:gd name="connsiteX140" fmla="*/ 153781 w 385085"/>
                <a:gd name="connsiteY140" fmla="*/ 269272 h 291255"/>
                <a:gd name="connsiteX141" fmla="*/ 154010 w 385085"/>
                <a:gd name="connsiteY141" fmla="*/ 271301 h 291255"/>
                <a:gd name="connsiteX142" fmla="*/ 155781 w 385085"/>
                <a:gd name="connsiteY142" fmla="*/ 273606 h 291255"/>
                <a:gd name="connsiteX143" fmla="*/ 155067 w 385085"/>
                <a:gd name="connsiteY143" fmla="*/ 275101 h 291255"/>
                <a:gd name="connsiteX144" fmla="*/ 153581 w 385085"/>
                <a:gd name="connsiteY144" fmla="*/ 276758 h 291255"/>
                <a:gd name="connsiteX145" fmla="*/ 152142 w 385085"/>
                <a:gd name="connsiteY145" fmla="*/ 277682 h 291255"/>
                <a:gd name="connsiteX146" fmla="*/ 146380 w 385085"/>
                <a:gd name="connsiteY146" fmla="*/ 279425 h 291255"/>
                <a:gd name="connsiteX147" fmla="*/ 138484 w 385085"/>
                <a:gd name="connsiteY147" fmla="*/ 281797 h 291255"/>
                <a:gd name="connsiteX148" fmla="*/ 133264 w 385085"/>
                <a:gd name="connsiteY148" fmla="*/ 283321 h 291255"/>
                <a:gd name="connsiteX149" fmla="*/ 125501 w 385085"/>
                <a:gd name="connsiteY149" fmla="*/ 285588 h 291255"/>
                <a:gd name="connsiteX150" fmla="*/ 123234 w 385085"/>
                <a:gd name="connsiteY150" fmla="*/ 286141 h 291255"/>
                <a:gd name="connsiteX151" fmla="*/ 118510 w 385085"/>
                <a:gd name="connsiteY151" fmla="*/ 286341 h 291255"/>
                <a:gd name="connsiteX152" fmla="*/ 116062 w 385085"/>
                <a:gd name="connsiteY152" fmla="*/ 285998 h 291255"/>
                <a:gd name="connsiteX153" fmla="*/ 112747 w 385085"/>
                <a:gd name="connsiteY153" fmla="*/ 285903 h 291255"/>
                <a:gd name="connsiteX154" fmla="*/ 107871 w 385085"/>
                <a:gd name="connsiteY154" fmla="*/ 285988 h 291255"/>
                <a:gd name="connsiteX155" fmla="*/ 104470 w 385085"/>
                <a:gd name="connsiteY155" fmla="*/ 286607 h 291255"/>
                <a:gd name="connsiteX156" fmla="*/ 101060 w 385085"/>
                <a:gd name="connsiteY156" fmla="*/ 287741 h 291255"/>
                <a:gd name="connsiteX157" fmla="*/ 98546 w 385085"/>
                <a:gd name="connsiteY157" fmla="*/ 289170 h 291255"/>
                <a:gd name="connsiteX158" fmla="*/ 97098 w 385085"/>
                <a:gd name="connsiteY158" fmla="*/ 290579 h 291255"/>
                <a:gd name="connsiteX159" fmla="*/ 96583 w 385085"/>
                <a:gd name="connsiteY159" fmla="*/ 291255 h 291255"/>
                <a:gd name="connsiteX160" fmla="*/ 93164 w 385085"/>
                <a:gd name="connsiteY160" fmla="*/ 290093 h 291255"/>
                <a:gd name="connsiteX161" fmla="*/ 82391 w 385085"/>
                <a:gd name="connsiteY161" fmla="*/ 288017 h 291255"/>
                <a:gd name="connsiteX162" fmla="*/ 53216 w 385085"/>
                <a:gd name="connsiteY162" fmla="*/ 290760 h 291255"/>
                <a:gd name="connsiteX163" fmla="*/ 50463 w 385085"/>
                <a:gd name="connsiteY163" fmla="*/ 290236 h 291255"/>
                <a:gd name="connsiteX164" fmla="*/ 40510 w 385085"/>
                <a:gd name="connsiteY164" fmla="*/ 287026 h 291255"/>
                <a:gd name="connsiteX165" fmla="*/ 27680 w 385085"/>
                <a:gd name="connsiteY165" fmla="*/ 282893 h 291255"/>
                <a:gd name="connsiteX166" fmla="*/ 19745 w 385085"/>
                <a:gd name="connsiteY166" fmla="*/ 280330 h 291255"/>
                <a:gd name="connsiteX167" fmla="*/ 9563 w 385085"/>
                <a:gd name="connsiteY167" fmla="*/ 276978 h 291255"/>
                <a:gd name="connsiteX168" fmla="*/ 16535 w 385085"/>
                <a:gd name="connsiteY168" fmla="*/ 268691 h 291255"/>
                <a:gd name="connsiteX169" fmla="*/ 22612 w 385085"/>
                <a:gd name="connsiteY169" fmla="*/ 261452 h 291255"/>
                <a:gd name="connsiteX170" fmla="*/ 28708 w 385085"/>
                <a:gd name="connsiteY170" fmla="*/ 254175 h 291255"/>
                <a:gd name="connsiteX171" fmla="*/ 34709 w 385085"/>
                <a:gd name="connsiteY171" fmla="*/ 246983 h 291255"/>
                <a:gd name="connsiteX172" fmla="*/ 35423 w 385085"/>
                <a:gd name="connsiteY172" fmla="*/ 244459 h 291255"/>
                <a:gd name="connsiteX173" fmla="*/ 35519 w 385085"/>
                <a:gd name="connsiteY173" fmla="*/ 239516 h 291255"/>
                <a:gd name="connsiteX174" fmla="*/ 33937 w 385085"/>
                <a:gd name="connsiteY174" fmla="*/ 232896 h 291255"/>
                <a:gd name="connsiteX175" fmla="*/ 31394 w 385085"/>
                <a:gd name="connsiteY175" fmla="*/ 229876 h 291255"/>
                <a:gd name="connsiteX176" fmla="*/ 23003 w 385085"/>
                <a:gd name="connsiteY176" fmla="*/ 228657 h 291255"/>
                <a:gd name="connsiteX177" fmla="*/ 16707 w 385085"/>
                <a:gd name="connsiteY177" fmla="*/ 227733 h 291255"/>
                <a:gd name="connsiteX178" fmla="*/ 9839 w 385085"/>
                <a:gd name="connsiteY178" fmla="*/ 226733 h 291255"/>
                <a:gd name="connsiteX179" fmla="*/ 8963 w 385085"/>
                <a:gd name="connsiteY179" fmla="*/ 226362 h 291255"/>
                <a:gd name="connsiteX180" fmla="*/ 8182 w 385085"/>
                <a:gd name="connsiteY180" fmla="*/ 221190 h 291255"/>
                <a:gd name="connsiteX181" fmla="*/ 8515 w 385085"/>
                <a:gd name="connsiteY181" fmla="*/ 218885 h 291255"/>
                <a:gd name="connsiteX182" fmla="*/ 8068 w 385085"/>
                <a:gd name="connsiteY182" fmla="*/ 214417 h 291255"/>
                <a:gd name="connsiteX183" fmla="*/ 8134 w 385085"/>
                <a:gd name="connsiteY183" fmla="*/ 210969 h 291255"/>
                <a:gd name="connsiteX184" fmla="*/ 9125 w 385085"/>
                <a:gd name="connsiteY184" fmla="*/ 205302 h 291255"/>
                <a:gd name="connsiteX185" fmla="*/ 9182 w 385085"/>
                <a:gd name="connsiteY185" fmla="*/ 202740 h 291255"/>
                <a:gd name="connsiteX186" fmla="*/ 6010 w 385085"/>
                <a:gd name="connsiteY186" fmla="*/ 191681 h 291255"/>
                <a:gd name="connsiteX187" fmla="*/ 4239 w 385085"/>
                <a:gd name="connsiteY187" fmla="*/ 185538 h 291255"/>
                <a:gd name="connsiteX188" fmla="*/ 2429 w 385085"/>
                <a:gd name="connsiteY188" fmla="*/ 179184 h 291255"/>
                <a:gd name="connsiteX189" fmla="*/ 2038 w 385085"/>
                <a:gd name="connsiteY189" fmla="*/ 177155 h 291255"/>
                <a:gd name="connsiteX190" fmla="*/ 2000 w 385085"/>
                <a:gd name="connsiteY190" fmla="*/ 174650 h 291255"/>
                <a:gd name="connsiteX191" fmla="*/ 6210 w 385085"/>
                <a:gd name="connsiteY191" fmla="*/ 168745 h 291255"/>
                <a:gd name="connsiteX192" fmla="*/ 7515 w 385085"/>
                <a:gd name="connsiteY192" fmla="*/ 167459 h 291255"/>
                <a:gd name="connsiteX193" fmla="*/ 9982 w 385085"/>
                <a:gd name="connsiteY193" fmla="*/ 164516 h 291255"/>
                <a:gd name="connsiteX194" fmla="*/ 11525 w 385085"/>
                <a:gd name="connsiteY194" fmla="*/ 162944 h 291255"/>
                <a:gd name="connsiteX195" fmla="*/ 11259 w 385085"/>
                <a:gd name="connsiteY195" fmla="*/ 161868 h 291255"/>
                <a:gd name="connsiteX196" fmla="*/ 8572 w 385085"/>
                <a:gd name="connsiteY196" fmla="*/ 161249 h 291255"/>
                <a:gd name="connsiteX197" fmla="*/ 4515 w 385085"/>
                <a:gd name="connsiteY197" fmla="*/ 161192 h 291255"/>
                <a:gd name="connsiteX198" fmla="*/ 2353 w 385085"/>
                <a:gd name="connsiteY198" fmla="*/ 160296 h 291255"/>
                <a:gd name="connsiteX199" fmla="*/ 667 w 385085"/>
                <a:gd name="connsiteY199" fmla="*/ 158687 h 291255"/>
                <a:gd name="connsiteX200" fmla="*/ 0 w 385085"/>
                <a:gd name="connsiteY200" fmla="*/ 156343 h 291255"/>
                <a:gd name="connsiteX201" fmla="*/ 1105 w 385085"/>
                <a:gd name="connsiteY201" fmla="*/ 152181 h 291255"/>
                <a:gd name="connsiteX202" fmla="*/ 0 w 385085"/>
                <a:gd name="connsiteY202" fmla="*/ 144075 h 291255"/>
                <a:gd name="connsiteX203" fmla="*/ 2257 w 385085"/>
                <a:gd name="connsiteY203" fmla="*/ 140056 h 291255"/>
                <a:gd name="connsiteX204" fmla="*/ 4200 w 385085"/>
                <a:gd name="connsiteY204" fmla="*/ 137246 h 291255"/>
                <a:gd name="connsiteX205" fmla="*/ 10792 w 385085"/>
                <a:gd name="connsiteY205" fmla="*/ 136846 h 291255"/>
                <a:gd name="connsiteX206" fmla="*/ 8506 w 385085"/>
                <a:gd name="connsiteY206" fmla="*/ 133665 h 291255"/>
                <a:gd name="connsiteX207" fmla="*/ 7401 w 385085"/>
                <a:gd name="connsiteY207" fmla="*/ 131817 h 291255"/>
                <a:gd name="connsiteX208" fmla="*/ 6696 w 385085"/>
                <a:gd name="connsiteY208" fmla="*/ 131283 h 291255"/>
                <a:gd name="connsiteX209" fmla="*/ 6429 w 385085"/>
                <a:gd name="connsiteY209" fmla="*/ 130435 h 291255"/>
                <a:gd name="connsiteX210" fmla="*/ 6782 w 385085"/>
                <a:gd name="connsiteY210" fmla="*/ 129578 h 291255"/>
                <a:gd name="connsiteX211" fmla="*/ 8468 w 385085"/>
                <a:gd name="connsiteY211" fmla="*/ 129254 h 291255"/>
                <a:gd name="connsiteX212" fmla="*/ 9610 w 385085"/>
                <a:gd name="connsiteY212" fmla="*/ 128188 h 291255"/>
                <a:gd name="connsiteX213" fmla="*/ 11468 w 385085"/>
                <a:gd name="connsiteY213" fmla="*/ 126692 h 291255"/>
                <a:gd name="connsiteX214" fmla="*/ 12439 w 385085"/>
                <a:gd name="connsiteY214" fmla="*/ 126044 h 291255"/>
                <a:gd name="connsiteX215" fmla="*/ 12611 w 385085"/>
                <a:gd name="connsiteY215" fmla="*/ 124225 h 291255"/>
                <a:gd name="connsiteX216" fmla="*/ 13497 w 385085"/>
                <a:gd name="connsiteY216" fmla="*/ 122949 h 291255"/>
                <a:gd name="connsiteX217" fmla="*/ 14830 w 385085"/>
                <a:gd name="connsiteY217" fmla="*/ 121339 h 291255"/>
                <a:gd name="connsiteX218" fmla="*/ 15887 w 385085"/>
                <a:gd name="connsiteY218" fmla="*/ 119510 h 291255"/>
                <a:gd name="connsiteX219" fmla="*/ 15621 w 385085"/>
                <a:gd name="connsiteY219" fmla="*/ 117367 h 291255"/>
                <a:gd name="connsiteX220" fmla="*/ 16593 w 385085"/>
                <a:gd name="connsiteY220" fmla="*/ 114795 h 291255"/>
                <a:gd name="connsiteX221" fmla="*/ 17040 w 385085"/>
                <a:gd name="connsiteY221" fmla="*/ 113176 h 291255"/>
                <a:gd name="connsiteX222" fmla="*/ 17745 w 385085"/>
                <a:gd name="connsiteY222" fmla="*/ 111776 h 291255"/>
                <a:gd name="connsiteX223" fmla="*/ 17126 w 385085"/>
                <a:gd name="connsiteY223" fmla="*/ 109737 h 291255"/>
                <a:gd name="connsiteX224" fmla="*/ 16593 w 385085"/>
                <a:gd name="connsiteY224" fmla="*/ 108013 h 291255"/>
                <a:gd name="connsiteX225" fmla="*/ 16421 w 385085"/>
                <a:gd name="connsiteY225" fmla="*/ 105966 h 291255"/>
                <a:gd name="connsiteX226" fmla="*/ 17478 w 385085"/>
                <a:gd name="connsiteY226" fmla="*/ 105423 h 291255"/>
                <a:gd name="connsiteX227" fmla="*/ 18812 w 385085"/>
                <a:gd name="connsiteY227" fmla="*/ 104670 h 291255"/>
                <a:gd name="connsiteX228" fmla="*/ 19069 w 385085"/>
                <a:gd name="connsiteY228" fmla="*/ 103051 h 291255"/>
                <a:gd name="connsiteX229" fmla="*/ 19774 w 385085"/>
                <a:gd name="connsiteY229" fmla="*/ 101003 h 291255"/>
                <a:gd name="connsiteX230" fmla="*/ 20307 w 385085"/>
                <a:gd name="connsiteY230" fmla="*/ 99374 h 291255"/>
                <a:gd name="connsiteX231" fmla="*/ 21193 w 385085"/>
                <a:gd name="connsiteY231" fmla="*/ 98088 h 291255"/>
                <a:gd name="connsiteX232" fmla="*/ 21288 w 385085"/>
                <a:gd name="connsiteY232" fmla="*/ 96784 h 291255"/>
                <a:gd name="connsiteX233" fmla="*/ 20755 w 385085"/>
                <a:gd name="connsiteY233" fmla="*/ 94622 h 291255"/>
                <a:gd name="connsiteX234" fmla="*/ 22955 w 385085"/>
                <a:gd name="connsiteY234" fmla="*/ 94297 h 291255"/>
                <a:gd name="connsiteX235" fmla="*/ 23841 w 385085"/>
                <a:gd name="connsiteY235" fmla="*/ 95488 h 291255"/>
                <a:gd name="connsiteX236" fmla="*/ 25022 w 385085"/>
                <a:gd name="connsiteY236" fmla="*/ 97031 h 291255"/>
                <a:gd name="connsiteX237" fmla="*/ 28251 w 385085"/>
                <a:gd name="connsiteY237" fmla="*/ 99908 h 291255"/>
                <a:gd name="connsiteX238" fmla="*/ 30346 w 385085"/>
                <a:gd name="connsiteY238" fmla="*/ 100746 h 291255"/>
                <a:gd name="connsiteX239" fmla="*/ 32985 w 385085"/>
                <a:gd name="connsiteY239" fmla="*/ 101165 h 291255"/>
                <a:gd name="connsiteX240" fmla="*/ 36233 w 385085"/>
                <a:gd name="connsiteY240" fmla="*/ 100775 h 291255"/>
                <a:gd name="connsiteX241" fmla="*/ 38824 w 385085"/>
                <a:gd name="connsiteY241" fmla="*/ 100232 h 291255"/>
                <a:gd name="connsiteX242" fmla="*/ 40043 w 385085"/>
                <a:gd name="connsiteY242" fmla="*/ 100374 h 291255"/>
                <a:gd name="connsiteX243" fmla="*/ 42872 w 385085"/>
                <a:gd name="connsiteY243" fmla="*/ 102461 h 291255"/>
                <a:gd name="connsiteX244" fmla="*/ 46177 w 385085"/>
                <a:gd name="connsiteY244" fmla="*/ 105385 h 291255"/>
                <a:gd name="connsiteX245" fmla="*/ 47234 w 385085"/>
                <a:gd name="connsiteY245" fmla="*/ 106690 h 291255"/>
                <a:gd name="connsiteX246" fmla="*/ 47730 w 385085"/>
                <a:gd name="connsiteY246" fmla="*/ 108680 h 291255"/>
                <a:gd name="connsiteX247" fmla="*/ 48701 w 385085"/>
                <a:gd name="connsiteY247" fmla="*/ 109271 h 291255"/>
                <a:gd name="connsiteX248" fmla="*/ 50816 w 385085"/>
                <a:gd name="connsiteY248" fmla="*/ 107299 h 291255"/>
                <a:gd name="connsiteX249" fmla="*/ 52854 w 385085"/>
                <a:gd name="connsiteY249" fmla="*/ 106652 h 291255"/>
                <a:gd name="connsiteX250" fmla="*/ 54730 w 385085"/>
                <a:gd name="connsiteY250" fmla="*/ 107023 h 291255"/>
                <a:gd name="connsiteX251" fmla="*/ 56798 w 385085"/>
                <a:gd name="connsiteY251" fmla="*/ 107242 h 291255"/>
                <a:gd name="connsiteX252" fmla="*/ 58874 w 385085"/>
                <a:gd name="connsiteY252" fmla="*/ 106518 h 291255"/>
                <a:gd name="connsiteX253" fmla="*/ 59798 w 385085"/>
                <a:gd name="connsiteY253" fmla="*/ 105994 h 291255"/>
                <a:gd name="connsiteX254" fmla="*/ 63408 w 385085"/>
                <a:gd name="connsiteY254" fmla="*/ 103442 h 291255"/>
                <a:gd name="connsiteX255" fmla="*/ 66684 w 385085"/>
                <a:gd name="connsiteY255" fmla="*/ 101498 h 291255"/>
                <a:gd name="connsiteX256" fmla="*/ 68723 w 385085"/>
                <a:gd name="connsiteY256" fmla="*/ 100308 h 291255"/>
                <a:gd name="connsiteX257" fmla="*/ 69456 w 385085"/>
                <a:gd name="connsiteY257" fmla="*/ 96307 h 291255"/>
                <a:gd name="connsiteX258" fmla="*/ 70399 w 385085"/>
                <a:gd name="connsiteY258" fmla="*/ 94031 h 291255"/>
                <a:gd name="connsiteX259" fmla="*/ 71742 w 385085"/>
                <a:gd name="connsiteY259" fmla="*/ 92707 h 291255"/>
                <a:gd name="connsiteX260" fmla="*/ 71247 w 385085"/>
                <a:gd name="connsiteY260" fmla="*/ 91059 h 291255"/>
                <a:gd name="connsiteX261" fmla="*/ 70685 w 385085"/>
                <a:gd name="connsiteY261" fmla="*/ 89802 h 291255"/>
                <a:gd name="connsiteX262" fmla="*/ 70113 w 385085"/>
                <a:gd name="connsiteY262" fmla="*/ 88097 h 291255"/>
                <a:gd name="connsiteX263" fmla="*/ 70685 w 385085"/>
                <a:gd name="connsiteY263" fmla="*/ 87192 h 291255"/>
                <a:gd name="connsiteX264" fmla="*/ 71990 w 385085"/>
                <a:gd name="connsiteY264" fmla="*/ 86792 h 291255"/>
                <a:gd name="connsiteX265" fmla="*/ 75266 w 385085"/>
                <a:gd name="connsiteY265" fmla="*/ 86792 h 291255"/>
                <a:gd name="connsiteX266" fmla="*/ 81029 w 385085"/>
                <a:gd name="connsiteY266" fmla="*/ 84992 h 291255"/>
                <a:gd name="connsiteX267" fmla="*/ 85830 w 385085"/>
                <a:gd name="connsiteY267" fmla="*/ 83191 h 291255"/>
                <a:gd name="connsiteX268" fmla="*/ 90268 w 385085"/>
                <a:gd name="connsiteY268" fmla="*/ 81725 h 291255"/>
                <a:gd name="connsiteX269" fmla="*/ 92287 w 385085"/>
                <a:gd name="connsiteY269" fmla="*/ 81486 h 291255"/>
                <a:gd name="connsiteX270" fmla="*/ 94202 w 385085"/>
                <a:gd name="connsiteY270" fmla="*/ 81734 h 291255"/>
                <a:gd name="connsiteX271" fmla="*/ 95079 w 385085"/>
                <a:gd name="connsiteY271" fmla="*/ 81306 h 291255"/>
                <a:gd name="connsiteX272" fmla="*/ 95316 w 385085"/>
                <a:gd name="connsiteY272" fmla="*/ 79905 h 291255"/>
                <a:gd name="connsiteX273" fmla="*/ 96402 w 385085"/>
                <a:gd name="connsiteY273" fmla="*/ 78429 h 291255"/>
                <a:gd name="connsiteX274" fmla="*/ 98870 w 385085"/>
                <a:gd name="connsiteY274" fmla="*/ 77229 h 291255"/>
                <a:gd name="connsiteX275" fmla="*/ 103508 w 385085"/>
                <a:gd name="connsiteY275" fmla="*/ 74686 h 291255"/>
                <a:gd name="connsiteX276" fmla="*/ 107604 w 385085"/>
                <a:gd name="connsiteY276" fmla="*/ 70904 h 291255"/>
                <a:gd name="connsiteX277" fmla="*/ 109061 w 385085"/>
                <a:gd name="connsiteY277" fmla="*/ 68028 h 291255"/>
                <a:gd name="connsiteX278" fmla="*/ 110051 w 385085"/>
                <a:gd name="connsiteY278" fmla="*/ 63827 h 291255"/>
                <a:gd name="connsiteX279" fmla="*/ 111966 w 385085"/>
                <a:gd name="connsiteY279" fmla="*/ 57331 h 291255"/>
                <a:gd name="connsiteX280" fmla="*/ 114081 w 385085"/>
                <a:gd name="connsiteY280" fmla="*/ 50197 h 291255"/>
                <a:gd name="connsiteX281" fmla="*/ 114862 w 385085"/>
                <a:gd name="connsiteY281" fmla="*/ 47044 h 291255"/>
                <a:gd name="connsiteX282" fmla="*/ 115757 w 385085"/>
                <a:gd name="connsiteY282" fmla="*/ 44615 h 291255"/>
                <a:gd name="connsiteX283" fmla="*/ 119376 w 385085"/>
                <a:gd name="connsiteY283" fmla="*/ 42567 h 291255"/>
                <a:gd name="connsiteX284" fmla="*/ 123072 w 385085"/>
                <a:gd name="connsiteY284" fmla="*/ 41082 h 291255"/>
                <a:gd name="connsiteX285" fmla="*/ 128797 w 385085"/>
                <a:gd name="connsiteY285" fmla="*/ 40786 h 291255"/>
                <a:gd name="connsiteX286" fmla="*/ 135512 w 385085"/>
                <a:gd name="connsiteY286" fmla="*/ 40634 h 291255"/>
                <a:gd name="connsiteX287" fmla="*/ 136931 w 385085"/>
                <a:gd name="connsiteY287" fmla="*/ 36719 h 291255"/>
                <a:gd name="connsiteX288" fmla="*/ 137817 w 385085"/>
                <a:gd name="connsiteY288" fmla="*/ 33385 h 291255"/>
                <a:gd name="connsiteX289" fmla="*/ 138932 w 385085"/>
                <a:gd name="connsiteY289" fmla="*/ 31661 h 291255"/>
                <a:gd name="connsiteX290" fmla="*/ 140560 w 385085"/>
                <a:gd name="connsiteY290" fmla="*/ 30261 h 291255"/>
                <a:gd name="connsiteX291" fmla="*/ 141132 w 385085"/>
                <a:gd name="connsiteY291" fmla="*/ 29985 h 291255"/>
                <a:gd name="connsiteX292" fmla="*/ 144751 w 385085"/>
                <a:gd name="connsiteY292" fmla="*/ 32033 h 291255"/>
                <a:gd name="connsiteX293" fmla="*/ 150304 w 385085"/>
                <a:gd name="connsiteY293" fmla="*/ 35166 h 291255"/>
                <a:gd name="connsiteX294" fmla="*/ 156772 w 385085"/>
                <a:gd name="connsiteY294" fmla="*/ 36729 h 291255"/>
                <a:gd name="connsiteX295" fmla="*/ 160020 w 385085"/>
                <a:gd name="connsiteY295" fmla="*/ 37510 h 291255"/>
                <a:gd name="connsiteX296" fmla="*/ 161372 w 385085"/>
                <a:gd name="connsiteY296" fmla="*/ 37386 h 291255"/>
                <a:gd name="connsiteX297" fmla="*/ 169536 w 385085"/>
                <a:gd name="connsiteY297" fmla="*/ 36624 h 291255"/>
                <a:gd name="connsiteX298" fmla="*/ 175984 w 385085"/>
                <a:gd name="connsiteY298" fmla="*/ 37843 h 291255"/>
                <a:gd name="connsiteX299" fmla="*/ 179365 w 385085"/>
                <a:gd name="connsiteY299" fmla="*/ 41177 h 291255"/>
                <a:gd name="connsiteX300" fmla="*/ 182689 w 385085"/>
                <a:gd name="connsiteY300" fmla="*/ 42024 h 291255"/>
                <a:gd name="connsiteX301" fmla="*/ 185947 w 385085"/>
                <a:gd name="connsiteY301" fmla="*/ 40415 h 291255"/>
                <a:gd name="connsiteX302" fmla="*/ 187966 w 385085"/>
                <a:gd name="connsiteY302" fmla="*/ 40119 h 291255"/>
                <a:gd name="connsiteX303" fmla="*/ 188747 w 385085"/>
                <a:gd name="connsiteY303" fmla="*/ 41158 h 291255"/>
                <a:gd name="connsiteX304" fmla="*/ 190366 w 385085"/>
                <a:gd name="connsiteY304" fmla="*/ 41596 h 291255"/>
                <a:gd name="connsiteX305" fmla="*/ 192843 w 385085"/>
                <a:gd name="connsiteY305" fmla="*/ 41434 h 291255"/>
                <a:gd name="connsiteX306" fmla="*/ 194272 w 385085"/>
                <a:gd name="connsiteY306" fmla="*/ 42358 h 291255"/>
                <a:gd name="connsiteX307" fmla="*/ 194424 w 385085"/>
                <a:gd name="connsiteY307" fmla="*/ 43282 h 291255"/>
                <a:gd name="connsiteX308" fmla="*/ 194615 w 385085"/>
                <a:gd name="connsiteY308" fmla="*/ 44348 h 291255"/>
                <a:gd name="connsiteX309" fmla="*/ 196443 w 385085"/>
                <a:gd name="connsiteY309" fmla="*/ 46882 h 291255"/>
                <a:gd name="connsiteX310" fmla="*/ 199749 w 385085"/>
                <a:gd name="connsiteY310" fmla="*/ 49959 h 291255"/>
                <a:gd name="connsiteX311" fmla="*/ 202682 w 385085"/>
                <a:gd name="connsiteY311" fmla="*/ 50702 h 291255"/>
                <a:gd name="connsiteX312" fmla="*/ 206540 w 385085"/>
                <a:gd name="connsiteY312" fmla="*/ 48311 h 291255"/>
                <a:gd name="connsiteX313" fmla="*/ 207845 w 385085"/>
                <a:gd name="connsiteY313" fmla="*/ 48587 h 291255"/>
                <a:gd name="connsiteX314" fmla="*/ 208483 w 385085"/>
                <a:gd name="connsiteY314" fmla="*/ 47816 h 291255"/>
                <a:gd name="connsiteX315" fmla="*/ 208873 w 385085"/>
                <a:gd name="connsiteY315" fmla="*/ 46072 h 291255"/>
                <a:gd name="connsiteX316" fmla="*/ 211207 w 385085"/>
                <a:gd name="connsiteY316" fmla="*/ 44434 h 291255"/>
                <a:gd name="connsiteX317" fmla="*/ 215475 w 385085"/>
                <a:gd name="connsiteY317" fmla="*/ 42901 h 291255"/>
                <a:gd name="connsiteX318" fmla="*/ 217894 w 385085"/>
                <a:gd name="connsiteY318" fmla="*/ 41529 h 291255"/>
                <a:gd name="connsiteX319" fmla="*/ 218760 w 385085"/>
                <a:gd name="connsiteY319" fmla="*/ 40396 h 291255"/>
                <a:gd name="connsiteX320" fmla="*/ 220199 w 385085"/>
                <a:gd name="connsiteY320" fmla="*/ 40072 h 291255"/>
                <a:gd name="connsiteX321" fmla="*/ 221770 w 385085"/>
                <a:gd name="connsiteY321" fmla="*/ 40415 h 291255"/>
                <a:gd name="connsiteX322" fmla="*/ 222895 w 385085"/>
                <a:gd name="connsiteY322" fmla="*/ 39986 h 291255"/>
                <a:gd name="connsiteX323" fmla="*/ 223285 w 385085"/>
                <a:gd name="connsiteY323" fmla="*/ 38910 h 291255"/>
                <a:gd name="connsiteX324" fmla="*/ 223733 w 385085"/>
                <a:gd name="connsiteY324" fmla="*/ 38443 h 291255"/>
                <a:gd name="connsiteX325" fmla="*/ 224533 w 385085"/>
                <a:gd name="connsiteY325" fmla="*/ 38062 h 291255"/>
                <a:gd name="connsiteX326" fmla="*/ 225247 w 385085"/>
                <a:gd name="connsiteY326" fmla="*/ 37872 h 291255"/>
                <a:gd name="connsiteX327" fmla="*/ 226543 w 385085"/>
                <a:gd name="connsiteY327" fmla="*/ 38167 h 291255"/>
                <a:gd name="connsiteX328" fmla="*/ 228933 w 385085"/>
                <a:gd name="connsiteY328" fmla="*/ 40129 h 291255"/>
                <a:gd name="connsiteX329" fmla="*/ 232420 w 385085"/>
                <a:gd name="connsiteY329" fmla="*/ 43748 h 291255"/>
                <a:gd name="connsiteX330" fmla="*/ 234686 w 385085"/>
                <a:gd name="connsiteY330" fmla="*/ 45406 h 291255"/>
                <a:gd name="connsiteX331" fmla="*/ 235725 w 385085"/>
                <a:gd name="connsiteY331" fmla="*/ 45130 h 291255"/>
                <a:gd name="connsiteX332" fmla="*/ 237058 w 385085"/>
                <a:gd name="connsiteY332" fmla="*/ 44015 h 291255"/>
                <a:gd name="connsiteX333" fmla="*/ 238687 w 385085"/>
                <a:gd name="connsiteY333" fmla="*/ 42091 h 291255"/>
                <a:gd name="connsiteX334" fmla="*/ 239087 w 385085"/>
                <a:gd name="connsiteY334" fmla="*/ 39310 h 291255"/>
                <a:gd name="connsiteX335" fmla="*/ 238277 w 385085"/>
                <a:gd name="connsiteY335" fmla="*/ 35681 h 291255"/>
                <a:gd name="connsiteX336" fmla="*/ 238830 w 385085"/>
                <a:gd name="connsiteY336" fmla="*/ 32747 h 291255"/>
                <a:gd name="connsiteX337" fmla="*/ 240763 w 385085"/>
                <a:gd name="connsiteY337" fmla="*/ 30518 h 291255"/>
                <a:gd name="connsiteX338" fmla="*/ 244335 w 385085"/>
                <a:gd name="connsiteY338" fmla="*/ 29146 h 291255"/>
                <a:gd name="connsiteX339" fmla="*/ 249545 w 385085"/>
                <a:gd name="connsiteY339" fmla="*/ 28623 h 291255"/>
                <a:gd name="connsiteX340" fmla="*/ 252746 w 385085"/>
                <a:gd name="connsiteY340" fmla="*/ 28937 h 291255"/>
                <a:gd name="connsiteX341" fmla="*/ 253927 w 385085"/>
                <a:gd name="connsiteY341" fmla="*/ 30089 h 291255"/>
                <a:gd name="connsiteX342" fmla="*/ 255527 w 385085"/>
                <a:gd name="connsiteY342" fmla="*/ 30718 h 291255"/>
                <a:gd name="connsiteX343" fmla="*/ 257537 w 385085"/>
                <a:gd name="connsiteY343" fmla="*/ 30842 h 291255"/>
                <a:gd name="connsiteX344" fmla="*/ 259385 w 385085"/>
                <a:gd name="connsiteY344" fmla="*/ 29537 h 291255"/>
                <a:gd name="connsiteX345" fmla="*/ 261052 w 385085"/>
                <a:gd name="connsiteY345" fmla="*/ 26784 h 291255"/>
                <a:gd name="connsiteX346" fmla="*/ 261147 w 385085"/>
                <a:gd name="connsiteY346" fmla="*/ 23384 h 291255"/>
                <a:gd name="connsiteX347" fmla="*/ 259670 w 385085"/>
                <a:gd name="connsiteY347" fmla="*/ 19317 h 291255"/>
                <a:gd name="connsiteX348" fmla="*/ 260070 w 385085"/>
                <a:gd name="connsiteY348" fmla="*/ 18021 h 291255"/>
                <a:gd name="connsiteX349" fmla="*/ 260709 w 385085"/>
                <a:gd name="connsiteY349" fmla="*/ 17459 h 291255"/>
                <a:gd name="connsiteX350" fmla="*/ 262709 w 385085"/>
                <a:gd name="connsiteY350" fmla="*/ 15983 h 291255"/>
                <a:gd name="connsiteX351" fmla="*/ 265500 w 385085"/>
                <a:gd name="connsiteY351" fmla="*/ 12925 h 291255"/>
                <a:gd name="connsiteX352" fmla="*/ 268195 w 385085"/>
                <a:gd name="connsiteY352" fmla="*/ 8982 h 291255"/>
                <a:gd name="connsiteX353" fmla="*/ 270796 w 385085"/>
                <a:gd name="connsiteY353" fmla="*/ 4143 h 291255"/>
                <a:gd name="connsiteX354" fmla="*/ 274005 w 385085"/>
                <a:gd name="connsiteY354" fmla="*/ 1153 h 291255"/>
                <a:gd name="connsiteX355" fmla="*/ 277825 w 385085"/>
                <a:gd name="connsiteY355" fmla="*/ 0 h 291255"/>
                <a:gd name="connsiteX356" fmla="*/ 282454 w 385085"/>
                <a:gd name="connsiteY356" fmla="*/ 1314 h 291255"/>
                <a:gd name="connsiteX357" fmla="*/ 287912 w 385085"/>
                <a:gd name="connsiteY357" fmla="*/ 5086 h 291255"/>
                <a:gd name="connsiteX358" fmla="*/ 289960 w 385085"/>
                <a:gd name="connsiteY358" fmla="*/ 9716 h 291255"/>
                <a:gd name="connsiteX359" fmla="*/ 288627 w 385085"/>
                <a:gd name="connsiteY359" fmla="*/ 15212 h 291255"/>
                <a:gd name="connsiteX360" fmla="*/ 288512 w 385085"/>
                <a:gd name="connsiteY360" fmla="*/ 18221 h 291255"/>
                <a:gd name="connsiteX361" fmla="*/ 289617 w 385085"/>
                <a:gd name="connsiteY361" fmla="*/ 18783 h 291255"/>
                <a:gd name="connsiteX362" fmla="*/ 291484 w 385085"/>
                <a:gd name="connsiteY362" fmla="*/ 18631 h 291255"/>
                <a:gd name="connsiteX363" fmla="*/ 294104 w 385085"/>
                <a:gd name="connsiteY363" fmla="*/ 17774 h 291255"/>
                <a:gd name="connsiteX364" fmla="*/ 295818 w 385085"/>
                <a:gd name="connsiteY364" fmla="*/ 17726 h 291255"/>
                <a:gd name="connsiteX365" fmla="*/ 296627 w 385085"/>
                <a:gd name="connsiteY365" fmla="*/ 18507 h 291255"/>
                <a:gd name="connsiteX366" fmla="*/ 296580 w 385085"/>
                <a:gd name="connsiteY366" fmla="*/ 20050 h 291255"/>
                <a:gd name="connsiteX367" fmla="*/ 295665 w 385085"/>
                <a:gd name="connsiteY367" fmla="*/ 22365 h 291255"/>
                <a:gd name="connsiteX368" fmla="*/ 294570 w 385085"/>
                <a:gd name="connsiteY368" fmla="*/ 28851 h 291255"/>
                <a:gd name="connsiteX369" fmla="*/ 293894 w 385085"/>
                <a:gd name="connsiteY369" fmla="*/ 34452 h 291255"/>
                <a:gd name="connsiteX370" fmla="*/ 293218 w 385085"/>
                <a:gd name="connsiteY370" fmla="*/ 39948 h 291255"/>
                <a:gd name="connsiteX371" fmla="*/ 292636 w 385085"/>
                <a:gd name="connsiteY371" fmla="*/ 44768 h 291255"/>
                <a:gd name="connsiteX372" fmla="*/ 293675 w 385085"/>
                <a:gd name="connsiteY372" fmla="*/ 48520 h 291255"/>
                <a:gd name="connsiteX373" fmla="*/ 295256 w 385085"/>
                <a:gd name="connsiteY373" fmla="*/ 54178 h 291255"/>
                <a:gd name="connsiteX374" fmla="*/ 297037 w 385085"/>
                <a:gd name="connsiteY374" fmla="*/ 57912 h 291255"/>
                <a:gd name="connsiteX375" fmla="*/ 298856 w 385085"/>
                <a:gd name="connsiteY375" fmla="*/ 59103 h 291255"/>
                <a:gd name="connsiteX376" fmla="*/ 300685 w 385085"/>
                <a:gd name="connsiteY376" fmla="*/ 59531 h 291255"/>
                <a:gd name="connsiteX377" fmla="*/ 302504 w 385085"/>
                <a:gd name="connsiteY377" fmla="*/ 59198 h 291255"/>
                <a:gd name="connsiteX378" fmla="*/ 306248 w 385085"/>
                <a:gd name="connsiteY378" fmla="*/ 56798 h 291255"/>
                <a:gd name="connsiteX379" fmla="*/ 311896 w 385085"/>
                <a:gd name="connsiteY379" fmla="*/ 52340 h 291255"/>
                <a:gd name="connsiteX380" fmla="*/ 317382 w 385085"/>
                <a:gd name="connsiteY380" fmla="*/ 49597 h 291255"/>
                <a:gd name="connsiteX381" fmla="*/ 325364 w 385085"/>
                <a:gd name="connsiteY381" fmla="*/ 48054 h 291255"/>
                <a:gd name="connsiteX382" fmla="*/ 328041 w 385085"/>
                <a:gd name="connsiteY382" fmla="*/ 43263 h 291255"/>
                <a:gd name="connsiteX383" fmla="*/ 331737 w 385085"/>
                <a:gd name="connsiteY383" fmla="*/ 40091 h 291255"/>
                <a:gd name="connsiteX384" fmla="*/ 340176 w 385085"/>
                <a:gd name="connsiteY384" fmla="*/ 35376 h 291255"/>
                <a:gd name="connsiteX385" fmla="*/ 344757 w 385085"/>
                <a:gd name="connsiteY385" fmla="*/ 33566 h 291255"/>
                <a:gd name="connsiteX386" fmla="*/ 347396 w 385085"/>
                <a:gd name="connsiteY386" fmla="*/ 33261 h 291255"/>
                <a:gd name="connsiteX387" fmla="*/ 350691 w 385085"/>
                <a:gd name="connsiteY387" fmla="*/ 34109 h 291255"/>
                <a:gd name="connsiteX388" fmla="*/ 351444 w 385085"/>
                <a:gd name="connsiteY388" fmla="*/ 34414 h 291255"/>
                <a:gd name="connsiteX389" fmla="*/ 352091 w 385085"/>
                <a:gd name="connsiteY389" fmla="*/ 34642 h 291255"/>
                <a:gd name="connsiteX390" fmla="*/ 353796 w 385085"/>
                <a:gd name="connsiteY390" fmla="*/ 35033 h 291255"/>
                <a:gd name="connsiteX391" fmla="*/ 354149 w 385085"/>
                <a:gd name="connsiteY391" fmla="*/ 36471 h 291255"/>
                <a:gd name="connsiteX392" fmla="*/ 353701 w 385085"/>
                <a:gd name="connsiteY392" fmla="*/ 38024 h 291255"/>
                <a:gd name="connsiteX393" fmla="*/ 351882 w 385085"/>
                <a:gd name="connsiteY393" fmla="*/ 39300 h 291255"/>
                <a:gd name="connsiteX394" fmla="*/ 351301 w 385085"/>
                <a:gd name="connsiteY394" fmla="*/ 40291 h 291255"/>
                <a:gd name="connsiteX395" fmla="*/ 351996 w 385085"/>
                <a:gd name="connsiteY395" fmla="*/ 41034 h 291255"/>
                <a:gd name="connsiteX396" fmla="*/ 354568 w 385085"/>
                <a:gd name="connsiteY396" fmla="*/ 41291 h 291255"/>
                <a:gd name="connsiteX397" fmla="*/ 359893 w 385085"/>
                <a:gd name="connsiteY397" fmla="*/ 39567 h 291255"/>
                <a:gd name="connsiteX398" fmla="*/ 363341 w 385085"/>
                <a:gd name="connsiteY398" fmla="*/ 38462 h 291255"/>
                <a:gd name="connsiteX399" fmla="*/ 365731 w 385085"/>
                <a:gd name="connsiteY399" fmla="*/ 38024 h 291255"/>
                <a:gd name="connsiteX400" fmla="*/ 366693 w 385085"/>
                <a:gd name="connsiteY400" fmla="*/ 36586 h 291255"/>
                <a:gd name="connsiteX401" fmla="*/ 368198 w 385085"/>
                <a:gd name="connsiteY401" fmla="*/ 35138 h 291255"/>
                <a:gd name="connsiteX402" fmla="*/ 370589 w 385085"/>
                <a:gd name="connsiteY402" fmla="*/ 35033 h 291255"/>
                <a:gd name="connsiteX403" fmla="*/ 373151 w 385085"/>
                <a:gd name="connsiteY403" fmla="*/ 35805 h 291255"/>
                <a:gd name="connsiteX404" fmla="*/ 375275 w 385085"/>
                <a:gd name="connsiteY404" fmla="*/ 36252 h 291255"/>
                <a:gd name="connsiteX405" fmla="*/ 378885 w 385085"/>
                <a:gd name="connsiteY405" fmla="*/ 35843 h 291255"/>
                <a:gd name="connsiteX406" fmla="*/ 380790 w 385085"/>
                <a:gd name="connsiteY406" fmla="*/ 37100 h 291255"/>
                <a:gd name="connsiteX407" fmla="*/ 383457 w 385085"/>
                <a:gd name="connsiteY407" fmla="*/ 39472 h 291255"/>
                <a:gd name="connsiteX408" fmla="*/ 384657 w 385085"/>
                <a:gd name="connsiteY408" fmla="*/ 40948 h 291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385085" h="291255">
                  <a:moveTo>
                    <a:pt x="385086" y="41291"/>
                  </a:moveTo>
                  <a:lnTo>
                    <a:pt x="383714" y="41510"/>
                  </a:lnTo>
                  <a:lnTo>
                    <a:pt x="381771" y="40710"/>
                  </a:lnTo>
                  <a:lnTo>
                    <a:pt x="381009" y="39491"/>
                  </a:lnTo>
                  <a:lnTo>
                    <a:pt x="380685" y="39319"/>
                  </a:lnTo>
                  <a:lnTo>
                    <a:pt x="379143" y="40119"/>
                  </a:lnTo>
                  <a:lnTo>
                    <a:pt x="376199" y="41129"/>
                  </a:lnTo>
                  <a:lnTo>
                    <a:pt x="371208" y="43767"/>
                  </a:lnTo>
                  <a:lnTo>
                    <a:pt x="371323" y="44444"/>
                  </a:lnTo>
                  <a:lnTo>
                    <a:pt x="374571" y="47120"/>
                  </a:lnTo>
                  <a:lnTo>
                    <a:pt x="375332" y="48006"/>
                  </a:lnTo>
                  <a:lnTo>
                    <a:pt x="375732" y="48282"/>
                  </a:lnTo>
                  <a:lnTo>
                    <a:pt x="372789" y="49568"/>
                  </a:lnTo>
                  <a:lnTo>
                    <a:pt x="366465" y="52464"/>
                  </a:lnTo>
                  <a:lnTo>
                    <a:pt x="362302" y="54826"/>
                  </a:lnTo>
                  <a:lnTo>
                    <a:pt x="361312" y="54912"/>
                  </a:lnTo>
                  <a:lnTo>
                    <a:pt x="358797" y="53921"/>
                  </a:lnTo>
                  <a:lnTo>
                    <a:pt x="355082" y="52740"/>
                  </a:lnTo>
                  <a:lnTo>
                    <a:pt x="354092" y="52759"/>
                  </a:lnTo>
                  <a:lnTo>
                    <a:pt x="345519" y="52959"/>
                  </a:lnTo>
                  <a:lnTo>
                    <a:pt x="337642" y="53397"/>
                  </a:lnTo>
                  <a:lnTo>
                    <a:pt x="334366" y="53969"/>
                  </a:lnTo>
                  <a:lnTo>
                    <a:pt x="328279" y="54512"/>
                  </a:lnTo>
                  <a:lnTo>
                    <a:pt x="324450" y="54702"/>
                  </a:lnTo>
                  <a:lnTo>
                    <a:pt x="322002" y="55617"/>
                  </a:lnTo>
                  <a:lnTo>
                    <a:pt x="319325" y="56817"/>
                  </a:lnTo>
                  <a:lnTo>
                    <a:pt x="316544" y="57598"/>
                  </a:lnTo>
                  <a:lnTo>
                    <a:pt x="314477" y="57855"/>
                  </a:lnTo>
                  <a:lnTo>
                    <a:pt x="311991" y="58979"/>
                  </a:lnTo>
                  <a:lnTo>
                    <a:pt x="310353" y="61208"/>
                  </a:lnTo>
                  <a:lnTo>
                    <a:pt x="305676" y="64503"/>
                  </a:lnTo>
                  <a:lnTo>
                    <a:pt x="303047" y="66094"/>
                  </a:lnTo>
                  <a:lnTo>
                    <a:pt x="301723" y="67894"/>
                  </a:lnTo>
                  <a:lnTo>
                    <a:pt x="300218" y="68066"/>
                  </a:lnTo>
                  <a:lnTo>
                    <a:pt x="297646" y="67742"/>
                  </a:lnTo>
                  <a:lnTo>
                    <a:pt x="295656" y="69685"/>
                  </a:lnTo>
                  <a:lnTo>
                    <a:pt x="293455" y="72466"/>
                  </a:lnTo>
                  <a:lnTo>
                    <a:pt x="289427" y="76495"/>
                  </a:lnTo>
                  <a:lnTo>
                    <a:pt x="287284" y="78124"/>
                  </a:lnTo>
                  <a:lnTo>
                    <a:pt x="286007" y="80753"/>
                  </a:lnTo>
                  <a:lnTo>
                    <a:pt x="286950" y="82115"/>
                  </a:lnTo>
                  <a:lnTo>
                    <a:pt x="290226" y="84154"/>
                  </a:lnTo>
                  <a:lnTo>
                    <a:pt x="291693" y="86078"/>
                  </a:lnTo>
                  <a:lnTo>
                    <a:pt x="292494" y="87602"/>
                  </a:lnTo>
                  <a:lnTo>
                    <a:pt x="293989" y="91507"/>
                  </a:lnTo>
                  <a:lnTo>
                    <a:pt x="294941" y="95345"/>
                  </a:lnTo>
                  <a:lnTo>
                    <a:pt x="296351" y="97003"/>
                  </a:lnTo>
                  <a:lnTo>
                    <a:pt x="296761" y="99813"/>
                  </a:lnTo>
                  <a:lnTo>
                    <a:pt x="297123" y="101537"/>
                  </a:lnTo>
                  <a:lnTo>
                    <a:pt x="296351" y="102765"/>
                  </a:lnTo>
                  <a:lnTo>
                    <a:pt x="295647" y="104127"/>
                  </a:lnTo>
                  <a:lnTo>
                    <a:pt x="295647" y="105423"/>
                  </a:lnTo>
                  <a:lnTo>
                    <a:pt x="296494" y="106756"/>
                  </a:lnTo>
                  <a:lnTo>
                    <a:pt x="297237" y="107937"/>
                  </a:lnTo>
                  <a:lnTo>
                    <a:pt x="297646" y="108880"/>
                  </a:lnTo>
                  <a:lnTo>
                    <a:pt x="297142" y="109928"/>
                  </a:lnTo>
                  <a:lnTo>
                    <a:pt x="295647" y="111528"/>
                  </a:lnTo>
                  <a:lnTo>
                    <a:pt x="294884" y="113167"/>
                  </a:lnTo>
                  <a:lnTo>
                    <a:pt x="293227" y="115900"/>
                  </a:lnTo>
                  <a:lnTo>
                    <a:pt x="290636" y="117767"/>
                  </a:lnTo>
                  <a:lnTo>
                    <a:pt x="288922" y="119120"/>
                  </a:lnTo>
                  <a:lnTo>
                    <a:pt x="287102" y="121977"/>
                  </a:lnTo>
                  <a:lnTo>
                    <a:pt x="284093" y="125149"/>
                  </a:lnTo>
                  <a:lnTo>
                    <a:pt x="282826" y="127797"/>
                  </a:lnTo>
                  <a:lnTo>
                    <a:pt x="281501" y="129254"/>
                  </a:lnTo>
                  <a:lnTo>
                    <a:pt x="280140" y="130035"/>
                  </a:lnTo>
                  <a:lnTo>
                    <a:pt x="280492" y="131464"/>
                  </a:lnTo>
                  <a:lnTo>
                    <a:pt x="281673" y="133245"/>
                  </a:lnTo>
                  <a:lnTo>
                    <a:pt x="283626" y="135236"/>
                  </a:lnTo>
                  <a:lnTo>
                    <a:pt x="283540" y="138332"/>
                  </a:lnTo>
                  <a:lnTo>
                    <a:pt x="283445" y="140561"/>
                  </a:lnTo>
                  <a:lnTo>
                    <a:pt x="283511" y="143256"/>
                  </a:lnTo>
                  <a:lnTo>
                    <a:pt x="282444" y="145523"/>
                  </a:lnTo>
                  <a:lnTo>
                    <a:pt x="277016" y="147695"/>
                  </a:lnTo>
                  <a:lnTo>
                    <a:pt x="271815" y="148647"/>
                  </a:lnTo>
                  <a:lnTo>
                    <a:pt x="265443" y="148704"/>
                  </a:lnTo>
                  <a:lnTo>
                    <a:pt x="263033" y="148362"/>
                  </a:lnTo>
                  <a:lnTo>
                    <a:pt x="261108" y="147885"/>
                  </a:lnTo>
                  <a:lnTo>
                    <a:pt x="254194" y="145447"/>
                  </a:lnTo>
                  <a:lnTo>
                    <a:pt x="251384" y="146885"/>
                  </a:lnTo>
                  <a:lnTo>
                    <a:pt x="250803" y="150400"/>
                  </a:lnTo>
                  <a:lnTo>
                    <a:pt x="255851" y="156096"/>
                  </a:lnTo>
                  <a:lnTo>
                    <a:pt x="257918" y="159268"/>
                  </a:lnTo>
                  <a:lnTo>
                    <a:pt x="260213" y="164564"/>
                  </a:lnTo>
                  <a:lnTo>
                    <a:pt x="261928" y="167288"/>
                  </a:lnTo>
                  <a:lnTo>
                    <a:pt x="261318" y="169840"/>
                  </a:lnTo>
                  <a:lnTo>
                    <a:pt x="256746" y="172736"/>
                  </a:lnTo>
                  <a:lnTo>
                    <a:pt x="252203" y="175451"/>
                  </a:lnTo>
                  <a:lnTo>
                    <a:pt x="246412" y="176013"/>
                  </a:lnTo>
                  <a:lnTo>
                    <a:pt x="242773" y="176984"/>
                  </a:lnTo>
                  <a:lnTo>
                    <a:pt x="241011" y="178384"/>
                  </a:lnTo>
                  <a:lnTo>
                    <a:pt x="239716" y="184318"/>
                  </a:lnTo>
                  <a:lnTo>
                    <a:pt x="238410" y="186490"/>
                  </a:lnTo>
                  <a:lnTo>
                    <a:pt x="238439" y="189071"/>
                  </a:lnTo>
                  <a:lnTo>
                    <a:pt x="237211" y="191996"/>
                  </a:lnTo>
                  <a:lnTo>
                    <a:pt x="235353" y="193872"/>
                  </a:lnTo>
                  <a:lnTo>
                    <a:pt x="234048" y="196939"/>
                  </a:lnTo>
                  <a:lnTo>
                    <a:pt x="234458" y="202740"/>
                  </a:lnTo>
                  <a:lnTo>
                    <a:pt x="235067" y="212550"/>
                  </a:lnTo>
                  <a:lnTo>
                    <a:pt x="232600" y="215637"/>
                  </a:lnTo>
                  <a:lnTo>
                    <a:pt x="229819" y="218761"/>
                  </a:lnTo>
                  <a:lnTo>
                    <a:pt x="226886" y="220990"/>
                  </a:lnTo>
                  <a:lnTo>
                    <a:pt x="224094" y="222018"/>
                  </a:lnTo>
                  <a:lnTo>
                    <a:pt x="221780" y="221637"/>
                  </a:lnTo>
                  <a:lnTo>
                    <a:pt x="219951" y="219713"/>
                  </a:lnTo>
                  <a:lnTo>
                    <a:pt x="218865" y="218094"/>
                  </a:lnTo>
                  <a:lnTo>
                    <a:pt x="216846" y="216741"/>
                  </a:lnTo>
                  <a:lnTo>
                    <a:pt x="214789" y="217018"/>
                  </a:lnTo>
                  <a:lnTo>
                    <a:pt x="212722" y="218256"/>
                  </a:lnTo>
                  <a:lnTo>
                    <a:pt x="209416" y="217846"/>
                  </a:lnTo>
                  <a:lnTo>
                    <a:pt x="206597" y="216608"/>
                  </a:lnTo>
                  <a:lnTo>
                    <a:pt x="205168" y="216741"/>
                  </a:lnTo>
                  <a:lnTo>
                    <a:pt x="204349" y="217989"/>
                  </a:lnTo>
                  <a:lnTo>
                    <a:pt x="201330" y="220656"/>
                  </a:lnTo>
                  <a:lnTo>
                    <a:pt x="193920" y="224704"/>
                  </a:lnTo>
                  <a:lnTo>
                    <a:pt x="190890" y="225000"/>
                  </a:lnTo>
                  <a:lnTo>
                    <a:pt x="189595" y="226009"/>
                  </a:lnTo>
                  <a:lnTo>
                    <a:pt x="190109" y="227667"/>
                  </a:lnTo>
                  <a:lnTo>
                    <a:pt x="191433" y="229019"/>
                  </a:lnTo>
                  <a:lnTo>
                    <a:pt x="193748" y="229972"/>
                  </a:lnTo>
                  <a:lnTo>
                    <a:pt x="193862" y="231077"/>
                  </a:lnTo>
                  <a:lnTo>
                    <a:pt x="191824" y="232038"/>
                  </a:lnTo>
                  <a:lnTo>
                    <a:pt x="190081" y="233134"/>
                  </a:lnTo>
                  <a:lnTo>
                    <a:pt x="186242" y="234477"/>
                  </a:lnTo>
                  <a:lnTo>
                    <a:pt x="181813" y="235001"/>
                  </a:lnTo>
                  <a:lnTo>
                    <a:pt x="177241" y="234220"/>
                  </a:lnTo>
                  <a:lnTo>
                    <a:pt x="174888" y="232439"/>
                  </a:lnTo>
                  <a:lnTo>
                    <a:pt x="172107" y="232267"/>
                  </a:lnTo>
                  <a:lnTo>
                    <a:pt x="169573" y="233572"/>
                  </a:lnTo>
                  <a:lnTo>
                    <a:pt x="166954" y="235725"/>
                  </a:lnTo>
                  <a:lnTo>
                    <a:pt x="164096" y="240335"/>
                  </a:lnTo>
                  <a:lnTo>
                    <a:pt x="163335" y="241145"/>
                  </a:lnTo>
                  <a:lnTo>
                    <a:pt x="162563" y="241878"/>
                  </a:lnTo>
                  <a:lnTo>
                    <a:pt x="160696" y="242869"/>
                  </a:lnTo>
                  <a:lnTo>
                    <a:pt x="158019" y="244488"/>
                  </a:lnTo>
                  <a:lnTo>
                    <a:pt x="156676" y="247879"/>
                  </a:lnTo>
                  <a:lnTo>
                    <a:pt x="155067" y="253908"/>
                  </a:lnTo>
                  <a:lnTo>
                    <a:pt x="155448" y="257147"/>
                  </a:lnTo>
                  <a:lnTo>
                    <a:pt x="155572" y="262757"/>
                  </a:lnTo>
                  <a:lnTo>
                    <a:pt x="154943" y="266690"/>
                  </a:lnTo>
                  <a:lnTo>
                    <a:pt x="153781" y="269272"/>
                  </a:lnTo>
                  <a:lnTo>
                    <a:pt x="154010" y="271301"/>
                  </a:lnTo>
                  <a:lnTo>
                    <a:pt x="155781" y="273606"/>
                  </a:lnTo>
                  <a:lnTo>
                    <a:pt x="155067" y="275101"/>
                  </a:lnTo>
                  <a:lnTo>
                    <a:pt x="153581" y="276758"/>
                  </a:lnTo>
                  <a:lnTo>
                    <a:pt x="152142" y="277682"/>
                  </a:lnTo>
                  <a:lnTo>
                    <a:pt x="146380" y="279425"/>
                  </a:lnTo>
                  <a:lnTo>
                    <a:pt x="138484" y="281797"/>
                  </a:lnTo>
                  <a:lnTo>
                    <a:pt x="133264" y="283321"/>
                  </a:lnTo>
                  <a:lnTo>
                    <a:pt x="125501" y="285588"/>
                  </a:lnTo>
                  <a:lnTo>
                    <a:pt x="123234" y="286141"/>
                  </a:lnTo>
                  <a:lnTo>
                    <a:pt x="118510" y="286341"/>
                  </a:lnTo>
                  <a:lnTo>
                    <a:pt x="116062" y="285998"/>
                  </a:lnTo>
                  <a:lnTo>
                    <a:pt x="112747" y="285903"/>
                  </a:lnTo>
                  <a:lnTo>
                    <a:pt x="107871" y="285988"/>
                  </a:lnTo>
                  <a:lnTo>
                    <a:pt x="104470" y="286607"/>
                  </a:lnTo>
                  <a:lnTo>
                    <a:pt x="101060" y="287741"/>
                  </a:lnTo>
                  <a:lnTo>
                    <a:pt x="98546" y="289170"/>
                  </a:lnTo>
                  <a:lnTo>
                    <a:pt x="97098" y="290579"/>
                  </a:lnTo>
                  <a:lnTo>
                    <a:pt x="96583" y="291255"/>
                  </a:lnTo>
                  <a:lnTo>
                    <a:pt x="93164" y="290093"/>
                  </a:lnTo>
                  <a:lnTo>
                    <a:pt x="82391" y="288017"/>
                  </a:lnTo>
                  <a:lnTo>
                    <a:pt x="53216" y="290760"/>
                  </a:lnTo>
                  <a:lnTo>
                    <a:pt x="50463" y="290236"/>
                  </a:lnTo>
                  <a:lnTo>
                    <a:pt x="40510" y="287026"/>
                  </a:lnTo>
                  <a:lnTo>
                    <a:pt x="27680" y="282893"/>
                  </a:lnTo>
                  <a:lnTo>
                    <a:pt x="19745" y="280330"/>
                  </a:lnTo>
                  <a:lnTo>
                    <a:pt x="9563" y="276978"/>
                  </a:lnTo>
                  <a:lnTo>
                    <a:pt x="16535" y="268691"/>
                  </a:lnTo>
                  <a:lnTo>
                    <a:pt x="22612" y="261452"/>
                  </a:lnTo>
                  <a:lnTo>
                    <a:pt x="28708" y="254175"/>
                  </a:lnTo>
                  <a:lnTo>
                    <a:pt x="34709" y="246983"/>
                  </a:lnTo>
                  <a:lnTo>
                    <a:pt x="35423" y="244459"/>
                  </a:lnTo>
                  <a:lnTo>
                    <a:pt x="35519" y="239516"/>
                  </a:lnTo>
                  <a:lnTo>
                    <a:pt x="33937" y="232896"/>
                  </a:lnTo>
                  <a:lnTo>
                    <a:pt x="31394" y="229876"/>
                  </a:lnTo>
                  <a:lnTo>
                    <a:pt x="23003" y="228657"/>
                  </a:lnTo>
                  <a:lnTo>
                    <a:pt x="16707" y="227733"/>
                  </a:lnTo>
                  <a:lnTo>
                    <a:pt x="9839" y="226733"/>
                  </a:lnTo>
                  <a:lnTo>
                    <a:pt x="8963" y="226362"/>
                  </a:lnTo>
                  <a:lnTo>
                    <a:pt x="8182" y="221190"/>
                  </a:lnTo>
                  <a:lnTo>
                    <a:pt x="8515" y="218885"/>
                  </a:lnTo>
                  <a:lnTo>
                    <a:pt x="8068" y="214417"/>
                  </a:lnTo>
                  <a:lnTo>
                    <a:pt x="8134" y="210969"/>
                  </a:lnTo>
                  <a:lnTo>
                    <a:pt x="9125" y="205302"/>
                  </a:lnTo>
                  <a:lnTo>
                    <a:pt x="9182" y="202740"/>
                  </a:lnTo>
                  <a:lnTo>
                    <a:pt x="6010" y="191681"/>
                  </a:lnTo>
                  <a:lnTo>
                    <a:pt x="4239" y="185538"/>
                  </a:lnTo>
                  <a:lnTo>
                    <a:pt x="2429" y="179184"/>
                  </a:lnTo>
                  <a:lnTo>
                    <a:pt x="2038" y="177155"/>
                  </a:lnTo>
                  <a:lnTo>
                    <a:pt x="2000" y="174650"/>
                  </a:lnTo>
                  <a:lnTo>
                    <a:pt x="6210" y="168745"/>
                  </a:lnTo>
                  <a:lnTo>
                    <a:pt x="7515" y="167459"/>
                  </a:lnTo>
                  <a:lnTo>
                    <a:pt x="9982" y="164516"/>
                  </a:lnTo>
                  <a:lnTo>
                    <a:pt x="11525" y="162944"/>
                  </a:lnTo>
                  <a:lnTo>
                    <a:pt x="11259" y="161868"/>
                  </a:lnTo>
                  <a:lnTo>
                    <a:pt x="8572" y="161249"/>
                  </a:lnTo>
                  <a:lnTo>
                    <a:pt x="4515" y="161192"/>
                  </a:lnTo>
                  <a:lnTo>
                    <a:pt x="2353" y="160296"/>
                  </a:lnTo>
                  <a:lnTo>
                    <a:pt x="667" y="158687"/>
                  </a:lnTo>
                  <a:lnTo>
                    <a:pt x="0" y="156343"/>
                  </a:lnTo>
                  <a:lnTo>
                    <a:pt x="1105" y="152181"/>
                  </a:lnTo>
                  <a:lnTo>
                    <a:pt x="0" y="144075"/>
                  </a:lnTo>
                  <a:lnTo>
                    <a:pt x="2257" y="140056"/>
                  </a:lnTo>
                  <a:lnTo>
                    <a:pt x="4200" y="137246"/>
                  </a:lnTo>
                  <a:lnTo>
                    <a:pt x="10792" y="136846"/>
                  </a:lnTo>
                  <a:lnTo>
                    <a:pt x="8506" y="133665"/>
                  </a:lnTo>
                  <a:lnTo>
                    <a:pt x="7401" y="131817"/>
                  </a:lnTo>
                  <a:lnTo>
                    <a:pt x="6696" y="131283"/>
                  </a:lnTo>
                  <a:lnTo>
                    <a:pt x="6429" y="130435"/>
                  </a:lnTo>
                  <a:lnTo>
                    <a:pt x="6782" y="129578"/>
                  </a:lnTo>
                  <a:lnTo>
                    <a:pt x="8468" y="129254"/>
                  </a:lnTo>
                  <a:lnTo>
                    <a:pt x="9610" y="128188"/>
                  </a:lnTo>
                  <a:lnTo>
                    <a:pt x="11468" y="126692"/>
                  </a:lnTo>
                  <a:lnTo>
                    <a:pt x="12439" y="126044"/>
                  </a:lnTo>
                  <a:lnTo>
                    <a:pt x="12611" y="124225"/>
                  </a:lnTo>
                  <a:lnTo>
                    <a:pt x="13497" y="122949"/>
                  </a:lnTo>
                  <a:lnTo>
                    <a:pt x="14830" y="121339"/>
                  </a:lnTo>
                  <a:lnTo>
                    <a:pt x="15887" y="119510"/>
                  </a:lnTo>
                  <a:lnTo>
                    <a:pt x="15621" y="117367"/>
                  </a:lnTo>
                  <a:lnTo>
                    <a:pt x="16593" y="114795"/>
                  </a:lnTo>
                  <a:lnTo>
                    <a:pt x="17040" y="113176"/>
                  </a:lnTo>
                  <a:lnTo>
                    <a:pt x="17745" y="111776"/>
                  </a:lnTo>
                  <a:lnTo>
                    <a:pt x="17126" y="109737"/>
                  </a:lnTo>
                  <a:lnTo>
                    <a:pt x="16593" y="108013"/>
                  </a:lnTo>
                  <a:lnTo>
                    <a:pt x="16421" y="105966"/>
                  </a:lnTo>
                  <a:lnTo>
                    <a:pt x="17478" y="105423"/>
                  </a:lnTo>
                  <a:lnTo>
                    <a:pt x="18812" y="104670"/>
                  </a:lnTo>
                  <a:lnTo>
                    <a:pt x="19069" y="103051"/>
                  </a:lnTo>
                  <a:lnTo>
                    <a:pt x="19774" y="101003"/>
                  </a:lnTo>
                  <a:lnTo>
                    <a:pt x="20307" y="99374"/>
                  </a:lnTo>
                  <a:lnTo>
                    <a:pt x="21193" y="98088"/>
                  </a:lnTo>
                  <a:lnTo>
                    <a:pt x="21288" y="96784"/>
                  </a:lnTo>
                  <a:lnTo>
                    <a:pt x="20755" y="94622"/>
                  </a:lnTo>
                  <a:lnTo>
                    <a:pt x="22955" y="94297"/>
                  </a:lnTo>
                  <a:lnTo>
                    <a:pt x="23841" y="95488"/>
                  </a:lnTo>
                  <a:lnTo>
                    <a:pt x="25022" y="97031"/>
                  </a:lnTo>
                  <a:lnTo>
                    <a:pt x="28251" y="99908"/>
                  </a:lnTo>
                  <a:lnTo>
                    <a:pt x="30346" y="100746"/>
                  </a:lnTo>
                  <a:lnTo>
                    <a:pt x="32985" y="101165"/>
                  </a:lnTo>
                  <a:lnTo>
                    <a:pt x="36233" y="100775"/>
                  </a:lnTo>
                  <a:lnTo>
                    <a:pt x="38824" y="100232"/>
                  </a:lnTo>
                  <a:lnTo>
                    <a:pt x="40043" y="100374"/>
                  </a:lnTo>
                  <a:lnTo>
                    <a:pt x="42872" y="102461"/>
                  </a:lnTo>
                  <a:lnTo>
                    <a:pt x="46177" y="105385"/>
                  </a:lnTo>
                  <a:lnTo>
                    <a:pt x="47234" y="106690"/>
                  </a:lnTo>
                  <a:lnTo>
                    <a:pt x="47730" y="108680"/>
                  </a:lnTo>
                  <a:lnTo>
                    <a:pt x="48701" y="109271"/>
                  </a:lnTo>
                  <a:lnTo>
                    <a:pt x="50816" y="107299"/>
                  </a:lnTo>
                  <a:lnTo>
                    <a:pt x="52854" y="106652"/>
                  </a:lnTo>
                  <a:lnTo>
                    <a:pt x="54730" y="107023"/>
                  </a:lnTo>
                  <a:lnTo>
                    <a:pt x="56798" y="107242"/>
                  </a:lnTo>
                  <a:lnTo>
                    <a:pt x="58874" y="106518"/>
                  </a:lnTo>
                  <a:lnTo>
                    <a:pt x="59798" y="105994"/>
                  </a:lnTo>
                  <a:lnTo>
                    <a:pt x="63408" y="103442"/>
                  </a:lnTo>
                  <a:lnTo>
                    <a:pt x="66684" y="101498"/>
                  </a:lnTo>
                  <a:lnTo>
                    <a:pt x="68723" y="100308"/>
                  </a:lnTo>
                  <a:lnTo>
                    <a:pt x="69456" y="96307"/>
                  </a:lnTo>
                  <a:lnTo>
                    <a:pt x="70399" y="94031"/>
                  </a:lnTo>
                  <a:lnTo>
                    <a:pt x="71742" y="92707"/>
                  </a:lnTo>
                  <a:lnTo>
                    <a:pt x="71247" y="91059"/>
                  </a:lnTo>
                  <a:lnTo>
                    <a:pt x="70685" y="89802"/>
                  </a:lnTo>
                  <a:lnTo>
                    <a:pt x="70113" y="88097"/>
                  </a:lnTo>
                  <a:lnTo>
                    <a:pt x="70685" y="87192"/>
                  </a:lnTo>
                  <a:lnTo>
                    <a:pt x="71990" y="86792"/>
                  </a:lnTo>
                  <a:lnTo>
                    <a:pt x="75266" y="86792"/>
                  </a:lnTo>
                  <a:lnTo>
                    <a:pt x="81029" y="84992"/>
                  </a:lnTo>
                  <a:lnTo>
                    <a:pt x="85830" y="83191"/>
                  </a:lnTo>
                  <a:lnTo>
                    <a:pt x="90268" y="81725"/>
                  </a:lnTo>
                  <a:lnTo>
                    <a:pt x="92287" y="81486"/>
                  </a:lnTo>
                  <a:lnTo>
                    <a:pt x="94202" y="81734"/>
                  </a:lnTo>
                  <a:lnTo>
                    <a:pt x="95079" y="81306"/>
                  </a:lnTo>
                  <a:lnTo>
                    <a:pt x="95316" y="79905"/>
                  </a:lnTo>
                  <a:lnTo>
                    <a:pt x="96402" y="78429"/>
                  </a:lnTo>
                  <a:lnTo>
                    <a:pt x="98870" y="77229"/>
                  </a:lnTo>
                  <a:lnTo>
                    <a:pt x="103508" y="74686"/>
                  </a:lnTo>
                  <a:lnTo>
                    <a:pt x="107604" y="70904"/>
                  </a:lnTo>
                  <a:lnTo>
                    <a:pt x="109061" y="68028"/>
                  </a:lnTo>
                  <a:lnTo>
                    <a:pt x="110051" y="63827"/>
                  </a:lnTo>
                  <a:lnTo>
                    <a:pt x="111966" y="57331"/>
                  </a:lnTo>
                  <a:lnTo>
                    <a:pt x="114081" y="50197"/>
                  </a:lnTo>
                  <a:lnTo>
                    <a:pt x="114862" y="47044"/>
                  </a:lnTo>
                  <a:lnTo>
                    <a:pt x="115757" y="44615"/>
                  </a:lnTo>
                  <a:lnTo>
                    <a:pt x="119376" y="42567"/>
                  </a:lnTo>
                  <a:lnTo>
                    <a:pt x="123072" y="41082"/>
                  </a:lnTo>
                  <a:lnTo>
                    <a:pt x="128797" y="40786"/>
                  </a:lnTo>
                  <a:lnTo>
                    <a:pt x="135512" y="40634"/>
                  </a:lnTo>
                  <a:lnTo>
                    <a:pt x="136931" y="36719"/>
                  </a:lnTo>
                  <a:lnTo>
                    <a:pt x="137817" y="33385"/>
                  </a:lnTo>
                  <a:lnTo>
                    <a:pt x="138932" y="31661"/>
                  </a:lnTo>
                  <a:lnTo>
                    <a:pt x="140560" y="30261"/>
                  </a:lnTo>
                  <a:lnTo>
                    <a:pt x="141132" y="29985"/>
                  </a:lnTo>
                  <a:lnTo>
                    <a:pt x="144751" y="32033"/>
                  </a:lnTo>
                  <a:lnTo>
                    <a:pt x="150304" y="35166"/>
                  </a:lnTo>
                  <a:lnTo>
                    <a:pt x="156772" y="36729"/>
                  </a:lnTo>
                  <a:lnTo>
                    <a:pt x="160020" y="37510"/>
                  </a:lnTo>
                  <a:lnTo>
                    <a:pt x="161372" y="37386"/>
                  </a:lnTo>
                  <a:lnTo>
                    <a:pt x="169536" y="36624"/>
                  </a:lnTo>
                  <a:lnTo>
                    <a:pt x="175984" y="37843"/>
                  </a:lnTo>
                  <a:lnTo>
                    <a:pt x="179365" y="41177"/>
                  </a:lnTo>
                  <a:lnTo>
                    <a:pt x="182689" y="42024"/>
                  </a:lnTo>
                  <a:lnTo>
                    <a:pt x="185947" y="40415"/>
                  </a:lnTo>
                  <a:lnTo>
                    <a:pt x="187966" y="40119"/>
                  </a:lnTo>
                  <a:lnTo>
                    <a:pt x="188747" y="41158"/>
                  </a:lnTo>
                  <a:lnTo>
                    <a:pt x="190366" y="41596"/>
                  </a:lnTo>
                  <a:lnTo>
                    <a:pt x="192843" y="41434"/>
                  </a:lnTo>
                  <a:lnTo>
                    <a:pt x="194272" y="42358"/>
                  </a:lnTo>
                  <a:lnTo>
                    <a:pt x="194424" y="43282"/>
                  </a:lnTo>
                  <a:lnTo>
                    <a:pt x="194615" y="44348"/>
                  </a:lnTo>
                  <a:lnTo>
                    <a:pt x="196443" y="46882"/>
                  </a:lnTo>
                  <a:lnTo>
                    <a:pt x="199749" y="49959"/>
                  </a:lnTo>
                  <a:lnTo>
                    <a:pt x="202682" y="50702"/>
                  </a:lnTo>
                  <a:lnTo>
                    <a:pt x="206540" y="48311"/>
                  </a:lnTo>
                  <a:lnTo>
                    <a:pt x="207845" y="48587"/>
                  </a:lnTo>
                  <a:lnTo>
                    <a:pt x="208483" y="47816"/>
                  </a:lnTo>
                  <a:lnTo>
                    <a:pt x="208873" y="46072"/>
                  </a:lnTo>
                  <a:lnTo>
                    <a:pt x="211207" y="44434"/>
                  </a:lnTo>
                  <a:lnTo>
                    <a:pt x="215475" y="42901"/>
                  </a:lnTo>
                  <a:lnTo>
                    <a:pt x="217894" y="41529"/>
                  </a:lnTo>
                  <a:lnTo>
                    <a:pt x="218760" y="40396"/>
                  </a:lnTo>
                  <a:lnTo>
                    <a:pt x="220199" y="40072"/>
                  </a:lnTo>
                  <a:lnTo>
                    <a:pt x="221770" y="40415"/>
                  </a:lnTo>
                  <a:lnTo>
                    <a:pt x="222895" y="39986"/>
                  </a:lnTo>
                  <a:lnTo>
                    <a:pt x="223285" y="38910"/>
                  </a:lnTo>
                  <a:lnTo>
                    <a:pt x="223733" y="38443"/>
                  </a:lnTo>
                  <a:lnTo>
                    <a:pt x="224533" y="38062"/>
                  </a:lnTo>
                  <a:lnTo>
                    <a:pt x="225247" y="37872"/>
                  </a:lnTo>
                  <a:lnTo>
                    <a:pt x="226543" y="38167"/>
                  </a:lnTo>
                  <a:lnTo>
                    <a:pt x="228933" y="40129"/>
                  </a:lnTo>
                  <a:lnTo>
                    <a:pt x="232420" y="43748"/>
                  </a:lnTo>
                  <a:lnTo>
                    <a:pt x="234686" y="45406"/>
                  </a:lnTo>
                  <a:lnTo>
                    <a:pt x="235725" y="45130"/>
                  </a:lnTo>
                  <a:lnTo>
                    <a:pt x="237058" y="44015"/>
                  </a:lnTo>
                  <a:lnTo>
                    <a:pt x="238687" y="42091"/>
                  </a:lnTo>
                  <a:lnTo>
                    <a:pt x="239087" y="39310"/>
                  </a:lnTo>
                  <a:lnTo>
                    <a:pt x="238277" y="35681"/>
                  </a:lnTo>
                  <a:lnTo>
                    <a:pt x="238830" y="32747"/>
                  </a:lnTo>
                  <a:lnTo>
                    <a:pt x="240763" y="30518"/>
                  </a:lnTo>
                  <a:lnTo>
                    <a:pt x="244335" y="29146"/>
                  </a:lnTo>
                  <a:lnTo>
                    <a:pt x="249545" y="28623"/>
                  </a:lnTo>
                  <a:lnTo>
                    <a:pt x="252746" y="28937"/>
                  </a:lnTo>
                  <a:lnTo>
                    <a:pt x="253927" y="30089"/>
                  </a:lnTo>
                  <a:lnTo>
                    <a:pt x="255527" y="30718"/>
                  </a:lnTo>
                  <a:lnTo>
                    <a:pt x="257537" y="30842"/>
                  </a:lnTo>
                  <a:lnTo>
                    <a:pt x="259385" y="29537"/>
                  </a:lnTo>
                  <a:lnTo>
                    <a:pt x="261052" y="26784"/>
                  </a:lnTo>
                  <a:lnTo>
                    <a:pt x="261147" y="23384"/>
                  </a:lnTo>
                  <a:lnTo>
                    <a:pt x="259670" y="19317"/>
                  </a:lnTo>
                  <a:lnTo>
                    <a:pt x="260070" y="18021"/>
                  </a:lnTo>
                  <a:lnTo>
                    <a:pt x="260709" y="17459"/>
                  </a:lnTo>
                  <a:lnTo>
                    <a:pt x="262709" y="15983"/>
                  </a:lnTo>
                  <a:lnTo>
                    <a:pt x="265500" y="12925"/>
                  </a:lnTo>
                  <a:lnTo>
                    <a:pt x="268195" y="8982"/>
                  </a:lnTo>
                  <a:lnTo>
                    <a:pt x="270796" y="4143"/>
                  </a:lnTo>
                  <a:lnTo>
                    <a:pt x="274005" y="1153"/>
                  </a:lnTo>
                  <a:lnTo>
                    <a:pt x="277825" y="0"/>
                  </a:lnTo>
                  <a:lnTo>
                    <a:pt x="282454" y="1314"/>
                  </a:lnTo>
                  <a:lnTo>
                    <a:pt x="287912" y="5086"/>
                  </a:lnTo>
                  <a:lnTo>
                    <a:pt x="289960" y="9716"/>
                  </a:lnTo>
                  <a:lnTo>
                    <a:pt x="288627" y="15212"/>
                  </a:lnTo>
                  <a:lnTo>
                    <a:pt x="288512" y="18221"/>
                  </a:lnTo>
                  <a:lnTo>
                    <a:pt x="289617" y="18783"/>
                  </a:lnTo>
                  <a:lnTo>
                    <a:pt x="291484" y="18631"/>
                  </a:lnTo>
                  <a:lnTo>
                    <a:pt x="294104" y="17774"/>
                  </a:lnTo>
                  <a:lnTo>
                    <a:pt x="295818" y="17726"/>
                  </a:lnTo>
                  <a:lnTo>
                    <a:pt x="296627" y="18507"/>
                  </a:lnTo>
                  <a:lnTo>
                    <a:pt x="296580" y="20050"/>
                  </a:lnTo>
                  <a:lnTo>
                    <a:pt x="295665" y="22365"/>
                  </a:lnTo>
                  <a:lnTo>
                    <a:pt x="294570" y="28851"/>
                  </a:lnTo>
                  <a:lnTo>
                    <a:pt x="293894" y="34452"/>
                  </a:lnTo>
                  <a:lnTo>
                    <a:pt x="293218" y="39948"/>
                  </a:lnTo>
                  <a:lnTo>
                    <a:pt x="292636" y="44768"/>
                  </a:lnTo>
                  <a:lnTo>
                    <a:pt x="293675" y="48520"/>
                  </a:lnTo>
                  <a:lnTo>
                    <a:pt x="295256" y="54178"/>
                  </a:lnTo>
                  <a:lnTo>
                    <a:pt x="297037" y="57912"/>
                  </a:lnTo>
                  <a:lnTo>
                    <a:pt x="298856" y="59103"/>
                  </a:lnTo>
                  <a:lnTo>
                    <a:pt x="300685" y="59531"/>
                  </a:lnTo>
                  <a:lnTo>
                    <a:pt x="302504" y="59198"/>
                  </a:lnTo>
                  <a:lnTo>
                    <a:pt x="306248" y="56798"/>
                  </a:lnTo>
                  <a:lnTo>
                    <a:pt x="311896" y="52340"/>
                  </a:lnTo>
                  <a:lnTo>
                    <a:pt x="317382" y="49597"/>
                  </a:lnTo>
                  <a:lnTo>
                    <a:pt x="325364" y="48054"/>
                  </a:lnTo>
                  <a:lnTo>
                    <a:pt x="328041" y="43263"/>
                  </a:lnTo>
                  <a:lnTo>
                    <a:pt x="331737" y="40091"/>
                  </a:lnTo>
                  <a:lnTo>
                    <a:pt x="340176" y="35376"/>
                  </a:lnTo>
                  <a:lnTo>
                    <a:pt x="344757" y="33566"/>
                  </a:lnTo>
                  <a:lnTo>
                    <a:pt x="347396" y="33261"/>
                  </a:lnTo>
                  <a:lnTo>
                    <a:pt x="350691" y="34109"/>
                  </a:lnTo>
                  <a:lnTo>
                    <a:pt x="351444" y="34414"/>
                  </a:lnTo>
                  <a:lnTo>
                    <a:pt x="352091" y="34642"/>
                  </a:lnTo>
                  <a:lnTo>
                    <a:pt x="353796" y="35033"/>
                  </a:lnTo>
                  <a:lnTo>
                    <a:pt x="354149" y="36471"/>
                  </a:lnTo>
                  <a:lnTo>
                    <a:pt x="353701" y="38024"/>
                  </a:lnTo>
                  <a:lnTo>
                    <a:pt x="351882" y="39300"/>
                  </a:lnTo>
                  <a:lnTo>
                    <a:pt x="351301" y="40291"/>
                  </a:lnTo>
                  <a:lnTo>
                    <a:pt x="351996" y="41034"/>
                  </a:lnTo>
                  <a:lnTo>
                    <a:pt x="354568" y="41291"/>
                  </a:lnTo>
                  <a:lnTo>
                    <a:pt x="359893" y="39567"/>
                  </a:lnTo>
                  <a:lnTo>
                    <a:pt x="363341" y="38462"/>
                  </a:lnTo>
                  <a:lnTo>
                    <a:pt x="365731" y="38024"/>
                  </a:lnTo>
                  <a:lnTo>
                    <a:pt x="366693" y="36586"/>
                  </a:lnTo>
                  <a:lnTo>
                    <a:pt x="368198" y="35138"/>
                  </a:lnTo>
                  <a:lnTo>
                    <a:pt x="370589" y="35033"/>
                  </a:lnTo>
                  <a:lnTo>
                    <a:pt x="373151" y="35805"/>
                  </a:lnTo>
                  <a:lnTo>
                    <a:pt x="375275" y="36252"/>
                  </a:lnTo>
                  <a:lnTo>
                    <a:pt x="378885" y="35843"/>
                  </a:lnTo>
                  <a:lnTo>
                    <a:pt x="380790" y="37100"/>
                  </a:lnTo>
                  <a:lnTo>
                    <a:pt x="383457" y="39472"/>
                  </a:lnTo>
                  <a:lnTo>
                    <a:pt x="384657" y="40948"/>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 name="Freeform: Shape 4">
              <a:extLst>
                <a:ext uri="{FF2B5EF4-FFF2-40B4-BE49-F238E27FC236}">
                  <a16:creationId xmlns:a16="http://schemas.microsoft.com/office/drawing/2014/main" id="{D1EC50E2-2D68-A3F9-815C-335A43F81677}"/>
                </a:ext>
              </a:extLst>
            </p:cNvPr>
            <p:cNvSpPr>
              <a:spLocks/>
            </p:cNvSpPr>
            <p:nvPr/>
          </p:nvSpPr>
          <p:spPr>
            <a:xfrm>
              <a:off x="6970449" y="3459302"/>
              <a:ext cx="84068" cy="84305"/>
            </a:xfrm>
            <a:custGeom>
              <a:avLst/>
              <a:gdLst>
                <a:gd name="connsiteX0" fmla="*/ 81582 w 84068"/>
                <a:gd name="connsiteY0" fmla="*/ 83020 h 84305"/>
                <a:gd name="connsiteX1" fmla="*/ 76962 w 84068"/>
                <a:gd name="connsiteY1" fmla="*/ 82820 h 84305"/>
                <a:gd name="connsiteX2" fmla="*/ 73019 w 84068"/>
                <a:gd name="connsiteY2" fmla="*/ 84306 h 84305"/>
                <a:gd name="connsiteX3" fmla="*/ 71533 w 84068"/>
                <a:gd name="connsiteY3" fmla="*/ 84011 h 84305"/>
                <a:gd name="connsiteX4" fmla="*/ 70542 w 84068"/>
                <a:gd name="connsiteY4" fmla="*/ 81372 h 84305"/>
                <a:gd name="connsiteX5" fmla="*/ 69695 w 84068"/>
                <a:gd name="connsiteY5" fmla="*/ 79229 h 84305"/>
                <a:gd name="connsiteX6" fmla="*/ 67180 w 84068"/>
                <a:gd name="connsiteY6" fmla="*/ 73714 h 84305"/>
                <a:gd name="connsiteX7" fmla="*/ 67856 w 84068"/>
                <a:gd name="connsiteY7" fmla="*/ 71457 h 84305"/>
                <a:gd name="connsiteX8" fmla="*/ 66456 w 84068"/>
                <a:gd name="connsiteY8" fmla="*/ 70152 h 84305"/>
                <a:gd name="connsiteX9" fmla="*/ 63085 w 84068"/>
                <a:gd name="connsiteY9" fmla="*/ 67799 h 84305"/>
                <a:gd name="connsiteX10" fmla="*/ 62218 w 84068"/>
                <a:gd name="connsiteY10" fmla="*/ 66827 h 84305"/>
                <a:gd name="connsiteX11" fmla="*/ 62694 w 84068"/>
                <a:gd name="connsiteY11" fmla="*/ 65484 h 84305"/>
                <a:gd name="connsiteX12" fmla="*/ 63027 w 84068"/>
                <a:gd name="connsiteY12" fmla="*/ 63037 h 84305"/>
                <a:gd name="connsiteX13" fmla="*/ 62703 w 84068"/>
                <a:gd name="connsiteY13" fmla="*/ 61055 h 84305"/>
                <a:gd name="connsiteX14" fmla="*/ 61789 w 84068"/>
                <a:gd name="connsiteY14" fmla="*/ 60455 h 84305"/>
                <a:gd name="connsiteX15" fmla="*/ 60103 w 84068"/>
                <a:gd name="connsiteY15" fmla="*/ 60417 h 84305"/>
                <a:gd name="connsiteX16" fmla="*/ 58055 w 84068"/>
                <a:gd name="connsiteY16" fmla="*/ 60912 h 84305"/>
                <a:gd name="connsiteX17" fmla="*/ 53940 w 84068"/>
                <a:gd name="connsiteY17" fmla="*/ 62827 h 84305"/>
                <a:gd name="connsiteX18" fmla="*/ 51083 w 84068"/>
                <a:gd name="connsiteY18" fmla="*/ 61608 h 84305"/>
                <a:gd name="connsiteX19" fmla="*/ 49435 w 84068"/>
                <a:gd name="connsiteY19" fmla="*/ 60379 h 84305"/>
                <a:gd name="connsiteX20" fmla="*/ 48473 w 84068"/>
                <a:gd name="connsiteY20" fmla="*/ 59350 h 84305"/>
                <a:gd name="connsiteX21" fmla="*/ 46330 w 84068"/>
                <a:gd name="connsiteY21" fmla="*/ 60208 h 84305"/>
                <a:gd name="connsiteX22" fmla="*/ 45806 w 84068"/>
                <a:gd name="connsiteY22" fmla="*/ 59798 h 84305"/>
                <a:gd name="connsiteX23" fmla="*/ 45691 w 84068"/>
                <a:gd name="connsiteY23" fmla="*/ 57245 h 84305"/>
                <a:gd name="connsiteX24" fmla="*/ 45044 w 84068"/>
                <a:gd name="connsiteY24" fmla="*/ 55864 h 84305"/>
                <a:gd name="connsiteX25" fmla="*/ 43758 w 84068"/>
                <a:gd name="connsiteY25" fmla="*/ 54255 h 84305"/>
                <a:gd name="connsiteX26" fmla="*/ 42558 w 84068"/>
                <a:gd name="connsiteY26" fmla="*/ 53483 h 84305"/>
                <a:gd name="connsiteX27" fmla="*/ 38167 w 84068"/>
                <a:gd name="connsiteY27" fmla="*/ 55074 h 84305"/>
                <a:gd name="connsiteX28" fmla="*/ 35529 w 84068"/>
                <a:gd name="connsiteY28" fmla="*/ 55616 h 84305"/>
                <a:gd name="connsiteX29" fmla="*/ 34604 w 84068"/>
                <a:gd name="connsiteY29" fmla="*/ 54131 h 84305"/>
                <a:gd name="connsiteX30" fmla="*/ 29966 w 84068"/>
                <a:gd name="connsiteY30" fmla="*/ 49235 h 84305"/>
                <a:gd name="connsiteX31" fmla="*/ 25670 w 84068"/>
                <a:gd name="connsiteY31" fmla="*/ 45473 h 84305"/>
                <a:gd name="connsiteX32" fmla="*/ 22717 w 84068"/>
                <a:gd name="connsiteY32" fmla="*/ 43920 h 84305"/>
                <a:gd name="connsiteX33" fmla="*/ 19745 w 84068"/>
                <a:gd name="connsiteY33" fmla="*/ 44082 h 84305"/>
                <a:gd name="connsiteX34" fmla="*/ 15136 w 84068"/>
                <a:gd name="connsiteY34" fmla="*/ 44834 h 84305"/>
                <a:gd name="connsiteX35" fmla="*/ 13440 w 84068"/>
                <a:gd name="connsiteY35" fmla="*/ 44520 h 84305"/>
                <a:gd name="connsiteX36" fmla="*/ 9420 w 84068"/>
                <a:gd name="connsiteY36" fmla="*/ 42882 h 84305"/>
                <a:gd name="connsiteX37" fmla="*/ 6068 w 84068"/>
                <a:gd name="connsiteY37" fmla="*/ 40929 h 84305"/>
                <a:gd name="connsiteX38" fmla="*/ 6525 w 84068"/>
                <a:gd name="connsiteY38" fmla="*/ 40119 h 84305"/>
                <a:gd name="connsiteX39" fmla="*/ 7230 w 84068"/>
                <a:gd name="connsiteY39" fmla="*/ 39529 h 84305"/>
                <a:gd name="connsiteX40" fmla="*/ 6382 w 84068"/>
                <a:gd name="connsiteY40" fmla="*/ 36986 h 84305"/>
                <a:gd name="connsiteX41" fmla="*/ 4515 w 84068"/>
                <a:gd name="connsiteY41" fmla="*/ 32890 h 84305"/>
                <a:gd name="connsiteX42" fmla="*/ 4715 w 84068"/>
                <a:gd name="connsiteY42" fmla="*/ 31604 h 84305"/>
                <a:gd name="connsiteX43" fmla="*/ 4125 w 84068"/>
                <a:gd name="connsiteY43" fmla="*/ 29832 h 84305"/>
                <a:gd name="connsiteX44" fmla="*/ 3477 w 84068"/>
                <a:gd name="connsiteY44" fmla="*/ 28489 h 84305"/>
                <a:gd name="connsiteX45" fmla="*/ 6106 w 84068"/>
                <a:gd name="connsiteY45" fmla="*/ 25279 h 84305"/>
                <a:gd name="connsiteX46" fmla="*/ 7306 w 84068"/>
                <a:gd name="connsiteY46" fmla="*/ 22698 h 84305"/>
                <a:gd name="connsiteX47" fmla="*/ 7573 w 84068"/>
                <a:gd name="connsiteY47" fmla="*/ 20174 h 84305"/>
                <a:gd name="connsiteX48" fmla="*/ 6868 w 84068"/>
                <a:gd name="connsiteY48" fmla="*/ 17555 h 84305"/>
                <a:gd name="connsiteX49" fmla="*/ 5134 w 84068"/>
                <a:gd name="connsiteY49" fmla="*/ 12802 h 84305"/>
                <a:gd name="connsiteX50" fmla="*/ 4067 w 84068"/>
                <a:gd name="connsiteY50" fmla="*/ 11421 h 84305"/>
                <a:gd name="connsiteX51" fmla="*/ 2087 w 84068"/>
                <a:gd name="connsiteY51" fmla="*/ 10125 h 84305"/>
                <a:gd name="connsiteX52" fmla="*/ 419 w 84068"/>
                <a:gd name="connsiteY52" fmla="*/ 8011 h 84305"/>
                <a:gd name="connsiteX53" fmla="*/ 0 w 84068"/>
                <a:gd name="connsiteY53" fmla="*/ 6515 h 84305"/>
                <a:gd name="connsiteX54" fmla="*/ 1400 w 84068"/>
                <a:gd name="connsiteY54" fmla="*/ 6220 h 84305"/>
                <a:gd name="connsiteX55" fmla="*/ 5487 w 84068"/>
                <a:gd name="connsiteY55" fmla="*/ 6182 h 84305"/>
                <a:gd name="connsiteX56" fmla="*/ 9449 w 84068"/>
                <a:gd name="connsiteY56" fmla="*/ 5667 h 84305"/>
                <a:gd name="connsiteX57" fmla="*/ 12554 w 84068"/>
                <a:gd name="connsiteY57" fmla="*/ 4677 h 84305"/>
                <a:gd name="connsiteX58" fmla="*/ 17050 w 84068"/>
                <a:gd name="connsiteY58" fmla="*/ 3848 h 84305"/>
                <a:gd name="connsiteX59" fmla="*/ 18898 w 84068"/>
                <a:gd name="connsiteY59" fmla="*/ 3105 h 84305"/>
                <a:gd name="connsiteX60" fmla="*/ 21060 w 84068"/>
                <a:gd name="connsiteY60" fmla="*/ 2753 h 84305"/>
                <a:gd name="connsiteX61" fmla="*/ 27623 w 84068"/>
                <a:gd name="connsiteY61" fmla="*/ 3543 h 84305"/>
                <a:gd name="connsiteX62" fmla="*/ 30080 w 84068"/>
                <a:gd name="connsiteY62" fmla="*/ 2934 h 84305"/>
                <a:gd name="connsiteX63" fmla="*/ 37472 w 84068"/>
                <a:gd name="connsiteY63" fmla="*/ 2819 h 84305"/>
                <a:gd name="connsiteX64" fmla="*/ 37662 w 84068"/>
                <a:gd name="connsiteY64" fmla="*/ 2505 h 84305"/>
                <a:gd name="connsiteX65" fmla="*/ 36662 w 84068"/>
                <a:gd name="connsiteY65" fmla="*/ 1496 h 84305"/>
                <a:gd name="connsiteX66" fmla="*/ 36672 w 84068"/>
                <a:gd name="connsiteY66" fmla="*/ 1114 h 84305"/>
                <a:gd name="connsiteX67" fmla="*/ 41072 w 84068"/>
                <a:gd name="connsiteY67" fmla="*/ 476 h 84305"/>
                <a:gd name="connsiteX68" fmla="*/ 41758 w 84068"/>
                <a:gd name="connsiteY68" fmla="*/ 0 h 84305"/>
                <a:gd name="connsiteX69" fmla="*/ 42329 w 84068"/>
                <a:gd name="connsiteY69" fmla="*/ 1600 h 84305"/>
                <a:gd name="connsiteX70" fmla="*/ 43987 w 84068"/>
                <a:gd name="connsiteY70" fmla="*/ 3381 h 84305"/>
                <a:gd name="connsiteX71" fmla="*/ 45787 w 84068"/>
                <a:gd name="connsiteY71" fmla="*/ 4096 h 84305"/>
                <a:gd name="connsiteX72" fmla="*/ 46758 w 84068"/>
                <a:gd name="connsiteY72" fmla="*/ 5077 h 84305"/>
                <a:gd name="connsiteX73" fmla="*/ 46806 w 84068"/>
                <a:gd name="connsiteY73" fmla="*/ 5820 h 84305"/>
                <a:gd name="connsiteX74" fmla="*/ 43615 w 84068"/>
                <a:gd name="connsiteY74" fmla="*/ 6725 h 84305"/>
                <a:gd name="connsiteX75" fmla="*/ 43396 w 84068"/>
                <a:gd name="connsiteY75" fmla="*/ 7172 h 84305"/>
                <a:gd name="connsiteX76" fmla="*/ 43605 w 84068"/>
                <a:gd name="connsiteY76" fmla="*/ 7611 h 84305"/>
                <a:gd name="connsiteX77" fmla="*/ 44558 w 84068"/>
                <a:gd name="connsiteY77" fmla="*/ 7829 h 84305"/>
                <a:gd name="connsiteX78" fmla="*/ 49035 w 84068"/>
                <a:gd name="connsiteY78" fmla="*/ 10058 h 84305"/>
                <a:gd name="connsiteX79" fmla="*/ 51588 w 84068"/>
                <a:gd name="connsiteY79" fmla="*/ 10106 h 84305"/>
                <a:gd name="connsiteX80" fmla="*/ 52930 w 84068"/>
                <a:gd name="connsiteY80" fmla="*/ 10782 h 84305"/>
                <a:gd name="connsiteX81" fmla="*/ 53597 w 84068"/>
                <a:gd name="connsiteY81" fmla="*/ 12116 h 84305"/>
                <a:gd name="connsiteX82" fmla="*/ 55731 w 84068"/>
                <a:gd name="connsiteY82" fmla="*/ 13926 h 84305"/>
                <a:gd name="connsiteX83" fmla="*/ 57436 w 84068"/>
                <a:gd name="connsiteY83" fmla="*/ 15678 h 84305"/>
                <a:gd name="connsiteX84" fmla="*/ 57541 w 84068"/>
                <a:gd name="connsiteY84" fmla="*/ 16278 h 84305"/>
                <a:gd name="connsiteX85" fmla="*/ 57217 w 84068"/>
                <a:gd name="connsiteY85" fmla="*/ 17164 h 84305"/>
                <a:gd name="connsiteX86" fmla="*/ 52454 w 84068"/>
                <a:gd name="connsiteY86" fmla="*/ 20584 h 84305"/>
                <a:gd name="connsiteX87" fmla="*/ 51854 w 84068"/>
                <a:gd name="connsiteY87" fmla="*/ 21765 h 84305"/>
                <a:gd name="connsiteX88" fmla="*/ 51778 w 84068"/>
                <a:gd name="connsiteY88" fmla="*/ 23013 h 84305"/>
                <a:gd name="connsiteX89" fmla="*/ 53864 w 84068"/>
                <a:gd name="connsiteY89" fmla="*/ 26718 h 84305"/>
                <a:gd name="connsiteX90" fmla="*/ 56941 w 84068"/>
                <a:gd name="connsiteY90" fmla="*/ 30756 h 84305"/>
                <a:gd name="connsiteX91" fmla="*/ 61379 w 84068"/>
                <a:gd name="connsiteY91" fmla="*/ 33823 h 84305"/>
                <a:gd name="connsiteX92" fmla="*/ 67504 w 84068"/>
                <a:gd name="connsiteY92" fmla="*/ 37147 h 84305"/>
                <a:gd name="connsiteX93" fmla="*/ 67580 w 84068"/>
                <a:gd name="connsiteY93" fmla="*/ 39205 h 84305"/>
                <a:gd name="connsiteX94" fmla="*/ 66609 w 84068"/>
                <a:gd name="connsiteY94" fmla="*/ 41643 h 84305"/>
                <a:gd name="connsiteX95" fmla="*/ 65780 w 84068"/>
                <a:gd name="connsiteY95" fmla="*/ 43301 h 84305"/>
                <a:gd name="connsiteX96" fmla="*/ 65399 w 84068"/>
                <a:gd name="connsiteY96" fmla="*/ 44425 h 84305"/>
                <a:gd name="connsiteX97" fmla="*/ 64656 w 84068"/>
                <a:gd name="connsiteY97" fmla="*/ 44891 h 84305"/>
                <a:gd name="connsiteX98" fmla="*/ 58560 w 84068"/>
                <a:gd name="connsiteY98" fmla="*/ 44787 h 84305"/>
                <a:gd name="connsiteX99" fmla="*/ 57645 w 84068"/>
                <a:gd name="connsiteY99" fmla="*/ 45187 h 84305"/>
                <a:gd name="connsiteX100" fmla="*/ 57245 w 84068"/>
                <a:gd name="connsiteY100" fmla="*/ 45663 h 84305"/>
                <a:gd name="connsiteX101" fmla="*/ 57217 w 84068"/>
                <a:gd name="connsiteY101" fmla="*/ 46063 h 84305"/>
                <a:gd name="connsiteX102" fmla="*/ 59407 w 84068"/>
                <a:gd name="connsiteY102" fmla="*/ 46806 h 84305"/>
                <a:gd name="connsiteX103" fmla="*/ 62827 w 84068"/>
                <a:gd name="connsiteY103" fmla="*/ 49406 h 84305"/>
                <a:gd name="connsiteX104" fmla="*/ 64799 w 84068"/>
                <a:gd name="connsiteY104" fmla="*/ 51930 h 84305"/>
                <a:gd name="connsiteX105" fmla="*/ 66847 w 84068"/>
                <a:gd name="connsiteY105" fmla="*/ 53035 h 84305"/>
                <a:gd name="connsiteX106" fmla="*/ 69142 w 84068"/>
                <a:gd name="connsiteY106" fmla="*/ 55045 h 84305"/>
                <a:gd name="connsiteX107" fmla="*/ 70981 w 84068"/>
                <a:gd name="connsiteY107" fmla="*/ 56912 h 84305"/>
                <a:gd name="connsiteX108" fmla="*/ 73848 w 84068"/>
                <a:gd name="connsiteY108" fmla="*/ 59331 h 84305"/>
                <a:gd name="connsiteX109" fmla="*/ 77038 w 84068"/>
                <a:gd name="connsiteY109" fmla="*/ 58541 h 84305"/>
                <a:gd name="connsiteX110" fmla="*/ 81306 w 84068"/>
                <a:gd name="connsiteY110" fmla="*/ 60693 h 84305"/>
                <a:gd name="connsiteX111" fmla="*/ 81487 w 84068"/>
                <a:gd name="connsiteY111" fmla="*/ 62151 h 84305"/>
                <a:gd name="connsiteX112" fmla="*/ 81220 w 84068"/>
                <a:gd name="connsiteY112" fmla="*/ 63456 h 84305"/>
                <a:gd name="connsiteX113" fmla="*/ 78534 w 84068"/>
                <a:gd name="connsiteY113" fmla="*/ 64875 h 84305"/>
                <a:gd name="connsiteX114" fmla="*/ 78200 w 84068"/>
                <a:gd name="connsiteY114" fmla="*/ 65465 h 84305"/>
                <a:gd name="connsiteX115" fmla="*/ 78200 w 84068"/>
                <a:gd name="connsiteY115" fmla="*/ 65961 h 84305"/>
                <a:gd name="connsiteX116" fmla="*/ 78553 w 84068"/>
                <a:gd name="connsiteY116" fmla="*/ 66656 h 84305"/>
                <a:gd name="connsiteX117" fmla="*/ 80125 w 84068"/>
                <a:gd name="connsiteY117" fmla="*/ 67818 h 84305"/>
                <a:gd name="connsiteX118" fmla="*/ 81982 w 84068"/>
                <a:gd name="connsiteY118" fmla="*/ 69542 h 84305"/>
                <a:gd name="connsiteX119" fmla="*/ 84068 w 84068"/>
                <a:gd name="connsiteY119" fmla="*/ 72114 h 84305"/>
                <a:gd name="connsiteX120" fmla="*/ 83134 w 84068"/>
                <a:gd name="connsiteY120" fmla="*/ 72885 h 84305"/>
                <a:gd name="connsiteX121" fmla="*/ 81182 w 84068"/>
                <a:gd name="connsiteY121" fmla="*/ 73000 h 84305"/>
                <a:gd name="connsiteX122" fmla="*/ 79667 w 84068"/>
                <a:gd name="connsiteY122" fmla="*/ 72685 h 84305"/>
                <a:gd name="connsiteX123" fmla="*/ 79134 w 84068"/>
                <a:gd name="connsiteY123" fmla="*/ 73209 h 84305"/>
                <a:gd name="connsiteX124" fmla="*/ 79163 w 84068"/>
                <a:gd name="connsiteY124" fmla="*/ 74048 h 84305"/>
                <a:gd name="connsiteX125" fmla="*/ 81144 w 84068"/>
                <a:gd name="connsiteY125" fmla="*/ 76000 h 84305"/>
                <a:gd name="connsiteX126" fmla="*/ 81534 w 84068"/>
                <a:gd name="connsiteY126" fmla="*/ 77419 h 84305"/>
                <a:gd name="connsiteX127" fmla="*/ 81449 w 84068"/>
                <a:gd name="connsiteY127" fmla="*/ 79886 h 84305"/>
                <a:gd name="connsiteX128" fmla="*/ 81582 w 84068"/>
                <a:gd name="connsiteY128" fmla="*/ 83020 h 84305"/>
                <a:gd name="connsiteX129" fmla="*/ 42367 w 84068"/>
                <a:gd name="connsiteY129" fmla="*/ 9335 h 84305"/>
                <a:gd name="connsiteX130" fmla="*/ 42501 w 84068"/>
                <a:gd name="connsiteY130" fmla="*/ 8392 h 84305"/>
                <a:gd name="connsiteX131" fmla="*/ 42301 w 84068"/>
                <a:gd name="connsiteY131" fmla="*/ 7544 h 84305"/>
                <a:gd name="connsiteX132" fmla="*/ 41586 w 84068"/>
                <a:gd name="connsiteY132" fmla="*/ 7277 h 84305"/>
                <a:gd name="connsiteX133" fmla="*/ 40710 w 84068"/>
                <a:gd name="connsiteY133" fmla="*/ 7496 h 84305"/>
                <a:gd name="connsiteX134" fmla="*/ 40643 w 84068"/>
                <a:gd name="connsiteY134" fmla="*/ 8439 h 84305"/>
                <a:gd name="connsiteX135" fmla="*/ 40910 w 84068"/>
                <a:gd name="connsiteY135" fmla="*/ 9335 h 84305"/>
                <a:gd name="connsiteX136" fmla="*/ 41796 w 84068"/>
                <a:gd name="connsiteY136" fmla="*/ 9735 h 84305"/>
                <a:gd name="connsiteX137" fmla="*/ 42367 w 84068"/>
                <a:gd name="connsiteY137" fmla="*/ 9335 h 84305"/>
                <a:gd name="connsiteX138" fmla="*/ 56502 w 84068"/>
                <a:gd name="connsiteY138" fmla="*/ 23803 h 84305"/>
                <a:gd name="connsiteX139" fmla="*/ 55483 w 84068"/>
                <a:gd name="connsiteY139" fmla="*/ 24384 h 84305"/>
                <a:gd name="connsiteX140" fmla="*/ 54531 w 84068"/>
                <a:gd name="connsiteY140" fmla="*/ 24127 h 84305"/>
                <a:gd name="connsiteX141" fmla="*/ 54531 w 84068"/>
                <a:gd name="connsiteY141" fmla="*/ 22679 h 84305"/>
                <a:gd name="connsiteX142" fmla="*/ 55216 w 84068"/>
                <a:gd name="connsiteY142" fmla="*/ 22098 h 84305"/>
                <a:gd name="connsiteX143" fmla="*/ 56007 w 84068"/>
                <a:gd name="connsiteY143" fmla="*/ 22127 h 84305"/>
                <a:gd name="connsiteX144" fmla="*/ 56760 w 84068"/>
                <a:gd name="connsiteY144" fmla="*/ 22650 h 84305"/>
                <a:gd name="connsiteX145" fmla="*/ 56502 w 84068"/>
                <a:gd name="connsiteY145" fmla="*/ 23803 h 84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84068" h="84305">
                  <a:moveTo>
                    <a:pt x="81582" y="83020"/>
                  </a:moveTo>
                  <a:lnTo>
                    <a:pt x="76962" y="82820"/>
                  </a:lnTo>
                  <a:lnTo>
                    <a:pt x="73019" y="84306"/>
                  </a:lnTo>
                  <a:lnTo>
                    <a:pt x="71533" y="84011"/>
                  </a:lnTo>
                  <a:lnTo>
                    <a:pt x="70542" y="81372"/>
                  </a:lnTo>
                  <a:lnTo>
                    <a:pt x="69695" y="79229"/>
                  </a:lnTo>
                  <a:lnTo>
                    <a:pt x="67180" y="73714"/>
                  </a:lnTo>
                  <a:lnTo>
                    <a:pt x="67856" y="71457"/>
                  </a:lnTo>
                  <a:lnTo>
                    <a:pt x="66456" y="70152"/>
                  </a:lnTo>
                  <a:lnTo>
                    <a:pt x="63085" y="67799"/>
                  </a:lnTo>
                  <a:lnTo>
                    <a:pt x="62218" y="66827"/>
                  </a:lnTo>
                  <a:lnTo>
                    <a:pt x="62694" y="65484"/>
                  </a:lnTo>
                  <a:lnTo>
                    <a:pt x="63027" y="63037"/>
                  </a:lnTo>
                  <a:lnTo>
                    <a:pt x="62703" y="61055"/>
                  </a:lnTo>
                  <a:lnTo>
                    <a:pt x="61789" y="60455"/>
                  </a:lnTo>
                  <a:lnTo>
                    <a:pt x="60103" y="60417"/>
                  </a:lnTo>
                  <a:lnTo>
                    <a:pt x="58055" y="60912"/>
                  </a:lnTo>
                  <a:lnTo>
                    <a:pt x="53940" y="62827"/>
                  </a:lnTo>
                  <a:lnTo>
                    <a:pt x="51083" y="61608"/>
                  </a:lnTo>
                  <a:lnTo>
                    <a:pt x="49435" y="60379"/>
                  </a:lnTo>
                  <a:lnTo>
                    <a:pt x="48473" y="59350"/>
                  </a:lnTo>
                  <a:lnTo>
                    <a:pt x="46330" y="60208"/>
                  </a:lnTo>
                  <a:lnTo>
                    <a:pt x="45806" y="59798"/>
                  </a:lnTo>
                  <a:lnTo>
                    <a:pt x="45691" y="57245"/>
                  </a:lnTo>
                  <a:lnTo>
                    <a:pt x="45044" y="55864"/>
                  </a:lnTo>
                  <a:lnTo>
                    <a:pt x="43758" y="54255"/>
                  </a:lnTo>
                  <a:lnTo>
                    <a:pt x="42558" y="53483"/>
                  </a:lnTo>
                  <a:lnTo>
                    <a:pt x="38167" y="55074"/>
                  </a:lnTo>
                  <a:lnTo>
                    <a:pt x="35529" y="55616"/>
                  </a:lnTo>
                  <a:lnTo>
                    <a:pt x="34604" y="54131"/>
                  </a:lnTo>
                  <a:lnTo>
                    <a:pt x="29966" y="49235"/>
                  </a:lnTo>
                  <a:lnTo>
                    <a:pt x="25670" y="45473"/>
                  </a:lnTo>
                  <a:lnTo>
                    <a:pt x="22717" y="43920"/>
                  </a:lnTo>
                  <a:lnTo>
                    <a:pt x="19745" y="44082"/>
                  </a:lnTo>
                  <a:lnTo>
                    <a:pt x="15136" y="44834"/>
                  </a:lnTo>
                  <a:lnTo>
                    <a:pt x="13440" y="44520"/>
                  </a:lnTo>
                  <a:lnTo>
                    <a:pt x="9420" y="42882"/>
                  </a:lnTo>
                  <a:lnTo>
                    <a:pt x="6068" y="40929"/>
                  </a:lnTo>
                  <a:lnTo>
                    <a:pt x="6525" y="40119"/>
                  </a:lnTo>
                  <a:lnTo>
                    <a:pt x="7230" y="39529"/>
                  </a:lnTo>
                  <a:lnTo>
                    <a:pt x="6382" y="36986"/>
                  </a:lnTo>
                  <a:lnTo>
                    <a:pt x="4515" y="32890"/>
                  </a:lnTo>
                  <a:lnTo>
                    <a:pt x="4715" y="31604"/>
                  </a:lnTo>
                  <a:lnTo>
                    <a:pt x="4125" y="29832"/>
                  </a:lnTo>
                  <a:lnTo>
                    <a:pt x="3477" y="28489"/>
                  </a:lnTo>
                  <a:lnTo>
                    <a:pt x="6106" y="25279"/>
                  </a:lnTo>
                  <a:lnTo>
                    <a:pt x="7306" y="22698"/>
                  </a:lnTo>
                  <a:lnTo>
                    <a:pt x="7573" y="20174"/>
                  </a:lnTo>
                  <a:lnTo>
                    <a:pt x="6868" y="17555"/>
                  </a:lnTo>
                  <a:lnTo>
                    <a:pt x="5134" y="12802"/>
                  </a:lnTo>
                  <a:lnTo>
                    <a:pt x="4067" y="11421"/>
                  </a:lnTo>
                  <a:lnTo>
                    <a:pt x="2087" y="10125"/>
                  </a:lnTo>
                  <a:lnTo>
                    <a:pt x="419" y="8011"/>
                  </a:lnTo>
                  <a:lnTo>
                    <a:pt x="0" y="6515"/>
                  </a:lnTo>
                  <a:lnTo>
                    <a:pt x="1400" y="6220"/>
                  </a:lnTo>
                  <a:lnTo>
                    <a:pt x="5487" y="6182"/>
                  </a:lnTo>
                  <a:lnTo>
                    <a:pt x="9449" y="5667"/>
                  </a:lnTo>
                  <a:lnTo>
                    <a:pt x="12554" y="4677"/>
                  </a:lnTo>
                  <a:lnTo>
                    <a:pt x="17050" y="3848"/>
                  </a:lnTo>
                  <a:lnTo>
                    <a:pt x="18898" y="3105"/>
                  </a:lnTo>
                  <a:lnTo>
                    <a:pt x="21060" y="2753"/>
                  </a:lnTo>
                  <a:lnTo>
                    <a:pt x="27623" y="3543"/>
                  </a:lnTo>
                  <a:lnTo>
                    <a:pt x="30080" y="2934"/>
                  </a:lnTo>
                  <a:lnTo>
                    <a:pt x="37472" y="2819"/>
                  </a:lnTo>
                  <a:lnTo>
                    <a:pt x="37662" y="2505"/>
                  </a:lnTo>
                  <a:lnTo>
                    <a:pt x="36662" y="1496"/>
                  </a:lnTo>
                  <a:lnTo>
                    <a:pt x="36672" y="1114"/>
                  </a:lnTo>
                  <a:lnTo>
                    <a:pt x="41072" y="476"/>
                  </a:lnTo>
                  <a:lnTo>
                    <a:pt x="41758" y="0"/>
                  </a:lnTo>
                  <a:lnTo>
                    <a:pt x="42329" y="1600"/>
                  </a:lnTo>
                  <a:lnTo>
                    <a:pt x="43987" y="3381"/>
                  </a:lnTo>
                  <a:lnTo>
                    <a:pt x="45787" y="4096"/>
                  </a:lnTo>
                  <a:lnTo>
                    <a:pt x="46758" y="5077"/>
                  </a:lnTo>
                  <a:lnTo>
                    <a:pt x="46806" y="5820"/>
                  </a:lnTo>
                  <a:lnTo>
                    <a:pt x="43615" y="6725"/>
                  </a:lnTo>
                  <a:lnTo>
                    <a:pt x="43396" y="7172"/>
                  </a:lnTo>
                  <a:lnTo>
                    <a:pt x="43605" y="7611"/>
                  </a:lnTo>
                  <a:lnTo>
                    <a:pt x="44558" y="7829"/>
                  </a:lnTo>
                  <a:lnTo>
                    <a:pt x="49035" y="10058"/>
                  </a:lnTo>
                  <a:lnTo>
                    <a:pt x="51588" y="10106"/>
                  </a:lnTo>
                  <a:lnTo>
                    <a:pt x="52930" y="10782"/>
                  </a:lnTo>
                  <a:lnTo>
                    <a:pt x="53597" y="12116"/>
                  </a:lnTo>
                  <a:lnTo>
                    <a:pt x="55731" y="13926"/>
                  </a:lnTo>
                  <a:lnTo>
                    <a:pt x="57436" y="15678"/>
                  </a:lnTo>
                  <a:lnTo>
                    <a:pt x="57541" y="16278"/>
                  </a:lnTo>
                  <a:lnTo>
                    <a:pt x="57217" y="17164"/>
                  </a:lnTo>
                  <a:lnTo>
                    <a:pt x="52454" y="20584"/>
                  </a:lnTo>
                  <a:lnTo>
                    <a:pt x="51854" y="21765"/>
                  </a:lnTo>
                  <a:lnTo>
                    <a:pt x="51778" y="23013"/>
                  </a:lnTo>
                  <a:lnTo>
                    <a:pt x="53864" y="26718"/>
                  </a:lnTo>
                  <a:lnTo>
                    <a:pt x="56941" y="30756"/>
                  </a:lnTo>
                  <a:lnTo>
                    <a:pt x="61379" y="33823"/>
                  </a:lnTo>
                  <a:lnTo>
                    <a:pt x="67504" y="37147"/>
                  </a:lnTo>
                  <a:lnTo>
                    <a:pt x="67580" y="39205"/>
                  </a:lnTo>
                  <a:lnTo>
                    <a:pt x="66609" y="41643"/>
                  </a:lnTo>
                  <a:lnTo>
                    <a:pt x="65780" y="43301"/>
                  </a:lnTo>
                  <a:lnTo>
                    <a:pt x="65399" y="44425"/>
                  </a:lnTo>
                  <a:lnTo>
                    <a:pt x="64656" y="44891"/>
                  </a:lnTo>
                  <a:lnTo>
                    <a:pt x="58560" y="44787"/>
                  </a:lnTo>
                  <a:lnTo>
                    <a:pt x="57645" y="45187"/>
                  </a:lnTo>
                  <a:lnTo>
                    <a:pt x="57245" y="45663"/>
                  </a:lnTo>
                  <a:lnTo>
                    <a:pt x="57217" y="46063"/>
                  </a:lnTo>
                  <a:lnTo>
                    <a:pt x="59407" y="46806"/>
                  </a:lnTo>
                  <a:lnTo>
                    <a:pt x="62827" y="49406"/>
                  </a:lnTo>
                  <a:lnTo>
                    <a:pt x="64799" y="51930"/>
                  </a:lnTo>
                  <a:lnTo>
                    <a:pt x="66847" y="53035"/>
                  </a:lnTo>
                  <a:lnTo>
                    <a:pt x="69142" y="55045"/>
                  </a:lnTo>
                  <a:lnTo>
                    <a:pt x="70981" y="56912"/>
                  </a:lnTo>
                  <a:lnTo>
                    <a:pt x="73848" y="59331"/>
                  </a:lnTo>
                  <a:lnTo>
                    <a:pt x="77038" y="58541"/>
                  </a:lnTo>
                  <a:lnTo>
                    <a:pt x="81306" y="60693"/>
                  </a:lnTo>
                  <a:lnTo>
                    <a:pt x="81487" y="62151"/>
                  </a:lnTo>
                  <a:lnTo>
                    <a:pt x="81220" y="63456"/>
                  </a:lnTo>
                  <a:lnTo>
                    <a:pt x="78534" y="64875"/>
                  </a:lnTo>
                  <a:lnTo>
                    <a:pt x="78200" y="65465"/>
                  </a:lnTo>
                  <a:lnTo>
                    <a:pt x="78200" y="65961"/>
                  </a:lnTo>
                  <a:lnTo>
                    <a:pt x="78553" y="66656"/>
                  </a:lnTo>
                  <a:lnTo>
                    <a:pt x="80125" y="67818"/>
                  </a:lnTo>
                  <a:lnTo>
                    <a:pt x="81982" y="69542"/>
                  </a:lnTo>
                  <a:lnTo>
                    <a:pt x="84068" y="72114"/>
                  </a:lnTo>
                  <a:lnTo>
                    <a:pt x="83134" y="72885"/>
                  </a:lnTo>
                  <a:lnTo>
                    <a:pt x="81182" y="73000"/>
                  </a:lnTo>
                  <a:lnTo>
                    <a:pt x="79667" y="72685"/>
                  </a:lnTo>
                  <a:lnTo>
                    <a:pt x="79134" y="73209"/>
                  </a:lnTo>
                  <a:lnTo>
                    <a:pt x="79163" y="74048"/>
                  </a:lnTo>
                  <a:lnTo>
                    <a:pt x="81144" y="76000"/>
                  </a:lnTo>
                  <a:lnTo>
                    <a:pt x="81534" y="77419"/>
                  </a:lnTo>
                  <a:lnTo>
                    <a:pt x="81449" y="79886"/>
                  </a:lnTo>
                  <a:lnTo>
                    <a:pt x="81582" y="83020"/>
                  </a:lnTo>
                  <a:close/>
                  <a:moveTo>
                    <a:pt x="42367" y="9335"/>
                  </a:moveTo>
                  <a:lnTo>
                    <a:pt x="42501" y="8392"/>
                  </a:lnTo>
                  <a:lnTo>
                    <a:pt x="42301" y="7544"/>
                  </a:lnTo>
                  <a:lnTo>
                    <a:pt x="41586" y="7277"/>
                  </a:lnTo>
                  <a:lnTo>
                    <a:pt x="40710" y="7496"/>
                  </a:lnTo>
                  <a:lnTo>
                    <a:pt x="40643" y="8439"/>
                  </a:lnTo>
                  <a:lnTo>
                    <a:pt x="40910" y="9335"/>
                  </a:lnTo>
                  <a:lnTo>
                    <a:pt x="41796" y="9735"/>
                  </a:lnTo>
                  <a:lnTo>
                    <a:pt x="42367" y="9335"/>
                  </a:lnTo>
                  <a:close/>
                  <a:moveTo>
                    <a:pt x="56502" y="23803"/>
                  </a:moveTo>
                  <a:lnTo>
                    <a:pt x="55483" y="24384"/>
                  </a:lnTo>
                  <a:lnTo>
                    <a:pt x="54531" y="24127"/>
                  </a:lnTo>
                  <a:lnTo>
                    <a:pt x="54531" y="22679"/>
                  </a:lnTo>
                  <a:lnTo>
                    <a:pt x="55216" y="22098"/>
                  </a:lnTo>
                  <a:lnTo>
                    <a:pt x="56007" y="22127"/>
                  </a:lnTo>
                  <a:lnTo>
                    <a:pt x="56760" y="22650"/>
                  </a:lnTo>
                  <a:lnTo>
                    <a:pt x="56502" y="2380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 name="Freeform: Shape 5">
              <a:extLst>
                <a:ext uri="{FF2B5EF4-FFF2-40B4-BE49-F238E27FC236}">
                  <a16:creationId xmlns:a16="http://schemas.microsoft.com/office/drawing/2014/main" id="{C250AA86-4F9F-D88D-4385-2B3F07E77CA6}"/>
                </a:ext>
              </a:extLst>
            </p:cNvPr>
            <p:cNvSpPr>
              <a:spLocks/>
            </p:cNvSpPr>
            <p:nvPr/>
          </p:nvSpPr>
          <p:spPr>
            <a:xfrm>
              <a:off x="7005978" y="3437928"/>
              <a:ext cx="149666" cy="121700"/>
            </a:xfrm>
            <a:custGeom>
              <a:avLst/>
              <a:gdLst>
                <a:gd name="connsiteX0" fmla="*/ 101717 w 149666"/>
                <a:gd name="connsiteY0" fmla="*/ 1676 h 121700"/>
                <a:gd name="connsiteX1" fmla="*/ 104175 w 149666"/>
                <a:gd name="connsiteY1" fmla="*/ 3743 h 121700"/>
                <a:gd name="connsiteX2" fmla="*/ 108432 w 149666"/>
                <a:gd name="connsiteY2" fmla="*/ 9344 h 121700"/>
                <a:gd name="connsiteX3" fmla="*/ 114500 w 149666"/>
                <a:gd name="connsiteY3" fmla="*/ 18431 h 121700"/>
                <a:gd name="connsiteX4" fmla="*/ 115986 w 149666"/>
                <a:gd name="connsiteY4" fmla="*/ 21002 h 121700"/>
                <a:gd name="connsiteX5" fmla="*/ 116967 w 149666"/>
                <a:gd name="connsiteY5" fmla="*/ 23974 h 121700"/>
                <a:gd name="connsiteX6" fmla="*/ 117814 w 149666"/>
                <a:gd name="connsiteY6" fmla="*/ 27565 h 121700"/>
                <a:gd name="connsiteX7" fmla="*/ 119205 w 149666"/>
                <a:gd name="connsiteY7" fmla="*/ 30737 h 121700"/>
                <a:gd name="connsiteX8" fmla="*/ 125359 w 149666"/>
                <a:gd name="connsiteY8" fmla="*/ 38710 h 121700"/>
                <a:gd name="connsiteX9" fmla="*/ 128016 w 149666"/>
                <a:gd name="connsiteY9" fmla="*/ 41653 h 121700"/>
                <a:gd name="connsiteX10" fmla="*/ 132349 w 149666"/>
                <a:gd name="connsiteY10" fmla="*/ 45444 h 121700"/>
                <a:gd name="connsiteX11" fmla="*/ 133893 w 149666"/>
                <a:gd name="connsiteY11" fmla="*/ 46291 h 121700"/>
                <a:gd name="connsiteX12" fmla="*/ 135912 w 149666"/>
                <a:gd name="connsiteY12" fmla="*/ 46529 h 121700"/>
                <a:gd name="connsiteX13" fmla="*/ 139636 w 149666"/>
                <a:gd name="connsiteY13" fmla="*/ 46539 h 121700"/>
                <a:gd name="connsiteX14" fmla="*/ 143065 w 149666"/>
                <a:gd name="connsiteY14" fmla="*/ 48025 h 121700"/>
                <a:gd name="connsiteX15" fmla="*/ 144761 w 149666"/>
                <a:gd name="connsiteY15" fmla="*/ 49063 h 121700"/>
                <a:gd name="connsiteX16" fmla="*/ 146513 w 149666"/>
                <a:gd name="connsiteY16" fmla="*/ 50568 h 121700"/>
                <a:gd name="connsiteX17" fmla="*/ 148085 w 149666"/>
                <a:gd name="connsiteY17" fmla="*/ 52311 h 121700"/>
                <a:gd name="connsiteX18" fmla="*/ 149666 w 149666"/>
                <a:gd name="connsiteY18" fmla="*/ 56940 h 121700"/>
                <a:gd name="connsiteX19" fmla="*/ 143713 w 149666"/>
                <a:gd name="connsiteY19" fmla="*/ 55416 h 121700"/>
                <a:gd name="connsiteX20" fmla="*/ 137713 w 149666"/>
                <a:gd name="connsiteY20" fmla="*/ 55654 h 121700"/>
                <a:gd name="connsiteX21" fmla="*/ 134331 w 149666"/>
                <a:gd name="connsiteY21" fmla="*/ 56645 h 121700"/>
                <a:gd name="connsiteX22" fmla="*/ 131035 w 149666"/>
                <a:gd name="connsiteY22" fmla="*/ 58007 h 121700"/>
                <a:gd name="connsiteX23" fmla="*/ 127882 w 149666"/>
                <a:gd name="connsiteY23" fmla="*/ 59922 h 121700"/>
                <a:gd name="connsiteX24" fmla="*/ 125911 w 149666"/>
                <a:gd name="connsiteY24" fmla="*/ 63646 h 121700"/>
                <a:gd name="connsiteX25" fmla="*/ 124253 w 149666"/>
                <a:gd name="connsiteY25" fmla="*/ 72237 h 121700"/>
                <a:gd name="connsiteX26" fmla="*/ 121825 w 149666"/>
                <a:gd name="connsiteY26" fmla="*/ 80248 h 121700"/>
                <a:gd name="connsiteX27" fmla="*/ 121911 w 149666"/>
                <a:gd name="connsiteY27" fmla="*/ 83944 h 121700"/>
                <a:gd name="connsiteX28" fmla="*/ 122967 w 149666"/>
                <a:gd name="connsiteY28" fmla="*/ 87497 h 121700"/>
                <a:gd name="connsiteX29" fmla="*/ 122844 w 149666"/>
                <a:gd name="connsiteY29" fmla="*/ 89173 h 121700"/>
                <a:gd name="connsiteX30" fmla="*/ 121739 w 149666"/>
                <a:gd name="connsiteY30" fmla="*/ 89887 h 121700"/>
                <a:gd name="connsiteX31" fmla="*/ 120348 w 149666"/>
                <a:gd name="connsiteY31" fmla="*/ 91392 h 121700"/>
                <a:gd name="connsiteX32" fmla="*/ 118491 w 149666"/>
                <a:gd name="connsiteY32" fmla="*/ 98688 h 121700"/>
                <a:gd name="connsiteX33" fmla="*/ 117567 w 149666"/>
                <a:gd name="connsiteY33" fmla="*/ 100146 h 121700"/>
                <a:gd name="connsiteX34" fmla="*/ 116376 w 149666"/>
                <a:gd name="connsiteY34" fmla="*/ 101051 h 121700"/>
                <a:gd name="connsiteX35" fmla="*/ 116052 w 149666"/>
                <a:gd name="connsiteY35" fmla="*/ 100193 h 121700"/>
                <a:gd name="connsiteX36" fmla="*/ 116128 w 149666"/>
                <a:gd name="connsiteY36" fmla="*/ 98279 h 121700"/>
                <a:gd name="connsiteX37" fmla="*/ 113509 w 149666"/>
                <a:gd name="connsiteY37" fmla="*/ 96593 h 121700"/>
                <a:gd name="connsiteX38" fmla="*/ 112128 w 149666"/>
                <a:gd name="connsiteY38" fmla="*/ 98488 h 121700"/>
                <a:gd name="connsiteX39" fmla="*/ 111166 w 149666"/>
                <a:gd name="connsiteY39" fmla="*/ 102498 h 121700"/>
                <a:gd name="connsiteX40" fmla="*/ 109251 w 149666"/>
                <a:gd name="connsiteY40" fmla="*/ 106699 h 121700"/>
                <a:gd name="connsiteX41" fmla="*/ 109156 w 149666"/>
                <a:gd name="connsiteY41" fmla="*/ 107499 h 121700"/>
                <a:gd name="connsiteX42" fmla="*/ 109633 w 149666"/>
                <a:gd name="connsiteY42" fmla="*/ 120444 h 121700"/>
                <a:gd name="connsiteX43" fmla="*/ 108871 w 149666"/>
                <a:gd name="connsiteY43" fmla="*/ 120386 h 121700"/>
                <a:gd name="connsiteX44" fmla="*/ 103394 w 149666"/>
                <a:gd name="connsiteY44" fmla="*/ 121701 h 121700"/>
                <a:gd name="connsiteX45" fmla="*/ 102251 w 149666"/>
                <a:gd name="connsiteY45" fmla="*/ 121282 h 121700"/>
                <a:gd name="connsiteX46" fmla="*/ 97564 w 149666"/>
                <a:gd name="connsiteY46" fmla="*/ 115319 h 121700"/>
                <a:gd name="connsiteX47" fmla="*/ 96593 w 149666"/>
                <a:gd name="connsiteY47" fmla="*/ 114662 h 121700"/>
                <a:gd name="connsiteX48" fmla="*/ 94573 w 149666"/>
                <a:gd name="connsiteY48" fmla="*/ 114395 h 121700"/>
                <a:gd name="connsiteX49" fmla="*/ 93383 w 149666"/>
                <a:gd name="connsiteY49" fmla="*/ 113414 h 121700"/>
                <a:gd name="connsiteX50" fmla="*/ 92421 w 149666"/>
                <a:gd name="connsiteY50" fmla="*/ 111814 h 121700"/>
                <a:gd name="connsiteX51" fmla="*/ 91868 w 149666"/>
                <a:gd name="connsiteY51" fmla="*/ 110623 h 121700"/>
                <a:gd name="connsiteX52" fmla="*/ 87020 w 149666"/>
                <a:gd name="connsiteY52" fmla="*/ 107385 h 121700"/>
                <a:gd name="connsiteX53" fmla="*/ 86306 w 149666"/>
                <a:gd name="connsiteY53" fmla="*/ 106194 h 121700"/>
                <a:gd name="connsiteX54" fmla="*/ 86201 w 149666"/>
                <a:gd name="connsiteY54" fmla="*/ 105146 h 121700"/>
                <a:gd name="connsiteX55" fmla="*/ 86916 w 149666"/>
                <a:gd name="connsiteY55" fmla="*/ 104204 h 121700"/>
                <a:gd name="connsiteX56" fmla="*/ 87735 w 149666"/>
                <a:gd name="connsiteY56" fmla="*/ 103413 h 121700"/>
                <a:gd name="connsiteX57" fmla="*/ 90106 w 149666"/>
                <a:gd name="connsiteY57" fmla="*/ 102603 h 121700"/>
                <a:gd name="connsiteX58" fmla="*/ 92869 w 149666"/>
                <a:gd name="connsiteY58" fmla="*/ 101908 h 121700"/>
                <a:gd name="connsiteX59" fmla="*/ 93754 w 149666"/>
                <a:gd name="connsiteY59" fmla="*/ 101403 h 121700"/>
                <a:gd name="connsiteX60" fmla="*/ 94202 w 149666"/>
                <a:gd name="connsiteY60" fmla="*/ 100536 h 121700"/>
                <a:gd name="connsiteX61" fmla="*/ 94173 w 149666"/>
                <a:gd name="connsiteY61" fmla="*/ 99146 h 121700"/>
                <a:gd name="connsiteX62" fmla="*/ 93726 w 149666"/>
                <a:gd name="connsiteY62" fmla="*/ 97774 h 121700"/>
                <a:gd name="connsiteX63" fmla="*/ 89754 w 149666"/>
                <a:gd name="connsiteY63" fmla="*/ 95288 h 121700"/>
                <a:gd name="connsiteX64" fmla="*/ 89315 w 149666"/>
                <a:gd name="connsiteY64" fmla="*/ 94212 h 121700"/>
                <a:gd name="connsiteX65" fmla="*/ 89192 w 149666"/>
                <a:gd name="connsiteY65" fmla="*/ 92897 h 121700"/>
                <a:gd name="connsiteX66" fmla="*/ 89411 w 149666"/>
                <a:gd name="connsiteY66" fmla="*/ 91516 h 121700"/>
                <a:gd name="connsiteX67" fmla="*/ 90030 w 149666"/>
                <a:gd name="connsiteY67" fmla="*/ 90440 h 121700"/>
                <a:gd name="connsiteX68" fmla="*/ 93269 w 149666"/>
                <a:gd name="connsiteY68" fmla="*/ 88973 h 121700"/>
                <a:gd name="connsiteX69" fmla="*/ 95002 w 149666"/>
                <a:gd name="connsiteY69" fmla="*/ 87449 h 121700"/>
                <a:gd name="connsiteX70" fmla="*/ 93926 w 149666"/>
                <a:gd name="connsiteY70" fmla="*/ 85753 h 121700"/>
                <a:gd name="connsiteX71" fmla="*/ 90430 w 149666"/>
                <a:gd name="connsiteY71" fmla="*/ 81877 h 121700"/>
                <a:gd name="connsiteX72" fmla="*/ 86277 w 149666"/>
                <a:gd name="connsiteY72" fmla="*/ 77610 h 121700"/>
                <a:gd name="connsiteX73" fmla="*/ 83505 w 149666"/>
                <a:gd name="connsiteY73" fmla="*/ 77571 h 121700"/>
                <a:gd name="connsiteX74" fmla="*/ 80315 w 149666"/>
                <a:gd name="connsiteY74" fmla="*/ 78829 h 121700"/>
                <a:gd name="connsiteX75" fmla="*/ 75209 w 149666"/>
                <a:gd name="connsiteY75" fmla="*/ 82467 h 121700"/>
                <a:gd name="connsiteX76" fmla="*/ 72390 w 149666"/>
                <a:gd name="connsiteY76" fmla="*/ 84020 h 121700"/>
                <a:gd name="connsiteX77" fmla="*/ 68704 w 149666"/>
                <a:gd name="connsiteY77" fmla="*/ 86592 h 121700"/>
                <a:gd name="connsiteX78" fmla="*/ 64694 w 149666"/>
                <a:gd name="connsiteY78" fmla="*/ 89449 h 121700"/>
                <a:gd name="connsiteX79" fmla="*/ 61407 w 149666"/>
                <a:gd name="connsiteY79" fmla="*/ 92478 h 121700"/>
                <a:gd name="connsiteX80" fmla="*/ 59360 w 149666"/>
                <a:gd name="connsiteY80" fmla="*/ 94983 h 121700"/>
                <a:gd name="connsiteX81" fmla="*/ 55721 w 149666"/>
                <a:gd name="connsiteY81" fmla="*/ 96069 h 121700"/>
                <a:gd name="connsiteX82" fmla="*/ 53864 w 149666"/>
                <a:gd name="connsiteY82" fmla="*/ 98165 h 121700"/>
                <a:gd name="connsiteX83" fmla="*/ 47758 w 149666"/>
                <a:gd name="connsiteY83" fmla="*/ 104432 h 121700"/>
                <a:gd name="connsiteX84" fmla="*/ 46044 w 149666"/>
                <a:gd name="connsiteY84" fmla="*/ 104356 h 121700"/>
                <a:gd name="connsiteX85" fmla="*/ 45939 w 149666"/>
                <a:gd name="connsiteY85" fmla="*/ 101241 h 121700"/>
                <a:gd name="connsiteX86" fmla="*/ 46025 w 149666"/>
                <a:gd name="connsiteY86" fmla="*/ 98774 h 121700"/>
                <a:gd name="connsiteX87" fmla="*/ 45634 w 149666"/>
                <a:gd name="connsiteY87" fmla="*/ 97355 h 121700"/>
                <a:gd name="connsiteX88" fmla="*/ 43653 w 149666"/>
                <a:gd name="connsiteY88" fmla="*/ 95402 h 121700"/>
                <a:gd name="connsiteX89" fmla="*/ 43624 w 149666"/>
                <a:gd name="connsiteY89" fmla="*/ 94564 h 121700"/>
                <a:gd name="connsiteX90" fmla="*/ 44158 w 149666"/>
                <a:gd name="connsiteY90" fmla="*/ 94040 h 121700"/>
                <a:gd name="connsiteX91" fmla="*/ 45672 w 149666"/>
                <a:gd name="connsiteY91" fmla="*/ 94355 h 121700"/>
                <a:gd name="connsiteX92" fmla="*/ 47625 w 149666"/>
                <a:gd name="connsiteY92" fmla="*/ 94240 h 121700"/>
                <a:gd name="connsiteX93" fmla="*/ 48558 w 149666"/>
                <a:gd name="connsiteY93" fmla="*/ 93469 h 121700"/>
                <a:gd name="connsiteX94" fmla="*/ 46472 w 149666"/>
                <a:gd name="connsiteY94" fmla="*/ 90897 h 121700"/>
                <a:gd name="connsiteX95" fmla="*/ 44615 w 149666"/>
                <a:gd name="connsiteY95" fmla="*/ 89173 h 121700"/>
                <a:gd name="connsiteX96" fmla="*/ 43043 w 149666"/>
                <a:gd name="connsiteY96" fmla="*/ 88011 h 121700"/>
                <a:gd name="connsiteX97" fmla="*/ 42691 w 149666"/>
                <a:gd name="connsiteY97" fmla="*/ 87316 h 121700"/>
                <a:gd name="connsiteX98" fmla="*/ 42691 w 149666"/>
                <a:gd name="connsiteY98" fmla="*/ 86820 h 121700"/>
                <a:gd name="connsiteX99" fmla="*/ 43024 w 149666"/>
                <a:gd name="connsiteY99" fmla="*/ 86230 h 121700"/>
                <a:gd name="connsiteX100" fmla="*/ 45711 w 149666"/>
                <a:gd name="connsiteY100" fmla="*/ 84811 h 121700"/>
                <a:gd name="connsiteX101" fmla="*/ 45977 w 149666"/>
                <a:gd name="connsiteY101" fmla="*/ 83506 h 121700"/>
                <a:gd name="connsiteX102" fmla="*/ 45796 w 149666"/>
                <a:gd name="connsiteY102" fmla="*/ 82048 h 121700"/>
                <a:gd name="connsiteX103" fmla="*/ 41529 w 149666"/>
                <a:gd name="connsiteY103" fmla="*/ 79896 h 121700"/>
                <a:gd name="connsiteX104" fmla="*/ 38338 w 149666"/>
                <a:gd name="connsiteY104" fmla="*/ 80686 h 121700"/>
                <a:gd name="connsiteX105" fmla="*/ 35471 w 149666"/>
                <a:gd name="connsiteY105" fmla="*/ 78267 h 121700"/>
                <a:gd name="connsiteX106" fmla="*/ 33633 w 149666"/>
                <a:gd name="connsiteY106" fmla="*/ 76400 h 121700"/>
                <a:gd name="connsiteX107" fmla="*/ 31337 w 149666"/>
                <a:gd name="connsiteY107" fmla="*/ 74390 h 121700"/>
                <a:gd name="connsiteX108" fmla="*/ 29289 w 149666"/>
                <a:gd name="connsiteY108" fmla="*/ 73285 h 121700"/>
                <a:gd name="connsiteX109" fmla="*/ 27318 w 149666"/>
                <a:gd name="connsiteY109" fmla="*/ 70761 h 121700"/>
                <a:gd name="connsiteX110" fmla="*/ 23898 w 149666"/>
                <a:gd name="connsiteY110" fmla="*/ 68161 h 121700"/>
                <a:gd name="connsiteX111" fmla="*/ 21707 w 149666"/>
                <a:gd name="connsiteY111" fmla="*/ 67418 h 121700"/>
                <a:gd name="connsiteX112" fmla="*/ 21736 w 149666"/>
                <a:gd name="connsiteY112" fmla="*/ 67018 h 121700"/>
                <a:gd name="connsiteX113" fmla="*/ 22136 w 149666"/>
                <a:gd name="connsiteY113" fmla="*/ 66542 h 121700"/>
                <a:gd name="connsiteX114" fmla="*/ 23050 w 149666"/>
                <a:gd name="connsiteY114" fmla="*/ 66142 h 121700"/>
                <a:gd name="connsiteX115" fmla="*/ 29146 w 149666"/>
                <a:gd name="connsiteY115" fmla="*/ 66246 h 121700"/>
                <a:gd name="connsiteX116" fmla="*/ 29889 w 149666"/>
                <a:gd name="connsiteY116" fmla="*/ 65780 h 121700"/>
                <a:gd name="connsiteX117" fmla="*/ 30270 w 149666"/>
                <a:gd name="connsiteY117" fmla="*/ 64656 h 121700"/>
                <a:gd name="connsiteX118" fmla="*/ 31099 w 149666"/>
                <a:gd name="connsiteY118" fmla="*/ 62998 h 121700"/>
                <a:gd name="connsiteX119" fmla="*/ 32071 w 149666"/>
                <a:gd name="connsiteY119" fmla="*/ 60560 h 121700"/>
                <a:gd name="connsiteX120" fmla="*/ 31995 w 149666"/>
                <a:gd name="connsiteY120" fmla="*/ 58503 h 121700"/>
                <a:gd name="connsiteX121" fmla="*/ 25870 w 149666"/>
                <a:gd name="connsiteY121" fmla="*/ 55178 h 121700"/>
                <a:gd name="connsiteX122" fmla="*/ 21431 w 149666"/>
                <a:gd name="connsiteY122" fmla="*/ 52111 h 121700"/>
                <a:gd name="connsiteX123" fmla="*/ 18355 w 149666"/>
                <a:gd name="connsiteY123" fmla="*/ 48073 h 121700"/>
                <a:gd name="connsiteX124" fmla="*/ 16269 w 149666"/>
                <a:gd name="connsiteY124" fmla="*/ 44367 h 121700"/>
                <a:gd name="connsiteX125" fmla="*/ 16345 w 149666"/>
                <a:gd name="connsiteY125" fmla="*/ 43119 h 121700"/>
                <a:gd name="connsiteX126" fmla="*/ 16945 w 149666"/>
                <a:gd name="connsiteY126" fmla="*/ 41938 h 121700"/>
                <a:gd name="connsiteX127" fmla="*/ 21707 w 149666"/>
                <a:gd name="connsiteY127" fmla="*/ 38519 h 121700"/>
                <a:gd name="connsiteX128" fmla="*/ 22031 w 149666"/>
                <a:gd name="connsiteY128" fmla="*/ 37633 h 121700"/>
                <a:gd name="connsiteX129" fmla="*/ 21927 w 149666"/>
                <a:gd name="connsiteY129" fmla="*/ 37033 h 121700"/>
                <a:gd name="connsiteX130" fmla="*/ 20221 w 149666"/>
                <a:gd name="connsiteY130" fmla="*/ 35280 h 121700"/>
                <a:gd name="connsiteX131" fmla="*/ 18088 w 149666"/>
                <a:gd name="connsiteY131" fmla="*/ 33471 h 121700"/>
                <a:gd name="connsiteX132" fmla="*/ 17421 w 149666"/>
                <a:gd name="connsiteY132" fmla="*/ 32137 h 121700"/>
                <a:gd name="connsiteX133" fmla="*/ 16078 w 149666"/>
                <a:gd name="connsiteY133" fmla="*/ 31461 h 121700"/>
                <a:gd name="connsiteX134" fmla="*/ 13525 w 149666"/>
                <a:gd name="connsiteY134" fmla="*/ 31413 h 121700"/>
                <a:gd name="connsiteX135" fmla="*/ 9049 w 149666"/>
                <a:gd name="connsiteY135" fmla="*/ 29185 h 121700"/>
                <a:gd name="connsiteX136" fmla="*/ 8096 w 149666"/>
                <a:gd name="connsiteY136" fmla="*/ 28965 h 121700"/>
                <a:gd name="connsiteX137" fmla="*/ 7887 w 149666"/>
                <a:gd name="connsiteY137" fmla="*/ 28527 h 121700"/>
                <a:gd name="connsiteX138" fmla="*/ 8106 w 149666"/>
                <a:gd name="connsiteY138" fmla="*/ 28080 h 121700"/>
                <a:gd name="connsiteX139" fmla="*/ 11296 w 149666"/>
                <a:gd name="connsiteY139" fmla="*/ 27175 h 121700"/>
                <a:gd name="connsiteX140" fmla="*/ 11249 w 149666"/>
                <a:gd name="connsiteY140" fmla="*/ 26432 h 121700"/>
                <a:gd name="connsiteX141" fmla="*/ 10277 w 149666"/>
                <a:gd name="connsiteY141" fmla="*/ 25451 h 121700"/>
                <a:gd name="connsiteX142" fmla="*/ 8477 w 149666"/>
                <a:gd name="connsiteY142" fmla="*/ 24736 h 121700"/>
                <a:gd name="connsiteX143" fmla="*/ 6820 w 149666"/>
                <a:gd name="connsiteY143" fmla="*/ 22955 h 121700"/>
                <a:gd name="connsiteX144" fmla="*/ 6248 w 149666"/>
                <a:gd name="connsiteY144" fmla="*/ 21355 h 121700"/>
                <a:gd name="connsiteX145" fmla="*/ 12011 w 149666"/>
                <a:gd name="connsiteY145" fmla="*/ 16669 h 121700"/>
                <a:gd name="connsiteX146" fmla="*/ 13716 w 149666"/>
                <a:gd name="connsiteY146" fmla="*/ 15726 h 121700"/>
                <a:gd name="connsiteX147" fmla="*/ 17488 w 149666"/>
                <a:gd name="connsiteY147" fmla="*/ 16593 h 121700"/>
                <a:gd name="connsiteX148" fmla="*/ 25327 w 149666"/>
                <a:gd name="connsiteY148" fmla="*/ 19707 h 121700"/>
                <a:gd name="connsiteX149" fmla="*/ 24793 w 149666"/>
                <a:gd name="connsiteY149" fmla="*/ 21431 h 121700"/>
                <a:gd name="connsiteX150" fmla="*/ 25584 w 149666"/>
                <a:gd name="connsiteY150" fmla="*/ 22403 h 121700"/>
                <a:gd name="connsiteX151" fmla="*/ 27384 w 149666"/>
                <a:gd name="connsiteY151" fmla="*/ 23717 h 121700"/>
                <a:gd name="connsiteX152" fmla="*/ 30842 w 149666"/>
                <a:gd name="connsiteY152" fmla="*/ 25051 h 121700"/>
                <a:gd name="connsiteX153" fmla="*/ 33766 w 149666"/>
                <a:gd name="connsiteY153" fmla="*/ 25737 h 121700"/>
                <a:gd name="connsiteX154" fmla="*/ 35243 w 149666"/>
                <a:gd name="connsiteY154" fmla="*/ 25146 h 121700"/>
                <a:gd name="connsiteX155" fmla="*/ 37490 w 149666"/>
                <a:gd name="connsiteY155" fmla="*/ 24651 h 121700"/>
                <a:gd name="connsiteX156" fmla="*/ 40414 w 149666"/>
                <a:gd name="connsiteY156" fmla="*/ 26194 h 121700"/>
                <a:gd name="connsiteX157" fmla="*/ 43110 w 149666"/>
                <a:gd name="connsiteY157" fmla="*/ 28146 h 121700"/>
                <a:gd name="connsiteX158" fmla="*/ 44453 w 149666"/>
                <a:gd name="connsiteY158" fmla="*/ 28937 h 121700"/>
                <a:gd name="connsiteX159" fmla="*/ 45177 w 149666"/>
                <a:gd name="connsiteY159" fmla="*/ 29175 h 121700"/>
                <a:gd name="connsiteX160" fmla="*/ 47225 w 149666"/>
                <a:gd name="connsiteY160" fmla="*/ 28527 h 121700"/>
                <a:gd name="connsiteX161" fmla="*/ 49682 w 149666"/>
                <a:gd name="connsiteY161" fmla="*/ 26013 h 121700"/>
                <a:gd name="connsiteX162" fmla="*/ 50654 w 149666"/>
                <a:gd name="connsiteY162" fmla="*/ 22974 h 121700"/>
                <a:gd name="connsiteX163" fmla="*/ 50921 w 149666"/>
                <a:gd name="connsiteY163" fmla="*/ 21507 h 121700"/>
                <a:gd name="connsiteX164" fmla="*/ 49492 w 149666"/>
                <a:gd name="connsiteY164" fmla="*/ 19488 h 121700"/>
                <a:gd name="connsiteX165" fmla="*/ 46539 w 149666"/>
                <a:gd name="connsiteY165" fmla="*/ 17297 h 121700"/>
                <a:gd name="connsiteX166" fmla="*/ 43234 w 149666"/>
                <a:gd name="connsiteY166" fmla="*/ 15373 h 121700"/>
                <a:gd name="connsiteX167" fmla="*/ 41110 w 149666"/>
                <a:gd name="connsiteY167" fmla="*/ 13668 h 121700"/>
                <a:gd name="connsiteX168" fmla="*/ 39748 w 149666"/>
                <a:gd name="connsiteY168" fmla="*/ 10306 h 121700"/>
                <a:gd name="connsiteX169" fmla="*/ 38376 w 149666"/>
                <a:gd name="connsiteY169" fmla="*/ 9935 h 121700"/>
                <a:gd name="connsiteX170" fmla="*/ 38033 w 149666"/>
                <a:gd name="connsiteY170" fmla="*/ 9496 h 121700"/>
                <a:gd name="connsiteX171" fmla="*/ 37805 w 149666"/>
                <a:gd name="connsiteY171" fmla="*/ 8344 h 121700"/>
                <a:gd name="connsiteX172" fmla="*/ 37862 w 149666"/>
                <a:gd name="connsiteY172" fmla="*/ 6743 h 121700"/>
                <a:gd name="connsiteX173" fmla="*/ 38328 w 149666"/>
                <a:gd name="connsiteY173" fmla="*/ 5505 h 121700"/>
                <a:gd name="connsiteX174" fmla="*/ 39671 w 149666"/>
                <a:gd name="connsiteY174" fmla="*/ 4972 h 121700"/>
                <a:gd name="connsiteX175" fmla="*/ 41024 w 149666"/>
                <a:gd name="connsiteY175" fmla="*/ 4781 h 121700"/>
                <a:gd name="connsiteX176" fmla="*/ 42243 w 149666"/>
                <a:gd name="connsiteY176" fmla="*/ 3600 h 121700"/>
                <a:gd name="connsiteX177" fmla="*/ 43777 w 149666"/>
                <a:gd name="connsiteY177" fmla="*/ 1286 h 121700"/>
                <a:gd name="connsiteX178" fmla="*/ 44425 w 149666"/>
                <a:gd name="connsiteY178" fmla="*/ 0 h 121700"/>
                <a:gd name="connsiteX179" fmla="*/ 47301 w 149666"/>
                <a:gd name="connsiteY179" fmla="*/ 733 h 121700"/>
                <a:gd name="connsiteX180" fmla="*/ 47691 w 149666"/>
                <a:gd name="connsiteY180" fmla="*/ 2810 h 121700"/>
                <a:gd name="connsiteX181" fmla="*/ 48206 w 149666"/>
                <a:gd name="connsiteY181" fmla="*/ 3248 h 121700"/>
                <a:gd name="connsiteX182" fmla="*/ 49396 w 149666"/>
                <a:gd name="connsiteY182" fmla="*/ 3000 h 121700"/>
                <a:gd name="connsiteX183" fmla="*/ 51378 w 149666"/>
                <a:gd name="connsiteY183" fmla="*/ 2134 h 121700"/>
                <a:gd name="connsiteX184" fmla="*/ 52959 w 149666"/>
                <a:gd name="connsiteY184" fmla="*/ 2800 h 121700"/>
                <a:gd name="connsiteX185" fmla="*/ 54997 w 149666"/>
                <a:gd name="connsiteY185" fmla="*/ 5267 h 121700"/>
                <a:gd name="connsiteX186" fmla="*/ 57807 w 149666"/>
                <a:gd name="connsiteY186" fmla="*/ 7868 h 121700"/>
                <a:gd name="connsiteX187" fmla="*/ 59331 w 149666"/>
                <a:gd name="connsiteY187" fmla="*/ 9620 h 121700"/>
                <a:gd name="connsiteX188" fmla="*/ 59931 w 149666"/>
                <a:gd name="connsiteY188" fmla="*/ 10820 h 121700"/>
                <a:gd name="connsiteX189" fmla="*/ 61370 w 149666"/>
                <a:gd name="connsiteY189" fmla="*/ 11992 h 121700"/>
                <a:gd name="connsiteX190" fmla="*/ 63475 w 149666"/>
                <a:gd name="connsiteY190" fmla="*/ 13363 h 121700"/>
                <a:gd name="connsiteX191" fmla="*/ 65151 w 149666"/>
                <a:gd name="connsiteY191" fmla="*/ 15516 h 121700"/>
                <a:gd name="connsiteX192" fmla="*/ 66647 w 149666"/>
                <a:gd name="connsiteY192" fmla="*/ 20507 h 121700"/>
                <a:gd name="connsiteX193" fmla="*/ 68161 w 149666"/>
                <a:gd name="connsiteY193" fmla="*/ 21660 h 121700"/>
                <a:gd name="connsiteX194" fmla="*/ 73580 w 149666"/>
                <a:gd name="connsiteY194" fmla="*/ 23555 h 121700"/>
                <a:gd name="connsiteX195" fmla="*/ 75486 w 149666"/>
                <a:gd name="connsiteY195" fmla="*/ 23946 h 121700"/>
                <a:gd name="connsiteX196" fmla="*/ 80810 w 149666"/>
                <a:gd name="connsiteY196" fmla="*/ 24612 h 121700"/>
                <a:gd name="connsiteX197" fmla="*/ 82686 w 149666"/>
                <a:gd name="connsiteY197" fmla="*/ 24136 h 121700"/>
                <a:gd name="connsiteX198" fmla="*/ 85430 w 149666"/>
                <a:gd name="connsiteY198" fmla="*/ 19840 h 121700"/>
                <a:gd name="connsiteX199" fmla="*/ 87896 w 149666"/>
                <a:gd name="connsiteY199" fmla="*/ 15411 h 121700"/>
                <a:gd name="connsiteX200" fmla="*/ 90201 w 149666"/>
                <a:gd name="connsiteY200" fmla="*/ 14487 h 121700"/>
                <a:gd name="connsiteX201" fmla="*/ 94364 w 149666"/>
                <a:gd name="connsiteY201" fmla="*/ 12344 h 121700"/>
                <a:gd name="connsiteX202" fmla="*/ 96860 w 149666"/>
                <a:gd name="connsiteY202" fmla="*/ 10315 h 121700"/>
                <a:gd name="connsiteX203" fmla="*/ 97907 w 149666"/>
                <a:gd name="connsiteY203" fmla="*/ 8125 h 121700"/>
                <a:gd name="connsiteX204" fmla="*/ 100260 w 149666"/>
                <a:gd name="connsiteY204" fmla="*/ 3991 h 121700"/>
                <a:gd name="connsiteX205" fmla="*/ 101717 w 149666"/>
                <a:gd name="connsiteY205" fmla="*/ 1676 h 121700"/>
                <a:gd name="connsiteX206" fmla="*/ 20974 w 149666"/>
                <a:gd name="connsiteY206" fmla="*/ 45177 h 121700"/>
                <a:gd name="connsiteX207" fmla="*/ 21241 w 149666"/>
                <a:gd name="connsiteY207" fmla="*/ 44015 h 121700"/>
                <a:gd name="connsiteX208" fmla="*/ 20488 w 149666"/>
                <a:gd name="connsiteY208" fmla="*/ 43491 h 121700"/>
                <a:gd name="connsiteX209" fmla="*/ 19698 w 149666"/>
                <a:gd name="connsiteY209" fmla="*/ 43462 h 121700"/>
                <a:gd name="connsiteX210" fmla="*/ 19012 w 149666"/>
                <a:gd name="connsiteY210" fmla="*/ 44044 h 121700"/>
                <a:gd name="connsiteX211" fmla="*/ 19012 w 149666"/>
                <a:gd name="connsiteY211" fmla="*/ 45491 h 121700"/>
                <a:gd name="connsiteX212" fmla="*/ 19964 w 149666"/>
                <a:gd name="connsiteY212" fmla="*/ 45748 h 121700"/>
                <a:gd name="connsiteX213" fmla="*/ 20974 w 149666"/>
                <a:gd name="connsiteY213" fmla="*/ 45177 h 121700"/>
                <a:gd name="connsiteX214" fmla="*/ 6839 w 149666"/>
                <a:gd name="connsiteY214" fmla="*/ 30709 h 121700"/>
                <a:gd name="connsiteX215" fmla="*/ 6258 w 149666"/>
                <a:gd name="connsiteY215" fmla="*/ 31109 h 121700"/>
                <a:gd name="connsiteX216" fmla="*/ 5372 w 149666"/>
                <a:gd name="connsiteY216" fmla="*/ 30709 h 121700"/>
                <a:gd name="connsiteX217" fmla="*/ 5106 w 149666"/>
                <a:gd name="connsiteY217" fmla="*/ 29813 h 121700"/>
                <a:gd name="connsiteX218" fmla="*/ 5172 w 149666"/>
                <a:gd name="connsiteY218" fmla="*/ 28870 h 121700"/>
                <a:gd name="connsiteX219" fmla="*/ 6048 w 149666"/>
                <a:gd name="connsiteY219" fmla="*/ 28651 h 121700"/>
                <a:gd name="connsiteX220" fmla="*/ 6762 w 149666"/>
                <a:gd name="connsiteY220" fmla="*/ 28918 h 121700"/>
                <a:gd name="connsiteX221" fmla="*/ 6962 w 149666"/>
                <a:gd name="connsiteY221" fmla="*/ 29766 h 121700"/>
                <a:gd name="connsiteX222" fmla="*/ 6839 w 149666"/>
                <a:gd name="connsiteY222" fmla="*/ 30709 h 121700"/>
                <a:gd name="connsiteX223" fmla="*/ 35995 w 149666"/>
                <a:gd name="connsiteY223" fmla="*/ 105375 h 121700"/>
                <a:gd name="connsiteX224" fmla="*/ 30842 w 149666"/>
                <a:gd name="connsiteY224" fmla="*/ 104346 h 121700"/>
                <a:gd name="connsiteX225" fmla="*/ 21574 w 149666"/>
                <a:gd name="connsiteY225" fmla="*/ 102127 h 121700"/>
                <a:gd name="connsiteX226" fmla="*/ 19022 w 149666"/>
                <a:gd name="connsiteY226" fmla="*/ 100984 h 121700"/>
                <a:gd name="connsiteX227" fmla="*/ 16611 w 149666"/>
                <a:gd name="connsiteY227" fmla="*/ 97907 h 121700"/>
                <a:gd name="connsiteX228" fmla="*/ 15173 w 149666"/>
                <a:gd name="connsiteY228" fmla="*/ 96421 h 121700"/>
                <a:gd name="connsiteX229" fmla="*/ 13049 w 149666"/>
                <a:gd name="connsiteY229" fmla="*/ 94517 h 121700"/>
                <a:gd name="connsiteX230" fmla="*/ 11296 w 149666"/>
                <a:gd name="connsiteY230" fmla="*/ 93793 h 121700"/>
                <a:gd name="connsiteX231" fmla="*/ 9973 w 149666"/>
                <a:gd name="connsiteY231" fmla="*/ 92459 h 121700"/>
                <a:gd name="connsiteX232" fmla="*/ 9220 w 149666"/>
                <a:gd name="connsiteY232" fmla="*/ 90488 h 121700"/>
                <a:gd name="connsiteX233" fmla="*/ 8106 w 149666"/>
                <a:gd name="connsiteY233" fmla="*/ 88716 h 121700"/>
                <a:gd name="connsiteX234" fmla="*/ 6201 w 149666"/>
                <a:gd name="connsiteY234" fmla="*/ 86630 h 121700"/>
                <a:gd name="connsiteX235" fmla="*/ 1867 w 149666"/>
                <a:gd name="connsiteY235" fmla="*/ 79534 h 121700"/>
                <a:gd name="connsiteX236" fmla="*/ 1305 w 149666"/>
                <a:gd name="connsiteY236" fmla="*/ 78791 h 121700"/>
                <a:gd name="connsiteX237" fmla="*/ 400 w 149666"/>
                <a:gd name="connsiteY237" fmla="*/ 77610 h 121700"/>
                <a:gd name="connsiteX238" fmla="*/ 0 w 149666"/>
                <a:gd name="connsiteY238" fmla="*/ 76952 h 121700"/>
                <a:gd name="connsiteX239" fmla="*/ 2638 w 149666"/>
                <a:gd name="connsiteY239" fmla="*/ 76410 h 121700"/>
                <a:gd name="connsiteX240" fmla="*/ 7029 w 149666"/>
                <a:gd name="connsiteY240" fmla="*/ 74819 h 121700"/>
                <a:gd name="connsiteX241" fmla="*/ 8230 w 149666"/>
                <a:gd name="connsiteY241" fmla="*/ 75590 h 121700"/>
                <a:gd name="connsiteX242" fmla="*/ 9515 w 149666"/>
                <a:gd name="connsiteY242" fmla="*/ 77200 h 121700"/>
                <a:gd name="connsiteX243" fmla="*/ 10163 w 149666"/>
                <a:gd name="connsiteY243" fmla="*/ 78581 h 121700"/>
                <a:gd name="connsiteX244" fmla="*/ 10277 w 149666"/>
                <a:gd name="connsiteY244" fmla="*/ 81134 h 121700"/>
                <a:gd name="connsiteX245" fmla="*/ 10801 w 149666"/>
                <a:gd name="connsiteY245" fmla="*/ 81544 h 121700"/>
                <a:gd name="connsiteX246" fmla="*/ 12945 w 149666"/>
                <a:gd name="connsiteY246" fmla="*/ 80686 h 121700"/>
                <a:gd name="connsiteX247" fmla="*/ 13906 w 149666"/>
                <a:gd name="connsiteY247" fmla="*/ 81715 h 121700"/>
                <a:gd name="connsiteX248" fmla="*/ 15554 w 149666"/>
                <a:gd name="connsiteY248" fmla="*/ 82943 h 121700"/>
                <a:gd name="connsiteX249" fmla="*/ 18412 w 149666"/>
                <a:gd name="connsiteY249" fmla="*/ 84163 h 121700"/>
                <a:gd name="connsiteX250" fmla="*/ 22527 w 149666"/>
                <a:gd name="connsiteY250" fmla="*/ 82248 h 121700"/>
                <a:gd name="connsiteX251" fmla="*/ 24574 w 149666"/>
                <a:gd name="connsiteY251" fmla="*/ 81753 h 121700"/>
                <a:gd name="connsiteX252" fmla="*/ 26260 w 149666"/>
                <a:gd name="connsiteY252" fmla="*/ 81791 h 121700"/>
                <a:gd name="connsiteX253" fmla="*/ 27175 w 149666"/>
                <a:gd name="connsiteY253" fmla="*/ 82391 h 121700"/>
                <a:gd name="connsiteX254" fmla="*/ 27498 w 149666"/>
                <a:gd name="connsiteY254" fmla="*/ 84372 h 121700"/>
                <a:gd name="connsiteX255" fmla="*/ 27165 w 149666"/>
                <a:gd name="connsiteY255" fmla="*/ 86820 h 121700"/>
                <a:gd name="connsiteX256" fmla="*/ 26689 w 149666"/>
                <a:gd name="connsiteY256" fmla="*/ 88163 h 121700"/>
                <a:gd name="connsiteX257" fmla="*/ 27556 w 149666"/>
                <a:gd name="connsiteY257" fmla="*/ 89135 h 121700"/>
                <a:gd name="connsiteX258" fmla="*/ 30928 w 149666"/>
                <a:gd name="connsiteY258" fmla="*/ 91487 h 121700"/>
                <a:gd name="connsiteX259" fmla="*/ 32328 w 149666"/>
                <a:gd name="connsiteY259" fmla="*/ 92793 h 121700"/>
                <a:gd name="connsiteX260" fmla="*/ 31652 w 149666"/>
                <a:gd name="connsiteY260" fmla="*/ 95050 h 121700"/>
                <a:gd name="connsiteX261" fmla="*/ 34166 w 149666"/>
                <a:gd name="connsiteY261" fmla="*/ 100565 h 121700"/>
                <a:gd name="connsiteX262" fmla="*/ 35014 w 149666"/>
                <a:gd name="connsiteY262" fmla="*/ 102708 h 121700"/>
                <a:gd name="connsiteX263" fmla="*/ 35995 w 149666"/>
                <a:gd name="connsiteY263" fmla="*/ 105375 h 12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49666" h="121700">
                  <a:moveTo>
                    <a:pt x="101717" y="1676"/>
                  </a:moveTo>
                  <a:lnTo>
                    <a:pt x="104175" y="3743"/>
                  </a:lnTo>
                  <a:lnTo>
                    <a:pt x="108432" y="9344"/>
                  </a:lnTo>
                  <a:lnTo>
                    <a:pt x="114500" y="18431"/>
                  </a:lnTo>
                  <a:lnTo>
                    <a:pt x="115986" y="21002"/>
                  </a:lnTo>
                  <a:lnTo>
                    <a:pt x="116967" y="23974"/>
                  </a:lnTo>
                  <a:lnTo>
                    <a:pt x="117814" y="27565"/>
                  </a:lnTo>
                  <a:lnTo>
                    <a:pt x="119205" y="30737"/>
                  </a:lnTo>
                  <a:lnTo>
                    <a:pt x="125359" y="38710"/>
                  </a:lnTo>
                  <a:lnTo>
                    <a:pt x="128016" y="41653"/>
                  </a:lnTo>
                  <a:lnTo>
                    <a:pt x="132349" y="45444"/>
                  </a:lnTo>
                  <a:lnTo>
                    <a:pt x="133893" y="46291"/>
                  </a:lnTo>
                  <a:lnTo>
                    <a:pt x="135912" y="46529"/>
                  </a:lnTo>
                  <a:lnTo>
                    <a:pt x="139636" y="46539"/>
                  </a:lnTo>
                  <a:lnTo>
                    <a:pt x="143065" y="48025"/>
                  </a:lnTo>
                  <a:lnTo>
                    <a:pt x="144761" y="49063"/>
                  </a:lnTo>
                  <a:lnTo>
                    <a:pt x="146513" y="50568"/>
                  </a:lnTo>
                  <a:lnTo>
                    <a:pt x="148085" y="52311"/>
                  </a:lnTo>
                  <a:lnTo>
                    <a:pt x="149666" y="56940"/>
                  </a:lnTo>
                  <a:lnTo>
                    <a:pt x="143713" y="55416"/>
                  </a:lnTo>
                  <a:lnTo>
                    <a:pt x="137713" y="55654"/>
                  </a:lnTo>
                  <a:lnTo>
                    <a:pt x="134331" y="56645"/>
                  </a:lnTo>
                  <a:lnTo>
                    <a:pt x="131035" y="58007"/>
                  </a:lnTo>
                  <a:lnTo>
                    <a:pt x="127882" y="59922"/>
                  </a:lnTo>
                  <a:lnTo>
                    <a:pt x="125911" y="63646"/>
                  </a:lnTo>
                  <a:lnTo>
                    <a:pt x="124253" y="72237"/>
                  </a:lnTo>
                  <a:lnTo>
                    <a:pt x="121825" y="80248"/>
                  </a:lnTo>
                  <a:lnTo>
                    <a:pt x="121911" y="83944"/>
                  </a:lnTo>
                  <a:lnTo>
                    <a:pt x="122967" y="87497"/>
                  </a:lnTo>
                  <a:lnTo>
                    <a:pt x="122844" y="89173"/>
                  </a:lnTo>
                  <a:lnTo>
                    <a:pt x="121739" y="89887"/>
                  </a:lnTo>
                  <a:lnTo>
                    <a:pt x="120348" y="91392"/>
                  </a:lnTo>
                  <a:lnTo>
                    <a:pt x="118491" y="98688"/>
                  </a:lnTo>
                  <a:lnTo>
                    <a:pt x="117567" y="100146"/>
                  </a:lnTo>
                  <a:lnTo>
                    <a:pt x="116376" y="101051"/>
                  </a:lnTo>
                  <a:lnTo>
                    <a:pt x="116052" y="100193"/>
                  </a:lnTo>
                  <a:lnTo>
                    <a:pt x="116128" y="98279"/>
                  </a:lnTo>
                  <a:lnTo>
                    <a:pt x="113509" y="96593"/>
                  </a:lnTo>
                  <a:lnTo>
                    <a:pt x="112128" y="98488"/>
                  </a:lnTo>
                  <a:lnTo>
                    <a:pt x="111166" y="102498"/>
                  </a:lnTo>
                  <a:lnTo>
                    <a:pt x="109251" y="106699"/>
                  </a:lnTo>
                  <a:lnTo>
                    <a:pt x="109156" y="107499"/>
                  </a:lnTo>
                  <a:lnTo>
                    <a:pt x="109633" y="120444"/>
                  </a:lnTo>
                  <a:lnTo>
                    <a:pt x="108871" y="120386"/>
                  </a:lnTo>
                  <a:lnTo>
                    <a:pt x="103394" y="121701"/>
                  </a:lnTo>
                  <a:lnTo>
                    <a:pt x="102251" y="121282"/>
                  </a:lnTo>
                  <a:lnTo>
                    <a:pt x="97564" y="115319"/>
                  </a:lnTo>
                  <a:lnTo>
                    <a:pt x="96593" y="114662"/>
                  </a:lnTo>
                  <a:lnTo>
                    <a:pt x="94573" y="114395"/>
                  </a:lnTo>
                  <a:lnTo>
                    <a:pt x="93383" y="113414"/>
                  </a:lnTo>
                  <a:lnTo>
                    <a:pt x="92421" y="111814"/>
                  </a:lnTo>
                  <a:lnTo>
                    <a:pt x="91868" y="110623"/>
                  </a:lnTo>
                  <a:lnTo>
                    <a:pt x="87020" y="107385"/>
                  </a:lnTo>
                  <a:lnTo>
                    <a:pt x="86306" y="106194"/>
                  </a:lnTo>
                  <a:lnTo>
                    <a:pt x="86201" y="105146"/>
                  </a:lnTo>
                  <a:lnTo>
                    <a:pt x="86916" y="104204"/>
                  </a:lnTo>
                  <a:lnTo>
                    <a:pt x="87735" y="103413"/>
                  </a:lnTo>
                  <a:lnTo>
                    <a:pt x="90106" y="102603"/>
                  </a:lnTo>
                  <a:lnTo>
                    <a:pt x="92869" y="101908"/>
                  </a:lnTo>
                  <a:lnTo>
                    <a:pt x="93754" y="101403"/>
                  </a:lnTo>
                  <a:lnTo>
                    <a:pt x="94202" y="100536"/>
                  </a:lnTo>
                  <a:lnTo>
                    <a:pt x="94173" y="99146"/>
                  </a:lnTo>
                  <a:lnTo>
                    <a:pt x="93726" y="97774"/>
                  </a:lnTo>
                  <a:lnTo>
                    <a:pt x="89754" y="95288"/>
                  </a:lnTo>
                  <a:lnTo>
                    <a:pt x="89315" y="94212"/>
                  </a:lnTo>
                  <a:lnTo>
                    <a:pt x="89192" y="92897"/>
                  </a:lnTo>
                  <a:lnTo>
                    <a:pt x="89411" y="91516"/>
                  </a:lnTo>
                  <a:lnTo>
                    <a:pt x="90030" y="90440"/>
                  </a:lnTo>
                  <a:lnTo>
                    <a:pt x="93269" y="88973"/>
                  </a:lnTo>
                  <a:lnTo>
                    <a:pt x="95002" y="87449"/>
                  </a:lnTo>
                  <a:lnTo>
                    <a:pt x="93926" y="85753"/>
                  </a:lnTo>
                  <a:lnTo>
                    <a:pt x="90430" y="81877"/>
                  </a:lnTo>
                  <a:lnTo>
                    <a:pt x="86277" y="77610"/>
                  </a:lnTo>
                  <a:lnTo>
                    <a:pt x="83505" y="77571"/>
                  </a:lnTo>
                  <a:lnTo>
                    <a:pt x="80315" y="78829"/>
                  </a:lnTo>
                  <a:lnTo>
                    <a:pt x="75209" y="82467"/>
                  </a:lnTo>
                  <a:lnTo>
                    <a:pt x="72390" y="84020"/>
                  </a:lnTo>
                  <a:lnTo>
                    <a:pt x="68704" y="86592"/>
                  </a:lnTo>
                  <a:lnTo>
                    <a:pt x="64694" y="89449"/>
                  </a:lnTo>
                  <a:lnTo>
                    <a:pt x="61407" y="92478"/>
                  </a:lnTo>
                  <a:lnTo>
                    <a:pt x="59360" y="94983"/>
                  </a:lnTo>
                  <a:lnTo>
                    <a:pt x="55721" y="96069"/>
                  </a:lnTo>
                  <a:lnTo>
                    <a:pt x="53864" y="98165"/>
                  </a:lnTo>
                  <a:lnTo>
                    <a:pt x="47758" y="104432"/>
                  </a:lnTo>
                  <a:lnTo>
                    <a:pt x="46044" y="104356"/>
                  </a:lnTo>
                  <a:lnTo>
                    <a:pt x="45939" y="101241"/>
                  </a:lnTo>
                  <a:lnTo>
                    <a:pt x="46025" y="98774"/>
                  </a:lnTo>
                  <a:lnTo>
                    <a:pt x="45634" y="97355"/>
                  </a:lnTo>
                  <a:lnTo>
                    <a:pt x="43653" y="95402"/>
                  </a:lnTo>
                  <a:lnTo>
                    <a:pt x="43624" y="94564"/>
                  </a:lnTo>
                  <a:lnTo>
                    <a:pt x="44158" y="94040"/>
                  </a:lnTo>
                  <a:lnTo>
                    <a:pt x="45672" y="94355"/>
                  </a:lnTo>
                  <a:lnTo>
                    <a:pt x="47625" y="94240"/>
                  </a:lnTo>
                  <a:lnTo>
                    <a:pt x="48558" y="93469"/>
                  </a:lnTo>
                  <a:lnTo>
                    <a:pt x="46472" y="90897"/>
                  </a:lnTo>
                  <a:lnTo>
                    <a:pt x="44615" y="89173"/>
                  </a:lnTo>
                  <a:lnTo>
                    <a:pt x="43043" y="88011"/>
                  </a:lnTo>
                  <a:lnTo>
                    <a:pt x="42691" y="87316"/>
                  </a:lnTo>
                  <a:lnTo>
                    <a:pt x="42691" y="86820"/>
                  </a:lnTo>
                  <a:lnTo>
                    <a:pt x="43024" y="86230"/>
                  </a:lnTo>
                  <a:lnTo>
                    <a:pt x="45711" y="84811"/>
                  </a:lnTo>
                  <a:lnTo>
                    <a:pt x="45977" y="83506"/>
                  </a:lnTo>
                  <a:lnTo>
                    <a:pt x="45796" y="82048"/>
                  </a:lnTo>
                  <a:lnTo>
                    <a:pt x="41529" y="79896"/>
                  </a:lnTo>
                  <a:lnTo>
                    <a:pt x="38338" y="80686"/>
                  </a:lnTo>
                  <a:lnTo>
                    <a:pt x="35471" y="78267"/>
                  </a:lnTo>
                  <a:lnTo>
                    <a:pt x="33633" y="76400"/>
                  </a:lnTo>
                  <a:lnTo>
                    <a:pt x="31337" y="74390"/>
                  </a:lnTo>
                  <a:lnTo>
                    <a:pt x="29289" y="73285"/>
                  </a:lnTo>
                  <a:lnTo>
                    <a:pt x="27318" y="70761"/>
                  </a:lnTo>
                  <a:lnTo>
                    <a:pt x="23898" y="68161"/>
                  </a:lnTo>
                  <a:lnTo>
                    <a:pt x="21707" y="67418"/>
                  </a:lnTo>
                  <a:lnTo>
                    <a:pt x="21736" y="67018"/>
                  </a:lnTo>
                  <a:lnTo>
                    <a:pt x="22136" y="66542"/>
                  </a:lnTo>
                  <a:lnTo>
                    <a:pt x="23050" y="66142"/>
                  </a:lnTo>
                  <a:lnTo>
                    <a:pt x="29146" y="66246"/>
                  </a:lnTo>
                  <a:lnTo>
                    <a:pt x="29889" y="65780"/>
                  </a:lnTo>
                  <a:lnTo>
                    <a:pt x="30270" y="64656"/>
                  </a:lnTo>
                  <a:lnTo>
                    <a:pt x="31099" y="62998"/>
                  </a:lnTo>
                  <a:lnTo>
                    <a:pt x="32071" y="60560"/>
                  </a:lnTo>
                  <a:lnTo>
                    <a:pt x="31995" y="58503"/>
                  </a:lnTo>
                  <a:lnTo>
                    <a:pt x="25870" y="55178"/>
                  </a:lnTo>
                  <a:lnTo>
                    <a:pt x="21431" y="52111"/>
                  </a:lnTo>
                  <a:lnTo>
                    <a:pt x="18355" y="48073"/>
                  </a:lnTo>
                  <a:lnTo>
                    <a:pt x="16269" y="44367"/>
                  </a:lnTo>
                  <a:lnTo>
                    <a:pt x="16345" y="43119"/>
                  </a:lnTo>
                  <a:lnTo>
                    <a:pt x="16945" y="41938"/>
                  </a:lnTo>
                  <a:lnTo>
                    <a:pt x="21707" y="38519"/>
                  </a:lnTo>
                  <a:lnTo>
                    <a:pt x="22031" y="37633"/>
                  </a:lnTo>
                  <a:lnTo>
                    <a:pt x="21927" y="37033"/>
                  </a:lnTo>
                  <a:lnTo>
                    <a:pt x="20221" y="35280"/>
                  </a:lnTo>
                  <a:lnTo>
                    <a:pt x="18088" y="33471"/>
                  </a:lnTo>
                  <a:lnTo>
                    <a:pt x="17421" y="32137"/>
                  </a:lnTo>
                  <a:lnTo>
                    <a:pt x="16078" y="31461"/>
                  </a:lnTo>
                  <a:lnTo>
                    <a:pt x="13525" y="31413"/>
                  </a:lnTo>
                  <a:lnTo>
                    <a:pt x="9049" y="29185"/>
                  </a:lnTo>
                  <a:lnTo>
                    <a:pt x="8096" y="28965"/>
                  </a:lnTo>
                  <a:lnTo>
                    <a:pt x="7887" y="28527"/>
                  </a:lnTo>
                  <a:lnTo>
                    <a:pt x="8106" y="28080"/>
                  </a:lnTo>
                  <a:lnTo>
                    <a:pt x="11296" y="27175"/>
                  </a:lnTo>
                  <a:lnTo>
                    <a:pt x="11249" y="26432"/>
                  </a:lnTo>
                  <a:lnTo>
                    <a:pt x="10277" y="25451"/>
                  </a:lnTo>
                  <a:lnTo>
                    <a:pt x="8477" y="24736"/>
                  </a:lnTo>
                  <a:lnTo>
                    <a:pt x="6820" y="22955"/>
                  </a:lnTo>
                  <a:lnTo>
                    <a:pt x="6248" y="21355"/>
                  </a:lnTo>
                  <a:lnTo>
                    <a:pt x="12011" y="16669"/>
                  </a:lnTo>
                  <a:lnTo>
                    <a:pt x="13716" y="15726"/>
                  </a:lnTo>
                  <a:lnTo>
                    <a:pt x="17488" y="16593"/>
                  </a:lnTo>
                  <a:lnTo>
                    <a:pt x="25327" y="19707"/>
                  </a:lnTo>
                  <a:lnTo>
                    <a:pt x="24793" y="21431"/>
                  </a:lnTo>
                  <a:lnTo>
                    <a:pt x="25584" y="22403"/>
                  </a:lnTo>
                  <a:lnTo>
                    <a:pt x="27384" y="23717"/>
                  </a:lnTo>
                  <a:lnTo>
                    <a:pt x="30842" y="25051"/>
                  </a:lnTo>
                  <a:lnTo>
                    <a:pt x="33766" y="25737"/>
                  </a:lnTo>
                  <a:lnTo>
                    <a:pt x="35243" y="25146"/>
                  </a:lnTo>
                  <a:lnTo>
                    <a:pt x="37490" y="24651"/>
                  </a:lnTo>
                  <a:lnTo>
                    <a:pt x="40414" y="26194"/>
                  </a:lnTo>
                  <a:lnTo>
                    <a:pt x="43110" y="28146"/>
                  </a:lnTo>
                  <a:lnTo>
                    <a:pt x="44453" y="28937"/>
                  </a:lnTo>
                  <a:lnTo>
                    <a:pt x="45177" y="29175"/>
                  </a:lnTo>
                  <a:lnTo>
                    <a:pt x="47225" y="28527"/>
                  </a:lnTo>
                  <a:lnTo>
                    <a:pt x="49682" y="26013"/>
                  </a:lnTo>
                  <a:lnTo>
                    <a:pt x="50654" y="22974"/>
                  </a:lnTo>
                  <a:lnTo>
                    <a:pt x="50921" y="21507"/>
                  </a:lnTo>
                  <a:lnTo>
                    <a:pt x="49492" y="19488"/>
                  </a:lnTo>
                  <a:lnTo>
                    <a:pt x="46539" y="17297"/>
                  </a:lnTo>
                  <a:lnTo>
                    <a:pt x="43234" y="15373"/>
                  </a:lnTo>
                  <a:lnTo>
                    <a:pt x="41110" y="13668"/>
                  </a:lnTo>
                  <a:lnTo>
                    <a:pt x="39748" y="10306"/>
                  </a:lnTo>
                  <a:lnTo>
                    <a:pt x="38376" y="9935"/>
                  </a:lnTo>
                  <a:lnTo>
                    <a:pt x="38033" y="9496"/>
                  </a:lnTo>
                  <a:lnTo>
                    <a:pt x="37805" y="8344"/>
                  </a:lnTo>
                  <a:lnTo>
                    <a:pt x="37862" y="6743"/>
                  </a:lnTo>
                  <a:lnTo>
                    <a:pt x="38328" y="5505"/>
                  </a:lnTo>
                  <a:lnTo>
                    <a:pt x="39671" y="4972"/>
                  </a:lnTo>
                  <a:lnTo>
                    <a:pt x="41024" y="4781"/>
                  </a:lnTo>
                  <a:lnTo>
                    <a:pt x="42243" y="3600"/>
                  </a:lnTo>
                  <a:lnTo>
                    <a:pt x="43777" y="1286"/>
                  </a:lnTo>
                  <a:lnTo>
                    <a:pt x="44425" y="0"/>
                  </a:lnTo>
                  <a:lnTo>
                    <a:pt x="47301" y="733"/>
                  </a:lnTo>
                  <a:lnTo>
                    <a:pt x="47691" y="2810"/>
                  </a:lnTo>
                  <a:lnTo>
                    <a:pt x="48206" y="3248"/>
                  </a:lnTo>
                  <a:lnTo>
                    <a:pt x="49396" y="3000"/>
                  </a:lnTo>
                  <a:lnTo>
                    <a:pt x="51378" y="2134"/>
                  </a:lnTo>
                  <a:lnTo>
                    <a:pt x="52959" y="2800"/>
                  </a:lnTo>
                  <a:lnTo>
                    <a:pt x="54997" y="5267"/>
                  </a:lnTo>
                  <a:lnTo>
                    <a:pt x="57807" y="7868"/>
                  </a:lnTo>
                  <a:lnTo>
                    <a:pt x="59331" y="9620"/>
                  </a:lnTo>
                  <a:lnTo>
                    <a:pt x="59931" y="10820"/>
                  </a:lnTo>
                  <a:lnTo>
                    <a:pt x="61370" y="11992"/>
                  </a:lnTo>
                  <a:lnTo>
                    <a:pt x="63475" y="13363"/>
                  </a:lnTo>
                  <a:lnTo>
                    <a:pt x="65151" y="15516"/>
                  </a:lnTo>
                  <a:lnTo>
                    <a:pt x="66647" y="20507"/>
                  </a:lnTo>
                  <a:lnTo>
                    <a:pt x="68161" y="21660"/>
                  </a:lnTo>
                  <a:lnTo>
                    <a:pt x="73580" y="23555"/>
                  </a:lnTo>
                  <a:lnTo>
                    <a:pt x="75486" y="23946"/>
                  </a:lnTo>
                  <a:lnTo>
                    <a:pt x="80810" y="24612"/>
                  </a:lnTo>
                  <a:lnTo>
                    <a:pt x="82686" y="24136"/>
                  </a:lnTo>
                  <a:lnTo>
                    <a:pt x="85430" y="19840"/>
                  </a:lnTo>
                  <a:lnTo>
                    <a:pt x="87896" y="15411"/>
                  </a:lnTo>
                  <a:lnTo>
                    <a:pt x="90201" y="14487"/>
                  </a:lnTo>
                  <a:lnTo>
                    <a:pt x="94364" y="12344"/>
                  </a:lnTo>
                  <a:lnTo>
                    <a:pt x="96860" y="10315"/>
                  </a:lnTo>
                  <a:lnTo>
                    <a:pt x="97907" y="8125"/>
                  </a:lnTo>
                  <a:lnTo>
                    <a:pt x="100260" y="3991"/>
                  </a:lnTo>
                  <a:lnTo>
                    <a:pt x="101717" y="1676"/>
                  </a:lnTo>
                  <a:close/>
                  <a:moveTo>
                    <a:pt x="20974" y="45177"/>
                  </a:moveTo>
                  <a:lnTo>
                    <a:pt x="21241" y="44015"/>
                  </a:lnTo>
                  <a:lnTo>
                    <a:pt x="20488" y="43491"/>
                  </a:lnTo>
                  <a:lnTo>
                    <a:pt x="19698" y="43462"/>
                  </a:lnTo>
                  <a:lnTo>
                    <a:pt x="19012" y="44044"/>
                  </a:lnTo>
                  <a:lnTo>
                    <a:pt x="19012" y="45491"/>
                  </a:lnTo>
                  <a:lnTo>
                    <a:pt x="19964" y="45748"/>
                  </a:lnTo>
                  <a:lnTo>
                    <a:pt x="20974" y="45177"/>
                  </a:lnTo>
                  <a:close/>
                  <a:moveTo>
                    <a:pt x="6839" y="30709"/>
                  </a:moveTo>
                  <a:lnTo>
                    <a:pt x="6258" y="31109"/>
                  </a:lnTo>
                  <a:lnTo>
                    <a:pt x="5372" y="30709"/>
                  </a:lnTo>
                  <a:lnTo>
                    <a:pt x="5106" y="29813"/>
                  </a:lnTo>
                  <a:lnTo>
                    <a:pt x="5172" y="28870"/>
                  </a:lnTo>
                  <a:lnTo>
                    <a:pt x="6048" y="28651"/>
                  </a:lnTo>
                  <a:lnTo>
                    <a:pt x="6762" y="28918"/>
                  </a:lnTo>
                  <a:lnTo>
                    <a:pt x="6962" y="29766"/>
                  </a:lnTo>
                  <a:lnTo>
                    <a:pt x="6839" y="30709"/>
                  </a:lnTo>
                  <a:close/>
                  <a:moveTo>
                    <a:pt x="35995" y="105375"/>
                  </a:moveTo>
                  <a:lnTo>
                    <a:pt x="30842" y="104346"/>
                  </a:lnTo>
                  <a:lnTo>
                    <a:pt x="21574" y="102127"/>
                  </a:lnTo>
                  <a:lnTo>
                    <a:pt x="19022" y="100984"/>
                  </a:lnTo>
                  <a:lnTo>
                    <a:pt x="16611" y="97907"/>
                  </a:lnTo>
                  <a:lnTo>
                    <a:pt x="15173" y="96421"/>
                  </a:lnTo>
                  <a:lnTo>
                    <a:pt x="13049" y="94517"/>
                  </a:lnTo>
                  <a:lnTo>
                    <a:pt x="11296" y="93793"/>
                  </a:lnTo>
                  <a:lnTo>
                    <a:pt x="9973" y="92459"/>
                  </a:lnTo>
                  <a:lnTo>
                    <a:pt x="9220" y="90488"/>
                  </a:lnTo>
                  <a:lnTo>
                    <a:pt x="8106" y="88716"/>
                  </a:lnTo>
                  <a:lnTo>
                    <a:pt x="6201" y="86630"/>
                  </a:lnTo>
                  <a:lnTo>
                    <a:pt x="1867" y="79534"/>
                  </a:lnTo>
                  <a:lnTo>
                    <a:pt x="1305" y="78791"/>
                  </a:lnTo>
                  <a:lnTo>
                    <a:pt x="400" y="77610"/>
                  </a:lnTo>
                  <a:lnTo>
                    <a:pt x="0" y="76952"/>
                  </a:lnTo>
                  <a:lnTo>
                    <a:pt x="2638" y="76410"/>
                  </a:lnTo>
                  <a:lnTo>
                    <a:pt x="7029" y="74819"/>
                  </a:lnTo>
                  <a:lnTo>
                    <a:pt x="8230" y="75590"/>
                  </a:lnTo>
                  <a:lnTo>
                    <a:pt x="9515" y="77200"/>
                  </a:lnTo>
                  <a:lnTo>
                    <a:pt x="10163" y="78581"/>
                  </a:lnTo>
                  <a:lnTo>
                    <a:pt x="10277" y="81134"/>
                  </a:lnTo>
                  <a:lnTo>
                    <a:pt x="10801" y="81544"/>
                  </a:lnTo>
                  <a:lnTo>
                    <a:pt x="12945" y="80686"/>
                  </a:lnTo>
                  <a:lnTo>
                    <a:pt x="13906" y="81715"/>
                  </a:lnTo>
                  <a:lnTo>
                    <a:pt x="15554" y="82943"/>
                  </a:lnTo>
                  <a:lnTo>
                    <a:pt x="18412" y="84163"/>
                  </a:lnTo>
                  <a:lnTo>
                    <a:pt x="22527" y="82248"/>
                  </a:lnTo>
                  <a:lnTo>
                    <a:pt x="24574" y="81753"/>
                  </a:lnTo>
                  <a:lnTo>
                    <a:pt x="26260" y="81791"/>
                  </a:lnTo>
                  <a:lnTo>
                    <a:pt x="27175" y="82391"/>
                  </a:lnTo>
                  <a:lnTo>
                    <a:pt x="27498" y="84372"/>
                  </a:lnTo>
                  <a:lnTo>
                    <a:pt x="27165" y="86820"/>
                  </a:lnTo>
                  <a:lnTo>
                    <a:pt x="26689" y="88163"/>
                  </a:lnTo>
                  <a:lnTo>
                    <a:pt x="27556" y="89135"/>
                  </a:lnTo>
                  <a:lnTo>
                    <a:pt x="30928" y="91487"/>
                  </a:lnTo>
                  <a:lnTo>
                    <a:pt x="32328" y="92793"/>
                  </a:lnTo>
                  <a:lnTo>
                    <a:pt x="31652" y="95050"/>
                  </a:lnTo>
                  <a:lnTo>
                    <a:pt x="34166" y="100565"/>
                  </a:lnTo>
                  <a:lnTo>
                    <a:pt x="35014" y="102708"/>
                  </a:lnTo>
                  <a:lnTo>
                    <a:pt x="35995" y="10537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8" name="Freeform: Shape 7">
              <a:extLst>
                <a:ext uri="{FF2B5EF4-FFF2-40B4-BE49-F238E27FC236}">
                  <a16:creationId xmlns:a16="http://schemas.microsoft.com/office/drawing/2014/main" id="{DBCFDE72-376A-2936-C4C6-FF21500AE5DF}"/>
                </a:ext>
              </a:extLst>
            </p:cNvPr>
            <p:cNvSpPr>
              <a:spLocks/>
            </p:cNvSpPr>
            <p:nvPr/>
          </p:nvSpPr>
          <p:spPr>
            <a:xfrm>
              <a:off x="8162284" y="3933943"/>
              <a:ext cx="123177" cy="167840"/>
            </a:xfrm>
            <a:custGeom>
              <a:avLst/>
              <a:gdLst>
                <a:gd name="connsiteX0" fmla="*/ 121663 w 123177"/>
                <a:gd name="connsiteY0" fmla="*/ 133921 h 167840"/>
                <a:gd name="connsiteX1" fmla="*/ 121872 w 123177"/>
                <a:gd name="connsiteY1" fmla="*/ 135007 h 167840"/>
                <a:gd name="connsiteX2" fmla="*/ 121911 w 123177"/>
                <a:gd name="connsiteY2" fmla="*/ 144494 h 167840"/>
                <a:gd name="connsiteX3" fmla="*/ 122149 w 123177"/>
                <a:gd name="connsiteY3" fmla="*/ 148542 h 167840"/>
                <a:gd name="connsiteX4" fmla="*/ 123006 w 123177"/>
                <a:gd name="connsiteY4" fmla="*/ 151876 h 167840"/>
                <a:gd name="connsiteX5" fmla="*/ 123177 w 123177"/>
                <a:gd name="connsiteY5" fmla="*/ 153143 h 167840"/>
                <a:gd name="connsiteX6" fmla="*/ 122330 w 123177"/>
                <a:gd name="connsiteY6" fmla="*/ 154172 h 167840"/>
                <a:gd name="connsiteX7" fmla="*/ 121491 w 123177"/>
                <a:gd name="connsiteY7" fmla="*/ 154372 h 167840"/>
                <a:gd name="connsiteX8" fmla="*/ 120701 w 123177"/>
                <a:gd name="connsiteY8" fmla="*/ 152762 h 167840"/>
                <a:gd name="connsiteX9" fmla="*/ 118910 w 123177"/>
                <a:gd name="connsiteY9" fmla="*/ 151533 h 167840"/>
                <a:gd name="connsiteX10" fmla="*/ 116262 w 123177"/>
                <a:gd name="connsiteY10" fmla="*/ 150219 h 167840"/>
                <a:gd name="connsiteX11" fmla="*/ 115138 w 123177"/>
                <a:gd name="connsiteY11" fmla="*/ 149343 h 167840"/>
                <a:gd name="connsiteX12" fmla="*/ 113776 w 123177"/>
                <a:gd name="connsiteY12" fmla="*/ 149695 h 167840"/>
                <a:gd name="connsiteX13" fmla="*/ 111862 w 123177"/>
                <a:gd name="connsiteY13" fmla="*/ 151686 h 167840"/>
                <a:gd name="connsiteX14" fmla="*/ 111100 w 123177"/>
                <a:gd name="connsiteY14" fmla="*/ 153534 h 167840"/>
                <a:gd name="connsiteX15" fmla="*/ 111433 w 123177"/>
                <a:gd name="connsiteY15" fmla="*/ 156124 h 167840"/>
                <a:gd name="connsiteX16" fmla="*/ 112033 w 123177"/>
                <a:gd name="connsiteY16" fmla="*/ 158677 h 167840"/>
                <a:gd name="connsiteX17" fmla="*/ 113367 w 123177"/>
                <a:gd name="connsiteY17" fmla="*/ 160134 h 167840"/>
                <a:gd name="connsiteX18" fmla="*/ 113472 w 123177"/>
                <a:gd name="connsiteY18" fmla="*/ 161744 h 167840"/>
                <a:gd name="connsiteX19" fmla="*/ 113948 w 123177"/>
                <a:gd name="connsiteY19" fmla="*/ 163830 h 167840"/>
                <a:gd name="connsiteX20" fmla="*/ 114634 w 123177"/>
                <a:gd name="connsiteY20" fmla="*/ 165735 h 167840"/>
                <a:gd name="connsiteX21" fmla="*/ 114958 w 123177"/>
                <a:gd name="connsiteY21" fmla="*/ 167802 h 167840"/>
                <a:gd name="connsiteX22" fmla="*/ 114519 w 123177"/>
                <a:gd name="connsiteY22" fmla="*/ 167840 h 167840"/>
                <a:gd name="connsiteX23" fmla="*/ 112929 w 123177"/>
                <a:gd name="connsiteY23" fmla="*/ 165192 h 167840"/>
                <a:gd name="connsiteX24" fmla="*/ 111500 w 123177"/>
                <a:gd name="connsiteY24" fmla="*/ 162325 h 167840"/>
                <a:gd name="connsiteX25" fmla="*/ 107795 w 123177"/>
                <a:gd name="connsiteY25" fmla="*/ 156896 h 167840"/>
                <a:gd name="connsiteX26" fmla="*/ 106585 w 123177"/>
                <a:gd name="connsiteY26" fmla="*/ 147161 h 167840"/>
                <a:gd name="connsiteX27" fmla="*/ 106509 w 123177"/>
                <a:gd name="connsiteY27" fmla="*/ 142342 h 167840"/>
                <a:gd name="connsiteX28" fmla="*/ 103966 w 123177"/>
                <a:gd name="connsiteY28" fmla="*/ 136665 h 167840"/>
                <a:gd name="connsiteX29" fmla="*/ 102280 w 123177"/>
                <a:gd name="connsiteY29" fmla="*/ 128797 h 167840"/>
                <a:gd name="connsiteX30" fmla="*/ 101603 w 123177"/>
                <a:gd name="connsiteY30" fmla="*/ 126749 h 167840"/>
                <a:gd name="connsiteX31" fmla="*/ 102489 w 123177"/>
                <a:gd name="connsiteY31" fmla="*/ 124196 h 167840"/>
                <a:gd name="connsiteX32" fmla="*/ 102641 w 123177"/>
                <a:gd name="connsiteY32" fmla="*/ 123244 h 167840"/>
                <a:gd name="connsiteX33" fmla="*/ 102165 w 123177"/>
                <a:gd name="connsiteY33" fmla="*/ 123454 h 167840"/>
                <a:gd name="connsiteX34" fmla="*/ 100870 w 123177"/>
                <a:gd name="connsiteY34" fmla="*/ 124768 h 167840"/>
                <a:gd name="connsiteX35" fmla="*/ 99184 w 123177"/>
                <a:gd name="connsiteY35" fmla="*/ 121625 h 167840"/>
                <a:gd name="connsiteX36" fmla="*/ 98079 w 123177"/>
                <a:gd name="connsiteY36" fmla="*/ 118806 h 167840"/>
                <a:gd name="connsiteX37" fmla="*/ 93716 w 123177"/>
                <a:gd name="connsiteY37" fmla="*/ 112967 h 167840"/>
                <a:gd name="connsiteX38" fmla="*/ 92450 w 123177"/>
                <a:gd name="connsiteY38" fmla="*/ 110385 h 167840"/>
                <a:gd name="connsiteX39" fmla="*/ 92393 w 123177"/>
                <a:gd name="connsiteY39" fmla="*/ 107861 h 167840"/>
                <a:gd name="connsiteX40" fmla="*/ 90507 w 123177"/>
                <a:gd name="connsiteY40" fmla="*/ 110395 h 167840"/>
                <a:gd name="connsiteX41" fmla="*/ 87945 w 123177"/>
                <a:gd name="connsiteY41" fmla="*/ 112176 h 167840"/>
                <a:gd name="connsiteX42" fmla="*/ 85334 w 123177"/>
                <a:gd name="connsiteY42" fmla="*/ 114853 h 167840"/>
                <a:gd name="connsiteX43" fmla="*/ 83601 w 123177"/>
                <a:gd name="connsiteY43" fmla="*/ 115662 h 167840"/>
                <a:gd name="connsiteX44" fmla="*/ 78105 w 123177"/>
                <a:gd name="connsiteY44" fmla="*/ 116157 h 167840"/>
                <a:gd name="connsiteX45" fmla="*/ 74924 w 123177"/>
                <a:gd name="connsiteY45" fmla="*/ 112576 h 167840"/>
                <a:gd name="connsiteX46" fmla="*/ 70361 w 123177"/>
                <a:gd name="connsiteY46" fmla="*/ 103804 h 167840"/>
                <a:gd name="connsiteX47" fmla="*/ 69761 w 123177"/>
                <a:gd name="connsiteY47" fmla="*/ 101822 h 167840"/>
                <a:gd name="connsiteX48" fmla="*/ 70361 w 123177"/>
                <a:gd name="connsiteY48" fmla="*/ 96650 h 167840"/>
                <a:gd name="connsiteX49" fmla="*/ 69275 w 123177"/>
                <a:gd name="connsiteY49" fmla="*/ 91745 h 167840"/>
                <a:gd name="connsiteX50" fmla="*/ 69295 w 123177"/>
                <a:gd name="connsiteY50" fmla="*/ 89164 h 167840"/>
                <a:gd name="connsiteX51" fmla="*/ 68971 w 123177"/>
                <a:gd name="connsiteY51" fmla="*/ 87430 h 167840"/>
                <a:gd name="connsiteX52" fmla="*/ 68152 w 123177"/>
                <a:gd name="connsiteY52" fmla="*/ 87811 h 167840"/>
                <a:gd name="connsiteX53" fmla="*/ 67837 w 123177"/>
                <a:gd name="connsiteY53" fmla="*/ 89002 h 167840"/>
                <a:gd name="connsiteX54" fmla="*/ 68018 w 123177"/>
                <a:gd name="connsiteY54" fmla="*/ 90821 h 167840"/>
                <a:gd name="connsiteX55" fmla="*/ 67685 w 123177"/>
                <a:gd name="connsiteY55" fmla="*/ 92345 h 167840"/>
                <a:gd name="connsiteX56" fmla="*/ 63741 w 123177"/>
                <a:gd name="connsiteY56" fmla="*/ 92050 h 167840"/>
                <a:gd name="connsiteX57" fmla="*/ 60027 w 123177"/>
                <a:gd name="connsiteY57" fmla="*/ 91354 h 167840"/>
                <a:gd name="connsiteX58" fmla="*/ 63294 w 123177"/>
                <a:gd name="connsiteY58" fmla="*/ 93936 h 167840"/>
                <a:gd name="connsiteX59" fmla="*/ 66809 w 123177"/>
                <a:gd name="connsiteY59" fmla="*/ 94536 h 167840"/>
                <a:gd name="connsiteX60" fmla="*/ 68618 w 123177"/>
                <a:gd name="connsiteY60" fmla="*/ 96841 h 167840"/>
                <a:gd name="connsiteX61" fmla="*/ 68837 w 123177"/>
                <a:gd name="connsiteY61" fmla="*/ 98641 h 167840"/>
                <a:gd name="connsiteX62" fmla="*/ 68723 w 123177"/>
                <a:gd name="connsiteY62" fmla="*/ 100670 h 167840"/>
                <a:gd name="connsiteX63" fmla="*/ 66933 w 123177"/>
                <a:gd name="connsiteY63" fmla="*/ 102089 h 167840"/>
                <a:gd name="connsiteX64" fmla="*/ 65284 w 123177"/>
                <a:gd name="connsiteY64" fmla="*/ 102984 h 167840"/>
                <a:gd name="connsiteX65" fmla="*/ 65580 w 123177"/>
                <a:gd name="connsiteY65" fmla="*/ 104928 h 167840"/>
                <a:gd name="connsiteX66" fmla="*/ 67580 w 123177"/>
                <a:gd name="connsiteY66" fmla="*/ 107290 h 167840"/>
                <a:gd name="connsiteX67" fmla="*/ 65161 w 123177"/>
                <a:gd name="connsiteY67" fmla="*/ 107956 h 167840"/>
                <a:gd name="connsiteX68" fmla="*/ 64504 w 123177"/>
                <a:gd name="connsiteY68" fmla="*/ 109499 h 167840"/>
                <a:gd name="connsiteX69" fmla="*/ 64446 w 123177"/>
                <a:gd name="connsiteY69" fmla="*/ 111700 h 167840"/>
                <a:gd name="connsiteX70" fmla="*/ 65665 w 123177"/>
                <a:gd name="connsiteY70" fmla="*/ 113643 h 167840"/>
                <a:gd name="connsiteX71" fmla="*/ 66151 w 123177"/>
                <a:gd name="connsiteY71" fmla="*/ 115081 h 167840"/>
                <a:gd name="connsiteX72" fmla="*/ 65856 w 123177"/>
                <a:gd name="connsiteY72" fmla="*/ 116405 h 167840"/>
                <a:gd name="connsiteX73" fmla="*/ 67037 w 123177"/>
                <a:gd name="connsiteY73" fmla="*/ 117824 h 167840"/>
                <a:gd name="connsiteX74" fmla="*/ 68752 w 123177"/>
                <a:gd name="connsiteY74" fmla="*/ 120806 h 167840"/>
                <a:gd name="connsiteX75" fmla="*/ 69304 w 123177"/>
                <a:gd name="connsiteY75" fmla="*/ 122920 h 167840"/>
                <a:gd name="connsiteX76" fmla="*/ 68589 w 123177"/>
                <a:gd name="connsiteY76" fmla="*/ 125902 h 167840"/>
                <a:gd name="connsiteX77" fmla="*/ 67609 w 123177"/>
                <a:gd name="connsiteY77" fmla="*/ 127063 h 167840"/>
                <a:gd name="connsiteX78" fmla="*/ 66037 w 123177"/>
                <a:gd name="connsiteY78" fmla="*/ 128188 h 167840"/>
                <a:gd name="connsiteX79" fmla="*/ 62341 w 123177"/>
                <a:gd name="connsiteY79" fmla="*/ 131941 h 167840"/>
                <a:gd name="connsiteX80" fmla="*/ 60531 w 123177"/>
                <a:gd name="connsiteY80" fmla="*/ 136208 h 167840"/>
                <a:gd name="connsiteX81" fmla="*/ 58998 w 123177"/>
                <a:gd name="connsiteY81" fmla="*/ 138198 h 167840"/>
                <a:gd name="connsiteX82" fmla="*/ 57074 w 123177"/>
                <a:gd name="connsiteY82" fmla="*/ 138570 h 167840"/>
                <a:gd name="connsiteX83" fmla="*/ 56331 w 123177"/>
                <a:gd name="connsiteY83" fmla="*/ 137694 h 167840"/>
                <a:gd name="connsiteX84" fmla="*/ 54740 w 123177"/>
                <a:gd name="connsiteY84" fmla="*/ 136550 h 167840"/>
                <a:gd name="connsiteX85" fmla="*/ 54702 w 123177"/>
                <a:gd name="connsiteY85" fmla="*/ 134464 h 167840"/>
                <a:gd name="connsiteX86" fmla="*/ 55188 w 123177"/>
                <a:gd name="connsiteY86" fmla="*/ 132817 h 167840"/>
                <a:gd name="connsiteX87" fmla="*/ 58436 w 123177"/>
                <a:gd name="connsiteY87" fmla="*/ 128826 h 167840"/>
                <a:gd name="connsiteX88" fmla="*/ 56665 w 123177"/>
                <a:gd name="connsiteY88" fmla="*/ 129359 h 167840"/>
                <a:gd name="connsiteX89" fmla="*/ 54664 w 123177"/>
                <a:gd name="connsiteY89" fmla="*/ 130502 h 167840"/>
                <a:gd name="connsiteX90" fmla="*/ 51616 w 123177"/>
                <a:gd name="connsiteY90" fmla="*/ 132664 h 167840"/>
                <a:gd name="connsiteX91" fmla="*/ 50645 w 123177"/>
                <a:gd name="connsiteY91" fmla="*/ 129988 h 167840"/>
                <a:gd name="connsiteX92" fmla="*/ 50006 w 123177"/>
                <a:gd name="connsiteY92" fmla="*/ 127511 h 167840"/>
                <a:gd name="connsiteX93" fmla="*/ 49997 w 123177"/>
                <a:gd name="connsiteY93" fmla="*/ 124473 h 167840"/>
                <a:gd name="connsiteX94" fmla="*/ 52444 w 123177"/>
                <a:gd name="connsiteY94" fmla="*/ 119929 h 167840"/>
                <a:gd name="connsiteX95" fmla="*/ 49673 w 123177"/>
                <a:gd name="connsiteY95" fmla="*/ 122196 h 167840"/>
                <a:gd name="connsiteX96" fmla="*/ 48911 w 123177"/>
                <a:gd name="connsiteY96" fmla="*/ 125025 h 167840"/>
                <a:gd name="connsiteX97" fmla="*/ 49254 w 123177"/>
                <a:gd name="connsiteY97" fmla="*/ 128359 h 167840"/>
                <a:gd name="connsiteX98" fmla="*/ 48892 w 123177"/>
                <a:gd name="connsiteY98" fmla="*/ 130721 h 167840"/>
                <a:gd name="connsiteX99" fmla="*/ 47816 w 123177"/>
                <a:gd name="connsiteY99" fmla="*/ 133798 h 167840"/>
                <a:gd name="connsiteX100" fmla="*/ 46339 w 123177"/>
                <a:gd name="connsiteY100" fmla="*/ 135646 h 167840"/>
                <a:gd name="connsiteX101" fmla="*/ 43958 w 123177"/>
                <a:gd name="connsiteY101" fmla="*/ 136836 h 167840"/>
                <a:gd name="connsiteX102" fmla="*/ 42910 w 123177"/>
                <a:gd name="connsiteY102" fmla="*/ 138655 h 167840"/>
                <a:gd name="connsiteX103" fmla="*/ 41310 w 123177"/>
                <a:gd name="connsiteY103" fmla="*/ 139989 h 167840"/>
                <a:gd name="connsiteX104" fmla="*/ 41263 w 123177"/>
                <a:gd name="connsiteY104" fmla="*/ 137322 h 167840"/>
                <a:gd name="connsiteX105" fmla="*/ 40748 w 123177"/>
                <a:gd name="connsiteY105" fmla="*/ 133798 h 167840"/>
                <a:gd name="connsiteX106" fmla="*/ 39024 w 123177"/>
                <a:gd name="connsiteY106" fmla="*/ 125425 h 167840"/>
                <a:gd name="connsiteX107" fmla="*/ 38652 w 123177"/>
                <a:gd name="connsiteY107" fmla="*/ 127225 h 167840"/>
                <a:gd name="connsiteX108" fmla="*/ 39548 w 123177"/>
                <a:gd name="connsiteY108" fmla="*/ 132417 h 167840"/>
                <a:gd name="connsiteX109" fmla="*/ 39491 w 123177"/>
                <a:gd name="connsiteY109" fmla="*/ 135789 h 167840"/>
                <a:gd name="connsiteX110" fmla="*/ 38186 w 123177"/>
                <a:gd name="connsiteY110" fmla="*/ 138456 h 167840"/>
                <a:gd name="connsiteX111" fmla="*/ 35566 w 123177"/>
                <a:gd name="connsiteY111" fmla="*/ 141313 h 167840"/>
                <a:gd name="connsiteX112" fmla="*/ 33557 w 123177"/>
                <a:gd name="connsiteY112" fmla="*/ 141713 h 167840"/>
                <a:gd name="connsiteX113" fmla="*/ 32375 w 123177"/>
                <a:gd name="connsiteY113" fmla="*/ 141275 h 167840"/>
                <a:gd name="connsiteX114" fmla="*/ 30585 w 123177"/>
                <a:gd name="connsiteY114" fmla="*/ 139503 h 167840"/>
                <a:gd name="connsiteX115" fmla="*/ 28623 w 123177"/>
                <a:gd name="connsiteY115" fmla="*/ 136970 h 167840"/>
                <a:gd name="connsiteX116" fmla="*/ 28299 w 123177"/>
                <a:gd name="connsiteY116" fmla="*/ 132893 h 167840"/>
                <a:gd name="connsiteX117" fmla="*/ 27489 w 123177"/>
                <a:gd name="connsiteY117" fmla="*/ 130655 h 167840"/>
                <a:gd name="connsiteX118" fmla="*/ 27613 w 123177"/>
                <a:gd name="connsiteY118" fmla="*/ 127978 h 167840"/>
                <a:gd name="connsiteX119" fmla="*/ 27451 w 123177"/>
                <a:gd name="connsiteY119" fmla="*/ 125444 h 167840"/>
                <a:gd name="connsiteX120" fmla="*/ 25346 w 123177"/>
                <a:gd name="connsiteY120" fmla="*/ 118653 h 167840"/>
                <a:gd name="connsiteX121" fmla="*/ 23984 w 123177"/>
                <a:gd name="connsiteY121" fmla="*/ 115167 h 167840"/>
                <a:gd name="connsiteX122" fmla="*/ 24156 w 123177"/>
                <a:gd name="connsiteY122" fmla="*/ 114043 h 167840"/>
                <a:gd name="connsiteX123" fmla="*/ 24060 w 123177"/>
                <a:gd name="connsiteY123" fmla="*/ 113567 h 167840"/>
                <a:gd name="connsiteX124" fmla="*/ 23432 w 123177"/>
                <a:gd name="connsiteY124" fmla="*/ 109071 h 167840"/>
                <a:gd name="connsiteX125" fmla="*/ 22555 w 123177"/>
                <a:gd name="connsiteY125" fmla="*/ 106318 h 167840"/>
                <a:gd name="connsiteX126" fmla="*/ 22117 w 123177"/>
                <a:gd name="connsiteY126" fmla="*/ 103384 h 167840"/>
                <a:gd name="connsiteX127" fmla="*/ 24194 w 123177"/>
                <a:gd name="connsiteY127" fmla="*/ 99165 h 167840"/>
                <a:gd name="connsiteX128" fmla="*/ 23356 w 123177"/>
                <a:gd name="connsiteY128" fmla="*/ 98479 h 167840"/>
                <a:gd name="connsiteX129" fmla="*/ 20964 w 123177"/>
                <a:gd name="connsiteY129" fmla="*/ 97917 h 167840"/>
                <a:gd name="connsiteX130" fmla="*/ 18745 w 123177"/>
                <a:gd name="connsiteY130" fmla="*/ 97184 h 167840"/>
                <a:gd name="connsiteX131" fmla="*/ 18202 w 123177"/>
                <a:gd name="connsiteY131" fmla="*/ 96088 h 167840"/>
                <a:gd name="connsiteX132" fmla="*/ 19193 w 123177"/>
                <a:gd name="connsiteY132" fmla="*/ 91926 h 167840"/>
                <a:gd name="connsiteX133" fmla="*/ 18040 w 123177"/>
                <a:gd name="connsiteY133" fmla="*/ 90297 h 167840"/>
                <a:gd name="connsiteX134" fmla="*/ 16383 w 123177"/>
                <a:gd name="connsiteY134" fmla="*/ 88649 h 167840"/>
                <a:gd name="connsiteX135" fmla="*/ 15859 w 123177"/>
                <a:gd name="connsiteY135" fmla="*/ 87992 h 167840"/>
                <a:gd name="connsiteX136" fmla="*/ 15307 w 123177"/>
                <a:gd name="connsiteY136" fmla="*/ 87135 h 167840"/>
                <a:gd name="connsiteX137" fmla="*/ 14545 w 123177"/>
                <a:gd name="connsiteY137" fmla="*/ 85039 h 167840"/>
                <a:gd name="connsiteX138" fmla="*/ 16021 w 123177"/>
                <a:gd name="connsiteY138" fmla="*/ 80629 h 167840"/>
                <a:gd name="connsiteX139" fmla="*/ 18088 w 123177"/>
                <a:gd name="connsiteY139" fmla="*/ 75505 h 167840"/>
                <a:gd name="connsiteX140" fmla="*/ 18459 w 123177"/>
                <a:gd name="connsiteY140" fmla="*/ 73552 h 167840"/>
                <a:gd name="connsiteX141" fmla="*/ 18802 w 123177"/>
                <a:gd name="connsiteY141" fmla="*/ 70161 h 167840"/>
                <a:gd name="connsiteX142" fmla="*/ 18993 w 123177"/>
                <a:gd name="connsiteY142" fmla="*/ 68856 h 167840"/>
                <a:gd name="connsiteX143" fmla="*/ 18726 w 123177"/>
                <a:gd name="connsiteY143" fmla="*/ 67571 h 167840"/>
                <a:gd name="connsiteX144" fmla="*/ 16545 w 123177"/>
                <a:gd name="connsiteY144" fmla="*/ 66085 h 167840"/>
                <a:gd name="connsiteX145" fmla="*/ 12706 w 123177"/>
                <a:gd name="connsiteY145" fmla="*/ 65484 h 167840"/>
                <a:gd name="connsiteX146" fmla="*/ 9992 w 123177"/>
                <a:gd name="connsiteY146" fmla="*/ 64237 h 167840"/>
                <a:gd name="connsiteX147" fmla="*/ 8411 w 123177"/>
                <a:gd name="connsiteY147" fmla="*/ 62351 h 167840"/>
                <a:gd name="connsiteX148" fmla="*/ 7058 w 123177"/>
                <a:gd name="connsiteY148" fmla="*/ 61598 h 167840"/>
                <a:gd name="connsiteX149" fmla="*/ 5392 w 123177"/>
                <a:gd name="connsiteY149" fmla="*/ 62160 h 167840"/>
                <a:gd name="connsiteX150" fmla="*/ 3267 w 123177"/>
                <a:gd name="connsiteY150" fmla="*/ 61427 h 167840"/>
                <a:gd name="connsiteX151" fmla="*/ 1486 w 123177"/>
                <a:gd name="connsiteY151" fmla="*/ 59550 h 167840"/>
                <a:gd name="connsiteX152" fmla="*/ 0 w 123177"/>
                <a:gd name="connsiteY152" fmla="*/ 57274 h 167840"/>
                <a:gd name="connsiteX153" fmla="*/ 191 w 123177"/>
                <a:gd name="connsiteY153" fmla="*/ 56207 h 167840"/>
                <a:gd name="connsiteX154" fmla="*/ 581 w 123177"/>
                <a:gd name="connsiteY154" fmla="*/ 54788 h 167840"/>
                <a:gd name="connsiteX155" fmla="*/ 3381 w 123177"/>
                <a:gd name="connsiteY155" fmla="*/ 48882 h 167840"/>
                <a:gd name="connsiteX156" fmla="*/ 4419 w 123177"/>
                <a:gd name="connsiteY156" fmla="*/ 48701 h 167840"/>
                <a:gd name="connsiteX157" fmla="*/ 6848 w 123177"/>
                <a:gd name="connsiteY157" fmla="*/ 49835 h 167840"/>
                <a:gd name="connsiteX158" fmla="*/ 7754 w 123177"/>
                <a:gd name="connsiteY158" fmla="*/ 49835 h 167840"/>
                <a:gd name="connsiteX159" fmla="*/ 9344 w 123177"/>
                <a:gd name="connsiteY159" fmla="*/ 47501 h 167840"/>
                <a:gd name="connsiteX160" fmla="*/ 11573 w 123177"/>
                <a:gd name="connsiteY160" fmla="*/ 40843 h 167840"/>
                <a:gd name="connsiteX161" fmla="*/ 14716 w 123177"/>
                <a:gd name="connsiteY161" fmla="*/ 40862 h 167840"/>
                <a:gd name="connsiteX162" fmla="*/ 17488 w 123177"/>
                <a:gd name="connsiteY162" fmla="*/ 41072 h 167840"/>
                <a:gd name="connsiteX163" fmla="*/ 19355 w 123177"/>
                <a:gd name="connsiteY163" fmla="*/ 41415 h 167840"/>
                <a:gd name="connsiteX164" fmla="*/ 21212 w 123177"/>
                <a:gd name="connsiteY164" fmla="*/ 41205 h 167840"/>
                <a:gd name="connsiteX165" fmla="*/ 23165 w 123177"/>
                <a:gd name="connsiteY165" fmla="*/ 40672 h 167840"/>
                <a:gd name="connsiteX166" fmla="*/ 24222 w 123177"/>
                <a:gd name="connsiteY166" fmla="*/ 39834 h 167840"/>
                <a:gd name="connsiteX167" fmla="*/ 24803 w 123177"/>
                <a:gd name="connsiteY167" fmla="*/ 38767 h 167840"/>
                <a:gd name="connsiteX168" fmla="*/ 24603 w 123177"/>
                <a:gd name="connsiteY168" fmla="*/ 37843 h 167840"/>
                <a:gd name="connsiteX169" fmla="*/ 22213 w 123177"/>
                <a:gd name="connsiteY169" fmla="*/ 36586 h 167840"/>
                <a:gd name="connsiteX170" fmla="*/ 21288 w 123177"/>
                <a:gd name="connsiteY170" fmla="*/ 35643 h 167840"/>
                <a:gd name="connsiteX171" fmla="*/ 20622 w 123177"/>
                <a:gd name="connsiteY171" fmla="*/ 32966 h 167840"/>
                <a:gd name="connsiteX172" fmla="*/ 19927 w 123177"/>
                <a:gd name="connsiteY172" fmla="*/ 31966 h 167840"/>
                <a:gd name="connsiteX173" fmla="*/ 15230 w 123177"/>
                <a:gd name="connsiteY173" fmla="*/ 31823 h 167840"/>
                <a:gd name="connsiteX174" fmla="*/ 12792 w 123177"/>
                <a:gd name="connsiteY174" fmla="*/ 30594 h 167840"/>
                <a:gd name="connsiteX175" fmla="*/ 11449 w 123177"/>
                <a:gd name="connsiteY175" fmla="*/ 29489 h 167840"/>
                <a:gd name="connsiteX176" fmla="*/ 9068 w 123177"/>
                <a:gd name="connsiteY176" fmla="*/ 25841 h 167840"/>
                <a:gd name="connsiteX177" fmla="*/ 6115 w 123177"/>
                <a:gd name="connsiteY177" fmla="*/ 23136 h 167840"/>
                <a:gd name="connsiteX178" fmla="*/ 3296 w 123177"/>
                <a:gd name="connsiteY178" fmla="*/ 22498 h 167840"/>
                <a:gd name="connsiteX179" fmla="*/ 2210 w 123177"/>
                <a:gd name="connsiteY179" fmla="*/ 21622 h 167840"/>
                <a:gd name="connsiteX180" fmla="*/ 1619 w 123177"/>
                <a:gd name="connsiteY180" fmla="*/ 20231 h 167840"/>
                <a:gd name="connsiteX181" fmla="*/ 1953 w 123177"/>
                <a:gd name="connsiteY181" fmla="*/ 18222 h 167840"/>
                <a:gd name="connsiteX182" fmla="*/ 2800 w 123177"/>
                <a:gd name="connsiteY182" fmla="*/ 16393 h 167840"/>
                <a:gd name="connsiteX183" fmla="*/ 3391 w 123177"/>
                <a:gd name="connsiteY183" fmla="*/ 14354 h 167840"/>
                <a:gd name="connsiteX184" fmla="*/ 5639 w 123177"/>
                <a:gd name="connsiteY184" fmla="*/ 11659 h 167840"/>
                <a:gd name="connsiteX185" fmla="*/ 8277 w 123177"/>
                <a:gd name="connsiteY185" fmla="*/ 9306 h 167840"/>
                <a:gd name="connsiteX186" fmla="*/ 9458 w 123177"/>
                <a:gd name="connsiteY186" fmla="*/ 7687 h 167840"/>
                <a:gd name="connsiteX187" fmla="*/ 11125 w 123177"/>
                <a:gd name="connsiteY187" fmla="*/ 5982 h 167840"/>
                <a:gd name="connsiteX188" fmla="*/ 11325 w 123177"/>
                <a:gd name="connsiteY188" fmla="*/ 5048 h 167840"/>
                <a:gd name="connsiteX189" fmla="*/ 11039 w 123177"/>
                <a:gd name="connsiteY189" fmla="*/ 3981 h 167840"/>
                <a:gd name="connsiteX190" fmla="*/ 9687 w 123177"/>
                <a:gd name="connsiteY190" fmla="*/ 2962 h 167840"/>
                <a:gd name="connsiteX191" fmla="*/ 8744 w 123177"/>
                <a:gd name="connsiteY191" fmla="*/ 2639 h 167840"/>
                <a:gd name="connsiteX192" fmla="*/ 8592 w 123177"/>
                <a:gd name="connsiteY192" fmla="*/ 1981 h 167840"/>
                <a:gd name="connsiteX193" fmla="*/ 9240 w 123177"/>
                <a:gd name="connsiteY193" fmla="*/ 219 h 167840"/>
                <a:gd name="connsiteX194" fmla="*/ 10525 w 123177"/>
                <a:gd name="connsiteY194" fmla="*/ 0 h 167840"/>
                <a:gd name="connsiteX195" fmla="*/ 13202 w 123177"/>
                <a:gd name="connsiteY195" fmla="*/ 1600 h 167840"/>
                <a:gd name="connsiteX196" fmla="*/ 15926 w 123177"/>
                <a:gd name="connsiteY196" fmla="*/ 4181 h 167840"/>
                <a:gd name="connsiteX197" fmla="*/ 17536 w 123177"/>
                <a:gd name="connsiteY197" fmla="*/ 6487 h 167840"/>
                <a:gd name="connsiteX198" fmla="*/ 17602 w 123177"/>
                <a:gd name="connsiteY198" fmla="*/ 8306 h 167840"/>
                <a:gd name="connsiteX199" fmla="*/ 18650 w 123177"/>
                <a:gd name="connsiteY199" fmla="*/ 8601 h 167840"/>
                <a:gd name="connsiteX200" fmla="*/ 19708 w 123177"/>
                <a:gd name="connsiteY200" fmla="*/ 8668 h 167840"/>
                <a:gd name="connsiteX201" fmla="*/ 21479 w 123177"/>
                <a:gd name="connsiteY201" fmla="*/ 9468 h 167840"/>
                <a:gd name="connsiteX202" fmla="*/ 23308 w 123177"/>
                <a:gd name="connsiteY202" fmla="*/ 9230 h 167840"/>
                <a:gd name="connsiteX203" fmla="*/ 24489 w 123177"/>
                <a:gd name="connsiteY203" fmla="*/ 9678 h 167840"/>
                <a:gd name="connsiteX204" fmla="*/ 25279 w 123177"/>
                <a:gd name="connsiteY204" fmla="*/ 9516 h 167840"/>
                <a:gd name="connsiteX205" fmla="*/ 25575 w 123177"/>
                <a:gd name="connsiteY205" fmla="*/ 8468 h 167840"/>
                <a:gd name="connsiteX206" fmla="*/ 24689 w 123177"/>
                <a:gd name="connsiteY206" fmla="*/ 6925 h 167840"/>
                <a:gd name="connsiteX207" fmla="*/ 24041 w 123177"/>
                <a:gd name="connsiteY207" fmla="*/ 5829 h 167840"/>
                <a:gd name="connsiteX208" fmla="*/ 24784 w 123177"/>
                <a:gd name="connsiteY208" fmla="*/ 4724 h 167840"/>
                <a:gd name="connsiteX209" fmla="*/ 25632 w 123177"/>
                <a:gd name="connsiteY209" fmla="*/ 4506 h 167840"/>
                <a:gd name="connsiteX210" fmla="*/ 26575 w 123177"/>
                <a:gd name="connsiteY210" fmla="*/ 4782 h 167840"/>
                <a:gd name="connsiteX211" fmla="*/ 27861 w 123177"/>
                <a:gd name="connsiteY211" fmla="*/ 5772 h 167840"/>
                <a:gd name="connsiteX212" fmla="*/ 28803 w 123177"/>
                <a:gd name="connsiteY212" fmla="*/ 7801 h 167840"/>
                <a:gd name="connsiteX213" fmla="*/ 28985 w 123177"/>
                <a:gd name="connsiteY213" fmla="*/ 10954 h 167840"/>
                <a:gd name="connsiteX214" fmla="*/ 31071 w 123177"/>
                <a:gd name="connsiteY214" fmla="*/ 13802 h 167840"/>
                <a:gd name="connsiteX215" fmla="*/ 33824 w 123177"/>
                <a:gd name="connsiteY215" fmla="*/ 15821 h 167840"/>
                <a:gd name="connsiteX216" fmla="*/ 35976 w 123177"/>
                <a:gd name="connsiteY216" fmla="*/ 16755 h 167840"/>
                <a:gd name="connsiteX217" fmla="*/ 38567 w 123177"/>
                <a:gd name="connsiteY217" fmla="*/ 17421 h 167840"/>
                <a:gd name="connsiteX218" fmla="*/ 40786 w 123177"/>
                <a:gd name="connsiteY218" fmla="*/ 16783 h 167840"/>
                <a:gd name="connsiteX219" fmla="*/ 41891 w 123177"/>
                <a:gd name="connsiteY219" fmla="*/ 14802 h 167840"/>
                <a:gd name="connsiteX220" fmla="*/ 41386 w 123177"/>
                <a:gd name="connsiteY220" fmla="*/ 13021 h 167840"/>
                <a:gd name="connsiteX221" fmla="*/ 41739 w 123177"/>
                <a:gd name="connsiteY221" fmla="*/ 11430 h 167840"/>
                <a:gd name="connsiteX222" fmla="*/ 42625 w 123177"/>
                <a:gd name="connsiteY222" fmla="*/ 10554 h 167840"/>
                <a:gd name="connsiteX223" fmla="*/ 44015 w 123177"/>
                <a:gd name="connsiteY223" fmla="*/ 10611 h 167840"/>
                <a:gd name="connsiteX224" fmla="*/ 45044 w 123177"/>
                <a:gd name="connsiteY224" fmla="*/ 11868 h 167840"/>
                <a:gd name="connsiteX225" fmla="*/ 48063 w 123177"/>
                <a:gd name="connsiteY225" fmla="*/ 18669 h 167840"/>
                <a:gd name="connsiteX226" fmla="*/ 47444 w 123177"/>
                <a:gd name="connsiteY226" fmla="*/ 21679 h 167840"/>
                <a:gd name="connsiteX227" fmla="*/ 48120 w 123177"/>
                <a:gd name="connsiteY227" fmla="*/ 29928 h 167840"/>
                <a:gd name="connsiteX228" fmla="*/ 47358 w 123177"/>
                <a:gd name="connsiteY228" fmla="*/ 35357 h 167840"/>
                <a:gd name="connsiteX229" fmla="*/ 47482 w 123177"/>
                <a:gd name="connsiteY229" fmla="*/ 36529 h 167840"/>
                <a:gd name="connsiteX230" fmla="*/ 47835 w 123177"/>
                <a:gd name="connsiteY230" fmla="*/ 37433 h 167840"/>
                <a:gd name="connsiteX231" fmla="*/ 48349 w 123177"/>
                <a:gd name="connsiteY231" fmla="*/ 37805 h 167840"/>
                <a:gd name="connsiteX232" fmla="*/ 49235 w 123177"/>
                <a:gd name="connsiteY232" fmla="*/ 37795 h 167840"/>
                <a:gd name="connsiteX233" fmla="*/ 52911 w 123177"/>
                <a:gd name="connsiteY233" fmla="*/ 38814 h 167840"/>
                <a:gd name="connsiteX234" fmla="*/ 56007 w 123177"/>
                <a:gd name="connsiteY234" fmla="*/ 39948 h 167840"/>
                <a:gd name="connsiteX235" fmla="*/ 59503 w 123177"/>
                <a:gd name="connsiteY235" fmla="*/ 40977 h 167840"/>
                <a:gd name="connsiteX236" fmla="*/ 64551 w 123177"/>
                <a:gd name="connsiteY236" fmla="*/ 41777 h 167840"/>
                <a:gd name="connsiteX237" fmla="*/ 67646 w 123177"/>
                <a:gd name="connsiteY237" fmla="*/ 41520 h 167840"/>
                <a:gd name="connsiteX238" fmla="*/ 69190 w 123177"/>
                <a:gd name="connsiteY238" fmla="*/ 41491 h 167840"/>
                <a:gd name="connsiteX239" fmla="*/ 72323 w 123177"/>
                <a:gd name="connsiteY239" fmla="*/ 41729 h 167840"/>
                <a:gd name="connsiteX240" fmla="*/ 80553 w 123177"/>
                <a:gd name="connsiteY240" fmla="*/ 41300 h 167840"/>
                <a:gd name="connsiteX241" fmla="*/ 87363 w 123177"/>
                <a:gd name="connsiteY241" fmla="*/ 41186 h 167840"/>
                <a:gd name="connsiteX242" fmla="*/ 90135 w 123177"/>
                <a:gd name="connsiteY242" fmla="*/ 41967 h 167840"/>
                <a:gd name="connsiteX243" fmla="*/ 92354 w 123177"/>
                <a:gd name="connsiteY243" fmla="*/ 42243 h 167840"/>
                <a:gd name="connsiteX244" fmla="*/ 99936 w 123177"/>
                <a:gd name="connsiteY244" fmla="*/ 41701 h 167840"/>
                <a:gd name="connsiteX245" fmla="*/ 107595 w 123177"/>
                <a:gd name="connsiteY245" fmla="*/ 41443 h 167840"/>
                <a:gd name="connsiteX246" fmla="*/ 111738 w 123177"/>
                <a:gd name="connsiteY246" fmla="*/ 43167 h 167840"/>
                <a:gd name="connsiteX247" fmla="*/ 116253 w 123177"/>
                <a:gd name="connsiteY247" fmla="*/ 45977 h 167840"/>
                <a:gd name="connsiteX248" fmla="*/ 118796 w 123177"/>
                <a:gd name="connsiteY248" fmla="*/ 48063 h 167840"/>
                <a:gd name="connsiteX249" fmla="*/ 119253 w 123177"/>
                <a:gd name="connsiteY249" fmla="*/ 49254 h 167840"/>
                <a:gd name="connsiteX250" fmla="*/ 118977 w 123177"/>
                <a:gd name="connsiteY250" fmla="*/ 50273 h 167840"/>
                <a:gd name="connsiteX251" fmla="*/ 118129 w 123177"/>
                <a:gd name="connsiteY251" fmla="*/ 50835 h 167840"/>
                <a:gd name="connsiteX252" fmla="*/ 116567 w 123177"/>
                <a:gd name="connsiteY252" fmla="*/ 50854 h 167840"/>
                <a:gd name="connsiteX253" fmla="*/ 112995 w 123177"/>
                <a:gd name="connsiteY253" fmla="*/ 49492 h 167840"/>
                <a:gd name="connsiteX254" fmla="*/ 112386 w 123177"/>
                <a:gd name="connsiteY254" fmla="*/ 49892 h 167840"/>
                <a:gd name="connsiteX255" fmla="*/ 112452 w 123177"/>
                <a:gd name="connsiteY255" fmla="*/ 52673 h 167840"/>
                <a:gd name="connsiteX256" fmla="*/ 112338 w 123177"/>
                <a:gd name="connsiteY256" fmla="*/ 53112 h 167840"/>
                <a:gd name="connsiteX257" fmla="*/ 111576 w 123177"/>
                <a:gd name="connsiteY257" fmla="*/ 55607 h 167840"/>
                <a:gd name="connsiteX258" fmla="*/ 109424 w 123177"/>
                <a:gd name="connsiteY258" fmla="*/ 61217 h 167840"/>
                <a:gd name="connsiteX259" fmla="*/ 109004 w 123177"/>
                <a:gd name="connsiteY259" fmla="*/ 63722 h 167840"/>
                <a:gd name="connsiteX260" fmla="*/ 108547 w 123177"/>
                <a:gd name="connsiteY260" fmla="*/ 64361 h 167840"/>
                <a:gd name="connsiteX261" fmla="*/ 107985 w 123177"/>
                <a:gd name="connsiteY261" fmla="*/ 64713 h 167840"/>
                <a:gd name="connsiteX262" fmla="*/ 106299 w 123177"/>
                <a:gd name="connsiteY262" fmla="*/ 64808 h 167840"/>
                <a:gd name="connsiteX263" fmla="*/ 104975 w 123177"/>
                <a:gd name="connsiteY263" fmla="*/ 65218 h 167840"/>
                <a:gd name="connsiteX264" fmla="*/ 104423 w 123177"/>
                <a:gd name="connsiteY264" fmla="*/ 66132 h 167840"/>
                <a:gd name="connsiteX265" fmla="*/ 103565 w 123177"/>
                <a:gd name="connsiteY265" fmla="*/ 68018 h 167840"/>
                <a:gd name="connsiteX266" fmla="*/ 102965 w 123177"/>
                <a:gd name="connsiteY266" fmla="*/ 69923 h 167840"/>
                <a:gd name="connsiteX267" fmla="*/ 102146 w 123177"/>
                <a:gd name="connsiteY267" fmla="*/ 70514 h 167840"/>
                <a:gd name="connsiteX268" fmla="*/ 100175 w 123177"/>
                <a:gd name="connsiteY268" fmla="*/ 69485 h 167840"/>
                <a:gd name="connsiteX269" fmla="*/ 98946 w 123177"/>
                <a:gd name="connsiteY269" fmla="*/ 69647 h 167840"/>
                <a:gd name="connsiteX270" fmla="*/ 97403 w 123177"/>
                <a:gd name="connsiteY270" fmla="*/ 70085 h 167840"/>
                <a:gd name="connsiteX271" fmla="*/ 95860 w 123177"/>
                <a:gd name="connsiteY271" fmla="*/ 71171 h 167840"/>
                <a:gd name="connsiteX272" fmla="*/ 94802 w 123177"/>
                <a:gd name="connsiteY272" fmla="*/ 72523 h 167840"/>
                <a:gd name="connsiteX273" fmla="*/ 93602 w 123177"/>
                <a:gd name="connsiteY273" fmla="*/ 72981 h 167840"/>
                <a:gd name="connsiteX274" fmla="*/ 90021 w 123177"/>
                <a:gd name="connsiteY274" fmla="*/ 72714 h 167840"/>
                <a:gd name="connsiteX275" fmla="*/ 89345 w 123177"/>
                <a:gd name="connsiteY275" fmla="*/ 72905 h 167840"/>
                <a:gd name="connsiteX276" fmla="*/ 88888 w 123177"/>
                <a:gd name="connsiteY276" fmla="*/ 73866 h 167840"/>
                <a:gd name="connsiteX277" fmla="*/ 88525 w 123177"/>
                <a:gd name="connsiteY277" fmla="*/ 75076 h 167840"/>
                <a:gd name="connsiteX278" fmla="*/ 85735 w 123177"/>
                <a:gd name="connsiteY278" fmla="*/ 77934 h 167840"/>
                <a:gd name="connsiteX279" fmla="*/ 84677 w 123177"/>
                <a:gd name="connsiteY279" fmla="*/ 82515 h 167840"/>
                <a:gd name="connsiteX280" fmla="*/ 83820 w 123177"/>
                <a:gd name="connsiteY280" fmla="*/ 85487 h 167840"/>
                <a:gd name="connsiteX281" fmla="*/ 83963 w 123177"/>
                <a:gd name="connsiteY281" fmla="*/ 87792 h 167840"/>
                <a:gd name="connsiteX282" fmla="*/ 86316 w 123177"/>
                <a:gd name="connsiteY282" fmla="*/ 93802 h 167840"/>
                <a:gd name="connsiteX283" fmla="*/ 87963 w 123177"/>
                <a:gd name="connsiteY283" fmla="*/ 101594 h 167840"/>
                <a:gd name="connsiteX284" fmla="*/ 88592 w 123177"/>
                <a:gd name="connsiteY284" fmla="*/ 102384 h 167840"/>
                <a:gd name="connsiteX285" fmla="*/ 89145 w 123177"/>
                <a:gd name="connsiteY285" fmla="*/ 102632 h 167840"/>
                <a:gd name="connsiteX286" fmla="*/ 89392 w 123177"/>
                <a:gd name="connsiteY286" fmla="*/ 102451 h 167840"/>
                <a:gd name="connsiteX287" fmla="*/ 89335 w 123177"/>
                <a:gd name="connsiteY287" fmla="*/ 100841 h 167840"/>
                <a:gd name="connsiteX288" fmla="*/ 89440 w 123177"/>
                <a:gd name="connsiteY288" fmla="*/ 98889 h 167840"/>
                <a:gd name="connsiteX289" fmla="*/ 90211 w 123177"/>
                <a:gd name="connsiteY289" fmla="*/ 98431 h 167840"/>
                <a:gd name="connsiteX290" fmla="*/ 91202 w 123177"/>
                <a:gd name="connsiteY290" fmla="*/ 98831 h 167840"/>
                <a:gd name="connsiteX291" fmla="*/ 92145 w 123177"/>
                <a:gd name="connsiteY291" fmla="*/ 100527 h 167840"/>
                <a:gd name="connsiteX292" fmla="*/ 93202 w 123177"/>
                <a:gd name="connsiteY292" fmla="*/ 103632 h 167840"/>
                <a:gd name="connsiteX293" fmla="*/ 94336 w 123177"/>
                <a:gd name="connsiteY293" fmla="*/ 104851 h 167840"/>
                <a:gd name="connsiteX294" fmla="*/ 96108 w 123177"/>
                <a:gd name="connsiteY294" fmla="*/ 105194 h 167840"/>
                <a:gd name="connsiteX295" fmla="*/ 98117 w 123177"/>
                <a:gd name="connsiteY295" fmla="*/ 104461 h 167840"/>
                <a:gd name="connsiteX296" fmla="*/ 99613 w 123177"/>
                <a:gd name="connsiteY296" fmla="*/ 103061 h 167840"/>
                <a:gd name="connsiteX297" fmla="*/ 100222 w 123177"/>
                <a:gd name="connsiteY297" fmla="*/ 101537 h 167840"/>
                <a:gd name="connsiteX298" fmla="*/ 99793 w 123177"/>
                <a:gd name="connsiteY298" fmla="*/ 98546 h 167840"/>
                <a:gd name="connsiteX299" fmla="*/ 99699 w 123177"/>
                <a:gd name="connsiteY299" fmla="*/ 96307 h 167840"/>
                <a:gd name="connsiteX300" fmla="*/ 100660 w 123177"/>
                <a:gd name="connsiteY300" fmla="*/ 94174 h 167840"/>
                <a:gd name="connsiteX301" fmla="*/ 104108 w 123177"/>
                <a:gd name="connsiteY301" fmla="*/ 90992 h 167840"/>
                <a:gd name="connsiteX302" fmla="*/ 104604 w 123177"/>
                <a:gd name="connsiteY302" fmla="*/ 90011 h 167840"/>
                <a:gd name="connsiteX303" fmla="*/ 104384 w 123177"/>
                <a:gd name="connsiteY303" fmla="*/ 87297 h 167840"/>
                <a:gd name="connsiteX304" fmla="*/ 104394 w 123177"/>
                <a:gd name="connsiteY304" fmla="*/ 84744 h 167840"/>
                <a:gd name="connsiteX305" fmla="*/ 105699 w 123177"/>
                <a:gd name="connsiteY305" fmla="*/ 84572 h 167840"/>
                <a:gd name="connsiteX306" fmla="*/ 107461 w 123177"/>
                <a:gd name="connsiteY306" fmla="*/ 84982 h 167840"/>
                <a:gd name="connsiteX307" fmla="*/ 109671 w 123177"/>
                <a:gd name="connsiteY307" fmla="*/ 83734 h 167840"/>
                <a:gd name="connsiteX308" fmla="*/ 110347 w 123177"/>
                <a:gd name="connsiteY308" fmla="*/ 83706 h 167840"/>
                <a:gd name="connsiteX309" fmla="*/ 111280 w 123177"/>
                <a:gd name="connsiteY309" fmla="*/ 85049 h 167840"/>
                <a:gd name="connsiteX310" fmla="*/ 112852 w 123177"/>
                <a:gd name="connsiteY310" fmla="*/ 84820 h 167840"/>
                <a:gd name="connsiteX311" fmla="*/ 114015 w 123177"/>
                <a:gd name="connsiteY311" fmla="*/ 90364 h 167840"/>
                <a:gd name="connsiteX312" fmla="*/ 115205 w 123177"/>
                <a:gd name="connsiteY312" fmla="*/ 95250 h 167840"/>
                <a:gd name="connsiteX313" fmla="*/ 115214 w 123177"/>
                <a:gd name="connsiteY313" fmla="*/ 97527 h 167840"/>
                <a:gd name="connsiteX314" fmla="*/ 115414 w 123177"/>
                <a:gd name="connsiteY314" fmla="*/ 102518 h 167840"/>
                <a:gd name="connsiteX315" fmla="*/ 115957 w 123177"/>
                <a:gd name="connsiteY315" fmla="*/ 106585 h 167840"/>
                <a:gd name="connsiteX316" fmla="*/ 116805 w 123177"/>
                <a:gd name="connsiteY316" fmla="*/ 107509 h 167840"/>
                <a:gd name="connsiteX317" fmla="*/ 117796 w 123177"/>
                <a:gd name="connsiteY317" fmla="*/ 109681 h 167840"/>
                <a:gd name="connsiteX318" fmla="*/ 118710 w 123177"/>
                <a:gd name="connsiteY318" fmla="*/ 112204 h 167840"/>
                <a:gd name="connsiteX319" fmla="*/ 119425 w 123177"/>
                <a:gd name="connsiteY319" fmla="*/ 113614 h 167840"/>
                <a:gd name="connsiteX320" fmla="*/ 119910 w 123177"/>
                <a:gd name="connsiteY320" fmla="*/ 118215 h 167840"/>
                <a:gd name="connsiteX321" fmla="*/ 120511 w 123177"/>
                <a:gd name="connsiteY321" fmla="*/ 121530 h 167840"/>
                <a:gd name="connsiteX322" fmla="*/ 121301 w 123177"/>
                <a:gd name="connsiteY322" fmla="*/ 131931 h 167840"/>
                <a:gd name="connsiteX323" fmla="*/ 121663 w 123177"/>
                <a:gd name="connsiteY323" fmla="*/ 133921 h 167840"/>
                <a:gd name="connsiteX324" fmla="*/ 69990 w 123177"/>
                <a:gd name="connsiteY324" fmla="*/ 105594 h 167840"/>
                <a:gd name="connsiteX325" fmla="*/ 70466 w 123177"/>
                <a:gd name="connsiteY325" fmla="*/ 106832 h 167840"/>
                <a:gd name="connsiteX326" fmla="*/ 68980 w 123177"/>
                <a:gd name="connsiteY326" fmla="*/ 106089 h 167840"/>
                <a:gd name="connsiteX327" fmla="*/ 67866 w 123177"/>
                <a:gd name="connsiteY327" fmla="*/ 105232 h 167840"/>
                <a:gd name="connsiteX328" fmla="*/ 67180 w 123177"/>
                <a:gd name="connsiteY328" fmla="*/ 104089 h 167840"/>
                <a:gd name="connsiteX329" fmla="*/ 68342 w 123177"/>
                <a:gd name="connsiteY329" fmla="*/ 103489 h 167840"/>
                <a:gd name="connsiteX330" fmla="*/ 69990 w 123177"/>
                <a:gd name="connsiteY330" fmla="*/ 105594 h 167840"/>
                <a:gd name="connsiteX331" fmla="*/ 73619 w 123177"/>
                <a:gd name="connsiteY331" fmla="*/ 130731 h 167840"/>
                <a:gd name="connsiteX332" fmla="*/ 68971 w 123177"/>
                <a:gd name="connsiteY332" fmla="*/ 131741 h 167840"/>
                <a:gd name="connsiteX333" fmla="*/ 66599 w 123177"/>
                <a:gd name="connsiteY333" fmla="*/ 131426 h 167840"/>
                <a:gd name="connsiteX334" fmla="*/ 71028 w 123177"/>
                <a:gd name="connsiteY334" fmla="*/ 123892 h 167840"/>
                <a:gd name="connsiteX335" fmla="*/ 70876 w 123177"/>
                <a:gd name="connsiteY335" fmla="*/ 120520 h 167840"/>
                <a:gd name="connsiteX336" fmla="*/ 70190 w 123177"/>
                <a:gd name="connsiteY336" fmla="*/ 117767 h 167840"/>
                <a:gd name="connsiteX337" fmla="*/ 67942 w 123177"/>
                <a:gd name="connsiteY337" fmla="*/ 115557 h 167840"/>
                <a:gd name="connsiteX338" fmla="*/ 67818 w 123177"/>
                <a:gd name="connsiteY338" fmla="*/ 113976 h 167840"/>
                <a:gd name="connsiteX339" fmla="*/ 66809 w 123177"/>
                <a:gd name="connsiteY339" fmla="*/ 111814 h 167840"/>
                <a:gd name="connsiteX340" fmla="*/ 66284 w 123177"/>
                <a:gd name="connsiteY340" fmla="*/ 109281 h 167840"/>
                <a:gd name="connsiteX341" fmla="*/ 68780 w 123177"/>
                <a:gd name="connsiteY341" fmla="*/ 108471 h 167840"/>
                <a:gd name="connsiteX342" fmla="*/ 70809 w 123177"/>
                <a:gd name="connsiteY342" fmla="*/ 109919 h 167840"/>
                <a:gd name="connsiteX343" fmla="*/ 71095 w 123177"/>
                <a:gd name="connsiteY343" fmla="*/ 110719 h 167840"/>
                <a:gd name="connsiteX344" fmla="*/ 71533 w 123177"/>
                <a:gd name="connsiteY344" fmla="*/ 112786 h 167840"/>
                <a:gd name="connsiteX345" fmla="*/ 72533 w 123177"/>
                <a:gd name="connsiteY345" fmla="*/ 114938 h 167840"/>
                <a:gd name="connsiteX346" fmla="*/ 76038 w 123177"/>
                <a:gd name="connsiteY346" fmla="*/ 119367 h 167840"/>
                <a:gd name="connsiteX347" fmla="*/ 75972 w 123177"/>
                <a:gd name="connsiteY347" fmla="*/ 122082 h 167840"/>
                <a:gd name="connsiteX348" fmla="*/ 75009 w 123177"/>
                <a:gd name="connsiteY348" fmla="*/ 128702 h 167840"/>
                <a:gd name="connsiteX349" fmla="*/ 73619 w 123177"/>
                <a:gd name="connsiteY349" fmla="*/ 130731 h 167840"/>
                <a:gd name="connsiteX350" fmla="*/ 94441 w 123177"/>
                <a:gd name="connsiteY350" fmla="*/ 122330 h 167840"/>
                <a:gd name="connsiteX351" fmla="*/ 93202 w 123177"/>
                <a:gd name="connsiteY351" fmla="*/ 123177 h 167840"/>
                <a:gd name="connsiteX352" fmla="*/ 92040 w 123177"/>
                <a:gd name="connsiteY352" fmla="*/ 122444 h 167840"/>
                <a:gd name="connsiteX353" fmla="*/ 90554 w 123177"/>
                <a:gd name="connsiteY353" fmla="*/ 119644 h 167840"/>
                <a:gd name="connsiteX354" fmla="*/ 91287 w 123177"/>
                <a:gd name="connsiteY354" fmla="*/ 116100 h 167840"/>
                <a:gd name="connsiteX355" fmla="*/ 91754 w 123177"/>
                <a:gd name="connsiteY355" fmla="*/ 115596 h 167840"/>
                <a:gd name="connsiteX356" fmla="*/ 92497 w 123177"/>
                <a:gd name="connsiteY356" fmla="*/ 116748 h 167840"/>
                <a:gd name="connsiteX357" fmla="*/ 93536 w 123177"/>
                <a:gd name="connsiteY357" fmla="*/ 119215 h 167840"/>
                <a:gd name="connsiteX358" fmla="*/ 94212 w 123177"/>
                <a:gd name="connsiteY358" fmla="*/ 121091 h 167840"/>
                <a:gd name="connsiteX359" fmla="*/ 94441 w 123177"/>
                <a:gd name="connsiteY359" fmla="*/ 122330 h 167840"/>
                <a:gd name="connsiteX360" fmla="*/ 83591 w 123177"/>
                <a:gd name="connsiteY360" fmla="*/ 128273 h 167840"/>
                <a:gd name="connsiteX361" fmla="*/ 80763 w 123177"/>
                <a:gd name="connsiteY361" fmla="*/ 130283 h 167840"/>
                <a:gd name="connsiteX362" fmla="*/ 81686 w 123177"/>
                <a:gd name="connsiteY362" fmla="*/ 118377 h 167840"/>
                <a:gd name="connsiteX363" fmla="*/ 83801 w 123177"/>
                <a:gd name="connsiteY363" fmla="*/ 122815 h 167840"/>
                <a:gd name="connsiteX364" fmla="*/ 84334 w 123177"/>
                <a:gd name="connsiteY364" fmla="*/ 125187 h 167840"/>
                <a:gd name="connsiteX365" fmla="*/ 83591 w 123177"/>
                <a:gd name="connsiteY365" fmla="*/ 128273 h 167840"/>
                <a:gd name="connsiteX366" fmla="*/ 102918 w 123177"/>
                <a:gd name="connsiteY366" fmla="*/ 138103 h 167840"/>
                <a:gd name="connsiteX367" fmla="*/ 101946 w 123177"/>
                <a:gd name="connsiteY367" fmla="*/ 140446 h 167840"/>
                <a:gd name="connsiteX368" fmla="*/ 101470 w 123177"/>
                <a:gd name="connsiteY368" fmla="*/ 138741 h 167840"/>
                <a:gd name="connsiteX369" fmla="*/ 101879 w 123177"/>
                <a:gd name="connsiteY369" fmla="*/ 136579 h 167840"/>
                <a:gd name="connsiteX370" fmla="*/ 102298 w 123177"/>
                <a:gd name="connsiteY370" fmla="*/ 135389 h 167840"/>
                <a:gd name="connsiteX371" fmla="*/ 102575 w 123177"/>
                <a:gd name="connsiteY371" fmla="*/ 135398 h 167840"/>
                <a:gd name="connsiteX372" fmla="*/ 103147 w 123177"/>
                <a:gd name="connsiteY372" fmla="*/ 136627 h 167840"/>
                <a:gd name="connsiteX373" fmla="*/ 102918 w 123177"/>
                <a:gd name="connsiteY373" fmla="*/ 138103 h 167840"/>
                <a:gd name="connsiteX374" fmla="*/ 104937 w 123177"/>
                <a:gd name="connsiteY374" fmla="*/ 147371 h 167840"/>
                <a:gd name="connsiteX375" fmla="*/ 103327 w 123177"/>
                <a:gd name="connsiteY375" fmla="*/ 147504 h 167840"/>
                <a:gd name="connsiteX376" fmla="*/ 102537 w 123177"/>
                <a:gd name="connsiteY376" fmla="*/ 146656 h 167840"/>
                <a:gd name="connsiteX377" fmla="*/ 102908 w 123177"/>
                <a:gd name="connsiteY377" fmla="*/ 145466 h 167840"/>
                <a:gd name="connsiteX378" fmla="*/ 102470 w 123177"/>
                <a:gd name="connsiteY378" fmla="*/ 141627 h 167840"/>
                <a:gd name="connsiteX379" fmla="*/ 103832 w 123177"/>
                <a:gd name="connsiteY379" fmla="*/ 141227 h 167840"/>
                <a:gd name="connsiteX380" fmla="*/ 104527 w 123177"/>
                <a:gd name="connsiteY380" fmla="*/ 141246 h 167840"/>
                <a:gd name="connsiteX381" fmla="*/ 104918 w 123177"/>
                <a:gd name="connsiteY381" fmla="*/ 142380 h 167840"/>
                <a:gd name="connsiteX382" fmla="*/ 105280 w 123177"/>
                <a:gd name="connsiteY382" fmla="*/ 144456 h 167840"/>
                <a:gd name="connsiteX383" fmla="*/ 104937 w 123177"/>
                <a:gd name="connsiteY383" fmla="*/ 147371 h 167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Lst>
              <a:rect l="l" t="t" r="r" b="b"/>
              <a:pathLst>
                <a:path w="123177" h="167840">
                  <a:moveTo>
                    <a:pt x="121663" y="133921"/>
                  </a:moveTo>
                  <a:lnTo>
                    <a:pt x="121872" y="135007"/>
                  </a:lnTo>
                  <a:lnTo>
                    <a:pt x="121911" y="144494"/>
                  </a:lnTo>
                  <a:lnTo>
                    <a:pt x="122149" y="148542"/>
                  </a:lnTo>
                  <a:lnTo>
                    <a:pt x="123006" y="151876"/>
                  </a:lnTo>
                  <a:lnTo>
                    <a:pt x="123177" y="153143"/>
                  </a:lnTo>
                  <a:lnTo>
                    <a:pt x="122330" y="154172"/>
                  </a:lnTo>
                  <a:lnTo>
                    <a:pt x="121491" y="154372"/>
                  </a:lnTo>
                  <a:lnTo>
                    <a:pt x="120701" y="152762"/>
                  </a:lnTo>
                  <a:lnTo>
                    <a:pt x="118910" y="151533"/>
                  </a:lnTo>
                  <a:lnTo>
                    <a:pt x="116262" y="150219"/>
                  </a:lnTo>
                  <a:lnTo>
                    <a:pt x="115138" y="149343"/>
                  </a:lnTo>
                  <a:lnTo>
                    <a:pt x="113776" y="149695"/>
                  </a:lnTo>
                  <a:lnTo>
                    <a:pt x="111862" y="151686"/>
                  </a:lnTo>
                  <a:lnTo>
                    <a:pt x="111100" y="153534"/>
                  </a:lnTo>
                  <a:lnTo>
                    <a:pt x="111433" y="156124"/>
                  </a:lnTo>
                  <a:lnTo>
                    <a:pt x="112033" y="158677"/>
                  </a:lnTo>
                  <a:lnTo>
                    <a:pt x="113367" y="160134"/>
                  </a:lnTo>
                  <a:lnTo>
                    <a:pt x="113472" y="161744"/>
                  </a:lnTo>
                  <a:lnTo>
                    <a:pt x="113948" y="163830"/>
                  </a:lnTo>
                  <a:lnTo>
                    <a:pt x="114634" y="165735"/>
                  </a:lnTo>
                  <a:lnTo>
                    <a:pt x="114958" y="167802"/>
                  </a:lnTo>
                  <a:lnTo>
                    <a:pt x="114519" y="167840"/>
                  </a:lnTo>
                  <a:lnTo>
                    <a:pt x="112929" y="165192"/>
                  </a:lnTo>
                  <a:lnTo>
                    <a:pt x="111500" y="162325"/>
                  </a:lnTo>
                  <a:lnTo>
                    <a:pt x="107795" y="156896"/>
                  </a:lnTo>
                  <a:lnTo>
                    <a:pt x="106585" y="147161"/>
                  </a:lnTo>
                  <a:lnTo>
                    <a:pt x="106509" y="142342"/>
                  </a:lnTo>
                  <a:lnTo>
                    <a:pt x="103966" y="136665"/>
                  </a:lnTo>
                  <a:lnTo>
                    <a:pt x="102280" y="128797"/>
                  </a:lnTo>
                  <a:lnTo>
                    <a:pt x="101603" y="126749"/>
                  </a:lnTo>
                  <a:lnTo>
                    <a:pt x="102489" y="124196"/>
                  </a:lnTo>
                  <a:lnTo>
                    <a:pt x="102641" y="123244"/>
                  </a:lnTo>
                  <a:lnTo>
                    <a:pt x="102165" y="123454"/>
                  </a:lnTo>
                  <a:lnTo>
                    <a:pt x="100870" y="124768"/>
                  </a:lnTo>
                  <a:lnTo>
                    <a:pt x="99184" y="121625"/>
                  </a:lnTo>
                  <a:lnTo>
                    <a:pt x="98079" y="118806"/>
                  </a:lnTo>
                  <a:lnTo>
                    <a:pt x="93716" y="112967"/>
                  </a:lnTo>
                  <a:lnTo>
                    <a:pt x="92450" y="110385"/>
                  </a:lnTo>
                  <a:lnTo>
                    <a:pt x="92393" y="107861"/>
                  </a:lnTo>
                  <a:lnTo>
                    <a:pt x="90507" y="110395"/>
                  </a:lnTo>
                  <a:lnTo>
                    <a:pt x="87945" y="112176"/>
                  </a:lnTo>
                  <a:lnTo>
                    <a:pt x="85334" y="114853"/>
                  </a:lnTo>
                  <a:lnTo>
                    <a:pt x="83601" y="115662"/>
                  </a:lnTo>
                  <a:lnTo>
                    <a:pt x="78105" y="116157"/>
                  </a:lnTo>
                  <a:lnTo>
                    <a:pt x="74924" y="112576"/>
                  </a:lnTo>
                  <a:lnTo>
                    <a:pt x="70361" y="103804"/>
                  </a:lnTo>
                  <a:lnTo>
                    <a:pt x="69761" y="101822"/>
                  </a:lnTo>
                  <a:lnTo>
                    <a:pt x="70361" y="96650"/>
                  </a:lnTo>
                  <a:lnTo>
                    <a:pt x="69275" y="91745"/>
                  </a:lnTo>
                  <a:lnTo>
                    <a:pt x="69295" y="89164"/>
                  </a:lnTo>
                  <a:lnTo>
                    <a:pt x="68971" y="87430"/>
                  </a:lnTo>
                  <a:lnTo>
                    <a:pt x="68152" y="87811"/>
                  </a:lnTo>
                  <a:lnTo>
                    <a:pt x="67837" y="89002"/>
                  </a:lnTo>
                  <a:lnTo>
                    <a:pt x="68018" y="90821"/>
                  </a:lnTo>
                  <a:lnTo>
                    <a:pt x="67685" y="92345"/>
                  </a:lnTo>
                  <a:lnTo>
                    <a:pt x="63741" y="92050"/>
                  </a:lnTo>
                  <a:lnTo>
                    <a:pt x="60027" y="91354"/>
                  </a:lnTo>
                  <a:lnTo>
                    <a:pt x="63294" y="93936"/>
                  </a:lnTo>
                  <a:lnTo>
                    <a:pt x="66809" y="94536"/>
                  </a:lnTo>
                  <a:lnTo>
                    <a:pt x="68618" y="96841"/>
                  </a:lnTo>
                  <a:lnTo>
                    <a:pt x="68837" y="98641"/>
                  </a:lnTo>
                  <a:lnTo>
                    <a:pt x="68723" y="100670"/>
                  </a:lnTo>
                  <a:lnTo>
                    <a:pt x="66933" y="102089"/>
                  </a:lnTo>
                  <a:lnTo>
                    <a:pt x="65284" y="102984"/>
                  </a:lnTo>
                  <a:lnTo>
                    <a:pt x="65580" y="104928"/>
                  </a:lnTo>
                  <a:lnTo>
                    <a:pt x="67580" y="107290"/>
                  </a:lnTo>
                  <a:lnTo>
                    <a:pt x="65161" y="107956"/>
                  </a:lnTo>
                  <a:lnTo>
                    <a:pt x="64504" y="109499"/>
                  </a:lnTo>
                  <a:lnTo>
                    <a:pt x="64446" y="111700"/>
                  </a:lnTo>
                  <a:lnTo>
                    <a:pt x="65665" y="113643"/>
                  </a:lnTo>
                  <a:lnTo>
                    <a:pt x="66151" y="115081"/>
                  </a:lnTo>
                  <a:lnTo>
                    <a:pt x="65856" y="116405"/>
                  </a:lnTo>
                  <a:lnTo>
                    <a:pt x="67037" y="117824"/>
                  </a:lnTo>
                  <a:lnTo>
                    <a:pt x="68752" y="120806"/>
                  </a:lnTo>
                  <a:lnTo>
                    <a:pt x="69304" y="122920"/>
                  </a:lnTo>
                  <a:lnTo>
                    <a:pt x="68589" y="125902"/>
                  </a:lnTo>
                  <a:lnTo>
                    <a:pt x="67609" y="127063"/>
                  </a:lnTo>
                  <a:lnTo>
                    <a:pt x="66037" y="128188"/>
                  </a:lnTo>
                  <a:lnTo>
                    <a:pt x="62341" y="131941"/>
                  </a:lnTo>
                  <a:lnTo>
                    <a:pt x="60531" y="136208"/>
                  </a:lnTo>
                  <a:lnTo>
                    <a:pt x="58998" y="138198"/>
                  </a:lnTo>
                  <a:lnTo>
                    <a:pt x="57074" y="138570"/>
                  </a:lnTo>
                  <a:lnTo>
                    <a:pt x="56331" y="137694"/>
                  </a:lnTo>
                  <a:lnTo>
                    <a:pt x="54740" y="136550"/>
                  </a:lnTo>
                  <a:lnTo>
                    <a:pt x="54702" y="134464"/>
                  </a:lnTo>
                  <a:lnTo>
                    <a:pt x="55188" y="132817"/>
                  </a:lnTo>
                  <a:lnTo>
                    <a:pt x="58436" y="128826"/>
                  </a:lnTo>
                  <a:lnTo>
                    <a:pt x="56665" y="129359"/>
                  </a:lnTo>
                  <a:lnTo>
                    <a:pt x="54664" y="130502"/>
                  </a:lnTo>
                  <a:lnTo>
                    <a:pt x="51616" y="132664"/>
                  </a:lnTo>
                  <a:lnTo>
                    <a:pt x="50645" y="129988"/>
                  </a:lnTo>
                  <a:lnTo>
                    <a:pt x="50006" y="127511"/>
                  </a:lnTo>
                  <a:lnTo>
                    <a:pt x="49997" y="124473"/>
                  </a:lnTo>
                  <a:lnTo>
                    <a:pt x="52444" y="119929"/>
                  </a:lnTo>
                  <a:lnTo>
                    <a:pt x="49673" y="122196"/>
                  </a:lnTo>
                  <a:lnTo>
                    <a:pt x="48911" y="125025"/>
                  </a:lnTo>
                  <a:lnTo>
                    <a:pt x="49254" y="128359"/>
                  </a:lnTo>
                  <a:lnTo>
                    <a:pt x="48892" y="130721"/>
                  </a:lnTo>
                  <a:lnTo>
                    <a:pt x="47816" y="133798"/>
                  </a:lnTo>
                  <a:lnTo>
                    <a:pt x="46339" y="135646"/>
                  </a:lnTo>
                  <a:lnTo>
                    <a:pt x="43958" y="136836"/>
                  </a:lnTo>
                  <a:lnTo>
                    <a:pt x="42910" y="138655"/>
                  </a:lnTo>
                  <a:lnTo>
                    <a:pt x="41310" y="139989"/>
                  </a:lnTo>
                  <a:lnTo>
                    <a:pt x="41263" y="137322"/>
                  </a:lnTo>
                  <a:lnTo>
                    <a:pt x="40748" y="133798"/>
                  </a:lnTo>
                  <a:lnTo>
                    <a:pt x="39024" y="125425"/>
                  </a:lnTo>
                  <a:lnTo>
                    <a:pt x="38652" y="127225"/>
                  </a:lnTo>
                  <a:lnTo>
                    <a:pt x="39548" y="132417"/>
                  </a:lnTo>
                  <a:lnTo>
                    <a:pt x="39491" y="135789"/>
                  </a:lnTo>
                  <a:lnTo>
                    <a:pt x="38186" y="138456"/>
                  </a:lnTo>
                  <a:lnTo>
                    <a:pt x="35566" y="141313"/>
                  </a:lnTo>
                  <a:lnTo>
                    <a:pt x="33557" y="141713"/>
                  </a:lnTo>
                  <a:lnTo>
                    <a:pt x="32375" y="141275"/>
                  </a:lnTo>
                  <a:lnTo>
                    <a:pt x="30585" y="139503"/>
                  </a:lnTo>
                  <a:lnTo>
                    <a:pt x="28623" y="136970"/>
                  </a:lnTo>
                  <a:lnTo>
                    <a:pt x="28299" y="132893"/>
                  </a:lnTo>
                  <a:lnTo>
                    <a:pt x="27489" y="130655"/>
                  </a:lnTo>
                  <a:lnTo>
                    <a:pt x="27613" y="127978"/>
                  </a:lnTo>
                  <a:lnTo>
                    <a:pt x="27451" y="125444"/>
                  </a:lnTo>
                  <a:lnTo>
                    <a:pt x="25346" y="118653"/>
                  </a:lnTo>
                  <a:lnTo>
                    <a:pt x="23984" y="115167"/>
                  </a:lnTo>
                  <a:lnTo>
                    <a:pt x="24156" y="114043"/>
                  </a:lnTo>
                  <a:lnTo>
                    <a:pt x="24060" y="113567"/>
                  </a:lnTo>
                  <a:lnTo>
                    <a:pt x="23432" y="109071"/>
                  </a:lnTo>
                  <a:lnTo>
                    <a:pt x="22555" y="106318"/>
                  </a:lnTo>
                  <a:lnTo>
                    <a:pt x="22117" y="103384"/>
                  </a:lnTo>
                  <a:lnTo>
                    <a:pt x="24194" y="99165"/>
                  </a:lnTo>
                  <a:lnTo>
                    <a:pt x="23356" y="98479"/>
                  </a:lnTo>
                  <a:lnTo>
                    <a:pt x="20964" y="97917"/>
                  </a:lnTo>
                  <a:lnTo>
                    <a:pt x="18745" y="97184"/>
                  </a:lnTo>
                  <a:lnTo>
                    <a:pt x="18202" y="96088"/>
                  </a:lnTo>
                  <a:lnTo>
                    <a:pt x="19193" y="91926"/>
                  </a:lnTo>
                  <a:lnTo>
                    <a:pt x="18040" y="90297"/>
                  </a:lnTo>
                  <a:lnTo>
                    <a:pt x="16383" y="88649"/>
                  </a:lnTo>
                  <a:lnTo>
                    <a:pt x="15859" y="87992"/>
                  </a:lnTo>
                  <a:lnTo>
                    <a:pt x="15307" y="87135"/>
                  </a:lnTo>
                  <a:lnTo>
                    <a:pt x="14545" y="85039"/>
                  </a:lnTo>
                  <a:lnTo>
                    <a:pt x="16021" y="80629"/>
                  </a:lnTo>
                  <a:lnTo>
                    <a:pt x="18088" y="75505"/>
                  </a:lnTo>
                  <a:lnTo>
                    <a:pt x="18459" y="73552"/>
                  </a:lnTo>
                  <a:lnTo>
                    <a:pt x="18802" y="70161"/>
                  </a:lnTo>
                  <a:lnTo>
                    <a:pt x="18993" y="68856"/>
                  </a:lnTo>
                  <a:lnTo>
                    <a:pt x="18726" y="67571"/>
                  </a:lnTo>
                  <a:lnTo>
                    <a:pt x="16545" y="66085"/>
                  </a:lnTo>
                  <a:lnTo>
                    <a:pt x="12706" y="65484"/>
                  </a:lnTo>
                  <a:lnTo>
                    <a:pt x="9992" y="64237"/>
                  </a:lnTo>
                  <a:lnTo>
                    <a:pt x="8411" y="62351"/>
                  </a:lnTo>
                  <a:lnTo>
                    <a:pt x="7058" y="61598"/>
                  </a:lnTo>
                  <a:lnTo>
                    <a:pt x="5392" y="62160"/>
                  </a:lnTo>
                  <a:lnTo>
                    <a:pt x="3267" y="61427"/>
                  </a:lnTo>
                  <a:lnTo>
                    <a:pt x="1486" y="59550"/>
                  </a:lnTo>
                  <a:lnTo>
                    <a:pt x="0" y="57274"/>
                  </a:lnTo>
                  <a:lnTo>
                    <a:pt x="191" y="56207"/>
                  </a:lnTo>
                  <a:lnTo>
                    <a:pt x="581" y="54788"/>
                  </a:lnTo>
                  <a:lnTo>
                    <a:pt x="3381" y="48882"/>
                  </a:lnTo>
                  <a:lnTo>
                    <a:pt x="4419" y="48701"/>
                  </a:lnTo>
                  <a:lnTo>
                    <a:pt x="6848" y="49835"/>
                  </a:lnTo>
                  <a:lnTo>
                    <a:pt x="7754" y="49835"/>
                  </a:lnTo>
                  <a:lnTo>
                    <a:pt x="9344" y="47501"/>
                  </a:lnTo>
                  <a:lnTo>
                    <a:pt x="11573" y="40843"/>
                  </a:lnTo>
                  <a:lnTo>
                    <a:pt x="14716" y="40862"/>
                  </a:lnTo>
                  <a:lnTo>
                    <a:pt x="17488" y="41072"/>
                  </a:lnTo>
                  <a:lnTo>
                    <a:pt x="19355" y="41415"/>
                  </a:lnTo>
                  <a:lnTo>
                    <a:pt x="21212" y="41205"/>
                  </a:lnTo>
                  <a:lnTo>
                    <a:pt x="23165" y="40672"/>
                  </a:lnTo>
                  <a:lnTo>
                    <a:pt x="24222" y="39834"/>
                  </a:lnTo>
                  <a:lnTo>
                    <a:pt x="24803" y="38767"/>
                  </a:lnTo>
                  <a:lnTo>
                    <a:pt x="24603" y="37843"/>
                  </a:lnTo>
                  <a:lnTo>
                    <a:pt x="22213" y="36586"/>
                  </a:lnTo>
                  <a:lnTo>
                    <a:pt x="21288" y="35643"/>
                  </a:lnTo>
                  <a:lnTo>
                    <a:pt x="20622" y="32966"/>
                  </a:lnTo>
                  <a:lnTo>
                    <a:pt x="19927" y="31966"/>
                  </a:lnTo>
                  <a:lnTo>
                    <a:pt x="15230" y="31823"/>
                  </a:lnTo>
                  <a:lnTo>
                    <a:pt x="12792" y="30594"/>
                  </a:lnTo>
                  <a:lnTo>
                    <a:pt x="11449" y="29489"/>
                  </a:lnTo>
                  <a:lnTo>
                    <a:pt x="9068" y="25841"/>
                  </a:lnTo>
                  <a:lnTo>
                    <a:pt x="6115" y="23136"/>
                  </a:lnTo>
                  <a:lnTo>
                    <a:pt x="3296" y="22498"/>
                  </a:lnTo>
                  <a:lnTo>
                    <a:pt x="2210" y="21622"/>
                  </a:lnTo>
                  <a:lnTo>
                    <a:pt x="1619" y="20231"/>
                  </a:lnTo>
                  <a:lnTo>
                    <a:pt x="1953" y="18222"/>
                  </a:lnTo>
                  <a:lnTo>
                    <a:pt x="2800" y="16393"/>
                  </a:lnTo>
                  <a:lnTo>
                    <a:pt x="3391" y="14354"/>
                  </a:lnTo>
                  <a:lnTo>
                    <a:pt x="5639" y="11659"/>
                  </a:lnTo>
                  <a:lnTo>
                    <a:pt x="8277" y="9306"/>
                  </a:lnTo>
                  <a:lnTo>
                    <a:pt x="9458" y="7687"/>
                  </a:lnTo>
                  <a:lnTo>
                    <a:pt x="11125" y="5982"/>
                  </a:lnTo>
                  <a:lnTo>
                    <a:pt x="11325" y="5048"/>
                  </a:lnTo>
                  <a:lnTo>
                    <a:pt x="11039" y="3981"/>
                  </a:lnTo>
                  <a:lnTo>
                    <a:pt x="9687" y="2962"/>
                  </a:lnTo>
                  <a:lnTo>
                    <a:pt x="8744" y="2639"/>
                  </a:lnTo>
                  <a:lnTo>
                    <a:pt x="8592" y="1981"/>
                  </a:lnTo>
                  <a:lnTo>
                    <a:pt x="9240" y="219"/>
                  </a:lnTo>
                  <a:lnTo>
                    <a:pt x="10525" y="0"/>
                  </a:lnTo>
                  <a:lnTo>
                    <a:pt x="13202" y="1600"/>
                  </a:lnTo>
                  <a:lnTo>
                    <a:pt x="15926" y="4181"/>
                  </a:lnTo>
                  <a:lnTo>
                    <a:pt x="17536" y="6487"/>
                  </a:lnTo>
                  <a:lnTo>
                    <a:pt x="17602" y="8306"/>
                  </a:lnTo>
                  <a:lnTo>
                    <a:pt x="18650" y="8601"/>
                  </a:lnTo>
                  <a:lnTo>
                    <a:pt x="19708" y="8668"/>
                  </a:lnTo>
                  <a:lnTo>
                    <a:pt x="21479" y="9468"/>
                  </a:lnTo>
                  <a:lnTo>
                    <a:pt x="23308" y="9230"/>
                  </a:lnTo>
                  <a:lnTo>
                    <a:pt x="24489" y="9678"/>
                  </a:lnTo>
                  <a:lnTo>
                    <a:pt x="25279" y="9516"/>
                  </a:lnTo>
                  <a:lnTo>
                    <a:pt x="25575" y="8468"/>
                  </a:lnTo>
                  <a:lnTo>
                    <a:pt x="24689" y="6925"/>
                  </a:lnTo>
                  <a:lnTo>
                    <a:pt x="24041" y="5829"/>
                  </a:lnTo>
                  <a:lnTo>
                    <a:pt x="24784" y="4724"/>
                  </a:lnTo>
                  <a:lnTo>
                    <a:pt x="25632" y="4506"/>
                  </a:lnTo>
                  <a:lnTo>
                    <a:pt x="26575" y="4782"/>
                  </a:lnTo>
                  <a:lnTo>
                    <a:pt x="27861" y="5772"/>
                  </a:lnTo>
                  <a:lnTo>
                    <a:pt x="28803" y="7801"/>
                  </a:lnTo>
                  <a:lnTo>
                    <a:pt x="28985" y="10954"/>
                  </a:lnTo>
                  <a:lnTo>
                    <a:pt x="31071" y="13802"/>
                  </a:lnTo>
                  <a:lnTo>
                    <a:pt x="33824" y="15821"/>
                  </a:lnTo>
                  <a:lnTo>
                    <a:pt x="35976" y="16755"/>
                  </a:lnTo>
                  <a:lnTo>
                    <a:pt x="38567" y="17421"/>
                  </a:lnTo>
                  <a:lnTo>
                    <a:pt x="40786" y="16783"/>
                  </a:lnTo>
                  <a:lnTo>
                    <a:pt x="41891" y="14802"/>
                  </a:lnTo>
                  <a:lnTo>
                    <a:pt x="41386" y="13021"/>
                  </a:lnTo>
                  <a:lnTo>
                    <a:pt x="41739" y="11430"/>
                  </a:lnTo>
                  <a:lnTo>
                    <a:pt x="42625" y="10554"/>
                  </a:lnTo>
                  <a:lnTo>
                    <a:pt x="44015" y="10611"/>
                  </a:lnTo>
                  <a:lnTo>
                    <a:pt x="45044" y="11868"/>
                  </a:lnTo>
                  <a:lnTo>
                    <a:pt x="48063" y="18669"/>
                  </a:lnTo>
                  <a:lnTo>
                    <a:pt x="47444" y="21679"/>
                  </a:lnTo>
                  <a:lnTo>
                    <a:pt x="48120" y="29928"/>
                  </a:lnTo>
                  <a:lnTo>
                    <a:pt x="47358" y="35357"/>
                  </a:lnTo>
                  <a:lnTo>
                    <a:pt x="47482" y="36529"/>
                  </a:lnTo>
                  <a:lnTo>
                    <a:pt x="47835" y="37433"/>
                  </a:lnTo>
                  <a:lnTo>
                    <a:pt x="48349" y="37805"/>
                  </a:lnTo>
                  <a:lnTo>
                    <a:pt x="49235" y="37795"/>
                  </a:lnTo>
                  <a:lnTo>
                    <a:pt x="52911" y="38814"/>
                  </a:lnTo>
                  <a:lnTo>
                    <a:pt x="56007" y="39948"/>
                  </a:lnTo>
                  <a:lnTo>
                    <a:pt x="59503" y="40977"/>
                  </a:lnTo>
                  <a:lnTo>
                    <a:pt x="64551" y="41777"/>
                  </a:lnTo>
                  <a:lnTo>
                    <a:pt x="67646" y="41520"/>
                  </a:lnTo>
                  <a:lnTo>
                    <a:pt x="69190" y="41491"/>
                  </a:lnTo>
                  <a:lnTo>
                    <a:pt x="72323" y="41729"/>
                  </a:lnTo>
                  <a:lnTo>
                    <a:pt x="80553" y="41300"/>
                  </a:lnTo>
                  <a:lnTo>
                    <a:pt x="87363" y="41186"/>
                  </a:lnTo>
                  <a:lnTo>
                    <a:pt x="90135" y="41967"/>
                  </a:lnTo>
                  <a:lnTo>
                    <a:pt x="92354" y="42243"/>
                  </a:lnTo>
                  <a:lnTo>
                    <a:pt x="99936" y="41701"/>
                  </a:lnTo>
                  <a:lnTo>
                    <a:pt x="107595" y="41443"/>
                  </a:lnTo>
                  <a:lnTo>
                    <a:pt x="111738" y="43167"/>
                  </a:lnTo>
                  <a:lnTo>
                    <a:pt x="116253" y="45977"/>
                  </a:lnTo>
                  <a:lnTo>
                    <a:pt x="118796" y="48063"/>
                  </a:lnTo>
                  <a:lnTo>
                    <a:pt x="119253" y="49254"/>
                  </a:lnTo>
                  <a:lnTo>
                    <a:pt x="118977" y="50273"/>
                  </a:lnTo>
                  <a:lnTo>
                    <a:pt x="118129" y="50835"/>
                  </a:lnTo>
                  <a:lnTo>
                    <a:pt x="116567" y="50854"/>
                  </a:lnTo>
                  <a:lnTo>
                    <a:pt x="112995" y="49492"/>
                  </a:lnTo>
                  <a:lnTo>
                    <a:pt x="112386" y="49892"/>
                  </a:lnTo>
                  <a:lnTo>
                    <a:pt x="112452" y="52673"/>
                  </a:lnTo>
                  <a:lnTo>
                    <a:pt x="112338" y="53112"/>
                  </a:lnTo>
                  <a:lnTo>
                    <a:pt x="111576" y="55607"/>
                  </a:lnTo>
                  <a:lnTo>
                    <a:pt x="109424" y="61217"/>
                  </a:lnTo>
                  <a:lnTo>
                    <a:pt x="109004" y="63722"/>
                  </a:lnTo>
                  <a:lnTo>
                    <a:pt x="108547" y="64361"/>
                  </a:lnTo>
                  <a:lnTo>
                    <a:pt x="107985" y="64713"/>
                  </a:lnTo>
                  <a:lnTo>
                    <a:pt x="106299" y="64808"/>
                  </a:lnTo>
                  <a:lnTo>
                    <a:pt x="104975" y="65218"/>
                  </a:lnTo>
                  <a:lnTo>
                    <a:pt x="104423" y="66132"/>
                  </a:lnTo>
                  <a:lnTo>
                    <a:pt x="103565" y="68018"/>
                  </a:lnTo>
                  <a:lnTo>
                    <a:pt x="102965" y="69923"/>
                  </a:lnTo>
                  <a:lnTo>
                    <a:pt x="102146" y="70514"/>
                  </a:lnTo>
                  <a:lnTo>
                    <a:pt x="100175" y="69485"/>
                  </a:lnTo>
                  <a:lnTo>
                    <a:pt x="98946" y="69647"/>
                  </a:lnTo>
                  <a:lnTo>
                    <a:pt x="97403" y="70085"/>
                  </a:lnTo>
                  <a:lnTo>
                    <a:pt x="95860" y="71171"/>
                  </a:lnTo>
                  <a:lnTo>
                    <a:pt x="94802" y="72523"/>
                  </a:lnTo>
                  <a:lnTo>
                    <a:pt x="93602" y="72981"/>
                  </a:lnTo>
                  <a:lnTo>
                    <a:pt x="90021" y="72714"/>
                  </a:lnTo>
                  <a:lnTo>
                    <a:pt x="89345" y="72905"/>
                  </a:lnTo>
                  <a:lnTo>
                    <a:pt x="88888" y="73866"/>
                  </a:lnTo>
                  <a:lnTo>
                    <a:pt x="88525" y="75076"/>
                  </a:lnTo>
                  <a:lnTo>
                    <a:pt x="85735" y="77934"/>
                  </a:lnTo>
                  <a:lnTo>
                    <a:pt x="84677" y="82515"/>
                  </a:lnTo>
                  <a:lnTo>
                    <a:pt x="83820" y="85487"/>
                  </a:lnTo>
                  <a:lnTo>
                    <a:pt x="83963" y="87792"/>
                  </a:lnTo>
                  <a:lnTo>
                    <a:pt x="86316" y="93802"/>
                  </a:lnTo>
                  <a:lnTo>
                    <a:pt x="87963" y="101594"/>
                  </a:lnTo>
                  <a:lnTo>
                    <a:pt x="88592" y="102384"/>
                  </a:lnTo>
                  <a:lnTo>
                    <a:pt x="89145" y="102632"/>
                  </a:lnTo>
                  <a:lnTo>
                    <a:pt x="89392" y="102451"/>
                  </a:lnTo>
                  <a:lnTo>
                    <a:pt x="89335" y="100841"/>
                  </a:lnTo>
                  <a:lnTo>
                    <a:pt x="89440" y="98889"/>
                  </a:lnTo>
                  <a:lnTo>
                    <a:pt x="90211" y="98431"/>
                  </a:lnTo>
                  <a:lnTo>
                    <a:pt x="91202" y="98831"/>
                  </a:lnTo>
                  <a:lnTo>
                    <a:pt x="92145" y="100527"/>
                  </a:lnTo>
                  <a:lnTo>
                    <a:pt x="93202" y="103632"/>
                  </a:lnTo>
                  <a:lnTo>
                    <a:pt x="94336" y="104851"/>
                  </a:lnTo>
                  <a:lnTo>
                    <a:pt x="96108" y="105194"/>
                  </a:lnTo>
                  <a:lnTo>
                    <a:pt x="98117" y="104461"/>
                  </a:lnTo>
                  <a:lnTo>
                    <a:pt x="99613" y="103061"/>
                  </a:lnTo>
                  <a:lnTo>
                    <a:pt x="100222" y="101537"/>
                  </a:lnTo>
                  <a:lnTo>
                    <a:pt x="99793" y="98546"/>
                  </a:lnTo>
                  <a:lnTo>
                    <a:pt x="99699" y="96307"/>
                  </a:lnTo>
                  <a:lnTo>
                    <a:pt x="100660" y="94174"/>
                  </a:lnTo>
                  <a:lnTo>
                    <a:pt x="104108" y="90992"/>
                  </a:lnTo>
                  <a:lnTo>
                    <a:pt x="104604" y="90011"/>
                  </a:lnTo>
                  <a:lnTo>
                    <a:pt x="104384" y="87297"/>
                  </a:lnTo>
                  <a:lnTo>
                    <a:pt x="104394" y="84744"/>
                  </a:lnTo>
                  <a:lnTo>
                    <a:pt x="105699" y="84572"/>
                  </a:lnTo>
                  <a:lnTo>
                    <a:pt x="107461" y="84982"/>
                  </a:lnTo>
                  <a:lnTo>
                    <a:pt x="109671" y="83734"/>
                  </a:lnTo>
                  <a:lnTo>
                    <a:pt x="110347" y="83706"/>
                  </a:lnTo>
                  <a:lnTo>
                    <a:pt x="111280" y="85049"/>
                  </a:lnTo>
                  <a:lnTo>
                    <a:pt x="112852" y="84820"/>
                  </a:lnTo>
                  <a:lnTo>
                    <a:pt x="114015" y="90364"/>
                  </a:lnTo>
                  <a:lnTo>
                    <a:pt x="115205" y="95250"/>
                  </a:lnTo>
                  <a:lnTo>
                    <a:pt x="115214" y="97527"/>
                  </a:lnTo>
                  <a:lnTo>
                    <a:pt x="115414" y="102518"/>
                  </a:lnTo>
                  <a:lnTo>
                    <a:pt x="115957" y="106585"/>
                  </a:lnTo>
                  <a:lnTo>
                    <a:pt x="116805" y="107509"/>
                  </a:lnTo>
                  <a:lnTo>
                    <a:pt x="117796" y="109681"/>
                  </a:lnTo>
                  <a:lnTo>
                    <a:pt x="118710" y="112204"/>
                  </a:lnTo>
                  <a:lnTo>
                    <a:pt x="119425" y="113614"/>
                  </a:lnTo>
                  <a:lnTo>
                    <a:pt x="119910" y="118215"/>
                  </a:lnTo>
                  <a:lnTo>
                    <a:pt x="120511" y="121530"/>
                  </a:lnTo>
                  <a:lnTo>
                    <a:pt x="121301" y="131931"/>
                  </a:lnTo>
                  <a:lnTo>
                    <a:pt x="121663" y="133921"/>
                  </a:lnTo>
                  <a:close/>
                  <a:moveTo>
                    <a:pt x="69990" y="105594"/>
                  </a:moveTo>
                  <a:lnTo>
                    <a:pt x="70466" y="106832"/>
                  </a:lnTo>
                  <a:lnTo>
                    <a:pt x="68980" y="106089"/>
                  </a:lnTo>
                  <a:lnTo>
                    <a:pt x="67866" y="105232"/>
                  </a:lnTo>
                  <a:lnTo>
                    <a:pt x="67180" y="104089"/>
                  </a:lnTo>
                  <a:lnTo>
                    <a:pt x="68342" y="103489"/>
                  </a:lnTo>
                  <a:lnTo>
                    <a:pt x="69990" y="105594"/>
                  </a:lnTo>
                  <a:close/>
                  <a:moveTo>
                    <a:pt x="73619" y="130731"/>
                  </a:moveTo>
                  <a:lnTo>
                    <a:pt x="68971" y="131741"/>
                  </a:lnTo>
                  <a:lnTo>
                    <a:pt x="66599" y="131426"/>
                  </a:lnTo>
                  <a:lnTo>
                    <a:pt x="71028" y="123892"/>
                  </a:lnTo>
                  <a:lnTo>
                    <a:pt x="70876" y="120520"/>
                  </a:lnTo>
                  <a:lnTo>
                    <a:pt x="70190" y="117767"/>
                  </a:lnTo>
                  <a:lnTo>
                    <a:pt x="67942" y="115557"/>
                  </a:lnTo>
                  <a:lnTo>
                    <a:pt x="67818" y="113976"/>
                  </a:lnTo>
                  <a:lnTo>
                    <a:pt x="66809" y="111814"/>
                  </a:lnTo>
                  <a:lnTo>
                    <a:pt x="66284" y="109281"/>
                  </a:lnTo>
                  <a:lnTo>
                    <a:pt x="68780" y="108471"/>
                  </a:lnTo>
                  <a:lnTo>
                    <a:pt x="70809" y="109919"/>
                  </a:lnTo>
                  <a:lnTo>
                    <a:pt x="71095" y="110719"/>
                  </a:lnTo>
                  <a:lnTo>
                    <a:pt x="71533" y="112786"/>
                  </a:lnTo>
                  <a:lnTo>
                    <a:pt x="72533" y="114938"/>
                  </a:lnTo>
                  <a:lnTo>
                    <a:pt x="76038" y="119367"/>
                  </a:lnTo>
                  <a:lnTo>
                    <a:pt x="75972" y="122082"/>
                  </a:lnTo>
                  <a:lnTo>
                    <a:pt x="75009" y="128702"/>
                  </a:lnTo>
                  <a:lnTo>
                    <a:pt x="73619" y="130731"/>
                  </a:lnTo>
                  <a:close/>
                  <a:moveTo>
                    <a:pt x="94441" y="122330"/>
                  </a:moveTo>
                  <a:lnTo>
                    <a:pt x="93202" y="123177"/>
                  </a:lnTo>
                  <a:lnTo>
                    <a:pt x="92040" y="122444"/>
                  </a:lnTo>
                  <a:lnTo>
                    <a:pt x="90554" y="119644"/>
                  </a:lnTo>
                  <a:lnTo>
                    <a:pt x="91287" y="116100"/>
                  </a:lnTo>
                  <a:lnTo>
                    <a:pt x="91754" y="115596"/>
                  </a:lnTo>
                  <a:lnTo>
                    <a:pt x="92497" y="116748"/>
                  </a:lnTo>
                  <a:lnTo>
                    <a:pt x="93536" y="119215"/>
                  </a:lnTo>
                  <a:lnTo>
                    <a:pt x="94212" y="121091"/>
                  </a:lnTo>
                  <a:lnTo>
                    <a:pt x="94441" y="122330"/>
                  </a:lnTo>
                  <a:close/>
                  <a:moveTo>
                    <a:pt x="83591" y="128273"/>
                  </a:moveTo>
                  <a:lnTo>
                    <a:pt x="80763" y="130283"/>
                  </a:lnTo>
                  <a:lnTo>
                    <a:pt x="81686" y="118377"/>
                  </a:lnTo>
                  <a:lnTo>
                    <a:pt x="83801" y="122815"/>
                  </a:lnTo>
                  <a:lnTo>
                    <a:pt x="84334" y="125187"/>
                  </a:lnTo>
                  <a:lnTo>
                    <a:pt x="83591" y="128273"/>
                  </a:lnTo>
                  <a:close/>
                  <a:moveTo>
                    <a:pt x="102918" y="138103"/>
                  </a:moveTo>
                  <a:lnTo>
                    <a:pt x="101946" y="140446"/>
                  </a:lnTo>
                  <a:lnTo>
                    <a:pt x="101470" y="138741"/>
                  </a:lnTo>
                  <a:lnTo>
                    <a:pt x="101879" y="136579"/>
                  </a:lnTo>
                  <a:lnTo>
                    <a:pt x="102298" y="135389"/>
                  </a:lnTo>
                  <a:lnTo>
                    <a:pt x="102575" y="135398"/>
                  </a:lnTo>
                  <a:lnTo>
                    <a:pt x="103147" y="136627"/>
                  </a:lnTo>
                  <a:lnTo>
                    <a:pt x="102918" y="138103"/>
                  </a:lnTo>
                  <a:close/>
                  <a:moveTo>
                    <a:pt x="104937" y="147371"/>
                  </a:moveTo>
                  <a:lnTo>
                    <a:pt x="103327" y="147504"/>
                  </a:lnTo>
                  <a:lnTo>
                    <a:pt x="102537" y="146656"/>
                  </a:lnTo>
                  <a:lnTo>
                    <a:pt x="102908" y="145466"/>
                  </a:lnTo>
                  <a:lnTo>
                    <a:pt x="102470" y="141627"/>
                  </a:lnTo>
                  <a:lnTo>
                    <a:pt x="103832" y="141227"/>
                  </a:lnTo>
                  <a:lnTo>
                    <a:pt x="104527" y="141246"/>
                  </a:lnTo>
                  <a:lnTo>
                    <a:pt x="104918" y="142380"/>
                  </a:lnTo>
                  <a:lnTo>
                    <a:pt x="105280" y="144456"/>
                  </a:lnTo>
                  <a:lnTo>
                    <a:pt x="104937" y="14737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9" name="Freeform: Shape 8">
              <a:extLst>
                <a:ext uri="{FF2B5EF4-FFF2-40B4-BE49-F238E27FC236}">
                  <a16:creationId xmlns:a16="http://schemas.microsoft.com/office/drawing/2014/main" id="{FDE7FEC9-9013-E939-9AE9-4FBA7E38CB14}"/>
                </a:ext>
              </a:extLst>
            </p:cNvPr>
            <p:cNvSpPr>
              <a:spLocks/>
            </p:cNvSpPr>
            <p:nvPr/>
          </p:nvSpPr>
          <p:spPr>
            <a:xfrm>
              <a:off x="7157939" y="3943515"/>
              <a:ext cx="4410" cy="13011"/>
            </a:xfrm>
            <a:custGeom>
              <a:avLst/>
              <a:gdLst>
                <a:gd name="connsiteX0" fmla="*/ 4143 w 4410"/>
                <a:gd name="connsiteY0" fmla="*/ 10754 h 13011"/>
                <a:gd name="connsiteX1" fmla="*/ 3277 w 4410"/>
                <a:gd name="connsiteY1" fmla="*/ 13011 h 13011"/>
                <a:gd name="connsiteX2" fmla="*/ 2448 w 4410"/>
                <a:gd name="connsiteY2" fmla="*/ 12221 h 13011"/>
                <a:gd name="connsiteX3" fmla="*/ 352 w 4410"/>
                <a:gd name="connsiteY3" fmla="*/ 8315 h 13011"/>
                <a:gd name="connsiteX4" fmla="*/ 981 w 4410"/>
                <a:gd name="connsiteY4" fmla="*/ 5572 h 13011"/>
                <a:gd name="connsiteX5" fmla="*/ 0 w 4410"/>
                <a:gd name="connsiteY5" fmla="*/ 1648 h 13011"/>
                <a:gd name="connsiteX6" fmla="*/ 467 w 4410"/>
                <a:gd name="connsiteY6" fmla="*/ 524 h 13011"/>
                <a:gd name="connsiteX7" fmla="*/ 2981 w 4410"/>
                <a:gd name="connsiteY7" fmla="*/ 0 h 13011"/>
                <a:gd name="connsiteX8" fmla="*/ 3563 w 4410"/>
                <a:gd name="connsiteY8" fmla="*/ 172 h 13011"/>
                <a:gd name="connsiteX9" fmla="*/ 2810 w 4410"/>
                <a:gd name="connsiteY9" fmla="*/ 1429 h 13011"/>
                <a:gd name="connsiteX10" fmla="*/ 4200 w 4410"/>
                <a:gd name="connsiteY10" fmla="*/ 3620 h 13011"/>
                <a:gd name="connsiteX11" fmla="*/ 4410 w 4410"/>
                <a:gd name="connsiteY11" fmla="*/ 7230 h 1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10" h="13011">
                  <a:moveTo>
                    <a:pt x="4143" y="10754"/>
                  </a:moveTo>
                  <a:lnTo>
                    <a:pt x="3277" y="13011"/>
                  </a:lnTo>
                  <a:lnTo>
                    <a:pt x="2448" y="12221"/>
                  </a:lnTo>
                  <a:lnTo>
                    <a:pt x="352" y="8315"/>
                  </a:lnTo>
                  <a:lnTo>
                    <a:pt x="981" y="5572"/>
                  </a:lnTo>
                  <a:lnTo>
                    <a:pt x="0" y="1648"/>
                  </a:lnTo>
                  <a:lnTo>
                    <a:pt x="467" y="524"/>
                  </a:lnTo>
                  <a:lnTo>
                    <a:pt x="2981" y="0"/>
                  </a:lnTo>
                  <a:lnTo>
                    <a:pt x="3563" y="172"/>
                  </a:lnTo>
                  <a:lnTo>
                    <a:pt x="2810" y="1429"/>
                  </a:lnTo>
                  <a:lnTo>
                    <a:pt x="4200" y="3620"/>
                  </a:lnTo>
                  <a:lnTo>
                    <a:pt x="4410" y="723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0" name="Freeform: Shape 9">
              <a:extLst>
                <a:ext uri="{FF2B5EF4-FFF2-40B4-BE49-F238E27FC236}">
                  <a16:creationId xmlns:a16="http://schemas.microsoft.com/office/drawing/2014/main" id="{9B642B5D-8C03-A627-CBD7-15AFE1CBCF2E}"/>
                </a:ext>
              </a:extLst>
            </p:cNvPr>
            <p:cNvSpPr>
              <a:spLocks/>
            </p:cNvSpPr>
            <p:nvPr/>
          </p:nvSpPr>
          <p:spPr>
            <a:xfrm>
              <a:off x="8858380" y="4532941"/>
              <a:ext cx="33756" cy="26622"/>
            </a:xfrm>
            <a:custGeom>
              <a:avLst/>
              <a:gdLst>
                <a:gd name="connsiteX0" fmla="*/ 25746 w 33756"/>
                <a:gd name="connsiteY0" fmla="*/ 3305 h 26622"/>
                <a:gd name="connsiteX1" fmla="*/ 23565 w 33756"/>
                <a:gd name="connsiteY1" fmla="*/ 4467 h 26622"/>
                <a:gd name="connsiteX2" fmla="*/ 21413 w 33756"/>
                <a:gd name="connsiteY2" fmla="*/ 5915 h 26622"/>
                <a:gd name="connsiteX3" fmla="*/ 19260 w 33756"/>
                <a:gd name="connsiteY3" fmla="*/ 7163 h 26622"/>
                <a:gd name="connsiteX4" fmla="*/ 18259 w 33756"/>
                <a:gd name="connsiteY4" fmla="*/ 8144 h 26622"/>
                <a:gd name="connsiteX5" fmla="*/ 18612 w 33756"/>
                <a:gd name="connsiteY5" fmla="*/ 9515 h 26622"/>
                <a:gd name="connsiteX6" fmla="*/ 19136 w 33756"/>
                <a:gd name="connsiteY6" fmla="*/ 12535 h 26622"/>
                <a:gd name="connsiteX7" fmla="*/ 19421 w 33756"/>
                <a:gd name="connsiteY7" fmla="*/ 14906 h 26622"/>
                <a:gd name="connsiteX8" fmla="*/ 20174 w 33756"/>
                <a:gd name="connsiteY8" fmla="*/ 15849 h 26622"/>
                <a:gd name="connsiteX9" fmla="*/ 20764 w 33756"/>
                <a:gd name="connsiteY9" fmla="*/ 16793 h 26622"/>
                <a:gd name="connsiteX10" fmla="*/ 20527 w 33756"/>
                <a:gd name="connsiteY10" fmla="*/ 17821 h 26622"/>
                <a:gd name="connsiteX11" fmla="*/ 19250 w 33756"/>
                <a:gd name="connsiteY11" fmla="*/ 19783 h 26622"/>
                <a:gd name="connsiteX12" fmla="*/ 19974 w 33756"/>
                <a:gd name="connsiteY12" fmla="*/ 20164 h 26622"/>
                <a:gd name="connsiteX13" fmla="*/ 19050 w 33756"/>
                <a:gd name="connsiteY13" fmla="*/ 22765 h 26622"/>
                <a:gd name="connsiteX14" fmla="*/ 17679 w 33756"/>
                <a:gd name="connsiteY14" fmla="*/ 24689 h 26622"/>
                <a:gd name="connsiteX15" fmla="*/ 15783 w 33756"/>
                <a:gd name="connsiteY15" fmla="*/ 26260 h 26622"/>
                <a:gd name="connsiteX16" fmla="*/ 14564 w 33756"/>
                <a:gd name="connsiteY16" fmla="*/ 26622 h 26622"/>
                <a:gd name="connsiteX17" fmla="*/ 13583 w 33756"/>
                <a:gd name="connsiteY17" fmla="*/ 25955 h 26622"/>
                <a:gd name="connsiteX18" fmla="*/ 11982 w 33756"/>
                <a:gd name="connsiteY18" fmla="*/ 24231 h 26622"/>
                <a:gd name="connsiteX19" fmla="*/ 10239 w 33756"/>
                <a:gd name="connsiteY19" fmla="*/ 21841 h 26622"/>
                <a:gd name="connsiteX20" fmla="*/ 9430 w 33756"/>
                <a:gd name="connsiteY20" fmla="*/ 20450 h 26622"/>
                <a:gd name="connsiteX21" fmla="*/ 6925 w 33756"/>
                <a:gd name="connsiteY21" fmla="*/ 20260 h 26622"/>
                <a:gd name="connsiteX22" fmla="*/ 6029 w 33756"/>
                <a:gd name="connsiteY22" fmla="*/ 19155 h 26622"/>
                <a:gd name="connsiteX23" fmla="*/ 5972 w 33756"/>
                <a:gd name="connsiteY23" fmla="*/ 17802 h 26622"/>
                <a:gd name="connsiteX24" fmla="*/ 5268 w 33756"/>
                <a:gd name="connsiteY24" fmla="*/ 16221 h 26622"/>
                <a:gd name="connsiteX25" fmla="*/ 4277 w 33756"/>
                <a:gd name="connsiteY25" fmla="*/ 14526 h 26622"/>
                <a:gd name="connsiteX26" fmla="*/ 2810 w 33756"/>
                <a:gd name="connsiteY26" fmla="*/ 13211 h 26622"/>
                <a:gd name="connsiteX27" fmla="*/ 838 w 33756"/>
                <a:gd name="connsiteY27" fmla="*/ 12192 h 26622"/>
                <a:gd name="connsiteX28" fmla="*/ 0 w 33756"/>
                <a:gd name="connsiteY28" fmla="*/ 11458 h 26622"/>
                <a:gd name="connsiteX29" fmla="*/ 3048 w 33756"/>
                <a:gd name="connsiteY29" fmla="*/ 11506 h 26622"/>
                <a:gd name="connsiteX30" fmla="*/ 6296 w 33756"/>
                <a:gd name="connsiteY30" fmla="*/ 11078 h 26622"/>
                <a:gd name="connsiteX31" fmla="*/ 9640 w 33756"/>
                <a:gd name="connsiteY31" fmla="*/ 9658 h 26622"/>
                <a:gd name="connsiteX32" fmla="*/ 12859 w 33756"/>
                <a:gd name="connsiteY32" fmla="*/ 7944 h 26622"/>
                <a:gd name="connsiteX33" fmla="*/ 15564 w 33756"/>
                <a:gd name="connsiteY33" fmla="*/ 5982 h 26622"/>
                <a:gd name="connsiteX34" fmla="*/ 18107 w 33756"/>
                <a:gd name="connsiteY34" fmla="*/ 3772 h 26622"/>
                <a:gd name="connsiteX35" fmla="*/ 20764 w 33756"/>
                <a:gd name="connsiteY35" fmla="*/ 2029 h 26622"/>
                <a:gd name="connsiteX36" fmla="*/ 24908 w 33756"/>
                <a:gd name="connsiteY36" fmla="*/ 0 h 26622"/>
                <a:gd name="connsiteX37" fmla="*/ 26299 w 33756"/>
                <a:gd name="connsiteY37" fmla="*/ 162 h 26622"/>
                <a:gd name="connsiteX38" fmla="*/ 26289 w 33756"/>
                <a:gd name="connsiteY38" fmla="*/ 1600 h 26622"/>
                <a:gd name="connsiteX39" fmla="*/ 25746 w 33756"/>
                <a:gd name="connsiteY39" fmla="*/ 3305 h 26622"/>
                <a:gd name="connsiteX40" fmla="*/ 25746 w 33756"/>
                <a:gd name="connsiteY40" fmla="*/ 3305 h 26622"/>
                <a:gd name="connsiteX41" fmla="*/ 28775 w 33756"/>
                <a:gd name="connsiteY41" fmla="*/ 3305 h 26622"/>
                <a:gd name="connsiteX42" fmla="*/ 29528 w 33756"/>
                <a:gd name="connsiteY42" fmla="*/ 4181 h 26622"/>
                <a:gd name="connsiteX43" fmla="*/ 31118 w 33756"/>
                <a:gd name="connsiteY43" fmla="*/ 7277 h 26622"/>
                <a:gd name="connsiteX44" fmla="*/ 32157 w 33756"/>
                <a:gd name="connsiteY44" fmla="*/ 10382 h 26622"/>
                <a:gd name="connsiteX45" fmla="*/ 32490 w 33756"/>
                <a:gd name="connsiteY45" fmla="*/ 15116 h 26622"/>
                <a:gd name="connsiteX46" fmla="*/ 33757 w 33756"/>
                <a:gd name="connsiteY46" fmla="*/ 17126 h 26622"/>
                <a:gd name="connsiteX47" fmla="*/ 33557 w 33756"/>
                <a:gd name="connsiteY47" fmla="*/ 17535 h 26622"/>
                <a:gd name="connsiteX48" fmla="*/ 32795 w 33756"/>
                <a:gd name="connsiteY48" fmla="*/ 17878 h 26622"/>
                <a:gd name="connsiteX49" fmla="*/ 31614 w 33756"/>
                <a:gd name="connsiteY49" fmla="*/ 18021 h 26622"/>
                <a:gd name="connsiteX50" fmla="*/ 29576 w 33756"/>
                <a:gd name="connsiteY50" fmla="*/ 17564 h 26622"/>
                <a:gd name="connsiteX51" fmla="*/ 27880 w 33756"/>
                <a:gd name="connsiteY51" fmla="*/ 16869 h 26622"/>
                <a:gd name="connsiteX52" fmla="*/ 26394 w 33756"/>
                <a:gd name="connsiteY52" fmla="*/ 11744 h 26622"/>
                <a:gd name="connsiteX53" fmla="*/ 25737 w 33756"/>
                <a:gd name="connsiteY53" fmla="*/ 8849 h 26622"/>
                <a:gd name="connsiteX54" fmla="*/ 25794 w 33756"/>
                <a:gd name="connsiteY54" fmla="*/ 5391 h 26622"/>
                <a:gd name="connsiteX55" fmla="*/ 25746 w 33756"/>
                <a:gd name="connsiteY55" fmla="*/ 3305 h 2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3756" h="26622">
                  <a:moveTo>
                    <a:pt x="25746" y="3305"/>
                  </a:moveTo>
                  <a:lnTo>
                    <a:pt x="23565" y="4467"/>
                  </a:lnTo>
                  <a:lnTo>
                    <a:pt x="21413" y="5915"/>
                  </a:lnTo>
                  <a:lnTo>
                    <a:pt x="19260" y="7163"/>
                  </a:lnTo>
                  <a:lnTo>
                    <a:pt x="18259" y="8144"/>
                  </a:lnTo>
                  <a:lnTo>
                    <a:pt x="18612" y="9515"/>
                  </a:lnTo>
                  <a:lnTo>
                    <a:pt x="19136" y="12535"/>
                  </a:lnTo>
                  <a:lnTo>
                    <a:pt x="19421" y="14906"/>
                  </a:lnTo>
                  <a:lnTo>
                    <a:pt x="20174" y="15849"/>
                  </a:lnTo>
                  <a:lnTo>
                    <a:pt x="20764" y="16793"/>
                  </a:lnTo>
                  <a:lnTo>
                    <a:pt x="20527" y="17821"/>
                  </a:lnTo>
                  <a:lnTo>
                    <a:pt x="19250" y="19783"/>
                  </a:lnTo>
                  <a:lnTo>
                    <a:pt x="19974" y="20164"/>
                  </a:lnTo>
                  <a:lnTo>
                    <a:pt x="19050" y="22765"/>
                  </a:lnTo>
                  <a:lnTo>
                    <a:pt x="17679" y="24689"/>
                  </a:lnTo>
                  <a:lnTo>
                    <a:pt x="15783" y="26260"/>
                  </a:lnTo>
                  <a:lnTo>
                    <a:pt x="14564" y="26622"/>
                  </a:lnTo>
                  <a:lnTo>
                    <a:pt x="13583" y="25955"/>
                  </a:lnTo>
                  <a:lnTo>
                    <a:pt x="11982" y="24231"/>
                  </a:lnTo>
                  <a:lnTo>
                    <a:pt x="10239" y="21841"/>
                  </a:lnTo>
                  <a:lnTo>
                    <a:pt x="9430" y="20450"/>
                  </a:lnTo>
                  <a:lnTo>
                    <a:pt x="6925" y="20260"/>
                  </a:lnTo>
                  <a:lnTo>
                    <a:pt x="6029" y="19155"/>
                  </a:lnTo>
                  <a:lnTo>
                    <a:pt x="5972" y="17802"/>
                  </a:lnTo>
                  <a:lnTo>
                    <a:pt x="5268" y="16221"/>
                  </a:lnTo>
                  <a:lnTo>
                    <a:pt x="4277" y="14526"/>
                  </a:lnTo>
                  <a:lnTo>
                    <a:pt x="2810" y="13211"/>
                  </a:lnTo>
                  <a:lnTo>
                    <a:pt x="838" y="12192"/>
                  </a:lnTo>
                  <a:lnTo>
                    <a:pt x="0" y="11458"/>
                  </a:lnTo>
                  <a:lnTo>
                    <a:pt x="3048" y="11506"/>
                  </a:lnTo>
                  <a:lnTo>
                    <a:pt x="6296" y="11078"/>
                  </a:lnTo>
                  <a:lnTo>
                    <a:pt x="9640" y="9658"/>
                  </a:lnTo>
                  <a:lnTo>
                    <a:pt x="12859" y="7944"/>
                  </a:lnTo>
                  <a:lnTo>
                    <a:pt x="15564" y="5982"/>
                  </a:lnTo>
                  <a:lnTo>
                    <a:pt x="18107" y="3772"/>
                  </a:lnTo>
                  <a:lnTo>
                    <a:pt x="20764" y="2029"/>
                  </a:lnTo>
                  <a:lnTo>
                    <a:pt x="24908" y="0"/>
                  </a:lnTo>
                  <a:lnTo>
                    <a:pt x="26299" y="162"/>
                  </a:lnTo>
                  <a:lnTo>
                    <a:pt x="26289" y="1600"/>
                  </a:lnTo>
                  <a:lnTo>
                    <a:pt x="25746" y="3305"/>
                  </a:lnTo>
                  <a:close/>
                  <a:moveTo>
                    <a:pt x="25746" y="3305"/>
                  </a:moveTo>
                  <a:lnTo>
                    <a:pt x="28775" y="3305"/>
                  </a:lnTo>
                  <a:lnTo>
                    <a:pt x="29528" y="4181"/>
                  </a:lnTo>
                  <a:lnTo>
                    <a:pt x="31118" y="7277"/>
                  </a:lnTo>
                  <a:lnTo>
                    <a:pt x="32157" y="10382"/>
                  </a:lnTo>
                  <a:lnTo>
                    <a:pt x="32490" y="15116"/>
                  </a:lnTo>
                  <a:lnTo>
                    <a:pt x="33757" y="17126"/>
                  </a:lnTo>
                  <a:lnTo>
                    <a:pt x="33557" y="17535"/>
                  </a:lnTo>
                  <a:lnTo>
                    <a:pt x="32795" y="17878"/>
                  </a:lnTo>
                  <a:lnTo>
                    <a:pt x="31614" y="18021"/>
                  </a:lnTo>
                  <a:lnTo>
                    <a:pt x="29576" y="17564"/>
                  </a:lnTo>
                  <a:lnTo>
                    <a:pt x="27880" y="16869"/>
                  </a:lnTo>
                  <a:lnTo>
                    <a:pt x="26394" y="11744"/>
                  </a:lnTo>
                  <a:lnTo>
                    <a:pt x="25737" y="8849"/>
                  </a:lnTo>
                  <a:lnTo>
                    <a:pt x="25794" y="5391"/>
                  </a:lnTo>
                  <a:lnTo>
                    <a:pt x="25746" y="330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1" name="Freeform: Shape 10">
              <a:extLst>
                <a:ext uri="{FF2B5EF4-FFF2-40B4-BE49-F238E27FC236}">
                  <a16:creationId xmlns:a16="http://schemas.microsoft.com/office/drawing/2014/main" id="{8BA5907E-603E-1BEC-FE2D-CB4BB16C70BE}"/>
                </a:ext>
              </a:extLst>
            </p:cNvPr>
            <p:cNvSpPr>
              <a:spLocks/>
            </p:cNvSpPr>
            <p:nvPr/>
          </p:nvSpPr>
          <p:spPr>
            <a:xfrm>
              <a:off x="8181401" y="3881736"/>
              <a:ext cx="89410" cy="48263"/>
            </a:xfrm>
            <a:custGeom>
              <a:avLst/>
              <a:gdLst>
                <a:gd name="connsiteX0" fmla="*/ 77334 w 89410"/>
                <a:gd name="connsiteY0" fmla="*/ 16611 h 48263"/>
                <a:gd name="connsiteX1" fmla="*/ 77181 w 89410"/>
                <a:gd name="connsiteY1" fmla="*/ 17288 h 48263"/>
                <a:gd name="connsiteX2" fmla="*/ 76428 w 89410"/>
                <a:gd name="connsiteY2" fmla="*/ 19107 h 48263"/>
                <a:gd name="connsiteX3" fmla="*/ 75933 w 89410"/>
                <a:gd name="connsiteY3" fmla="*/ 21069 h 48263"/>
                <a:gd name="connsiteX4" fmla="*/ 76343 w 89410"/>
                <a:gd name="connsiteY4" fmla="*/ 22688 h 48263"/>
                <a:gd name="connsiteX5" fmla="*/ 78038 w 89410"/>
                <a:gd name="connsiteY5" fmla="*/ 24603 h 48263"/>
                <a:gd name="connsiteX6" fmla="*/ 80315 w 89410"/>
                <a:gd name="connsiteY6" fmla="*/ 26136 h 48263"/>
                <a:gd name="connsiteX7" fmla="*/ 83201 w 89410"/>
                <a:gd name="connsiteY7" fmla="*/ 26251 h 48263"/>
                <a:gd name="connsiteX8" fmla="*/ 85868 w 89410"/>
                <a:gd name="connsiteY8" fmla="*/ 25660 h 48263"/>
                <a:gd name="connsiteX9" fmla="*/ 86925 w 89410"/>
                <a:gd name="connsiteY9" fmla="*/ 25908 h 48263"/>
                <a:gd name="connsiteX10" fmla="*/ 88373 w 89410"/>
                <a:gd name="connsiteY10" fmla="*/ 28470 h 48263"/>
                <a:gd name="connsiteX11" fmla="*/ 89411 w 89410"/>
                <a:gd name="connsiteY11" fmla="*/ 30680 h 48263"/>
                <a:gd name="connsiteX12" fmla="*/ 88002 w 89410"/>
                <a:gd name="connsiteY12" fmla="*/ 32966 h 48263"/>
                <a:gd name="connsiteX13" fmla="*/ 87239 w 89410"/>
                <a:gd name="connsiteY13" fmla="*/ 34966 h 48263"/>
                <a:gd name="connsiteX14" fmla="*/ 86973 w 89410"/>
                <a:gd name="connsiteY14" fmla="*/ 36386 h 48263"/>
                <a:gd name="connsiteX15" fmla="*/ 87144 w 89410"/>
                <a:gd name="connsiteY15" fmla="*/ 37005 h 48263"/>
                <a:gd name="connsiteX16" fmla="*/ 88002 w 89410"/>
                <a:gd name="connsiteY16" fmla="*/ 38148 h 48263"/>
                <a:gd name="connsiteX17" fmla="*/ 89002 w 89410"/>
                <a:gd name="connsiteY17" fmla="*/ 40110 h 48263"/>
                <a:gd name="connsiteX18" fmla="*/ 89145 w 89410"/>
                <a:gd name="connsiteY18" fmla="*/ 41910 h 48263"/>
                <a:gd name="connsiteX19" fmla="*/ 88506 w 89410"/>
                <a:gd name="connsiteY19" fmla="*/ 43101 h 48263"/>
                <a:gd name="connsiteX20" fmla="*/ 87135 w 89410"/>
                <a:gd name="connsiteY20" fmla="*/ 43691 h 48263"/>
                <a:gd name="connsiteX21" fmla="*/ 85668 w 89410"/>
                <a:gd name="connsiteY21" fmla="*/ 43520 h 48263"/>
                <a:gd name="connsiteX22" fmla="*/ 84458 w 89410"/>
                <a:gd name="connsiteY22" fmla="*/ 43548 h 48263"/>
                <a:gd name="connsiteX23" fmla="*/ 82953 w 89410"/>
                <a:gd name="connsiteY23" fmla="*/ 43758 h 48263"/>
                <a:gd name="connsiteX24" fmla="*/ 80591 w 89410"/>
                <a:gd name="connsiteY24" fmla="*/ 44415 h 48263"/>
                <a:gd name="connsiteX25" fmla="*/ 78400 w 89410"/>
                <a:gd name="connsiteY25" fmla="*/ 45272 h 48263"/>
                <a:gd name="connsiteX26" fmla="*/ 74276 w 89410"/>
                <a:gd name="connsiteY26" fmla="*/ 45120 h 48263"/>
                <a:gd name="connsiteX27" fmla="*/ 72628 w 89410"/>
                <a:gd name="connsiteY27" fmla="*/ 43339 h 48263"/>
                <a:gd name="connsiteX28" fmla="*/ 71857 w 89410"/>
                <a:gd name="connsiteY28" fmla="*/ 43329 h 48263"/>
                <a:gd name="connsiteX29" fmla="*/ 68113 w 89410"/>
                <a:gd name="connsiteY29" fmla="*/ 45634 h 48263"/>
                <a:gd name="connsiteX30" fmla="*/ 64027 w 89410"/>
                <a:gd name="connsiteY30" fmla="*/ 45225 h 48263"/>
                <a:gd name="connsiteX31" fmla="*/ 56598 w 89410"/>
                <a:gd name="connsiteY31" fmla="*/ 45996 h 48263"/>
                <a:gd name="connsiteX32" fmla="*/ 53483 w 89410"/>
                <a:gd name="connsiteY32" fmla="*/ 46177 h 48263"/>
                <a:gd name="connsiteX33" fmla="*/ 50292 w 89410"/>
                <a:gd name="connsiteY33" fmla="*/ 45920 h 48263"/>
                <a:gd name="connsiteX34" fmla="*/ 48673 w 89410"/>
                <a:gd name="connsiteY34" fmla="*/ 45434 h 48263"/>
                <a:gd name="connsiteX35" fmla="*/ 45682 w 89410"/>
                <a:gd name="connsiteY35" fmla="*/ 43815 h 48263"/>
                <a:gd name="connsiteX36" fmla="*/ 42958 w 89410"/>
                <a:gd name="connsiteY36" fmla="*/ 42643 h 48263"/>
                <a:gd name="connsiteX37" fmla="*/ 40195 w 89410"/>
                <a:gd name="connsiteY37" fmla="*/ 43720 h 48263"/>
                <a:gd name="connsiteX38" fmla="*/ 39214 w 89410"/>
                <a:gd name="connsiteY38" fmla="*/ 43920 h 48263"/>
                <a:gd name="connsiteX39" fmla="*/ 37005 w 89410"/>
                <a:gd name="connsiteY39" fmla="*/ 46682 h 48263"/>
                <a:gd name="connsiteX40" fmla="*/ 32195 w 89410"/>
                <a:gd name="connsiteY40" fmla="*/ 47597 h 48263"/>
                <a:gd name="connsiteX41" fmla="*/ 27404 w 89410"/>
                <a:gd name="connsiteY41" fmla="*/ 48263 h 48263"/>
                <a:gd name="connsiteX42" fmla="*/ 25984 w 89410"/>
                <a:gd name="connsiteY42" fmla="*/ 47901 h 48263"/>
                <a:gd name="connsiteX43" fmla="*/ 23279 w 89410"/>
                <a:gd name="connsiteY43" fmla="*/ 47730 h 48263"/>
                <a:gd name="connsiteX44" fmla="*/ 23184 w 89410"/>
                <a:gd name="connsiteY44" fmla="*/ 47082 h 48263"/>
                <a:gd name="connsiteX45" fmla="*/ 23270 w 89410"/>
                <a:gd name="connsiteY45" fmla="*/ 46453 h 48263"/>
                <a:gd name="connsiteX46" fmla="*/ 22650 w 89410"/>
                <a:gd name="connsiteY46" fmla="*/ 45958 h 48263"/>
                <a:gd name="connsiteX47" fmla="*/ 21555 w 89410"/>
                <a:gd name="connsiteY47" fmla="*/ 45444 h 48263"/>
                <a:gd name="connsiteX48" fmla="*/ 19669 w 89410"/>
                <a:gd name="connsiteY48" fmla="*/ 45225 h 48263"/>
                <a:gd name="connsiteX49" fmla="*/ 17250 w 89410"/>
                <a:gd name="connsiteY49" fmla="*/ 44539 h 48263"/>
                <a:gd name="connsiteX50" fmla="*/ 15859 w 89410"/>
                <a:gd name="connsiteY50" fmla="*/ 43882 h 48263"/>
                <a:gd name="connsiteX51" fmla="*/ 10944 w 89410"/>
                <a:gd name="connsiteY51" fmla="*/ 44853 h 48263"/>
                <a:gd name="connsiteX52" fmla="*/ 8077 w 89410"/>
                <a:gd name="connsiteY52" fmla="*/ 43396 h 48263"/>
                <a:gd name="connsiteX53" fmla="*/ 4819 w 89410"/>
                <a:gd name="connsiteY53" fmla="*/ 41386 h 48263"/>
                <a:gd name="connsiteX54" fmla="*/ 3172 w 89410"/>
                <a:gd name="connsiteY54" fmla="*/ 40519 h 48263"/>
                <a:gd name="connsiteX55" fmla="*/ 2581 w 89410"/>
                <a:gd name="connsiteY55" fmla="*/ 37414 h 48263"/>
                <a:gd name="connsiteX56" fmla="*/ 2000 w 89410"/>
                <a:gd name="connsiteY56" fmla="*/ 36414 h 48263"/>
                <a:gd name="connsiteX57" fmla="*/ 714 w 89410"/>
                <a:gd name="connsiteY57" fmla="*/ 35357 h 48263"/>
                <a:gd name="connsiteX58" fmla="*/ 0 w 89410"/>
                <a:gd name="connsiteY58" fmla="*/ 34119 h 48263"/>
                <a:gd name="connsiteX59" fmla="*/ 581 w 89410"/>
                <a:gd name="connsiteY59" fmla="*/ 32852 h 48263"/>
                <a:gd name="connsiteX60" fmla="*/ 3820 w 89410"/>
                <a:gd name="connsiteY60" fmla="*/ 30480 h 48263"/>
                <a:gd name="connsiteX61" fmla="*/ 4076 w 89410"/>
                <a:gd name="connsiteY61" fmla="*/ 29918 h 48263"/>
                <a:gd name="connsiteX62" fmla="*/ 5582 w 89410"/>
                <a:gd name="connsiteY62" fmla="*/ 25498 h 48263"/>
                <a:gd name="connsiteX63" fmla="*/ 7668 w 89410"/>
                <a:gd name="connsiteY63" fmla="*/ 23879 h 48263"/>
                <a:gd name="connsiteX64" fmla="*/ 9725 w 89410"/>
                <a:gd name="connsiteY64" fmla="*/ 21641 h 48263"/>
                <a:gd name="connsiteX65" fmla="*/ 11278 w 89410"/>
                <a:gd name="connsiteY65" fmla="*/ 18079 h 48263"/>
                <a:gd name="connsiteX66" fmla="*/ 14268 w 89410"/>
                <a:gd name="connsiteY66" fmla="*/ 14411 h 48263"/>
                <a:gd name="connsiteX67" fmla="*/ 17564 w 89410"/>
                <a:gd name="connsiteY67" fmla="*/ 10649 h 48263"/>
                <a:gd name="connsiteX68" fmla="*/ 19831 w 89410"/>
                <a:gd name="connsiteY68" fmla="*/ 7582 h 48263"/>
                <a:gd name="connsiteX69" fmla="*/ 21327 w 89410"/>
                <a:gd name="connsiteY69" fmla="*/ 6153 h 48263"/>
                <a:gd name="connsiteX70" fmla="*/ 24432 w 89410"/>
                <a:gd name="connsiteY70" fmla="*/ 4619 h 48263"/>
                <a:gd name="connsiteX71" fmla="*/ 27022 w 89410"/>
                <a:gd name="connsiteY71" fmla="*/ 3715 h 48263"/>
                <a:gd name="connsiteX72" fmla="*/ 28823 w 89410"/>
                <a:gd name="connsiteY72" fmla="*/ 1667 h 48263"/>
                <a:gd name="connsiteX73" fmla="*/ 30985 w 89410"/>
                <a:gd name="connsiteY73" fmla="*/ 514 h 48263"/>
                <a:gd name="connsiteX74" fmla="*/ 33204 w 89410"/>
                <a:gd name="connsiteY74" fmla="*/ 0 h 48263"/>
                <a:gd name="connsiteX75" fmla="*/ 36509 w 89410"/>
                <a:gd name="connsiteY75" fmla="*/ 286 h 48263"/>
                <a:gd name="connsiteX76" fmla="*/ 39614 w 89410"/>
                <a:gd name="connsiteY76" fmla="*/ 1010 h 48263"/>
                <a:gd name="connsiteX77" fmla="*/ 43024 w 89410"/>
                <a:gd name="connsiteY77" fmla="*/ 2038 h 48263"/>
                <a:gd name="connsiteX78" fmla="*/ 43415 w 89410"/>
                <a:gd name="connsiteY78" fmla="*/ 2867 h 48263"/>
                <a:gd name="connsiteX79" fmla="*/ 43119 w 89410"/>
                <a:gd name="connsiteY79" fmla="*/ 4315 h 48263"/>
                <a:gd name="connsiteX80" fmla="*/ 42634 w 89410"/>
                <a:gd name="connsiteY80" fmla="*/ 5801 h 48263"/>
                <a:gd name="connsiteX81" fmla="*/ 42624 w 89410"/>
                <a:gd name="connsiteY81" fmla="*/ 6553 h 48263"/>
                <a:gd name="connsiteX82" fmla="*/ 43139 w 89410"/>
                <a:gd name="connsiteY82" fmla="*/ 6972 h 48263"/>
                <a:gd name="connsiteX83" fmla="*/ 46472 w 89410"/>
                <a:gd name="connsiteY83" fmla="*/ 7258 h 48263"/>
                <a:gd name="connsiteX84" fmla="*/ 50559 w 89410"/>
                <a:gd name="connsiteY84" fmla="*/ 7030 h 48263"/>
                <a:gd name="connsiteX85" fmla="*/ 52844 w 89410"/>
                <a:gd name="connsiteY85" fmla="*/ 7230 h 48263"/>
                <a:gd name="connsiteX86" fmla="*/ 57950 w 89410"/>
                <a:gd name="connsiteY86" fmla="*/ 8592 h 48263"/>
                <a:gd name="connsiteX87" fmla="*/ 59436 w 89410"/>
                <a:gd name="connsiteY87" fmla="*/ 9553 h 48263"/>
                <a:gd name="connsiteX88" fmla="*/ 60998 w 89410"/>
                <a:gd name="connsiteY88" fmla="*/ 10287 h 48263"/>
                <a:gd name="connsiteX89" fmla="*/ 62532 w 89410"/>
                <a:gd name="connsiteY89" fmla="*/ 10163 h 48263"/>
                <a:gd name="connsiteX90" fmla="*/ 64455 w 89410"/>
                <a:gd name="connsiteY90" fmla="*/ 8582 h 48263"/>
                <a:gd name="connsiteX91" fmla="*/ 66484 w 89410"/>
                <a:gd name="connsiteY91" fmla="*/ 7248 h 48263"/>
                <a:gd name="connsiteX92" fmla="*/ 67742 w 89410"/>
                <a:gd name="connsiteY92" fmla="*/ 7030 h 48263"/>
                <a:gd name="connsiteX93" fmla="*/ 68646 w 89410"/>
                <a:gd name="connsiteY93" fmla="*/ 7458 h 48263"/>
                <a:gd name="connsiteX94" fmla="*/ 70266 w 89410"/>
                <a:gd name="connsiteY94" fmla="*/ 8734 h 48263"/>
                <a:gd name="connsiteX95" fmla="*/ 73638 w 89410"/>
                <a:gd name="connsiteY95" fmla="*/ 9935 h 48263"/>
                <a:gd name="connsiteX96" fmla="*/ 76628 w 89410"/>
                <a:gd name="connsiteY96" fmla="*/ 10839 h 48263"/>
                <a:gd name="connsiteX97" fmla="*/ 77610 w 89410"/>
                <a:gd name="connsiteY97" fmla="*/ 11697 h 48263"/>
                <a:gd name="connsiteX98" fmla="*/ 77267 w 89410"/>
                <a:gd name="connsiteY98" fmla="*/ 15383 h 4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9410" h="48263">
                  <a:moveTo>
                    <a:pt x="77334" y="16611"/>
                  </a:moveTo>
                  <a:lnTo>
                    <a:pt x="77181" y="17288"/>
                  </a:lnTo>
                  <a:lnTo>
                    <a:pt x="76428" y="19107"/>
                  </a:lnTo>
                  <a:lnTo>
                    <a:pt x="75933" y="21069"/>
                  </a:lnTo>
                  <a:lnTo>
                    <a:pt x="76343" y="22688"/>
                  </a:lnTo>
                  <a:lnTo>
                    <a:pt x="78038" y="24603"/>
                  </a:lnTo>
                  <a:lnTo>
                    <a:pt x="80315" y="26136"/>
                  </a:lnTo>
                  <a:lnTo>
                    <a:pt x="83201" y="26251"/>
                  </a:lnTo>
                  <a:lnTo>
                    <a:pt x="85868" y="25660"/>
                  </a:lnTo>
                  <a:lnTo>
                    <a:pt x="86925" y="25908"/>
                  </a:lnTo>
                  <a:lnTo>
                    <a:pt x="88373" y="28470"/>
                  </a:lnTo>
                  <a:lnTo>
                    <a:pt x="89411" y="30680"/>
                  </a:lnTo>
                  <a:lnTo>
                    <a:pt x="88002" y="32966"/>
                  </a:lnTo>
                  <a:lnTo>
                    <a:pt x="87239" y="34966"/>
                  </a:lnTo>
                  <a:lnTo>
                    <a:pt x="86973" y="36386"/>
                  </a:lnTo>
                  <a:lnTo>
                    <a:pt x="87144" y="37005"/>
                  </a:lnTo>
                  <a:lnTo>
                    <a:pt x="88002" y="38148"/>
                  </a:lnTo>
                  <a:lnTo>
                    <a:pt x="89002" y="40110"/>
                  </a:lnTo>
                  <a:lnTo>
                    <a:pt x="89145" y="41910"/>
                  </a:lnTo>
                  <a:lnTo>
                    <a:pt x="88506" y="43101"/>
                  </a:lnTo>
                  <a:lnTo>
                    <a:pt x="87135" y="43691"/>
                  </a:lnTo>
                  <a:lnTo>
                    <a:pt x="85668" y="43520"/>
                  </a:lnTo>
                  <a:lnTo>
                    <a:pt x="84458" y="43548"/>
                  </a:lnTo>
                  <a:lnTo>
                    <a:pt x="82953" y="43758"/>
                  </a:lnTo>
                  <a:lnTo>
                    <a:pt x="80591" y="44415"/>
                  </a:lnTo>
                  <a:lnTo>
                    <a:pt x="78400" y="45272"/>
                  </a:lnTo>
                  <a:lnTo>
                    <a:pt x="74276" y="45120"/>
                  </a:lnTo>
                  <a:lnTo>
                    <a:pt x="72628" y="43339"/>
                  </a:lnTo>
                  <a:lnTo>
                    <a:pt x="71857" y="43329"/>
                  </a:lnTo>
                  <a:lnTo>
                    <a:pt x="68113" y="45634"/>
                  </a:lnTo>
                  <a:lnTo>
                    <a:pt x="64027" y="45225"/>
                  </a:lnTo>
                  <a:lnTo>
                    <a:pt x="56598" y="45996"/>
                  </a:lnTo>
                  <a:lnTo>
                    <a:pt x="53483" y="46177"/>
                  </a:lnTo>
                  <a:lnTo>
                    <a:pt x="50292" y="45920"/>
                  </a:lnTo>
                  <a:lnTo>
                    <a:pt x="48673" y="45434"/>
                  </a:lnTo>
                  <a:lnTo>
                    <a:pt x="45682" y="43815"/>
                  </a:lnTo>
                  <a:lnTo>
                    <a:pt x="42958" y="42643"/>
                  </a:lnTo>
                  <a:lnTo>
                    <a:pt x="40195" y="43720"/>
                  </a:lnTo>
                  <a:lnTo>
                    <a:pt x="39214" y="43920"/>
                  </a:lnTo>
                  <a:lnTo>
                    <a:pt x="37005" y="46682"/>
                  </a:lnTo>
                  <a:lnTo>
                    <a:pt x="32195" y="47597"/>
                  </a:lnTo>
                  <a:lnTo>
                    <a:pt x="27404" y="48263"/>
                  </a:lnTo>
                  <a:lnTo>
                    <a:pt x="25984" y="47901"/>
                  </a:lnTo>
                  <a:lnTo>
                    <a:pt x="23279" y="47730"/>
                  </a:lnTo>
                  <a:lnTo>
                    <a:pt x="23184" y="47082"/>
                  </a:lnTo>
                  <a:lnTo>
                    <a:pt x="23270" y="46453"/>
                  </a:lnTo>
                  <a:lnTo>
                    <a:pt x="22650" y="45958"/>
                  </a:lnTo>
                  <a:lnTo>
                    <a:pt x="21555" y="45444"/>
                  </a:lnTo>
                  <a:lnTo>
                    <a:pt x="19669" y="45225"/>
                  </a:lnTo>
                  <a:lnTo>
                    <a:pt x="17250" y="44539"/>
                  </a:lnTo>
                  <a:lnTo>
                    <a:pt x="15859" y="43882"/>
                  </a:lnTo>
                  <a:lnTo>
                    <a:pt x="10944" y="44853"/>
                  </a:lnTo>
                  <a:lnTo>
                    <a:pt x="8077" y="43396"/>
                  </a:lnTo>
                  <a:lnTo>
                    <a:pt x="4819" y="41386"/>
                  </a:lnTo>
                  <a:lnTo>
                    <a:pt x="3172" y="40519"/>
                  </a:lnTo>
                  <a:lnTo>
                    <a:pt x="2581" y="37414"/>
                  </a:lnTo>
                  <a:lnTo>
                    <a:pt x="2000" y="36414"/>
                  </a:lnTo>
                  <a:lnTo>
                    <a:pt x="714" y="35357"/>
                  </a:lnTo>
                  <a:lnTo>
                    <a:pt x="0" y="34119"/>
                  </a:lnTo>
                  <a:lnTo>
                    <a:pt x="581" y="32852"/>
                  </a:lnTo>
                  <a:lnTo>
                    <a:pt x="3820" y="30480"/>
                  </a:lnTo>
                  <a:lnTo>
                    <a:pt x="4076" y="29918"/>
                  </a:lnTo>
                  <a:lnTo>
                    <a:pt x="5582" y="25498"/>
                  </a:lnTo>
                  <a:lnTo>
                    <a:pt x="7668" y="23879"/>
                  </a:lnTo>
                  <a:lnTo>
                    <a:pt x="9725" y="21641"/>
                  </a:lnTo>
                  <a:lnTo>
                    <a:pt x="11278" y="18079"/>
                  </a:lnTo>
                  <a:lnTo>
                    <a:pt x="14268" y="14411"/>
                  </a:lnTo>
                  <a:lnTo>
                    <a:pt x="17564" y="10649"/>
                  </a:lnTo>
                  <a:lnTo>
                    <a:pt x="19831" y="7582"/>
                  </a:lnTo>
                  <a:lnTo>
                    <a:pt x="21327" y="6153"/>
                  </a:lnTo>
                  <a:lnTo>
                    <a:pt x="24432" y="4619"/>
                  </a:lnTo>
                  <a:lnTo>
                    <a:pt x="27022" y="3715"/>
                  </a:lnTo>
                  <a:lnTo>
                    <a:pt x="28823" y="1667"/>
                  </a:lnTo>
                  <a:lnTo>
                    <a:pt x="30985" y="514"/>
                  </a:lnTo>
                  <a:lnTo>
                    <a:pt x="33204" y="0"/>
                  </a:lnTo>
                  <a:lnTo>
                    <a:pt x="36509" y="286"/>
                  </a:lnTo>
                  <a:lnTo>
                    <a:pt x="39614" y="1010"/>
                  </a:lnTo>
                  <a:lnTo>
                    <a:pt x="43024" y="2038"/>
                  </a:lnTo>
                  <a:lnTo>
                    <a:pt x="43415" y="2867"/>
                  </a:lnTo>
                  <a:lnTo>
                    <a:pt x="43119" y="4315"/>
                  </a:lnTo>
                  <a:lnTo>
                    <a:pt x="42634" y="5801"/>
                  </a:lnTo>
                  <a:lnTo>
                    <a:pt x="42624" y="6553"/>
                  </a:lnTo>
                  <a:lnTo>
                    <a:pt x="43139" y="6972"/>
                  </a:lnTo>
                  <a:lnTo>
                    <a:pt x="46472" y="7258"/>
                  </a:lnTo>
                  <a:lnTo>
                    <a:pt x="50559" y="7030"/>
                  </a:lnTo>
                  <a:lnTo>
                    <a:pt x="52844" y="7230"/>
                  </a:lnTo>
                  <a:lnTo>
                    <a:pt x="57950" y="8592"/>
                  </a:lnTo>
                  <a:lnTo>
                    <a:pt x="59436" y="9553"/>
                  </a:lnTo>
                  <a:lnTo>
                    <a:pt x="60998" y="10287"/>
                  </a:lnTo>
                  <a:lnTo>
                    <a:pt x="62532" y="10163"/>
                  </a:lnTo>
                  <a:lnTo>
                    <a:pt x="64455" y="8582"/>
                  </a:lnTo>
                  <a:lnTo>
                    <a:pt x="66484" y="7248"/>
                  </a:lnTo>
                  <a:lnTo>
                    <a:pt x="67742" y="7030"/>
                  </a:lnTo>
                  <a:lnTo>
                    <a:pt x="68646" y="7458"/>
                  </a:lnTo>
                  <a:lnTo>
                    <a:pt x="70266" y="8734"/>
                  </a:lnTo>
                  <a:lnTo>
                    <a:pt x="73638" y="9935"/>
                  </a:lnTo>
                  <a:lnTo>
                    <a:pt x="76628" y="10839"/>
                  </a:lnTo>
                  <a:lnTo>
                    <a:pt x="77610" y="11697"/>
                  </a:lnTo>
                  <a:lnTo>
                    <a:pt x="77267" y="1538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2" name="Freeform: Shape 11">
              <a:extLst>
                <a:ext uri="{FF2B5EF4-FFF2-40B4-BE49-F238E27FC236}">
                  <a16:creationId xmlns:a16="http://schemas.microsoft.com/office/drawing/2014/main" id="{4783CE13-4058-AA99-4775-02D762B10813}"/>
                </a:ext>
              </a:extLst>
            </p:cNvPr>
            <p:cNvSpPr>
              <a:spLocks/>
            </p:cNvSpPr>
            <p:nvPr/>
          </p:nvSpPr>
          <p:spPr>
            <a:xfrm>
              <a:off x="7776893" y="2972984"/>
              <a:ext cx="1634547" cy="1201292"/>
            </a:xfrm>
            <a:custGeom>
              <a:avLst/>
              <a:gdLst>
                <a:gd name="connsiteX0" fmla="*/ 996610 w 1634547"/>
                <a:gd name="connsiteY0" fmla="*/ 1151420 h 1201292"/>
                <a:gd name="connsiteX1" fmla="*/ 997944 w 1634547"/>
                <a:gd name="connsiteY1" fmla="*/ 1152678 h 1201292"/>
                <a:gd name="connsiteX2" fmla="*/ 998811 w 1634547"/>
                <a:gd name="connsiteY2" fmla="*/ 1154497 h 1201292"/>
                <a:gd name="connsiteX3" fmla="*/ 999525 w 1634547"/>
                <a:gd name="connsiteY3" fmla="*/ 1157850 h 1201292"/>
                <a:gd name="connsiteX4" fmla="*/ 999954 w 1634547"/>
                <a:gd name="connsiteY4" fmla="*/ 1160936 h 1201292"/>
                <a:gd name="connsiteX5" fmla="*/ 997258 w 1634547"/>
                <a:gd name="connsiteY5" fmla="*/ 1162898 h 1201292"/>
                <a:gd name="connsiteX6" fmla="*/ 994839 w 1634547"/>
                <a:gd name="connsiteY6" fmla="*/ 1163688 h 1201292"/>
                <a:gd name="connsiteX7" fmla="*/ 989991 w 1634547"/>
                <a:gd name="connsiteY7" fmla="*/ 1171204 h 1201292"/>
                <a:gd name="connsiteX8" fmla="*/ 988981 w 1634547"/>
                <a:gd name="connsiteY8" fmla="*/ 1173576 h 1201292"/>
                <a:gd name="connsiteX9" fmla="*/ 988162 w 1634547"/>
                <a:gd name="connsiteY9" fmla="*/ 1174566 h 1201292"/>
                <a:gd name="connsiteX10" fmla="*/ 987904 w 1634547"/>
                <a:gd name="connsiteY10" fmla="*/ 1175595 h 1201292"/>
                <a:gd name="connsiteX11" fmla="*/ 988000 w 1634547"/>
                <a:gd name="connsiteY11" fmla="*/ 1176623 h 1201292"/>
                <a:gd name="connsiteX12" fmla="*/ 986743 w 1634547"/>
                <a:gd name="connsiteY12" fmla="*/ 1180224 h 1201292"/>
                <a:gd name="connsiteX13" fmla="*/ 985638 w 1634547"/>
                <a:gd name="connsiteY13" fmla="*/ 1184653 h 1201292"/>
                <a:gd name="connsiteX14" fmla="*/ 984933 w 1634547"/>
                <a:gd name="connsiteY14" fmla="*/ 1186463 h 1201292"/>
                <a:gd name="connsiteX15" fmla="*/ 983542 w 1634547"/>
                <a:gd name="connsiteY15" fmla="*/ 1187853 h 1201292"/>
                <a:gd name="connsiteX16" fmla="*/ 981780 w 1634547"/>
                <a:gd name="connsiteY16" fmla="*/ 1188558 h 1201292"/>
                <a:gd name="connsiteX17" fmla="*/ 980637 w 1634547"/>
                <a:gd name="connsiteY17" fmla="*/ 1188663 h 1201292"/>
                <a:gd name="connsiteX18" fmla="*/ 979599 w 1634547"/>
                <a:gd name="connsiteY18" fmla="*/ 1189044 h 1201292"/>
                <a:gd name="connsiteX19" fmla="*/ 977036 w 1634547"/>
                <a:gd name="connsiteY19" fmla="*/ 1191454 h 1201292"/>
                <a:gd name="connsiteX20" fmla="*/ 974150 w 1634547"/>
                <a:gd name="connsiteY20" fmla="*/ 1193264 h 1201292"/>
                <a:gd name="connsiteX21" fmla="*/ 974636 w 1634547"/>
                <a:gd name="connsiteY21" fmla="*/ 1194092 h 1201292"/>
                <a:gd name="connsiteX22" fmla="*/ 974665 w 1634547"/>
                <a:gd name="connsiteY22" fmla="*/ 1194883 h 1201292"/>
                <a:gd name="connsiteX23" fmla="*/ 973398 w 1634547"/>
                <a:gd name="connsiteY23" fmla="*/ 1195759 h 1201292"/>
                <a:gd name="connsiteX24" fmla="*/ 971998 w 1634547"/>
                <a:gd name="connsiteY24" fmla="*/ 1195588 h 1201292"/>
                <a:gd name="connsiteX25" fmla="*/ 967930 w 1634547"/>
                <a:gd name="connsiteY25" fmla="*/ 1196302 h 1201292"/>
                <a:gd name="connsiteX26" fmla="*/ 966445 w 1634547"/>
                <a:gd name="connsiteY26" fmla="*/ 1197655 h 1201292"/>
                <a:gd name="connsiteX27" fmla="*/ 964921 w 1634547"/>
                <a:gd name="connsiteY27" fmla="*/ 1200150 h 1201292"/>
                <a:gd name="connsiteX28" fmla="*/ 964339 w 1634547"/>
                <a:gd name="connsiteY28" fmla="*/ 1200493 h 1201292"/>
                <a:gd name="connsiteX29" fmla="*/ 961882 w 1634547"/>
                <a:gd name="connsiteY29" fmla="*/ 1201074 h 1201292"/>
                <a:gd name="connsiteX30" fmla="*/ 960015 w 1634547"/>
                <a:gd name="connsiteY30" fmla="*/ 1201293 h 1201292"/>
                <a:gd name="connsiteX31" fmla="*/ 956824 w 1634547"/>
                <a:gd name="connsiteY31" fmla="*/ 1199531 h 1201292"/>
                <a:gd name="connsiteX32" fmla="*/ 955243 w 1634547"/>
                <a:gd name="connsiteY32" fmla="*/ 1199017 h 1201292"/>
                <a:gd name="connsiteX33" fmla="*/ 951033 w 1634547"/>
                <a:gd name="connsiteY33" fmla="*/ 1198302 h 1201292"/>
                <a:gd name="connsiteX34" fmla="*/ 946928 w 1634547"/>
                <a:gd name="connsiteY34" fmla="*/ 1197112 h 1201292"/>
                <a:gd name="connsiteX35" fmla="*/ 944052 w 1634547"/>
                <a:gd name="connsiteY35" fmla="*/ 1195750 h 1201292"/>
                <a:gd name="connsiteX36" fmla="*/ 938156 w 1634547"/>
                <a:gd name="connsiteY36" fmla="*/ 1192416 h 1201292"/>
                <a:gd name="connsiteX37" fmla="*/ 937470 w 1634547"/>
                <a:gd name="connsiteY37" fmla="*/ 1186387 h 1201292"/>
                <a:gd name="connsiteX38" fmla="*/ 936460 w 1634547"/>
                <a:gd name="connsiteY38" fmla="*/ 1183129 h 1201292"/>
                <a:gd name="connsiteX39" fmla="*/ 936393 w 1634547"/>
                <a:gd name="connsiteY39" fmla="*/ 1181967 h 1201292"/>
                <a:gd name="connsiteX40" fmla="*/ 936784 w 1634547"/>
                <a:gd name="connsiteY40" fmla="*/ 1171918 h 1201292"/>
                <a:gd name="connsiteX41" fmla="*/ 937193 w 1634547"/>
                <a:gd name="connsiteY41" fmla="*/ 1170813 h 1201292"/>
                <a:gd name="connsiteX42" fmla="*/ 937946 w 1634547"/>
                <a:gd name="connsiteY42" fmla="*/ 1169851 h 1201292"/>
                <a:gd name="connsiteX43" fmla="*/ 940546 w 1634547"/>
                <a:gd name="connsiteY43" fmla="*/ 1167603 h 1201292"/>
                <a:gd name="connsiteX44" fmla="*/ 943527 w 1634547"/>
                <a:gd name="connsiteY44" fmla="*/ 1165822 h 1201292"/>
                <a:gd name="connsiteX45" fmla="*/ 947804 w 1634547"/>
                <a:gd name="connsiteY45" fmla="*/ 1162088 h 1201292"/>
                <a:gd name="connsiteX46" fmla="*/ 950909 w 1634547"/>
                <a:gd name="connsiteY46" fmla="*/ 1160383 h 1201292"/>
                <a:gd name="connsiteX47" fmla="*/ 953510 w 1634547"/>
                <a:gd name="connsiteY47" fmla="*/ 1157926 h 1201292"/>
                <a:gd name="connsiteX48" fmla="*/ 951986 w 1634547"/>
                <a:gd name="connsiteY48" fmla="*/ 1158031 h 1201292"/>
                <a:gd name="connsiteX49" fmla="*/ 950862 w 1634547"/>
                <a:gd name="connsiteY49" fmla="*/ 1157716 h 1201292"/>
                <a:gd name="connsiteX50" fmla="*/ 951967 w 1634547"/>
                <a:gd name="connsiteY50" fmla="*/ 1155611 h 1201292"/>
                <a:gd name="connsiteX51" fmla="*/ 953158 w 1634547"/>
                <a:gd name="connsiteY51" fmla="*/ 1154487 h 1201292"/>
                <a:gd name="connsiteX52" fmla="*/ 954538 w 1634547"/>
                <a:gd name="connsiteY52" fmla="*/ 1153878 h 1201292"/>
                <a:gd name="connsiteX53" fmla="*/ 957301 w 1634547"/>
                <a:gd name="connsiteY53" fmla="*/ 1154316 h 1201292"/>
                <a:gd name="connsiteX54" fmla="*/ 959854 w 1634547"/>
                <a:gd name="connsiteY54" fmla="*/ 1153878 h 1201292"/>
                <a:gd name="connsiteX55" fmla="*/ 961740 w 1634547"/>
                <a:gd name="connsiteY55" fmla="*/ 1152011 h 1201292"/>
                <a:gd name="connsiteX56" fmla="*/ 963530 w 1634547"/>
                <a:gd name="connsiteY56" fmla="*/ 1151611 h 1201292"/>
                <a:gd name="connsiteX57" fmla="*/ 970350 w 1634547"/>
                <a:gd name="connsiteY57" fmla="*/ 1152220 h 1201292"/>
                <a:gd name="connsiteX58" fmla="*/ 975074 w 1634547"/>
                <a:gd name="connsiteY58" fmla="*/ 1151363 h 1201292"/>
                <a:gd name="connsiteX59" fmla="*/ 977436 w 1634547"/>
                <a:gd name="connsiteY59" fmla="*/ 1149639 h 1201292"/>
                <a:gd name="connsiteX60" fmla="*/ 978551 w 1634547"/>
                <a:gd name="connsiteY60" fmla="*/ 1149572 h 1201292"/>
                <a:gd name="connsiteX61" fmla="*/ 982037 w 1634547"/>
                <a:gd name="connsiteY61" fmla="*/ 1150058 h 1201292"/>
                <a:gd name="connsiteX62" fmla="*/ 983332 w 1634547"/>
                <a:gd name="connsiteY62" fmla="*/ 1151849 h 1201292"/>
                <a:gd name="connsiteX63" fmla="*/ 983219 w 1634547"/>
                <a:gd name="connsiteY63" fmla="*/ 1150649 h 1201292"/>
                <a:gd name="connsiteX64" fmla="*/ 983371 w 1634547"/>
                <a:gd name="connsiteY64" fmla="*/ 1149477 h 1201292"/>
                <a:gd name="connsiteX65" fmla="*/ 984009 w 1634547"/>
                <a:gd name="connsiteY65" fmla="*/ 1149601 h 1201292"/>
                <a:gd name="connsiteX66" fmla="*/ 988571 w 1634547"/>
                <a:gd name="connsiteY66" fmla="*/ 1151820 h 1201292"/>
                <a:gd name="connsiteX67" fmla="*/ 988581 w 1634547"/>
                <a:gd name="connsiteY67" fmla="*/ 1149106 h 1201292"/>
                <a:gd name="connsiteX68" fmla="*/ 988838 w 1634547"/>
                <a:gd name="connsiteY68" fmla="*/ 1148391 h 1201292"/>
                <a:gd name="connsiteX69" fmla="*/ 990257 w 1634547"/>
                <a:gd name="connsiteY69" fmla="*/ 1147258 h 1201292"/>
                <a:gd name="connsiteX70" fmla="*/ 990972 w 1634547"/>
                <a:gd name="connsiteY70" fmla="*/ 1147277 h 1201292"/>
                <a:gd name="connsiteX71" fmla="*/ 992744 w 1634547"/>
                <a:gd name="connsiteY71" fmla="*/ 1149468 h 1201292"/>
                <a:gd name="connsiteX72" fmla="*/ 994467 w 1634547"/>
                <a:gd name="connsiteY72" fmla="*/ 1150744 h 1201292"/>
                <a:gd name="connsiteX73" fmla="*/ 996610 w 1634547"/>
                <a:gd name="connsiteY73" fmla="*/ 1151420 h 1201292"/>
                <a:gd name="connsiteX74" fmla="*/ 983152 w 1634547"/>
                <a:gd name="connsiteY74" fmla="*/ 1120169 h 1201292"/>
                <a:gd name="connsiteX75" fmla="*/ 984142 w 1634547"/>
                <a:gd name="connsiteY75" fmla="*/ 1121159 h 1201292"/>
                <a:gd name="connsiteX76" fmla="*/ 986790 w 1634547"/>
                <a:gd name="connsiteY76" fmla="*/ 1120464 h 1201292"/>
                <a:gd name="connsiteX77" fmla="*/ 987276 w 1634547"/>
                <a:gd name="connsiteY77" fmla="*/ 1121721 h 1201292"/>
                <a:gd name="connsiteX78" fmla="*/ 987257 w 1634547"/>
                <a:gd name="connsiteY78" fmla="*/ 1122312 h 1201292"/>
                <a:gd name="connsiteX79" fmla="*/ 986314 w 1634547"/>
                <a:gd name="connsiteY79" fmla="*/ 1123760 h 1201292"/>
                <a:gd name="connsiteX80" fmla="*/ 984123 w 1634547"/>
                <a:gd name="connsiteY80" fmla="*/ 1122645 h 1201292"/>
                <a:gd name="connsiteX81" fmla="*/ 981942 w 1634547"/>
                <a:gd name="connsiteY81" fmla="*/ 1122902 h 1201292"/>
                <a:gd name="connsiteX82" fmla="*/ 980361 w 1634547"/>
                <a:gd name="connsiteY82" fmla="*/ 1122807 h 1201292"/>
                <a:gd name="connsiteX83" fmla="*/ 979932 w 1634547"/>
                <a:gd name="connsiteY83" fmla="*/ 1122121 h 1201292"/>
                <a:gd name="connsiteX84" fmla="*/ 981142 w 1634547"/>
                <a:gd name="connsiteY84" fmla="*/ 1120712 h 1201292"/>
                <a:gd name="connsiteX85" fmla="*/ 983152 w 1634547"/>
                <a:gd name="connsiteY85" fmla="*/ 1120169 h 1201292"/>
                <a:gd name="connsiteX86" fmla="*/ 1043531 w 1634547"/>
                <a:gd name="connsiteY86" fmla="*/ 1104567 h 1201292"/>
                <a:gd name="connsiteX87" fmla="*/ 1040911 w 1634547"/>
                <a:gd name="connsiteY87" fmla="*/ 1105167 h 1201292"/>
                <a:gd name="connsiteX88" fmla="*/ 1040349 w 1634547"/>
                <a:gd name="connsiteY88" fmla="*/ 1105043 h 1201292"/>
                <a:gd name="connsiteX89" fmla="*/ 1041264 w 1634547"/>
                <a:gd name="connsiteY89" fmla="*/ 1103567 h 1201292"/>
                <a:gd name="connsiteX90" fmla="*/ 1043635 w 1634547"/>
                <a:gd name="connsiteY90" fmla="*/ 1102548 h 1201292"/>
                <a:gd name="connsiteX91" fmla="*/ 1043531 w 1634547"/>
                <a:gd name="connsiteY91" fmla="*/ 1104567 h 1201292"/>
                <a:gd name="connsiteX92" fmla="*/ 1047445 w 1634547"/>
                <a:gd name="connsiteY92" fmla="*/ 1105653 h 1201292"/>
                <a:gd name="connsiteX93" fmla="*/ 1046931 w 1634547"/>
                <a:gd name="connsiteY93" fmla="*/ 1106224 h 1201292"/>
                <a:gd name="connsiteX94" fmla="*/ 1046150 w 1634547"/>
                <a:gd name="connsiteY94" fmla="*/ 1105186 h 1201292"/>
                <a:gd name="connsiteX95" fmla="*/ 1045931 w 1634547"/>
                <a:gd name="connsiteY95" fmla="*/ 1103700 h 1201292"/>
                <a:gd name="connsiteX96" fmla="*/ 1045369 w 1634547"/>
                <a:gd name="connsiteY96" fmla="*/ 1102900 h 1201292"/>
                <a:gd name="connsiteX97" fmla="*/ 1046655 w 1634547"/>
                <a:gd name="connsiteY97" fmla="*/ 1101890 h 1201292"/>
                <a:gd name="connsiteX98" fmla="*/ 1047226 w 1634547"/>
                <a:gd name="connsiteY98" fmla="*/ 1100776 h 1201292"/>
                <a:gd name="connsiteX99" fmla="*/ 1048750 w 1634547"/>
                <a:gd name="connsiteY99" fmla="*/ 1100995 h 1201292"/>
                <a:gd name="connsiteX100" fmla="*/ 1049379 w 1634547"/>
                <a:gd name="connsiteY100" fmla="*/ 1101328 h 1201292"/>
                <a:gd name="connsiteX101" fmla="*/ 1048036 w 1634547"/>
                <a:gd name="connsiteY101" fmla="*/ 1102490 h 1201292"/>
                <a:gd name="connsiteX102" fmla="*/ 1047722 w 1634547"/>
                <a:gd name="connsiteY102" fmla="*/ 1102986 h 1201292"/>
                <a:gd name="connsiteX103" fmla="*/ 1047445 w 1634547"/>
                <a:gd name="connsiteY103" fmla="*/ 1105653 h 1201292"/>
                <a:gd name="connsiteX104" fmla="*/ 1067895 w 1634547"/>
                <a:gd name="connsiteY104" fmla="*/ 1071134 h 1201292"/>
                <a:gd name="connsiteX105" fmla="*/ 1068115 w 1634547"/>
                <a:gd name="connsiteY105" fmla="*/ 1072467 h 1201292"/>
                <a:gd name="connsiteX106" fmla="*/ 1066029 w 1634547"/>
                <a:gd name="connsiteY106" fmla="*/ 1070439 h 1201292"/>
                <a:gd name="connsiteX107" fmla="*/ 1065429 w 1634547"/>
                <a:gd name="connsiteY107" fmla="*/ 1070324 h 1201292"/>
                <a:gd name="connsiteX108" fmla="*/ 1064438 w 1634547"/>
                <a:gd name="connsiteY108" fmla="*/ 1069562 h 1201292"/>
                <a:gd name="connsiteX109" fmla="*/ 1063857 w 1634547"/>
                <a:gd name="connsiteY109" fmla="*/ 1068286 h 1201292"/>
                <a:gd name="connsiteX110" fmla="*/ 1065476 w 1634547"/>
                <a:gd name="connsiteY110" fmla="*/ 1068238 h 1201292"/>
                <a:gd name="connsiteX111" fmla="*/ 1066962 w 1634547"/>
                <a:gd name="connsiteY111" fmla="*/ 1069753 h 1201292"/>
                <a:gd name="connsiteX112" fmla="*/ 1067895 w 1634547"/>
                <a:gd name="connsiteY112" fmla="*/ 1071134 h 1201292"/>
                <a:gd name="connsiteX113" fmla="*/ 1191606 w 1634547"/>
                <a:gd name="connsiteY113" fmla="*/ 1022033 h 1201292"/>
                <a:gd name="connsiteX114" fmla="*/ 1190711 w 1634547"/>
                <a:gd name="connsiteY114" fmla="*/ 1023795 h 1201292"/>
                <a:gd name="connsiteX115" fmla="*/ 1189130 w 1634547"/>
                <a:gd name="connsiteY115" fmla="*/ 1023499 h 1201292"/>
                <a:gd name="connsiteX116" fmla="*/ 1189082 w 1634547"/>
                <a:gd name="connsiteY116" fmla="*/ 1022252 h 1201292"/>
                <a:gd name="connsiteX117" fmla="*/ 1188758 w 1634547"/>
                <a:gd name="connsiteY117" fmla="*/ 1021890 h 1201292"/>
                <a:gd name="connsiteX118" fmla="*/ 1189197 w 1634547"/>
                <a:gd name="connsiteY118" fmla="*/ 1020728 h 1201292"/>
                <a:gd name="connsiteX119" fmla="*/ 1189482 w 1634547"/>
                <a:gd name="connsiteY119" fmla="*/ 1020404 h 1201292"/>
                <a:gd name="connsiteX120" fmla="*/ 1191273 w 1634547"/>
                <a:gd name="connsiteY120" fmla="*/ 1021394 h 1201292"/>
                <a:gd name="connsiteX121" fmla="*/ 1191606 w 1634547"/>
                <a:gd name="connsiteY121" fmla="*/ 1022033 h 1201292"/>
                <a:gd name="connsiteX122" fmla="*/ 1235393 w 1634547"/>
                <a:gd name="connsiteY122" fmla="*/ 993858 h 1201292"/>
                <a:gd name="connsiteX123" fmla="*/ 1233402 w 1634547"/>
                <a:gd name="connsiteY123" fmla="*/ 995220 h 1201292"/>
                <a:gd name="connsiteX124" fmla="*/ 1232164 w 1634547"/>
                <a:gd name="connsiteY124" fmla="*/ 994572 h 1201292"/>
                <a:gd name="connsiteX125" fmla="*/ 1232145 w 1634547"/>
                <a:gd name="connsiteY125" fmla="*/ 992743 h 1201292"/>
                <a:gd name="connsiteX126" fmla="*/ 1232773 w 1634547"/>
                <a:gd name="connsiteY126" fmla="*/ 991095 h 1201292"/>
                <a:gd name="connsiteX127" fmla="*/ 1232049 w 1634547"/>
                <a:gd name="connsiteY127" fmla="*/ 989905 h 1201292"/>
                <a:gd name="connsiteX128" fmla="*/ 1232754 w 1634547"/>
                <a:gd name="connsiteY128" fmla="*/ 988495 h 1201292"/>
                <a:gd name="connsiteX129" fmla="*/ 1234231 w 1634547"/>
                <a:gd name="connsiteY129" fmla="*/ 988076 h 1201292"/>
                <a:gd name="connsiteX130" fmla="*/ 1234764 w 1634547"/>
                <a:gd name="connsiteY130" fmla="*/ 988962 h 1201292"/>
                <a:gd name="connsiteX131" fmla="*/ 1235593 w 1634547"/>
                <a:gd name="connsiteY131" fmla="*/ 989429 h 1201292"/>
                <a:gd name="connsiteX132" fmla="*/ 1235850 w 1634547"/>
                <a:gd name="connsiteY132" fmla="*/ 989914 h 1201292"/>
                <a:gd name="connsiteX133" fmla="*/ 1235860 w 1634547"/>
                <a:gd name="connsiteY133" fmla="*/ 990838 h 1201292"/>
                <a:gd name="connsiteX134" fmla="*/ 1235069 w 1634547"/>
                <a:gd name="connsiteY134" fmla="*/ 992362 h 1201292"/>
                <a:gd name="connsiteX135" fmla="*/ 1235688 w 1634547"/>
                <a:gd name="connsiteY135" fmla="*/ 993191 h 1201292"/>
                <a:gd name="connsiteX136" fmla="*/ 1235393 w 1634547"/>
                <a:gd name="connsiteY136" fmla="*/ 993858 h 1201292"/>
                <a:gd name="connsiteX137" fmla="*/ 1273626 w 1634547"/>
                <a:gd name="connsiteY137" fmla="*/ 915543 h 1201292"/>
                <a:gd name="connsiteX138" fmla="*/ 1271292 w 1634547"/>
                <a:gd name="connsiteY138" fmla="*/ 916267 h 1201292"/>
                <a:gd name="connsiteX139" fmla="*/ 1270416 w 1634547"/>
                <a:gd name="connsiteY139" fmla="*/ 916267 h 1201292"/>
                <a:gd name="connsiteX140" fmla="*/ 1270492 w 1634547"/>
                <a:gd name="connsiteY140" fmla="*/ 914076 h 1201292"/>
                <a:gd name="connsiteX141" fmla="*/ 1272397 w 1634547"/>
                <a:gd name="connsiteY141" fmla="*/ 911990 h 1201292"/>
                <a:gd name="connsiteX142" fmla="*/ 1273169 w 1634547"/>
                <a:gd name="connsiteY142" fmla="*/ 912686 h 1201292"/>
                <a:gd name="connsiteX143" fmla="*/ 1273607 w 1634547"/>
                <a:gd name="connsiteY143" fmla="*/ 913772 h 1201292"/>
                <a:gd name="connsiteX144" fmla="*/ 1273626 w 1634547"/>
                <a:gd name="connsiteY144" fmla="*/ 915543 h 1201292"/>
                <a:gd name="connsiteX145" fmla="*/ 1298248 w 1634547"/>
                <a:gd name="connsiteY145" fmla="*/ 867166 h 1201292"/>
                <a:gd name="connsiteX146" fmla="*/ 1298153 w 1634547"/>
                <a:gd name="connsiteY146" fmla="*/ 867737 h 1201292"/>
                <a:gd name="connsiteX147" fmla="*/ 1295876 w 1634547"/>
                <a:gd name="connsiteY147" fmla="*/ 865746 h 1201292"/>
                <a:gd name="connsiteX148" fmla="*/ 1294781 w 1634547"/>
                <a:gd name="connsiteY148" fmla="*/ 865422 h 1201292"/>
                <a:gd name="connsiteX149" fmla="*/ 1295305 w 1634547"/>
                <a:gd name="connsiteY149" fmla="*/ 864289 h 1201292"/>
                <a:gd name="connsiteX150" fmla="*/ 1296838 w 1634547"/>
                <a:gd name="connsiteY150" fmla="*/ 864003 h 1201292"/>
                <a:gd name="connsiteX151" fmla="*/ 1298057 w 1634547"/>
                <a:gd name="connsiteY151" fmla="*/ 866499 h 1201292"/>
                <a:gd name="connsiteX152" fmla="*/ 1298248 w 1634547"/>
                <a:gd name="connsiteY152" fmla="*/ 867166 h 1201292"/>
                <a:gd name="connsiteX153" fmla="*/ 1304440 w 1634547"/>
                <a:gd name="connsiteY153" fmla="*/ 860632 h 1201292"/>
                <a:gd name="connsiteX154" fmla="*/ 1304182 w 1634547"/>
                <a:gd name="connsiteY154" fmla="*/ 862051 h 1201292"/>
                <a:gd name="connsiteX155" fmla="*/ 1303468 w 1634547"/>
                <a:gd name="connsiteY155" fmla="*/ 861851 h 1201292"/>
                <a:gd name="connsiteX156" fmla="*/ 1302515 w 1634547"/>
                <a:gd name="connsiteY156" fmla="*/ 859327 h 1201292"/>
                <a:gd name="connsiteX157" fmla="*/ 1303030 w 1634547"/>
                <a:gd name="connsiteY157" fmla="*/ 858708 h 1201292"/>
                <a:gd name="connsiteX158" fmla="*/ 1304382 w 1634547"/>
                <a:gd name="connsiteY158" fmla="*/ 858860 h 1201292"/>
                <a:gd name="connsiteX159" fmla="*/ 1304440 w 1634547"/>
                <a:gd name="connsiteY159" fmla="*/ 860632 h 1201292"/>
                <a:gd name="connsiteX160" fmla="*/ 1301553 w 1634547"/>
                <a:gd name="connsiteY160" fmla="*/ 858450 h 1201292"/>
                <a:gd name="connsiteX161" fmla="*/ 1301163 w 1634547"/>
                <a:gd name="connsiteY161" fmla="*/ 859050 h 1201292"/>
                <a:gd name="connsiteX162" fmla="*/ 1297857 w 1634547"/>
                <a:gd name="connsiteY162" fmla="*/ 857288 h 1201292"/>
                <a:gd name="connsiteX163" fmla="*/ 1294276 w 1634547"/>
                <a:gd name="connsiteY163" fmla="*/ 856917 h 1201292"/>
                <a:gd name="connsiteX164" fmla="*/ 1293038 w 1634547"/>
                <a:gd name="connsiteY164" fmla="*/ 855364 h 1201292"/>
                <a:gd name="connsiteX165" fmla="*/ 1292819 w 1634547"/>
                <a:gd name="connsiteY165" fmla="*/ 852926 h 1201292"/>
                <a:gd name="connsiteX166" fmla="*/ 1296591 w 1634547"/>
                <a:gd name="connsiteY166" fmla="*/ 853031 h 1201292"/>
                <a:gd name="connsiteX167" fmla="*/ 1301239 w 1634547"/>
                <a:gd name="connsiteY167" fmla="*/ 855231 h 1201292"/>
                <a:gd name="connsiteX168" fmla="*/ 1302239 w 1634547"/>
                <a:gd name="connsiteY168" fmla="*/ 856355 h 1201292"/>
                <a:gd name="connsiteX169" fmla="*/ 1301553 w 1634547"/>
                <a:gd name="connsiteY169" fmla="*/ 858450 h 1201292"/>
                <a:gd name="connsiteX170" fmla="*/ 1289961 w 1634547"/>
                <a:gd name="connsiteY170" fmla="*/ 811130 h 1201292"/>
                <a:gd name="connsiteX171" fmla="*/ 1287771 w 1634547"/>
                <a:gd name="connsiteY171" fmla="*/ 812025 h 1201292"/>
                <a:gd name="connsiteX172" fmla="*/ 1280817 w 1634547"/>
                <a:gd name="connsiteY172" fmla="*/ 809349 h 1201292"/>
                <a:gd name="connsiteX173" fmla="*/ 1275902 w 1634547"/>
                <a:gd name="connsiteY173" fmla="*/ 806406 h 1201292"/>
                <a:gd name="connsiteX174" fmla="*/ 1272969 w 1634547"/>
                <a:gd name="connsiteY174" fmla="*/ 802834 h 1201292"/>
                <a:gd name="connsiteX175" fmla="*/ 1272550 w 1634547"/>
                <a:gd name="connsiteY175" fmla="*/ 801358 h 1201292"/>
                <a:gd name="connsiteX176" fmla="*/ 1275969 w 1634547"/>
                <a:gd name="connsiteY176" fmla="*/ 801605 h 1201292"/>
                <a:gd name="connsiteX177" fmla="*/ 1279313 w 1634547"/>
                <a:gd name="connsiteY177" fmla="*/ 802891 h 1201292"/>
                <a:gd name="connsiteX178" fmla="*/ 1280056 w 1634547"/>
                <a:gd name="connsiteY178" fmla="*/ 804853 h 1201292"/>
                <a:gd name="connsiteX179" fmla="*/ 1281408 w 1634547"/>
                <a:gd name="connsiteY179" fmla="*/ 805472 h 1201292"/>
                <a:gd name="connsiteX180" fmla="*/ 1282322 w 1634547"/>
                <a:gd name="connsiteY180" fmla="*/ 806615 h 1201292"/>
                <a:gd name="connsiteX181" fmla="*/ 1288514 w 1634547"/>
                <a:gd name="connsiteY181" fmla="*/ 809273 h 1201292"/>
                <a:gd name="connsiteX182" fmla="*/ 1289466 w 1634547"/>
                <a:gd name="connsiteY182" fmla="*/ 810073 h 1201292"/>
                <a:gd name="connsiteX183" fmla="*/ 1289961 w 1634547"/>
                <a:gd name="connsiteY183" fmla="*/ 811130 h 1201292"/>
                <a:gd name="connsiteX184" fmla="*/ 1333452 w 1634547"/>
                <a:gd name="connsiteY184" fmla="*/ 1248 h 1201292"/>
                <a:gd name="connsiteX185" fmla="*/ 1334662 w 1634547"/>
                <a:gd name="connsiteY185" fmla="*/ 1381 h 1201292"/>
                <a:gd name="connsiteX186" fmla="*/ 1335329 w 1634547"/>
                <a:gd name="connsiteY186" fmla="*/ 1372 h 1201292"/>
                <a:gd name="connsiteX187" fmla="*/ 1336615 w 1634547"/>
                <a:gd name="connsiteY187" fmla="*/ 476 h 1201292"/>
                <a:gd name="connsiteX188" fmla="*/ 1340168 w 1634547"/>
                <a:gd name="connsiteY188" fmla="*/ 2067 h 1201292"/>
                <a:gd name="connsiteX189" fmla="*/ 1346959 w 1634547"/>
                <a:gd name="connsiteY189" fmla="*/ 6791 h 1201292"/>
                <a:gd name="connsiteX190" fmla="*/ 1351216 w 1634547"/>
                <a:gd name="connsiteY190" fmla="*/ 8887 h 1201292"/>
                <a:gd name="connsiteX191" fmla="*/ 1352979 w 1634547"/>
                <a:gd name="connsiteY191" fmla="*/ 8372 h 1201292"/>
                <a:gd name="connsiteX192" fmla="*/ 1354884 w 1634547"/>
                <a:gd name="connsiteY192" fmla="*/ 9678 h 1201292"/>
                <a:gd name="connsiteX193" fmla="*/ 1356970 w 1634547"/>
                <a:gd name="connsiteY193" fmla="*/ 12802 h 1201292"/>
                <a:gd name="connsiteX194" fmla="*/ 1359551 w 1634547"/>
                <a:gd name="connsiteY194" fmla="*/ 14640 h 1201292"/>
                <a:gd name="connsiteX195" fmla="*/ 1364199 w 1634547"/>
                <a:gd name="connsiteY195" fmla="*/ 15488 h 1201292"/>
                <a:gd name="connsiteX196" fmla="*/ 1368810 w 1634547"/>
                <a:gd name="connsiteY196" fmla="*/ 18898 h 1201292"/>
                <a:gd name="connsiteX197" fmla="*/ 1370667 w 1634547"/>
                <a:gd name="connsiteY197" fmla="*/ 19088 h 1201292"/>
                <a:gd name="connsiteX198" fmla="*/ 1371315 w 1634547"/>
                <a:gd name="connsiteY198" fmla="*/ 17174 h 1201292"/>
                <a:gd name="connsiteX199" fmla="*/ 1373038 w 1634547"/>
                <a:gd name="connsiteY199" fmla="*/ 16078 h 1201292"/>
                <a:gd name="connsiteX200" fmla="*/ 1375820 w 1634547"/>
                <a:gd name="connsiteY200" fmla="*/ 15793 h 1201292"/>
                <a:gd name="connsiteX201" fmla="*/ 1379849 w 1634547"/>
                <a:gd name="connsiteY201" fmla="*/ 17479 h 1201292"/>
                <a:gd name="connsiteX202" fmla="*/ 1385116 w 1634547"/>
                <a:gd name="connsiteY202" fmla="*/ 21127 h 1201292"/>
                <a:gd name="connsiteX203" fmla="*/ 1388421 w 1634547"/>
                <a:gd name="connsiteY203" fmla="*/ 22727 h 1201292"/>
                <a:gd name="connsiteX204" fmla="*/ 1389764 w 1634547"/>
                <a:gd name="connsiteY204" fmla="*/ 22288 h 1201292"/>
                <a:gd name="connsiteX205" fmla="*/ 1391174 w 1634547"/>
                <a:gd name="connsiteY205" fmla="*/ 22965 h 1201292"/>
                <a:gd name="connsiteX206" fmla="*/ 1392308 w 1634547"/>
                <a:gd name="connsiteY206" fmla="*/ 24670 h 1201292"/>
                <a:gd name="connsiteX207" fmla="*/ 1392412 w 1634547"/>
                <a:gd name="connsiteY207" fmla="*/ 26775 h 1201292"/>
                <a:gd name="connsiteX208" fmla="*/ 1392021 w 1634547"/>
                <a:gd name="connsiteY208" fmla="*/ 27899 h 1201292"/>
                <a:gd name="connsiteX209" fmla="*/ 1393289 w 1634547"/>
                <a:gd name="connsiteY209" fmla="*/ 29671 h 1201292"/>
                <a:gd name="connsiteX210" fmla="*/ 1394746 w 1634547"/>
                <a:gd name="connsiteY210" fmla="*/ 29671 h 1201292"/>
                <a:gd name="connsiteX211" fmla="*/ 1397127 w 1634547"/>
                <a:gd name="connsiteY211" fmla="*/ 30518 h 1201292"/>
                <a:gd name="connsiteX212" fmla="*/ 1398994 w 1634547"/>
                <a:gd name="connsiteY212" fmla="*/ 33642 h 1201292"/>
                <a:gd name="connsiteX213" fmla="*/ 1400670 w 1634547"/>
                <a:gd name="connsiteY213" fmla="*/ 35090 h 1201292"/>
                <a:gd name="connsiteX214" fmla="*/ 1401842 w 1634547"/>
                <a:gd name="connsiteY214" fmla="*/ 36338 h 1201292"/>
                <a:gd name="connsiteX215" fmla="*/ 1402052 w 1634547"/>
                <a:gd name="connsiteY215" fmla="*/ 37376 h 1201292"/>
                <a:gd name="connsiteX216" fmla="*/ 1402156 w 1634547"/>
                <a:gd name="connsiteY216" fmla="*/ 38424 h 1201292"/>
                <a:gd name="connsiteX217" fmla="*/ 1401813 w 1634547"/>
                <a:gd name="connsiteY217" fmla="*/ 39234 h 1201292"/>
                <a:gd name="connsiteX218" fmla="*/ 1401175 w 1634547"/>
                <a:gd name="connsiteY218" fmla="*/ 40577 h 1201292"/>
                <a:gd name="connsiteX219" fmla="*/ 1400975 w 1634547"/>
                <a:gd name="connsiteY219" fmla="*/ 42015 h 1201292"/>
                <a:gd name="connsiteX220" fmla="*/ 1401785 w 1634547"/>
                <a:gd name="connsiteY220" fmla="*/ 43634 h 1201292"/>
                <a:gd name="connsiteX221" fmla="*/ 1404747 w 1634547"/>
                <a:gd name="connsiteY221" fmla="*/ 44806 h 1201292"/>
                <a:gd name="connsiteX222" fmla="*/ 1405747 w 1634547"/>
                <a:gd name="connsiteY222" fmla="*/ 46016 h 1201292"/>
                <a:gd name="connsiteX223" fmla="*/ 1405976 w 1634547"/>
                <a:gd name="connsiteY223" fmla="*/ 47558 h 1201292"/>
                <a:gd name="connsiteX224" fmla="*/ 1406900 w 1634547"/>
                <a:gd name="connsiteY224" fmla="*/ 49263 h 1201292"/>
                <a:gd name="connsiteX225" fmla="*/ 1408919 w 1634547"/>
                <a:gd name="connsiteY225" fmla="*/ 51235 h 1201292"/>
                <a:gd name="connsiteX226" fmla="*/ 1409681 w 1634547"/>
                <a:gd name="connsiteY226" fmla="*/ 52883 h 1201292"/>
                <a:gd name="connsiteX227" fmla="*/ 1409215 w 1634547"/>
                <a:gd name="connsiteY227" fmla="*/ 54207 h 1201292"/>
                <a:gd name="connsiteX228" fmla="*/ 1409815 w 1634547"/>
                <a:gd name="connsiteY228" fmla="*/ 55312 h 1201292"/>
                <a:gd name="connsiteX229" fmla="*/ 1410805 w 1634547"/>
                <a:gd name="connsiteY229" fmla="*/ 56179 h 1201292"/>
                <a:gd name="connsiteX230" fmla="*/ 1411015 w 1634547"/>
                <a:gd name="connsiteY230" fmla="*/ 59312 h 1201292"/>
                <a:gd name="connsiteX231" fmla="*/ 1411101 w 1634547"/>
                <a:gd name="connsiteY231" fmla="*/ 61113 h 1201292"/>
                <a:gd name="connsiteX232" fmla="*/ 1412729 w 1634547"/>
                <a:gd name="connsiteY232" fmla="*/ 63132 h 1201292"/>
                <a:gd name="connsiteX233" fmla="*/ 1413063 w 1634547"/>
                <a:gd name="connsiteY233" fmla="*/ 67266 h 1201292"/>
                <a:gd name="connsiteX234" fmla="*/ 1414196 w 1634547"/>
                <a:gd name="connsiteY234" fmla="*/ 71828 h 1201292"/>
                <a:gd name="connsiteX235" fmla="*/ 1418015 w 1634547"/>
                <a:gd name="connsiteY235" fmla="*/ 78067 h 1201292"/>
                <a:gd name="connsiteX236" fmla="*/ 1419282 w 1634547"/>
                <a:gd name="connsiteY236" fmla="*/ 81439 h 1201292"/>
                <a:gd name="connsiteX237" fmla="*/ 1418958 w 1634547"/>
                <a:gd name="connsiteY237" fmla="*/ 85439 h 1201292"/>
                <a:gd name="connsiteX238" fmla="*/ 1419511 w 1634547"/>
                <a:gd name="connsiteY238" fmla="*/ 87316 h 1201292"/>
                <a:gd name="connsiteX239" fmla="*/ 1421254 w 1634547"/>
                <a:gd name="connsiteY239" fmla="*/ 88221 h 1201292"/>
                <a:gd name="connsiteX240" fmla="*/ 1422082 w 1634547"/>
                <a:gd name="connsiteY240" fmla="*/ 89906 h 1201292"/>
                <a:gd name="connsiteX241" fmla="*/ 1421988 w 1634547"/>
                <a:gd name="connsiteY241" fmla="*/ 92373 h 1201292"/>
                <a:gd name="connsiteX242" fmla="*/ 1422664 w 1634547"/>
                <a:gd name="connsiteY242" fmla="*/ 93907 h 1201292"/>
                <a:gd name="connsiteX243" fmla="*/ 1423216 w 1634547"/>
                <a:gd name="connsiteY243" fmla="*/ 95536 h 1201292"/>
                <a:gd name="connsiteX244" fmla="*/ 1422845 w 1634547"/>
                <a:gd name="connsiteY244" fmla="*/ 98070 h 1201292"/>
                <a:gd name="connsiteX245" fmla="*/ 1423397 w 1634547"/>
                <a:gd name="connsiteY245" fmla="*/ 100346 h 1201292"/>
                <a:gd name="connsiteX246" fmla="*/ 1424292 w 1634547"/>
                <a:gd name="connsiteY246" fmla="*/ 101680 h 1201292"/>
                <a:gd name="connsiteX247" fmla="*/ 1424921 w 1634547"/>
                <a:gd name="connsiteY247" fmla="*/ 104137 h 1201292"/>
                <a:gd name="connsiteX248" fmla="*/ 1425274 w 1634547"/>
                <a:gd name="connsiteY248" fmla="*/ 107204 h 1201292"/>
                <a:gd name="connsiteX249" fmla="*/ 1427836 w 1634547"/>
                <a:gd name="connsiteY249" fmla="*/ 112043 h 1201292"/>
                <a:gd name="connsiteX250" fmla="*/ 1432589 w 1634547"/>
                <a:gd name="connsiteY250" fmla="*/ 118653 h 1201292"/>
                <a:gd name="connsiteX251" fmla="*/ 1435503 w 1634547"/>
                <a:gd name="connsiteY251" fmla="*/ 123777 h 1201292"/>
                <a:gd name="connsiteX252" fmla="*/ 1436561 w 1634547"/>
                <a:gd name="connsiteY252" fmla="*/ 127416 h 1201292"/>
                <a:gd name="connsiteX253" fmla="*/ 1436570 w 1634547"/>
                <a:gd name="connsiteY253" fmla="*/ 130407 h 1201292"/>
                <a:gd name="connsiteX254" fmla="*/ 1435532 w 1634547"/>
                <a:gd name="connsiteY254" fmla="*/ 132750 h 1201292"/>
                <a:gd name="connsiteX255" fmla="*/ 1435475 w 1634547"/>
                <a:gd name="connsiteY255" fmla="*/ 134455 h 1201292"/>
                <a:gd name="connsiteX256" fmla="*/ 1436408 w 1634547"/>
                <a:gd name="connsiteY256" fmla="*/ 135522 h 1201292"/>
                <a:gd name="connsiteX257" fmla="*/ 1436684 w 1634547"/>
                <a:gd name="connsiteY257" fmla="*/ 136960 h 1201292"/>
                <a:gd name="connsiteX258" fmla="*/ 1436313 w 1634547"/>
                <a:gd name="connsiteY258" fmla="*/ 138779 h 1201292"/>
                <a:gd name="connsiteX259" fmla="*/ 1437856 w 1634547"/>
                <a:gd name="connsiteY259" fmla="*/ 140932 h 1201292"/>
                <a:gd name="connsiteX260" fmla="*/ 1443076 w 1634547"/>
                <a:gd name="connsiteY260" fmla="*/ 144666 h 1201292"/>
                <a:gd name="connsiteX261" fmla="*/ 1440990 w 1634547"/>
                <a:gd name="connsiteY261" fmla="*/ 150381 h 1201292"/>
                <a:gd name="connsiteX262" fmla="*/ 1440437 w 1634547"/>
                <a:gd name="connsiteY262" fmla="*/ 154391 h 1201292"/>
                <a:gd name="connsiteX263" fmla="*/ 1440713 w 1634547"/>
                <a:gd name="connsiteY263" fmla="*/ 158601 h 1201292"/>
                <a:gd name="connsiteX264" fmla="*/ 1442009 w 1634547"/>
                <a:gd name="connsiteY264" fmla="*/ 161563 h 1201292"/>
                <a:gd name="connsiteX265" fmla="*/ 1444304 w 1634547"/>
                <a:gd name="connsiteY265" fmla="*/ 163278 h 1201292"/>
                <a:gd name="connsiteX266" fmla="*/ 1445733 w 1634547"/>
                <a:gd name="connsiteY266" fmla="*/ 165068 h 1201292"/>
                <a:gd name="connsiteX267" fmla="*/ 1446295 w 1634547"/>
                <a:gd name="connsiteY267" fmla="*/ 166935 h 1201292"/>
                <a:gd name="connsiteX268" fmla="*/ 1449058 w 1634547"/>
                <a:gd name="connsiteY268" fmla="*/ 168964 h 1201292"/>
                <a:gd name="connsiteX269" fmla="*/ 1454011 w 1634547"/>
                <a:gd name="connsiteY269" fmla="*/ 171164 h 1201292"/>
                <a:gd name="connsiteX270" fmla="*/ 1460364 w 1634547"/>
                <a:gd name="connsiteY270" fmla="*/ 171555 h 1201292"/>
                <a:gd name="connsiteX271" fmla="*/ 1468108 w 1634547"/>
                <a:gd name="connsiteY271" fmla="*/ 170117 h 1201292"/>
                <a:gd name="connsiteX272" fmla="*/ 1472842 w 1634547"/>
                <a:gd name="connsiteY272" fmla="*/ 169879 h 1201292"/>
                <a:gd name="connsiteX273" fmla="*/ 1474584 w 1634547"/>
                <a:gd name="connsiteY273" fmla="*/ 170831 h 1201292"/>
                <a:gd name="connsiteX274" fmla="*/ 1475184 w 1634547"/>
                <a:gd name="connsiteY274" fmla="*/ 172279 h 1201292"/>
                <a:gd name="connsiteX275" fmla="*/ 1474622 w 1634547"/>
                <a:gd name="connsiteY275" fmla="*/ 174212 h 1201292"/>
                <a:gd name="connsiteX276" fmla="*/ 1475937 w 1634547"/>
                <a:gd name="connsiteY276" fmla="*/ 175479 h 1201292"/>
                <a:gd name="connsiteX277" fmla="*/ 1479118 w 1634547"/>
                <a:gd name="connsiteY277" fmla="*/ 176089 h 1201292"/>
                <a:gd name="connsiteX278" fmla="*/ 1481300 w 1634547"/>
                <a:gd name="connsiteY278" fmla="*/ 177298 h 1201292"/>
                <a:gd name="connsiteX279" fmla="*/ 1482500 w 1634547"/>
                <a:gd name="connsiteY279" fmla="*/ 179127 h 1201292"/>
                <a:gd name="connsiteX280" fmla="*/ 1483966 w 1634547"/>
                <a:gd name="connsiteY280" fmla="*/ 179642 h 1201292"/>
                <a:gd name="connsiteX281" fmla="*/ 1485709 w 1634547"/>
                <a:gd name="connsiteY281" fmla="*/ 178851 h 1201292"/>
                <a:gd name="connsiteX282" fmla="*/ 1487405 w 1634547"/>
                <a:gd name="connsiteY282" fmla="*/ 178965 h 1201292"/>
                <a:gd name="connsiteX283" fmla="*/ 1489053 w 1634547"/>
                <a:gd name="connsiteY283" fmla="*/ 179975 h 1201292"/>
                <a:gd name="connsiteX284" fmla="*/ 1490120 w 1634547"/>
                <a:gd name="connsiteY284" fmla="*/ 179622 h 1201292"/>
                <a:gd name="connsiteX285" fmla="*/ 1491053 w 1634547"/>
                <a:gd name="connsiteY285" fmla="*/ 178518 h 1201292"/>
                <a:gd name="connsiteX286" fmla="*/ 1492548 w 1634547"/>
                <a:gd name="connsiteY286" fmla="*/ 178518 h 1201292"/>
                <a:gd name="connsiteX287" fmla="*/ 1494082 w 1634547"/>
                <a:gd name="connsiteY287" fmla="*/ 178537 h 1201292"/>
                <a:gd name="connsiteX288" fmla="*/ 1495034 w 1634547"/>
                <a:gd name="connsiteY288" fmla="*/ 181213 h 1201292"/>
                <a:gd name="connsiteX289" fmla="*/ 1496578 w 1634547"/>
                <a:gd name="connsiteY289" fmla="*/ 182718 h 1201292"/>
                <a:gd name="connsiteX290" fmla="*/ 1498711 w 1634547"/>
                <a:gd name="connsiteY290" fmla="*/ 183052 h 1201292"/>
                <a:gd name="connsiteX291" fmla="*/ 1501960 w 1634547"/>
                <a:gd name="connsiteY291" fmla="*/ 186300 h 1201292"/>
                <a:gd name="connsiteX292" fmla="*/ 1508493 w 1634547"/>
                <a:gd name="connsiteY292" fmla="*/ 195529 h 1201292"/>
                <a:gd name="connsiteX293" fmla="*/ 1512741 w 1634547"/>
                <a:gd name="connsiteY293" fmla="*/ 198796 h 1201292"/>
                <a:gd name="connsiteX294" fmla="*/ 1516999 w 1634547"/>
                <a:gd name="connsiteY294" fmla="*/ 199815 h 1201292"/>
                <a:gd name="connsiteX295" fmla="*/ 1522295 w 1634547"/>
                <a:gd name="connsiteY295" fmla="*/ 200025 h 1201292"/>
                <a:gd name="connsiteX296" fmla="*/ 1524010 w 1634547"/>
                <a:gd name="connsiteY296" fmla="*/ 203588 h 1201292"/>
                <a:gd name="connsiteX297" fmla="*/ 1522619 w 1634547"/>
                <a:gd name="connsiteY297" fmla="*/ 207350 h 1201292"/>
                <a:gd name="connsiteX298" fmla="*/ 1522266 w 1634547"/>
                <a:gd name="connsiteY298" fmla="*/ 210484 h 1201292"/>
                <a:gd name="connsiteX299" fmla="*/ 1523467 w 1634547"/>
                <a:gd name="connsiteY299" fmla="*/ 211607 h 1201292"/>
                <a:gd name="connsiteX300" fmla="*/ 1525124 w 1634547"/>
                <a:gd name="connsiteY300" fmla="*/ 215284 h 1201292"/>
                <a:gd name="connsiteX301" fmla="*/ 1527467 w 1634547"/>
                <a:gd name="connsiteY301" fmla="*/ 217418 h 1201292"/>
                <a:gd name="connsiteX302" fmla="*/ 1527915 w 1634547"/>
                <a:gd name="connsiteY302" fmla="*/ 219104 h 1201292"/>
                <a:gd name="connsiteX303" fmla="*/ 1529001 w 1634547"/>
                <a:gd name="connsiteY303" fmla="*/ 220990 h 1201292"/>
                <a:gd name="connsiteX304" fmla="*/ 1528543 w 1634547"/>
                <a:gd name="connsiteY304" fmla="*/ 224466 h 1201292"/>
                <a:gd name="connsiteX305" fmla="*/ 1526534 w 1634547"/>
                <a:gd name="connsiteY305" fmla="*/ 229543 h 1201292"/>
                <a:gd name="connsiteX306" fmla="*/ 1527087 w 1634547"/>
                <a:gd name="connsiteY306" fmla="*/ 233867 h 1201292"/>
                <a:gd name="connsiteX307" fmla="*/ 1530192 w 1634547"/>
                <a:gd name="connsiteY307" fmla="*/ 237439 h 1201292"/>
                <a:gd name="connsiteX308" fmla="*/ 1531982 w 1634547"/>
                <a:gd name="connsiteY308" fmla="*/ 240878 h 1201292"/>
                <a:gd name="connsiteX309" fmla="*/ 1532449 w 1634547"/>
                <a:gd name="connsiteY309" fmla="*/ 244173 h 1201292"/>
                <a:gd name="connsiteX310" fmla="*/ 1533220 w 1634547"/>
                <a:gd name="connsiteY310" fmla="*/ 246174 h 1201292"/>
                <a:gd name="connsiteX311" fmla="*/ 1534316 w 1634547"/>
                <a:gd name="connsiteY311" fmla="*/ 246879 h 1201292"/>
                <a:gd name="connsiteX312" fmla="*/ 1537497 w 1634547"/>
                <a:gd name="connsiteY312" fmla="*/ 246631 h 1201292"/>
                <a:gd name="connsiteX313" fmla="*/ 1542783 w 1634547"/>
                <a:gd name="connsiteY313" fmla="*/ 245440 h 1201292"/>
                <a:gd name="connsiteX314" fmla="*/ 1546650 w 1634547"/>
                <a:gd name="connsiteY314" fmla="*/ 245640 h 1201292"/>
                <a:gd name="connsiteX315" fmla="*/ 1549127 w 1634547"/>
                <a:gd name="connsiteY315" fmla="*/ 247250 h 1201292"/>
                <a:gd name="connsiteX316" fmla="*/ 1555232 w 1634547"/>
                <a:gd name="connsiteY316" fmla="*/ 247307 h 1201292"/>
                <a:gd name="connsiteX317" fmla="*/ 1564977 w 1634547"/>
                <a:gd name="connsiteY317" fmla="*/ 245821 h 1201292"/>
                <a:gd name="connsiteX318" fmla="*/ 1571130 w 1634547"/>
                <a:gd name="connsiteY318" fmla="*/ 245364 h 1201292"/>
                <a:gd name="connsiteX319" fmla="*/ 1573702 w 1634547"/>
                <a:gd name="connsiteY319" fmla="*/ 245936 h 1201292"/>
                <a:gd name="connsiteX320" fmla="*/ 1575988 w 1634547"/>
                <a:gd name="connsiteY320" fmla="*/ 243812 h 1201292"/>
                <a:gd name="connsiteX321" fmla="*/ 1577997 w 1634547"/>
                <a:gd name="connsiteY321" fmla="*/ 238982 h 1201292"/>
                <a:gd name="connsiteX322" fmla="*/ 1579874 w 1634547"/>
                <a:gd name="connsiteY322" fmla="*/ 236716 h 1201292"/>
                <a:gd name="connsiteX323" fmla="*/ 1581636 w 1634547"/>
                <a:gd name="connsiteY323" fmla="*/ 237001 h 1201292"/>
                <a:gd name="connsiteX324" fmla="*/ 1584417 w 1634547"/>
                <a:gd name="connsiteY324" fmla="*/ 235449 h 1201292"/>
                <a:gd name="connsiteX325" fmla="*/ 1588237 w 1634547"/>
                <a:gd name="connsiteY325" fmla="*/ 232048 h 1201292"/>
                <a:gd name="connsiteX326" fmla="*/ 1591551 w 1634547"/>
                <a:gd name="connsiteY326" fmla="*/ 230400 h 1201292"/>
                <a:gd name="connsiteX327" fmla="*/ 1595752 w 1634547"/>
                <a:gd name="connsiteY327" fmla="*/ 230572 h 1201292"/>
                <a:gd name="connsiteX328" fmla="*/ 1600229 w 1634547"/>
                <a:gd name="connsiteY328" fmla="*/ 230743 h 1201292"/>
                <a:gd name="connsiteX329" fmla="*/ 1603029 w 1634547"/>
                <a:gd name="connsiteY329" fmla="*/ 229314 h 1201292"/>
                <a:gd name="connsiteX330" fmla="*/ 1605658 w 1634547"/>
                <a:gd name="connsiteY330" fmla="*/ 226333 h 1201292"/>
                <a:gd name="connsiteX331" fmla="*/ 1610220 w 1634547"/>
                <a:gd name="connsiteY331" fmla="*/ 223695 h 1201292"/>
                <a:gd name="connsiteX332" fmla="*/ 1619945 w 1634547"/>
                <a:gd name="connsiteY332" fmla="*/ 220237 h 1201292"/>
                <a:gd name="connsiteX333" fmla="*/ 1622279 w 1634547"/>
                <a:gd name="connsiteY333" fmla="*/ 219694 h 1201292"/>
                <a:gd name="connsiteX334" fmla="*/ 1623393 w 1634547"/>
                <a:gd name="connsiteY334" fmla="*/ 219885 h 1201292"/>
                <a:gd name="connsiteX335" fmla="*/ 1626632 w 1634547"/>
                <a:gd name="connsiteY335" fmla="*/ 220428 h 1201292"/>
                <a:gd name="connsiteX336" fmla="*/ 1629509 w 1634547"/>
                <a:gd name="connsiteY336" fmla="*/ 221780 h 1201292"/>
                <a:gd name="connsiteX337" fmla="*/ 1632223 w 1634547"/>
                <a:gd name="connsiteY337" fmla="*/ 224495 h 1201292"/>
                <a:gd name="connsiteX338" fmla="*/ 1632642 w 1634547"/>
                <a:gd name="connsiteY338" fmla="*/ 226238 h 1201292"/>
                <a:gd name="connsiteX339" fmla="*/ 1632338 w 1634547"/>
                <a:gd name="connsiteY339" fmla="*/ 228524 h 1201292"/>
                <a:gd name="connsiteX340" fmla="*/ 1631738 w 1634547"/>
                <a:gd name="connsiteY340" fmla="*/ 229848 h 1201292"/>
                <a:gd name="connsiteX341" fmla="*/ 1630623 w 1634547"/>
                <a:gd name="connsiteY341" fmla="*/ 231334 h 1201292"/>
                <a:gd name="connsiteX342" fmla="*/ 1629575 w 1634547"/>
                <a:gd name="connsiteY342" fmla="*/ 233744 h 1201292"/>
                <a:gd name="connsiteX343" fmla="*/ 1630252 w 1634547"/>
                <a:gd name="connsiteY343" fmla="*/ 235620 h 1201292"/>
                <a:gd name="connsiteX344" fmla="*/ 1631823 w 1634547"/>
                <a:gd name="connsiteY344" fmla="*/ 239630 h 1201292"/>
                <a:gd name="connsiteX345" fmla="*/ 1633118 w 1634547"/>
                <a:gd name="connsiteY345" fmla="*/ 242526 h 1201292"/>
                <a:gd name="connsiteX346" fmla="*/ 1634547 w 1634547"/>
                <a:gd name="connsiteY346" fmla="*/ 245936 h 1201292"/>
                <a:gd name="connsiteX347" fmla="*/ 1633909 w 1634547"/>
                <a:gd name="connsiteY347" fmla="*/ 247155 h 1201292"/>
                <a:gd name="connsiteX348" fmla="*/ 1633042 w 1634547"/>
                <a:gd name="connsiteY348" fmla="*/ 249517 h 1201292"/>
                <a:gd name="connsiteX349" fmla="*/ 1630385 w 1634547"/>
                <a:gd name="connsiteY349" fmla="*/ 253508 h 1201292"/>
                <a:gd name="connsiteX350" fmla="*/ 1628937 w 1634547"/>
                <a:gd name="connsiteY350" fmla="*/ 255032 h 1201292"/>
                <a:gd name="connsiteX351" fmla="*/ 1627375 w 1634547"/>
                <a:gd name="connsiteY351" fmla="*/ 256518 h 1201292"/>
                <a:gd name="connsiteX352" fmla="*/ 1624679 w 1634547"/>
                <a:gd name="connsiteY352" fmla="*/ 256880 h 1201292"/>
                <a:gd name="connsiteX353" fmla="*/ 1623527 w 1634547"/>
                <a:gd name="connsiteY353" fmla="*/ 257223 h 1201292"/>
                <a:gd name="connsiteX354" fmla="*/ 1622222 w 1634547"/>
                <a:gd name="connsiteY354" fmla="*/ 257851 h 1201292"/>
                <a:gd name="connsiteX355" fmla="*/ 1621403 w 1634547"/>
                <a:gd name="connsiteY355" fmla="*/ 259261 h 1201292"/>
                <a:gd name="connsiteX356" fmla="*/ 1620469 w 1634547"/>
                <a:gd name="connsiteY356" fmla="*/ 260252 h 1201292"/>
                <a:gd name="connsiteX357" fmla="*/ 1618926 w 1634547"/>
                <a:gd name="connsiteY357" fmla="*/ 262233 h 1201292"/>
                <a:gd name="connsiteX358" fmla="*/ 1618802 w 1634547"/>
                <a:gd name="connsiteY358" fmla="*/ 263938 h 1201292"/>
                <a:gd name="connsiteX359" fmla="*/ 1619498 w 1634547"/>
                <a:gd name="connsiteY359" fmla="*/ 266472 h 1201292"/>
                <a:gd name="connsiteX360" fmla="*/ 1619841 w 1634547"/>
                <a:gd name="connsiteY360" fmla="*/ 269062 h 1201292"/>
                <a:gd name="connsiteX361" fmla="*/ 1618098 w 1634547"/>
                <a:gd name="connsiteY361" fmla="*/ 271377 h 1201292"/>
                <a:gd name="connsiteX362" fmla="*/ 1616745 w 1634547"/>
                <a:gd name="connsiteY362" fmla="*/ 274930 h 1201292"/>
                <a:gd name="connsiteX363" fmla="*/ 1616336 w 1634547"/>
                <a:gd name="connsiteY363" fmla="*/ 275997 h 1201292"/>
                <a:gd name="connsiteX364" fmla="*/ 1615669 w 1634547"/>
                <a:gd name="connsiteY364" fmla="*/ 278682 h 1201292"/>
                <a:gd name="connsiteX365" fmla="*/ 1615469 w 1634547"/>
                <a:gd name="connsiteY365" fmla="*/ 279616 h 1201292"/>
                <a:gd name="connsiteX366" fmla="*/ 1615040 w 1634547"/>
                <a:gd name="connsiteY366" fmla="*/ 285255 h 1201292"/>
                <a:gd name="connsiteX367" fmla="*/ 1613297 w 1634547"/>
                <a:gd name="connsiteY367" fmla="*/ 289093 h 1201292"/>
                <a:gd name="connsiteX368" fmla="*/ 1610868 w 1634547"/>
                <a:gd name="connsiteY368" fmla="*/ 293551 h 1201292"/>
                <a:gd name="connsiteX369" fmla="*/ 1611411 w 1634547"/>
                <a:gd name="connsiteY369" fmla="*/ 296209 h 1201292"/>
                <a:gd name="connsiteX370" fmla="*/ 1611839 w 1634547"/>
                <a:gd name="connsiteY370" fmla="*/ 298666 h 1201292"/>
                <a:gd name="connsiteX371" fmla="*/ 1611240 w 1634547"/>
                <a:gd name="connsiteY371" fmla="*/ 299857 h 1201292"/>
                <a:gd name="connsiteX372" fmla="*/ 1611087 w 1634547"/>
                <a:gd name="connsiteY372" fmla="*/ 300895 h 1201292"/>
                <a:gd name="connsiteX373" fmla="*/ 1610735 w 1634547"/>
                <a:gd name="connsiteY373" fmla="*/ 303257 h 1201292"/>
                <a:gd name="connsiteX374" fmla="*/ 1609973 w 1634547"/>
                <a:gd name="connsiteY374" fmla="*/ 304162 h 1201292"/>
                <a:gd name="connsiteX375" fmla="*/ 1607763 w 1634547"/>
                <a:gd name="connsiteY375" fmla="*/ 305638 h 1201292"/>
                <a:gd name="connsiteX376" fmla="*/ 1606439 w 1634547"/>
                <a:gd name="connsiteY376" fmla="*/ 307420 h 1201292"/>
                <a:gd name="connsiteX377" fmla="*/ 1606715 w 1634547"/>
                <a:gd name="connsiteY377" fmla="*/ 310115 h 1201292"/>
                <a:gd name="connsiteX378" fmla="*/ 1606039 w 1634547"/>
                <a:gd name="connsiteY378" fmla="*/ 312449 h 1201292"/>
                <a:gd name="connsiteX379" fmla="*/ 1605029 w 1634547"/>
                <a:gd name="connsiteY379" fmla="*/ 314506 h 1201292"/>
                <a:gd name="connsiteX380" fmla="*/ 1603972 w 1634547"/>
                <a:gd name="connsiteY380" fmla="*/ 315849 h 1201292"/>
                <a:gd name="connsiteX381" fmla="*/ 1602448 w 1634547"/>
                <a:gd name="connsiteY381" fmla="*/ 316706 h 1201292"/>
                <a:gd name="connsiteX382" fmla="*/ 1601438 w 1634547"/>
                <a:gd name="connsiteY382" fmla="*/ 317430 h 1201292"/>
                <a:gd name="connsiteX383" fmla="*/ 1600676 w 1634547"/>
                <a:gd name="connsiteY383" fmla="*/ 320040 h 1201292"/>
                <a:gd name="connsiteX384" fmla="*/ 1600448 w 1634547"/>
                <a:gd name="connsiteY384" fmla="*/ 322059 h 1201292"/>
                <a:gd name="connsiteX385" fmla="*/ 1599733 w 1634547"/>
                <a:gd name="connsiteY385" fmla="*/ 324069 h 1201292"/>
                <a:gd name="connsiteX386" fmla="*/ 1600172 w 1634547"/>
                <a:gd name="connsiteY386" fmla="*/ 326117 h 1201292"/>
                <a:gd name="connsiteX387" fmla="*/ 1599400 w 1634547"/>
                <a:gd name="connsiteY387" fmla="*/ 327889 h 1201292"/>
                <a:gd name="connsiteX388" fmla="*/ 1597228 w 1634547"/>
                <a:gd name="connsiteY388" fmla="*/ 329127 h 1201292"/>
                <a:gd name="connsiteX389" fmla="*/ 1596000 w 1634547"/>
                <a:gd name="connsiteY389" fmla="*/ 329860 h 1201292"/>
                <a:gd name="connsiteX390" fmla="*/ 1594866 w 1634547"/>
                <a:gd name="connsiteY390" fmla="*/ 330156 h 1201292"/>
                <a:gd name="connsiteX391" fmla="*/ 1592695 w 1634547"/>
                <a:gd name="connsiteY391" fmla="*/ 332080 h 1201292"/>
                <a:gd name="connsiteX392" fmla="*/ 1590751 w 1634547"/>
                <a:gd name="connsiteY392" fmla="*/ 338662 h 1201292"/>
                <a:gd name="connsiteX393" fmla="*/ 1590313 w 1634547"/>
                <a:gd name="connsiteY393" fmla="*/ 342481 h 1201292"/>
                <a:gd name="connsiteX394" fmla="*/ 1590761 w 1634547"/>
                <a:gd name="connsiteY394" fmla="*/ 345872 h 1201292"/>
                <a:gd name="connsiteX395" fmla="*/ 1588037 w 1634547"/>
                <a:gd name="connsiteY395" fmla="*/ 347996 h 1201292"/>
                <a:gd name="connsiteX396" fmla="*/ 1586017 w 1634547"/>
                <a:gd name="connsiteY396" fmla="*/ 349682 h 1201292"/>
                <a:gd name="connsiteX397" fmla="*/ 1584750 w 1634547"/>
                <a:gd name="connsiteY397" fmla="*/ 349072 h 1201292"/>
                <a:gd name="connsiteX398" fmla="*/ 1583407 w 1634547"/>
                <a:gd name="connsiteY398" fmla="*/ 348501 h 1201292"/>
                <a:gd name="connsiteX399" fmla="*/ 1580322 w 1634547"/>
                <a:gd name="connsiteY399" fmla="*/ 347767 h 1201292"/>
                <a:gd name="connsiteX400" fmla="*/ 1578779 w 1634547"/>
                <a:gd name="connsiteY400" fmla="*/ 347272 h 1201292"/>
                <a:gd name="connsiteX401" fmla="*/ 1575673 w 1634547"/>
                <a:gd name="connsiteY401" fmla="*/ 346167 h 1201292"/>
                <a:gd name="connsiteX402" fmla="*/ 1570701 w 1634547"/>
                <a:gd name="connsiteY402" fmla="*/ 344767 h 1201292"/>
                <a:gd name="connsiteX403" fmla="*/ 1565843 w 1634547"/>
                <a:gd name="connsiteY403" fmla="*/ 343138 h 1201292"/>
                <a:gd name="connsiteX404" fmla="*/ 1562795 w 1634547"/>
                <a:gd name="connsiteY404" fmla="*/ 342281 h 1201292"/>
                <a:gd name="connsiteX405" fmla="*/ 1560395 w 1634547"/>
                <a:gd name="connsiteY405" fmla="*/ 341595 h 1201292"/>
                <a:gd name="connsiteX406" fmla="*/ 1558576 w 1634547"/>
                <a:gd name="connsiteY406" fmla="*/ 340471 h 1201292"/>
                <a:gd name="connsiteX407" fmla="*/ 1557042 w 1634547"/>
                <a:gd name="connsiteY407" fmla="*/ 338461 h 1201292"/>
                <a:gd name="connsiteX408" fmla="*/ 1555518 w 1634547"/>
                <a:gd name="connsiteY408" fmla="*/ 339271 h 1201292"/>
                <a:gd name="connsiteX409" fmla="*/ 1554109 w 1634547"/>
                <a:gd name="connsiteY409" fmla="*/ 341652 h 1201292"/>
                <a:gd name="connsiteX410" fmla="*/ 1551756 w 1634547"/>
                <a:gd name="connsiteY410" fmla="*/ 343062 h 1201292"/>
                <a:gd name="connsiteX411" fmla="*/ 1550689 w 1634547"/>
                <a:gd name="connsiteY411" fmla="*/ 345662 h 1201292"/>
                <a:gd name="connsiteX412" fmla="*/ 1549746 w 1634547"/>
                <a:gd name="connsiteY412" fmla="*/ 347653 h 1201292"/>
                <a:gd name="connsiteX413" fmla="*/ 1547308 w 1634547"/>
                <a:gd name="connsiteY413" fmla="*/ 350311 h 1201292"/>
                <a:gd name="connsiteX414" fmla="*/ 1546222 w 1634547"/>
                <a:gd name="connsiteY414" fmla="*/ 351406 h 1201292"/>
                <a:gd name="connsiteX415" fmla="*/ 1541450 w 1634547"/>
                <a:gd name="connsiteY415" fmla="*/ 353206 h 1201292"/>
                <a:gd name="connsiteX416" fmla="*/ 1540373 w 1634547"/>
                <a:gd name="connsiteY416" fmla="*/ 353806 h 1201292"/>
                <a:gd name="connsiteX417" fmla="*/ 1536478 w 1634547"/>
                <a:gd name="connsiteY417" fmla="*/ 354187 h 1201292"/>
                <a:gd name="connsiteX418" fmla="*/ 1535154 w 1634547"/>
                <a:gd name="connsiteY418" fmla="*/ 354978 h 1201292"/>
                <a:gd name="connsiteX419" fmla="*/ 1533783 w 1634547"/>
                <a:gd name="connsiteY419" fmla="*/ 356654 h 1201292"/>
                <a:gd name="connsiteX420" fmla="*/ 1533411 w 1634547"/>
                <a:gd name="connsiteY420" fmla="*/ 358321 h 1201292"/>
                <a:gd name="connsiteX421" fmla="*/ 1534383 w 1634547"/>
                <a:gd name="connsiteY421" fmla="*/ 360074 h 1201292"/>
                <a:gd name="connsiteX422" fmla="*/ 1535897 w 1634547"/>
                <a:gd name="connsiteY422" fmla="*/ 363579 h 1201292"/>
                <a:gd name="connsiteX423" fmla="*/ 1536602 w 1634547"/>
                <a:gd name="connsiteY423" fmla="*/ 365970 h 1201292"/>
                <a:gd name="connsiteX424" fmla="*/ 1537631 w 1634547"/>
                <a:gd name="connsiteY424" fmla="*/ 370704 h 1201292"/>
                <a:gd name="connsiteX425" fmla="*/ 1541088 w 1634547"/>
                <a:gd name="connsiteY425" fmla="*/ 385496 h 1201292"/>
                <a:gd name="connsiteX426" fmla="*/ 1539974 w 1634547"/>
                <a:gd name="connsiteY426" fmla="*/ 388039 h 1201292"/>
                <a:gd name="connsiteX427" fmla="*/ 1538935 w 1634547"/>
                <a:gd name="connsiteY427" fmla="*/ 399059 h 1201292"/>
                <a:gd name="connsiteX428" fmla="*/ 1539183 w 1634547"/>
                <a:gd name="connsiteY428" fmla="*/ 401041 h 1201292"/>
                <a:gd name="connsiteX429" fmla="*/ 1539078 w 1634547"/>
                <a:gd name="connsiteY429" fmla="*/ 404127 h 1201292"/>
                <a:gd name="connsiteX430" fmla="*/ 1539145 w 1634547"/>
                <a:gd name="connsiteY430" fmla="*/ 406384 h 1201292"/>
                <a:gd name="connsiteX431" fmla="*/ 1539860 w 1634547"/>
                <a:gd name="connsiteY431" fmla="*/ 406946 h 1201292"/>
                <a:gd name="connsiteX432" fmla="*/ 1540793 w 1634547"/>
                <a:gd name="connsiteY432" fmla="*/ 407737 h 1201292"/>
                <a:gd name="connsiteX433" fmla="*/ 1541269 w 1634547"/>
                <a:gd name="connsiteY433" fmla="*/ 409051 h 1201292"/>
                <a:gd name="connsiteX434" fmla="*/ 1541145 w 1634547"/>
                <a:gd name="connsiteY434" fmla="*/ 411071 h 1201292"/>
                <a:gd name="connsiteX435" fmla="*/ 1540669 w 1634547"/>
                <a:gd name="connsiteY435" fmla="*/ 412547 h 1201292"/>
                <a:gd name="connsiteX436" fmla="*/ 1539936 w 1634547"/>
                <a:gd name="connsiteY436" fmla="*/ 415471 h 1201292"/>
                <a:gd name="connsiteX437" fmla="*/ 1538964 w 1634547"/>
                <a:gd name="connsiteY437" fmla="*/ 419691 h 1201292"/>
                <a:gd name="connsiteX438" fmla="*/ 1537888 w 1634547"/>
                <a:gd name="connsiteY438" fmla="*/ 421310 h 1201292"/>
                <a:gd name="connsiteX439" fmla="*/ 1537183 w 1634547"/>
                <a:gd name="connsiteY439" fmla="*/ 422596 h 1201292"/>
                <a:gd name="connsiteX440" fmla="*/ 1536582 w 1634547"/>
                <a:gd name="connsiteY440" fmla="*/ 423482 h 1201292"/>
                <a:gd name="connsiteX441" fmla="*/ 1536506 w 1634547"/>
                <a:gd name="connsiteY441" fmla="*/ 426463 h 1201292"/>
                <a:gd name="connsiteX442" fmla="*/ 1536106 w 1634547"/>
                <a:gd name="connsiteY442" fmla="*/ 428425 h 1201292"/>
                <a:gd name="connsiteX443" fmla="*/ 1534420 w 1634547"/>
                <a:gd name="connsiteY443" fmla="*/ 429120 h 1201292"/>
                <a:gd name="connsiteX444" fmla="*/ 1532744 w 1634547"/>
                <a:gd name="connsiteY444" fmla="*/ 430263 h 1201292"/>
                <a:gd name="connsiteX445" fmla="*/ 1530753 w 1634547"/>
                <a:gd name="connsiteY445" fmla="*/ 429844 h 1201292"/>
                <a:gd name="connsiteX446" fmla="*/ 1529001 w 1634547"/>
                <a:gd name="connsiteY446" fmla="*/ 430073 h 1201292"/>
                <a:gd name="connsiteX447" fmla="*/ 1526839 w 1634547"/>
                <a:gd name="connsiteY447" fmla="*/ 430835 h 1201292"/>
                <a:gd name="connsiteX448" fmla="*/ 1522962 w 1634547"/>
                <a:gd name="connsiteY448" fmla="*/ 431721 h 1201292"/>
                <a:gd name="connsiteX449" fmla="*/ 1520714 w 1634547"/>
                <a:gd name="connsiteY449" fmla="*/ 432902 h 1201292"/>
                <a:gd name="connsiteX450" fmla="*/ 1519638 w 1634547"/>
                <a:gd name="connsiteY450" fmla="*/ 433759 h 1201292"/>
                <a:gd name="connsiteX451" fmla="*/ 1518895 w 1634547"/>
                <a:gd name="connsiteY451" fmla="*/ 434788 h 1201292"/>
                <a:gd name="connsiteX452" fmla="*/ 1518761 w 1634547"/>
                <a:gd name="connsiteY452" fmla="*/ 435778 h 1201292"/>
                <a:gd name="connsiteX453" fmla="*/ 1519276 w 1634547"/>
                <a:gd name="connsiteY453" fmla="*/ 436302 h 1201292"/>
                <a:gd name="connsiteX454" fmla="*/ 1521457 w 1634547"/>
                <a:gd name="connsiteY454" fmla="*/ 436702 h 1201292"/>
                <a:gd name="connsiteX455" fmla="*/ 1522952 w 1634547"/>
                <a:gd name="connsiteY455" fmla="*/ 438550 h 1201292"/>
                <a:gd name="connsiteX456" fmla="*/ 1523162 w 1634547"/>
                <a:gd name="connsiteY456" fmla="*/ 440569 h 1201292"/>
                <a:gd name="connsiteX457" fmla="*/ 1521619 w 1634547"/>
                <a:gd name="connsiteY457" fmla="*/ 441722 h 1201292"/>
                <a:gd name="connsiteX458" fmla="*/ 1520857 w 1634547"/>
                <a:gd name="connsiteY458" fmla="*/ 440455 h 1201292"/>
                <a:gd name="connsiteX459" fmla="*/ 1519571 w 1634547"/>
                <a:gd name="connsiteY459" fmla="*/ 440055 h 1201292"/>
                <a:gd name="connsiteX460" fmla="*/ 1517180 w 1634547"/>
                <a:gd name="connsiteY460" fmla="*/ 438274 h 1201292"/>
                <a:gd name="connsiteX461" fmla="*/ 1515428 w 1634547"/>
                <a:gd name="connsiteY461" fmla="*/ 436312 h 1201292"/>
                <a:gd name="connsiteX462" fmla="*/ 1514123 w 1634547"/>
                <a:gd name="connsiteY462" fmla="*/ 434140 h 1201292"/>
                <a:gd name="connsiteX463" fmla="*/ 1514180 w 1634547"/>
                <a:gd name="connsiteY463" fmla="*/ 429501 h 1201292"/>
                <a:gd name="connsiteX464" fmla="*/ 1513961 w 1634547"/>
                <a:gd name="connsiteY464" fmla="*/ 428806 h 1201292"/>
                <a:gd name="connsiteX465" fmla="*/ 1511579 w 1634547"/>
                <a:gd name="connsiteY465" fmla="*/ 427854 h 1201292"/>
                <a:gd name="connsiteX466" fmla="*/ 1510875 w 1634547"/>
                <a:gd name="connsiteY466" fmla="*/ 426463 h 1201292"/>
                <a:gd name="connsiteX467" fmla="*/ 1509741 w 1634547"/>
                <a:gd name="connsiteY467" fmla="*/ 425806 h 1201292"/>
                <a:gd name="connsiteX468" fmla="*/ 1508131 w 1634547"/>
                <a:gd name="connsiteY468" fmla="*/ 426225 h 1201292"/>
                <a:gd name="connsiteX469" fmla="*/ 1506922 w 1634547"/>
                <a:gd name="connsiteY469" fmla="*/ 425787 h 1201292"/>
                <a:gd name="connsiteX470" fmla="*/ 1505960 w 1634547"/>
                <a:gd name="connsiteY470" fmla="*/ 425025 h 1201292"/>
                <a:gd name="connsiteX471" fmla="*/ 1504817 w 1634547"/>
                <a:gd name="connsiteY471" fmla="*/ 424939 h 1201292"/>
                <a:gd name="connsiteX472" fmla="*/ 1503826 w 1634547"/>
                <a:gd name="connsiteY472" fmla="*/ 426139 h 1201292"/>
                <a:gd name="connsiteX473" fmla="*/ 1503293 w 1634547"/>
                <a:gd name="connsiteY473" fmla="*/ 428720 h 1201292"/>
                <a:gd name="connsiteX474" fmla="*/ 1501626 w 1634547"/>
                <a:gd name="connsiteY474" fmla="*/ 432997 h 1201292"/>
                <a:gd name="connsiteX475" fmla="*/ 1501474 w 1634547"/>
                <a:gd name="connsiteY475" fmla="*/ 435578 h 1201292"/>
                <a:gd name="connsiteX476" fmla="*/ 1500759 w 1634547"/>
                <a:gd name="connsiteY476" fmla="*/ 439255 h 1201292"/>
                <a:gd name="connsiteX477" fmla="*/ 1500045 w 1634547"/>
                <a:gd name="connsiteY477" fmla="*/ 443913 h 1201292"/>
                <a:gd name="connsiteX478" fmla="*/ 1499445 w 1634547"/>
                <a:gd name="connsiteY478" fmla="*/ 444884 h 1201292"/>
                <a:gd name="connsiteX479" fmla="*/ 1497587 w 1634547"/>
                <a:gd name="connsiteY479" fmla="*/ 445027 h 1201292"/>
                <a:gd name="connsiteX480" fmla="*/ 1496949 w 1634547"/>
                <a:gd name="connsiteY480" fmla="*/ 445332 h 1201292"/>
                <a:gd name="connsiteX481" fmla="*/ 1495968 w 1634547"/>
                <a:gd name="connsiteY481" fmla="*/ 446913 h 1201292"/>
                <a:gd name="connsiteX482" fmla="*/ 1494797 w 1634547"/>
                <a:gd name="connsiteY482" fmla="*/ 447180 h 1201292"/>
                <a:gd name="connsiteX483" fmla="*/ 1493758 w 1634547"/>
                <a:gd name="connsiteY483" fmla="*/ 446256 h 1201292"/>
                <a:gd name="connsiteX484" fmla="*/ 1492129 w 1634547"/>
                <a:gd name="connsiteY484" fmla="*/ 445332 h 1201292"/>
                <a:gd name="connsiteX485" fmla="*/ 1490577 w 1634547"/>
                <a:gd name="connsiteY485" fmla="*/ 445208 h 1201292"/>
                <a:gd name="connsiteX486" fmla="*/ 1489186 w 1634547"/>
                <a:gd name="connsiteY486" fmla="*/ 446132 h 1201292"/>
                <a:gd name="connsiteX487" fmla="*/ 1487548 w 1634547"/>
                <a:gd name="connsiteY487" fmla="*/ 448142 h 1201292"/>
                <a:gd name="connsiteX488" fmla="*/ 1486615 w 1634547"/>
                <a:gd name="connsiteY488" fmla="*/ 449761 h 1201292"/>
                <a:gd name="connsiteX489" fmla="*/ 1486281 w 1634547"/>
                <a:gd name="connsiteY489" fmla="*/ 451285 h 1201292"/>
                <a:gd name="connsiteX490" fmla="*/ 1486024 w 1634547"/>
                <a:gd name="connsiteY490" fmla="*/ 453162 h 1201292"/>
                <a:gd name="connsiteX491" fmla="*/ 1484366 w 1634547"/>
                <a:gd name="connsiteY491" fmla="*/ 454952 h 1201292"/>
                <a:gd name="connsiteX492" fmla="*/ 1482862 w 1634547"/>
                <a:gd name="connsiteY492" fmla="*/ 455895 h 1201292"/>
                <a:gd name="connsiteX493" fmla="*/ 1479747 w 1634547"/>
                <a:gd name="connsiteY493" fmla="*/ 458534 h 1201292"/>
                <a:gd name="connsiteX494" fmla="*/ 1478756 w 1634547"/>
                <a:gd name="connsiteY494" fmla="*/ 459629 h 1201292"/>
                <a:gd name="connsiteX495" fmla="*/ 1476527 w 1634547"/>
                <a:gd name="connsiteY495" fmla="*/ 459639 h 1201292"/>
                <a:gd name="connsiteX496" fmla="*/ 1474098 w 1634547"/>
                <a:gd name="connsiteY496" fmla="*/ 459534 h 1201292"/>
                <a:gd name="connsiteX497" fmla="*/ 1470822 w 1634547"/>
                <a:gd name="connsiteY497" fmla="*/ 460248 h 1201292"/>
                <a:gd name="connsiteX498" fmla="*/ 1465488 w 1634547"/>
                <a:gd name="connsiteY498" fmla="*/ 460610 h 1201292"/>
                <a:gd name="connsiteX499" fmla="*/ 1462297 w 1634547"/>
                <a:gd name="connsiteY499" fmla="*/ 460067 h 1201292"/>
                <a:gd name="connsiteX500" fmla="*/ 1458354 w 1634547"/>
                <a:gd name="connsiteY500" fmla="*/ 460572 h 1201292"/>
                <a:gd name="connsiteX501" fmla="*/ 1455278 w 1634547"/>
                <a:gd name="connsiteY501" fmla="*/ 461429 h 1201292"/>
                <a:gd name="connsiteX502" fmla="*/ 1454839 w 1634547"/>
                <a:gd name="connsiteY502" fmla="*/ 462715 h 1201292"/>
                <a:gd name="connsiteX503" fmla="*/ 1454954 w 1634547"/>
                <a:gd name="connsiteY503" fmla="*/ 464620 h 1201292"/>
                <a:gd name="connsiteX504" fmla="*/ 1455563 w 1634547"/>
                <a:gd name="connsiteY504" fmla="*/ 465858 h 1201292"/>
                <a:gd name="connsiteX505" fmla="*/ 1456315 w 1634547"/>
                <a:gd name="connsiteY505" fmla="*/ 466687 h 1201292"/>
                <a:gd name="connsiteX506" fmla="*/ 1457592 w 1634547"/>
                <a:gd name="connsiteY506" fmla="*/ 469240 h 1201292"/>
                <a:gd name="connsiteX507" fmla="*/ 1458935 w 1634547"/>
                <a:gd name="connsiteY507" fmla="*/ 471707 h 1201292"/>
                <a:gd name="connsiteX508" fmla="*/ 1460964 w 1634547"/>
                <a:gd name="connsiteY508" fmla="*/ 473297 h 1201292"/>
                <a:gd name="connsiteX509" fmla="*/ 1461811 w 1634547"/>
                <a:gd name="connsiteY509" fmla="*/ 475012 h 1201292"/>
                <a:gd name="connsiteX510" fmla="*/ 1461850 w 1634547"/>
                <a:gd name="connsiteY510" fmla="*/ 476603 h 1201292"/>
                <a:gd name="connsiteX511" fmla="*/ 1460888 w 1634547"/>
                <a:gd name="connsiteY511" fmla="*/ 478603 h 1201292"/>
                <a:gd name="connsiteX512" fmla="*/ 1459430 w 1634547"/>
                <a:gd name="connsiteY512" fmla="*/ 481213 h 1201292"/>
                <a:gd name="connsiteX513" fmla="*/ 1458068 w 1634547"/>
                <a:gd name="connsiteY513" fmla="*/ 482822 h 1201292"/>
                <a:gd name="connsiteX514" fmla="*/ 1457049 w 1634547"/>
                <a:gd name="connsiteY514" fmla="*/ 482765 h 1201292"/>
                <a:gd name="connsiteX515" fmla="*/ 1455487 w 1634547"/>
                <a:gd name="connsiteY515" fmla="*/ 481832 h 1201292"/>
                <a:gd name="connsiteX516" fmla="*/ 1454429 w 1634547"/>
                <a:gd name="connsiteY516" fmla="*/ 480651 h 1201292"/>
                <a:gd name="connsiteX517" fmla="*/ 1451906 w 1634547"/>
                <a:gd name="connsiteY517" fmla="*/ 480213 h 1201292"/>
                <a:gd name="connsiteX518" fmla="*/ 1445733 w 1634547"/>
                <a:gd name="connsiteY518" fmla="*/ 480965 h 1201292"/>
                <a:gd name="connsiteX519" fmla="*/ 1442647 w 1634547"/>
                <a:gd name="connsiteY519" fmla="*/ 480441 h 1201292"/>
                <a:gd name="connsiteX520" fmla="*/ 1441171 w 1634547"/>
                <a:gd name="connsiteY520" fmla="*/ 479479 h 1201292"/>
                <a:gd name="connsiteX521" fmla="*/ 1438590 w 1634547"/>
                <a:gd name="connsiteY521" fmla="*/ 479412 h 1201292"/>
                <a:gd name="connsiteX522" fmla="*/ 1434599 w 1634547"/>
                <a:gd name="connsiteY522" fmla="*/ 478127 h 1201292"/>
                <a:gd name="connsiteX523" fmla="*/ 1432160 w 1634547"/>
                <a:gd name="connsiteY523" fmla="*/ 477717 h 1201292"/>
                <a:gd name="connsiteX524" fmla="*/ 1431007 w 1634547"/>
                <a:gd name="connsiteY524" fmla="*/ 476898 h 1201292"/>
                <a:gd name="connsiteX525" fmla="*/ 1430788 w 1634547"/>
                <a:gd name="connsiteY525" fmla="*/ 475012 h 1201292"/>
                <a:gd name="connsiteX526" fmla="*/ 1429645 w 1634547"/>
                <a:gd name="connsiteY526" fmla="*/ 473716 h 1201292"/>
                <a:gd name="connsiteX527" fmla="*/ 1428998 w 1634547"/>
                <a:gd name="connsiteY527" fmla="*/ 472164 h 1201292"/>
                <a:gd name="connsiteX528" fmla="*/ 1427550 w 1634547"/>
                <a:gd name="connsiteY528" fmla="*/ 470211 h 1201292"/>
                <a:gd name="connsiteX529" fmla="*/ 1426160 w 1634547"/>
                <a:gd name="connsiteY529" fmla="*/ 469230 h 1201292"/>
                <a:gd name="connsiteX530" fmla="*/ 1424788 w 1634547"/>
                <a:gd name="connsiteY530" fmla="*/ 468821 h 1201292"/>
                <a:gd name="connsiteX531" fmla="*/ 1423292 w 1634547"/>
                <a:gd name="connsiteY531" fmla="*/ 470002 h 1201292"/>
                <a:gd name="connsiteX532" fmla="*/ 1421692 w 1634547"/>
                <a:gd name="connsiteY532" fmla="*/ 471069 h 1201292"/>
                <a:gd name="connsiteX533" fmla="*/ 1420502 w 1634547"/>
                <a:gd name="connsiteY533" fmla="*/ 470830 h 1201292"/>
                <a:gd name="connsiteX534" fmla="*/ 1419920 w 1634547"/>
                <a:gd name="connsiteY534" fmla="*/ 471126 h 1201292"/>
                <a:gd name="connsiteX535" fmla="*/ 1419273 w 1634547"/>
                <a:gd name="connsiteY535" fmla="*/ 472012 h 1201292"/>
                <a:gd name="connsiteX536" fmla="*/ 1416701 w 1634547"/>
                <a:gd name="connsiteY536" fmla="*/ 473821 h 1201292"/>
                <a:gd name="connsiteX537" fmla="*/ 1416101 w 1634547"/>
                <a:gd name="connsiteY537" fmla="*/ 475479 h 1201292"/>
                <a:gd name="connsiteX538" fmla="*/ 1415082 w 1634547"/>
                <a:gd name="connsiteY538" fmla="*/ 478993 h 1201292"/>
                <a:gd name="connsiteX539" fmla="*/ 1414367 w 1634547"/>
                <a:gd name="connsiteY539" fmla="*/ 482603 h 1201292"/>
                <a:gd name="connsiteX540" fmla="*/ 1413758 w 1634547"/>
                <a:gd name="connsiteY540" fmla="*/ 483880 h 1201292"/>
                <a:gd name="connsiteX541" fmla="*/ 1412720 w 1634547"/>
                <a:gd name="connsiteY541" fmla="*/ 484099 h 1201292"/>
                <a:gd name="connsiteX542" fmla="*/ 1411662 w 1634547"/>
                <a:gd name="connsiteY542" fmla="*/ 485185 h 1201292"/>
                <a:gd name="connsiteX543" fmla="*/ 1409443 w 1634547"/>
                <a:gd name="connsiteY543" fmla="*/ 488566 h 1201292"/>
                <a:gd name="connsiteX544" fmla="*/ 1407433 w 1634547"/>
                <a:gd name="connsiteY544" fmla="*/ 491680 h 1201292"/>
                <a:gd name="connsiteX545" fmla="*/ 1404518 w 1634547"/>
                <a:gd name="connsiteY545" fmla="*/ 493786 h 1201292"/>
                <a:gd name="connsiteX546" fmla="*/ 1403138 w 1634547"/>
                <a:gd name="connsiteY546" fmla="*/ 495710 h 1201292"/>
                <a:gd name="connsiteX547" fmla="*/ 1402432 w 1634547"/>
                <a:gd name="connsiteY547" fmla="*/ 497462 h 1201292"/>
                <a:gd name="connsiteX548" fmla="*/ 1400356 w 1634547"/>
                <a:gd name="connsiteY548" fmla="*/ 499910 h 1201292"/>
                <a:gd name="connsiteX549" fmla="*/ 1397308 w 1634547"/>
                <a:gd name="connsiteY549" fmla="*/ 500348 h 1201292"/>
                <a:gd name="connsiteX550" fmla="*/ 1394879 w 1634547"/>
                <a:gd name="connsiteY550" fmla="*/ 501063 h 1201292"/>
                <a:gd name="connsiteX551" fmla="*/ 1393393 w 1634547"/>
                <a:gd name="connsiteY551" fmla="*/ 501253 h 1201292"/>
                <a:gd name="connsiteX552" fmla="*/ 1392327 w 1634547"/>
                <a:gd name="connsiteY552" fmla="*/ 502244 h 1201292"/>
                <a:gd name="connsiteX553" fmla="*/ 1391545 w 1634547"/>
                <a:gd name="connsiteY553" fmla="*/ 503749 h 1201292"/>
                <a:gd name="connsiteX554" fmla="*/ 1391174 w 1634547"/>
                <a:gd name="connsiteY554" fmla="*/ 504349 h 1201292"/>
                <a:gd name="connsiteX555" fmla="*/ 1389793 w 1634547"/>
                <a:gd name="connsiteY555" fmla="*/ 504349 h 1201292"/>
                <a:gd name="connsiteX556" fmla="*/ 1388421 w 1634547"/>
                <a:gd name="connsiteY556" fmla="*/ 505625 h 1201292"/>
                <a:gd name="connsiteX557" fmla="*/ 1385059 w 1634547"/>
                <a:gd name="connsiteY557" fmla="*/ 508530 h 1201292"/>
                <a:gd name="connsiteX558" fmla="*/ 1382316 w 1634547"/>
                <a:gd name="connsiteY558" fmla="*/ 509073 h 1201292"/>
                <a:gd name="connsiteX559" fmla="*/ 1378887 w 1634547"/>
                <a:gd name="connsiteY559" fmla="*/ 511007 h 1201292"/>
                <a:gd name="connsiteX560" fmla="*/ 1375867 w 1634547"/>
                <a:gd name="connsiteY560" fmla="*/ 512474 h 1201292"/>
                <a:gd name="connsiteX561" fmla="*/ 1374610 w 1634547"/>
                <a:gd name="connsiteY561" fmla="*/ 513302 h 1201292"/>
                <a:gd name="connsiteX562" fmla="*/ 1374277 w 1634547"/>
                <a:gd name="connsiteY562" fmla="*/ 514217 h 1201292"/>
                <a:gd name="connsiteX563" fmla="*/ 1373838 w 1634547"/>
                <a:gd name="connsiteY563" fmla="*/ 515379 h 1201292"/>
                <a:gd name="connsiteX564" fmla="*/ 1372381 w 1634547"/>
                <a:gd name="connsiteY564" fmla="*/ 515607 h 1201292"/>
                <a:gd name="connsiteX565" fmla="*/ 1370972 w 1634547"/>
                <a:gd name="connsiteY565" fmla="*/ 515550 h 1201292"/>
                <a:gd name="connsiteX566" fmla="*/ 1367828 w 1634547"/>
                <a:gd name="connsiteY566" fmla="*/ 518208 h 1201292"/>
                <a:gd name="connsiteX567" fmla="*/ 1366238 w 1634547"/>
                <a:gd name="connsiteY567" fmla="*/ 520465 h 1201292"/>
                <a:gd name="connsiteX568" fmla="*/ 1360056 w 1634547"/>
                <a:gd name="connsiteY568" fmla="*/ 525266 h 1201292"/>
                <a:gd name="connsiteX569" fmla="*/ 1357532 w 1634547"/>
                <a:gd name="connsiteY569" fmla="*/ 527961 h 1201292"/>
                <a:gd name="connsiteX570" fmla="*/ 1356884 w 1634547"/>
                <a:gd name="connsiteY570" fmla="*/ 531448 h 1201292"/>
                <a:gd name="connsiteX571" fmla="*/ 1356560 w 1634547"/>
                <a:gd name="connsiteY571" fmla="*/ 531190 h 1201292"/>
                <a:gd name="connsiteX572" fmla="*/ 1354360 w 1634547"/>
                <a:gd name="connsiteY572" fmla="*/ 534229 h 1201292"/>
                <a:gd name="connsiteX573" fmla="*/ 1350036 w 1634547"/>
                <a:gd name="connsiteY573" fmla="*/ 537115 h 1201292"/>
                <a:gd name="connsiteX574" fmla="*/ 1340796 w 1634547"/>
                <a:gd name="connsiteY574" fmla="*/ 537763 h 1201292"/>
                <a:gd name="connsiteX575" fmla="*/ 1337872 w 1634547"/>
                <a:gd name="connsiteY575" fmla="*/ 535715 h 1201292"/>
                <a:gd name="connsiteX576" fmla="*/ 1336815 w 1634547"/>
                <a:gd name="connsiteY576" fmla="*/ 537125 h 1201292"/>
                <a:gd name="connsiteX577" fmla="*/ 1335996 w 1634547"/>
                <a:gd name="connsiteY577" fmla="*/ 539020 h 1201292"/>
                <a:gd name="connsiteX578" fmla="*/ 1333567 w 1634547"/>
                <a:gd name="connsiteY578" fmla="*/ 539648 h 1201292"/>
                <a:gd name="connsiteX579" fmla="*/ 1329785 w 1634547"/>
                <a:gd name="connsiteY579" fmla="*/ 539820 h 1201292"/>
                <a:gd name="connsiteX580" fmla="*/ 1327661 w 1634547"/>
                <a:gd name="connsiteY580" fmla="*/ 541068 h 1201292"/>
                <a:gd name="connsiteX581" fmla="*/ 1326528 w 1634547"/>
                <a:gd name="connsiteY581" fmla="*/ 542458 h 1201292"/>
                <a:gd name="connsiteX582" fmla="*/ 1321337 w 1634547"/>
                <a:gd name="connsiteY582" fmla="*/ 542906 h 1201292"/>
                <a:gd name="connsiteX583" fmla="*/ 1319432 w 1634547"/>
                <a:gd name="connsiteY583" fmla="*/ 544764 h 1201292"/>
                <a:gd name="connsiteX584" fmla="*/ 1316193 w 1634547"/>
                <a:gd name="connsiteY584" fmla="*/ 545421 h 1201292"/>
                <a:gd name="connsiteX585" fmla="*/ 1302696 w 1634547"/>
                <a:gd name="connsiteY585" fmla="*/ 553517 h 1201292"/>
                <a:gd name="connsiteX586" fmla="*/ 1299753 w 1634547"/>
                <a:gd name="connsiteY586" fmla="*/ 556917 h 1201292"/>
                <a:gd name="connsiteX587" fmla="*/ 1296962 w 1634547"/>
                <a:gd name="connsiteY587" fmla="*/ 560889 h 1201292"/>
                <a:gd name="connsiteX588" fmla="*/ 1295009 w 1634547"/>
                <a:gd name="connsiteY588" fmla="*/ 562880 h 1201292"/>
                <a:gd name="connsiteX589" fmla="*/ 1293257 w 1634547"/>
                <a:gd name="connsiteY589" fmla="*/ 564271 h 1201292"/>
                <a:gd name="connsiteX590" fmla="*/ 1291667 w 1634547"/>
                <a:gd name="connsiteY590" fmla="*/ 564842 h 1201292"/>
                <a:gd name="connsiteX591" fmla="*/ 1290104 w 1634547"/>
                <a:gd name="connsiteY591" fmla="*/ 566214 h 1201292"/>
                <a:gd name="connsiteX592" fmla="*/ 1288523 w 1634547"/>
                <a:gd name="connsiteY592" fmla="*/ 566385 h 1201292"/>
                <a:gd name="connsiteX593" fmla="*/ 1286913 w 1634547"/>
                <a:gd name="connsiteY593" fmla="*/ 565756 h 1201292"/>
                <a:gd name="connsiteX594" fmla="*/ 1285113 w 1634547"/>
                <a:gd name="connsiteY594" fmla="*/ 565976 h 1201292"/>
                <a:gd name="connsiteX595" fmla="*/ 1283922 w 1634547"/>
                <a:gd name="connsiteY595" fmla="*/ 567633 h 1201292"/>
                <a:gd name="connsiteX596" fmla="*/ 1284923 w 1634547"/>
                <a:gd name="connsiteY596" fmla="*/ 569795 h 1201292"/>
                <a:gd name="connsiteX597" fmla="*/ 1284370 w 1634547"/>
                <a:gd name="connsiteY597" fmla="*/ 570710 h 1201292"/>
                <a:gd name="connsiteX598" fmla="*/ 1280827 w 1634547"/>
                <a:gd name="connsiteY598" fmla="*/ 571881 h 1201292"/>
                <a:gd name="connsiteX599" fmla="*/ 1275550 w 1634547"/>
                <a:gd name="connsiteY599" fmla="*/ 572653 h 1201292"/>
                <a:gd name="connsiteX600" fmla="*/ 1273321 w 1634547"/>
                <a:gd name="connsiteY600" fmla="*/ 574062 h 1201292"/>
                <a:gd name="connsiteX601" fmla="*/ 1272540 w 1634547"/>
                <a:gd name="connsiteY601" fmla="*/ 574862 h 1201292"/>
                <a:gd name="connsiteX602" fmla="*/ 1271378 w 1634547"/>
                <a:gd name="connsiteY602" fmla="*/ 575263 h 1201292"/>
                <a:gd name="connsiteX603" fmla="*/ 1270254 w 1634547"/>
                <a:gd name="connsiteY603" fmla="*/ 572481 h 1201292"/>
                <a:gd name="connsiteX604" fmla="*/ 1269854 w 1634547"/>
                <a:gd name="connsiteY604" fmla="*/ 568805 h 1201292"/>
                <a:gd name="connsiteX605" fmla="*/ 1272035 w 1634547"/>
                <a:gd name="connsiteY605" fmla="*/ 567919 h 1201292"/>
                <a:gd name="connsiteX606" fmla="*/ 1274045 w 1634547"/>
                <a:gd name="connsiteY606" fmla="*/ 567452 h 1201292"/>
                <a:gd name="connsiteX607" fmla="*/ 1285180 w 1634547"/>
                <a:gd name="connsiteY607" fmla="*/ 562366 h 1201292"/>
                <a:gd name="connsiteX608" fmla="*/ 1283789 w 1634547"/>
                <a:gd name="connsiteY608" fmla="*/ 558537 h 1201292"/>
                <a:gd name="connsiteX609" fmla="*/ 1284780 w 1634547"/>
                <a:gd name="connsiteY609" fmla="*/ 556870 h 1201292"/>
                <a:gd name="connsiteX610" fmla="*/ 1287276 w 1634547"/>
                <a:gd name="connsiteY610" fmla="*/ 554155 h 1201292"/>
                <a:gd name="connsiteX611" fmla="*/ 1288895 w 1634547"/>
                <a:gd name="connsiteY611" fmla="*/ 552812 h 1201292"/>
                <a:gd name="connsiteX612" fmla="*/ 1288019 w 1634547"/>
                <a:gd name="connsiteY612" fmla="*/ 552317 h 1201292"/>
                <a:gd name="connsiteX613" fmla="*/ 1280713 w 1634547"/>
                <a:gd name="connsiteY613" fmla="*/ 553212 h 1201292"/>
                <a:gd name="connsiteX614" fmla="*/ 1276531 w 1634547"/>
                <a:gd name="connsiteY614" fmla="*/ 553145 h 1201292"/>
                <a:gd name="connsiteX615" fmla="*/ 1274379 w 1634547"/>
                <a:gd name="connsiteY615" fmla="*/ 552869 h 1201292"/>
                <a:gd name="connsiteX616" fmla="*/ 1275026 w 1634547"/>
                <a:gd name="connsiteY616" fmla="*/ 550545 h 1201292"/>
                <a:gd name="connsiteX617" fmla="*/ 1274664 w 1634547"/>
                <a:gd name="connsiteY617" fmla="*/ 548221 h 1201292"/>
                <a:gd name="connsiteX618" fmla="*/ 1274159 w 1634547"/>
                <a:gd name="connsiteY618" fmla="*/ 547354 h 1201292"/>
                <a:gd name="connsiteX619" fmla="*/ 1277884 w 1634547"/>
                <a:gd name="connsiteY619" fmla="*/ 544706 h 1201292"/>
                <a:gd name="connsiteX620" fmla="*/ 1279570 w 1634547"/>
                <a:gd name="connsiteY620" fmla="*/ 544059 h 1201292"/>
                <a:gd name="connsiteX621" fmla="*/ 1280856 w 1634547"/>
                <a:gd name="connsiteY621" fmla="*/ 544097 h 1201292"/>
                <a:gd name="connsiteX622" fmla="*/ 1280760 w 1634547"/>
                <a:gd name="connsiteY622" fmla="*/ 542497 h 1201292"/>
                <a:gd name="connsiteX623" fmla="*/ 1279693 w 1634547"/>
                <a:gd name="connsiteY623" fmla="*/ 540087 h 1201292"/>
                <a:gd name="connsiteX624" fmla="*/ 1280846 w 1634547"/>
                <a:gd name="connsiteY624" fmla="*/ 536972 h 1201292"/>
                <a:gd name="connsiteX625" fmla="*/ 1288428 w 1634547"/>
                <a:gd name="connsiteY625" fmla="*/ 533305 h 1201292"/>
                <a:gd name="connsiteX626" fmla="*/ 1290247 w 1634547"/>
                <a:gd name="connsiteY626" fmla="*/ 529971 h 1201292"/>
                <a:gd name="connsiteX627" fmla="*/ 1293286 w 1634547"/>
                <a:gd name="connsiteY627" fmla="*/ 526857 h 1201292"/>
                <a:gd name="connsiteX628" fmla="*/ 1298848 w 1634547"/>
                <a:gd name="connsiteY628" fmla="*/ 519103 h 1201292"/>
                <a:gd name="connsiteX629" fmla="*/ 1299182 w 1634547"/>
                <a:gd name="connsiteY629" fmla="*/ 517779 h 1201292"/>
                <a:gd name="connsiteX630" fmla="*/ 1300801 w 1634547"/>
                <a:gd name="connsiteY630" fmla="*/ 514131 h 1201292"/>
                <a:gd name="connsiteX631" fmla="*/ 1301086 w 1634547"/>
                <a:gd name="connsiteY631" fmla="*/ 512674 h 1201292"/>
                <a:gd name="connsiteX632" fmla="*/ 1298515 w 1634547"/>
                <a:gd name="connsiteY632" fmla="*/ 510540 h 1201292"/>
                <a:gd name="connsiteX633" fmla="*/ 1297496 w 1634547"/>
                <a:gd name="connsiteY633" fmla="*/ 507549 h 1201292"/>
                <a:gd name="connsiteX634" fmla="*/ 1289971 w 1634547"/>
                <a:gd name="connsiteY634" fmla="*/ 502139 h 1201292"/>
                <a:gd name="connsiteX635" fmla="*/ 1289333 w 1634547"/>
                <a:gd name="connsiteY635" fmla="*/ 497481 h 1201292"/>
                <a:gd name="connsiteX636" fmla="*/ 1288628 w 1634547"/>
                <a:gd name="connsiteY636" fmla="*/ 497681 h 1201292"/>
                <a:gd name="connsiteX637" fmla="*/ 1287485 w 1634547"/>
                <a:gd name="connsiteY637" fmla="*/ 500939 h 1201292"/>
                <a:gd name="connsiteX638" fmla="*/ 1286504 w 1634547"/>
                <a:gd name="connsiteY638" fmla="*/ 501987 h 1201292"/>
                <a:gd name="connsiteX639" fmla="*/ 1283018 w 1634547"/>
                <a:gd name="connsiteY639" fmla="*/ 502082 h 1201292"/>
                <a:gd name="connsiteX640" fmla="*/ 1281370 w 1634547"/>
                <a:gd name="connsiteY640" fmla="*/ 500853 h 1201292"/>
                <a:gd name="connsiteX641" fmla="*/ 1271674 w 1634547"/>
                <a:gd name="connsiteY641" fmla="*/ 500053 h 1201292"/>
                <a:gd name="connsiteX642" fmla="*/ 1269302 w 1634547"/>
                <a:gd name="connsiteY642" fmla="*/ 502158 h 1201292"/>
                <a:gd name="connsiteX643" fmla="*/ 1267092 w 1634547"/>
                <a:gd name="connsiteY643" fmla="*/ 505406 h 1201292"/>
                <a:gd name="connsiteX644" fmla="*/ 1264930 w 1634547"/>
                <a:gd name="connsiteY644" fmla="*/ 507730 h 1201292"/>
                <a:gd name="connsiteX645" fmla="*/ 1262758 w 1634547"/>
                <a:gd name="connsiteY645" fmla="*/ 508921 h 1201292"/>
                <a:gd name="connsiteX646" fmla="*/ 1260872 w 1634547"/>
                <a:gd name="connsiteY646" fmla="*/ 511035 h 1201292"/>
                <a:gd name="connsiteX647" fmla="*/ 1253081 w 1634547"/>
                <a:gd name="connsiteY647" fmla="*/ 523551 h 1201292"/>
                <a:gd name="connsiteX648" fmla="*/ 1250137 w 1634547"/>
                <a:gd name="connsiteY648" fmla="*/ 524504 h 1201292"/>
                <a:gd name="connsiteX649" fmla="*/ 1236279 w 1634547"/>
                <a:gd name="connsiteY649" fmla="*/ 532038 h 1201292"/>
                <a:gd name="connsiteX650" fmla="*/ 1229335 w 1634547"/>
                <a:gd name="connsiteY650" fmla="*/ 534991 h 1201292"/>
                <a:gd name="connsiteX651" fmla="*/ 1223991 w 1634547"/>
                <a:gd name="connsiteY651" fmla="*/ 540191 h 1201292"/>
                <a:gd name="connsiteX652" fmla="*/ 1222153 w 1634547"/>
                <a:gd name="connsiteY652" fmla="*/ 543335 h 1201292"/>
                <a:gd name="connsiteX653" fmla="*/ 1220524 w 1634547"/>
                <a:gd name="connsiteY653" fmla="*/ 546821 h 1201292"/>
                <a:gd name="connsiteX654" fmla="*/ 1219534 w 1634547"/>
                <a:gd name="connsiteY654" fmla="*/ 552088 h 1201292"/>
                <a:gd name="connsiteX655" fmla="*/ 1214600 w 1634547"/>
                <a:gd name="connsiteY655" fmla="*/ 558479 h 1201292"/>
                <a:gd name="connsiteX656" fmla="*/ 1212904 w 1634547"/>
                <a:gd name="connsiteY656" fmla="*/ 559851 h 1201292"/>
                <a:gd name="connsiteX657" fmla="*/ 1211180 w 1634547"/>
                <a:gd name="connsiteY657" fmla="*/ 560404 h 1201292"/>
                <a:gd name="connsiteX658" fmla="*/ 1208884 w 1634547"/>
                <a:gd name="connsiteY658" fmla="*/ 560203 h 1201292"/>
                <a:gd name="connsiteX659" fmla="*/ 1206903 w 1634547"/>
                <a:gd name="connsiteY659" fmla="*/ 560604 h 1201292"/>
                <a:gd name="connsiteX660" fmla="*/ 1203531 w 1634547"/>
                <a:gd name="connsiteY660" fmla="*/ 560041 h 1201292"/>
                <a:gd name="connsiteX661" fmla="*/ 1199398 w 1634547"/>
                <a:gd name="connsiteY661" fmla="*/ 562061 h 1201292"/>
                <a:gd name="connsiteX662" fmla="*/ 1194749 w 1634547"/>
                <a:gd name="connsiteY662" fmla="*/ 563804 h 1201292"/>
                <a:gd name="connsiteX663" fmla="*/ 1190740 w 1634547"/>
                <a:gd name="connsiteY663" fmla="*/ 559413 h 1201292"/>
                <a:gd name="connsiteX664" fmla="*/ 1187872 w 1634547"/>
                <a:gd name="connsiteY664" fmla="*/ 558327 h 1201292"/>
                <a:gd name="connsiteX665" fmla="*/ 1183196 w 1634547"/>
                <a:gd name="connsiteY665" fmla="*/ 559546 h 1201292"/>
                <a:gd name="connsiteX666" fmla="*/ 1181024 w 1634547"/>
                <a:gd name="connsiteY666" fmla="*/ 561499 h 1201292"/>
                <a:gd name="connsiteX667" fmla="*/ 1176528 w 1634547"/>
                <a:gd name="connsiteY667" fmla="*/ 571148 h 1201292"/>
                <a:gd name="connsiteX668" fmla="*/ 1174842 w 1634547"/>
                <a:gd name="connsiteY668" fmla="*/ 576663 h 1201292"/>
                <a:gd name="connsiteX669" fmla="*/ 1174956 w 1634547"/>
                <a:gd name="connsiteY669" fmla="*/ 578920 h 1201292"/>
                <a:gd name="connsiteX670" fmla="*/ 1177576 w 1634547"/>
                <a:gd name="connsiteY670" fmla="*/ 585759 h 1201292"/>
                <a:gd name="connsiteX671" fmla="*/ 1180538 w 1634547"/>
                <a:gd name="connsiteY671" fmla="*/ 589579 h 1201292"/>
                <a:gd name="connsiteX672" fmla="*/ 1187177 w 1634547"/>
                <a:gd name="connsiteY672" fmla="*/ 593932 h 1201292"/>
                <a:gd name="connsiteX673" fmla="*/ 1201293 w 1634547"/>
                <a:gd name="connsiteY673" fmla="*/ 596922 h 1201292"/>
                <a:gd name="connsiteX674" fmla="*/ 1204608 w 1634547"/>
                <a:gd name="connsiteY674" fmla="*/ 595856 h 1201292"/>
                <a:gd name="connsiteX675" fmla="*/ 1208161 w 1634547"/>
                <a:gd name="connsiteY675" fmla="*/ 595846 h 1201292"/>
                <a:gd name="connsiteX676" fmla="*/ 1211904 w 1634547"/>
                <a:gd name="connsiteY676" fmla="*/ 598684 h 1201292"/>
                <a:gd name="connsiteX677" fmla="*/ 1214247 w 1634547"/>
                <a:gd name="connsiteY677" fmla="*/ 603371 h 1201292"/>
                <a:gd name="connsiteX678" fmla="*/ 1214457 w 1634547"/>
                <a:gd name="connsiteY678" fmla="*/ 606562 h 1201292"/>
                <a:gd name="connsiteX679" fmla="*/ 1214533 w 1634547"/>
                <a:gd name="connsiteY679" fmla="*/ 607666 h 1201292"/>
                <a:gd name="connsiteX680" fmla="*/ 1215390 w 1634547"/>
                <a:gd name="connsiteY680" fmla="*/ 608609 h 1201292"/>
                <a:gd name="connsiteX681" fmla="*/ 1215895 w 1634547"/>
                <a:gd name="connsiteY681" fmla="*/ 610219 h 1201292"/>
                <a:gd name="connsiteX682" fmla="*/ 1214409 w 1634547"/>
                <a:gd name="connsiteY682" fmla="*/ 611553 h 1201292"/>
                <a:gd name="connsiteX683" fmla="*/ 1213266 w 1634547"/>
                <a:gd name="connsiteY683" fmla="*/ 612220 h 1201292"/>
                <a:gd name="connsiteX684" fmla="*/ 1212304 w 1634547"/>
                <a:gd name="connsiteY684" fmla="*/ 617163 h 1201292"/>
                <a:gd name="connsiteX685" fmla="*/ 1212247 w 1634547"/>
                <a:gd name="connsiteY685" fmla="*/ 622621 h 1201292"/>
                <a:gd name="connsiteX686" fmla="*/ 1213457 w 1634547"/>
                <a:gd name="connsiteY686" fmla="*/ 624431 h 1201292"/>
                <a:gd name="connsiteX687" fmla="*/ 1216495 w 1634547"/>
                <a:gd name="connsiteY687" fmla="*/ 626974 h 1201292"/>
                <a:gd name="connsiteX688" fmla="*/ 1221191 w 1634547"/>
                <a:gd name="connsiteY688" fmla="*/ 629069 h 1201292"/>
                <a:gd name="connsiteX689" fmla="*/ 1225535 w 1634547"/>
                <a:gd name="connsiteY689" fmla="*/ 629517 h 1201292"/>
                <a:gd name="connsiteX690" fmla="*/ 1233831 w 1634547"/>
                <a:gd name="connsiteY690" fmla="*/ 628507 h 1201292"/>
                <a:gd name="connsiteX691" fmla="*/ 1237222 w 1634547"/>
                <a:gd name="connsiteY691" fmla="*/ 625221 h 1201292"/>
                <a:gd name="connsiteX692" fmla="*/ 1237022 w 1634547"/>
                <a:gd name="connsiteY692" fmla="*/ 623802 h 1201292"/>
                <a:gd name="connsiteX693" fmla="*/ 1237107 w 1634547"/>
                <a:gd name="connsiteY693" fmla="*/ 621964 h 1201292"/>
                <a:gd name="connsiteX694" fmla="*/ 1244413 w 1634547"/>
                <a:gd name="connsiteY694" fmla="*/ 617134 h 1201292"/>
                <a:gd name="connsiteX695" fmla="*/ 1248575 w 1634547"/>
                <a:gd name="connsiteY695" fmla="*/ 612848 h 1201292"/>
                <a:gd name="connsiteX696" fmla="*/ 1247927 w 1634547"/>
                <a:gd name="connsiteY696" fmla="*/ 611715 h 1201292"/>
                <a:gd name="connsiteX697" fmla="*/ 1247127 w 1634547"/>
                <a:gd name="connsiteY697" fmla="*/ 610962 h 1201292"/>
                <a:gd name="connsiteX698" fmla="*/ 1247861 w 1634547"/>
                <a:gd name="connsiteY698" fmla="*/ 610524 h 1201292"/>
                <a:gd name="connsiteX699" fmla="*/ 1250137 w 1634547"/>
                <a:gd name="connsiteY699" fmla="*/ 610219 h 1201292"/>
                <a:gd name="connsiteX700" fmla="*/ 1260291 w 1634547"/>
                <a:gd name="connsiteY700" fmla="*/ 605742 h 1201292"/>
                <a:gd name="connsiteX701" fmla="*/ 1268283 w 1634547"/>
                <a:gd name="connsiteY701" fmla="*/ 609400 h 1201292"/>
                <a:gd name="connsiteX702" fmla="*/ 1272845 w 1634547"/>
                <a:gd name="connsiteY702" fmla="*/ 613610 h 1201292"/>
                <a:gd name="connsiteX703" fmla="*/ 1277360 w 1634547"/>
                <a:gd name="connsiteY703" fmla="*/ 614315 h 1201292"/>
                <a:gd name="connsiteX704" fmla="*/ 1280484 w 1634547"/>
                <a:gd name="connsiteY704" fmla="*/ 616468 h 1201292"/>
                <a:gd name="connsiteX705" fmla="*/ 1284094 w 1634547"/>
                <a:gd name="connsiteY705" fmla="*/ 618297 h 1201292"/>
                <a:gd name="connsiteX706" fmla="*/ 1288799 w 1634547"/>
                <a:gd name="connsiteY706" fmla="*/ 618420 h 1201292"/>
                <a:gd name="connsiteX707" fmla="*/ 1292771 w 1634547"/>
                <a:gd name="connsiteY707" fmla="*/ 618801 h 1201292"/>
                <a:gd name="connsiteX708" fmla="*/ 1293981 w 1634547"/>
                <a:gd name="connsiteY708" fmla="*/ 617106 h 1201292"/>
                <a:gd name="connsiteX709" fmla="*/ 1295229 w 1634547"/>
                <a:gd name="connsiteY709" fmla="*/ 615992 h 1201292"/>
                <a:gd name="connsiteX710" fmla="*/ 1296638 w 1634547"/>
                <a:gd name="connsiteY710" fmla="*/ 616210 h 1201292"/>
                <a:gd name="connsiteX711" fmla="*/ 1298229 w 1634547"/>
                <a:gd name="connsiteY711" fmla="*/ 618430 h 1201292"/>
                <a:gd name="connsiteX712" fmla="*/ 1302744 w 1634547"/>
                <a:gd name="connsiteY712" fmla="*/ 620135 h 1201292"/>
                <a:gd name="connsiteX713" fmla="*/ 1306906 w 1634547"/>
                <a:gd name="connsiteY713" fmla="*/ 620049 h 1201292"/>
                <a:gd name="connsiteX714" fmla="*/ 1309821 w 1634547"/>
                <a:gd name="connsiteY714" fmla="*/ 619430 h 1201292"/>
                <a:gd name="connsiteX715" fmla="*/ 1311554 w 1634547"/>
                <a:gd name="connsiteY715" fmla="*/ 620221 h 1201292"/>
                <a:gd name="connsiteX716" fmla="*/ 1309049 w 1634547"/>
                <a:gd name="connsiteY716" fmla="*/ 623059 h 1201292"/>
                <a:gd name="connsiteX717" fmla="*/ 1309421 w 1634547"/>
                <a:gd name="connsiteY717" fmla="*/ 627631 h 1201292"/>
                <a:gd name="connsiteX718" fmla="*/ 1307506 w 1634547"/>
                <a:gd name="connsiteY718" fmla="*/ 629079 h 1201292"/>
                <a:gd name="connsiteX719" fmla="*/ 1305668 w 1634547"/>
                <a:gd name="connsiteY719" fmla="*/ 631403 h 1201292"/>
                <a:gd name="connsiteX720" fmla="*/ 1306754 w 1634547"/>
                <a:gd name="connsiteY720" fmla="*/ 632936 h 1201292"/>
                <a:gd name="connsiteX721" fmla="*/ 1307716 w 1634547"/>
                <a:gd name="connsiteY721" fmla="*/ 633584 h 1201292"/>
                <a:gd name="connsiteX722" fmla="*/ 1307621 w 1634547"/>
                <a:gd name="connsiteY722" fmla="*/ 635441 h 1201292"/>
                <a:gd name="connsiteX723" fmla="*/ 1305944 w 1634547"/>
                <a:gd name="connsiteY723" fmla="*/ 636499 h 1201292"/>
                <a:gd name="connsiteX724" fmla="*/ 1302839 w 1634547"/>
                <a:gd name="connsiteY724" fmla="*/ 639261 h 1201292"/>
                <a:gd name="connsiteX725" fmla="*/ 1301049 w 1634547"/>
                <a:gd name="connsiteY725" fmla="*/ 639213 h 1201292"/>
                <a:gd name="connsiteX726" fmla="*/ 1300201 w 1634547"/>
                <a:gd name="connsiteY726" fmla="*/ 638680 h 1201292"/>
                <a:gd name="connsiteX727" fmla="*/ 1299600 w 1634547"/>
                <a:gd name="connsiteY727" fmla="*/ 637689 h 1201292"/>
                <a:gd name="connsiteX728" fmla="*/ 1299153 w 1634547"/>
                <a:gd name="connsiteY728" fmla="*/ 636099 h 1201292"/>
                <a:gd name="connsiteX729" fmla="*/ 1298067 w 1634547"/>
                <a:gd name="connsiteY729" fmla="*/ 635051 h 1201292"/>
                <a:gd name="connsiteX730" fmla="*/ 1295057 w 1634547"/>
                <a:gd name="connsiteY730" fmla="*/ 634651 h 1201292"/>
                <a:gd name="connsiteX731" fmla="*/ 1291933 w 1634547"/>
                <a:gd name="connsiteY731" fmla="*/ 635032 h 1201292"/>
                <a:gd name="connsiteX732" fmla="*/ 1284904 w 1634547"/>
                <a:gd name="connsiteY732" fmla="*/ 639128 h 1201292"/>
                <a:gd name="connsiteX733" fmla="*/ 1278036 w 1634547"/>
                <a:gd name="connsiteY733" fmla="*/ 642385 h 1201292"/>
                <a:gd name="connsiteX734" fmla="*/ 1270845 w 1634547"/>
                <a:gd name="connsiteY734" fmla="*/ 644966 h 1201292"/>
                <a:gd name="connsiteX735" fmla="*/ 1268435 w 1634547"/>
                <a:gd name="connsiteY735" fmla="*/ 646595 h 1201292"/>
                <a:gd name="connsiteX736" fmla="*/ 1266720 w 1634547"/>
                <a:gd name="connsiteY736" fmla="*/ 647043 h 1201292"/>
                <a:gd name="connsiteX737" fmla="*/ 1263739 w 1634547"/>
                <a:gd name="connsiteY737" fmla="*/ 645814 h 1201292"/>
                <a:gd name="connsiteX738" fmla="*/ 1261939 w 1634547"/>
                <a:gd name="connsiteY738" fmla="*/ 645890 h 1201292"/>
                <a:gd name="connsiteX739" fmla="*/ 1261558 w 1634547"/>
                <a:gd name="connsiteY739" fmla="*/ 646738 h 1201292"/>
                <a:gd name="connsiteX740" fmla="*/ 1263853 w 1634547"/>
                <a:gd name="connsiteY740" fmla="*/ 649005 h 1201292"/>
                <a:gd name="connsiteX741" fmla="*/ 1264454 w 1634547"/>
                <a:gd name="connsiteY741" fmla="*/ 650777 h 1201292"/>
                <a:gd name="connsiteX742" fmla="*/ 1264215 w 1634547"/>
                <a:gd name="connsiteY742" fmla="*/ 652139 h 1201292"/>
                <a:gd name="connsiteX743" fmla="*/ 1262910 w 1634547"/>
                <a:gd name="connsiteY743" fmla="*/ 652739 h 1201292"/>
                <a:gd name="connsiteX744" fmla="*/ 1261015 w 1634547"/>
                <a:gd name="connsiteY744" fmla="*/ 651748 h 1201292"/>
                <a:gd name="connsiteX745" fmla="*/ 1259281 w 1634547"/>
                <a:gd name="connsiteY745" fmla="*/ 653167 h 1201292"/>
                <a:gd name="connsiteX746" fmla="*/ 1258501 w 1634547"/>
                <a:gd name="connsiteY746" fmla="*/ 655558 h 1201292"/>
                <a:gd name="connsiteX747" fmla="*/ 1258462 w 1634547"/>
                <a:gd name="connsiteY747" fmla="*/ 661245 h 1201292"/>
                <a:gd name="connsiteX748" fmla="*/ 1257319 w 1634547"/>
                <a:gd name="connsiteY748" fmla="*/ 662512 h 1201292"/>
                <a:gd name="connsiteX749" fmla="*/ 1254147 w 1634547"/>
                <a:gd name="connsiteY749" fmla="*/ 663207 h 1201292"/>
                <a:gd name="connsiteX750" fmla="*/ 1250775 w 1634547"/>
                <a:gd name="connsiteY750" fmla="*/ 665017 h 1201292"/>
                <a:gd name="connsiteX751" fmla="*/ 1249576 w 1634547"/>
                <a:gd name="connsiteY751" fmla="*/ 664178 h 1201292"/>
                <a:gd name="connsiteX752" fmla="*/ 1249099 w 1634547"/>
                <a:gd name="connsiteY752" fmla="*/ 663159 h 1201292"/>
                <a:gd name="connsiteX753" fmla="*/ 1249452 w 1634547"/>
                <a:gd name="connsiteY753" fmla="*/ 660549 h 1201292"/>
                <a:gd name="connsiteX754" fmla="*/ 1249033 w 1634547"/>
                <a:gd name="connsiteY754" fmla="*/ 659273 h 1201292"/>
                <a:gd name="connsiteX755" fmla="*/ 1247490 w 1634547"/>
                <a:gd name="connsiteY755" fmla="*/ 659340 h 1201292"/>
                <a:gd name="connsiteX756" fmla="*/ 1245165 w 1634547"/>
                <a:gd name="connsiteY756" fmla="*/ 660121 h 1201292"/>
                <a:gd name="connsiteX757" fmla="*/ 1243394 w 1634547"/>
                <a:gd name="connsiteY757" fmla="*/ 661835 h 1201292"/>
                <a:gd name="connsiteX758" fmla="*/ 1242784 w 1634547"/>
                <a:gd name="connsiteY758" fmla="*/ 662874 h 1201292"/>
                <a:gd name="connsiteX759" fmla="*/ 1245118 w 1634547"/>
                <a:gd name="connsiteY759" fmla="*/ 666217 h 1201292"/>
                <a:gd name="connsiteX760" fmla="*/ 1247337 w 1634547"/>
                <a:gd name="connsiteY760" fmla="*/ 666560 h 1201292"/>
                <a:gd name="connsiteX761" fmla="*/ 1247880 w 1634547"/>
                <a:gd name="connsiteY761" fmla="*/ 667312 h 1201292"/>
                <a:gd name="connsiteX762" fmla="*/ 1246118 w 1634547"/>
                <a:gd name="connsiteY762" fmla="*/ 668941 h 1201292"/>
                <a:gd name="connsiteX763" fmla="*/ 1241727 w 1634547"/>
                <a:gd name="connsiteY763" fmla="*/ 671360 h 1201292"/>
                <a:gd name="connsiteX764" fmla="*/ 1240993 w 1634547"/>
                <a:gd name="connsiteY764" fmla="*/ 673389 h 1201292"/>
                <a:gd name="connsiteX765" fmla="*/ 1239688 w 1634547"/>
                <a:gd name="connsiteY765" fmla="*/ 675332 h 1201292"/>
                <a:gd name="connsiteX766" fmla="*/ 1237898 w 1634547"/>
                <a:gd name="connsiteY766" fmla="*/ 676875 h 1201292"/>
                <a:gd name="connsiteX767" fmla="*/ 1236679 w 1634547"/>
                <a:gd name="connsiteY767" fmla="*/ 678504 h 1201292"/>
                <a:gd name="connsiteX768" fmla="*/ 1235193 w 1634547"/>
                <a:gd name="connsiteY768" fmla="*/ 679352 h 1201292"/>
                <a:gd name="connsiteX769" fmla="*/ 1232764 w 1634547"/>
                <a:gd name="connsiteY769" fmla="*/ 680304 h 1201292"/>
                <a:gd name="connsiteX770" fmla="*/ 1229783 w 1634547"/>
                <a:gd name="connsiteY770" fmla="*/ 684191 h 1201292"/>
                <a:gd name="connsiteX771" fmla="*/ 1227601 w 1634547"/>
                <a:gd name="connsiteY771" fmla="*/ 687819 h 1201292"/>
                <a:gd name="connsiteX772" fmla="*/ 1225010 w 1634547"/>
                <a:gd name="connsiteY772" fmla="*/ 689686 h 1201292"/>
                <a:gd name="connsiteX773" fmla="*/ 1222963 w 1634547"/>
                <a:gd name="connsiteY773" fmla="*/ 695801 h 1201292"/>
                <a:gd name="connsiteX774" fmla="*/ 1219295 w 1634547"/>
                <a:gd name="connsiteY774" fmla="*/ 699116 h 1201292"/>
                <a:gd name="connsiteX775" fmla="*/ 1217943 w 1634547"/>
                <a:gd name="connsiteY775" fmla="*/ 704412 h 1201292"/>
                <a:gd name="connsiteX776" fmla="*/ 1218895 w 1634547"/>
                <a:gd name="connsiteY776" fmla="*/ 707660 h 1201292"/>
                <a:gd name="connsiteX777" fmla="*/ 1222924 w 1634547"/>
                <a:gd name="connsiteY777" fmla="*/ 707632 h 1201292"/>
                <a:gd name="connsiteX778" fmla="*/ 1224934 w 1634547"/>
                <a:gd name="connsiteY778" fmla="*/ 708775 h 1201292"/>
                <a:gd name="connsiteX779" fmla="*/ 1229106 w 1634547"/>
                <a:gd name="connsiteY779" fmla="*/ 713042 h 1201292"/>
                <a:gd name="connsiteX780" fmla="*/ 1234097 w 1634547"/>
                <a:gd name="connsiteY780" fmla="*/ 715823 h 1201292"/>
                <a:gd name="connsiteX781" fmla="*/ 1239279 w 1634547"/>
                <a:gd name="connsiteY781" fmla="*/ 717385 h 1201292"/>
                <a:gd name="connsiteX782" fmla="*/ 1245632 w 1634547"/>
                <a:gd name="connsiteY782" fmla="*/ 721319 h 1201292"/>
                <a:gd name="connsiteX783" fmla="*/ 1247384 w 1634547"/>
                <a:gd name="connsiteY783" fmla="*/ 722986 h 1201292"/>
                <a:gd name="connsiteX784" fmla="*/ 1248880 w 1634547"/>
                <a:gd name="connsiteY784" fmla="*/ 726367 h 1201292"/>
                <a:gd name="connsiteX785" fmla="*/ 1251633 w 1634547"/>
                <a:gd name="connsiteY785" fmla="*/ 736083 h 1201292"/>
                <a:gd name="connsiteX786" fmla="*/ 1253614 w 1634547"/>
                <a:gd name="connsiteY786" fmla="*/ 740883 h 1201292"/>
                <a:gd name="connsiteX787" fmla="*/ 1253747 w 1634547"/>
                <a:gd name="connsiteY787" fmla="*/ 743388 h 1201292"/>
                <a:gd name="connsiteX788" fmla="*/ 1256719 w 1634547"/>
                <a:gd name="connsiteY788" fmla="*/ 748103 h 1201292"/>
                <a:gd name="connsiteX789" fmla="*/ 1259891 w 1634547"/>
                <a:gd name="connsiteY789" fmla="*/ 756200 h 1201292"/>
                <a:gd name="connsiteX790" fmla="*/ 1263549 w 1634547"/>
                <a:gd name="connsiteY790" fmla="*/ 763191 h 1201292"/>
                <a:gd name="connsiteX791" fmla="*/ 1264244 w 1634547"/>
                <a:gd name="connsiteY791" fmla="*/ 768687 h 1201292"/>
                <a:gd name="connsiteX792" fmla="*/ 1263063 w 1634547"/>
                <a:gd name="connsiteY792" fmla="*/ 771192 h 1201292"/>
                <a:gd name="connsiteX793" fmla="*/ 1263072 w 1634547"/>
                <a:gd name="connsiteY793" fmla="*/ 774440 h 1201292"/>
                <a:gd name="connsiteX794" fmla="*/ 1266720 w 1634547"/>
                <a:gd name="connsiteY794" fmla="*/ 777421 h 1201292"/>
                <a:gd name="connsiteX795" fmla="*/ 1274836 w 1634547"/>
                <a:gd name="connsiteY795" fmla="*/ 780879 h 1201292"/>
                <a:gd name="connsiteX796" fmla="*/ 1276131 w 1634547"/>
                <a:gd name="connsiteY796" fmla="*/ 781898 h 1201292"/>
                <a:gd name="connsiteX797" fmla="*/ 1277721 w 1634547"/>
                <a:gd name="connsiteY797" fmla="*/ 783574 h 1201292"/>
                <a:gd name="connsiteX798" fmla="*/ 1277798 w 1634547"/>
                <a:gd name="connsiteY798" fmla="*/ 788784 h 1201292"/>
                <a:gd name="connsiteX799" fmla="*/ 1279055 w 1634547"/>
                <a:gd name="connsiteY799" fmla="*/ 790442 h 1201292"/>
                <a:gd name="connsiteX800" fmla="*/ 1280113 w 1634547"/>
                <a:gd name="connsiteY800" fmla="*/ 791451 h 1201292"/>
                <a:gd name="connsiteX801" fmla="*/ 1285027 w 1634547"/>
                <a:gd name="connsiteY801" fmla="*/ 793652 h 1201292"/>
                <a:gd name="connsiteX802" fmla="*/ 1287085 w 1634547"/>
                <a:gd name="connsiteY802" fmla="*/ 795481 h 1201292"/>
                <a:gd name="connsiteX803" fmla="*/ 1289266 w 1634547"/>
                <a:gd name="connsiteY803" fmla="*/ 798395 h 1201292"/>
                <a:gd name="connsiteX804" fmla="*/ 1289895 w 1634547"/>
                <a:gd name="connsiteY804" fmla="*/ 801005 h 1201292"/>
                <a:gd name="connsiteX805" fmla="*/ 1290161 w 1634547"/>
                <a:gd name="connsiteY805" fmla="*/ 804539 h 1201292"/>
                <a:gd name="connsiteX806" fmla="*/ 1287418 w 1634547"/>
                <a:gd name="connsiteY806" fmla="*/ 804663 h 1201292"/>
                <a:gd name="connsiteX807" fmla="*/ 1285208 w 1634547"/>
                <a:gd name="connsiteY807" fmla="*/ 804263 h 1201292"/>
                <a:gd name="connsiteX808" fmla="*/ 1276417 w 1634547"/>
                <a:gd name="connsiteY808" fmla="*/ 799672 h 1201292"/>
                <a:gd name="connsiteX809" fmla="*/ 1274131 w 1634547"/>
                <a:gd name="connsiteY809" fmla="*/ 799548 h 1201292"/>
                <a:gd name="connsiteX810" fmla="*/ 1270902 w 1634547"/>
                <a:gd name="connsiteY810" fmla="*/ 800186 h 1201292"/>
                <a:gd name="connsiteX811" fmla="*/ 1266301 w 1634547"/>
                <a:gd name="connsiteY811" fmla="*/ 799338 h 1201292"/>
                <a:gd name="connsiteX812" fmla="*/ 1261443 w 1634547"/>
                <a:gd name="connsiteY812" fmla="*/ 794242 h 1201292"/>
                <a:gd name="connsiteX813" fmla="*/ 1257938 w 1634547"/>
                <a:gd name="connsiteY813" fmla="*/ 792699 h 1201292"/>
                <a:gd name="connsiteX814" fmla="*/ 1254176 w 1634547"/>
                <a:gd name="connsiteY814" fmla="*/ 791918 h 1201292"/>
                <a:gd name="connsiteX815" fmla="*/ 1245203 w 1634547"/>
                <a:gd name="connsiteY815" fmla="*/ 796300 h 1201292"/>
                <a:gd name="connsiteX816" fmla="*/ 1242917 w 1634547"/>
                <a:gd name="connsiteY816" fmla="*/ 795985 h 1201292"/>
                <a:gd name="connsiteX817" fmla="*/ 1242260 w 1634547"/>
                <a:gd name="connsiteY817" fmla="*/ 796480 h 1201292"/>
                <a:gd name="connsiteX818" fmla="*/ 1241250 w 1634547"/>
                <a:gd name="connsiteY818" fmla="*/ 797233 h 1201292"/>
                <a:gd name="connsiteX819" fmla="*/ 1245413 w 1634547"/>
                <a:gd name="connsiteY819" fmla="*/ 798176 h 1201292"/>
                <a:gd name="connsiteX820" fmla="*/ 1249585 w 1634547"/>
                <a:gd name="connsiteY820" fmla="*/ 796738 h 1201292"/>
                <a:gd name="connsiteX821" fmla="*/ 1253585 w 1634547"/>
                <a:gd name="connsiteY821" fmla="*/ 794614 h 1201292"/>
                <a:gd name="connsiteX822" fmla="*/ 1259424 w 1634547"/>
                <a:gd name="connsiteY822" fmla="*/ 795747 h 1201292"/>
                <a:gd name="connsiteX823" fmla="*/ 1260405 w 1634547"/>
                <a:gd name="connsiteY823" fmla="*/ 797662 h 1201292"/>
                <a:gd name="connsiteX824" fmla="*/ 1261367 w 1634547"/>
                <a:gd name="connsiteY824" fmla="*/ 800891 h 1201292"/>
                <a:gd name="connsiteX825" fmla="*/ 1265368 w 1634547"/>
                <a:gd name="connsiteY825" fmla="*/ 803072 h 1201292"/>
                <a:gd name="connsiteX826" fmla="*/ 1268511 w 1634547"/>
                <a:gd name="connsiteY826" fmla="*/ 804034 h 1201292"/>
                <a:gd name="connsiteX827" fmla="*/ 1272511 w 1634547"/>
                <a:gd name="connsiteY827" fmla="*/ 806891 h 1201292"/>
                <a:gd name="connsiteX828" fmla="*/ 1276417 w 1634547"/>
                <a:gd name="connsiteY828" fmla="*/ 811349 h 1201292"/>
                <a:gd name="connsiteX829" fmla="*/ 1284694 w 1634547"/>
                <a:gd name="connsiteY829" fmla="*/ 816512 h 1201292"/>
                <a:gd name="connsiteX830" fmla="*/ 1288047 w 1634547"/>
                <a:gd name="connsiteY830" fmla="*/ 821389 h 1201292"/>
                <a:gd name="connsiteX831" fmla="*/ 1289342 w 1634547"/>
                <a:gd name="connsiteY831" fmla="*/ 824532 h 1201292"/>
                <a:gd name="connsiteX832" fmla="*/ 1290504 w 1634547"/>
                <a:gd name="connsiteY832" fmla="*/ 829018 h 1201292"/>
                <a:gd name="connsiteX833" fmla="*/ 1287609 w 1634547"/>
                <a:gd name="connsiteY833" fmla="*/ 830466 h 1201292"/>
                <a:gd name="connsiteX834" fmla="*/ 1285084 w 1634547"/>
                <a:gd name="connsiteY834" fmla="*/ 830666 h 1201292"/>
                <a:gd name="connsiteX835" fmla="*/ 1281132 w 1634547"/>
                <a:gd name="connsiteY835" fmla="*/ 831371 h 1201292"/>
                <a:gd name="connsiteX836" fmla="*/ 1278227 w 1634547"/>
                <a:gd name="connsiteY836" fmla="*/ 832961 h 1201292"/>
                <a:gd name="connsiteX837" fmla="*/ 1275312 w 1634547"/>
                <a:gd name="connsiteY837" fmla="*/ 835743 h 1201292"/>
                <a:gd name="connsiteX838" fmla="*/ 1266959 w 1634547"/>
                <a:gd name="connsiteY838" fmla="*/ 840115 h 1201292"/>
                <a:gd name="connsiteX839" fmla="*/ 1265377 w 1634547"/>
                <a:gd name="connsiteY839" fmla="*/ 842848 h 1201292"/>
                <a:gd name="connsiteX840" fmla="*/ 1264291 w 1634547"/>
                <a:gd name="connsiteY840" fmla="*/ 845230 h 1201292"/>
                <a:gd name="connsiteX841" fmla="*/ 1262253 w 1634547"/>
                <a:gd name="connsiteY841" fmla="*/ 846401 h 1201292"/>
                <a:gd name="connsiteX842" fmla="*/ 1257138 w 1634547"/>
                <a:gd name="connsiteY842" fmla="*/ 845287 h 1201292"/>
                <a:gd name="connsiteX843" fmla="*/ 1252318 w 1634547"/>
                <a:gd name="connsiteY843" fmla="*/ 845382 h 1201292"/>
                <a:gd name="connsiteX844" fmla="*/ 1246861 w 1634547"/>
                <a:gd name="connsiteY844" fmla="*/ 848592 h 1201292"/>
                <a:gd name="connsiteX845" fmla="*/ 1245498 w 1634547"/>
                <a:gd name="connsiteY845" fmla="*/ 849897 h 1201292"/>
                <a:gd name="connsiteX846" fmla="*/ 1246404 w 1634547"/>
                <a:gd name="connsiteY846" fmla="*/ 849640 h 1201292"/>
                <a:gd name="connsiteX847" fmla="*/ 1247261 w 1634547"/>
                <a:gd name="connsiteY847" fmla="*/ 849230 h 1201292"/>
                <a:gd name="connsiteX848" fmla="*/ 1249718 w 1634547"/>
                <a:gd name="connsiteY848" fmla="*/ 849716 h 1201292"/>
                <a:gd name="connsiteX849" fmla="*/ 1253519 w 1634547"/>
                <a:gd name="connsiteY849" fmla="*/ 848001 h 1201292"/>
                <a:gd name="connsiteX850" fmla="*/ 1257233 w 1634547"/>
                <a:gd name="connsiteY850" fmla="*/ 853231 h 1201292"/>
                <a:gd name="connsiteX851" fmla="*/ 1264482 w 1634547"/>
                <a:gd name="connsiteY851" fmla="*/ 852383 h 1201292"/>
                <a:gd name="connsiteX852" fmla="*/ 1271292 w 1634547"/>
                <a:gd name="connsiteY852" fmla="*/ 848040 h 1201292"/>
                <a:gd name="connsiteX853" fmla="*/ 1273931 w 1634547"/>
                <a:gd name="connsiteY853" fmla="*/ 847963 h 1201292"/>
                <a:gd name="connsiteX854" fmla="*/ 1276131 w 1634547"/>
                <a:gd name="connsiteY854" fmla="*/ 848630 h 1201292"/>
                <a:gd name="connsiteX855" fmla="*/ 1278598 w 1634547"/>
                <a:gd name="connsiteY855" fmla="*/ 850345 h 1201292"/>
                <a:gd name="connsiteX856" fmla="*/ 1285151 w 1634547"/>
                <a:gd name="connsiteY856" fmla="*/ 857955 h 1201292"/>
                <a:gd name="connsiteX857" fmla="*/ 1288752 w 1634547"/>
                <a:gd name="connsiteY857" fmla="*/ 858784 h 1201292"/>
                <a:gd name="connsiteX858" fmla="*/ 1292276 w 1634547"/>
                <a:gd name="connsiteY858" fmla="*/ 860565 h 1201292"/>
                <a:gd name="connsiteX859" fmla="*/ 1294229 w 1634547"/>
                <a:gd name="connsiteY859" fmla="*/ 860765 h 1201292"/>
                <a:gd name="connsiteX860" fmla="*/ 1295991 w 1634547"/>
                <a:gd name="connsiteY860" fmla="*/ 861298 h 1201292"/>
                <a:gd name="connsiteX861" fmla="*/ 1291247 w 1634547"/>
                <a:gd name="connsiteY861" fmla="*/ 864080 h 1201292"/>
                <a:gd name="connsiteX862" fmla="*/ 1285123 w 1634547"/>
                <a:gd name="connsiteY862" fmla="*/ 870080 h 1201292"/>
                <a:gd name="connsiteX863" fmla="*/ 1282399 w 1634547"/>
                <a:gd name="connsiteY863" fmla="*/ 871509 h 1201292"/>
                <a:gd name="connsiteX864" fmla="*/ 1280570 w 1634547"/>
                <a:gd name="connsiteY864" fmla="*/ 873109 h 1201292"/>
                <a:gd name="connsiteX865" fmla="*/ 1285504 w 1634547"/>
                <a:gd name="connsiteY865" fmla="*/ 872309 h 1201292"/>
                <a:gd name="connsiteX866" fmla="*/ 1289009 w 1634547"/>
                <a:gd name="connsiteY866" fmla="*/ 869442 h 1201292"/>
                <a:gd name="connsiteX867" fmla="*/ 1290781 w 1634547"/>
                <a:gd name="connsiteY867" fmla="*/ 868737 h 1201292"/>
                <a:gd name="connsiteX868" fmla="*/ 1292200 w 1634547"/>
                <a:gd name="connsiteY868" fmla="*/ 869404 h 1201292"/>
                <a:gd name="connsiteX869" fmla="*/ 1292923 w 1634547"/>
                <a:gd name="connsiteY869" fmla="*/ 872938 h 1201292"/>
                <a:gd name="connsiteX870" fmla="*/ 1291571 w 1634547"/>
                <a:gd name="connsiteY870" fmla="*/ 883777 h 1201292"/>
                <a:gd name="connsiteX871" fmla="*/ 1289847 w 1634547"/>
                <a:gd name="connsiteY871" fmla="*/ 883968 h 1201292"/>
                <a:gd name="connsiteX872" fmla="*/ 1288171 w 1634547"/>
                <a:gd name="connsiteY872" fmla="*/ 881024 h 1201292"/>
                <a:gd name="connsiteX873" fmla="*/ 1286209 w 1634547"/>
                <a:gd name="connsiteY873" fmla="*/ 880091 h 1201292"/>
                <a:gd name="connsiteX874" fmla="*/ 1284561 w 1634547"/>
                <a:gd name="connsiteY874" fmla="*/ 880701 h 1201292"/>
                <a:gd name="connsiteX875" fmla="*/ 1281293 w 1634547"/>
                <a:gd name="connsiteY875" fmla="*/ 880682 h 1201292"/>
                <a:gd name="connsiteX876" fmla="*/ 1280046 w 1634547"/>
                <a:gd name="connsiteY876" fmla="*/ 882015 h 1201292"/>
                <a:gd name="connsiteX877" fmla="*/ 1278998 w 1634547"/>
                <a:gd name="connsiteY877" fmla="*/ 883901 h 1201292"/>
                <a:gd name="connsiteX878" fmla="*/ 1280951 w 1634547"/>
                <a:gd name="connsiteY878" fmla="*/ 884292 h 1201292"/>
                <a:gd name="connsiteX879" fmla="*/ 1284799 w 1634547"/>
                <a:gd name="connsiteY879" fmla="*/ 887578 h 1201292"/>
                <a:gd name="connsiteX880" fmla="*/ 1285190 w 1634547"/>
                <a:gd name="connsiteY880" fmla="*/ 889321 h 1201292"/>
                <a:gd name="connsiteX881" fmla="*/ 1284161 w 1634547"/>
                <a:gd name="connsiteY881" fmla="*/ 890454 h 1201292"/>
                <a:gd name="connsiteX882" fmla="*/ 1281465 w 1634547"/>
                <a:gd name="connsiteY882" fmla="*/ 889968 h 1201292"/>
                <a:gd name="connsiteX883" fmla="*/ 1284741 w 1634547"/>
                <a:gd name="connsiteY883" fmla="*/ 892416 h 1201292"/>
                <a:gd name="connsiteX884" fmla="*/ 1283875 w 1634547"/>
                <a:gd name="connsiteY884" fmla="*/ 894950 h 1201292"/>
                <a:gd name="connsiteX885" fmla="*/ 1282818 w 1634547"/>
                <a:gd name="connsiteY885" fmla="*/ 895950 h 1201292"/>
                <a:gd name="connsiteX886" fmla="*/ 1280913 w 1634547"/>
                <a:gd name="connsiteY886" fmla="*/ 896588 h 1201292"/>
                <a:gd name="connsiteX887" fmla="*/ 1279741 w 1634547"/>
                <a:gd name="connsiteY887" fmla="*/ 898779 h 1201292"/>
                <a:gd name="connsiteX888" fmla="*/ 1281427 w 1634547"/>
                <a:gd name="connsiteY888" fmla="*/ 902427 h 1201292"/>
                <a:gd name="connsiteX889" fmla="*/ 1283132 w 1634547"/>
                <a:gd name="connsiteY889" fmla="*/ 907094 h 1201292"/>
                <a:gd name="connsiteX890" fmla="*/ 1283341 w 1634547"/>
                <a:gd name="connsiteY890" fmla="*/ 909342 h 1201292"/>
                <a:gd name="connsiteX891" fmla="*/ 1280674 w 1634547"/>
                <a:gd name="connsiteY891" fmla="*/ 908371 h 1201292"/>
                <a:gd name="connsiteX892" fmla="*/ 1276512 w 1634547"/>
                <a:gd name="connsiteY892" fmla="*/ 911219 h 1201292"/>
                <a:gd name="connsiteX893" fmla="*/ 1274321 w 1634547"/>
                <a:gd name="connsiteY893" fmla="*/ 911457 h 1201292"/>
                <a:gd name="connsiteX894" fmla="*/ 1272835 w 1634547"/>
                <a:gd name="connsiteY894" fmla="*/ 907704 h 1201292"/>
                <a:gd name="connsiteX895" fmla="*/ 1270940 w 1634547"/>
                <a:gd name="connsiteY895" fmla="*/ 908295 h 1201292"/>
                <a:gd name="connsiteX896" fmla="*/ 1269673 w 1634547"/>
                <a:gd name="connsiteY896" fmla="*/ 909381 h 1201292"/>
                <a:gd name="connsiteX897" fmla="*/ 1267987 w 1634547"/>
                <a:gd name="connsiteY897" fmla="*/ 913400 h 1201292"/>
                <a:gd name="connsiteX898" fmla="*/ 1265930 w 1634547"/>
                <a:gd name="connsiteY898" fmla="*/ 917029 h 1201292"/>
                <a:gd name="connsiteX899" fmla="*/ 1264158 w 1634547"/>
                <a:gd name="connsiteY899" fmla="*/ 918020 h 1201292"/>
                <a:gd name="connsiteX900" fmla="*/ 1262034 w 1634547"/>
                <a:gd name="connsiteY900" fmla="*/ 917734 h 1201292"/>
                <a:gd name="connsiteX901" fmla="*/ 1260281 w 1634547"/>
                <a:gd name="connsiteY901" fmla="*/ 917839 h 1201292"/>
                <a:gd name="connsiteX902" fmla="*/ 1260710 w 1634547"/>
                <a:gd name="connsiteY902" fmla="*/ 918820 h 1201292"/>
                <a:gd name="connsiteX903" fmla="*/ 1262558 w 1634547"/>
                <a:gd name="connsiteY903" fmla="*/ 920010 h 1201292"/>
                <a:gd name="connsiteX904" fmla="*/ 1262558 w 1634547"/>
                <a:gd name="connsiteY904" fmla="*/ 921401 h 1201292"/>
                <a:gd name="connsiteX905" fmla="*/ 1258615 w 1634547"/>
                <a:gd name="connsiteY905" fmla="*/ 925811 h 1201292"/>
                <a:gd name="connsiteX906" fmla="*/ 1257976 w 1634547"/>
                <a:gd name="connsiteY906" fmla="*/ 927516 h 1201292"/>
                <a:gd name="connsiteX907" fmla="*/ 1258072 w 1634547"/>
                <a:gd name="connsiteY907" fmla="*/ 928964 h 1201292"/>
                <a:gd name="connsiteX908" fmla="*/ 1256005 w 1634547"/>
                <a:gd name="connsiteY908" fmla="*/ 930726 h 1201292"/>
                <a:gd name="connsiteX909" fmla="*/ 1257119 w 1634547"/>
                <a:gd name="connsiteY909" fmla="*/ 933688 h 1201292"/>
                <a:gd name="connsiteX910" fmla="*/ 1256538 w 1634547"/>
                <a:gd name="connsiteY910" fmla="*/ 935774 h 1201292"/>
                <a:gd name="connsiteX911" fmla="*/ 1254728 w 1634547"/>
                <a:gd name="connsiteY911" fmla="*/ 938594 h 1201292"/>
                <a:gd name="connsiteX912" fmla="*/ 1252824 w 1634547"/>
                <a:gd name="connsiteY912" fmla="*/ 940451 h 1201292"/>
                <a:gd name="connsiteX913" fmla="*/ 1250585 w 1634547"/>
                <a:gd name="connsiteY913" fmla="*/ 943461 h 1201292"/>
                <a:gd name="connsiteX914" fmla="*/ 1247747 w 1634547"/>
                <a:gd name="connsiteY914" fmla="*/ 945204 h 1201292"/>
                <a:gd name="connsiteX915" fmla="*/ 1244003 w 1634547"/>
                <a:gd name="connsiteY915" fmla="*/ 951500 h 1201292"/>
                <a:gd name="connsiteX916" fmla="*/ 1242899 w 1634547"/>
                <a:gd name="connsiteY916" fmla="*/ 954643 h 1201292"/>
                <a:gd name="connsiteX917" fmla="*/ 1242622 w 1634547"/>
                <a:gd name="connsiteY917" fmla="*/ 957891 h 1201292"/>
                <a:gd name="connsiteX918" fmla="*/ 1241450 w 1634547"/>
                <a:gd name="connsiteY918" fmla="*/ 959015 h 1201292"/>
                <a:gd name="connsiteX919" fmla="*/ 1239441 w 1634547"/>
                <a:gd name="connsiteY919" fmla="*/ 960425 h 1201292"/>
                <a:gd name="connsiteX920" fmla="*/ 1237155 w 1634547"/>
                <a:gd name="connsiteY920" fmla="*/ 959711 h 1201292"/>
                <a:gd name="connsiteX921" fmla="*/ 1237079 w 1634547"/>
                <a:gd name="connsiteY921" fmla="*/ 957548 h 1201292"/>
                <a:gd name="connsiteX922" fmla="*/ 1236088 w 1634547"/>
                <a:gd name="connsiteY922" fmla="*/ 957358 h 1201292"/>
                <a:gd name="connsiteX923" fmla="*/ 1235526 w 1634547"/>
                <a:gd name="connsiteY923" fmla="*/ 955939 h 1201292"/>
                <a:gd name="connsiteX924" fmla="*/ 1235354 w 1634547"/>
                <a:gd name="connsiteY924" fmla="*/ 954138 h 1201292"/>
                <a:gd name="connsiteX925" fmla="*/ 1235593 w 1634547"/>
                <a:gd name="connsiteY925" fmla="*/ 952681 h 1201292"/>
                <a:gd name="connsiteX926" fmla="*/ 1234640 w 1634547"/>
                <a:gd name="connsiteY926" fmla="*/ 953129 h 1201292"/>
                <a:gd name="connsiteX927" fmla="*/ 1234050 w 1634547"/>
                <a:gd name="connsiteY927" fmla="*/ 954815 h 1201292"/>
                <a:gd name="connsiteX928" fmla="*/ 1232545 w 1634547"/>
                <a:gd name="connsiteY928" fmla="*/ 956186 h 1201292"/>
                <a:gd name="connsiteX929" fmla="*/ 1230973 w 1634547"/>
                <a:gd name="connsiteY929" fmla="*/ 955634 h 1201292"/>
                <a:gd name="connsiteX930" fmla="*/ 1229277 w 1634547"/>
                <a:gd name="connsiteY930" fmla="*/ 954510 h 1201292"/>
                <a:gd name="connsiteX931" fmla="*/ 1229325 w 1634547"/>
                <a:gd name="connsiteY931" fmla="*/ 956129 h 1201292"/>
                <a:gd name="connsiteX932" fmla="*/ 1230230 w 1634547"/>
                <a:gd name="connsiteY932" fmla="*/ 957758 h 1201292"/>
                <a:gd name="connsiteX933" fmla="*/ 1230621 w 1634547"/>
                <a:gd name="connsiteY933" fmla="*/ 959387 h 1201292"/>
                <a:gd name="connsiteX934" fmla="*/ 1232964 w 1634547"/>
                <a:gd name="connsiteY934" fmla="*/ 959739 h 1201292"/>
                <a:gd name="connsiteX935" fmla="*/ 1234535 w 1634547"/>
                <a:gd name="connsiteY935" fmla="*/ 961606 h 1201292"/>
                <a:gd name="connsiteX936" fmla="*/ 1235773 w 1634547"/>
                <a:gd name="connsiteY936" fmla="*/ 964473 h 1201292"/>
                <a:gd name="connsiteX937" fmla="*/ 1236021 w 1634547"/>
                <a:gd name="connsiteY937" fmla="*/ 965549 h 1201292"/>
                <a:gd name="connsiteX938" fmla="*/ 1236983 w 1634547"/>
                <a:gd name="connsiteY938" fmla="*/ 966826 h 1201292"/>
                <a:gd name="connsiteX939" fmla="*/ 1237116 w 1634547"/>
                <a:gd name="connsiteY939" fmla="*/ 967921 h 1201292"/>
                <a:gd name="connsiteX940" fmla="*/ 1234878 w 1634547"/>
                <a:gd name="connsiteY940" fmla="*/ 968931 h 1201292"/>
                <a:gd name="connsiteX941" fmla="*/ 1232078 w 1634547"/>
                <a:gd name="connsiteY941" fmla="*/ 970817 h 1201292"/>
                <a:gd name="connsiteX942" fmla="*/ 1228716 w 1634547"/>
                <a:gd name="connsiteY942" fmla="*/ 974046 h 1201292"/>
                <a:gd name="connsiteX943" fmla="*/ 1225944 w 1634547"/>
                <a:gd name="connsiteY943" fmla="*/ 976198 h 1201292"/>
                <a:gd name="connsiteX944" fmla="*/ 1223439 w 1634547"/>
                <a:gd name="connsiteY944" fmla="*/ 976217 h 1201292"/>
                <a:gd name="connsiteX945" fmla="*/ 1221924 w 1634547"/>
                <a:gd name="connsiteY945" fmla="*/ 975970 h 1201292"/>
                <a:gd name="connsiteX946" fmla="*/ 1219762 w 1634547"/>
                <a:gd name="connsiteY946" fmla="*/ 974732 h 1201292"/>
                <a:gd name="connsiteX947" fmla="*/ 1217276 w 1634547"/>
                <a:gd name="connsiteY947" fmla="*/ 974217 h 1201292"/>
                <a:gd name="connsiteX948" fmla="*/ 1220610 w 1634547"/>
                <a:gd name="connsiteY948" fmla="*/ 978570 h 1201292"/>
                <a:gd name="connsiteX949" fmla="*/ 1222429 w 1634547"/>
                <a:gd name="connsiteY949" fmla="*/ 979342 h 1201292"/>
                <a:gd name="connsiteX950" fmla="*/ 1224715 w 1634547"/>
                <a:gd name="connsiteY950" fmla="*/ 979180 h 1201292"/>
                <a:gd name="connsiteX951" fmla="*/ 1226934 w 1634547"/>
                <a:gd name="connsiteY951" fmla="*/ 977560 h 1201292"/>
                <a:gd name="connsiteX952" fmla="*/ 1230087 w 1634547"/>
                <a:gd name="connsiteY952" fmla="*/ 977732 h 1201292"/>
                <a:gd name="connsiteX953" fmla="*/ 1230878 w 1634547"/>
                <a:gd name="connsiteY953" fmla="*/ 980237 h 1201292"/>
                <a:gd name="connsiteX954" fmla="*/ 1230040 w 1634547"/>
                <a:gd name="connsiteY954" fmla="*/ 983066 h 1201292"/>
                <a:gd name="connsiteX955" fmla="*/ 1228316 w 1634547"/>
                <a:gd name="connsiteY955" fmla="*/ 986733 h 1201292"/>
                <a:gd name="connsiteX956" fmla="*/ 1227963 w 1634547"/>
                <a:gd name="connsiteY956" fmla="*/ 989905 h 1201292"/>
                <a:gd name="connsiteX957" fmla="*/ 1230096 w 1634547"/>
                <a:gd name="connsiteY957" fmla="*/ 994439 h 1201292"/>
                <a:gd name="connsiteX958" fmla="*/ 1230192 w 1634547"/>
                <a:gd name="connsiteY958" fmla="*/ 995801 h 1201292"/>
                <a:gd name="connsiteX959" fmla="*/ 1229392 w 1634547"/>
                <a:gd name="connsiteY959" fmla="*/ 996477 h 1201292"/>
                <a:gd name="connsiteX960" fmla="*/ 1226887 w 1634547"/>
                <a:gd name="connsiteY960" fmla="*/ 995286 h 1201292"/>
                <a:gd name="connsiteX961" fmla="*/ 1224820 w 1634547"/>
                <a:gd name="connsiteY961" fmla="*/ 993782 h 1201292"/>
                <a:gd name="connsiteX962" fmla="*/ 1222734 w 1634547"/>
                <a:gd name="connsiteY962" fmla="*/ 994181 h 1201292"/>
                <a:gd name="connsiteX963" fmla="*/ 1220571 w 1634547"/>
                <a:gd name="connsiteY963" fmla="*/ 993543 h 1201292"/>
                <a:gd name="connsiteX964" fmla="*/ 1218352 w 1634547"/>
                <a:gd name="connsiteY964" fmla="*/ 994077 h 1201292"/>
                <a:gd name="connsiteX965" fmla="*/ 1217447 w 1634547"/>
                <a:gd name="connsiteY965" fmla="*/ 995124 h 1201292"/>
                <a:gd name="connsiteX966" fmla="*/ 1218057 w 1634547"/>
                <a:gd name="connsiteY966" fmla="*/ 996848 h 1201292"/>
                <a:gd name="connsiteX967" fmla="*/ 1220048 w 1634547"/>
                <a:gd name="connsiteY967" fmla="*/ 998277 h 1201292"/>
                <a:gd name="connsiteX968" fmla="*/ 1221162 w 1634547"/>
                <a:gd name="connsiteY968" fmla="*/ 1000478 h 1201292"/>
                <a:gd name="connsiteX969" fmla="*/ 1219829 w 1634547"/>
                <a:gd name="connsiteY969" fmla="*/ 1001249 h 1201292"/>
                <a:gd name="connsiteX970" fmla="*/ 1214181 w 1634547"/>
                <a:gd name="connsiteY970" fmla="*/ 1000735 h 1201292"/>
                <a:gd name="connsiteX971" fmla="*/ 1212923 w 1634547"/>
                <a:gd name="connsiteY971" fmla="*/ 1001154 h 1201292"/>
                <a:gd name="connsiteX972" fmla="*/ 1211237 w 1634547"/>
                <a:gd name="connsiteY972" fmla="*/ 1003573 h 1201292"/>
                <a:gd name="connsiteX973" fmla="*/ 1212332 w 1634547"/>
                <a:gd name="connsiteY973" fmla="*/ 1007155 h 1201292"/>
                <a:gd name="connsiteX974" fmla="*/ 1211085 w 1634547"/>
                <a:gd name="connsiteY974" fmla="*/ 1009374 h 1201292"/>
                <a:gd name="connsiteX975" fmla="*/ 1208761 w 1634547"/>
                <a:gd name="connsiteY975" fmla="*/ 1009898 h 1201292"/>
                <a:gd name="connsiteX976" fmla="*/ 1205703 w 1634547"/>
                <a:gd name="connsiteY976" fmla="*/ 1011689 h 1201292"/>
                <a:gd name="connsiteX977" fmla="*/ 1203817 w 1634547"/>
                <a:gd name="connsiteY977" fmla="*/ 1012107 h 1201292"/>
                <a:gd name="connsiteX978" fmla="*/ 1203913 w 1634547"/>
                <a:gd name="connsiteY978" fmla="*/ 1012888 h 1201292"/>
                <a:gd name="connsiteX979" fmla="*/ 1205294 w 1634547"/>
                <a:gd name="connsiteY979" fmla="*/ 1013670 h 1201292"/>
                <a:gd name="connsiteX980" fmla="*/ 1206027 w 1634547"/>
                <a:gd name="connsiteY980" fmla="*/ 1014727 h 1201292"/>
                <a:gd name="connsiteX981" fmla="*/ 1204360 w 1634547"/>
                <a:gd name="connsiteY981" fmla="*/ 1018375 h 1201292"/>
                <a:gd name="connsiteX982" fmla="*/ 1201779 w 1634547"/>
                <a:gd name="connsiteY982" fmla="*/ 1019575 h 1201292"/>
                <a:gd name="connsiteX983" fmla="*/ 1197816 w 1634547"/>
                <a:gd name="connsiteY983" fmla="*/ 1018975 h 1201292"/>
                <a:gd name="connsiteX984" fmla="*/ 1194702 w 1634547"/>
                <a:gd name="connsiteY984" fmla="*/ 1019794 h 1201292"/>
                <a:gd name="connsiteX985" fmla="*/ 1192006 w 1634547"/>
                <a:gd name="connsiteY985" fmla="*/ 1018242 h 1201292"/>
                <a:gd name="connsiteX986" fmla="*/ 1189130 w 1634547"/>
                <a:gd name="connsiteY986" fmla="*/ 1018213 h 1201292"/>
                <a:gd name="connsiteX987" fmla="*/ 1187177 w 1634547"/>
                <a:gd name="connsiteY987" fmla="*/ 1020175 h 1201292"/>
                <a:gd name="connsiteX988" fmla="*/ 1186968 w 1634547"/>
                <a:gd name="connsiteY988" fmla="*/ 1022452 h 1201292"/>
                <a:gd name="connsiteX989" fmla="*/ 1185072 w 1634547"/>
                <a:gd name="connsiteY989" fmla="*/ 1022680 h 1201292"/>
                <a:gd name="connsiteX990" fmla="*/ 1184053 w 1634547"/>
                <a:gd name="connsiteY990" fmla="*/ 1022509 h 1201292"/>
                <a:gd name="connsiteX991" fmla="*/ 1182615 w 1634547"/>
                <a:gd name="connsiteY991" fmla="*/ 1022671 h 1201292"/>
                <a:gd name="connsiteX992" fmla="*/ 1182767 w 1634547"/>
                <a:gd name="connsiteY992" fmla="*/ 1023890 h 1201292"/>
                <a:gd name="connsiteX993" fmla="*/ 1183586 w 1634547"/>
                <a:gd name="connsiteY993" fmla="*/ 1024957 h 1201292"/>
                <a:gd name="connsiteX994" fmla="*/ 1187472 w 1634547"/>
                <a:gd name="connsiteY994" fmla="*/ 1025433 h 1201292"/>
                <a:gd name="connsiteX995" fmla="*/ 1188168 w 1634547"/>
                <a:gd name="connsiteY995" fmla="*/ 1026967 h 1201292"/>
                <a:gd name="connsiteX996" fmla="*/ 1188320 w 1634547"/>
                <a:gd name="connsiteY996" fmla="*/ 1029329 h 1201292"/>
                <a:gd name="connsiteX997" fmla="*/ 1184253 w 1634547"/>
                <a:gd name="connsiteY997" fmla="*/ 1033396 h 1201292"/>
                <a:gd name="connsiteX998" fmla="*/ 1182519 w 1634547"/>
                <a:gd name="connsiteY998" fmla="*/ 1036139 h 1201292"/>
                <a:gd name="connsiteX999" fmla="*/ 1179909 w 1634547"/>
                <a:gd name="connsiteY999" fmla="*/ 1036063 h 1201292"/>
                <a:gd name="connsiteX1000" fmla="*/ 1177938 w 1634547"/>
                <a:gd name="connsiteY1000" fmla="*/ 1038263 h 1201292"/>
                <a:gd name="connsiteX1001" fmla="*/ 1176881 w 1634547"/>
                <a:gd name="connsiteY1001" fmla="*/ 1041245 h 1201292"/>
                <a:gd name="connsiteX1002" fmla="*/ 1175575 w 1634547"/>
                <a:gd name="connsiteY1002" fmla="*/ 1040654 h 1201292"/>
                <a:gd name="connsiteX1003" fmla="*/ 1172556 w 1634547"/>
                <a:gd name="connsiteY1003" fmla="*/ 1041130 h 1201292"/>
                <a:gd name="connsiteX1004" fmla="*/ 1171670 w 1634547"/>
                <a:gd name="connsiteY1004" fmla="*/ 1042549 h 1201292"/>
                <a:gd name="connsiteX1005" fmla="*/ 1172375 w 1634547"/>
                <a:gd name="connsiteY1005" fmla="*/ 1043140 h 1201292"/>
                <a:gd name="connsiteX1006" fmla="*/ 1172442 w 1634547"/>
                <a:gd name="connsiteY1006" fmla="*/ 1044159 h 1201292"/>
                <a:gd name="connsiteX1007" fmla="*/ 1171232 w 1634547"/>
                <a:gd name="connsiteY1007" fmla="*/ 1047502 h 1201292"/>
                <a:gd name="connsiteX1008" fmla="*/ 1169918 w 1634547"/>
                <a:gd name="connsiteY1008" fmla="*/ 1048445 h 1201292"/>
                <a:gd name="connsiteX1009" fmla="*/ 1169346 w 1634547"/>
                <a:gd name="connsiteY1009" fmla="*/ 1047074 h 1201292"/>
                <a:gd name="connsiteX1010" fmla="*/ 1168918 w 1634547"/>
                <a:gd name="connsiteY1010" fmla="*/ 1044950 h 1201292"/>
                <a:gd name="connsiteX1011" fmla="*/ 1167860 w 1634547"/>
                <a:gd name="connsiteY1011" fmla="*/ 1044788 h 1201292"/>
                <a:gd name="connsiteX1012" fmla="*/ 1166098 w 1634547"/>
                <a:gd name="connsiteY1012" fmla="*/ 1046740 h 1201292"/>
                <a:gd name="connsiteX1013" fmla="*/ 1164041 w 1634547"/>
                <a:gd name="connsiteY1013" fmla="*/ 1048141 h 1201292"/>
                <a:gd name="connsiteX1014" fmla="*/ 1162279 w 1634547"/>
                <a:gd name="connsiteY1014" fmla="*/ 1048722 h 1201292"/>
                <a:gd name="connsiteX1015" fmla="*/ 1160945 w 1634547"/>
                <a:gd name="connsiteY1015" fmla="*/ 1047426 h 1201292"/>
                <a:gd name="connsiteX1016" fmla="*/ 1157678 w 1634547"/>
                <a:gd name="connsiteY1016" fmla="*/ 1046750 h 1201292"/>
                <a:gd name="connsiteX1017" fmla="*/ 1156345 w 1634547"/>
                <a:gd name="connsiteY1017" fmla="*/ 1052360 h 1201292"/>
                <a:gd name="connsiteX1018" fmla="*/ 1153640 w 1634547"/>
                <a:gd name="connsiteY1018" fmla="*/ 1054398 h 1201292"/>
                <a:gd name="connsiteX1019" fmla="*/ 1152373 w 1634547"/>
                <a:gd name="connsiteY1019" fmla="*/ 1055037 h 1201292"/>
                <a:gd name="connsiteX1020" fmla="*/ 1150163 w 1634547"/>
                <a:gd name="connsiteY1020" fmla="*/ 1055227 h 1201292"/>
                <a:gd name="connsiteX1021" fmla="*/ 1151573 w 1634547"/>
                <a:gd name="connsiteY1021" fmla="*/ 1055999 h 1201292"/>
                <a:gd name="connsiteX1022" fmla="*/ 1152011 w 1634547"/>
                <a:gd name="connsiteY1022" fmla="*/ 1057437 h 1201292"/>
                <a:gd name="connsiteX1023" fmla="*/ 1151220 w 1634547"/>
                <a:gd name="connsiteY1023" fmla="*/ 1058866 h 1201292"/>
                <a:gd name="connsiteX1024" fmla="*/ 1149010 w 1634547"/>
                <a:gd name="connsiteY1024" fmla="*/ 1059152 h 1201292"/>
                <a:gd name="connsiteX1025" fmla="*/ 1147725 w 1634547"/>
                <a:gd name="connsiteY1025" fmla="*/ 1060266 h 1201292"/>
                <a:gd name="connsiteX1026" fmla="*/ 1147229 w 1634547"/>
                <a:gd name="connsiteY1026" fmla="*/ 1065267 h 1201292"/>
                <a:gd name="connsiteX1027" fmla="*/ 1145915 w 1634547"/>
                <a:gd name="connsiteY1027" fmla="*/ 1067019 h 1201292"/>
                <a:gd name="connsiteX1028" fmla="*/ 1142562 w 1634547"/>
                <a:gd name="connsiteY1028" fmla="*/ 1067162 h 1201292"/>
                <a:gd name="connsiteX1029" fmla="*/ 1140057 w 1634547"/>
                <a:gd name="connsiteY1029" fmla="*/ 1066000 h 1201292"/>
                <a:gd name="connsiteX1030" fmla="*/ 1139257 w 1634547"/>
                <a:gd name="connsiteY1030" fmla="*/ 1066915 h 1201292"/>
                <a:gd name="connsiteX1031" fmla="*/ 1138838 w 1634547"/>
                <a:gd name="connsiteY1031" fmla="*/ 1067810 h 1201292"/>
                <a:gd name="connsiteX1032" fmla="*/ 1137523 w 1634547"/>
                <a:gd name="connsiteY1032" fmla="*/ 1068715 h 1201292"/>
                <a:gd name="connsiteX1033" fmla="*/ 1134990 w 1634547"/>
                <a:gd name="connsiteY1033" fmla="*/ 1068953 h 1201292"/>
                <a:gd name="connsiteX1034" fmla="*/ 1129360 w 1634547"/>
                <a:gd name="connsiteY1034" fmla="*/ 1071191 h 1201292"/>
                <a:gd name="connsiteX1035" fmla="*/ 1126779 w 1634547"/>
                <a:gd name="connsiteY1035" fmla="*/ 1070543 h 1201292"/>
                <a:gd name="connsiteX1036" fmla="*/ 1123702 w 1634547"/>
                <a:gd name="connsiteY1036" fmla="*/ 1069696 h 1201292"/>
                <a:gd name="connsiteX1037" fmla="*/ 1121579 w 1634547"/>
                <a:gd name="connsiteY1037" fmla="*/ 1070525 h 1201292"/>
                <a:gd name="connsiteX1038" fmla="*/ 1120874 w 1634547"/>
                <a:gd name="connsiteY1038" fmla="*/ 1072239 h 1201292"/>
                <a:gd name="connsiteX1039" fmla="*/ 1119893 w 1634547"/>
                <a:gd name="connsiteY1039" fmla="*/ 1073572 h 1201292"/>
                <a:gd name="connsiteX1040" fmla="*/ 1116806 w 1634547"/>
                <a:gd name="connsiteY1040" fmla="*/ 1073572 h 1201292"/>
                <a:gd name="connsiteX1041" fmla="*/ 1114330 w 1634547"/>
                <a:gd name="connsiteY1041" fmla="*/ 1071925 h 1201292"/>
                <a:gd name="connsiteX1042" fmla="*/ 1111806 w 1634547"/>
                <a:gd name="connsiteY1042" fmla="*/ 1070734 h 1201292"/>
                <a:gd name="connsiteX1043" fmla="*/ 1109015 w 1634547"/>
                <a:gd name="connsiteY1043" fmla="*/ 1071763 h 1201292"/>
                <a:gd name="connsiteX1044" fmla="*/ 1106891 w 1634547"/>
                <a:gd name="connsiteY1044" fmla="*/ 1073858 h 1201292"/>
                <a:gd name="connsiteX1045" fmla="*/ 1104281 w 1634547"/>
                <a:gd name="connsiteY1045" fmla="*/ 1074563 h 1201292"/>
                <a:gd name="connsiteX1046" fmla="*/ 1103795 w 1634547"/>
                <a:gd name="connsiteY1046" fmla="*/ 1075868 h 1201292"/>
                <a:gd name="connsiteX1047" fmla="*/ 1102662 w 1634547"/>
                <a:gd name="connsiteY1047" fmla="*/ 1076516 h 1201292"/>
                <a:gd name="connsiteX1048" fmla="*/ 1099900 w 1634547"/>
                <a:gd name="connsiteY1048" fmla="*/ 1076239 h 1201292"/>
                <a:gd name="connsiteX1049" fmla="*/ 1098852 w 1634547"/>
                <a:gd name="connsiteY1049" fmla="*/ 1073001 h 1201292"/>
                <a:gd name="connsiteX1050" fmla="*/ 1097261 w 1634547"/>
                <a:gd name="connsiteY1050" fmla="*/ 1072525 h 1201292"/>
                <a:gd name="connsiteX1051" fmla="*/ 1095690 w 1634547"/>
                <a:gd name="connsiteY1051" fmla="*/ 1074163 h 1201292"/>
                <a:gd name="connsiteX1052" fmla="*/ 1095127 w 1634547"/>
                <a:gd name="connsiteY1052" fmla="*/ 1075439 h 1201292"/>
                <a:gd name="connsiteX1053" fmla="*/ 1094394 w 1634547"/>
                <a:gd name="connsiteY1053" fmla="*/ 1076411 h 1201292"/>
                <a:gd name="connsiteX1054" fmla="*/ 1094651 w 1634547"/>
                <a:gd name="connsiteY1054" fmla="*/ 1079049 h 1201292"/>
                <a:gd name="connsiteX1055" fmla="*/ 1093098 w 1634547"/>
                <a:gd name="connsiteY1055" fmla="*/ 1079107 h 1201292"/>
                <a:gd name="connsiteX1056" fmla="*/ 1091070 w 1634547"/>
                <a:gd name="connsiteY1056" fmla="*/ 1077487 h 1201292"/>
                <a:gd name="connsiteX1057" fmla="*/ 1088937 w 1634547"/>
                <a:gd name="connsiteY1057" fmla="*/ 1077201 h 1201292"/>
                <a:gd name="connsiteX1058" fmla="*/ 1086945 w 1634547"/>
                <a:gd name="connsiteY1058" fmla="*/ 1078706 h 1201292"/>
                <a:gd name="connsiteX1059" fmla="*/ 1085936 w 1634547"/>
                <a:gd name="connsiteY1059" fmla="*/ 1078335 h 1201292"/>
                <a:gd name="connsiteX1060" fmla="*/ 1084869 w 1634547"/>
                <a:gd name="connsiteY1060" fmla="*/ 1078021 h 1201292"/>
                <a:gd name="connsiteX1061" fmla="*/ 1083126 w 1634547"/>
                <a:gd name="connsiteY1061" fmla="*/ 1078021 h 1201292"/>
                <a:gd name="connsiteX1062" fmla="*/ 1082459 w 1634547"/>
                <a:gd name="connsiteY1062" fmla="*/ 1078421 h 1201292"/>
                <a:gd name="connsiteX1063" fmla="*/ 1081183 w 1634547"/>
                <a:gd name="connsiteY1063" fmla="*/ 1078659 h 1201292"/>
                <a:gd name="connsiteX1064" fmla="*/ 1080325 w 1634547"/>
                <a:gd name="connsiteY1064" fmla="*/ 1079478 h 1201292"/>
                <a:gd name="connsiteX1065" fmla="*/ 1080249 w 1634547"/>
                <a:gd name="connsiteY1065" fmla="*/ 1079545 h 1201292"/>
                <a:gd name="connsiteX1066" fmla="*/ 1078002 w 1634547"/>
                <a:gd name="connsiteY1066" fmla="*/ 1078992 h 1201292"/>
                <a:gd name="connsiteX1067" fmla="*/ 1075249 w 1634547"/>
                <a:gd name="connsiteY1067" fmla="*/ 1076801 h 1201292"/>
                <a:gd name="connsiteX1068" fmla="*/ 1073277 w 1634547"/>
                <a:gd name="connsiteY1068" fmla="*/ 1073163 h 1201292"/>
                <a:gd name="connsiteX1069" fmla="*/ 1070772 w 1634547"/>
                <a:gd name="connsiteY1069" fmla="*/ 1071201 h 1201292"/>
                <a:gd name="connsiteX1070" fmla="*/ 1069667 w 1634547"/>
                <a:gd name="connsiteY1070" fmla="*/ 1069477 h 1201292"/>
                <a:gd name="connsiteX1071" fmla="*/ 1069238 w 1634547"/>
                <a:gd name="connsiteY1071" fmla="*/ 1066381 h 1201292"/>
                <a:gd name="connsiteX1072" fmla="*/ 1068781 w 1634547"/>
                <a:gd name="connsiteY1072" fmla="*/ 1064905 h 1201292"/>
                <a:gd name="connsiteX1073" fmla="*/ 1068934 w 1634547"/>
                <a:gd name="connsiteY1073" fmla="*/ 1063266 h 1201292"/>
                <a:gd name="connsiteX1074" fmla="*/ 1069696 w 1634547"/>
                <a:gd name="connsiteY1074" fmla="*/ 1061809 h 1201292"/>
                <a:gd name="connsiteX1075" fmla="*/ 1067000 w 1634547"/>
                <a:gd name="connsiteY1075" fmla="*/ 1062542 h 1201292"/>
                <a:gd name="connsiteX1076" fmla="*/ 1065009 w 1634547"/>
                <a:gd name="connsiteY1076" fmla="*/ 1063905 h 1201292"/>
                <a:gd name="connsiteX1077" fmla="*/ 1065419 w 1634547"/>
                <a:gd name="connsiteY1077" fmla="*/ 1065619 h 1201292"/>
                <a:gd name="connsiteX1078" fmla="*/ 1064924 w 1634547"/>
                <a:gd name="connsiteY1078" fmla="*/ 1067210 h 1201292"/>
                <a:gd name="connsiteX1079" fmla="*/ 1061952 w 1634547"/>
                <a:gd name="connsiteY1079" fmla="*/ 1068038 h 1201292"/>
                <a:gd name="connsiteX1080" fmla="*/ 1062133 w 1634547"/>
                <a:gd name="connsiteY1080" fmla="*/ 1068705 h 1201292"/>
                <a:gd name="connsiteX1081" fmla="*/ 1062333 w 1634547"/>
                <a:gd name="connsiteY1081" fmla="*/ 1069410 h 1201292"/>
                <a:gd name="connsiteX1082" fmla="*/ 1064657 w 1634547"/>
                <a:gd name="connsiteY1082" fmla="*/ 1071582 h 1201292"/>
                <a:gd name="connsiteX1083" fmla="*/ 1065133 w 1634547"/>
                <a:gd name="connsiteY1083" fmla="*/ 1073401 h 1201292"/>
                <a:gd name="connsiteX1084" fmla="*/ 1066076 w 1634547"/>
                <a:gd name="connsiteY1084" fmla="*/ 1074373 h 1201292"/>
                <a:gd name="connsiteX1085" fmla="*/ 1067895 w 1634547"/>
                <a:gd name="connsiteY1085" fmla="*/ 1077201 h 1201292"/>
                <a:gd name="connsiteX1086" fmla="*/ 1067848 w 1634547"/>
                <a:gd name="connsiteY1086" fmla="*/ 1082669 h 1201292"/>
                <a:gd name="connsiteX1087" fmla="*/ 1068848 w 1634547"/>
                <a:gd name="connsiteY1087" fmla="*/ 1084212 h 1201292"/>
                <a:gd name="connsiteX1088" fmla="*/ 1068514 w 1634547"/>
                <a:gd name="connsiteY1088" fmla="*/ 1085745 h 1201292"/>
                <a:gd name="connsiteX1089" fmla="*/ 1067791 w 1634547"/>
                <a:gd name="connsiteY1089" fmla="*/ 1087812 h 1201292"/>
                <a:gd name="connsiteX1090" fmla="*/ 1067724 w 1634547"/>
                <a:gd name="connsiteY1090" fmla="*/ 1087841 h 1201292"/>
                <a:gd name="connsiteX1091" fmla="*/ 1067191 w 1634547"/>
                <a:gd name="connsiteY1091" fmla="*/ 1087212 h 1201292"/>
                <a:gd name="connsiteX1092" fmla="*/ 1066315 w 1634547"/>
                <a:gd name="connsiteY1092" fmla="*/ 1087336 h 1201292"/>
                <a:gd name="connsiteX1093" fmla="*/ 1065962 w 1634547"/>
                <a:gd name="connsiteY1093" fmla="*/ 1088031 h 1201292"/>
                <a:gd name="connsiteX1094" fmla="*/ 1065905 w 1634547"/>
                <a:gd name="connsiteY1094" fmla="*/ 1088660 h 1201292"/>
                <a:gd name="connsiteX1095" fmla="*/ 1065752 w 1634547"/>
                <a:gd name="connsiteY1095" fmla="*/ 1088689 h 1201292"/>
                <a:gd name="connsiteX1096" fmla="*/ 1064210 w 1634547"/>
                <a:gd name="connsiteY1096" fmla="*/ 1089146 h 1201292"/>
                <a:gd name="connsiteX1097" fmla="*/ 1062914 w 1634547"/>
                <a:gd name="connsiteY1097" fmla="*/ 1089536 h 1201292"/>
                <a:gd name="connsiteX1098" fmla="*/ 1061866 w 1634547"/>
                <a:gd name="connsiteY1098" fmla="*/ 1090089 h 1201292"/>
                <a:gd name="connsiteX1099" fmla="*/ 1060218 w 1634547"/>
                <a:gd name="connsiteY1099" fmla="*/ 1091717 h 1201292"/>
                <a:gd name="connsiteX1100" fmla="*/ 1057084 w 1634547"/>
                <a:gd name="connsiteY1100" fmla="*/ 1092118 h 1201292"/>
                <a:gd name="connsiteX1101" fmla="*/ 1055475 w 1634547"/>
                <a:gd name="connsiteY1101" fmla="*/ 1088307 h 1201292"/>
                <a:gd name="connsiteX1102" fmla="*/ 1053313 w 1634547"/>
                <a:gd name="connsiteY1102" fmla="*/ 1090851 h 1201292"/>
                <a:gd name="connsiteX1103" fmla="*/ 1052665 w 1634547"/>
                <a:gd name="connsiteY1103" fmla="*/ 1096042 h 1201292"/>
                <a:gd name="connsiteX1104" fmla="*/ 1051865 w 1634547"/>
                <a:gd name="connsiteY1104" fmla="*/ 1096928 h 1201292"/>
                <a:gd name="connsiteX1105" fmla="*/ 1050522 w 1634547"/>
                <a:gd name="connsiteY1105" fmla="*/ 1097671 h 1201292"/>
                <a:gd name="connsiteX1106" fmla="*/ 1047979 w 1634547"/>
                <a:gd name="connsiteY1106" fmla="*/ 1095861 h 1201292"/>
                <a:gd name="connsiteX1107" fmla="*/ 1045759 w 1634547"/>
                <a:gd name="connsiteY1107" fmla="*/ 1097071 h 1201292"/>
                <a:gd name="connsiteX1108" fmla="*/ 1044026 w 1634547"/>
                <a:gd name="connsiteY1108" fmla="*/ 1098299 h 1201292"/>
                <a:gd name="connsiteX1109" fmla="*/ 1043311 w 1634547"/>
                <a:gd name="connsiteY1109" fmla="*/ 1099433 h 1201292"/>
                <a:gd name="connsiteX1110" fmla="*/ 1042035 w 1634547"/>
                <a:gd name="connsiteY1110" fmla="*/ 1100662 h 1201292"/>
                <a:gd name="connsiteX1111" fmla="*/ 1039587 w 1634547"/>
                <a:gd name="connsiteY1111" fmla="*/ 1099471 h 1201292"/>
                <a:gd name="connsiteX1112" fmla="*/ 1037616 w 1634547"/>
                <a:gd name="connsiteY1112" fmla="*/ 1097690 h 1201292"/>
                <a:gd name="connsiteX1113" fmla="*/ 1038111 w 1634547"/>
                <a:gd name="connsiteY1113" fmla="*/ 1096347 h 1201292"/>
                <a:gd name="connsiteX1114" fmla="*/ 1037834 w 1634547"/>
                <a:gd name="connsiteY1114" fmla="*/ 1095470 h 1201292"/>
                <a:gd name="connsiteX1115" fmla="*/ 1036949 w 1634547"/>
                <a:gd name="connsiteY1115" fmla="*/ 1094804 h 1201292"/>
                <a:gd name="connsiteX1116" fmla="*/ 1035968 w 1634547"/>
                <a:gd name="connsiteY1116" fmla="*/ 1094899 h 1201292"/>
                <a:gd name="connsiteX1117" fmla="*/ 1036454 w 1634547"/>
                <a:gd name="connsiteY1117" fmla="*/ 1096642 h 1201292"/>
                <a:gd name="connsiteX1118" fmla="*/ 1036777 w 1634547"/>
                <a:gd name="connsiteY1118" fmla="*/ 1099976 h 1201292"/>
                <a:gd name="connsiteX1119" fmla="*/ 1035882 w 1634547"/>
                <a:gd name="connsiteY1119" fmla="*/ 1100938 h 1201292"/>
                <a:gd name="connsiteX1120" fmla="*/ 1034501 w 1634547"/>
                <a:gd name="connsiteY1120" fmla="*/ 1101681 h 1201292"/>
                <a:gd name="connsiteX1121" fmla="*/ 1031520 w 1634547"/>
                <a:gd name="connsiteY1121" fmla="*/ 1101071 h 1201292"/>
                <a:gd name="connsiteX1122" fmla="*/ 1029491 w 1634547"/>
                <a:gd name="connsiteY1122" fmla="*/ 1099833 h 1201292"/>
                <a:gd name="connsiteX1123" fmla="*/ 1027024 w 1634547"/>
                <a:gd name="connsiteY1123" fmla="*/ 1098785 h 1201292"/>
                <a:gd name="connsiteX1124" fmla="*/ 1024852 w 1634547"/>
                <a:gd name="connsiteY1124" fmla="*/ 1098595 h 1201292"/>
                <a:gd name="connsiteX1125" fmla="*/ 1024376 w 1634547"/>
                <a:gd name="connsiteY1125" fmla="*/ 1100700 h 1201292"/>
                <a:gd name="connsiteX1126" fmla="*/ 1022966 w 1634547"/>
                <a:gd name="connsiteY1126" fmla="*/ 1102395 h 1201292"/>
                <a:gd name="connsiteX1127" fmla="*/ 1021661 w 1634547"/>
                <a:gd name="connsiteY1127" fmla="*/ 1102605 h 1201292"/>
                <a:gd name="connsiteX1128" fmla="*/ 1020356 w 1634547"/>
                <a:gd name="connsiteY1128" fmla="*/ 1102338 h 1201292"/>
                <a:gd name="connsiteX1129" fmla="*/ 1018642 w 1634547"/>
                <a:gd name="connsiteY1129" fmla="*/ 1104167 h 1201292"/>
                <a:gd name="connsiteX1130" fmla="*/ 1017832 w 1634547"/>
                <a:gd name="connsiteY1130" fmla="*/ 1105500 h 1201292"/>
                <a:gd name="connsiteX1131" fmla="*/ 1015718 w 1634547"/>
                <a:gd name="connsiteY1131" fmla="*/ 1106910 h 1201292"/>
                <a:gd name="connsiteX1132" fmla="*/ 1010098 w 1634547"/>
                <a:gd name="connsiteY1132" fmla="*/ 1107596 h 1201292"/>
                <a:gd name="connsiteX1133" fmla="*/ 1008136 w 1634547"/>
                <a:gd name="connsiteY1133" fmla="*/ 1108986 h 1201292"/>
                <a:gd name="connsiteX1134" fmla="*/ 1005507 w 1634547"/>
                <a:gd name="connsiteY1134" fmla="*/ 1108767 h 1201292"/>
                <a:gd name="connsiteX1135" fmla="*/ 1003468 w 1634547"/>
                <a:gd name="connsiteY1135" fmla="*/ 1109101 h 1201292"/>
                <a:gd name="connsiteX1136" fmla="*/ 1002297 w 1634547"/>
                <a:gd name="connsiteY1136" fmla="*/ 1109025 h 1201292"/>
                <a:gd name="connsiteX1137" fmla="*/ 1001249 w 1634547"/>
                <a:gd name="connsiteY1137" fmla="*/ 1108272 h 1201292"/>
                <a:gd name="connsiteX1138" fmla="*/ 1000068 w 1634547"/>
                <a:gd name="connsiteY1138" fmla="*/ 1108253 h 1201292"/>
                <a:gd name="connsiteX1139" fmla="*/ 999525 w 1634547"/>
                <a:gd name="connsiteY1139" fmla="*/ 1110577 h 1201292"/>
                <a:gd name="connsiteX1140" fmla="*/ 996344 w 1634547"/>
                <a:gd name="connsiteY1140" fmla="*/ 1111558 h 1201292"/>
                <a:gd name="connsiteX1141" fmla="*/ 993486 w 1634547"/>
                <a:gd name="connsiteY1141" fmla="*/ 1111825 h 1201292"/>
                <a:gd name="connsiteX1142" fmla="*/ 990305 w 1634547"/>
                <a:gd name="connsiteY1142" fmla="*/ 1114892 h 1201292"/>
                <a:gd name="connsiteX1143" fmla="*/ 988038 w 1634547"/>
                <a:gd name="connsiteY1143" fmla="*/ 1116749 h 1201292"/>
                <a:gd name="connsiteX1144" fmla="*/ 986352 w 1634547"/>
                <a:gd name="connsiteY1144" fmla="*/ 1116940 h 1201292"/>
                <a:gd name="connsiteX1145" fmla="*/ 985114 w 1634547"/>
                <a:gd name="connsiteY1145" fmla="*/ 1116283 h 1201292"/>
                <a:gd name="connsiteX1146" fmla="*/ 984495 w 1634547"/>
                <a:gd name="connsiteY1146" fmla="*/ 1113539 h 1201292"/>
                <a:gd name="connsiteX1147" fmla="*/ 983866 w 1634547"/>
                <a:gd name="connsiteY1147" fmla="*/ 1113216 h 1201292"/>
                <a:gd name="connsiteX1148" fmla="*/ 983504 w 1634547"/>
                <a:gd name="connsiteY1148" fmla="*/ 1115797 h 1201292"/>
                <a:gd name="connsiteX1149" fmla="*/ 982904 w 1634547"/>
                <a:gd name="connsiteY1149" fmla="*/ 1117940 h 1201292"/>
                <a:gd name="connsiteX1150" fmla="*/ 981742 w 1634547"/>
                <a:gd name="connsiteY1150" fmla="*/ 1119111 h 1201292"/>
                <a:gd name="connsiteX1151" fmla="*/ 978065 w 1634547"/>
                <a:gd name="connsiteY1151" fmla="*/ 1121778 h 1201292"/>
                <a:gd name="connsiteX1152" fmla="*/ 977008 w 1634547"/>
                <a:gd name="connsiteY1152" fmla="*/ 1124426 h 1201292"/>
                <a:gd name="connsiteX1153" fmla="*/ 977713 w 1634547"/>
                <a:gd name="connsiteY1153" fmla="*/ 1126874 h 1201292"/>
                <a:gd name="connsiteX1154" fmla="*/ 982656 w 1634547"/>
                <a:gd name="connsiteY1154" fmla="*/ 1127474 h 1201292"/>
                <a:gd name="connsiteX1155" fmla="*/ 983266 w 1634547"/>
                <a:gd name="connsiteY1155" fmla="*/ 1128817 h 1201292"/>
                <a:gd name="connsiteX1156" fmla="*/ 982789 w 1634547"/>
                <a:gd name="connsiteY1156" fmla="*/ 1129913 h 1201292"/>
                <a:gd name="connsiteX1157" fmla="*/ 981609 w 1634547"/>
                <a:gd name="connsiteY1157" fmla="*/ 1130827 h 1201292"/>
                <a:gd name="connsiteX1158" fmla="*/ 981256 w 1634547"/>
                <a:gd name="connsiteY1158" fmla="*/ 1132199 h 1201292"/>
                <a:gd name="connsiteX1159" fmla="*/ 986561 w 1634547"/>
                <a:gd name="connsiteY1159" fmla="*/ 1136561 h 1201292"/>
                <a:gd name="connsiteX1160" fmla="*/ 986724 w 1634547"/>
                <a:gd name="connsiteY1160" fmla="*/ 1138209 h 1201292"/>
                <a:gd name="connsiteX1161" fmla="*/ 985904 w 1634547"/>
                <a:gd name="connsiteY1161" fmla="*/ 1139152 h 1201292"/>
                <a:gd name="connsiteX1162" fmla="*/ 984914 w 1634547"/>
                <a:gd name="connsiteY1162" fmla="*/ 1141181 h 1201292"/>
                <a:gd name="connsiteX1163" fmla="*/ 982113 w 1634547"/>
                <a:gd name="connsiteY1163" fmla="*/ 1142895 h 1201292"/>
                <a:gd name="connsiteX1164" fmla="*/ 976189 w 1634547"/>
                <a:gd name="connsiteY1164" fmla="*/ 1143772 h 1201292"/>
                <a:gd name="connsiteX1165" fmla="*/ 971245 w 1634547"/>
                <a:gd name="connsiteY1165" fmla="*/ 1142886 h 1201292"/>
                <a:gd name="connsiteX1166" fmla="*/ 969750 w 1634547"/>
                <a:gd name="connsiteY1166" fmla="*/ 1140933 h 1201292"/>
                <a:gd name="connsiteX1167" fmla="*/ 969845 w 1634547"/>
                <a:gd name="connsiteY1167" fmla="*/ 1139543 h 1201292"/>
                <a:gd name="connsiteX1168" fmla="*/ 971074 w 1634547"/>
                <a:gd name="connsiteY1168" fmla="*/ 1139943 h 1201292"/>
                <a:gd name="connsiteX1169" fmla="*/ 972465 w 1634547"/>
                <a:gd name="connsiteY1169" fmla="*/ 1139819 h 1201292"/>
                <a:gd name="connsiteX1170" fmla="*/ 972045 w 1634547"/>
                <a:gd name="connsiteY1170" fmla="*/ 1138542 h 1201292"/>
                <a:gd name="connsiteX1171" fmla="*/ 971455 w 1634547"/>
                <a:gd name="connsiteY1171" fmla="*/ 1137800 h 1201292"/>
                <a:gd name="connsiteX1172" fmla="*/ 969179 w 1634547"/>
                <a:gd name="connsiteY1172" fmla="*/ 1136666 h 1201292"/>
                <a:gd name="connsiteX1173" fmla="*/ 967331 w 1634547"/>
                <a:gd name="connsiteY1173" fmla="*/ 1133608 h 1201292"/>
                <a:gd name="connsiteX1174" fmla="*/ 967683 w 1634547"/>
                <a:gd name="connsiteY1174" fmla="*/ 1131065 h 1201292"/>
                <a:gd name="connsiteX1175" fmla="*/ 966683 w 1634547"/>
                <a:gd name="connsiteY1175" fmla="*/ 1129094 h 1201292"/>
                <a:gd name="connsiteX1176" fmla="*/ 965578 w 1634547"/>
                <a:gd name="connsiteY1176" fmla="*/ 1127446 h 1201292"/>
                <a:gd name="connsiteX1177" fmla="*/ 964473 w 1634547"/>
                <a:gd name="connsiteY1177" fmla="*/ 1126455 h 1201292"/>
                <a:gd name="connsiteX1178" fmla="*/ 963873 w 1634547"/>
                <a:gd name="connsiteY1178" fmla="*/ 1125226 h 1201292"/>
                <a:gd name="connsiteX1179" fmla="*/ 964997 w 1634547"/>
                <a:gd name="connsiteY1179" fmla="*/ 1121359 h 1201292"/>
                <a:gd name="connsiteX1180" fmla="*/ 964378 w 1634547"/>
                <a:gd name="connsiteY1180" fmla="*/ 1119111 h 1201292"/>
                <a:gd name="connsiteX1181" fmla="*/ 966492 w 1634547"/>
                <a:gd name="connsiteY1181" fmla="*/ 1116349 h 1201292"/>
                <a:gd name="connsiteX1182" fmla="*/ 967016 w 1634547"/>
                <a:gd name="connsiteY1182" fmla="*/ 1113234 h 1201292"/>
                <a:gd name="connsiteX1183" fmla="*/ 970788 w 1634547"/>
                <a:gd name="connsiteY1183" fmla="*/ 1112120 h 1201292"/>
                <a:gd name="connsiteX1184" fmla="*/ 971045 w 1634547"/>
                <a:gd name="connsiteY1184" fmla="*/ 1109148 h 1201292"/>
                <a:gd name="connsiteX1185" fmla="*/ 968340 w 1634547"/>
                <a:gd name="connsiteY1185" fmla="*/ 1109063 h 1201292"/>
                <a:gd name="connsiteX1186" fmla="*/ 966464 w 1634547"/>
                <a:gd name="connsiteY1186" fmla="*/ 1106881 h 1201292"/>
                <a:gd name="connsiteX1187" fmla="*/ 966035 w 1634547"/>
                <a:gd name="connsiteY1187" fmla="*/ 1107805 h 1201292"/>
                <a:gd name="connsiteX1188" fmla="*/ 964530 w 1634547"/>
                <a:gd name="connsiteY1188" fmla="*/ 1107900 h 1201292"/>
                <a:gd name="connsiteX1189" fmla="*/ 962054 w 1634547"/>
                <a:gd name="connsiteY1189" fmla="*/ 1103691 h 1201292"/>
                <a:gd name="connsiteX1190" fmla="*/ 961311 w 1634547"/>
                <a:gd name="connsiteY1190" fmla="*/ 1103157 h 1201292"/>
                <a:gd name="connsiteX1191" fmla="*/ 960111 w 1634547"/>
                <a:gd name="connsiteY1191" fmla="*/ 1103081 h 1201292"/>
                <a:gd name="connsiteX1192" fmla="*/ 960711 w 1634547"/>
                <a:gd name="connsiteY1192" fmla="*/ 1107520 h 1201292"/>
                <a:gd name="connsiteX1193" fmla="*/ 957806 w 1634547"/>
                <a:gd name="connsiteY1193" fmla="*/ 1109186 h 1201292"/>
                <a:gd name="connsiteX1194" fmla="*/ 955424 w 1634547"/>
                <a:gd name="connsiteY1194" fmla="*/ 1109920 h 1201292"/>
                <a:gd name="connsiteX1195" fmla="*/ 952052 w 1634547"/>
                <a:gd name="connsiteY1195" fmla="*/ 1110225 h 1201292"/>
                <a:gd name="connsiteX1196" fmla="*/ 950129 w 1634547"/>
                <a:gd name="connsiteY1196" fmla="*/ 1110739 h 1201292"/>
                <a:gd name="connsiteX1197" fmla="*/ 948337 w 1634547"/>
                <a:gd name="connsiteY1197" fmla="*/ 1110320 h 1201292"/>
                <a:gd name="connsiteX1198" fmla="*/ 948776 w 1634547"/>
                <a:gd name="connsiteY1198" fmla="*/ 1108977 h 1201292"/>
                <a:gd name="connsiteX1199" fmla="*/ 949728 w 1634547"/>
                <a:gd name="connsiteY1199" fmla="*/ 1107377 h 1201292"/>
                <a:gd name="connsiteX1200" fmla="*/ 948880 w 1634547"/>
                <a:gd name="connsiteY1200" fmla="*/ 1106034 h 1201292"/>
                <a:gd name="connsiteX1201" fmla="*/ 946975 w 1634547"/>
                <a:gd name="connsiteY1201" fmla="*/ 1105005 h 1201292"/>
                <a:gd name="connsiteX1202" fmla="*/ 944061 w 1634547"/>
                <a:gd name="connsiteY1202" fmla="*/ 1105062 h 1201292"/>
                <a:gd name="connsiteX1203" fmla="*/ 942051 w 1634547"/>
                <a:gd name="connsiteY1203" fmla="*/ 1104776 h 1201292"/>
                <a:gd name="connsiteX1204" fmla="*/ 940051 w 1634547"/>
                <a:gd name="connsiteY1204" fmla="*/ 1104891 h 1201292"/>
                <a:gd name="connsiteX1205" fmla="*/ 939318 w 1634547"/>
                <a:gd name="connsiteY1205" fmla="*/ 1104291 h 1201292"/>
                <a:gd name="connsiteX1206" fmla="*/ 937460 w 1634547"/>
                <a:gd name="connsiteY1206" fmla="*/ 1102185 h 1201292"/>
                <a:gd name="connsiteX1207" fmla="*/ 935888 w 1634547"/>
                <a:gd name="connsiteY1207" fmla="*/ 1100881 h 1201292"/>
                <a:gd name="connsiteX1208" fmla="*/ 935184 w 1634547"/>
                <a:gd name="connsiteY1208" fmla="*/ 1099576 h 1201292"/>
                <a:gd name="connsiteX1209" fmla="*/ 935888 w 1634547"/>
                <a:gd name="connsiteY1209" fmla="*/ 1098061 h 1201292"/>
                <a:gd name="connsiteX1210" fmla="*/ 935298 w 1634547"/>
                <a:gd name="connsiteY1210" fmla="*/ 1097137 h 1201292"/>
                <a:gd name="connsiteX1211" fmla="*/ 932259 w 1634547"/>
                <a:gd name="connsiteY1211" fmla="*/ 1097033 h 1201292"/>
                <a:gd name="connsiteX1212" fmla="*/ 932279 w 1634547"/>
                <a:gd name="connsiteY1212" fmla="*/ 1099204 h 1201292"/>
                <a:gd name="connsiteX1213" fmla="*/ 932593 w 1634547"/>
                <a:gd name="connsiteY1213" fmla="*/ 1101767 h 1201292"/>
                <a:gd name="connsiteX1214" fmla="*/ 933479 w 1634547"/>
                <a:gd name="connsiteY1214" fmla="*/ 1103709 h 1201292"/>
                <a:gd name="connsiteX1215" fmla="*/ 932850 w 1634547"/>
                <a:gd name="connsiteY1215" fmla="*/ 1104795 h 1201292"/>
                <a:gd name="connsiteX1216" fmla="*/ 931307 w 1634547"/>
                <a:gd name="connsiteY1216" fmla="*/ 1105538 h 1201292"/>
                <a:gd name="connsiteX1217" fmla="*/ 929659 w 1634547"/>
                <a:gd name="connsiteY1217" fmla="*/ 1103481 h 1201292"/>
                <a:gd name="connsiteX1218" fmla="*/ 928907 w 1634547"/>
                <a:gd name="connsiteY1218" fmla="*/ 1102976 h 1201292"/>
                <a:gd name="connsiteX1219" fmla="*/ 928116 w 1634547"/>
                <a:gd name="connsiteY1219" fmla="*/ 1103071 h 1201292"/>
                <a:gd name="connsiteX1220" fmla="*/ 927516 w 1634547"/>
                <a:gd name="connsiteY1220" fmla="*/ 1105119 h 1201292"/>
                <a:gd name="connsiteX1221" fmla="*/ 926021 w 1634547"/>
                <a:gd name="connsiteY1221" fmla="*/ 1106939 h 1201292"/>
                <a:gd name="connsiteX1222" fmla="*/ 923334 w 1634547"/>
                <a:gd name="connsiteY1222" fmla="*/ 1106739 h 1201292"/>
                <a:gd name="connsiteX1223" fmla="*/ 921239 w 1634547"/>
                <a:gd name="connsiteY1223" fmla="*/ 1107862 h 1201292"/>
                <a:gd name="connsiteX1224" fmla="*/ 918706 w 1634547"/>
                <a:gd name="connsiteY1224" fmla="*/ 1108377 h 1201292"/>
                <a:gd name="connsiteX1225" fmla="*/ 916981 w 1634547"/>
                <a:gd name="connsiteY1225" fmla="*/ 1106872 h 1201292"/>
                <a:gd name="connsiteX1226" fmla="*/ 914133 w 1634547"/>
                <a:gd name="connsiteY1226" fmla="*/ 1104452 h 1201292"/>
                <a:gd name="connsiteX1227" fmla="*/ 913000 w 1634547"/>
                <a:gd name="connsiteY1227" fmla="*/ 1104176 h 1201292"/>
                <a:gd name="connsiteX1228" fmla="*/ 909838 w 1634547"/>
                <a:gd name="connsiteY1228" fmla="*/ 1105357 h 1201292"/>
                <a:gd name="connsiteX1229" fmla="*/ 905294 w 1634547"/>
                <a:gd name="connsiteY1229" fmla="*/ 1105796 h 1201292"/>
                <a:gd name="connsiteX1230" fmla="*/ 904284 w 1634547"/>
                <a:gd name="connsiteY1230" fmla="*/ 1104538 h 1201292"/>
                <a:gd name="connsiteX1231" fmla="*/ 902094 w 1634547"/>
                <a:gd name="connsiteY1231" fmla="*/ 1105491 h 1201292"/>
                <a:gd name="connsiteX1232" fmla="*/ 899979 w 1634547"/>
                <a:gd name="connsiteY1232" fmla="*/ 1102586 h 1201292"/>
                <a:gd name="connsiteX1233" fmla="*/ 897474 w 1634547"/>
                <a:gd name="connsiteY1233" fmla="*/ 1102395 h 1201292"/>
                <a:gd name="connsiteX1234" fmla="*/ 894350 w 1634547"/>
                <a:gd name="connsiteY1234" fmla="*/ 1100195 h 1201292"/>
                <a:gd name="connsiteX1235" fmla="*/ 893226 w 1634547"/>
                <a:gd name="connsiteY1235" fmla="*/ 1099023 h 1201292"/>
                <a:gd name="connsiteX1236" fmla="*/ 892873 w 1634547"/>
                <a:gd name="connsiteY1236" fmla="*/ 1097347 h 1201292"/>
                <a:gd name="connsiteX1237" fmla="*/ 891921 w 1634547"/>
                <a:gd name="connsiteY1237" fmla="*/ 1096471 h 1201292"/>
                <a:gd name="connsiteX1238" fmla="*/ 890702 w 1634547"/>
                <a:gd name="connsiteY1238" fmla="*/ 1096585 h 1201292"/>
                <a:gd name="connsiteX1239" fmla="*/ 889340 w 1634547"/>
                <a:gd name="connsiteY1239" fmla="*/ 1095690 h 1201292"/>
                <a:gd name="connsiteX1240" fmla="*/ 887187 w 1634547"/>
                <a:gd name="connsiteY1240" fmla="*/ 1094804 h 1201292"/>
                <a:gd name="connsiteX1241" fmla="*/ 885454 w 1634547"/>
                <a:gd name="connsiteY1241" fmla="*/ 1094280 h 1201292"/>
                <a:gd name="connsiteX1242" fmla="*/ 884597 w 1634547"/>
                <a:gd name="connsiteY1242" fmla="*/ 1094680 h 1201292"/>
                <a:gd name="connsiteX1243" fmla="*/ 883691 w 1634547"/>
                <a:gd name="connsiteY1243" fmla="*/ 1094889 h 1201292"/>
                <a:gd name="connsiteX1244" fmla="*/ 883530 w 1634547"/>
                <a:gd name="connsiteY1244" fmla="*/ 1093766 h 1201292"/>
                <a:gd name="connsiteX1245" fmla="*/ 883596 w 1634547"/>
                <a:gd name="connsiteY1245" fmla="*/ 1090374 h 1201292"/>
                <a:gd name="connsiteX1246" fmla="*/ 883434 w 1634547"/>
                <a:gd name="connsiteY1246" fmla="*/ 1087365 h 1201292"/>
                <a:gd name="connsiteX1247" fmla="*/ 882958 w 1634547"/>
                <a:gd name="connsiteY1247" fmla="*/ 1086003 h 1201292"/>
                <a:gd name="connsiteX1248" fmla="*/ 881796 w 1634547"/>
                <a:gd name="connsiteY1248" fmla="*/ 1084974 h 1201292"/>
                <a:gd name="connsiteX1249" fmla="*/ 880748 w 1634547"/>
                <a:gd name="connsiteY1249" fmla="*/ 1084479 h 1201292"/>
                <a:gd name="connsiteX1250" fmla="*/ 880282 w 1634547"/>
                <a:gd name="connsiteY1250" fmla="*/ 1082926 h 1201292"/>
                <a:gd name="connsiteX1251" fmla="*/ 880663 w 1634547"/>
                <a:gd name="connsiteY1251" fmla="*/ 1079878 h 1201292"/>
                <a:gd name="connsiteX1252" fmla="*/ 881520 w 1634547"/>
                <a:gd name="connsiteY1252" fmla="*/ 1077811 h 1201292"/>
                <a:gd name="connsiteX1253" fmla="*/ 882872 w 1634547"/>
                <a:gd name="connsiteY1253" fmla="*/ 1077440 h 1201292"/>
                <a:gd name="connsiteX1254" fmla="*/ 884701 w 1634547"/>
                <a:gd name="connsiteY1254" fmla="*/ 1075954 h 1201292"/>
                <a:gd name="connsiteX1255" fmla="*/ 885634 w 1634547"/>
                <a:gd name="connsiteY1255" fmla="*/ 1073839 h 1201292"/>
                <a:gd name="connsiteX1256" fmla="*/ 886806 w 1634547"/>
                <a:gd name="connsiteY1256" fmla="*/ 1071877 h 1201292"/>
                <a:gd name="connsiteX1257" fmla="*/ 882635 w 1634547"/>
                <a:gd name="connsiteY1257" fmla="*/ 1069124 h 1201292"/>
                <a:gd name="connsiteX1258" fmla="*/ 880443 w 1634547"/>
                <a:gd name="connsiteY1258" fmla="*/ 1068134 h 1201292"/>
                <a:gd name="connsiteX1259" fmla="*/ 878014 w 1634547"/>
                <a:gd name="connsiteY1259" fmla="*/ 1068553 h 1201292"/>
                <a:gd name="connsiteX1260" fmla="*/ 874995 w 1634547"/>
                <a:gd name="connsiteY1260" fmla="*/ 1069429 h 1201292"/>
                <a:gd name="connsiteX1261" fmla="*/ 873423 w 1634547"/>
                <a:gd name="connsiteY1261" fmla="*/ 1069600 h 1201292"/>
                <a:gd name="connsiteX1262" fmla="*/ 872633 w 1634547"/>
                <a:gd name="connsiteY1262" fmla="*/ 1069257 h 1201292"/>
                <a:gd name="connsiteX1263" fmla="*/ 870871 w 1634547"/>
                <a:gd name="connsiteY1263" fmla="*/ 1066781 h 1201292"/>
                <a:gd name="connsiteX1264" fmla="*/ 869918 w 1634547"/>
                <a:gd name="connsiteY1264" fmla="*/ 1066352 h 1201292"/>
                <a:gd name="connsiteX1265" fmla="*/ 867785 w 1634547"/>
                <a:gd name="connsiteY1265" fmla="*/ 1066191 h 1201292"/>
                <a:gd name="connsiteX1266" fmla="*/ 865984 w 1634547"/>
                <a:gd name="connsiteY1266" fmla="*/ 1066210 h 1201292"/>
                <a:gd name="connsiteX1267" fmla="*/ 864956 w 1634547"/>
                <a:gd name="connsiteY1267" fmla="*/ 1067286 h 1201292"/>
                <a:gd name="connsiteX1268" fmla="*/ 863355 w 1634547"/>
                <a:gd name="connsiteY1268" fmla="*/ 1067648 h 1201292"/>
                <a:gd name="connsiteX1269" fmla="*/ 861756 w 1634547"/>
                <a:gd name="connsiteY1269" fmla="*/ 1067705 h 1201292"/>
                <a:gd name="connsiteX1270" fmla="*/ 860136 w 1634547"/>
                <a:gd name="connsiteY1270" fmla="*/ 1066362 h 1201292"/>
                <a:gd name="connsiteX1271" fmla="*/ 857698 w 1634547"/>
                <a:gd name="connsiteY1271" fmla="*/ 1064609 h 1201292"/>
                <a:gd name="connsiteX1272" fmla="*/ 853878 w 1634547"/>
                <a:gd name="connsiteY1272" fmla="*/ 1063371 h 1201292"/>
                <a:gd name="connsiteX1273" fmla="*/ 853411 w 1634547"/>
                <a:gd name="connsiteY1273" fmla="*/ 1061952 h 1201292"/>
                <a:gd name="connsiteX1274" fmla="*/ 852440 w 1634547"/>
                <a:gd name="connsiteY1274" fmla="*/ 1060247 h 1201292"/>
                <a:gd name="connsiteX1275" fmla="*/ 850992 w 1634547"/>
                <a:gd name="connsiteY1275" fmla="*/ 1058666 h 1201292"/>
                <a:gd name="connsiteX1276" fmla="*/ 848592 w 1634547"/>
                <a:gd name="connsiteY1276" fmla="*/ 1056570 h 1201292"/>
                <a:gd name="connsiteX1277" fmla="*/ 846582 w 1634547"/>
                <a:gd name="connsiteY1277" fmla="*/ 1055484 h 1201292"/>
                <a:gd name="connsiteX1278" fmla="*/ 845601 w 1634547"/>
                <a:gd name="connsiteY1278" fmla="*/ 1056151 h 1201292"/>
                <a:gd name="connsiteX1279" fmla="*/ 844268 w 1634547"/>
                <a:gd name="connsiteY1279" fmla="*/ 1057342 h 1201292"/>
                <a:gd name="connsiteX1280" fmla="*/ 839105 w 1634547"/>
                <a:gd name="connsiteY1280" fmla="*/ 1059847 h 1201292"/>
                <a:gd name="connsiteX1281" fmla="*/ 836819 w 1634547"/>
                <a:gd name="connsiteY1281" fmla="*/ 1060828 h 1201292"/>
                <a:gd name="connsiteX1282" fmla="*/ 835600 w 1634547"/>
                <a:gd name="connsiteY1282" fmla="*/ 1061523 h 1201292"/>
                <a:gd name="connsiteX1283" fmla="*/ 834580 w 1634547"/>
                <a:gd name="connsiteY1283" fmla="*/ 1062571 h 1201292"/>
                <a:gd name="connsiteX1284" fmla="*/ 834267 w 1634547"/>
                <a:gd name="connsiteY1284" fmla="*/ 1065152 h 1201292"/>
                <a:gd name="connsiteX1285" fmla="*/ 833761 w 1634547"/>
                <a:gd name="connsiteY1285" fmla="*/ 1068029 h 1201292"/>
                <a:gd name="connsiteX1286" fmla="*/ 832275 w 1634547"/>
                <a:gd name="connsiteY1286" fmla="*/ 1069486 h 1201292"/>
                <a:gd name="connsiteX1287" fmla="*/ 830866 w 1634547"/>
                <a:gd name="connsiteY1287" fmla="*/ 1070591 h 1201292"/>
                <a:gd name="connsiteX1288" fmla="*/ 829390 w 1634547"/>
                <a:gd name="connsiteY1288" fmla="*/ 1070705 h 1201292"/>
                <a:gd name="connsiteX1289" fmla="*/ 827942 w 1634547"/>
                <a:gd name="connsiteY1289" fmla="*/ 1070658 h 1201292"/>
                <a:gd name="connsiteX1290" fmla="*/ 826580 w 1634547"/>
                <a:gd name="connsiteY1290" fmla="*/ 1071115 h 1201292"/>
                <a:gd name="connsiteX1291" fmla="*/ 822427 w 1634547"/>
                <a:gd name="connsiteY1291" fmla="*/ 1074001 h 1201292"/>
                <a:gd name="connsiteX1292" fmla="*/ 820474 w 1634547"/>
                <a:gd name="connsiteY1292" fmla="*/ 1073773 h 1201292"/>
                <a:gd name="connsiteX1293" fmla="*/ 818865 w 1634547"/>
                <a:gd name="connsiteY1293" fmla="*/ 1072144 h 1201292"/>
                <a:gd name="connsiteX1294" fmla="*/ 818179 w 1634547"/>
                <a:gd name="connsiteY1294" fmla="*/ 1070963 h 1201292"/>
                <a:gd name="connsiteX1295" fmla="*/ 816321 w 1634547"/>
                <a:gd name="connsiteY1295" fmla="*/ 1071229 h 1201292"/>
                <a:gd name="connsiteX1296" fmla="*/ 813940 w 1634547"/>
                <a:gd name="connsiteY1296" fmla="*/ 1072610 h 1201292"/>
                <a:gd name="connsiteX1297" fmla="*/ 812835 w 1634547"/>
                <a:gd name="connsiteY1297" fmla="*/ 1075087 h 1201292"/>
                <a:gd name="connsiteX1298" fmla="*/ 812254 w 1634547"/>
                <a:gd name="connsiteY1298" fmla="*/ 1077401 h 1201292"/>
                <a:gd name="connsiteX1299" fmla="*/ 811730 w 1634547"/>
                <a:gd name="connsiteY1299" fmla="*/ 1078430 h 1201292"/>
                <a:gd name="connsiteX1300" fmla="*/ 810930 w 1634547"/>
                <a:gd name="connsiteY1300" fmla="*/ 1078725 h 1201292"/>
                <a:gd name="connsiteX1301" fmla="*/ 810225 w 1634547"/>
                <a:gd name="connsiteY1301" fmla="*/ 1078773 h 1201292"/>
                <a:gd name="connsiteX1302" fmla="*/ 802805 w 1634547"/>
                <a:gd name="connsiteY1302" fmla="*/ 1072096 h 1201292"/>
                <a:gd name="connsiteX1303" fmla="*/ 802348 w 1634547"/>
                <a:gd name="connsiteY1303" fmla="*/ 1071753 h 1201292"/>
                <a:gd name="connsiteX1304" fmla="*/ 801015 w 1634547"/>
                <a:gd name="connsiteY1304" fmla="*/ 1073125 h 1201292"/>
                <a:gd name="connsiteX1305" fmla="*/ 799805 w 1634547"/>
                <a:gd name="connsiteY1305" fmla="*/ 1076668 h 1201292"/>
                <a:gd name="connsiteX1306" fmla="*/ 798938 w 1634547"/>
                <a:gd name="connsiteY1306" fmla="*/ 1077344 h 1201292"/>
                <a:gd name="connsiteX1307" fmla="*/ 798347 w 1634547"/>
                <a:gd name="connsiteY1307" fmla="*/ 1077068 h 1201292"/>
                <a:gd name="connsiteX1308" fmla="*/ 795281 w 1634547"/>
                <a:gd name="connsiteY1308" fmla="*/ 1072534 h 1201292"/>
                <a:gd name="connsiteX1309" fmla="*/ 794490 w 1634547"/>
                <a:gd name="connsiteY1309" fmla="*/ 1072106 h 1201292"/>
                <a:gd name="connsiteX1310" fmla="*/ 793795 w 1634547"/>
                <a:gd name="connsiteY1310" fmla="*/ 1072258 h 1201292"/>
                <a:gd name="connsiteX1311" fmla="*/ 792871 w 1634547"/>
                <a:gd name="connsiteY1311" fmla="*/ 1073725 h 1201292"/>
                <a:gd name="connsiteX1312" fmla="*/ 790927 w 1634547"/>
                <a:gd name="connsiteY1312" fmla="*/ 1075887 h 1201292"/>
                <a:gd name="connsiteX1313" fmla="*/ 789441 w 1634547"/>
                <a:gd name="connsiteY1313" fmla="*/ 1077201 h 1201292"/>
                <a:gd name="connsiteX1314" fmla="*/ 789404 w 1634547"/>
                <a:gd name="connsiteY1314" fmla="*/ 1078659 h 1201292"/>
                <a:gd name="connsiteX1315" fmla="*/ 787785 w 1634547"/>
                <a:gd name="connsiteY1315" fmla="*/ 1079945 h 1201292"/>
                <a:gd name="connsiteX1316" fmla="*/ 785908 w 1634547"/>
                <a:gd name="connsiteY1316" fmla="*/ 1081231 h 1201292"/>
                <a:gd name="connsiteX1317" fmla="*/ 785279 w 1634547"/>
                <a:gd name="connsiteY1317" fmla="*/ 1081364 h 1201292"/>
                <a:gd name="connsiteX1318" fmla="*/ 784031 w 1634547"/>
                <a:gd name="connsiteY1318" fmla="*/ 1080849 h 1201292"/>
                <a:gd name="connsiteX1319" fmla="*/ 782403 w 1634547"/>
                <a:gd name="connsiteY1319" fmla="*/ 1079145 h 1201292"/>
                <a:gd name="connsiteX1320" fmla="*/ 781222 w 1634547"/>
                <a:gd name="connsiteY1320" fmla="*/ 1077363 h 1201292"/>
                <a:gd name="connsiteX1321" fmla="*/ 778297 w 1634547"/>
                <a:gd name="connsiteY1321" fmla="*/ 1075592 h 1201292"/>
                <a:gd name="connsiteX1322" fmla="*/ 775021 w 1634547"/>
                <a:gd name="connsiteY1322" fmla="*/ 1074096 h 1201292"/>
                <a:gd name="connsiteX1323" fmla="*/ 772849 w 1634547"/>
                <a:gd name="connsiteY1323" fmla="*/ 1072925 h 1201292"/>
                <a:gd name="connsiteX1324" fmla="*/ 771611 w 1634547"/>
                <a:gd name="connsiteY1324" fmla="*/ 1072639 h 1201292"/>
                <a:gd name="connsiteX1325" fmla="*/ 770458 w 1634547"/>
                <a:gd name="connsiteY1325" fmla="*/ 1073163 h 1201292"/>
                <a:gd name="connsiteX1326" fmla="*/ 769877 w 1634547"/>
                <a:gd name="connsiteY1326" fmla="*/ 1073877 h 1201292"/>
                <a:gd name="connsiteX1327" fmla="*/ 769058 w 1634547"/>
                <a:gd name="connsiteY1327" fmla="*/ 1075649 h 1201292"/>
                <a:gd name="connsiteX1328" fmla="*/ 767096 w 1634547"/>
                <a:gd name="connsiteY1328" fmla="*/ 1078544 h 1201292"/>
                <a:gd name="connsiteX1329" fmla="*/ 765343 w 1634547"/>
                <a:gd name="connsiteY1329" fmla="*/ 1080849 h 1201292"/>
                <a:gd name="connsiteX1330" fmla="*/ 763714 w 1634547"/>
                <a:gd name="connsiteY1330" fmla="*/ 1082326 h 1201292"/>
                <a:gd name="connsiteX1331" fmla="*/ 762419 w 1634547"/>
                <a:gd name="connsiteY1331" fmla="*/ 1083345 h 1201292"/>
                <a:gd name="connsiteX1332" fmla="*/ 761448 w 1634547"/>
                <a:gd name="connsiteY1332" fmla="*/ 1082393 h 1201292"/>
                <a:gd name="connsiteX1333" fmla="*/ 759657 w 1634547"/>
                <a:gd name="connsiteY1333" fmla="*/ 1081612 h 1201292"/>
                <a:gd name="connsiteX1334" fmla="*/ 757552 w 1634547"/>
                <a:gd name="connsiteY1334" fmla="*/ 1081612 h 1201292"/>
                <a:gd name="connsiteX1335" fmla="*/ 754780 w 1634547"/>
                <a:gd name="connsiteY1335" fmla="*/ 1083078 h 1201292"/>
                <a:gd name="connsiteX1336" fmla="*/ 752599 w 1634547"/>
                <a:gd name="connsiteY1336" fmla="*/ 1080145 h 1201292"/>
                <a:gd name="connsiteX1337" fmla="*/ 752027 w 1634547"/>
                <a:gd name="connsiteY1337" fmla="*/ 1080002 h 1201292"/>
                <a:gd name="connsiteX1338" fmla="*/ 751189 w 1634547"/>
                <a:gd name="connsiteY1338" fmla="*/ 1080250 h 1201292"/>
                <a:gd name="connsiteX1339" fmla="*/ 750218 w 1634547"/>
                <a:gd name="connsiteY1339" fmla="*/ 1080945 h 1201292"/>
                <a:gd name="connsiteX1340" fmla="*/ 749551 w 1634547"/>
                <a:gd name="connsiteY1340" fmla="*/ 1082583 h 1201292"/>
                <a:gd name="connsiteX1341" fmla="*/ 748846 w 1634547"/>
                <a:gd name="connsiteY1341" fmla="*/ 1084821 h 1201292"/>
                <a:gd name="connsiteX1342" fmla="*/ 747456 w 1634547"/>
                <a:gd name="connsiteY1342" fmla="*/ 1086288 h 1201292"/>
                <a:gd name="connsiteX1343" fmla="*/ 746303 w 1634547"/>
                <a:gd name="connsiteY1343" fmla="*/ 1086936 h 1201292"/>
                <a:gd name="connsiteX1344" fmla="*/ 746636 w 1634547"/>
                <a:gd name="connsiteY1344" fmla="*/ 1088193 h 1201292"/>
                <a:gd name="connsiteX1345" fmla="*/ 747293 w 1634547"/>
                <a:gd name="connsiteY1345" fmla="*/ 1089555 h 1201292"/>
                <a:gd name="connsiteX1346" fmla="*/ 747246 w 1634547"/>
                <a:gd name="connsiteY1346" fmla="*/ 1090746 h 1201292"/>
                <a:gd name="connsiteX1347" fmla="*/ 747665 w 1634547"/>
                <a:gd name="connsiteY1347" fmla="*/ 1092622 h 1201292"/>
                <a:gd name="connsiteX1348" fmla="*/ 748389 w 1634547"/>
                <a:gd name="connsiteY1348" fmla="*/ 1094499 h 1201292"/>
                <a:gd name="connsiteX1349" fmla="*/ 750970 w 1634547"/>
                <a:gd name="connsiteY1349" fmla="*/ 1097576 h 1201292"/>
                <a:gd name="connsiteX1350" fmla="*/ 751961 w 1634547"/>
                <a:gd name="connsiteY1350" fmla="*/ 1099176 h 1201292"/>
                <a:gd name="connsiteX1351" fmla="*/ 752161 w 1634547"/>
                <a:gd name="connsiteY1351" fmla="*/ 1100566 h 1201292"/>
                <a:gd name="connsiteX1352" fmla="*/ 752256 w 1634547"/>
                <a:gd name="connsiteY1352" fmla="*/ 1105500 h 1201292"/>
                <a:gd name="connsiteX1353" fmla="*/ 752151 w 1634547"/>
                <a:gd name="connsiteY1353" fmla="*/ 1107558 h 1201292"/>
                <a:gd name="connsiteX1354" fmla="*/ 751637 w 1634547"/>
                <a:gd name="connsiteY1354" fmla="*/ 1111520 h 1201292"/>
                <a:gd name="connsiteX1355" fmla="*/ 751599 w 1634547"/>
                <a:gd name="connsiteY1355" fmla="*/ 1113806 h 1201292"/>
                <a:gd name="connsiteX1356" fmla="*/ 752675 w 1634547"/>
                <a:gd name="connsiteY1356" fmla="*/ 1114835 h 1201292"/>
                <a:gd name="connsiteX1357" fmla="*/ 753713 w 1634547"/>
                <a:gd name="connsiteY1357" fmla="*/ 1116063 h 1201292"/>
                <a:gd name="connsiteX1358" fmla="*/ 753666 w 1634547"/>
                <a:gd name="connsiteY1358" fmla="*/ 1116730 h 1201292"/>
                <a:gd name="connsiteX1359" fmla="*/ 753209 w 1634547"/>
                <a:gd name="connsiteY1359" fmla="*/ 1116968 h 1201292"/>
                <a:gd name="connsiteX1360" fmla="*/ 751732 w 1634547"/>
                <a:gd name="connsiteY1360" fmla="*/ 1118330 h 1201292"/>
                <a:gd name="connsiteX1361" fmla="*/ 751113 w 1634547"/>
                <a:gd name="connsiteY1361" fmla="*/ 1118511 h 1201292"/>
                <a:gd name="connsiteX1362" fmla="*/ 750141 w 1634547"/>
                <a:gd name="connsiteY1362" fmla="*/ 1117949 h 1201292"/>
                <a:gd name="connsiteX1363" fmla="*/ 748884 w 1634547"/>
                <a:gd name="connsiteY1363" fmla="*/ 1117530 h 1201292"/>
                <a:gd name="connsiteX1364" fmla="*/ 747884 w 1634547"/>
                <a:gd name="connsiteY1364" fmla="*/ 1116987 h 1201292"/>
                <a:gd name="connsiteX1365" fmla="*/ 746770 w 1634547"/>
                <a:gd name="connsiteY1365" fmla="*/ 1116111 h 1201292"/>
                <a:gd name="connsiteX1366" fmla="*/ 744131 w 1634547"/>
                <a:gd name="connsiteY1366" fmla="*/ 1116206 h 1201292"/>
                <a:gd name="connsiteX1367" fmla="*/ 739797 w 1634547"/>
                <a:gd name="connsiteY1367" fmla="*/ 1117540 h 1201292"/>
                <a:gd name="connsiteX1368" fmla="*/ 738902 w 1634547"/>
                <a:gd name="connsiteY1368" fmla="*/ 1117159 h 1201292"/>
                <a:gd name="connsiteX1369" fmla="*/ 738283 w 1634547"/>
                <a:gd name="connsiteY1369" fmla="*/ 1116406 h 1201292"/>
                <a:gd name="connsiteX1370" fmla="*/ 737940 w 1634547"/>
                <a:gd name="connsiteY1370" fmla="*/ 1114844 h 1201292"/>
                <a:gd name="connsiteX1371" fmla="*/ 738150 w 1634547"/>
                <a:gd name="connsiteY1371" fmla="*/ 1113016 h 1201292"/>
                <a:gd name="connsiteX1372" fmla="*/ 737768 w 1634547"/>
                <a:gd name="connsiteY1372" fmla="*/ 1111844 h 1201292"/>
                <a:gd name="connsiteX1373" fmla="*/ 736959 w 1634547"/>
                <a:gd name="connsiteY1373" fmla="*/ 1111149 h 1201292"/>
                <a:gd name="connsiteX1374" fmla="*/ 737540 w 1634547"/>
                <a:gd name="connsiteY1374" fmla="*/ 1107882 h 1201292"/>
                <a:gd name="connsiteX1375" fmla="*/ 735997 w 1634547"/>
                <a:gd name="connsiteY1375" fmla="*/ 1106586 h 1201292"/>
                <a:gd name="connsiteX1376" fmla="*/ 736216 w 1634547"/>
                <a:gd name="connsiteY1376" fmla="*/ 1106186 h 1201292"/>
                <a:gd name="connsiteX1377" fmla="*/ 735702 w 1634547"/>
                <a:gd name="connsiteY1377" fmla="*/ 1102652 h 1201292"/>
                <a:gd name="connsiteX1378" fmla="*/ 735768 w 1634547"/>
                <a:gd name="connsiteY1378" fmla="*/ 1101776 h 1201292"/>
                <a:gd name="connsiteX1379" fmla="*/ 735502 w 1634547"/>
                <a:gd name="connsiteY1379" fmla="*/ 1101481 h 1201292"/>
                <a:gd name="connsiteX1380" fmla="*/ 734416 w 1634547"/>
                <a:gd name="connsiteY1380" fmla="*/ 1101204 h 1201292"/>
                <a:gd name="connsiteX1381" fmla="*/ 732797 w 1634547"/>
                <a:gd name="connsiteY1381" fmla="*/ 1101757 h 1201292"/>
                <a:gd name="connsiteX1382" fmla="*/ 727872 w 1634547"/>
                <a:gd name="connsiteY1382" fmla="*/ 1104081 h 1201292"/>
                <a:gd name="connsiteX1383" fmla="*/ 723643 w 1634547"/>
                <a:gd name="connsiteY1383" fmla="*/ 1108377 h 1201292"/>
                <a:gd name="connsiteX1384" fmla="*/ 721709 w 1634547"/>
                <a:gd name="connsiteY1384" fmla="*/ 1109329 h 1201292"/>
                <a:gd name="connsiteX1385" fmla="*/ 719757 w 1634547"/>
                <a:gd name="connsiteY1385" fmla="*/ 1109720 h 1201292"/>
                <a:gd name="connsiteX1386" fmla="*/ 717461 w 1634547"/>
                <a:gd name="connsiteY1386" fmla="*/ 1108977 h 1201292"/>
                <a:gd name="connsiteX1387" fmla="*/ 714918 w 1634547"/>
                <a:gd name="connsiteY1387" fmla="*/ 1108491 h 1201292"/>
                <a:gd name="connsiteX1388" fmla="*/ 711289 w 1634547"/>
                <a:gd name="connsiteY1388" fmla="*/ 1109577 h 1201292"/>
                <a:gd name="connsiteX1389" fmla="*/ 709499 w 1634547"/>
                <a:gd name="connsiteY1389" fmla="*/ 1109072 h 1201292"/>
                <a:gd name="connsiteX1390" fmla="*/ 708670 w 1634547"/>
                <a:gd name="connsiteY1390" fmla="*/ 1108196 h 1201292"/>
                <a:gd name="connsiteX1391" fmla="*/ 707936 w 1634547"/>
                <a:gd name="connsiteY1391" fmla="*/ 1106862 h 1201292"/>
                <a:gd name="connsiteX1392" fmla="*/ 708384 w 1634547"/>
                <a:gd name="connsiteY1392" fmla="*/ 1105167 h 1201292"/>
                <a:gd name="connsiteX1393" fmla="*/ 708107 w 1634547"/>
                <a:gd name="connsiteY1393" fmla="*/ 1103919 h 1201292"/>
                <a:gd name="connsiteX1394" fmla="*/ 706660 w 1634547"/>
                <a:gd name="connsiteY1394" fmla="*/ 1103291 h 1201292"/>
                <a:gd name="connsiteX1395" fmla="*/ 704974 w 1634547"/>
                <a:gd name="connsiteY1395" fmla="*/ 1102748 h 1201292"/>
                <a:gd name="connsiteX1396" fmla="*/ 703974 w 1634547"/>
                <a:gd name="connsiteY1396" fmla="*/ 1101119 h 1201292"/>
                <a:gd name="connsiteX1397" fmla="*/ 703574 w 1634547"/>
                <a:gd name="connsiteY1397" fmla="*/ 1099338 h 1201292"/>
                <a:gd name="connsiteX1398" fmla="*/ 703964 w 1634547"/>
                <a:gd name="connsiteY1398" fmla="*/ 1097023 h 1201292"/>
                <a:gd name="connsiteX1399" fmla="*/ 704165 w 1634547"/>
                <a:gd name="connsiteY1399" fmla="*/ 1094537 h 1201292"/>
                <a:gd name="connsiteX1400" fmla="*/ 703355 w 1634547"/>
                <a:gd name="connsiteY1400" fmla="*/ 1093394 h 1201292"/>
                <a:gd name="connsiteX1401" fmla="*/ 700887 w 1634547"/>
                <a:gd name="connsiteY1401" fmla="*/ 1092775 h 1201292"/>
                <a:gd name="connsiteX1402" fmla="*/ 694668 w 1634547"/>
                <a:gd name="connsiteY1402" fmla="*/ 1091641 h 1201292"/>
                <a:gd name="connsiteX1403" fmla="*/ 689220 w 1634547"/>
                <a:gd name="connsiteY1403" fmla="*/ 1091022 h 1201292"/>
                <a:gd name="connsiteX1404" fmla="*/ 686934 w 1634547"/>
                <a:gd name="connsiteY1404" fmla="*/ 1091317 h 1201292"/>
                <a:gd name="connsiteX1405" fmla="*/ 685067 w 1634547"/>
                <a:gd name="connsiteY1405" fmla="*/ 1091041 h 1201292"/>
                <a:gd name="connsiteX1406" fmla="*/ 683990 w 1634547"/>
                <a:gd name="connsiteY1406" fmla="*/ 1090584 h 1201292"/>
                <a:gd name="connsiteX1407" fmla="*/ 683466 w 1634547"/>
                <a:gd name="connsiteY1407" fmla="*/ 1089803 h 1201292"/>
                <a:gd name="connsiteX1408" fmla="*/ 683438 w 1634547"/>
                <a:gd name="connsiteY1408" fmla="*/ 1088679 h 1201292"/>
                <a:gd name="connsiteX1409" fmla="*/ 684324 w 1634547"/>
                <a:gd name="connsiteY1409" fmla="*/ 1086098 h 1201292"/>
                <a:gd name="connsiteX1410" fmla="*/ 685324 w 1634547"/>
                <a:gd name="connsiteY1410" fmla="*/ 1083574 h 1201292"/>
                <a:gd name="connsiteX1411" fmla="*/ 687857 w 1634547"/>
                <a:gd name="connsiteY1411" fmla="*/ 1079897 h 1201292"/>
                <a:gd name="connsiteX1412" fmla="*/ 688010 w 1634547"/>
                <a:gd name="connsiteY1412" fmla="*/ 1077344 h 1201292"/>
                <a:gd name="connsiteX1413" fmla="*/ 687877 w 1634547"/>
                <a:gd name="connsiteY1413" fmla="*/ 1074401 h 1201292"/>
                <a:gd name="connsiteX1414" fmla="*/ 689134 w 1634547"/>
                <a:gd name="connsiteY1414" fmla="*/ 1070467 h 1201292"/>
                <a:gd name="connsiteX1415" fmla="*/ 691315 w 1634547"/>
                <a:gd name="connsiteY1415" fmla="*/ 1067524 h 1201292"/>
                <a:gd name="connsiteX1416" fmla="*/ 692391 w 1634547"/>
                <a:gd name="connsiteY1416" fmla="*/ 1066600 h 1201292"/>
                <a:gd name="connsiteX1417" fmla="*/ 692135 w 1634547"/>
                <a:gd name="connsiteY1417" fmla="*/ 1065286 h 1201292"/>
                <a:gd name="connsiteX1418" fmla="*/ 691258 w 1634547"/>
                <a:gd name="connsiteY1418" fmla="*/ 1064085 h 1201292"/>
                <a:gd name="connsiteX1419" fmla="*/ 690010 w 1634547"/>
                <a:gd name="connsiteY1419" fmla="*/ 1063419 h 1201292"/>
                <a:gd name="connsiteX1420" fmla="*/ 687944 w 1634547"/>
                <a:gd name="connsiteY1420" fmla="*/ 1062647 h 1201292"/>
                <a:gd name="connsiteX1421" fmla="*/ 684724 w 1634547"/>
                <a:gd name="connsiteY1421" fmla="*/ 1062438 h 1201292"/>
                <a:gd name="connsiteX1422" fmla="*/ 680304 w 1634547"/>
                <a:gd name="connsiteY1422" fmla="*/ 1061647 h 1201292"/>
                <a:gd name="connsiteX1423" fmla="*/ 675189 w 1634547"/>
                <a:gd name="connsiteY1423" fmla="*/ 1059895 h 1201292"/>
                <a:gd name="connsiteX1424" fmla="*/ 675780 w 1634547"/>
                <a:gd name="connsiteY1424" fmla="*/ 1056532 h 1201292"/>
                <a:gd name="connsiteX1425" fmla="*/ 675694 w 1634547"/>
                <a:gd name="connsiteY1425" fmla="*/ 1054427 h 1201292"/>
                <a:gd name="connsiteX1426" fmla="*/ 675065 w 1634547"/>
                <a:gd name="connsiteY1426" fmla="*/ 1052694 h 1201292"/>
                <a:gd name="connsiteX1427" fmla="*/ 674027 w 1634547"/>
                <a:gd name="connsiteY1427" fmla="*/ 1051465 h 1201292"/>
                <a:gd name="connsiteX1428" fmla="*/ 673437 w 1634547"/>
                <a:gd name="connsiteY1428" fmla="*/ 1050370 h 1201292"/>
                <a:gd name="connsiteX1429" fmla="*/ 674361 w 1634547"/>
                <a:gd name="connsiteY1429" fmla="*/ 1047360 h 1201292"/>
                <a:gd name="connsiteX1430" fmla="*/ 673170 w 1634547"/>
                <a:gd name="connsiteY1430" fmla="*/ 1044064 h 1201292"/>
                <a:gd name="connsiteX1431" fmla="*/ 671770 w 1634547"/>
                <a:gd name="connsiteY1431" fmla="*/ 1042749 h 1201292"/>
                <a:gd name="connsiteX1432" fmla="*/ 670322 w 1634547"/>
                <a:gd name="connsiteY1432" fmla="*/ 1041045 h 1201292"/>
                <a:gd name="connsiteX1433" fmla="*/ 670208 w 1634547"/>
                <a:gd name="connsiteY1433" fmla="*/ 1039206 h 1201292"/>
                <a:gd name="connsiteX1434" fmla="*/ 670865 w 1634547"/>
                <a:gd name="connsiteY1434" fmla="*/ 1037492 h 1201292"/>
                <a:gd name="connsiteX1435" fmla="*/ 674408 w 1634547"/>
                <a:gd name="connsiteY1435" fmla="*/ 1033806 h 1201292"/>
                <a:gd name="connsiteX1436" fmla="*/ 674437 w 1634547"/>
                <a:gd name="connsiteY1436" fmla="*/ 1032910 h 1201292"/>
                <a:gd name="connsiteX1437" fmla="*/ 673561 w 1634547"/>
                <a:gd name="connsiteY1437" fmla="*/ 1032986 h 1201292"/>
                <a:gd name="connsiteX1438" fmla="*/ 672551 w 1634547"/>
                <a:gd name="connsiteY1438" fmla="*/ 1033063 h 1201292"/>
                <a:gd name="connsiteX1439" fmla="*/ 667712 w 1634547"/>
                <a:gd name="connsiteY1439" fmla="*/ 1034405 h 1201292"/>
                <a:gd name="connsiteX1440" fmla="*/ 667188 w 1634547"/>
                <a:gd name="connsiteY1440" fmla="*/ 1033558 h 1201292"/>
                <a:gd name="connsiteX1441" fmla="*/ 665455 w 1634547"/>
                <a:gd name="connsiteY1441" fmla="*/ 1033072 h 1201292"/>
                <a:gd name="connsiteX1442" fmla="*/ 661921 w 1634547"/>
                <a:gd name="connsiteY1442" fmla="*/ 1032977 h 1201292"/>
                <a:gd name="connsiteX1443" fmla="*/ 657787 w 1634547"/>
                <a:gd name="connsiteY1443" fmla="*/ 1033224 h 1201292"/>
                <a:gd name="connsiteX1444" fmla="*/ 652558 w 1634547"/>
                <a:gd name="connsiteY1444" fmla="*/ 1034539 h 1201292"/>
                <a:gd name="connsiteX1445" fmla="*/ 647757 w 1634547"/>
                <a:gd name="connsiteY1445" fmla="*/ 1036844 h 1201292"/>
                <a:gd name="connsiteX1446" fmla="*/ 645576 w 1634547"/>
                <a:gd name="connsiteY1446" fmla="*/ 1038425 h 1201292"/>
                <a:gd name="connsiteX1447" fmla="*/ 643719 w 1634547"/>
                <a:gd name="connsiteY1447" fmla="*/ 1039406 h 1201292"/>
                <a:gd name="connsiteX1448" fmla="*/ 642214 w 1634547"/>
                <a:gd name="connsiteY1448" fmla="*/ 1039730 h 1201292"/>
                <a:gd name="connsiteX1449" fmla="*/ 640471 w 1634547"/>
                <a:gd name="connsiteY1449" fmla="*/ 1039035 h 1201292"/>
                <a:gd name="connsiteX1450" fmla="*/ 640566 w 1634547"/>
                <a:gd name="connsiteY1450" fmla="*/ 1036777 h 1201292"/>
                <a:gd name="connsiteX1451" fmla="*/ 643843 w 1634547"/>
                <a:gd name="connsiteY1451" fmla="*/ 1032634 h 1201292"/>
                <a:gd name="connsiteX1452" fmla="*/ 644309 w 1634547"/>
                <a:gd name="connsiteY1452" fmla="*/ 1029786 h 1201292"/>
                <a:gd name="connsiteX1453" fmla="*/ 643319 w 1634547"/>
                <a:gd name="connsiteY1453" fmla="*/ 1027338 h 1201292"/>
                <a:gd name="connsiteX1454" fmla="*/ 643204 w 1634547"/>
                <a:gd name="connsiteY1454" fmla="*/ 1025376 h 1201292"/>
                <a:gd name="connsiteX1455" fmla="*/ 642052 w 1634547"/>
                <a:gd name="connsiteY1455" fmla="*/ 1024128 h 1201292"/>
                <a:gd name="connsiteX1456" fmla="*/ 640442 w 1634547"/>
                <a:gd name="connsiteY1456" fmla="*/ 1023519 h 1201292"/>
                <a:gd name="connsiteX1457" fmla="*/ 639585 w 1634547"/>
                <a:gd name="connsiteY1457" fmla="*/ 1022128 h 1201292"/>
                <a:gd name="connsiteX1458" fmla="*/ 639528 w 1634547"/>
                <a:gd name="connsiteY1458" fmla="*/ 1018051 h 1201292"/>
                <a:gd name="connsiteX1459" fmla="*/ 640966 w 1634547"/>
                <a:gd name="connsiteY1459" fmla="*/ 1013851 h 1201292"/>
                <a:gd name="connsiteX1460" fmla="*/ 643300 w 1634547"/>
                <a:gd name="connsiteY1460" fmla="*/ 1012527 h 1201292"/>
                <a:gd name="connsiteX1461" fmla="*/ 644719 w 1634547"/>
                <a:gd name="connsiteY1461" fmla="*/ 1011889 h 1201292"/>
                <a:gd name="connsiteX1462" fmla="*/ 645100 w 1634547"/>
                <a:gd name="connsiteY1462" fmla="*/ 1011069 h 1201292"/>
                <a:gd name="connsiteX1463" fmla="*/ 644376 w 1634547"/>
                <a:gd name="connsiteY1463" fmla="*/ 1008117 h 1201292"/>
                <a:gd name="connsiteX1464" fmla="*/ 644490 w 1634547"/>
                <a:gd name="connsiteY1464" fmla="*/ 1006240 h 1201292"/>
                <a:gd name="connsiteX1465" fmla="*/ 645881 w 1634547"/>
                <a:gd name="connsiteY1465" fmla="*/ 1002611 h 1201292"/>
                <a:gd name="connsiteX1466" fmla="*/ 647272 w 1634547"/>
                <a:gd name="connsiteY1466" fmla="*/ 999858 h 1201292"/>
                <a:gd name="connsiteX1467" fmla="*/ 649900 w 1634547"/>
                <a:gd name="connsiteY1467" fmla="*/ 1000316 h 1201292"/>
                <a:gd name="connsiteX1468" fmla="*/ 651081 w 1634547"/>
                <a:gd name="connsiteY1468" fmla="*/ 999630 h 1201292"/>
                <a:gd name="connsiteX1469" fmla="*/ 652386 w 1634547"/>
                <a:gd name="connsiteY1469" fmla="*/ 998649 h 1201292"/>
                <a:gd name="connsiteX1470" fmla="*/ 653805 w 1634547"/>
                <a:gd name="connsiteY1470" fmla="*/ 996992 h 1201292"/>
                <a:gd name="connsiteX1471" fmla="*/ 654758 w 1634547"/>
                <a:gd name="connsiteY1471" fmla="*/ 995020 h 1201292"/>
                <a:gd name="connsiteX1472" fmla="*/ 655920 w 1634547"/>
                <a:gd name="connsiteY1472" fmla="*/ 990448 h 1201292"/>
                <a:gd name="connsiteX1473" fmla="*/ 656711 w 1634547"/>
                <a:gd name="connsiteY1473" fmla="*/ 989762 h 1201292"/>
                <a:gd name="connsiteX1474" fmla="*/ 660025 w 1634547"/>
                <a:gd name="connsiteY1474" fmla="*/ 990524 h 1201292"/>
                <a:gd name="connsiteX1475" fmla="*/ 661016 w 1634547"/>
                <a:gd name="connsiteY1475" fmla="*/ 989990 h 1201292"/>
                <a:gd name="connsiteX1476" fmla="*/ 662826 w 1634547"/>
                <a:gd name="connsiteY1476" fmla="*/ 987305 h 1201292"/>
                <a:gd name="connsiteX1477" fmla="*/ 664540 w 1634547"/>
                <a:gd name="connsiteY1477" fmla="*/ 984028 h 1201292"/>
                <a:gd name="connsiteX1478" fmla="*/ 667026 w 1634547"/>
                <a:gd name="connsiteY1478" fmla="*/ 983018 h 1201292"/>
                <a:gd name="connsiteX1479" fmla="*/ 668817 w 1634547"/>
                <a:gd name="connsiteY1479" fmla="*/ 982914 h 1201292"/>
                <a:gd name="connsiteX1480" fmla="*/ 669646 w 1634547"/>
                <a:gd name="connsiteY1480" fmla="*/ 981828 h 1201292"/>
                <a:gd name="connsiteX1481" fmla="*/ 669598 w 1634547"/>
                <a:gd name="connsiteY1481" fmla="*/ 980227 h 1201292"/>
                <a:gd name="connsiteX1482" fmla="*/ 667893 w 1634547"/>
                <a:gd name="connsiteY1482" fmla="*/ 977684 h 1201292"/>
                <a:gd name="connsiteX1483" fmla="*/ 667178 w 1634547"/>
                <a:gd name="connsiteY1483" fmla="*/ 975655 h 1201292"/>
                <a:gd name="connsiteX1484" fmla="*/ 667388 w 1634547"/>
                <a:gd name="connsiteY1484" fmla="*/ 974417 h 1201292"/>
                <a:gd name="connsiteX1485" fmla="*/ 669827 w 1634547"/>
                <a:gd name="connsiteY1485" fmla="*/ 973665 h 1201292"/>
                <a:gd name="connsiteX1486" fmla="*/ 670427 w 1634547"/>
                <a:gd name="connsiteY1486" fmla="*/ 972188 h 1201292"/>
                <a:gd name="connsiteX1487" fmla="*/ 670065 w 1634547"/>
                <a:gd name="connsiteY1487" fmla="*/ 968950 h 1201292"/>
                <a:gd name="connsiteX1488" fmla="*/ 671065 w 1634547"/>
                <a:gd name="connsiteY1488" fmla="*/ 965054 h 1201292"/>
                <a:gd name="connsiteX1489" fmla="*/ 671665 w 1634547"/>
                <a:gd name="connsiteY1489" fmla="*/ 960492 h 1201292"/>
                <a:gd name="connsiteX1490" fmla="*/ 671865 w 1634547"/>
                <a:gd name="connsiteY1490" fmla="*/ 957082 h 1201292"/>
                <a:gd name="connsiteX1491" fmla="*/ 671836 w 1634547"/>
                <a:gd name="connsiteY1491" fmla="*/ 954481 h 1201292"/>
                <a:gd name="connsiteX1492" fmla="*/ 671599 w 1634547"/>
                <a:gd name="connsiteY1492" fmla="*/ 951748 h 1201292"/>
                <a:gd name="connsiteX1493" fmla="*/ 671256 w 1634547"/>
                <a:gd name="connsiteY1493" fmla="*/ 946756 h 1201292"/>
                <a:gd name="connsiteX1494" fmla="*/ 670141 w 1634547"/>
                <a:gd name="connsiteY1494" fmla="*/ 942404 h 1201292"/>
                <a:gd name="connsiteX1495" fmla="*/ 670341 w 1634547"/>
                <a:gd name="connsiteY1495" fmla="*/ 940765 h 1201292"/>
                <a:gd name="connsiteX1496" fmla="*/ 670189 w 1634547"/>
                <a:gd name="connsiteY1496" fmla="*/ 935479 h 1201292"/>
                <a:gd name="connsiteX1497" fmla="*/ 669503 w 1634547"/>
                <a:gd name="connsiteY1497" fmla="*/ 930964 h 1201292"/>
                <a:gd name="connsiteX1498" fmla="*/ 668131 w 1634547"/>
                <a:gd name="connsiteY1498" fmla="*/ 930173 h 1201292"/>
                <a:gd name="connsiteX1499" fmla="*/ 665579 w 1634547"/>
                <a:gd name="connsiteY1499" fmla="*/ 928707 h 1201292"/>
                <a:gd name="connsiteX1500" fmla="*/ 664188 w 1634547"/>
                <a:gd name="connsiteY1500" fmla="*/ 928421 h 1201292"/>
                <a:gd name="connsiteX1501" fmla="*/ 663026 w 1634547"/>
                <a:gd name="connsiteY1501" fmla="*/ 928954 h 1201292"/>
                <a:gd name="connsiteX1502" fmla="*/ 662587 w 1634547"/>
                <a:gd name="connsiteY1502" fmla="*/ 930526 h 1201292"/>
                <a:gd name="connsiteX1503" fmla="*/ 661464 w 1634547"/>
                <a:gd name="connsiteY1503" fmla="*/ 931993 h 1201292"/>
                <a:gd name="connsiteX1504" fmla="*/ 660082 w 1634547"/>
                <a:gd name="connsiteY1504" fmla="*/ 931631 h 1201292"/>
                <a:gd name="connsiteX1505" fmla="*/ 659425 w 1634547"/>
                <a:gd name="connsiteY1505" fmla="*/ 930164 h 1201292"/>
                <a:gd name="connsiteX1506" fmla="*/ 658539 w 1634547"/>
                <a:gd name="connsiteY1506" fmla="*/ 928240 h 1201292"/>
                <a:gd name="connsiteX1507" fmla="*/ 655577 w 1634547"/>
                <a:gd name="connsiteY1507" fmla="*/ 919086 h 1201292"/>
                <a:gd name="connsiteX1508" fmla="*/ 655254 w 1634547"/>
                <a:gd name="connsiteY1508" fmla="*/ 916448 h 1201292"/>
                <a:gd name="connsiteX1509" fmla="*/ 654730 w 1634547"/>
                <a:gd name="connsiteY1509" fmla="*/ 913819 h 1201292"/>
                <a:gd name="connsiteX1510" fmla="*/ 653739 w 1634547"/>
                <a:gd name="connsiteY1510" fmla="*/ 912505 h 1201292"/>
                <a:gd name="connsiteX1511" fmla="*/ 652691 w 1634547"/>
                <a:gd name="connsiteY1511" fmla="*/ 911724 h 1201292"/>
                <a:gd name="connsiteX1512" fmla="*/ 650329 w 1634547"/>
                <a:gd name="connsiteY1512" fmla="*/ 908638 h 1201292"/>
                <a:gd name="connsiteX1513" fmla="*/ 649091 w 1634547"/>
                <a:gd name="connsiteY1513" fmla="*/ 907352 h 1201292"/>
                <a:gd name="connsiteX1514" fmla="*/ 648491 w 1634547"/>
                <a:gd name="connsiteY1514" fmla="*/ 907142 h 1201292"/>
                <a:gd name="connsiteX1515" fmla="*/ 647195 w 1634547"/>
                <a:gd name="connsiteY1515" fmla="*/ 907361 h 1201292"/>
                <a:gd name="connsiteX1516" fmla="*/ 645919 w 1634547"/>
                <a:gd name="connsiteY1516" fmla="*/ 907361 h 1201292"/>
                <a:gd name="connsiteX1517" fmla="*/ 644880 w 1634547"/>
                <a:gd name="connsiteY1517" fmla="*/ 905818 h 1201292"/>
                <a:gd name="connsiteX1518" fmla="*/ 643928 w 1634547"/>
                <a:gd name="connsiteY1518" fmla="*/ 903932 h 1201292"/>
                <a:gd name="connsiteX1519" fmla="*/ 642976 w 1634547"/>
                <a:gd name="connsiteY1519" fmla="*/ 903008 h 1201292"/>
                <a:gd name="connsiteX1520" fmla="*/ 641375 w 1634547"/>
                <a:gd name="connsiteY1520" fmla="*/ 902494 h 1201292"/>
                <a:gd name="connsiteX1521" fmla="*/ 639737 w 1634547"/>
                <a:gd name="connsiteY1521" fmla="*/ 902694 h 1201292"/>
                <a:gd name="connsiteX1522" fmla="*/ 638775 w 1634547"/>
                <a:gd name="connsiteY1522" fmla="*/ 904323 h 1201292"/>
                <a:gd name="connsiteX1523" fmla="*/ 638127 w 1634547"/>
                <a:gd name="connsiteY1523" fmla="*/ 905247 h 1201292"/>
                <a:gd name="connsiteX1524" fmla="*/ 636889 w 1634547"/>
                <a:gd name="connsiteY1524" fmla="*/ 907418 h 1201292"/>
                <a:gd name="connsiteX1525" fmla="*/ 634889 w 1634547"/>
                <a:gd name="connsiteY1525" fmla="*/ 910419 h 1201292"/>
                <a:gd name="connsiteX1526" fmla="*/ 633975 w 1634547"/>
                <a:gd name="connsiteY1526" fmla="*/ 911523 h 1201292"/>
                <a:gd name="connsiteX1527" fmla="*/ 633089 w 1634547"/>
                <a:gd name="connsiteY1527" fmla="*/ 910952 h 1201292"/>
                <a:gd name="connsiteX1528" fmla="*/ 629231 w 1634547"/>
                <a:gd name="connsiteY1528" fmla="*/ 907828 h 1201292"/>
                <a:gd name="connsiteX1529" fmla="*/ 627374 w 1634547"/>
                <a:gd name="connsiteY1529" fmla="*/ 906961 h 1201292"/>
                <a:gd name="connsiteX1530" fmla="*/ 624840 w 1634547"/>
                <a:gd name="connsiteY1530" fmla="*/ 907904 h 1201292"/>
                <a:gd name="connsiteX1531" fmla="*/ 620887 w 1634547"/>
                <a:gd name="connsiteY1531" fmla="*/ 907161 h 1201292"/>
                <a:gd name="connsiteX1532" fmla="*/ 619363 w 1634547"/>
                <a:gd name="connsiteY1532" fmla="*/ 907018 h 1201292"/>
                <a:gd name="connsiteX1533" fmla="*/ 616068 w 1634547"/>
                <a:gd name="connsiteY1533" fmla="*/ 904523 h 1201292"/>
                <a:gd name="connsiteX1534" fmla="*/ 614725 w 1634547"/>
                <a:gd name="connsiteY1534" fmla="*/ 904218 h 1201292"/>
                <a:gd name="connsiteX1535" fmla="*/ 610048 w 1634547"/>
                <a:gd name="connsiteY1535" fmla="*/ 905847 h 1201292"/>
                <a:gd name="connsiteX1536" fmla="*/ 609019 w 1634547"/>
                <a:gd name="connsiteY1536" fmla="*/ 906999 h 1201292"/>
                <a:gd name="connsiteX1537" fmla="*/ 608419 w 1634547"/>
                <a:gd name="connsiteY1537" fmla="*/ 907018 h 1201292"/>
                <a:gd name="connsiteX1538" fmla="*/ 607171 w 1634547"/>
                <a:gd name="connsiteY1538" fmla="*/ 906437 h 1201292"/>
                <a:gd name="connsiteX1539" fmla="*/ 606152 w 1634547"/>
                <a:gd name="connsiteY1539" fmla="*/ 905666 h 1201292"/>
                <a:gd name="connsiteX1540" fmla="*/ 606085 w 1634547"/>
                <a:gd name="connsiteY1540" fmla="*/ 905180 h 1201292"/>
                <a:gd name="connsiteX1541" fmla="*/ 607352 w 1634547"/>
                <a:gd name="connsiteY1541" fmla="*/ 903961 h 1201292"/>
                <a:gd name="connsiteX1542" fmla="*/ 607447 w 1634547"/>
                <a:gd name="connsiteY1542" fmla="*/ 903103 h 1201292"/>
                <a:gd name="connsiteX1543" fmla="*/ 607381 w 1634547"/>
                <a:gd name="connsiteY1543" fmla="*/ 902237 h 1201292"/>
                <a:gd name="connsiteX1544" fmla="*/ 609200 w 1634547"/>
                <a:gd name="connsiteY1544" fmla="*/ 899779 h 1201292"/>
                <a:gd name="connsiteX1545" fmla="*/ 614163 w 1634547"/>
                <a:gd name="connsiteY1545" fmla="*/ 895017 h 1201292"/>
                <a:gd name="connsiteX1546" fmla="*/ 613334 w 1634547"/>
                <a:gd name="connsiteY1546" fmla="*/ 893016 h 1201292"/>
                <a:gd name="connsiteX1547" fmla="*/ 611381 w 1634547"/>
                <a:gd name="connsiteY1547" fmla="*/ 889073 h 1201292"/>
                <a:gd name="connsiteX1548" fmla="*/ 611124 w 1634547"/>
                <a:gd name="connsiteY1548" fmla="*/ 887159 h 1201292"/>
                <a:gd name="connsiteX1549" fmla="*/ 610276 w 1634547"/>
                <a:gd name="connsiteY1549" fmla="*/ 886292 h 1201292"/>
                <a:gd name="connsiteX1550" fmla="*/ 607905 w 1634547"/>
                <a:gd name="connsiteY1550" fmla="*/ 886997 h 1201292"/>
                <a:gd name="connsiteX1551" fmla="*/ 602971 w 1634547"/>
                <a:gd name="connsiteY1551" fmla="*/ 890578 h 1201292"/>
                <a:gd name="connsiteX1552" fmla="*/ 602295 w 1634547"/>
                <a:gd name="connsiteY1552" fmla="*/ 890188 h 1201292"/>
                <a:gd name="connsiteX1553" fmla="*/ 602418 w 1634547"/>
                <a:gd name="connsiteY1553" fmla="*/ 888949 h 1201292"/>
                <a:gd name="connsiteX1554" fmla="*/ 601904 w 1634547"/>
                <a:gd name="connsiteY1554" fmla="*/ 885339 h 1201292"/>
                <a:gd name="connsiteX1555" fmla="*/ 603466 w 1634547"/>
                <a:gd name="connsiteY1555" fmla="*/ 884254 h 1201292"/>
                <a:gd name="connsiteX1556" fmla="*/ 605867 w 1634547"/>
                <a:gd name="connsiteY1556" fmla="*/ 882930 h 1201292"/>
                <a:gd name="connsiteX1557" fmla="*/ 607714 w 1634547"/>
                <a:gd name="connsiteY1557" fmla="*/ 881453 h 1201292"/>
                <a:gd name="connsiteX1558" fmla="*/ 608143 w 1634547"/>
                <a:gd name="connsiteY1558" fmla="*/ 880263 h 1201292"/>
                <a:gd name="connsiteX1559" fmla="*/ 607638 w 1634547"/>
                <a:gd name="connsiteY1559" fmla="*/ 879891 h 1201292"/>
                <a:gd name="connsiteX1560" fmla="*/ 604914 w 1634547"/>
                <a:gd name="connsiteY1560" fmla="*/ 880358 h 1201292"/>
                <a:gd name="connsiteX1561" fmla="*/ 603838 w 1634547"/>
                <a:gd name="connsiteY1561" fmla="*/ 879548 h 1201292"/>
                <a:gd name="connsiteX1562" fmla="*/ 602056 w 1634547"/>
                <a:gd name="connsiteY1562" fmla="*/ 876224 h 1201292"/>
                <a:gd name="connsiteX1563" fmla="*/ 600751 w 1634547"/>
                <a:gd name="connsiteY1563" fmla="*/ 874919 h 1201292"/>
                <a:gd name="connsiteX1564" fmla="*/ 599570 w 1634547"/>
                <a:gd name="connsiteY1564" fmla="*/ 874214 h 1201292"/>
                <a:gd name="connsiteX1565" fmla="*/ 595551 w 1634547"/>
                <a:gd name="connsiteY1565" fmla="*/ 875929 h 1201292"/>
                <a:gd name="connsiteX1566" fmla="*/ 590884 w 1634547"/>
                <a:gd name="connsiteY1566" fmla="*/ 878281 h 1201292"/>
                <a:gd name="connsiteX1567" fmla="*/ 585683 w 1634547"/>
                <a:gd name="connsiteY1567" fmla="*/ 881558 h 1201292"/>
                <a:gd name="connsiteX1568" fmla="*/ 585711 w 1634547"/>
                <a:gd name="connsiteY1568" fmla="*/ 883234 h 1201292"/>
                <a:gd name="connsiteX1569" fmla="*/ 585092 w 1634547"/>
                <a:gd name="connsiteY1569" fmla="*/ 883663 h 1201292"/>
                <a:gd name="connsiteX1570" fmla="*/ 584102 w 1634547"/>
                <a:gd name="connsiteY1570" fmla="*/ 884720 h 1201292"/>
                <a:gd name="connsiteX1571" fmla="*/ 583130 w 1634547"/>
                <a:gd name="connsiteY1571" fmla="*/ 886178 h 1201292"/>
                <a:gd name="connsiteX1572" fmla="*/ 582302 w 1634547"/>
                <a:gd name="connsiteY1572" fmla="*/ 886692 h 1201292"/>
                <a:gd name="connsiteX1573" fmla="*/ 581330 w 1634547"/>
                <a:gd name="connsiteY1573" fmla="*/ 886740 h 1201292"/>
                <a:gd name="connsiteX1574" fmla="*/ 579349 w 1634547"/>
                <a:gd name="connsiteY1574" fmla="*/ 886330 h 1201292"/>
                <a:gd name="connsiteX1575" fmla="*/ 575758 w 1634547"/>
                <a:gd name="connsiteY1575" fmla="*/ 884672 h 1201292"/>
                <a:gd name="connsiteX1576" fmla="*/ 571862 w 1634547"/>
                <a:gd name="connsiteY1576" fmla="*/ 883301 h 1201292"/>
                <a:gd name="connsiteX1577" fmla="*/ 571024 w 1634547"/>
                <a:gd name="connsiteY1577" fmla="*/ 883453 h 1201292"/>
                <a:gd name="connsiteX1578" fmla="*/ 565728 w 1634547"/>
                <a:gd name="connsiteY1578" fmla="*/ 882482 h 1201292"/>
                <a:gd name="connsiteX1579" fmla="*/ 565557 w 1634547"/>
                <a:gd name="connsiteY1579" fmla="*/ 881701 h 1201292"/>
                <a:gd name="connsiteX1580" fmla="*/ 564756 w 1634547"/>
                <a:gd name="connsiteY1580" fmla="*/ 880167 h 1201292"/>
                <a:gd name="connsiteX1581" fmla="*/ 563252 w 1634547"/>
                <a:gd name="connsiteY1581" fmla="*/ 878777 h 1201292"/>
                <a:gd name="connsiteX1582" fmla="*/ 561813 w 1634547"/>
                <a:gd name="connsiteY1582" fmla="*/ 878310 h 1201292"/>
                <a:gd name="connsiteX1583" fmla="*/ 557670 w 1634547"/>
                <a:gd name="connsiteY1583" fmla="*/ 881244 h 1201292"/>
                <a:gd name="connsiteX1584" fmla="*/ 552993 w 1634547"/>
                <a:gd name="connsiteY1584" fmla="*/ 883425 h 1201292"/>
                <a:gd name="connsiteX1585" fmla="*/ 550336 w 1634547"/>
                <a:gd name="connsiteY1585" fmla="*/ 886006 h 1201292"/>
                <a:gd name="connsiteX1586" fmla="*/ 548145 w 1634547"/>
                <a:gd name="connsiteY1586" fmla="*/ 888568 h 1201292"/>
                <a:gd name="connsiteX1587" fmla="*/ 545630 w 1634547"/>
                <a:gd name="connsiteY1587" fmla="*/ 889063 h 1201292"/>
                <a:gd name="connsiteX1588" fmla="*/ 545516 w 1634547"/>
                <a:gd name="connsiteY1588" fmla="*/ 890645 h 1201292"/>
                <a:gd name="connsiteX1589" fmla="*/ 544459 w 1634547"/>
                <a:gd name="connsiteY1589" fmla="*/ 892064 h 1201292"/>
                <a:gd name="connsiteX1590" fmla="*/ 542554 w 1634547"/>
                <a:gd name="connsiteY1590" fmla="*/ 893817 h 1201292"/>
                <a:gd name="connsiteX1591" fmla="*/ 538772 w 1634547"/>
                <a:gd name="connsiteY1591" fmla="*/ 896045 h 1201292"/>
                <a:gd name="connsiteX1592" fmla="*/ 536210 w 1634547"/>
                <a:gd name="connsiteY1592" fmla="*/ 897246 h 1201292"/>
                <a:gd name="connsiteX1593" fmla="*/ 528075 w 1634547"/>
                <a:gd name="connsiteY1593" fmla="*/ 898341 h 1201292"/>
                <a:gd name="connsiteX1594" fmla="*/ 525170 w 1634547"/>
                <a:gd name="connsiteY1594" fmla="*/ 899084 h 1201292"/>
                <a:gd name="connsiteX1595" fmla="*/ 523951 w 1634547"/>
                <a:gd name="connsiteY1595" fmla="*/ 900256 h 1201292"/>
                <a:gd name="connsiteX1596" fmla="*/ 522647 w 1634547"/>
                <a:gd name="connsiteY1596" fmla="*/ 903227 h 1201292"/>
                <a:gd name="connsiteX1597" fmla="*/ 521618 w 1634547"/>
                <a:gd name="connsiteY1597" fmla="*/ 905961 h 1201292"/>
                <a:gd name="connsiteX1598" fmla="*/ 519370 w 1634547"/>
                <a:gd name="connsiteY1598" fmla="*/ 908218 h 1201292"/>
                <a:gd name="connsiteX1599" fmla="*/ 515274 w 1634547"/>
                <a:gd name="connsiteY1599" fmla="*/ 911228 h 1201292"/>
                <a:gd name="connsiteX1600" fmla="*/ 510464 w 1634547"/>
                <a:gd name="connsiteY1600" fmla="*/ 913667 h 1201292"/>
                <a:gd name="connsiteX1601" fmla="*/ 509140 w 1634547"/>
                <a:gd name="connsiteY1601" fmla="*/ 915286 h 1201292"/>
                <a:gd name="connsiteX1602" fmla="*/ 508902 w 1634547"/>
                <a:gd name="connsiteY1602" fmla="*/ 916248 h 1201292"/>
                <a:gd name="connsiteX1603" fmla="*/ 509502 w 1634547"/>
                <a:gd name="connsiteY1603" fmla="*/ 916600 h 1201292"/>
                <a:gd name="connsiteX1604" fmla="*/ 510093 w 1634547"/>
                <a:gd name="connsiteY1604" fmla="*/ 917334 h 1201292"/>
                <a:gd name="connsiteX1605" fmla="*/ 510093 w 1634547"/>
                <a:gd name="connsiteY1605" fmla="*/ 918439 h 1201292"/>
                <a:gd name="connsiteX1606" fmla="*/ 509474 w 1634547"/>
                <a:gd name="connsiteY1606" fmla="*/ 919639 h 1201292"/>
                <a:gd name="connsiteX1607" fmla="*/ 506330 w 1634547"/>
                <a:gd name="connsiteY1607" fmla="*/ 921734 h 1201292"/>
                <a:gd name="connsiteX1608" fmla="*/ 504558 w 1634547"/>
                <a:gd name="connsiteY1608" fmla="*/ 922734 h 1201292"/>
                <a:gd name="connsiteX1609" fmla="*/ 502796 w 1634547"/>
                <a:gd name="connsiteY1609" fmla="*/ 923373 h 1201292"/>
                <a:gd name="connsiteX1610" fmla="*/ 500825 w 1634547"/>
                <a:gd name="connsiteY1610" fmla="*/ 923487 h 1201292"/>
                <a:gd name="connsiteX1611" fmla="*/ 498929 w 1634547"/>
                <a:gd name="connsiteY1611" fmla="*/ 923201 h 1201292"/>
                <a:gd name="connsiteX1612" fmla="*/ 498405 w 1634547"/>
                <a:gd name="connsiteY1612" fmla="*/ 922858 h 1201292"/>
                <a:gd name="connsiteX1613" fmla="*/ 497653 w 1634547"/>
                <a:gd name="connsiteY1613" fmla="*/ 923297 h 1201292"/>
                <a:gd name="connsiteX1614" fmla="*/ 495919 w 1634547"/>
                <a:gd name="connsiteY1614" fmla="*/ 923735 h 1201292"/>
                <a:gd name="connsiteX1615" fmla="*/ 494414 w 1634547"/>
                <a:gd name="connsiteY1615" fmla="*/ 923877 h 1201292"/>
                <a:gd name="connsiteX1616" fmla="*/ 491109 w 1634547"/>
                <a:gd name="connsiteY1616" fmla="*/ 926202 h 1201292"/>
                <a:gd name="connsiteX1617" fmla="*/ 489290 w 1634547"/>
                <a:gd name="connsiteY1617" fmla="*/ 926221 h 1201292"/>
                <a:gd name="connsiteX1618" fmla="*/ 487023 w 1634547"/>
                <a:gd name="connsiteY1618" fmla="*/ 925716 h 1201292"/>
                <a:gd name="connsiteX1619" fmla="*/ 484032 w 1634547"/>
                <a:gd name="connsiteY1619" fmla="*/ 925316 h 1201292"/>
                <a:gd name="connsiteX1620" fmla="*/ 481870 w 1634547"/>
                <a:gd name="connsiteY1620" fmla="*/ 925316 h 1201292"/>
                <a:gd name="connsiteX1621" fmla="*/ 481803 w 1634547"/>
                <a:gd name="connsiteY1621" fmla="*/ 924087 h 1201292"/>
                <a:gd name="connsiteX1622" fmla="*/ 482136 w 1634547"/>
                <a:gd name="connsiteY1622" fmla="*/ 920401 h 1201292"/>
                <a:gd name="connsiteX1623" fmla="*/ 481156 w 1634547"/>
                <a:gd name="connsiteY1623" fmla="*/ 919544 h 1201292"/>
                <a:gd name="connsiteX1624" fmla="*/ 478164 w 1634547"/>
                <a:gd name="connsiteY1624" fmla="*/ 918639 h 1201292"/>
                <a:gd name="connsiteX1625" fmla="*/ 474793 w 1634547"/>
                <a:gd name="connsiteY1625" fmla="*/ 917439 h 1201292"/>
                <a:gd name="connsiteX1626" fmla="*/ 473173 w 1634547"/>
                <a:gd name="connsiteY1626" fmla="*/ 916162 h 1201292"/>
                <a:gd name="connsiteX1627" fmla="*/ 472269 w 1634547"/>
                <a:gd name="connsiteY1627" fmla="*/ 915734 h 1201292"/>
                <a:gd name="connsiteX1628" fmla="*/ 471002 w 1634547"/>
                <a:gd name="connsiteY1628" fmla="*/ 915943 h 1201292"/>
                <a:gd name="connsiteX1629" fmla="*/ 468973 w 1634547"/>
                <a:gd name="connsiteY1629" fmla="*/ 917286 h 1201292"/>
                <a:gd name="connsiteX1630" fmla="*/ 467049 w 1634547"/>
                <a:gd name="connsiteY1630" fmla="*/ 918867 h 1201292"/>
                <a:gd name="connsiteX1631" fmla="*/ 465525 w 1634547"/>
                <a:gd name="connsiteY1631" fmla="*/ 919001 h 1201292"/>
                <a:gd name="connsiteX1632" fmla="*/ 463963 w 1634547"/>
                <a:gd name="connsiteY1632" fmla="*/ 918267 h 1201292"/>
                <a:gd name="connsiteX1633" fmla="*/ 462477 w 1634547"/>
                <a:gd name="connsiteY1633" fmla="*/ 917296 h 1201292"/>
                <a:gd name="connsiteX1634" fmla="*/ 457372 w 1634547"/>
                <a:gd name="connsiteY1634" fmla="*/ 915934 h 1201292"/>
                <a:gd name="connsiteX1635" fmla="*/ 455086 w 1634547"/>
                <a:gd name="connsiteY1635" fmla="*/ 915734 h 1201292"/>
                <a:gd name="connsiteX1636" fmla="*/ 450999 w 1634547"/>
                <a:gd name="connsiteY1636" fmla="*/ 915962 h 1201292"/>
                <a:gd name="connsiteX1637" fmla="*/ 447666 w 1634547"/>
                <a:gd name="connsiteY1637" fmla="*/ 915676 h 1201292"/>
                <a:gd name="connsiteX1638" fmla="*/ 447142 w 1634547"/>
                <a:gd name="connsiteY1638" fmla="*/ 915257 h 1201292"/>
                <a:gd name="connsiteX1639" fmla="*/ 447151 w 1634547"/>
                <a:gd name="connsiteY1639" fmla="*/ 914495 h 1201292"/>
                <a:gd name="connsiteX1640" fmla="*/ 447647 w 1634547"/>
                <a:gd name="connsiteY1640" fmla="*/ 913019 h 1201292"/>
                <a:gd name="connsiteX1641" fmla="*/ 447933 w 1634547"/>
                <a:gd name="connsiteY1641" fmla="*/ 911562 h 1201292"/>
                <a:gd name="connsiteX1642" fmla="*/ 447542 w 1634547"/>
                <a:gd name="connsiteY1642" fmla="*/ 910733 h 1201292"/>
                <a:gd name="connsiteX1643" fmla="*/ 444142 w 1634547"/>
                <a:gd name="connsiteY1643" fmla="*/ 909714 h 1201292"/>
                <a:gd name="connsiteX1644" fmla="*/ 441036 w 1634547"/>
                <a:gd name="connsiteY1644" fmla="*/ 908980 h 1201292"/>
                <a:gd name="connsiteX1645" fmla="*/ 437731 w 1634547"/>
                <a:gd name="connsiteY1645" fmla="*/ 908704 h 1201292"/>
                <a:gd name="connsiteX1646" fmla="*/ 435512 w 1634547"/>
                <a:gd name="connsiteY1646" fmla="*/ 909219 h 1201292"/>
                <a:gd name="connsiteX1647" fmla="*/ 433340 w 1634547"/>
                <a:gd name="connsiteY1647" fmla="*/ 910362 h 1201292"/>
                <a:gd name="connsiteX1648" fmla="*/ 431549 w 1634547"/>
                <a:gd name="connsiteY1648" fmla="*/ 912419 h 1201292"/>
                <a:gd name="connsiteX1649" fmla="*/ 428959 w 1634547"/>
                <a:gd name="connsiteY1649" fmla="*/ 913314 h 1201292"/>
                <a:gd name="connsiteX1650" fmla="*/ 425863 w 1634547"/>
                <a:gd name="connsiteY1650" fmla="*/ 914848 h 1201292"/>
                <a:gd name="connsiteX1651" fmla="*/ 424368 w 1634547"/>
                <a:gd name="connsiteY1651" fmla="*/ 916277 h 1201292"/>
                <a:gd name="connsiteX1652" fmla="*/ 422100 w 1634547"/>
                <a:gd name="connsiteY1652" fmla="*/ 919344 h 1201292"/>
                <a:gd name="connsiteX1653" fmla="*/ 418805 w 1634547"/>
                <a:gd name="connsiteY1653" fmla="*/ 923106 h 1201292"/>
                <a:gd name="connsiteX1654" fmla="*/ 415814 w 1634547"/>
                <a:gd name="connsiteY1654" fmla="*/ 926773 h 1201292"/>
                <a:gd name="connsiteX1655" fmla="*/ 414261 w 1634547"/>
                <a:gd name="connsiteY1655" fmla="*/ 930335 h 1201292"/>
                <a:gd name="connsiteX1656" fmla="*/ 412204 w 1634547"/>
                <a:gd name="connsiteY1656" fmla="*/ 932574 h 1201292"/>
                <a:gd name="connsiteX1657" fmla="*/ 410118 w 1634547"/>
                <a:gd name="connsiteY1657" fmla="*/ 934183 h 1201292"/>
                <a:gd name="connsiteX1658" fmla="*/ 408613 w 1634547"/>
                <a:gd name="connsiteY1658" fmla="*/ 938613 h 1201292"/>
                <a:gd name="connsiteX1659" fmla="*/ 407041 w 1634547"/>
                <a:gd name="connsiteY1659" fmla="*/ 937213 h 1201292"/>
                <a:gd name="connsiteX1660" fmla="*/ 405241 w 1634547"/>
                <a:gd name="connsiteY1660" fmla="*/ 935203 h 1201292"/>
                <a:gd name="connsiteX1661" fmla="*/ 404813 w 1634547"/>
                <a:gd name="connsiteY1661" fmla="*/ 932450 h 1201292"/>
                <a:gd name="connsiteX1662" fmla="*/ 406946 w 1634547"/>
                <a:gd name="connsiteY1662" fmla="*/ 925135 h 1201292"/>
                <a:gd name="connsiteX1663" fmla="*/ 407451 w 1634547"/>
                <a:gd name="connsiteY1663" fmla="*/ 922087 h 1201292"/>
                <a:gd name="connsiteX1664" fmla="*/ 406908 w 1634547"/>
                <a:gd name="connsiteY1664" fmla="*/ 920925 h 1201292"/>
                <a:gd name="connsiteX1665" fmla="*/ 406241 w 1634547"/>
                <a:gd name="connsiteY1665" fmla="*/ 917924 h 1201292"/>
                <a:gd name="connsiteX1666" fmla="*/ 404975 w 1634547"/>
                <a:gd name="connsiteY1666" fmla="*/ 916934 h 1201292"/>
                <a:gd name="connsiteX1667" fmla="*/ 401355 w 1634547"/>
                <a:gd name="connsiteY1667" fmla="*/ 915362 h 1201292"/>
                <a:gd name="connsiteX1668" fmla="*/ 400202 w 1634547"/>
                <a:gd name="connsiteY1668" fmla="*/ 915315 h 1201292"/>
                <a:gd name="connsiteX1669" fmla="*/ 398964 w 1634547"/>
                <a:gd name="connsiteY1669" fmla="*/ 916400 h 1201292"/>
                <a:gd name="connsiteX1670" fmla="*/ 397755 w 1634547"/>
                <a:gd name="connsiteY1670" fmla="*/ 917086 h 1201292"/>
                <a:gd name="connsiteX1671" fmla="*/ 396145 w 1634547"/>
                <a:gd name="connsiteY1671" fmla="*/ 917772 h 1201292"/>
                <a:gd name="connsiteX1672" fmla="*/ 392106 w 1634547"/>
                <a:gd name="connsiteY1672" fmla="*/ 919058 h 1201292"/>
                <a:gd name="connsiteX1673" fmla="*/ 388525 w 1634547"/>
                <a:gd name="connsiteY1673" fmla="*/ 919658 h 1201292"/>
                <a:gd name="connsiteX1674" fmla="*/ 387668 w 1634547"/>
                <a:gd name="connsiteY1674" fmla="*/ 920134 h 1201292"/>
                <a:gd name="connsiteX1675" fmla="*/ 387401 w 1634547"/>
                <a:gd name="connsiteY1675" fmla="*/ 920991 h 1201292"/>
                <a:gd name="connsiteX1676" fmla="*/ 387687 w 1634547"/>
                <a:gd name="connsiteY1676" fmla="*/ 922011 h 1201292"/>
                <a:gd name="connsiteX1677" fmla="*/ 385382 w 1634547"/>
                <a:gd name="connsiteY1677" fmla="*/ 921620 h 1201292"/>
                <a:gd name="connsiteX1678" fmla="*/ 382972 w 1634547"/>
                <a:gd name="connsiteY1678" fmla="*/ 921401 h 1201292"/>
                <a:gd name="connsiteX1679" fmla="*/ 381029 w 1634547"/>
                <a:gd name="connsiteY1679" fmla="*/ 921544 h 1201292"/>
                <a:gd name="connsiteX1680" fmla="*/ 376276 w 1634547"/>
                <a:gd name="connsiteY1680" fmla="*/ 923487 h 1201292"/>
                <a:gd name="connsiteX1681" fmla="*/ 374666 w 1634547"/>
                <a:gd name="connsiteY1681" fmla="*/ 923677 h 1201292"/>
                <a:gd name="connsiteX1682" fmla="*/ 372876 w 1634547"/>
                <a:gd name="connsiteY1682" fmla="*/ 923477 h 1201292"/>
                <a:gd name="connsiteX1683" fmla="*/ 370437 w 1634547"/>
                <a:gd name="connsiteY1683" fmla="*/ 923420 h 1201292"/>
                <a:gd name="connsiteX1684" fmla="*/ 365798 w 1634547"/>
                <a:gd name="connsiteY1684" fmla="*/ 923477 h 1201292"/>
                <a:gd name="connsiteX1685" fmla="*/ 361807 w 1634547"/>
                <a:gd name="connsiteY1685" fmla="*/ 922982 h 1201292"/>
                <a:gd name="connsiteX1686" fmla="*/ 358559 w 1634547"/>
                <a:gd name="connsiteY1686" fmla="*/ 920267 h 1201292"/>
                <a:gd name="connsiteX1687" fmla="*/ 356264 w 1634547"/>
                <a:gd name="connsiteY1687" fmla="*/ 919067 h 1201292"/>
                <a:gd name="connsiteX1688" fmla="*/ 353816 w 1634547"/>
                <a:gd name="connsiteY1688" fmla="*/ 918143 h 1201292"/>
                <a:gd name="connsiteX1689" fmla="*/ 351349 w 1634547"/>
                <a:gd name="connsiteY1689" fmla="*/ 917448 h 1201292"/>
                <a:gd name="connsiteX1690" fmla="*/ 350530 w 1634547"/>
                <a:gd name="connsiteY1690" fmla="*/ 915991 h 1201292"/>
                <a:gd name="connsiteX1691" fmla="*/ 349748 w 1634547"/>
                <a:gd name="connsiteY1691" fmla="*/ 915257 h 1201292"/>
                <a:gd name="connsiteX1692" fmla="*/ 347719 w 1634547"/>
                <a:gd name="connsiteY1692" fmla="*/ 915019 h 1201292"/>
                <a:gd name="connsiteX1693" fmla="*/ 346110 w 1634547"/>
                <a:gd name="connsiteY1693" fmla="*/ 915553 h 1201292"/>
                <a:gd name="connsiteX1694" fmla="*/ 345110 w 1634547"/>
                <a:gd name="connsiteY1694" fmla="*/ 919220 h 1201292"/>
                <a:gd name="connsiteX1695" fmla="*/ 344253 w 1634547"/>
                <a:gd name="connsiteY1695" fmla="*/ 919944 h 1201292"/>
                <a:gd name="connsiteX1696" fmla="*/ 342215 w 1634547"/>
                <a:gd name="connsiteY1696" fmla="*/ 920267 h 1201292"/>
                <a:gd name="connsiteX1697" fmla="*/ 340071 w 1634547"/>
                <a:gd name="connsiteY1697" fmla="*/ 919334 h 1201292"/>
                <a:gd name="connsiteX1698" fmla="*/ 337109 w 1634547"/>
                <a:gd name="connsiteY1698" fmla="*/ 917448 h 1201292"/>
                <a:gd name="connsiteX1699" fmla="*/ 335947 w 1634547"/>
                <a:gd name="connsiteY1699" fmla="*/ 915353 h 1201292"/>
                <a:gd name="connsiteX1700" fmla="*/ 334956 w 1634547"/>
                <a:gd name="connsiteY1700" fmla="*/ 914676 h 1201292"/>
                <a:gd name="connsiteX1701" fmla="*/ 333394 w 1634547"/>
                <a:gd name="connsiteY1701" fmla="*/ 915600 h 1201292"/>
                <a:gd name="connsiteX1702" fmla="*/ 333308 w 1634547"/>
                <a:gd name="connsiteY1702" fmla="*/ 918286 h 1201292"/>
                <a:gd name="connsiteX1703" fmla="*/ 333004 w 1634547"/>
                <a:gd name="connsiteY1703" fmla="*/ 920087 h 1201292"/>
                <a:gd name="connsiteX1704" fmla="*/ 331146 w 1634547"/>
                <a:gd name="connsiteY1704" fmla="*/ 920820 h 1201292"/>
                <a:gd name="connsiteX1705" fmla="*/ 330070 w 1634547"/>
                <a:gd name="connsiteY1705" fmla="*/ 920287 h 1201292"/>
                <a:gd name="connsiteX1706" fmla="*/ 329203 w 1634547"/>
                <a:gd name="connsiteY1706" fmla="*/ 918439 h 1201292"/>
                <a:gd name="connsiteX1707" fmla="*/ 327022 w 1634547"/>
                <a:gd name="connsiteY1707" fmla="*/ 914048 h 1201292"/>
                <a:gd name="connsiteX1708" fmla="*/ 324860 w 1634547"/>
                <a:gd name="connsiteY1708" fmla="*/ 911476 h 1201292"/>
                <a:gd name="connsiteX1709" fmla="*/ 322679 w 1634547"/>
                <a:gd name="connsiteY1709" fmla="*/ 909761 h 1201292"/>
                <a:gd name="connsiteX1710" fmla="*/ 315526 w 1634547"/>
                <a:gd name="connsiteY1710" fmla="*/ 909809 h 1201292"/>
                <a:gd name="connsiteX1711" fmla="*/ 310220 w 1634547"/>
                <a:gd name="connsiteY1711" fmla="*/ 909304 h 1201292"/>
                <a:gd name="connsiteX1712" fmla="*/ 307820 w 1634547"/>
                <a:gd name="connsiteY1712" fmla="*/ 908600 h 1201292"/>
                <a:gd name="connsiteX1713" fmla="*/ 306914 w 1634547"/>
                <a:gd name="connsiteY1713" fmla="*/ 906904 h 1201292"/>
                <a:gd name="connsiteX1714" fmla="*/ 307791 w 1634547"/>
                <a:gd name="connsiteY1714" fmla="*/ 903513 h 1201292"/>
                <a:gd name="connsiteX1715" fmla="*/ 308820 w 1634547"/>
                <a:gd name="connsiteY1715" fmla="*/ 900865 h 1201292"/>
                <a:gd name="connsiteX1716" fmla="*/ 308791 w 1634547"/>
                <a:gd name="connsiteY1716" fmla="*/ 900246 h 1201292"/>
                <a:gd name="connsiteX1717" fmla="*/ 307915 w 1634547"/>
                <a:gd name="connsiteY1717" fmla="*/ 899932 h 1201292"/>
                <a:gd name="connsiteX1718" fmla="*/ 306391 w 1634547"/>
                <a:gd name="connsiteY1718" fmla="*/ 899722 h 1201292"/>
                <a:gd name="connsiteX1719" fmla="*/ 300666 w 1634547"/>
                <a:gd name="connsiteY1719" fmla="*/ 901418 h 1201292"/>
                <a:gd name="connsiteX1720" fmla="*/ 299104 w 1634547"/>
                <a:gd name="connsiteY1720" fmla="*/ 901217 h 1201292"/>
                <a:gd name="connsiteX1721" fmla="*/ 298114 w 1634547"/>
                <a:gd name="connsiteY1721" fmla="*/ 900637 h 1201292"/>
                <a:gd name="connsiteX1722" fmla="*/ 296904 w 1634547"/>
                <a:gd name="connsiteY1722" fmla="*/ 900141 h 1201292"/>
                <a:gd name="connsiteX1723" fmla="*/ 295903 w 1634547"/>
                <a:gd name="connsiteY1723" fmla="*/ 899351 h 1201292"/>
                <a:gd name="connsiteX1724" fmla="*/ 295208 w 1634547"/>
                <a:gd name="connsiteY1724" fmla="*/ 898198 h 1201292"/>
                <a:gd name="connsiteX1725" fmla="*/ 290256 w 1634547"/>
                <a:gd name="connsiteY1725" fmla="*/ 895369 h 1201292"/>
                <a:gd name="connsiteX1726" fmla="*/ 288798 w 1634547"/>
                <a:gd name="connsiteY1726" fmla="*/ 893817 h 1201292"/>
                <a:gd name="connsiteX1727" fmla="*/ 286160 w 1634547"/>
                <a:gd name="connsiteY1727" fmla="*/ 891873 h 1201292"/>
                <a:gd name="connsiteX1728" fmla="*/ 283931 w 1634547"/>
                <a:gd name="connsiteY1728" fmla="*/ 890549 h 1201292"/>
                <a:gd name="connsiteX1729" fmla="*/ 282521 w 1634547"/>
                <a:gd name="connsiteY1729" fmla="*/ 886759 h 1201292"/>
                <a:gd name="connsiteX1730" fmla="*/ 281235 w 1634547"/>
                <a:gd name="connsiteY1730" fmla="*/ 883110 h 1201292"/>
                <a:gd name="connsiteX1731" fmla="*/ 280531 w 1634547"/>
                <a:gd name="connsiteY1731" fmla="*/ 881167 h 1201292"/>
                <a:gd name="connsiteX1732" fmla="*/ 278406 w 1634547"/>
                <a:gd name="connsiteY1732" fmla="*/ 880139 h 1201292"/>
                <a:gd name="connsiteX1733" fmla="*/ 276111 w 1634547"/>
                <a:gd name="connsiteY1733" fmla="*/ 879358 h 1201292"/>
                <a:gd name="connsiteX1734" fmla="*/ 272225 w 1634547"/>
                <a:gd name="connsiteY1734" fmla="*/ 880948 h 1201292"/>
                <a:gd name="connsiteX1735" fmla="*/ 269034 w 1634547"/>
                <a:gd name="connsiteY1735" fmla="*/ 882158 h 1201292"/>
                <a:gd name="connsiteX1736" fmla="*/ 266691 w 1634547"/>
                <a:gd name="connsiteY1736" fmla="*/ 882282 h 1201292"/>
                <a:gd name="connsiteX1737" fmla="*/ 263309 w 1634547"/>
                <a:gd name="connsiteY1737" fmla="*/ 878539 h 1201292"/>
                <a:gd name="connsiteX1738" fmla="*/ 260595 w 1634547"/>
                <a:gd name="connsiteY1738" fmla="*/ 874490 h 1201292"/>
                <a:gd name="connsiteX1739" fmla="*/ 257385 w 1634547"/>
                <a:gd name="connsiteY1739" fmla="*/ 870956 h 1201292"/>
                <a:gd name="connsiteX1740" fmla="*/ 255251 w 1634547"/>
                <a:gd name="connsiteY1740" fmla="*/ 869175 h 1201292"/>
                <a:gd name="connsiteX1741" fmla="*/ 251470 w 1634547"/>
                <a:gd name="connsiteY1741" fmla="*/ 869004 h 1201292"/>
                <a:gd name="connsiteX1742" fmla="*/ 247212 w 1634547"/>
                <a:gd name="connsiteY1742" fmla="*/ 867013 h 1201292"/>
                <a:gd name="connsiteX1743" fmla="*/ 241497 w 1634547"/>
                <a:gd name="connsiteY1743" fmla="*/ 862479 h 1201292"/>
                <a:gd name="connsiteX1744" fmla="*/ 237373 w 1634547"/>
                <a:gd name="connsiteY1744" fmla="*/ 859098 h 1201292"/>
                <a:gd name="connsiteX1745" fmla="*/ 230267 w 1634547"/>
                <a:gd name="connsiteY1745" fmla="*/ 855336 h 1201292"/>
                <a:gd name="connsiteX1746" fmla="*/ 228610 w 1634547"/>
                <a:gd name="connsiteY1746" fmla="*/ 853754 h 1201292"/>
                <a:gd name="connsiteX1747" fmla="*/ 227981 w 1634547"/>
                <a:gd name="connsiteY1747" fmla="*/ 852411 h 1201292"/>
                <a:gd name="connsiteX1748" fmla="*/ 227009 w 1634547"/>
                <a:gd name="connsiteY1748" fmla="*/ 849764 h 1201292"/>
                <a:gd name="connsiteX1749" fmla="*/ 225523 w 1634547"/>
                <a:gd name="connsiteY1749" fmla="*/ 847249 h 1201292"/>
                <a:gd name="connsiteX1750" fmla="*/ 220485 w 1634547"/>
                <a:gd name="connsiteY1750" fmla="*/ 846154 h 1201292"/>
                <a:gd name="connsiteX1751" fmla="*/ 214789 w 1634547"/>
                <a:gd name="connsiteY1751" fmla="*/ 845373 h 1201292"/>
                <a:gd name="connsiteX1752" fmla="*/ 208779 w 1634547"/>
                <a:gd name="connsiteY1752" fmla="*/ 846915 h 1201292"/>
                <a:gd name="connsiteX1753" fmla="*/ 204454 w 1634547"/>
                <a:gd name="connsiteY1753" fmla="*/ 854440 h 1201292"/>
                <a:gd name="connsiteX1754" fmla="*/ 202368 w 1634547"/>
                <a:gd name="connsiteY1754" fmla="*/ 856079 h 1201292"/>
                <a:gd name="connsiteX1755" fmla="*/ 200577 w 1634547"/>
                <a:gd name="connsiteY1755" fmla="*/ 856174 h 1201292"/>
                <a:gd name="connsiteX1756" fmla="*/ 199111 w 1634547"/>
                <a:gd name="connsiteY1756" fmla="*/ 854259 h 1201292"/>
                <a:gd name="connsiteX1757" fmla="*/ 197901 w 1634547"/>
                <a:gd name="connsiteY1757" fmla="*/ 852249 h 1201292"/>
                <a:gd name="connsiteX1758" fmla="*/ 197244 w 1634547"/>
                <a:gd name="connsiteY1758" fmla="*/ 850021 h 1201292"/>
                <a:gd name="connsiteX1759" fmla="*/ 194253 w 1634547"/>
                <a:gd name="connsiteY1759" fmla="*/ 848373 h 1201292"/>
                <a:gd name="connsiteX1760" fmla="*/ 190871 w 1634547"/>
                <a:gd name="connsiteY1760" fmla="*/ 846220 h 1201292"/>
                <a:gd name="connsiteX1761" fmla="*/ 189138 w 1634547"/>
                <a:gd name="connsiteY1761" fmla="*/ 844544 h 1201292"/>
                <a:gd name="connsiteX1762" fmla="*/ 187186 w 1634547"/>
                <a:gd name="connsiteY1762" fmla="*/ 843496 h 1201292"/>
                <a:gd name="connsiteX1763" fmla="*/ 185366 w 1634547"/>
                <a:gd name="connsiteY1763" fmla="*/ 843048 h 1201292"/>
                <a:gd name="connsiteX1764" fmla="*/ 181861 w 1634547"/>
                <a:gd name="connsiteY1764" fmla="*/ 841629 h 1201292"/>
                <a:gd name="connsiteX1765" fmla="*/ 177889 w 1634547"/>
                <a:gd name="connsiteY1765" fmla="*/ 840029 h 1201292"/>
                <a:gd name="connsiteX1766" fmla="*/ 176022 w 1634547"/>
                <a:gd name="connsiteY1766" fmla="*/ 839810 h 1201292"/>
                <a:gd name="connsiteX1767" fmla="*/ 175889 w 1634547"/>
                <a:gd name="connsiteY1767" fmla="*/ 838667 h 1201292"/>
                <a:gd name="connsiteX1768" fmla="*/ 176451 w 1634547"/>
                <a:gd name="connsiteY1768" fmla="*/ 836238 h 1201292"/>
                <a:gd name="connsiteX1769" fmla="*/ 176108 w 1634547"/>
                <a:gd name="connsiteY1769" fmla="*/ 833904 h 1201292"/>
                <a:gd name="connsiteX1770" fmla="*/ 174908 w 1634547"/>
                <a:gd name="connsiteY1770" fmla="*/ 832952 h 1201292"/>
                <a:gd name="connsiteX1771" fmla="*/ 173098 w 1634547"/>
                <a:gd name="connsiteY1771" fmla="*/ 833199 h 1201292"/>
                <a:gd name="connsiteX1772" fmla="*/ 168907 w 1634547"/>
                <a:gd name="connsiteY1772" fmla="*/ 829885 h 1201292"/>
                <a:gd name="connsiteX1773" fmla="*/ 168697 w 1634547"/>
                <a:gd name="connsiteY1773" fmla="*/ 829713 h 1201292"/>
                <a:gd name="connsiteX1774" fmla="*/ 167507 w 1634547"/>
                <a:gd name="connsiteY1774" fmla="*/ 828770 h 1201292"/>
                <a:gd name="connsiteX1775" fmla="*/ 165440 w 1634547"/>
                <a:gd name="connsiteY1775" fmla="*/ 827418 h 1201292"/>
                <a:gd name="connsiteX1776" fmla="*/ 161953 w 1634547"/>
                <a:gd name="connsiteY1776" fmla="*/ 827513 h 1201292"/>
                <a:gd name="connsiteX1777" fmla="*/ 159315 w 1634547"/>
                <a:gd name="connsiteY1777" fmla="*/ 828009 h 1201292"/>
                <a:gd name="connsiteX1778" fmla="*/ 157382 w 1634547"/>
                <a:gd name="connsiteY1778" fmla="*/ 826627 h 1201292"/>
                <a:gd name="connsiteX1779" fmla="*/ 154581 w 1634547"/>
                <a:gd name="connsiteY1779" fmla="*/ 824437 h 1201292"/>
                <a:gd name="connsiteX1780" fmla="*/ 154077 w 1634547"/>
                <a:gd name="connsiteY1780" fmla="*/ 823951 h 1201292"/>
                <a:gd name="connsiteX1781" fmla="*/ 153248 w 1634547"/>
                <a:gd name="connsiteY1781" fmla="*/ 823151 h 1201292"/>
                <a:gd name="connsiteX1782" fmla="*/ 150409 w 1634547"/>
                <a:gd name="connsiteY1782" fmla="*/ 818922 h 1201292"/>
                <a:gd name="connsiteX1783" fmla="*/ 147057 w 1634547"/>
                <a:gd name="connsiteY1783" fmla="*/ 813911 h 1201292"/>
                <a:gd name="connsiteX1784" fmla="*/ 145361 w 1634547"/>
                <a:gd name="connsiteY1784" fmla="*/ 813178 h 1201292"/>
                <a:gd name="connsiteX1785" fmla="*/ 144485 w 1634547"/>
                <a:gd name="connsiteY1785" fmla="*/ 813559 h 1201292"/>
                <a:gd name="connsiteX1786" fmla="*/ 143494 w 1634547"/>
                <a:gd name="connsiteY1786" fmla="*/ 816216 h 1201292"/>
                <a:gd name="connsiteX1787" fmla="*/ 142751 w 1634547"/>
                <a:gd name="connsiteY1787" fmla="*/ 815950 h 1201292"/>
                <a:gd name="connsiteX1788" fmla="*/ 141504 w 1634547"/>
                <a:gd name="connsiteY1788" fmla="*/ 816131 h 1201292"/>
                <a:gd name="connsiteX1789" fmla="*/ 140037 w 1634547"/>
                <a:gd name="connsiteY1789" fmla="*/ 817064 h 1201292"/>
                <a:gd name="connsiteX1790" fmla="*/ 138627 w 1634547"/>
                <a:gd name="connsiteY1790" fmla="*/ 817302 h 1201292"/>
                <a:gd name="connsiteX1791" fmla="*/ 137722 w 1634547"/>
                <a:gd name="connsiteY1791" fmla="*/ 817026 h 1201292"/>
                <a:gd name="connsiteX1792" fmla="*/ 137341 w 1634547"/>
                <a:gd name="connsiteY1792" fmla="*/ 816369 h 1201292"/>
                <a:gd name="connsiteX1793" fmla="*/ 137741 w 1634547"/>
                <a:gd name="connsiteY1793" fmla="*/ 812854 h 1201292"/>
                <a:gd name="connsiteX1794" fmla="*/ 136884 w 1634547"/>
                <a:gd name="connsiteY1794" fmla="*/ 811759 h 1201292"/>
                <a:gd name="connsiteX1795" fmla="*/ 137646 w 1634547"/>
                <a:gd name="connsiteY1795" fmla="*/ 809311 h 1201292"/>
                <a:gd name="connsiteX1796" fmla="*/ 138932 w 1634547"/>
                <a:gd name="connsiteY1796" fmla="*/ 807196 h 1201292"/>
                <a:gd name="connsiteX1797" fmla="*/ 137617 w 1634547"/>
                <a:gd name="connsiteY1797" fmla="*/ 805625 h 1201292"/>
                <a:gd name="connsiteX1798" fmla="*/ 135998 w 1634547"/>
                <a:gd name="connsiteY1798" fmla="*/ 803377 h 1201292"/>
                <a:gd name="connsiteX1799" fmla="*/ 135817 w 1634547"/>
                <a:gd name="connsiteY1799" fmla="*/ 801338 h 1201292"/>
                <a:gd name="connsiteX1800" fmla="*/ 136693 w 1634547"/>
                <a:gd name="connsiteY1800" fmla="*/ 798767 h 1201292"/>
                <a:gd name="connsiteX1801" fmla="*/ 137122 w 1634547"/>
                <a:gd name="connsiteY1801" fmla="*/ 796566 h 1201292"/>
                <a:gd name="connsiteX1802" fmla="*/ 136855 w 1634547"/>
                <a:gd name="connsiteY1802" fmla="*/ 795757 h 1201292"/>
                <a:gd name="connsiteX1803" fmla="*/ 135579 w 1634547"/>
                <a:gd name="connsiteY1803" fmla="*/ 794528 h 1201292"/>
                <a:gd name="connsiteX1804" fmla="*/ 130712 w 1634547"/>
                <a:gd name="connsiteY1804" fmla="*/ 788470 h 1201292"/>
                <a:gd name="connsiteX1805" fmla="*/ 130454 w 1634547"/>
                <a:gd name="connsiteY1805" fmla="*/ 787832 h 1201292"/>
                <a:gd name="connsiteX1806" fmla="*/ 129635 w 1634547"/>
                <a:gd name="connsiteY1806" fmla="*/ 785813 h 1201292"/>
                <a:gd name="connsiteX1807" fmla="*/ 129254 w 1634547"/>
                <a:gd name="connsiteY1807" fmla="*/ 782765 h 1201292"/>
                <a:gd name="connsiteX1808" fmla="*/ 128626 w 1634547"/>
                <a:gd name="connsiteY1808" fmla="*/ 780583 h 1201292"/>
                <a:gd name="connsiteX1809" fmla="*/ 127883 w 1634547"/>
                <a:gd name="connsiteY1809" fmla="*/ 778907 h 1201292"/>
                <a:gd name="connsiteX1810" fmla="*/ 127940 w 1634547"/>
                <a:gd name="connsiteY1810" fmla="*/ 778116 h 1201292"/>
                <a:gd name="connsiteX1811" fmla="*/ 128502 w 1634547"/>
                <a:gd name="connsiteY1811" fmla="*/ 777707 h 1201292"/>
                <a:gd name="connsiteX1812" fmla="*/ 131540 w 1634547"/>
                <a:gd name="connsiteY1812" fmla="*/ 777297 h 1201292"/>
                <a:gd name="connsiteX1813" fmla="*/ 134350 w 1634547"/>
                <a:gd name="connsiteY1813" fmla="*/ 777040 h 1201292"/>
                <a:gd name="connsiteX1814" fmla="*/ 136198 w 1634547"/>
                <a:gd name="connsiteY1814" fmla="*/ 776469 h 1201292"/>
                <a:gd name="connsiteX1815" fmla="*/ 137160 w 1634547"/>
                <a:gd name="connsiteY1815" fmla="*/ 777688 h 1201292"/>
                <a:gd name="connsiteX1816" fmla="*/ 137608 w 1634547"/>
                <a:gd name="connsiteY1816" fmla="*/ 779555 h 1201292"/>
                <a:gd name="connsiteX1817" fmla="*/ 138093 w 1634547"/>
                <a:gd name="connsiteY1817" fmla="*/ 780536 h 1201292"/>
                <a:gd name="connsiteX1818" fmla="*/ 139875 w 1634547"/>
                <a:gd name="connsiteY1818" fmla="*/ 782308 h 1201292"/>
                <a:gd name="connsiteX1819" fmla="*/ 142047 w 1634547"/>
                <a:gd name="connsiteY1819" fmla="*/ 784003 h 1201292"/>
                <a:gd name="connsiteX1820" fmla="*/ 144152 w 1634547"/>
                <a:gd name="connsiteY1820" fmla="*/ 783784 h 1201292"/>
                <a:gd name="connsiteX1821" fmla="*/ 146009 w 1634547"/>
                <a:gd name="connsiteY1821" fmla="*/ 783060 h 1201292"/>
                <a:gd name="connsiteX1822" fmla="*/ 147618 w 1634547"/>
                <a:gd name="connsiteY1822" fmla="*/ 780298 h 1201292"/>
                <a:gd name="connsiteX1823" fmla="*/ 148752 w 1634547"/>
                <a:gd name="connsiteY1823" fmla="*/ 779621 h 1201292"/>
                <a:gd name="connsiteX1824" fmla="*/ 150076 w 1634547"/>
                <a:gd name="connsiteY1824" fmla="*/ 779498 h 1201292"/>
                <a:gd name="connsiteX1825" fmla="*/ 150076 w 1634547"/>
                <a:gd name="connsiteY1825" fmla="*/ 779298 h 1201292"/>
                <a:gd name="connsiteX1826" fmla="*/ 150000 w 1634547"/>
                <a:gd name="connsiteY1826" fmla="*/ 777516 h 1201292"/>
                <a:gd name="connsiteX1827" fmla="*/ 150466 w 1634547"/>
                <a:gd name="connsiteY1827" fmla="*/ 773125 h 1201292"/>
                <a:gd name="connsiteX1828" fmla="*/ 150305 w 1634547"/>
                <a:gd name="connsiteY1828" fmla="*/ 771363 h 1201292"/>
                <a:gd name="connsiteX1829" fmla="*/ 149704 w 1634547"/>
                <a:gd name="connsiteY1829" fmla="*/ 769773 h 1201292"/>
                <a:gd name="connsiteX1830" fmla="*/ 149809 w 1634547"/>
                <a:gd name="connsiteY1830" fmla="*/ 768001 h 1201292"/>
                <a:gd name="connsiteX1831" fmla="*/ 149609 w 1634547"/>
                <a:gd name="connsiteY1831" fmla="*/ 765429 h 1201292"/>
                <a:gd name="connsiteX1832" fmla="*/ 148095 w 1634547"/>
                <a:gd name="connsiteY1832" fmla="*/ 763667 h 1201292"/>
                <a:gd name="connsiteX1833" fmla="*/ 147104 w 1634547"/>
                <a:gd name="connsiteY1833" fmla="*/ 762991 h 1201292"/>
                <a:gd name="connsiteX1834" fmla="*/ 146942 w 1634547"/>
                <a:gd name="connsiteY1834" fmla="*/ 762038 h 1201292"/>
                <a:gd name="connsiteX1835" fmla="*/ 147457 w 1634547"/>
                <a:gd name="connsiteY1835" fmla="*/ 760276 h 1201292"/>
                <a:gd name="connsiteX1836" fmla="*/ 147809 w 1634547"/>
                <a:gd name="connsiteY1836" fmla="*/ 758247 h 1201292"/>
                <a:gd name="connsiteX1837" fmla="*/ 147285 w 1634547"/>
                <a:gd name="connsiteY1837" fmla="*/ 756752 h 1201292"/>
                <a:gd name="connsiteX1838" fmla="*/ 147199 w 1634547"/>
                <a:gd name="connsiteY1838" fmla="*/ 756523 h 1201292"/>
                <a:gd name="connsiteX1839" fmla="*/ 145971 w 1634547"/>
                <a:gd name="connsiteY1839" fmla="*/ 755752 h 1201292"/>
                <a:gd name="connsiteX1840" fmla="*/ 144532 w 1634547"/>
                <a:gd name="connsiteY1840" fmla="*/ 754447 h 1201292"/>
                <a:gd name="connsiteX1841" fmla="*/ 142818 w 1634547"/>
                <a:gd name="connsiteY1841" fmla="*/ 752685 h 1201292"/>
                <a:gd name="connsiteX1842" fmla="*/ 141970 w 1634547"/>
                <a:gd name="connsiteY1842" fmla="*/ 751408 h 1201292"/>
                <a:gd name="connsiteX1843" fmla="*/ 140580 w 1634547"/>
                <a:gd name="connsiteY1843" fmla="*/ 749999 h 1201292"/>
                <a:gd name="connsiteX1844" fmla="*/ 138884 w 1634547"/>
                <a:gd name="connsiteY1844" fmla="*/ 747808 h 1201292"/>
                <a:gd name="connsiteX1845" fmla="*/ 138570 w 1634547"/>
                <a:gd name="connsiteY1845" fmla="*/ 742998 h 1201292"/>
                <a:gd name="connsiteX1846" fmla="*/ 138399 w 1634547"/>
                <a:gd name="connsiteY1846" fmla="*/ 737931 h 1201292"/>
                <a:gd name="connsiteX1847" fmla="*/ 137808 w 1634547"/>
                <a:gd name="connsiteY1847" fmla="*/ 735406 h 1201292"/>
                <a:gd name="connsiteX1848" fmla="*/ 136865 w 1634547"/>
                <a:gd name="connsiteY1848" fmla="*/ 731377 h 1201292"/>
                <a:gd name="connsiteX1849" fmla="*/ 137008 w 1634547"/>
                <a:gd name="connsiteY1849" fmla="*/ 730025 h 1201292"/>
                <a:gd name="connsiteX1850" fmla="*/ 137579 w 1634547"/>
                <a:gd name="connsiteY1850" fmla="*/ 728996 h 1201292"/>
                <a:gd name="connsiteX1851" fmla="*/ 142361 w 1634547"/>
                <a:gd name="connsiteY1851" fmla="*/ 725739 h 1201292"/>
                <a:gd name="connsiteX1852" fmla="*/ 143399 w 1634547"/>
                <a:gd name="connsiteY1852" fmla="*/ 724472 h 1201292"/>
                <a:gd name="connsiteX1853" fmla="*/ 143570 w 1634547"/>
                <a:gd name="connsiteY1853" fmla="*/ 723510 h 1201292"/>
                <a:gd name="connsiteX1854" fmla="*/ 143380 w 1634547"/>
                <a:gd name="connsiteY1854" fmla="*/ 722081 h 1201292"/>
                <a:gd name="connsiteX1855" fmla="*/ 142475 w 1634547"/>
                <a:gd name="connsiteY1855" fmla="*/ 720490 h 1201292"/>
                <a:gd name="connsiteX1856" fmla="*/ 140570 w 1634547"/>
                <a:gd name="connsiteY1856" fmla="*/ 719252 h 1201292"/>
                <a:gd name="connsiteX1857" fmla="*/ 137846 w 1634547"/>
                <a:gd name="connsiteY1857" fmla="*/ 717233 h 1201292"/>
                <a:gd name="connsiteX1858" fmla="*/ 135379 w 1634547"/>
                <a:gd name="connsiteY1858" fmla="*/ 715128 h 1201292"/>
                <a:gd name="connsiteX1859" fmla="*/ 131226 w 1634547"/>
                <a:gd name="connsiteY1859" fmla="*/ 713842 h 1201292"/>
                <a:gd name="connsiteX1860" fmla="*/ 126187 w 1634547"/>
                <a:gd name="connsiteY1860" fmla="*/ 712270 h 1201292"/>
                <a:gd name="connsiteX1861" fmla="*/ 124978 w 1634547"/>
                <a:gd name="connsiteY1861" fmla="*/ 710737 h 1201292"/>
                <a:gd name="connsiteX1862" fmla="*/ 123758 w 1634547"/>
                <a:gd name="connsiteY1862" fmla="*/ 706984 h 1201292"/>
                <a:gd name="connsiteX1863" fmla="*/ 121682 w 1634547"/>
                <a:gd name="connsiteY1863" fmla="*/ 701250 h 1201292"/>
                <a:gd name="connsiteX1864" fmla="*/ 119472 w 1634547"/>
                <a:gd name="connsiteY1864" fmla="*/ 695125 h 1201292"/>
                <a:gd name="connsiteX1865" fmla="*/ 117767 w 1634547"/>
                <a:gd name="connsiteY1865" fmla="*/ 691344 h 1201292"/>
                <a:gd name="connsiteX1866" fmla="*/ 117681 w 1634547"/>
                <a:gd name="connsiteY1866" fmla="*/ 689525 h 1201292"/>
                <a:gd name="connsiteX1867" fmla="*/ 118701 w 1634547"/>
                <a:gd name="connsiteY1867" fmla="*/ 684876 h 1201292"/>
                <a:gd name="connsiteX1868" fmla="*/ 118577 w 1634547"/>
                <a:gd name="connsiteY1868" fmla="*/ 683886 h 1201292"/>
                <a:gd name="connsiteX1869" fmla="*/ 117681 w 1634547"/>
                <a:gd name="connsiteY1869" fmla="*/ 683543 h 1201292"/>
                <a:gd name="connsiteX1870" fmla="*/ 115977 w 1634547"/>
                <a:gd name="connsiteY1870" fmla="*/ 684152 h 1201292"/>
                <a:gd name="connsiteX1871" fmla="*/ 114615 w 1634547"/>
                <a:gd name="connsiteY1871" fmla="*/ 684886 h 1201292"/>
                <a:gd name="connsiteX1872" fmla="*/ 113452 w 1634547"/>
                <a:gd name="connsiteY1872" fmla="*/ 684505 h 1201292"/>
                <a:gd name="connsiteX1873" fmla="*/ 112376 w 1634547"/>
                <a:gd name="connsiteY1873" fmla="*/ 683724 h 1201292"/>
                <a:gd name="connsiteX1874" fmla="*/ 112157 w 1634547"/>
                <a:gd name="connsiteY1874" fmla="*/ 683457 h 1201292"/>
                <a:gd name="connsiteX1875" fmla="*/ 112071 w 1634547"/>
                <a:gd name="connsiteY1875" fmla="*/ 683352 h 1201292"/>
                <a:gd name="connsiteX1876" fmla="*/ 110052 w 1634547"/>
                <a:gd name="connsiteY1876" fmla="*/ 683857 h 1201292"/>
                <a:gd name="connsiteX1877" fmla="*/ 106004 w 1634547"/>
                <a:gd name="connsiteY1877" fmla="*/ 684143 h 1201292"/>
                <a:gd name="connsiteX1878" fmla="*/ 104604 w 1634547"/>
                <a:gd name="connsiteY1878" fmla="*/ 684095 h 1201292"/>
                <a:gd name="connsiteX1879" fmla="*/ 102641 w 1634547"/>
                <a:gd name="connsiteY1879" fmla="*/ 684028 h 1201292"/>
                <a:gd name="connsiteX1880" fmla="*/ 98584 w 1634547"/>
                <a:gd name="connsiteY1880" fmla="*/ 682962 h 1201292"/>
                <a:gd name="connsiteX1881" fmla="*/ 93107 w 1634547"/>
                <a:gd name="connsiteY1881" fmla="*/ 681524 h 1201292"/>
                <a:gd name="connsiteX1882" fmla="*/ 87459 w 1634547"/>
                <a:gd name="connsiteY1882" fmla="*/ 679523 h 1201292"/>
                <a:gd name="connsiteX1883" fmla="*/ 84468 w 1634547"/>
                <a:gd name="connsiteY1883" fmla="*/ 677932 h 1201292"/>
                <a:gd name="connsiteX1884" fmla="*/ 83420 w 1634547"/>
                <a:gd name="connsiteY1884" fmla="*/ 677380 h 1201292"/>
                <a:gd name="connsiteX1885" fmla="*/ 80858 w 1634547"/>
                <a:gd name="connsiteY1885" fmla="*/ 675723 h 1201292"/>
                <a:gd name="connsiteX1886" fmla="*/ 79039 w 1634547"/>
                <a:gd name="connsiteY1886" fmla="*/ 674294 h 1201292"/>
                <a:gd name="connsiteX1887" fmla="*/ 78715 w 1634547"/>
                <a:gd name="connsiteY1887" fmla="*/ 670551 h 1201292"/>
                <a:gd name="connsiteX1888" fmla="*/ 77391 w 1634547"/>
                <a:gd name="connsiteY1888" fmla="*/ 670836 h 1201292"/>
                <a:gd name="connsiteX1889" fmla="*/ 74286 w 1634547"/>
                <a:gd name="connsiteY1889" fmla="*/ 672189 h 1201292"/>
                <a:gd name="connsiteX1890" fmla="*/ 70704 w 1634547"/>
                <a:gd name="connsiteY1890" fmla="*/ 673046 h 1201292"/>
                <a:gd name="connsiteX1891" fmla="*/ 68723 w 1634547"/>
                <a:gd name="connsiteY1891" fmla="*/ 673056 h 1201292"/>
                <a:gd name="connsiteX1892" fmla="*/ 67923 w 1634547"/>
                <a:gd name="connsiteY1892" fmla="*/ 672455 h 1201292"/>
                <a:gd name="connsiteX1893" fmla="*/ 66732 w 1634547"/>
                <a:gd name="connsiteY1893" fmla="*/ 668503 h 1201292"/>
                <a:gd name="connsiteX1894" fmla="*/ 65866 w 1634547"/>
                <a:gd name="connsiteY1894" fmla="*/ 667388 h 1201292"/>
                <a:gd name="connsiteX1895" fmla="*/ 64256 w 1634547"/>
                <a:gd name="connsiteY1895" fmla="*/ 666950 h 1201292"/>
                <a:gd name="connsiteX1896" fmla="*/ 62503 w 1634547"/>
                <a:gd name="connsiteY1896" fmla="*/ 666255 h 1201292"/>
                <a:gd name="connsiteX1897" fmla="*/ 61617 w 1634547"/>
                <a:gd name="connsiteY1897" fmla="*/ 665226 h 1201292"/>
                <a:gd name="connsiteX1898" fmla="*/ 61417 w 1634547"/>
                <a:gd name="connsiteY1898" fmla="*/ 663921 h 1201292"/>
                <a:gd name="connsiteX1899" fmla="*/ 62199 w 1634547"/>
                <a:gd name="connsiteY1899" fmla="*/ 662426 h 1201292"/>
                <a:gd name="connsiteX1900" fmla="*/ 63122 w 1634547"/>
                <a:gd name="connsiteY1900" fmla="*/ 661273 h 1201292"/>
                <a:gd name="connsiteX1901" fmla="*/ 63284 w 1634547"/>
                <a:gd name="connsiteY1901" fmla="*/ 654225 h 1201292"/>
                <a:gd name="connsiteX1902" fmla="*/ 62684 w 1634547"/>
                <a:gd name="connsiteY1902" fmla="*/ 651720 h 1201292"/>
                <a:gd name="connsiteX1903" fmla="*/ 62179 w 1634547"/>
                <a:gd name="connsiteY1903" fmla="*/ 649615 h 1201292"/>
                <a:gd name="connsiteX1904" fmla="*/ 60893 w 1634547"/>
                <a:gd name="connsiteY1904" fmla="*/ 646995 h 1201292"/>
                <a:gd name="connsiteX1905" fmla="*/ 59693 w 1634547"/>
                <a:gd name="connsiteY1905" fmla="*/ 645376 h 1201292"/>
                <a:gd name="connsiteX1906" fmla="*/ 57884 w 1634547"/>
                <a:gd name="connsiteY1906" fmla="*/ 643871 h 1201292"/>
                <a:gd name="connsiteX1907" fmla="*/ 55073 w 1634547"/>
                <a:gd name="connsiteY1907" fmla="*/ 642309 h 1201292"/>
                <a:gd name="connsiteX1908" fmla="*/ 52568 w 1634547"/>
                <a:gd name="connsiteY1908" fmla="*/ 641728 h 1201292"/>
                <a:gd name="connsiteX1909" fmla="*/ 49539 w 1634547"/>
                <a:gd name="connsiteY1909" fmla="*/ 642871 h 1201292"/>
                <a:gd name="connsiteX1910" fmla="*/ 48578 w 1634547"/>
                <a:gd name="connsiteY1910" fmla="*/ 642433 h 1201292"/>
                <a:gd name="connsiteX1911" fmla="*/ 47310 w 1634547"/>
                <a:gd name="connsiteY1911" fmla="*/ 637594 h 1201292"/>
                <a:gd name="connsiteX1912" fmla="*/ 46501 w 1634547"/>
                <a:gd name="connsiteY1912" fmla="*/ 636604 h 1201292"/>
                <a:gd name="connsiteX1913" fmla="*/ 41120 w 1634547"/>
                <a:gd name="connsiteY1913" fmla="*/ 634613 h 1201292"/>
                <a:gd name="connsiteX1914" fmla="*/ 38681 w 1634547"/>
                <a:gd name="connsiteY1914" fmla="*/ 634156 h 1201292"/>
                <a:gd name="connsiteX1915" fmla="*/ 35871 w 1634547"/>
                <a:gd name="connsiteY1915" fmla="*/ 634775 h 1201292"/>
                <a:gd name="connsiteX1916" fmla="*/ 34271 w 1634547"/>
                <a:gd name="connsiteY1916" fmla="*/ 635308 h 1201292"/>
                <a:gd name="connsiteX1917" fmla="*/ 32985 w 1634547"/>
                <a:gd name="connsiteY1917" fmla="*/ 634422 h 1201292"/>
                <a:gd name="connsiteX1918" fmla="*/ 30975 w 1634547"/>
                <a:gd name="connsiteY1918" fmla="*/ 633298 h 1201292"/>
                <a:gd name="connsiteX1919" fmla="*/ 29003 w 1634547"/>
                <a:gd name="connsiteY1919" fmla="*/ 632527 h 1201292"/>
                <a:gd name="connsiteX1920" fmla="*/ 26556 w 1634547"/>
                <a:gd name="connsiteY1920" fmla="*/ 632498 h 1201292"/>
                <a:gd name="connsiteX1921" fmla="*/ 24975 w 1634547"/>
                <a:gd name="connsiteY1921" fmla="*/ 632974 h 1201292"/>
                <a:gd name="connsiteX1922" fmla="*/ 24575 w 1634547"/>
                <a:gd name="connsiteY1922" fmla="*/ 632698 h 1201292"/>
                <a:gd name="connsiteX1923" fmla="*/ 23813 w 1634547"/>
                <a:gd name="connsiteY1923" fmla="*/ 631812 h 1201292"/>
                <a:gd name="connsiteX1924" fmla="*/ 20555 w 1634547"/>
                <a:gd name="connsiteY1924" fmla="*/ 629136 h 1201292"/>
                <a:gd name="connsiteX1925" fmla="*/ 20441 w 1634547"/>
                <a:gd name="connsiteY1925" fmla="*/ 628460 h 1201292"/>
                <a:gd name="connsiteX1926" fmla="*/ 25432 w 1634547"/>
                <a:gd name="connsiteY1926" fmla="*/ 625821 h 1201292"/>
                <a:gd name="connsiteX1927" fmla="*/ 28375 w 1634547"/>
                <a:gd name="connsiteY1927" fmla="*/ 624821 h 1201292"/>
                <a:gd name="connsiteX1928" fmla="*/ 29918 w 1634547"/>
                <a:gd name="connsiteY1928" fmla="*/ 624021 h 1201292"/>
                <a:gd name="connsiteX1929" fmla="*/ 30242 w 1634547"/>
                <a:gd name="connsiteY1929" fmla="*/ 624192 h 1201292"/>
                <a:gd name="connsiteX1930" fmla="*/ 31004 w 1634547"/>
                <a:gd name="connsiteY1930" fmla="*/ 625412 h 1201292"/>
                <a:gd name="connsiteX1931" fmla="*/ 32947 w 1634547"/>
                <a:gd name="connsiteY1931" fmla="*/ 626212 h 1201292"/>
                <a:gd name="connsiteX1932" fmla="*/ 34319 w 1634547"/>
                <a:gd name="connsiteY1932" fmla="*/ 625993 h 1201292"/>
                <a:gd name="connsiteX1933" fmla="*/ 35033 w 1634547"/>
                <a:gd name="connsiteY1933" fmla="*/ 625383 h 1201292"/>
                <a:gd name="connsiteX1934" fmla="*/ 37452 w 1634547"/>
                <a:gd name="connsiteY1934" fmla="*/ 623926 h 1201292"/>
                <a:gd name="connsiteX1935" fmla="*/ 39338 w 1634547"/>
                <a:gd name="connsiteY1935" fmla="*/ 622230 h 1201292"/>
                <a:gd name="connsiteX1936" fmla="*/ 40396 w 1634547"/>
                <a:gd name="connsiteY1936" fmla="*/ 620840 h 1201292"/>
                <a:gd name="connsiteX1937" fmla="*/ 39824 w 1634547"/>
                <a:gd name="connsiteY1937" fmla="*/ 618649 h 1201292"/>
                <a:gd name="connsiteX1938" fmla="*/ 36852 w 1634547"/>
                <a:gd name="connsiteY1938" fmla="*/ 615992 h 1201292"/>
                <a:gd name="connsiteX1939" fmla="*/ 34966 w 1634547"/>
                <a:gd name="connsiteY1939" fmla="*/ 614572 h 1201292"/>
                <a:gd name="connsiteX1940" fmla="*/ 34385 w 1634547"/>
                <a:gd name="connsiteY1940" fmla="*/ 613610 h 1201292"/>
                <a:gd name="connsiteX1941" fmla="*/ 34871 w 1634547"/>
                <a:gd name="connsiteY1941" fmla="*/ 610724 h 1201292"/>
                <a:gd name="connsiteX1942" fmla="*/ 35557 w 1634547"/>
                <a:gd name="connsiteY1942" fmla="*/ 607857 h 1201292"/>
                <a:gd name="connsiteX1943" fmla="*/ 35100 w 1634547"/>
                <a:gd name="connsiteY1943" fmla="*/ 606762 h 1201292"/>
                <a:gd name="connsiteX1944" fmla="*/ 34538 w 1634547"/>
                <a:gd name="connsiteY1944" fmla="*/ 605828 h 1201292"/>
                <a:gd name="connsiteX1945" fmla="*/ 34290 w 1634547"/>
                <a:gd name="connsiteY1945" fmla="*/ 602695 h 1201292"/>
                <a:gd name="connsiteX1946" fmla="*/ 32994 w 1634547"/>
                <a:gd name="connsiteY1946" fmla="*/ 598904 h 1201292"/>
                <a:gd name="connsiteX1947" fmla="*/ 31585 w 1634547"/>
                <a:gd name="connsiteY1947" fmla="*/ 596694 h 1201292"/>
                <a:gd name="connsiteX1948" fmla="*/ 31195 w 1634547"/>
                <a:gd name="connsiteY1948" fmla="*/ 593703 h 1201292"/>
                <a:gd name="connsiteX1949" fmla="*/ 31118 w 1634547"/>
                <a:gd name="connsiteY1949" fmla="*/ 590903 h 1201292"/>
                <a:gd name="connsiteX1950" fmla="*/ 32823 w 1634547"/>
                <a:gd name="connsiteY1950" fmla="*/ 586502 h 1201292"/>
                <a:gd name="connsiteX1951" fmla="*/ 32195 w 1634547"/>
                <a:gd name="connsiteY1951" fmla="*/ 584597 h 1201292"/>
                <a:gd name="connsiteX1952" fmla="*/ 30404 w 1634547"/>
                <a:gd name="connsiteY1952" fmla="*/ 582902 h 1201292"/>
                <a:gd name="connsiteX1953" fmla="*/ 24232 w 1634547"/>
                <a:gd name="connsiteY1953" fmla="*/ 579834 h 1201292"/>
                <a:gd name="connsiteX1954" fmla="*/ 17907 w 1634547"/>
                <a:gd name="connsiteY1954" fmla="*/ 577806 h 1201292"/>
                <a:gd name="connsiteX1955" fmla="*/ 15497 w 1634547"/>
                <a:gd name="connsiteY1955" fmla="*/ 577882 h 1201292"/>
                <a:gd name="connsiteX1956" fmla="*/ 14002 w 1634547"/>
                <a:gd name="connsiteY1956" fmla="*/ 577758 h 1201292"/>
                <a:gd name="connsiteX1957" fmla="*/ 12230 w 1634547"/>
                <a:gd name="connsiteY1957" fmla="*/ 579549 h 1201292"/>
                <a:gd name="connsiteX1958" fmla="*/ 11173 w 1634547"/>
                <a:gd name="connsiteY1958" fmla="*/ 581892 h 1201292"/>
                <a:gd name="connsiteX1959" fmla="*/ 9697 w 1634547"/>
                <a:gd name="connsiteY1959" fmla="*/ 582101 h 1201292"/>
                <a:gd name="connsiteX1960" fmla="*/ 7001 w 1634547"/>
                <a:gd name="connsiteY1960" fmla="*/ 581111 h 1201292"/>
                <a:gd name="connsiteX1961" fmla="*/ 5201 w 1634547"/>
                <a:gd name="connsiteY1961" fmla="*/ 579606 h 1201292"/>
                <a:gd name="connsiteX1962" fmla="*/ 3924 w 1634547"/>
                <a:gd name="connsiteY1962" fmla="*/ 576472 h 1201292"/>
                <a:gd name="connsiteX1963" fmla="*/ 2934 w 1634547"/>
                <a:gd name="connsiteY1963" fmla="*/ 572434 h 1201292"/>
                <a:gd name="connsiteX1964" fmla="*/ 2372 w 1634547"/>
                <a:gd name="connsiteY1964" fmla="*/ 571167 h 1201292"/>
                <a:gd name="connsiteX1965" fmla="*/ 2657 w 1634547"/>
                <a:gd name="connsiteY1965" fmla="*/ 570071 h 1201292"/>
                <a:gd name="connsiteX1966" fmla="*/ 3277 w 1634547"/>
                <a:gd name="connsiteY1966" fmla="*/ 569100 h 1201292"/>
                <a:gd name="connsiteX1967" fmla="*/ 5001 w 1634547"/>
                <a:gd name="connsiteY1967" fmla="*/ 568185 h 1201292"/>
                <a:gd name="connsiteX1968" fmla="*/ 5286 w 1634547"/>
                <a:gd name="connsiteY1968" fmla="*/ 567252 h 1201292"/>
                <a:gd name="connsiteX1969" fmla="*/ 5029 w 1634547"/>
                <a:gd name="connsiteY1969" fmla="*/ 566099 h 1201292"/>
                <a:gd name="connsiteX1970" fmla="*/ 3639 w 1634547"/>
                <a:gd name="connsiteY1970" fmla="*/ 564642 h 1201292"/>
                <a:gd name="connsiteX1971" fmla="*/ 2220 w 1634547"/>
                <a:gd name="connsiteY1971" fmla="*/ 562585 h 1201292"/>
                <a:gd name="connsiteX1972" fmla="*/ 0 w 1634547"/>
                <a:gd name="connsiteY1972" fmla="*/ 558308 h 1201292"/>
                <a:gd name="connsiteX1973" fmla="*/ 428 w 1634547"/>
                <a:gd name="connsiteY1973" fmla="*/ 555946 h 1201292"/>
                <a:gd name="connsiteX1974" fmla="*/ 781 w 1634547"/>
                <a:gd name="connsiteY1974" fmla="*/ 552545 h 1201292"/>
                <a:gd name="connsiteX1975" fmla="*/ 648 w 1634547"/>
                <a:gd name="connsiteY1975" fmla="*/ 550755 h 1201292"/>
                <a:gd name="connsiteX1976" fmla="*/ 2896 w 1634547"/>
                <a:gd name="connsiteY1976" fmla="*/ 550288 h 1201292"/>
                <a:gd name="connsiteX1977" fmla="*/ 5762 w 1634547"/>
                <a:gd name="connsiteY1977" fmla="*/ 549364 h 1201292"/>
                <a:gd name="connsiteX1978" fmla="*/ 7096 w 1634547"/>
                <a:gd name="connsiteY1978" fmla="*/ 547831 h 1201292"/>
                <a:gd name="connsiteX1979" fmla="*/ 8020 w 1634547"/>
                <a:gd name="connsiteY1979" fmla="*/ 546268 h 1201292"/>
                <a:gd name="connsiteX1980" fmla="*/ 8220 w 1634547"/>
                <a:gd name="connsiteY1980" fmla="*/ 545297 h 1201292"/>
                <a:gd name="connsiteX1981" fmla="*/ 7354 w 1634547"/>
                <a:gd name="connsiteY1981" fmla="*/ 541554 h 1201292"/>
                <a:gd name="connsiteX1982" fmla="*/ 6211 w 1634547"/>
                <a:gd name="connsiteY1982" fmla="*/ 539887 h 1201292"/>
                <a:gd name="connsiteX1983" fmla="*/ 6096 w 1634547"/>
                <a:gd name="connsiteY1983" fmla="*/ 538591 h 1201292"/>
                <a:gd name="connsiteX1984" fmla="*/ 6658 w 1634547"/>
                <a:gd name="connsiteY1984" fmla="*/ 537601 h 1201292"/>
                <a:gd name="connsiteX1985" fmla="*/ 7411 w 1634547"/>
                <a:gd name="connsiteY1985" fmla="*/ 535896 h 1201292"/>
                <a:gd name="connsiteX1986" fmla="*/ 8858 w 1634547"/>
                <a:gd name="connsiteY1986" fmla="*/ 532390 h 1201292"/>
                <a:gd name="connsiteX1987" fmla="*/ 10268 w 1634547"/>
                <a:gd name="connsiteY1987" fmla="*/ 530152 h 1201292"/>
                <a:gd name="connsiteX1988" fmla="*/ 11039 w 1634547"/>
                <a:gd name="connsiteY1988" fmla="*/ 529590 h 1201292"/>
                <a:gd name="connsiteX1989" fmla="*/ 12764 w 1634547"/>
                <a:gd name="connsiteY1989" fmla="*/ 529066 h 1201292"/>
                <a:gd name="connsiteX1990" fmla="*/ 16973 w 1634547"/>
                <a:gd name="connsiteY1990" fmla="*/ 528447 h 1201292"/>
                <a:gd name="connsiteX1991" fmla="*/ 21498 w 1634547"/>
                <a:gd name="connsiteY1991" fmla="*/ 526875 h 1201292"/>
                <a:gd name="connsiteX1992" fmla="*/ 26870 w 1634547"/>
                <a:gd name="connsiteY1992" fmla="*/ 522170 h 1201292"/>
                <a:gd name="connsiteX1993" fmla="*/ 28661 w 1634547"/>
                <a:gd name="connsiteY1993" fmla="*/ 520827 h 1201292"/>
                <a:gd name="connsiteX1994" fmla="*/ 31004 w 1634547"/>
                <a:gd name="connsiteY1994" fmla="*/ 520151 h 1201292"/>
                <a:gd name="connsiteX1995" fmla="*/ 32681 w 1634547"/>
                <a:gd name="connsiteY1995" fmla="*/ 520198 h 1201292"/>
                <a:gd name="connsiteX1996" fmla="*/ 32985 w 1634547"/>
                <a:gd name="connsiteY1996" fmla="*/ 519627 h 1201292"/>
                <a:gd name="connsiteX1997" fmla="*/ 31899 w 1634547"/>
                <a:gd name="connsiteY1997" fmla="*/ 516703 h 1201292"/>
                <a:gd name="connsiteX1998" fmla="*/ 32166 w 1634547"/>
                <a:gd name="connsiteY1998" fmla="*/ 515646 h 1201292"/>
                <a:gd name="connsiteX1999" fmla="*/ 32804 w 1634547"/>
                <a:gd name="connsiteY1999" fmla="*/ 514817 h 1201292"/>
                <a:gd name="connsiteX2000" fmla="*/ 33614 w 1634547"/>
                <a:gd name="connsiteY2000" fmla="*/ 514436 h 1201292"/>
                <a:gd name="connsiteX2001" fmla="*/ 37338 w 1634547"/>
                <a:gd name="connsiteY2001" fmla="*/ 515979 h 1201292"/>
                <a:gd name="connsiteX2002" fmla="*/ 40186 w 1634547"/>
                <a:gd name="connsiteY2002" fmla="*/ 515817 h 1201292"/>
                <a:gd name="connsiteX2003" fmla="*/ 43653 w 1634547"/>
                <a:gd name="connsiteY2003" fmla="*/ 514903 h 1201292"/>
                <a:gd name="connsiteX2004" fmla="*/ 51130 w 1634547"/>
                <a:gd name="connsiteY2004" fmla="*/ 509740 h 1201292"/>
                <a:gd name="connsiteX2005" fmla="*/ 52064 w 1634547"/>
                <a:gd name="connsiteY2005" fmla="*/ 509816 h 1201292"/>
                <a:gd name="connsiteX2006" fmla="*/ 52816 w 1634547"/>
                <a:gd name="connsiteY2006" fmla="*/ 510512 h 1201292"/>
                <a:gd name="connsiteX2007" fmla="*/ 53721 w 1634547"/>
                <a:gd name="connsiteY2007" fmla="*/ 513626 h 1201292"/>
                <a:gd name="connsiteX2008" fmla="*/ 54750 w 1634547"/>
                <a:gd name="connsiteY2008" fmla="*/ 520179 h 1201292"/>
                <a:gd name="connsiteX2009" fmla="*/ 55321 w 1634547"/>
                <a:gd name="connsiteY2009" fmla="*/ 520998 h 1201292"/>
                <a:gd name="connsiteX2010" fmla="*/ 60522 w 1634547"/>
                <a:gd name="connsiteY2010" fmla="*/ 521084 h 1201292"/>
                <a:gd name="connsiteX2011" fmla="*/ 64065 w 1634547"/>
                <a:gd name="connsiteY2011" fmla="*/ 518703 h 1201292"/>
                <a:gd name="connsiteX2012" fmla="*/ 65618 w 1634547"/>
                <a:gd name="connsiteY2012" fmla="*/ 518141 h 1201292"/>
                <a:gd name="connsiteX2013" fmla="*/ 68132 w 1634547"/>
                <a:gd name="connsiteY2013" fmla="*/ 518531 h 1201292"/>
                <a:gd name="connsiteX2014" fmla="*/ 69466 w 1634547"/>
                <a:gd name="connsiteY2014" fmla="*/ 517417 h 1201292"/>
                <a:gd name="connsiteX2015" fmla="*/ 70857 w 1634547"/>
                <a:gd name="connsiteY2015" fmla="*/ 516636 h 1201292"/>
                <a:gd name="connsiteX2016" fmla="*/ 72467 w 1634547"/>
                <a:gd name="connsiteY2016" fmla="*/ 519379 h 1201292"/>
                <a:gd name="connsiteX2017" fmla="*/ 74543 w 1634547"/>
                <a:gd name="connsiteY2017" fmla="*/ 518065 h 1201292"/>
                <a:gd name="connsiteX2018" fmla="*/ 76781 w 1634547"/>
                <a:gd name="connsiteY2018" fmla="*/ 515979 h 1201292"/>
                <a:gd name="connsiteX2019" fmla="*/ 77877 w 1634547"/>
                <a:gd name="connsiteY2019" fmla="*/ 513817 h 1201292"/>
                <a:gd name="connsiteX2020" fmla="*/ 79391 w 1634547"/>
                <a:gd name="connsiteY2020" fmla="*/ 511483 h 1201292"/>
                <a:gd name="connsiteX2021" fmla="*/ 80572 w 1634547"/>
                <a:gd name="connsiteY2021" fmla="*/ 508521 h 1201292"/>
                <a:gd name="connsiteX2022" fmla="*/ 81049 w 1634547"/>
                <a:gd name="connsiteY2022" fmla="*/ 505721 h 1201292"/>
                <a:gd name="connsiteX2023" fmla="*/ 81629 w 1634547"/>
                <a:gd name="connsiteY2023" fmla="*/ 504406 h 1201292"/>
                <a:gd name="connsiteX2024" fmla="*/ 82887 w 1634547"/>
                <a:gd name="connsiteY2024" fmla="*/ 503053 h 1201292"/>
                <a:gd name="connsiteX2025" fmla="*/ 85983 w 1634547"/>
                <a:gd name="connsiteY2025" fmla="*/ 497272 h 1201292"/>
                <a:gd name="connsiteX2026" fmla="*/ 88211 w 1634547"/>
                <a:gd name="connsiteY2026" fmla="*/ 495795 h 1201292"/>
                <a:gd name="connsiteX2027" fmla="*/ 90326 w 1634547"/>
                <a:gd name="connsiteY2027" fmla="*/ 495272 h 1201292"/>
                <a:gd name="connsiteX2028" fmla="*/ 95555 w 1634547"/>
                <a:gd name="connsiteY2028" fmla="*/ 496272 h 1201292"/>
                <a:gd name="connsiteX2029" fmla="*/ 98270 w 1634547"/>
                <a:gd name="connsiteY2029" fmla="*/ 496148 h 1201292"/>
                <a:gd name="connsiteX2030" fmla="*/ 106232 w 1634547"/>
                <a:gd name="connsiteY2030" fmla="*/ 496910 h 1201292"/>
                <a:gd name="connsiteX2031" fmla="*/ 109909 w 1634547"/>
                <a:gd name="connsiteY2031" fmla="*/ 495795 h 1201292"/>
                <a:gd name="connsiteX2032" fmla="*/ 112481 w 1634547"/>
                <a:gd name="connsiteY2032" fmla="*/ 494690 h 1201292"/>
                <a:gd name="connsiteX2033" fmla="*/ 116253 w 1634547"/>
                <a:gd name="connsiteY2033" fmla="*/ 494862 h 1201292"/>
                <a:gd name="connsiteX2034" fmla="*/ 120720 w 1634547"/>
                <a:gd name="connsiteY2034" fmla="*/ 493986 h 1201292"/>
                <a:gd name="connsiteX2035" fmla="*/ 126673 w 1634547"/>
                <a:gd name="connsiteY2035" fmla="*/ 486699 h 1201292"/>
                <a:gd name="connsiteX2036" fmla="*/ 126749 w 1634547"/>
                <a:gd name="connsiteY2036" fmla="*/ 485147 h 1201292"/>
                <a:gd name="connsiteX2037" fmla="*/ 127111 w 1634547"/>
                <a:gd name="connsiteY2037" fmla="*/ 483499 h 1201292"/>
                <a:gd name="connsiteX2038" fmla="*/ 129264 w 1634547"/>
                <a:gd name="connsiteY2038" fmla="*/ 481870 h 1201292"/>
                <a:gd name="connsiteX2039" fmla="*/ 131940 w 1634547"/>
                <a:gd name="connsiteY2039" fmla="*/ 480374 h 1201292"/>
                <a:gd name="connsiteX2040" fmla="*/ 137274 w 1634547"/>
                <a:gd name="connsiteY2040" fmla="*/ 476803 h 1201292"/>
                <a:gd name="connsiteX2041" fmla="*/ 148124 w 1634547"/>
                <a:gd name="connsiteY2041" fmla="*/ 471135 h 1201292"/>
                <a:gd name="connsiteX2042" fmla="*/ 152009 w 1634547"/>
                <a:gd name="connsiteY2042" fmla="*/ 468859 h 1201292"/>
                <a:gd name="connsiteX2043" fmla="*/ 153629 w 1634547"/>
                <a:gd name="connsiteY2043" fmla="*/ 468916 h 1201292"/>
                <a:gd name="connsiteX2044" fmla="*/ 157629 w 1634547"/>
                <a:gd name="connsiteY2044" fmla="*/ 467487 h 1201292"/>
                <a:gd name="connsiteX2045" fmla="*/ 164640 w 1634547"/>
                <a:gd name="connsiteY2045" fmla="*/ 464706 h 1201292"/>
                <a:gd name="connsiteX2046" fmla="*/ 166621 w 1634547"/>
                <a:gd name="connsiteY2046" fmla="*/ 461239 h 1201292"/>
                <a:gd name="connsiteX2047" fmla="*/ 168469 w 1634547"/>
                <a:gd name="connsiteY2047" fmla="*/ 460543 h 1201292"/>
                <a:gd name="connsiteX2048" fmla="*/ 176660 w 1634547"/>
                <a:gd name="connsiteY2048" fmla="*/ 459924 h 1201292"/>
                <a:gd name="connsiteX2049" fmla="*/ 177175 w 1634547"/>
                <a:gd name="connsiteY2049" fmla="*/ 459524 h 1201292"/>
                <a:gd name="connsiteX2050" fmla="*/ 177460 w 1634547"/>
                <a:gd name="connsiteY2050" fmla="*/ 458934 h 1201292"/>
                <a:gd name="connsiteX2051" fmla="*/ 177003 w 1634547"/>
                <a:gd name="connsiteY2051" fmla="*/ 456419 h 1201292"/>
                <a:gd name="connsiteX2052" fmla="*/ 176470 w 1634547"/>
                <a:gd name="connsiteY2052" fmla="*/ 454257 h 1201292"/>
                <a:gd name="connsiteX2053" fmla="*/ 177108 w 1634547"/>
                <a:gd name="connsiteY2053" fmla="*/ 453619 h 1201292"/>
                <a:gd name="connsiteX2054" fmla="*/ 177794 w 1634547"/>
                <a:gd name="connsiteY2054" fmla="*/ 452628 h 1201292"/>
                <a:gd name="connsiteX2055" fmla="*/ 177689 w 1634547"/>
                <a:gd name="connsiteY2055" fmla="*/ 451238 h 1201292"/>
                <a:gd name="connsiteX2056" fmla="*/ 176365 w 1634547"/>
                <a:gd name="connsiteY2056" fmla="*/ 446723 h 1201292"/>
                <a:gd name="connsiteX2057" fmla="*/ 175660 w 1634547"/>
                <a:gd name="connsiteY2057" fmla="*/ 442436 h 1201292"/>
                <a:gd name="connsiteX2058" fmla="*/ 175193 w 1634547"/>
                <a:gd name="connsiteY2058" fmla="*/ 438560 h 1201292"/>
                <a:gd name="connsiteX2059" fmla="*/ 175279 w 1634547"/>
                <a:gd name="connsiteY2059" fmla="*/ 437112 h 1201292"/>
                <a:gd name="connsiteX2060" fmla="*/ 176269 w 1634547"/>
                <a:gd name="connsiteY2060" fmla="*/ 434607 h 1201292"/>
                <a:gd name="connsiteX2061" fmla="*/ 177555 w 1634547"/>
                <a:gd name="connsiteY2061" fmla="*/ 432330 h 1201292"/>
                <a:gd name="connsiteX2062" fmla="*/ 182194 w 1634547"/>
                <a:gd name="connsiteY2062" fmla="*/ 430206 h 1201292"/>
                <a:gd name="connsiteX2063" fmla="*/ 185271 w 1634547"/>
                <a:gd name="connsiteY2063" fmla="*/ 429568 h 1201292"/>
                <a:gd name="connsiteX2064" fmla="*/ 185395 w 1634547"/>
                <a:gd name="connsiteY2064" fmla="*/ 428177 h 1201292"/>
                <a:gd name="connsiteX2065" fmla="*/ 182909 w 1634547"/>
                <a:gd name="connsiteY2065" fmla="*/ 427311 h 1201292"/>
                <a:gd name="connsiteX2066" fmla="*/ 181109 w 1634547"/>
                <a:gd name="connsiteY2066" fmla="*/ 425920 h 1201292"/>
                <a:gd name="connsiteX2067" fmla="*/ 180794 w 1634547"/>
                <a:gd name="connsiteY2067" fmla="*/ 425129 h 1201292"/>
                <a:gd name="connsiteX2068" fmla="*/ 180880 w 1634547"/>
                <a:gd name="connsiteY2068" fmla="*/ 424225 h 1201292"/>
                <a:gd name="connsiteX2069" fmla="*/ 181299 w 1634547"/>
                <a:gd name="connsiteY2069" fmla="*/ 423396 h 1201292"/>
                <a:gd name="connsiteX2070" fmla="*/ 184423 w 1634547"/>
                <a:gd name="connsiteY2070" fmla="*/ 421834 h 1201292"/>
                <a:gd name="connsiteX2071" fmla="*/ 187366 w 1634547"/>
                <a:gd name="connsiteY2071" fmla="*/ 420281 h 1201292"/>
                <a:gd name="connsiteX2072" fmla="*/ 190958 w 1634547"/>
                <a:gd name="connsiteY2072" fmla="*/ 421224 h 1201292"/>
                <a:gd name="connsiteX2073" fmla="*/ 191662 w 1634547"/>
                <a:gd name="connsiteY2073" fmla="*/ 420624 h 1201292"/>
                <a:gd name="connsiteX2074" fmla="*/ 191871 w 1634547"/>
                <a:gd name="connsiteY2074" fmla="*/ 419072 h 1201292"/>
                <a:gd name="connsiteX2075" fmla="*/ 191100 w 1634547"/>
                <a:gd name="connsiteY2075" fmla="*/ 417509 h 1201292"/>
                <a:gd name="connsiteX2076" fmla="*/ 190376 w 1634547"/>
                <a:gd name="connsiteY2076" fmla="*/ 414947 h 1201292"/>
                <a:gd name="connsiteX2077" fmla="*/ 188719 w 1634547"/>
                <a:gd name="connsiteY2077" fmla="*/ 413633 h 1201292"/>
                <a:gd name="connsiteX2078" fmla="*/ 188652 w 1634547"/>
                <a:gd name="connsiteY2078" fmla="*/ 412061 h 1201292"/>
                <a:gd name="connsiteX2079" fmla="*/ 189672 w 1634547"/>
                <a:gd name="connsiteY2079" fmla="*/ 409347 h 1201292"/>
                <a:gd name="connsiteX2080" fmla="*/ 188262 w 1634547"/>
                <a:gd name="connsiteY2080" fmla="*/ 404317 h 1201292"/>
                <a:gd name="connsiteX2081" fmla="*/ 186728 w 1634547"/>
                <a:gd name="connsiteY2081" fmla="*/ 399869 h 1201292"/>
                <a:gd name="connsiteX2082" fmla="*/ 184128 w 1634547"/>
                <a:gd name="connsiteY2082" fmla="*/ 392230 h 1201292"/>
                <a:gd name="connsiteX2083" fmla="*/ 182404 w 1634547"/>
                <a:gd name="connsiteY2083" fmla="*/ 390020 h 1201292"/>
                <a:gd name="connsiteX2084" fmla="*/ 181442 w 1634547"/>
                <a:gd name="connsiteY2084" fmla="*/ 386487 h 1201292"/>
                <a:gd name="connsiteX2085" fmla="*/ 180366 w 1634547"/>
                <a:gd name="connsiteY2085" fmla="*/ 384629 h 1201292"/>
                <a:gd name="connsiteX2086" fmla="*/ 180461 w 1634547"/>
                <a:gd name="connsiteY2086" fmla="*/ 381876 h 1201292"/>
                <a:gd name="connsiteX2087" fmla="*/ 180642 w 1634547"/>
                <a:gd name="connsiteY2087" fmla="*/ 379943 h 1201292"/>
                <a:gd name="connsiteX2088" fmla="*/ 180366 w 1634547"/>
                <a:gd name="connsiteY2088" fmla="*/ 376104 h 1201292"/>
                <a:gd name="connsiteX2089" fmla="*/ 179861 w 1634547"/>
                <a:gd name="connsiteY2089" fmla="*/ 371932 h 1201292"/>
                <a:gd name="connsiteX2090" fmla="*/ 180366 w 1634547"/>
                <a:gd name="connsiteY2090" fmla="*/ 367694 h 1201292"/>
                <a:gd name="connsiteX2091" fmla="*/ 181337 w 1634547"/>
                <a:gd name="connsiteY2091" fmla="*/ 364893 h 1201292"/>
                <a:gd name="connsiteX2092" fmla="*/ 181080 w 1634547"/>
                <a:gd name="connsiteY2092" fmla="*/ 363817 h 1201292"/>
                <a:gd name="connsiteX2093" fmla="*/ 181594 w 1634547"/>
                <a:gd name="connsiteY2093" fmla="*/ 363017 h 1201292"/>
                <a:gd name="connsiteX2094" fmla="*/ 183061 w 1634547"/>
                <a:gd name="connsiteY2094" fmla="*/ 362750 h 1201292"/>
                <a:gd name="connsiteX2095" fmla="*/ 183756 w 1634547"/>
                <a:gd name="connsiteY2095" fmla="*/ 361598 h 1201292"/>
                <a:gd name="connsiteX2096" fmla="*/ 183061 w 1634547"/>
                <a:gd name="connsiteY2096" fmla="*/ 360417 h 1201292"/>
                <a:gd name="connsiteX2097" fmla="*/ 180527 w 1634547"/>
                <a:gd name="connsiteY2097" fmla="*/ 359502 h 1201292"/>
                <a:gd name="connsiteX2098" fmla="*/ 177698 w 1634547"/>
                <a:gd name="connsiteY2098" fmla="*/ 358083 h 1201292"/>
                <a:gd name="connsiteX2099" fmla="*/ 174298 w 1634547"/>
                <a:gd name="connsiteY2099" fmla="*/ 358245 h 1201292"/>
                <a:gd name="connsiteX2100" fmla="*/ 170812 w 1634547"/>
                <a:gd name="connsiteY2100" fmla="*/ 358493 h 1201292"/>
                <a:gd name="connsiteX2101" fmla="*/ 169069 w 1634547"/>
                <a:gd name="connsiteY2101" fmla="*/ 357445 h 1201292"/>
                <a:gd name="connsiteX2102" fmla="*/ 167545 w 1634547"/>
                <a:gd name="connsiteY2102" fmla="*/ 356102 h 1201292"/>
                <a:gd name="connsiteX2103" fmla="*/ 167459 w 1634547"/>
                <a:gd name="connsiteY2103" fmla="*/ 355245 h 1201292"/>
                <a:gd name="connsiteX2104" fmla="*/ 169555 w 1634547"/>
                <a:gd name="connsiteY2104" fmla="*/ 352978 h 1201292"/>
                <a:gd name="connsiteX2105" fmla="*/ 172469 w 1634547"/>
                <a:gd name="connsiteY2105" fmla="*/ 350625 h 1201292"/>
                <a:gd name="connsiteX2106" fmla="*/ 176994 w 1634547"/>
                <a:gd name="connsiteY2106" fmla="*/ 349587 h 1201292"/>
                <a:gd name="connsiteX2107" fmla="*/ 181975 w 1634547"/>
                <a:gd name="connsiteY2107" fmla="*/ 348034 h 1201292"/>
                <a:gd name="connsiteX2108" fmla="*/ 184499 w 1634547"/>
                <a:gd name="connsiteY2108" fmla="*/ 346910 h 1201292"/>
                <a:gd name="connsiteX2109" fmla="*/ 187862 w 1634547"/>
                <a:gd name="connsiteY2109" fmla="*/ 346100 h 1201292"/>
                <a:gd name="connsiteX2110" fmla="*/ 191748 w 1634547"/>
                <a:gd name="connsiteY2110" fmla="*/ 345758 h 1201292"/>
                <a:gd name="connsiteX2111" fmla="*/ 193700 w 1634547"/>
                <a:gd name="connsiteY2111" fmla="*/ 345986 h 1201292"/>
                <a:gd name="connsiteX2112" fmla="*/ 198701 w 1634547"/>
                <a:gd name="connsiteY2112" fmla="*/ 344481 h 1201292"/>
                <a:gd name="connsiteX2113" fmla="*/ 206569 w 1634547"/>
                <a:gd name="connsiteY2113" fmla="*/ 341567 h 1201292"/>
                <a:gd name="connsiteX2114" fmla="*/ 213713 w 1634547"/>
                <a:gd name="connsiteY2114" fmla="*/ 339119 h 1201292"/>
                <a:gd name="connsiteX2115" fmla="*/ 216113 w 1634547"/>
                <a:gd name="connsiteY2115" fmla="*/ 337661 h 1201292"/>
                <a:gd name="connsiteX2116" fmla="*/ 217904 w 1634547"/>
                <a:gd name="connsiteY2116" fmla="*/ 339119 h 1201292"/>
                <a:gd name="connsiteX2117" fmla="*/ 218732 w 1634547"/>
                <a:gd name="connsiteY2117" fmla="*/ 342329 h 1201292"/>
                <a:gd name="connsiteX2118" fmla="*/ 220818 w 1634547"/>
                <a:gd name="connsiteY2118" fmla="*/ 343986 h 1201292"/>
                <a:gd name="connsiteX2119" fmla="*/ 222885 w 1634547"/>
                <a:gd name="connsiteY2119" fmla="*/ 344786 h 1201292"/>
                <a:gd name="connsiteX2120" fmla="*/ 224076 w 1634547"/>
                <a:gd name="connsiteY2120" fmla="*/ 344748 h 1201292"/>
                <a:gd name="connsiteX2121" fmla="*/ 227638 w 1634547"/>
                <a:gd name="connsiteY2121" fmla="*/ 343500 h 1201292"/>
                <a:gd name="connsiteX2122" fmla="*/ 231486 w 1634547"/>
                <a:gd name="connsiteY2122" fmla="*/ 342586 h 1201292"/>
                <a:gd name="connsiteX2123" fmla="*/ 233001 w 1634547"/>
                <a:gd name="connsiteY2123" fmla="*/ 343081 h 1201292"/>
                <a:gd name="connsiteX2124" fmla="*/ 234953 w 1634547"/>
                <a:gd name="connsiteY2124" fmla="*/ 344719 h 1201292"/>
                <a:gd name="connsiteX2125" fmla="*/ 237144 w 1634547"/>
                <a:gd name="connsiteY2125" fmla="*/ 346186 h 1201292"/>
                <a:gd name="connsiteX2126" fmla="*/ 238287 w 1634547"/>
                <a:gd name="connsiteY2126" fmla="*/ 346120 h 1201292"/>
                <a:gd name="connsiteX2127" fmla="*/ 239287 w 1634547"/>
                <a:gd name="connsiteY2127" fmla="*/ 344986 h 1201292"/>
                <a:gd name="connsiteX2128" fmla="*/ 240297 w 1634547"/>
                <a:gd name="connsiteY2128" fmla="*/ 342700 h 1201292"/>
                <a:gd name="connsiteX2129" fmla="*/ 240935 w 1634547"/>
                <a:gd name="connsiteY2129" fmla="*/ 339785 h 1201292"/>
                <a:gd name="connsiteX2130" fmla="*/ 241068 w 1634547"/>
                <a:gd name="connsiteY2130" fmla="*/ 336699 h 1201292"/>
                <a:gd name="connsiteX2131" fmla="*/ 240687 w 1634547"/>
                <a:gd name="connsiteY2131" fmla="*/ 334813 h 1201292"/>
                <a:gd name="connsiteX2132" fmla="*/ 239916 w 1634547"/>
                <a:gd name="connsiteY2132" fmla="*/ 334118 h 1201292"/>
                <a:gd name="connsiteX2133" fmla="*/ 236411 w 1634547"/>
                <a:gd name="connsiteY2133" fmla="*/ 333004 h 1201292"/>
                <a:gd name="connsiteX2134" fmla="*/ 233067 w 1634547"/>
                <a:gd name="connsiteY2134" fmla="*/ 331184 h 1201292"/>
                <a:gd name="connsiteX2135" fmla="*/ 232686 w 1634547"/>
                <a:gd name="connsiteY2135" fmla="*/ 329517 h 1201292"/>
                <a:gd name="connsiteX2136" fmla="*/ 232763 w 1634547"/>
                <a:gd name="connsiteY2136" fmla="*/ 328327 h 1201292"/>
                <a:gd name="connsiteX2137" fmla="*/ 233649 w 1634547"/>
                <a:gd name="connsiteY2137" fmla="*/ 325412 h 1201292"/>
                <a:gd name="connsiteX2138" fmla="*/ 235830 w 1634547"/>
                <a:gd name="connsiteY2138" fmla="*/ 320050 h 1201292"/>
                <a:gd name="connsiteX2139" fmla="*/ 238020 w 1634547"/>
                <a:gd name="connsiteY2139" fmla="*/ 312630 h 1201292"/>
                <a:gd name="connsiteX2140" fmla="*/ 239183 w 1634547"/>
                <a:gd name="connsiteY2140" fmla="*/ 306753 h 1201292"/>
                <a:gd name="connsiteX2141" fmla="*/ 242850 w 1634547"/>
                <a:gd name="connsiteY2141" fmla="*/ 297961 h 1201292"/>
                <a:gd name="connsiteX2142" fmla="*/ 245736 w 1634547"/>
                <a:gd name="connsiteY2142" fmla="*/ 288760 h 1201292"/>
                <a:gd name="connsiteX2143" fmla="*/ 250403 w 1634547"/>
                <a:gd name="connsiteY2143" fmla="*/ 275463 h 1201292"/>
                <a:gd name="connsiteX2144" fmla="*/ 251184 w 1634547"/>
                <a:gd name="connsiteY2144" fmla="*/ 272825 h 1201292"/>
                <a:gd name="connsiteX2145" fmla="*/ 251613 w 1634547"/>
                <a:gd name="connsiteY2145" fmla="*/ 268605 h 1201292"/>
                <a:gd name="connsiteX2146" fmla="*/ 251860 w 1634547"/>
                <a:gd name="connsiteY2146" fmla="*/ 266862 h 1201292"/>
                <a:gd name="connsiteX2147" fmla="*/ 253489 w 1634547"/>
                <a:gd name="connsiteY2147" fmla="*/ 265948 h 1201292"/>
                <a:gd name="connsiteX2148" fmla="*/ 256232 w 1634547"/>
                <a:gd name="connsiteY2148" fmla="*/ 266843 h 1201292"/>
                <a:gd name="connsiteX2149" fmla="*/ 262928 w 1634547"/>
                <a:gd name="connsiteY2149" fmla="*/ 269891 h 1201292"/>
                <a:gd name="connsiteX2150" fmla="*/ 268024 w 1634547"/>
                <a:gd name="connsiteY2150" fmla="*/ 272453 h 1201292"/>
                <a:gd name="connsiteX2151" fmla="*/ 270158 w 1634547"/>
                <a:gd name="connsiteY2151" fmla="*/ 273320 h 1201292"/>
                <a:gd name="connsiteX2152" fmla="*/ 273329 w 1634547"/>
                <a:gd name="connsiteY2152" fmla="*/ 274225 h 1201292"/>
                <a:gd name="connsiteX2153" fmla="*/ 278235 w 1634547"/>
                <a:gd name="connsiteY2153" fmla="*/ 275292 h 1201292"/>
                <a:gd name="connsiteX2154" fmla="*/ 281074 w 1634547"/>
                <a:gd name="connsiteY2154" fmla="*/ 274977 h 1201292"/>
                <a:gd name="connsiteX2155" fmla="*/ 283559 w 1634547"/>
                <a:gd name="connsiteY2155" fmla="*/ 274349 h 1201292"/>
                <a:gd name="connsiteX2156" fmla="*/ 286874 w 1634547"/>
                <a:gd name="connsiteY2156" fmla="*/ 274291 h 1201292"/>
                <a:gd name="connsiteX2157" fmla="*/ 292046 w 1634547"/>
                <a:gd name="connsiteY2157" fmla="*/ 275082 h 1201292"/>
                <a:gd name="connsiteX2158" fmla="*/ 293646 w 1634547"/>
                <a:gd name="connsiteY2158" fmla="*/ 275111 h 1201292"/>
                <a:gd name="connsiteX2159" fmla="*/ 295637 w 1634547"/>
                <a:gd name="connsiteY2159" fmla="*/ 275215 h 1201292"/>
                <a:gd name="connsiteX2160" fmla="*/ 297047 w 1634547"/>
                <a:gd name="connsiteY2160" fmla="*/ 276511 h 1201292"/>
                <a:gd name="connsiteX2161" fmla="*/ 297752 w 1634547"/>
                <a:gd name="connsiteY2161" fmla="*/ 279435 h 1201292"/>
                <a:gd name="connsiteX2162" fmla="*/ 298818 w 1634547"/>
                <a:gd name="connsiteY2162" fmla="*/ 280749 h 1201292"/>
                <a:gd name="connsiteX2163" fmla="*/ 300752 w 1634547"/>
                <a:gd name="connsiteY2163" fmla="*/ 280264 h 1201292"/>
                <a:gd name="connsiteX2164" fmla="*/ 304867 w 1634547"/>
                <a:gd name="connsiteY2164" fmla="*/ 277682 h 1201292"/>
                <a:gd name="connsiteX2165" fmla="*/ 307496 w 1634547"/>
                <a:gd name="connsiteY2165" fmla="*/ 275654 h 1201292"/>
                <a:gd name="connsiteX2166" fmla="*/ 310782 w 1634547"/>
                <a:gd name="connsiteY2166" fmla="*/ 272710 h 1201292"/>
                <a:gd name="connsiteX2167" fmla="*/ 314040 w 1634547"/>
                <a:gd name="connsiteY2167" fmla="*/ 272310 h 1201292"/>
                <a:gd name="connsiteX2168" fmla="*/ 317497 w 1634547"/>
                <a:gd name="connsiteY2168" fmla="*/ 271653 h 1201292"/>
                <a:gd name="connsiteX2169" fmla="*/ 318697 w 1634547"/>
                <a:gd name="connsiteY2169" fmla="*/ 270196 h 1201292"/>
                <a:gd name="connsiteX2170" fmla="*/ 319974 w 1634547"/>
                <a:gd name="connsiteY2170" fmla="*/ 266767 h 1201292"/>
                <a:gd name="connsiteX2171" fmla="*/ 322097 w 1634547"/>
                <a:gd name="connsiteY2171" fmla="*/ 264176 h 1201292"/>
                <a:gd name="connsiteX2172" fmla="*/ 322450 w 1634547"/>
                <a:gd name="connsiteY2172" fmla="*/ 260880 h 1201292"/>
                <a:gd name="connsiteX2173" fmla="*/ 321707 w 1634547"/>
                <a:gd name="connsiteY2173" fmla="*/ 258556 h 1201292"/>
                <a:gd name="connsiteX2174" fmla="*/ 320230 w 1634547"/>
                <a:gd name="connsiteY2174" fmla="*/ 254765 h 1201292"/>
                <a:gd name="connsiteX2175" fmla="*/ 320278 w 1634547"/>
                <a:gd name="connsiteY2175" fmla="*/ 252203 h 1201292"/>
                <a:gd name="connsiteX2176" fmla="*/ 319564 w 1634547"/>
                <a:gd name="connsiteY2176" fmla="*/ 244764 h 1201292"/>
                <a:gd name="connsiteX2177" fmla="*/ 318611 w 1634547"/>
                <a:gd name="connsiteY2177" fmla="*/ 238049 h 1201292"/>
                <a:gd name="connsiteX2178" fmla="*/ 319583 w 1634547"/>
                <a:gd name="connsiteY2178" fmla="*/ 232629 h 1201292"/>
                <a:gd name="connsiteX2179" fmla="*/ 321297 w 1634547"/>
                <a:gd name="connsiteY2179" fmla="*/ 226552 h 1201292"/>
                <a:gd name="connsiteX2180" fmla="*/ 321964 w 1634547"/>
                <a:gd name="connsiteY2180" fmla="*/ 224685 h 1201292"/>
                <a:gd name="connsiteX2181" fmla="*/ 323050 w 1634547"/>
                <a:gd name="connsiteY2181" fmla="*/ 222237 h 1201292"/>
                <a:gd name="connsiteX2182" fmla="*/ 324584 w 1634547"/>
                <a:gd name="connsiteY2182" fmla="*/ 219294 h 1201292"/>
                <a:gd name="connsiteX2183" fmla="*/ 326736 w 1634547"/>
                <a:gd name="connsiteY2183" fmla="*/ 218370 h 1201292"/>
                <a:gd name="connsiteX2184" fmla="*/ 332784 w 1634547"/>
                <a:gd name="connsiteY2184" fmla="*/ 217742 h 1201292"/>
                <a:gd name="connsiteX2185" fmla="*/ 338385 w 1634547"/>
                <a:gd name="connsiteY2185" fmla="*/ 216503 h 1201292"/>
                <a:gd name="connsiteX2186" fmla="*/ 341243 w 1634547"/>
                <a:gd name="connsiteY2186" fmla="*/ 215227 h 1201292"/>
                <a:gd name="connsiteX2187" fmla="*/ 344214 w 1634547"/>
                <a:gd name="connsiteY2187" fmla="*/ 214456 h 1201292"/>
                <a:gd name="connsiteX2188" fmla="*/ 345986 w 1634547"/>
                <a:gd name="connsiteY2188" fmla="*/ 213522 h 1201292"/>
                <a:gd name="connsiteX2189" fmla="*/ 349034 w 1634547"/>
                <a:gd name="connsiteY2189" fmla="*/ 209207 h 1201292"/>
                <a:gd name="connsiteX2190" fmla="*/ 350482 w 1634547"/>
                <a:gd name="connsiteY2190" fmla="*/ 206721 h 1201292"/>
                <a:gd name="connsiteX2191" fmla="*/ 351549 w 1634547"/>
                <a:gd name="connsiteY2191" fmla="*/ 200111 h 1201292"/>
                <a:gd name="connsiteX2192" fmla="*/ 350768 w 1634547"/>
                <a:gd name="connsiteY2192" fmla="*/ 196930 h 1201292"/>
                <a:gd name="connsiteX2193" fmla="*/ 351415 w 1634547"/>
                <a:gd name="connsiteY2193" fmla="*/ 194110 h 1201292"/>
                <a:gd name="connsiteX2194" fmla="*/ 352892 w 1634547"/>
                <a:gd name="connsiteY2194" fmla="*/ 192453 h 1201292"/>
                <a:gd name="connsiteX2195" fmla="*/ 354968 w 1634547"/>
                <a:gd name="connsiteY2195" fmla="*/ 190786 h 1201292"/>
                <a:gd name="connsiteX2196" fmla="*/ 356359 w 1634547"/>
                <a:gd name="connsiteY2196" fmla="*/ 190500 h 1201292"/>
                <a:gd name="connsiteX2197" fmla="*/ 359321 w 1634547"/>
                <a:gd name="connsiteY2197" fmla="*/ 189995 h 1201292"/>
                <a:gd name="connsiteX2198" fmla="*/ 364179 w 1634547"/>
                <a:gd name="connsiteY2198" fmla="*/ 190167 h 1201292"/>
                <a:gd name="connsiteX2199" fmla="*/ 366656 w 1634547"/>
                <a:gd name="connsiteY2199" fmla="*/ 190976 h 1201292"/>
                <a:gd name="connsiteX2200" fmla="*/ 369170 w 1634547"/>
                <a:gd name="connsiteY2200" fmla="*/ 191357 h 1201292"/>
                <a:gd name="connsiteX2201" fmla="*/ 370761 w 1634547"/>
                <a:gd name="connsiteY2201" fmla="*/ 190757 h 1201292"/>
                <a:gd name="connsiteX2202" fmla="*/ 371818 w 1634547"/>
                <a:gd name="connsiteY2202" fmla="*/ 189490 h 1201292"/>
                <a:gd name="connsiteX2203" fmla="*/ 373447 w 1634547"/>
                <a:gd name="connsiteY2203" fmla="*/ 189091 h 1201292"/>
                <a:gd name="connsiteX2204" fmla="*/ 375895 w 1634547"/>
                <a:gd name="connsiteY2204" fmla="*/ 188481 h 1201292"/>
                <a:gd name="connsiteX2205" fmla="*/ 378419 w 1634547"/>
                <a:gd name="connsiteY2205" fmla="*/ 187719 h 1201292"/>
                <a:gd name="connsiteX2206" fmla="*/ 379809 w 1634547"/>
                <a:gd name="connsiteY2206" fmla="*/ 187862 h 1201292"/>
                <a:gd name="connsiteX2207" fmla="*/ 380095 w 1634547"/>
                <a:gd name="connsiteY2207" fmla="*/ 189738 h 1201292"/>
                <a:gd name="connsiteX2208" fmla="*/ 379866 w 1634547"/>
                <a:gd name="connsiteY2208" fmla="*/ 191205 h 1201292"/>
                <a:gd name="connsiteX2209" fmla="*/ 380352 w 1634547"/>
                <a:gd name="connsiteY2209" fmla="*/ 193167 h 1201292"/>
                <a:gd name="connsiteX2210" fmla="*/ 381352 w 1634547"/>
                <a:gd name="connsiteY2210" fmla="*/ 194463 h 1201292"/>
                <a:gd name="connsiteX2211" fmla="*/ 381029 w 1634547"/>
                <a:gd name="connsiteY2211" fmla="*/ 195863 h 1201292"/>
                <a:gd name="connsiteX2212" fmla="*/ 379619 w 1634547"/>
                <a:gd name="connsiteY2212" fmla="*/ 196672 h 1201292"/>
                <a:gd name="connsiteX2213" fmla="*/ 378228 w 1634547"/>
                <a:gd name="connsiteY2213" fmla="*/ 197768 h 1201292"/>
                <a:gd name="connsiteX2214" fmla="*/ 377923 w 1634547"/>
                <a:gd name="connsiteY2214" fmla="*/ 199263 h 1201292"/>
                <a:gd name="connsiteX2215" fmla="*/ 379686 w 1634547"/>
                <a:gd name="connsiteY2215" fmla="*/ 201121 h 1201292"/>
                <a:gd name="connsiteX2216" fmla="*/ 380286 w 1634547"/>
                <a:gd name="connsiteY2216" fmla="*/ 202902 h 1201292"/>
                <a:gd name="connsiteX2217" fmla="*/ 383238 w 1634547"/>
                <a:gd name="connsiteY2217" fmla="*/ 203968 h 1201292"/>
                <a:gd name="connsiteX2218" fmla="*/ 385534 w 1634547"/>
                <a:gd name="connsiteY2218" fmla="*/ 205169 h 1201292"/>
                <a:gd name="connsiteX2219" fmla="*/ 386391 w 1634547"/>
                <a:gd name="connsiteY2219" fmla="*/ 206321 h 1201292"/>
                <a:gd name="connsiteX2220" fmla="*/ 386134 w 1634547"/>
                <a:gd name="connsiteY2220" fmla="*/ 207616 h 1201292"/>
                <a:gd name="connsiteX2221" fmla="*/ 385077 w 1634547"/>
                <a:gd name="connsiteY2221" fmla="*/ 209007 h 1201292"/>
                <a:gd name="connsiteX2222" fmla="*/ 384057 w 1634547"/>
                <a:gd name="connsiteY2222" fmla="*/ 210503 h 1201292"/>
                <a:gd name="connsiteX2223" fmla="*/ 383924 w 1634547"/>
                <a:gd name="connsiteY2223" fmla="*/ 211398 h 1201292"/>
                <a:gd name="connsiteX2224" fmla="*/ 384248 w 1634547"/>
                <a:gd name="connsiteY2224" fmla="*/ 212446 h 1201292"/>
                <a:gd name="connsiteX2225" fmla="*/ 386458 w 1634547"/>
                <a:gd name="connsiteY2225" fmla="*/ 213141 h 1201292"/>
                <a:gd name="connsiteX2226" fmla="*/ 389020 w 1634547"/>
                <a:gd name="connsiteY2226" fmla="*/ 214294 h 1201292"/>
                <a:gd name="connsiteX2227" fmla="*/ 393078 w 1634547"/>
                <a:gd name="connsiteY2227" fmla="*/ 215780 h 1201292"/>
                <a:gd name="connsiteX2228" fmla="*/ 395859 w 1634547"/>
                <a:gd name="connsiteY2228" fmla="*/ 218542 h 1201292"/>
                <a:gd name="connsiteX2229" fmla="*/ 398622 w 1634547"/>
                <a:gd name="connsiteY2229" fmla="*/ 219304 h 1201292"/>
                <a:gd name="connsiteX2230" fmla="*/ 399955 w 1634547"/>
                <a:gd name="connsiteY2230" fmla="*/ 221990 h 1201292"/>
                <a:gd name="connsiteX2231" fmla="*/ 400193 w 1634547"/>
                <a:gd name="connsiteY2231" fmla="*/ 225885 h 1201292"/>
                <a:gd name="connsiteX2232" fmla="*/ 403022 w 1634547"/>
                <a:gd name="connsiteY2232" fmla="*/ 227867 h 1201292"/>
                <a:gd name="connsiteX2233" fmla="*/ 407204 w 1634547"/>
                <a:gd name="connsiteY2233" fmla="*/ 230619 h 1201292"/>
                <a:gd name="connsiteX2234" fmla="*/ 409327 w 1634547"/>
                <a:gd name="connsiteY2234" fmla="*/ 231124 h 1201292"/>
                <a:gd name="connsiteX2235" fmla="*/ 410746 w 1634547"/>
                <a:gd name="connsiteY2235" fmla="*/ 232686 h 1201292"/>
                <a:gd name="connsiteX2236" fmla="*/ 412795 w 1634547"/>
                <a:gd name="connsiteY2236" fmla="*/ 234572 h 1201292"/>
                <a:gd name="connsiteX2237" fmla="*/ 414614 w 1634547"/>
                <a:gd name="connsiteY2237" fmla="*/ 235163 h 1201292"/>
                <a:gd name="connsiteX2238" fmla="*/ 416776 w 1634547"/>
                <a:gd name="connsiteY2238" fmla="*/ 235439 h 1201292"/>
                <a:gd name="connsiteX2239" fmla="*/ 420338 w 1634547"/>
                <a:gd name="connsiteY2239" fmla="*/ 233686 h 1201292"/>
                <a:gd name="connsiteX2240" fmla="*/ 424339 w 1634547"/>
                <a:gd name="connsiteY2240" fmla="*/ 233515 h 1201292"/>
                <a:gd name="connsiteX2241" fmla="*/ 426520 w 1634547"/>
                <a:gd name="connsiteY2241" fmla="*/ 234515 h 1201292"/>
                <a:gd name="connsiteX2242" fmla="*/ 428597 w 1634547"/>
                <a:gd name="connsiteY2242" fmla="*/ 238287 h 1201292"/>
                <a:gd name="connsiteX2243" fmla="*/ 430063 w 1634547"/>
                <a:gd name="connsiteY2243" fmla="*/ 239478 h 1201292"/>
                <a:gd name="connsiteX2244" fmla="*/ 430930 w 1634547"/>
                <a:gd name="connsiteY2244" fmla="*/ 240535 h 1201292"/>
                <a:gd name="connsiteX2245" fmla="*/ 432331 w 1634547"/>
                <a:gd name="connsiteY2245" fmla="*/ 241545 h 1201292"/>
                <a:gd name="connsiteX2246" fmla="*/ 433750 w 1634547"/>
                <a:gd name="connsiteY2246" fmla="*/ 241697 h 1201292"/>
                <a:gd name="connsiteX2247" fmla="*/ 435864 w 1634547"/>
                <a:gd name="connsiteY2247" fmla="*/ 240859 h 1201292"/>
                <a:gd name="connsiteX2248" fmla="*/ 437150 w 1634547"/>
                <a:gd name="connsiteY2248" fmla="*/ 239192 h 1201292"/>
                <a:gd name="connsiteX2249" fmla="*/ 438998 w 1634547"/>
                <a:gd name="connsiteY2249" fmla="*/ 239535 h 1201292"/>
                <a:gd name="connsiteX2250" fmla="*/ 439693 w 1634547"/>
                <a:gd name="connsiteY2250" fmla="*/ 240621 h 1201292"/>
                <a:gd name="connsiteX2251" fmla="*/ 440036 w 1634547"/>
                <a:gd name="connsiteY2251" fmla="*/ 242478 h 1201292"/>
                <a:gd name="connsiteX2252" fmla="*/ 441017 w 1634547"/>
                <a:gd name="connsiteY2252" fmla="*/ 244783 h 1201292"/>
                <a:gd name="connsiteX2253" fmla="*/ 443360 w 1634547"/>
                <a:gd name="connsiteY2253" fmla="*/ 246497 h 1201292"/>
                <a:gd name="connsiteX2254" fmla="*/ 446637 w 1634547"/>
                <a:gd name="connsiteY2254" fmla="*/ 247517 h 1201292"/>
                <a:gd name="connsiteX2255" fmla="*/ 447094 w 1634547"/>
                <a:gd name="connsiteY2255" fmla="*/ 248355 h 1201292"/>
                <a:gd name="connsiteX2256" fmla="*/ 447551 w 1634547"/>
                <a:gd name="connsiteY2256" fmla="*/ 250650 h 1201292"/>
                <a:gd name="connsiteX2257" fmla="*/ 448437 w 1634547"/>
                <a:gd name="connsiteY2257" fmla="*/ 252241 h 1201292"/>
                <a:gd name="connsiteX2258" fmla="*/ 449628 w 1634547"/>
                <a:gd name="connsiteY2258" fmla="*/ 254318 h 1201292"/>
                <a:gd name="connsiteX2259" fmla="*/ 450761 w 1634547"/>
                <a:gd name="connsiteY2259" fmla="*/ 258099 h 1201292"/>
                <a:gd name="connsiteX2260" fmla="*/ 450999 w 1634547"/>
                <a:gd name="connsiteY2260" fmla="*/ 261223 h 1201292"/>
                <a:gd name="connsiteX2261" fmla="*/ 451523 w 1634547"/>
                <a:gd name="connsiteY2261" fmla="*/ 262938 h 1201292"/>
                <a:gd name="connsiteX2262" fmla="*/ 453037 w 1634547"/>
                <a:gd name="connsiteY2262" fmla="*/ 265729 h 1201292"/>
                <a:gd name="connsiteX2263" fmla="*/ 455457 w 1634547"/>
                <a:gd name="connsiteY2263" fmla="*/ 270186 h 1201292"/>
                <a:gd name="connsiteX2264" fmla="*/ 457381 w 1634547"/>
                <a:gd name="connsiteY2264" fmla="*/ 273958 h 1201292"/>
                <a:gd name="connsiteX2265" fmla="*/ 459610 w 1634547"/>
                <a:gd name="connsiteY2265" fmla="*/ 274692 h 1201292"/>
                <a:gd name="connsiteX2266" fmla="*/ 461506 w 1634547"/>
                <a:gd name="connsiteY2266" fmla="*/ 275882 h 1201292"/>
                <a:gd name="connsiteX2267" fmla="*/ 462591 w 1634547"/>
                <a:gd name="connsiteY2267" fmla="*/ 278664 h 1201292"/>
                <a:gd name="connsiteX2268" fmla="*/ 464601 w 1634547"/>
                <a:gd name="connsiteY2268" fmla="*/ 283893 h 1201292"/>
                <a:gd name="connsiteX2269" fmla="*/ 464925 w 1634547"/>
                <a:gd name="connsiteY2269" fmla="*/ 287303 h 1201292"/>
                <a:gd name="connsiteX2270" fmla="*/ 465096 w 1634547"/>
                <a:gd name="connsiteY2270" fmla="*/ 289846 h 1201292"/>
                <a:gd name="connsiteX2271" fmla="*/ 465754 w 1634547"/>
                <a:gd name="connsiteY2271" fmla="*/ 290999 h 1201292"/>
                <a:gd name="connsiteX2272" fmla="*/ 465897 w 1634547"/>
                <a:gd name="connsiteY2272" fmla="*/ 292437 h 1201292"/>
                <a:gd name="connsiteX2273" fmla="*/ 464220 w 1634547"/>
                <a:gd name="connsiteY2273" fmla="*/ 297895 h 1201292"/>
                <a:gd name="connsiteX2274" fmla="*/ 462801 w 1634547"/>
                <a:gd name="connsiteY2274" fmla="*/ 300352 h 1201292"/>
                <a:gd name="connsiteX2275" fmla="*/ 462620 w 1634547"/>
                <a:gd name="connsiteY2275" fmla="*/ 302419 h 1201292"/>
                <a:gd name="connsiteX2276" fmla="*/ 463582 w 1634547"/>
                <a:gd name="connsiteY2276" fmla="*/ 306010 h 1201292"/>
                <a:gd name="connsiteX2277" fmla="*/ 464906 w 1634547"/>
                <a:gd name="connsiteY2277" fmla="*/ 308791 h 1201292"/>
                <a:gd name="connsiteX2278" fmla="*/ 465039 w 1634547"/>
                <a:gd name="connsiteY2278" fmla="*/ 311448 h 1201292"/>
                <a:gd name="connsiteX2279" fmla="*/ 463915 w 1634547"/>
                <a:gd name="connsiteY2279" fmla="*/ 313392 h 1201292"/>
                <a:gd name="connsiteX2280" fmla="*/ 461982 w 1634547"/>
                <a:gd name="connsiteY2280" fmla="*/ 315821 h 1201292"/>
                <a:gd name="connsiteX2281" fmla="*/ 461048 w 1634547"/>
                <a:gd name="connsiteY2281" fmla="*/ 317211 h 1201292"/>
                <a:gd name="connsiteX2282" fmla="*/ 459543 w 1634547"/>
                <a:gd name="connsiteY2282" fmla="*/ 318430 h 1201292"/>
                <a:gd name="connsiteX2283" fmla="*/ 457238 w 1634547"/>
                <a:gd name="connsiteY2283" fmla="*/ 323117 h 1201292"/>
                <a:gd name="connsiteX2284" fmla="*/ 456200 w 1634547"/>
                <a:gd name="connsiteY2284" fmla="*/ 328289 h 1201292"/>
                <a:gd name="connsiteX2285" fmla="*/ 455962 w 1634547"/>
                <a:gd name="connsiteY2285" fmla="*/ 330946 h 1201292"/>
                <a:gd name="connsiteX2286" fmla="*/ 456838 w 1634547"/>
                <a:gd name="connsiteY2286" fmla="*/ 332870 h 1201292"/>
                <a:gd name="connsiteX2287" fmla="*/ 458305 w 1634547"/>
                <a:gd name="connsiteY2287" fmla="*/ 334985 h 1201292"/>
                <a:gd name="connsiteX2288" fmla="*/ 458667 w 1634547"/>
                <a:gd name="connsiteY2288" fmla="*/ 336814 h 1201292"/>
                <a:gd name="connsiteX2289" fmla="*/ 461077 w 1634547"/>
                <a:gd name="connsiteY2289" fmla="*/ 340900 h 1201292"/>
                <a:gd name="connsiteX2290" fmla="*/ 461715 w 1634547"/>
                <a:gd name="connsiteY2290" fmla="*/ 343424 h 1201292"/>
                <a:gd name="connsiteX2291" fmla="*/ 462705 w 1634547"/>
                <a:gd name="connsiteY2291" fmla="*/ 343510 h 1201292"/>
                <a:gd name="connsiteX2292" fmla="*/ 463763 w 1634547"/>
                <a:gd name="connsiteY2292" fmla="*/ 342681 h 1201292"/>
                <a:gd name="connsiteX2293" fmla="*/ 466344 w 1634547"/>
                <a:gd name="connsiteY2293" fmla="*/ 342624 h 1201292"/>
                <a:gd name="connsiteX2294" fmla="*/ 468687 w 1634547"/>
                <a:gd name="connsiteY2294" fmla="*/ 343519 h 1201292"/>
                <a:gd name="connsiteX2295" fmla="*/ 470935 w 1634547"/>
                <a:gd name="connsiteY2295" fmla="*/ 345386 h 1201292"/>
                <a:gd name="connsiteX2296" fmla="*/ 473345 w 1634547"/>
                <a:gd name="connsiteY2296" fmla="*/ 346377 h 1201292"/>
                <a:gd name="connsiteX2297" fmla="*/ 476793 w 1634547"/>
                <a:gd name="connsiteY2297" fmla="*/ 346129 h 1201292"/>
                <a:gd name="connsiteX2298" fmla="*/ 478631 w 1634547"/>
                <a:gd name="connsiteY2298" fmla="*/ 347129 h 1201292"/>
                <a:gd name="connsiteX2299" fmla="*/ 480613 w 1634547"/>
                <a:gd name="connsiteY2299" fmla="*/ 347948 h 1201292"/>
                <a:gd name="connsiteX2300" fmla="*/ 484718 w 1634547"/>
                <a:gd name="connsiteY2300" fmla="*/ 348234 h 1201292"/>
                <a:gd name="connsiteX2301" fmla="*/ 487795 w 1634547"/>
                <a:gd name="connsiteY2301" fmla="*/ 348225 h 1201292"/>
                <a:gd name="connsiteX2302" fmla="*/ 492519 w 1634547"/>
                <a:gd name="connsiteY2302" fmla="*/ 348253 h 1201292"/>
                <a:gd name="connsiteX2303" fmla="*/ 496338 w 1634547"/>
                <a:gd name="connsiteY2303" fmla="*/ 349510 h 1201292"/>
                <a:gd name="connsiteX2304" fmla="*/ 503054 w 1634547"/>
                <a:gd name="connsiteY2304" fmla="*/ 350501 h 1201292"/>
                <a:gd name="connsiteX2305" fmla="*/ 507206 w 1634547"/>
                <a:gd name="connsiteY2305" fmla="*/ 350425 h 1201292"/>
                <a:gd name="connsiteX2306" fmla="*/ 512788 w 1634547"/>
                <a:gd name="connsiteY2306" fmla="*/ 349491 h 1201292"/>
                <a:gd name="connsiteX2307" fmla="*/ 516207 w 1634547"/>
                <a:gd name="connsiteY2307" fmla="*/ 350082 h 1201292"/>
                <a:gd name="connsiteX2308" fmla="*/ 526332 w 1634547"/>
                <a:gd name="connsiteY2308" fmla="*/ 351473 h 1201292"/>
                <a:gd name="connsiteX2309" fmla="*/ 532257 w 1634547"/>
                <a:gd name="connsiteY2309" fmla="*/ 352930 h 1201292"/>
                <a:gd name="connsiteX2310" fmla="*/ 536010 w 1634547"/>
                <a:gd name="connsiteY2310" fmla="*/ 354568 h 1201292"/>
                <a:gd name="connsiteX2311" fmla="*/ 538649 w 1634547"/>
                <a:gd name="connsiteY2311" fmla="*/ 357159 h 1201292"/>
                <a:gd name="connsiteX2312" fmla="*/ 541668 w 1634547"/>
                <a:gd name="connsiteY2312" fmla="*/ 361198 h 1201292"/>
                <a:gd name="connsiteX2313" fmla="*/ 544068 w 1634547"/>
                <a:gd name="connsiteY2313" fmla="*/ 363046 h 1201292"/>
                <a:gd name="connsiteX2314" fmla="*/ 550516 w 1634547"/>
                <a:gd name="connsiteY2314" fmla="*/ 364160 h 1201292"/>
                <a:gd name="connsiteX2315" fmla="*/ 554946 w 1634547"/>
                <a:gd name="connsiteY2315" fmla="*/ 368865 h 1201292"/>
                <a:gd name="connsiteX2316" fmla="*/ 558403 w 1634547"/>
                <a:gd name="connsiteY2316" fmla="*/ 370618 h 1201292"/>
                <a:gd name="connsiteX2317" fmla="*/ 564223 w 1634547"/>
                <a:gd name="connsiteY2317" fmla="*/ 375161 h 1201292"/>
                <a:gd name="connsiteX2318" fmla="*/ 568338 w 1634547"/>
                <a:gd name="connsiteY2318" fmla="*/ 376933 h 1201292"/>
                <a:gd name="connsiteX2319" fmla="*/ 573262 w 1634547"/>
                <a:gd name="connsiteY2319" fmla="*/ 378562 h 1201292"/>
                <a:gd name="connsiteX2320" fmla="*/ 581292 w 1634547"/>
                <a:gd name="connsiteY2320" fmla="*/ 377866 h 1201292"/>
                <a:gd name="connsiteX2321" fmla="*/ 581740 w 1634547"/>
                <a:gd name="connsiteY2321" fmla="*/ 378476 h 1201292"/>
                <a:gd name="connsiteX2322" fmla="*/ 581120 w 1634547"/>
                <a:gd name="connsiteY2322" fmla="*/ 380933 h 1201292"/>
                <a:gd name="connsiteX2323" fmla="*/ 580634 w 1634547"/>
                <a:gd name="connsiteY2323" fmla="*/ 384296 h 1201292"/>
                <a:gd name="connsiteX2324" fmla="*/ 580634 w 1634547"/>
                <a:gd name="connsiteY2324" fmla="*/ 386725 h 1201292"/>
                <a:gd name="connsiteX2325" fmla="*/ 581463 w 1634547"/>
                <a:gd name="connsiteY2325" fmla="*/ 387963 h 1201292"/>
                <a:gd name="connsiteX2326" fmla="*/ 584530 w 1634547"/>
                <a:gd name="connsiteY2326" fmla="*/ 388696 h 1201292"/>
                <a:gd name="connsiteX2327" fmla="*/ 585978 w 1634547"/>
                <a:gd name="connsiteY2327" fmla="*/ 389887 h 1201292"/>
                <a:gd name="connsiteX2328" fmla="*/ 587083 w 1634547"/>
                <a:gd name="connsiteY2328" fmla="*/ 392173 h 1201292"/>
                <a:gd name="connsiteX2329" fmla="*/ 587721 w 1634547"/>
                <a:gd name="connsiteY2329" fmla="*/ 393592 h 1201292"/>
                <a:gd name="connsiteX2330" fmla="*/ 590302 w 1634547"/>
                <a:gd name="connsiteY2330" fmla="*/ 400583 h 1201292"/>
                <a:gd name="connsiteX2331" fmla="*/ 594436 w 1634547"/>
                <a:gd name="connsiteY2331" fmla="*/ 410880 h 1201292"/>
                <a:gd name="connsiteX2332" fmla="*/ 594913 w 1634547"/>
                <a:gd name="connsiteY2332" fmla="*/ 414833 h 1201292"/>
                <a:gd name="connsiteX2333" fmla="*/ 596322 w 1634547"/>
                <a:gd name="connsiteY2333" fmla="*/ 417376 h 1201292"/>
                <a:gd name="connsiteX2334" fmla="*/ 600809 w 1634547"/>
                <a:gd name="connsiteY2334" fmla="*/ 421405 h 1201292"/>
                <a:gd name="connsiteX2335" fmla="*/ 603161 w 1634547"/>
                <a:gd name="connsiteY2335" fmla="*/ 424387 h 1201292"/>
                <a:gd name="connsiteX2336" fmla="*/ 606666 w 1634547"/>
                <a:gd name="connsiteY2336" fmla="*/ 427511 h 1201292"/>
                <a:gd name="connsiteX2337" fmla="*/ 607819 w 1634547"/>
                <a:gd name="connsiteY2337" fmla="*/ 430397 h 1201292"/>
                <a:gd name="connsiteX2338" fmla="*/ 608076 w 1634547"/>
                <a:gd name="connsiteY2338" fmla="*/ 434121 h 1201292"/>
                <a:gd name="connsiteX2339" fmla="*/ 608962 w 1634547"/>
                <a:gd name="connsiteY2339" fmla="*/ 435083 h 1201292"/>
                <a:gd name="connsiteX2340" fmla="*/ 615372 w 1634547"/>
                <a:gd name="connsiteY2340" fmla="*/ 434226 h 1201292"/>
                <a:gd name="connsiteX2341" fmla="*/ 620926 w 1634547"/>
                <a:gd name="connsiteY2341" fmla="*/ 433626 h 1201292"/>
                <a:gd name="connsiteX2342" fmla="*/ 630888 w 1634547"/>
                <a:gd name="connsiteY2342" fmla="*/ 432559 h 1201292"/>
                <a:gd name="connsiteX2343" fmla="*/ 644604 w 1634547"/>
                <a:gd name="connsiteY2343" fmla="*/ 434502 h 1201292"/>
                <a:gd name="connsiteX2344" fmla="*/ 658749 w 1634547"/>
                <a:gd name="connsiteY2344" fmla="*/ 436378 h 1201292"/>
                <a:gd name="connsiteX2345" fmla="*/ 671256 w 1634547"/>
                <a:gd name="connsiteY2345" fmla="*/ 438036 h 1201292"/>
                <a:gd name="connsiteX2346" fmla="*/ 677418 w 1634547"/>
                <a:gd name="connsiteY2346" fmla="*/ 438845 h 1201292"/>
                <a:gd name="connsiteX2347" fmla="*/ 691344 w 1634547"/>
                <a:gd name="connsiteY2347" fmla="*/ 440589 h 1201292"/>
                <a:gd name="connsiteX2348" fmla="*/ 699088 w 1634547"/>
                <a:gd name="connsiteY2348" fmla="*/ 438369 h 1201292"/>
                <a:gd name="connsiteX2349" fmla="*/ 705136 w 1634547"/>
                <a:gd name="connsiteY2349" fmla="*/ 436636 h 1201292"/>
                <a:gd name="connsiteX2350" fmla="*/ 707879 w 1634547"/>
                <a:gd name="connsiteY2350" fmla="*/ 436874 h 1201292"/>
                <a:gd name="connsiteX2351" fmla="*/ 719442 w 1634547"/>
                <a:gd name="connsiteY2351" fmla="*/ 438826 h 1201292"/>
                <a:gd name="connsiteX2352" fmla="*/ 726224 w 1634547"/>
                <a:gd name="connsiteY2352" fmla="*/ 439874 h 1201292"/>
                <a:gd name="connsiteX2353" fmla="*/ 734759 w 1634547"/>
                <a:gd name="connsiteY2353" fmla="*/ 441188 h 1201292"/>
                <a:gd name="connsiteX2354" fmla="*/ 740683 w 1634547"/>
                <a:gd name="connsiteY2354" fmla="*/ 441674 h 1201292"/>
                <a:gd name="connsiteX2355" fmla="*/ 745541 w 1634547"/>
                <a:gd name="connsiteY2355" fmla="*/ 441646 h 1201292"/>
                <a:gd name="connsiteX2356" fmla="*/ 747779 w 1634547"/>
                <a:gd name="connsiteY2356" fmla="*/ 442198 h 1201292"/>
                <a:gd name="connsiteX2357" fmla="*/ 749941 w 1634547"/>
                <a:gd name="connsiteY2357" fmla="*/ 443046 h 1201292"/>
                <a:gd name="connsiteX2358" fmla="*/ 751380 w 1634547"/>
                <a:gd name="connsiteY2358" fmla="*/ 444284 h 1201292"/>
                <a:gd name="connsiteX2359" fmla="*/ 755818 w 1634547"/>
                <a:gd name="connsiteY2359" fmla="*/ 450533 h 1201292"/>
                <a:gd name="connsiteX2360" fmla="*/ 758304 w 1634547"/>
                <a:gd name="connsiteY2360" fmla="*/ 453285 h 1201292"/>
                <a:gd name="connsiteX2361" fmla="*/ 763229 w 1634547"/>
                <a:gd name="connsiteY2361" fmla="*/ 455362 h 1201292"/>
                <a:gd name="connsiteX2362" fmla="*/ 774411 w 1634547"/>
                <a:gd name="connsiteY2362" fmla="*/ 457733 h 1201292"/>
                <a:gd name="connsiteX2363" fmla="*/ 780602 w 1634547"/>
                <a:gd name="connsiteY2363" fmla="*/ 459172 h 1201292"/>
                <a:gd name="connsiteX2364" fmla="*/ 787708 w 1634547"/>
                <a:gd name="connsiteY2364" fmla="*/ 460820 h 1201292"/>
                <a:gd name="connsiteX2365" fmla="*/ 792394 w 1634547"/>
                <a:gd name="connsiteY2365" fmla="*/ 463306 h 1201292"/>
                <a:gd name="connsiteX2366" fmla="*/ 797786 w 1634547"/>
                <a:gd name="connsiteY2366" fmla="*/ 466192 h 1201292"/>
                <a:gd name="connsiteX2367" fmla="*/ 804767 w 1634547"/>
                <a:gd name="connsiteY2367" fmla="*/ 469925 h 1201292"/>
                <a:gd name="connsiteX2368" fmla="*/ 812416 w 1634547"/>
                <a:gd name="connsiteY2368" fmla="*/ 468297 h 1201292"/>
                <a:gd name="connsiteX2369" fmla="*/ 820645 w 1634547"/>
                <a:gd name="connsiteY2369" fmla="*/ 466535 h 1201292"/>
                <a:gd name="connsiteX2370" fmla="*/ 825808 w 1634547"/>
                <a:gd name="connsiteY2370" fmla="*/ 465430 h 1201292"/>
                <a:gd name="connsiteX2371" fmla="*/ 825808 w 1634547"/>
                <a:gd name="connsiteY2371" fmla="*/ 473221 h 1201292"/>
                <a:gd name="connsiteX2372" fmla="*/ 833171 w 1634547"/>
                <a:gd name="connsiteY2372" fmla="*/ 473840 h 1201292"/>
                <a:gd name="connsiteX2373" fmla="*/ 835476 w 1634547"/>
                <a:gd name="connsiteY2373" fmla="*/ 473755 h 1201292"/>
                <a:gd name="connsiteX2374" fmla="*/ 838734 w 1634547"/>
                <a:gd name="connsiteY2374" fmla="*/ 475469 h 1201292"/>
                <a:gd name="connsiteX2375" fmla="*/ 840562 w 1634547"/>
                <a:gd name="connsiteY2375" fmla="*/ 474745 h 1201292"/>
                <a:gd name="connsiteX2376" fmla="*/ 842306 w 1634547"/>
                <a:gd name="connsiteY2376" fmla="*/ 473059 h 1201292"/>
                <a:gd name="connsiteX2377" fmla="*/ 844487 w 1634547"/>
                <a:gd name="connsiteY2377" fmla="*/ 470392 h 1201292"/>
                <a:gd name="connsiteX2378" fmla="*/ 847620 w 1634547"/>
                <a:gd name="connsiteY2378" fmla="*/ 469221 h 1201292"/>
                <a:gd name="connsiteX2379" fmla="*/ 853040 w 1634547"/>
                <a:gd name="connsiteY2379" fmla="*/ 466230 h 1201292"/>
                <a:gd name="connsiteX2380" fmla="*/ 854364 w 1634547"/>
                <a:gd name="connsiteY2380" fmla="*/ 465506 h 1201292"/>
                <a:gd name="connsiteX2381" fmla="*/ 862413 w 1634547"/>
                <a:gd name="connsiteY2381" fmla="*/ 461248 h 1201292"/>
                <a:gd name="connsiteX2382" fmla="*/ 874433 w 1634547"/>
                <a:gd name="connsiteY2382" fmla="*/ 455990 h 1201292"/>
                <a:gd name="connsiteX2383" fmla="*/ 879824 w 1634547"/>
                <a:gd name="connsiteY2383" fmla="*/ 453438 h 1201292"/>
                <a:gd name="connsiteX2384" fmla="*/ 881434 w 1634547"/>
                <a:gd name="connsiteY2384" fmla="*/ 452866 h 1201292"/>
                <a:gd name="connsiteX2385" fmla="*/ 884482 w 1634547"/>
                <a:gd name="connsiteY2385" fmla="*/ 451561 h 1201292"/>
                <a:gd name="connsiteX2386" fmla="*/ 886540 w 1634547"/>
                <a:gd name="connsiteY2386" fmla="*/ 450657 h 1201292"/>
                <a:gd name="connsiteX2387" fmla="*/ 890178 w 1634547"/>
                <a:gd name="connsiteY2387" fmla="*/ 449932 h 1201292"/>
                <a:gd name="connsiteX2388" fmla="*/ 895112 w 1634547"/>
                <a:gd name="connsiteY2388" fmla="*/ 449475 h 1201292"/>
                <a:gd name="connsiteX2389" fmla="*/ 900503 w 1634547"/>
                <a:gd name="connsiteY2389" fmla="*/ 448485 h 1201292"/>
                <a:gd name="connsiteX2390" fmla="*/ 912695 w 1634547"/>
                <a:gd name="connsiteY2390" fmla="*/ 446618 h 1201292"/>
                <a:gd name="connsiteX2391" fmla="*/ 914229 w 1634547"/>
                <a:gd name="connsiteY2391" fmla="*/ 446446 h 1201292"/>
                <a:gd name="connsiteX2392" fmla="*/ 921077 w 1634547"/>
                <a:gd name="connsiteY2392" fmla="*/ 445675 h 1201292"/>
                <a:gd name="connsiteX2393" fmla="*/ 923992 w 1634547"/>
                <a:gd name="connsiteY2393" fmla="*/ 444951 h 1201292"/>
                <a:gd name="connsiteX2394" fmla="*/ 928345 w 1634547"/>
                <a:gd name="connsiteY2394" fmla="*/ 445332 h 1201292"/>
                <a:gd name="connsiteX2395" fmla="*/ 934031 w 1634547"/>
                <a:gd name="connsiteY2395" fmla="*/ 445599 h 1201292"/>
                <a:gd name="connsiteX2396" fmla="*/ 937803 w 1634547"/>
                <a:gd name="connsiteY2396" fmla="*/ 446075 h 1201292"/>
                <a:gd name="connsiteX2397" fmla="*/ 942804 w 1634547"/>
                <a:gd name="connsiteY2397" fmla="*/ 445703 h 1201292"/>
                <a:gd name="connsiteX2398" fmla="*/ 949680 w 1634547"/>
                <a:gd name="connsiteY2398" fmla="*/ 445199 h 1201292"/>
                <a:gd name="connsiteX2399" fmla="*/ 955243 w 1634547"/>
                <a:gd name="connsiteY2399" fmla="*/ 445275 h 1201292"/>
                <a:gd name="connsiteX2400" fmla="*/ 958006 w 1634547"/>
                <a:gd name="connsiteY2400" fmla="*/ 444646 h 1201292"/>
                <a:gd name="connsiteX2401" fmla="*/ 962082 w 1634547"/>
                <a:gd name="connsiteY2401" fmla="*/ 442674 h 1201292"/>
                <a:gd name="connsiteX2402" fmla="*/ 964816 w 1634547"/>
                <a:gd name="connsiteY2402" fmla="*/ 441112 h 1201292"/>
                <a:gd name="connsiteX2403" fmla="*/ 969112 w 1634547"/>
                <a:gd name="connsiteY2403" fmla="*/ 439217 h 1201292"/>
                <a:gd name="connsiteX2404" fmla="*/ 974446 w 1634547"/>
                <a:gd name="connsiteY2404" fmla="*/ 437245 h 1201292"/>
                <a:gd name="connsiteX2405" fmla="*/ 978161 w 1634547"/>
                <a:gd name="connsiteY2405" fmla="*/ 435455 h 1201292"/>
                <a:gd name="connsiteX2406" fmla="*/ 980618 w 1634547"/>
                <a:gd name="connsiteY2406" fmla="*/ 434264 h 1201292"/>
                <a:gd name="connsiteX2407" fmla="*/ 983599 w 1634547"/>
                <a:gd name="connsiteY2407" fmla="*/ 433140 h 1201292"/>
                <a:gd name="connsiteX2408" fmla="*/ 984380 w 1634547"/>
                <a:gd name="connsiteY2408" fmla="*/ 431692 h 1201292"/>
                <a:gd name="connsiteX2409" fmla="*/ 985238 w 1634547"/>
                <a:gd name="connsiteY2409" fmla="*/ 430578 h 1201292"/>
                <a:gd name="connsiteX2410" fmla="*/ 986819 w 1634547"/>
                <a:gd name="connsiteY2410" fmla="*/ 428720 h 1201292"/>
                <a:gd name="connsiteX2411" fmla="*/ 989667 w 1634547"/>
                <a:gd name="connsiteY2411" fmla="*/ 425253 h 1201292"/>
                <a:gd name="connsiteX2412" fmla="*/ 991838 w 1634547"/>
                <a:gd name="connsiteY2412" fmla="*/ 422215 h 1201292"/>
                <a:gd name="connsiteX2413" fmla="*/ 992905 w 1634547"/>
                <a:gd name="connsiteY2413" fmla="*/ 420862 h 1201292"/>
                <a:gd name="connsiteX2414" fmla="*/ 995343 w 1634547"/>
                <a:gd name="connsiteY2414" fmla="*/ 417824 h 1201292"/>
                <a:gd name="connsiteX2415" fmla="*/ 997315 w 1634547"/>
                <a:gd name="connsiteY2415" fmla="*/ 415528 h 1201292"/>
                <a:gd name="connsiteX2416" fmla="*/ 999830 w 1634547"/>
                <a:gd name="connsiteY2416" fmla="*/ 412433 h 1201292"/>
                <a:gd name="connsiteX2417" fmla="*/ 1001944 w 1634547"/>
                <a:gd name="connsiteY2417" fmla="*/ 411432 h 1201292"/>
                <a:gd name="connsiteX2418" fmla="*/ 1004631 w 1634547"/>
                <a:gd name="connsiteY2418" fmla="*/ 410585 h 1201292"/>
                <a:gd name="connsiteX2419" fmla="*/ 1011688 w 1634547"/>
                <a:gd name="connsiteY2419" fmla="*/ 407546 h 1201292"/>
                <a:gd name="connsiteX2420" fmla="*/ 1013089 w 1634547"/>
                <a:gd name="connsiteY2420" fmla="*/ 406889 h 1201292"/>
                <a:gd name="connsiteX2421" fmla="*/ 1014260 w 1634547"/>
                <a:gd name="connsiteY2421" fmla="*/ 406756 h 1201292"/>
                <a:gd name="connsiteX2422" fmla="*/ 1016756 w 1634547"/>
                <a:gd name="connsiteY2422" fmla="*/ 404298 h 1201292"/>
                <a:gd name="connsiteX2423" fmla="*/ 1018870 w 1634547"/>
                <a:gd name="connsiteY2423" fmla="*/ 402165 h 1201292"/>
                <a:gd name="connsiteX2424" fmla="*/ 1020252 w 1634547"/>
                <a:gd name="connsiteY2424" fmla="*/ 400574 h 1201292"/>
                <a:gd name="connsiteX2425" fmla="*/ 1023118 w 1634547"/>
                <a:gd name="connsiteY2425" fmla="*/ 399993 h 1201292"/>
                <a:gd name="connsiteX2426" fmla="*/ 1024585 w 1634547"/>
                <a:gd name="connsiteY2426" fmla="*/ 398840 h 1201292"/>
                <a:gd name="connsiteX2427" fmla="*/ 1024843 w 1634547"/>
                <a:gd name="connsiteY2427" fmla="*/ 397335 h 1201292"/>
                <a:gd name="connsiteX2428" fmla="*/ 1024547 w 1634547"/>
                <a:gd name="connsiteY2428" fmla="*/ 395031 h 1201292"/>
                <a:gd name="connsiteX2429" fmla="*/ 1023166 w 1634547"/>
                <a:gd name="connsiteY2429" fmla="*/ 392668 h 1201292"/>
                <a:gd name="connsiteX2430" fmla="*/ 1022004 w 1634547"/>
                <a:gd name="connsiteY2430" fmla="*/ 390601 h 1201292"/>
                <a:gd name="connsiteX2431" fmla="*/ 1017908 w 1634547"/>
                <a:gd name="connsiteY2431" fmla="*/ 386658 h 1201292"/>
                <a:gd name="connsiteX2432" fmla="*/ 1015737 w 1634547"/>
                <a:gd name="connsiteY2432" fmla="*/ 384210 h 1201292"/>
                <a:gd name="connsiteX2433" fmla="*/ 1013527 w 1634547"/>
                <a:gd name="connsiteY2433" fmla="*/ 381057 h 1201292"/>
                <a:gd name="connsiteX2434" fmla="*/ 1012622 w 1634547"/>
                <a:gd name="connsiteY2434" fmla="*/ 378095 h 1201292"/>
                <a:gd name="connsiteX2435" fmla="*/ 1011108 w 1634547"/>
                <a:gd name="connsiteY2435" fmla="*/ 376209 h 1201292"/>
                <a:gd name="connsiteX2436" fmla="*/ 1010384 w 1634547"/>
                <a:gd name="connsiteY2436" fmla="*/ 374533 h 1201292"/>
                <a:gd name="connsiteX2437" fmla="*/ 1010612 w 1634547"/>
                <a:gd name="connsiteY2437" fmla="*/ 372599 h 1201292"/>
                <a:gd name="connsiteX2438" fmla="*/ 1012717 w 1634547"/>
                <a:gd name="connsiteY2438" fmla="*/ 369151 h 1201292"/>
                <a:gd name="connsiteX2439" fmla="*/ 1013384 w 1634547"/>
                <a:gd name="connsiteY2439" fmla="*/ 366970 h 1201292"/>
                <a:gd name="connsiteX2440" fmla="*/ 1014260 w 1634547"/>
                <a:gd name="connsiteY2440" fmla="*/ 363112 h 1201292"/>
                <a:gd name="connsiteX2441" fmla="*/ 1016232 w 1634547"/>
                <a:gd name="connsiteY2441" fmla="*/ 357331 h 1201292"/>
                <a:gd name="connsiteX2442" fmla="*/ 1017841 w 1634547"/>
                <a:gd name="connsiteY2442" fmla="*/ 354616 h 1201292"/>
                <a:gd name="connsiteX2443" fmla="*/ 1019699 w 1634547"/>
                <a:gd name="connsiteY2443" fmla="*/ 351968 h 1201292"/>
                <a:gd name="connsiteX2444" fmla="*/ 1023633 w 1634547"/>
                <a:gd name="connsiteY2444" fmla="*/ 348405 h 1201292"/>
                <a:gd name="connsiteX2445" fmla="*/ 1027233 w 1634547"/>
                <a:gd name="connsiteY2445" fmla="*/ 347748 h 1201292"/>
                <a:gd name="connsiteX2446" fmla="*/ 1029376 w 1634547"/>
                <a:gd name="connsiteY2446" fmla="*/ 348453 h 1201292"/>
                <a:gd name="connsiteX2447" fmla="*/ 1034168 w 1634547"/>
                <a:gd name="connsiteY2447" fmla="*/ 348453 h 1201292"/>
                <a:gd name="connsiteX2448" fmla="*/ 1037358 w 1634547"/>
                <a:gd name="connsiteY2448" fmla="*/ 348644 h 1201292"/>
                <a:gd name="connsiteX2449" fmla="*/ 1039711 w 1634547"/>
                <a:gd name="connsiteY2449" fmla="*/ 350425 h 1201292"/>
                <a:gd name="connsiteX2450" fmla="*/ 1042311 w 1634547"/>
                <a:gd name="connsiteY2450" fmla="*/ 353939 h 1201292"/>
                <a:gd name="connsiteX2451" fmla="*/ 1045255 w 1634547"/>
                <a:gd name="connsiteY2451" fmla="*/ 355225 h 1201292"/>
                <a:gd name="connsiteX2452" fmla="*/ 1054418 w 1634547"/>
                <a:gd name="connsiteY2452" fmla="*/ 357978 h 1201292"/>
                <a:gd name="connsiteX2453" fmla="*/ 1058333 w 1634547"/>
                <a:gd name="connsiteY2453" fmla="*/ 358559 h 1201292"/>
                <a:gd name="connsiteX2454" fmla="*/ 1061133 w 1634547"/>
                <a:gd name="connsiteY2454" fmla="*/ 358683 h 1201292"/>
                <a:gd name="connsiteX2455" fmla="*/ 1065276 w 1634547"/>
                <a:gd name="connsiteY2455" fmla="*/ 359588 h 1201292"/>
                <a:gd name="connsiteX2456" fmla="*/ 1066667 w 1634547"/>
                <a:gd name="connsiteY2456" fmla="*/ 359788 h 1201292"/>
                <a:gd name="connsiteX2457" fmla="*/ 1068791 w 1634547"/>
                <a:gd name="connsiteY2457" fmla="*/ 360407 h 1201292"/>
                <a:gd name="connsiteX2458" fmla="*/ 1070543 w 1634547"/>
                <a:gd name="connsiteY2458" fmla="*/ 359740 h 1201292"/>
                <a:gd name="connsiteX2459" fmla="*/ 1073201 w 1634547"/>
                <a:gd name="connsiteY2459" fmla="*/ 357388 h 1201292"/>
                <a:gd name="connsiteX2460" fmla="*/ 1076544 w 1634547"/>
                <a:gd name="connsiteY2460" fmla="*/ 354749 h 1201292"/>
                <a:gd name="connsiteX2461" fmla="*/ 1077983 w 1634547"/>
                <a:gd name="connsiteY2461" fmla="*/ 354140 h 1201292"/>
                <a:gd name="connsiteX2462" fmla="*/ 1080640 w 1634547"/>
                <a:gd name="connsiteY2462" fmla="*/ 352996 h 1201292"/>
                <a:gd name="connsiteX2463" fmla="*/ 1081974 w 1634547"/>
                <a:gd name="connsiteY2463" fmla="*/ 351920 h 1201292"/>
                <a:gd name="connsiteX2464" fmla="*/ 1084307 w 1634547"/>
                <a:gd name="connsiteY2464" fmla="*/ 348948 h 1201292"/>
                <a:gd name="connsiteX2465" fmla="*/ 1087336 w 1634547"/>
                <a:gd name="connsiteY2465" fmla="*/ 346643 h 1201292"/>
                <a:gd name="connsiteX2466" fmla="*/ 1091032 w 1634547"/>
                <a:gd name="connsiteY2466" fmla="*/ 343176 h 1201292"/>
                <a:gd name="connsiteX2467" fmla="*/ 1092851 w 1634547"/>
                <a:gd name="connsiteY2467" fmla="*/ 340566 h 1201292"/>
                <a:gd name="connsiteX2468" fmla="*/ 1093251 w 1634547"/>
                <a:gd name="connsiteY2468" fmla="*/ 338880 h 1201292"/>
                <a:gd name="connsiteX2469" fmla="*/ 1093651 w 1634547"/>
                <a:gd name="connsiteY2469" fmla="*/ 337052 h 1201292"/>
                <a:gd name="connsiteX2470" fmla="*/ 1094794 w 1634547"/>
                <a:gd name="connsiteY2470" fmla="*/ 336090 h 1201292"/>
                <a:gd name="connsiteX2471" fmla="*/ 1097042 w 1634547"/>
                <a:gd name="connsiteY2471" fmla="*/ 335204 h 1201292"/>
                <a:gd name="connsiteX2472" fmla="*/ 1099575 w 1634547"/>
                <a:gd name="connsiteY2472" fmla="*/ 334966 h 1201292"/>
                <a:gd name="connsiteX2473" fmla="*/ 1104395 w 1634547"/>
                <a:gd name="connsiteY2473" fmla="*/ 336537 h 1201292"/>
                <a:gd name="connsiteX2474" fmla="*/ 1110910 w 1634547"/>
                <a:gd name="connsiteY2474" fmla="*/ 336090 h 1201292"/>
                <a:gd name="connsiteX2475" fmla="*/ 1112368 w 1634547"/>
                <a:gd name="connsiteY2475" fmla="*/ 335861 h 1201292"/>
                <a:gd name="connsiteX2476" fmla="*/ 1118302 w 1634547"/>
                <a:gd name="connsiteY2476" fmla="*/ 334956 h 1201292"/>
                <a:gd name="connsiteX2477" fmla="*/ 1120978 w 1634547"/>
                <a:gd name="connsiteY2477" fmla="*/ 334213 h 1201292"/>
                <a:gd name="connsiteX2478" fmla="*/ 1124750 w 1634547"/>
                <a:gd name="connsiteY2478" fmla="*/ 333499 h 1201292"/>
                <a:gd name="connsiteX2479" fmla="*/ 1127646 w 1634547"/>
                <a:gd name="connsiteY2479" fmla="*/ 330584 h 1201292"/>
                <a:gd name="connsiteX2480" fmla="*/ 1131522 w 1634547"/>
                <a:gd name="connsiteY2480" fmla="*/ 327108 h 1201292"/>
                <a:gd name="connsiteX2481" fmla="*/ 1134342 w 1634547"/>
                <a:gd name="connsiteY2481" fmla="*/ 325174 h 1201292"/>
                <a:gd name="connsiteX2482" fmla="*/ 1136218 w 1634547"/>
                <a:gd name="connsiteY2482" fmla="*/ 324803 h 1201292"/>
                <a:gd name="connsiteX2483" fmla="*/ 1138561 w 1634547"/>
                <a:gd name="connsiteY2483" fmla="*/ 322793 h 1201292"/>
                <a:gd name="connsiteX2484" fmla="*/ 1139714 w 1634547"/>
                <a:gd name="connsiteY2484" fmla="*/ 320631 h 1201292"/>
                <a:gd name="connsiteX2485" fmla="*/ 1139409 w 1634547"/>
                <a:gd name="connsiteY2485" fmla="*/ 318726 h 1201292"/>
                <a:gd name="connsiteX2486" fmla="*/ 1138971 w 1634547"/>
                <a:gd name="connsiteY2486" fmla="*/ 317154 h 1201292"/>
                <a:gd name="connsiteX2487" fmla="*/ 1140352 w 1634547"/>
                <a:gd name="connsiteY2487" fmla="*/ 314230 h 1201292"/>
                <a:gd name="connsiteX2488" fmla="*/ 1142848 w 1634547"/>
                <a:gd name="connsiteY2488" fmla="*/ 309105 h 1201292"/>
                <a:gd name="connsiteX2489" fmla="*/ 1145172 w 1634547"/>
                <a:gd name="connsiteY2489" fmla="*/ 306715 h 1201292"/>
                <a:gd name="connsiteX2490" fmla="*/ 1147096 w 1634547"/>
                <a:gd name="connsiteY2490" fmla="*/ 304781 h 1201292"/>
                <a:gd name="connsiteX2491" fmla="*/ 1148325 w 1634547"/>
                <a:gd name="connsiteY2491" fmla="*/ 301666 h 1201292"/>
                <a:gd name="connsiteX2492" fmla="*/ 1149839 w 1634547"/>
                <a:gd name="connsiteY2492" fmla="*/ 300771 h 1201292"/>
                <a:gd name="connsiteX2493" fmla="*/ 1151697 w 1634547"/>
                <a:gd name="connsiteY2493" fmla="*/ 300428 h 1201292"/>
                <a:gd name="connsiteX2494" fmla="*/ 1154316 w 1634547"/>
                <a:gd name="connsiteY2494" fmla="*/ 298313 h 1201292"/>
                <a:gd name="connsiteX2495" fmla="*/ 1156240 w 1634547"/>
                <a:gd name="connsiteY2495" fmla="*/ 297885 h 1201292"/>
                <a:gd name="connsiteX2496" fmla="*/ 1159440 w 1634547"/>
                <a:gd name="connsiteY2496" fmla="*/ 298895 h 1201292"/>
                <a:gd name="connsiteX2497" fmla="*/ 1164174 w 1634547"/>
                <a:gd name="connsiteY2497" fmla="*/ 299152 h 1201292"/>
                <a:gd name="connsiteX2498" fmla="*/ 1167194 w 1634547"/>
                <a:gd name="connsiteY2498" fmla="*/ 299256 h 1201292"/>
                <a:gd name="connsiteX2499" fmla="*/ 1168918 w 1634547"/>
                <a:gd name="connsiteY2499" fmla="*/ 298876 h 1201292"/>
                <a:gd name="connsiteX2500" fmla="*/ 1169546 w 1634547"/>
                <a:gd name="connsiteY2500" fmla="*/ 297742 h 1201292"/>
                <a:gd name="connsiteX2501" fmla="*/ 1169528 w 1634547"/>
                <a:gd name="connsiteY2501" fmla="*/ 295990 h 1201292"/>
                <a:gd name="connsiteX2502" fmla="*/ 1170489 w 1634547"/>
                <a:gd name="connsiteY2502" fmla="*/ 292084 h 1201292"/>
                <a:gd name="connsiteX2503" fmla="*/ 1170851 w 1634547"/>
                <a:gd name="connsiteY2503" fmla="*/ 290798 h 1201292"/>
                <a:gd name="connsiteX2504" fmla="*/ 1171718 w 1634547"/>
                <a:gd name="connsiteY2504" fmla="*/ 290198 h 1201292"/>
                <a:gd name="connsiteX2505" fmla="*/ 1174632 w 1634547"/>
                <a:gd name="connsiteY2505" fmla="*/ 290122 h 1201292"/>
                <a:gd name="connsiteX2506" fmla="*/ 1176595 w 1634547"/>
                <a:gd name="connsiteY2506" fmla="*/ 291522 h 1201292"/>
                <a:gd name="connsiteX2507" fmla="*/ 1177947 w 1634547"/>
                <a:gd name="connsiteY2507" fmla="*/ 292684 h 1201292"/>
                <a:gd name="connsiteX2508" fmla="*/ 1179824 w 1634547"/>
                <a:gd name="connsiteY2508" fmla="*/ 292837 h 1201292"/>
                <a:gd name="connsiteX2509" fmla="*/ 1181758 w 1634547"/>
                <a:gd name="connsiteY2509" fmla="*/ 292075 h 1201292"/>
                <a:gd name="connsiteX2510" fmla="*/ 1184339 w 1634547"/>
                <a:gd name="connsiteY2510" fmla="*/ 288912 h 1201292"/>
                <a:gd name="connsiteX2511" fmla="*/ 1188644 w 1634547"/>
                <a:gd name="connsiteY2511" fmla="*/ 287074 h 1201292"/>
                <a:gd name="connsiteX2512" fmla="*/ 1190930 w 1634547"/>
                <a:gd name="connsiteY2512" fmla="*/ 286607 h 1201292"/>
                <a:gd name="connsiteX2513" fmla="*/ 1194988 w 1634547"/>
                <a:gd name="connsiteY2513" fmla="*/ 285112 h 1201292"/>
                <a:gd name="connsiteX2514" fmla="*/ 1197550 w 1634547"/>
                <a:gd name="connsiteY2514" fmla="*/ 285655 h 1201292"/>
                <a:gd name="connsiteX2515" fmla="*/ 1202255 w 1634547"/>
                <a:gd name="connsiteY2515" fmla="*/ 286093 h 1201292"/>
                <a:gd name="connsiteX2516" fmla="*/ 1204074 w 1634547"/>
                <a:gd name="connsiteY2516" fmla="*/ 285712 h 1201292"/>
                <a:gd name="connsiteX2517" fmla="*/ 1206056 w 1634547"/>
                <a:gd name="connsiteY2517" fmla="*/ 286093 h 1201292"/>
                <a:gd name="connsiteX2518" fmla="*/ 1207856 w 1634547"/>
                <a:gd name="connsiteY2518" fmla="*/ 283950 h 1201292"/>
                <a:gd name="connsiteX2519" fmla="*/ 1209284 w 1634547"/>
                <a:gd name="connsiteY2519" fmla="*/ 283436 h 1201292"/>
                <a:gd name="connsiteX2520" fmla="*/ 1212314 w 1634547"/>
                <a:gd name="connsiteY2520" fmla="*/ 284426 h 1201292"/>
                <a:gd name="connsiteX2521" fmla="*/ 1214218 w 1634547"/>
                <a:gd name="connsiteY2521" fmla="*/ 286083 h 1201292"/>
                <a:gd name="connsiteX2522" fmla="*/ 1217781 w 1634547"/>
                <a:gd name="connsiteY2522" fmla="*/ 288160 h 1201292"/>
                <a:gd name="connsiteX2523" fmla="*/ 1222324 w 1634547"/>
                <a:gd name="connsiteY2523" fmla="*/ 289131 h 1201292"/>
                <a:gd name="connsiteX2524" fmla="*/ 1226125 w 1634547"/>
                <a:gd name="connsiteY2524" fmla="*/ 288636 h 1201292"/>
                <a:gd name="connsiteX2525" fmla="*/ 1230030 w 1634547"/>
                <a:gd name="connsiteY2525" fmla="*/ 289513 h 1201292"/>
                <a:gd name="connsiteX2526" fmla="*/ 1232335 w 1634547"/>
                <a:gd name="connsiteY2526" fmla="*/ 289436 h 1201292"/>
                <a:gd name="connsiteX2527" fmla="*/ 1233431 w 1634547"/>
                <a:gd name="connsiteY2527" fmla="*/ 288617 h 1201292"/>
                <a:gd name="connsiteX2528" fmla="*/ 1236631 w 1634547"/>
                <a:gd name="connsiteY2528" fmla="*/ 286874 h 1201292"/>
                <a:gd name="connsiteX2529" fmla="*/ 1237393 w 1634547"/>
                <a:gd name="connsiteY2529" fmla="*/ 284512 h 1201292"/>
                <a:gd name="connsiteX2530" fmla="*/ 1237079 w 1634547"/>
                <a:gd name="connsiteY2530" fmla="*/ 282235 h 1201292"/>
                <a:gd name="connsiteX2531" fmla="*/ 1237450 w 1634547"/>
                <a:gd name="connsiteY2531" fmla="*/ 279654 h 1201292"/>
                <a:gd name="connsiteX2532" fmla="*/ 1236507 w 1634547"/>
                <a:gd name="connsiteY2532" fmla="*/ 277749 h 1201292"/>
                <a:gd name="connsiteX2533" fmla="*/ 1234526 w 1634547"/>
                <a:gd name="connsiteY2533" fmla="*/ 274930 h 1201292"/>
                <a:gd name="connsiteX2534" fmla="*/ 1233754 w 1634547"/>
                <a:gd name="connsiteY2534" fmla="*/ 273044 h 1201292"/>
                <a:gd name="connsiteX2535" fmla="*/ 1233688 w 1634547"/>
                <a:gd name="connsiteY2535" fmla="*/ 270577 h 1201292"/>
                <a:gd name="connsiteX2536" fmla="*/ 1232449 w 1634547"/>
                <a:gd name="connsiteY2536" fmla="*/ 268224 h 1201292"/>
                <a:gd name="connsiteX2537" fmla="*/ 1229477 w 1634547"/>
                <a:gd name="connsiteY2537" fmla="*/ 265386 h 1201292"/>
                <a:gd name="connsiteX2538" fmla="*/ 1227525 w 1634547"/>
                <a:gd name="connsiteY2538" fmla="*/ 264071 h 1201292"/>
                <a:gd name="connsiteX2539" fmla="*/ 1223506 w 1634547"/>
                <a:gd name="connsiteY2539" fmla="*/ 259156 h 1201292"/>
                <a:gd name="connsiteX2540" fmla="*/ 1222143 w 1634547"/>
                <a:gd name="connsiteY2540" fmla="*/ 258004 h 1201292"/>
                <a:gd name="connsiteX2541" fmla="*/ 1221677 w 1634547"/>
                <a:gd name="connsiteY2541" fmla="*/ 257194 h 1201292"/>
                <a:gd name="connsiteX2542" fmla="*/ 1221210 w 1634547"/>
                <a:gd name="connsiteY2542" fmla="*/ 255546 h 1201292"/>
                <a:gd name="connsiteX2543" fmla="*/ 1219724 w 1634547"/>
                <a:gd name="connsiteY2543" fmla="*/ 254756 h 1201292"/>
                <a:gd name="connsiteX2544" fmla="*/ 1217772 w 1634547"/>
                <a:gd name="connsiteY2544" fmla="*/ 253470 h 1201292"/>
                <a:gd name="connsiteX2545" fmla="*/ 1216723 w 1634547"/>
                <a:gd name="connsiteY2545" fmla="*/ 252156 h 1201292"/>
                <a:gd name="connsiteX2546" fmla="*/ 1216038 w 1634547"/>
                <a:gd name="connsiteY2546" fmla="*/ 249869 h 1201292"/>
                <a:gd name="connsiteX2547" fmla="*/ 1215628 w 1634547"/>
                <a:gd name="connsiteY2547" fmla="*/ 248374 h 1201292"/>
                <a:gd name="connsiteX2548" fmla="*/ 1213904 w 1634547"/>
                <a:gd name="connsiteY2548" fmla="*/ 247136 h 1201292"/>
                <a:gd name="connsiteX2549" fmla="*/ 1212180 w 1634547"/>
                <a:gd name="connsiteY2549" fmla="*/ 246440 h 1201292"/>
                <a:gd name="connsiteX2550" fmla="*/ 1210237 w 1634547"/>
                <a:gd name="connsiteY2550" fmla="*/ 245564 h 1201292"/>
                <a:gd name="connsiteX2551" fmla="*/ 1207018 w 1634547"/>
                <a:gd name="connsiteY2551" fmla="*/ 244278 h 1201292"/>
                <a:gd name="connsiteX2552" fmla="*/ 1205160 w 1634547"/>
                <a:gd name="connsiteY2552" fmla="*/ 241716 h 1201292"/>
                <a:gd name="connsiteX2553" fmla="*/ 1201884 w 1634547"/>
                <a:gd name="connsiteY2553" fmla="*/ 236906 h 1201292"/>
                <a:gd name="connsiteX2554" fmla="*/ 1200026 w 1634547"/>
                <a:gd name="connsiteY2554" fmla="*/ 235287 h 1201292"/>
                <a:gd name="connsiteX2555" fmla="*/ 1193111 w 1634547"/>
                <a:gd name="connsiteY2555" fmla="*/ 234668 h 1201292"/>
                <a:gd name="connsiteX2556" fmla="*/ 1190625 w 1634547"/>
                <a:gd name="connsiteY2556" fmla="*/ 233496 h 1201292"/>
                <a:gd name="connsiteX2557" fmla="*/ 1187815 w 1634547"/>
                <a:gd name="connsiteY2557" fmla="*/ 233896 h 1201292"/>
                <a:gd name="connsiteX2558" fmla="*/ 1186139 w 1634547"/>
                <a:gd name="connsiteY2558" fmla="*/ 234668 h 1201292"/>
                <a:gd name="connsiteX2559" fmla="*/ 1182424 w 1634547"/>
                <a:gd name="connsiteY2559" fmla="*/ 234658 h 1201292"/>
                <a:gd name="connsiteX2560" fmla="*/ 1180500 w 1634547"/>
                <a:gd name="connsiteY2560" fmla="*/ 235134 h 1201292"/>
                <a:gd name="connsiteX2561" fmla="*/ 1178052 w 1634547"/>
                <a:gd name="connsiteY2561" fmla="*/ 238306 h 1201292"/>
                <a:gd name="connsiteX2562" fmla="*/ 1174804 w 1634547"/>
                <a:gd name="connsiteY2562" fmla="*/ 242421 h 1201292"/>
                <a:gd name="connsiteX2563" fmla="*/ 1172127 w 1634547"/>
                <a:gd name="connsiteY2563" fmla="*/ 244926 h 1201292"/>
                <a:gd name="connsiteX2564" fmla="*/ 1170223 w 1634547"/>
                <a:gd name="connsiteY2564" fmla="*/ 247526 h 1201292"/>
                <a:gd name="connsiteX2565" fmla="*/ 1169337 w 1634547"/>
                <a:gd name="connsiteY2565" fmla="*/ 248460 h 1201292"/>
                <a:gd name="connsiteX2566" fmla="*/ 1167603 w 1634547"/>
                <a:gd name="connsiteY2566" fmla="*/ 247898 h 1201292"/>
                <a:gd name="connsiteX2567" fmla="*/ 1165222 w 1634547"/>
                <a:gd name="connsiteY2567" fmla="*/ 244974 h 1201292"/>
                <a:gd name="connsiteX2568" fmla="*/ 1161822 w 1634547"/>
                <a:gd name="connsiteY2568" fmla="*/ 242354 h 1201292"/>
                <a:gd name="connsiteX2569" fmla="*/ 1158669 w 1634547"/>
                <a:gd name="connsiteY2569" fmla="*/ 241163 h 1201292"/>
                <a:gd name="connsiteX2570" fmla="*/ 1157316 w 1634547"/>
                <a:gd name="connsiteY2570" fmla="*/ 240506 h 1201292"/>
                <a:gd name="connsiteX2571" fmla="*/ 1153554 w 1634547"/>
                <a:gd name="connsiteY2571" fmla="*/ 239840 h 1201292"/>
                <a:gd name="connsiteX2572" fmla="*/ 1150649 w 1634547"/>
                <a:gd name="connsiteY2572" fmla="*/ 240049 h 1201292"/>
                <a:gd name="connsiteX2573" fmla="*/ 1146943 w 1634547"/>
                <a:gd name="connsiteY2573" fmla="*/ 241040 h 1201292"/>
                <a:gd name="connsiteX2574" fmla="*/ 1143324 w 1634547"/>
                <a:gd name="connsiteY2574" fmla="*/ 240859 h 1201292"/>
                <a:gd name="connsiteX2575" fmla="*/ 1141695 w 1634547"/>
                <a:gd name="connsiteY2575" fmla="*/ 240230 h 1201292"/>
                <a:gd name="connsiteX2576" fmla="*/ 1139390 w 1634547"/>
                <a:gd name="connsiteY2576" fmla="*/ 240297 h 1201292"/>
                <a:gd name="connsiteX2577" fmla="*/ 1135218 w 1634547"/>
                <a:gd name="connsiteY2577" fmla="*/ 243021 h 1201292"/>
                <a:gd name="connsiteX2578" fmla="*/ 1133056 w 1634547"/>
                <a:gd name="connsiteY2578" fmla="*/ 246117 h 1201292"/>
                <a:gd name="connsiteX2579" fmla="*/ 1130494 w 1634547"/>
                <a:gd name="connsiteY2579" fmla="*/ 247088 h 1201292"/>
                <a:gd name="connsiteX2580" fmla="*/ 1128179 w 1634547"/>
                <a:gd name="connsiteY2580" fmla="*/ 245059 h 1201292"/>
                <a:gd name="connsiteX2581" fmla="*/ 1125512 w 1634547"/>
                <a:gd name="connsiteY2581" fmla="*/ 242659 h 1201292"/>
                <a:gd name="connsiteX2582" fmla="*/ 1122959 w 1634547"/>
                <a:gd name="connsiteY2582" fmla="*/ 239649 h 1201292"/>
                <a:gd name="connsiteX2583" fmla="*/ 1121388 w 1634547"/>
                <a:gd name="connsiteY2583" fmla="*/ 236858 h 1201292"/>
                <a:gd name="connsiteX2584" fmla="*/ 1120512 w 1634547"/>
                <a:gd name="connsiteY2584" fmla="*/ 229448 h 1201292"/>
                <a:gd name="connsiteX2585" fmla="*/ 1123569 w 1634547"/>
                <a:gd name="connsiteY2585" fmla="*/ 227238 h 1201292"/>
                <a:gd name="connsiteX2586" fmla="*/ 1127474 w 1634547"/>
                <a:gd name="connsiteY2586" fmla="*/ 224752 h 1201292"/>
                <a:gd name="connsiteX2587" fmla="*/ 1127770 w 1634547"/>
                <a:gd name="connsiteY2587" fmla="*/ 220818 h 1201292"/>
                <a:gd name="connsiteX2588" fmla="*/ 1127627 w 1634547"/>
                <a:gd name="connsiteY2588" fmla="*/ 216427 h 1201292"/>
                <a:gd name="connsiteX2589" fmla="*/ 1128398 w 1634547"/>
                <a:gd name="connsiteY2589" fmla="*/ 211531 h 1201292"/>
                <a:gd name="connsiteX2590" fmla="*/ 1131961 w 1634547"/>
                <a:gd name="connsiteY2590" fmla="*/ 207007 h 1201292"/>
                <a:gd name="connsiteX2591" fmla="*/ 1133875 w 1634547"/>
                <a:gd name="connsiteY2591" fmla="*/ 203254 h 1201292"/>
                <a:gd name="connsiteX2592" fmla="*/ 1134113 w 1634547"/>
                <a:gd name="connsiteY2592" fmla="*/ 200911 h 1201292"/>
                <a:gd name="connsiteX2593" fmla="*/ 1135828 w 1634547"/>
                <a:gd name="connsiteY2593" fmla="*/ 197015 h 1201292"/>
                <a:gd name="connsiteX2594" fmla="*/ 1137466 w 1634547"/>
                <a:gd name="connsiteY2594" fmla="*/ 192900 h 1201292"/>
                <a:gd name="connsiteX2595" fmla="*/ 1139704 w 1634547"/>
                <a:gd name="connsiteY2595" fmla="*/ 187490 h 1201292"/>
                <a:gd name="connsiteX2596" fmla="*/ 1143943 w 1634547"/>
                <a:gd name="connsiteY2596" fmla="*/ 177851 h 1201292"/>
                <a:gd name="connsiteX2597" fmla="*/ 1148953 w 1634547"/>
                <a:gd name="connsiteY2597" fmla="*/ 166402 h 1201292"/>
                <a:gd name="connsiteX2598" fmla="*/ 1151458 w 1634547"/>
                <a:gd name="connsiteY2598" fmla="*/ 160668 h 1201292"/>
                <a:gd name="connsiteX2599" fmla="*/ 1156954 w 1634547"/>
                <a:gd name="connsiteY2599" fmla="*/ 164221 h 1201292"/>
                <a:gd name="connsiteX2600" fmla="*/ 1160498 w 1634547"/>
                <a:gd name="connsiteY2600" fmla="*/ 166068 h 1201292"/>
                <a:gd name="connsiteX2601" fmla="*/ 1166489 w 1634547"/>
                <a:gd name="connsiteY2601" fmla="*/ 168869 h 1201292"/>
                <a:gd name="connsiteX2602" fmla="*/ 1172670 w 1634547"/>
                <a:gd name="connsiteY2602" fmla="*/ 169498 h 1201292"/>
                <a:gd name="connsiteX2603" fmla="*/ 1178586 w 1634547"/>
                <a:gd name="connsiteY2603" fmla="*/ 172526 h 1201292"/>
                <a:gd name="connsiteX2604" fmla="*/ 1181634 w 1634547"/>
                <a:gd name="connsiteY2604" fmla="*/ 173441 h 1201292"/>
                <a:gd name="connsiteX2605" fmla="*/ 1183262 w 1634547"/>
                <a:gd name="connsiteY2605" fmla="*/ 173441 h 1201292"/>
                <a:gd name="connsiteX2606" fmla="*/ 1191635 w 1634547"/>
                <a:gd name="connsiteY2606" fmla="*/ 166068 h 1201292"/>
                <a:gd name="connsiteX2607" fmla="*/ 1198712 w 1634547"/>
                <a:gd name="connsiteY2607" fmla="*/ 159811 h 1201292"/>
                <a:gd name="connsiteX2608" fmla="*/ 1206846 w 1634547"/>
                <a:gd name="connsiteY2608" fmla="*/ 154915 h 1201292"/>
                <a:gd name="connsiteX2609" fmla="*/ 1212828 w 1634547"/>
                <a:gd name="connsiteY2609" fmla="*/ 154248 h 1201292"/>
                <a:gd name="connsiteX2610" fmla="*/ 1217324 w 1634547"/>
                <a:gd name="connsiteY2610" fmla="*/ 152819 h 1201292"/>
                <a:gd name="connsiteX2611" fmla="*/ 1220315 w 1634547"/>
                <a:gd name="connsiteY2611" fmla="*/ 150619 h 1201292"/>
                <a:gd name="connsiteX2612" fmla="*/ 1222096 w 1634547"/>
                <a:gd name="connsiteY2612" fmla="*/ 146942 h 1201292"/>
                <a:gd name="connsiteX2613" fmla="*/ 1222639 w 1634547"/>
                <a:gd name="connsiteY2613" fmla="*/ 141780 h 1201292"/>
                <a:gd name="connsiteX2614" fmla="*/ 1221438 w 1634547"/>
                <a:gd name="connsiteY2614" fmla="*/ 138646 h 1201292"/>
                <a:gd name="connsiteX2615" fmla="*/ 1218505 w 1634547"/>
                <a:gd name="connsiteY2615" fmla="*/ 137560 h 1201292"/>
                <a:gd name="connsiteX2616" fmla="*/ 1217752 w 1634547"/>
                <a:gd name="connsiteY2616" fmla="*/ 136465 h 1201292"/>
                <a:gd name="connsiteX2617" fmla="*/ 1219162 w 1634547"/>
                <a:gd name="connsiteY2617" fmla="*/ 135350 h 1201292"/>
                <a:gd name="connsiteX2618" fmla="*/ 1220210 w 1634547"/>
                <a:gd name="connsiteY2618" fmla="*/ 133188 h 1201292"/>
                <a:gd name="connsiteX2619" fmla="*/ 1220867 w 1634547"/>
                <a:gd name="connsiteY2619" fmla="*/ 129969 h 1201292"/>
                <a:gd name="connsiteX2620" fmla="*/ 1222563 w 1634547"/>
                <a:gd name="connsiteY2620" fmla="*/ 126902 h 1201292"/>
                <a:gd name="connsiteX2621" fmla="*/ 1225277 w 1634547"/>
                <a:gd name="connsiteY2621" fmla="*/ 124006 h 1201292"/>
                <a:gd name="connsiteX2622" fmla="*/ 1226782 w 1634547"/>
                <a:gd name="connsiteY2622" fmla="*/ 120787 h 1201292"/>
                <a:gd name="connsiteX2623" fmla="*/ 1227058 w 1634547"/>
                <a:gd name="connsiteY2623" fmla="*/ 117243 h 1201292"/>
                <a:gd name="connsiteX2624" fmla="*/ 1228697 w 1634547"/>
                <a:gd name="connsiteY2624" fmla="*/ 113700 h 1201292"/>
                <a:gd name="connsiteX2625" fmla="*/ 1231678 w 1634547"/>
                <a:gd name="connsiteY2625" fmla="*/ 110166 h 1201292"/>
                <a:gd name="connsiteX2626" fmla="*/ 1233316 w 1634547"/>
                <a:gd name="connsiteY2626" fmla="*/ 106871 h 1201292"/>
                <a:gd name="connsiteX2627" fmla="*/ 1233592 w 1634547"/>
                <a:gd name="connsiteY2627" fmla="*/ 103823 h 1201292"/>
                <a:gd name="connsiteX2628" fmla="*/ 1235107 w 1634547"/>
                <a:gd name="connsiteY2628" fmla="*/ 100089 h 1201292"/>
                <a:gd name="connsiteX2629" fmla="*/ 1239222 w 1634547"/>
                <a:gd name="connsiteY2629" fmla="*/ 93469 h 1201292"/>
                <a:gd name="connsiteX2630" fmla="*/ 1241889 w 1634547"/>
                <a:gd name="connsiteY2630" fmla="*/ 85820 h 1201292"/>
                <a:gd name="connsiteX2631" fmla="*/ 1246441 w 1634547"/>
                <a:gd name="connsiteY2631" fmla="*/ 80563 h 1201292"/>
                <a:gd name="connsiteX2632" fmla="*/ 1253757 w 1634547"/>
                <a:gd name="connsiteY2632" fmla="*/ 75152 h 1201292"/>
                <a:gd name="connsiteX2633" fmla="*/ 1258319 w 1634547"/>
                <a:gd name="connsiteY2633" fmla="*/ 69771 h 1201292"/>
                <a:gd name="connsiteX2634" fmla="*/ 1260139 w 1634547"/>
                <a:gd name="connsiteY2634" fmla="*/ 64418 h 1201292"/>
                <a:gd name="connsiteX2635" fmla="*/ 1259996 w 1634547"/>
                <a:gd name="connsiteY2635" fmla="*/ 59674 h 1201292"/>
                <a:gd name="connsiteX2636" fmla="*/ 1257881 w 1634547"/>
                <a:gd name="connsiteY2636" fmla="*/ 55559 h 1201292"/>
                <a:gd name="connsiteX2637" fmla="*/ 1257472 w 1634547"/>
                <a:gd name="connsiteY2637" fmla="*/ 51368 h 1201292"/>
                <a:gd name="connsiteX2638" fmla="*/ 1258786 w 1634547"/>
                <a:gd name="connsiteY2638" fmla="*/ 47092 h 1201292"/>
                <a:gd name="connsiteX2639" fmla="*/ 1257634 w 1634547"/>
                <a:gd name="connsiteY2639" fmla="*/ 43891 h 1201292"/>
                <a:gd name="connsiteX2640" fmla="*/ 1254024 w 1634547"/>
                <a:gd name="connsiteY2640" fmla="*/ 41767 h 1201292"/>
                <a:gd name="connsiteX2641" fmla="*/ 1249718 w 1634547"/>
                <a:gd name="connsiteY2641" fmla="*/ 41243 h 1201292"/>
                <a:gd name="connsiteX2642" fmla="*/ 1244718 w 1634547"/>
                <a:gd name="connsiteY2642" fmla="*/ 42320 h 1201292"/>
                <a:gd name="connsiteX2643" fmla="*/ 1241908 w 1634547"/>
                <a:gd name="connsiteY2643" fmla="*/ 40977 h 1201292"/>
                <a:gd name="connsiteX2644" fmla="*/ 1241289 w 1634547"/>
                <a:gd name="connsiteY2644" fmla="*/ 37224 h 1201292"/>
                <a:gd name="connsiteX2645" fmla="*/ 1242632 w 1634547"/>
                <a:gd name="connsiteY2645" fmla="*/ 34185 h 1201292"/>
                <a:gd name="connsiteX2646" fmla="*/ 1245937 w 1634547"/>
                <a:gd name="connsiteY2646" fmla="*/ 31861 h 1201292"/>
                <a:gd name="connsiteX2647" fmla="*/ 1251366 w 1634547"/>
                <a:gd name="connsiteY2647" fmla="*/ 26194 h 1201292"/>
                <a:gd name="connsiteX2648" fmla="*/ 1258929 w 1634547"/>
                <a:gd name="connsiteY2648" fmla="*/ 17145 h 1201292"/>
                <a:gd name="connsiteX2649" fmla="*/ 1266454 w 1634547"/>
                <a:gd name="connsiteY2649" fmla="*/ 12125 h 1201292"/>
                <a:gd name="connsiteX2650" fmla="*/ 1277674 w 1634547"/>
                <a:gd name="connsiteY2650" fmla="*/ 10678 h 1201292"/>
                <a:gd name="connsiteX2651" fmla="*/ 1286723 w 1634547"/>
                <a:gd name="connsiteY2651" fmla="*/ 7696 h 1201292"/>
                <a:gd name="connsiteX2652" fmla="*/ 1295943 w 1634547"/>
                <a:gd name="connsiteY2652" fmla="*/ 4667 h 1201292"/>
                <a:gd name="connsiteX2653" fmla="*/ 1302601 w 1634547"/>
                <a:gd name="connsiteY2653" fmla="*/ 3162 h 1201292"/>
                <a:gd name="connsiteX2654" fmla="*/ 1303734 w 1634547"/>
                <a:gd name="connsiteY2654" fmla="*/ 4172 h 1201292"/>
                <a:gd name="connsiteX2655" fmla="*/ 1307363 w 1634547"/>
                <a:gd name="connsiteY2655" fmla="*/ 4420 h 1201292"/>
                <a:gd name="connsiteX2656" fmla="*/ 1313488 w 1634547"/>
                <a:gd name="connsiteY2656" fmla="*/ 3905 h 1201292"/>
                <a:gd name="connsiteX2657" fmla="*/ 1319175 w 1634547"/>
                <a:gd name="connsiteY2657" fmla="*/ 2600 h 1201292"/>
                <a:gd name="connsiteX2658" fmla="*/ 1324433 w 1634547"/>
                <a:gd name="connsiteY2658" fmla="*/ 495 h 1201292"/>
                <a:gd name="connsiteX2659" fmla="*/ 1328595 w 1634547"/>
                <a:gd name="connsiteY2659" fmla="*/ 0 h 1201292"/>
                <a:gd name="connsiteX2660" fmla="*/ 1331653 w 1634547"/>
                <a:gd name="connsiteY2660" fmla="*/ 1114 h 1201292"/>
                <a:gd name="connsiteX2661" fmla="*/ 1333452 w 1634547"/>
                <a:gd name="connsiteY2661" fmla="*/ 1248 h 120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Lst>
              <a:rect l="l" t="t" r="r" b="b"/>
              <a:pathLst>
                <a:path w="1634547" h="1201292">
                  <a:moveTo>
                    <a:pt x="996610" y="1151420"/>
                  </a:moveTo>
                  <a:lnTo>
                    <a:pt x="997944" y="1152678"/>
                  </a:lnTo>
                  <a:lnTo>
                    <a:pt x="998811" y="1154497"/>
                  </a:lnTo>
                  <a:lnTo>
                    <a:pt x="999525" y="1157850"/>
                  </a:lnTo>
                  <a:lnTo>
                    <a:pt x="999954" y="1160936"/>
                  </a:lnTo>
                  <a:lnTo>
                    <a:pt x="997258" y="1162898"/>
                  </a:lnTo>
                  <a:lnTo>
                    <a:pt x="994839" y="1163688"/>
                  </a:lnTo>
                  <a:lnTo>
                    <a:pt x="989991" y="1171204"/>
                  </a:lnTo>
                  <a:lnTo>
                    <a:pt x="988981" y="1173576"/>
                  </a:lnTo>
                  <a:lnTo>
                    <a:pt x="988162" y="1174566"/>
                  </a:lnTo>
                  <a:lnTo>
                    <a:pt x="987904" y="1175595"/>
                  </a:lnTo>
                  <a:lnTo>
                    <a:pt x="988000" y="1176623"/>
                  </a:lnTo>
                  <a:lnTo>
                    <a:pt x="986743" y="1180224"/>
                  </a:lnTo>
                  <a:lnTo>
                    <a:pt x="985638" y="1184653"/>
                  </a:lnTo>
                  <a:lnTo>
                    <a:pt x="984933" y="1186463"/>
                  </a:lnTo>
                  <a:lnTo>
                    <a:pt x="983542" y="1187853"/>
                  </a:lnTo>
                  <a:lnTo>
                    <a:pt x="981780" y="1188558"/>
                  </a:lnTo>
                  <a:lnTo>
                    <a:pt x="980637" y="1188663"/>
                  </a:lnTo>
                  <a:lnTo>
                    <a:pt x="979599" y="1189044"/>
                  </a:lnTo>
                  <a:lnTo>
                    <a:pt x="977036" y="1191454"/>
                  </a:lnTo>
                  <a:lnTo>
                    <a:pt x="974150" y="1193264"/>
                  </a:lnTo>
                  <a:lnTo>
                    <a:pt x="974636" y="1194092"/>
                  </a:lnTo>
                  <a:lnTo>
                    <a:pt x="974665" y="1194883"/>
                  </a:lnTo>
                  <a:lnTo>
                    <a:pt x="973398" y="1195759"/>
                  </a:lnTo>
                  <a:lnTo>
                    <a:pt x="971998" y="1195588"/>
                  </a:lnTo>
                  <a:lnTo>
                    <a:pt x="967930" y="1196302"/>
                  </a:lnTo>
                  <a:lnTo>
                    <a:pt x="966445" y="1197655"/>
                  </a:lnTo>
                  <a:lnTo>
                    <a:pt x="964921" y="1200150"/>
                  </a:lnTo>
                  <a:lnTo>
                    <a:pt x="964339" y="1200493"/>
                  </a:lnTo>
                  <a:lnTo>
                    <a:pt x="961882" y="1201074"/>
                  </a:lnTo>
                  <a:lnTo>
                    <a:pt x="960015" y="1201293"/>
                  </a:lnTo>
                  <a:lnTo>
                    <a:pt x="956824" y="1199531"/>
                  </a:lnTo>
                  <a:lnTo>
                    <a:pt x="955243" y="1199017"/>
                  </a:lnTo>
                  <a:lnTo>
                    <a:pt x="951033" y="1198302"/>
                  </a:lnTo>
                  <a:lnTo>
                    <a:pt x="946928" y="1197112"/>
                  </a:lnTo>
                  <a:lnTo>
                    <a:pt x="944052" y="1195750"/>
                  </a:lnTo>
                  <a:lnTo>
                    <a:pt x="938156" y="1192416"/>
                  </a:lnTo>
                  <a:lnTo>
                    <a:pt x="937470" y="1186387"/>
                  </a:lnTo>
                  <a:lnTo>
                    <a:pt x="936460" y="1183129"/>
                  </a:lnTo>
                  <a:lnTo>
                    <a:pt x="936393" y="1181967"/>
                  </a:lnTo>
                  <a:lnTo>
                    <a:pt x="936784" y="1171918"/>
                  </a:lnTo>
                  <a:lnTo>
                    <a:pt x="937193" y="1170813"/>
                  </a:lnTo>
                  <a:lnTo>
                    <a:pt x="937946" y="1169851"/>
                  </a:lnTo>
                  <a:lnTo>
                    <a:pt x="940546" y="1167603"/>
                  </a:lnTo>
                  <a:lnTo>
                    <a:pt x="943527" y="1165822"/>
                  </a:lnTo>
                  <a:lnTo>
                    <a:pt x="947804" y="1162088"/>
                  </a:lnTo>
                  <a:lnTo>
                    <a:pt x="950909" y="1160383"/>
                  </a:lnTo>
                  <a:lnTo>
                    <a:pt x="953510" y="1157926"/>
                  </a:lnTo>
                  <a:lnTo>
                    <a:pt x="951986" y="1158031"/>
                  </a:lnTo>
                  <a:lnTo>
                    <a:pt x="950862" y="1157716"/>
                  </a:lnTo>
                  <a:lnTo>
                    <a:pt x="951967" y="1155611"/>
                  </a:lnTo>
                  <a:lnTo>
                    <a:pt x="953158" y="1154487"/>
                  </a:lnTo>
                  <a:lnTo>
                    <a:pt x="954538" y="1153878"/>
                  </a:lnTo>
                  <a:lnTo>
                    <a:pt x="957301" y="1154316"/>
                  </a:lnTo>
                  <a:lnTo>
                    <a:pt x="959854" y="1153878"/>
                  </a:lnTo>
                  <a:lnTo>
                    <a:pt x="961740" y="1152011"/>
                  </a:lnTo>
                  <a:lnTo>
                    <a:pt x="963530" y="1151611"/>
                  </a:lnTo>
                  <a:lnTo>
                    <a:pt x="970350" y="1152220"/>
                  </a:lnTo>
                  <a:lnTo>
                    <a:pt x="975074" y="1151363"/>
                  </a:lnTo>
                  <a:lnTo>
                    <a:pt x="977436" y="1149639"/>
                  </a:lnTo>
                  <a:lnTo>
                    <a:pt x="978551" y="1149572"/>
                  </a:lnTo>
                  <a:lnTo>
                    <a:pt x="982037" y="1150058"/>
                  </a:lnTo>
                  <a:lnTo>
                    <a:pt x="983332" y="1151849"/>
                  </a:lnTo>
                  <a:lnTo>
                    <a:pt x="983219" y="1150649"/>
                  </a:lnTo>
                  <a:lnTo>
                    <a:pt x="983371" y="1149477"/>
                  </a:lnTo>
                  <a:lnTo>
                    <a:pt x="984009" y="1149601"/>
                  </a:lnTo>
                  <a:lnTo>
                    <a:pt x="988571" y="1151820"/>
                  </a:lnTo>
                  <a:lnTo>
                    <a:pt x="988581" y="1149106"/>
                  </a:lnTo>
                  <a:lnTo>
                    <a:pt x="988838" y="1148391"/>
                  </a:lnTo>
                  <a:lnTo>
                    <a:pt x="990257" y="1147258"/>
                  </a:lnTo>
                  <a:lnTo>
                    <a:pt x="990972" y="1147277"/>
                  </a:lnTo>
                  <a:lnTo>
                    <a:pt x="992744" y="1149468"/>
                  </a:lnTo>
                  <a:lnTo>
                    <a:pt x="994467" y="1150744"/>
                  </a:lnTo>
                  <a:lnTo>
                    <a:pt x="996610" y="1151420"/>
                  </a:lnTo>
                  <a:close/>
                  <a:moveTo>
                    <a:pt x="983152" y="1120169"/>
                  </a:moveTo>
                  <a:lnTo>
                    <a:pt x="984142" y="1121159"/>
                  </a:lnTo>
                  <a:lnTo>
                    <a:pt x="986790" y="1120464"/>
                  </a:lnTo>
                  <a:lnTo>
                    <a:pt x="987276" y="1121721"/>
                  </a:lnTo>
                  <a:lnTo>
                    <a:pt x="987257" y="1122312"/>
                  </a:lnTo>
                  <a:lnTo>
                    <a:pt x="986314" y="1123760"/>
                  </a:lnTo>
                  <a:lnTo>
                    <a:pt x="984123" y="1122645"/>
                  </a:lnTo>
                  <a:lnTo>
                    <a:pt x="981942" y="1122902"/>
                  </a:lnTo>
                  <a:lnTo>
                    <a:pt x="980361" y="1122807"/>
                  </a:lnTo>
                  <a:lnTo>
                    <a:pt x="979932" y="1122121"/>
                  </a:lnTo>
                  <a:lnTo>
                    <a:pt x="981142" y="1120712"/>
                  </a:lnTo>
                  <a:lnTo>
                    <a:pt x="983152" y="1120169"/>
                  </a:lnTo>
                  <a:close/>
                  <a:moveTo>
                    <a:pt x="1043531" y="1104567"/>
                  </a:moveTo>
                  <a:lnTo>
                    <a:pt x="1040911" y="1105167"/>
                  </a:lnTo>
                  <a:lnTo>
                    <a:pt x="1040349" y="1105043"/>
                  </a:lnTo>
                  <a:lnTo>
                    <a:pt x="1041264" y="1103567"/>
                  </a:lnTo>
                  <a:lnTo>
                    <a:pt x="1043635" y="1102548"/>
                  </a:lnTo>
                  <a:lnTo>
                    <a:pt x="1043531" y="1104567"/>
                  </a:lnTo>
                  <a:close/>
                  <a:moveTo>
                    <a:pt x="1047445" y="1105653"/>
                  </a:moveTo>
                  <a:lnTo>
                    <a:pt x="1046931" y="1106224"/>
                  </a:lnTo>
                  <a:lnTo>
                    <a:pt x="1046150" y="1105186"/>
                  </a:lnTo>
                  <a:lnTo>
                    <a:pt x="1045931" y="1103700"/>
                  </a:lnTo>
                  <a:lnTo>
                    <a:pt x="1045369" y="1102900"/>
                  </a:lnTo>
                  <a:lnTo>
                    <a:pt x="1046655" y="1101890"/>
                  </a:lnTo>
                  <a:lnTo>
                    <a:pt x="1047226" y="1100776"/>
                  </a:lnTo>
                  <a:lnTo>
                    <a:pt x="1048750" y="1100995"/>
                  </a:lnTo>
                  <a:lnTo>
                    <a:pt x="1049379" y="1101328"/>
                  </a:lnTo>
                  <a:lnTo>
                    <a:pt x="1048036" y="1102490"/>
                  </a:lnTo>
                  <a:lnTo>
                    <a:pt x="1047722" y="1102986"/>
                  </a:lnTo>
                  <a:lnTo>
                    <a:pt x="1047445" y="1105653"/>
                  </a:lnTo>
                  <a:close/>
                  <a:moveTo>
                    <a:pt x="1067895" y="1071134"/>
                  </a:moveTo>
                  <a:lnTo>
                    <a:pt x="1068115" y="1072467"/>
                  </a:lnTo>
                  <a:lnTo>
                    <a:pt x="1066029" y="1070439"/>
                  </a:lnTo>
                  <a:lnTo>
                    <a:pt x="1065429" y="1070324"/>
                  </a:lnTo>
                  <a:lnTo>
                    <a:pt x="1064438" y="1069562"/>
                  </a:lnTo>
                  <a:lnTo>
                    <a:pt x="1063857" y="1068286"/>
                  </a:lnTo>
                  <a:lnTo>
                    <a:pt x="1065476" y="1068238"/>
                  </a:lnTo>
                  <a:lnTo>
                    <a:pt x="1066962" y="1069753"/>
                  </a:lnTo>
                  <a:lnTo>
                    <a:pt x="1067895" y="1071134"/>
                  </a:lnTo>
                  <a:close/>
                  <a:moveTo>
                    <a:pt x="1191606" y="1022033"/>
                  </a:moveTo>
                  <a:lnTo>
                    <a:pt x="1190711" y="1023795"/>
                  </a:lnTo>
                  <a:lnTo>
                    <a:pt x="1189130" y="1023499"/>
                  </a:lnTo>
                  <a:lnTo>
                    <a:pt x="1189082" y="1022252"/>
                  </a:lnTo>
                  <a:lnTo>
                    <a:pt x="1188758" y="1021890"/>
                  </a:lnTo>
                  <a:lnTo>
                    <a:pt x="1189197" y="1020728"/>
                  </a:lnTo>
                  <a:lnTo>
                    <a:pt x="1189482" y="1020404"/>
                  </a:lnTo>
                  <a:lnTo>
                    <a:pt x="1191273" y="1021394"/>
                  </a:lnTo>
                  <a:lnTo>
                    <a:pt x="1191606" y="1022033"/>
                  </a:lnTo>
                  <a:close/>
                  <a:moveTo>
                    <a:pt x="1235393" y="993858"/>
                  </a:moveTo>
                  <a:lnTo>
                    <a:pt x="1233402" y="995220"/>
                  </a:lnTo>
                  <a:lnTo>
                    <a:pt x="1232164" y="994572"/>
                  </a:lnTo>
                  <a:lnTo>
                    <a:pt x="1232145" y="992743"/>
                  </a:lnTo>
                  <a:lnTo>
                    <a:pt x="1232773" y="991095"/>
                  </a:lnTo>
                  <a:lnTo>
                    <a:pt x="1232049" y="989905"/>
                  </a:lnTo>
                  <a:lnTo>
                    <a:pt x="1232754" y="988495"/>
                  </a:lnTo>
                  <a:lnTo>
                    <a:pt x="1234231" y="988076"/>
                  </a:lnTo>
                  <a:lnTo>
                    <a:pt x="1234764" y="988962"/>
                  </a:lnTo>
                  <a:lnTo>
                    <a:pt x="1235593" y="989429"/>
                  </a:lnTo>
                  <a:lnTo>
                    <a:pt x="1235850" y="989914"/>
                  </a:lnTo>
                  <a:lnTo>
                    <a:pt x="1235860" y="990838"/>
                  </a:lnTo>
                  <a:lnTo>
                    <a:pt x="1235069" y="992362"/>
                  </a:lnTo>
                  <a:lnTo>
                    <a:pt x="1235688" y="993191"/>
                  </a:lnTo>
                  <a:lnTo>
                    <a:pt x="1235393" y="993858"/>
                  </a:lnTo>
                  <a:close/>
                  <a:moveTo>
                    <a:pt x="1273626" y="915543"/>
                  </a:moveTo>
                  <a:lnTo>
                    <a:pt x="1271292" y="916267"/>
                  </a:lnTo>
                  <a:lnTo>
                    <a:pt x="1270416" y="916267"/>
                  </a:lnTo>
                  <a:lnTo>
                    <a:pt x="1270492" y="914076"/>
                  </a:lnTo>
                  <a:lnTo>
                    <a:pt x="1272397" y="911990"/>
                  </a:lnTo>
                  <a:lnTo>
                    <a:pt x="1273169" y="912686"/>
                  </a:lnTo>
                  <a:lnTo>
                    <a:pt x="1273607" y="913772"/>
                  </a:lnTo>
                  <a:lnTo>
                    <a:pt x="1273626" y="915543"/>
                  </a:lnTo>
                  <a:close/>
                  <a:moveTo>
                    <a:pt x="1298248" y="867166"/>
                  </a:moveTo>
                  <a:lnTo>
                    <a:pt x="1298153" y="867737"/>
                  </a:lnTo>
                  <a:lnTo>
                    <a:pt x="1295876" y="865746"/>
                  </a:lnTo>
                  <a:lnTo>
                    <a:pt x="1294781" y="865422"/>
                  </a:lnTo>
                  <a:lnTo>
                    <a:pt x="1295305" y="864289"/>
                  </a:lnTo>
                  <a:lnTo>
                    <a:pt x="1296838" y="864003"/>
                  </a:lnTo>
                  <a:lnTo>
                    <a:pt x="1298057" y="866499"/>
                  </a:lnTo>
                  <a:lnTo>
                    <a:pt x="1298248" y="867166"/>
                  </a:lnTo>
                  <a:close/>
                  <a:moveTo>
                    <a:pt x="1304440" y="860632"/>
                  </a:moveTo>
                  <a:lnTo>
                    <a:pt x="1304182" y="862051"/>
                  </a:lnTo>
                  <a:lnTo>
                    <a:pt x="1303468" y="861851"/>
                  </a:lnTo>
                  <a:lnTo>
                    <a:pt x="1302515" y="859327"/>
                  </a:lnTo>
                  <a:lnTo>
                    <a:pt x="1303030" y="858708"/>
                  </a:lnTo>
                  <a:lnTo>
                    <a:pt x="1304382" y="858860"/>
                  </a:lnTo>
                  <a:lnTo>
                    <a:pt x="1304440" y="860632"/>
                  </a:lnTo>
                  <a:close/>
                  <a:moveTo>
                    <a:pt x="1301553" y="858450"/>
                  </a:moveTo>
                  <a:lnTo>
                    <a:pt x="1301163" y="859050"/>
                  </a:lnTo>
                  <a:lnTo>
                    <a:pt x="1297857" y="857288"/>
                  </a:lnTo>
                  <a:lnTo>
                    <a:pt x="1294276" y="856917"/>
                  </a:lnTo>
                  <a:lnTo>
                    <a:pt x="1293038" y="855364"/>
                  </a:lnTo>
                  <a:lnTo>
                    <a:pt x="1292819" y="852926"/>
                  </a:lnTo>
                  <a:lnTo>
                    <a:pt x="1296591" y="853031"/>
                  </a:lnTo>
                  <a:lnTo>
                    <a:pt x="1301239" y="855231"/>
                  </a:lnTo>
                  <a:lnTo>
                    <a:pt x="1302239" y="856355"/>
                  </a:lnTo>
                  <a:lnTo>
                    <a:pt x="1301553" y="858450"/>
                  </a:lnTo>
                  <a:close/>
                  <a:moveTo>
                    <a:pt x="1289961" y="811130"/>
                  </a:moveTo>
                  <a:lnTo>
                    <a:pt x="1287771" y="812025"/>
                  </a:lnTo>
                  <a:lnTo>
                    <a:pt x="1280817" y="809349"/>
                  </a:lnTo>
                  <a:lnTo>
                    <a:pt x="1275902" y="806406"/>
                  </a:lnTo>
                  <a:lnTo>
                    <a:pt x="1272969" y="802834"/>
                  </a:lnTo>
                  <a:lnTo>
                    <a:pt x="1272550" y="801358"/>
                  </a:lnTo>
                  <a:lnTo>
                    <a:pt x="1275969" y="801605"/>
                  </a:lnTo>
                  <a:lnTo>
                    <a:pt x="1279313" y="802891"/>
                  </a:lnTo>
                  <a:lnTo>
                    <a:pt x="1280056" y="804853"/>
                  </a:lnTo>
                  <a:lnTo>
                    <a:pt x="1281408" y="805472"/>
                  </a:lnTo>
                  <a:lnTo>
                    <a:pt x="1282322" y="806615"/>
                  </a:lnTo>
                  <a:lnTo>
                    <a:pt x="1288514" y="809273"/>
                  </a:lnTo>
                  <a:lnTo>
                    <a:pt x="1289466" y="810073"/>
                  </a:lnTo>
                  <a:lnTo>
                    <a:pt x="1289961" y="811130"/>
                  </a:lnTo>
                  <a:close/>
                  <a:moveTo>
                    <a:pt x="1333452" y="1248"/>
                  </a:moveTo>
                  <a:lnTo>
                    <a:pt x="1334662" y="1381"/>
                  </a:lnTo>
                  <a:lnTo>
                    <a:pt x="1335329" y="1372"/>
                  </a:lnTo>
                  <a:lnTo>
                    <a:pt x="1336615" y="476"/>
                  </a:lnTo>
                  <a:lnTo>
                    <a:pt x="1340168" y="2067"/>
                  </a:lnTo>
                  <a:lnTo>
                    <a:pt x="1346959" y="6791"/>
                  </a:lnTo>
                  <a:lnTo>
                    <a:pt x="1351216" y="8887"/>
                  </a:lnTo>
                  <a:lnTo>
                    <a:pt x="1352979" y="8372"/>
                  </a:lnTo>
                  <a:lnTo>
                    <a:pt x="1354884" y="9678"/>
                  </a:lnTo>
                  <a:lnTo>
                    <a:pt x="1356970" y="12802"/>
                  </a:lnTo>
                  <a:lnTo>
                    <a:pt x="1359551" y="14640"/>
                  </a:lnTo>
                  <a:lnTo>
                    <a:pt x="1364199" y="15488"/>
                  </a:lnTo>
                  <a:lnTo>
                    <a:pt x="1368810" y="18898"/>
                  </a:lnTo>
                  <a:lnTo>
                    <a:pt x="1370667" y="19088"/>
                  </a:lnTo>
                  <a:lnTo>
                    <a:pt x="1371315" y="17174"/>
                  </a:lnTo>
                  <a:lnTo>
                    <a:pt x="1373038" y="16078"/>
                  </a:lnTo>
                  <a:lnTo>
                    <a:pt x="1375820" y="15793"/>
                  </a:lnTo>
                  <a:lnTo>
                    <a:pt x="1379849" y="17479"/>
                  </a:lnTo>
                  <a:lnTo>
                    <a:pt x="1385116" y="21127"/>
                  </a:lnTo>
                  <a:lnTo>
                    <a:pt x="1388421" y="22727"/>
                  </a:lnTo>
                  <a:lnTo>
                    <a:pt x="1389764" y="22288"/>
                  </a:lnTo>
                  <a:lnTo>
                    <a:pt x="1391174" y="22965"/>
                  </a:lnTo>
                  <a:lnTo>
                    <a:pt x="1392308" y="24670"/>
                  </a:lnTo>
                  <a:lnTo>
                    <a:pt x="1392412" y="26775"/>
                  </a:lnTo>
                  <a:lnTo>
                    <a:pt x="1392021" y="27899"/>
                  </a:lnTo>
                  <a:lnTo>
                    <a:pt x="1393289" y="29671"/>
                  </a:lnTo>
                  <a:lnTo>
                    <a:pt x="1394746" y="29671"/>
                  </a:lnTo>
                  <a:lnTo>
                    <a:pt x="1397127" y="30518"/>
                  </a:lnTo>
                  <a:lnTo>
                    <a:pt x="1398994" y="33642"/>
                  </a:lnTo>
                  <a:lnTo>
                    <a:pt x="1400670" y="35090"/>
                  </a:lnTo>
                  <a:lnTo>
                    <a:pt x="1401842" y="36338"/>
                  </a:lnTo>
                  <a:lnTo>
                    <a:pt x="1402052" y="37376"/>
                  </a:lnTo>
                  <a:lnTo>
                    <a:pt x="1402156" y="38424"/>
                  </a:lnTo>
                  <a:lnTo>
                    <a:pt x="1401813" y="39234"/>
                  </a:lnTo>
                  <a:lnTo>
                    <a:pt x="1401175" y="40577"/>
                  </a:lnTo>
                  <a:lnTo>
                    <a:pt x="1400975" y="42015"/>
                  </a:lnTo>
                  <a:lnTo>
                    <a:pt x="1401785" y="43634"/>
                  </a:lnTo>
                  <a:lnTo>
                    <a:pt x="1404747" y="44806"/>
                  </a:lnTo>
                  <a:lnTo>
                    <a:pt x="1405747" y="46016"/>
                  </a:lnTo>
                  <a:lnTo>
                    <a:pt x="1405976" y="47558"/>
                  </a:lnTo>
                  <a:lnTo>
                    <a:pt x="1406900" y="49263"/>
                  </a:lnTo>
                  <a:lnTo>
                    <a:pt x="1408919" y="51235"/>
                  </a:lnTo>
                  <a:lnTo>
                    <a:pt x="1409681" y="52883"/>
                  </a:lnTo>
                  <a:lnTo>
                    <a:pt x="1409215" y="54207"/>
                  </a:lnTo>
                  <a:lnTo>
                    <a:pt x="1409815" y="55312"/>
                  </a:lnTo>
                  <a:lnTo>
                    <a:pt x="1410805" y="56179"/>
                  </a:lnTo>
                  <a:lnTo>
                    <a:pt x="1411015" y="59312"/>
                  </a:lnTo>
                  <a:lnTo>
                    <a:pt x="1411101" y="61113"/>
                  </a:lnTo>
                  <a:lnTo>
                    <a:pt x="1412729" y="63132"/>
                  </a:lnTo>
                  <a:lnTo>
                    <a:pt x="1413063" y="67266"/>
                  </a:lnTo>
                  <a:lnTo>
                    <a:pt x="1414196" y="71828"/>
                  </a:lnTo>
                  <a:lnTo>
                    <a:pt x="1418015" y="78067"/>
                  </a:lnTo>
                  <a:lnTo>
                    <a:pt x="1419282" y="81439"/>
                  </a:lnTo>
                  <a:lnTo>
                    <a:pt x="1418958" y="85439"/>
                  </a:lnTo>
                  <a:lnTo>
                    <a:pt x="1419511" y="87316"/>
                  </a:lnTo>
                  <a:lnTo>
                    <a:pt x="1421254" y="88221"/>
                  </a:lnTo>
                  <a:lnTo>
                    <a:pt x="1422082" y="89906"/>
                  </a:lnTo>
                  <a:lnTo>
                    <a:pt x="1421988" y="92373"/>
                  </a:lnTo>
                  <a:lnTo>
                    <a:pt x="1422664" y="93907"/>
                  </a:lnTo>
                  <a:lnTo>
                    <a:pt x="1423216" y="95536"/>
                  </a:lnTo>
                  <a:lnTo>
                    <a:pt x="1422845" y="98070"/>
                  </a:lnTo>
                  <a:lnTo>
                    <a:pt x="1423397" y="100346"/>
                  </a:lnTo>
                  <a:lnTo>
                    <a:pt x="1424292" y="101680"/>
                  </a:lnTo>
                  <a:lnTo>
                    <a:pt x="1424921" y="104137"/>
                  </a:lnTo>
                  <a:lnTo>
                    <a:pt x="1425274" y="107204"/>
                  </a:lnTo>
                  <a:lnTo>
                    <a:pt x="1427836" y="112043"/>
                  </a:lnTo>
                  <a:lnTo>
                    <a:pt x="1432589" y="118653"/>
                  </a:lnTo>
                  <a:lnTo>
                    <a:pt x="1435503" y="123777"/>
                  </a:lnTo>
                  <a:lnTo>
                    <a:pt x="1436561" y="127416"/>
                  </a:lnTo>
                  <a:lnTo>
                    <a:pt x="1436570" y="130407"/>
                  </a:lnTo>
                  <a:lnTo>
                    <a:pt x="1435532" y="132750"/>
                  </a:lnTo>
                  <a:lnTo>
                    <a:pt x="1435475" y="134455"/>
                  </a:lnTo>
                  <a:lnTo>
                    <a:pt x="1436408" y="135522"/>
                  </a:lnTo>
                  <a:lnTo>
                    <a:pt x="1436684" y="136960"/>
                  </a:lnTo>
                  <a:lnTo>
                    <a:pt x="1436313" y="138779"/>
                  </a:lnTo>
                  <a:lnTo>
                    <a:pt x="1437856" y="140932"/>
                  </a:lnTo>
                  <a:lnTo>
                    <a:pt x="1443076" y="144666"/>
                  </a:lnTo>
                  <a:lnTo>
                    <a:pt x="1440990" y="150381"/>
                  </a:lnTo>
                  <a:lnTo>
                    <a:pt x="1440437" y="154391"/>
                  </a:lnTo>
                  <a:lnTo>
                    <a:pt x="1440713" y="158601"/>
                  </a:lnTo>
                  <a:lnTo>
                    <a:pt x="1442009" y="161563"/>
                  </a:lnTo>
                  <a:lnTo>
                    <a:pt x="1444304" y="163278"/>
                  </a:lnTo>
                  <a:lnTo>
                    <a:pt x="1445733" y="165068"/>
                  </a:lnTo>
                  <a:lnTo>
                    <a:pt x="1446295" y="166935"/>
                  </a:lnTo>
                  <a:lnTo>
                    <a:pt x="1449058" y="168964"/>
                  </a:lnTo>
                  <a:lnTo>
                    <a:pt x="1454011" y="171164"/>
                  </a:lnTo>
                  <a:lnTo>
                    <a:pt x="1460364" y="171555"/>
                  </a:lnTo>
                  <a:lnTo>
                    <a:pt x="1468108" y="170117"/>
                  </a:lnTo>
                  <a:lnTo>
                    <a:pt x="1472842" y="169879"/>
                  </a:lnTo>
                  <a:lnTo>
                    <a:pt x="1474584" y="170831"/>
                  </a:lnTo>
                  <a:lnTo>
                    <a:pt x="1475184" y="172279"/>
                  </a:lnTo>
                  <a:lnTo>
                    <a:pt x="1474622" y="174212"/>
                  </a:lnTo>
                  <a:lnTo>
                    <a:pt x="1475937" y="175479"/>
                  </a:lnTo>
                  <a:lnTo>
                    <a:pt x="1479118" y="176089"/>
                  </a:lnTo>
                  <a:lnTo>
                    <a:pt x="1481300" y="177298"/>
                  </a:lnTo>
                  <a:lnTo>
                    <a:pt x="1482500" y="179127"/>
                  </a:lnTo>
                  <a:lnTo>
                    <a:pt x="1483966" y="179642"/>
                  </a:lnTo>
                  <a:lnTo>
                    <a:pt x="1485709" y="178851"/>
                  </a:lnTo>
                  <a:lnTo>
                    <a:pt x="1487405" y="178965"/>
                  </a:lnTo>
                  <a:lnTo>
                    <a:pt x="1489053" y="179975"/>
                  </a:lnTo>
                  <a:lnTo>
                    <a:pt x="1490120" y="179622"/>
                  </a:lnTo>
                  <a:lnTo>
                    <a:pt x="1491053" y="178518"/>
                  </a:lnTo>
                  <a:lnTo>
                    <a:pt x="1492548" y="178518"/>
                  </a:lnTo>
                  <a:lnTo>
                    <a:pt x="1494082" y="178537"/>
                  </a:lnTo>
                  <a:lnTo>
                    <a:pt x="1495034" y="181213"/>
                  </a:lnTo>
                  <a:lnTo>
                    <a:pt x="1496578" y="182718"/>
                  </a:lnTo>
                  <a:lnTo>
                    <a:pt x="1498711" y="183052"/>
                  </a:lnTo>
                  <a:lnTo>
                    <a:pt x="1501960" y="186300"/>
                  </a:lnTo>
                  <a:lnTo>
                    <a:pt x="1508493" y="195529"/>
                  </a:lnTo>
                  <a:lnTo>
                    <a:pt x="1512741" y="198796"/>
                  </a:lnTo>
                  <a:lnTo>
                    <a:pt x="1516999" y="199815"/>
                  </a:lnTo>
                  <a:lnTo>
                    <a:pt x="1522295" y="200025"/>
                  </a:lnTo>
                  <a:lnTo>
                    <a:pt x="1524010" y="203588"/>
                  </a:lnTo>
                  <a:lnTo>
                    <a:pt x="1522619" y="207350"/>
                  </a:lnTo>
                  <a:lnTo>
                    <a:pt x="1522266" y="210484"/>
                  </a:lnTo>
                  <a:lnTo>
                    <a:pt x="1523467" y="211607"/>
                  </a:lnTo>
                  <a:lnTo>
                    <a:pt x="1525124" y="215284"/>
                  </a:lnTo>
                  <a:lnTo>
                    <a:pt x="1527467" y="217418"/>
                  </a:lnTo>
                  <a:lnTo>
                    <a:pt x="1527915" y="219104"/>
                  </a:lnTo>
                  <a:lnTo>
                    <a:pt x="1529001" y="220990"/>
                  </a:lnTo>
                  <a:lnTo>
                    <a:pt x="1528543" y="224466"/>
                  </a:lnTo>
                  <a:lnTo>
                    <a:pt x="1526534" y="229543"/>
                  </a:lnTo>
                  <a:lnTo>
                    <a:pt x="1527087" y="233867"/>
                  </a:lnTo>
                  <a:lnTo>
                    <a:pt x="1530192" y="237439"/>
                  </a:lnTo>
                  <a:lnTo>
                    <a:pt x="1531982" y="240878"/>
                  </a:lnTo>
                  <a:lnTo>
                    <a:pt x="1532449" y="244173"/>
                  </a:lnTo>
                  <a:lnTo>
                    <a:pt x="1533220" y="246174"/>
                  </a:lnTo>
                  <a:lnTo>
                    <a:pt x="1534316" y="246879"/>
                  </a:lnTo>
                  <a:lnTo>
                    <a:pt x="1537497" y="246631"/>
                  </a:lnTo>
                  <a:lnTo>
                    <a:pt x="1542783" y="245440"/>
                  </a:lnTo>
                  <a:lnTo>
                    <a:pt x="1546650" y="245640"/>
                  </a:lnTo>
                  <a:lnTo>
                    <a:pt x="1549127" y="247250"/>
                  </a:lnTo>
                  <a:lnTo>
                    <a:pt x="1555232" y="247307"/>
                  </a:lnTo>
                  <a:lnTo>
                    <a:pt x="1564977" y="245821"/>
                  </a:lnTo>
                  <a:lnTo>
                    <a:pt x="1571130" y="245364"/>
                  </a:lnTo>
                  <a:lnTo>
                    <a:pt x="1573702" y="245936"/>
                  </a:lnTo>
                  <a:lnTo>
                    <a:pt x="1575988" y="243812"/>
                  </a:lnTo>
                  <a:lnTo>
                    <a:pt x="1577997" y="238982"/>
                  </a:lnTo>
                  <a:lnTo>
                    <a:pt x="1579874" y="236716"/>
                  </a:lnTo>
                  <a:lnTo>
                    <a:pt x="1581636" y="237001"/>
                  </a:lnTo>
                  <a:lnTo>
                    <a:pt x="1584417" y="235449"/>
                  </a:lnTo>
                  <a:lnTo>
                    <a:pt x="1588237" y="232048"/>
                  </a:lnTo>
                  <a:lnTo>
                    <a:pt x="1591551" y="230400"/>
                  </a:lnTo>
                  <a:lnTo>
                    <a:pt x="1595752" y="230572"/>
                  </a:lnTo>
                  <a:lnTo>
                    <a:pt x="1600229" y="230743"/>
                  </a:lnTo>
                  <a:lnTo>
                    <a:pt x="1603029" y="229314"/>
                  </a:lnTo>
                  <a:lnTo>
                    <a:pt x="1605658" y="226333"/>
                  </a:lnTo>
                  <a:lnTo>
                    <a:pt x="1610220" y="223695"/>
                  </a:lnTo>
                  <a:lnTo>
                    <a:pt x="1619945" y="220237"/>
                  </a:lnTo>
                  <a:lnTo>
                    <a:pt x="1622279" y="219694"/>
                  </a:lnTo>
                  <a:lnTo>
                    <a:pt x="1623393" y="219885"/>
                  </a:lnTo>
                  <a:lnTo>
                    <a:pt x="1626632" y="220428"/>
                  </a:lnTo>
                  <a:lnTo>
                    <a:pt x="1629509" y="221780"/>
                  </a:lnTo>
                  <a:lnTo>
                    <a:pt x="1632223" y="224495"/>
                  </a:lnTo>
                  <a:lnTo>
                    <a:pt x="1632642" y="226238"/>
                  </a:lnTo>
                  <a:lnTo>
                    <a:pt x="1632338" y="228524"/>
                  </a:lnTo>
                  <a:lnTo>
                    <a:pt x="1631738" y="229848"/>
                  </a:lnTo>
                  <a:lnTo>
                    <a:pt x="1630623" y="231334"/>
                  </a:lnTo>
                  <a:lnTo>
                    <a:pt x="1629575" y="233744"/>
                  </a:lnTo>
                  <a:lnTo>
                    <a:pt x="1630252" y="235620"/>
                  </a:lnTo>
                  <a:lnTo>
                    <a:pt x="1631823" y="239630"/>
                  </a:lnTo>
                  <a:lnTo>
                    <a:pt x="1633118" y="242526"/>
                  </a:lnTo>
                  <a:lnTo>
                    <a:pt x="1634547" y="245936"/>
                  </a:lnTo>
                  <a:lnTo>
                    <a:pt x="1633909" y="247155"/>
                  </a:lnTo>
                  <a:lnTo>
                    <a:pt x="1633042" y="249517"/>
                  </a:lnTo>
                  <a:lnTo>
                    <a:pt x="1630385" y="253508"/>
                  </a:lnTo>
                  <a:lnTo>
                    <a:pt x="1628937" y="255032"/>
                  </a:lnTo>
                  <a:lnTo>
                    <a:pt x="1627375" y="256518"/>
                  </a:lnTo>
                  <a:lnTo>
                    <a:pt x="1624679" y="256880"/>
                  </a:lnTo>
                  <a:lnTo>
                    <a:pt x="1623527" y="257223"/>
                  </a:lnTo>
                  <a:lnTo>
                    <a:pt x="1622222" y="257851"/>
                  </a:lnTo>
                  <a:lnTo>
                    <a:pt x="1621403" y="259261"/>
                  </a:lnTo>
                  <a:lnTo>
                    <a:pt x="1620469" y="260252"/>
                  </a:lnTo>
                  <a:lnTo>
                    <a:pt x="1618926" y="262233"/>
                  </a:lnTo>
                  <a:lnTo>
                    <a:pt x="1618802" y="263938"/>
                  </a:lnTo>
                  <a:lnTo>
                    <a:pt x="1619498" y="266472"/>
                  </a:lnTo>
                  <a:lnTo>
                    <a:pt x="1619841" y="269062"/>
                  </a:lnTo>
                  <a:lnTo>
                    <a:pt x="1618098" y="271377"/>
                  </a:lnTo>
                  <a:lnTo>
                    <a:pt x="1616745" y="274930"/>
                  </a:lnTo>
                  <a:lnTo>
                    <a:pt x="1616336" y="275997"/>
                  </a:lnTo>
                  <a:lnTo>
                    <a:pt x="1615669" y="278682"/>
                  </a:lnTo>
                  <a:lnTo>
                    <a:pt x="1615469" y="279616"/>
                  </a:lnTo>
                  <a:lnTo>
                    <a:pt x="1615040" y="285255"/>
                  </a:lnTo>
                  <a:lnTo>
                    <a:pt x="1613297" y="289093"/>
                  </a:lnTo>
                  <a:lnTo>
                    <a:pt x="1610868" y="293551"/>
                  </a:lnTo>
                  <a:lnTo>
                    <a:pt x="1611411" y="296209"/>
                  </a:lnTo>
                  <a:lnTo>
                    <a:pt x="1611839" y="298666"/>
                  </a:lnTo>
                  <a:lnTo>
                    <a:pt x="1611240" y="299857"/>
                  </a:lnTo>
                  <a:lnTo>
                    <a:pt x="1611087" y="300895"/>
                  </a:lnTo>
                  <a:lnTo>
                    <a:pt x="1610735" y="303257"/>
                  </a:lnTo>
                  <a:lnTo>
                    <a:pt x="1609973" y="304162"/>
                  </a:lnTo>
                  <a:lnTo>
                    <a:pt x="1607763" y="305638"/>
                  </a:lnTo>
                  <a:lnTo>
                    <a:pt x="1606439" y="307420"/>
                  </a:lnTo>
                  <a:lnTo>
                    <a:pt x="1606715" y="310115"/>
                  </a:lnTo>
                  <a:lnTo>
                    <a:pt x="1606039" y="312449"/>
                  </a:lnTo>
                  <a:lnTo>
                    <a:pt x="1605029" y="314506"/>
                  </a:lnTo>
                  <a:lnTo>
                    <a:pt x="1603972" y="315849"/>
                  </a:lnTo>
                  <a:lnTo>
                    <a:pt x="1602448" y="316706"/>
                  </a:lnTo>
                  <a:lnTo>
                    <a:pt x="1601438" y="317430"/>
                  </a:lnTo>
                  <a:lnTo>
                    <a:pt x="1600676" y="320040"/>
                  </a:lnTo>
                  <a:lnTo>
                    <a:pt x="1600448" y="322059"/>
                  </a:lnTo>
                  <a:lnTo>
                    <a:pt x="1599733" y="324069"/>
                  </a:lnTo>
                  <a:lnTo>
                    <a:pt x="1600172" y="326117"/>
                  </a:lnTo>
                  <a:lnTo>
                    <a:pt x="1599400" y="327889"/>
                  </a:lnTo>
                  <a:lnTo>
                    <a:pt x="1597228" y="329127"/>
                  </a:lnTo>
                  <a:lnTo>
                    <a:pt x="1596000" y="329860"/>
                  </a:lnTo>
                  <a:lnTo>
                    <a:pt x="1594866" y="330156"/>
                  </a:lnTo>
                  <a:lnTo>
                    <a:pt x="1592695" y="332080"/>
                  </a:lnTo>
                  <a:lnTo>
                    <a:pt x="1590751" y="338662"/>
                  </a:lnTo>
                  <a:lnTo>
                    <a:pt x="1590313" y="342481"/>
                  </a:lnTo>
                  <a:lnTo>
                    <a:pt x="1590761" y="345872"/>
                  </a:lnTo>
                  <a:lnTo>
                    <a:pt x="1588037" y="347996"/>
                  </a:lnTo>
                  <a:lnTo>
                    <a:pt x="1586017" y="349682"/>
                  </a:lnTo>
                  <a:lnTo>
                    <a:pt x="1584750" y="349072"/>
                  </a:lnTo>
                  <a:lnTo>
                    <a:pt x="1583407" y="348501"/>
                  </a:lnTo>
                  <a:lnTo>
                    <a:pt x="1580322" y="347767"/>
                  </a:lnTo>
                  <a:lnTo>
                    <a:pt x="1578779" y="347272"/>
                  </a:lnTo>
                  <a:lnTo>
                    <a:pt x="1575673" y="346167"/>
                  </a:lnTo>
                  <a:lnTo>
                    <a:pt x="1570701" y="344767"/>
                  </a:lnTo>
                  <a:lnTo>
                    <a:pt x="1565843" y="343138"/>
                  </a:lnTo>
                  <a:lnTo>
                    <a:pt x="1562795" y="342281"/>
                  </a:lnTo>
                  <a:lnTo>
                    <a:pt x="1560395" y="341595"/>
                  </a:lnTo>
                  <a:lnTo>
                    <a:pt x="1558576" y="340471"/>
                  </a:lnTo>
                  <a:lnTo>
                    <a:pt x="1557042" y="338461"/>
                  </a:lnTo>
                  <a:lnTo>
                    <a:pt x="1555518" y="339271"/>
                  </a:lnTo>
                  <a:lnTo>
                    <a:pt x="1554109" y="341652"/>
                  </a:lnTo>
                  <a:lnTo>
                    <a:pt x="1551756" y="343062"/>
                  </a:lnTo>
                  <a:lnTo>
                    <a:pt x="1550689" y="345662"/>
                  </a:lnTo>
                  <a:lnTo>
                    <a:pt x="1549746" y="347653"/>
                  </a:lnTo>
                  <a:lnTo>
                    <a:pt x="1547308" y="350311"/>
                  </a:lnTo>
                  <a:lnTo>
                    <a:pt x="1546222" y="351406"/>
                  </a:lnTo>
                  <a:lnTo>
                    <a:pt x="1541450" y="353206"/>
                  </a:lnTo>
                  <a:lnTo>
                    <a:pt x="1540373" y="353806"/>
                  </a:lnTo>
                  <a:lnTo>
                    <a:pt x="1536478" y="354187"/>
                  </a:lnTo>
                  <a:lnTo>
                    <a:pt x="1535154" y="354978"/>
                  </a:lnTo>
                  <a:lnTo>
                    <a:pt x="1533783" y="356654"/>
                  </a:lnTo>
                  <a:lnTo>
                    <a:pt x="1533411" y="358321"/>
                  </a:lnTo>
                  <a:lnTo>
                    <a:pt x="1534383" y="360074"/>
                  </a:lnTo>
                  <a:lnTo>
                    <a:pt x="1535897" y="363579"/>
                  </a:lnTo>
                  <a:lnTo>
                    <a:pt x="1536602" y="365970"/>
                  </a:lnTo>
                  <a:lnTo>
                    <a:pt x="1537631" y="370704"/>
                  </a:lnTo>
                  <a:lnTo>
                    <a:pt x="1541088" y="385496"/>
                  </a:lnTo>
                  <a:lnTo>
                    <a:pt x="1539974" y="388039"/>
                  </a:lnTo>
                  <a:lnTo>
                    <a:pt x="1538935" y="399059"/>
                  </a:lnTo>
                  <a:lnTo>
                    <a:pt x="1539183" y="401041"/>
                  </a:lnTo>
                  <a:lnTo>
                    <a:pt x="1539078" y="404127"/>
                  </a:lnTo>
                  <a:lnTo>
                    <a:pt x="1539145" y="406384"/>
                  </a:lnTo>
                  <a:lnTo>
                    <a:pt x="1539860" y="406946"/>
                  </a:lnTo>
                  <a:lnTo>
                    <a:pt x="1540793" y="407737"/>
                  </a:lnTo>
                  <a:lnTo>
                    <a:pt x="1541269" y="409051"/>
                  </a:lnTo>
                  <a:lnTo>
                    <a:pt x="1541145" y="411071"/>
                  </a:lnTo>
                  <a:lnTo>
                    <a:pt x="1540669" y="412547"/>
                  </a:lnTo>
                  <a:lnTo>
                    <a:pt x="1539936" y="415471"/>
                  </a:lnTo>
                  <a:lnTo>
                    <a:pt x="1538964" y="419691"/>
                  </a:lnTo>
                  <a:lnTo>
                    <a:pt x="1537888" y="421310"/>
                  </a:lnTo>
                  <a:lnTo>
                    <a:pt x="1537183" y="422596"/>
                  </a:lnTo>
                  <a:lnTo>
                    <a:pt x="1536582" y="423482"/>
                  </a:lnTo>
                  <a:lnTo>
                    <a:pt x="1536506" y="426463"/>
                  </a:lnTo>
                  <a:lnTo>
                    <a:pt x="1536106" y="428425"/>
                  </a:lnTo>
                  <a:lnTo>
                    <a:pt x="1534420" y="429120"/>
                  </a:lnTo>
                  <a:lnTo>
                    <a:pt x="1532744" y="430263"/>
                  </a:lnTo>
                  <a:lnTo>
                    <a:pt x="1530753" y="429844"/>
                  </a:lnTo>
                  <a:lnTo>
                    <a:pt x="1529001" y="430073"/>
                  </a:lnTo>
                  <a:lnTo>
                    <a:pt x="1526839" y="430835"/>
                  </a:lnTo>
                  <a:lnTo>
                    <a:pt x="1522962" y="431721"/>
                  </a:lnTo>
                  <a:lnTo>
                    <a:pt x="1520714" y="432902"/>
                  </a:lnTo>
                  <a:lnTo>
                    <a:pt x="1519638" y="433759"/>
                  </a:lnTo>
                  <a:lnTo>
                    <a:pt x="1518895" y="434788"/>
                  </a:lnTo>
                  <a:lnTo>
                    <a:pt x="1518761" y="435778"/>
                  </a:lnTo>
                  <a:lnTo>
                    <a:pt x="1519276" y="436302"/>
                  </a:lnTo>
                  <a:lnTo>
                    <a:pt x="1521457" y="436702"/>
                  </a:lnTo>
                  <a:lnTo>
                    <a:pt x="1522952" y="438550"/>
                  </a:lnTo>
                  <a:lnTo>
                    <a:pt x="1523162" y="440569"/>
                  </a:lnTo>
                  <a:lnTo>
                    <a:pt x="1521619" y="441722"/>
                  </a:lnTo>
                  <a:lnTo>
                    <a:pt x="1520857" y="440455"/>
                  </a:lnTo>
                  <a:lnTo>
                    <a:pt x="1519571" y="440055"/>
                  </a:lnTo>
                  <a:lnTo>
                    <a:pt x="1517180" y="438274"/>
                  </a:lnTo>
                  <a:lnTo>
                    <a:pt x="1515428" y="436312"/>
                  </a:lnTo>
                  <a:lnTo>
                    <a:pt x="1514123" y="434140"/>
                  </a:lnTo>
                  <a:lnTo>
                    <a:pt x="1514180" y="429501"/>
                  </a:lnTo>
                  <a:lnTo>
                    <a:pt x="1513961" y="428806"/>
                  </a:lnTo>
                  <a:lnTo>
                    <a:pt x="1511579" y="427854"/>
                  </a:lnTo>
                  <a:lnTo>
                    <a:pt x="1510875" y="426463"/>
                  </a:lnTo>
                  <a:lnTo>
                    <a:pt x="1509741" y="425806"/>
                  </a:lnTo>
                  <a:lnTo>
                    <a:pt x="1508131" y="426225"/>
                  </a:lnTo>
                  <a:lnTo>
                    <a:pt x="1506922" y="425787"/>
                  </a:lnTo>
                  <a:lnTo>
                    <a:pt x="1505960" y="425025"/>
                  </a:lnTo>
                  <a:lnTo>
                    <a:pt x="1504817" y="424939"/>
                  </a:lnTo>
                  <a:lnTo>
                    <a:pt x="1503826" y="426139"/>
                  </a:lnTo>
                  <a:lnTo>
                    <a:pt x="1503293" y="428720"/>
                  </a:lnTo>
                  <a:lnTo>
                    <a:pt x="1501626" y="432997"/>
                  </a:lnTo>
                  <a:lnTo>
                    <a:pt x="1501474" y="435578"/>
                  </a:lnTo>
                  <a:lnTo>
                    <a:pt x="1500759" y="439255"/>
                  </a:lnTo>
                  <a:lnTo>
                    <a:pt x="1500045" y="443913"/>
                  </a:lnTo>
                  <a:lnTo>
                    <a:pt x="1499445" y="444884"/>
                  </a:lnTo>
                  <a:lnTo>
                    <a:pt x="1497587" y="445027"/>
                  </a:lnTo>
                  <a:lnTo>
                    <a:pt x="1496949" y="445332"/>
                  </a:lnTo>
                  <a:lnTo>
                    <a:pt x="1495968" y="446913"/>
                  </a:lnTo>
                  <a:lnTo>
                    <a:pt x="1494797" y="447180"/>
                  </a:lnTo>
                  <a:lnTo>
                    <a:pt x="1493758" y="446256"/>
                  </a:lnTo>
                  <a:lnTo>
                    <a:pt x="1492129" y="445332"/>
                  </a:lnTo>
                  <a:lnTo>
                    <a:pt x="1490577" y="445208"/>
                  </a:lnTo>
                  <a:lnTo>
                    <a:pt x="1489186" y="446132"/>
                  </a:lnTo>
                  <a:lnTo>
                    <a:pt x="1487548" y="448142"/>
                  </a:lnTo>
                  <a:lnTo>
                    <a:pt x="1486615" y="449761"/>
                  </a:lnTo>
                  <a:lnTo>
                    <a:pt x="1486281" y="451285"/>
                  </a:lnTo>
                  <a:lnTo>
                    <a:pt x="1486024" y="453162"/>
                  </a:lnTo>
                  <a:lnTo>
                    <a:pt x="1484366" y="454952"/>
                  </a:lnTo>
                  <a:lnTo>
                    <a:pt x="1482862" y="455895"/>
                  </a:lnTo>
                  <a:lnTo>
                    <a:pt x="1479747" y="458534"/>
                  </a:lnTo>
                  <a:lnTo>
                    <a:pt x="1478756" y="459629"/>
                  </a:lnTo>
                  <a:lnTo>
                    <a:pt x="1476527" y="459639"/>
                  </a:lnTo>
                  <a:lnTo>
                    <a:pt x="1474098" y="459534"/>
                  </a:lnTo>
                  <a:lnTo>
                    <a:pt x="1470822" y="460248"/>
                  </a:lnTo>
                  <a:lnTo>
                    <a:pt x="1465488" y="460610"/>
                  </a:lnTo>
                  <a:lnTo>
                    <a:pt x="1462297" y="460067"/>
                  </a:lnTo>
                  <a:lnTo>
                    <a:pt x="1458354" y="460572"/>
                  </a:lnTo>
                  <a:lnTo>
                    <a:pt x="1455278" y="461429"/>
                  </a:lnTo>
                  <a:lnTo>
                    <a:pt x="1454839" y="462715"/>
                  </a:lnTo>
                  <a:lnTo>
                    <a:pt x="1454954" y="464620"/>
                  </a:lnTo>
                  <a:lnTo>
                    <a:pt x="1455563" y="465858"/>
                  </a:lnTo>
                  <a:lnTo>
                    <a:pt x="1456315" y="466687"/>
                  </a:lnTo>
                  <a:lnTo>
                    <a:pt x="1457592" y="469240"/>
                  </a:lnTo>
                  <a:lnTo>
                    <a:pt x="1458935" y="471707"/>
                  </a:lnTo>
                  <a:lnTo>
                    <a:pt x="1460964" y="473297"/>
                  </a:lnTo>
                  <a:lnTo>
                    <a:pt x="1461811" y="475012"/>
                  </a:lnTo>
                  <a:lnTo>
                    <a:pt x="1461850" y="476603"/>
                  </a:lnTo>
                  <a:lnTo>
                    <a:pt x="1460888" y="478603"/>
                  </a:lnTo>
                  <a:lnTo>
                    <a:pt x="1459430" y="481213"/>
                  </a:lnTo>
                  <a:lnTo>
                    <a:pt x="1458068" y="482822"/>
                  </a:lnTo>
                  <a:lnTo>
                    <a:pt x="1457049" y="482765"/>
                  </a:lnTo>
                  <a:lnTo>
                    <a:pt x="1455487" y="481832"/>
                  </a:lnTo>
                  <a:lnTo>
                    <a:pt x="1454429" y="480651"/>
                  </a:lnTo>
                  <a:lnTo>
                    <a:pt x="1451906" y="480213"/>
                  </a:lnTo>
                  <a:lnTo>
                    <a:pt x="1445733" y="480965"/>
                  </a:lnTo>
                  <a:lnTo>
                    <a:pt x="1442647" y="480441"/>
                  </a:lnTo>
                  <a:lnTo>
                    <a:pt x="1441171" y="479479"/>
                  </a:lnTo>
                  <a:lnTo>
                    <a:pt x="1438590" y="479412"/>
                  </a:lnTo>
                  <a:lnTo>
                    <a:pt x="1434599" y="478127"/>
                  </a:lnTo>
                  <a:lnTo>
                    <a:pt x="1432160" y="477717"/>
                  </a:lnTo>
                  <a:lnTo>
                    <a:pt x="1431007" y="476898"/>
                  </a:lnTo>
                  <a:lnTo>
                    <a:pt x="1430788" y="475012"/>
                  </a:lnTo>
                  <a:lnTo>
                    <a:pt x="1429645" y="473716"/>
                  </a:lnTo>
                  <a:lnTo>
                    <a:pt x="1428998" y="472164"/>
                  </a:lnTo>
                  <a:lnTo>
                    <a:pt x="1427550" y="470211"/>
                  </a:lnTo>
                  <a:lnTo>
                    <a:pt x="1426160" y="469230"/>
                  </a:lnTo>
                  <a:lnTo>
                    <a:pt x="1424788" y="468821"/>
                  </a:lnTo>
                  <a:lnTo>
                    <a:pt x="1423292" y="470002"/>
                  </a:lnTo>
                  <a:lnTo>
                    <a:pt x="1421692" y="471069"/>
                  </a:lnTo>
                  <a:lnTo>
                    <a:pt x="1420502" y="470830"/>
                  </a:lnTo>
                  <a:lnTo>
                    <a:pt x="1419920" y="471126"/>
                  </a:lnTo>
                  <a:lnTo>
                    <a:pt x="1419273" y="472012"/>
                  </a:lnTo>
                  <a:lnTo>
                    <a:pt x="1416701" y="473821"/>
                  </a:lnTo>
                  <a:lnTo>
                    <a:pt x="1416101" y="475479"/>
                  </a:lnTo>
                  <a:lnTo>
                    <a:pt x="1415082" y="478993"/>
                  </a:lnTo>
                  <a:lnTo>
                    <a:pt x="1414367" y="482603"/>
                  </a:lnTo>
                  <a:lnTo>
                    <a:pt x="1413758" y="483880"/>
                  </a:lnTo>
                  <a:lnTo>
                    <a:pt x="1412720" y="484099"/>
                  </a:lnTo>
                  <a:lnTo>
                    <a:pt x="1411662" y="485185"/>
                  </a:lnTo>
                  <a:lnTo>
                    <a:pt x="1409443" y="488566"/>
                  </a:lnTo>
                  <a:lnTo>
                    <a:pt x="1407433" y="491680"/>
                  </a:lnTo>
                  <a:lnTo>
                    <a:pt x="1404518" y="493786"/>
                  </a:lnTo>
                  <a:lnTo>
                    <a:pt x="1403138" y="495710"/>
                  </a:lnTo>
                  <a:lnTo>
                    <a:pt x="1402432" y="497462"/>
                  </a:lnTo>
                  <a:lnTo>
                    <a:pt x="1400356" y="499910"/>
                  </a:lnTo>
                  <a:lnTo>
                    <a:pt x="1397308" y="500348"/>
                  </a:lnTo>
                  <a:lnTo>
                    <a:pt x="1394879" y="501063"/>
                  </a:lnTo>
                  <a:lnTo>
                    <a:pt x="1393393" y="501253"/>
                  </a:lnTo>
                  <a:lnTo>
                    <a:pt x="1392327" y="502244"/>
                  </a:lnTo>
                  <a:lnTo>
                    <a:pt x="1391545" y="503749"/>
                  </a:lnTo>
                  <a:lnTo>
                    <a:pt x="1391174" y="504349"/>
                  </a:lnTo>
                  <a:lnTo>
                    <a:pt x="1389793" y="504349"/>
                  </a:lnTo>
                  <a:lnTo>
                    <a:pt x="1388421" y="505625"/>
                  </a:lnTo>
                  <a:lnTo>
                    <a:pt x="1385059" y="508530"/>
                  </a:lnTo>
                  <a:lnTo>
                    <a:pt x="1382316" y="509073"/>
                  </a:lnTo>
                  <a:lnTo>
                    <a:pt x="1378887" y="511007"/>
                  </a:lnTo>
                  <a:lnTo>
                    <a:pt x="1375867" y="512474"/>
                  </a:lnTo>
                  <a:lnTo>
                    <a:pt x="1374610" y="513302"/>
                  </a:lnTo>
                  <a:lnTo>
                    <a:pt x="1374277" y="514217"/>
                  </a:lnTo>
                  <a:lnTo>
                    <a:pt x="1373838" y="515379"/>
                  </a:lnTo>
                  <a:lnTo>
                    <a:pt x="1372381" y="515607"/>
                  </a:lnTo>
                  <a:lnTo>
                    <a:pt x="1370972" y="515550"/>
                  </a:lnTo>
                  <a:lnTo>
                    <a:pt x="1367828" y="518208"/>
                  </a:lnTo>
                  <a:lnTo>
                    <a:pt x="1366238" y="520465"/>
                  </a:lnTo>
                  <a:lnTo>
                    <a:pt x="1360056" y="525266"/>
                  </a:lnTo>
                  <a:lnTo>
                    <a:pt x="1357532" y="527961"/>
                  </a:lnTo>
                  <a:lnTo>
                    <a:pt x="1356884" y="531448"/>
                  </a:lnTo>
                  <a:lnTo>
                    <a:pt x="1356560" y="531190"/>
                  </a:lnTo>
                  <a:lnTo>
                    <a:pt x="1354360" y="534229"/>
                  </a:lnTo>
                  <a:lnTo>
                    <a:pt x="1350036" y="537115"/>
                  </a:lnTo>
                  <a:lnTo>
                    <a:pt x="1340796" y="537763"/>
                  </a:lnTo>
                  <a:lnTo>
                    <a:pt x="1337872" y="535715"/>
                  </a:lnTo>
                  <a:lnTo>
                    <a:pt x="1336815" y="537125"/>
                  </a:lnTo>
                  <a:lnTo>
                    <a:pt x="1335996" y="539020"/>
                  </a:lnTo>
                  <a:lnTo>
                    <a:pt x="1333567" y="539648"/>
                  </a:lnTo>
                  <a:lnTo>
                    <a:pt x="1329785" y="539820"/>
                  </a:lnTo>
                  <a:lnTo>
                    <a:pt x="1327661" y="541068"/>
                  </a:lnTo>
                  <a:lnTo>
                    <a:pt x="1326528" y="542458"/>
                  </a:lnTo>
                  <a:lnTo>
                    <a:pt x="1321337" y="542906"/>
                  </a:lnTo>
                  <a:lnTo>
                    <a:pt x="1319432" y="544764"/>
                  </a:lnTo>
                  <a:lnTo>
                    <a:pt x="1316193" y="545421"/>
                  </a:lnTo>
                  <a:lnTo>
                    <a:pt x="1302696" y="553517"/>
                  </a:lnTo>
                  <a:lnTo>
                    <a:pt x="1299753" y="556917"/>
                  </a:lnTo>
                  <a:lnTo>
                    <a:pt x="1296962" y="560889"/>
                  </a:lnTo>
                  <a:lnTo>
                    <a:pt x="1295009" y="562880"/>
                  </a:lnTo>
                  <a:lnTo>
                    <a:pt x="1293257" y="564271"/>
                  </a:lnTo>
                  <a:lnTo>
                    <a:pt x="1291667" y="564842"/>
                  </a:lnTo>
                  <a:lnTo>
                    <a:pt x="1290104" y="566214"/>
                  </a:lnTo>
                  <a:lnTo>
                    <a:pt x="1288523" y="566385"/>
                  </a:lnTo>
                  <a:lnTo>
                    <a:pt x="1286913" y="565756"/>
                  </a:lnTo>
                  <a:lnTo>
                    <a:pt x="1285113" y="565976"/>
                  </a:lnTo>
                  <a:lnTo>
                    <a:pt x="1283922" y="567633"/>
                  </a:lnTo>
                  <a:lnTo>
                    <a:pt x="1284923" y="569795"/>
                  </a:lnTo>
                  <a:lnTo>
                    <a:pt x="1284370" y="570710"/>
                  </a:lnTo>
                  <a:lnTo>
                    <a:pt x="1280827" y="571881"/>
                  </a:lnTo>
                  <a:lnTo>
                    <a:pt x="1275550" y="572653"/>
                  </a:lnTo>
                  <a:lnTo>
                    <a:pt x="1273321" y="574062"/>
                  </a:lnTo>
                  <a:lnTo>
                    <a:pt x="1272540" y="574862"/>
                  </a:lnTo>
                  <a:lnTo>
                    <a:pt x="1271378" y="575263"/>
                  </a:lnTo>
                  <a:lnTo>
                    <a:pt x="1270254" y="572481"/>
                  </a:lnTo>
                  <a:lnTo>
                    <a:pt x="1269854" y="568805"/>
                  </a:lnTo>
                  <a:lnTo>
                    <a:pt x="1272035" y="567919"/>
                  </a:lnTo>
                  <a:lnTo>
                    <a:pt x="1274045" y="567452"/>
                  </a:lnTo>
                  <a:lnTo>
                    <a:pt x="1285180" y="562366"/>
                  </a:lnTo>
                  <a:lnTo>
                    <a:pt x="1283789" y="558537"/>
                  </a:lnTo>
                  <a:lnTo>
                    <a:pt x="1284780" y="556870"/>
                  </a:lnTo>
                  <a:lnTo>
                    <a:pt x="1287276" y="554155"/>
                  </a:lnTo>
                  <a:lnTo>
                    <a:pt x="1288895" y="552812"/>
                  </a:lnTo>
                  <a:lnTo>
                    <a:pt x="1288019" y="552317"/>
                  </a:lnTo>
                  <a:lnTo>
                    <a:pt x="1280713" y="553212"/>
                  </a:lnTo>
                  <a:lnTo>
                    <a:pt x="1276531" y="553145"/>
                  </a:lnTo>
                  <a:lnTo>
                    <a:pt x="1274379" y="552869"/>
                  </a:lnTo>
                  <a:lnTo>
                    <a:pt x="1275026" y="550545"/>
                  </a:lnTo>
                  <a:lnTo>
                    <a:pt x="1274664" y="548221"/>
                  </a:lnTo>
                  <a:lnTo>
                    <a:pt x="1274159" y="547354"/>
                  </a:lnTo>
                  <a:lnTo>
                    <a:pt x="1277884" y="544706"/>
                  </a:lnTo>
                  <a:lnTo>
                    <a:pt x="1279570" y="544059"/>
                  </a:lnTo>
                  <a:lnTo>
                    <a:pt x="1280856" y="544097"/>
                  </a:lnTo>
                  <a:lnTo>
                    <a:pt x="1280760" y="542497"/>
                  </a:lnTo>
                  <a:lnTo>
                    <a:pt x="1279693" y="540087"/>
                  </a:lnTo>
                  <a:lnTo>
                    <a:pt x="1280846" y="536972"/>
                  </a:lnTo>
                  <a:lnTo>
                    <a:pt x="1288428" y="533305"/>
                  </a:lnTo>
                  <a:lnTo>
                    <a:pt x="1290247" y="529971"/>
                  </a:lnTo>
                  <a:lnTo>
                    <a:pt x="1293286" y="526857"/>
                  </a:lnTo>
                  <a:lnTo>
                    <a:pt x="1298848" y="519103"/>
                  </a:lnTo>
                  <a:lnTo>
                    <a:pt x="1299182" y="517779"/>
                  </a:lnTo>
                  <a:lnTo>
                    <a:pt x="1300801" y="514131"/>
                  </a:lnTo>
                  <a:lnTo>
                    <a:pt x="1301086" y="512674"/>
                  </a:lnTo>
                  <a:lnTo>
                    <a:pt x="1298515" y="510540"/>
                  </a:lnTo>
                  <a:lnTo>
                    <a:pt x="1297496" y="507549"/>
                  </a:lnTo>
                  <a:lnTo>
                    <a:pt x="1289971" y="502139"/>
                  </a:lnTo>
                  <a:lnTo>
                    <a:pt x="1289333" y="497481"/>
                  </a:lnTo>
                  <a:lnTo>
                    <a:pt x="1288628" y="497681"/>
                  </a:lnTo>
                  <a:lnTo>
                    <a:pt x="1287485" y="500939"/>
                  </a:lnTo>
                  <a:lnTo>
                    <a:pt x="1286504" y="501987"/>
                  </a:lnTo>
                  <a:lnTo>
                    <a:pt x="1283018" y="502082"/>
                  </a:lnTo>
                  <a:lnTo>
                    <a:pt x="1281370" y="500853"/>
                  </a:lnTo>
                  <a:lnTo>
                    <a:pt x="1271674" y="500053"/>
                  </a:lnTo>
                  <a:lnTo>
                    <a:pt x="1269302" y="502158"/>
                  </a:lnTo>
                  <a:lnTo>
                    <a:pt x="1267092" y="505406"/>
                  </a:lnTo>
                  <a:lnTo>
                    <a:pt x="1264930" y="507730"/>
                  </a:lnTo>
                  <a:lnTo>
                    <a:pt x="1262758" y="508921"/>
                  </a:lnTo>
                  <a:lnTo>
                    <a:pt x="1260872" y="511035"/>
                  </a:lnTo>
                  <a:lnTo>
                    <a:pt x="1253081" y="523551"/>
                  </a:lnTo>
                  <a:lnTo>
                    <a:pt x="1250137" y="524504"/>
                  </a:lnTo>
                  <a:lnTo>
                    <a:pt x="1236279" y="532038"/>
                  </a:lnTo>
                  <a:lnTo>
                    <a:pt x="1229335" y="534991"/>
                  </a:lnTo>
                  <a:lnTo>
                    <a:pt x="1223991" y="540191"/>
                  </a:lnTo>
                  <a:lnTo>
                    <a:pt x="1222153" y="543335"/>
                  </a:lnTo>
                  <a:lnTo>
                    <a:pt x="1220524" y="546821"/>
                  </a:lnTo>
                  <a:lnTo>
                    <a:pt x="1219534" y="552088"/>
                  </a:lnTo>
                  <a:lnTo>
                    <a:pt x="1214600" y="558479"/>
                  </a:lnTo>
                  <a:lnTo>
                    <a:pt x="1212904" y="559851"/>
                  </a:lnTo>
                  <a:lnTo>
                    <a:pt x="1211180" y="560404"/>
                  </a:lnTo>
                  <a:lnTo>
                    <a:pt x="1208884" y="560203"/>
                  </a:lnTo>
                  <a:lnTo>
                    <a:pt x="1206903" y="560604"/>
                  </a:lnTo>
                  <a:lnTo>
                    <a:pt x="1203531" y="560041"/>
                  </a:lnTo>
                  <a:lnTo>
                    <a:pt x="1199398" y="562061"/>
                  </a:lnTo>
                  <a:lnTo>
                    <a:pt x="1194749" y="563804"/>
                  </a:lnTo>
                  <a:lnTo>
                    <a:pt x="1190740" y="559413"/>
                  </a:lnTo>
                  <a:lnTo>
                    <a:pt x="1187872" y="558327"/>
                  </a:lnTo>
                  <a:lnTo>
                    <a:pt x="1183196" y="559546"/>
                  </a:lnTo>
                  <a:lnTo>
                    <a:pt x="1181024" y="561499"/>
                  </a:lnTo>
                  <a:lnTo>
                    <a:pt x="1176528" y="571148"/>
                  </a:lnTo>
                  <a:lnTo>
                    <a:pt x="1174842" y="576663"/>
                  </a:lnTo>
                  <a:lnTo>
                    <a:pt x="1174956" y="578920"/>
                  </a:lnTo>
                  <a:lnTo>
                    <a:pt x="1177576" y="585759"/>
                  </a:lnTo>
                  <a:lnTo>
                    <a:pt x="1180538" y="589579"/>
                  </a:lnTo>
                  <a:lnTo>
                    <a:pt x="1187177" y="593932"/>
                  </a:lnTo>
                  <a:lnTo>
                    <a:pt x="1201293" y="596922"/>
                  </a:lnTo>
                  <a:lnTo>
                    <a:pt x="1204608" y="595856"/>
                  </a:lnTo>
                  <a:lnTo>
                    <a:pt x="1208161" y="595846"/>
                  </a:lnTo>
                  <a:lnTo>
                    <a:pt x="1211904" y="598684"/>
                  </a:lnTo>
                  <a:lnTo>
                    <a:pt x="1214247" y="603371"/>
                  </a:lnTo>
                  <a:lnTo>
                    <a:pt x="1214457" y="606562"/>
                  </a:lnTo>
                  <a:lnTo>
                    <a:pt x="1214533" y="607666"/>
                  </a:lnTo>
                  <a:lnTo>
                    <a:pt x="1215390" y="608609"/>
                  </a:lnTo>
                  <a:lnTo>
                    <a:pt x="1215895" y="610219"/>
                  </a:lnTo>
                  <a:lnTo>
                    <a:pt x="1214409" y="611553"/>
                  </a:lnTo>
                  <a:lnTo>
                    <a:pt x="1213266" y="612220"/>
                  </a:lnTo>
                  <a:lnTo>
                    <a:pt x="1212304" y="617163"/>
                  </a:lnTo>
                  <a:lnTo>
                    <a:pt x="1212247" y="622621"/>
                  </a:lnTo>
                  <a:lnTo>
                    <a:pt x="1213457" y="624431"/>
                  </a:lnTo>
                  <a:lnTo>
                    <a:pt x="1216495" y="626974"/>
                  </a:lnTo>
                  <a:lnTo>
                    <a:pt x="1221191" y="629069"/>
                  </a:lnTo>
                  <a:lnTo>
                    <a:pt x="1225535" y="629517"/>
                  </a:lnTo>
                  <a:lnTo>
                    <a:pt x="1233831" y="628507"/>
                  </a:lnTo>
                  <a:lnTo>
                    <a:pt x="1237222" y="625221"/>
                  </a:lnTo>
                  <a:lnTo>
                    <a:pt x="1237022" y="623802"/>
                  </a:lnTo>
                  <a:lnTo>
                    <a:pt x="1237107" y="621964"/>
                  </a:lnTo>
                  <a:lnTo>
                    <a:pt x="1244413" y="617134"/>
                  </a:lnTo>
                  <a:lnTo>
                    <a:pt x="1248575" y="612848"/>
                  </a:lnTo>
                  <a:lnTo>
                    <a:pt x="1247927" y="611715"/>
                  </a:lnTo>
                  <a:lnTo>
                    <a:pt x="1247127" y="610962"/>
                  </a:lnTo>
                  <a:lnTo>
                    <a:pt x="1247861" y="610524"/>
                  </a:lnTo>
                  <a:lnTo>
                    <a:pt x="1250137" y="610219"/>
                  </a:lnTo>
                  <a:lnTo>
                    <a:pt x="1260291" y="605742"/>
                  </a:lnTo>
                  <a:lnTo>
                    <a:pt x="1268283" y="609400"/>
                  </a:lnTo>
                  <a:lnTo>
                    <a:pt x="1272845" y="613610"/>
                  </a:lnTo>
                  <a:lnTo>
                    <a:pt x="1277360" y="614315"/>
                  </a:lnTo>
                  <a:lnTo>
                    <a:pt x="1280484" y="616468"/>
                  </a:lnTo>
                  <a:lnTo>
                    <a:pt x="1284094" y="618297"/>
                  </a:lnTo>
                  <a:lnTo>
                    <a:pt x="1288799" y="618420"/>
                  </a:lnTo>
                  <a:lnTo>
                    <a:pt x="1292771" y="618801"/>
                  </a:lnTo>
                  <a:lnTo>
                    <a:pt x="1293981" y="617106"/>
                  </a:lnTo>
                  <a:lnTo>
                    <a:pt x="1295229" y="615992"/>
                  </a:lnTo>
                  <a:lnTo>
                    <a:pt x="1296638" y="616210"/>
                  </a:lnTo>
                  <a:lnTo>
                    <a:pt x="1298229" y="618430"/>
                  </a:lnTo>
                  <a:lnTo>
                    <a:pt x="1302744" y="620135"/>
                  </a:lnTo>
                  <a:lnTo>
                    <a:pt x="1306906" y="620049"/>
                  </a:lnTo>
                  <a:lnTo>
                    <a:pt x="1309821" y="619430"/>
                  </a:lnTo>
                  <a:lnTo>
                    <a:pt x="1311554" y="620221"/>
                  </a:lnTo>
                  <a:lnTo>
                    <a:pt x="1309049" y="623059"/>
                  </a:lnTo>
                  <a:lnTo>
                    <a:pt x="1309421" y="627631"/>
                  </a:lnTo>
                  <a:lnTo>
                    <a:pt x="1307506" y="629079"/>
                  </a:lnTo>
                  <a:lnTo>
                    <a:pt x="1305668" y="631403"/>
                  </a:lnTo>
                  <a:lnTo>
                    <a:pt x="1306754" y="632936"/>
                  </a:lnTo>
                  <a:lnTo>
                    <a:pt x="1307716" y="633584"/>
                  </a:lnTo>
                  <a:lnTo>
                    <a:pt x="1307621" y="635441"/>
                  </a:lnTo>
                  <a:lnTo>
                    <a:pt x="1305944" y="636499"/>
                  </a:lnTo>
                  <a:lnTo>
                    <a:pt x="1302839" y="639261"/>
                  </a:lnTo>
                  <a:lnTo>
                    <a:pt x="1301049" y="639213"/>
                  </a:lnTo>
                  <a:lnTo>
                    <a:pt x="1300201" y="638680"/>
                  </a:lnTo>
                  <a:lnTo>
                    <a:pt x="1299600" y="637689"/>
                  </a:lnTo>
                  <a:lnTo>
                    <a:pt x="1299153" y="636099"/>
                  </a:lnTo>
                  <a:lnTo>
                    <a:pt x="1298067" y="635051"/>
                  </a:lnTo>
                  <a:lnTo>
                    <a:pt x="1295057" y="634651"/>
                  </a:lnTo>
                  <a:lnTo>
                    <a:pt x="1291933" y="635032"/>
                  </a:lnTo>
                  <a:lnTo>
                    <a:pt x="1284904" y="639128"/>
                  </a:lnTo>
                  <a:lnTo>
                    <a:pt x="1278036" y="642385"/>
                  </a:lnTo>
                  <a:lnTo>
                    <a:pt x="1270845" y="644966"/>
                  </a:lnTo>
                  <a:lnTo>
                    <a:pt x="1268435" y="646595"/>
                  </a:lnTo>
                  <a:lnTo>
                    <a:pt x="1266720" y="647043"/>
                  </a:lnTo>
                  <a:lnTo>
                    <a:pt x="1263739" y="645814"/>
                  </a:lnTo>
                  <a:lnTo>
                    <a:pt x="1261939" y="645890"/>
                  </a:lnTo>
                  <a:lnTo>
                    <a:pt x="1261558" y="646738"/>
                  </a:lnTo>
                  <a:lnTo>
                    <a:pt x="1263853" y="649005"/>
                  </a:lnTo>
                  <a:lnTo>
                    <a:pt x="1264454" y="650777"/>
                  </a:lnTo>
                  <a:lnTo>
                    <a:pt x="1264215" y="652139"/>
                  </a:lnTo>
                  <a:lnTo>
                    <a:pt x="1262910" y="652739"/>
                  </a:lnTo>
                  <a:lnTo>
                    <a:pt x="1261015" y="651748"/>
                  </a:lnTo>
                  <a:lnTo>
                    <a:pt x="1259281" y="653167"/>
                  </a:lnTo>
                  <a:lnTo>
                    <a:pt x="1258501" y="655558"/>
                  </a:lnTo>
                  <a:lnTo>
                    <a:pt x="1258462" y="661245"/>
                  </a:lnTo>
                  <a:lnTo>
                    <a:pt x="1257319" y="662512"/>
                  </a:lnTo>
                  <a:lnTo>
                    <a:pt x="1254147" y="663207"/>
                  </a:lnTo>
                  <a:lnTo>
                    <a:pt x="1250775" y="665017"/>
                  </a:lnTo>
                  <a:lnTo>
                    <a:pt x="1249576" y="664178"/>
                  </a:lnTo>
                  <a:lnTo>
                    <a:pt x="1249099" y="663159"/>
                  </a:lnTo>
                  <a:lnTo>
                    <a:pt x="1249452" y="660549"/>
                  </a:lnTo>
                  <a:lnTo>
                    <a:pt x="1249033" y="659273"/>
                  </a:lnTo>
                  <a:lnTo>
                    <a:pt x="1247490" y="659340"/>
                  </a:lnTo>
                  <a:lnTo>
                    <a:pt x="1245165" y="660121"/>
                  </a:lnTo>
                  <a:lnTo>
                    <a:pt x="1243394" y="661835"/>
                  </a:lnTo>
                  <a:lnTo>
                    <a:pt x="1242784" y="662874"/>
                  </a:lnTo>
                  <a:lnTo>
                    <a:pt x="1245118" y="666217"/>
                  </a:lnTo>
                  <a:lnTo>
                    <a:pt x="1247337" y="666560"/>
                  </a:lnTo>
                  <a:lnTo>
                    <a:pt x="1247880" y="667312"/>
                  </a:lnTo>
                  <a:lnTo>
                    <a:pt x="1246118" y="668941"/>
                  </a:lnTo>
                  <a:lnTo>
                    <a:pt x="1241727" y="671360"/>
                  </a:lnTo>
                  <a:lnTo>
                    <a:pt x="1240993" y="673389"/>
                  </a:lnTo>
                  <a:lnTo>
                    <a:pt x="1239688" y="675332"/>
                  </a:lnTo>
                  <a:lnTo>
                    <a:pt x="1237898" y="676875"/>
                  </a:lnTo>
                  <a:lnTo>
                    <a:pt x="1236679" y="678504"/>
                  </a:lnTo>
                  <a:lnTo>
                    <a:pt x="1235193" y="679352"/>
                  </a:lnTo>
                  <a:lnTo>
                    <a:pt x="1232764" y="680304"/>
                  </a:lnTo>
                  <a:lnTo>
                    <a:pt x="1229783" y="684191"/>
                  </a:lnTo>
                  <a:lnTo>
                    <a:pt x="1227601" y="687819"/>
                  </a:lnTo>
                  <a:lnTo>
                    <a:pt x="1225010" y="689686"/>
                  </a:lnTo>
                  <a:lnTo>
                    <a:pt x="1222963" y="695801"/>
                  </a:lnTo>
                  <a:lnTo>
                    <a:pt x="1219295" y="699116"/>
                  </a:lnTo>
                  <a:lnTo>
                    <a:pt x="1217943" y="704412"/>
                  </a:lnTo>
                  <a:lnTo>
                    <a:pt x="1218895" y="707660"/>
                  </a:lnTo>
                  <a:lnTo>
                    <a:pt x="1222924" y="707632"/>
                  </a:lnTo>
                  <a:lnTo>
                    <a:pt x="1224934" y="708775"/>
                  </a:lnTo>
                  <a:lnTo>
                    <a:pt x="1229106" y="713042"/>
                  </a:lnTo>
                  <a:lnTo>
                    <a:pt x="1234097" y="715823"/>
                  </a:lnTo>
                  <a:lnTo>
                    <a:pt x="1239279" y="717385"/>
                  </a:lnTo>
                  <a:lnTo>
                    <a:pt x="1245632" y="721319"/>
                  </a:lnTo>
                  <a:lnTo>
                    <a:pt x="1247384" y="722986"/>
                  </a:lnTo>
                  <a:lnTo>
                    <a:pt x="1248880" y="726367"/>
                  </a:lnTo>
                  <a:lnTo>
                    <a:pt x="1251633" y="736083"/>
                  </a:lnTo>
                  <a:lnTo>
                    <a:pt x="1253614" y="740883"/>
                  </a:lnTo>
                  <a:lnTo>
                    <a:pt x="1253747" y="743388"/>
                  </a:lnTo>
                  <a:lnTo>
                    <a:pt x="1256719" y="748103"/>
                  </a:lnTo>
                  <a:lnTo>
                    <a:pt x="1259891" y="756200"/>
                  </a:lnTo>
                  <a:lnTo>
                    <a:pt x="1263549" y="763191"/>
                  </a:lnTo>
                  <a:lnTo>
                    <a:pt x="1264244" y="768687"/>
                  </a:lnTo>
                  <a:lnTo>
                    <a:pt x="1263063" y="771192"/>
                  </a:lnTo>
                  <a:lnTo>
                    <a:pt x="1263072" y="774440"/>
                  </a:lnTo>
                  <a:lnTo>
                    <a:pt x="1266720" y="777421"/>
                  </a:lnTo>
                  <a:lnTo>
                    <a:pt x="1274836" y="780879"/>
                  </a:lnTo>
                  <a:lnTo>
                    <a:pt x="1276131" y="781898"/>
                  </a:lnTo>
                  <a:lnTo>
                    <a:pt x="1277721" y="783574"/>
                  </a:lnTo>
                  <a:lnTo>
                    <a:pt x="1277798" y="788784"/>
                  </a:lnTo>
                  <a:lnTo>
                    <a:pt x="1279055" y="790442"/>
                  </a:lnTo>
                  <a:lnTo>
                    <a:pt x="1280113" y="791451"/>
                  </a:lnTo>
                  <a:lnTo>
                    <a:pt x="1285027" y="793652"/>
                  </a:lnTo>
                  <a:lnTo>
                    <a:pt x="1287085" y="795481"/>
                  </a:lnTo>
                  <a:lnTo>
                    <a:pt x="1289266" y="798395"/>
                  </a:lnTo>
                  <a:lnTo>
                    <a:pt x="1289895" y="801005"/>
                  </a:lnTo>
                  <a:lnTo>
                    <a:pt x="1290161" y="804539"/>
                  </a:lnTo>
                  <a:lnTo>
                    <a:pt x="1287418" y="804663"/>
                  </a:lnTo>
                  <a:lnTo>
                    <a:pt x="1285208" y="804263"/>
                  </a:lnTo>
                  <a:lnTo>
                    <a:pt x="1276417" y="799672"/>
                  </a:lnTo>
                  <a:lnTo>
                    <a:pt x="1274131" y="799548"/>
                  </a:lnTo>
                  <a:lnTo>
                    <a:pt x="1270902" y="800186"/>
                  </a:lnTo>
                  <a:lnTo>
                    <a:pt x="1266301" y="799338"/>
                  </a:lnTo>
                  <a:lnTo>
                    <a:pt x="1261443" y="794242"/>
                  </a:lnTo>
                  <a:lnTo>
                    <a:pt x="1257938" y="792699"/>
                  </a:lnTo>
                  <a:lnTo>
                    <a:pt x="1254176" y="791918"/>
                  </a:lnTo>
                  <a:lnTo>
                    <a:pt x="1245203" y="796300"/>
                  </a:lnTo>
                  <a:lnTo>
                    <a:pt x="1242917" y="795985"/>
                  </a:lnTo>
                  <a:lnTo>
                    <a:pt x="1242260" y="796480"/>
                  </a:lnTo>
                  <a:lnTo>
                    <a:pt x="1241250" y="797233"/>
                  </a:lnTo>
                  <a:lnTo>
                    <a:pt x="1245413" y="798176"/>
                  </a:lnTo>
                  <a:lnTo>
                    <a:pt x="1249585" y="796738"/>
                  </a:lnTo>
                  <a:lnTo>
                    <a:pt x="1253585" y="794614"/>
                  </a:lnTo>
                  <a:lnTo>
                    <a:pt x="1259424" y="795747"/>
                  </a:lnTo>
                  <a:lnTo>
                    <a:pt x="1260405" y="797662"/>
                  </a:lnTo>
                  <a:lnTo>
                    <a:pt x="1261367" y="800891"/>
                  </a:lnTo>
                  <a:lnTo>
                    <a:pt x="1265368" y="803072"/>
                  </a:lnTo>
                  <a:lnTo>
                    <a:pt x="1268511" y="804034"/>
                  </a:lnTo>
                  <a:lnTo>
                    <a:pt x="1272511" y="806891"/>
                  </a:lnTo>
                  <a:lnTo>
                    <a:pt x="1276417" y="811349"/>
                  </a:lnTo>
                  <a:lnTo>
                    <a:pt x="1284694" y="816512"/>
                  </a:lnTo>
                  <a:lnTo>
                    <a:pt x="1288047" y="821389"/>
                  </a:lnTo>
                  <a:lnTo>
                    <a:pt x="1289342" y="824532"/>
                  </a:lnTo>
                  <a:lnTo>
                    <a:pt x="1290504" y="829018"/>
                  </a:lnTo>
                  <a:lnTo>
                    <a:pt x="1287609" y="830466"/>
                  </a:lnTo>
                  <a:lnTo>
                    <a:pt x="1285084" y="830666"/>
                  </a:lnTo>
                  <a:lnTo>
                    <a:pt x="1281132" y="831371"/>
                  </a:lnTo>
                  <a:lnTo>
                    <a:pt x="1278227" y="832961"/>
                  </a:lnTo>
                  <a:lnTo>
                    <a:pt x="1275312" y="835743"/>
                  </a:lnTo>
                  <a:lnTo>
                    <a:pt x="1266959" y="840115"/>
                  </a:lnTo>
                  <a:lnTo>
                    <a:pt x="1265377" y="842848"/>
                  </a:lnTo>
                  <a:lnTo>
                    <a:pt x="1264291" y="845230"/>
                  </a:lnTo>
                  <a:lnTo>
                    <a:pt x="1262253" y="846401"/>
                  </a:lnTo>
                  <a:lnTo>
                    <a:pt x="1257138" y="845287"/>
                  </a:lnTo>
                  <a:lnTo>
                    <a:pt x="1252318" y="845382"/>
                  </a:lnTo>
                  <a:lnTo>
                    <a:pt x="1246861" y="848592"/>
                  </a:lnTo>
                  <a:lnTo>
                    <a:pt x="1245498" y="849897"/>
                  </a:lnTo>
                  <a:lnTo>
                    <a:pt x="1246404" y="849640"/>
                  </a:lnTo>
                  <a:lnTo>
                    <a:pt x="1247261" y="849230"/>
                  </a:lnTo>
                  <a:lnTo>
                    <a:pt x="1249718" y="849716"/>
                  </a:lnTo>
                  <a:lnTo>
                    <a:pt x="1253519" y="848001"/>
                  </a:lnTo>
                  <a:lnTo>
                    <a:pt x="1257233" y="853231"/>
                  </a:lnTo>
                  <a:lnTo>
                    <a:pt x="1264482" y="852383"/>
                  </a:lnTo>
                  <a:lnTo>
                    <a:pt x="1271292" y="848040"/>
                  </a:lnTo>
                  <a:lnTo>
                    <a:pt x="1273931" y="847963"/>
                  </a:lnTo>
                  <a:lnTo>
                    <a:pt x="1276131" y="848630"/>
                  </a:lnTo>
                  <a:lnTo>
                    <a:pt x="1278598" y="850345"/>
                  </a:lnTo>
                  <a:lnTo>
                    <a:pt x="1285151" y="857955"/>
                  </a:lnTo>
                  <a:lnTo>
                    <a:pt x="1288752" y="858784"/>
                  </a:lnTo>
                  <a:lnTo>
                    <a:pt x="1292276" y="860565"/>
                  </a:lnTo>
                  <a:lnTo>
                    <a:pt x="1294229" y="860765"/>
                  </a:lnTo>
                  <a:lnTo>
                    <a:pt x="1295991" y="861298"/>
                  </a:lnTo>
                  <a:lnTo>
                    <a:pt x="1291247" y="864080"/>
                  </a:lnTo>
                  <a:lnTo>
                    <a:pt x="1285123" y="870080"/>
                  </a:lnTo>
                  <a:lnTo>
                    <a:pt x="1282399" y="871509"/>
                  </a:lnTo>
                  <a:lnTo>
                    <a:pt x="1280570" y="873109"/>
                  </a:lnTo>
                  <a:lnTo>
                    <a:pt x="1285504" y="872309"/>
                  </a:lnTo>
                  <a:lnTo>
                    <a:pt x="1289009" y="869442"/>
                  </a:lnTo>
                  <a:lnTo>
                    <a:pt x="1290781" y="868737"/>
                  </a:lnTo>
                  <a:lnTo>
                    <a:pt x="1292200" y="869404"/>
                  </a:lnTo>
                  <a:lnTo>
                    <a:pt x="1292923" y="872938"/>
                  </a:lnTo>
                  <a:lnTo>
                    <a:pt x="1291571" y="883777"/>
                  </a:lnTo>
                  <a:lnTo>
                    <a:pt x="1289847" y="883968"/>
                  </a:lnTo>
                  <a:lnTo>
                    <a:pt x="1288171" y="881024"/>
                  </a:lnTo>
                  <a:lnTo>
                    <a:pt x="1286209" y="880091"/>
                  </a:lnTo>
                  <a:lnTo>
                    <a:pt x="1284561" y="880701"/>
                  </a:lnTo>
                  <a:lnTo>
                    <a:pt x="1281293" y="880682"/>
                  </a:lnTo>
                  <a:lnTo>
                    <a:pt x="1280046" y="882015"/>
                  </a:lnTo>
                  <a:lnTo>
                    <a:pt x="1278998" y="883901"/>
                  </a:lnTo>
                  <a:lnTo>
                    <a:pt x="1280951" y="884292"/>
                  </a:lnTo>
                  <a:lnTo>
                    <a:pt x="1284799" y="887578"/>
                  </a:lnTo>
                  <a:lnTo>
                    <a:pt x="1285190" y="889321"/>
                  </a:lnTo>
                  <a:lnTo>
                    <a:pt x="1284161" y="890454"/>
                  </a:lnTo>
                  <a:lnTo>
                    <a:pt x="1281465" y="889968"/>
                  </a:lnTo>
                  <a:lnTo>
                    <a:pt x="1284741" y="892416"/>
                  </a:lnTo>
                  <a:lnTo>
                    <a:pt x="1283875" y="894950"/>
                  </a:lnTo>
                  <a:lnTo>
                    <a:pt x="1282818" y="895950"/>
                  </a:lnTo>
                  <a:lnTo>
                    <a:pt x="1280913" y="896588"/>
                  </a:lnTo>
                  <a:lnTo>
                    <a:pt x="1279741" y="898779"/>
                  </a:lnTo>
                  <a:lnTo>
                    <a:pt x="1281427" y="902427"/>
                  </a:lnTo>
                  <a:lnTo>
                    <a:pt x="1283132" y="907094"/>
                  </a:lnTo>
                  <a:lnTo>
                    <a:pt x="1283341" y="909342"/>
                  </a:lnTo>
                  <a:lnTo>
                    <a:pt x="1280674" y="908371"/>
                  </a:lnTo>
                  <a:lnTo>
                    <a:pt x="1276512" y="911219"/>
                  </a:lnTo>
                  <a:lnTo>
                    <a:pt x="1274321" y="911457"/>
                  </a:lnTo>
                  <a:lnTo>
                    <a:pt x="1272835" y="907704"/>
                  </a:lnTo>
                  <a:lnTo>
                    <a:pt x="1270940" y="908295"/>
                  </a:lnTo>
                  <a:lnTo>
                    <a:pt x="1269673" y="909381"/>
                  </a:lnTo>
                  <a:lnTo>
                    <a:pt x="1267987" y="913400"/>
                  </a:lnTo>
                  <a:lnTo>
                    <a:pt x="1265930" y="917029"/>
                  </a:lnTo>
                  <a:lnTo>
                    <a:pt x="1264158" y="918020"/>
                  </a:lnTo>
                  <a:lnTo>
                    <a:pt x="1262034" y="917734"/>
                  </a:lnTo>
                  <a:lnTo>
                    <a:pt x="1260281" y="917839"/>
                  </a:lnTo>
                  <a:lnTo>
                    <a:pt x="1260710" y="918820"/>
                  </a:lnTo>
                  <a:lnTo>
                    <a:pt x="1262558" y="920010"/>
                  </a:lnTo>
                  <a:lnTo>
                    <a:pt x="1262558" y="921401"/>
                  </a:lnTo>
                  <a:lnTo>
                    <a:pt x="1258615" y="925811"/>
                  </a:lnTo>
                  <a:lnTo>
                    <a:pt x="1257976" y="927516"/>
                  </a:lnTo>
                  <a:lnTo>
                    <a:pt x="1258072" y="928964"/>
                  </a:lnTo>
                  <a:lnTo>
                    <a:pt x="1256005" y="930726"/>
                  </a:lnTo>
                  <a:lnTo>
                    <a:pt x="1257119" y="933688"/>
                  </a:lnTo>
                  <a:lnTo>
                    <a:pt x="1256538" y="935774"/>
                  </a:lnTo>
                  <a:lnTo>
                    <a:pt x="1254728" y="938594"/>
                  </a:lnTo>
                  <a:lnTo>
                    <a:pt x="1252824" y="940451"/>
                  </a:lnTo>
                  <a:lnTo>
                    <a:pt x="1250585" y="943461"/>
                  </a:lnTo>
                  <a:lnTo>
                    <a:pt x="1247747" y="945204"/>
                  </a:lnTo>
                  <a:lnTo>
                    <a:pt x="1244003" y="951500"/>
                  </a:lnTo>
                  <a:lnTo>
                    <a:pt x="1242899" y="954643"/>
                  </a:lnTo>
                  <a:lnTo>
                    <a:pt x="1242622" y="957891"/>
                  </a:lnTo>
                  <a:lnTo>
                    <a:pt x="1241450" y="959015"/>
                  </a:lnTo>
                  <a:lnTo>
                    <a:pt x="1239441" y="960425"/>
                  </a:lnTo>
                  <a:lnTo>
                    <a:pt x="1237155" y="959711"/>
                  </a:lnTo>
                  <a:lnTo>
                    <a:pt x="1237079" y="957548"/>
                  </a:lnTo>
                  <a:lnTo>
                    <a:pt x="1236088" y="957358"/>
                  </a:lnTo>
                  <a:lnTo>
                    <a:pt x="1235526" y="955939"/>
                  </a:lnTo>
                  <a:lnTo>
                    <a:pt x="1235354" y="954138"/>
                  </a:lnTo>
                  <a:lnTo>
                    <a:pt x="1235593" y="952681"/>
                  </a:lnTo>
                  <a:lnTo>
                    <a:pt x="1234640" y="953129"/>
                  </a:lnTo>
                  <a:lnTo>
                    <a:pt x="1234050" y="954815"/>
                  </a:lnTo>
                  <a:lnTo>
                    <a:pt x="1232545" y="956186"/>
                  </a:lnTo>
                  <a:lnTo>
                    <a:pt x="1230973" y="955634"/>
                  </a:lnTo>
                  <a:lnTo>
                    <a:pt x="1229277" y="954510"/>
                  </a:lnTo>
                  <a:lnTo>
                    <a:pt x="1229325" y="956129"/>
                  </a:lnTo>
                  <a:lnTo>
                    <a:pt x="1230230" y="957758"/>
                  </a:lnTo>
                  <a:lnTo>
                    <a:pt x="1230621" y="959387"/>
                  </a:lnTo>
                  <a:lnTo>
                    <a:pt x="1232964" y="959739"/>
                  </a:lnTo>
                  <a:lnTo>
                    <a:pt x="1234535" y="961606"/>
                  </a:lnTo>
                  <a:lnTo>
                    <a:pt x="1235773" y="964473"/>
                  </a:lnTo>
                  <a:lnTo>
                    <a:pt x="1236021" y="965549"/>
                  </a:lnTo>
                  <a:lnTo>
                    <a:pt x="1236983" y="966826"/>
                  </a:lnTo>
                  <a:lnTo>
                    <a:pt x="1237116" y="967921"/>
                  </a:lnTo>
                  <a:lnTo>
                    <a:pt x="1234878" y="968931"/>
                  </a:lnTo>
                  <a:lnTo>
                    <a:pt x="1232078" y="970817"/>
                  </a:lnTo>
                  <a:lnTo>
                    <a:pt x="1228716" y="974046"/>
                  </a:lnTo>
                  <a:lnTo>
                    <a:pt x="1225944" y="976198"/>
                  </a:lnTo>
                  <a:lnTo>
                    <a:pt x="1223439" y="976217"/>
                  </a:lnTo>
                  <a:lnTo>
                    <a:pt x="1221924" y="975970"/>
                  </a:lnTo>
                  <a:lnTo>
                    <a:pt x="1219762" y="974732"/>
                  </a:lnTo>
                  <a:lnTo>
                    <a:pt x="1217276" y="974217"/>
                  </a:lnTo>
                  <a:lnTo>
                    <a:pt x="1220610" y="978570"/>
                  </a:lnTo>
                  <a:lnTo>
                    <a:pt x="1222429" y="979342"/>
                  </a:lnTo>
                  <a:lnTo>
                    <a:pt x="1224715" y="979180"/>
                  </a:lnTo>
                  <a:lnTo>
                    <a:pt x="1226934" y="977560"/>
                  </a:lnTo>
                  <a:lnTo>
                    <a:pt x="1230087" y="977732"/>
                  </a:lnTo>
                  <a:lnTo>
                    <a:pt x="1230878" y="980237"/>
                  </a:lnTo>
                  <a:lnTo>
                    <a:pt x="1230040" y="983066"/>
                  </a:lnTo>
                  <a:lnTo>
                    <a:pt x="1228316" y="986733"/>
                  </a:lnTo>
                  <a:lnTo>
                    <a:pt x="1227963" y="989905"/>
                  </a:lnTo>
                  <a:lnTo>
                    <a:pt x="1230096" y="994439"/>
                  </a:lnTo>
                  <a:lnTo>
                    <a:pt x="1230192" y="995801"/>
                  </a:lnTo>
                  <a:lnTo>
                    <a:pt x="1229392" y="996477"/>
                  </a:lnTo>
                  <a:lnTo>
                    <a:pt x="1226887" y="995286"/>
                  </a:lnTo>
                  <a:lnTo>
                    <a:pt x="1224820" y="993782"/>
                  </a:lnTo>
                  <a:lnTo>
                    <a:pt x="1222734" y="994181"/>
                  </a:lnTo>
                  <a:lnTo>
                    <a:pt x="1220571" y="993543"/>
                  </a:lnTo>
                  <a:lnTo>
                    <a:pt x="1218352" y="994077"/>
                  </a:lnTo>
                  <a:lnTo>
                    <a:pt x="1217447" y="995124"/>
                  </a:lnTo>
                  <a:lnTo>
                    <a:pt x="1218057" y="996848"/>
                  </a:lnTo>
                  <a:lnTo>
                    <a:pt x="1220048" y="998277"/>
                  </a:lnTo>
                  <a:lnTo>
                    <a:pt x="1221162" y="1000478"/>
                  </a:lnTo>
                  <a:lnTo>
                    <a:pt x="1219829" y="1001249"/>
                  </a:lnTo>
                  <a:lnTo>
                    <a:pt x="1214181" y="1000735"/>
                  </a:lnTo>
                  <a:lnTo>
                    <a:pt x="1212923" y="1001154"/>
                  </a:lnTo>
                  <a:lnTo>
                    <a:pt x="1211237" y="1003573"/>
                  </a:lnTo>
                  <a:lnTo>
                    <a:pt x="1212332" y="1007155"/>
                  </a:lnTo>
                  <a:lnTo>
                    <a:pt x="1211085" y="1009374"/>
                  </a:lnTo>
                  <a:lnTo>
                    <a:pt x="1208761" y="1009898"/>
                  </a:lnTo>
                  <a:lnTo>
                    <a:pt x="1205703" y="1011689"/>
                  </a:lnTo>
                  <a:lnTo>
                    <a:pt x="1203817" y="1012107"/>
                  </a:lnTo>
                  <a:lnTo>
                    <a:pt x="1203913" y="1012888"/>
                  </a:lnTo>
                  <a:lnTo>
                    <a:pt x="1205294" y="1013670"/>
                  </a:lnTo>
                  <a:lnTo>
                    <a:pt x="1206027" y="1014727"/>
                  </a:lnTo>
                  <a:lnTo>
                    <a:pt x="1204360" y="1018375"/>
                  </a:lnTo>
                  <a:lnTo>
                    <a:pt x="1201779" y="1019575"/>
                  </a:lnTo>
                  <a:lnTo>
                    <a:pt x="1197816" y="1018975"/>
                  </a:lnTo>
                  <a:lnTo>
                    <a:pt x="1194702" y="1019794"/>
                  </a:lnTo>
                  <a:lnTo>
                    <a:pt x="1192006" y="1018242"/>
                  </a:lnTo>
                  <a:lnTo>
                    <a:pt x="1189130" y="1018213"/>
                  </a:lnTo>
                  <a:lnTo>
                    <a:pt x="1187177" y="1020175"/>
                  </a:lnTo>
                  <a:lnTo>
                    <a:pt x="1186968" y="1022452"/>
                  </a:lnTo>
                  <a:lnTo>
                    <a:pt x="1185072" y="1022680"/>
                  </a:lnTo>
                  <a:lnTo>
                    <a:pt x="1184053" y="1022509"/>
                  </a:lnTo>
                  <a:lnTo>
                    <a:pt x="1182615" y="1022671"/>
                  </a:lnTo>
                  <a:lnTo>
                    <a:pt x="1182767" y="1023890"/>
                  </a:lnTo>
                  <a:lnTo>
                    <a:pt x="1183586" y="1024957"/>
                  </a:lnTo>
                  <a:lnTo>
                    <a:pt x="1187472" y="1025433"/>
                  </a:lnTo>
                  <a:lnTo>
                    <a:pt x="1188168" y="1026967"/>
                  </a:lnTo>
                  <a:lnTo>
                    <a:pt x="1188320" y="1029329"/>
                  </a:lnTo>
                  <a:lnTo>
                    <a:pt x="1184253" y="1033396"/>
                  </a:lnTo>
                  <a:lnTo>
                    <a:pt x="1182519" y="1036139"/>
                  </a:lnTo>
                  <a:lnTo>
                    <a:pt x="1179909" y="1036063"/>
                  </a:lnTo>
                  <a:lnTo>
                    <a:pt x="1177938" y="1038263"/>
                  </a:lnTo>
                  <a:lnTo>
                    <a:pt x="1176881" y="1041245"/>
                  </a:lnTo>
                  <a:lnTo>
                    <a:pt x="1175575" y="1040654"/>
                  </a:lnTo>
                  <a:lnTo>
                    <a:pt x="1172556" y="1041130"/>
                  </a:lnTo>
                  <a:lnTo>
                    <a:pt x="1171670" y="1042549"/>
                  </a:lnTo>
                  <a:lnTo>
                    <a:pt x="1172375" y="1043140"/>
                  </a:lnTo>
                  <a:lnTo>
                    <a:pt x="1172442" y="1044159"/>
                  </a:lnTo>
                  <a:lnTo>
                    <a:pt x="1171232" y="1047502"/>
                  </a:lnTo>
                  <a:lnTo>
                    <a:pt x="1169918" y="1048445"/>
                  </a:lnTo>
                  <a:lnTo>
                    <a:pt x="1169346" y="1047074"/>
                  </a:lnTo>
                  <a:lnTo>
                    <a:pt x="1168918" y="1044950"/>
                  </a:lnTo>
                  <a:lnTo>
                    <a:pt x="1167860" y="1044788"/>
                  </a:lnTo>
                  <a:lnTo>
                    <a:pt x="1166098" y="1046740"/>
                  </a:lnTo>
                  <a:lnTo>
                    <a:pt x="1164041" y="1048141"/>
                  </a:lnTo>
                  <a:lnTo>
                    <a:pt x="1162279" y="1048722"/>
                  </a:lnTo>
                  <a:lnTo>
                    <a:pt x="1160945" y="1047426"/>
                  </a:lnTo>
                  <a:lnTo>
                    <a:pt x="1157678" y="1046750"/>
                  </a:lnTo>
                  <a:lnTo>
                    <a:pt x="1156345" y="1052360"/>
                  </a:lnTo>
                  <a:lnTo>
                    <a:pt x="1153640" y="1054398"/>
                  </a:lnTo>
                  <a:lnTo>
                    <a:pt x="1152373" y="1055037"/>
                  </a:lnTo>
                  <a:lnTo>
                    <a:pt x="1150163" y="1055227"/>
                  </a:lnTo>
                  <a:lnTo>
                    <a:pt x="1151573" y="1055999"/>
                  </a:lnTo>
                  <a:lnTo>
                    <a:pt x="1152011" y="1057437"/>
                  </a:lnTo>
                  <a:lnTo>
                    <a:pt x="1151220" y="1058866"/>
                  </a:lnTo>
                  <a:lnTo>
                    <a:pt x="1149010" y="1059152"/>
                  </a:lnTo>
                  <a:lnTo>
                    <a:pt x="1147725" y="1060266"/>
                  </a:lnTo>
                  <a:lnTo>
                    <a:pt x="1147229" y="1065267"/>
                  </a:lnTo>
                  <a:lnTo>
                    <a:pt x="1145915" y="1067019"/>
                  </a:lnTo>
                  <a:lnTo>
                    <a:pt x="1142562" y="1067162"/>
                  </a:lnTo>
                  <a:lnTo>
                    <a:pt x="1140057" y="1066000"/>
                  </a:lnTo>
                  <a:lnTo>
                    <a:pt x="1139257" y="1066915"/>
                  </a:lnTo>
                  <a:lnTo>
                    <a:pt x="1138838" y="1067810"/>
                  </a:lnTo>
                  <a:lnTo>
                    <a:pt x="1137523" y="1068715"/>
                  </a:lnTo>
                  <a:lnTo>
                    <a:pt x="1134990" y="1068953"/>
                  </a:lnTo>
                  <a:lnTo>
                    <a:pt x="1129360" y="1071191"/>
                  </a:lnTo>
                  <a:lnTo>
                    <a:pt x="1126779" y="1070543"/>
                  </a:lnTo>
                  <a:lnTo>
                    <a:pt x="1123702" y="1069696"/>
                  </a:lnTo>
                  <a:lnTo>
                    <a:pt x="1121579" y="1070525"/>
                  </a:lnTo>
                  <a:lnTo>
                    <a:pt x="1120874" y="1072239"/>
                  </a:lnTo>
                  <a:lnTo>
                    <a:pt x="1119893" y="1073572"/>
                  </a:lnTo>
                  <a:lnTo>
                    <a:pt x="1116806" y="1073572"/>
                  </a:lnTo>
                  <a:lnTo>
                    <a:pt x="1114330" y="1071925"/>
                  </a:lnTo>
                  <a:lnTo>
                    <a:pt x="1111806" y="1070734"/>
                  </a:lnTo>
                  <a:lnTo>
                    <a:pt x="1109015" y="1071763"/>
                  </a:lnTo>
                  <a:lnTo>
                    <a:pt x="1106891" y="1073858"/>
                  </a:lnTo>
                  <a:lnTo>
                    <a:pt x="1104281" y="1074563"/>
                  </a:lnTo>
                  <a:lnTo>
                    <a:pt x="1103795" y="1075868"/>
                  </a:lnTo>
                  <a:lnTo>
                    <a:pt x="1102662" y="1076516"/>
                  </a:lnTo>
                  <a:lnTo>
                    <a:pt x="1099900" y="1076239"/>
                  </a:lnTo>
                  <a:lnTo>
                    <a:pt x="1098852" y="1073001"/>
                  </a:lnTo>
                  <a:lnTo>
                    <a:pt x="1097261" y="1072525"/>
                  </a:lnTo>
                  <a:lnTo>
                    <a:pt x="1095690" y="1074163"/>
                  </a:lnTo>
                  <a:lnTo>
                    <a:pt x="1095127" y="1075439"/>
                  </a:lnTo>
                  <a:lnTo>
                    <a:pt x="1094394" y="1076411"/>
                  </a:lnTo>
                  <a:lnTo>
                    <a:pt x="1094651" y="1079049"/>
                  </a:lnTo>
                  <a:lnTo>
                    <a:pt x="1093098" y="1079107"/>
                  </a:lnTo>
                  <a:lnTo>
                    <a:pt x="1091070" y="1077487"/>
                  </a:lnTo>
                  <a:lnTo>
                    <a:pt x="1088937" y="1077201"/>
                  </a:lnTo>
                  <a:lnTo>
                    <a:pt x="1086945" y="1078706"/>
                  </a:lnTo>
                  <a:lnTo>
                    <a:pt x="1085936" y="1078335"/>
                  </a:lnTo>
                  <a:lnTo>
                    <a:pt x="1084869" y="1078021"/>
                  </a:lnTo>
                  <a:lnTo>
                    <a:pt x="1083126" y="1078021"/>
                  </a:lnTo>
                  <a:lnTo>
                    <a:pt x="1082459" y="1078421"/>
                  </a:lnTo>
                  <a:lnTo>
                    <a:pt x="1081183" y="1078659"/>
                  </a:lnTo>
                  <a:lnTo>
                    <a:pt x="1080325" y="1079478"/>
                  </a:lnTo>
                  <a:lnTo>
                    <a:pt x="1080249" y="1079545"/>
                  </a:lnTo>
                  <a:lnTo>
                    <a:pt x="1078002" y="1078992"/>
                  </a:lnTo>
                  <a:lnTo>
                    <a:pt x="1075249" y="1076801"/>
                  </a:lnTo>
                  <a:lnTo>
                    <a:pt x="1073277" y="1073163"/>
                  </a:lnTo>
                  <a:lnTo>
                    <a:pt x="1070772" y="1071201"/>
                  </a:lnTo>
                  <a:lnTo>
                    <a:pt x="1069667" y="1069477"/>
                  </a:lnTo>
                  <a:lnTo>
                    <a:pt x="1069238" y="1066381"/>
                  </a:lnTo>
                  <a:lnTo>
                    <a:pt x="1068781" y="1064905"/>
                  </a:lnTo>
                  <a:lnTo>
                    <a:pt x="1068934" y="1063266"/>
                  </a:lnTo>
                  <a:lnTo>
                    <a:pt x="1069696" y="1061809"/>
                  </a:lnTo>
                  <a:lnTo>
                    <a:pt x="1067000" y="1062542"/>
                  </a:lnTo>
                  <a:lnTo>
                    <a:pt x="1065009" y="1063905"/>
                  </a:lnTo>
                  <a:lnTo>
                    <a:pt x="1065419" y="1065619"/>
                  </a:lnTo>
                  <a:lnTo>
                    <a:pt x="1064924" y="1067210"/>
                  </a:lnTo>
                  <a:lnTo>
                    <a:pt x="1061952" y="1068038"/>
                  </a:lnTo>
                  <a:lnTo>
                    <a:pt x="1062133" y="1068705"/>
                  </a:lnTo>
                  <a:lnTo>
                    <a:pt x="1062333" y="1069410"/>
                  </a:lnTo>
                  <a:lnTo>
                    <a:pt x="1064657" y="1071582"/>
                  </a:lnTo>
                  <a:lnTo>
                    <a:pt x="1065133" y="1073401"/>
                  </a:lnTo>
                  <a:lnTo>
                    <a:pt x="1066076" y="1074373"/>
                  </a:lnTo>
                  <a:lnTo>
                    <a:pt x="1067895" y="1077201"/>
                  </a:lnTo>
                  <a:lnTo>
                    <a:pt x="1067848" y="1082669"/>
                  </a:lnTo>
                  <a:lnTo>
                    <a:pt x="1068848" y="1084212"/>
                  </a:lnTo>
                  <a:lnTo>
                    <a:pt x="1068514" y="1085745"/>
                  </a:lnTo>
                  <a:lnTo>
                    <a:pt x="1067791" y="1087812"/>
                  </a:lnTo>
                  <a:lnTo>
                    <a:pt x="1067724" y="1087841"/>
                  </a:lnTo>
                  <a:lnTo>
                    <a:pt x="1067191" y="1087212"/>
                  </a:lnTo>
                  <a:lnTo>
                    <a:pt x="1066315" y="1087336"/>
                  </a:lnTo>
                  <a:lnTo>
                    <a:pt x="1065962" y="1088031"/>
                  </a:lnTo>
                  <a:lnTo>
                    <a:pt x="1065905" y="1088660"/>
                  </a:lnTo>
                  <a:lnTo>
                    <a:pt x="1065752" y="1088689"/>
                  </a:lnTo>
                  <a:lnTo>
                    <a:pt x="1064210" y="1089146"/>
                  </a:lnTo>
                  <a:lnTo>
                    <a:pt x="1062914" y="1089536"/>
                  </a:lnTo>
                  <a:lnTo>
                    <a:pt x="1061866" y="1090089"/>
                  </a:lnTo>
                  <a:lnTo>
                    <a:pt x="1060218" y="1091717"/>
                  </a:lnTo>
                  <a:lnTo>
                    <a:pt x="1057084" y="1092118"/>
                  </a:lnTo>
                  <a:lnTo>
                    <a:pt x="1055475" y="1088307"/>
                  </a:lnTo>
                  <a:lnTo>
                    <a:pt x="1053313" y="1090851"/>
                  </a:lnTo>
                  <a:lnTo>
                    <a:pt x="1052665" y="1096042"/>
                  </a:lnTo>
                  <a:lnTo>
                    <a:pt x="1051865" y="1096928"/>
                  </a:lnTo>
                  <a:lnTo>
                    <a:pt x="1050522" y="1097671"/>
                  </a:lnTo>
                  <a:lnTo>
                    <a:pt x="1047979" y="1095861"/>
                  </a:lnTo>
                  <a:lnTo>
                    <a:pt x="1045759" y="1097071"/>
                  </a:lnTo>
                  <a:lnTo>
                    <a:pt x="1044026" y="1098299"/>
                  </a:lnTo>
                  <a:lnTo>
                    <a:pt x="1043311" y="1099433"/>
                  </a:lnTo>
                  <a:lnTo>
                    <a:pt x="1042035" y="1100662"/>
                  </a:lnTo>
                  <a:lnTo>
                    <a:pt x="1039587" y="1099471"/>
                  </a:lnTo>
                  <a:lnTo>
                    <a:pt x="1037616" y="1097690"/>
                  </a:lnTo>
                  <a:lnTo>
                    <a:pt x="1038111" y="1096347"/>
                  </a:lnTo>
                  <a:lnTo>
                    <a:pt x="1037834" y="1095470"/>
                  </a:lnTo>
                  <a:lnTo>
                    <a:pt x="1036949" y="1094804"/>
                  </a:lnTo>
                  <a:lnTo>
                    <a:pt x="1035968" y="1094899"/>
                  </a:lnTo>
                  <a:lnTo>
                    <a:pt x="1036454" y="1096642"/>
                  </a:lnTo>
                  <a:lnTo>
                    <a:pt x="1036777" y="1099976"/>
                  </a:lnTo>
                  <a:lnTo>
                    <a:pt x="1035882" y="1100938"/>
                  </a:lnTo>
                  <a:lnTo>
                    <a:pt x="1034501" y="1101681"/>
                  </a:lnTo>
                  <a:lnTo>
                    <a:pt x="1031520" y="1101071"/>
                  </a:lnTo>
                  <a:lnTo>
                    <a:pt x="1029491" y="1099833"/>
                  </a:lnTo>
                  <a:lnTo>
                    <a:pt x="1027024" y="1098785"/>
                  </a:lnTo>
                  <a:lnTo>
                    <a:pt x="1024852" y="1098595"/>
                  </a:lnTo>
                  <a:lnTo>
                    <a:pt x="1024376" y="1100700"/>
                  </a:lnTo>
                  <a:lnTo>
                    <a:pt x="1022966" y="1102395"/>
                  </a:lnTo>
                  <a:lnTo>
                    <a:pt x="1021661" y="1102605"/>
                  </a:lnTo>
                  <a:lnTo>
                    <a:pt x="1020356" y="1102338"/>
                  </a:lnTo>
                  <a:lnTo>
                    <a:pt x="1018642" y="1104167"/>
                  </a:lnTo>
                  <a:lnTo>
                    <a:pt x="1017832" y="1105500"/>
                  </a:lnTo>
                  <a:lnTo>
                    <a:pt x="1015718" y="1106910"/>
                  </a:lnTo>
                  <a:lnTo>
                    <a:pt x="1010098" y="1107596"/>
                  </a:lnTo>
                  <a:lnTo>
                    <a:pt x="1008136" y="1108986"/>
                  </a:lnTo>
                  <a:lnTo>
                    <a:pt x="1005507" y="1108767"/>
                  </a:lnTo>
                  <a:lnTo>
                    <a:pt x="1003468" y="1109101"/>
                  </a:lnTo>
                  <a:lnTo>
                    <a:pt x="1002297" y="1109025"/>
                  </a:lnTo>
                  <a:lnTo>
                    <a:pt x="1001249" y="1108272"/>
                  </a:lnTo>
                  <a:lnTo>
                    <a:pt x="1000068" y="1108253"/>
                  </a:lnTo>
                  <a:lnTo>
                    <a:pt x="999525" y="1110577"/>
                  </a:lnTo>
                  <a:lnTo>
                    <a:pt x="996344" y="1111558"/>
                  </a:lnTo>
                  <a:lnTo>
                    <a:pt x="993486" y="1111825"/>
                  </a:lnTo>
                  <a:lnTo>
                    <a:pt x="990305" y="1114892"/>
                  </a:lnTo>
                  <a:lnTo>
                    <a:pt x="988038" y="1116749"/>
                  </a:lnTo>
                  <a:lnTo>
                    <a:pt x="986352" y="1116940"/>
                  </a:lnTo>
                  <a:lnTo>
                    <a:pt x="985114" y="1116283"/>
                  </a:lnTo>
                  <a:lnTo>
                    <a:pt x="984495" y="1113539"/>
                  </a:lnTo>
                  <a:lnTo>
                    <a:pt x="983866" y="1113216"/>
                  </a:lnTo>
                  <a:lnTo>
                    <a:pt x="983504" y="1115797"/>
                  </a:lnTo>
                  <a:lnTo>
                    <a:pt x="982904" y="1117940"/>
                  </a:lnTo>
                  <a:lnTo>
                    <a:pt x="981742" y="1119111"/>
                  </a:lnTo>
                  <a:lnTo>
                    <a:pt x="978065" y="1121778"/>
                  </a:lnTo>
                  <a:lnTo>
                    <a:pt x="977008" y="1124426"/>
                  </a:lnTo>
                  <a:lnTo>
                    <a:pt x="977713" y="1126874"/>
                  </a:lnTo>
                  <a:lnTo>
                    <a:pt x="982656" y="1127474"/>
                  </a:lnTo>
                  <a:lnTo>
                    <a:pt x="983266" y="1128817"/>
                  </a:lnTo>
                  <a:lnTo>
                    <a:pt x="982789" y="1129913"/>
                  </a:lnTo>
                  <a:lnTo>
                    <a:pt x="981609" y="1130827"/>
                  </a:lnTo>
                  <a:lnTo>
                    <a:pt x="981256" y="1132199"/>
                  </a:lnTo>
                  <a:lnTo>
                    <a:pt x="986561" y="1136561"/>
                  </a:lnTo>
                  <a:lnTo>
                    <a:pt x="986724" y="1138209"/>
                  </a:lnTo>
                  <a:lnTo>
                    <a:pt x="985904" y="1139152"/>
                  </a:lnTo>
                  <a:lnTo>
                    <a:pt x="984914" y="1141181"/>
                  </a:lnTo>
                  <a:lnTo>
                    <a:pt x="982113" y="1142895"/>
                  </a:lnTo>
                  <a:lnTo>
                    <a:pt x="976189" y="1143772"/>
                  </a:lnTo>
                  <a:lnTo>
                    <a:pt x="971245" y="1142886"/>
                  </a:lnTo>
                  <a:lnTo>
                    <a:pt x="969750" y="1140933"/>
                  </a:lnTo>
                  <a:lnTo>
                    <a:pt x="969845" y="1139543"/>
                  </a:lnTo>
                  <a:lnTo>
                    <a:pt x="971074" y="1139943"/>
                  </a:lnTo>
                  <a:lnTo>
                    <a:pt x="972465" y="1139819"/>
                  </a:lnTo>
                  <a:lnTo>
                    <a:pt x="972045" y="1138542"/>
                  </a:lnTo>
                  <a:lnTo>
                    <a:pt x="971455" y="1137800"/>
                  </a:lnTo>
                  <a:lnTo>
                    <a:pt x="969179" y="1136666"/>
                  </a:lnTo>
                  <a:lnTo>
                    <a:pt x="967331" y="1133608"/>
                  </a:lnTo>
                  <a:lnTo>
                    <a:pt x="967683" y="1131065"/>
                  </a:lnTo>
                  <a:lnTo>
                    <a:pt x="966683" y="1129094"/>
                  </a:lnTo>
                  <a:lnTo>
                    <a:pt x="965578" y="1127446"/>
                  </a:lnTo>
                  <a:lnTo>
                    <a:pt x="964473" y="1126455"/>
                  </a:lnTo>
                  <a:lnTo>
                    <a:pt x="963873" y="1125226"/>
                  </a:lnTo>
                  <a:lnTo>
                    <a:pt x="964997" y="1121359"/>
                  </a:lnTo>
                  <a:lnTo>
                    <a:pt x="964378" y="1119111"/>
                  </a:lnTo>
                  <a:lnTo>
                    <a:pt x="966492" y="1116349"/>
                  </a:lnTo>
                  <a:lnTo>
                    <a:pt x="967016" y="1113234"/>
                  </a:lnTo>
                  <a:lnTo>
                    <a:pt x="970788" y="1112120"/>
                  </a:lnTo>
                  <a:lnTo>
                    <a:pt x="971045" y="1109148"/>
                  </a:lnTo>
                  <a:lnTo>
                    <a:pt x="968340" y="1109063"/>
                  </a:lnTo>
                  <a:lnTo>
                    <a:pt x="966464" y="1106881"/>
                  </a:lnTo>
                  <a:lnTo>
                    <a:pt x="966035" y="1107805"/>
                  </a:lnTo>
                  <a:lnTo>
                    <a:pt x="964530" y="1107900"/>
                  </a:lnTo>
                  <a:lnTo>
                    <a:pt x="962054" y="1103691"/>
                  </a:lnTo>
                  <a:lnTo>
                    <a:pt x="961311" y="1103157"/>
                  </a:lnTo>
                  <a:lnTo>
                    <a:pt x="960111" y="1103081"/>
                  </a:lnTo>
                  <a:lnTo>
                    <a:pt x="960711" y="1107520"/>
                  </a:lnTo>
                  <a:lnTo>
                    <a:pt x="957806" y="1109186"/>
                  </a:lnTo>
                  <a:lnTo>
                    <a:pt x="955424" y="1109920"/>
                  </a:lnTo>
                  <a:lnTo>
                    <a:pt x="952052" y="1110225"/>
                  </a:lnTo>
                  <a:lnTo>
                    <a:pt x="950129" y="1110739"/>
                  </a:lnTo>
                  <a:lnTo>
                    <a:pt x="948337" y="1110320"/>
                  </a:lnTo>
                  <a:lnTo>
                    <a:pt x="948776" y="1108977"/>
                  </a:lnTo>
                  <a:lnTo>
                    <a:pt x="949728" y="1107377"/>
                  </a:lnTo>
                  <a:lnTo>
                    <a:pt x="948880" y="1106034"/>
                  </a:lnTo>
                  <a:lnTo>
                    <a:pt x="946975" y="1105005"/>
                  </a:lnTo>
                  <a:lnTo>
                    <a:pt x="944061" y="1105062"/>
                  </a:lnTo>
                  <a:lnTo>
                    <a:pt x="942051" y="1104776"/>
                  </a:lnTo>
                  <a:lnTo>
                    <a:pt x="940051" y="1104891"/>
                  </a:lnTo>
                  <a:lnTo>
                    <a:pt x="939318" y="1104291"/>
                  </a:lnTo>
                  <a:lnTo>
                    <a:pt x="937460" y="1102185"/>
                  </a:lnTo>
                  <a:lnTo>
                    <a:pt x="935888" y="1100881"/>
                  </a:lnTo>
                  <a:lnTo>
                    <a:pt x="935184" y="1099576"/>
                  </a:lnTo>
                  <a:lnTo>
                    <a:pt x="935888" y="1098061"/>
                  </a:lnTo>
                  <a:lnTo>
                    <a:pt x="935298" y="1097137"/>
                  </a:lnTo>
                  <a:lnTo>
                    <a:pt x="932259" y="1097033"/>
                  </a:lnTo>
                  <a:lnTo>
                    <a:pt x="932279" y="1099204"/>
                  </a:lnTo>
                  <a:lnTo>
                    <a:pt x="932593" y="1101767"/>
                  </a:lnTo>
                  <a:lnTo>
                    <a:pt x="933479" y="1103709"/>
                  </a:lnTo>
                  <a:lnTo>
                    <a:pt x="932850" y="1104795"/>
                  </a:lnTo>
                  <a:lnTo>
                    <a:pt x="931307" y="1105538"/>
                  </a:lnTo>
                  <a:lnTo>
                    <a:pt x="929659" y="1103481"/>
                  </a:lnTo>
                  <a:lnTo>
                    <a:pt x="928907" y="1102976"/>
                  </a:lnTo>
                  <a:lnTo>
                    <a:pt x="928116" y="1103071"/>
                  </a:lnTo>
                  <a:lnTo>
                    <a:pt x="927516" y="1105119"/>
                  </a:lnTo>
                  <a:lnTo>
                    <a:pt x="926021" y="1106939"/>
                  </a:lnTo>
                  <a:lnTo>
                    <a:pt x="923334" y="1106739"/>
                  </a:lnTo>
                  <a:lnTo>
                    <a:pt x="921239" y="1107862"/>
                  </a:lnTo>
                  <a:lnTo>
                    <a:pt x="918706" y="1108377"/>
                  </a:lnTo>
                  <a:lnTo>
                    <a:pt x="916981" y="1106872"/>
                  </a:lnTo>
                  <a:lnTo>
                    <a:pt x="914133" y="1104452"/>
                  </a:lnTo>
                  <a:lnTo>
                    <a:pt x="913000" y="1104176"/>
                  </a:lnTo>
                  <a:lnTo>
                    <a:pt x="909838" y="1105357"/>
                  </a:lnTo>
                  <a:lnTo>
                    <a:pt x="905294" y="1105796"/>
                  </a:lnTo>
                  <a:lnTo>
                    <a:pt x="904284" y="1104538"/>
                  </a:lnTo>
                  <a:lnTo>
                    <a:pt x="902094" y="1105491"/>
                  </a:lnTo>
                  <a:lnTo>
                    <a:pt x="899979" y="1102586"/>
                  </a:lnTo>
                  <a:lnTo>
                    <a:pt x="897474" y="1102395"/>
                  </a:lnTo>
                  <a:lnTo>
                    <a:pt x="894350" y="1100195"/>
                  </a:lnTo>
                  <a:lnTo>
                    <a:pt x="893226" y="1099023"/>
                  </a:lnTo>
                  <a:lnTo>
                    <a:pt x="892873" y="1097347"/>
                  </a:lnTo>
                  <a:lnTo>
                    <a:pt x="891921" y="1096471"/>
                  </a:lnTo>
                  <a:lnTo>
                    <a:pt x="890702" y="1096585"/>
                  </a:lnTo>
                  <a:lnTo>
                    <a:pt x="889340" y="1095690"/>
                  </a:lnTo>
                  <a:lnTo>
                    <a:pt x="887187" y="1094804"/>
                  </a:lnTo>
                  <a:lnTo>
                    <a:pt x="885454" y="1094280"/>
                  </a:lnTo>
                  <a:lnTo>
                    <a:pt x="884597" y="1094680"/>
                  </a:lnTo>
                  <a:lnTo>
                    <a:pt x="883691" y="1094889"/>
                  </a:lnTo>
                  <a:lnTo>
                    <a:pt x="883530" y="1093766"/>
                  </a:lnTo>
                  <a:lnTo>
                    <a:pt x="883596" y="1090374"/>
                  </a:lnTo>
                  <a:lnTo>
                    <a:pt x="883434" y="1087365"/>
                  </a:lnTo>
                  <a:lnTo>
                    <a:pt x="882958" y="1086003"/>
                  </a:lnTo>
                  <a:lnTo>
                    <a:pt x="881796" y="1084974"/>
                  </a:lnTo>
                  <a:lnTo>
                    <a:pt x="880748" y="1084479"/>
                  </a:lnTo>
                  <a:lnTo>
                    <a:pt x="880282" y="1082926"/>
                  </a:lnTo>
                  <a:lnTo>
                    <a:pt x="880663" y="1079878"/>
                  </a:lnTo>
                  <a:lnTo>
                    <a:pt x="881520" y="1077811"/>
                  </a:lnTo>
                  <a:lnTo>
                    <a:pt x="882872" y="1077440"/>
                  </a:lnTo>
                  <a:lnTo>
                    <a:pt x="884701" y="1075954"/>
                  </a:lnTo>
                  <a:lnTo>
                    <a:pt x="885634" y="1073839"/>
                  </a:lnTo>
                  <a:lnTo>
                    <a:pt x="886806" y="1071877"/>
                  </a:lnTo>
                  <a:lnTo>
                    <a:pt x="882635" y="1069124"/>
                  </a:lnTo>
                  <a:lnTo>
                    <a:pt x="880443" y="1068134"/>
                  </a:lnTo>
                  <a:lnTo>
                    <a:pt x="878014" y="1068553"/>
                  </a:lnTo>
                  <a:lnTo>
                    <a:pt x="874995" y="1069429"/>
                  </a:lnTo>
                  <a:lnTo>
                    <a:pt x="873423" y="1069600"/>
                  </a:lnTo>
                  <a:lnTo>
                    <a:pt x="872633" y="1069257"/>
                  </a:lnTo>
                  <a:lnTo>
                    <a:pt x="870871" y="1066781"/>
                  </a:lnTo>
                  <a:lnTo>
                    <a:pt x="869918" y="1066352"/>
                  </a:lnTo>
                  <a:lnTo>
                    <a:pt x="867785" y="1066191"/>
                  </a:lnTo>
                  <a:lnTo>
                    <a:pt x="865984" y="1066210"/>
                  </a:lnTo>
                  <a:lnTo>
                    <a:pt x="864956" y="1067286"/>
                  </a:lnTo>
                  <a:lnTo>
                    <a:pt x="863355" y="1067648"/>
                  </a:lnTo>
                  <a:lnTo>
                    <a:pt x="861756" y="1067705"/>
                  </a:lnTo>
                  <a:lnTo>
                    <a:pt x="860136" y="1066362"/>
                  </a:lnTo>
                  <a:lnTo>
                    <a:pt x="857698" y="1064609"/>
                  </a:lnTo>
                  <a:lnTo>
                    <a:pt x="853878" y="1063371"/>
                  </a:lnTo>
                  <a:lnTo>
                    <a:pt x="853411" y="1061952"/>
                  </a:lnTo>
                  <a:lnTo>
                    <a:pt x="852440" y="1060247"/>
                  </a:lnTo>
                  <a:lnTo>
                    <a:pt x="850992" y="1058666"/>
                  </a:lnTo>
                  <a:lnTo>
                    <a:pt x="848592" y="1056570"/>
                  </a:lnTo>
                  <a:lnTo>
                    <a:pt x="846582" y="1055484"/>
                  </a:lnTo>
                  <a:lnTo>
                    <a:pt x="845601" y="1056151"/>
                  </a:lnTo>
                  <a:lnTo>
                    <a:pt x="844268" y="1057342"/>
                  </a:lnTo>
                  <a:lnTo>
                    <a:pt x="839105" y="1059847"/>
                  </a:lnTo>
                  <a:lnTo>
                    <a:pt x="836819" y="1060828"/>
                  </a:lnTo>
                  <a:lnTo>
                    <a:pt x="835600" y="1061523"/>
                  </a:lnTo>
                  <a:lnTo>
                    <a:pt x="834580" y="1062571"/>
                  </a:lnTo>
                  <a:lnTo>
                    <a:pt x="834267" y="1065152"/>
                  </a:lnTo>
                  <a:lnTo>
                    <a:pt x="833761" y="1068029"/>
                  </a:lnTo>
                  <a:lnTo>
                    <a:pt x="832275" y="1069486"/>
                  </a:lnTo>
                  <a:lnTo>
                    <a:pt x="830866" y="1070591"/>
                  </a:lnTo>
                  <a:lnTo>
                    <a:pt x="829390" y="1070705"/>
                  </a:lnTo>
                  <a:lnTo>
                    <a:pt x="827942" y="1070658"/>
                  </a:lnTo>
                  <a:lnTo>
                    <a:pt x="826580" y="1071115"/>
                  </a:lnTo>
                  <a:lnTo>
                    <a:pt x="822427" y="1074001"/>
                  </a:lnTo>
                  <a:lnTo>
                    <a:pt x="820474" y="1073773"/>
                  </a:lnTo>
                  <a:lnTo>
                    <a:pt x="818865" y="1072144"/>
                  </a:lnTo>
                  <a:lnTo>
                    <a:pt x="818179" y="1070963"/>
                  </a:lnTo>
                  <a:lnTo>
                    <a:pt x="816321" y="1071229"/>
                  </a:lnTo>
                  <a:lnTo>
                    <a:pt x="813940" y="1072610"/>
                  </a:lnTo>
                  <a:lnTo>
                    <a:pt x="812835" y="1075087"/>
                  </a:lnTo>
                  <a:lnTo>
                    <a:pt x="812254" y="1077401"/>
                  </a:lnTo>
                  <a:lnTo>
                    <a:pt x="811730" y="1078430"/>
                  </a:lnTo>
                  <a:lnTo>
                    <a:pt x="810930" y="1078725"/>
                  </a:lnTo>
                  <a:lnTo>
                    <a:pt x="810225" y="1078773"/>
                  </a:lnTo>
                  <a:lnTo>
                    <a:pt x="802805" y="1072096"/>
                  </a:lnTo>
                  <a:lnTo>
                    <a:pt x="802348" y="1071753"/>
                  </a:lnTo>
                  <a:lnTo>
                    <a:pt x="801015" y="1073125"/>
                  </a:lnTo>
                  <a:lnTo>
                    <a:pt x="799805" y="1076668"/>
                  </a:lnTo>
                  <a:lnTo>
                    <a:pt x="798938" y="1077344"/>
                  </a:lnTo>
                  <a:lnTo>
                    <a:pt x="798347" y="1077068"/>
                  </a:lnTo>
                  <a:lnTo>
                    <a:pt x="795281" y="1072534"/>
                  </a:lnTo>
                  <a:lnTo>
                    <a:pt x="794490" y="1072106"/>
                  </a:lnTo>
                  <a:lnTo>
                    <a:pt x="793795" y="1072258"/>
                  </a:lnTo>
                  <a:lnTo>
                    <a:pt x="792871" y="1073725"/>
                  </a:lnTo>
                  <a:lnTo>
                    <a:pt x="790927" y="1075887"/>
                  </a:lnTo>
                  <a:lnTo>
                    <a:pt x="789441" y="1077201"/>
                  </a:lnTo>
                  <a:lnTo>
                    <a:pt x="789404" y="1078659"/>
                  </a:lnTo>
                  <a:lnTo>
                    <a:pt x="787785" y="1079945"/>
                  </a:lnTo>
                  <a:lnTo>
                    <a:pt x="785908" y="1081231"/>
                  </a:lnTo>
                  <a:lnTo>
                    <a:pt x="785279" y="1081364"/>
                  </a:lnTo>
                  <a:lnTo>
                    <a:pt x="784031" y="1080849"/>
                  </a:lnTo>
                  <a:lnTo>
                    <a:pt x="782403" y="1079145"/>
                  </a:lnTo>
                  <a:lnTo>
                    <a:pt x="781222" y="1077363"/>
                  </a:lnTo>
                  <a:lnTo>
                    <a:pt x="778297" y="1075592"/>
                  </a:lnTo>
                  <a:lnTo>
                    <a:pt x="775021" y="1074096"/>
                  </a:lnTo>
                  <a:lnTo>
                    <a:pt x="772849" y="1072925"/>
                  </a:lnTo>
                  <a:lnTo>
                    <a:pt x="771611" y="1072639"/>
                  </a:lnTo>
                  <a:lnTo>
                    <a:pt x="770458" y="1073163"/>
                  </a:lnTo>
                  <a:lnTo>
                    <a:pt x="769877" y="1073877"/>
                  </a:lnTo>
                  <a:lnTo>
                    <a:pt x="769058" y="1075649"/>
                  </a:lnTo>
                  <a:lnTo>
                    <a:pt x="767096" y="1078544"/>
                  </a:lnTo>
                  <a:lnTo>
                    <a:pt x="765343" y="1080849"/>
                  </a:lnTo>
                  <a:lnTo>
                    <a:pt x="763714" y="1082326"/>
                  </a:lnTo>
                  <a:lnTo>
                    <a:pt x="762419" y="1083345"/>
                  </a:lnTo>
                  <a:lnTo>
                    <a:pt x="761448" y="1082393"/>
                  </a:lnTo>
                  <a:lnTo>
                    <a:pt x="759657" y="1081612"/>
                  </a:lnTo>
                  <a:lnTo>
                    <a:pt x="757552" y="1081612"/>
                  </a:lnTo>
                  <a:lnTo>
                    <a:pt x="754780" y="1083078"/>
                  </a:lnTo>
                  <a:lnTo>
                    <a:pt x="752599" y="1080145"/>
                  </a:lnTo>
                  <a:lnTo>
                    <a:pt x="752027" y="1080002"/>
                  </a:lnTo>
                  <a:lnTo>
                    <a:pt x="751189" y="1080250"/>
                  </a:lnTo>
                  <a:lnTo>
                    <a:pt x="750218" y="1080945"/>
                  </a:lnTo>
                  <a:lnTo>
                    <a:pt x="749551" y="1082583"/>
                  </a:lnTo>
                  <a:lnTo>
                    <a:pt x="748846" y="1084821"/>
                  </a:lnTo>
                  <a:lnTo>
                    <a:pt x="747456" y="1086288"/>
                  </a:lnTo>
                  <a:lnTo>
                    <a:pt x="746303" y="1086936"/>
                  </a:lnTo>
                  <a:lnTo>
                    <a:pt x="746636" y="1088193"/>
                  </a:lnTo>
                  <a:lnTo>
                    <a:pt x="747293" y="1089555"/>
                  </a:lnTo>
                  <a:lnTo>
                    <a:pt x="747246" y="1090746"/>
                  </a:lnTo>
                  <a:lnTo>
                    <a:pt x="747665" y="1092622"/>
                  </a:lnTo>
                  <a:lnTo>
                    <a:pt x="748389" y="1094499"/>
                  </a:lnTo>
                  <a:lnTo>
                    <a:pt x="750970" y="1097576"/>
                  </a:lnTo>
                  <a:lnTo>
                    <a:pt x="751961" y="1099176"/>
                  </a:lnTo>
                  <a:lnTo>
                    <a:pt x="752161" y="1100566"/>
                  </a:lnTo>
                  <a:lnTo>
                    <a:pt x="752256" y="1105500"/>
                  </a:lnTo>
                  <a:lnTo>
                    <a:pt x="752151" y="1107558"/>
                  </a:lnTo>
                  <a:lnTo>
                    <a:pt x="751637" y="1111520"/>
                  </a:lnTo>
                  <a:lnTo>
                    <a:pt x="751599" y="1113806"/>
                  </a:lnTo>
                  <a:lnTo>
                    <a:pt x="752675" y="1114835"/>
                  </a:lnTo>
                  <a:lnTo>
                    <a:pt x="753713" y="1116063"/>
                  </a:lnTo>
                  <a:lnTo>
                    <a:pt x="753666" y="1116730"/>
                  </a:lnTo>
                  <a:lnTo>
                    <a:pt x="753209" y="1116968"/>
                  </a:lnTo>
                  <a:lnTo>
                    <a:pt x="751732" y="1118330"/>
                  </a:lnTo>
                  <a:lnTo>
                    <a:pt x="751113" y="1118511"/>
                  </a:lnTo>
                  <a:lnTo>
                    <a:pt x="750141" y="1117949"/>
                  </a:lnTo>
                  <a:lnTo>
                    <a:pt x="748884" y="1117530"/>
                  </a:lnTo>
                  <a:lnTo>
                    <a:pt x="747884" y="1116987"/>
                  </a:lnTo>
                  <a:lnTo>
                    <a:pt x="746770" y="1116111"/>
                  </a:lnTo>
                  <a:lnTo>
                    <a:pt x="744131" y="1116206"/>
                  </a:lnTo>
                  <a:lnTo>
                    <a:pt x="739797" y="1117540"/>
                  </a:lnTo>
                  <a:lnTo>
                    <a:pt x="738902" y="1117159"/>
                  </a:lnTo>
                  <a:lnTo>
                    <a:pt x="738283" y="1116406"/>
                  </a:lnTo>
                  <a:lnTo>
                    <a:pt x="737940" y="1114844"/>
                  </a:lnTo>
                  <a:lnTo>
                    <a:pt x="738150" y="1113016"/>
                  </a:lnTo>
                  <a:lnTo>
                    <a:pt x="737768" y="1111844"/>
                  </a:lnTo>
                  <a:lnTo>
                    <a:pt x="736959" y="1111149"/>
                  </a:lnTo>
                  <a:lnTo>
                    <a:pt x="737540" y="1107882"/>
                  </a:lnTo>
                  <a:lnTo>
                    <a:pt x="735997" y="1106586"/>
                  </a:lnTo>
                  <a:lnTo>
                    <a:pt x="736216" y="1106186"/>
                  </a:lnTo>
                  <a:lnTo>
                    <a:pt x="735702" y="1102652"/>
                  </a:lnTo>
                  <a:lnTo>
                    <a:pt x="735768" y="1101776"/>
                  </a:lnTo>
                  <a:lnTo>
                    <a:pt x="735502" y="1101481"/>
                  </a:lnTo>
                  <a:lnTo>
                    <a:pt x="734416" y="1101204"/>
                  </a:lnTo>
                  <a:lnTo>
                    <a:pt x="732797" y="1101757"/>
                  </a:lnTo>
                  <a:lnTo>
                    <a:pt x="727872" y="1104081"/>
                  </a:lnTo>
                  <a:lnTo>
                    <a:pt x="723643" y="1108377"/>
                  </a:lnTo>
                  <a:lnTo>
                    <a:pt x="721709" y="1109329"/>
                  </a:lnTo>
                  <a:lnTo>
                    <a:pt x="719757" y="1109720"/>
                  </a:lnTo>
                  <a:lnTo>
                    <a:pt x="717461" y="1108977"/>
                  </a:lnTo>
                  <a:lnTo>
                    <a:pt x="714918" y="1108491"/>
                  </a:lnTo>
                  <a:lnTo>
                    <a:pt x="711289" y="1109577"/>
                  </a:lnTo>
                  <a:lnTo>
                    <a:pt x="709499" y="1109072"/>
                  </a:lnTo>
                  <a:lnTo>
                    <a:pt x="708670" y="1108196"/>
                  </a:lnTo>
                  <a:lnTo>
                    <a:pt x="707936" y="1106862"/>
                  </a:lnTo>
                  <a:lnTo>
                    <a:pt x="708384" y="1105167"/>
                  </a:lnTo>
                  <a:lnTo>
                    <a:pt x="708107" y="1103919"/>
                  </a:lnTo>
                  <a:lnTo>
                    <a:pt x="706660" y="1103291"/>
                  </a:lnTo>
                  <a:lnTo>
                    <a:pt x="704974" y="1102748"/>
                  </a:lnTo>
                  <a:lnTo>
                    <a:pt x="703974" y="1101119"/>
                  </a:lnTo>
                  <a:lnTo>
                    <a:pt x="703574" y="1099338"/>
                  </a:lnTo>
                  <a:lnTo>
                    <a:pt x="703964" y="1097023"/>
                  </a:lnTo>
                  <a:lnTo>
                    <a:pt x="704165" y="1094537"/>
                  </a:lnTo>
                  <a:lnTo>
                    <a:pt x="703355" y="1093394"/>
                  </a:lnTo>
                  <a:lnTo>
                    <a:pt x="700887" y="1092775"/>
                  </a:lnTo>
                  <a:lnTo>
                    <a:pt x="694668" y="1091641"/>
                  </a:lnTo>
                  <a:lnTo>
                    <a:pt x="689220" y="1091022"/>
                  </a:lnTo>
                  <a:lnTo>
                    <a:pt x="686934" y="1091317"/>
                  </a:lnTo>
                  <a:lnTo>
                    <a:pt x="685067" y="1091041"/>
                  </a:lnTo>
                  <a:lnTo>
                    <a:pt x="683990" y="1090584"/>
                  </a:lnTo>
                  <a:lnTo>
                    <a:pt x="683466" y="1089803"/>
                  </a:lnTo>
                  <a:lnTo>
                    <a:pt x="683438" y="1088679"/>
                  </a:lnTo>
                  <a:lnTo>
                    <a:pt x="684324" y="1086098"/>
                  </a:lnTo>
                  <a:lnTo>
                    <a:pt x="685324" y="1083574"/>
                  </a:lnTo>
                  <a:lnTo>
                    <a:pt x="687857" y="1079897"/>
                  </a:lnTo>
                  <a:lnTo>
                    <a:pt x="688010" y="1077344"/>
                  </a:lnTo>
                  <a:lnTo>
                    <a:pt x="687877" y="1074401"/>
                  </a:lnTo>
                  <a:lnTo>
                    <a:pt x="689134" y="1070467"/>
                  </a:lnTo>
                  <a:lnTo>
                    <a:pt x="691315" y="1067524"/>
                  </a:lnTo>
                  <a:lnTo>
                    <a:pt x="692391" y="1066600"/>
                  </a:lnTo>
                  <a:lnTo>
                    <a:pt x="692135" y="1065286"/>
                  </a:lnTo>
                  <a:lnTo>
                    <a:pt x="691258" y="1064085"/>
                  </a:lnTo>
                  <a:lnTo>
                    <a:pt x="690010" y="1063419"/>
                  </a:lnTo>
                  <a:lnTo>
                    <a:pt x="687944" y="1062647"/>
                  </a:lnTo>
                  <a:lnTo>
                    <a:pt x="684724" y="1062438"/>
                  </a:lnTo>
                  <a:lnTo>
                    <a:pt x="680304" y="1061647"/>
                  </a:lnTo>
                  <a:lnTo>
                    <a:pt x="675189" y="1059895"/>
                  </a:lnTo>
                  <a:lnTo>
                    <a:pt x="675780" y="1056532"/>
                  </a:lnTo>
                  <a:lnTo>
                    <a:pt x="675694" y="1054427"/>
                  </a:lnTo>
                  <a:lnTo>
                    <a:pt x="675065" y="1052694"/>
                  </a:lnTo>
                  <a:lnTo>
                    <a:pt x="674027" y="1051465"/>
                  </a:lnTo>
                  <a:lnTo>
                    <a:pt x="673437" y="1050370"/>
                  </a:lnTo>
                  <a:lnTo>
                    <a:pt x="674361" y="1047360"/>
                  </a:lnTo>
                  <a:lnTo>
                    <a:pt x="673170" y="1044064"/>
                  </a:lnTo>
                  <a:lnTo>
                    <a:pt x="671770" y="1042749"/>
                  </a:lnTo>
                  <a:lnTo>
                    <a:pt x="670322" y="1041045"/>
                  </a:lnTo>
                  <a:lnTo>
                    <a:pt x="670208" y="1039206"/>
                  </a:lnTo>
                  <a:lnTo>
                    <a:pt x="670865" y="1037492"/>
                  </a:lnTo>
                  <a:lnTo>
                    <a:pt x="674408" y="1033806"/>
                  </a:lnTo>
                  <a:lnTo>
                    <a:pt x="674437" y="1032910"/>
                  </a:lnTo>
                  <a:lnTo>
                    <a:pt x="673561" y="1032986"/>
                  </a:lnTo>
                  <a:lnTo>
                    <a:pt x="672551" y="1033063"/>
                  </a:lnTo>
                  <a:lnTo>
                    <a:pt x="667712" y="1034405"/>
                  </a:lnTo>
                  <a:lnTo>
                    <a:pt x="667188" y="1033558"/>
                  </a:lnTo>
                  <a:lnTo>
                    <a:pt x="665455" y="1033072"/>
                  </a:lnTo>
                  <a:lnTo>
                    <a:pt x="661921" y="1032977"/>
                  </a:lnTo>
                  <a:lnTo>
                    <a:pt x="657787" y="1033224"/>
                  </a:lnTo>
                  <a:lnTo>
                    <a:pt x="652558" y="1034539"/>
                  </a:lnTo>
                  <a:lnTo>
                    <a:pt x="647757" y="1036844"/>
                  </a:lnTo>
                  <a:lnTo>
                    <a:pt x="645576" y="1038425"/>
                  </a:lnTo>
                  <a:lnTo>
                    <a:pt x="643719" y="1039406"/>
                  </a:lnTo>
                  <a:lnTo>
                    <a:pt x="642214" y="1039730"/>
                  </a:lnTo>
                  <a:lnTo>
                    <a:pt x="640471" y="1039035"/>
                  </a:lnTo>
                  <a:lnTo>
                    <a:pt x="640566" y="1036777"/>
                  </a:lnTo>
                  <a:lnTo>
                    <a:pt x="643843" y="1032634"/>
                  </a:lnTo>
                  <a:lnTo>
                    <a:pt x="644309" y="1029786"/>
                  </a:lnTo>
                  <a:lnTo>
                    <a:pt x="643319" y="1027338"/>
                  </a:lnTo>
                  <a:lnTo>
                    <a:pt x="643204" y="1025376"/>
                  </a:lnTo>
                  <a:lnTo>
                    <a:pt x="642052" y="1024128"/>
                  </a:lnTo>
                  <a:lnTo>
                    <a:pt x="640442" y="1023519"/>
                  </a:lnTo>
                  <a:lnTo>
                    <a:pt x="639585" y="1022128"/>
                  </a:lnTo>
                  <a:lnTo>
                    <a:pt x="639528" y="1018051"/>
                  </a:lnTo>
                  <a:lnTo>
                    <a:pt x="640966" y="1013851"/>
                  </a:lnTo>
                  <a:lnTo>
                    <a:pt x="643300" y="1012527"/>
                  </a:lnTo>
                  <a:lnTo>
                    <a:pt x="644719" y="1011889"/>
                  </a:lnTo>
                  <a:lnTo>
                    <a:pt x="645100" y="1011069"/>
                  </a:lnTo>
                  <a:lnTo>
                    <a:pt x="644376" y="1008117"/>
                  </a:lnTo>
                  <a:lnTo>
                    <a:pt x="644490" y="1006240"/>
                  </a:lnTo>
                  <a:lnTo>
                    <a:pt x="645881" y="1002611"/>
                  </a:lnTo>
                  <a:lnTo>
                    <a:pt x="647272" y="999858"/>
                  </a:lnTo>
                  <a:lnTo>
                    <a:pt x="649900" y="1000316"/>
                  </a:lnTo>
                  <a:lnTo>
                    <a:pt x="651081" y="999630"/>
                  </a:lnTo>
                  <a:lnTo>
                    <a:pt x="652386" y="998649"/>
                  </a:lnTo>
                  <a:lnTo>
                    <a:pt x="653805" y="996992"/>
                  </a:lnTo>
                  <a:lnTo>
                    <a:pt x="654758" y="995020"/>
                  </a:lnTo>
                  <a:lnTo>
                    <a:pt x="655920" y="990448"/>
                  </a:lnTo>
                  <a:lnTo>
                    <a:pt x="656711" y="989762"/>
                  </a:lnTo>
                  <a:lnTo>
                    <a:pt x="660025" y="990524"/>
                  </a:lnTo>
                  <a:lnTo>
                    <a:pt x="661016" y="989990"/>
                  </a:lnTo>
                  <a:lnTo>
                    <a:pt x="662826" y="987305"/>
                  </a:lnTo>
                  <a:lnTo>
                    <a:pt x="664540" y="984028"/>
                  </a:lnTo>
                  <a:lnTo>
                    <a:pt x="667026" y="983018"/>
                  </a:lnTo>
                  <a:lnTo>
                    <a:pt x="668817" y="982914"/>
                  </a:lnTo>
                  <a:lnTo>
                    <a:pt x="669646" y="981828"/>
                  </a:lnTo>
                  <a:lnTo>
                    <a:pt x="669598" y="980227"/>
                  </a:lnTo>
                  <a:lnTo>
                    <a:pt x="667893" y="977684"/>
                  </a:lnTo>
                  <a:lnTo>
                    <a:pt x="667178" y="975655"/>
                  </a:lnTo>
                  <a:lnTo>
                    <a:pt x="667388" y="974417"/>
                  </a:lnTo>
                  <a:lnTo>
                    <a:pt x="669827" y="973665"/>
                  </a:lnTo>
                  <a:lnTo>
                    <a:pt x="670427" y="972188"/>
                  </a:lnTo>
                  <a:lnTo>
                    <a:pt x="670065" y="968950"/>
                  </a:lnTo>
                  <a:lnTo>
                    <a:pt x="671065" y="965054"/>
                  </a:lnTo>
                  <a:lnTo>
                    <a:pt x="671665" y="960492"/>
                  </a:lnTo>
                  <a:lnTo>
                    <a:pt x="671865" y="957082"/>
                  </a:lnTo>
                  <a:lnTo>
                    <a:pt x="671836" y="954481"/>
                  </a:lnTo>
                  <a:lnTo>
                    <a:pt x="671599" y="951748"/>
                  </a:lnTo>
                  <a:lnTo>
                    <a:pt x="671256" y="946756"/>
                  </a:lnTo>
                  <a:lnTo>
                    <a:pt x="670141" y="942404"/>
                  </a:lnTo>
                  <a:lnTo>
                    <a:pt x="670341" y="940765"/>
                  </a:lnTo>
                  <a:lnTo>
                    <a:pt x="670189" y="935479"/>
                  </a:lnTo>
                  <a:lnTo>
                    <a:pt x="669503" y="930964"/>
                  </a:lnTo>
                  <a:lnTo>
                    <a:pt x="668131" y="930173"/>
                  </a:lnTo>
                  <a:lnTo>
                    <a:pt x="665579" y="928707"/>
                  </a:lnTo>
                  <a:lnTo>
                    <a:pt x="664188" y="928421"/>
                  </a:lnTo>
                  <a:lnTo>
                    <a:pt x="663026" y="928954"/>
                  </a:lnTo>
                  <a:lnTo>
                    <a:pt x="662587" y="930526"/>
                  </a:lnTo>
                  <a:lnTo>
                    <a:pt x="661464" y="931993"/>
                  </a:lnTo>
                  <a:lnTo>
                    <a:pt x="660082" y="931631"/>
                  </a:lnTo>
                  <a:lnTo>
                    <a:pt x="659425" y="930164"/>
                  </a:lnTo>
                  <a:lnTo>
                    <a:pt x="658539" y="928240"/>
                  </a:lnTo>
                  <a:lnTo>
                    <a:pt x="655577" y="919086"/>
                  </a:lnTo>
                  <a:lnTo>
                    <a:pt x="655254" y="916448"/>
                  </a:lnTo>
                  <a:lnTo>
                    <a:pt x="654730" y="913819"/>
                  </a:lnTo>
                  <a:lnTo>
                    <a:pt x="653739" y="912505"/>
                  </a:lnTo>
                  <a:lnTo>
                    <a:pt x="652691" y="911724"/>
                  </a:lnTo>
                  <a:lnTo>
                    <a:pt x="650329" y="908638"/>
                  </a:lnTo>
                  <a:lnTo>
                    <a:pt x="649091" y="907352"/>
                  </a:lnTo>
                  <a:lnTo>
                    <a:pt x="648491" y="907142"/>
                  </a:lnTo>
                  <a:lnTo>
                    <a:pt x="647195" y="907361"/>
                  </a:lnTo>
                  <a:lnTo>
                    <a:pt x="645919" y="907361"/>
                  </a:lnTo>
                  <a:lnTo>
                    <a:pt x="644880" y="905818"/>
                  </a:lnTo>
                  <a:lnTo>
                    <a:pt x="643928" y="903932"/>
                  </a:lnTo>
                  <a:lnTo>
                    <a:pt x="642976" y="903008"/>
                  </a:lnTo>
                  <a:lnTo>
                    <a:pt x="641375" y="902494"/>
                  </a:lnTo>
                  <a:lnTo>
                    <a:pt x="639737" y="902694"/>
                  </a:lnTo>
                  <a:lnTo>
                    <a:pt x="638775" y="904323"/>
                  </a:lnTo>
                  <a:lnTo>
                    <a:pt x="638127" y="905247"/>
                  </a:lnTo>
                  <a:lnTo>
                    <a:pt x="636889" y="907418"/>
                  </a:lnTo>
                  <a:lnTo>
                    <a:pt x="634889" y="910419"/>
                  </a:lnTo>
                  <a:lnTo>
                    <a:pt x="633975" y="911523"/>
                  </a:lnTo>
                  <a:lnTo>
                    <a:pt x="633089" y="910952"/>
                  </a:lnTo>
                  <a:lnTo>
                    <a:pt x="629231" y="907828"/>
                  </a:lnTo>
                  <a:lnTo>
                    <a:pt x="627374" y="906961"/>
                  </a:lnTo>
                  <a:lnTo>
                    <a:pt x="624840" y="907904"/>
                  </a:lnTo>
                  <a:lnTo>
                    <a:pt x="620887" y="907161"/>
                  </a:lnTo>
                  <a:lnTo>
                    <a:pt x="619363" y="907018"/>
                  </a:lnTo>
                  <a:lnTo>
                    <a:pt x="616068" y="904523"/>
                  </a:lnTo>
                  <a:lnTo>
                    <a:pt x="614725" y="904218"/>
                  </a:lnTo>
                  <a:lnTo>
                    <a:pt x="610048" y="905847"/>
                  </a:lnTo>
                  <a:lnTo>
                    <a:pt x="609019" y="906999"/>
                  </a:lnTo>
                  <a:lnTo>
                    <a:pt x="608419" y="907018"/>
                  </a:lnTo>
                  <a:lnTo>
                    <a:pt x="607171" y="906437"/>
                  </a:lnTo>
                  <a:lnTo>
                    <a:pt x="606152" y="905666"/>
                  </a:lnTo>
                  <a:lnTo>
                    <a:pt x="606085" y="905180"/>
                  </a:lnTo>
                  <a:lnTo>
                    <a:pt x="607352" y="903961"/>
                  </a:lnTo>
                  <a:lnTo>
                    <a:pt x="607447" y="903103"/>
                  </a:lnTo>
                  <a:lnTo>
                    <a:pt x="607381" y="902237"/>
                  </a:lnTo>
                  <a:lnTo>
                    <a:pt x="609200" y="899779"/>
                  </a:lnTo>
                  <a:lnTo>
                    <a:pt x="614163" y="895017"/>
                  </a:lnTo>
                  <a:lnTo>
                    <a:pt x="613334" y="893016"/>
                  </a:lnTo>
                  <a:lnTo>
                    <a:pt x="611381" y="889073"/>
                  </a:lnTo>
                  <a:lnTo>
                    <a:pt x="611124" y="887159"/>
                  </a:lnTo>
                  <a:lnTo>
                    <a:pt x="610276" y="886292"/>
                  </a:lnTo>
                  <a:lnTo>
                    <a:pt x="607905" y="886997"/>
                  </a:lnTo>
                  <a:lnTo>
                    <a:pt x="602971" y="890578"/>
                  </a:lnTo>
                  <a:lnTo>
                    <a:pt x="602295" y="890188"/>
                  </a:lnTo>
                  <a:lnTo>
                    <a:pt x="602418" y="888949"/>
                  </a:lnTo>
                  <a:lnTo>
                    <a:pt x="601904" y="885339"/>
                  </a:lnTo>
                  <a:lnTo>
                    <a:pt x="603466" y="884254"/>
                  </a:lnTo>
                  <a:lnTo>
                    <a:pt x="605867" y="882930"/>
                  </a:lnTo>
                  <a:lnTo>
                    <a:pt x="607714" y="881453"/>
                  </a:lnTo>
                  <a:lnTo>
                    <a:pt x="608143" y="880263"/>
                  </a:lnTo>
                  <a:lnTo>
                    <a:pt x="607638" y="879891"/>
                  </a:lnTo>
                  <a:lnTo>
                    <a:pt x="604914" y="880358"/>
                  </a:lnTo>
                  <a:lnTo>
                    <a:pt x="603838" y="879548"/>
                  </a:lnTo>
                  <a:lnTo>
                    <a:pt x="602056" y="876224"/>
                  </a:lnTo>
                  <a:lnTo>
                    <a:pt x="600751" y="874919"/>
                  </a:lnTo>
                  <a:lnTo>
                    <a:pt x="599570" y="874214"/>
                  </a:lnTo>
                  <a:lnTo>
                    <a:pt x="595551" y="875929"/>
                  </a:lnTo>
                  <a:lnTo>
                    <a:pt x="590884" y="878281"/>
                  </a:lnTo>
                  <a:lnTo>
                    <a:pt x="585683" y="881558"/>
                  </a:lnTo>
                  <a:lnTo>
                    <a:pt x="585711" y="883234"/>
                  </a:lnTo>
                  <a:lnTo>
                    <a:pt x="585092" y="883663"/>
                  </a:lnTo>
                  <a:lnTo>
                    <a:pt x="584102" y="884720"/>
                  </a:lnTo>
                  <a:lnTo>
                    <a:pt x="583130" y="886178"/>
                  </a:lnTo>
                  <a:lnTo>
                    <a:pt x="582302" y="886692"/>
                  </a:lnTo>
                  <a:lnTo>
                    <a:pt x="581330" y="886740"/>
                  </a:lnTo>
                  <a:lnTo>
                    <a:pt x="579349" y="886330"/>
                  </a:lnTo>
                  <a:lnTo>
                    <a:pt x="575758" y="884672"/>
                  </a:lnTo>
                  <a:lnTo>
                    <a:pt x="571862" y="883301"/>
                  </a:lnTo>
                  <a:lnTo>
                    <a:pt x="571024" y="883453"/>
                  </a:lnTo>
                  <a:lnTo>
                    <a:pt x="565728" y="882482"/>
                  </a:lnTo>
                  <a:lnTo>
                    <a:pt x="565557" y="881701"/>
                  </a:lnTo>
                  <a:lnTo>
                    <a:pt x="564756" y="880167"/>
                  </a:lnTo>
                  <a:lnTo>
                    <a:pt x="563252" y="878777"/>
                  </a:lnTo>
                  <a:lnTo>
                    <a:pt x="561813" y="878310"/>
                  </a:lnTo>
                  <a:lnTo>
                    <a:pt x="557670" y="881244"/>
                  </a:lnTo>
                  <a:lnTo>
                    <a:pt x="552993" y="883425"/>
                  </a:lnTo>
                  <a:lnTo>
                    <a:pt x="550336" y="886006"/>
                  </a:lnTo>
                  <a:lnTo>
                    <a:pt x="548145" y="888568"/>
                  </a:lnTo>
                  <a:lnTo>
                    <a:pt x="545630" y="889063"/>
                  </a:lnTo>
                  <a:lnTo>
                    <a:pt x="545516" y="890645"/>
                  </a:lnTo>
                  <a:lnTo>
                    <a:pt x="544459" y="892064"/>
                  </a:lnTo>
                  <a:lnTo>
                    <a:pt x="542554" y="893817"/>
                  </a:lnTo>
                  <a:lnTo>
                    <a:pt x="538772" y="896045"/>
                  </a:lnTo>
                  <a:lnTo>
                    <a:pt x="536210" y="897246"/>
                  </a:lnTo>
                  <a:lnTo>
                    <a:pt x="528075" y="898341"/>
                  </a:lnTo>
                  <a:lnTo>
                    <a:pt x="525170" y="899084"/>
                  </a:lnTo>
                  <a:lnTo>
                    <a:pt x="523951" y="900256"/>
                  </a:lnTo>
                  <a:lnTo>
                    <a:pt x="522647" y="903227"/>
                  </a:lnTo>
                  <a:lnTo>
                    <a:pt x="521618" y="905961"/>
                  </a:lnTo>
                  <a:lnTo>
                    <a:pt x="519370" y="908218"/>
                  </a:lnTo>
                  <a:lnTo>
                    <a:pt x="515274" y="911228"/>
                  </a:lnTo>
                  <a:lnTo>
                    <a:pt x="510464" y="913667"/>
                  </a:lnTo>
                  <a:lnTo>
                    <a:pt x="509140" y="915286"/>
                  </a:lnTo>
                  <a:lnTo>
                    <a:pt x="508902" y="916248"/>
                  </a:lnTo>
                  <a:lnTo>
                    <a:pt x="509502" y="916600"/>
                  </a:lnTo>
                  <a:lnTo>
                    <a:pt x="510093" y="917334"/>
                  </a:lnTo>
                  <a:lnTo>
                    <a:pt x="510093" y="918439"/>
                  </a:lnTo>
                  <a:lnTo>
                    <a:pt x="509474" y="919639"/>
                  </a:lnTo>
                  <a:lnTo>
                    <a:pt x="506330" y="921734"/>
                  </a:lnTo>
                  <a:lnTo>
                    <a:pt x="504558" y="922734"/>
                  </a:lnTo>
                  <a:lnTo>
                    <a:pt x="502796" y="923373"/>
                  </a:lnTo>
                  <a:lnTo>
                    <a:pt x="500825" y="923487"/>
                  </a:lnTo>
                  <a:lnTo>
                    <a:pt x="498929" y="923201"/>
                  </a:lnTo>
                  <a:lnTo>
                    <a:pt x="498405" y="922858"/>
                  </a:lnTo>
                  <a:lnTo>
                    <a:pt x="497653" y="923297"/>
                  </a:lnTo>
                  <a:lnTo>
                    <a:pt x="495919" y="923735"/>
                  </a:lnTo>
                  <a:lnTo>
                    <a:pt x="494414" y="923877"/>
                  </a:lnTo>
                  <a:lnTo>
                    <a:pt x="491109" y="926202"/>
                  </a:lnTo>
                  <a:lnTo>
                    <a:pt x="489290" y="926221"/>
                  </a:lnTo>
                  <a:lnTo>
                    <a:pt x="487023" y="925716"/>
                  </a:lnTo>
                  <a:lnTo>
                    <a:pt x="484032" y="925316"/>
                  </a:lnTo>
                  <a:lnTo>
                    <a:pt x="481870" y="925316"/>
                  </a:lnTo>
                  <a:lnTo>
                    <a:pt x="481803" y="924087"/>
                  </a:lnTo>
                  <a:lnTo>
                    <a:pt x="482136" y="920401"/>
                  </a:lnTo>
                  <a:lnTo>
                    <a:pt x="481156" y="919544"/>
                  </a:lnTo>
                  <a:lnTo>
                    <a:pt x="478164" y="918639"/>
                  </a:lnTo>
                  <a:lnTo>
                    <a:pt x="474793" y="917439"/>
                  </a:lnTo>
                  <a:lnTo>
                    <a:pt x="473173" y="916162"/>
                  </a:lnTo>
                  <a:lnTo>
                    <a:pt x="472269" y="915734"/>
                  </a:lnTo>
                  <a:lnTo>
                    <a:pt x="471002" y="915943"/>
                  </a:lnTo>
                  <a:lnTo>
                    <a:pt x="468973" y="917286"/>
                  </a:lnTo>
                  <a:lnTo>
                    <a:pt x="467049" y="918867"/>
                  </a:lnTo>
                  <a:lnTo>
                    <a:pt x="465525" y="919001"/>
                  </a:lnTo>
                  <a:lnTo>
                    <a:pt x="463963" y="918267"/>
                  </a:lnTo>
                  <a:lnTo>
                    <a:pt x="462477" y="917296"/>
                  </a:lnTo>
                  <a:lnTo>
                    <a:pt x="457372" y="915934"/>
                  </a:lnTo>
                  <a:lnTo>
                    <a:pt x="455086" y="915734"/>
                  </a:lnTo>
                  <a:lnTo>
                    <a:pt x="450999" y="915962"/>
                  </a:lnTo>
                  <a:lnTo>
                    <a:pt x="447666" y="915676"/>
                  </a:lnTo>
                  <a:lnTo>
                    <a:pt x="447142" y="915257"/>
                  </a:lnTo>
                  <a:lnTo>
                    <a:pt x="447151" y="914495"/>
                  </a:lnTo>
                  <a:lnTo>
                    <a:pt x="447647" y="913019"/>
                  </a:lnTo>
                  <a:lnTo>
                    <a:pt x="447933" y="911562"/>
                  </a:lnTo>
                  <a:lnTo>
                    <a:pt x="447542" y="910733"/>
                  </a:lnTo>
                  <a:lnTo>
                    <a:pt x="444142" y="909714"/>
                  </a:lnTo>
                  <a:lnTo>
                    <a:pt x="441036" y="908980"/>
                  </a:lnTo>
                  <a:lnTo>
                    <a:pt x="437731" y="908704"/>
                  </a:lnTo>
                  <a:lnTo>
                    <a:pt x="435512" y="909219"/>
                  </a:lnTo>
                  <a:lnTo>
                    <a:pt x="433340" y="910362"/>
                  </a:lnTo>
                  <a:lnTo>
                    <a:pt x="431549" y="912419"/>
                  </a:lnTo>
                  <a:lnTo>
                    <a:pt x="428959" y="913314"/>
                  </a:lnTo>
                  <a:lnTo>
                    <a:pt x="425863" y="914848"/>
                  </a:lnTo>
                  <a:lnTo>
                    <a:pt x="424368" y="916277"/>
                  </a:lnTo>
                  <a:lnTo>
                    <a:pt x="422100" y="919344"/>
                  </a:lnTo>
                  <a:lnTo>
                    <a:pt x="418805" y="923106"/>
                  </a:lnTo>
                  <a:lnTo>
                    <a:pt x="415814" y="926773"/>
                  </a:lnTo>
                  <a:lnTo>
                    <a:pt x="414261" y="930335"/>
                  </a:lnTo>
                  <a:lnTo>
                    <a:pt x="412204" y="932574"/>
                  </a:lnTo>
                  <a:lnTo>
                    <a:pt x="410118" y="934183"/>
                  </a:lnTo>
                  <a:lnTo>
                    <a:pt x="408613" y="938613"/>
                  </a:lnTo>
                  <a:lnTo>
                    <a:pt x="407041" y="937213"/>
                  </a:lnTo>
                  <a:lnTo>
                    <a:pt x="405241" y="935203"/>
                  </a:lnTo>
                  <a:lnTo>
                    <a:pt x="404813" y="932450"/>
                  </a:lnTo>
                  <a:lnTo>
                    <a:pt x="406946" y="925135"/>
                  </a:lnTo>
                  <a:lnTo>
                    <a:pt x="407451" y="922087"/>
                  </a:lnTo>
                  <a:lnTo>
                    <a:pt x="406908" y="920925"/>
                  </a:lnTo>
                  <a:lnTo>
                    <a:pt x="406241" y="917924"/>
                  </a:lnTo>
                  <a:lnTo>
                    <a:pt x="404975" y="916934"/>
                  </a:lnTo>
                  <a:lnTo>
                    <a:pt x="401355" y="915362"/>
                  </a:lnTo>
                  <a:lnTo>
                    <a:pt x="400202" y="915315"/>
                  </a:lnTo>
                  <a:lnTo>
                    <a:pt x="398964" y="916400"/>
                  </a:lnTo>
                  <a:lnTo>
                    <a:pt x="397755" y="917086"/>
                  </a:lnTo>
                  <a:lnTo>
                    <a:pt x="396145" y="917772"/>
                  </a:lnTo>
                  <a:lnTo>
                    <a:pt x="392106" y="919058"/>
                  </a:lnTo>
                  <a:lnTo>
                    <a:pt x="388525" y="919658"/>
                  </a:lnTo>
                  <a:lnTo>
                    <a:pt x="387668" y="920134"/>
                  </a:lnTo>
                  <a:lnTo>
                    <a:pt x="387401" y="920991"/>
                  </a:lnTo>
                  <a:lnTo>
                    <a:pt x="387687" y="922011"/>
                  </a:lnTo>
                  <a:lnTo>
                    <a:pt x="385382" y="921620"/>
                  </a:lnTo>
                  <a:lnTo>
                    <a:pt x="382972" y="921401"/>
                  </a:lnTo>
                  <a:lnTo>
                    <a:pt x="381029" y="921544"/>
                  </a:lnTo>
                  <a:lnTo>
                    <a:pt x="376276" y="923487"/>
                  </a:lnTo>
                  <a:lnTo>
                    <a:pt x="374666" y="923677"/>
                  </a:lnTo>
                  <a:lnTo>
                    <a:pt x="372876" y="923477"/>
                  </a:lnTo>
                  <a:lnTo>
                    <a:pt x="370437" y="923420"/>
                  </a:lnTo>
                  <a:lnTo>
                    <a:pt x="365798" y="923477"/>
                  </a:lnTo>
                  <a:lnTo>
                    <a:pt x="361807" y="922982"/>
                  </a:lnTo>
                  <a:lnTo>
                    <a:pt x="358559" y="920267"/>
                  </a:lnTo>
                  <a:lnTo>
                    <a:pt x="356264" y="919067"/>
                  </a:lnTo>
                  <a:lnTo>
                    <a:pt x="353816" y="918143"/>
                  </a:lnTo>
                  <a:lnTo>
                    <a:pt x="351349" y="917448"/>
                  </a:lnTo>
                  <a:lnTo>
                    <a:pt x="350530" y="915991"/>
                  </a:lnTo>
                  <a:lnTo>
                    <a:pt x="349748" y="915257"/>
                  </a:lnTo>
                  <a:lnTo>
                    <a:pt x="347719" y="915019"/>
                  </a:lnTo>
                  <a:lnTo>
                    <a:pt x="346110" y="915553"/>
                  </a:lnTo>
                  <a:lnTo>
                    <a:pt x="345110" y="919220"/>
                  </a:lnTo>
                  <a:lnTo>
                    <a:pt x="344253" y="919944"/>
                  </a:lnTo>
                  <a:lnTo>
                    <a:pt x="342215" y="920267"/>
                  </a:lnTo>
                  <a:lnTo>
                    <a:pt x="340071" y="919334"/>
                  </a:lnTo>
                  <a:lnTo>
                    <a:pt x="337109" y="917448"/>
                  </a:lnTo>
                  <a:lnTo>
                    <a:pt x="335947" y="915353"/>
                  </a:lnTo>
                  <a:lnTo>
                    <a:pt x="334956" y="914676"/>
                  </a:lnTo>
                  <a:lnTo>
                    <a:pt x="333394" y="915600"/>
                  </a:lnTo>
                  <a:lnTo>
                    <a:pt x="333308" y="918286"/>
                  </a:lnTo>
                  <a:lnTo>
                    <a:pt x="333004" y="920087"/>
                  </a:lnTo>
                  <a:lnTo>
                    <a:pt x="331146" y="920820"/>
                  </a:lnTo>
                  <a:lnTo>
                    <a:pt x="330070" y="920287"/>
                  </a:lnTo>
                  <a:lnTo>
                    <a:pt x="329203" y="918439"/>
                  </a:lnTo>
                  <a:lnTo>
                    <a:pt x="327022" y="914048"/>
                  </a:lnTo>
                  <a:lnTo>
                    <a:pt x="324860" y="911476"/>
                  </a:lnTo>
                  <a:lnTo>
                    <a:pt x="322679" y="909761"/>
                  </a:lnTo>
                  <a:lnTo>
                    <a:pt x="315526" y="909809"/>
                  </a:lnTo>
                  <a:lnTo>
                    <a:pt x="310220" y="909304"/>
                  </a:lnTo>
                  <a:lnTo>
                    <a:pt x="307820" y="908600"/>
                  </a:lnTo>
                  <a:lnTo>
                    <a:pt x="306914" y="906904"/>
                  </a:lnTo>
                  <a:lnTo>
                    <a:pt x="307791" y="903513"/>
                  </a:lnTo>
                  <a:lnTo>
                    <a:pt x="308820" y="900865"/>
                  </a:lnTo>
                  <a:lnTo>
                    <a:pt x="308791" y="900246"/>
                  </a:lnTo>
                  <a:lnTo>
                    <a:pt x="307915" y="899932"/>
                  </a:lnTo>
                  <a:lnTo>
                    <a:pt x="306391" y="899722"/>
                  </a:lnTo>
                  <a:lnTo>
                    <a:pt x="300666" y="901418"/>
                  </a:lnTo>
                  <a:lnTo>
                    <a:pt x="299104" y="901217"/>
                  </a:lnTo>
                  <a:lnTo>
                    <a:pt x="298114" y="900637"/>
                  </a:lnTo>
                  <a:lnTo>
                    <a:pt x="296904" y="900141"/>
                  </a:lnTo>
                  <a:lnTo>
                    <a:pt x="295903" y="899351"/>
                  </a:lnTo>
                  <a:lnTo>
                    <a:pt x="295208" y="898198"/>
                  </a:lnTo>
                  <a:lnTo>
                    <a:pt x="290256" y="895369"/>
                  </a:lnTo>
                  <a:lnTo>
                    <a:pt x="288798" y="893817"/>
                  </a:lnTo>
                  <a:lnTo>
                    <a:pt x="286160" y="891873"/>
                  </a:lnTo>
                  <a:lnTo>
                    <a:pt x="283931" y="890549"/>
                  </a:lnTo>
                  <a:lnTo>
                    <a:pt x="282521" y="886759"/>
                  </a:lnTo>
                  <a:lnTo>
                    <a:pt x="281235" y="883110"/>
                  </a:lnTo>
                  <a:lnTo>
                    <a:pt x="280531" y="881167"/>
                  </a:lnTo>
                  <a:lnTo>
                    <a:pt x="278406" y="880139"/>
                  </a:lnTo>
                  <a:lnTo>
                    <a:pt x="276111" y="879358"/>
                  </a:lnTo>
                  <a:lnTo>
                    <a:pt x="272225" y="880948"/>
                  </a:lnTo>
                  <a:lnTo>
                    <a:pt x="269034" y="882158"/>
                  </a:lnTo>
                  <a:lnTo>
                    <a:pt x="266691" y="882282"/>
                  </a:lnTo>
                  <a:lnTo>
                    <a:pt x="263309" y="878539"/>
                  </a:lnTo>
                  <a:lnTo>
                    <a:pt x="260595" y="874490"/>
                  </a:lnTo>
                  <a:lnTo>
                    <a:pt x="257385" y="870956"/>
                  </a:lnTo>
                  <a:lnTo>
                    <a:pt x="255251" y="869175"/>
                  </a:lnTo>
                  <a:lnTo>
                    <a:pt x="251470" y="869004"/>
                  </a:lnTo>
                  <a:lnTo>
                    <a:pt x="247212" y="867013"/>
                  </a:lnTo>
                  <a:lnTo>
                    <a:pt x="241497" y="862479"/>
                  </a:lnTo>
                  <a:lnTo>
                    <a:pt x="237373" y="859098"/>
                  </a:lnTo>
                  <a:lnTo>
                    <a:pt x="230267" y="855336"/>
                  </a:lnTo>
                  <a:lnTo>
                    <a:pt x="228610" y="853754"/>
                  </a:lnTo>
                  <a:lnTo>
                    <a:pt x="227981" y="852411"/>
                  </a:lnTo>
                  <a:lnTo>
                    <a:pt x="227009" y="849764"/>
                  </a:lnTo>
                  <a:lnTo>
                    <a:pt x="225523" y="847249"/>
                  </a:lnTo>
                  <a:lnTo>
                    <a:pt x="220485" y="846154"/>
                  </a:lnTo>
                  <a:lnTo>
                    <a:pt x="214789" y="845373"/>
                  </a:lnTo>
                  <a:lnTo>
                    <a:pt x="208779" y="846915"/>
                  </a:lnTo>
                  <a:lnTo>
                    <a:pt x="204454" y="854440"/>
                  </a:lnTo>
                  <a:lnTo>
                    <a:pt x="202368" y="856079"/>
                  </a:lnTo>
                  <a:lnTo>
                    <a:pt x="200577" y="856174"/>
                  </a:lnTo>
                  <a:lnTo>
                    <a:pt x="199111" y="854259"/>
                  </a:lnTo>
                  <a:lnTo>
                    <a:pt x="197901" y="852249"/>
                  </a:lnTo>
                  <a:lnTo>
                    <a:pt x="197244" y="850021"/>
                  </a:lnTo>
                  <a:lnTo>
                    <a:pt x="194253" y="848373"/>
                  </a:lnTo>
                  <a:lnTo>
                    <a:pt x="190871" y="846220"/>
                  </a:lnTo>
                  <a:lnTo>
                    <a:pt x="189138" y="844544"/>
                  </a:lnTo>
                  <a:lnTo>
                    <a:pt x="187186" y="843496"/>
                  </a:lnTo>
                  <a:lnTo>
                    <a:pt x="185366" y="843048"/>
                  </a:lnTo>
                  <a:lnTo>
                    <a:pt x="181861" y="841629"/>
                  </a:lnTo>
                  <a:lnTo>
                    <a:pt x="177889" y="840029"/>
                  </a:lnTo>
                  <a:lnTo>
                    <a:pt x="176022" y="839810"/>
                  </a:lnTo>
                  <a:lnTo>
                    <a:pt x="175889" y="838667"/>
                  </a:lnTo>
                  <a:lnTo>
                    <a:pt x="176451" y="836238"/>
                  </a:lnTo>
                  <a:lnTo>
                    <a:pt x="176108" y="833904"/>
                  </a:lnTo>
                  <a:lnTo>
                    <a:pt x="174908" y="832952"/>
                  </a:lnTo>
                  <a:lnTo>
                    <a:pt x="173098" y="833199"/>
                  </a:lnTo>
                  <a:lnTo>
                    <a:pt x="168907" y="829885"/>
                  </a:lnTo>
                  <a:lnTo>
                    <a:pt x="168697" y="829713"/>
                  </a:lnTo>
                  <a:lnTo>
                    <a:pt x="167507" y="828770"/>
                  </a:lnTo>
                  <a:lnTo>
                    <a:pt x="165440" y="827418"/>
                  </a:lnTo>
                  <a:lnTo>
                    <a:pt x="161953" y="827513"/>
                  </a:lnTo>
                  <a:lnTo>
                    <a:pt x="159315" y="828009"/>
                  </a:lnTo>
                  <a:lnTo>
                    <a:pt x="157382" y="826627"/>
                  </a:lnTo>
                  <a:lnTo>
                    <a:pt x="154581" y="824437"/>
                  </a:lnTo>
                  <a:lnTo>
                    <a:pt x="154077" y="823951"/>
                  </a:lnTo>
                  <a:lnTo>
                    <a:pt x="153248" y="823151"/>
                  </a:lnTo>
                  <a:lnTo>
                    <a:pt x="150409" y="818922"/>
                  </a:lnTo>
                  <a:lnTo>
                    <a:pt x="147057" y="813911"/>
                  </a:lnTo>
                  <a:lnTo>
                    <a:pt x="145361" y="813178"/>
                  </a:lnTo>
                  <a:lnTo>
                    <a:pt x="144485" y="813559"/>
                  </a:lnTo>
                  <a:lnTo>
                    <a:pt x="143494" y="816216"/>
                  </a:lnTo>
                  <a:lnTo>
                    <a:pt x="142751" y="815950"/>
                  </a:lnTo>
                  <a:lnTo>
                    <a:pt x="141504" y="816131"/>
                  </a:lnTo>
                  <a:lnTo>
                    <a:pt x="140037" y="817064"/>
                  </a:lnTo>
                  <a:lnTo>
                    <a:pt x="138627" y="817302"/>
                  </a:lnTo>
                  <a:lnTo>
                    <a:pt x="137722" y="817026"/>
                  </a:lnTo>
                  <a:lnTo>
                    <a:pt x="137341" y="816369"/>
                  </a:lnTo>
                  <a:lnTo>
                    <a:pt x="137741" y="812854"/>
                  </a:lnTo>
                  <a:lnTo>
                    <a:pt x="136884" y="811759"/>
                  </a:lnTo>
                  <a:lnTo>
                    <a:pt x="137646" y="809311"/>
                  </a:lnTo>
                  <a:lnTo>
                    <a:pt x="138932" y="807196"/>
                  </a:lnTo>
                  <a:lnTo>
                    <a:pt x="137617" y="805625"/>
                  </a:lnTo>
                  <a:lnTo>
                    <a:pt x="135998" y="803377"/>
                  </a:lnTo>
                  <a:lnTo>
                    <a:pt x="135817" y="801338"/>
                  </a:lnTo>
                  <a:lnTo>
                    <a:pt x="136693" y="798767"/>
                  </a:lnTo>
                  <a:lnTo>
                    <a:pt x="137122" y="796566"/>
                  </a:lnTo>
                  <a:lnTo>
                    <a:pt x="136855" y="795757"/>
                  </a:lnTo>
                  <a:lnTo>
                    <a:pt x="135579" y="794528"/>
                  </a:lnTo>
                  <a:lnTo>
                    <a:pt x="130712" y="788470"/>
                  </a:lnTo>
                  <a:lnTo>
                    <a:pt x="130454" y="787832"/>
                  </a:lnTo>
                  <a:lnTo>
                    <a:pt x="129635" y="785813"/>
                  </a:lnTo>
                  <a:lnTo>
                    <a:pt x="129254" y="782765"/>
                  </a:lnTo>
                  <a:lnTo>
                    <a:pt x="128626" y="780583"/>
                  </a:lnTo>
                  <a:lnTo>
                    <a:pt x="127883" y="778907"/>
                  </a:lnTo>
                  <a:lnTo>
                    <a:pt x="127940" y="778116"/>
                  </a:lnTo>
                  <a:lnTo>
                    <a:pt x="128502" y="777707"/>
                  </a:lnTo>
                  <a:lnTo>
                    <a:pt x="131540" y="777297"/>
                  </a:lnTo>
                  <a:lnTo>
                    <a:pt x="134350" y="777040"/>
                  </a:lnTo>
                  <a:lnTo>
                    <a:pt x="136198" y="776469"/>
                  </a:lnTo>
                  <a:lnTo>
                    <a:pt x="137160" y="777688"/>
                  </a:lnTo>
                  <a:lnTo>
                    <a:pt x="137608" y="779555"/>
                  </a:lnTo>
                  <a:lnTo>
                    <a:pt x="138093" y="780536"/>
                  </a:lnTo>
                  <a:lnTo>
                    <a:pt x="139875" y="782308"/>
                  </a:lnTo>
                  <a:lnTo>
                    <a:pt x="142047" y="784003"/>
                  </a:lnTo>
                  <a:lnTo>
                    <a:pt x="144152" y="783784"/>
                  </a:lnTo>
                  <a:lnTo>
                    <a:pt x="146009" y="783060"/>
                  </a:lnTo>
                  <a:lnTo>
                    <a:pt x="147618" y="780298"/>
                  </a:lnTo>
                  <a:lnTo>
                    <a:pt x="148752" y="779621"/>
                  </a:lnTo>
                  <a:lnTo>
                    <a:pt x="150076" y="779498"/>
                  </a:lnTo>
                  <a:lnTo>
                    <a:pt x="150076" y="779298"/>
                  </a:lnTo>
                  <a:lnTo>
                    <a:pt x="150000" y="777516"/>
                  </a:lnTo>
                  <a:lnTo>
                    <a:pt x="150466" y="773125"/>
                  </a:lnTo>
                  <a:lnTo>
                    <a:pt x="150305" y="771363"/>
                  </a:lnTo>
                  <a:lnTo>
                    <a:pt x="149704" y="769773"/>
                  </a:lnTo>
                  <a:lnTo>
                    <a:pt x="149809" y="768001"/>
                  </a:lnTo>
                  <a:lnTo>
                    <a:pt x="149609" y="765429"/>
                  </a:lnTo>
                  <a:lnTo>
                    <a:pt x="148095" y="763667"/>
                  </a:lnTo>
                  <a:lnTo>
                    <a:pt x="147104" y="762991"/>
                  </a:lnTo>
                  <a:lnTo>
                    <a:pt x="146942" y="762038"/>
                  </a:lnTo>
                  <a:lnTo>
                    <a:pt x="147457" y="760276"/>
                  </a:lnTo>
                  <a:lnTo>
                    <a:pt x="147809" y="758247"/>
                  </a:lnTo>
                  <a:lnTo>
                    <a:pt x="147285" y="756752"/>
                  </a:lnTo>
                  <a:lnTo>
                    <a:pt x="147199" y="756523"/>
                  </a:lnTo>
                  <a:lnTo>
                    <a:pt x="145971" y="755752"/>
                  </a:lnTo>
                  <a:lnTo>
                    <a:pt x="144532" y="754447"/>
                  </a:lnTo>
                  <a:lnTo>
                    <a:pt x="142818" y="752685"/>
                  </a:lnTo>
                  <a:lnTo>
                    <a:pt x="141970" y="751408"/>
                  </a:lnTo>
                  <a:lnTo>
                    <a:pt x="140580" y="749999"/>
                  </a:lnTo>
                  <a:lnTo>
                    <a:pt x="138884" y="747808"/>
                  </a:lnTo>
                  <a:lnTo>
                    <a:pt x="138570" y="742998"/>
                  </a:lnTo>
                  <a:lnTo>
                    <a:pt x="138399" y="737931"/>
                  </a:lnTo>
                  <a:lnTo>
                    <a:pt x="137808" y="735406"/>
                  </a:lnTo>
                  <a:lnTo>
                    <a:pt x="136865" y="731377"/>
                  </a:lnTo>
                  <a:lnTo>
                    <a:pt x="137008" y="730025"/>
                  </a:lnTo>
                  <a:lnTo>
                    <a:pt x="137579" y="728996"/>
                  </a:lnTo>
                  <a:lnTo>
                    <a:pt x="142361" y="725739"/>
                  </a:lnTo>
                  <a:lnTo>
                    <a:pt x="143399" y="724472"/>
                  </a:lnTo>
                  <a:lnTo>
                    <a:pt x="143570" y="723510"/>
                  </a:lnTo>
                  <a:lnTo>
                    <a:pt x="143380" y="722081"/>
                  </a:lnTo>
                  <a:lnTo>
                    <a:pt x="142475" y="720490"/>
                  </a:lnTo>
                  <a:lnTo>
                    <a:pt x="140570" y="719252"/>
                  </a:lnTo>
                  <a:lnTo>
                    <a:pt x="137846" y="717233"/>
                  </a:lnTo>
                  <a:lnTo>
                    <a:pt x="135379" y="715128"/>
                  </a:lnTo>
                  <a:lnTo>
                    <a:pt x="131226" y="713842"/>
                  </a:lnTo>
                  <a:lnTo>
                    <a:pt x="126187" y="712270"/>
                  </a:lnTo>
                  <a:lnTo>
                    <a:pt x="124978" y="710737"/>
                  </a:lnTo>
                  <a:lnTo>
                    <a:pt x="123758" y="706984"/>
                  </a:lnTo>
                  <a:lnTo>
                    <a:pt x="121682" y="701250"/>
                  </a:lnTo>
                  <a:lnTo>
                    <a:pt x="119472" y="695125"/>
                  </a:lnTo>
                  <a:lnTo>
                    <a:pt x="117767" y="691344"/>
                  </a:lnTo>
                  <a:lnTo>
                    <a:pt x="117681" y="689525"/>
                  </a:lnTo>
                  <a:lnTo>
                    <a:pt x="118701" y="684876"/>
                  </a:lnTo>
                  <a:lnTo>
                    <a:pt x="118577" y="683886"/>
                  </a:lnTo>
                  <a:lnTo>
                    <a:pt x="117681" y="683543"/>
                  </a:lnTo>
                  <a:lnTo>
                    <a:pt x="115977" y="684152"/>
                  </a:lnTo>
                  <a:lnTo>
                    <a:pt x="114615" y="684886"/>
                  </a:lnTo>
                  <a:lnTo>
                    <a:pt x="113452" y="684505"/>
                  </a:lnTo>
                  <a:lnTo>
                    <a:pt x="112376" y="683724"/>
                  </a:lnTo>
                  <a:lnTo>
                    <a:pt x="112157" y="683457"/>
                  </a:lnTo>
                  <a:lnTo>
                    <a:pt x="112071" y="683352"/>
                  </a:lnTo>
                  <a:lnTo>
                    <a:pt x="110052" y="683857"/>
                  </a:lnTo>
                  <a:lnTo>
                    <a:pt x="106004" y="684143"/>
                  </a:lnTo>
                  <a:lnTo>
                    <a:pt x="104604" y="684095"/>
                  </a:lnTo>
                  <a:lnTo>
                    <a:pt x="102641" y="684028"/>
                  </a:lnTo>
                  <a:lnTo>
                    <a:pt x="98584" y="682962"/>
                  </a:lnTo>
                  <a:lnTo>
                    <a:pt x="93107" y="681524"/>
                  </a:lnTo>
                  <a:lnTo>
                    <a:pt x="87459" y="679523"/>
                  </a:lnTo>
                  <a:lnTo>
                    <a:pt x="84468" y="677932"/>
                  </a:lnTo>
                  <a:lnTo>
                    <a:pt x="83420" y="677380"/>
                  </a:lnTo>
                  <a:lnTo>
                    <a:pt x="80858" y="675723"/>
                  </a:lnTo>
                  <a:lnTo>
                    <a:pt x="79039" y="674294"/>
                  </a:lnTo>
                  <a:lnTo>
                    <a:pt x="78715" y="670551"/>
                  </a:lnTo>
                  <a:lnTo>
                    <a:pt x="77391" y="670836"/>
                  </a:lnTo>
                  <a:lnTo>
                    <a:pt x="74286" y="672189"/>
                  </a:lnTo>
                  <a:lnTo>
                    <a:pt x="70704" y="673046"/>
                  </a:lnTo>
                  <a:lnTo>
                    <a:pt x="68723" y="673056"/>
                  </a:lnTo>
                  <a:lnTo>
                    <a:pt x="67923" y="672455"/>
                  </a:lnTo>
                  <a:lnTo>
                    <a:pt x="66732" y="668503"/>
                  </a:lnTo>
                  <a:lnTo>
                    <a:pt x="65866" y="667388"/>
                  </a:lnTo>
                  <a:lnTo>
                    <a:pt x="64256" y="666950"/>
                  </a:lnTo>
                  <a:lnTo>
                    <a:pt x="62503" y="666255"/>
                  </a:lnTo>
                  <a:lnTo>
                    <a:pt x="61617" y="665226"/>
                  </a:lnTo>
                  <a:lnTo>
                    <a:pt x="61417" y="663921"/>
                  </a:lnTo>
                  <a:lnTo>
                    <a:pt x="62199" y="662426"/>
                  </a:lnTo>
                  <a:lnTo>
                    <a:pt x="63122" y="661273"/>
                  </a:lnTo>
                  <a:lnTo>
                    <a:pt x="63284" y="654225"/>
                  </a:lnTo>
                  <a:lnTo>
                    <a:pt x="62684" y="651720"/>
                  </a:lnTo>
                  <a:lnTo>
                    <a:pt x="62179" y="649615"/>
                  </a:lnTo>
                  <a:lnTo>
                    <a:pt x="60893" y="646995"/>
                  </a:lnTo>
                  <a:lnTo>
                    <a:pt x="59693" y="645376"/>
                  </a:lnTo>
                  <a:lnTo>
                    <a:pt x="57884" y="643871"/>
                  </a:lnTo>
                  <a:lnTo>
                    <a:pt x="55073" y="642309"/>
                  </a:lnTo>
                  <a:lnTo>
                    <a:pt x="52568" y="641728"/>
                  </a:lnTo>
                  <a:lnTo>
                    <a:pt x="49539" y="642871"/>
                  </a:lnTo>
                  <a:lnTo>
                    <a:pt x="48578" y="642433"/>
                  </a:lnTo>
                  <a:lnTo>
                    <a:pt x="47310" y="637594"/>
                  </a:lnTo>
                  <a:lnTo>
                    <a:pt x="46501" y="636604"/>
                  </a:lnTo>
                  <a:lnTo>
                    <a:pt x="41120" y="634613"/>
                  </a:lnTo>
                  <a:lnTo>
                    <a:pt x="38681" y="634156"/>
                  </a:lnTo>
                  <a:lnTo>
                    <a:pt x="35871" y="634775"/>
                  </a:lnTo>
                  <a:lnTo>
                    <a:pt x="34271" y="635308"/>
                  </a:lnTo>
                  <a:lnTo>
                    <a:pt x="32985" y="634422"/>
                  </a:lnTo>
                  <a:lnTo>
                    <a:pt x="30975" y="633298"/>
                  </a:lnTo>
                  <a:lnTo>
                    <a:pt x="29003" y="632527"/>
                  </a:lnTo>
                  <a:lnTo>
                    <a:pt x="26556" y="632498"/>
                  </a:lnTo>
                  <a:lnTo>
                    <a:pt x="24975" y="632974"/>
                  </a:lnTo>
                  <a:lnTo>
                    <a:pt x="24575" y="632698"/>
                  </a:lnTo>
                  <a:lnTo>
                    <a:pt x="23813" y="631812"/>
                  </a:lnTo>
                  <a:lnTo>
                    <a:pt x="20555" y="629136"/>
                  </a:lnTo>
                  <a:lnTo>
                    <a:pt x="20441" y="628460"/>
                  </a:lnTo>
                  <a:lnTo>
                    <a:pt x="25432" y="625821"/>
                  </a:lnTo>
                  <a:lnTo>
                    <a:pt x="28375" y="624821"/>
                  </a:lnTo>
                  <a:lnTo>
                    <a:pt x="29918" y="624021"/>
                  </a:lnTo>
                  <a:lnTo>
                    <a:pt x="30242" y="624192"/>
                  </a:lnTo>
                  <a:lnTo>
                    <a:pt x="31004" y="625412"/>
                  </a:lnTo>
                  <a:lnTo>
                    <a:pt x="32947" y="626212"/>
                  </a:lnTo>
                  <a:lnTo>
                    <a:pt x="34319" y="625993"/>
                  </a:lnTo>
                  <a:lnTo>
                    <a:pt x="35033" y="625383"/>
                  </a:lnTo>
                  <a:lnTo>
                    <a:pt x="37452" y="623926"/>
                  </a:lnTo>
                  <a:lnTo>
                    <a:pt x="39338" y="622230"/>
                  </a:lnTo>
                  <a:lnTo>
                    <a:pt x="40396" y="620840"/>
                  </a:lnTo>
                  <a:lnTo>
                    <a:pt x="39824" y="618649"/>
                  </a:lnTo>
                  <a:lnTo>
                    <a:pt x="36852" y="615992"/>
                  </a:lnTo>
                  <a:lnTo>
                    <a:pt x="34966" y="614572"/>
                  </a:lnTo>
                  <a:lnTo>
                    <a:pt x="34385" y="613610"/>
                  </a:lnTo>
                  <a:lnTo>
                    <a:pt x="34871" y="610724"/>
                  </a:lnTo>
                  <a:lnTo>
                    <a:pt x="35557" y="607857"/>
                  </a:lnTo>
                  <a:lnTo>
                    <a:pt x="35100" y="606762"/>
                  </a:lnTo>
                  <a:lnTo>
                    <a:pt x="34538" y="605828"/>
                  </a:lnTo>
                  <a:lnTo>
                    <a:pt x="34290" y="602695"/>
                  </a:lnTo>
                  <a:lnTo>
                    <a:pt x="32994" y="598904"/>
                  </a:lnTo>
                  <a:lnTo>
                    <a:pt x="31585" y="596694"/>
                  </a:lnTo>
                  <a:lnTo>
                    <a:pt x="31195" y="593703"/>
                  </a:lnTo>
                  <a:lnTo>
                    <a:pt x="31118" y="590903"/>
                  </a:lnTo>
                  <a:lnTo>
                    <a:pt x="32823" y="586502"/>
                  </a:lnTo>
                  <a:lnTo>
                    <a:pt x="32195" y="584597"/>
                  </a:lnTo>
                  <a:lnTo>
                    <a:pt x="30404" y="582902"/>
                  </a:lnTo>
                  <a:lnTo>
                    <a:pt x="24232" y="579834"/>
                  </a:lnTo>
                  <a:lnTo>
                    <a:pt x="17907" y="577806"/>
                  </a:lnTo>
                  <a:lnTo>
                    <a:pt x="15497" y="577882"/>
                  </a:lnTo>
                  <a:lnTo>
                    <a:pt x="14002" y="577758"/>
                  </a:lnTo>
                  <a:lnTo>
                    <a:pt x="12230" y="579549"/>
                  </a:lnTo>
                  <a:lnTo>
                    <a:pt x="11173" y="581892"/>
                  </a:lnTo>
                  <a:lnTo>
                    <a:pt x="9697" y="582101"/>
                  </a:lnTo>
                  <a:lnTo>
                    <a:pt x="7001" y="581111"/>
                  </a:lnTo>
                  <a:lnTo>
                    <a:pt x="5201" y="579606"/>
                  </a:lnTo>
                  <a:lnTo>
                    <a:pt x="3924" y="576472"/>
                  </a:lnTo>
                  <a:lnTo>
                    <a:pt x="2934" y="572434"/>
                  </a:lnTo>
                  <a:lnTo>
                    <a:pt x="2372" y="571167"/>
                  </a:lnTo>
                  <a:lnTo>
                    <a:pt x="2657" y="570071"/>
                  </a:lnTo>
                  <a:lnTo>
                    <a:pt x="3277" y="569100"/>
                  </a:lnTo>
                  <a:lnTo>
                    <a:pt x="5001" y="568185"/>
                  </a:lnTo>
                  <a:lnTo>
                    <a:pt x="5286" y="567252"/>
                  </a:lnTo>
                  <a:lnTo>
                    <a:pt x="5029" y="566099"/>
                  </a:lnTo>
                  <a:lnTo>
                    <a:pt x="3639" y="564642"/>
                  </a:lnTo>
                  <a:lnTo>
                    <a:pt x="2220" y="562585"/>
                  </a:lnTo>
                  <a:lnTo>
                    <a:pt x="0" y="558308"/>
                  </a:lnTo>
                  <a:lnTo>
                    <a:pt x="428" y="555946"/>
                  </a:lnTo>
                  <a:lnTo>
                    <a:pt x="781" y="552545"/>
                  </a:lnTo>
                  <a:lnTo>
                    <a:pt x="648" y="550755"/>
                  </a:lnTo>
                  <a:lnTo>
                    <a:pt x="2896" y="550288"/>
                  </a:lnTo>
                  <a:lnTo>
                    <a:pt x="5762" y="549364"/>
                  </a:lnTo>
                  <a:lnTo>
                    <a:pt x="7096" y="547831"/>
                  </a:lnTo>
                  <a:lnTo>
                    <a:pt x="8020" y="546268"/>
                  </a:lnTo>
                  <a:lnTo>
                    <a:pt x="8220" y="545297"/>
                  </a:lnTo>
                  <a:lnTo>
                    <a:pt x="7354" y="541554"/>
                  </a:lnTo>
                  <a:lnTo>
                    <a:pt x="6211" y="539887"/>
                  </a:lnTo>
                  <a:lnTo>
                    <a:pt x="6096" y="538591"/>
                  </a:lnTo>
                  <a:lnTo>
                    <a:pt x="6658" y="537601"/>
                  </a:lnTo>
                  <a:lnTo>
                    <a:pt x="7411" y="535896"/>
                  </a:lnTo>
                  <a:lnTo>
                    <a:pt x="8858" y="532390"/>
                  </a:lnTo>
                  <a:lnTo>
                    <a:pt x="10268" y="530152"/>
                  </a:lnTo>
                  <a:lnTo>
                    <a:pt x="11039" y="529590"/>
                  </a:lnTo>
                  <a:lnTo>
                    <a:pt x="12764" y="529066"/>
                  </a:lnTo>
                  <a:lnTo>
                    <a:pt x="16973" y="528447"/>
                  </a:lnTo>
                  <a:lnTo>
                    <a:pt x="21498" y="526875"/>
                  </a:lnTo>
                  <a:lnTo>
                    <a:pt x="26870" y="522170"/>
                  </a:lnTo>
                  <a:lnTo>
                    <a:pt x="28661" y="520827"/>
                  </a:lnTo>
                  <a:lnTo>
                    <a:pt x="31004" y="520151"/>
                  </a:lnTo>
                  <a:lnTo>
                    <a:pt x="32681" y="520198"/>
                  </a:lnTo>
                  <a:lnTo>
                    <a:pt x="32985" y="519627"/>
                  </a:lnTo>
                  <a:lnTo>
                    <a:pt x="31899" y="516703"/>
                  </a:lnTo>
                  <a:lnTo>
                    <a:pt x="32166" y="515646"/>
                  </a:lnTo>
                  <a:lnTo>
                    <a:pt x="32804" y="514817"/>
                  </a:lnTo>
                  <a:lnTo>
                    <a:pt x="33614" y="514436"/>
                  </a:lnTo>
                  <a:lnTo>
                    <a:pt x="37338" y="515979"/>
                  </a:lnTo>
                  <a:lnTo>
                    <a:pt x="40186" y="515817"/>
                  </a:lnTo>
                  <a:lnTo>
                    <a:pt x="43653" y="514903"/>
                  </a:lnTo>
                  <a:lnTo>
                    <a:pt x="51130" y="509740"/>
                  </a:lnTo>
                  <a:lnTo>
                    <a:pt x="52064" y="509816"/>
                  </a:lnTo>
                  <a:lnTo>
                    <a:pt x="52816" y="510512"/>
                  </a:lnTo>
                  <a:lnTo>
                    <a:pt x="53721" y="513626"/>
                  </a:lnTo>
                  <a:lnTo>
                    <a:pt x="54750" y="520179"/>
                  </a:lnTo>
                  <a:lnTo>
                    <a:pt x="55321" y="520998"/>
                  </a:lnTo>
                  <a:lnTo>
                    <a:pt x="60522" y="521084"/>
                  </a:lnTo>
                  <a:lnTo>
                    <a:pt x="64065" y="518703"/>
                  </a:lnTo>
                  <a:lnTo>
                    <a:pt x="65618" y="518141"/>
                  </a:lnTo>
                  <a:lnTo>
                    <a:pt x="68132" y="518531"/>
                  </a:lnTo>
                  <a:lnTo>
                    <a:pt x="69466" y="517417"/>
                  </a:lnTo>
                  <a:lnTo>
                    <a:pt x="70857" y="516636"/>
                  </a:lnTo>
                  <a:lnTo>
                    <a:pt x="72467" y="519379"/>
                  </a:lnTo>
                  <a:lnTo>
                    <a:pt x="74543" y="518065"/>
                  </a:lnTo>
                  <a:lnTo>
                    <a:pt x="76781" y="515979"/>
                  </a:lnTo>
                  <a:lnTo>
                    <a:pt x="77877" y="513817"/>
                  </a:lnTo>
                  <a:lnTo>
                    <a:pt x="79391" y="511483"/>
                  </a:lnTo>
                  <a:lnTo>
                    <a:pt x="80572" y="508521"/>
                  </a:lnTo>
                  <a:lnTo>
                    <a:pt x="81049" y="505721"/>
                  </a:lnTo>
                  <a:lnTo>
                    <a:pt x="81629" y="504406"/>
                  </a:lnTo>
                  <a:lnTo>
                    <a:pt x="82887" y="503053"/>
                  </a:lnTo>
                  <a:lnTo>
                    <a:pt x="85983" y="497272"/>
                  </a:lnTo>
                  <a:lnTo>
                    <a:pt x="88211" y="495795"/>
                  </a:lnTo>
                  <a:lnTo>
                    <a:pt x="90326" y="495272"/>
                  </a:lnTo>
                  <a:lnTo>
                    <a:pt x="95555" y="496272"/>
                  </a:lnTo>
                  <a:lnTo>
                    <a:pt x="98270" y="496148"/>
                  </a:lnTo>
                  <a:lnTo>
                    <a:pt x="106232" y="496910"/>
                  </a:lnTo>
                  <a:lnTo>
                    <a:pt x="109909" y="495795"/>
                  </a:lnTo>
                  <a:lnTo>
                    <a:pt x="112481" y="494690"/>
                  </a:lnTo>
                  <a:lnTo>
                    <a:pt x="116253" y="494862"/>
                  </a:lnTo>
                  <a:lnTo>
                    <a:pt x="120720" y="493986"/>
                  </a:lnTo>
                  <a:lnTo>
                    <a:pt x="126673" y="486699"/>
                  </a:lnTo>
                  <a:lnTo>
                    <a:pt x="126749" y="485147"/>
                  </a:lnTo>
                  <a:lnTo>
                    <a:pt x="127111" y="483499"/>
                  </a:lnTo>
                  <a:lnTo>
                    <a:pt x="129264" y="481870"/>
                  </a:lnTo>
                  <a:lnTo>
                    <a:pt x="131940" y="480374"/>
                  </a:lnTo>
                  <a:lnTo>
                    <a:pt x="137274" y="476803"/>
                  </a:lnTo>
                  <a:lnTo>
                    <a:pt x="148124" y="471135"/>
                  </a:lnTo>
                  <a:lnTo>
                    <a:pt x="152009" y="468859"/>
                  </a:lnTo>
                  <a:lnTo>
                    <a:pt x="153629" y="468916"/>
                  </a:lnTo>
                  <a:lnTo>
                    <a:pt x="157629" y="467487"/>
                  </a:lnTo>
                  <a:lnTo>
                    <a:pt x="164640" y="464706"/>
                  </a:lnTo>
                  <a:lnTo>
                    <a:pt x="166621" y="461239"/>
                  </a:lnTo>
                  <a:lnTo>
                    <a:pt x="168469" y="460543"/>
                  </a:lnTo>
                  <a:lnTo>
                    <a:pt x="176660" y="459924"/>
                  </a:lnTo>
                  <a:lnTo>
                    <a:pt x="177175" y="459524"/>
                  </a:lnTo>
                  <a:lnTo>
                    <a:pt x="177460" y="458934"/>
                  </a:lnTo>
                  <a:lnTo>
                    <a:pt x="177003" y="456419"/>
                  </a:lnTo>
                  <a:lnTo>
                    <a:pt x="176470" y="454257"/>
                  </a:lnTo>
                  <a:lnTo>
                    <a:pt x="177108" y="453619"/>
                  </a:lnTo>
                  <a:lnTo>
                    <a:pt x="177794" y="452628"/>
                  </a:lnTo>
                  <a:lnTo>
                    <a:pt x="177689" y="451238"/>
                  </a:lnTo>
                  <a:lnTo>
                    <a:pt x="176365" y="446723"/>
                  </a:lnTo>
                  <a:lnTo>
                    <a:pt x="175660" y="442436"/>
                  </a:lnTo>
                  <a:lnTo>
                    <a:pt x="175193" y="438560"/>
                  </a:lnTo>
                  <a:lnTo>
                    <a:pt x="175279" y="437112"/>
                  </a:lnTo>
                  <a:lnTo>
                    <a:pt x="176269" y="434607"/>
                  </a:lnTo>
                  <a:lnTo>
                    <a:pt x="177555" y="432330"/>
                  </a:lnTo>
                  <a:lnTo>
                    <a:pt x="182194" y="430206"/>
                  </a:lnTo>
                  <a:lnTo>
                    <a:pt x="185271" y="429568"/>
                  </a:lnTo>
                  <a:lnTo>
                    <a:pt x="185395" y="428177"/>
                  </a:lnTo>
                  <a:lnTo>
                    <a:pt x="182909" y="427311"/>
                  </a:lnTo>
                  <a:lnTo>
                    <a:pt x="181109" y="425920"/>
                  </a:lnTo>
                  <a:lnTo>
                    <a:pt x="180794" y="425129"/>
                  </a:lnTo>
                  <a:lnTo>
                    <a:pt x="180880" y="424225"/>
                  </a:lnTo>
                  <a:lnTo>
                    <a:pt x="181299" y="423396"/>
                  </a:lnTo>
                  <a:lnTo>
                    <a:pt x="184423" y="421834"/>
                  </a:lnTo>
                  <a:lnTo>
                    <a:pt x="187366" y="420281"/>
                  </a:lnTo>
                  <a:lnTo>
                    <a:pt x="190958" y="421224"/>
                  </a:lnTo>
                  <a:lnTo>
                    <a:pt x="191662" y="420624"/>
                  </a:lnTo>
                  <a:lnTo>
                    <a:pt x="191871" y="419072"/>
                  </a:lnTo>
                  <a:lnTo>
                    <a:pt x="191100" y="417509"/>
                  </a:lnTo>
                  <a:lnTo>
                    <a:pt x="190376" y="414947"/>
                  </a:lnTo>
                  <a:lnTo>
                    <a:pt x="188719" y="413633"/>
                  </a:lnTo>
                  <a:lnTo>
                    <a:pt x="188652" y="412061"/>
                  </a:lnTo>
                  <a:lnTo>
                    <a:pt x="189672" y="409347"/>
                  </a:lnTo>
                  <a:lnTo>
                    <a:pt x="188262" y="404317"/>
                  </a:lnTo>
                  <a:lnTo>
                    <a:pt x="186728" y="399869"/>
                  </a:lnTo>
                  <a:lnTo>
                    <a:pt x="184128" y="392230"/>
                  </a:lnTo>
                  <a:lnTo>
                    <a:pt x="182404" y="390020"/>
                  </a:lnTo>
                  <a:lnTo>
                    <a:pt x="181442" y="386487"/>
                  </a:lnTo>
                  <a:lnTo>
                    <a:pt x="180366" y="384629"/>
                  </a:lnTo>
                  <a:lnTo>
                    <a:pt x="180461" y="381876"/>
                  </a:lnTo>
                  <a:lnTo>
                    <a:pt x="180642" y="379943"/>
                  </a:lnTo>
                  <a:lnTo>
                    <a:pt x="180366" y="376104"/>
                  </a:lnTo>
                  <a:lnTo>
                    <a:pt x="179861" y="371932"/>
                  </a:lnTo>
                  <a:lnTo>
                    <a:pt x="180366" y="367694"/>
                  </a:lnTo>
                  <a:lnTo>
                    <a:pt x="181337" y="364893"/>
                  </a:lnTo>
                  <a:lnTo>
                    <a:pt x="181080" y="363817"/>
                  </a:lnTo>
                  <a:lnTo>
                    <a:pt x="181594" y="363017"/>
                  </a:lnTo>
                  <a:lnTo>
                    <a:pt x="183061" y="362750"/>
                  </a:lnTo>
                  <a:lnTo>
                    <a:pt x="183756" y="361598"/>
                  </a:lnTo>
                  <a:lnTo>
                    <a:pt x="183061" y="360417"/>
                  </a:lnTo>
                  <a:lnTo>
                    <a:pt x="180527" y="359502"/>
                  </a:lnTo>
                  <a:lnTo>
                    <a:pt x="177698" y="358083"/>
                  </a:lnTo>
                  <a:lnTo>
                    <a:pt x="174298" y="358245"/>
                  </a:lnTo>
                  <a:lnTo>
                    <a:pt x="170812" y="358493"/>
                  </a:lnTo>
                  <a:lnTo>
                    <a:pt x="169069" y="357445"/>
                  </a:lnTo>
                  <a:lnTo>
                    <a:pt x="167545" y="356102"/>
                  </a:lnTo>
                  <a:lnTo>
                    <a:pt x="167459" y="355245"/>
                  </a:lnTo>
                  <a:lnTo>
                    <a:pt x="169555" y="352978"/>
                  </a:lnTo>
                  <a:lnTo>
                    <a:pt x="172469" y="350625"/>
                  </a:lnTo>
                  <a:lnTo>
                    <a:pt x="176994" y="349587"/>
                  </a:lnTo>
                  <a:lnTo>
                    <a:pt x="181975" y="348034"/>
                  </a:lnTo>
                  <a:lnTo>
                    <a:pt x="184499" y="346910"/>
                  </a:lnTo>
                  <a:lnTo>
                    <a:pt x="187862" y="346100"/>
                  </a:lnTo>
                  <a:lnTo>
                    <a:pt x="191748" y="345758"/>
                  </a:lnTo>
                  <a:lnTo>
                    <a:pt x="193700" y="345986"/>
                  </a:lnTo>
                  <a:lnTo>
                    <a:pt x="198701" y="344481"/>
                  </a:lnTo>
                  <a:lnTo>
                    <a:pt x="206569" y="341567"/>
                  </a:lnTo>
                  <a:lnTo>
                    <a:pt x="213713" y="339119"/>
                  </a:lnTo>
                  <a:lnTo>
                    <a:pt x="216113" y="337661"/>
                  </a:lnTo>
                  <a:lnTo>
                    <a:pt x="217904" y="339119"/>
                  </a:lnTo>
                  <a:lnTo>
                    <a:pt x="218732" y="342329"/>
                  </a:lnTo>
                  <a:lnTo>
                    <a:pt x="220818" y="343986"/>
                  </a:lnTo>
                  <a:lnTo>
                    <a:pt x="222885" y="344786"/>
                  </a:lnTo>
                  <a:lnTo>
                    <a:pt x="224076" y="344748"/>
                  </a:lnTo>
                  <a:lnTo>
                    <a:pt x="227638" y="343500"/>
                  </a:lnTo>
                  <a:lnTo>
                    <a:pt x="231486" y="342586"/>
                  </a:lnTo>
                  <a:lnTo>
                    <a:pt x="233001" y="343081"/>
                  </a:lnTo>
                  <a:lnTo>
                    <a:pt x="234953" y="344719"/>
                  </a:lnTo>
                  <a:lnTo>
                    <a:pt x="237144" y="346186"/>
                  </a:lnTo>
                  <a:lnTo>
                    <a:pt x="238287" y="346120"/>
                  </a:lnTo>
                  <a:lnTo>
                    <a:pt x="239287" y="344986"/>
                  </a:lnTo>
                  <a:lnTo>
                    <a:pt x="240297" y="342700"/>
                  </a:lnTo>
                  <a:lnTo>
                    <a:pt x="240935" y="339785"/>
                  </a:lnTo>
                  <a:lnTo>
                    <a:pt x="241068" y="336699"/>
                  </a:lnTo>
                  <a:lnTo>
                    <a:pt x="240687" y="334813"/>
                  </a:lnTo>
                  <a:lnTo>
                    <a:pt x="239916" y="334118"/>
                  </a:lnTo>
                  <a:lnTo>
                    <a:pt x="236411" y="333004"/>
                  </a:lnTo>
                  <a:lnTo>
                    <a:pt x="233067" y="331184"/>
                  </a:lnTo>
                  <a:lnTo>
                    <a:pt x="232686" y="329517"/>
                  </a:lnTo>
                  <a:lnTo>
                    <a:pt x="232763" y="328327"/>
                  </a:lnTo>
                  <a:lnTo>
                    <a:pt x="233649" y="325412"/>
                  </a:lnTo>
                  <a:lnTo>
                    <a:pt x="235830" y="320050"/>
                  </a:lnTo>
                  <a:lnTo>
                    <a:pt x="238020" y="312630"/>
                  </a:lnTo>
                  <a:lnTo>
                    <a:pt x="239183" y="306753"/>
                  </a:lnTo>
                  <a:lnTo>
                    <a:pt x="242850" y="297961"/>
                  </a:lnTo>
                  <a:lnTo>
                    <a:pt x="245736" y="288760"/>
                  </a:lnTo>
                  <a:lnTo>
                    <a:pt x="250403" y="275463"/>
                  </a:lnTo>
                  <a:lnTo>
                    <a:pt x="251184" y="272825"/>
                  </a:lnTo>
                  <a:lnTo>
                    <a:pt x="251613" y="268605"/>
                  </a:lnTo>
                  <a:lnTo>
                    <a:pt x="251860" y="266862"/>
                  </a:lnTo>
                  <a:lnTo>
                    <a:pt x="253489" y="265948"/>
                  </a:lnTo>
                  <a:lnTo>
                    <a:pt x="256232" y="266843"/>
                  </a:lnTo>
                  <a:lnTo>
                    <a:pt x="262928" y="269891"/>
                  </a:lnTo>
                  <a:lnTo>
                    <a:pt x="268024" y="272453"/>
                  </a:lnTo>
                  <a:lnTo>
                    <a:pt x="270158" y="273320"/>
                  </a:lnTo>
                  <a:lnTo>
                    <a:pt x="273329" y="274225"/>
                  </a:lnTo>
                  <a:lnTo>
                    <a:pt x="278235" y="275292"/>
                  </a:lnTo>
                  <a:lnTo>
                    <a:pt x="281074" y="274977"/>
                  </a:lnTo>
                  <a:lnTo>
                    <a:pt x="283559" y="274349"/>
                  </a:lnTo>
                  <a:lnTo>
                    <a:pt x="286874" y="274291"/>
                  </a:lnTo>
                  <a:lnTo>
                    <a:pt x="292046" y="275082"/>
                  </a:lnTo>
                  <a:lnTo>
                    <a:pt x="293646" y="275111"/>
                  </a:lnTo>
                  <a:lnTo>
                    <a:pt x="295637" y="275215"/>
                  </a:lnTo>
                  <a:lnTo>
                    <a:pt x="297047" y="276511"/>
                  </a:lnTo>
                  <a:lnTo>
                    <a:pt x="297752" y="279435"/>
                  </a:lnTo>
                  <a:lnTo>
                    <a:pt x="298818" y="280749"/>
                  </a:lnTo>
                  <a:lnTo>
                    <a:pt x="300752" y="280264"/>
                  </a:lnTo>
                  <a:lnTo>
                    <a:pt x="304867" y="277682"/>
                  </a:lnTo>
                  <a:lnTo>
                    <a:pt x="307496" y="275654"/>
                  </a:lnTo>
                  <a:lnTo>
                    <a:pt x="310782" y="272710"/>
                  </a:lnTo>
                  <a:lnTo>
                    <a:pt x="314040" y="272310"/>
                  </a:lnTo>
                  <a:lnTo>
                    <a:pt x="317497" y="271653"/>
                  </a:lnTo>
                  <a:lnTo>
                    <a:pt x="318697" y="270196"/>
                  </a:lnTo>
                  <a:lnTo>
                    <a:pt x="319974" y="266767"/>
                  </a:lnTo>
                  <a:lnTo>
                    <a:pt x="322097" y="264176"/>
                  </a:lnTo>
                  <a:lnTo>
                    <a:pt x="322450" y="260880"/>
                  </a:lnTo>
                  <a:lnTo>
                    <a:pt x="321707" y="258556"/>
                  </a:lnTo>
                  <a:lnTo>
                    <a:pt x="320230" y="254765"/>
                  </a:lnTo>
                  <a:lnTo>
                    <a:pt x="320278" y="252203"/>
                  </a:lnTo>
                  <a:lnTo>
                    <a:pt x="319564" y="244764"/>
                  </a:lnTo>
                  <a:lnTo>
                    <a:pt x="318611" y="238049"/>
                  </a:lnTo>
                  <a:lnTo>
                    <a:pt x="319583" y="232629"/>
                  </a:lnTo>
                  <a:lnTo>
                    <a:pt x="321297" y="226552"/>
                  </a:lnTo>
                  <a:lnTo>
                    <a:pt x="321964" y="224685"/>
                  </a:lnTo>
                  <a:lnTo>
                    <a:pt x="323050" y="222237"/>
                  </a:lnTo>
                  <a:lnTo>
                    <a:pt x="324584" y="219294"/>
                  </a:lnTo>
                  <a:lnTo>
                    <a:pt x="326736" y="218370"/>
                  </a:lnTo>
                  <a:lnTo>
                    <a:pt x="332784" y="217742"/>
                  </a:lnTo>
                  <a:lnTo>
                    <a:pt x="338385" y="216503"/>
                  </a:lnTo>
                  <a:lnTo>
                    <a:pt x="341243" y="215227"/>
                  </a:lnTo>
                  <a:lnTo>
                    <a:pt x="344214" y="214456"/>
                  </a:lnTo>
                  <a:lnTo>
                    <a:pt x="345986" y="213522"/>
                  </a:lnTo>
                  <a:lnTo>
                    <a:pt x="349034" y="209207"/>
                  </a:lnTo>
                  <a:lnTo>
                    <a:pt x="350482" y="206721"/>
                  </a:lnTo>
                  <a:lnTo>
                    <a:pt x="351549" y="200111"/>
                  </a:lnTo>
                  <a:lnTo>
                    <a:pt x="350768" y="196930"/>
                  </a:lnTo>
                  <a:lnTo>
                    <a:pt x="351415" y="194110"/>
                  </a:lnTo>
                  <a:lnTo>
                    <a:pt x="352892" y="192453"/>
                  </a:lnTo>
                  <a:lnTo>
                    <a:pt x="354968" y="190786"/>
                  </a:lnTo>
                  <a:lnTo>
                    <a:pt x="356359" y="190500"/>
                  </a:lnTo>
                  <a:lnTo>
                    <a:pt x="359321" y="189995"/>
                  </a:lnTo>
                  <a:lnTo>
                    <a:pt x="364179" y="190167"/>
                  </a:lnTo>
                  <a:lnTo>
                    <a:pt x="366656" y="190976"/>
                  </a:lnTo>
                  <a:lnTo>
                    <a:pt x="369170" y="191357"/>
                  </a:lnTo>
                  <a:lnTo>
                    <a:pt x="370761" y="190757"/>
                  </a:lnTo>
                  <a:lnTo>
                    <a:pt x="371818" y="189490"/>
                  </a:lnTo>
                  <a:lnTo>
                    <a:pt x="373447" y="189091"/>
                  </a:lnTo>
                  <a:lnTo>
                    <a:pt x="375895" y="188481"/>
                  </a:lnTo>
                  <a:lnTo>
                    <a:pt x="378419" y="187719"/>
                  </a:lnTo>
                  <a:lnTo>
                    <a:pt x="379809" y="187862"/>
                  </a:lnTo>
                  <a:lnTo>
                    <a:pt x="380095" y="189738"/>
                  </a:lnTo>
                  <a:lnTo>
                    <a:pt x="379866" y="191205"/>
                  </a:lnTo>
                  <a:lnTo>
                    <a:pt x="380352" y="193167"/>
                  </a:lnTo>
                  <a:lnTo>
                    <a:pt x="381352" y="194463"/>
                  </a:lnTo>
                  <a:lnTo>
                    <a:pt x="381029" y="195863"/>
                  </a:lnTo>
                  <a:lnTo>
                    <a:pt x="379619" y="196672"/>
                  </a:lnTo>
                  <a:lnTo>
                    <a:pt x="378228" y="197768"/>
                  </a:lnTo>
                  <a:lnTo>
                    <a:pt x="377923" y="199263"/>
                  </a:lnTo>
                  <a:lnTo>
                    <a:pt x="379686" y="201121"/>
                  </a:lnTo>
                  <a:lnTo>
                    <a:pt x="380286" y="202902"/>
                  </a:lnTo>
                  <a:lnTo>
                    <a:pt x="383238" y="203968"/>
                  </a:lnTo>
                  <a:lnTo>
                    <a:pt x="385534" y="205169"/>
                  </a:lnTo>
                  <a:lnTo>
                    <a:pt x="386391" y="206321"/>
                  </a:lnTo>
                  <a:lnTo>
                    <a:pt x="386134" y="207616"/>
                  </a:lnTo>
                  <a:lnTo>
                    <a:pt x="385077" y="209007"/>
                  </a:lnTo>
                  <a:lnTo>
                    <a:pt x="384057" y="210503"/>
                  </a:lnTo>
                  <a:lnTo>
                    <a:pt x="383924" y="211398"/>
                  </a:lnTo>
                  <a:lnTo>
                    <a:pt x="384248" y="212446"/>
                  </a:lnTo>
                  <a:lnTo>
                    <a:pt x="386458" y="213141"/>
                  </a:lnTo>
                  <a:lnTo>
                    <a:pt x="389020" y="214294"/>
                  </a:lnTo>
                  <a:lnTo>
                    <a:pt x="393078" y="215780"/>
                  </a:lnTo>
                  <a:lnTo>
                    <a:pt x="395859" y="218542"/>
                  </a:lnTo>
                  <a:lnTo>
                    <a:pt x="398622" y="219304"/>
                  </a:lnTo>
                  <a:lnTo>
                    <a:pt x="399955" y="221990"/>
                  </a:lnTo>
                  <a:lnTo>
                    <a:pt x="400193" y="225885"/>
                  </a:lnTo>
                  <a:lnTo>
                    <a:pt x="403022" y="227867"/>
                  </a:lnTo>
                  <a:lnTo>
                    <a:pt x="407204" y="230619"/>
                  </a:lnTo>
                  <a:lnTo>
                    <a:pt x="409327" y="231124"/>
                  </a:lnTo>
                  <a:lnTo>
                    <a:pt x="410746" y="232686"/>
                  </a:lnTo>
                  <a:lnTo>
                    <a:pt x="412795" y="234572"/>
                  </a:lnTo>
                  <a:lnTo>
                    <a:pt x="414614" y="235163"/>
                  </a:lnTo>
                  <a:lnTo>
                    <a:pt x="416776" y="235439"/>
                  </a:lnTo>
                  <a:lnTo>
                    <a:pt x="420338" y="233686"/>
                  </a:lnTo>
                  <a:lnTo>
                    <a:pt x="424339" y="233515"/>
                  </a:lnTo>
                  <a:lnTo>
                    <a:pt x="426520" y="234515"/>
                  </a:lnTo>
                  <a:lnTo>
                    <a:pt x="428597" y="238287"/>
                  </a:lnTo>
                  <a:lnTo>
                    <a:pt x="430063" y="239478"/>
                  </a:lnTo>
                  <a:lnTo>
                    <a:pt x="430930" y="240535"/>
                  </a:lnTo>
                  <a:lnTo>
                    <a:pt x="432331" y="241545"/>
                  </a:lnTo>
                  <a:lnTo>
                    <a:pt x="433750" y="241697"/>
                  </a:lnTo>
                  <a:lnTo>
                    <a:pt x="435864" y="240859"/>
                  </a:lnTo>
                  <a:lnTo>
                    <a:pt x="437150" y="239192"/>
                  </a:lnTo>
                  <a:lnTo>
                    <a:pt x="438998" y="239535"/>
                  </a:lnTo>
                  <a:lnTo>
                    <a:pt x="439693" y="240621"/>
                  </a:lnTo>
                  <a:lnTo>
                    <a:pt x="440036" y="242478"/>
                  </a:lnTo>
                  <a:lnTo>
                    <a:pt x="441017" y="244783"/>
                  </a:lnTo>
                  <a:lnTo>
                    <a:pt x="443360" y="246497"/>
                  </a:lnTo>
                  <a:lnTo>
                    <a:pt x="446637" y="247517"/>
                  </a:lnTo>
                  <a:lnTo>
                    <a:pt x="447094" y="248355"/>
                  </a:lnTo>
                  <a:lnTo>
                    <a:pt x="447551" y="250650"/>
                  </a:lnTo>
                  <a:lnTo>
                    <a:pt x="448437" y="252241"/>
                  </a:lnTo>
                  <a:lnTo>
                    <a:pt x="449628" y="254318"/>
                  </a:lnTo>
                  <a:lnTo>
                    <a:pt x="450761" y="258099"/>
                  </a:lnTo>
                  <a:lnTo>
                    <a:pt x="450999" y="261223"/>
                  </a:lnTo>
                  <a:lnTo>
                    <a:pt x="451523" y="262938"/>
                  </a:lnTo>
                  <a:lnTo>
                    <a:pt x="453037" y="265729"/>
                  </a:lnTo>
                  <a:lnTo>
                    <a:pt x="455457" y="270186"/>
                  </a:lnTo>
                  <a:lnTo>
                    <a:pt x="457381" y="273958"/>
                  </a:lnTo>
                  <a:lnTo>
                    <a:pt x="459610" y="274692"/>
                  </a:lnTo>
                  <a:lnTo>
                    <a:pt x="461506" y="275882"/>
                  </a:lnTo>
                  <a:lnTo>
                    <a:pt x="462591" y="278664"/>
                  </a:lnTo>
                  <a:lnTo>
                    <a:pt x="464601" y="283893"/>
                  </a:lnTo>
                  <a:lnTo>
                    <a:pt x="464925" y="287303"/>
                  </a:lnTo>
                  <a:lnTo>
                    <a:pt x="465096" y="289846"/>
                  </a:lnTo>
                  <a:lnTo>
                    <a:pt x="465754" y="290999"/>
                  </a:lnTo>
                  <a:lnTo>
                    <a:pt x="465897" y="292437"/>
                  </a:lnTo>
                  <a:lnTo>
                    <a:pt x="464220" y="297895"/>
                  </a:lnTo>
                  <a:lnTo>
                    <a:pt x="462801" y="300352"/>
                  </a:lnTo>
                  <a:lnTo>
                    <a:pt x="462620" y="302419"/>
                  </a:lnTo>
                  <a:lnTo>
                    <a:pt x="463582" y="306010"/>
                  </a:lnTo>
                  <a:lnTo>
                    <a:pt x="464906" y="308791"/>
                  </a:lnTo>
                  <a:lnTo>
                    <a:pt x="465039" y="311448"/>
                  </a:lnTo>
                  <a:lnTo>
                    <a:pt x="463915" y="313392"/>
                  </a:lnTo>
                  <a:lnTo>
                    <a:pt x="461982" y="315821"/>
                  </a:lnTo>
                  <a:lnTo>
                    <a:pt x="461048" y="317211"/>
                  </a:lnTo>
                  <a:lnTo>
                    <a:pt x="459543" y="318430"/>
                  </a:lnTo>
                  <a:lnTo>
                    <a:pt x="457238" y="323117"/>
                  </a:lnTo>
                  <a:lnTo>
                    <a:pt x="456200" y="328289"/>
                  </a:lnTo>
                  <a:lnTo>
                    <a:pt x="455962" y="330946"/>
                  </a:lnTo>
                  <a:lnTo>
                    <a:pt x="456838" y="332870"/>
                  </a:lnTo>
                  <a:lnTo>
                    <a:pt x="458305" y="334985"/>
                  </a:lnTo>
                  <a:lnTo>
                    <a:pt x="458667" y="336814"/>
                  </a:lnTo>
                  <a:lnTo>
                    <a:pt x="461077" y="340900"/>
                  </a:lnTo>
                  <a:lnTo>
                    <a:pt x="461715" y="343424"/>
                  </a:lnTo>
                  <a:lnTo>
                    <a:pt x="462705" y="343510"/>
                  </a:lnTo>
                  <a:lnTo>
                    <a:pt x="463763" y="342681"/>
                  </a:lnTo>
                  <a:lnTo>
                    <a:pt x="466344" y="342624"/>
                  </a:lnTo>
                  <a:lnTo>
                    <a:pt x="468687" y="343519"/>
                  </a:lnTo>
                  <a:lnTo>
                    <a:pt x="470935" y="345386"/>
                  </a:lnTo>
                  <a:lnTo>
                    <a:pt x="473345" y="346377"/>
                  </a:lnTo>
                  <a:lnTo>
                    <a:pt x="476793" y="346129"/>
                  </a:lnTo>
                  <a:lnTo>
                    <a:pt x="478631" y="347129"/>
                  </a:lnTo>
                  <a:lnTo>
                    <a:pt x="480613" y="347948"/>
                  </a:lnTo>
                  <a:lnTo>
                    <a:pt x="484718" y="348234"/>
                  </a:lnTo>
                  <a:lnTo>
                    <a:pt x="487795" y="348225"/>
                  </a:lnTo>
                  <a:lnTo>
                    <a:pt x="492519" y="348253"/>
                  </a:lnTo>
                  <a:lnTo>
                    <a:pt x="496338" y="349510"/>
                  </a:lnTo>
                  <a:lnTo>
                    <a:pt x="503054" y="350501"/>
                  </a:lnTo>
                  <a:lnTo>
                    <a:pt x="507206" y="350425"/>
                  </a:lnTo>
                  <a:lnTo>
                    <a:pt x="512788" y="349491"/>
                  </a:lnTo>
                  <a:lnTo>
                    <a:pt x="516207" y="350082"/>
                  </a:lnTo>
                  <a:lnTo>
                    <a:pt x="526332" y="351473"/>
                  </a:lnTo>
                  <a:lnTo>
                    <a:pt x="532257" y="352930"/>
                  </a:lnTo>
                  <a:lnTo>
                    <a:pt x="536010" y="354568"/>
                  </a:lnTo>
                  <a:lnTo>
                    <a:pt x="538649" y="357159"/>
                  </a:lnTo>
                  <a:lnTo>
                    <a:pt x="541668" y="361198"/>
                  </a:lnTo>
                  <a:lnTo>
                    <a:pt x="544068" y="363046"/>
                  </a:lnTo>
                  <a:lnTo>
                    <a:pt x="550516" y="364160"/>
                  </a:lnTo>
                  <a:lnTo>
                    <a:pt x="554946" y="368865"/>
                  </a:lnTo>
                  <a:lnTo>
                    <a:pt x="558403" y="370618"/>
                  </a:lnTo>
                  <a:lnTo>
                    <a:pt x="564223" y="375161"/>
                  </a:lnTo>
                  <a:lnTo>
                    <a:pt x="568338" y="376933"/>
                  </a:lnTo>
                  <a:lnTo>
                    <a:pt x="573262" y="378562"/>
                  </a:lnTo>
                  <a:lnTo>
                    <a:pt x="581292" y="377866"/>
                  </a:lnTo>
                  <a:lnTo>
                    <a:pt x="581740" y="378476"/>
                  </a:lnTo>
                  <a:lnTo>
                    <a:pt x="581120" y="380933"/>
                  </a:lnTo>
                  <a:lnTo>
                    <a:pt x="580634" y="384296"/>
                  </a:lnTo>
                  <a:lnTo>
                    <a:pt x="580634" y="386725"/>
                  </a:lnTo>
                  <a:lnTo>
                    <a:pt x="581463" y="387963"/>
                  </a:lnTo>
                  <a:lnTo>
                    <a:pt x="584530" y="388696"/>
                  </a:lnTo>
                  <a:lnTo>
                    <a:pt x="585978" y="389887"/>
                  </a:lnTo>
                  <a:lnTo>
                    <a:pt x="587083" y="392173"/>
                  </a:lnTo>
                  <a:lnTo>
                    <a:pt x="587721" y="393592"/>
                  </a:lnTo>
                  <a:lnTo>
                    <a:pt x="590302" y="400583"/>
                  </a:lnTo>
                  <a:lnTo>
                    <a:pt x="594436" y="410880"/>
                  </a:lnTo>
                  <a:lnTo>
                    <a:pt x="594913" y="414833"/>
                  </a:lnTo>
                  <a:lnTo>
                    <a:pt x="596322" y="417376"/>
                  </a:lnTo>
                  <a:lnTo>
                    <a:pt x="600809" y="421405"/>
                  </a:lnTo>
                  <a:lnTo>
                    <a:pt x="603161" y="424387"/>
                  </a:lnTo>
                  <a:lnTo>
                    <a:pt x="606666" y="427511"/>
                  </a:lnTo>
                  <a:lnTo>
                    <a:pt x="607819" y="430397"/>
                  </a:lnTo>
                  <a:lnTo>
                    <a:pt x="608076" y="434121"/>
                  </a:lnTo>
                  <a:lnTo>
                    <a:pt x="608962" y="435083"/>
                  </a:lnTo>
                  <a:lnTo>
                    <a:pt x="615372" y="434226"/>
                  </a:lnTo>
                  <a:lnTo>
                    <a:pt x="620926" y="433626"/>
                  </a:lnTo>
                  <a:lnTo>
                    <a:pt x="630888" y="432559"/>
                  </a:lnTo>
                  <a:lnTo>
                    <a:pt x="644604" y="434502"/>
                  </a:lnTo>
                  <a:lnTo>
                    <a:pt x="658749" y="436378"/>
                  </a:lnTo>
                  <a:lnTo>
                    <a:pt x="671256" y="438036"/>
                  </a:lnTo>
                  <a:lnTo>
                    <a:pt x="677418" y="438845"/>
                  </a:lnTo>
                  <a:lnTo>
                    <a:pt x="691344" y="440589"/>
                  </a:lnTo>
                  <a:lnTo>
                    <a:pt x="699088" y="438369"/>
                  </a:lnTo>
                  <a:lnTo>
                    <a:pt x="705136" y="436636"/>
                  </a:lnTo>
                  <a:lnTo>
                    <a:pt x="707879" y="436874"/>
                  </a:lnTo>
                  <a:lnTo>
                    <a:pt x="719442" y="438826"/>
                  </a:lnTo>
                  <a:lnTo>
                    <a:pt x="726224" y="439874"/>
                  </a:lnTo>
                  <a:lnTo>
                    <a:pt x="734759" y="441188"/>
                  </a:lnTo>
                  <a:lnTo>
                    <a:pt x="740683" y="441674"/>
                  </a:lnTo>
                  <a:lnTo>
                    <a:pt x="745541" y="441646"/>
                  </a:lnTo>
                  <a:lnTo>
                    <a:pt x="747779" y="442198"/>
                  </a:lnTo>
                  <a:lnTo>
                    <a:pt x="749941" y="443046"/>
                  </a:lnTo>
                  <a:lnTo>
                    <a:pt x="751380" y="444284"/>
                  </a:lnTo>
                  <a:lnTo>
                    <a:pt x="755818" y="450533"/>
                  </a:lnTo>
                  <a:lnTo>
                    <a:pt x="758304" y="453285"/>
                  </a:lnTo>
                  <a:lnTo>
                    <a:pt x="763229" y="455362"/>
                  </a:lnTo>
                  <a:lnTo>
                    <a:pt x="774411" y="457733"/>
                  </a:lnTo>
                  <a:lnTo>
                    <a:pt x="780602" y="459172"/>
                  </a:lnTo>
                  <a:lnTo>
                    <a:pt x="787708" y="460820"/>
                  </a:lnTo>
                  <a:lnTo>
                    <a:pt x="792394" y="463306"/>
                  </a:lnTo>
                  <a:lnTo>
                    <a:pt x="797786" y="466192"/>
                  </a:lnTo>
                  <a:lnTo>
                    <a:pt x="804767" y="469925"/>
                  </a:lnTo>
                  <a:lnTo>
                    <a:pt x="812416" y="468297"/>
                  </a:lnTo>
                  <a:lnTo>
                    <a:pt x="820645" y="466535"/>
                  </a:lnTo>
                  <a:lnTo>
                    <a:pt x="825808" y="465430"/>
                  </a:lnTo>
                  <a:lnTo>
                    <a:pt x="825808" y="473221"/>
                  </a:lnTo>
                  <a:lnTo>
                    <a:pt x="833171" y="473840"/>
                  </a:lnTo>
                  <a:lnTo>
                    <a:pt x="835476" y="473755"/>
                  </a:lnTo>
                  <a:lnTo>
                    <a:pt x="838734" y="475469"/>
                  </a:lnTo>
                  <a:lnTo>
                    <a:pt x="840562" y="474745"/>
                  </a:lnTo>
                  <a:lnTo>
                    <a:pt x="842306" y="473059"/>
                  </a:lnTo>
                  <a:lnTo>
                    <a:pt x="844487" y="470392"/>
                  </a:lnTo>
                  <a:lnTo>
                    <a:pt x="847620" y="469221"/>
                  </a:lnTo>
                  <a:lnTo>
                    <a:pt x="853040" y="466230"/>
                  </a:lnTo>
                  <a:lnTo>
                    <a:pt x="854364" y="465506"/>
                  </a:lnTo>
                  <a:lnTo>
                    <a:pt x="862413" y="461248"/>
                  </a:lnTo>
                  <a:lnTo>
                    <a:pt x="874433" y="455990"/>
                  </a:lnTo>
                  <a:lnTo>
                    <a:pt x="879824" y="453438"/>
                  </a:lnTo>
                  <a:lnTo>
                    <a:pt x="881434" y="452866"/>
                  </a:lnTo>
                  <a:lnTo>
                    <a:pt x="884482" y="451561"/>
                  </a:lnTo>
                  <a:lnTo>
                    <a:pt x="886540" y="450657"/>
                  </a:lnTo>
                  <a:lnTo>
                    <a:pt x="890178" y="449932"/>
                  </a:lnTo>
                  <a:lnTo>
                    <a:pt x="895112" y="449475"/>
                  </a:lnTo>
                  <a:lnTo>
                    <a:pt x="900503" y="448485"/>
                  </a:lnTo>
                  <a:lnTo>
                    <a:pt x="912695" y="446618"/>
                  </a:lnTo>
                  <a:lnTo>
                    <a:pt x="914229" y="446446"/>
                  </a:lnTo>
                  <a:lnTo>
                    <a:pt x="921077" y="445675"/>
                  </a:lnTo>
                  <a:lnTo>
                    <a:pt x="923992" y="444951"/>
                  </a:lnTo>
                  <a:lnTo>
                    <a:pt x="928345" y="445332"/>
                  </a:lnTo>
                  <a:lnTo>
                    <a:pt x="934031" y="445599"/>
                  </a:lnTo>
                  <a:lnTo>
                    <a:pt x="937803" y="446075"/>
                  </a:lnTo>
                  <a:lnTo>
                    <a:pt x="942804" y="445703"/>
                  </a:lnTo>
                  <a:lnTo>
                    <a:pt x="949680" y="445199"/>
                  </a:lnTo>
                  <a:lnTo>
                    <a:pt x="955243" y="445275"/>
                  </a:lnTo>
                  <a:lnTo>
                    <a:pt x="958006" y="444646"/>
                  </a:lnTo>
                  <a:lnTo>
                    <a:pt x="962082" y="442674"/>
                  </a:lnTo>
                  <a:lnTo>
                    <a:pt x="964816" y="441112"/>
                  </a:lnTo>
                  <a:lnTo>
                    <a:pt x="969112" y="439217"/>
                  </a:lnTo>
                  <a:lnTo>
                    <a:pt x="974446" y="437245"/>
                  </a:lnTo>
                  <a:lnTo>
                    <a:pt x="978161" y="435455"/>
                  </a:lnTo>
                  <a:lnTo>
                    <a:pt x="980618" y="434264"/>
                  </a:lnTo>
                  <a:lnTo>
                    <a:pt x="983599" y="433140"/>
                  </a:lnTo>
                  <a:lnTo>
                    <a:pt x="984380" y="431692"/>
                  </a:lnTo>
                  <a:lnTo>
                    <a:pt x="985238" y="430578"/>
                  </a:lnTo>
                  <a:lnTo>
                    <a:pt x="986819" y="428720"/>
                  </a:lnTo>
                  <a:lnTo>
                    <a:pt x="989667" y="425253"/>
                  </a:lnTo>
                  <a:lnTo>
                    <a:pt x="991838" y="422215"/>
                  </a:lnTo>
                  <a:lnTo>
                    <a:pt x="992905" y="420862"/>
                  </a:lnTo>
                  <a:lnTo>
                    <a:pt x="995343" y="417824"/>
                  </a:lnTo>
                  <a:lnTo>
                    <a:pt x="997315" y="415528"/>
                  </a:lnTo>
                  <a:lnTo>
                    <a:pt x="999830" y="412433"/>
                  </a:lnTo>
                  <a:lnTo>
                    <a:pt x="1001944" y="411432"/>
                  </a:lnTo>
                  <a:lnTo>
                    <a:pt x="1004631" y="410585"/>
                  </a:lnTo>
                  <a:lnTo>
                    <a:pt x="1011688" y="407546"/>
                  </a:lnTo>
                  <a:lnTo>
                    <a:pt x="1013089" y="406889"/>
                  </a:lnTo>
                  <a:lnTo>
                    <a:pt x="1014260" y="406756"/>
                  </a:lnTo>
                  <a:lnTo>
                    <a:pt x="1016756" y="404298"/>
                  </a:lnTo>
                  <a:lnTo>
                    <a:pt x="1018870" y="402165"/>
                  </a:lnTo>
                  <a:lnTo>
                    <a:pt x="1020252" y="400574"/>
                  </a:lnTo>
                  <a:lnTo>
                    <a:pt x="1023118" y="399993"/>
                  </a:lnTo>
                  <a:lnTo>
                    <a:pt x="1024585" y="398840"/>
                  </a:lnTo>
                  <a:lnTo>
                    <a:pt x="1024843" y="397335"/>
                  </a:lnTo>
                  <a:lnTo>
                    <a:pt x="1024547" y="395031"/>
                  </a:lnTo>
                  <a:lnTo>
                    <a:pt x="1023166" y="392668"/>
                  </a:lnTo>
                  <a:lnTo>
                    <a:pt x="1022004" y="390601"/>
                  </a:lnTo>
                  <a:lnTo>
                    <a:pt x="1017908" y="386658"/>
                  </a:lnTo>
                  <a:lnTo>
                    <a:pt x="1015737" y="384210"/>
                  </a:lnTo>
                  <a:lnTo>
                    <a:pt x="1013527" y="381057"/>
                  </a:lnTo>
                  <a:lnTo>
                    <a:pt x="1012622" y="378095"/>
                  </a:lnTo>
                  <a:lnTo>
                    <a:pt x="1011108" y="376209"/>
                  </a:lnTo>
                  <a:lnTo>
                    <a:pt x="1010384" y="374533"/>
                  </a:lnTo>
                  <a:lnTo>
                    <a:pt x="1010612" y="372599"/>
                  </a:lnTo>
                  <a:lnTo>
                    <a:pt x="1012717" y="369151"/>
                  </a:lnTo>
                  <a:lnTo>
                    <a:pt x="1013384" y="366970"/>
                  </a:lnTo>
                  <a:lnTo>
                    <a:pt x="1014260" y="363112"/>
                  </a:lnTo>
                  <a:lnTo>
                    <a:pt x="1016232" y="357331"/>
                  </a:lnTo>
                  <a:lnTo>
                    <a:pt x="1017841" y="354616"/>
                  </a:lnTo>
                  <a:lnTo>
                    <a:pt x="1019699" y="351968"/>
                  </a:lnTo>
                  <a:lnTo>
                    <a:pt x="1023633" y="348405"/>
                  </a:lnTo>
                  <a:lnTo>
                    <a:pt x="1027233" y="347748"/>
                  </a:lnTo>
                  <a:lnTo>
                    <a:pt x="1029376" y="348453"/>
                  </a:lnTo>
                  <a:lnTo>
                    <a:pt x="1034168" y="348453"/>
                  </a:lnTo>
                  <a:lnTo>
                    <a:pt x="1037358" y="348644"/>
                  </a:lnTo>
                  <a:lnTo>
                    <a:pt x="1039711" y="350425"/>
                  </a:lnTo>
                  <a:lnTo>
                    <a:pt x="1042311" y="353939"/>
                  </a:lnTo>
                  <a:lnTo>
                    <a:pt x="1045255" y="355225"/>
                  </a:lnTo>
                  <a:lnTo>
                    <a:pt x="1054418" y="357978"/>
                  </a:lnTo>
                  <a:lnTo>
                    <a:pt x="1058333" y="358559"/>
                  </a:lnTo>
                  <a:lnTo>
                    <a:pt x="1061133" y="358683"/>
                  </a:lnTo>
                  <a:lnTo>
                    <a:pt x="1065276" y="359588"/>
                  </a:lnTo>
                  <a:lnTo>
                    <a:pt x="1066667" y="359788"/>
                  </a:lnTo>
                  <a:lnTo>
                    <a:pt x="1068791" y="360407"/>
                  </a:lnTo>
                  <a:lnTo>
                    <a:pt x="1070543" y="359740"/>
                  </a:lnTo>
                  <a:lnTo>
                    <a:pt x="1073201" y="357388"/>
                  </a:lnTo>
                  <a:lnTo>
                    <a:pt x="1076544" y="354749"/>
                  </a:lnTo>
                  <a:lnTo>
                    <a:pt x="1077983" y="354140"/>
                  </a:lnTo>
                  <a:lnTo>
                    <a:pt x="1080640" y="352996"/>
                  </a:lnTo>
                  <a:lnTo>
                    <a:pt x="1081974" y="351920"/>
                  </a:lnTo>
                  <a:lnTo>
                    <a:pt x="1084307" y="348948"/>
                  </a:lnTo>
                  <a:lnTo>
                    <a:pt x="1087336" y="346643"/>
                  </a:lnTo>
                  <a:lnTo>
                    <a:pt x="1091032" y="343176"/>
                  </a:lnTo>
                  <a:lnTo>
                    <a:pt x="1092851" y="340566"/>
                  </a:lnTo>
                  <a:lnTo>
                    <a:pt x="1093251" y="338880"/>
                  </a:lnTo>
                  <a:lnTo>
                    <a:pt x="1093651" y="337052"/>
                  </a:lnTo>
                  <a:lnTo>
                    <a:pt x="1094794" y="336090"/>
                  </a:lnTo>
                  <a:lnTo>
                    <a:pt x="1097042" y="335204"/>
                  </a:lnTo>
                  <a:lnTo>
                    <a:pt x="1099575" y="334966"/>
                  </a:lnTo>
                  <a:lnTo>
                    <a:pt x="1104395" y="336537"/>
                  </a:lnTo>
                  <a:lnTo>
                    <a:pt x="1110910" y="336090"/>
                  </a:lnTo>
                  <a:lnTo>
                    <a:pt x="1112368" y="335861"/>
                  </a:lnTo>
                  <a:lnTo>
                    <a:pt x="1118302" y="334956"/>
                  </a:lnTo>
                  <a:lnTo>
                    <a:pt x="1120978" y="334213"/>
                  </a:lnTo>
                  <a:lnTo>
                    <a:pt x="1124750" y="333499"/>
                  </a:lnTo>
                  <a:lnTo>
                    <a:pt x="1127646" y="330584"/>
                  </a:lnTo>
                  <a:lnTo>
                    <a:pt x="1131522" y="327108"/>
                  </a:lnTo>
                  <a:lnTo>
                    <a:pt x="1134342" y="325174"/>
                  </a:lnTo>
                  <a:lnTo>
                    <a:pt x="1136218" y="324803"/>
                  </a:lnTo>
                  <a:lnTo>
                    <a:pt x="1138561" y="322793"/>
                  </a:lnTo>
                  <a:lnTo>
                    <a:pt x="1139714" y="320631"/>
                  </a:lnTo>
                  <a:lnTo>
                    <a:pt x="1139409" y="318726"/>
                  </a:lnTo>
                  <a:lnTo>
                    <a:pt x="1138971" y="317154"/>
                  </a:lnTo>
                  <a:lnTo>
                    <a:pt x="1140352" y="314230"/>
                  </a:lnTo>
                  <a:lnTo>
                    <a:pt x="1142848" y="309105"/>
                  </a:lnTo>
                  <a:lnTo>
                    <a:pt x="1145172" y="306715"/>
                  </a:lnTo>
                  <a:lnTo>
                    <a:pt x="1147096" y="304781"/>
                  </a:lnTo>
                  <a:lnTo>
                    <a:pt x="1148325" y="301666"/>
                  </a:lnTo>
                  <a:lnTo>
                    <a:pt x="1149839" y="300771"/>
                  </a:lnTo>
                  <a:lnTo>
                    <a:pt x="1151697" y="300428"/>
                  </a:lnTo>
                  <a:lnTo>
                    <a:pt x="1154316" y="298313"/>
                  </a:lnTo>
                  <a:lnTo>
                    <a:pt x="1156240" y="297885"/>
                  </a:lnTo>
                  <a:lnTo>
                    <a:pt x="1159440" y="298895"/>
                  </a:lnTo>
                  <a:lnTo>
                    <a:pt x="1164174" y="299152"/>
                  </a:lnTo>
                  <a:lnTo>
                    <a:pt x="1167194" y="299256"/>
                  </a:lnTo>
                  <a:lnTo>
                    <a:pt x="1168918" y="298876"/>
                  </a:lnTo>
                  <a:lnTo>
                    <a:pt x="1169546" y="297742"/>
                  </a:lnTo>
                  <a:lnTo>
                    <a:pt x="1169528" y="295990"/>
                  </a:lnTo>
                  <a:lnTo>
                    <a:pt x="1170489" y="292084"/>
                  </a:lnTo>
                  <a:lnTo>
                    <a:pt x="1170851" y="290798"/>
                  </a:lnTo>
                  <a:lnTo>
                    <a:pt x="1171718" y="290198"/>
                  </a:lnTo>
                  <a:lnTo>
                    <a:pt x="1174632" y="290122"/>
                  </a:lnTo>
                  <a:lnTo>
                    <a:pt x="1176595" y="291522"/>
                  </a:lnTo>
                  <a:lnTo>
                    <a:pt x="1177947" y="292684"/>
                  </a:lnTo>
                  <a:lnTo>
                    <a:pt x="1179824" y="292837"/>
                  </a:lnTo>
                  <a:lnTo>
                    <a:pt x="1181758" y="292075"/>
                  </a:lnTo>
                  <a:lnTo>
                    <a:pt x="1184339" y="288912"/>
                  </a:lnTo>
                  <a:lnTo>
                    <a:pt x="1188644" y="287074"/>
                  </a:lnTo>
                  <a:lnTo>
                    <a:pt x="1190930" y="286607"/>
                  </a:lnTo>
                  <a:lnTo>
                    <a:pt x="1194988" y="285112"/>
                  </a:lnTo>
                  <a:lnTo>
                    <a:pt x="1197550" y="285655"/>
                  </a:lnTo>
                  <a:lnTo>
                    <a:pt x="1202255" y="286093"/>
                  </a:lnTo>
                  <a:lnTo>
                    <a:pt x="1204074" y="285712"/>
                  </a:lnTo>
                  <a:lnTo>
                    <a:pt x="1206056" y="286093"/>
                  </a:lnTo>
                  <a:lnTo>
                    <a:pt x="1207856" y="283950"/>
                  </a:lnTo>
                  <a:lnTo>
                    <a:pt x="1209284" y="283436"/>
                  </a:lnTo>
                  <a:lnTo>
                    <a:pt x="1212314" y="284426"/>
                  </a:lnTo>
                  <a:lnTo>
                    <a:pt x="1214218" y="286083"/>
                  </a:lnTo>
                  <a:lnTo>
                    <a:pt x="1217781" y="288160"/>
                  </a:lnTo>
                  <a:lnTo>
                    <a:pt x="1222324" y="289131"/>
                  </a:lnTo>
                  <a:lnTo>
                    <a:pt x="1226125" y="288636"/>
                  </a:lnTo>
                  <a:lnTo>
                    <a:pt x="1230030" y="289513"/>
                  </a:lnTo>
                  <a:lnTo>
                    <a:pt x="1232335" y="289436"/>
                  </a:lnTo>
                  <a:lnTo>
                    <a:pt x="1233431" y="288617"/>
                  </a:lnTo>
                  <a:lnTo>
                    <a:pt x="1236631" y="286874"/>
                  </a:lnTo>
                  <a:lnTo>
                    <a:pt x="1237393" y="284512"/>
                  </a:lnTo>
                  <a:lnTo>
                    <a:pt x="1237079" y="282235"/>
                  </a:lnTo>
                  <a:lnTo>
                    <a:pt x="1237450" y="279654"/>
                  </a:lnTo>
                  <a:lnTo>
                    <a:pt x="1236507" y="277749"/>
                  </a:lnTo>
                  <a:lnTo>
                    <a:pt x="1234526" y="274930"/>
                  </a:lnTo>
                  <a:lnTo>
                    <a:pt x="1233754" y="273044"/>
                  </a:lnTo>
                  <a:lnTo>
                    <a:pt x="1233688" y="270577"/>
                  </a:lnTo>
                  <a:lnTo>
                    <a:pt x="1232449" y="268224"/>
                  </a:lnTo>
                  <a:lnTo>
                    <a:pt x="1229477" y="265386"/>
                  </a:lnTo>
                  <a:lnTo>
                    <a:pt x="1227525" y="264071"/>
                  </a:lnTo>
                  <a:lnTo>
                    <a:pt x="1223506" y="259156"/>
                  </a:lnTo>
                  <a:lnTo>
                    <a:pt x="1222143" y="258004"/>
                  </a:lnTo>
                  <a:lnTo>
                    <a:pt x="1221677" y="257194"/>
                  </a:lnTo>
                  <a:lnTo>
                    <a:pt x="1221210" y="255546"/>
                  </a:lnTo>
                  <a:lnTo>
                    <a:pt x="1219724" y="254756"/>
                  </a:lnTo>
                  <a:lnTo>
                    <a:pt x="1217772" y="253470"/>
                  </a:lnTo>
                  <a:lnTo>
                    <a:pt x="1216723" y="252156"/>
                  </a:lnTo>
                  <a:lnTo>
                    <a:pt x="1216038" y="249869"/>
                  </a:lnTo>
                  <a:lnTo>
                    <a:pt x="1215628" y="248374"/>
                  </a:lnTo>
                  <a:lnTo>
                    <a:pt x="1213904" y="247136"/>
                  </a:lnTo>
                  <a:lnTo>
                    <a:pt x="1212180" y="246440"/>
                  </a:lnTo>
                  <a:lnTo>
                    <a:pt x="1210237" y="245564"/>
                  </a:lnTo>
                  <a:lnTo>
                    <a:pt x="1207018" y="244278"/>
                  </a:lnTo>
                  <a:lnTo>
                    <a:pt x="1205160" y="241716"/>
                  </a:lnTo>
                  <a:lnTo>
                    <a:pt x="1201884" y="236906"/>
                  </a:lnTo>
                  <a:lnTo>
                    <a:pt x="1200026" y="235287"/>
                  </a:lnTo>
                  <a:lnTo>
                    <a:pt x="1193111" y="234668"/>
                  </a:lnTo>
                  <a:lnTo>
                    <a:pt x="1190625" y="233496"/>
                  </a:lnTo>
                  <a:lnTo>
                    <a:pt x="1187815" y="233896"/>
                  </a:lnTo>
                  <a:lnTo>
                    <a:pt x="1186139" y="234668"/>
                  </a:lnTo>
                  <a:lnTo>
                    <a:pt x="1182424" y="234658"/>
                  </a:lnTo>
                  <a:lnTo>
                    <a:pt x="1180500" y="235134"/>
                  </a:lnTo>
                  <a:lnTo>
                    <a:pt x="1178052" y="238306"/>
                  </a:lnTo>
                  <a:lnTo>
                    <a:pt x="1174804" y="242421"/>
                  </a:lnTo>
                  <a:lnTo>
                    <a:pt x="1172127" y="244926"/>
                  </a:lnTo>
                  <a:lnTo>
                    <a:pt x="1170223" y="247526"/>
                  </a:lnTo>
                  <a:lnTo>
                    <a:pt x="1169337" y="248460"/>
                  </a:lnTo>
                  <a:lnTo>
                    <a:pt x="1167603" y="247898"/>
                  </a:lnTo>
                  <a:lnTo>
                    <a:pt x="1165222" y="244974"/>
                  </a:lnTo>
                  <a:lnTo>
                    <a:pt x="1161822" y="242354"/>
                  </a:lnTo>
                  <a:lnTo>
                    <a:pt x="1158669" y="241163"/>
                  </a:lnTo>
                  <a:lnTo>
                    <a:pt x="1157316" y="240506"/>
                  </a:lnTo>
                  <a:lnTo>
                    <a:pt x="1153554" y="239840"/>
                  </a:lnTo>
                  <a:lnTo>
                    <a:pt x="1150649" y="240049"/>
                  </a:lnTo>
                  <a:lnTo>
                    <a:pt x="1146943" y="241040"/>
                  </a:lnTo>
                  <a:lnTo>
                    <a:pt x="1143324" y="240859"/>
                  </a:lnTo>
                  <a:lnTo>
                    <a:pt x="1141695" y="240230"/>
                  </a:lnTo>
                  <a:lnTo>
                    <a:pt x="1139390" y="240297"/>
                  </a:lnTo>
                  <a:lnTo>
                    <a:pt x="1135218" y="243021"/>
                  </a:lnTo>
                  <a:lnTo>
                    <a:pt x="1133056" y="246117"/>
                  </a:lnTo>
                  <a:lnTo>
                    <a:pt x="1130494" y="247088"/>
                  </a:lnTo>
                  <a:lnTo>
                    <a:pt x="1128179" y="245059"/>
                  </a:lnTo>
                  <a:lnTo>
                    <a:pt x="1125512" y="242659"/>
                  </a:lnTo>
                  <a:lnTo>
                    <a:pt x="1122959" y="239649"/>
                  </a:lnTo>
                  <a:lnTo>
                    <a:pt x="1121388" y="236858"/>
                  </a:lnTo>
                  <a:lnTo>
                    <a:pt x="1120512" y="229448"/>
                  </a:lnTo>
                  <a:lnTo>
                    <a:pt x="1123569" y="227238"/>
                  </a:lnTo>
                  <a:lnTo>
                    <a:pt x="1127474" y="224752"/>
                  </a:lnTo>
                  <a:lnTo>
                    <a:pt x="1127770" y="220818"/>
                  </a:lnTo>
                  <a:lnTo>
                    <a:pt x="1127627" y="216427"/>
                  </a:lnTo>
                  <a:lnTo>
                    <a:pt x="1128398" y="211531"/>
                  </a:lnTo>
                  <a:lnTo>
                    <a:pt x="1131961" y="207007"/>
                  </a:lnTo>
                  <a:lnTo>
                    <a:pt x="1133875" y="203254"/>
                  </a:lnTo>
                  <a:lnTo>
                    <a:pt x="1134113" y="200911"/>
                  </a:lnTo>
                  <a:lnTo>
                    <a:pt x="1135828" y="197015"/>
                  </a:lnTo>
                  <a:lnTo>
                    <a:pt x="1137466" y="192900"/>
                  </a:lnTo>
                  <a:lnTo>
                    <a:pt x="1139704" y="187490"/>
                  </a:lnTo>
                  <a:lnTo>
                    <a:pt x="1143943" y="177851"/>
                  </a:lnTo>
                  <a:lnTo>
                    <a:pt x="1148953" y="166402"/>
                  </a:lnTo>
                  <a:lnTo>
                    <a:pt x="1151458" y="160668"/>
                  </a:lnTo>
                  <a:lnTo>
                    <a:pt x="1156954" y="164221"/>
                  </a:lnTo>
                  <a:lnTo>
                    <a:pt x="1160498" y="166068"/>
                  </a:lnTo>
                  <a:lnTo>
                    <a:pt x="1166489" y="168869"/>
                  </a:lnTo>
                  <a:lnTo>
                    <a:pt x="1172670" y="169498"/>
                  </a:lnTo>
                  <a:lnTo>
                    <a:pt x="1178586" y="172526"/>
                  </a:lnTo>
                  <a:lnTo>
                    <a:pt x="1181634" y="173441"/>
                  </a:lnTo>
                  <a:lnTo>
                    <a:pt x="1183262" y="173441"/>
                  </a:lnTo>
                  <a:lnTo>
                    <a:pt x="1191635" y="166068"/>
                  </a:lnTo>
                  <a:lnTo>
                    <a:pt x="1198712" y="159811"/>
                  </a:lnTo>
                  <a:lnTo>
                    <a:pt x="1206846" y="154915"/>
                  </a:lnTo>
                  <a:lnTo>
                    <a:pt x="1212828" y="154248"/>
                  </a:lnTo>
                  <a:lnTo>
                    <a:pt x="1217324" y="152819"/>
                  </a:lnTo>
                  <a:lnTo>
                    <a:pt x="1220315" y="150619"/>
                  </a:lnTo>
                  <a:lnTo>
                    <a:pt x="1222096" y="146942"/>
                  </a:lnTo>
                  <a:lnTo>
                    <a:pt x="1222639" y="141780"/>
                  </a:lnTo>
                  <a:lnTo>
                    <a:pt x="1221438" y="138646"/>
                  </a:lnTo>
                  <a:lnTo>
                    <a:pt x="1218505" y="137560"/>
                  </a:lnTo>
                  <a:lnTo>
                    <a:pt x="1217752" y="136465"/>
                  </a:lnTo>
                  <a:lnTo>
                    <a:pt x="1219162" y="135350"/>
                  </a:lnTo>
                  <a:lnTo>
                    <a:pt x="1220210" y="133188"/>
                  </a:lnTo>
                  <a:lnTo>
                    <a:pt x="1220867" y="129969"/>
                  </a:lnTo>
                  <a:lnTo>
                    <a:pt x="1222563" y="126902"/>
                  </a:lnTo>
                  <a:lnTo>
                    <a:pt x="1225277" y="124006"/>
                  </a:lnTo>
                  <a:lnTo>
                    <a:pt x="1226782" y="120787"/>
                  </a:lnTo>
                  <a:lnTo>
                    <a:pt x="1227058" y="117243"/>
                  </a:lnTo>
                  <a:lnTo>
                    <a:pt x="1228697" y="113700"/>
                  </a:lnTo>
                  <a:lnTo>
                    <a:pt x="1231678" y="110166"/>
                  </a:lnTo>
                  <a:lnTo>
                    <a:pt x="1233316" y="106871"/>
                  </a:lnTo>
                  <a:lnTo>
                    <a:pt x="1233592" y="103823"/>
                  </a:lnTo>
                  <a:lnTo>
                    <a:pt x="1235107" y="100089"/>
                  </a:lnTo>
                  <a:lnTo>
                    <a:pt x="1239222" y="93469"/>
                  </a:lnTo>
                  <a:lnTo>
                    <a:pt x="1241889" y="85820"/>
                  </a:lnTo>
                  <a:lnTo>
                    <a:pt x="1246441" y="80563"/>
                  </a:lnTo>
                  <a:lnTo>
                    <a:pt x="1253757" y="75152"/>
                  </a:lnTo>
                  <a:lnTo>
                    <a:pt x="1258319" y="69771"/>
                  </a:lnTo>
                  <a:lnTo>
                    <a:pt x="1260139" y="64418"/>
                  </a:lnTo>
                  <a:lnTo>
                    <a:pt x="1259996" y="59674"/>
                  </a:lnTo>
                  <a:lnTo>
                    <a:pt x="1257881" y="55559"/>
                  </a:lnTo>
                  <a:lnTo>
                    <a:pt x="1257472" y="51368"/>
                  </a:lnTo>
                  <a:lnTo>
                    <a:pt x="1258786" y="47092"/>
                  </a:lnTo>
                  <a:lnTo>
                    <a:pt x="1257634" y="43891"/>
                  </a:lnTo>
                  <a:lnTo>
                    <a:pt x="1254024" y="41767"/>
                  </a:lnTo>
                  <a:lnTo>
                    <a:pt x="1249718" y="41243"/>
                  </a:lnTo>
                  <a:lnTo>
                    <a:pt x="1244718" y="42320"/>
                  </a:lnTo>
                  <a:lnTo>
                    <a:pt x="1241908" y="40977"/>
                  </a:lnTo>
                  <a:lnTo>
                    <a:pt x="1241289" y="37224"/>
                  </a:lnTo>
                  <a:lnTo>
                    <a:pt x="1242632" y="34185"/>
                  </a:lnTo>
                  <a:lnTo>
                    <a:pt x="1245937" y="31861"/>
                  </a:lnTo>
                  <a:lnTo>
                    <a:pt x="1251366" y="26194"/>
                  </a:lnTo>
                  <a:lnTo>
                    <a:pt x="1258929" y="17145"/>
                  </a:lnTo>
                  <a:lnTo>
                    <a:pt x="1266454" y="12125"/>
                  </a:lnTo>
                  <a:lnTo>
                    <a:pt x="1277674" y="10678"/>
                  </a:lnTo>
                  <a:lnTo>
                    <a:pt x="1286723" y="7696"/>
                  </a:lnTo>
                  <a:lnTo>
                    <a:pt x="1295943" y="4667"/>
                  </a:lnTo>
                  <a:lnTo>
                    <a:pt x="1302601" y="3162"/>
                  </a:lnTo>
                  <a:lnTo>
                    <a:pt x="1303734" y="4172"/>
                  </a:lnTo>
                  <a:lnTo>
                    <a:pt x="1307363" y="4420"/>
                  </a:lnTo>
                  <a:lnTo>
                    <a:pt x="1313488" y="3905"/>
                  </a:lnTo>
                  <a:lnTo>
                    <a:pt x="1319175" y="2600"/>
                  </a:lnTo>
                  <a:lnTo>
                    <a:pt x="1324433" y="495"/>
                  </a:lnTo>
                  <a:lnTo>
                    <a:pt x="1328595" y="0"/>
                  </a:lnTo>
                  <a:lnTo>
                    <a:pt x="1331653" y="1114"/>
                  </a:lnTo>
                  <a:lnTo>
                    <a:pt x="1333452" y="1248"/>
                  </a:lnTo>
                  <a:close/>
                </a:path>
              </a:pathLst>
            </a:custGeom>
            <a:solidFill>
              <a:srgbClr val="73A3A5"/>
            </a:solid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3" name="Freeform: Shape 12">
              <a:extLst>
                <a:ext uri="{FF2B5EF4-FFF2-40B4-BE49-F238E27FC236}">
                  <a16:creationId xmlns:a16="http://schemas.microsoft.com/office/drawing/2014/main" id="{EA479758-474A-0361-E817-89103690B98F}"/>
                </a:ext>
              </a:extLst>
            </p:cNvPr>
            <p:cNvSpPr>
              <a:spLocks/>
            </p:cNvSpPr>
            <p:nvPr/>
          </p:nvSpPr>
          <p:spPr>
            <a:xfrm>
              <a:off x="8631705" y="4945031"/>
              <a:ext cx="3771" cy="3609"/>
            </a:xfrm>
            <a:custGeom>
              <a:avLst/>
              <a:gdLst>
                <a:gd name="connsiteX0" fmla="*/ 3772 w 3771"/>
                <a:gd name="connsiteY0" fmla="*/ 1686 h 3609"/>
                <a:gd name="connsiteX1" fmla="*/ 3010 w 3771"/>
                <a:gd name="connsiteY1" fmla="*/ 3610 h 3609"/>
                <a:gd name="connsiteX2" fmla="*/ 1610 w 3771"/>
                <a:gd name="connsiteY2" fmla="*/ 2553 h 3609"/>
                <a:gd name="connsiteX3" fmla="*/ 0 w 3771"/>
                <a:gd name="connsiteY3" fmla="*/ 2210 h 3609"/>
                <a:gd name="connsiteX4" fmla="*/ 315 w 3771"/>
                <a:gd name="connsiteY4" fmla="*/ 781 h 3609"/>
                <a:gd name="connsiteX5" fmla="*/ 1638 w 3771"/>
                <a:gd name="connsiteY5" fmla="*/ 581 h 3609"/>
                <a:gd name="connsiteX6" fmla="*/ 2295 w 3771"/>
                <a:gd name="connsiteY6" fmla="*/ 505 h 3609"/>
                <a:gd name="connsiteX7" fmla="*/ 3238 w 3771"/>
                <a:gd name="connsiteY7" fmla="*/ 0 h 3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71" h="3609">
                  <a:moveTo>
                    <a:pt x="3772" y="1686"/>
                  </a:moveTo>
                  <a:lnTo>
                    <a:pt x="3010" y="3610"/>
                  </a:lnTo>
                  <a:lnTo>
                    <a:pt x="1610" y="2553"/>
                  </a:lnTo>
                  <a:lnTo>
                    <a:pt x="0" y="2210"/>
                  </a:lnTo>
                  <a:lnTo>
                    <a:pt x="315" y="781"/>
                  </a:lnTo>
                  <a:lnTo>
                    <a:pt x="1638" y="581"/>
                  </a:lnTo>
                  <a:lnTo>
                    <a:pt x="2295" y="505"/>
                  </a:lnTo>
                  <a:lnTo>
                    <a:pt x="3238" y="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0" name="Freeform: Shape 19">
              <a:extLst>
                <a:ext uri="{FF2B5EF4-FFF2-40B4-BE49-F238E27FC236}">
                  <a16:creationId xmlns:a16="http://schemas.microsoft.com/office/drawing/2014/main" id="{343B361D-B584-5275-5814-DEDA7A96A787}"/>
                </a:ext>
              </a:extLst>
            </p:cNvPr>
            <p:cNvSpPr>
              <a:spLocks/>
            </p:cNvSpPr>
            <p:nvPr/>
          </p:nvSpPr>
          <p:spPr>
            <a:xfrm>
              <a:off x="9499899" y="4410574"/>
              <a:ext cx="666454" cy="115604"/>
            </a:xfrm>
            <a:custGeom>
              <a:avLst/>
              <a:gdLst>
                <a:gd name="connsiteX0" fmla="*/ 2162 w 666454"/>
                <a:gd name="connsiteY0" fmla="*/ 2486 h 115604"/>
                <a:gd name="connsiteX1" fmla="*/ 133 w 666454"/>
                <a:gd name="connsiteY1" fmla="*/ 4677 h 115604"/>
                <a:gd name="connsiteX2" fmla="*/ 0 w 666454"/>
                <a:gd name="connsiteY2" fmla="*/ 3963 h 115604"/>
                <a:gd name="connsiteX3" fmla="*/ 610 w 666454"/>
                <a:gd name="connsiteY3" fmla="*/ 2648 h 115604"/>
                <a:gd name="connsiteX4" fmla="*/ 1467 w 666454"/>
                <a:gd name="connsiteY4" fmla="*/ 1153 h 115604"/>
                <a:gd name="connsiteX5" fmla="*/ 2267 w 666454"/>
                <a:gd name="connsiteY5" fmla="*/ 257 h 115604"/>
                <a:gd name="connsiteX6" fmla="*/ 3305 w 666454"/>
                <a:gd name="connsiteY6" fmla="*/ 0 h 115604"/>
                <a:gd name="connsiteX7" fmla="*/ 4048 w 666454"/>
                <a:gd name="connsiteY7" fmla="*/ 1238 h 115604"/>
                <a:gd name="connsiteX8" fmla="*/ 3210 w 666454"/>
                <a:gd name="connsiteY8" fmla="*/ 2315 h 115604"/>
                <a:gd name="connsiteX9" fmla="*/ 2162 w 666454"/>
                <a:gd name="connsiteY9" fmla="*/ 2486 h 115604"/>
                <a:gd name="connsiteX10" fmla="*/ 369418 w 666454"/>
                <a:gd name="connsiteY10" fmla="*/ 58026 h 115604"/>
                <a:gd name="connsiteX11" fmla="*/ 368951 w 666454"/>
                <a:gd name="connsiteY11" fmla="*/ 58169 h 115604"/>
                <a:gd name="connsiteX12" fmla="*/ 368741 w 666454"/>
                <a:gd name="connsiteY12" fmla="*/ 58036 h 115604"/>
                <a:gd name="connsiteX13" fmla="*/ 368846 w 666454"/>
                <a:gd name="connsiteY13" fmla="*/ 57350 h 115604"/>
                <a:gd name="connsiteX14" fmla="*/ 368998 w 666454"/>
                <a:gd name="connsiteY14" fmla="*/ 57112 h 115604"/>
                <a:gd name="connsiteX15" fmla="*/ 369437 w 666454"/>
                <a:gd name="connsiteY15" fmla="*/ 57093 h 115604"/>
                <a:gd name="connsiteX16" fmla="*/ 370199 w 666454"/>
                <a:gd name="connsiteY16" fmla="*/ 57283 h 115604"/>
                <a:gd name="connsiteX17" fmla="*/ 370256 w 666454"/>
                <a:gd name="connsiteY17" fmla="*/ 57455 h 115604"/>
                <a:gd name="connsiteX18" fmla="*/ 369418 w 666454"/>
                <a:gd name="connsiteY18" fmla="*/ 58026 h 115604"/>
                <a:gd name="connsiteX19" fmla="*/ 363169 w 666454"/>
                <a:gd name="connsiteY19" fmla="*/ 60322 h 115604"/>
                <a:gd name="connsiteX20" fmla="*/ 362950 w 666454"/>
                <a:gd name="connsiteY20" fmla="*/ 60674 h 115604"/>
                <a:gd name="connsiteX21" fmla="*/ 361322 w 666454"/>
                <a:gd name="connsiteY21" fmla="*/ 60541 h 115604"/>
                <a:gd name="connsiteX22" fmla="*/ 361093 w 666454"/>
                <a:gd name="connsiteY22" fmla="*/ 60341 h 115604"/>
                <a:gd name="connsiteX23" fmla="*/ 361236 w 666454"/>
                <a:gd name="connsiteY23" fmla="*/ 60188 h 115604"/>
                <a:gd name="connsiteX24" fmla="*/ 362017 w 666454"/>
                <a:gd name="connsiteY24" fmla="*/ 60027 h 115604"/>
                <a:gd name="connsiteX25" fmla="*/ 362112 w 666454"/>
                <a:gd name="connsiteY25" fmla="*/ 59541 h 115604"/>
                <a:gd name="connsiteX26" fmla="*/ 361712 w 666454"/>
                <a:gd name="connsiteY26" fmla="*/ 59436 h 115604"/>
                <a:gd name="connsiteX27" fmla="*/ 362055 w 666454"/>
                <a:gd name="connsiteY27" fmla="*/ 59179 h 115604"/>
                <a:gd name="connsiteX28" fmla="*/ 362693 w 666454"/>
                <a:gd name="connsiteY28" fmla="*/ 59131 h 115604"/>
                <a:gd name="connsiteX29" fmla="*/ 363055 w 666454"/>
                <a:gd name="connsiteY29" fmla="*/ 59436 h 115604"/>
                <a:gd name="connsiteX30" fmla="*/ 363255 w 666454"/>
                <a:gd name="connsiteY30" fmla="*/ 59874 h 115604"/>
                <a:gd name="connsiteX31" fmla="*/ 363169 w 666454"/>
                <a:gd name="connsiteY31" fmla="*/ 60322 h 115604"/>
                <a:gd name="connsiteX32" fmla="*/ 541391 w 666454"/>
                <a:gd name="connsiteY32" fmla="*/ 74571 h 115604"/>
                <a:gd name="connsiteX33" fmla="*/ 539839 w 666454"/>
                <a:gd name="connsiteY33" fmla="*/ 75171 h 115604"/>
                <a:gd name="connsiteX34" fmla="*/ 537886 w 666454"/>
                <a:gd name="connsiteY34" fmla="*/ 74895 h 115604"/>
                <a:gd name="connsiteX35" fmla="*/ 537286 w 666454"/>
                <a:gd name="connsiteY35" fmla="*/ 72714 h 115604"/>
                <a:gd name="connsiteX36" fmla="*/ 536391 w 666454"/>
                <a:gd name="connsiteY36" fmla="*/ 72133 h 115604"/>
                <a:gd name="connsiteX37" fmla="*/ 536591 w 666454"/>
                <a:gd name="connsiteY37" fmla="*/ 71056 h 115604"/>
                <a:gd name="connsiteX38" fmla="*/ 537963 w 666454"/>
                <a:gd name="connsiteY38" fmla="*/ 70180 h 115604"/>
                <a:gd name="connsiteX39" fmla="*/ 540868 w 666454"/>
                <a:gd name="connsiteY39" fmla="*/ 70895 h 115604"/>
                <a:gd name="connsiteX40" fmla="*/ 541944 w 666454"/>
                <a:gd name="connsiteY40" fmla="*/ 72447 h 115604"/>
                <a:gd name="connsiteX41" fmla="*/ 541258 w 666454"/>
                <a:gd name="connsiteY41" fmla="*/ 73476 h 115604"/>
                <a:gd name="connsiteX42" fmla="*/ 541391 w 666454"/>
                <a:gd name="connsiteY42" fmla="*/ 74571 h 115604"/>
                <a:gd name="connsiteX43" fmla="*/ 666179 w 666454"/>
                <a:gd name="connsiteY43" fmla="*/ 114310 h 115604"/>
                <a:gd name="connsiteX44" fmla="*/ 666455 w 666454"/>
                <a:gd name="connsiteY44" fmla="*/ 115605 h 115604"/>
                <a:gd name="connsiteX45" fmla="*/ 664750 w 666454"/>
                <a:gd name="connsiteY45" fmla="*/ 114976 h 115604"/>
                <a:gd name="connsiteX46" fmla="*/ 664521 w 666454"/>
                <a:gd name="connsiteY46" fmla="*/ 114519 h 115604"/>
                <a:gd name="connsiteX47" fmla="*/ 665512 w 666454"/>
                <a:gd name="connsiteY47" fmla="*/ 114062 h 115604"/>
                <a:gd name="connsiteX48" fmla="*/ 666179 w 666454"/>
                <a:gd name="connsiteY48" fmla="*/ 114310 h 11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66454" h="115604">
                  <a:moveTo>
                    <a:pt x="2162" y="2486"/>
                  </a:moveTo>
                  <a:lnTo>
                    <a:pt x="133" y="4677"/>
                  </a:lnTo>
                  <a:lnTo>
                    <a:pt x="0" y="3963"/>
                  </a:lnTo>
                  <a:lnTo>
                    <a:pt x="610" y="2648"/>
                  </a:lnTo>
                  <a:lnTo>
                    <a:pt x="1467" y="1153"/>
                  </a:lnTo>
                  <a:lnTo>
                    <a:pt x="2267" y="257"/>
                  </a:lnTo>
                  <a:lnTo>
                    <a:pt x="3305" y="0"/>
                  </a:lnTo>
                  <a:lnTo>
                    <a:pt x="4048" y="1238"/>
                  </a:lnTo>
                  <a:lnTo>
                    <a:pt x="3210" y="2315"/>
                  </a:lnTo>
                  <a:lnTo>
                    <a:pt x="2162" y="2486"/>
                  </a:lnTo>
                  <a:close/>
                  <a:moveTo>
                    <a:pt x="369418" y="58026"/>
                  </a:moveTo>
                  <a:lnTo>
                    <a:pt x="368951" y="58169"/>
                  </a:lnTo>
                  <a:lnTo>
                    <a:pt x="368741" y="58036"/>
                  </a:lnTo>
                  <a:lnTo>
                    <a:pt x="368846" y="57350"/>
                  </a:lnTo>
                  <a:lnTo>
                    <a:pt x="368998" y="57112"/>
                  </a:lnTo>
                  <a:lnTo>
                    <a:pt x="369437" y="57093"/>
                  </a:lnTo>
                  <a:lnTo>
                    <a:pt x="370199" y="57283"/>
                  </a:lnTo>
                  <a:lnTo>
                    <a:pt x="370256" y="57455"/>
                  </a:lnTo>
                  <a:lnTo>
                    <a:pt x="369418" y="58026"/>
                  </a:lnTo>
                  <a:close/>
                  <a:moveTo>
                    <a:pt x="363169" y="60322"/>
                  </a:moveTo>
                  <a:lnTo>
                    <a:pt x="362950" y="60674"/>
                  </a:lnTo>
                  <a:lnTo>
                    <a:pt x="361322" y="60541"/>
                  </a:lnTo>
                  <a:lnTo>
                    <a:pt x="361093" y="60341"/>
                  </a:lnTo>
                  <a:lnTo>
                    <a:pt x="361236" y="60188"/>
                  </a:lnTo>
                  <a:lnTo>
                    <a:pt x="362017" y="60027"/>
                  </a:lnTo>
                  <a:lnTo>
                    <a:pt x="362112" y="59541"/>
                  </a:lnTo>
                  <a:lnTo>
                    <a:pt x="361712" y="59436"/>
                  </a:lnTo>
                  <a:lnTo>
                    <a:pt x="362055" y="59179"/>
                  </a:lnTo>
                  <a:lnTo>
                    <a:pt x="362693" y="59131"/>
                  </a:lnTo>
                  <a:lnTo>
                    <a:pt x="363055" y="59436"/>
                  </a:lnTo>
                  <a:lnTo>
                    <a:pt x="363255" y="59874"/>
                  </a:lnTo>
                  <a:lnTo>
                    <a:pt x="363169" y="60322"/>
                  </a:lnTo>
                  <a:close/>
                  <a:moveTo>
                    <a:pt x="541391" y="74571"/>
                  </a:moveTo>
                  <a:lnTo>
                    <a:pt x="539839" y="75171"/>
                  </a:lnTo>
                  <a:lnTo>
                    <a:pt x="537886" y="74895"/>
                  </a:lnTo>
                  <a:lnTo>
                    <a:pt x="537286" y="72714"/>
                  </a:lnTo>
                  <a:lnTo>
                    <a:pt x="536391" y="72133"/>
                  </a:lnTo>
                  <a:lnTo>
                    <a:pt x="536591" y="71056"/>
                  </a:lnTo>
                  <a:lnTo>
                    <a:pt x="537963" y="70180"/>
                  </a:lnTo>
                  <a:lnTo>
                    <a:pt x="540868" y="70895"/>
                  </a:lnTo>
                  <a:lnTo>
                    <a:pt x="541944" y="72447"/>
                  </a:lnTo>
                  <a:lnTo>
                    <a:pt x="541258" y="73476"/>
                  </a:lnTo>
                  <a:lnTo>
                    <a:pt x="541391" y="74571"/>
                  </a:lnTo>
                  <a:close/>
                  <a:moveTo>
                    <a:pt x="666179" y="114310"/>
                  </a:moveTo>
                  <a:lnTo>
                    <a:pt x="666455" y="115605"/>
                  </a:lnTo>
                  <a:lnTo>
                    <a:pt x="664750" y="114976"/>
                  </a:lnTo>
                  <a:lnTo>
                    <a:pt x="664521" y="114519"/>
                  </a:lnTo>
                  <a:lnTo>
                    <a:pt x="665512" y="114062"/>
                  </a:lnTo>
                  <a:lnTo>
                    <a:pt x="666179" y="11431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1" name="Freeform: Shape 20">
              <a:extLst>
                <a:ext uri="{FF2B5EF4-FFF2-40B4-BE49-F238E27FC236}">
                  <a16:creationId xmlns:a16="http://schemas.microsoft.com/office/drawing/2014/main" id="{A8492E07-2316-DAD0-C8A4-0F116B0296FC}"/>
                </a:ext>
              </a:extLst>
            </p:cNvPr>
            <p:cNvSpPr>
              <a:spLocks/>
            </p:cNvSpPr>
            <p:nvPr/>
          </p:nvSpPr>
          <p:spPr>
            <a:xfrm>
              <a:off x="6877942" y="3377063"/>
              <a:ext cx="178955" cy="90049"/>
            </a:xfrm>
            <a:custGeom>
              <a:avLst/>
              <a:gdLst>
                <a:gd name="connsiteX0" fmla="*/ 172460 w 178955"/>
                <a:gd name="connsiteY0" fmla="*/ 60884 h 90049"/>
                <a:gd name="connsiteX1" fmla="*/ 171812 w 178955"/>
                <a:gd name="connsiteY1" fmla="*/ 62160 h 90049"/>
                <a:gd name="connsiteX2" fmla="*/ 170279 w 178955"/>
                <a:gd name="connsiteY2" fmla="*/ 64475 h 90049"/>
                <a:gd name="connsiteX3" fmla="*/ 169059 w 178955"/>
                <a:gd name="connsiteY3" fmla="*/ 65656 h 90049"/>
                <a:gd name="connsiteX4" fmla="*/ 167707 w 178955"/>
                <a:gd name="connsiteY4" fmla="*/ 65846 h 90049"/>
                <a:gd name="connsiteX5" fmla="*/ 166364 w 178955"/>
                <a:gd name="connsiteY5" fmla="*/ 66389 h 90049"/>
                <a:gd name="connsiteX6" fmla="*/ 165897 w 178955"/>
                <a:gd name="connsiteY6" fmla="*/ 67628 h 90049"/>
                <a:gd name="connsiteX7" fmla="*/ 165840 w 178955"/>
                <a:gd name="connsiteY7" fmla="*/ 69228 h 90049"/>
                <a:gd name="connsiteX8" fmla="*/ 166068 w 178955"/>
                <a:gd name="connsiteY8" fmla="*/ 70380 h 90049"/>
                <a:gd name="connsiteX9" fmla="*/ 166411 w 178955"/>
                <a:gd name="connsiteY9" fmla="*/ 70809 h 90049"/>
                <a:gd name="connsiteX10" fmla="*/ 167783 w 178955"/>
                <a:gd name="connsiteY10" fmla="*/ 71190 h 90049"/>
                <a:gd name="connsiteX11" fmla="*/ 169136 w 178955"/>
                <a:gd name="connsiteY11" fmla="*/ 74552 h 90049"/>
                <a:gd name="connsiteX12" fmla="*/ 171259 w 178955"/>
                <a:gd name="connsiteY12" fmla="*/ 76248 h 90049"/>
                <a:gd name="connsiteX13" fmla="*/ 174574 w 178955"/>
                <a:gd name="connsiteY13" fmla="*/ 78172 h 90049"/>
                <a:gd name="connsiteX14" fmla="*/ 177518 w 178955"/>
                <a:gd name="connsiteY14" fmla="*/ 80372 h 90049"/>
                <a:gd name="connsiteX15" fmla="*/ 178956 w 178955"/>
                <a:gd name="connsiteY15" fmla="*/ 82391 h 90049"/>
                <a:gd name="connsiteX16" fmla="*/ 178679 w 178955"/>
                <a:gd name="connsiteY16" fmla="*/ 83858 h 90049"/>
                <a:gd name="connsiteX17" fmla="*/ 177718 w 178955"/>
                <a:gd name="connsiteY17" fmla="*/ 86887 h 90049"/>
                <a:gd name="connsiteX18" fmla="*/ 175260 w 178955"/>
                <a:gd name="connsiteY18" fmla="*/ 89411 h 90049"/>
                <a:gd name="connsiteX19" fmla="*/ 173212 w 178955"/>
                <a:gd name="connsiteY19" fmla="*/ 90049 h 90049"/>
                <a:gd name="connsiteX20" fmla="*/ 172488 w 178955"/>
                <a:gd name="connsiteY20" fmla="*/ 89811 h 90049"/>
                <a:gd name="connsiteX21" fmla="*/ 171155 w 178955"/>
                <a:gd name="connsiteY21" fmla="*/ 89030 h 90049"/>
                <a:gd name="connsiteX22" fmla="*/ 168459 w 178955"/>
                <a:gd name="connsiteY22" fmla="*/ 87078 h 90049"/>
                <a:gd name="connsiteX23" fmla="*/ 165535 w 178955"/>
                <a:gd name="connsiteY23" fmla="*/ 85535 h 90049"/>
                <a:gd name="connsiteX24" fmla="*/ 163287 w 178955"/>
                <a:gd name="connsiteY24" fmla="*/ 86040 h 90049"/>
                <a:gd name="connsiteX25" fmla="*/ 161810 w 178955"/>
                <a:gd name="connsiteY25" fmla="*/ 86620 h 90049"/>
                <a:gd name="connsiteX26" fmla="*/ 158887 w 178955"/>
                <a:gd name="connsiteY26" fmla="*/ 85935 h 90049"/>
                <a:gd name="connsiteX27" fmla="*/ 155429 w 178955"/>
                <a:gd name="connsiteY27" fmla="*/ 84601 h 90049"/>
                <a:gd name="connsiteX28" fmla="*/ 153629 w 178955"/>
                <a:gd name="connsiteY28" fmla="*/ 83287 h 90049"/>
                <a:gd name="connsiteX29" fmla="*/ 152838 w 178955"/>
                <a:gd name="connsiteY29" fmla="*/ 82315 h 90049"/>
                <a:gd name="connsiteX30" fmla="*/ 153371 w 178955"/>
                <a:gd name="connsiteY30" fmla="*/ 80591 h 90049"/>
                <a:gd name="connsiteX31" fmla="*/ 145532 w 178955"/>
                <a:gd name="connsiteY31" fmla="*/ 77476 h 90049"/>
                <a:gd name="connsiteX32" fmla="*/ 141751 w 178955"/>
                <a:gd name="connsiteY32" fmla="*/ 76610 h 90049"/>
                <a:gd name="connsiteX33" fmla="*/ 140046 w 178955"/>
                <a:gd name="connsiteY33" fmla="*/ 77553 h 90049"/>
                <a:gd name="connsiteX34" fmla="*/ 134284 w 178955"/>
                <a:gd name="connsiteY34" fmla="*/ 82239 h 90049"/>
                <a:gd name="connsiteX35" fmla="*/ 133598 w 178955"/>
                <a:gd name="connsiteY35" fmla="*/ 82715 h 90049"/>
                <a:gd name="connsiteX36" fmla="*/ 129197 w 178955"/>
                <a:gd name="connsiteY36" fmla="*/ 83363 h 90049"/>
                <a:gd name="connsiteX37" fmla="*/ 129187 w 178955"/>
                <a:gd name="connsiteY37" fmla="*/ 83744 h 90049"/>
                <a:gd name="connsiteX38" fmla="*/ 130188 w 178955"/>
                <a:gd name="connsiteY38" fmla="*/ 84754 h 90049"/>
                <a:gd name="connsiteX39" fmla="*/ 129997 w 178955"/>
                <a:gd name="connsiteY39" fmla="*/ 85068 h 90049"/>
                <a:gd name="connsiteX40" fmla="*/ 122615 w 178955"/>
                <a:gd name="connsiteY40" fmla="*/ 85173 h 90049"/>
                <a:gd name="connsiteX41" fmla="*/ 120158 w 178955"/>
                <a:gd name="connsiteY41" fmla="*/ 85782 h 90049"/>
                <a:gd name="connsiteX42" fmla="*/ 113586 w 178955"/>
                <a:gd name="connsiteY42" fmla="*/ 84992 h 90049"/>
                <a:gd name="connsiteX43" fmla="*/ 111423 w 178955"/>
                <a:gd name="connsiteY43" fmla="*/ 85344 h 90049"/>
                <a:gd name="connsiteX44" fmla="*/ 109576 w 178955"/>
                <a:gd name="connsiteY44" fmla="*/ 86078 h 90049"/>
                <a:gd name="connsiteX45" fmla="*/ 105080 w 178955"/>
                <a:gd name="connsiteY45" fmla="*/ 86916 h 90049"/>
                <a:gd name="connsiteX46" fmla="*/ 101975 w 178955"/>
                <a:gd name="connsiteY46" fmla="*/ 87897 h 90049"/>
                <a:gd name="connsiteX47" fmla="*/ 98012 w 178955"/>
                <a:gd name="connsiteY47" fmla="*/ 88411 h 90049"/>
                <a:gd name="connsiteX48" fmla="*/ 93926 w 178955"/>
                <a:gd name="connsiteY48" fmla="*/ 88459 h 90049"/>
                <a:gd name="connsiteX49" fmla="*/ 92526 w 178955"/>
                <a:gd name="connsiteY49" fmla="*/ 88754 h 90049"/>
                <a:gd name="connsiteX50" fmla="*/ 92583 w 178955"/>
                <a:gd name="connsiteY50" fmla="*/ 88078 h 90049"/>
                <a:gd name="connsiteX51" fmla="*/ 92364 w 178955"/>
                <a:gd name="connsiteY51" fmla="*/ 87039 h 90049"/>
                <a:gd name="connsiteX52" fmla="*/ 91535 w 178955"/>
                <a:gd name="connsiteY52" fmla="*/ 86287 h 90049"/>
                <a:gd name="connsiteX53" fmla="*/ 90373 w 178955"/>
                <a:gd name="connsiteY53" fmla="*/ 85811 h 90049"/>
                <a:gd name="connsiteX54" fmla="*/ 88239 w 178955"/>
                <a:gd name="connsiteY54" fmla="*/ 85992 h 90049"/>
                <a:gd name="connsiteX55" fmla="*/ 86268 w 178955"/>
                <a:gd name="connsiteY55" fmla="*/ 85487 h 90049"/>
                <a:gd name="connsiteX56" fmla="*/ 84867 w 178955"/>
                <a:gd name="connsiteY56" fmla="*/ 84172 h 90049"/>
                <a:gd name="connsiteX57" fmla="*/ 84544 w 178955"/>
                <a:gd name="connsiteY57" fmla="*/ 83163 h 90049"/>
                <a:gd name="connsiteX58" fmla="*/ 85354 w 178955"/>
                <a:gd name="connsiteY58" fmla="*/ 82344 h 90049"/>
                <a:gd name="connsiteX59" fmla="*/ 84763 w 178955"/>
                <a:gd name="connsiteY59" fmla="*/ 81667 h 90049"/>
                <a:gd name="connsiteX60" fmla="*/ 82305 w 178955"/>
                <a:gd name="connsiteY60" fmla="*/ 80048 h 90049"/>
                <a:gd name="connsiteX61" fmla="*/ 78286 w 178955"/>
                <a:gd name="connsiteY61" fmla="*/ 76000 h 90049"/>
                <a:gd name="connsiteX62" fmla="*/ 76009 w 178955"/>
                <a:gd name="connsiteY62" fmla="*/ 75095 h 90049"/>
                <a:gd name="connsiteX63" fmla="*/ 75105 w 178955"/>
                <a:gd name="connsiteY63" fmla="*/ 72552 h 90049"/>
                <a:gd name="connsiteX64" fmla="*/ 74200 w 178955"/>
                <a:gd name="connsiteY64" fmla="*/ 72009 h 90049"/>
                <a:gd name="connsiteX65" fmla="*/ 72285 w 178955"/>
                <a:gd name="connsiteY65" fmla="*/ 71771 h 90049"/>
                <a:gd name="connsiteX66" fmla="*/ 70266 w 178955"/>
                <a:gd name="connsiteY66" fmla="*/ 72019 h 90049"/>
                <a:gd name="connsiteX67" fmla="*/ 69828 w 178955"/>
                <a:gd name="connsiteY67" fmla="*/ 72304 h 90049"/>
                <a:gd name="connsiteX68" fmla="*/ 69209 w 178955"/>
                <a:gd name="connsiteY68" fmla="*/ 72714 h 90049"/>
                <a:gd name="connsiteX69" fmla="*/ 67627 w 178955"/>
                <a:gd name="connsiteY69" fmla="*/ 75886 h 90049"/>
                <a:gd name="connsiteX70" fmla="*/ 66513 w 178955"/>
                <a:gd name="connsiteY70" fmla="*/ 76962 h 90049"/>
                <a:gd name="connsiteX71" fmla="*/ 63789 w 178955"/>
                <a:gd name="connsiteY71" fmla="*/ 76457 h 90049"/>
                <a:gd name="connsiteX72" fmla="*/ 61532 w 178955"/>
                <a:gd name="connsiteY72" fmla="*/ 75714 h 90049"/>
                <a:gd name="connsiteX73" fmla="*/ 59693 w 178955"/>
                <a:gd name="connsiteY73" fmla="*/ 75295 h 90049"/>
                <a:gd name="connsiteX74" fmla="*/ 56122 w 178955"/>
                <a:gd name="connsiteY74" fmla="*/ 75029 h 90049"/>
                <a:gd name="connsiteX75" fmla="*/ 52064 w 178955"/>
                <a:gd name="connsiteY75" fmla="*/ 74971 h 90049"/>
                <a:gd name="connsiteX76" fmla="*/ 49330 w 178955"/>
                <a:gd name="connsiteY76" fmla="*/ 77229 h 90049"/>
                <a:gd name="connsiteX77" fmla="*/ 48149 w 178955"/>
                <a:gd name="connsiteY77" fmla="*/ 76933 h 90049"/>
                <a:gd name="connsiteX78" fmla="*/ 46072 w 178955"/>
                <a:gd name="connsiteY78" fmla="*/ 75829 h 90049"/>
                <a:gd name="connsiteX79" fmla="*/ 42719 w 178955"/>
                <a:gd name="connsiteY79" fmla="*/ 74914 h 90049"/>
                <a:gd name="connsiteX80" fmla="*/ 40948 w 178955"/>
                <a:gd name="connsiteY80" fmla="*/ 74200 h 90049"/>
                <a:gd name="connsiteX81" fmla="*/ 46072 w 178955"/>
                <a:gd name="connsiteY81" fmla="*/ 67504 h 90049"/>
                <a:gd name="connsiteX82" fmla="*/ 47597 w 178955"/>
                <a:gd name="connsiteY82" fmla="*/ 63513 h 90049"/>
                <a:gd name="connsiteX83" fmla="*/ 47644 w 178955"/>
                <a:gd name="connsiteY83" fmla="*/ 61093 h 90049"/>
                <a:gd name="connsiteX84" fmla="*/ 47710 w 178955"/>
                <a:gd name="connsiteY84" fmla="*/ 58045 h 90049"/>
                <a:gd name="connsiteX85" fmla="*/ 45044 w 178955"/>
                <a:gd name="connsiteY85" fmla="*/ 51702 h 90049"/>
                <a:gd name="connsiteX86" fmla="*/ 42758 w 178955"/>
                <a:gd name="connsiteY86" fmla="*/ 42672 h 90049"/>
                <a:gd name="connsiteX87" fmla="*/ 40377 w 178955"/>
                <a:gd name="connsiteY87" fmla="*/ 33223 h 90049"/>
                <a:gd name="connsiteX88" fmla="*/ 38519 w 178955"/>
                <a:gd name="connsiteY88" fmla="*/ 30385 h 90049"/>
                <a:gd name="connsiteX89" fmla="*/ 30756 w 178955"/>
                <a:gd name="connsiteY89" fmla="*/ 27099 h 90049"/>
                <a:gd name="connsiteX90" fmla="*/ 28956 w 178955"/>
                <a:gd name="connsiteY90" fmla="*/ 23365 h 90049"/>
                <a:gd name="connsiteX91" fmla="*/ 22946 w 178955"/>
                <a:gd name="connsiteY91" fmla="*/ 18536 h 90049"/>
                <a:gd name="connsiteX92" fmla="*/ 14592 w 178955"/>
                <a:gd name="connsiteY92" fmla="*/ 16431 h 90049"/>
                <a:gd name="connsiteX93" fmla="*/ 12935 w 178955"/>
                <a:gd name="connsiteY93" fmla="*/ 15535 h 90049"/>
                <a:gd name="connsiteX94" fmla="*/ 5677 w 178955"/>
                <a:gd name="connsiteY94" fmla="*/ 9439 h 90049"/>
                <a:gd name="connsiteX95" fmla="*/ 0 w 178955"/>
                <a:gd name="connsiteY95" fmla="*/ 5505 h 90049"/>
                <a:gd name="connsiteX96" fmla="*/ 1219 w 178955"/>
                <a:gd name="connsiteY96" fmla="*/ 3124 h 90049"/>
                <a:gd name="connsiteX97" fmla="*/ 2838 w 178955"/>
                <a:gd name="connsiteY97" fmla="*/ 610 h 90049"/>
                <a:gd name="connsiteX98" fmla="*/ 4591 w 178955"/>
                <a:gd name="connsiteY98" fmla="*/ 0 h 90049"/>
                <a:gd name="connsiteX99" fmla="*/ 9725 w 178955"/>
                <a:gd name="connsiteY99" fmla="*/ 991 h 90049"/>
                <a:gd name="connsiteX100" fmla="*/ 14459 w 178955"/>
                <a:gd name="connsiteY100" fmla="*/ 2124 h 90049"/>
                <a:gd name="connsiteX101" fmla="*/ 17907 w 178955"/>
                <a:gd name="connsiteY101" fmla="*/ 1314 h 90049"/>
                <a:gd name="connsiteX102" fmla="*/ 22012 w 178955"/>
                <a:gd name="connsiteY102" fmla="*/ 3296 h 90049"/>
                <a:gd name="connsiteX103" fmla="*/ 25765 w 178955"/>
                <a:gd name="connsiteY103" fmla="*/ 5563 h 90049"/>
                <a:gd name="connsiteX104" fmla="*/ 29537 w 178955"/>
                <a:gd name="connsiteY104" fmla="*/ 7163 h 90049"/>
                <a:gd name="connsiteX105" fmla="*/ 36890 w 178955"/>
                <a:gd name="connsiteY105" fmla="*/ 8677 h 90049"/>
                <a:gd name="connsiteX106" fmla="*/ 39634 w 178955"/>
                <a:gd name="connsiteY106" fmla="*/ 10763 h 90049"/>
                <a:gd name="connsiteX107" fmla="*/ 42834 w 178955"/>
                <a:gd name="connsiteY107" fmla="*/ 12849 h 90049"/>
                <a:gd name="connsiteX108" fmla="*/ 55379 w 178955"/>
                <a:gd name="connsiteY108" fmla="*/ 13906 h 90049"/>
                <a:gd name="connsiteX109" fmla="*/ 56388 w 178955"/>
                <a:gd name="connsiteY109" fmla="*/ 13583 h 90049"/>
                <a:gd name="connsiteX110" fmla="*/ 57312 w 178955"/>
                <a:gd name="connsiteY110" fmla="*/ 13278 h 90049"/>
                <a:gd name="connsiteX111" fmla="*/ 61522 w 178955"/>
                <a:gd name="connsiteY111" fmla="*/ 12525 h 90049"/>
                <a:gd name="connsiteX112" fmla="*/ 65246 w 178955"/>
                <a:gd name="connsiteY112" fmla="*/ 12659 h 90049"/>
                <a:gd name="connsiteX113" fmla="*/ 69180 w 178955"/>
                <a:gd name="connsiteY113" fmla="*/ 15192 h 90049"/>
                <a:gd name="connsiteX114" fmla="*/ 71694 w 178955"/>
                <a:gd name="connsiteY114" fmla="*/ 15040 h 90049"/>
                <a:gd name="connsiteX115" fmla="*/ 74381 w 178955"/>
                <a:gd name="connsiteY115" fmla="*/ 14659 h 90049"/>
                <a:gd name="connsiteX116" fmla="*/ 77838 w 178955"/>
                <a:gd name="connsiteY116" fmla="*/ 16012 h 90049"/>
                <a:gd name="connsiteX117" fmla="*/ 80553 w 178955"/>
                <a:gd name="connsiteY117" fmla="*/ 17517 h 90049"/>
                <a:gd name="connsiteX118" fmla="*/ 80782 w 178955"/>
                <a:gd name="connsiteY118" fmla="*/ 19031 h 90049"/>
                <a:gd name="connsiteX119" fmla="*/ 83163 w 178955"/>
                <a:gd name="connsiteY119" fmla="*/ 21241 h 90049"/>
                <a:gd name="connsiteX120" fmla="*/ 90078 w 178955"/>
                <a:gd name="connsiteY120" fmla="*/ 24603 h 90049"/>
                <a:gd name="connsiteX121" fmla="*/ 95688 w 178955"/>
                <a:gd name="connsiteY121" fmla="*/ 26508 h 90049"/>
                <a:gd name="connsiteX122" fmla="*/ 97431 w 178955"/>
                <a:gd name="connsiteY122" fmla="*/ 27842 h 90049"/>
                <a:gd name="connsiteX123" fmla="*/ 101698 w 178955"/>
                <a:gd name="connsiteY123" fmla="*/ 30042 h 90049"/>
                <a:gd name="connsiteX124" fmla="*/ 102127 w 178955"/>
                <a:gd name="connsiteY124" fmla="*/ 30737 h 90049"/>
                <a:gd name="connsiteX125" fmla="*/ 102041 w 178955"/>
                <a:gd name="connsiteY125" fmla="*/ 31642 h 90049"/>
                <a:gd name="connsiteX126" fmla="*/ 100822 w 178955"/>
                <a:gd name="connsiteY126" fmla="*/ 33290 h 90049"/>
                <a:gd name="connsiteX127" fmla="*/ 100517 w 178955"/>
                <a:gd name="connsiteY127" fmla="*/ 34747 h 90049"/>
                <a:gd name="connsiteX128" fmla="*/ 101089 w 178955"/>
                <a:gd name="connsiteY128" fmla="*/ 35595 h 90049"/>
                <a:gd name="connsiteX129" fmla="*/ 102861 w 178955"/>
                <a:gd name="connsiteY129" fmla="*/ 36395 h 90049"/>
                <a:gd name="connsiteX130" fmla="*/ 106366 w 178955"/>
                <a:gd name="connsiteY130" fmla="*/ 36576 h 90049"/>
                <a:gd name="connsiteX131" fmla="*/ 107632 w 178955"/>
                <a:gd name="connsiteY131" fmla="*/ 35528 h 90049"/>
                <a:gd name="connsiteX132" fmla="*/ 110252 w 178955"/>
                <a:gd name="connsiteY132" fmla="*/ 34776 h 90049"/>
                <a:gd name="connsiteX133" fmla="*/ 112852 w 178955"/>
                <a:gd name="connsiteY133" fmla="*/ 33423 h 90049"/>
                <a:gd name="connsiteX134" fmla="*/ 116319 w 178955"/>
                <a:gd name="connsiteY134" fmla="*/ 31623 h 90049"/>
                <a:gd name="connsiteX135" fmla="*/ 121034 w 178955"/>
                <a:gd name="connsiteY135" fmla="*/ 29985 h 90049"/>
                <a:gd name="connsiteX136" fmla="*/ 122920 w 178955"/>
                <a:gd name="connsiteY136" fmla="*/ 29985 h 90049"/>
                <a:gd name="connsiteX137" fmla="*/ 124730 w 178955"/>
                <a:gd name="connsiteY137" fmla="*/ 30490 h 90049"/>
                <a:gd name="connsiteX138" fmla="*/ 125997 w 178955"/>
                <a:gd name="connsiteY138" fmla="*/ 31395 h 90049"/>
                <a:gd name="connsiteX139" fmla="*/ 128121 w 178955"/>
                <a:gd name="connsiteY139" fmla="*/ 34757 h 90049"/>
                <a:gd name="connsiteX140" fmla="*/ 130245 w 178955"/>
                <a:gd name="connsiteY140" fmla="*/ 30051 h 90049"/>
                <a:gd name="connsiteX141" fmla="*/ 130788 w 178955"/>
                <a:gd name="connsiteY141" fmla="*/ 29699 h 90049"/>
                <a:gd name="connsiteX142" fmla="*/ 132731 w 178955"/>
                <a:gd name="connsiteY142" fmla="*/ 30652 h 90049"/>
                <a:gd name="connsiteX143" fmla="*/ 136150 w 178955"/>
                <a:gd name="connsiteY143" fmla="*/ 31956 h 90049"/>
                <a:gd name="connsiteX144" fmla="*/ 138522 w 178955"/>
                <a:gd name="connsiteY144" fmla="*/ 32652 h 90049"/>
                <a:gd name="connsiteX145" fmla="*/ 139808 w 178955"/>
                <a:gd name="connsiteY145" fmla="*/ 33623 h 90049"/>
                <a:gd name="connsiteX146" fmla="*/ 143427 w 178955"/>
                <a:gd name="connsiteY146" fmla="*/ 37910 h 90049"/>
                <a:gd name="connsiteX147" fmla="*/ 149285 w 178955"/>
                <a:gd name="connsiteY147" fmla="*/ 37690 h 90049"/>
                <a:gd name="connsiteX148" fmla="*/ 151762 w 178955"/>
                <a:gd name="connsiteY148" fmla="*/ 38348 h 90049"/>
                <a:gd name="connsiteX149" fmla="*/ 153095 w 178955"/>
                <a:gd name="connsiteY149" fmla="*/ 39053 h 90049"/>
                <a:gd name="connsiteX150" fmla="*/ 153686 w 178955"/>
                <a:gd name="connsiteY150" fmla="*/ 39881 h 90049"/>
                <a:gd name="connsiteX151" fmla="*/ 152638 w 178955"/>
                <a:gd name="connsiteY151" fmla="*/ 44129 h 90049"/>
                <a:gd name="connsiteX152" fmla="*/ 151190 w 178955"/>
                <a:gd name="connsiteY152" fmla="*/ 48549 h 90049"/>
                <a:gd name="connsiteX153" fmla="*/ 151314 w 178955"/>
                <a:gd name="connsiteY153" fmla="*/ 49606 h 90049"/>
                <a:gd name="connsiteX154" fmla="*/ 153657 w 178955"/>
                <a:gd name="connsiteY154" fmla="*/ 51273 h 90049"/>
                <a:gd name="connsiteX155" fmla="*/ 156858 w 178955"/>
                <a:gd name="connsiteY155" fmla="*/ 53026 h 90049"/>
                <a:gd name="connsiteX156" fmla="*/ 158572 w 178955"/>
                <a:gd name="connsiteY156" fmla="*/ 54435 h 90049"/>
                <a:gd name="connsiteX157" fmla="*/ 159744 w 178955"/>
                <a:gd name="connsiteY157" fmla="*/ 55702 h 90049"/>
                <a:gd name="connsiteX158" fmla="*/ 162268 w 178955"/>
                <a:gd name="connsiteY158" fmla="*/ 56664 h 90049"/>
                <a:gd name="connsiteX159" fmla="*/ 165249 w 178955"/>
                <a:gd name="connsiteY159" fmla="*/ 57255 h 90049"/>
                <a:gd name="connsiteX160" fmla="*/ 166659 w 178955"/>
                <a:gd name="connsiteY160" fmla="*/ 57331 h 90049"/>
                <a:gd name="connsiteX161" fmla="*/ 168135 w 178955"/>
                <a:gd name="connsiteY161" fmla="*/ 58398 h 90049"/>
                <a:gd name="connsiteX162" fmla="*/ 171974 w 178955"/>
                <a:gd name="connsiteY162" fmla="*/ 60388 h 90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78955" h="90049">
                  <a:moveTo>
                    <a:pt x="172460" y="60884"/>
                  </a:moveTo>
                  <a:lnTo>
                    <a:pt x="171812" y="62160"/>
                  </a:lnTo>
                  <a:lnTo>
                    <a:pt x="170279" y="64475"/>
                  </a:lnTo>
                  <a:lnTo>
                    <a:pt x="169059" y="65656"/>
                  </a:lnTo>
                  <a:lnTo>
                    <a:pt x="167707" y="65846"/>
                  </a:lnTo>
                  <a:lnTo>
                    <a:pt x="166364" y="66389"/>
                  </a:lnTo>
                  <a:lnTo>
                    <a:pt x="165897" y="67628"/>
                  </a:lnTo>
                  <a:lnTo>
                    <a:pt x="165840" y="69228"/>
                  </a:lnTo>
                  <a:lnTo>
                    <a:pt x="166068" y="70380"/>
                  </a:lnTo>
                  <a:lnTo>
                    <a:pt x="166411" y="70809"/>
                  </a:lnTo>
                  <a:lnTo>
                    <a:pt x="167783" y="71190"/>
                  </a:lnTo>
                  <a:lnTo>
                    <a:pt x="169136" y="74552"/>
                  </a:lnTo>
                  <a:lnTo>
                    <a:pt x="171259" y="76248"/>
                  </a:lnTo>
                  <a:lnTo>
                    <a:pt x="174574" y="78172"/>
                  </a:lnTo>
                  <a:lnTo>
                    <a:pt x="177518" y="80372"/>
                  </a:lnTo>
                  <a:lnTo>
                    <a:pt x="178956" y="82391"/>
                  </a:lnTo>
                  <a:lnTo>
                    <a:pt x="178679" y="83858"/>
                  </a:lnTo>
                  <a:lnTo>
                    <a:pt x="177718" y="86887"/>
                  </a:lnTo>
                  <a:lnTo>
                    <a:pt x="175260" y="89411"/>
                  </a:lnTo>
                  <a:lnTo>
                    <a:pt x="173212" y="90049"/>
                  </a:lnTo>
                  <a:lnTo>
                    <a:pt x="172488" y="89811"/>
                  </a:lnTo>
                  <a:lnTo>
                    <a:pt x="171155" y="89030"/>
                  </a:lnTo>
                  <a:lnTo>
                    <a:pt x="168459" y="87078"/>
                  </a:lnTo>
                  <a:lnTo>
                    <a:pt x="165535" y="85535"/>
                  </a:lnTo>
                  <a:lnTo>
                    <a:pt x="163287" y="86040"/>
                  </a:lnTo>
                  <a:lnTo>
                    <a:pt x="161810" y="86620"/>
                  </a:lnTo>
                  <a:lnTo>
                    <a:pt x="158887" y="85935"/>
                  </a:lnTo>
                  <a:lnTo>
                    <a:pt x="155429" y="84601"/>
                  </a:lnTo>
                  <a:lnTo>
                    <a:pt x="153629" y="83287"/>
                  </a:lnTo>
                  <a:lnTo>
                    <a:pt x="152838" y="82315"/>
                  </a:lnTo>
                  <a:lnTo>
                    <a:pt x="153371" y="80591"/>
                  </a:lnTo>
                  <a:lnTo>
                    <a:pt x="145532" y="77476"/>
                  </a:lnTo>
                  <a:lnTo>
                    <a:pt x="141751" y="76610"/>
                  </a:lnTo>
                  <a:lnTo>
                    <a:pt x="140046" y="77553"/>
                  </a:lnTo>
                  <a:lnTo>
                    <a:pt x="134284" y="82239"/>
                  </a:lnTo>
                  <a:lnTo>
                    <a:pt x="133598" y="82715"/>
                  </a:lnTo>
                  <a:lnTo>
                    <a:pt x="129197" y="83363"/>
                  </a:lnTo>
                  <a:lnTo>
                    <a:pt x="129187" y="83744"/>
                  </a:lnTo>
                  <a:lnTo>
                    <a:pt x="130188" y="84754"/>
                  </a:lnTo>
                  <a:lnTo>
                    <a:pt x="129997" y="85068"/>
                  </a:lnTo>
                  <a:lnTo>
                    <a:pt x="122615" y="85173"/>
                  </a:lnTo>
                  <a:lnTo>
                    <a:pt x="120158" y="85782"/>
                  </a:lnTo>
                  <a:lnTo>
                    <a:pt x="113586" y="84992"/>
                  </a:lnTo>
                  <a:lnTo>
                    <a:pt x="111423" y="85344"/>
                  </a:lnTo>
                  <a:lnTo>
                    <a:pt x="109576" y="86078"/>
                  </a:lnTo>
                  <a:lnTo>
                    <a:pt x="105080" y="86916"/>
                  </a:lnTo>
                  <a:lnTo>
                    <a:pt x="101975" y="87897"/>
                  </a:lnTo>
                  <a:lnTo>
                    <a:pt x="98012" y="88411"/>
                  </a:lnTo>
                  <a:lnTo>
                    <a:pt x="93926" y="88459"/>
                  </a:lnTo>
                  <a:lnTo>
                    <a:pt x="92526" y="88754"/>
                  </a:lnTo>
                  <a:lnTo>
                    <a:pt x="92583" y="88078"/>
                  </a:lnTo>
                  <a:lnTo>
                    <a:pt x="92364" y="87039"/>
                  </a:lnTo>
                  <a:lnTo>
                    <a:pt x="91535" y="86287"/>
                  </a:lnTo>
                  <a:lnTo>
                    <a:pt x="90373" y="85811"/>
                  </a:lnTo>
                  <a:lnTo>
                    <a:pt x="88239" y="85992"/>
                  </a:lnTo>
                  <a:lnTo>
                    <a:pt x="86268" y="85487"/>
                  </a:lnTo>
                  <a:lnTo>
                    <a:pt x="84867" y="84172"/>
                  </a:lnTo>
                  <a:lnTo>
                    <a:pt x="84544" y="83163"/>
                  </a:lnTo>
                  <a:lnTo>
                    <a:pt x="85354" y="82344"/>
                  </a:lnTo>
                  <a:lnTo>
                    <a:pt x="84763" y="81667"/>
                  </a:lnTo>
                  <a:lnTo>
                    <a:pt x="82305" y="80048"/>
                  </a:lnTo>
                  <a:lnTo>
                    <a:pt x="78286" y="76000"/>
                  </a:lnTo>
                  <a:lnTo>
                    <a:pt x="76009" y="75095"/>
                  </a:lnTo>
                  <a:lnTo>
                    <a:pt x="75105" y="72552"/>
                  </a:lnTo>
                  <a:lnTo>
                    <a:pt x="74200" y="72009"/>
                  </a:lnTo>
                  <a:lnTo>
                    <a:pt x="72285" y="71771"/>
                  </a:lnTo>
                  <a:lnTo>
                    <a:pt x="70266" y="72019"/>
                  </a:lnTo>
                  <a:lnTo>
                    <a:pt x="69828" y="72304"/>
                  </a:lnTo>
                  <a:lnTo>
                    <a:pt x="69209" y="72714"/>
                  </a:lnTo>
                  <a:lnTo>
                    <a:pt x="67627" y="75886"/>
                  </a:lnTo>
                  <a:lnTo>
                    <a:pt x="66513" y="76962"/>
                  </a:lnTo>
                  <a:lnTo>
                    <a:pt x="63789" y="76457"/>
                  </a:lnTo>
                  <a:lnTo>
                    <a:pt x="61532" y="75714"/>
                  </a:lnTo>
                  <a:lnTo>
                    <a:pt x="59693" y="75295"/>
                  </a:lnTo>
                  <a:lnTo>
                    <a:pt x="56122" y="75029"/>
                  </a:lnTo>
                  <a:lnTo>
                    <a:pt x="52064" y="74971"/>
                  </a:lnTo>
                  <a:lnTo>
                    <a:pt x="49330" y="77229"/>
                  </a:lnTo>
                  <a:lnTo>
                    <a:pt x="48149" y="76933"/>
                  </a:lnTo>
                  <a:lnTo>
                    <a:pt x="46072" y="75829"/>
                  </a:lnTo>
                  <a:lnTo>
                    <a:pt x="42719" y="74914"/>
                  </a:lnTo>
                  <a:lnTo>
                    <a:pt x="40948" y="74200"/>
                  </a:lnTo>
                  <a:lnTo>
                    <a:pt x="46072" y="67504"/>
                  </a:lnTo>
                  <a:lnTo>
                    <a:pt x="47597" y="63513"/>
                  </a:lnTo>
                  <a:lnTo>
                    <a:pt x="47644" y="61093"/>
                  </a:lnTo>
                  <a:lnTo>
                    <a:pt x="47710" y="58045"/>
                  </a:lnTo>
                  <a:lnTo>
                    <a:pt x="45044" y="51702"/>
                  </a:lnTo>
                  <a:lnTo>
                    <a:pt x="42758" y="42672"/>
                  </a:lnTo>
                  <a:lnTo>
                    <a:pt x="40377" y="33223"/>
                  </a:lnTo>
                  <a:lnTo>
                    <a:pt x="38519" y="30385"/>
                  </a:lnTo>
                  <a:lnTo>
                    <a:pt x="30756" y="27099"/>
                  </a:lnTo>
                  <a:lnTo>
                    <a:pt x="28956" y="23365"/>
                  </a:lnTo>
                  <a:lnTo>
                    <a:pt x="22946" y="18536"/>
                  </a:lnTo>
                  <a:lnTo>
                    <a:pt x="14592" y="16431"/>
                  </a:lnTo>
                  <a:lnTo>
                    <a:pt x="12935" y="15535"/>
                  </a:lnTo>
                  <a:lnTo>
                    <a:pt x="5677" y="9439"/>
                  </a:lnTo>
                  <a:lnTo>
                    <a:pt x="0" y="5505"/>
                  </a:lnTo>
                  <a:lnTo>
                    <a:pt x="1219" y="3124"/>
                  </a:lnTo>
                  <a:lnTo>
                    <a:pt x="2838" y="610"/>
                  </a:lnTo>
                  <a:lnTo>
                    <a:pt x="4591" y="0"/>
                  </a:lnTo>
                  <a:lnTo>
                    <a:pt x="9725" y="991"/>
                  </a:lnTo>
                  <a:lnTo>
                    <a:pt x="14459" y="2124"/>
                  </a:lnTo>
                  <a:lnTo>
                    <a:pt x="17907" y="1314"/>
                  </a:lnTo>
                  <a:lnTo>
                    <a:pt x="22012" y="3296"/>
                  </a:lnTo>
                  <a:lnTo>
                    <a:pt x="25765" y="5563"/>
                  </a:lnTo>
                  <a:lnTo>
                    <a:pt x="29537" y="7163"/>
                  </a:lnTo>
                  <a:lnTo>
                    <a:pt x="36890" y="8677"/>
                  </a:lnTo>
                  <a:lnTo>
                    <a:pt x="39634" y="10763"/>
                  </a:lnTo>
                  <a:lnTo>
                    <a:pt x="42834" y="12849"/>
                  </a:lnTo>
                  <a:lnTo>
                    <a:pt x="55379" y="13906"/>
                  </a:lnTo>
                  <a:lnTo>
                    <a:pt x="56388" y="13583"/>
                  </a:lnTo>
                  <a:lnTo>
                    <a:pt x="57312" y="13278"/>
                  </a:lnTo>
                  <a:lnTo>
                    <a:pt x="61522" y="12525"/>
                  </a:lnTo>
                  <a:lnTo>
                    <a:pt x="65246" y="12659"/>
                  </a:lnTo>
                  <a:lnTo>
                    <a:pt x="69180" y="15192"/>
                  </a:lnTo>
                  <a:lnTo>
                    <a:pt x="71694" y="15040"/>
                  </a:lnTo>
                  <a:lnTo>
                    <a:pt x="74381" y="14659"/>
                  </a:lnTo>
                  <a:lnTo>
                    <a:pt x="77838" y="16012"/>
                  </a:lnTo>
                  <a:lnTo>
                    <a:pt x="80553" y="17517"/>
                  </a:lnTo>
                  <a:lnTo>
                    <a:pt x="80782" y="19031"/>
                  </a:lnTo>
                  <a:lnTo>
                    <a:pt x="83163" y="21241"/>
                  </a:lnTo>
                  <a:lnTo>
                    <a:pt x="90078" y="24603"/>
                  </a:lnTo>
                  <a:lnTo>
                    <a:pt x="95688" y="26508"/>
                  </a:lnTo>
                  <a:lnTo>
                    <a:pt x="97431" y="27842"/>
                  </a:lnTo>
                  <a:lnTo>
                    <a:pt x="101698" y="30042"/>
                  </a:lnTo>
                  <a:lnTo>
                    <a:pt x="102127" y="30737"/>
                  </a:lnTo>
                  <a:lnTo>
                    <a:pt x="102041" y="31642"/>
                  </a:lnTo>
                  <a:lnTo>
                    <a:pt x="100822" y="33290"/>
                  </a:lnTo>
                  <a:lnTo>
                    <a:pt x="100517" y="34747"/>
                  </a:lnTo>
                  <a:lnTo>
                    <a:pt x="101089" y="35595"/>
                  </a:lnTo>
                  <a:lnTo>
                    <a:pt x="102861" y="36395"/>
                  </a:lnTo>
                  <a:lnTo>
                    <a:pt x="106366" y="36576"/>
                  </a:lnTo>
                  <a:lnTo>
                    <a:pt x="107632" y="35528"/>
                  </a:lnTo>
                  <a:lnTo>
                    <a:pt x="110252" y="34776"/>
                  </a:lnTo>
                  <a:lnTo>
                    <a:pt x="112852" y="33423"/>
                  </a:lnTo>
                  <a:lnTo>
                    <a:pt x="116319" y="31623"/>
                  </a:lnTo>
                  <a:lnTo>
                    <a:pt x="121034" y="29985"/>
                  </a:lnTo>
                  <a:lnTo>
                    <a:pt x="122920" y="29985"/>
                  </a:lnTo>
                  <a:lnTo>
                    <a:pt x="124730" y="30490"/>
                  </a:lnTo>
                  <a:lnTo>
                    <a:pt x="125997" y="31395"/>
                  </a:lnTo>
                  <a:lnTo>
                    <a:pt x="128121" y="34757"/>
                  </a:lnTo>
                  <a:lnTo>
                    <a:pt x="130245" y="30051"/>
                  </a:lnTo>
                  <a:lnTo>
                    <a:pt x="130788" y="29699"/>
                  </a:lnTo>
                  <a:lnTo>
                    <a:pt x="132731" y="30652"/>
                  </a:lnTo>
                  <a:lnTo>
                    <a:pt x="136150" y="31956"/>
                  </a:lnTo>
                  <a:lnTo>
                    <a:pt x="138522" y="32652"/>
                  </a:lnTo>
                  <a:lnTo>
                    <a:pt x="139808" y="33623"/>
                  </a:lnTo>
                  <a:lnTo>
                    <a:pt x="143427" y="37910"/>
                  </a:lnTo>
                  <a:lnTo>
                    <a:pt x="149285" y="37690"/>
                  </a:lnTo>
                  <a:lnTo>
                    <a:pt x="151762" y="38348"/>
                  </a:lnTo>
                  <a:lnTo>
                    <a:pt x="153095" y="39053"/>
                  </a:lnTo>
                  <a:lnTo>
                    <a:pt x="153686" y="39881"/>
                  </a:lnTo>
                  <a:lnTo>
                    <a:pt x="152638" y="44129"/>
                  </a:lnTo>
                  <a:lnTo>
                    <a:pt x="151190" y="48549"/>
                  </a:lnTo>
                  <a:lnTo>
                    <a:pt x="151314" y="49606"/>
                  </a:lnTo>
                  <a:lnTo>
                    <a:pt x="153657" y="51273"/>
                  </a:lnTo>
                  <a:lnTo>
                    <a:pt x="156858" y="53026"/>
                  </a:lnTo>
                  <a:lnTo>
                    <a:pt x="158572" y="54435"/>
                  </a:lnTo>
                  <a:lnTo>
                    <a:pt x="159744" y="55702"/>
                  </a:lnTo>
                  <a:lnTo>
                    <a:pt x="162268" y="56664"/>
                  </a:lnTo>
                  <a:lnTo>
                    <a:pt x="165249" y="57255"/>
                  </a:lnTo>
                  <a:lnTo>
                    <a:pt x="166659" y="57331"/>
                  </a:lnTo>
                  <a:lnTo>
                    <a:pt x="168135" y="58398"/>
                  </a:lnTo>
                  <a:lnTo>
                    <a:pt x="171974" y="60388"/>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2" name="Freeform: Shape 21">
              <a:extLst>
                <a:ext uri="{FF2B5EF4-FFF2-40B4-BE49-F238E27FC236}">
                  <a16:creationId xmlns:a16="http://schemas.microsoft.com/office/drawing/2014/main" id="{0F0CF915-0C78-C329-5655-BB700B8A0D3D}"/>
                </a:ext>
              </a:extLst>
            </p:cNvPr>
            <p:cNvSpPr>
              <a:spLocks/>
            </p:cNvSpPr>
            <p:nvPr/>
          </p:nvSpPr>
          <p:spPr>
            <a:xfrm>
              <a:off x="9675987" y="4301293"/>
              <a:ext cx="7801" cy="9963"/>
            </a:xfrm>
            <a:custGeom>
              <a:avLst/>
              <a:gdLst>
                <a:gd name="connsiteX0" fmla="*/ 2477 w 7801"/>
                <a:gd name="connsiteY0" fmla="*/ 9915 h 9963"/>
                <a:gd name="connsiteX1" fmla="*/ 1343 w 7801"/>
                <a:gd name="connsiteY1" fmla="*/ 9963 h 9963"/>
                <a:gd name="connsiteX2" fmla="*/ 362 w 7801"/>
                <a:gd name="connsiteY2" fmla="*/ 9049 h 9963"/>
                <a:gd name="connsiteX3" fmla="*/ 19 w 7801"/>
                <a:gd name="connsiteY3" fmla="*/ 8429 h 9963"/>
                <a:gd name="connsiteX4" fmla="*/ 0 w 7801"/>
                <a:gd name="connsiteY4" fmla="*/ 5286 h 9963"/>
                <a:gd name="connsiteX5" fmla="*/ 3772 w 7801"/>
                <a:gd name="connsiteY5" fmla="*/ 2610 h 9963"/>
                <a:gd name="connsiteX6" fmla="*/ 5010 w 7801"/>
                <a:gd name="connsiteY6" fmla="*/ 0 h 9963"/>
                <a:gd name="connsiteX7" fmla="*/ 6048 w 7801"/>
                <a:gd name="connsiteY7" fmla="*/ 210 h 9963"/>
                <a:gd name="connsiteX8" fmla="*/ 6963 w 7801"/>
                <a:gd name="connsiteY8" fmla="*/ 638 h 9963"/>
                <a:gd name="connsiteX9" fmla="*/ 7801 w 7801"/>
                <a:gd name="connsiteY9" fmla="*/ 1419 h 9963"/>
                <a:gd name="connsiteX10" fmla="*/ 3486 w 7801"/>
                <a:gd name="connsiteY10" fmla="*/ 5772 h 9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801" h="9963">
                  <a:moveTo>
                    <a:pt x="2477" y="9915"/>
                  </a:moveTo>
                  <a:lnTo>
                    <a:pt x="1343" y="9963"/>
                  </a:lnTo>
                  <a:lnTo>
                    <a:pt x="362" y="9049"/>
                  </a:lnTo>
                  <a:lnTo>
                    <a:pt x="19" y="8429"/>
                  </a:lnTo>
                  <a:lnTo>
                    <a:pt x="0" y="5286"/>
                  </a:lnTo>
                  <a:lnTo>
                    <a:pt x="3772" y="2610"/>
                  </a:lnTo>
                  <a:lnTo>
                    <a:pt x="5010" y="0"/>
                  </a:lnTo>
                  <a:lnTo>
                    <a:pt x="6048" y="210"/>
                  </a:lnTo>
                  <a:lnTo>
                    <a:pt x="6963" y="638"/>
                  </a:lnTo>
                  <a:lnTo>
                    <a:pt x="7801" y="1419"/>
                  </a:lnTo>
                  <a:lnTo>
                    <a:pt x="3486" y="577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3" name="Freeform: Shape 22">
              <a:extLst>
                <a:ext uri="{FF2B5EF4-FFF2-40B4-BE49-F238E27FC236}">
                  <a16:creationId xmlns:a16="http://schemas.microsoft.com/office/drawing/2014/main" id="{0D9E991C-9BA7-A24F-5D4E-366BC1D7FC0E}"/>
                </a:ext>
              </a:extLst>
            </p:cNvPr>
            <p:cNvSpPr>
              <a:spLocks/>
            </p:cNvSpPr>
            <p:nvPr/>
          </p:nvSpPr>
          <p:spPr>
            <a:xfrm>
              <a:off x="8852370" y="4051014"/>
              <a:ext cx="13268" cy="10629"/>
            </a:xfrm>
            <a:custGeom>
              <a:avLst/>
              <a:gdLst>
                <a:gd name="connsiteX0" fmla="*/ 11420 w 13268"/>
                <a:gd name="connsiteY0" fmla="*/ 686 h 10629"/>
                <a:gd name="connsiteX1" fmla="*/ 11516 w 13268"/>
                <a:gd name="connsiteY1" fmla="*/ 810 h 10629"/>
                <a:gd name="connsiteX2" fmla="*/ 12097 w 13268"/>
                <a:gd name="connsiteY2" fmla="*/ 1886 h 10629"/>
                <a:gd name="connsiteX3" fmla="*/ 11916 w 13268"/>
                <a:gd name="connsiteY3" fmla="*/ 3086 h 10629"/>
                <a:gd name="connsiteX4" fmla="*/ 13002 w 13268"/>
                <a:gd name="connsiteY4" fmla="*/ 3667 h 10629"/>
                <a:gd name="connsiteX5" fmla="*/ 13268 w 13268"/>
                <a:gd name="connsiteY5" fmla="*/ 4858 h 10629"/>
                <a:gd name="connsiteX6" fmla="*/ 12068 w 13268"/>
                <a:gd name="connsiteY6" fmla="*/ 5496 h 10629"/>
                <a:gd name="connsiteX7" fmla="*/ 12002 w 13268"/>
                <a:gd name="connsiteY7" fmla="*/ 6886 h 10629"/>
                <a:gd name="connsiteX8" fmla="*/ 11468 w 13268"/>
                <a:gd name="connsiteY8" fmla="*/ 7744 h 10629"/>
                <a:gd name="connsiteX9" fmla="*/ 8020 w 13268"/>
                <a:gd name="connsiteY9" fmla="*/ 6220 h 10629"/>
                <a:gd name="connsiteX10" fmla="*/ 5182 w 13268"/>
                <a:gd name="connsiteY10" fmla="*/ 5429 h 10629"/>
                <a:gd name="connsiteX11" fmla="*/ 2620 w 13268"/>
                <a:gd name="connsiteY11" fmla="*/ 5744 h 10629"/>
                <a:gd name="connsiteX12" fmla="*/ 1686 w 13268"/>
                <a:gd name="connsiteY12" fmla="*/ 4848 h 10629"/>
                <a:gd name="connsiteX13" fmla="*/ 1524 w 13268"/>
                <a:gd name="connsiteY13" fmla="*/ 3924 h 10629"/>
                <a:gd name="connsiteX14" fmla="*/ 4476 w 13268"/>
                <a:gd name="connsiteY14" fmla="*/ 2324 h 10629"/>
                <a:gd name="connsiteX15" fmla="*/ 4706 w 13268"/>
                <a:gd name="connsiteY15" fmla="*/ 1524 h 10629"/>
                <a:gd name="connsiteX16" fmla="*/ 4782 w 13268"/>
                <a:gd name="connsiteY16" fmla="*/ 1457 h 10629"/>
                <a:gd name="connsiteX17" fmla="*/ 5639 w 13268"/>
                <a:gd name="connsiteY17" fmla="*/ 638 h 10629"/>
                <a:gd name="connsiteX18" fmla="*/ 6915 w 13268"/>
                <a:gd name="connsiteY18" fmla="*/ 400 h 10629"/>
                <a:gd name="connsiteX19" fmla="*/ 7582 w 13268"/>
                <a:gd name="connsiteY19" fmla="*/ 0 h 10629"/>
                <a:gd name="connsiteX20" fmla="*/ 9325 w 13268"/>
                <a:gd name="connsiteY20" fmla="*/ 0 h 10629"/>
                <a:gd name="connsiteX21" fmla="*/ 10392 w 13268"/>
                <a:gd name="connsiteY21" fmla="*/ 314 h 10629"/>
                <a:gd name="connsiteX22" fmla="*/ 11420 w 13268"/>
                <a:gd name="connsiteY22" fmla="*/ 686 h 10629"/>
                <a:gd name="connsiteX23" fmla="*/ 4248 w 13268"/>
                <a:gd name="connsiteY23" fmla="*/ 10192 h 10629"/>
                <a:gd name="connsiteX24" fmla="*/ 1028 w 13268"/>
                <a:gd name="connsiteY24" fmla="*/ 10192 h 10629"/>
                <a:gd name="connsiteX25" fmla="*/ 343 w 13268"/>
                <a:gd name="connsiteY25" fmla="*/ 9906 h 10629"/>
                <a:gd name="connsiteX26" fmla="*/ 0 w 13268"/>
                <a:gd name="connsiteY26" fmla="*/ 9296 h 10629"/>
                <a:gd name="connsiteX27" fmla="*/ 1143 w 13268"/>
                <a:gd name="connsiteY27" fmla="*/ 8191 h 10629"/>
                <a:gd name="connsiteX28" fmla="*/ 5486 w 13268"/>
                <a:gd name="connsiteY28" fmla="*/ 6667 h 10629"/>
                <a:gd name="connsiteX29" fmla="*/ 4400 w 13268"/>
                <a:gd name="connsiteY29" fmla="*/ 8268 h 10629"/>
                <a:gd name="connsiteX30" fmla="*/ 4248 w 13268"/>
                <a:gd name="connsiteY30" fmla="*/ 10192 h 10629"/>
                <a:gd name="connsiteX31" fmla="*/ 10506 w 13268"/>
                <a:gd name="connsiteY31" fmla="*/ 10192 h 10629"/>
                <a:gd name="connsiteX32" fmla="*/ 9849 w 13268"/>
                <a:gd name="connsiteY32" fmla="*/ 10630 h 10629"/>
                <a:gd name="connsiteX33" fmla="*/ 8020 w 13268"/>
                <a:gd name="connsiteY33" fmla="*/ 8534 h 10629"/>
                <a:gd name="connsiteX34" fmla="*/ 7906 w 13268"/>
                <a:gd name="connsiteY34" fmla="*/ 7849 h 10629"/>
                <a:gd name="connsiteX35" fmla="*/ 9316 w 13268"/>
                <a:gd name="connsiteY35" fmla="*/ 7725 h 10629"/>
                <a:gd name="connsiteX36" fmla="*/ 10906 w 13268"/>
                <a:gd name="connsiteY36" fmla="*/ 8677 h 10629"/>
                <a:gd name="connsiteX37" fmla="*/ 10811 w 13268"/>
                <a:gd name="connsiteY37" fmla="*/ 9544 h 10629"/>
                <a:gd name="connsiteX38" fmla="*/ 10506 w 13268"/>
                <a:gd name="connsiteY38" fmla="*/ 10192 h 1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268" h="10629">
                  <a:moveTo>
                    <a:pt x="11420" y="686"/>
                  </a:moveTo>
                  <a:lnTo>
                    <a:pt x="11516" y="810"/>
                  </a:lnTo>
                  <a:lnTo>
                    <a:pt x="12097" y="1886"/>
                  </a:lnTo>
                  <a:lnTo>
                    <a:pt x="11916" y="3086"/>
                  </a:lnTo>
                  <a:lnTo>
                    <a:pt x="13002" y="3667"/>
                  </a:lnTo>
                  <a:lnTo>
                    <a:pt x="13268" y="4858"/>
                  </a:lnTo>
                  <a:lnTo>
                    <a:pt x="12068" y="5496"/>
                  </a:lnTo>
                  <a:lnTo>
                    <a:pt x="12002" y="6886"/>
                  </a:lnTo>
                  <a:lnTo>
                    <a:pt x="11468" y="7744"/>
                  </a:lnTo>
                  <a:lnTo>
                    <a:pt x="8020" y="6220"/>
                  </a:lnTo>
                  <a:lnTo>
                    <a:pt x="5182" y="5429"/>
                  </a:lnTo>
                  <a:lnTo>
                    <a:pt x="2620" y="5744"/>
                  </a:lnTo>
                  <a:lnTo>
                    <a:pt x="1686" y="4848"/>
                  </a:lnTo>
                  <a:lnTo>
                    <a:pt x="1524" y="3924"/>
                  </a:lnTo>
                  <a:lnTo>
                    <a:pt x="4476" y="2324"/>
                  </a:lnTo>
                  <a:lnTo>
                    <a:pt x="4706" y="1524"/>
                  </a:lnTo>
                  <a:lnTo>
                    <a:pt x="4782" y="1457"/>
                  </a:lnTo>
                  <a:lnTo>
                    <a:pt x="5639" y="638"/>
                  </a:lnTo>
                  <a:lnTo>
                    <a:pt x="6915" y="400"/>
                  </a:lnTo>
                  <a:lnTo>
                    <a:pt x="7582" y="0"/>
                  </a:lnTo>
                  <a:lnTo>
                    <a:pt x="9325" y="0"/>
                  </a:lnTo>
                  <a:lnTo>
                    <a:pt x="10392" y="314"/>
                  </a:lnTo>
                  <a:lnTo>
                    <a:pt x="11420" y="686"/>
                  </a:lnTo>
                  <a:close/>
                  <a:moveTo>
                    <a:pt x="4248" y="10192"/>
                  </a:moveTo>
                  <a:lnTo>
                    <a:pt x="1028" y="10192"/>
                  </a:lnTo>
                  <a:lnTo>
                    <a:pt x="343" y="9906"/>
                  </a:lnTo>
                  <a:lnTo>
                    <a:pt x="0" y="9296"/>
                  </a:lnTo>
                  <a:lnTo>
                    <a:pt x="1143" y="8191"/>
                  </a:lnTo>
                  <a:lnTo>
                    <a:pt x="5486" y="6667"/>
                  </a:lnTo>
                  <a:lnTo>
                    <a:pt x="4400" y="8268"/>
                  </a:lnTo>
                  <a:lnTo>
                    <a:pt x="4248" y="10192"/>
                  </a:lnTo>
                  <a:close/>
                  <a:moveTo>
                    <a:pt x="10506" y="10192"/>
                  </a:moveTo>
                  <a:lnTo>
                    <a:pt x="9849" y="10630"/>
                  </a:lnTo>
                  <a:lnTo>
                    <a:pt x="8020" y="8534"/>
                  </a:lnTo>
                  <a:lnTo>
                    <a:pt x="7906" y="7849"/>
                  </a:lnTo>
                  <a:lnTo>
                    <a:pt x="9316" y="7725"/>
                  </a:lnTo>
                  <a:lnTo>
                    <a:pt x="10906" y="8677"/>
                  </a:lnTo>
                  <a:lnTo>
                    <a:pt x="10811" y="9544"/>
                  </a:lnTo>
                  <a:lnTo>
                    <a:pt x="10506" y="1019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4" name="Freeform: Shape 23">
              <a:extLst>
                <a:ext uri="{FF2B5EF4-FFF2-40B4-BE49-F238E27FC236}">
                  <a16:creationId xmlns:a16="http://schemas.microsoft.com/office/drawing/2014/main" id="{6A71FE67-3B1A-8D43-7E02-F4925D2D8AD3}"/>
                </a:ext>
              </a:extLst>
            </p:cNvPr>
            <p:cNvSpPr>
              <a:spLocks/>
            </p:cNvSpPr>
            <p:nvPr/>
          </p:nvSpPr>
          <p:spPr>
            <a:xfrm>
              <a:off x="8354308" y="4509367"/>
              <a:ext cx="1223485" cy="448608"/>
            </a:xfrm>
            <a:custGeom>
              <a:avLst/>
              <a:gdLst>
                <a:gd name="connsiteX0" fmla="*/ 741588 w 1223485"/>
                <a:gd name="connsiteY0" fmla="*/ 448599 h 448608"/>
                <a:gd name="connsiteX1" fmla="*/ 739101 w 1223485"/>
                <a:gd name="connsiteY1" fmla="*/ 448608 h 448608"/>
                <a:gd name="connsiteX2" fmla="*/ 738301 w 1223485"/>
                <a:gd name="connsiteY2" fmla="*/ 448323 h 448608"/>
                <a:gd name="connsiteX3" fmla="*/ 738101 w 1223485"/>
                <a:gd name="connsiteY3" fmla="*/ 445941 h 448608"/>
                <a:gd name="connsiteX4" fmla="*/ 738835 w 1223485"/>
                <a:gd name="connsiteY4" fmla="*/ 444608 h 448608"/>
                <a:gd name="connsiteX5" fmla="*/ 744598 w 1223485"/>
                <a:gd name="connsiteY5" fmla="*/ 442893 h 448608"/>
                <a:gd name="connsiteX6" fmla="*/ 746846 w 1223485"/>
                <a:gd name="connsiteY6" fmla="*/ 441312 h 448608"/>
                <a:gd name="connsiteX7" fmla="*/ 750046 w 1223485"/>
                <a:gd name="connsiteY7" fmla="*/ 438026 h 448608"/>
                <a:gd name="connsiteX8" fmla="*/ 752027 w 1223485"/>
                <a:gd name="connsiteY8" fmla="*/ 437169 h 448608"/>
                <a:gd name="connsiteX9" fmla="*/ 752532 w 1223485"/>
                <a:gd name="connsiteY9" fmla="*/ 436797 h 448608"/>
                <a:gd name="connsiteX10" fmla="*/ 752875 w 1223485"/>
                <a:gd name="connsiteY10" fmla="*/ 436864 h 448608"/>
                <a:gd name="connsiteX11" fmla="*/ 753189 w 1223485"/>
                <a:gd name="connsiteY11" fmla="*/ 439369 h 448608"/>
                <a:gd name="connsiteX12" fmla="*/ 753989 w 1223485"/>
                <a:gd name="connsiteY12" fmla="*/ 440855 h 448608"/>
                <a:gd name="connsiteX13" fmla="*/ 754132 w 1223485"/>
                <a:gd name="connsiteY13" fmla="*/ 441636 h 448608"/>
                <a:gd name="connsiteX14" fmla="*/ 751255 w 1223485"/>
                <a:gd name="connsiteY14" fmla="*/ 442903 h 448608"/>
                <a:gd name="connsiteX15" fmla="*/ 748684 w 1223485"/>
                <a:gd name="connsiteY15" fmla="*/ 445818 h 448608"/>
                <a:gd name="connsiteX16" fmla="*/ 743083 w 1223485"/>
                <a:gd name="connsiteY16" fmla="*/ 447723 h 448608"/>
                <a:gd name="connsiteX17" fmla="*/ 741588 w 1223485"/>
                <a:gd name="connsiteY17" fmla="*/ 448599 h 448608"/>
                <a:gd name="connsiteX18" fmla="*/ 713098 w 1223485"/>
                <a:gd name="connsiteY18" fmla="*/ 439979 h 448608"/>
                <a:gd name="connsiteX19" fmla="*/ 711765 w 1223485"/>
                <a:gd name="connsiteY19" fmla="*/ 440303 h 448608"/>
                <a:gd name="connsiteX20" fmla="*/ 708898 w 1223485"/>
                <a:gd name="connsiteY20" fmla="*/ 439521 h 448608"/>
                <a:gd name="connsiteX21" fmla="*/ 708317 w 1223485"/>
                <a:gd name="connsiteY21" fmla="*/ 439045 h 448608"/>
                <a:gd name="connsiteX22" fmla="*/ 710774 w 1223485"/>
                <a:gd name="connsiteY22" fmla="*/ 437740 h 448608"/>
                <a:gd name="connsiteX23" fmla="*/ 712660 w 1223485"/>
                <a:gd name="connsiteY23" fmla="*/ 435893 h 448608"/>
                <a:gd name="connsiteX24" fmla="*/ 714860 w 1223485"/>
                <a:gd name="connsiteY24" fmla="*/ 435731 h 448608"/>
                <a:gd name="connsiteX25" fmla="*/ 716166 w 1223485"/>
                <a:gd name="connsiteY25" fmla="*/ 436111 h 448608"/>
                <a:gd name="connsiteX26" fmla="*/ 715718 w 1223485"/>
                <a:gd name="connsiteY26" fmla="*/ 438312 h 448608"/>
                <a:gd name="connsiteX27" fmla="*/ 713098 w 1223485"/>
                <a:gd name="connsiteY27" fmla="*/ 439979 h 448608"/>
                <a:gd name="connsiteX28" fmla="*/ 754075 w 1223485"/>
                <a:gd name="connsiteY28" fmla="*/ 432206 h 448608"/>
                <a:gd name="connsiteX29" fmla="*/ 751665 w 1223485"/>
                <a:gd name="connsiteY29" fmla="*/ 433149 h 448608"/>
                <a:gd name="connsiteX30" fmla="*/ 751656 w 1223485"/>
                <a:gd name="connsiteY30" fmla="*/ 431168 h 448608"/>
                <a:gd name="connsiteX31" fmla="*/ 753513 w 1223485"/>
                <a:gd name="connsiteY31" fmla="*/ 428663 h 448608"/>
                <a:gd name="connsiteX32" fmla="*/ 755209 w 1223485"/>
                <a:gd name="connsiteY32" fmla="*/ 427815 h 448608"/>
                <a:gd name="connsiteX33" fmla="*/ 756152 w 1223485"/>
                <a:gd name="connsiteY33" fmla="*/ 428815 h 448608"/>
                <a:gd name="connsiteX34" fmla="*/ 756237 w 1223485"/>
                <a:gd name="connsiteY34" fmla="*/ 429273 h 448608"/>
                <a:gd name="connsiteX35" fmla="*/ 753780 w 1223485"/>
                <a:gd name="connsiteY35" fmla="*/ 430168 h 448608"/>
                <a:gd name="connsiteX36" fmla="*/ 754075 w 1223485"/>
                <a:gd name="connsiteY36" fmla="*/ 432206 h 448608"/>
                <a:gd name="connsiteX37" fmla="*/ 663092 w 1223485"/>
                <a:gd name="connsiteY37" fmla="*/ 407194 h 448608"/>
                <a:gd name="connsiteX38" fmla="*/ 664302 w 1223485"/>
                <a:gd name="connsiteY38" fmla="*/ 408403 h 448608"/>
                <a:gd name="connsiteX39" fmla="*/ 668674 w 1223485"/>
                <a:gd name="connsiteY39" fmla="*/ 410737 h 448608"/>
                <a:gd name="connsiteX40" fmla="*/ 669388 w 1223485"/>
                <a:gd name="connsiteY40" fmla="*/ 411718 h 448608"/>
                <a:gd name="connsiteX41" fmla="*/ 669664 w 1223485"/>
                <a:gd name="connsiteY41" fmla="*/ 413337 h 448608"/>
                <a:gd name="connsiteX42" fmla="*/ 670540 w 1223485"/>
                <a:gd name="connsiteY42" fmla="*/ 414538 h 448608"/>
                <a:gd name="connsiteX43" fmla="*/ 672512 w 1223485"/>
                <a:gd name="connsiteY43" fmla="*/ 414728 h 448608"/>
                <a:gd name="connsiteX44" fmla="*/ 674618 w 1223485"/>
                <a:gd name="connsiteY44" fmla="*/ 414480 h 448608"/>
                <a:gd name="connsiteX45" fmla="*/ 676227 w 1223485"/>
                <a:gd name="connsiteY45" fmla="*/ 415252 h 448608"/>
                <a:gd name="connsiteX46" fmla="*/ 677618 w 1223485"/>
                <a:gd name="connsiteY46" fmla="*/ 416462 h 448608"/>
                <a:gd name="connsiteX47" fmla="*/ 679675 w 1223485"/>
                <a:gd name="connsiteY47" fmla="*/ 418814 h 448608"/>
                <a:gd name="connsiteX48" fmla="*/ 681485 w 1223485"/>
                <a:gd name="connsiteY48" fmla="*/ 421414 h 448608"/>
                <a:gd name="connsiteX49" fmla="*/ 683733 w 1223485"/>
                <a:gd name="connsiteY49" fmla="*/ 422872 h 448608"/>
                <a:gd name="connsiteX50" fmla="*/ 685019 w 1223485"/>
                <a:gd name="connsiteY50" fmla="*/ 425044 h 448608"/>
                <a:gd name="connsiteX51" fmla="*/ 684266 w 1223485"/>
                <a:gd name="connsiteY51" fmla="*/ 426958 h 448608"/>
                <a:gd name="connsiteX52" fmla="*/ 681418 w 1223485"/>
                <a:gd name="connsiteY52" fmla="*/ 429606 h 448608"/>
                <a:gd name="connsiteX53" fmla="*/ 679885 w 1223485"/>
                <a:gd name="connsiteY53" fmla="*/ 430178 h 448608"/>
                <a:gd name="connsiteX54" fmla="*/ 677780 w 1223485"/>
                <a:gd name="connsiteY54" fmla="*/ 430387 h 448608"/>
                <a:gd name="connsiteX55" fmla="*/ 674503 w 1223485"/>
                <a:gd name="connsiteY55" fmla="*/ 431968 h 448608"/>
                <a:gd name="connsiteX56" fmla="*/ 673303 w 1223485"/>
                <a:gd name="connsiteY56" fmla="*/ 431149 h 448608"/>
                <a:gd name="connsiteX57" fmla="*/ 669588 w 1223485"/>
                <a:gd name="connsiteY57" fmla="*/ 430578 h 448608"/>
                <a:gd name="connsiteX58" fmla="*/ 666626 w 1223485"/>
                <a:gd name="connsiteY58" fmla="*/ 429435 h 448608"/>
                <a:gd name="connsiteX59" fmla="*/ 664140 w 1223485"/>
                <a:gd name="connsiteY59" fmla="*/ 427349 h 448608"/>
                <a:gd name="connsiteX60" fmla="*/ 662711 w 1223485"/>
                <a:gd name="connsiteY60" fmla="*/ 425110 h 448608"/>
                <a:gd name="connsiteX61" fmla="*/ 660902 w 1223485"/>
                <a:gd name="connsiteY61" fmla="*/ 423129 h 448608"/>
                <a:gd name="connsiteX62" fmla="*/ 657749 w 1223485"/>
                <a:gd name="connsiteY62" fmla="*/ 421805 h 448608"/>
                <a:gd name="connsiteX63" fmla="*/ 652091 w 1223485"/>
                <a:gd name="connsiteY63" fmla="*/ 417919 h 448608"/>
                <a:gd name="connsiteX64" fmla="*/ 648595 w 1223485"/>
                <a:gd name="connsiteY64" fmla="*/ 417566 h 448608"/>
                <a:gd name="connsiteX65" fmla="*/ 647166 w 1223485"/>
                <a:gd name="connsiteY65" fmla="*/ 417852 h 448608"/>
                <a:gd name="connsiteX66" fmla="*/ 645728 w 1223485"/>
                <a:gd name="connsiteY66" fmla="*/ 417871 h 448608"/>
                <a:gd name="connsiteX67" fmla="*/ 638317 w 1223485"/>
                <a:gd name="connsiteY67" fmla="*/ 416128 h 448608"/>
                <a:gd name="connsiteX68" fmla="*/ 637165 w 1223485"/>
                <a:gd name="connsiteY68" fmla="*/ 415109 h 448608"/>
                <a:gd name="connsiteX69" fmla="*/ 636260 w 1223485"/>
                <a:gd name="connsiteY69" fmla="*/ 413804 h 448608"/>
                <a:gd name="connsiteX70" fmla="*/ 635432 w 1223485"/>
                <a:gd name="connsiteY70" fmla="*/ 412518 h 448608"/>
                <a:gd name="connsiteX71" fmla="*/ 634927 w 1223485"/>
                <a:gd name="connsiteY71" fmla="*/ 411080 h 448608"/>
                <a:gd name="connsiteX72" fmla="*/ 635879 w 1223485"/>
                <a:gd name="connsiteY72" fmla="*/ 409803 h 448608"/>
                <a:gd name="connsiteX73" fmla="*/ 636870 w 1223485"/>
                <a:gd name="connsiteY73" fmla="*/ 408946 h 448608"/>
                <a:gd name="connsiteX74" fmla="*/ 640994 w 1223485"/>
                <a:gd name="connsiteY74" fmla="*/ 407441 h 448608"/>
                <a:gd name="connsiteX75" fmla="*/ 643947 w 1223485"/>
                <a:gd name="connsiteY75" fmla="*/ 406984 h 448608"/>
                <a:gd name="connsiteX76" fmla="*/ 647366 w 1223485"/>
                <a:gd name="connsiteY76" fmla="*/ 407051 h 448608"/>
                <a:gd name="connsiteX77" fmla="*/ 652463 w 1223485"/>
                <a:gd name="connsiteY77" fmla="*/ 406584 h 448608"/>
                <a:gd name="connsiteX78" fmla="*/ 657291 w 1223485"/>
                <a:gd name="connsiteY78" fmla="*/ 407336 h 448608"/>
                <a:gd name="connsiteX79" fmla="*/ 658777 w 1223485"/>
                <a:gd name="connsiteY79" fmla="*/ 406775 h 448608"/>
                <a:gd name="connsiteX80" fmla="*/ 661216 w 1223485"/>
                <a:gd name="connsiteY80" fmla="*/ 405212 h 448608"/>
                <a:gd name="connsiteX81" fmla="*/ 662064 w 1223485"/>
                <a:gd name="connsiteY81" fmla="*/ 405755 h 448608"/>
                <a:gd name="connsiteX82" fmla="*/ 663092 w 1223485"/>
                <a:gd name="connsiteY82" fmla="*/ 407194 h 448608"/>
                <a:gd name="connsiteX83" fmla="*/ 794728 w 1223485"/>
                <a:gd name="connsiteY83" fmla="*/ 398554 h 448608"/>
                <a:gd name="connsiteX84" fmla="*/ 795709 w 1223485"/>
                <a:gd name="connsiteY84" fmla="*/ 398850 h 448608"/>
                <a:gd name="connsiteX85" fmla="*/ 799100 w 1223485"/>
                <a:gd name="connsiteY85" fmla="*/ 397230 h 448608"/>
                <a:gd name="connsiteX86" fmla="*/ 799738 w 1223485"/>
                <a:gd name="connsiteY86" fmla="*/ 397535 h 448608"/>
                <a:gd name="connsiteX87" fmla="*/ 800395 w 1223485"/>
                <a:gd name="connsiteY87" fmla="*/ 398269 h 448608"/>
                <a:gd name="connsiteX88" fmla="*/ 800405 w 1223485"/>
                <a:gd name="connsiteY88" fmla="*/ 400431 h 448608"/>
                <a:gd name="connsiteX89" fmla="*/ 799100 w 1223485"/>
                <a:gd name="connsiteY89" fmla="*/ 402231 h 448608"/>
                <a:gd name="connsiteX90" fmla="*/ 795804 w 1223485"/>
                <a:gd name="connsiteY90" fmla="*/ 402374 h 448608"/>
                <a:gd name="connsiteX91" fmla="*/ 795338 w 1223485"/>
                <a:gd name="connsiteY91" fmla="*/ 402879 h 448608"/>
                <a:gd name="connsiteX92" fmla="*/ 795299 w 1223485"/>
                <a:gd name="connsiteY92" fmla="*/ 403974 h 448608"/>
                <a:gd name="connsiteX93" fmla="*/ 795556 w 1223485"/>
                <a:gd name="connsiteY93" fmla="*/ 405041 h 448608"/>
                <a:gd name="connsiteX94" fmla="*/ 796318 w 1223485"/>
                <a:gd name="connsiteY94" fmla="*/ 405898 h 448608"/>
                <a:gd name="connsiteX95" fmla="*/ 797300 w 1223485"/>
                <a:gd name="connsiteY95" fmla="*/ 407403 h 448608"/>
                <a:gd name="connsiteX96" fmla="*/ 798223 w 1223485"/>
                <a:gd name="connsiteY96" fmla="*/ 410908 h 448608"/>
                <a:gd name="connsiteX97" fmla="*/ 796357 w 1223485"/>
                <a:gd name="connsiteY97" fmla="*/ 412347 h 448608"/>
                <a:gd name="connsiteX98" fmla="*/ 795414 w 1223485"/>
                <a:gd name="connsiteY98" fmla="*/ 415052 h 448608"/>
                <a:gd name="connsiteX99" fmla="*/ 792175 w 1223485"/>
                <a:gd name="connsiteY99" fmla="*/ 417595 h 448608"/>
                <a:gd name="connsiteX100" fmla="*/ 788613 w 1223485"/>
                <a:gd name="connsiteY100" fmla="*/ 421757 h 448608"/>
                <a:gd name="connsiteX101" fmla="*/ 785755 w 1223485"/>
                <a:gd name="connsiteY101" fmla="*/ 423881 h 448608"/>
                <a:gd name="connsiteX102" fmla="*/ 783250 w 1223485"/>
                <a:gd name="connsiteY102" fmla="*/ 426396 h 448608"/>
                <a:gd name="connsiteX103" fmla="*/ 781098 w 1223485"/>
                <a:gd name="connsiteY103" fmla="*/ 428082 h 448608"/>
                <a:gd name="connsiteX104" fmla="*/ 778402 w 1223485"/>
                <a:gd name="connsiteY104" fmla="*/ 428654 h 448608"/>
                <a:gd name="connsiteX105" fmla="*/ 774373 w 1223485"/>
                <a:gd name="connsiteY105" fmla="*/ 429015 h 448608"/>
                <a:gd name="connsiteX106" fmla="*/ 768896 w 1223485"/>
                <a:gd name="connsiteY106" fmla="*/ 432025 h 448608"/>
                <a:gd name="connsiteX107" fmla="*/ 765867 w 1223485"/>
                <a:gd name="connsiteY107" fmla="*/ 433340 h 448608"/>
                <a:gd name="connsiteX108" fmla="*/ 762914 w 1223485"/>
                <a:gd name="connsiteY108" fmla="*/ 433435 h 448608"/>
                <a:gd name="connsiteX109" fmla="*/ 760152 w 1223485"/>
                <a:gd name="connsiteY109" fmla="*/ 432454 h 448608"/>
                <a:gd name="connsiteX110" fmla="*/ 759104 w 1223485"/>
                <a:gd name="connsiteY110" fmla="*/ 431349 h 448608"/>
                <a:gd name="connsiteX111" fmla="*/ 759352 w 1223485"/>
                <a:gd name="connsiteY111" fmla="*/ 429863 h 448608"/>
                <a:gd name="connsiteX112" fmla="*/ 760266 w 1223485"/>
                <a:gd name="connsiteY112" fmla="*/ 428587 h 448608"/>
                <a:gd name="connsiteX113" fmla="*/ 761381 w 1223485"/>
                <a:gd name="connsiteY113" fmla="*/ 427539 h 448608"/>
                <a:gd name="connsiteX114" fmla="*/ 762085 w 1223485"/>
                <a:gd name="connsiteY114" fmla="*/ 426187 h 448608"/>
                <a:gd name="connsiteX115" fmla="*/ 758961 w 1223485"/>
                <a:gd name="connsiteY115" fmla="*/ 424472 h 448608"/>
                <a:gd name="connsiteX116" fmla="*/ 758694 w 1223485"/>
                <a:gd name="connsiteY116" fmla="*/ 423167 h 448608"/>
                <a:gd name="connsiteX117" fmla="*/ 759933 w 1223485"/>
                <a:gd name="connsiteY117" fmla="*/ 419690 h 448608"/>
                <a:gd name="connsiteX118" fmla="*/ 760743 w 1223485"/>
                <a:gd name="connsiteY118" fmla="*/ 416119 h 448608"/>
                <a:gd name="connsiteX119" fmla="*/ 761905 w 1223485"/>
                <a:gd name="connsiteY119" fmla="*/ 413680 h 448608"/>
                <a:gd name="connsiteX120" fmla="*/ 766381 w 1223485"/>
                <a:gd name="connsiteY120" fmla="*/ 409327 h 448608"/>
                <a:gd name="connsiteX121" fmla="*/ 769058 w 1223485"/>
                <a:gd name="connsiteY121" fmla="*/ 407165 h 448608"/>
                <a:gd name="connsiteX122" fmla="*/ 770639 w 1223485"/>
                <a:gd name="connsiteY122" fmla="*/ 406327 h 448608"/>
                <a:gd name="connsiteX123" fmla="*/ 771077 w 1223485"/>
                <a:gd name="connsiteY123" fmla="*/ 407241 h 448608"/>
                <a:gd name="connsiteX124" fmla="*/ 772077 w 1223485"/>
                <a:gd name="connsiteY124" fmla="*/ 408346 h 448608"/>
                <a:gd name="connsiteX125" fmla="*/ 772753 w 1223485"/>
                <a:gd name="connsiteY125" fmla="*/ 408527 h 448608"/>
                <a:gd name="connsiteX126" fmla="*/ 773268 w 1223485"/>
                <a:gd name="connsiteY126" fmla="*/ 408279 h 448608"/>
                <a:gd name="connsiteX127" fmla="*/ 777211 w 1223485"/>
                <a:gd name="connsiteY127" fmla="*/ 408661 h 448608"/>
                <a:gd name="connsiteX128" fmla="*/ 778202 w 1223485"/>
                <a:gd name="connsiteY128" fmla="*/ 408279 h 448608"/>
                <a:gd name="connsiteX129" fmla="*/ 779707 w 1223485"/>
                <a:gd name="connsiteY129" fmla="*/ 406555 h 448608"/>
                <a:gd name="connsiteX130" fmla="*/ 780697 w 1223485"/>
                <a:gd name="connsiteY130" fmla="*/ 405594 h 448608"/>
                <a:gd name="connsiteX131" fmla="*/ 781364 w 1223485"/>
                <a:gd name="connsiteY131" fmla="*/ 403555 h 448608"/>
                <a:gd name="connsiteX132" fmla="*/ 781535 w 1223485"/>
                <a:gd name="connsiteY132" fmla="*/ 402260 h 448608"/>
                <a:gd name="connsiteX133" fmla="*/ 785041 w 1223485"/>
                <a:gd name="connsiteY133" fmla="*/ 401317 h 448608"/>
                <a:gd name="connsiteX134" fmla="*/ 786917 w 1223485"/>
                <a:gd name="connsiteY134" fmla="*/ 400278 h 448608"/>
                <a:gd name="connsiteX135" fmla="*/ 788584 w 1223485"/>
                <a:gd name="connsiteY135" fmla="*/ 398802 h 448608"/>
                <a:gd name="connsiteX136" fmla="*/ 793442 w 1223485"/>
                <a:gd name="connsiteY136" fmla="*/ 396287 h 448608"/>
                <a:gd name="connsiteX137" fmla="*/ 794309 w 1223485"/>
                <a:gd name="connsiteY137" fmla="*/ 395592 h 448608"/>
                <a:gd name="connsiteX138" fmla="*/ 794118 w 1223485"/>
                <a:gd name="connsiteY138" fmla="*/ 397983 h 448608"/>
                <a:gd name="connsiteX139" fmla="*/ 794728 w 1223485"/>
                <a:gd name="connsiteY139" fmla="*/ 398554 h 448608"/>
                <a:gd name="connsiteX140" fmla="*/ 545401 w 1223485"/>
                <a:gd name="connsiteY140" fmla="*/ 390925 h 448608"/>
                <a:gd name="connsiteX141" fmla="*/ 544659 w 1223485"/>
                <a:gd name="connsiteY141" fmla="*/ 391849 h 448608"/>
                <a:gd name="connsiteX142" fmla="*/ 542487 w 1223485"/>
                <a:gd name="connsiteY142" fmla="*/ 390201 h 448608"/>
                <a:gd name="connsiteX143" fmla="*/ 541934 w 1223485"/>
                <a:gd name="connsiteY143" fmla="*/ 389458 h 448608"/>
                <a:gd name="connsiteX144" fmla="*/ 543544 w 1223485"/>
                <a:gd name="connsiteY144" fmla="*/ 388391 h 448608"/>
                <a:gd name="connsiteX145" fmla="*/ 544106 w 1223485"/>
                <a:gd name="connsiteY145" fmla="*/ 388239 h 448608"/>
                <a:gd name="connsiteX146" fmla="*/ 545496 w 1223485"/>
                <a:gd name="connsiteY146" fmla="*/ 389401 h 448608"/>
                <a:gd name="connsiteX147" fmla="*/ 545401 w 1223485"/>
                <a:gd name="connsiteY147" fmla="*/ 390925 h 448608"/>
                <a:gd name="connsiteX148" fmla="*/ 742349 w 1223485"/>
                <a:gd name="connsiteY148" fmla="*/ 384896 h 448608"/>
                <a:gd name="connsiteX149" fmla="*/ 741493 w 1223485"/>
                <a:gd name="connsiteY149" fmla="*/ 386477 h 448608"/>
                <a:gd name="connsiteX150" fmla="*/ 739959 w 1223485"/>
                <a:gd name="connsiteY150" fmla="*/ 386029 h 448608"/>
                <a:gd name="connsiteX151" fmla="*/ 740378 w 1223485"/>
                <a:gd name="connsiteY151" fmla="*/ 384505 h 448608"/>
                <a:gd name="connsiteX152" fmla="*/ 741159 w 1223485"/>
                <a:gd name="connsiteY152" fmla="*/ 383600 h 448608"/>
                <a:gd name="connsiteX153" fmla="*/ 743235 w 1223485"/>
                <a:gd name="connsiteY153" fmla="*/ 382286 h 448608"/>
                <a:gd name="connsiteX154" fmla="*/ 745350 w 1223485"/>
                <a:gd name="connsiteY154" fmla="*/ 382057 h 448608"/>
                <a:gd name="connsiteX155" fmla="*/ 746646 w 1223485"/>
                <a:gd name="connsiteY155" fmla="*/ 382514 h 448608"/>
                <a:gd name="connsiteX156" fmla="*/ 747055 w 1223485"/>
                <a:gd name="connsiteY156" fmla="*/ 383019 h 448608"/>
                <a:gd name="connsiteX157" fmla="*/ 743759 w 1223485"/>
                <a:gd name="connsiteY157" fmla="*/ 383534 h 448608"/>
                <a:gd name="connsiteX158" fmla="*/ 742349 w 1223485"/>
                <a:gd name="connsiteY158" fmla="*/ 384896 h 448608"/>
                <a:gd name="connsiteX159" fmla="*/ 648433 w 1223485"/>
                <a:gd name="connsiteY159" fmla="*/ 390154 h 448608"/>
                <a:gd name="connsiteX160" fmla="*/ 647395 w 1223485"/>
                <a:gd name="connsiteY160" fmla="*/ 390411 h 448608"/>
                <a:gd name="connsiteX161" fmla="*/ 646347 w 1223485"/>
                <a:gd name="connsiteY161" fmla="*/ 390020 h 448608"/>
                <a:gd name="connsiteX162" fmla="*/ 646776 w 1223485"/>
                <a:gd name="connsiteY162" fmla="*/ 387629 h 448608"/>
                <a:gd name="connsiteX163" fmla="*/ 646176 w 1223485"/>
                <a:gd name="connsiteY163" fmla="*/ 386001 h 448608"/>
                <a:gd name="connsiteX164" fmla="*/ 647262 w 1223485"/>
                <a:gd name="connsiteY164" fmla="*/ 384724 h 448608"/>
                <a:gd name="connsiteX165" fmla="*/ 647538 w 1223485"/>
                <a:gd name="connsiteY165" fmla="*/ 382467 h 448608"/>
                <a:gd name="connsiteX166" fmla="*/ 647976 w 1223485"/>
                <a:gd name="connsiteY166" fmla="*/ 381781 h 448608"/>
                <a:gd name="connsiteX167" fmla="*/ 648614 w 1223485"/>
                <a:gd name="connsiteY167" fmla="*/ 382495 h 448608"/>
                <a:gd name="connsiteX168" fmla="*/ 648909 w 1223485"/>
                <a:gd name="connsiteY168" fmla="*/ 382962 h 448608"/>
                <a:gd name="connsiteX169" fmla="*/ 649462 w 1223485"/>
                <a:gd name="connsiteY169" fmla="*/ 383181 h 448608"/>
                <a:gd name="connsiteX170" fmla="*/ 650662 w 1223485"/>
                <a:gd name="connsiteY170" fmla="*/ 383219 h 448608"/>
                <a:gd name="connsiteX171" fmla="*/ 650929 w 1223485"/>
                <a:gd name="connsiteY171" fmla="*/ 384200 h 448608"/>
                <a:gd name="connsiteX172" fmla="*/ 650881 w 1223485"/>
                <a:gd name="connsiteY172" fmla="*/ 385124 h 448608"/>
                <a:gd name="connsiteX173" fmla="*/ 650367 w 1223485"/>
                <a:gd name="connsiteY173" fmla="*/ 386096 h 448608"/>
                <a:gd name="connsiteX174" fmla="*/ 648938 w 1223485"/>
                <a:gd name="connsiteY174" fmla="*/ 387134 h 448608"/>
                <a:gd name="connsiteX175" fmla="*/ 647909 w 1223485"/>
                <a:gd name="connsiteY175" fmla="*/ 388306 h 448608"/>
                <a:gd name="connsiteX176" fmla="*/ 648433 w 1223485"/>
                <a:gd name="connsiteY176" fmla="*/ 390154 h 448608"/>
                <a:gd name="connsiteX177" fmla="*/ 751437 w 1223485"/>
                <a:gd name="connsiteY177" fmla="*/ 379781 h 448608"/>
                <a:gd name="connsiteX178" fmla="*/ 750894 w 1223485"/>
                <a:gd name="connsiteY178" fmla="*/ 380962 h 448608"/>
                <a:gd name="connsiteX179" fmla="*/ 743616 w 1223485"/>
                <a:gd name="connsiteY179" fmla="*/ 380886 h 448608"/>
                <a:gd name="connsiteX180" fmla="*/ 743817 w 1223485"/>
                <a:gd name="connsiteY180" fmla="*/ 379333 h 448608"/>
                <a:gd name="connsiteX181" fmla="*/ 745836 w 1223485"/>
                <a:gd name="connsiteY181" fmla="*/ 377638 h 448608"/>
                <a:gd name="connsiteX182" fmla="*/ 746512 w 1223485"/>
                <a:gd name="connsiteY182" fmla="*/ 377076 h 448608"/>
                <a:gd name="connsiteX183" fmla="*/ 748741 w 1223485"/>
                <a:gd name="connsiteY183" fmla="*/ 376580 h 448608"/>
                <a:gd name="connsiteX184" fmla="*/ 751922 w 1223485"/>
                <a:gd name="connsiteY184" fmla="*/ 377476 h 448608"/>
                <a:gd name="connsiteX185" fmla="*/ 751437 w 1223485"/>
                <a:gd name="connsiteY185" fmla="*/ 379781 h 448608"/>
                <a:gd name="connsiteX186" fmla="*/ 572967 w 1223485"/>
                <a:gd name="connsiteY186" fmla="*/ 386734 h 448608"/>
                <a:gd name="connsiteX187" fmla="*/ 569585 w 1223485"/>
                <a:gd name="connsiteY187" fmla="*/ 392297 h 448608"/>
                <a:gd name="connsiteX188" fmla="*/ 570795 w 1223485"/>
                <a:gd name="connsiteY188" fmla="*/ 393192 h 448608"/>
                <a:gd name="connsiteX189" fmla="*/ 571519 w 1223485"/>
                <a:gd name="connsiteY189" fmla="*/ 394040 h 448608"/>
                <a:gd name="connsiteX190" fmla="*/ 565918 w 1223485"/>
                <a:gd name="connsiteY190" fmla="*/ 395192 h 448608"/>
                <a:gd name="connsiteX191" fmla="*/ 563585 w 1223485"/>
                <a:gd name="connsiteY191" fmla="*/ 394583 h 448608"/>
                <a:gd name="connsiteX192" fmla="*/ 562232 w 1223485"/>
                <a:gd name="connsiteY192" fmla="*/ 394745 h 448608"/>
                <a:gd name="connsiteX193" fmla="*/ 556546 w 1223485"/>
                <a:gd name="connsiteY193" fmla="*/ 393697 h 448608"/>
                <a:gd name="connsiteX194" fmla="*/ 552479 w 1223485"/>
                <a:gd name="connsiteY194" fmla="*/ 392421 h 448608"/>
                <a:gd name="connsiteX195" fmla="*/ 552012 w 1223485"/>
                <a:gd name="connsiteY195" fmla="*/ 391411 h 448608"/>
                <a:gd name="connsiteX196" fmla="*/ 552336 w 1223485"/>
                <a:gd name="connsiteY196" fmla="*/ 390201 h 448608"/>
                <a:gd name="connsiteX197" fmla="*/ 553535 w 1223485"/>
                <a:gd name="connsiteY197" fmla="*/ 390611 h 448608"/>
                <a:gd name="connsiteX198" fmla="*/ 556670 w 1223485"/>
                <a:gd name="connsiteY198" fmla="*/ 390801 h 448608"/>
                <a:gd name="connsiteX199" fmla="*/ 557869 w 1223485"/>
                <a:gd name="connsiteY199" fmla="*/ 390258 h 448608"/>
                <a:gd name="connsiteX200" fmla="*/ 557898 w 1223485"/>
                <a:gd name="connsiteY200" fmla="*/ 386677 h 448608"/>
                <a:gd name="connsiteX201" fmla="*/ 557460 w 1223485"/>
                <a:gd name="connsiteY201" fmla="*/ 382000 h 448608"/>
                <a:gd name="connsiteX202" fmla="*/ 561698 w 1223485"/>
                <a:gd name="connsiteY202" fmla="*/ 378190 h 448608"/>
                <a:gd name="connsiteX203" fmla="*/ 563956 w 1223485"/>
                <a:gd name="connsiteY203" fmla="*/ 376647 h 448608"/>
                <a:gd name="connsiteX204" fmla="*/ 566547 w 1223485"/>
                <a:gd name="connsiteY204" fmla="*/ 375742 h 448608"/>
                <a:gd name="connsiteX205" fmla="*/ 573100 w 1223485"/>
                <a:gd name="connsiteY205" fmla="*/ 377847 h 448608"/>
                <a:gd name="connsiteX206" fmla="*/ 574186 w 1223485"/>
                <a:gd name="connsiteY206" fmla="*/ 378419 h 448608"/>
                <a:gd name="connsiteX207" fmla="*/ 575024 w 1223485"/>
                <a:gd name="connsiteY207" fmla="*/ 379276 h 448608"/>
                <a:gd name="connsiteX208" fmla="*/ 575434 w 1223485"/>
                <a:gd name="connsiteY208" fmla="*/ 380647 h 448608"/>
                <a:gd name="connsiteX209" fmla="*/ 572967 w 1223485"/>
                <a:gd name="connsiteY209" fmla="*/ 386734 h 448608"/>
                <a:gd name="connsiteX210" fmla="*/ 777354 w 1223485"/>
                <a:gd name="connsiteY210" fmla="*/ 379104 h 448608"/>
                <a:gd name="connsiteX211" fmla="*/ 775725 w 1223485"/>
                <a:gd name="connsiteY211" fmla="*/ 380762 h 448608"/>
                <a:gd name="connsiteX212" fmla="*/ 774620 w 1223485"/>
                <a:gd name="connsiteY212" fmla="*/ 383648 h 448608"/>
                <a:gd name="connsiteX213" fmla="*/ 773611 w 1223485"/>
                <a:gd name="connsiteY213" fmla="*/ 384524 h 448608"/>
                <a:gd name="connsiteX214" fmla="*/ 771449 w 1223485"/>
                <a:gd name="connsiteY214" fmla="*/ 385067 h 448608"/>
                <a:gd name="connsiteX215" fmla="*/ 770144 w 1223485"/>
                <a:gd name="connsiteY215" fmla="*/ 382171 h 448608"/>
                <a:gd name="connsiteX216" fmla="*/ 767753 w 1223485"/>
                <a:gd name="connsiteY216" fmla="*/ 382305 h 448608"/>
                <a:gd name="connsiteX217" fmla="*/ 768925 w 1223485"/>
                <a:gd name="connsiteY217" fmla="*/ 379752 h 448608"/>
                <a:gd name="connsiteX218" fmla="*/ 770048 w 1223485"/>
                <a:gd name="connsiteY218" fmla="*/ 378800 h 448608"/>
                <a:gd name="connsiteX219" fmla="*/ 771515 w 1223485"/>
                <a:gd name="connsiteY219" fmla="*/ 378781 h 448608"/>
                <a:gd name="connsiteX220" fmla="*/ 772239 w 1223485"/>
                <a:gd name="connsiteY220" fmla="*/ 379809 h 448608"/>
                <a:gd name="connsiteX221" fmla="*/ 772630 w 1223485"/>
                <a:gd name="connsiteY221" fmla="*/ 380028 h 448608"/>
                <a:gd name="connsiteX222" fmla="*/ 776078 w 1223485"/>
                <a:gd name="connsiteY222" fmla="*/ 375713 h 448608"/>
                <a:gd name="connsiteX223" fmla="*/ 776773 w 1223485"/>
                <a:gd name="connsiteY223" fmla="*/ 375666 h 448608"/>
                <a:gd name="connsiteX224" fmla="*/ 777354 w 1223485"/>
                <a:gd name="connsiteY224" fmla="*/ 375856 h 448608"/>
                <a:gd name="connsiteX225" fmla="*/ 777821 w 1223485"/>
                <a:gd name="connsiteY225" fmla="*/ 376399 h 448608"/>
                <a:gd name="connsiteX226" fmla="*/ 777354 w 1223485"/>
                <a:gd name="connsiteY226" fmla="*/ 379104 h 448608"/>
                <a:gd name="connsiteX227" fmla="*/ 767676 w 1223485"/>
                <a:gd name="connsiteY227" fmla="*/ 377571 h 448608"/>
                <a:gd name="connsiteX228" fmla="*/ 763905 w 1223485"/>
                <a:gd name="connsiteY228" fmla="*/ 378304 h 448608"/>
                <a:gd name="connsiteX229" fmla="*/ 761599 w 1223485"/>
                <a:gd name="connsiteY229" fmla="*/ 381657 h 448608"/>
                <a:gd name="connsiteX230" fmla="*/ 759771 w 1223485"/>
                <a:gd name="connsiteY230" fmla="*/ 381610 h 448608"/>
                <a:gd name="connsiteX231" fmla="*/ 758771 w 1223485"/>
                <a:gd name="connsiteY231" fmla="*/ 383096 h 448608"/>
                <a:gd name="connsiteX232" fmla="*/ 758542 w 1223485"/>
                <a:gd name="connsiteY232" fmla="*/ 383734 h 448608"/>
                <a:gd name="connsiteX233" fmla="*/ 758676 w 1223485"/>
                <a:gd name="connsiteY233" fmla="*/ 384334 h 448608"/>
                <a:gd name="connsiteX234" fmla="*/ 758476 w 1223485"/>
                <a:gd name="connsiteY234" fmla="*/ 384905 h 448608"/>
                <a:gd name="connsiteX235" fmla="*/ 757751 w 1223485"/>
                <a:gd name="connsiteY235" fmla="*/ 385496 h 448608"/>
                <a:gd name="connsiteX236" fmla="*/ 756037 w 1223485"/>
                <a:gd name="connsiteY236" fmla="*/ 384572 h 448608"/>
                <a:gd name="connsiteX237" fmla="*/ 754570 w 1223485"/>
                <a:gd name="connsiteY237" fmla="*/ 385753 h 448608"/>
                <a:gd name="connsiteX238" fmla="*/ 753951 w 1223485"/>
                <a:gd name="connsiteY238" fmla="*/ 386039 h 448608"/>
                <a:gd name="connsiteX239" fmla="*/ 751789 w 1223485"/>
                <a:gd name="connsiteY239" fmla="*/ 384667 h 448608"/>
                <a:gd name="connsiteX240" fmla="*/ 749741 w 1223485"/>
                <a:gd name="connsiteY240" fmla="*/ 384753 h 448608"/>
                <a:gd name="connsiteX241" fmla="*/ 749122 w 1223485"/>
                <a:gd name="connsiteY241" fmla="*/ 384543 h 448608"/>
                <a:gd name="connsiteX242" fmla="*/ 751665 w 1223485"/>
                <a:gd name="connsiteY242" fmla="*/ 382086 h 448608"/>
                <a:gd name="connsiteX243" fmla="*/ 755132 w 1223485"/>
                <a:gd name="connsiteY243" fmla="*/ 379790 h 448608"/>
                <a:gd name="connsiteX244" fmla="*/ 755704 w 1223485"/>
                <a:gd name="connsiteY244" fmla="*/ 378943 h 448608"/>
                <a:gd name="connsiteX245" fmla="*/ 754342 w 1223485"/>
                <a:gd name="connsiteY245" fmla="*/ 378714 h 448608"/>
                <a:gd name="connsiteX246" fmla="*/ 753532 w 1223485"/>
                <a:gd name="connsiteY246" fmla="*/ 378371 h 448608"/>
                <a:gd name="connsiteX247" fmla="*/ 753427 w 1223485"/>
                <a:gd name="connsiteY247" fmla="*/ 377828 h 448608"/>
                <a:gd name="connsiteX248" fmla="*/ 755618 w 1223485"/>
                <a:gd name="connsiteY248" fmla="*/ 377466 h 448608"/>
                <a:gd name="connsiteX249" fmla="*/ 757132 w 1223485"/>
                <a:gd name="connsiteY249" fmla="*/ 377419 h 448608"/>
                <a:gd name="connsiteX250" fmla="*/ 758285 w 1223485"/>
                <a:gd name="connsiteY250" fmla="*/ 378123 h 448608"/>
                <a:gd name="connsiteX251" fmla="*/ 759018 w 1223485"/>
                <a:gd name="connsiteY251" fmla="*/ 378123 h 448608"/>
                <a:gd name="connsiteX252" fmla="*/ 763705 w 1223485"/>
                <a:gd name="connsiteY252" fmla="*/ 375418 h 448608"/>
                <a:gd name="connsiteX253" fmla="*/ 765562 w 1223485"/>
                <a:gd name="connsiteY253" fmla="*/ 376028 h 448608"/>
                <a:gd name="connsiteX254" fmla="*/ 766915 w 1223485"/>
                <a:gd name="connsiteY254" fmla="*/ 376723 h 448608"/>
                <a:gd name="connsiteX255" fmla="*/ 767676 w 1223485"/>
                <a:gd name="connsiteY255" fmla="*/ 377571 h 448608"/>
                <a:gd name="connsiteX256" fmla="*/ 1167860 w 1223485"/>
                <a:gd name="connsiteY256" fmla="*/ 380695 h 448608"/>
                <a:gd name="connsiteX257" fmla="*/ 1166536 w 1223485"/>
                <a:gd name="connsiteY257" fmla="*/ 381048 h 448608"/>
                <a:gd name="connsiteX258" fmla="*/ 1159811 w 1223485"/>
                <a:gd name="connsiteY258" fmla="*/ 380238 h 448608"/>
                <a:gd name="connsiteX259" fmla="*/ 1159097 w 1223485"/>
                <a:gd name="connsiteY259" fmla="*/ 379133 h 448608"/>
                <a:gd name="connsiteX260" fmla="*/ 1158992 w 1223485"/>
                <a:gd name="connsiteY260" fmla="*/ 378562 h 448608"/>
                <a:gd name="connsiteX261" fmla="*/ 1160526 w 1223485"/>
                <a:gd name="connsiteY261" fmla="*/ 377466 h 448608"/>
                <a:gd name="connsiteX262" fmla="*/ 1162012 w 1223485"/>
                <a:gd name="connsiteY262" fmla="*/ 375609 h 448608"/>
                <a:gd name="connsiteX263" fmla="*/ 1164317 w 1223485"/>
                <a:gd name="connsiteY263" fmla="*/ 374913 h 448608"/>
                <a:gd name="connsiteX264" fmla="*/ 1165212 w 1223485"/>
                <a:gd name="connsiteY264" fmla="*/ 374913 h 448608"/>
                <a:gd name="connsiteX265" fmla="*/ 1167917 w 1223485"/>
                <a:gd name="connsiteY265" fmla="*/ 379314 h 448608"/>
                <a:gd name="connsiteX266" fmla="*/ 1167860 w 1223485"/>
                <a:gd name="connsiteY266" fmla="*/ 380695 h 448608"/>
                <a:gd name="connsiteX267" fmla="*/ 597436 w 1223485"/>
                <a:gd name="connsiteY267" fmla="*/ 380124 h 448608"/>
                <a:gd name="connsiteX268" fmla="*/ 596836 w 1223485"/>
                <a:gd name="connsiteY268" fmla="*/ 380143 h 448608"/>
                <a:gd name="connsiteX269" fmla="*/ 595674 w 1223485"/>
                <a:gd name="connsiteY269" fmla="*/ 379619 h 448608"/>
                <a:gd name="connsiteX270" fmla="*/ 596093 w 1223485"/>
                <a:gd name="connsiteY270" fmla="*/ 378505 h 448608"/>
                <a:gd name="connsiteX271" fmla="*/ 595465 w 1223485"/>
                <a:gd name="connsiteY271" fmla="*/ 376685 h 448608"/>
                <a:gd name="connsiteX272" fmla="*/ 595684 w 1223485"/>
                <a:gd name="connsiteY272" fmla="*/ 375190 h 448608"/>
                <a:gd name="connsiteX273" fmla="*/ 597169 w 1223485"/>
                <a:gd name="connsiteY273" fmla="*/ 374342 h 448608"/>
                <a:gd name="connsiteX274" fmla="*/ 600341 w 1223485"/>
                <a:gd name="connsiteY274" fmla="*/ 374247 h 448608"/>
                <a:gd name="connsiteX275" fmla="*/ 600456 w 1223485"/>
                <a:gd name="connsiteY275" fmla="*/ 375342 h 448608"/>
                <a:gd name="connsiteX276" fmla="*/ 597436 w 1223485"/>
                <a:gd name="connsiteY276" fmla="*/ 380124 h 448608"/>
                <a:gd name="connsiteX277" fmla="*/ 638004 w 1223485"/>
                <a:gd name="connsiteY277" fmla="*/ 376666 h 448608"/>
                <a:gd name="connsiteX278" fmla="*/ 636832 w 1223485"/>
                <a:gd name="connsiteY278" fmla="*/ 376695 h 448608"/>
                <a:gd name="connsiteX279" fmla="*/ 636594 w 1223485"/>
                <a:gd name="connsiteY279" fmla="*/ 375618 h 448608"/>
                <a:gd name="connsiteX280" fmla="*/ 637013 w 1223485"/>
                <a:gd name="connsiteY280" fmla="*/ 374494 h 448608"/>
                <a:gd name="connsiteX281" fmla="*/ 638137 w 1223485"/>
                <a:gd name="connsiteY281" fmla="*/ 374018 h 448608"/>
                <a:gd name="connsiteX282" fmla="*/ 638651 w 1223485"/>
                <a:gd name="connsiteY282" fmla="*/ 373989 h 448608"/>
                <a:gd name="connsiteX283" fmla="*/ 639460 w 1223485"/>
                <a:gd name="connsiteY283" fmla="*/ 375009 h 448608"/>
                <a:gd name="connsiteX284" fmla="*/ 639642 w 1223485"/>
                <a:gd name="connsiteY284" fmla="*/ 375542 h 448608"/>
                <a:gd name="connsiteX285" fmla="*/ 638889 w 1223485"/>
                <a:gd name="connsiteY285" fmla="*/ 376247 h 448608"/>
                <a:gd name="connsiteX286" fmla="*/ 638004 w 1223485"/>
                <a:gd name="connsiteY286" fmla="*/ 376666 h 448608"/>
                <a:gd name="connsiteX287" fmla="*/ 785070 w 1223485"/>
                <a:gd name="connsiteY287" fmla="*/ 374037 h 448608"/>
                <a:gd name="connsiteX288" fmla="*/ 785707 w 1223485"/>
                <a:gd name="connsiteY288" fmla="*/ 375666 h 448608"/>
                <a:gd name="connsiteX289" fmla="*/ 787775 w 1223485"/>
                <a:gd name="connsiteY289" fmla="*/ 374761 h 448608"/>
                <a:gd name="connsiteX290" fmla="*/ 789794 w 1223485"/>
                <a:gd name="connsiteY290" fmla="*/ 374532 h 448608"/>
                <a:gd name="connsiteX291" fmla="*/ 794385 w 1223485"/>
                <a:gd name="connsiteY291" fmla="*/ 374704 h 448608"/>
                <a:gd name="connsiteX292" fmla="*/ 797757 w 1223485"/>
                <a:gd name="connsiteY292" fmla="*/ 375066 h 448608"/>
                <a:gd name="connsiteX293" fmla="*/ 799747 w 1223485"/>
                <a:gd name="connsiteY293" fmla="*/ 375742 h 448608"/>
                <a:gd name="connsiteX294" fmla="*/ 799938 w 1223485"/>
                <a:gd name="connsiteY294" fmla="*/ 379009 h 448608"/>
                <a:gd name="connsiteX295" fmla="*/ 799004 w 1223485"/>
                <a:gd name="connsiteY295" fmla="*/ 379714 h 448608"/>
                <a:gd name="connsiteX296" fmla="*/ 781564 w 1223485"/>
                <a:gd name="connsiteY296" fmla="*/ 382181 h 448608"/>
                <a:gd name="connsiteX297" fmla="*/ 779859 w 1223485"/>
                <a:gd name="connsiteY297" fmla="*/ 381390 h 448608"/>
                <a:gd name="connsiteX298" fmla="*/ 779193 w 1223485"/>
                <a:gd name="connsiteY298" fmla="*/ 380609 h 448608"/>
                <a:gd name="connsiteX299" fmla="*/ 781069 w 1223485"/>
                <a:gd name="connsiteY299" fmla="*/ 378190 h 448608"/>
                <a:gd name="connsiteX300" fmla="*/ 780202 w 1223485"/>
                <a:gd name="connsiteY300" fmla="*/ 377037 h 448608"/>
                <a:gd name="connsiteX301" fmla="*/ 781192 w 1223485"/>
                <a:gd name="connsiteY301" fmla="*/ 375161 h 448608"/>
                <a:gd name="connsiteX302" fmla="*/ 783278 w 1223485"/>
                <a:gd name="connsiteY302" fmla="*/ 373885 h 448608"/>
                <a:gd name="connsiteX303" fmla="*/ 785070 w 1223485"/>
                <a:gd name="connsiteY303" fmla="*/ 374037 h 448608"/>
                <a:gd name="connsiteX304" fmla="*/ 871899 w 1223485"/>
                <a:gd name="connsiteY304" fmla="*/ 372913 h 448608"/>
                <a:gd name="connsiteX305" fmla="*/ 876576 w 1223485"/>
                <a:gd name="connsiteY305" fmla="*/ 373989 h 448608"/>
                <a:gd name="connsiteX306" fmla="*/ 879253 w 1223485"/>
                <a:gd name="connsiteY306" fmla="*/ 373875 h 448608"/>
                <a:gd name="connsiteX307" fmla="*/ 879805 w 1223485"/>
                <a:gd name="connsiteY307" fmla="*/ 374837 h 448608"/>
                <a:gd name="connsiteX308" fmla="*/ 877243 w 1223485"/>
                <a:gd name="connsiteY308" fmla="*/ 377114 h 448608"/>
                <a:gd name="connsiteX309" fmla="*/ 871823 w 1223485"/>
                <a:gd name="connsiteY309" fmla="*/ 375361 h 448608"/>
                <a:gd name="connsiteX310" fmla="*/ 870899 w 1223485"/>
                <a:gd name="connsiteY310" fmla="*/ 373485 h 448608"/>
                <a:gd name="connsiteX311" fmla="*/ 871899 w 1223485"/>
                <a:gd name="connsiteY311" fmla="*/ 372913 h 448608"/>
                <a:gd name="connsiteX312" fmla="*/ 737149 w 1223485"/>
                <a:gd name="connsiteY312" fmla="*/ 386686 h 448608"/>
                <a:gd name="connsiteX313" fmla="*/ 733377 w 1223485"/>
                <a:gd name="connsiteY313" fmla="*/ 387639 h 448608"/>
                <a:gd name="connsiteX314" fmla="*/ 731034 w 1223485"/>
                <a:gd name="connsiteY314" fmla="*/ 388544 h 448608"/>
                <a:gd name="connsiteX315" fmla="*/ 728796 w 1223485"/>
                <a:gd name="connsiteY315" fmla="*/ 389744 h 448608"/>
                <a:gd name="connsiteX316" fmla="*/ 727386 w 1223485"/>
                <a:gd name="connsiteY316" fmla="*/ 389992 h 448608"/>
                <a:gd name="connsiteX317" fmla="*/ 724824 w 1223485"/>
                <a:gd name="connsiteY317" fmla="*/ 390087 h 448608"/>
                <a:gd name="connsiteX318" fmla="*/ 721195 w 1223485"/>
                <a:gd name="connsiteY318" fmla="*/ 389868 h 448608"/>
                <a:gd name="connsiteX319" fmla="*/ 718747 w 1223485"/>
                <a:gd name="connsiteY319" fmla="*/ 390258 h 448608"/>
                <a:gd name="connsiteX320" fmla="*/ 711918 w 1223485"/>
                <a:gd name="connsiteY320" fmla="*/ 393364 h 448608"/>
                <a:gd name="connsiteX321" fmla="*/ 709231 w 1223485"/>
                <a:gd name="connsiteY321" fmla="*/ 393630 h 448608"/>
                <a:gd name="connsiteX322" fmla="*/ 706907 w 1223485"/>
                <a:gd name="connsiteY322" fmla="*/ 394392 h 448608"/>
                <a:gd name="connsiteX323" fmla="*/ 706107 w 1223485"/>
                <a:gd name="connsiteY323" fmla="*/ 393182 h 448608"/>
                <a:gd name="connsiteX324" fmla="*/ 705116 w 1223485"/>
                <a:gd name="connsiteY324" fmla="*/ 392287 h 448608"/>
                <a:gd name="connsiteX325" fmla="*/ 702850 w 1223485"/>
                <a:gd name="connsiteY325" fmla="*/ 392068 h 448608"/>
                <a:gd name="connsiteX326" fmla="*/ 700583 w 1223485"/>
                <a:gd name="connsiteY326" fmla="*/ 392135 h 448608"/>
                <a:gd name="connsiteX327" fmla="*/ 698278 w 1223485"/>
                <a:gd name="connsiteY327" fmla="*/ 394878 h 448608"/>
                <a:gd name="connsiteX328" fmla="*/ 694601 w 1223485"/>
                <a:gd name="connsiteY328" fmla="*/ 394297 h 448608"/>
                <a:gd name="connsiteX329" fmla="*/ 693182 w 1223485"/>
                <a:gd name="connsiteY329" fmla="*/ 394535 h 448608"/>
                <a:gd name="connsiteX330" fmla="*/ 691801 w 1223485"/>
                <a:gd name="connsiteY330" fmla="*/ 395116 h 448608"/>
                <a:gd name="connsiteX331" fmla="*/ 690439 w 1223485"/>
                <a:gd name="connsiteY331" fmla="*/ 395373 h 448608"/>
                <a:gd name="connsiteX332" fmla="*/ 689010 w 1223485"/>
                <a:gd name="connsiteY332" fmla="*/ 395183 h 448608"/>
                <a:gd name="connsiteX333" fmla="*/ 683647 w 1223485"/>
                <a:gd name="connsiteY333" fmla="*/ 393049 h 448608"/>
                <a:gd name="connsiteX334" fmla="*/ 677494 w 1223485"/>
                <a:gd name="connsiteY334" fmla="*/ 391782 h 448608"/>
                <a:gd name="connsiteX335" fmla="*/ 671322 w 1223485"/>
                <a:gd name="connsiteY335" fmla="*/ 392278 h 448608"/>
                <a:gd name="connsiteX336" fmla="*/ 666007 w 1223485"/>
                <a:gd name="connsiteY336" fmla="*/ 391106 h 448608"/>
                <a:gd name="connsiteX337" fmla="*/ 663092 w 1223485"/>
                <a:gd name="connsiteY337" fmla="*/ 392001 h 448608"/>
                <a:gd name="connsiteX338" fmla="*/ 660349 w 1223485"/>
                <a:gd name="connsiteY338" fmla="*/ 393278 h 448608"/>
                <a:gd name="connsiteX339" fmla="*/ 659539 w 1223485"/>
                <a:gd name="connsiteY339" fmla="*/ 391935 h 448608"/>
                <a:gd name="connsiteX340" fmla="*/ 658539 w 1223485"/>
                <a:gd name="connsiteY340" fmla="*/ 390753 h 448608"/>
                <a:gd name="connsiteX341" fmla="*/ 657644 w 1223485"/>
                <a:gd name="connsiteY341" fmla="*/ 388982 h 448608"/>
                <a:gd name="connsiteX342" fmla="*/ 657615 w 1223485"/>
                <a:gd name="connsiteY342" fmla="*/ 386972 h 448608"/>
                <a:gd name="connsiteX343" fmla="*/ 657910 w 1223485"/>
                <a:gd name="connsiteY343" fmla="*/ 385572 h 448608"/>
                <a:gd name="connsiteX344" fmla="*/ 658701 w 1223485"/>
                <a:gd name="connsiteY344" fmla="*/ 384286 h 448608"/>
                <a:gd name="connsiteX345" fmla="*/ 659196 w 1223485"/>
                <a:gd name="connsiteY345" fmla="*/ 382953 h 448608"/>
                <a:gd name="connsiteX346" fmla="*/ 659425 w 1223485"/>
                <a:gd name="connsiteY346" fmla="*/ 381524 h 448608"/>
                <a:gd name="connsiteX347" fmla="*/ 660587 w 1223485"/>
                <a:gd name="connsiteY347" fmla="*/ 382200 h 448608"/>
                <a:gd name="connsiteX348" fmla="*/ 661797 w 1223485"/>
                <a:gd name="connsiteY348" fmla="*/ 381943 h 448608"/>
                <a:gd name="connsiteX349" fmla="*/ 665416 w 1223485"/>
                <a:gd name="connsiteY349" fmla="*/ 380390 h 448608"/>
                <a:gd name="connsiteX350" fmla="*/ 668950 w 1223485"/>
                <a:gd name="connsiteY350" fmla="*/ 378038 h 448608"/>
                <a:gd name="connsiteX351" fmla="*/ 672236 w 1223485"/>
                <a:gd name="connsiteY351" fmla="*/ 377180 h 448608"/>
                <a:gd name="connsiteX352" fmla="*/ 674132 w 1223485"/>
                <a:gd name="connsiteY352" fmla="*/ 376942 h 448608"/>
                <a:gd name="connsiteX353" fmla="*/ 675751 w 1223485"/>
                <a:gd name="connsiteY353" fmla="*/ 377409 h 448608"/>
                <a:gd name="connsiteX354" fmla="*/ 677399 w 1223485"/>
                <a:gd name="connsiteY354" fmla="*/ 377237 h 448608"/>
                <a:gd name="connsiteX355" fmla="*/ 679085 w 1223485"/>
                <a:gd name="connsiteY355" fmla="*/ 376714 h 448608"/>
                <a:gd name="connsiteX356" fmla="*/ 681742 w 1223485"/>
                <a:gd name="connsiteY356" fmla="*/ 378514 h 448608"/>
                <a:gd name="connsiteX357" fmla="*/ 682857 w 1223485"/>
                <a:gd name="connsiteY357" fmla="*/ 378885 h 448608"/>
                <a:gd name="connsiteX358" fmla="*/ 686457 w 1223485"/>
                <a:gd name="connsiteY358" fmla="*/ 379028 h 448608"/>
                <a:gd name="connsiteX359" fmla="*/ 689734 w 1223485"/>
                <a:gd name="connsiteY359" fmla="*/ 380066 h 448608"/>
                <a:gd name="connsiteX360" fmla="*/ 692667 w 1223485"/>
                <a:gd name="connsiteY360" fmla="*/ 381628 h 448608"/>
                <a:gd name="connsiteX361" fmla="*/ 696896 w 1223485"/>
                <a:gd name="connsiteY361" fmla="*/ 383086 h 448608"/>
                <a:gd name="connsiteX362" fmla="*/ 699449 w 1223485"/>
                <a:gd name="connsiteY362" fmla="*/ 385048 h 448608"/>
                <a:gd name="connsiteX363" fmla="*/ 701392 w 1223485"/>
                <a:gd name="connsiteY363" fmla="*/ 385772 h 448608"/>
                <a:gd name="connsiteX364" fmla="*/ 702830 w 1223485"/>
                <a:gd name="connsiteY364" fmla="*/ 385972 h 448608"/>
                <a:gd name="connsiteX365" fmla="*/ 704155 w 1223485"/>
                <a:gd name="connsiteY365" fmla="*/ 385705 h 448608"/>
                <a:gd name="connsiteX366" fmla="*/ 705831 w 1223485"/>
                <a:gd name="connsiteY366" fmla="*/ 384391 h 448608"/>
                <a:gd name="connsiteX367" fmla="*/ 707784 w 1223485"/>
                <a:gd name="connsiteY367" fmla="*/ 383848 h 448608"/>
                <a:gd name="connsiteX368" fmla="*/ 709479 w 1223485"/>
                <a:gd name="connsiteY368" fmla="*/ 383867 h 448608"/>
                <a:gd name="connsiteX369" fmla="*/ 712575 w 1223485"/>
                <a:gd name="connsiteY369" fmla="*/ 383524 h 448608"/>
                <a:gd name="connsiteX370" fmla="*/ 713889 w 1223485"/>
                <a:gd name="connsiteY370" fmla="*/ 383210 h 448608"/>
                <a:gd name="connsiteX371" fmla="*/ 715346 w 1223485"/>
                <a:gd name="connsiteY371" fmla="*/ 382486 h 448608"/>
                <a:gd name="connsiteX372" fmla="*/ 716775 w 1223485"/>
                <a:gd name="connsiteY372" fmla="*/ 382934 h 448608"/>
                <a:gd name="connsiteX373" fmla="*/ 718032 w 1223485"/>
                <a:gd name="connsiteY373" fmla="*/ 383600 h 448608"/>
                <a:gd name="connsiteX374" fmla="*/ 723271 w 1223485"/>
                <a:gd name="connsiteY374" fmla="*/ 387039 h 448608"/>
                <a:gd name="connsiteX375" fmla="*/ 724881 w 1223485"/>
                <a:gd name="connsiteY375" fmla="*/ 387134 h 448608"/>
                <a:gd name="connsiteX376" fmla="*/ 727834 w 1223485"/>
                <a:gd name="connsiteY376" fmla="*/ 386391 h 448608"/>
                <a:gd name="connsiteX377" fmla="*/ 728720 w 1223485"/>
                <a:gd name="connsiteY377" fmla="*/ 385467 h 448608"/>
                <a:gd name="connsiteX378" fmla="*/ 729176 w 1223485"/>
                <a:gd name="connsiteY378" fmla="*/ 384048 h 448608"/>
                <a:gd name="connsiteX379" fmla="*/ 729986 w 1223485"/>
                <a:gd name="connsiteY379" fmla="*/ 382867 h 448608"/>
                <a:gd name="connsiteX380" fmla="*/ 731110 w 1223485"/>
                <a:gd name="connsiteY380" fmla="*/ 381848 h 448608"/>
                <a:gd name="connsiteX381" fmla="*/ 732387 w 1223485"/>
                <a:gd name="connsiteY381" fmla="*/ 381067 h 448608"/>
                <a:gd name="connsiteX382" fmla="*/ 736302 w 1223485"/>
                <a:gd name="connsiteY382" fmla="*/ 379743 h 448608"/>
                <a:gd name="connsiteX383" fmla="*/ 738978 w 1223485"/>
                <a:gd name="connsiteY383" fmla="*/ 378438 h 448608"/>
                <a:gd name="connsiteX384" fmla="*/ 740816 w 1223485"/>
                <a:gd name="connsiteY384" fmla="*/ 376228 h 448608"/>
                <a:gd name="connsiteX385" fmla="*/ 736520 w 1223485"/>
                <a:gd name="connsiteY385" fmla="*/ 375256 h 448608"/>
                <a:gd name="connsiteX386" fmla="*/ 737425 w 1223485"/>
                <a:gd name="connsiteY386" fmla="*/ 373666 h 448608"/>
                <a:gd name="connsiteX387" fmla="*/ 738854 w 1223485"/>
                <a:gd name="connsiteY387" fmla="*/ 372770 h 448608"/>
                <a:gd name="connsiteX388" fmla="*/ 740750 w 1223485"/>
                <a:gd name="connsiteY388" fmla="*/ 373104 h 448608"/>
                <a:gd name="connsiteX389" fmla="*/ 742397 w 1223485"/>
                <a:gd name="connsiteY389" fmla="*/ 374342 h 448608"/>
                <a:gd name="connsiteX390" fmla="*/ 743131 w 1223485"/>
                <a:gd name="connsiteY390" fmla="*/ 379095 h 448608"/>
                <a:gd name="connsiteX391" fmla="*/ 741778 w 1223485"/>
                <a:gd name="connsiteY391" fmla="*/ 379762 h 448608"/>
                <a:gd name="connsiteX392" fmla="*/ 740921 w 1223485"/>
                <a:gd name="connsiteY392" fmla="*/ 380486 h 448608"/>
                <a:gd name="connsiteX393" fmla="*/ 740350 w 1223485"/>
                <a:gd name="connsiteY393" fmla="*/ 381438 h 448608"/>
                <a:gd name="connsiteX394" fmla="*/ 737911 w 1223485"/>
                <a:gd name="connsiteY394" fmla="*/ 383181 h 448608"/>
                <a:gd name="connsiteX395" fmla="*/ 738873 w 1223485"/>
                <a:gd name="connsiteY395" fmla="*/ 385362 h 448608"/>
                <a:gd name="connsiteX396" fmla="*/ 738158 w 1223485"/>
                <a:gd name="connsiteY396" fmla="*/ 386267 h 448608"/>
                <a:gd name="connsiteX397" fmla="*/ 737149 w 1223485"/>
                <a:gd name="connsiteY397" fmla="*/ 386686 h 448608"/>
                <a:gd name="connsiteX398" fmla="*/ 953128 w 1223485"/>
                <a:gd name="connsiteY398" fmla="*/ 378809 h 448608"/>
                <a:gd name="connsiteX399" fmla="*/ 950804 w 1223485"/>
                <a:gd name="connsiteY399" fmla="*/ 379647 h 448608"/>
                <a:gd name="connsiteX400" fmla="*/ 952357 w 1223485"/>
                <a:gd name="connsiteY400" fmla="*/ 377523 h 448608"/>
                <a:gd name="connsiteX401" fmla="*/ 957348 w 1223485"/>
                <a:gd name="connsiteY401" fmla="*/ 372704 h 448608"/>
                <a:gd name="connsiteX402" fmla="*/ 959139 w 1223485"/>
                <a:gd name="connsiteY402" fmla="*/ 373599 h 448608"/>
                <a:gd name="connsiteX403" fmla="*/ 961520 w 1223485"/>
                <a:gd name="connsiteY403" fmla="*/ 373771 h 448608"/>
                <a:gd name="connsiteX404" fmla="*/ 957967 w 1223485"/>
                <a:gd name="connsiteY404" fmla="*/ 375952 h 448608"/>
                <a:gd name="connsiteX405" fmla="*/ 954348 w 1223485"/>
                <a:gd name="connsiteY405" fmla="*/ 376857 h 448608"/>
                <a:gd name="connsiteX406" fmla="*/ 953128 w 1223485"/>
                <a:gd name="connsiteY406" fmla="*/ 378809 h 448608"/>
                <a:gd name="connsiteX407" fmla="*/ 615772 w 1223485"/>
                <a:gd name="connsiteY407" fmla="*/ 378790 h 448608"/>
                <a:gd name="connsiteX408" fmla="*/ 617115 w 1223485"/>
                <a:gd name="connsiteY408" fmla="*/ 379847 h 448608"/>
                <a:gd name="connsiteX409" fmla="*/ 618334 w 1223485"/>
                <a:gd name="connsiteY409" fmla="*/ 379752 h 448608"/>
                <a:gd name="connsiteX410" fmla="*/ 620887 w 1223485"/>
                <a:gd name="connsiteY410" fmla="*/ 378133 h 448608"/>
                <a:gd name="connsiteX411" fmla="*/ 622420 w 1223485"/>
                <a:gd name="connsiteY411" fmla="*/ 377542 h 448608"/>
                <a:gd name="connsiteX412" fmla="*/ 624068 w 1223485"/>
                <a:gd name="connsiteY412" fmla="*/ 377523 h 448608"/>
                <a:gd name="connsiteX413" fmla="*/ 625659 w 1223485"/>
                <a:gd name="connsiteY413" fmla="*/ 377790 h 448608"/>
                <a:gd name="connsiteX414" fmla="*/ 627230 w 1223485"/>
                <a:gd name="connsiteY414" fmla="*/ 378943 h 448608"/>
                <a:gd name="connsiteX415" fmla="*/ 627802 w 1223485"/>
                <a:gd name="connsiteY415" fmla="*/ 380819 h 448608"/>
                <a:gd name="connsiteX416" fmla="*/ 628392 w 1223485"/>
                <a:gd name="connsiteY416" fmla="*/ 381400 h 448608"/>
                <a:gd name="connsiteX417" fmla="*/ 629316 w 1223485"/>
                <a:gd name="connsiteY417" fmla="*/ 379152 h 448608"/>
                <a:gd name="connsiteX418" fmla="*/ 630545 w 1223485"/>
                <a:gd name="connsiteY418" fmla="*/ 378476 h 448608"/>
                <a:gd name="connsiteX419" fmla="*/ 631927 w 1223485"/>
                <a:gd name="connsiteY419" fmla="*/ 378133 h 448608"/>
                <a:gd name="connsiteX420" fmla="*/ 634089 w 1223485"/>
                <a:gd name="connsiteY420" fmla="*/ 378257 h 448608"/>
                <a:gd name="connsiteX421" fmla="*/ 635736 w 1223485"/>
                <a:gd name="connsiteY421" fmla="*/ 379333 h 448608"/>
                <a:gd name="connsiteX422" fmla="*/ 637232 w 1223485"/>
                <a:gd name="connsiteY422" fmla="*/ 382524 h 448608"/>
                <a:gd name="connsiteX423" fmla="*/ 637184 w 1223485"/>
                <a:gd name="connsiteY423" fmla="*/ 385315 h 448608"/>
                <a:gd name="connsiteX424" fmla="*/ 637727 w 1223485"/>
                <a:gd name="connsiteY424" fmla="*/ 386362 h 448608"/>
                <a:gd name="connsiteX425" fmla="*/ 638756 w 1223485"/>
                <a:gd name="connsiteY425" fmla="*/ 387125 h 448608"/>
                <a:gd name="connsiteX426" fmla="*/ 639518 w 1223485"/>
                <a:gd name="connsiteY426" fmla="*/ 388201 h 448608"/>
                <a:gd name="connsiteX427" fmla="*/ 638841 w 1223485"/>
                <a:gd name="connsiteY427" fmla="*/ 389325 h 448608"/>
                <a:gd name="connsiteX428" fmla="*/ 638165 w 1223485"/>
                <a:gd name="connsiteY428" fmla="*/ 389868 h 448608"/>
                <a:gd name="connsiteX429" fmla="*/ 636232 w 1223485"/>
                <a:gd name="connsiteY429" fmla="*/ 390382 h 448608"/>
                <a:gd name="connsiteX430" fmla="*/ 635298 w 1223485"/>
                <a:gd name="connsiteY430" fmla="*/ 390163 h 448608"/>
                <a:gd name="connsiteX431" fmla="*/ 634432 w 1223485"/>
                <a:gd name="connsiteY431" fmla="*/ 389401 h 448608"/>
                <a:gd name="connsiteX432" fmla="*/ 633470 w 1223485"/>
                <a:gd name="connsiteY432" fmla="*/ 389125 h 448608"/>
                <a:gd name="connsiteX433" fmla="*/ 631279 w 1223485"/>
                <a:gd name="connsiteY433" fmla="*/ 389382 h 448608"/>
                <a:gd name="connsiteX434" fmla="*/ 629259 w 1223485"/>
                <a:gd name="connsiteY434" fmla="*/ 390011 h 448608"/>
                <a:gd name="connsiteX435" fmla="*/ 629535 w 1223485"/>
                <a:gd name="connsiteY435" fmla="*/ 391030 h 448608"/>
                <a:gd name="connsiteX436" fmla="*/ 631193 w 1223485"/>
                <a:gd name="connsiteY436" fmla="*/ 391487 h 448608"/>
                <a:gd name="connsiteX437" fmla="*/ 631688 w 1223485"/>
                <a:gd name="connsiteY437" fmla="*/ 391973 h 448608"/>
                <a:gd name="connsiteX438" fmla="*/ 631584 w 1223485"/>
                <a:gd name="connsiteY438" fmla="*/ 392630 h 448608"/>
                <a:gd name="connsiteX439" fmla="*/ 630936 w 1223485"/>
                <a:gd name="connsiteY439" fmla="*/ 392763 h 448608"/>
                <a:gd name="connsiteX440" fmla="*/ 628783 w 1223485"/>
                <a:gd name="connsiteY440" fmla="*/ 391878 h 448608"/>
                <a:gd name="connsiteX441" fmla="*/ 627336 w 1223485"/>
                <a:gd name="connsiteY441" fmla="*/ 392058 h 448608"/>
                <a:gd name="connsiteX442" fmla="*/ 622116 w 1223485"/>
                <a:gd name="connsiteY442" fmla="*/ 393259 h 448608"/>
                <a:gd name="connsiteX443" fmla="*/ 620735 w 1223485"/>
                <a:gd name="connsiteY443" fmla="*/ 393230 h 448608"/>
                <a:gd name="connsiteX444" fmla="*/ 619953 w 1223485"/>
                <a:gd name="connsiteY444" fmla="*/ 392096 h 448608"/>
                <a:gd name="connsiteX445" fmla="*/ 620010 w 1223485"/>
                <a:gd name="connsiteY445" fmla="*/ 389144 h 448608"/>
                <a:gd name="connsiteX446" fmla="*/ 619449 w 1223485"/>
                <a:gd name="connsiteY446" fmla="*/ 388363 h 448608"/>
                <a:gd name="connsiteX447" fmla="*/ 615572 w 1223485"/>
                <a:gd name="connsiteY447" fmla="*/ 391944 h 448608"/>
                <a:gd name="connsiteX448" fmla="*/ 614400 w 1223485"/>
                <a:gd name="connsiteY448" fmla="*/ 392821 h 448608"/>
                <a:gd name="connsiteX449" fmla="*/ 612838 w 1223485"/>
                <a:gd name="connsiteY449" fmla="*/ 393230 h 448608"/>
                <a:gd name="connsiteX450" fmla="*/ 611210 w 1223485"/>
                <a:gd name="connsiteY450" fmla="*/ 393087 h 448608"/>
                <a:gd name="connsiteX451" fmla="*/ 605609 w 1223485"/>
                <a:gd name="connsiteY451" fmla="*/ 395259 h 448608"/>
                <a:gd name="connsiteX452" fmla="*/ 603847 w 1223485"/>
                <a:gd name="connsiteY452" fmla="*/ 394954 h 448608"/>
                <a:gd name="connsiteX453" fmla="*/ 602142 w 1223485"/>
                <a:gd name="connsiteY453" fmla="*/ 394954 h 448608"/>
                <a:gd name="connsiteX454" fmla="*/ 596160 w 1223485"/>
                <a:gd name="connsiteY454" fmla="*/ 397307 h 448608"/>
                <a:gd name="connsiteX455" fmla="*/ 592950 w 1223485"/>
                <a:gd name="connsiteY455" fmla="*/ 397964 h 448608"/>
                <a:gd name="connsiteX456" fmla="*/ 591302 w 1223485"/>
                <a:gd name="connsiteY456" fmla="*/ 398011 h 448608"/>
                <a:gd name="connsiteX457" fmla="*/ 589664 w 1223485"/>
                <a:gd name="connsiteY457" fmla="*/ 397811 h 448608"/>
                <a:gd name="connsiteX458" fmla="*/ 588197 w 1223485"/>
                <a:gd name="connsiteY458" fmla="*/ 398021 h 448608"/>
                <a:gd name="connsiteX459" fmla="*/ 586883 w 1223485"/>
                <a:gd name="connsiteY459" fmla="*/ 398974 h 448608"/>
                <a:gd name="connsiteX460" fmla="*/ 584216 w 1223485"/>
                <a:gd name="connsiteY460" fmla="*/ 399774 h 448608"/>
                <a:gd name="connsiteX461" fmla="*/ 581463 w 1223485"/>
                <a:gd name="connsiteY461" fmla="*/ 399164 h 448608"/>
                <a:gd name="connsiteX462" fmla="*/ 579139 w 1223485"/>
                <a:gd name="connsiteY462" fmla="*/ 398354 h 448608"/>
                <a:gd name="connsiteX463" fmla="*/ 576929 w 1223485"/>
                <a:gd name="connsiteY463" fmla="*/ 397288 h 448608"/>
                <a:gd name="connsiteX464" fmla="*/ 576376 w 1223485"/>
                <a:gd name="connsiteY464" fmla="*/ 395916 h 448608"/>
                <a:gd name="connsiteX465" fmla="*/ 576491 w 1223485"/>
                <a:gd name="connsiteY465" fmla="*/ 394278 h 448608"/>
                <a:gd name="connsiteX466" fmla="*/ 577424 w 1223485"/>
                <a:gd name="connsiteY466" fmla="*/ 392039 h 448608"/>
                <a:gd name="connsiteX467" fmla="*/ 576796 w 1223485"/>
                <a:gd name="connsiteY467" fmla="*/ 388106 h 448608"/>
                <a:gd name="connsiteX468" fmla="*/ 577282 w 1223485"/>
                <a:gd name="connsiteY468" fmla="*/ 386315 h 448608"/>
                <a:gd name="connsiteX469" fmla="*/ 578186 w 1223485"/>
                <a:gd name="connsiteY469" fmla="*/ 384553 h 448608"/>
                <a:gd name="connsiteX470" fmla="*/ 579558 w 1223485"/>
                <a:gd name="connsiteY470" fmla="*/ 383905 h 448608"/>
                <a:gd name="connsiteX471" fmla="*/ 581349 w 1223485"/>
                <a:gd name="connsiteY471" fmla="*/ 383772 h 448608"/>
                <a:gd name="connsiteX472" fmla="*/ 584311 w 1223485"/>
                <a:gd name="connsiteY472" fmla="*/ 382191 h 448608"/>
                <a:gd name="connsiteX473" fmla="*/ 587016 w 1223485"/>
                <a:gd name="connsiteY473" fmla="*/ 380114 h 448608"/>
                <a:gd name="connsiteX474" fmla="*/ 588578 w 1223485"/>
                <a:gd name="connsiteY474" fmla="*/ 380314 h 448608"/>
                <a:gd name="connsiteX475" fmla="*/ 592141 w 1223485"/>
                <a:gd name="connsiteY475" fmla="*/ 381762 h 448608"/>
                <a:gd name="connsiteX476" fmla="*/ 594227 w 1223485"/>
                <a:gd name="connsiteY476" fmla="*/ 381933 h 448608"/>
                <a:gd name="connsiteX477" fmla="*/ 597770 w 1223485"/>
                <a:gd name="connsiteY477" fmla="*/ 381705 h 448608"/>
                <a:gd name="connsiteX478" fmla="*/ 599227 w 1223485"/>
                <a:gd name="connsiteY478" fmla="*/ 382591 h 448608"/>
                <a:gd name="connsiteX479" fmla="*/ 599808 w 1223485"/>
                <a:gd name="connsiteY479" fmla="*/ 384629 h 448608"/>
                <a:gd name="connsiteX480" fmla="*/ 600599 w 1223485"/>
                <a:gd name="connsiteY480" fmla="*/ 385372 h 448608"/>
                <a:gd name="connsiteX481" fmla="*/ 601637 w 1223485"/>
                <a:gd name="connsiteY481" fmla="*/ 385896 h 448608"/>
                <a:gd name="connsiteX482" fmla="*/ 604152 w 1223485"/>
                <a:gd name="connsiteY482" fmla="*/ 389344 h 448608"/>
                <a:gd name="connsiteX483" fmla="*/ 606485 w 1223485"/>
                <a:gd name="connsiteY483" fmla="*/ 389163 h 448608"/>
                <a:gd name="connsiteX484" fmla="*/ 608523 w 1223485"/>
                <a:gd name="connsiteY484" fmla="*/ 389792 h 448608"/>
                <a:gd name="connsiteX485" fmla="*/ 612124 w 1223485"/>
                <a:gd name="connsiteY485" fmla="*/ 387705 h 448608"/>
                <a:gd name="connsiteX486" fmla="*/ 614848 w 1223485"/>
                <a:gd name="connsiteY486" fmla="*/ 387763 h 448608"/>
                <a:gd name="connsiteX487" fmla="*/ 615619 w 1223485"/>
                <a:gd name="connsiteY487" fmla="*/ 386143 h 448608"/>
                <a:gd name="connsiteX488" fmla="*/ 613991 w 1223485"/>
                <a:gd name="connsiteY488" fmla="*/ 384410 h 448608"/>
                <a:gd name="connsiteX489" fmla="*/ 612029 w 1223485"/>
                <a:gd name="connsiteY489" fmla="*/ 383010 h 448608"/>
                <a:gd name="connsiteX490" fmla="*/ 610971 w 1223485"/>
                <a:gd name="connsiteY490" fmla="*/ 382714 h 448608"/>
                <a:gd name="connsiteX491" fmla="*/ 609819 w 1223485"/>
                <a:gd name="connsiteY491" fmla="*/ 382800 h 448608"/>
                <a:gd name="connsiteX492" fmla="*/ 608790 w 1223485"/>
                <a:gd name="connsiteY492" fmla="*/ 382581 h 448608"/>
                <a:gd name="connsiteX493" fmla="*/ 604399 w 1223485"/>
                <a:gd name="connsiteY493" fmla="*/ 379438 h 448608"/>
                <a:gd name="connsiteX494" fmla="*/ 603094 w 1223485"/>
                <a:gd name="connsiteY494" fmla="*/ 377742 h 448608"/>
                <a:gd name="connsiteX495" fmla="*/ 602351 w 1223485"/>
                <a:gd name="connsiteY495" fmla="*/ 375752 h 448608"/>
                <a:gd name="connsiteX496" fmla="*/ 602799 w 1223485"/>
                <a:gd name="connsiteY496" fmla="*/ 374275 h 448608"/>
                <a:gd name="connsiteX497" fmla="*/ 605818 w 1223485"/>
                <a:gd name="connsiteY497" fmla="*/ 372970 h 448608"/>
                <a:gd name="connsiteX498" fmla="*/ 607228 w 1223485"/>
                <a:gd name="connsiteY498" fmla="*/ 372656 h 448608"/>
                <a:gd name="connsiteX499" fmla="*/ 612477 w 1223485"/>
                <a:gd name="connsiteY499" fmla="*/ 373551 h 448608"/>
                <a:gd name="connsiteX500" fmla="*/ 613372 w 1223485"/>
                <a:gd name="connsiteY500" fmla="*/ 374294 h 448608"/>
                <a:gd name="connsiteX501" fmla="*/ 614763 w 1223485"/>
                <a:gd name="connsiteY501" fmla="*/ 377438 h 448608"/>
                <a:gd name="connsiteX502" fmla="*/ 615772 w 1223485"/>
                <a:gd name="connsiteY502" fmla="*/ 378790 h 448608"/>
                <a:gd name="connsiteX503" fmla="*/ 541068 w 1223485"/>
                <a:gd name="connsiteY503" fmla="*/ 374428 h 448608"/>
                <a:gd name="connsiteX504" fmla="*/ 543782 w 1223485"/>
                <a:gd name="connsiteY504" fmla="*/ 375847 h 448608"/>
                <a:gd name="connsiteX505" fmla="*/ 547564 w 1223485"/>
                <a:gd name="connsiteY505" fmla="*/ 380019 h 448608"/>
                <a:gd name="connsiteX506" fmla="*/ 547916 w 1223485"/>
                <a:gd name="connsiteY506" fmla="*/ 381190 h 448608"/>
                <a:gd name="connsiteX507" fmla="*/ 546773 w 1223485"/>
                <a:gd name="connsiteY507" fmla="*/ 382295 h 448608"/>
                <a:gd name="connsiteX508" fmla="*/ 544068 w 1223485"/>
                <a:gd name="connsiteY508" fmla="*/ 384067 h 448608"/>
                <a:gd name="connsiteX509" fmla="*/ 538020 w 1223485"/>
                <a:gd name="connsiteY509" fmla="*/ 386801 h 448608"/>
                <a:gd name="connsiteX510" fmla="*/ 536981 w 1223485"/>
                <a:gd name="connsiteY510" fmla="*/ 388087 h 448608"/>
                <a:gd name="connsiteX511" fmla="*/ 535705 w 1223485"/>
                <a:gd name="connsiteY511" fmla="*/ 390611 h 448608"/>
                <a:gd name="connsiteX512" fmla="*/ 535410 w 1223485"/>
                <a:gd name="connsiteY512" fmla="*/ 391687 h 448608"/>
                <a:gd name="connsiteX513" fmla="*/ 534981 w 1223485"/>
                <a:gd name="connsiteY513" fmla="*/ 392278 h 448608"/>
                <a:gd name="connsiteX514" fmla="*/ 534285 w 1223485"/>
                <a:gd name="connsiteY514" fmla="*/ 392706 h 448608"/>
                <a:gd name="connsiteX515" fmla="*/ 532971 w 1223485"/>
                <a:gd name="connsiteY515" fmla="*/ 393078 h 448608"/>
                <a:gd name="connsiteX516" fmla="*/ 531543 w 1223485"/>
                <a:gd name="connsiteY516" fmla="*/ 392544 h 448608"/>
                <a:gd name="connsiteX517" fmla="*/ 532838 w 1223485"/>
                <a:gd name="connsiteY517" fmla="*/ 390925 h 448608"/>
                <a:gd name="connsiteX518" fmla="*/ 532886 w 1223485"/>
                <a:gd name="connsiteY518" fmla="*/ 388991 h 448608"/>
                <a:gd name="connsiteX519" fmla="*/ 531923 w 1223485"/>
                <a:gd name="connsiteY519" fmla="*/ 387182 h 448608"/>
                <a:gd name="connsiteX520" fmla="*/ 530561 w 1223485"/>
                <a:gd name="connsiteY520" fmla="*/ 385667 h 448608"/>
                <a:gd name="connsiteX521" fmla="*/ 527818 w 1223485"/>
                <a:gd name="connsiteY521" fmla="*/ 383610 h 448608"/>
                <a:gd name="connsiteX522" fmla="*/ 524875 w 1223485"/>
                <a:gd name="connsiteY522" fmla="*/ 381790 h 448608"/>
                <a:gd name="connsiteX523" fmla="*/ 521903 w 1223485"/>
                <a:gd name="connsiteY523" fmla="*/ 380857 h 448608"/>
                <a:gd name="connsiteX524" fmla="*/ 518750 w 1223485"/>
                <a:gd name="connsiteY524" fmla="*/ 380438 h 448608"/>
                <a:gd name="connsiteX525" fmla="*/ 517617 w 1223485"/>
                <a:gd name="connsiteY525" fmla="*/ 379552 h 448608"/>
                <a:gd name="connsiteX526" fmla="*/ 515769 w 1223485"/>
                <a:gd name="connsiteY526" fmla="*/ 377285 h 448608"/>
                <a:gd name="connsiteX527" fmla="*/ 515169 w 1223485"/>
                <a:gd name="connsiteY527" fmla="*/ 376047 h 448608"/>
                <a:gd name="connsiteX528" fmla="*/ 514864 w 1223485"/>
                <a:gd name="connsiteY528" fmla="*/ 374752 h 448608"/>
                <a:gd name="connsiteX529" fmla="*/ 515064 w 1223485"/>
                <a:gd name="connsiteY529" fmla="*/ 373494 h 448608"/>
                <a:gd name="connsiteX530" fmla="*/ 515845 w 1223485"/>
                <a:gd name="connsiteY530" fmla="*/ 373418 h 448608"/>
                <a:gd name="connsiteX531" fmla="*/ 518931 w 1223485"/>
                <a:gd name="connsiteY531" fmla="*/ 373713 h 448608"/>
                <a:gd name="connsiteX532" fmla="*/ 524627 w 1223485"/>
                <a:gd name="connsiteY532" fmla="*/ 375190 h 448608"/>
                <a:gd name="connsiteX533" fmla="*/ 527447 w 1223485"/>
                <a:gd name="connsiteY533" fmla="*/ 375313 h 448608"/>
                <a:gd name="connsiteX534" fmla="*/ 529047 w 1223485"/>
                <a:gd name="connsiteY534" fmla="*/ 374971 h 448608"/>
                <a:gd name="connsiteX535" fmla="*/ 533219 w 1223485"/>
                <a:gd name="connsiteY535" fmla="*/ 372056 h 448608"/>
                <a:gd name="connsiteX536" fmla="*/ 534209 w 1223485"/>
                <a:gd name="connsiteY536" fmla="*/ 372103 h 448608"/>
                <a:gd name="connsiteX537" fmla="*/ 538200 w 1223485"/>
                <a:gd name="connsiteY537" fmla="*/ 373389 h 448608"/>
                <a:gd name="connsiteX538" fmla="*/ 541068 w 1223485"/>
                <a:gd name="connsiteY538" fmla="*/ 374428 h 448608"/>
                <a:gd name="connsiteX539" fmla="*/ 925773 w 1223485"/>
                <a:gd name="connsiteY539" fmla="*/ 369046 h 448608"/>
                <a:gd name="connsiteX540" fmla="*/ 924191 w 1223485"/>
                <a:gd name="connsiteY540" fmla="*/ 371513 h 448608"/>
                <a:gd name="connsiteX541" fmla="*/ 922411 w 1223485"/>
                <a:gd name="connsiteY541" fmla="*/ 371351 h 448608"/>
                <a:gd name="connsiteX542" fmla="*/ 919163 w 1223485"/>
                <a:gd name="connsiteY542" fmla="*/ 368046 h 448608"/>
                <a:gd name="connsiteX543" fmla="*/ 919353 w 1223485"/>
                <a:gd name="connsiteY543" fmla="*/ 365741 h 448608"/>
                <a:gd name="connsiteX544" fmla="*/ 919619 w 1223485"/>
                <a:gd name="connsiteY544" fmla="*/ 364988 h 448608"/>
                <a:gd name="connsiteX545" fmla="*/ 920867 w 1223485"/>
                <a:gd name="connsiteY545" fmla="*/ 364760 h 448608"/>
                <a:gd name="connsiteX546" fmla="*/ 925068 w 1223485"/>
                <a:gd name="connsiteY546" fmla="*/ 365427 h 448608"/>
                <a:gd name="connsiteX547" fmla="*/ 925887 w 1223485"/>
                <a:gd name="connsiteY547" fmla="*/ 367294 h 448608"/>
                <a:gd name="connsiteX548" fmla="*/ 925773 w 1223485"/>
                <a:gd name="connsiteY548" fmla="*/ 369046 h 448608"/>
                <a:gd name="connsiteX549" fmla="*/ 844553 w 1223485"/>
                <a:gd name="connsiteY549" fmla="*/ 361359 h 448608"/>
                <a:gd name="connsiteX550" fmla="*/ 844915 w 1223485"/>
                <a:gd name="connsiteY550" fmla="*/ 362664 h 448608"/>
                <a:gd name="connsiteX551" fmla="*/ 844867 w 1223485"/>
                <a:gd name="connsiteY551" fmla="*/ 363236 h 448608"/>
                <a:gd name="connsiteX552" fmla="*/ 841667 w 1223485"/>
                <a:gd name="connsiteY552" fmla="*/ 363655 h 448608"/>
                <a:gd name="connsiteX553" fmla="*/ 838581 w 1223485"/>
                <a:gd name="connsiteY553" fmla="*/ 365103 h 448608"/>
                <a:gd name="connsiteX554" fmla="*/ 837000 w 1223485"/>
                <a:gd name="connsiteY554" fmla="*/ 366769 h 448608"/>
                <a:gd name="connsiteX555" fmla="*/ 835761 w 1223485"/>
                <a:gd name="connsiteY555" fmla="*/ 368932 h 448608"/>
                <a:gd name="connsiteX556" fmla="*/ 831513 w 1223485"/>
                <a:gd name="connsiteY556" fmla="*/ 368055 h 448608"/>
                <a:gd name="connsiteX557" fmla="*/ 827722 w 1223485"/>
                <a:gd name="connsiteY557" fmla="*/ 367913 h 448608"/>
                <a:gd name="connsiteX558" fmla="*/ 826046 w 1223485"/>
                <a:gd name="connsiteY558" fmla="*/ 367151 h 448608"/>
                <a:gd name="connsiteX559" fmla="*/ 824226 w 1223485"/>
                <a:gd name="connsiteY559" fmla="*/ 367198 h 448608"/>
                <a:gd name="connsiteX560" fmla="*/ 821864 w 1223485"/>
                <a:gd name="connsiteY560" fmla="*/ 367865 h 448608"/>
                <a:gd name="connsiteX561" fmla="*/ 818502 w 1223485"/>
                <a:gd name="connsiteY561" fmla="*/ 369694 h 448608"/>
                <a:gd name="connsiteX562" fmla="*/ 817759 w 1223485"/>
                <a:gd name="connsiteY562" fmla="*/ 369837 h 448608"/>
                <a:gd name="connsiteX563" fmla="*/ 818026 w 1223485"/>
                <a:gd name="connsiteY563" fmla="*/ 367055 h 448608"/>
                <a:gd name="connsiteX564" fmla="*/ 818959 w 1223485"/>
                <a:gd name="connsiteY564" fmla="*/ 365341 h 448608"/>
                <a:gd name="connsiteX565" fmla="*/ 822493 w 1223485"/>
                <a:gd name="connsiteY565" fmla="*/ 361236 h 448608"/>
                <a:gd name="connsiteX566" fmla="*/ 825436 w 1223485"/>
                <a:gd name="connsiteY566" fmla="*/ 362140 h 448608"/>
                <a:gd name="connsiteX567" fmla="*/ 828856 w 1223485"/>
                <a:gd name="connsiteY567" fmla="*/ 362398 h 448608"/>
                <a:gd name="connsiteX568" fmla="*/ 832752 w 1223485"/>
                <a:gd name="connsiteY568" fmla="*/ 361597 h 448608"/>
                <a:gd name="connsiteX569" fmla="*/ 835523 w 1223485"/>
                <a:gd name="connsiteY569" fmla="*/ 359750 h 448608"/>
                <a:gd name="connsiteX570" fmla="*/ 839438 w 1223485"/>
                <a:gd name="connsiteY570" fmla="*/ 358778 h 448608"/>
                <a:gd name="connsiteX571" fmla="*/ 842562 w 1223485"/>
                <a:gd name="connsiteY571" fmla="*/ 361197 h 448608"/>
                <a:gd name="connsiteX572" fmla="*/ 844553 w 1223485"/>
                <a:gd name="connsiteY572" fmla="*/ 361359 h 448608"/>
                <a:gd name="connsiteX573" fmla="*/ 861098 w 1223485"/>
                <a:gd name="connsiteY573" fmla="*/ 360159 h 448608"/>
                <a:gd name="connsiteX574" fmla="*/ 859374 w 1223485"/>
                <a:gd name="connsiteY574" fmla="*/ 360788 h 448608"/>
                <a:gd name="connsiteX575" fmla="*/ 859907 w 1223485"/>
                <a:gd name="connsiteY575" fmla="*/ 358807 h 448608"/>
                <a:gd name="connsiteX576" fmla="*/ 859793 w 1223485"/>
                <a:gd name="connsiteY576" fmla="*/ 357206 h 448608"/>
                <a:gd name="connsiteX577" fmla="*/ 862584 w 1223485"/>
                <a:gd name="connsiteY577" fmla="*/ 357692 h 448608"/>
                <a:gd name="connsiteX578" fmla="*/ 862556 w 1223485"/>
                <a:gd name="connsiteY578" fmla="*/ 358969 h 448608"/>
                <a:gd name="connsiteX579" fmla="*/ 862289 w 1223485"/>
                <a:gd name="connsiteY579" fmla="*/ 359464 h 448608"/>
                <a:gd name="connsiteX580" fmla="*/ 861098 w 1223485"/>
                <a:gd name="connsiteY580" fmla="*/ 360159 h 448608"/>
                <a:gd name="connsiteX581" fmla="*/ 1158240 w 1223485"/>
                <a:gd name="connsiteY581" fmla="*/ 377600 h 448608"/>
                <a:gd name="connsiteX582" fmla="*/ 1151848 w 1223485"/>
                <a:gd name="connsiteY582" fmla="*/ 381133 h 448608"/>
                <a:gd name="connsiteX583" fmla="*/ 1143466 w 1223485"/>
                <a:gd name="connsiteY583" fmla="*/ 380514 h 448608"/>
                <a:gd name="connsiteX584" fmla="*/ 1140495 w 1223485"/>
                <a:gd name="connsiteY584" fmla="*/ 380457 h 448608"/>
                <a:gd name="connsiteX585" fmla="*/ 1135570 w 1223485"/>
                <a:gd name="connsiteY585" fmla="*/ 381314 h 448608"/>
                <a:gd name="connsiteX586" fmla="*/ 1134580 w 1223485"/>
                <a:gd name="connsiteY586" fmla="*/ 380629 h 448608"/>
                <a:gd name="connsiteX587" fmla="*/ 1135513 w 1223485"/>
                <a:gd name="connsiteY587" fmla="*/ 377304 h 448608"/>
                <a:gd name="connsiteX588" fmla="*/ 1139447 w 1223485"/>
                <a:gd name="connsiteY588" fmla="*/ 368455 h 448608"/>
                <a:gd name="connsiteX589" fmla="*/ 1144124 w 1223485"/>
                <a:gd name="connsiteY589" fmla="*/ 360664 h 448608"/>
                <a:gd name="connsiteX590" fmla="*/ 1146114 w 1223485"/>
                <a:gd name="connsiteY590" fmla="*/ 358645 h 448608"/>
                <a:gd name="connsiteX591" fmla="*/ 1148886 w 1223485"/>
                <a:gd name="connsiteY591" fmla="*/ 356749 h 448608"/>
                <a:gd name="connsiteX592" fmla="*/ 1151830 w 1223485"/>
                <a:gd name="connsiteY592" fmla="*/ 355225 h 448608"/>
                <a:gd name="connsiteX593" fmla="*/ 1158468 w 1223485"/>
                <a:gd name="connsiteY593" fmla="*/ 353644 h 448608"/>
                <a:gd name="connsiteX594" fmla="*/ 1164507 w 1223485"/>
                <a:gd name="connsiteY594" fmla="*/ 353930 h 448608"/>
                <a:gd name="connsiteX595" fmla="*/ 1165374 w 1223485"/>
                <a:gd name="connsiteY595" fmla="*/ 354578 h 448608"/>
                <a:gd name="connsiteX596" fmla="*/ 1167974 w 1223485"/>
                <a:gd name="connsiteY596" fmla="*/ 357168 h 448608"/>
                <a:gd name="connsiteX597" fmla="*/ 1169660 w 1223485"/>
                <a:gd name="connsiteY597" fmla="*/ 359216 h 448608"/>
                <a:gd name="connsiteX598" fmla="*/ 1170365 w 1223485"/>
                <a:gd name="connsiteY598" fmla="*/ 362112 h 448608"/>
                <a:gd name="connsiteX599" fmla="*/ 1167793 w 1223485"/>
                <a:gd name="connsiteY599" fmla="*/ 367093 h 448608"/>
                <a:gd name="connsiteX600" fmla="*/ 1164927 w 1223485"/>
                <a:gd name="connsiteY600" fmla="*/ 371847 h 448608"/>
                <a:gd name="connsiteX601" fmla="*/ 1160278 w 1223485"/>
                <a:gd name="connsiteY601" fmla="*/ 375580 h 448608"/>
                <a:gd name="connsiteX602" fmla="*/ 1158240 w 1223485"/>
                <a:gd name="connsiteY602" fmla="*/ 377600 h 448608"/>
                <a:gd name="connsiteX603" fmla="*/ 965511 w 1223485"/>
                <a:gd name="connsiteY603" fmla="*/ 370246 h 448608"/>
                <a:gd name="connsiteX604" fmla="*/ 965073 w 1223485"/>
                <a:gd name="connsiteY604" fmla="*/ 370551 h 448608"/>
                <a:gd name="connsiteX605" fmla="*/ 961748 w 1223485"/>
                <a:gd name="connsiteY605" fmla="*/ 370208 h 448608"/>
                <a:gd name="connsiteX606" fmla="*/ 959853 w 1223485"/>
                <a:gd name="connsiteY606" fmla="*/ 370199 h 448608"/>
                <a:gd name="connsiteX607" fmla="*/ 960101 w 1223485"/>
                <a:gd name="connsiteY607" fmla="*/ 368170 h 448608"/>
                <a:gd name="connsiteX608" fmla="*/ 959119 w 1223485"/>
                <a:gd name="connsiteY608" fmla="*/ 366646 h 448608"/>
                <a:gd name="connsiteX609" fmla="*/ 960463 w 1223485"/>
                <a:gd name="connsiteY609" fmla="*/ 364407 h 448608"/>
                <a:gd name="connsiteX610" fmla="*/ 960491 w 1223485"/>
                <a:gd name="connsiteY610" fmla="*/ 361817 h 448608"/>
                <a:gd name="connsiteX611" fmla="*/ 961882 w 1223485"/>
                <a:gd name="connsiteY611" fmla="*/ 361464 h 448608"/>
                <a:gd name="connsiteX612" fmla="*/ 962082 w 1223485"/>
                <a:gd name="connsiteY612" fmla="*/ 359988 h 448608"/>
                <a:gd name="connsiteX613" fmla="*/ 963759 w 1223485"/>
                <a:gd name="connsiteY613" fmla="*/ 356073 h 448608"/>
                <a:gd name="connsiteX614" fmla="*/ 964749 w 1223485"/>
                <a:gd name="connsiteY614" fmla="*/ 355206 h 448608"/>
                <a:gd name="connsiteX615" fmla="*/ 966140 w 1223485"/>
                <a:gd name="connsiteY615" fmla="*/ 354863 h 448608"/>
                <a:gd name="connsiteX616" fmla="*/ 967797 w 1223485"/>
                <a:gd name="connsiteY616" fmla="*/ 352577 h 448608"/>
                <a:gd name="connsiteX617" fmla="*/ 968740 w 1223485"/>
                <a:gd name="connsiteY617" fmla="*/ 351911 h 448608"/>
                <a:gd name="connsiteX618" fmla="*/ 969721 w 1223485"/>
                <a:gd name="connsiteY618" fmla="*/ 350177 h 448608"/>
                <a:gd name="connsiteX619" fmla="*/ 971121 w 1223485"/>
                <a:gd name="connsiteY619" fmla="*/ 349377 h 448608"/>
                <a:gd name="connsiteX620" fmla="*/ 971007 w 1223485"/>
                <a:gd name="connsiteY620" fmla="*/ 347891 h 448608"/>
                <a:gd name="connsiteX621" fmla="*/ 971798 w 1223485"/>
                <a:gd name="connsiteY621" fmla="*/ 347110 h 448608"/>
                <a:gd name="connsiteX622" fmla="*/ 974007 w 1223485"/>
                <a:gd name="connsiteY622" fmla="*/ 346500 h 448608"/>
                <a:gd name="connsiteX623" fmla="*/ 975541 w 1223485"/>
                <a:gd name="connsiteY623" fmla="*/ 347234 h 448608"/>
                <a:gd name="connsiteX624" fmla="*/ 976484 w 1223485"/>
                <a:gd name="connsiteY624" fmla="*/ 348748 h 448608"/>
                <a:gd name="connsiteX625" fmla="*/ 974017 w 1223485"/>
                <a:gd name="connsiteY625" fmla="*/ 350615 h 448608"/>
                <a:gd name="connsiteX626" fmla="*/ 975284 w 1223485"/>
                <a:gd name="connsiteY626" fmla="*/ 355216 h 448608"/>
                <a:gd name="connsiteX627" fmla="*/ 973493 w 1223485"/>
                <a:gd name="connsiteY627" fmla="*/ 360235 h 448608"/>
                <a:gd name="connsiteX628" fmla="*/ 972321 w 1223485"/>
                <a:gd name="connsiteY628" fmla="*/ 361740 h 448608"/>
                <a:gd name="connsiteX629" fmla="*/ 970130 w 1223485"/>
                <a:gd name="connsiteY629" fmla="*/ 363036 h 448608"/>
                <a:gd name="connsiteX630" fmla="*/ 969473 w 1223485"/>
                <a:gd name="connsiteY630" fmla="*/ 364264 h 448608"/>
                <a:gd name="connsiteX631" fmla="*/ 966892 w 1223485"/>
                <a:gd name="connsiteY631" fmla="*/ 366741 h 448608"/>
                <a:gd name="connsiteX632" fmla="*/ 966111 w 1223485"/>
                <a:gd name="connsiteY632" fmla="*/ 368856 h 448608"/>
                <a:gd name="connsiteX633" fmla="*/ 965997 w 1223485"/>
                <a:gd name="connsiteY633" fmla="*/ 369751 h 448608"/>
                <a:gd name="connsiteX634" fmla="*/ 965511 w 1223485"/>
                <a:gd name="connsiteY634" fmla="*/ 370246 h 448608"/>
                <a:gd name="connsiteX635" fmla="*/ 983056 w 1223485"/>
                <a:gd name="connsiteY635" fmla="*/ 348882 h 448608"/>
                <a:gd name="connsiteX636" fmla="*/ 982723 w 1223485"/>
                <a:gd name="connsiteY636" fmla="*/ 350206 h 448608"/>
                <a:gd name="connsiteX637" fmla="*/ 981580 w 1223485"/>
                <a:gd name="connsiteY637" fmla="*/ 349501 h 448608"/>
                <a:gd name="connsiteX638" fmla="*/ 980456 w 1223485"/>
                <a:gd name="connsiteY638" fmla="*/ 347958 h 448608"/>
                <a:gd name="connsiteX639" fmla="*/ 978808 w 1223485"/>
                <a:gd name="connsiteY639" fmla="*/ 347739 h 448608"/>
                <a:gd name="connsiteX640" fmla="*/ 977589 w 1223485"/>
                <a:gd name="connsiteY640" fmla="*/ 347329 h 448608"/>
                <a:gd name="connsiteX641" fmla="*/ 976874 w 1223485"/>
                <a:gd name="connsiteY641" fmla="*/ 346605 h 448608"/>
                <a:gd name="connsiteX642" fmla="*/ 981456 w 1223485"/>
                <a:gd name="connsiteY642" fmla="*/ 346272 h 448608"/>
                <a:gd name="connsiteX643" fmla="*/ 983056 w 1223485"/>
                <a:gd name="connsiteY643" fmla="*/ 348882 h 448608"/>
                <a:gd name="connsiteX644" fmla="*/ 513397 w 1223485"/>
                <a:gd name="connsiteY644" fmla="*/ 347043 h 448608"/>
                <a:gd name="connsiteX645" fmla="*/ 512997 w 1223485"/>
                <a:gd name="connsiteY645" fmla="*/ 348110 h 448608"/>
                <a:gd name="connsiteX646" fmla="*/ 511635 w 1223485"/>
                <a:gd name="connsiteY646" fmla="*/ 347843 h 448608"/>
                <a:gd name="connsiteX647" fmla="*/ 510349 w 1223485"/>
                <a:gd name="connsiteY647" fmla="*/ 346081 h 448608"/>
                <a:gd name="connsiteX648" fmla="*/ 510968 w 1223485"/>
                <a:gd name="connsiteY648" fmla="*/ 345624 h 448608"/>
                <a:gd name="connsiteX649" fmla="*/ 511683 w 1223485"/>
                <a:gd name="connsiteY649" fmla="*/ 345434 h 448608"/>
                <a:gd name="connsiteX650" fmla="*/ 512616 w 1223485"/>
                <a:gd name="connsiteY650" fmla="*/ 345634 h 448608"/>
                <a:gd name="connsiteX651" fmla="*/ 513397 w 1223485"/>
                <a:gd name="connsiteY651" fmla="*/ 347043 h 448608"/>
                <a:gd name="connsiteX652" fmla="*/ 894531 w 1223485"/>
                <a:gd name="connsiteY652" fmla="*/ 348386 h 448608"/>
                <a:gd name="connsiteX653" fmla="*/ 893330 w 1223485"/>
                <a:gd name="connsiteY653" fmla="*/ 349063 h 448608"/>
                <a:gd name="connsiteX654" fmla="*/ 891331 w 1223485"/>
                <a:gd name="connsiteY654" fmla="*/ 347663 h 448608"/>
                <a:gd name="connsiteX655" fmla="*/ 890778 w 1223485"/>
                <a:gd name="connsiteY655" fmla="*/ 347081 h 448608"/>
                <a:gd name="connsiteX656" fmla="*/ 892044 w 1223485"/>
                <a:gd name="connsiteY656" fmla="*/ 345710 h 448608"/>
                <a:gd name="connsiteX657" fmla="*/ 893397 w 1223485"/>
                <a:gd name="connsiteY657" fmla="*/ 345319 h 448608"/>
                <a:gd name="connsiteX658" fmla="*/ 894216 w 1223485"/>
                <a:gd name="connsiteY658" fmla="*/ 345919 h 448608"/>
                <a:gd name="connsiteX659" fmla="*/ 894616 w 1223485"/>
                <a:gd name="connsiteY659" fmla="*/ 346520 h 448608"/>
                <a:gd name="connsiteX660" fmla="*/ 894445 w 1223485"/>
                <a:gd name="connsiteY660" fmla="*/ 347177 h 448608"/>
                <a:gd name="connsiteX661" fmla="*/ 894531 w 1223485"/>
                <a:gd name="connsiteY661" fmla="*/ 348386 h 448608"/>
                <a:gd name="connsiteX662" fmla="*/ 683457 w 1223485"/>
                <a:gd name="connsiteY662" fmla="*/ 346662 h 448608"/>
                <a:gd name="connsiteX663" fmla="*/ 680732 w 1223485"/>
                <a:gd name="connsiteY663" fmla="*/ 346815 h 448608"/>
                <a:gd name="connsiteX664" fmla="*/ 679885 w 1223485"/>
                <a:gd name="connsiteY664" fmla="*/ 346577 h 448608"/>
                <a:gd name="connsiteX665" fmla="*/ 679685 w 1223485"/>
                <a:gd name="connsiteY665" fmla="*/ 343967 h 448608"/>
                <a:gd name="connsiteX666" fmla="*/ 682676 w 1223485"/>
                <a:gd name="connsiteY666" fmla="*/ 345091 h 448608"/>
                <a:gd name="connsiteX667" fmla="*/ 683647 w 1223485"/>
                <a:gd name="connsiteY667" fmla="*/ 345167 h 448608"/>
                <a:gd name="connsiteX668" fmla="*/ 683457 w 1223485"/>
                <a:gd name="connsiteY668" fmla="*/ 346662 h 448608"/>
                <a:gd name="connsiteX669" fmla="*/ 498214 w 1223485"/>
                <a:gd name="connsiteY669" fmla="*/ 346300 h 448608"/>
                <a:gd name="connsiteX670" fmla="*/ 497700 w 1223485"/>
                <a:gd name="connsiteY670" fmla="*/ 346691 h 448608"/>
                <a:gd name="connsiteX671" fmla="*/ 493157 w 1223485"/>
                <a:gd name="connsiteY671" fmla="*/ 346472 h 448608"/>
                <a:gd name="connsiteX672" fmla="*/ 490232 w 1223485"/>
                <a:gd name="connsiteY672" fmla="*/ 348653 h 448608"/>
                <a:gd name="connsiteX673" fmla="*/ 488204 w 1223485"/>
                <a:gd name="connsiteY673" fmla="*/ 349320 h 448608"/>
                <a:gd name="connsiteX674" fmla="*/ 480926 w 1223485"/>
                <a:gd name="connsiteY674" fmla="*/ 349320 h 448608"/>
                <a:gd name="connsiteX675" fmla="*/ 480060 w 1223485"/>
                <a:gd name="connsiteY675" fmla="*/ 349025 h 448608"/>
                <a:gd name="connsiteX676" fmla="*/ 479412 w 1223485"/>
                <a:gd name="connsiteY676" fmla="*/ 349025 h 448608"/>
                <a:gd name="connsiteX677" fmla="*/ 479021 w 1223485"/>
                <a:gd name="connsiteY677" fmla="*/ 349463 h 448608"/>
                <a:gd name="connsiteX678" fmla="*/ 476707 w 1223485"/>
                <a:gd name="connsiteY678" fmla="*/ 349129 h 448608"/>
                <a:gd name="connsiteX679" fmla="*/ 469316 w 1223485"/>
                <a:gd name="connsiteY679" fmla="*/ 347196 h 448608"/>
                <a:gd name="connsiteX680" fmla="*/ 468306 w 1223485"/>
                <a:gd name="connsiteY680" fmla="*/ 345405 h 448608"/>
                <a:gd name="connsiteX681" fmla="*/ 469449 w 1223485"/>
                <a:gd name="connsiteY681" fmla="*/ 343490 h 448608"/>
                <a:gd name="connsiteX682" fmla="*/ 472107 w 1223485"/>
                <a:gd name="connsiteY682" fmla="*/ 340776 h 448608"/>
                <a:gd name="connsiteX683" fmla="*/ 477431 w 1223485"/>
                <a:gd name="connsiteY683" fmla="*/ 340242 h 448608"/>
                <a:gd name="connsiteX684" fmla="*/ 501691 w 1223485"/>
                <a:gd name="connsiteY684" fmla="*/ 340052 h 448608"/>
                <a:gd name="connsiteX685" fmla="*/ 504330 w 1223485"/>
                <a:gd name="connsiteY685" fmla="*/ 342386 h 448608"/>
                <a:gd name="connsiteX686" fmla="*/ 504577 w 1223485"/>
                <a:gd name="connsiteY686" fmla="*/ 343176 h 448608"/>
                <a:gd name="connsiteX687" fmla="*/ 499291 w 1223485"/>
                <a:gd name="connsiteY687" fmla="*/ 344767 h 448608"/>
                <a:gd name="connsiteX688" fmla="*/ 498214 w 1223485"/>
                <a:gd name="connsiteY688" fmla="*/ 346300 h 448608"/>
                <a:gd name="connsiteX689" fmla="*/ 539182 w 1223485"/>
                <a:gd name="connsiteY689" fmla="*/ 342690 h 448608"/>
                <a:gd name="connsiteX690" fmla="*/ 537000 w 1223485"/>
                <a:gd name="connsiteY690" fmla="*/ 343148 h 448608"/>
                <a:gd name="connsiteX691" fmla="*/ 534981 w 1223485"/>
                <a:gd name="connsiteY691" fmla="*/ 342205 h 448608"/>
                <a:gd name="connsiteX692" fmla="*/ 535038 w 1223485"/>
                <a:gd name="connsiteY692" fmla="*/ 340938 h 448608"/>
                <a:gd name="connsiteX693" fmla="*/ 535534 w 1223485"/>
                <a:gd name="connsiteY693" fmla="*/ 339757 h 448608"/>
                <a:gd name="connsiteX694" fmla="*/ 538553 w 1223485"/>
                <a:gd name="connsiteY694" fmla="*/ 339147 h 448608"/>
                <a:gd name="connsiteX695" fmla="*/ 540172 w 1223485"/>
                <a:gd name="connsiteY695" fmla="*/ 339185 h 448608"/>
                <a:gd name="connsiteX696" fmla="*/ 541906 w 1223485"/>
                <a:gd name="connsiteY696" fmla="*/ 339995 h 448608"/>
                <a:gd name="connsiteX697" fmla="*/ 543115 w 1223485"/>
                <a:gd name="connsiteY697" fmla="*/ 340843 h 448608"/>
                <a:gd name="connsiteX698" fmla="*/ 543706 w 1223485"/>
                <a:gd name="connsiteY698" fmla="*/ 341833 h 448608"/>
                <a:gd name="connsiteX699" fmla="*/ 540439 w 1223485"/>
                <a:gd name="connsiteY699" fmla="*/ 341881 h 448608"/>
                <a:gd name="connsiteX700" fmla="*/ 539182 w 1223485"/>
                <a:gd name="connsiteY700" fmla="*/ 342690 h 448608"/>
                <a:gd name="connsiteX701" fmla="*/ 1055027 w 1223485"/>
                <a:gd name="connsiteY701" fmla="*/ 336785 h 448608"/>
                <a:gd name="connsiteX702" fmla="*/ 1054579 w 1223485"/>
                <a:gd name="connsiteY702" fmla="*/ 337195 h 448608"/>
                <a:gd name="connsiteX703" fmla="*/ 1053884 w 1223485"/>
                <a:gd name="connsiteY703" fmla="*/ 336328 h 448608"/>
                <a:gd name="connsiteX704" fmla="*/ 1053817 w 1223485"/>
                <a:gd name="connsiteY704" fmla="*/ 335785 h 448608"/>
                <a:gd name="connsiteX705" fmla="*/ 1054741 w 1223485"/>
                <a:gd name="connsiteY705" fmla="*/ 334308 h 448608"/>
                <a:gd name="connsiteX706" fmla="*/ 1055655 w 1223485"/>
                <a:gd name="connsiteY706" fmla="*/ 333451 h 448608"/>
                <a:gd name="connsiteX707" fmla="*/ 1056675 w 1223485"/>
                <a:gd name="connsiteY707" fmla="*/ 333385 h 448608"/>
                <a:gd name="connsiteX708" fmla="*/ 1056418 w 1223485"/>
                <a:gd name="connsiteY708" fmla="*/ 334594 h 448608"/>
                <a:gd name="connsiteX709" fmla="*/ 1055027 w 1223485"/>
                <a:gd name="connsiteY709" fmla="*/ 336785 h 448608"/>
                <a:gd name="connsiteX710" fmla="*/ 268538 w 1223485"/>
                <a:gd name="connsiteY710" fmla="*/ 333861 h 448608"/>
                <a:gd name="connsiteX711" fmla="*/ 266872 w 1223485"/>
                <a:gd name="connsiteY711" fmla="*/ 334451 h 448608"/>
                <a:gd name="connsiteX712" fmla="*/ 265595 w 1223485"/>
                <a:gd name="connsiteY712" fmla="*/ 333927 h 448608"/>
                <a:gd name="connsiteX713" fmla="*/ 265023 w 1223485"/>
                <a:gd name="connsiteY713" fmla="*/ 333175 h 448608"/>
                <a:gd name="connsiteX714" fmla="*/ 266909 w 1223485"/>
                <a:gd name="connsiteY714" fmla="*/ 331327 h 448608"/>
                <a:gd name="connsiteX715" fmla="*/ 267805 w 1223485"/>
                <a:gd name="connsiteY715" fmla="*/ 330889 h 448608"/>
                <a:gd name="connsiteX716" fmla="*/ 268748 w 1223485"/>
                <a:gd name="connsiteY716" fmla="*/ 330746 h 448608"/>
                <a:gd name="connsiteX717" fmla="*/ 269195 w 1223485"/>
                <a:gd name="connsiteY717" fmla="*/ 331746 h 448608"/>
                <a:gd name="connsiteX718" fmla="*/ 268538 w 1223485"/>
                <a:gd name="connsiteY718" fmla="*/ 333861 h 448608"/>
                <a:gd name="connsiteX719" fmla="*/ 1056141 w 1223485"/>
                <a:gd name="connsiteY719" fmla="*/ 331432 h 448608"/>
                <a:gd name="connsiteX720" fmla="*/ 1054665 w 1223485"/>
                <a:gd name="connsiteY720" fmla="*/ 331679 h 448608"/>
                <a:gd name="connsiteX721" fmla="*/ 1053941 w 1223485"/>
                <a:gd name="connsiteY721" fmla="*/ 329498 h 448608"/>
                <a:gd name="connsiteX722" fmla="*/ 1055160 w 1223485"/>
                <a:gd name="connsiteY722" fmla="*/ 328936 h 448608"/>
                <a:gd name="connsiteX723" fmla="*/ 1056484 w 1223485"/>
                <a:gd name="connsiteY723" fmla="*/ 330270 h 448608"/>
                <a:gd name="connsiteX724" fmla="*/ 1056141 w 1223485"/>
                <a:gd name="connsiteY724" fmla="*/ 331432 h 448608"/>
                <a:gd name="connsiteX725" fmla="*/ 1058903 w 1223485"/>
                <a:gd name="connsiteY725" fmla="*/ 328346 h 448608"/>
                <a:gd name="connsiteX726" fmla="*/ 1058256 w 1223485"/>
                <a:gd name="connsiteY726" fmla="*/ 328565 h 448608"/>
                <a:gd name="connsiteX727" fmla="*/ 1058266 w 1223485"/>
                <a:gd name="connsiteY727" fmla="*/ 327250 h 448608"/>
                <a:gd name="connsiteX728" fmla="*/ 1058999 w 1223485"/>
                <a:gd name="connsiteY728" fmla="*/ 326088 h 448608"/>
                <a:gd name="connsiteX729" fmla="*/ 1059770 w 1223485"/>
                <a:gd name="connsiteY729" fmla="*/ 325421 h 448608"/>
                <a:gd name="connsiteX730" fmla="*/ 1060685 w 1223485"/>
                <a:gd name="connsiteY730" fmla="*/ 325393 h 448608"/>
                <a:gd name="connsiteX731" fmla="*/ 1058903 w 1223485"/>
                <a:gd name="connsiteY731" fmla="*/ 328346 h 448608"/>
                <a:gd name="connsiteX732" fmla="*/ 1051350 w 1223485"/>
                <a:gd name="connsiteY732" fmla="*/ 328565 h 448608"/>
                <a:gd name="connsiteX733" fmla="*/ 1050912 w 1223485"/>
                <a:gd name="connsiteY733" fmla="*/ 330451 h 448608"/>
                <a:gd name="connsiteX734" fmla="*/ 1050474 w 1223485"/>
                <a:gd name="connsiteY734" fmla="*/ 332556 h 448608"/>
                <a:gd name="connsiteX735" fmla="*/ 1048026 w 1223485"/>
                <a:gd name="connsiteY735" fmla="*/ 334918 h 448608"/>
                <a:gd name="connsiteX736" fmla="*/ 1046512 w 1223485"/>
                <a:gd name="connsiteY736" fmla="*/ 338528 h 448608"/>
                <a:gd name="connsiteX737" fmla="*/ 1045626 w 1223485"/>
                <a:gd name="connsiteY737" fmla="*/ 339433 h 448608"/>
                <a:gd name="connsiteX738" fmla="*/ 1042340 w 1223485"/>
                <a:gd name="connsiteY738" fmla="*/ 341043 h 448608"/>
                <a:gd name="connsiteX739" fmla="*/ 1039416 w 1223485"/>
                <a:gd name="connsiteY739" fmla="*/ 339033 h 448608"/>
                <a:gd name="connsiteX740" fmla="*/ 1038567 w 1223485"/>
                <a:gd name="connsiteY740" fmla="*/ 337309 h 448608"/>
                <a:gd name="connsiteX741" fmla="*/ 1039853 w 1223485"/>
                <a:gd name="connsiteY741" fmla="*/ 329346 h 448608"/>
                <a:gd name="connsiteX742" fmla="*/ 1041111 w 1223485"/>
                <a:gd name="connsiteY742" fmla="*/ 329612 h 448608"/>
                <a:gd name="connsiteX743" fmla="*/ 1041930 w 1223485"/>
                <a:gd name="connsiteY743" fmla="*/ 329555 h 448608"/>
                <a:gd name="connsiteX744" fmla="*/ 1042197 w 1223485"/>
                <a:gd name="connsiteY744" fmla="*/ 329032 h 448608"/>
                <a:gd name="connsiteX745" fmla="*/ 1040320 w 1223485"/>
                <a:gd name="connsiteY745" fmla="*/ 328136 h 448608"/>
                <a:gd name="connsiteX746" fmla="*/ 1039968 w 1223485"/>
                <a:gd name="connsiteY746" fmla="*/ 323564 h 448608"/>
                <a:gd name="connsiteX747" fmla="*/ 1040063 w 1223485"/>
                <a:gd name="connsiteY747" fmla="*/ 321840 h 448608"/>
                <a:gd name="connsiteX748" fmla="*/ 1041482 w 1223485"/>
                <a:gd name="connsiteY748" fmla="*/ 321450 h 448608"/>
                <a:gd name="connsiteX749" fmla="*/ 1043254 w 1223485"/>
                <a:gd name="connsiteY749" fmla="*/ 322793 h 448608"/>
                <a:gd name="connsiteX750" fmla="*/ 1045483 w 1223485"/>
                <a:gd name="connsiteY750" fmla="*/ 325183 h 448608"/>
                <a:gd name="connsiteX751" fmla="*/ 1048083 w 1223485"/>
                <a:gd name="connsiteY751" fmla="*/ 327069 h 448608"/>
                <a:gd name="connsiteX752" fmla="*/ 1051350 w 1223485"/>
                <a:gd name="connsiteY752" fmla="*/ 328565 h 448608"/>
                <a:gd name="connsiteX753" fmla="*/ 325241 w 1223485"/>
                <a:gd name="connsiteY753" fmla="*/ 316954 h 448608"/>
                <a:gd name="connsiteX754" fmla="*/ 327936 w 1223485"/>
                <a:gd name="connsiteY754" fmla="*/ 320002 h 448608"/>
                <a:gd name="connsiteX755" fmla="*/ 330289 w 1223485"/>
                <a:gd name="connsiteY755" fmla="*/ 321631 h 448608"/>
                <a:gd name="connsiteX756" fmla="*/ 333070 w 1223485"/>
                <a:gd name="connsiteY756" fmla="*/ 322516 h 448608"/>
                <a:gd name="connsiteX757" fmla="*/ 335994 w 1223485"/>
                <a:gd name="connsiteY757" fmla="*/ 322602 h 448608"/>
                <a:gd name="connsiteX758" fmla="*/ 338871 w 1223485"/>
                <a:gd name="connsiteY758" fmla="*/ 322993 h 448608"/>
                <a:gd name="connsiteX759" fmla="*/ 342223 w 1223485"/>
                <a:gd name="connsiteY759" fmla="*/ 324155 h 448608"/>
                <a:gd name="connsiteX760" fmla="*/ 345662 w 1223485"/>
                <a:gd name="connsiteY760" fmla="*/ 324688 h 448608"/>
                <a:gd name="connsiteX761" fmla="*/ 347262 w 1223485"/>
                <a:gd name="connsiteY761" fmla="*/ 324488 h 448608"/>
                <a:gd name="connsiteX762" fmla="*/ 348786 w 1223485"/>
                <a:gd name="connsiteY762" fmla="*/ 323888 h 448608"/>
                <a:gd name="connsiteX763" fmla="*/ 349862 w 1223485"/>
                <a:gd name="connsiteY763" fmla="*/ 323850 h 448608"/>
                <a:gd name="connsiteX764" fmla="*/ 350805 w 1223485"/>
                <a:gd name="connsiteY764" fmla="*/ 324412 h 448608"/>
                <a:gd name="connsiteX765" fmla="*/ 353187 w 1223485"/>
                <a:gd name="connsiteY765" fmla="*/ 326993 h 448608"/>
                <a:gd name="connsiteX766" fmla="*/ 355768 w 1223485"/>
                <a:gd name="connsiteY766" fmla="*/ 329355 h 448608"/>
                <a:gd name="connsiteX767" fmla="*/ 356368 w 1223485"/>
                <a:gd name="connsiteY767" fmla="*/ 330555 h 448608"/>
                <a:gd name="connsiteX768" fmla="*/ 358121 w 1223485"/>
                <a:gd name="connsiteY768" fmla="*/ 336252 h 448608"/>
                <a:gd name="connsiteX769" fmla="*/ 360102 w 1223485"/>
                <a:gd name="connsiteY769" fmla="*/ 337890 h 448608"/>
                <a:gd name="connsiteX770" fmla="*/ 362826 w 1223485"/>
                <a:gd name="connsiteY770" fmla="*/ 338366 h 448608"/>
                <a:gd name="connsiteX771" fmla="*/ 366027 w 1223485"/>
                <a:gd name="connsiteY771" fmla="*/ 338366 h 448608"/>
                <a:gd name="connsiteX772" fmla="*/ 369208 w 1223485"/>
                <a:gd name="connsiteY772" fmla="*/ 338604 h 448608"/>
                <a:gd name="connsiteX773" fmla="*/ 376580 w 1223485"/>
                <a:gd name="connsiteY773" fmla="*/ 339938 h 448608"/>
                <a:gd name="connsiteX774" fmla="*/ 379504 w 1223485"/>
                <a:gd name="connsiteY774" fmla="*/ 339747 h 448608"/>
                <a:gd name="connsiteX775" fmla="*/ 382095 w 1223485"/>
                <a:gd name="connsiteY775" fmla="*/ 338414 h 448608"/>
                <a:gd name="connsiteX776" fmla="*/ 384400 w 1223485"/>
                <a:gd name="connsiteY776" fmla="*/ 339280 h 448608"/>
                <a:gd name="connsiteX777" fmla="*/ 390658 w 1223485"/>
                <a:gd name="connsiteY777" fmla="*/ 340881 h 448608"/>
                <a:gd name="connsiteX778" fmla="*/ 393735 w 1223485"/>
                <a:gd name="connsiteY778" fmla="*/ 341243 h 448608"/>
                <a:gd name="connsiteX779" fmla="*/ 397230 w 1223485"/>
                <a:gd name="connsiteY779" fmla="*/ 340785 h 448608"/>
                <a:gd name="connsiteX780" fmla="*/ 400735 w 1223485"/>
                <a:gd name="connsiteY780" fmla="*/ 340690 h 448608"/>
                <a:gd name="connsiteX781" fmla="*/ 402412 w 1223485"/>
                <a:gd name="connsiteY781" fmla="*/ 341157 h 448608"/>
                <a:gd name="connsiteX782" fmla="*/ 404022 w 1223485"/>
                <a:gd name="connsiteY782" fmla="*/ 341852 h 448608"/>
                <a:gd name="connsiteX783" fmla="*/ 405403 w 1223485"/>
                <a:gd name="connsiteY783" fmla="*/ 342100 h 448608"/>
                <a:gd name="connsiteX784" fmla="*/ 406832 w 1223485"/>
                <a:gd name="connsiteY784" fmla="*/ 342090 h 448608"/>
                <a:gd name="connsiteX785" fmla="*/ 409365 w 1223485"/>
                <a:gd name="connsiteY785" fmla="*/ 340757 h 448608"/>
                <a:gd name="connsiteX786" fmla="*/ 411042 w 1223485"/>
                <a:gd name="connsiteY786" fmla="*/ 338309 h 448608"/>
                <a:gd name="connsiteX787" fmla="*/ 412404 w 1223485"/>
                <a:gd name="connsiteY787" fmla="*/ 335223 h 448608"/>
                <a:gd name="connsiteX788" fmla="*/ 413461 w 1223485"/>
                <a:gd name="connsiteY788" fmla="*/ 332003 h 448608"/>
                <a:gd name="connsiteX789" fmla="*/ 414175 w 1223485"/>
                <a:gd name="connsiteY789" fmla="*/ 330622 h 448608"/>
                <a:gd name="connsiteX790" fmla="*/ 415147 w 1223485"/>
                <a:gd name="connsiteY790" fmla="*/ 329403 h 448608"/>
                <a:gd name="connsiteX791" fmla="*/ 416414 w 1223485"/>
                <a:gd name="connsiteY791" fmla="*/ 328613 h 448608"/>
                <a:gd name="connsiteX792" fmla="*/ 417766 w 1223485"/>
                <a:gd name="connsiteY792" fmla="*/ 328117 h 448608"/>
                <a:gd name="connsiteX793" fmla="*/ 421443 w 1223485"/>
                <a:gd name="connsiteY793" fmla="*/ 328422 h 448608"/>
                <a:gd name="connsiteX794" fmla="*/ 422205 w 1223485"/>
                <a:gd name="connsiteY794" fmla="*/ 329203 h 448608"/>
                <a:gd name="connsiteX795" fmla="*/ 426320 w 1223485"/>
                <a:gd name="connsiteY795" fmla="*/ 334661 h 448608"/>
                <a:gd name="connsiteX796" fmla="*/ 427044 w 1223485"/>
                <a:gd name="connsiteY796" fmla="*/ 335137 h 448608"/>
                <a:gd name="connsiteX797" fmla="*/ 431330 w 1223485"/>
                <a:gd name="connsiteY797" fmla="*/ 335480 h 448608"/>
                <a:gd name="connsiteX798" fmla="*/ 432521 w 1223485"/>
                <a:gd name="connsiteY798" fmla="*/ 335299 h 448608"/>
                <a:gd name="connsiteX799" fmla="*/ 435130 w 1223485"/>
                <a:gd name="connsiteY799" fmla="*/ 334204 h 448608"/>
                <a:gd name="connsiteX800" fmla="*/ 436626 w 1223485"/>
                <a:gd name="connsiteY800" fmla="*/ 334108 h 448608"/>
                <a:gd name="connsiteX801" fmla="*/ 439378 w 1223485"/>
                <a:gd name="connsiteY801" fmla="*/ 335461 h 448608"/>
                <a:gd name="connsiteX802" fmla="*/ 440569 w 1223485"/>
                <a:gd name="connsiteY802" fmla="*/ 336613 h 448608"/>
                <a:gd name="connsiteX803" fmla="*/ 441903 w 1223485"/>
                <a:gd name="connsiteY803" fmla="*/ 337461 h 448608"/>
                <a:gd name="connsiteX804" fmla="*/ 448646 w 1223485"/>
                <a:gd name="connsiteY804" fmla="*/ 338328 h 448608"/>
                <a:gd name="connsiteX805" fmla="*/ 451247 w 1223485"/>
                <a:gd name="connsiteY805" fmla="*/ 340671 h 448608"/>
                <a:gd name="connsiteX806" fmla="*/ 452571 w 1223485"/>
                <a:gd name="connsiteY806" fmla="*/ 340985 h 448608"/>
                <a:gd name="connsiteX807" fmla="*/ 457257 w 1223485"/>
                <a:gd name="connsiteY807" fmla="*/ 340700 h 448608"/>
                <a:gd name="connsiteX808" fmla="*/ 460505 w 1223485"/>
                <a:gd name="connsiteY808" fmla="*/ 340928 h 448608"/>
                <a:gd name="connsiteX809" fmla="*/ 463325 w 1223485"/>
                <a:gd name="connsiteY809" fmla="*/ 341557 h 448608"/>
                <a:gd name="connsiteX810" fmla="*/ 464610 w 1223485"/>
                <a:gd name="connsiteY810" fmla="*/ 344881 h 448608"/>
                <a:gd name="connsiteX811" fmla="*/ 465648 w 1223485"/>
                <a:gd name="connsiteY811" fmla="*/ 348291 h 448608"/>
                <a:gd name="connsiteX812" fmla="*/ 466248 w 1223485"/>
                <a:gd name="connsiteY812" fmla="*/ 349453 h 448608"/>
                <a:gd name="connsiteX813" fmla="*/ 469011 w 1223485"/>
                <a:gd name="connsiteY813" fmla="*/ 350625 h 448608"/>
                <a:gd name="connsiteX814" fmla="*/ 470135 w 1223485"/>
                <a:gd name="connsiteY814" fmla="*/ 351682 h 448608"/>
                <a:gd name="connsiteX815" fmla="*/ 469839 w 1223485"/>
                <a:gd name="connsiteY815" fmla="*/ 355082 h 448608"/>
                <a:gd name="connsiteX816" fmla="*/ 470144 w 1223485"/>
                <a:gd name="connsiteY816" fmla="*/ 358321 h 448608"/>
                <a:gd name="connsiteX817" fmla="*/ 476002 w 1223485"/>
                <a:gd name="connsiteY817" fmla="*/ 361140 h 448608"/>
                <a:gd name="connsiteX818" fmla="*/ 482269 w 1223485"/>
                <a:gd name="connsiteY818" fmla="*/ 362760 h 448608"/>
                <a:gd name="connsiteX819" fmla="*/ 488937 w 1223485"/>
                <a:gd name="connsiteY819" fmla="*/ 362912 h 448608"/>
                <a:gd name="connsiteX820" fmla="*/ 495614 w 1223485"/>
                <a:gd name="connsiteY820" fmla="*/ 362350 h 448608"/>
                <a:gd name="connsiteX821" fmla="*/ 499053 w 1223485"/>
                <a:gd name="connsiteY821" fmla="*/ 361655 h 448608"/>
                <a:gd name="connsiteX822" fmla="*/ 503358 w 1223485"/>
                <a:gd name="connsiteY822" fmla="*/ 360454 h 448608"/>
                <a:gd name="connsiteX823" fmla="*/ 504254 w 1223485"/>
                <a:gd name="connsiteY823" fmla="*/ 360474 h 448608"/>
                <a:gd name="connsiteX824" fmla="*/ 512588 w 1223485"/>
                <a:gd name="connsiteY824" fmla="*/ 364179 h 448608"/>
                <a:gd name="connsiteX825" fmla="*/ 513302 w 1223485"/>
                <a:gd name="connsiteY825" fmla="*/ 364750 h 448608"/>
                <a:gd name="connsiteX826" fmla="*/ 514235 w 1223485"/>
                <a:gd name="connsiteY826" fmla="*/ 367522 h 448608"/>
                <a:gd name="connsiteX827" fmla="*/ 514207 w 1223485"/>
                <a:gd name="connsiteY827" fmla="*/ 370446 h 448608"/>
                <a:gd name="connsiteX828" fmla="*/ 512654 w 1223485"/>
                <a:gd name="connsiteY828" fmla="*/ 377390 h 448608"/>
                <a:gd name="connsiteX829" fmla="*/ 512550 w 1223485"/>
                <a:gd name="connsiteY829" fmla="*/ 379295 h 448608"/>
                <a:gd name="connsiteX830" fmla="*/ 512702 w 1223485"/>
                <a:gd name="connsiteY830" fmla="*/ 381200 h 448608"/>
                <a:gd name="connsiteX831" fmla="*/ 514359 w 1223485"/>
                <a:gd name="connsiteY831" fmla="*/ 385343 h 448608"/>
                <a:gd name="connsiteX832" fmla="*/ 515245 w 1223485"/>
                <a:gd name="connsiteY832" fmla="*/ 386534 h 448608"/>
                <a:gd name="connsiteX833" fmla="*/ 518264 w 1223485"/>
                <a:gd name="connsiteY833" fmla="*/ 388715 h 448608"/>
                <a:gd name="connsiteX834" fmla="*/ 518388 w 1223485"/>
                <a:gd name="connsiteY834" fmla="*/ 389858 h 448608"/>
                <a:gd name="connsiteX835" fmla="*/ 517970 w 1223485"/>
                <a:gd name="connsiteY835" fmla="*/ 391001 h 448608"/>
                <a:gd name="connsiteX836" fmla="*/ 514635 w 1223485"/>
                <a:gd name="connsiteY836" fmla="*/ 390220 h 448608"/>
                <a:gd name="connsiteX837" fmla="*/ 512607 w 1223485"/>
                <a:gd name="connsiteY837" fmla="*/ 389277 h 448608"/>
                <a:gd name="connsiteX838" fmla="*/ 511435 w 1223485"/>
                <a:gd name="connsiteY838" fmla="*/ 387715 h 448608"/>
                <a:gd name="connsiteX839" fmla="*/ 509759 w 1223485"/>
                <a:gd name="connsiteY839" fmla="*/ 386829 h 448608"/>
                <a:gd name="connsiteX840" fmla="*/ 506625 w 1223485"/>
                <a:gd name="connsiteY840" fmla="*/ 387153 h 448608"/>
                <a:gd name="connsiteX841" fmla="*/ 500767 w 1223485"/>
                <a:gd name="connsiteY841" fmla="*/ 385591 h 448608"/>
                <a:gd name="connsiteX842" fmla="*/ 494147 w 1223485"/>
                <a:gd name="connsiteY842" fmla="*/ 383172 h 448608"/>
                <a:gd name="connsiteX843" fmla="*/ 482412 w 1223485"/>
                <a:gd name="connsiteY843" fmla="*/ 378038 h 448608"/>
                <a:gd name="connsiteX844" fmla="*/ 479212 w 1223485"/>
                <a:gd name="connsiteY844" fmla="*/ 378076 h 448608"/>
                <a:gd name="connsiteX845" fmla="*/ 476145 w 1223485"/>
                <a:gd name="connsiteY845" fmla="*/ 378733 h 448608"/>
                <a:gd name="connsiteX846" fmla="*/ 472907 w 1223485"/>
                <a:gd name="connsiteY846" fmla="*/ 380038 h 448608"/>
                <a:gd name="connsiteX847" fmla="*/ 469535 w 1223485"/>
                <a:gd name="connsiteY847" fmla="*/ 380971 h 448608"/>
                <a:gd name="connsiteX848" fmla="*/ 467058 w 1223485"/>
                <a:gd name="connsiteY848" fmla="*/ 381324 h 448608"/>
                <a:gd name="connsiteX849" fmla="*/ 464572 w 1223485"/>
                <a:gd name="connsiteY849" fmla="*/ 381067 h 448608"/>
                <a:gd name="connsiteX850" fmla="*/ 458305 w 1223485"/>
                <a:gd name="connsiteY850" fmla="*/ 379838 h 448608"/>
                <a:gd name="connsiteX851" fmla="*/ 451990 w 1223485"/>
                <a:gd name="connsiteY851" fmla="*/ 379038 h 448608"/>
                <a:gd name="connsiteX852" fmla="*/ 435807 w 1223485"/>
                <a:gd name="connsiteY852" fmla="*/ 378533 h 448608"/>
                <a:gd name="connsiteX853" fmla="*/ 431235 w 1223485"/>
                <a:gd name="connsiteY853" fmla="*/ 377361 h 448608"/>
                <a:gd name="connsiteX854" fmla="*/ 423663 w 1223485"/>
                <a:gd name="connsiteY854" fmla="*/ 376771 h 448608"/>
                <a:gd name="connsiteX855" fmla="*/ 417643 w 1223485"/>
                <a:gd name="connsiteY855" fmla="*/ 375761 h 448608"/>
                <a:gd name="connsiteX856" fmla="*/ 411680 w 1223485"/>
                <a:gd name="connsiteY856" fmla="*/ 374352 h 448608"/>
                <a:gd name="connsiteX857" fmla="*/ 396478 w 1223485"/>
                <a:gd name="connsiteY857" fmla="*/ 367408 h 448608"/>
                <a:gd name="connsiteX858" fmla="*/ 391506 w 1223485"/>
                <a:gd name="connsiteY858" fmla="*/ 365665 h 448608"/>
                <a:gd name="connsiteX859" fmla="*/ 376238 w 1223485"/>
                <a:gd name="connsiteY859" fmla="*/ 362350 h 448608"/>
                <a:gd name="connsiteX860" fmla="*/ 373885 w 1223485"/>
                <a:gd name="connsiteY860" fmla="*/ 362083 h 448608"/>
                <a:gd name="connsiteX861" fmla="*/ 368351 w 1223485"/>
                <a:gd name="connsiteY861" fmla="*/ 362331 h 448608"/>
                <a:gd name="connsiteX862" fmla="*/ 364864 w 1223485"/>
                <a:gd name="connsiteY862" fmla="*/ 361359 h 448608"/>
                <a:gd name="connsiteX863" fmla="*/ 361797 w 1223485"/>
                <a:gd name="connsiteY863" fmla="*/ 361340 h 448608"/>
                <a:gd name="connsiteX864" fmla="*/ 357235 w 1223485"/>
                <a:gd name="connsiteY864" fmla="*/ 362417 h 448608"/>
                <a:gd name="connsiteX865" fmla="*/ 355835 w 1223485"/>
                <a:gd name="connsiteY865" fmla="*/ 363188 h 448608"/>
                <a:gd name="connsiteX866" fmla="*/ 354063 w 1223485"/>
                <a:gd name="connsiteY866" fmla="*/ 364817 h 448608"/>
                <a:gd name="connsiteX867" fmla="*/ 350958 w 1223485"/>
                <a:gd name="connsiteY867" fmla="*/ 364741 h 448608"/>
                <a:gd name="connsiteX868" fmla="*/ 347881 w 1223485"/>
                <a:gd name="connsiteY868" fmla="*/ 364426 h 448608"/>
                <a:gd name="connsiteX869" fmla="*/ 339776 w 1223485"/>
                <a:gd name="connsiteY869" fmla="*/ 362864 h 448608"/>
                <a:gd name="connsiteX870" fmla="*/ 336756 w 1223485"/>
                <a:gd name="connsiteY870" fmla="*/ 361902 h 448608"/>
                <a:gd name="connsiteX871" fmla="*/ 333851 w 1223485"/>
                <a:gd name="connsiteY871" fmla="*/ 360483 h 448608"/>
                <a:gd name="connsiteX872" fmla="*/ 331241 w 1223485"/>
                <a:gd name="connsiteY872" fmla="*/ 358635 h 448608"/>
                <a:gd name="connsiteX873" fmla="*/ 329869 w 1223485"/>
                <a:gd name="connsiteY873" fmla="*/ 357978 h 448608"/>
                <a:gd name="connsiteX874" fmla="*/ 322869 w 1223485"/>
                <a:gd name="connsiteY874" fmla="*/ 356092 h 448608"/>
                <a:gd name="connsiteX875" fmla="*/ 317154 w 1223485"/>
                <a:gd name="connsiteY875" fmla="*/ 355444 h 448608"/>
                <a:gd name="connsiteX876" fmla="*/ 305400 w 1223485"/>
                <a:gd name="connsiteY876" fmla="*/ 354587 h 448608"/>
                <a:gd name="connsiteX877" fmla="*/ 302828 w 1223485"/>
                <a:gd name="connsiteY877" fmla="*/ 354016 h 448608"/>
                <a:gd name="connsiteX878" fmla="*/ 300685 w 1223485"/>
                <a:gd name="connsiteY878" fmla="*/ 353330 h 448608"/>
                <a:gd name="connsiteX879" fmla="*/ 299513 w 1223485"/>
                <a:gd name="connsiteY879" fmla="*/ 351806 h 448608"/>
                <a:gd name="connsiteX880" fmla="*/ 299666 w 1223485"/>
                <a:gd name="connsiteY880" fmla="*/ 349863 h 448608"/>
                <a:gd name="connsiteX881" fmla="*/ 300504 w 1223485"/>
                <a:gd name="connsiteY881" fmla="*/ 348186 h 448608"/>
                <a:gd name="connsiteX882" fmla="*/ 301657 w 1223485"/>
                <a:gd name="connsiteY882" fmla="*/ 346500 h 448608"/>
                <a:gd name="connsiteX883" fmla="*/ 302409 w 1223485"/>
                <a:gd name="connsiteY883" fmla="*/ 344891 h 448608"/>
                <a:gd name="connsiteX884" fmla="*/ 293818 w 1223485"/>
                <a:gd name="connsiteY884" fmla="*/ 341519 h 448608"/>
                <a:gd name="connsiteX885" fmla="*/ 287035 w 1223485"/>
                <a:gd name="connsiteY885" fmla="*/ 339680 h 448608"/>
                <a:gd name="connsiteX886" fmla="*/ 284102 w 1223485"/>
                <a:gd name="connsiteY886" fmla="*/ 339328 h 448608"/>
                <a:gd name="connsiteX887" fmla="*/ 281159 w 1223485"/>
                <a:gd name="connsiteY887" fmla="*/ 339328 h 448608"/>
                <a:gd name="connsiteX888" fmla="*/ 277844 w 1223485"/>
                <a:gd name="connsiteY888" fmla="*/ 339709 h 448608"/>
                <a:gd name="connsiteX889" fmla="*/ 274568 w 1223485"/>
                <a:gd name="connsiteY889" fmla="*/ 339528 h 448608"/>
                <a:gd name="connsiteX890" fmla="*/ 273025 w 1223485"/>
                <a:gd name="connsiteY890" fmla="*/ 338976 h 448608"/>
                <a:gd name="connsiteX891" fmla="*/ 271453 w 1223485"/>
                <a:gd name="connsiteY891" fmla="*/ 338785 h 448608"/>
                <a:gd name="connsiteX892" fmla="*/ 269871 w 1223485"/>
                <a:gd name="connsiteY892" fmla="*/ 339185 h 448608"/>
                <a:gd name="connsiteX893" fmla="*/ 268605 w 1223485"/>
                <a:gd name="connsiteY893" fmla="*/ 339033 h 448608"/>
                <a:gd name="connsiteX894" fmla="*/ 268281 w 1223485"/>
                <a:gd name="connsiteY894" fmla="*/ 337499 h 448608"/>
                <a:gd name="connsiteX895" fmla="*/ 269091 w 1223485"/>
                <a:gd name="connsiteY895" fmla="*/ 336194 h 448608"/>
                <a:gd name="connsiteX896" fmla="*/ 270748 w 1223485"/>
                <a:gd name="connsiteY896" fmla="*/ 334718 h 448608"/>
                <a:gd name="connsiteX897" fmla="*/ 271700 w 1223485"/>
                <a:gd name="connsiteY897" fmla="*/ 334461 h 448608"/>
                <a:gd name="connsiteX898" fmla="*/ 272129 w 1223485"/>
                <a:gd name="connsiteY898" fmla="*/ 336775 h 448608"/>
                <a:gd name="connsiteX899" fmla="*/ 272605 w 1223485"/>
                <a:gd name="connsiteY899" fmla="*/ 337233 h 448608"/>
                <a:gd name="connsiteX900" fmla="*/ 274072 w 1223485"/>
                <a:gd name="connsiteY900" fmla="*/ 337737 h 448608"/>
                <a:gd name="connsiteX901" fmla="*/ 274711 w 1223485"/>
                <a:gd name="connsiteY901" fmla="*/ 337595 h 448608"/>
                <a:gd name="connsiteX902" fmla="*/ 277301 w 1223485"/>
                <a:gd name="connsiteY902" fmla="*/ 334642 h 448608"/>
                <a:gd name="connsiteX903" fmla="*/ 278025 w 1223485"/>
                <a:gd name="connsiteY903" fmla="*/ 333184 h 448608"/>
                <a:gd name="connsiteX904" fmla="*/ 279282 w 1223485"/>
                <a:gd name="connsiteY904" fmla="*/ 329251 h 448608"/>
                <a:gd name="connsiteX905" fmla="*/ 280654 w 1223485"/>
                <a:gd name="connsiteY905" fmla="*/ 330013 h 448608"/>
                <a:gd name="connsiteX906" fmla="*/ 282025 w 1223485"/>
                <a:gd name="connsiteY906" fmla="*/ 329546 h 448608"/>
                <a:gd name="connsiteX907" fmla="*/ 282816 w 1223485"/>
                <a:gd name="connsiteY907" fmla="*/ 328917 h 448608"/>
                <a:gd name="connsiteX908" fmla="*/ 284997 w 1223485"/>
                <a:gd name="connsiteY908" fmla="*/ 319821 h 448608"/>
                <a:gd name="connsiteX909" fmla="*/ 286807 w 1223485"/>
                <a:gd name="connsiteY909" fmla="*/ 317164 h 448608"/>
                <a:gd name="connsiteX910" fmla="*/ 289284 w 1223485"/>
                <a:gd name="connsiteY910" fmla="*/ 314963 h 448608"/>
                <a:gd name="connsiteX911" fmla="*/ 290522 w 1223485"/>
                <a:gd name="connsiteY911" fmla="*/ 314420 h 448608"/>
                <a:gd name="connsiteX912" fmla="*/ 292951 w 1223485"/>
                <a:gd name="connsiteY912" fmla="*/ 315773 h 448608"/>
                <a:gd name="connsiteX913" fmla="*/ 297875 w 1223485"/>
                <a:gd name="connsiteY913" fmla="*/ 316287 h 448608"/>
                <a:gd name="connsiteX914" fmla="*/ 300799 w 1223485"/>
                <a:gd name="connsiteY914" fmla="*/ 317182 h 448608"/>
                <a:gd name="connsiteX915" fmla="*/ 303733 w 1223485"/>
                <a:gd name="connsiteY915" fmla="*/ 317297 h 448608"/>
                <a:gd name="connsiteX916" fmla="*/ 306600 w 1223485"/>
                <a:gd name="connsiteY916" fmla="*/ 317735 h 448608"/>
                <a:gd name="connsiteX917" fmla="*/ 310591 w 1223485"/>
                <a:gd name="connsiteY917" fmla="*/ 319335 h 448608"/>
                <a:gd name="connsiteX918" fmla="*/ 312001 w 1223485"/>
                <a:gd name="connsiteY918" fmla="*/ 319164 h 448608"/>
                <a:gd name="connsiteX919" fmla="*/ 313430 w 1223485"/>
                <a:gd name="connsiteY919" fmla="*/ 318668 h 448608"/>
                <a:gd name="connsiteX920" fmla="*/ 315573 w 1223485"/>
                <a:gd name="connsiteY920" fmla="*/ 316925 h 448608"/>
                <a:gd name="connsiteX921" fmla="*/ 316506 w 1223485"/>
                <a:gd name="connsiteY921" fmla="*/ 314144 h 448608"/>
                <a:gd name="connsiteX922" fmla="*/ 319592 w 1223485"/>
                <a:gd name="connsiteY922" fmla="*/ 315554 h 448608"/>
                <a:gd name="connsiteX923" fmla="*/ 324135 w 1223485"/>
                <a:gd name="connsiteY923" fmla="*/ 316116 h 448608"/>
                <a:gd name="connsiteX924" fmla="*/ 325241 w 1223485"/>
                <a:gd name="connsiteY924" fmla="*/ 316954 h 448608"/>
                <a:gd name="connsiteX925" fmla="*/ 771058 w 1223485"/>
                <a:gd name="connsiteY925" fmla="*/ 316049 h 448608"/>
                <a:gd name="connsiteX926" fmla="*/ 770820 w 1223485"/>
                <a:gd name="connsiteY926" fmla="*/ 317325 h 448608"/>
                <a:gd name="connsiteX927" fmla="*/ 769839 w 1223485"/>
                <a:gd name="connsiteY927" fmla="*/ 315858 h 448608"/>
                <a:gd name="connsiteX928" fmla="*/ 768944 w 1223485"/>
                <a:gd name="connsiteY928" fmla="*/ 315135 h 448608"/>
                <a:gd name="connsiteX929" fmla="*/ 769039 w 1223485"/>
                <a:gd name="connsiteY929" fmla="*/ 313554 h 448608"/>
                <a:gd name="connsiteX930" fmla="*/ 770305 w 1223485"/>
                <a:gd name="connsiteY930" fmla="*/ 314144 h 448608"/>
                <a:gd name="connsiteX931" fmla="*/ 771058 w 1223485"/>
                <a:gd name="connsiteY931" fmla="*/ 316049 h 448608"/>
                <a:gd name="connsiteX932" fmla="*/ 676884 w 1223485"/>
                <a:gd name="connsiteY932" fmla="*/ 324726 h 448608"/>
                <a:gd name="connsiteX933" fmla="*/ 675789 w 1223485"/>
                <a:gd name="connsiteY933" fmla="*/ 329174 h 448608"/>
                <a:gd name="connsiteX934" fmla="*/ 675275 w 1223485"/>
                <a:gd name="connsiteY934" fmla="*/ 327603 h 448608"/>
                <a:gd name="connsiteX935" fmla="*/ 675075 w 1223485"/>
                <a:gd name="connsiteY935" fmla="*/ 323535 h 448608"/>
                <a:gd name="connsiteX936" fmla="*/ 674398 w 1223485"/>
                <a:gd name="connsiteY936" fmla="*/ 321555 h 448608"/>
                <a:gd name="connsiteX937" fmla="*/ 674827 w 1223485"/>
                <a:gd name="connsiteY937" fmla="*/ 319278 h 448608"/>
                <a:gd name="connsiteX938" fmla="*/ 674684 w 1223485"/>
                <a:gd name="connsiteY938" fmla="*/ 313439 h 448608"/>
                <a:gd name="connsiteX939" fmla="*/ 675513 w 1223485"/>
                <a:gd name="connsiteY939" fmla="*/ 310744 h 448608"/>
                <a:gd name="connsiteX940" fmla="*/ 677037 w 1223485"/>
                <a:gd name="connsiteY940" fmla="*/ 314172 h 448608"/>
                <a:gd name="connsiteX941" fmla="*/ 677437 w 1223485"/>
                <a:gd name="connsiteY941" fmla="*/ 315916 h 448608"/>
                <a:gd name="connsiteX942" fmla="*/ 676884 w 1223485"/>
                <a:gd name="connsiteY942" fmla="*/ 324726 h 448608"/>
                <a:gd name="connsiteX943" fmla="*/ 468134 w 1223485"/>
                <a:gd name="connsiteY943" fmla="*/ 311706 h 448608"/>
                <a:gd name="connsiteX944" fmla="*/ 467563 w 1223485"/>
                <a:gd name="connsiteY944" fmla="*/ 312658 h 448608"/>
                <a:gd name="connsiteX945" fmla="*/ 464991 w 1223485"/>
                <a:gd name="connsiteY945" fmla="*/ 312582 h 448608"/>
                <a:gd name="connsiteX946" fmla="*/ 464562 w 1223485"/>
                <a:gd name="connsiteY946" fmla="*/ 311515 h 448608"/>
                <a:gd name="connsiteX947" fmla="*/ 466239 w 1223485"/>
                <a:gd name="connsiteY947" fmla="*/ 309572 h 448608"/>
                <a:gd name="connsiteX948" fmla="*/ 467344 w 1223485"/>
                <a:gd name="connsiteY948" fmla="*/ 309448 h 448608"/>
                <a:gd name="connsiteX949" fmla="*/ 468335 w 1223485"/>
                <a:gd name="connsiteY949" fmla="*/ 310162 h 448608"/>
                <a:gd name="connsiteX950" fmla="*/ 468134 w 1223485"/>
                <a:gd name="connsiteY950" fmla="*/ 311706 h 448608"/>
                <a:gd name="connsiteX951" fmla="*/ 1005116 w 1223485"/>
                <a:gd name="connsiteY951" fmla="*/ 312763 h 448608"/>
                <a:gd name="connsiteX952" fmla="*/ 1003487 w 1223485"/>
                <a:gd name="connsiteY952" fmla="*/ 315335 h 448608"/>
                <a:gd name="connsiteX953" fmla="*/ 1002382 w 1223485"/>
                <a:gd name="connsiteY953" fmla="*/ 314430 h 448608"/>
                <a:gd name="connsiteX954" fmla="*/ 1001763 w 1223485"/>
                <a:gd name="connsiteY954" fmla="*/ 314420 h 448608"/>
                <a:gd name="connsiteX955" fmla="*/ 1001382 w 1223485"/>
                <a:gd name="connsiteY955" fmla="*/ 312906 h 448608"/>
                <a:gd name="connsiteX956" fmla="*/ 1001763 w 1223485"/>
                <a:gd name="connsiteY956" fmla="*/ 309781 h 448608"/>
                <a:gd name="connsiteX957" fmla="*/ 1000391 w 1223485"/>
                <a:gd name="connsiteY957" fmla="*/ 306267 h 448608"/>
                <a:gd name="connsiteX958" fmla="*/ 1002192 w 1223485"/>
                <a:gd name="connsiteY958" fmla="*/ 306314 h 448608"/>
                <a:gd name="connsiteX959" fmla="*/ 1002696 w 1223485"/>
                <a:gd name="connsiteY959" fmla="*/ 307362 h 448608"/>
                <a:gd name="connsiteX960" fmla="*/ 1003268 w 1223485"/>
                <a:gd name="connsiteY960" fmla="*/ 307715 h 448608"/>
                <a:gd name="connsiteX961" fmla="*/ 1005049 w 1223485"/>
                <a:gd name="connsiteY961" fmla="*/ 311105 h 448608"/>
                <a:gd name="connsiteX962" fmla="*/ 1005116 w 1223485"/>
                <a:gd name="connsiteY962" fmla="*/ 312763 h 448608"/>
                <a:gd name="connsiteX963" fmla="*/ 1056970 w 1223485"/>
                <a:gd name="connsiteY963" fmla="*/ 308924 h 448608"/>
                <a:gd name="connsiteX964" fmla="*/ 1056761 w 1223485"/>
                <a:gd name="connsiteY964" fmla="*/ 309953 h 448608"/>
                <a:gd name="connsiteX965" fmla="*/ 1056741 w 1223485"/>
                <a:gd name="connsiteY965" fmla="*/ 311848 h 448608"/>
                <a:gd name="connsiteX966" fmla="*/ 1057189 w 1223485"/>
                <a:gd name="connsiteY966" fmla="*/ 313611 h 448608"/>
                <a:gd name="connsiteX967" fmla="*/ 1056046 w 1223485"/>
                <a:gd name="connsiteY967" fmla="*/ 315401 h 448608"/>
                <a:gd name="connsiteX968" fmla="*/ 1057113 w 1223485"/>
                <a:gd name="connsiteY968" fmla="*/ 318078 h 448608"/>
                <a:gd name="connsiteX969" fmla="*/ 1057275 w 1223485"/>
                <a:gd name="connsiteY969" fmla="*/ 319411 h 448608"/>
                <a:gd name="connsiteX970" fmla="*/ 1057208 w 1223485"/>
                <a:gd name="connsiteY970" fmla="*/ 321297 h 448608"/>
                <a:gd name="connsiteX971" fmla="*/ 1056913 w 1223485"/>
                <a:gd name="connsiteY971" fmla="*/ 322145 h 448608"/>
                <a:gd name="connsiteX972" fmla="*/ 1056103 w 1223485"/>
                <a:gd name="connsiteY972" fmla="*/ 324621 h 448608"/>
                <a:gd name="connsiteX973" fmla="*/ 1055294 w 1223485"/>
                <a:gd name="connsiteY973" fmla="*/ 325507 h 448608"/>
                <a:gd name="connsiteX974" fmla="*/ 1054684 w 1223485"/>
                <a:gd name="connsiteY974" fmla="*/ 325755 h 448608"/>
                <a:gd name="connsiteX975" fmla="*/ 1054065 w 1223485"/>
                <a:gd name="connsiteY975" fmla="*/ 326507 h 448608"/>
                <a:gd name="connsiteX976" fmla="*/ 1048807 w 1223485"/>
                <a:gd name="connsiteY976" fmla="*/ 325698 h 448608"/>
                <a:gd name="connsiteX977" fmla="*/ 1046540 w 1223485"/>
                <a:gd name="connsiteY977" fmla="*/ 323974 h 448608"/>
                <a:gd name="connsiteX978" fmla="*/ 1044511 w 1223485"/>
                <a:gd name="connsiteY978" fmla="*/ 322116 h 448608"/>
                <a:gd name="connsiteX979" fmla="*/ 1044083 w 1223485"/>
                <a:gd name="connsiteY979" fmla="*/ 321335 h 448608"/>
                <a:gd name="connsiteX980" fmla="*/ 1041702 w 1223485"/>
                <a:gd name="connsiteY980" fmla="*/ 319164 h 448608"/>
                <a:gd name="connsiteX981" fmla="*/ 1041149 w 1223485"/>
                <a:gd name="connsiteY981" fmla="*/ 318430 h 448608"/>
                <a:gd name="connsiteX982" fmla="*/ 1041102 w 1223485"/>
                <a:gd name="connsiteY982" fmla="*/ 317268 h 448608"/>
                <a:gd name="connsiteX983" fmla="*/ 1043025 w 1223485"/>
                <a:gd name="connsiteY983" fmla="*/ 316973 h 448608"/>
                <a:gd name="connsiteX984" fmla="*/ 1045083 w 1223485"/>
                <a:gd name="connsiteY984" fmla="*/ 317011 h 448608"/>
                <a:gd name="connsiteX985" fmla="*/ 1044987 w 1223485"/>
                <a:gd name="connsiteY985" fmla="*/ 315973 h 448608"/>
                <a:gd name="connsiteX986" fmla="*/ 1046178 w 1223485"/>
                <a:gd name="connsiteY986" fmla="*/ 312296 h 448608"/>
                <a:gd name="connsiteX987" fmla="*/ 1043054 w 1223485"/>
                <a:gd name="connsiteY987" fmla="*/ 309934 h 448608"/>
                <a:gd name="connsiteX988" fmla="*/ 1042502 w 1223485"/>
                <a:gd name="connsiteY988" fmla="*/ 308943 h 448608"/>
                <a:gd name="connsiteX989" fmla="*/ 1043616 w 1223485"/>
                <a:gd name="connsiteY989" fmla="*/ 308277 h 448608"/>
                <a:gd name="connsiteX990" fmla="*/ 1046130 w 1223485"/>
                <a:gd name="connsiteY990" fmla="*/ 309096 h 448608"/>
                <a:gd name="connsiteX991" fmla="*/ 1049207 w 1223485"/>
                <a:gd name="connsiteY991" fmla="*/ 304952 h 448608"/>
                <a:gd name="connsiteX992" fmla="*/ 1050112 w 1223485"/>
                <a:gd name="connsiteY992" fmla="*/ 304086 h 448608"/>
                <a:gd name="connsiteX993" fmla="*/ 1050550 w 1223485"/>
                <a:gd name="connsiteY993" fmla="*/ 301780 h 448608"/>
                <a:gd name="connsiteX994" fmla="*/ 1052274 w 1223485"/>
                <a:gd name="connsiteY994" fmla="*/ 301485 h 448608"/>
                <a:gd name="connsiteX995" fmla="*/ 1053493 w 1223485"/>
                <a:gd name="connsiteY995" fmla="*/ 301780 h 448608"/>
                <a:gd name="connsiteX996" fmla="*/ 1054284 w 1223485"/>
                <a:gd name="connsiteY996" fmla="*/ 303219 h 448608"/>
                <a:gd name="connsiteX997" fmla="*/ 1054598 w 1223485"/>
                <a:gd name="connsiteY997" fmla="*/ 304467 h 448608"/>
                <a:gd name="connsiteX998" fmla="*/ 1054265 w 1223485"/>
                <a:gd name="connsiteY998" fmla="*/ 305590 h 448608"/>
                <a:gd name="connsiteX999" fmla="*/ 1055741 w 1223485"/>
                <a:gd name="connsiteY999" fmla="*/ 306171 h 448608"/>
                <a:gd name="connsiteX1000" fmla="*/ 1056970 w 1223485"/>
                <a:gd name="connsiteY1000" fmla="*/ 308924 h 448608"/>
                <a:gd name="connsiteX1001" fmla="*/ 1008307 w 1223485"/>
                <a:gd name="connsiteY1001" fmla="*/ 314134 h 448608"/>
                <a:gd name="connsiteX1002" fmla="*/ 1006126 w 1223485"/>
                <a:gd name="connsiteY1002" fmla="*/ 316430 h 448608"/>
                <a:gd name="connsiteX1003" fmla="*/ 1008173 w 1223485"/>
                <a:gd name="connsiteY1003" fmla="*/ 311020 h 448608"/>
                <a:gd name="connsiteX1004" fmla="*/ 1008602 w 1223485"/>
                <a:gd name="connsiteY1004" fmla="*/ 308277 h 448608"/>
                <a:gd name="connsiteX1005" fmla="*/ 1010507 w 1223485"/>
                <a:gd name="connsiteY1005" fmla="*/ 306648 h 448608"/>
                <a:gd name="connsiteX1006" fmla="*/ 1013336 w 1223485"/>
                <a:gd name="connsiteY1006" fmla="*/ 298361 h 448608"/>
                <a:gd name="connsiteX1007" fmla="*/ 1013965 w 1223485"/>
                <a:gd name="connsiteY1007" fmla="*/ 298552 h 448608"/>
                <a:gd name="connsiteX1008" fmla="*/ 1014889 w 1223485"/>
                <a:gd name="connsiteY1008" fmla="*/ 299361 h 448608"/>
                <a:gd name="connsiteX1009" fmla="*/ 1013470 w 1223485"/>
                <a:gd name="connsiteY1009" fmla="*/ 305438 h 448608"/>
                <a:gd name="connsiteX1010" fmla="*/ 1009497 w 1223485"/>
                <a:gd name="connsiteY1010" fmla="*/ 309705 h 448608"/>
                <a:gd name="connsiteX1011" fmla="*/ 1008307 w 1223485"/>
                <a:gd name="connsiteY1011" fmla="*/ 314134 h 448608"/>
                <a:gd name="connsiteX1012" fmla="*/ 191405 w 1223485"/>
                <a:gd name="connsiteY1012" fmla="*/ 302838 h 448608"/>
                <a:gd name="connsiteX1013" fmla="*/ 189223 w 1223485"/>
                <a:gd name="connsiteY1013" fmla="*/ 302971 h 448608"/>
                <a:gd name="connsiteX1014" fmla="*/ 185204 w 1223485"/>
                <a:gd name="connsiteY1014" fmla="*/ 299695 h 448608"/>
                <a:gd name="connsiteX1015" fmla="*/ 184547 w 1223485"/>
                <a:gd name="connsiteY1015" fmla="*/ 298685 h 448608"/>
                <a:gd name="connsiteX1016" fmla="*/ 185680 w 1223485"/>
                <a:gd name="connsiteY1016" fmla="*/ 297713 h 448608"/>
                <a:gd name="connsiteX1017" fmla="*/ 186890 w 1223485"/>
                <a:gd name="connsiteY1017" fmla="*/ 297780 h 448608"/>
                <a:gd name="connsiteX1018" fmla="*/ 191519 w 1223485"/>
                <a:gd name="connsiteY1018" fmla="*/ 299847 h 448608"/>
                <a:gd name="connsiteX1019" fmla="*/ 192424 w 1223485"/>
                <a:gd name="connsiteY1019" fmla="*/ 300866 h 448608"/>
                <a:gd name="connsiteX1020" fmla="*/ 191405 w 1223485"/>
                <a:gd name="connsiteY1020" fmla="*/ 302838 h 448608"/>
                <a:gd name="connsiteX1021" fmla="*/ 759704 w 1223485"/>
                <a:gd name="connsiteY1021" fmla="*/ 297313 h 448608"/>
                <a:gd name="connsiteX1022" fmla="*/ 759600 w 1223485"/>
                <a:gd name="connsiteY1022" fmla="*/ 300018 h 448608"/>
                <a:gd name="connsiteX1023" fmla="*/ 758533 w 1223485"/>
                <a:gd name="connsiteY1023" fmla="*/ 299866 h 448608"/>
                <a:gd name="connsiteX1024" fmla="*/ 757657 w 1223485"/>
                <a:gd name="connsiteY1024" fmla="*/ 298913 h 448608"/>
                <a:gd name="connsiteX1025" fmla="*/ 757418 w 1223485"/>
                <a:gd name="connsiteY1025" fmla="*/ 298018 h 448608"/>
                <a:gd name="connsiteX1026" fmla="*/ 757466 w 1223485"/>
                <a:gd name="connsiteY1026" fmla="*/ 297294 h 448608"/>
                <a:gd name="connsiteX1027" fmla="*/ 757942 w 1223485"/>
                <a:gd name="connsiteY1027" fmla="*/ 296723 h 448608"/>
                <a:gd name="connsiteX1028" fmla="*/ 759704 w 1223485"/>
                <a:gd name="connsiteY1028" fmla="*/ 297313 h 448608"/>
                <a:gd name="connsiteX1029" fmla="*/ 717375 w 1223485"/>
                <a:gd name="connsiteY1029" fmla="*/ 301752 h 448608"/>
                <a:gd name="connsiteX1030" fmla="*/ 715670 w 1223485"/>
                <a:gd name="connsiteY1030" fmla="*/ 302466 h 448608"/>
                <a:gd name="connsiteX1031" fmla="*/ 712460 w 1223485"/>
                <a:gd name="connsiteY1031" fmla="*/ 299418 h 448608"/>
                <a:gd name="connsiteX1032" fmla="*/ 711098 w 1223485"/>
                <a:gd name="connsiteY1032" fmla="*/ 296904 h 448608"/>
                <a:gd name="connsiteX1033" fmla="*/ 711422 w 1223485"/>
                <a:gd name="connsiteY1033" fmla="*/ 295485 h 448608"/>
                <a:gd name="connsiteX1034" fmla="*/ 712384 w 1223485"/>
                <a:gd name="connsiteY1034" fmla="*/ 294246 h 448608"/>
                <a:gd name="connsiteX1035" fmla="*/ 712841 w 1223485"/>
                <a:gd name="connsiteY1035" fmla="*/ 293932 h 448608"/>
                <a:gd name="connsiteX1036" fmla="*/ 712641 w 1223485"/>
                <a:gd name="connsiteY1036" fmla="*/ 292637 h 448608"/>
                <a:gd name="connsiteX1037" fmla="*/ 713908 w 1223485"/>
                <a:gd name="connsiteY1037" fmla="*/ 292008 h 448608"/>
                <a:gd name="connsiteX1038" fmla="*/ 715299 w 1223485"/>
                <a:gd name="connsiteY1038" fmla="*/ 292094 h 448608"/>
                <a:gd name="connsiteX1039" fmla="*/ 716213 w 1223485"/>
                <a:gd name="connsiteY1039" fmla="*/ 293837 h 448608"/>
                <a:gd name="connsiteX1040" fmla="*/ 717309 w 1223485"/>
                <a:gd name="connsiteY1040" fmla="*/ 294313 h 448608"/>
                <a:gd name="connsiteX1041" fmla="*/ 717871 w 1223485"/>
                <a:gd name="connsiteY1041" fmla="*/ 295980 h 448608"/>
                <a:gd name="connsiteX1042" fmla="*/ 717375 w 1223485"/>
                <a:gd name="connsiteY1042" fmla="*/ 301752 h 448608"/>
                <a:gd name="connsiteX1043" fmla="*/ 733463 w 1223485"/>
                <a:gd name="connsiteY1043" fmla="*/ 297256 h 448608"/>
                <a:gd name="connsiteX1044" fmla="*/ 732777 w 1223485"/>
                <a:gd name="connsiteY1044" fmla="*/ 299028 h 448608"/>
                <a:gd name="connsiteX1045" fmla="*/ 731301 w 1223485"/>
                <a:gd name="connsiteY1045" fmla="*/ 300409 h 448608"/>
                <a:gd name="connsiteX1046" fmla="*/ 730119 w 1223485"/>
                <a:gd name="connsiteY1046" fmla="*/ 300514 h 448608"/>
                <a:gd name="connsiteX1047" fmla="*/ 728881 w 1223485"/>
                <a:gd name="connsiteY1047" fmla="*/ 300228 h 448608"/>
                <a:gd name="connsiteX1048" fmla="*/ 726700 w 1223485"/>
                <a:gd name="connsiteY1048" fmla="*/ 299028 h 448608"/>
                <a:gd name="connsiteX1049" fmla="*/ 726138 w 1223485"/>
                <a:gd name="connsiteY1049" fmla="*/ 300294 h 448608"/>
                <a:gd name="connsiteX1050" fmla="*/ 724414 w 1223485"/>
                <a:gd name="connsiteY1050" fmla="*/ 300238 h 448608"/>
                <a:gd name="connsiteX1051" fmla="*/ 723786 w 1223485"/>
                <a:gd name="connsiteY1051" fmla="*/ 298599 h 448608"/>
                <a:gd name="connsiteX1052" fmla="*/ 725014 w 1223485"/>
                <a:gd name="connsiteY1052" fmla="*/ 293751 h 448608"/>
                <a:gd name="connsiteX1053" fmla="*/ 726805 w 1223485"/>
                <a:gd name="connsiteY1053" fmla="*/ 291941 h 448608"/>
                <a:gd name="connsiteX1054" fmla="*/ 726634 w 1223485"/>
                <a:gd name="connsiteY1054" fmla="*/ 290036 h 448608"/>
                <a:gd name="connsiteX1055" fmla="*/ 725148 w 1223485"/>
                <a:gd name="connsiteY1055" fmla="*/ 285988 h 448608"/>
                <a:gd name="connsiteX1056" fmla="*/ 726071 w 1223485"/>
                <a:gd name="connsiteY1056" fmla="*/ 283873 h 448608"/>
                <a:gd name="connsiteX1057" fmla="*/ 730234 w 1223485"/>
                <a:gd name="connsiteY1057" fmla="*/ 282273 h 448608"/>
                <a:gd name="connsiteX1058" fmla="*/ 733863 w 1223485"/>
                <a:gd name="connsiteY1058" fmla="*/ 280321 h 448608"/>
                <a:gd name="connsiteX1059" fmla="*/ 734977 w 1223485"/>
                <a:gd name="connsiteY1059" fmla="*/ 279921 h 448608"/>
                <a:gd name="connsiteX1060" fmla="*/ 735987 w 1223485"/>
                <a:gd name="connsiteY1060" fmla="*/ 281426 h 448608"/>
                <a:gd name="connsiteX1061" fmla="*/ 736530 w 1223485"/>
                <a:gd name="connsiteY1061" fmla="*/ 288322 h 448608"/>
                <a:gd name="connsiteX1062" fmla="*/ 732634 w 1223485"/>
                <a:gd name="connsiteY1062" fmla="*/ 293779 h 448608"/>
                <a:gd name="connsiteX1063" fmla="*/ 733463 w 1223485"/>
                <a:gd name="connsiteY1063" fmla="*/ 297256 h 448608"/>
                <a:gd name="connsiteX1064" fmla="*/ 747760 w 1223485"/>
                <a:gd name="connsiteY1064" fmla="*/ 278111 h 448608"/>
                <a:gd name="connsiteX1065" fmla="*/ 748379 w 1223485"/>
                <a:gd name="connsiteY1065" fmla="*/ 283845 h 448608"/>
                <a:gd name="connsiteX1066" fmla="*/ 748179 w 1223485"/>
                <a:gd name="connsiteY1066" fmla="*/ 285350 h 448608"/>
                <a:gd name="connsiteX1067" fmla="*/ 746674 w 1223485"/>
                <a:gd name="connsiteY1067" fmla="*/ 283150 h 448608"/>
                <a:gd name="connsiteX1068" fmla="*/ 746131 w 1223485"/>
                <a:gd name="connsiteY1068" fmla="*/ 282712 h 448608"/>
                <a:gd name="connsiteX1069" fmla="*/ 745712 w 1223485"/>
                <a:gd name="connsiteY1069" fmla="*/ 283150 h 448608"/>
                <a:gd name="connsiteX1070" fmla="*/ 745178 w 1223485"/>
                <a:gd name="connsiteY1070" fmla="*/ 283388 h 448608"/>
                <a:gd name="connsiteX1071" fmla="*/ 744417 w 1223485"/>
                <a:gd name="connsiteY1071" fmla="*/ 283369 h 448608"/>
                <a:gd name="connsiteX1072" fmla="*/ 743426 w 1223485"/>
                <a:gd name="connsiteY1072" fmla="*/ 285588 h 448608"/>
                <a:gd name="connsiteX1073" fmla="*/ 743331 w 1223485"/>
                <a:gd name="connsiteY1073" fmla="*/ 287684 h 448608"/>
                <a:gd name="connsiteX1074" fmla="*/ 742579 w 1223485"/>
                <a:gd name="connsiteY1074" fmla="*/ 289084 h 448608"/>
                <a:gd name="connsiteX1075" fmla="*/ 742188 w 1223485"/>
                <a:gd name="connsiteY1075" fmla="*/ 293761 h 448608"/>
                <a:gd name="connsiteX1076" fmla="*/ 742436 w 1223485"/>
                <a:gd name="connsiteY1076" fmla="*/ 295018 h 448608"/>
                <a:gd name="connsiteX1077" fmla="*/ 743598 w 1223485"/>
                <a:gd name="connsiteY1077" fmla="*/ 294399 h 448608"/>
                <a:gd name="connsiteX1078" fmla="*/ 744312 w 1223485"/>
                <a:gd name="connsiteY1078" fmla="*/ 294237 h 448608"/>
                <a:gd name="connsiteX1079" fmla="*/ 746941 w 1223485"/>
                <a:gd name="connsiteY1079" fmla="*/ 296037 h 448608"/>
                <a:gd name="connsiteX1080" fmla="*/ 748332 w 1223485"/>
                <a:gd name="connsiteY1080" fmla="*/ 297351 h 448608"/>
                <a:gd name="connsiteX1081" fmla="*/ 747941 w 1223485"/>
                <a:gd name="connsiteY1081" fmla="*/ 298942 h 448608"/>
                <a:gd name="connsiteX1082" fmla="*/ 746160 w 1223485"/>
                <a:gd name="connsiteY1082" fmla="*/ 300542 h 448608"/>
                <a:gd name="connsiteX1083" fmla="*/ 744093 w 1223485"/>
                <a:gd name="connsiteY1083" fmla="*/ 301238 h 448608"/>
                <a:gd name="connsiteX1084" fmla="*/ 742549 w 1223485"/>
                <a:gd name="connsiteY1084" fmla="*/ 300552 h 448608"/>
                <a:gd name="connsiteX1085" fmla="*/ 742093 w 1223485"/>
                <a:gd name="connsiteY1085" fmla="*/ 300876 h 448608"/>
                <a:gd name="connsiteX1086" fmla="*/ 741178 w 1223485"/>
                <a:gd name="connsiteY1086" fmla="*/ 301695 h 448608"/>
                <a:gd name="connsiteX1087" fmla="*/ 740493 w 1223485"/>
                <a:gd name="connsiteY1087" fmla="*/ 302781 h 448608"/>
                <a:gd name="connsiteX1088" fmla="*/ 740693 w 1223485"/>
                <a:gd name="connsiteY1088" fmla="*/ 303895 h 448608"/>
                <a:gd name="connsiteX1089" fmla="*/ 738931 w 1223485"/>
                <a:gd name="connsiteY1089" fmla="*/ 307067 h 448608"/>
                <a:gd name="connsiteX1090" fmla="*/ 737911 w 1223485"/>
                <a:gd name="connsiteY1090" fmla="*/ 307962 h 448608"/>
                <a:gd name="connsiteX1091" fmla="*/ 735796 w 1223485"/>
                <a:gd name="connsiteY1091" fmla="*/ 306991 h 448608"/>
                <a:gd name="connsiteX1092" fmla="*/ 734492 w 1223485"/>
                <a:gd name="connsiteY1092" fmla="*/ 307819 h 448608"/>
                <a:gd name="connsiteX1093" fmla="*/ 733444 w 1223485"/>
                <a:gd name="connsiteY1093" fmla="*/ 307743 h 448608"/>
                <a:gd name="connsiteX1094" fmla="*/ 731834 w 1223485"/>
                <a:gd name="connsiteY1094" fmla="*/ 304571 h 448608"/>
                <a:gd name="connsiteX1095" fmla="*/ 731882 w 1223485"/>
                <a:gd name="connsiteY1095" fmla="*/ 303085 h 448608"/>
                <a:gd name="connsiteX1096" fmla="*/ 733367 w 1223485"/>
                <a:gd name="connsiteY1096" fmla="*/ 301419 h 448608"/>
                <a:gd name="connsiteX1097" fmla="*/ 733377 w 1223485"/>
                <a:gd name="connsiteY1097" fmla="*/ 300218 h 448608"/>
                <a:gd name="connsiteX1098" fmla="*/ 734110 w 1223485"/>
                <a:gd name="connsiteY1098" fmla="*/ 298875 h 448608"/>
                <a:gd name="connsiteX1099" fmla="*/ 735749 w 1223485"/>
                <a:gd name="connsiteY1099" fmla="*/ 297037 h 448608"/>
                <a:gd name="connsiteX1100" fmla="*/ 736692 w 1223485"/>
                <a:gd name="connsiteY1100" fmla="*/ 295647 h 448608"/>
                <a:gd name="connsiteX1101" fmla="*/ 736720 w 1223485"/>
                <a:gd name="connsiteY1101" fmla="*/ 294770 h 448608"/>
                <a:gd name="connsiteX1102" fmla="*/ 737416 w 1223485"/>
                <a:gd name="connsiteY1102" fmla="*/ 291436 h 448608"/>
                <a:gd name="connsiteX1103" fmla="*/ 737682 w 1223485"/>
                <a:gd name="connsiteY1103" fmla="*/ 290046 h 448608"/>
                <a:gd name="connsiteX1104" fmla="*/ 738158 w 1223485"/>
                <a:gd name="connsiteY1104" fmla="*/ 288569 h 448608"/>
                <a:gd name="connsiteX1105" fmla="*/ 738901 w 1223485"/>
                <a:gd name="connsiteY1105" fmla="*/ 285550 h 448608"/>
                <a:gd name="connsiteX1106" fmla="*/ 739007 w 1223485"/>
                <a:gd name="connsiteY1106" fmla="*/ 279873 h 448608"/>
                <a:gd name="connsiteX1107" fmla="*/ 741512 w 1223485"/>
                <a:gd name="connsiteY1107" fmla="*/ 275196 h 448608"/>
                <a:gd name="connsiteX1108" fmla="*/ 743959 w 1223485"/>
                <a:gd name="connsiteY1108" fmla="*/ 273920 h 448608"/>
                <a:gd name="connsiteX1109" fmla="*/ 744931 w 1223485"/>
                <a:gd name="connsiteY1109" fmla="*/ 273710 h 448608"/>
                <a:gd name="connsiteX1110" fmla="*/ 744778 w 1223485"/>
                <a:gd name="connsiteY1110" fmla="*/ 274958 h 448608"/>
                <a:gd name="connsiteX1111" fmla="*/ 747760 w 1223485"/>
                <a:gd name="connsiteY1111" fmla="*/ 278111 h 448608"/>
                <a:gd name="connsiteX1112" fmla="*/ 1025528 w 1223485"/>
                <a:gd name="connsiteY1112" fmla="*/ 269986 h 448608"/>
                <a:gd name="connsiteX1113" fmla="*/ 1026900 w 1223485"/>
                <a:gd name="connsiteY1113" fmla="*/ 271405 h 448608"/>
                <a:gd name="connsiteX1114" fmla="*/ 1023718 w 1223485"/>
                <a:gd name="connsiteY1114" fmla="*/ 270291 h 448608"/>
                <a:gd name="connsiteX1115" fmla="*/ 1019165 w 1223485"/>
                <a:gd name="connsiteY1115" fmla="*/ 267957 h 448608"/>
                <a:gd name="connsiteX1116" fmla="*/ 1018851 w 1223485"/>
                <a:gd name="connsiteY1116" fmla="*/ 266395 h 448608"/>
                <a:gd name="connsiteX1117" fmla="*/ 1022680 w 1223485"/>
                <a:gd name="connsiteY1117" fmla="*/ 268757 h 448608"/>
                <a:gd name="connsiteX1118" fmla="*/ 1025528 w 1223485"/>
                <a:gd name="connsiteY1118" fmla="*/ 269986 h 448608"/>
                <a:gd name="connsiteX1119" fmla="*/ 749427 w 1223485"/>
                <a:gd name="connsiteY1119" fmla="*/ 266443 h 448608"/>
                <a:gd name="connsiteX1120" fmla="*/ 746817 w 1223485"/>
                <a:gd name="connsiteY1120" fmla="*/ 269643 h 448608"/>
                <a:gd name="connsiteX1121" fmla="*/ 744998 w 1223485"/>
                <a:gd name="connsiteY1121" fmla="*/ 269481 h 448608"/>
                <a:gd name="connsiteX1122" fmla="*/ 742816 w 1223485"/>
                <a:gd name="connsiteY1122" fmla="*/ 267376 h 448608"/>
                <a:gd name="connsiteX1123" fmla="*/ 742188 w 1223485"/>
                <a:gd name="connsiteY1123" fmla="*/ 265071 h 448608"/>
                <a:gd name="connsiteX1124" fmla="*/ 742131 w 1223485"/>
                <a:gd name="connsiteY1124" fmla="*/ 264233 h 448608"/>
                <a:gd name="connsiteX1125" fmla="*/ 743616 w 1223485"/>
                <a:gd name="connsiteY1125" fmla="*/ 262928 h 448608"/>
                <a:gd name="connsiteX1126" fmla="*/ 748617 w 1223485"/>
                <a:gd name="connsiteY1126" fmla="*/ 263366 h 448608"/>
                <a:gd name="connsiteX1127" fmla="*/ 749560 w 1223485"/>
                <a:gd name="connsiteY1127" fmla="*/ 264528 h 448608"/>
                <a:gd name="connsiteX1128" fmla="*/ 749427 w 1223485"/>
                <a:gd name="connsiteY1128" fmla="*/ 266443 h 448608"/>
                <a:gd name="connsiteX1129" fmla="*/ 891654 w 1223485"/>
                <a:gd name="connsiteY1129" fmla="*/ 252403 h 448608"/>
                <a:gd name="connsiteX1130" fmla="*/ 887092 w 1223485"/>
                <a:gd name="connsiteY1130" fmla="*/ 253794 h 448608"/>
                <a:gd name="connsiteX1131" fmla="*/ 888073 w 1223485"/>
                <a:gd name="connsiteY1131" fmla="*/ 251203 h 448608"/>
                <a:gd name="connsiteX1132" fmla="*/ 888692 w 1223485"/>
                <a:gd name="connsiteY1132" fmla="*/ 250517 h 448608"/>
                <a:gd name="connsiteX1133" fmla="*/ 890949 w 1223485"/>
                <a:gd name="connsiteY1133" fmla="*/ 251222 h 448608"/>
                <a:gd name="connsiteX1134" fmla="*/ 891654 w 1223485"/>
                <a:gd name="connsiteY1134" fmla="*/ 252403 h 448608"/>
                <a:gd name="connsiteX1135" fmla="*/ 883977 w 1223485"/>
                <a:gd name="connsiteY1135" fmla="*/ 254775 h 448608"/>
                <a:gd name="connsiteX1136" fmla="*/ 883291 w 1223485"/>
                <a:gd name="connsiteY1136" fmla="*/ 255746 h 448608"/>
                <a:gd name="connsiteX1137" fmla="*/ 881739 w 1223485"/>
                <a:gd name="connsiteY1137" fmla="*/ 256384 h 448608"/>
                <a:gd name="connsiteX1138" fmla="*/ 880443 w 1223485"/>
                <a:gd name="connsiteY1138" fmla="*/ 256318 h 448608"/>
                <a:gd name="connsiteX1139" fmla="*/ 880863 w 1223485"/>
                <a:gd name="connsiteY1139" fmla="*/ 255384 h 448608"/>
                <a:gd name="connsiteX1140" fmla="*/ 880538 w 1223485"/>
                <a:gd name="connsiteY1140" fmla="*/ 254841 h 448608"/>
                <a:gd name="connsiteX1141" fmla="*/ 879577 w 1223485"/>
                <a:gd name="connsiteY1141" fmla="*/ 255079 h 448608"/>
                <a:gd name="connsiteX1142" fmla="*/ 878005 w 1223485"/>
                <a:gd name="connsiteY1142" fmla="*/ 255832 h 448608"/>
                <a:gd name="connsiteX1143" fmla="*/ 876023 w 1223485"/>
                <a:gd name="connsiteY1143" fmla="*/ 257337 h 448608"/>
                <a:gd name="connsiteX1144" fmla="*/ 874862 w 1223485"/>
                <a:gd name="connsiteY1144" fmla="*/ 256594 h 448608"/>
                <a:gd name="connsiteX1145" fmla="*/ 874614 w 1223485"/>
                <a:gd name="connsiteY1145" fmla="*/ 255432 h 448608"/>
                <a:gd name="connsiteX1146" fmla="*/ 874680 w 1223485"/>
                <a:gd name="connsiteY1146" fmla="*/ 254898 h 448608"/>
                <a:gd name="connsiteX1147" fmla="*/ 877052 w 1223485"/>
                <a:gd name="connsiteY1147" fmla="*/ 252812 h 448608"/>
                <a:gd name="connsiteX1148" fmla="*/ 879805 w 1223485"/>
                <a:gd name="connsiteY1148" fmla="*/ 252451 h 448608"/>
                <a:gd name="connsiteX1149" fmla="*/ 883682 w 1223485"/>
                <a:gd name="connsiteY1149" fmla="*/ 250450 h 448608"/>
                <a:gd name="connsiteX1150" fmla="*/ 885415 w 1223485"/>
                <a:gd name="connsiteY1150" fmla="*/ 250545 h 448608"/>
                <a:gd name="connsiteX1151" fmla="*/ 885006 w 1223485"/>
                <a:gd name="connsiteY1151" fmla="*/ 251812 h 448608"/>
                <a:gd name="connsiteX1152" fmla="*/ 884405 w 1223485"/>
                <a:gd name="connsiteY1152" fmla="*/ 252717 h 448608"/>
                <a:gd name="connsiteX1153" fmla="*/ 884044 w 1223485"/>
                <a:gd name="connsiteY1153" fmla="*/ 253670 h 448608"/>
                <a:gd name="connsiteX1154" fmla="*/ 883977 w 1223485"/>
                <a:gd name="connsiteY1154" fmla="*/ 254775 h 448608"/>
                <a:gd name="connsiteX1155" fmla="*/ 895922 w 1223485"/>
                <a:gd name="connsiteY1155" fmla="*/ 251374 h 448608"/>
                <a:gd name="connsiteX1156" fmla="*/ 895864 w 1223485"/>
                <a:gd name="connsiteY1156" fmla="*/ 252498 h 448608"/>
                <a:gd name="connsiteX1157" fmla="*/ 895674 w 1223485"/>
                <a:gd name="connsiteY1157" fmla="*/ 252851 h 448608"/>
                <a:gd name="connsiteX1158" fmla="*/ 894216 w 1223485"/>
                <a:gd name="connsiteY1158" fmla="*/ 252460 h 448608"/>
                <a:gd name="connsiteX1159" fmla="*/ 893178 w 1223485"/>
                <a:gd name="connsiteY1159" fmla="*/ 252479 h 448608"/>
                <a:gd name="connsiteX1160" fmla="*/ 892254 w 1223485"/>
                <a:gd name="connsiteY1160" fmla="*/ 250450 h 448608"/>
                <a:gd name="connsiteX1161" fmla="*/ 892511 w 1223485"/>
                <a:gd name="connsiteY1161" fmla="*/ 249984 h 448608"/>
                <a:gd name="connsiteX1162" fmla="*/ 894426 w 1223485"/>
                <a:gd name="connsiteY1162" fmla="*/ 250574 h 448608"/>
                <a:gd name="connsiteX1163" fmla="*/ 895140 w 1223485"/>
                <a:gd name="connsiteY1163" fmla="*/ 250774 h 448608"/>
                <a:gd name="connsiteX1164" fmla="*/ 895922 w 1223485"/>
                <a:gd name="connsiteY1164" fmla="*/ 251374 h 448608"/>
                <a:gd name="connsiteX1165" fmla="*/ 567166 w 1223485"/>
                <a:gd name="connsiteY1165" fmla="*/ 249183 h 448608"/>
                <a:gd name="connsiteX1166" fmla="*/ 566185 w 1223485"/>
                <a:gd name="connsiteY1166" fmla="*/ 253765 h 448608"/>
                <a:gd name="connsiteX1167" fmla="*/ 564556 w 1223485"/>
                <a:gd name="connsiteY1167" fmla="*/ 251165 h 448608"/>
                <a:gd name="connsiteX1168" fmla="*/ 566385 w 1223485"/>
                <a:gd name="connsiteY1168" fmla="*/ 248088 h 448608"/>
                <a:gd name="connsiteX1169" fmla="*/ 567233 w 1223485"/>
                <a:gd name="connsiteY1169" fmla="*/ 247469 h 448608"/>
                <a:gd name="connsiteX1170" fmla="*/ 567166 w 1223485"/>
                <a:gd name="connsiteY1170" fmla="*/ 249183 h 448608"/>
                <a:gd name="connsiteX1171" fmla="*/ 866089 w 1223485"/>
                <a:gd name="connsiteY1171" fmla="*/ 245211 h 448608"/>
                <a:gd name="connsiteX1172" fmla="*/ 866699 w 1223485"/>
                <a:gd name="connsiteY1172" fmla="*/ 246393 h 448608"/>
                <a:gd name="connsiteX1173" fmla="*/ 864079 w 1223485"/>
                <a:gd name="connsiteY1173" fmla="*/ 245650 h 448608"/>
                <a:gd name="connsiteX1174" fmla="*/ 862917 w 1223485"/>
                <a:gd name="connsiteY1174" fmla="*/ 244507 h 448608"/>
                <a:gd name="connsiteX1175" fmla="*/ 864060 w 1223485"/>
                <a:gd name="connsiteY1175" fmla="*/ 243792 h 448608"/>
                <a:gd name="connsiteX1176" fmla="*/ 864698 w 1223485"/>
                <a:gd name="connsiteY1176" fmla="*/ 243602 h 448608"/>
                <a:gd name="connsiteX1177" fmla="*/ 866089 w 1223485"/>
                <a:gd name="connsiteY1177" fmla="*/ 245211 h 448608"/>
                <a:gd name="connsiteX1178" fmla="*/ 563946 w 1223485"/>
                <a:gd name="connsiteY1178" fmla="*/ 259928 h 448608"/>
                <a:gd name="connsiteX1179" fmla="*/ 558336 w 1223485"/>
                <a:gd name="connsiteY1179" fmla="*/ 264881 h 448608"/>
                <a:gd name="connsiteX1180" fmla="*/ 557403 w 1223485"/>
                <a:gd name="connsiteY1180" fmla="*/ 263623 h 448608"/>
                <a:gd name="connsiteX1181" fmla="*/ 557889 w 1223485"/>
                <a:gd name="connsiteY1181" fmla="*/ 258585 h 448608"/>
                <a:gd name="connsiteX1182" fmla="*/ 556327 w 1223485"/>
                <a:gd name="connsiteY1182" fmla="*/ 255451 h 448608"/>
                <a:gd name="connsiteX1183" fmla="*/ 556431 w 1223485"/>
                <a:gd name="connsiteY1183" fmla="*/ 253127 h 448608"/>
                <a:gd name="connsiteX1184" fmla="*/ 557536 w 1223485"/>
                <a:gd name="connsiteY1184" fmla="*/ 249012 h 448608"/>
                <a:gd name="connsiteX1185" fmla="*/ 558975 w 1223485"/>
                <a:gd name="connsiteY1185" fmla="*/ 245859 h 448608"/>
                <a:gd name="connsiteX1186" fmla="*/ 562232 w 1223485"/>
                <a:gd name="connsiteY1186" fmla="*/ 243754 h 448608"/>
                <a:gd name="connsiteX1187" fmla="*/ 563042 w 1223485"/>
                <a:gd name="connsiteY1187" fmla="*/ 243507 h 448608"/>
                <a:gd name="connsiteX1188" fmla="*/ 562842 w 1223485"/>
                <a:gd name="connsiteY1188" fmla="*/ 247326 h 448608"/>
                <a:gd name="connsiteX1189" fmla="*/ 563489 w 1223485"/>
                <a:gd name="connsiteY1189" fmla="*/ 248764 h 448608"/>
                <a:gd name="connsiteX1190" fmla="*/ 563718 w 1223485"/>
                <a:gd name="connsiteY1190" fmla="*/ 249993 h 448608"/>
                <a:gd name="connsiteX1191" fmla="*/ 563375 w 1223485"/>
                <a:gd name="connsiteY1191" fmla="*/ 251050 h 448608"/>
                <a:gd name="connsiteX1192" fmla="*/ 563985 w 1223485"/>
                <a:gd name="connsiteY1192" fmla="*/ 255946 h 448608"/>
                <a:gd name="connsiteX1193" fmla="*/ 564346 w 1223485"/>
                <a:gd name="connsiteY1193" fmla="*/ 257137 h 448608"/>
                <a:gd name="connsiteX1194" fmla="*/ 563556 w 1223485"/>
                <a:gd name="connsiteY1194" fmla="*/ 258680 h 448608"/>
                <a:gd name="connsiteX1195" fmla="*/ 563946 w 1223485"/>
                <a:gd name="connsiteY1195" fmla="*/ 259928 h 448608"/>
                <a:gd name="connsiteX1196" fmla="*/ 846163 w 1223485"/>
                <a:gd name="connsiteY1196" fmla="*/ 239173 h 448608"/>
                <a:gd name="connsiteX1197" fmla="*/ 850563 w 1223485"/>
                <a:gd name="connsiteY1197" fmla="*/ 241249 h 448608"/>
                <a:gd name="connsiteX1198" fmla="*/ 851554 w 1223485"/>
                <a:gd name="connsiteY1198" fmla="*/ 242602 h 448608"/>
                <a:gd name="connsiteX1199" fmla="*/ 852345 w 1223485"/>
                <a:gd name="connsiteY1199" fmla="*/ 244211 h 448608"/>
                <a:gd name="connsiteX1200" fmla="*/ 853211 w 1223485"/>
                <a:gd name="connsiteY1200" fmla="*/ 245097 h 448608"/>
                <a:gd name="connsiteX1201" fmla="*/ 854240 w 1223485"/>
                <a:gd name="connsiteY1201" fmla="*/ 245821 h 448608"/>
                <a:gd name="connsiteX1202" fmla="*/ 855954 w 1223485"/>
                <a:gd name="connsiteY1202" fmla="*/ 247221 h 448608"/>
                <a:gd name="connsiteX1203" fmla="*/ 856402 w 1223485"/>
                <a:gd name="connsiteY1203" fmla="*/ 249355 h 448608"/>
                <a:gd name="connsiteX1204" fmla="*/ 856012 w 1223485"/>
                <a:gd name="connsiteY1204" fmla="*/ 253660 h 448608"/>
                <a:gd name="connsiteX1205" fmla="*/ 854021 w 1223485"/>
                <a:gd name="connsiteY1205" fmla="*/ 254041 h 448608"/>
                <a:gd name="connsiteX1206" fmla="*/ 852154 w 1223485"/>
                <a:gd name="connsiteY1206" fmla="*/ 254670 h 448608"/>
                <a:gd name="connsiteX1207" fmla="*/ 848306 w 1223485"/>
                <a:gd name="connsiteY1207" fmla="*/ 257165 h 448608"/>
                <a:gd name="connsiteX1208" fmla="*/ 846411 w 1223485"/>
                <a:gd name="connsiteY1208" fmla="*/ 257651 h 448608"/>
                <a:gd name="connsiteX1209" fmla="*/ 844382 w 1223485"/>
                <a:gd name="connsiteY1209" fmla="*/ 257823 h 448608"/>
                <a:gd name="connsiteX1210" fmla="*/ 842943 w 1223485"/>
                <a:gd name="connsiteY1210" fmla="*/ 258480 h 448608"/>
                <a:gd name="connsiteX1211" fmla="*/ 841505 w 1223485"/>
                <a:gd name="connsiteY1211" fmla="*/ 258737 h 448608"/>
                <a:gd name="connsiteX1212" fmla="*/ 837762 w 1223485"/>
                <a:gd name="connsiteY1212" fmla="*/ 257356 h 448608"/>
                <a:gd name="connsiteX1213" fmla="*/ 834142 w 1223485"/>
                <a:gd name="connsiteY1213" fmla="*/ 255737 h 448608"/>
                <a:gd name="connsiteX1214" fmla="*/ 828884 w 1223485"/>
                <a:gd name="connsiteY1214" fmla="*/ 252927 h 448608"/>
                <a:gd name="connsiteX1215" fmla="*/ 827913 w 1223485"/>
                <a:gd name="connsiteY1215" fmla="*/ 252241 h 448608"/>
                <a:gd name="connsiteX1216" fmla="*/ 827065 w 1223485"/>
                <a:gd name="connsiteY1216" fmla="*/ 250736 h 448608"/>
                <a:gd name="connsiteX1217" fmla="*/ 824656 w 1223485"/>
                <a:gd name="connsiteY1217" fmla="*/ 248031 h 448608"/>
                <a:gd name="connsiteX1218" fmla="*/ 824055 w 1223485"/>
                <a:gd name="connsiteY1218" fmla="*/ 246297 h 448608"/>
                <a:gd name="connsiteX1219" fmla="*/ 823855 w 1223485"/>
                <a:gd name="connsiteY1219" fmla="*/ 241363 h 448608"/>
                <a:gd name="connsiteX1220" fmla="*/ 824484 w 1223485"/>
                <a:gd name="connsiteY1220" fmla="*/ 240230 h 448608"/>
                <a:gd name="connsiteX1221" fmla="*/ 825493 w 1223485"/>
                <a:gd name="connsiteY1221" fmla="*/ 239630 h 448608"/>
                <a:gd name="connsiteX1222" fmla="*/ 829008 w 1223485"/>
                <a:gd name="connsiteY1222" fmla="*/ 240773 h 448608"/>
                <a:gd name="connsiteX1223" fmla="*/ 831323 w 1223485"/>
                <a:gd name="connsiteY1223" fmla="*/ 239582 h 448608"/>
                <a:gd name="connsiteX1224" fmla="*/ 837971 w 1223485"/>
                <a:gd name="connsiteY1224" fmla="*/ 238573 h 448608"/>
                <a:gd name="connsiteX1225" fmla="*/ 844743 w 1223485"/>
                <a:gd name="connsiteY1225" fmla="*/ 238677 h 448608"/>
                <a:gd name="connsiteX1226" fmla="*/ 846163 w 1223485"/>
                <a:gd name="connsiteY1226" fmla="*/ 239173 h 448608"/>
                <a:gd name="connsiteX1227" fmla="*/ 876290 w 1223485"/>
                <a:gd name="connsiteY1227" fmla="*/ 235144 h 448608"/>
                <a:gd name="connsiteX1228" fmla="*/ 874947 w 1223485"/>
                <a:gd name="connsiteY1228" fmla="*/ 237363 h 448608"/>
                <a:gd name="connsiteX1229" fmla="*/ 872594 w 1223485"/>
                <a:gd name="connsiteY1229" fmla="*/ 237268 h 448608"/>
                <a:gd name="connsiteX1230" fmla="*/ 872185 w 1223485"/>
                <a:gd name="connsiteY1230" fmla="*/ 236953 h 448608"/>
                <a:gd name="connsiteX1231" fmla="*/ 874966 w 1223485"/>
                <a:gd name="connsiteY1231" fmla="*/ 235563 h 448608"/>
                <a:gd name="connsiteX1232" fmla="*/ 876290 w 1223485"/>
                <a:gd name="connsiteY1232" fmla="*/ 235144 h 448608"/>
                <a:gd name="connsiteX1233" fmla="*/ 312210 w 1223485"/>
                <a:gd name="connsiteY1233" fmla="*/ 236972 h 448608"/>
                <a:gd name="connsiteX1234" fmla="*/ 311762 w 1223485"/>
                <a:gd name="connsiteY1234" fmla="*/ 237506 h 448608"/>
                <a:gd name="connsiteX1235" fmla="*/ 310286 w 1223485"/>
                <a:gd name="connsiteY1235" fmla="*/ 237220 h 448608"/>
                <a:gd name="connsiteX1236" fmla="*/ 309210 w 1223485"/>
                <a:gd name="connsiteY1236" fmla="*/ 236477 h 448608"/>
                <a:gd name="connsiteX1237" fmla="*/ 308543 w 1223485"/>
                <a:gd name="connsiteY1237" fmla="*/ 235772 h 448608"/>
                <a:gd name="connsiteX1238" fmla="*/ 308372 w 1223485"/>
                <a:gd name="connsiteY1238" fmla="*/ 235039 h 448608"/>
                <a:gd name="connsiteX1239" fmla="*/ 309810 w 1223485"/>
                <a:gd name="connsiteY1239" fmla="*/ 234134 h 448608"/>
                <a:gd name="connsiteX1240" fmla="*/ 312848 w 1223485"/>
                <a:gd name="connsiteY1240" fmla="*/ 235067 h 448608"/>
                <a:gd name="connsiteX1241" fmla="*/ 312210 w 1223485"/>
                <a:gd name="connsiteY1241" fmla="*/ 236972 h 448608"/>
                <a:gd name="connsiteX1242" fmla="*/ 327898 w 1223485"/>
                <a:gd name="connsiteY1242" fmla="*/ 234162 h 448608"/>
                <a:gd name="connsiteX1243" fmla="*/ 326821 w 1223485"/>
                <a:gd name="connsiteY1243" fmla="*/ 234848 h 448608"/>
                <a:gd name="connsiteX1244" fmla="*/ 326193 w 1223485"/>
                <a:gd name="connsiteY1244" fmla="*/ 234191 h 448608"/>
                <a:gd name="connsiteX1245" fmla="*/ 326002 w 1223485"/>
                <a:gd name="connsiteY1245" fmla="*/ 233458 h 448608"/>
                <a:gd name="connsiteX1246" fmla="*/ 326460 w 1223485"/>
                <a:gd name="connsiteY1246" fmla="*/ 232534 h 448608"/>
                <a:gd name="connsiteX1247" fmla="*/ 327927 w 1223485"/>
                <a:gd name="connsiteY1247" fmla="*/ 232448 h 448608"/>
                <a:gd name="connsiteX1248" fmla="*/ 328603 w 1223485"/>
                <a:gd name="connsiteY1248" fmla="*/ 232724 h 448608"/>
                <a:gd name="connsiteX1249" fmla="*/ 327898 w 1223485"/>
                <a:gd name="connsiteY1249" fmla="*/ 234162 h 448608"/>
                <a:gd name="connsiteX1250" fmla="*/ 923515 w 1223485"/>
                <a:gd name="connsiteY1250" fmla="*/ 233267 h 448608"/>
                <a:gd name="connsiteX1251" fmla="*/ 929659 w 1223485"/>
                <a:gd name="connsiteY1251" fmla="*/ 236210 h 448608"/>
                <a:gd name="connsiteX1252" fmla="*/ 932840 w 1223485"/>
                <a:gd name="connsiteY1252" fmla="*/ 236639 h 448608"/>
                <a:gd name="connsiteX1253" fmla="*/ 938193 w 1223485"/>
                <a:gd name="connsiteY1253" fmla="*/ 236258 h 448608"/>
                <a:gd name="connsiteX1254" fmla="*/ 940212 w 1223485"/>
                <a:gd name="connsiteY1254" fmla="*/ 236544 h 448608"/>
                <a:gd name="connsiteX1255" fmla="*/ 945318 w 1223485"/>
                <a:gd name="connsiteY1255" fmla="*/ 240306 h 448608"/>
                <a:gd name="connsiteX1256" fmla="*/ 946804 w 1223485"/>
                <a:gd name="connsiteY1256" fmla="*/ 242888 h 448608"/>
                <a:gd name="connsiteX1257" fmla="*/ 947232 w 1223485"/>
                <a:gd name="connsiteY1257" fmla="*/ 245116 h 448608"/>
                <a:gd name="connsiteX1258" fmla="*/ 948023 w 1223485"/>
                <a:gd name="connsiteY1258" fmla="*/ 247231 h 448608"/>
                <a:gd name="connsiteX1259" fmla="*/ 949280 w 1223485"/>
                <a:gd name="connsiteY1259" fmla="*/ 247764 h 448608"/>
                <a:gd name="connsiteX1260" fmla="*/ 950757 w 1223485"/>
                <a:gd name="connsiteY1260" fmla="*/ 247964 h 448608"/>
                <a:gd name="connsiteX1261" fmla="*/ 952681 w 1223485"/>
                <a:gd name="connsiteY1261" fmla="*/ 251012 h 448608"/>
                <a:gd name="connsiteX1262" fmla="*/ 953062 w 1223485"/>
                <a:gd name="connsiteY1262" fmla="*/ 252003 h 448608"/>
                <a:gd name="connsiteX1263" fmla="*/ 951605 w 1223485"/>
                <a:gd name="connsiteY1263" fmla="*/ 259651 h 448608"/>
                <a:gd name="connsiteX1264" fmla="*/ 945594 w 1223485"/>
                <a:gd name="connsiteY1264" fmla="*/ 256756 h 448608"/>
                <a:gd name="connsiteX1265" fmla="*/ 939793 w 1223485"/>
                <a:gd name="connsiteY1265" fmla="*/ 253470 h 448608"/>
                <a:gd name="connsiteX1266" fmla="*/ 937288 w 1223485"/>
                <a:gd name="connsiteY1266" fmla="*/ 252251 h 448608"/>
                <a:gd name="connsiteX1267" fmla="*/ 930602 w 1223485"/>
                <a:gd name="connsiteY1267" fmla="*/ 249469 h 448608"/>
                <a:gd name="connsiteX1268" fmla="*/ 929583 w 1223485"/>
                <a:gd name="connsiteY1268" fmla="*/ 248517 h 448608"/>
                <a:gd name="connsiteX1269" fmla="*/ 928830 w 1223485"/>
                <a:gd name="connsiteY1269" fmla="*/ 247259 h 448608"/>
                <a:gd name="connsiteX1270" fmla="*/ 925916 w 1223485"/>
                <a:gd name="connsiteY1270" fmla="*/ 245545 h 448608"/>
                <a:gd name="connsiteX1271" fmla="*/ 920105 w 1223485"/>
                <a:gd name="connsiteY1271" fmla="*/ 245278 h 448608"/>
                <a:gd name="connsiteX1272" fmla="*/ 917924 w 1223485"/>
                <a:gd name="connsiteY1272" fmla="*/ 245326 h 448608"/>
                <a:gd name="connsiteX1273" fmla="*/ 917038 w 1223485"/>
                <a:gd name="connsiteY1273" fmla="*/ 245583 h 448608"/>
                <a:gd name="connsiteX1274" fmla="*/ 917267 w 1223485"/>
                <a:gd name="connsiteY1274" fmla="*/ 246507 h 448608"/>
                <a:gd name="connsiteX1275" fmla="*/ 917295 w 1223485"/>
                <a:gd name="connsiteY1275" fmla="*/ 248383 h 448608"/>
                <a:gd name="connsiteX1276" fmla="*/ 915857 w 1223485"/>
                <a:gd name="connsiteY1276" fmla="*/ 248898 h 448608"/>
                <a:gd name="connsiteX1277" fmla="*/ 912247 w 1223485"/>
                <a:gd name="connsiteY1277" fmla="*/ 247717 h 448608"/>
                <a:gd name="connsiteX1278" fmla="*/ 909028 w 1223485"/>
                <a:gd name="connsiteY1278" fmla="*/ 247288 h 448608"/>
                <a:gd name="connsiteX1279" fmla="*/ 906227 w 1223485"/>
                <a:gd name="connsiteY1279" fmla="*/ 246126 h 448608"/>
                <a:gd name="connsiteX1280" fmla="*/ 902484 w 1223485"/>
                <a:gd name="connsiteY1280" fmla="*/ 245516 h 448608"/>
                <a:gd name="connsiteX1281" fmla="*/ 902065 w 1223485"/>
                <a:gd name="connsiteY1281" fmla="*/ 244935 h 448608"/>
                <a:gd name="connsiteX1282" fmla="*/ 902389 w 1223485"/>
                <a:gd name="connsiteY1282" fmla="*/ 244069 h 448608"/>
                <a:gd name="connsiteX1283" fmla="*/ 902217 w 1223485"/>
                <a:gd name="connsiteY1283" fmla="*/ 243259 h 448608"/>
                <a:gd name="connsiteX1284" fmla="*/ 901351 w 1223485"/>
                <a:gd name="connsiteY1284" fmla="*/ 242944 h 448608"/>
                <a:gd name="connsiteX1285" fmla="*/ 899665 w 1223485"/>
                <a:gd name="connsiteY1285" fmla="*/ 243097 h 448608"/>
                <a:gd name="connsiteX1286" fmla="*/ 898036 w 1223485"/>
                <a:gd name="connsiteY1286" fmla="*/ 243916 h 448608"/>
                <a:gd name="connsiteX1287" fmla="*/ 896683 w 1223485"/>
                <a:gd name="connsiteY1287" fmla="*/ 244840 h 448608"/>
                <a:gd name="connsiteX1288" fmla="*/ 894702 w 1223485"/>
                <a:gd name="connsiteY1288" fmla="*/ 247393 h 448608"/>
                <a:gd name="connsiteX1289" fmla="*/ 893693 w 1223485"/>
                <a:gd name="connsiteY1289" fmla="*/ 248374 h 448608"/>
                <a:gd name="connsiteX1290" fmla="*/ 890416 w 1223485"/>
                <a:gd name="connsiteY1290" fmla="*/ 248793 h 448608"/>
                <a:gd name="connsiteX1291" fmla="*/ 889054 w 1223485"/>
                <a:gd name="connsiteY1291" fmla="*/ 248545 h 448608"/>
                <a:gd name="connsiteX1292" fmla="*/ 887806 w 1223485"/>
                <a:gd name="connsiteY1292" fmla="*/ 247917 h 448608"/>
                <a:gd name="connsiteX1293" fmla="*/ 884082 w 1223485"/>
                <a:gd name="connsiteY1293" fmla="*/ 243249 h 448608"/>
                <a:gd name="connsiteX1294" fmla="*/ 882825 w 1223485"/>
                <a:gd name="connsiteY1294" fmla="*/ 242240 h 448608"/>
                <a:gd name="connsiteX1295" fmla="*/ 881424 w 1223485"/>
                <a:gd name="connsiteY1295" fmla="*/ 241420 h 448608"/>
                <a:gd name="connsiteX1296" fmla="*/ 880129 w 1223485"/>
                <a:gd name="connsiteY1296" fmla="*/ 241040 h 448608"/>
                <a:gd name="connsiteX1297" fmla="*/ 878786 w 1223485"/>
                <a:gd name="connsiteY1297" fmla="*/ 241754 h 448608"/>
                <a:gd name="connsiteX1298" fmla="*/ 878091 w 1223485"/>
                <a:gd name="connsiteY1298" fmla="*/ 243202 h 448608"/>
                <a:gd name="connsiteX1299" fmla="*/ 877776 w 1223485"/>
                <a:gd name="connsiteY1299" fmla="*/ 244926 h 448608"/>
                <a:gd name="connsiteX1300" fmla="*/ 877405 w 1223485"/>
                <a:gd name="connsiteY1300" fmla="*/ 245916 h 448608"/>
                <a:gd name="connsiteX1301" fmla="*/ 875795 w 1223485"/>
                <a:gd name="connsiteY1301" fmla="*/ 248679 h 448608"/>
                <a:gd name="connsiteX1302" fmla="*/ 874462 w 1223485"/>
                <a:gd name="connsiteY1302" fmla="*/ 250317 h 448608"/>
                <a:gd name="connsiteX1303" fmla="*/ 873985 w 1223485"/>
                <a:gd name="connsiteY1303" fmla="*/ 250060 h 448608"/>
                <a:gd name="connsiteX1304" fmla="*/ 874662 w 1223485"/>
                <a:gd name="connsiteY1304" fmla="*/ 247431 h 448608"/>
                <a:gd name="connsiteX1305" fmla="*/ 874662 w 1223485"/>
                <a:gd name="connsiteY1305" fmla="*/ 245945 h 448608"/>
                <a:gd name="connsiteX1306" fmla="*/ 873843 w 1223485"/>
                <a:gd name="connsiteY1306" fmla="*/ 244373 h 448608"/>
                <a:gd name="connsiteX1307" fmla="*/ 873318 w 1223485"/>
                <a:gd name="connsiteY1307" fmla="*/ 242773 h 448608"/>
                <a:gd name="connsiteX1308" fmla="*/ 879614 w 1223485"/>
                <a:gd name="connsiteY1308" fmla="*/ 235125 h 448608"/>
                <a:gd name="connsiteX1309" fmla="*/ 881891 w 1223485"/>
                <a:gd name="connsiteY1309" fmla="*/ 233305 h 448608"/>
                <a:gd name="connsiteX1310" fmla="*/ 891816 w 1223485"/>
                <a:gd name="connsiteY1310" fmla="*/ 232677 h 448608"/>
                <a:gd name="connsiteX1311" fmla="*/ 897712 w 1223485"/>
                <a:gd name="connsiteY1311" fmla="*/ 233067 h 448608"/>
                <a:gd name="connsiteX1312" fmla="*/ 900932 w 1223485"/>
                <a:gd name="connsiteY1312" fmla="*/ 232877 h 448608"/>
                <a:gd name="connsiteX1313" fmla="*/ 903084 w 1223485"/>
                <a:gd name="connsiteY1313" fmla="*/ 232315 h 448608"/>
                <a:gd name="connsiteX1314" fmla="*/ 904865 w 1223485"/>
                <a:gd name="connsiteY1314" fmla="*/ 232581 h 448608"/>
                <a:gd name="connsiteX1315" fmla="*/ 905313 w 1223485"/>
                <a:gd name="connsiteY1315" fmla="*/ 234086 h 448608"/>
                <a:gd name="connsiteX1316" fmla="*/ 906427 w 1223485"/>
                <a:gd name="connsiteY1316" fmla="*/ 235201 h 448608"/>
                <a:gd name="connsiteX1317" fmla="*/ 907980 w 1223485"/>
                <a:gd name="connsiteY1317" fmla="*/ 235105 h 448608"/>
                <a:gd name="connsiteX1318" fmla="*/ 910799 w 1223485"/>
                <a:gd name="connsiteY1318" fmla="*/ 233924 h 448608"/>
                <a:gd name="connsiteX1319" fmla="*/ 913247 w 1223485"/>
                <a:gd name="connsiteY1319" fmla="*/ 232105 h 448608"/>
                <a:gd name="connsiteX1320" fmla="*/ 914742 w 1223485"/>
                <a:gd name="connsiteY1320" fmla="*/ 231315 h 448608"/>
                <a:gd name="connsiteX1321" fmla="*/ 916267 w 1223485"/>
                <a:gd name="connsiteY1321" fmla="*/ 231181 h 448608"/>
                <a:gd name="connsiteX1322" fmla="*/ 917838 w 1223485"/>
                <a:gd name="connsiteY1322" fmla="*/ 231305 h 448608"/>
                <a:gd name="connsiteX1323" fmla="*/ 919372 w 1223485"/>
                <a:gd name="connsiteY1323" fmla="*/ 231724 h 448608"/>
                <a:gd name="connsiteX1324" fmla="*/ 923515 w 1223485"/>
                <a:gd name="connsiteY1324" fmla="*/ 233267 h 448608"/>
                <a:gd name="connsiteX1325" fmla="*/ 139484 w 1223485"/>
                <a:gd name="connsiteY1325" fmla="*/ 241697 h 448608"/>
                <a:gd name="connsiteX1326" fmla="*/ 140551 w 1223485"/>
                <a:gd name="connsiteY1326" fmla="*/ 245573 h 448608"/>
                <a:gd name="connsiteX1327" fmla="*/ 137370 w 1223485"/>
                <a:gd name="connsiteY1327" fmla="*/ 242935 h 448608"/>
                <a:gd name="connsiteX1328" fmla="*/ 137436 w 1223485"/>
                <a:gd name="connsiteY1328" fmla="*/ 241068 h 448608"/>
                <a:gd name="connsiteX1329" fmla="*/ 136998 w 1223485"/>
                <a:gd name="connsiteY1329" fmla="*/ 239849 h 448608"/>
                <a:gd name="connsiteX1330" fmla="*/ 135074 w 1223485"/>
                <a:gd name="connsiteY1330" fmla="*/ 238353 h 448608"/>
                <a:gd name="connsiteX1331" fmla="*/ 133588 w 1223485"/>
                <a:gd name="connsiteY1331" fmla="*/ 236477 h 448608"/>
                <a:gd name="connsiteX1332" fmla="*/ 132921 w 1223485"/>
                <a:gd name="connsiteY1332" fmla="*/ 232048 h 448608"/>
                <a:gd name="connsiteX1333" fmla="*/ 133435 w 1223485"/>
                <a:gd name="connsiteY1333" fmla="*/ 231124 h 448608"/>
                <a:gd name="connsiteX1334" fmla="*/ 134693 w 1223485"/>
                <a:gd name="connsiteY1334" fmla="*/ 231067 h 448608"/>
                <a:gd name="connsiteX1335" fmla="*/ 140284 w 1223485"/>
                <a:gd name="connsiteY1335" fmla="*/ 236877 h 448608"/>
                <a:gd name="connsiteX1336" fmla="*/ 140665 w 1223485"/>
                <a:gd name="connsiteY1336" fmla="*/ 237858 h 448608"/>
                <a:gd name="connsiteX1337" fmla="*/ 140541 w 1223485"/>
                <a:gd name="connsiteY1337" fmla="*/ 239935 h 448608"/>
                <a:gd name="connsiteX1338" fmla="*/ 139732 w 1223485"/>
                <a:gd name="connsiteY1338" fmla="*/ 240582 h 448608"/>
                <a:gd name="connsiteX1339" fmla="*/ 139484 w 1223485"/>
                <a:gd name="connsiteY1339" fmla="*/ 241697 h 448608"/>
                <a:gd name="connsiteX1340" fmla="*/ 347520 w 1223485"/>
                <a:gd name="connsiteY1340" fmla="*/ 236772 h 448608"/>
                <a:gd name="connsiteX1341" fmla="*/ 347100 w 1223485"/>
                <a:gd name="connsiteY1341" fmla="*/ 239573 h 448608"/>
                <a:gd name="connsiteX1342" fmla="*/ 346453 w 1223485"/>
                <a:gd name="connsiteY1342" fmla="*/ 240630 h 448608"/>
                <a:gd name="connsiteX1343" fmla="*/ 344224 w 1223485"/>
                <a:gd name="connsiteY1343" fmla="*/ 242021 h 448608"/>
                <a:gd name="connsiteX1344" fmla="*/ 343462 w 1223485"/>
                <a:gd name="connsiteY1344" fmla="*/ 242868 h 448608"/>
                <a:gd name="connsiteX1345" fmla="*/ 341376 w 1223485"/>
                <a:gd name="connsiteY1345" fmla="*/ 242735 h 448608"/>
                <a:gd name="connsiteX1346" fmla="*/ 341109 w 1223485"/>
                <a:gd name="connsiteY1346" fmla="*/ 241268 h 448608"/>
                <a:gd name="connsiteX1347" fmla="*/ 340414 w 1223485"/>
                <a:gd name="connsiteY1347" fmla="*/ 240277 h 448608"/>
                <a:gd name="connsiteX1348" fmla="*/ 338204 w 1223485"/>
                <a:gd name="connsiteY1348" fmla="*/ 239135 h 448608"/>
                <a:gd name="connsiteX1349" fmla="*/ 337623 w 1223485"/>
                <a:gd name="connsiteY1349" fmla="*/ 239411 h 448608"/>
                <a:gd name="connsiteX1350" fmla="*/ 337223 w 1223485"/>
                <a:gd name="connsiteY1350" fmla="*/ 241116 h 448608"/>
                <a:gd name="connsiteX1351" fmla="*/ 332889 w 1223485"/>
                <a:gd name="connsiteY1351" fmla="*/ 242306 h 448608"/>
                <a:gd name="connsiteX1352" fmla="*/ 331679 w 1223485"/>
                <a:gd name="connsiteY1352" fmla="*/ 242411 h 448608"/>
                <a:gd name="connsiteX1353" fmla="*/ 332279 w 1223485"/>
                <a:gd name="connsiteY1353" fmla="*/ 240163 h 448608"/>
                <a:gd name="connsiteX1354" fmla="*/ 331155 w 1223485"/>
                <a:gd name="connsiteY1354" fmla="*/ 238392 h 448608"/>
                <a:gd name="connsiteX1355" fmla="*/ 331070 w 1223485"/>
                <a:gd name="connsiteY1355" fmla="*/ 236220 h 448608"/>
                <a:gd name="connsiteX1356" fmla="*/ 330860 w 1223485"/>
                <a:gd name="connsiteY1356" fmla="*/ 235267 h 448608"/>
                <a:gd name="connsiteX1357" fmla="*/ 330317 w 1223485"/>
                <a:gd name="connsiteY1357" fmla="*/ 234715 h 448608"/>
                <a:gd name="connsiteX1358" fmla="*/ 331422 w 1223485"/>
                <a:gd name="connsiteY1358" fmla="*/ 233201 h 448608"/>
                <a:gd name="connsiteX1359" fmla="*/ 331232 w 1223485"/>
                <a:gd name="connsiteY1359" fmla="*/ 231515 h 448608"/>
                <a:gd name="connsiteX1360" fmla="*/ 332403 w 1223485"/>
                <a:gd name="connsiteY1360" fmla="*/ 229705 h 448608"/>
                <a:gd name="connsiteX1361" fmla="*/ 333051 w 1223485"/>
                <a:gd name="connsiteY1361" fmla="*/ 225314 h 448608"/>
                <a:gd name="connsiteX1362" fmla="*/ 337632 w 1223485"/>
                <a:gd name="connsiteY1362" fmla="*/ 224352 h 448608"/>
                <a:gd name="connsiteX1363" fmla="*/ 338623 w 1223485"/>
                <a:gd name="connsiteY1363" fmla="*/ 225142 h 448608"/>
                <a:gd name="connsiteX1364" fmla="*/ 343967 w 1223485"/>
                <a:gd name="connsiteY1364" fmla="*/ 226133 h 448608"/>
                <a:gd name="connsiteX1365" fmla="*/ 347739 w 1223485"/>
                <a:gd name="connsiteY1365" fmla="*/ 228790 h 448608"/>
                <a:gd name="connsiteX1366" fmla="*/ 349748 w 1223485"/>
                <a:gd name="connsiteY1366" fmla="*/ 232324 h 448608"/>
                <a:gd name="connsiteX1367" fmla="*/ 347520 w 1223485"/>
                <a:gd name="connsiteY1367" fmla="*/ 236772 h 448608"/>
                <a:gd name="connsiteX1368" fmla="*/ 133578 w 1223485"/>
                <a:gd name="connsiteY1368" fmla="*/ 229943 h 448608"/>
                <a:gd name="connsiteX1369" fmla="*/ 131673 w 1223485"/>
                <a:gd name="connsiteY1369" fmla="*/ 232086 h 448608"/>
                <a:gd name="connsiteX1370" fmla="*/ 128530 w 1223485"/>
                <a:gd name="connsiteY1370" fmla="*/ 232038 h 448608"/>
                <a:gd name="connsiteX1371" fmla="*/ 127911 w 1223485"/>
                <a:gd name="connsiteY1371" fmla="*/ 230714 h 448608"/>
                <a:gd name="connsiteX1372" fmla="*/ 128054 w 1223485"/>
                <a:gd name="connsiteY1372" fmla="*/ 227514 h 448608"/>
                <a:gd name="connsiteX1373" fmla="*/ 127282 w 1223485"/>
                <a:gd name="connsiteY1373" fmla="*/ 226466 h 448608"/>
                <a:gd name="connsiteX1374" fmla="*/ 127311 w 1223485"/>
                <a:gd name="connsiteY1374" fmla="*/ 226047 h 448608"/>
                <a:gd name="connsiteX1375" fmla="*/ 127816 w 1223485"/>
                <a:gd name="connsiteY1375" fmla="*/ 224228 h 448608"/>
                <a:gd name="connsiteX1376" fmla="*/ 128454 w 1223485"/>
                <a:gd name="connsiteY1376" fmla="*/ 223828 h 448608"/>
                <a:gd name="connsiteX1377" fmla="*/ 133531 w 1223485"/>
                <a:gd name="connsiteY1377" fmla="*/ 228333 h 448608"/>
                <a:gd name="connsiteX1378" fmla="*/ 133578 w 1223485"/>
                <a:gd name="connsiteY1378" fmla="*/ 229943 h 448608"/>
                <a:gd name="connsiteX1379" fmla="*/ 1047007 w 1223485"/>
                <a:gd name="connsiteY1379" fmla="*/ 213541 h 448608"/>
                <a:gd name="connsiteX1380" fmla="*/ 1046226 w 1223485"/>
                <a:gd name="connsiteY1380" fmla="*/ 213941 h 448608"/>
                <a:gd name="connsiteX1381" fmla="*/ 1045959 w 1223485"/>
                <a:gd name="connsiteY1381" fmla="*/ 212788 h 448608"/>
                <a:gd name="connsiteX1382" fmla="*/ 1046378 w 1223485"/>
                <a:gd name="connsiteY1382" fmla="*/ 211236 h 448608"/>
                <a:gd name="connsiteX1383" fmla="*/ 1046883 w 1223485"/>
                <a:gd name="connsiteY1383" fmla="*/ 210988 h 448608"/>
                <a:gd name="connsiteX1384" fmla="*/ 1047464 w 1223485"/>
                <a:gd name="connsiteY1384" fmla="*/ 211064 h 448608"/>
                <a:gd name="connsiteX1385" fmla="*/ 1048216 w 1223485"/>
                <a:gd name="connsiteY1385" fmla="*/ 211626 h 448608"/>
                <a:gd name="connsiteX1386" fmla="*/ 1047007 w 1223485"/>
                <a:gd name="connsiteY1386" fmla="*/ 213541 h 448608"/>
                <a:gd name="connsiteX1387" fmla="*/ 123930 w 1223485"/>
                <a:gd name="connsiteY1387" fmla="*/ 219370 h 448608"/>
                <a:gd name="connsiteX1388" fmla="*/ 124063 w 1223485"/>
                <a:gd name="connsiteY1388" fmla="*/ 220075 h 448608"/>
                <a:gd name="connsiteX1389" fmla="*/ 119710 w 1223485"/>
                <a:gd name="connsiteY1389" fmla="*/ 217741 h 448608"/>
                <a:gd name="connsiteX1390" fmla="*/ 117614 w 1223485"/>
                <a:gd name="connsiteY1390" fmla="*/ 217094 h 448608"/>
                <a:gd name="connsiteX1391" fmla="*/ 115757 w 1223485"/>
                <a:gd name="connsiteY1391" fmla="*/ 214541 h 448608"/>
                <a:gd name="connsiteX1392" fmla="*/ 116338 w 1223485"/>
                <a:gd name="connsiteY1392" fmla="*/ 213322 h 448608"/>
                <a:gd name="connsiteX1393" fmla="*/ 116414 w 1223485"/>
                <a:gd name="connsiteY1393" fmla="*/ 211607 h 448608"/>
                <a:gd name="connsiteX1394" fmla="*/ 116691 w 1223485"/>
                <a:gd name="connsiteY1394" fmla="*/ 210931 h 448608"/>
                <a:gd name="connsiteX1395" fmla="*/ 118024 w 1223485"/>
                <a:gd name="connsiteY1395" fmla="*/ 210683 h 448608"/>
                <a:gd name="connsiteX1396" fmla="*/ 119758 w 1223485"/>
                <a:gd name="connsiteY1396" fmla="*/ 211931 h 448608"/>
                <a:gd name="connsiteX1397" fmla="*/ 121053 w 1223485"/>
                <a:gd name="connsiteY1397" fmla="*/ 214970 h 448608"/>
                <a:gd name="connsiteX1398" fmla="*/ 123215 w 1223485"/>
                <a:gd name="connsiteY1398" fmla="*/ 217799 h 448608"/>
                <a:gd name="connsiteX1399" fmla="*/ 123930 w 1223485"/>
                <a:gd name="connsiteY1399" fmla="*/ 219370 h 448608"/>
                <a:gd name="connsiteX1400" fmla="*/ 824626 w 1223485"/>
                <a:gd name="connsiteY1400" fmla="*/ 222247 h 448608"/>
                <a:gd name="connsiteX1401" fmla="*/ 824169 w 1223485"/>
                <a:gd name="connsiteY1401" fmla="*/ 222733 h 448608"/>
                <a:gd name="connsiteX1402" fmla="*/ 822560 w 1223485"/>
                <a:gd name="connsiteY1402" fmla="*/ 221294 h 448608"/>
                <a:gd name="connsiteX1403" fmla="*/ 821484 w 1223485"/>
                <a:gd name="connsiteY1403" fmla="*/ 217237 h 448608"/>
                <a:gd name="connsiteX1404" fmla="*/ 820559 w 1223485"/>
                <a:gd name="connsiteY1404" fmla="*/ 216160 h 448608"/>
                <a:gd name="connsiteX1405" fmla="*/ 819483 w 1223485"/>
                <a:gd name="connsiteY1405" fmla="*/ 212303 h 448608"/>
                <a:gd name="connsiteX1406" fmla="*/ 819759 w 1223485"/>
                <a:gd name="connsiteY1406" fmla="*/ 211207 h 448608"/>
                <a:gd name="connsiteX1407" fmla="*/ 821093 w 1223485"/>
                <a:gd name="connsiteY1407" fmla="*/ 209588 h 448608"/>
                <a:gd name="connsiteX1408" fmla="*/ 822160 w 1223485"/>
                <a:gd name="connsiteY1408" fmla="*/ 209607 h 448608"/>
                <a:gd name="connsiteX1409" fmla="*/ 822950 w 1223485"/>
                <a:gd name="connsiteY1409" fmla="*/ 210569 h 448608"/>
                <a:gd name="connsiteX1410" fmla="*/ 822512 w 1223485"/>
                <a:gd name="connsiteY1410" fmla="*/ 214722 h 448608"/>
                <a:gd name="connsiteX1411" fmla="*/ 824903 w 1223485"/>
                <a:gd name="connsiteY1411" fmla="*/ 219980 h 448608"/>
                <a:gd name="connsiteX1412" fmla="*/ 824626 w 1223485"/>
                <a:gd name="connsiteY1412" fmla="*/ 222247 h 448608"/>
                <a:gd name="connsiteX1413" fmla="*/ 765629 w 1223485"/>
                <a:gd name="connsiteY1413" fmla="*/ 209074 h 448608"/>
                <a:gd name="connsiteX1414" fmla="*/ 766105 w 1223485"/>
                <a:gd name="connsiteY1414" fmla="*/ 210140 h 448608"/>
                <a:gd name="connsiteX1415" fmla="*/ 764429 w 1223485"/>
                <a:gd name="connsiteY1415" fmla="*/ 210112 h 448608"/>
                <a:gd name="connsiteX1416" fmla="*/ 763734 w 1223485"/>
                <a:gd name="connsiteY1416" fmla="*/ 208102 h 448608"/>
                <a:gd name="connsiteX1417" fmla="*/ 763905 w 1223485"/>
                <a:gd name="connsiteY1417" fmla="*/ 207026 h 448608"/>
                <a:gd name="connsiteX1418" fmla="*/ 765629 w 1223485"/>
                <a:gd name="connsiteY1418" fmla="*/ 209074 h 448608"/>
                <a:gd name="connsiteX1419" fmla="*/ 823798 w 1223485"/>
                <a:gd name="connsiteY1419" fmla="*/ 204664 h 448608"/>
                <a:gd name="connsiteX1420" fmla="*/ 832018 w 1223485"/>
                <a:gd name="connsiteY1420" fmla="*/ 205549 h 448608"/>
                <a:gd name="connsiteX1421" fmla="*/ 830856 w 1223485"/>
                <a:gd name="connsiteY1421" fmla="*/ 206512 h 448608"/>
                <a:gd name="connsiteX1422" fmla="*/ 821988 w 1223485"/>
                <a:gd name="connsiteY1422" fmla="*/ 208045 h 448608"/>
                <a:gd name="connsiteX1423" fmla="*/ 818845 w 1223485"/>
                <a:gd name="connsiteY1423" fmla="*/ 207769 h 448608"/>
                <a:gd name="connsiteX1424" fmla="*/ 809224 w 1223485"/>
                <a:gd name="connsiteY1424" fmla="*/ 208674 h 448608"/>
                <a:gd name="connsiteX1425" fmla="*/ 807977 w 1223485"/>
                <a:gd name="connsiteY1425" fmla="*/ 208616 h 448608"/>
                <a:gd name="connsiteX1426" fmla="*/ 807796 w 1223485"/>
                <a:gd name="connsiteY1426" fmla="*/ 207131 h 448608"/>
                <a:gd name="connsiteX1427" fmla="*/ 806767 w 1223485"/>
                <a:gd name="connsiteY1427" fmla="*/ 206092 h 448608"/>
                <a:gd name="connsiteX1428" fmla="*/ 808301 w 1223485"/>
                <a:gd name="connsiteY1428" fmla="*/ 205187 h 448608"/>
                <a:gd name="connsiteX1429" fmla="*/ 810339 w 1223485"/>
                <a:gd name="connsiteY1429" fmla="*/ 204978 h 448608"/>
                <a:gd name="connsiteX1430" fmla="*/ 815673 w 1223485"/>
                <a:gd name="connsiteY1430" fmla="*/ 205321 h 448608"/>
                <a:gd name="connsiteX1431" fmla="*/ 823798 w 1223485"/>
                <a:gd name="connsiteY1431" fmla="*/ 204664 h 448608"/>
                <a:gd name="connsiteX1432" fmla="*/ 747027 w 1223485"/>
                <a:gd name="connsiteY1432" fmla="*/ 205378 h 448608"/>
                <a:gd name="connsiteX1433" fmla="*/ 745064 w 1223485"/>
                <a:gd name="connsiteY1433" fmla="*/ 207569 h 448608"/>
                <a:gd name="connsiteX1434" fmla="*/ 744855 w 1223485"/>
                <a:gd name="connsiteY1434" fmla="*/ 206397 h 448608"/>
                <a:gd name="connsiteX1435" fmla="*/ 745255 w 1223485"/>
                <a:gd name="connsiteY1435" fmla="*/ 205330 h 448608"/>
                <a:gd name="connsiteX1436" fmla="*/ 745807 w 1223485"/>
                <a:gd name="connsiteY1436" fmla="*/ 204578 h 448608"/>
                <a:gd name="connsiteX1437" fmla="*/ 746636 w 1223485"/>
                <a:gd name="connsiteY1437" fmla="*/ 204206 h 448608"/>
                <a:gd name="connsiteX1438" fmla="*/ 747027 w 1223485"/>
                <a:gd name="connsiteY1438" fmla="*/ 205378 h 448608"/>
                <a:gd name="connsiteX1439" fmla="*/ 939517 w 1223485"/>
                <a:gd name="connsiteY1439" fmla="*/ 202035 h 448608"/>
                <a:gd name="connsiteX1440" fmla="*/ 939841 w 1223485"/>
                <a:gd name="connsiteY1440" fmla="*/ 203616 h 448608"/>
                <a:gd name="connsiteX1441" fmla="*/ 941432 w 1223485"/>
                <a:gd name="connsiteY1441" fmla="*/ 205073 h 448608"/>
                <a:gd name="connsiteX1442" fmla="*/ 940879 w 1223485"/>
                <a:gd name="connsiteY1442" fmla="*/ 207340 h 448608"/>
                <a:gd name="connsiteX1443" fmla="*/ 940251 w 1223485"/>
                <a:gd name="connsiteY1443" fmla="*/ 207683 h 448608"/>
                <a:gd name="connsiteX1444" fmla="*/ 940584 w 1223485"/>
                <a:gd name="connsiteY1444" fmla="*/ 208712 h 448608"/>
                <a:gd name="connsiteX1445" fmla="*/ 941270 w 1223485"/>
                <a:gd name="connsiteY1445" fmla="*/ 209502 h 448608"/>
                <a:gd name="connsiteX1446" fmla="*/ 940032 w 1223485"/>
                <a:gd name="connsiteY1446" fmla="*/ 210045 h 448608"/>
                <a:gd name="connsiteX1447" fmla="*/ 939126 w 1223485"/>
                <a:gd name="connsiteY1447" fmla="*/ 209778 h 448608"/>
                <a:gd name="connsiteX1448" fmla="*/ 937670 w 1223485"/>
                <a:gd name="connsiteY1448" fmla="*/ 210512 h 448608"/>
                <a:gd name="connsiteX1449" fmla="*/ 936698 w 1223485"/>
                <a:gd name="connsiteY1449" fmla="*/ 211531 h 448608"/>
                <a:gd name="connsiteX1450" fmla="*/ 933640 w 1223485"/>
                <a:gd name="connsiteY1450" fmla="*/ 211960 h 448608"/>
                <a:gd name="connsiteX1451" fmla="*/ 932564 w 1223485"/>
                <a:gd name="connsiteY1451" fmla="*/ 211017 h 448608"/>
                <a:gd name="connsiteX1452" fmla="*/ 927039 w 1223485"/>
                <a:gd name="connsiteY1452" fmla="*/ 209902 h 448608"/>
                <a:gd name="connsiteX1453" fmla="*/ 923506 w 1223485"/>
                <a:gd name="connsiteY1453" fmla="*/ 207464 h 448608"/>
                <a:gd name="connsiteX1454" fmla="*/ 923058 w 1223485"/>
                <a:gd name="connsiteY1454" fmla="*/ 206730 h 448608"/>
                <a:gd name="connsiteX1455" fmla="*/ 929907 w 1223485"/>
                <a:gd name="connsiteY1455" fmla="*/ 203863 h 448608"/>
                <a:gd name="connsiteX1456" fmla="*/ 932897 w 1223485"/>
                <a:gd name="connsiteY1456" fmla="*/ 203102 h 448608"/>
                <a:gd name="connsiteX1457" fmla="*/ 935412 w 1223485"/>
                <a:gd name="connsiteY1457" fmla="*/ 203149 h 448608"/>
                <a:gd name="connsiteX1458" fmla="*/ 938574 w 1223485"/>
                <a:gd name="connsiteY1458" fmla="*/ 202082 h 448608"/>
                <a:gd name="connsiteX1459" fmla="*/ 939517 w 1223485"/>
                <a:gd name="connsiteY1459" fmla="*/ 202035 h 448608"/>
                <a:gd name="connsiteX1460" fmla="*/ 795604 w 1223485"/>
                <a:gd name="connsiteY1460" fmla="*/ 202425 h 448608"/>
                <a:gd name="connsiteX1461" fmla="*/ 798109 w 1223485"/>
                <a:gd name="connsiteY1461" fmla="*/ 203368 h 448608"/>
                <a:gd name="connsiteX1462" fmla="*/ 798986 w 1223485"/>
                <a:gd name="connsiteY1462" fmla="*/ 203368 h 448608"/>
                <a:gd name="connsiteX1463" fmla="*/ 799814 w 1223485"/>
                <a:gd name="connsiteY1463" fmla="*/ 202263 h 448608"/>
                <a:gd name="connsiteX1464" fmla="*/ 800329 w 1223485"/>
                <a:gd name="connsiteY1464" fmla="*/ 202082 h 448608"/>
                <a:gd name="connsiteX1465" fmla="*/ 801452 w 1223485"/>
                <a:gd name="connsiteY1465" fmla="*/ 202625 h 448608"/>
                <a:gd name="connsiteX1466" fmla="*/ 801710 w 1223485"/>
                <a:gd name="connsiteY1466" fmla="*/ 204416 h 448608"/>
                <a:gd name="connsiteX1467" fmla="*/ 803329 w 1223485"/>
                <a:gd name="connsiteY1467" fmla="*/ 204168 h 448608"/>
                <a:gd name="connsiteX1468" fmla="*/ 804586 w 1223485"/>
                <a:gd name="connsiteY1468" fmla="*/ 204778 h 448608"/>
                <a:gd name="connsiteX1469" fmla="*/ 804986 w 1223485"/>
                <a:gd name="connsiteY1469" fmla="*/ 205207 h 448608"/>
                <a:gd name="connsiteX1470" fmla="*/ 804815 w 1223485"/>
                <a:gd name="connsiteY1470" fmla="*/ 206988 h 448608"/>
                <a:gd name="connsiteX1471" fmla="*/ 800024 w 1223485"/>
                <a:gd name="connsiteY1471" fmla="*/ 207302 h 448608"/>
                <a:gd name="connsiteX1472" fmla="*/ 796604 w 1223485"/>
                <a:gd name="connsiteY1472" fmla="*/ 208740 h 448608"/>
                <a:gd name="connsiteX1473" fmla="*/ 792003 w 1223485"/>
                <a:gd name="connsiteY1473" fmla="*/ 207445 h 448608"/>
                <a:gd name="connsiteX1474" fmla="*/ 786784 w 1223485"/>
                <a:gd name="connsiteY1474" fmla="*/ 209664 h 448608"/>
                <a:gd name="connsiteX1475" fmla="*/ 783612 w 1223485"/>
                <a:gd name="connsiteY1475" fmla="*/ 210436 h 448608"/>
                <a:gd name="connsiteX1476" fmla="*/ 780859 w 1223485"/>
                <a:gd name="connsiteY1476" fmla="*/ 210388 h 448608"/>
                <a:gd name="connsiteX1477" fmla="*/ 778507 w 1223485"/>
                <a:gd name="connsiteY1477" fmla="*/ 206502 h 448608"/>
                <a:gd name="connsiteX1478" fmla="*/ 779878 w 1223485"/>
                <a:gd name="connsiteY1478" fmla="*/ 201949 h 448608"/>
                <a:gd name="connsiteX1479" fmla="*/ 780869 w 1223485"/>
                <a:gd name="connsiteY1479" fmla="*/ 201196 h 448608"/>
                <a:gd name="connsiteX1480" fmla="*/ 782621 w 1223485"/>
                <a:gd name="connsiteY1480" fmla="*/ 200796 h 448608"/>
                <a:gd name="connsiteX1481" fmla="*/ 787460 w 1223485"/>
                <a:gd name="connsiteY1481" fmla="*/ 200577 h 448608"/>
                <a:gd name="connsiteX1482" fmla="*/ 795604 w 1223485"/>
                <a:gd name="connsiteY1482" fmla="*/ 202425 h 448608"/>
                <a:gd name="connsiteX1483" fmla="*/ 1076411 w 1223485"/>
                <a:gd name="connsiteY1483" fmla="*/ 199406 h 448608"/>
                <a:gd name="connsiteX1484" fmla="*/ 1086965 w 1223485"/>
                <a:gd name="connsiteY1484" fmla="*/ 200739 h 448608"/>
                <a:gd name="connsiteX1485" fmla="*/ 1089822 w 1223485"/>
                <a:gd name="connsiteY1485" fmla="*/ 200568 h 448608"/>
                <a:gd name="connsiteX1486" fmla="*/ 1095851 w 1223485"/>
                <a:gd name="connsiteY1486" fmla="*/ 201082 h 448608"/>
                <a:gd name="connsiteX1487" fmla="*/ 1100881 w 1223485"/>
                <a:gd name="connsiteY1487" fmla="*/ 202854 h 448608"/>
                <a:gd name="connsiteX1488" fmla="*/ 1109672 w 1223485"/>
                <a:gd name="connsiteY1488" fmla="*/ 203178 h 448608"/>
                <a:gd name="connsiteX1489" fmla="*/ 1112291 w 1223485"/>
                <a:gd name="connsiteY1489" fmla="*/ 203711 h 448608"/>
                <a:gd name="connsiteX1490" fmla="*/ 1114320 w 1223485"/>
                <a:gd name="connsiteY1490" fmla="*/ 204930 h 448608"/>
                <a:gd name="connsiteX1491" fmla="*/ 1109396 w 1223485"/>
                <a:gd name="connsiteY1491" fmla="*/ 205930 h 448608"/>
                <a:gd name="connsiteX1492" fmla="*/ 1107081 w 1223485"/>
                <a:gd name="connsiteY1492" fmla="*/ 206873 h 448608"/>
                <a:gd name="connsiteX1493" fmla="*/ 1102776 w 1223485"/>
                <a:gd name="connsiteY1493" fmla="*/ 207340 h 448608"/>
                <a:gd name="connsiteX1494" fmla="*/ 1099175 w 1223485"/>
                <a:gd name="connsiteY1494" fmla="*/ 206864 h 448608"/>
                <a:gd name="connsiteX1495" fmla="*/ 1096556 w 1223485"/>
                <a:gd name="connsiteY1495" fmla="*/ 207426 h 448608"/>
                <a:gd name="connsiteX1496" fmla="*/ 1095604 w 1223485"/>
                <a:gd name="connsiteY1496" fmla="*/ 206512 h 448608"/>
                <a:gd name="connsiteX1497" fmla="*/ 1091774 w 1223485"/>
                <a:gd name="connsiteY1497" fmla="*/ 205578 h 448608"/>
                <a:gd name="connsiteX1498" fmla="*/ 1086869 w 1223485"/>
                <a:gd name="connsiteY1498" fmla="*/ 203663 h 448608"/>
                <a:gd name="connsiteX1499" fmla="*/ 1076754 w 1223485"/>
                <a:gd name="connsiteY1499" fmla="*/ 201444 h 448608"/>
                <a:gd name="connsiteX1500" fmla="*/ 1076277 w 1223485"/>
                <a:gd name="connsiteY1500" fmla="*/ 200053 h 448608"/>
                <a:gd name="connsiteX1501" fmla="*/ 1076411 w 1223485"/>
                <a:gd name="connsiteY1501" fmla="*/ 199406 h 448608"/>
                <a:gd name="connsiteX1502" fmla="*/ 367455 w 1223485"/>
                <a:gd name="connsiteY1502" fmla="*/ 200149 h 448608"/>
                <a:gd name="connsiteX1503" fmla="*/ 364388 w 1223485"/>
                <a:gd name="connsiteY1503" fmla="*/ 201263 h 448608"/>
                <a:gd name="connsiteX1504" fmla="*/ 363464 w 1223485"/>
                <a:gd name="connsiteY1504" fmla="*/ 198768 h 448608"/>
                <a:gd name="connsiteX1505" fmla="*/ 365427 w 1223485"/>
                <a:gd name="connsiteY1505" fmla="*/ 198025 h 448608"/>
                <a:gd name="connsiteX1506" fmla="*/ 367560 w 1223485"/>
                <a:gd name="connsiteY1506" fmla="*/ 198672 h 448608"/>
                <a:gd name="connsiteX1507" fmla="*/ 367455 w 1223485"/>
                <a:gd name="connsiteY1507" fmla="*/ 200149 h 448608"/>
                <a:gd name="connsiteX1508" fmla="*/ 289731 w 1223485"/>
                <a:gd name="connsiteY1508" fmla="*/ 201473 h 448608"/>
                <a:gd name="connsiteX1509" fmla="*/ 290655 w 1223485"/>
                <a:gd name="connsiteY1509" fmla="*/ 203302 h 448608"/>
                <a:gd name="connsiteX1510" fmla="*/ 291912 w 1223485"/>
                <a:gd name="connsiteY1510" fmla="*/ 204949 h 448608"/>
                <a:gd name="connsiteX1511" fmla="*/ 292836 w 1223485"/>
                <a:gd name="connsiteY1511" fmla="*/ 206730 h 448608"/>
                <a:gd name="connsiteX1512" fmla="*/ 294103 w 1223485"/>
                <a:gd name="connsiteY1512" fmla="*/ 215274 h 448608"/>
                <a:gd name="connsiteX1513" fmla="*/ 298294 w 1223485"/>
                <a:gd name="connsiteY1513" fmla="*/ 222618 h 448608"/>
                <a:gd name="connsiteX1514" fmla="*/ 310400 w 1223485"/>
                <a:gd name="connsiteY1514" fmla="*/ 225504 h 448608"/>
                <a:gd name="connsiteX1515" fmla="*/ 308420 w 1223485"/>
                <a:gd name="connsiteY1515" fmla="*/ 226695 h 448608"/>
                <a:gd name="connsiteX1516" fmla="*/ 307410 w 1223485"/>
                <a:gd name="connsiteY1516" fmla="*/ 227762 h 448608"/>
                <a:gd name="connsiteX1517" fmla="*/ 306667 w 1223485"/>
                <a:gd name="connsiteY1517" fmla="*/ 228981 h 448608"/>
                <a:gd name="connsiteX1518" fmla="*/ 304885 w 1223485"/>
                <a:gd name="connsiteY1518" fmla="*/ 234077 h 448608"/>
                <a:gd name="connsiteX1519" fmla="*/ 305057 w 1223485"/>
                <a:gd name="connsiteY1519" fmla="*/ 235163 h 448608"/>
                <a:gd name="connsiteX1520" fmla="*/ 306105 w 1223485"/>
                <a:gd name="connsiteY1520" fmla="*/ 236887 h 448608"/>
                <a:gd name="connsiteX1521" fmla="*/ 306352 w 1223485"/>
                <a:gd name="connsiteY1521" fmla="*/ 238763 h 448608"/>
                <a:gd name="connsiteX1522" fmla="*/ 304838 w 1223485"/>
                <a:gd name="connsiteY1522" fmla="*/ 238753 h 448608"/>
                <a:gd name="connsiteX1523" fmla="*/ 303133 w 1223485"/>
                <a:gd name="connsiteY1523" fmla="*/ 238335 h 448608"/>
                <a:gd name="connsiteX1524" fmla="*/ 301771 w 1223485"/>
                <a:gd name="connsiteY1524" fmla="*/ 237630 h 448608"/>
                <a:gd name="connsiteX1525" fmla="*/ 300504 w 1223485"/>
                <a:gd name="connsiteY1525" fmla="*/ 236706 h 448608"/>
                <a:gd name="connsiteX1526" fmla="*/ 299132 w 1223485"/>
                <a:gd name="connsiteY1526" fmla="*/ 235972 h 448608"/>
                <a:gd name="connsiteX1527" fmla="*/ 297646 w 1223485"/>
                <a:gd name="connsiteY1527" fmla="*/ 235496 h 448608"/>
                <a:gd name="connsiteX1528" fmla="*/ 295189 w 1223485"/>
                <a:gd name="connsiteY1528" fmla="*/ 234039 h 448608"/>
                <a:gd name="connsiteX1529" fmla="*/ 291865 w 1223485"/>
                <a:gd name="connsiteY1529" fmla="*/ 233010 h 448608"/>
                <a:gd name="connsiteX1530" fmla="*/ 288474 w 1223485"/>
                <a:gd name="connsiteY1530" fmla="*/ 232200 h 448608"/>
                <a:gd name="connsiteX1531" fmla="*/ 286826 w 1223485"/>
                <a:gd name="connsiteY1531" fmla="*/ 230038 h 448608"/>
                <a:gd name="connsiteX1532" fmla="*/ 286045 w 1223485"/>
                <a:gd name="connsiteY1532" fmla="*/ 227371 h 448608"/>
                <a:gd name="connsiteX1533" fmla="*/ 286883 w 1223485"/>
                <a:gd name="connsiteY1533" fmla="*/ 223390 h 448608"/>
                <a:gd name="connsiteX1534" fmla="*/ 286035 w 1223485"/>
                <a:gd name="connsiteY1534" fmla="*/ 222285 h 448608"/>
                <a:gd name="connsiteX1535" fmla="*/ 284826 w 1223485"/>
                <a:gd name="connsiteY1535" fmla="*/ 221313 h 448608"/>
                <a:gd name="connsiteX1536" fmla="*/ 283340 w 1223485"/>
                <a:gd name="connsiteY1536" fmla="*/ 218446 h 448608"/>
                <a:gd name="connsiteX1537" fmla="*/ 282778 w 1223485"/>
                <a:gd name="connsiteY1537" fmla="*/ 215094 h 448608"/>
                <a:gd name="connsiteX1538" fmla="*/ 280625 w 1223485"/>
                <a:gd name="connsiteY1538" fmla="*/ 213798 h 448608"/>
                <a:gd name="connsiteX1539" fmla="*/ 277787 w 1223485"/>
                <a:gd name="connsiteY1539" fmla="*/ 213008 h 448608"/>
                <a:gd name="connsiteX1540" fmla="*/ 276539 w 1223485"/>
                <a:gd name="connsiteY1540" fmla="*/ 212369 h 448608"/>
                <a:gd name="connsiteX1541" fmla="*/ 270929 w 1223485"/>
                <a:gd name="connsiteY1541" fmla="*/ 213598 h 448608"/>
                <a:gd name="connsiteX1542" fmla="*/ 269577 w 1223485"/>
                <a:gd name="connsiteY1542" fmla="*/ 213312 h 448608"/>
                <a:gd name="connsiteX1543" fmla="*/ 268386 w 1223485"/>
                <a:gd name="connsiteY1543" fmla="*/ 212379 h 448608"/>
                <a:gd name="connsiteX1544" fmla="*/ 265328 w 1223485"/>
                <a:gd name="connsiteY1544" fmla="*/ 211398 h 448608"/>
                <a:gd name="connsiteX1545" fmla="*/ 265452 w 1223485"/>
                <a:gd name="connsiteY1545" fmla="*/ 209540 h 448608"/>
                <a:gd name="connsiteX1546" fmla="*/ 266872 w 1223485"/>
                <a:gd name="connsiteY1546" fmla="*/ 208054 h 448608"/>
                <a:gd name="connsiteX1547" fmla="*/ 270214 w 1223485"/>
                <a:gd name="connsiteY1547" fmla="*/ 206559 h 448608"/>
                <a:gd name="connsiteX1548" fmla="*/ 271786 w 1223485"/>
                <a:gd name="connsiteY1548" fmla="*/ 205302 h 448608"/>
                <a:gd name="connsiteX1549" fmla="*/ 272091 w 1223485"/>
                <a:gd name="connsiteY1549" fmla="*/ 203645 h 448608"/>
                <a:gd name="connsiteX1550" fmla="*/ 271500 w 1223485"/>
                <a:gd name="connsiteY1550" fmla="*/ 202435 h 448608"/>
                <a:gd name="connsiteX1551" fmla="*/ 271729 w 1223485"/>
                <a:gd name="connsiteY1551" fmla="*/ 201168 h 448608"/>
                <a:gd name="connsiteX1552" fmla="*/ 272786 w 1223485"/>
                <a:gd name="connsiteY1552" fmla="*/ 199939 h 448608"/>
                <a:gd name="connsiteX1553" fmla="*/ 274034 w 1223485"/>
                <a:gd name="connsiteY1553" fmla="*/ 198977 h 448608"/>
                <a:gd name="connsiteX1554" fmla="*/ 277406 w 1223485"/>
                <a:gd name="connsiteY1554" fmla="*/ 197701 h 448608"/>
                <a:gd name="connsiteX1555" fmla="*/ 278873 w 1223485"/>
                <a:gd name="connsiteY1555" fmla="*/ 199920 h 448608"/>
                <a:gd name="connsiteX1556" fmla="*/ 279597 w 1223485"/>
                <a:gd name="connsiteY1556" fmla="*/ 201778 h 448608"/>
                <a:gd name="connsiteX1557" fmla="*/ 280492 w 1223485"/>
                <a:gd name="connsiteY1557" fmla="*/ 203120 h 448608"/>
                <a:gd name="connsiteX1558" fmla="*/ 281921 w 1223485"/>
                <a:gd name="connsiteY1558" fmla="*/ 201196 h 448608"/>
                <a:gd name="connsiteX1559" fmla="*/ 281006 w 1223485"/>
                <a:gd name="connsiteY1559" fmla="*/ 197882 h 448608"/>
                <a:gd name="connsiteX1560" fmla="*/ 283569 w 1223485"/>
                <a:gd name="connsiteY1560" fmla="*/ 197139 h 448608"/>
                <a:gd name="connsiteX1561" fmla="*/ 286083 w 1223485"/>
                <a:gd name="connsiteY1561" fmla="*/ 197110 h 448608"/>
                <a:gd name="connsiteX1562" fmla="*/ 287978 w 1223485"/>
                <a:gd name="connsiteY1562" fmla="*/ 198025 h 448608"/>
                <a:gd name="connsiteX1563" fmla="*/ 289217 w 1223485"/>
                <a:gd name="connsiteY1563" fmla="*/ 199454 h 448608"/>
                <a:gd name="connsiteX1564" fmla="*/ 289731 w 1223485"/>
                <a:gd name="connsiteY1564" fmla="*/ 201473 h 448608"/>
                <a:gd name="connsiteX1565" fmla="*/ 758923 w 1223485"/>
                <a:gd name="connsiteY1565" fmla="*/ 202397 h 448608"/>
                <a:gd name="connsiteX1566" fmla="*/ 757085 w 1223485"/>
                <a:gd name="connsiteY1566" fmla="*/ 202568 h 448608"/>
                <a:gd name="connsiteX1567" fmla="*/ 755856 w 1223485"/>
                <a:gd name="connsiteY1567" fmla="*/ 201787 h 448608"/>
                <a:gd name="connsiteX1568" fmla="*/ 755971 w 1223485"/>
                <a:gd name="connsiteY1568" fmla="*/ 197891 h 448608"/>
                <a:gd name="connsiteX1569" fmla="*/ 757085 w 1223485"/>
                <a:gd name="connsiteY1569" fmla="*/ 197044 h 448608"/>
                <a:gd name="connsiteX1570" fmla="*/ 757628 w 1223485"/>
                <a:gd name="connsiteY1570" fmla="*/ 197187 h 448608"/>
                <a:gd name="connsiteX1571" fmla="*/ 757961 w 1223485"/>
                <a:gd name="connsiteY1571" fmla="*/ 198349 h 448608"/>
                <a:gd name="connsiteX1572" fmla="*/ 758523 w 1223485"/>
                <a:gd name="connsiteY1572" fmla="*/ 199387 h 448608"/>
                <a:gd name="connsiteX1573" fmla="*/ 759437 w 1223485"/>
                <a:gd name="connsiteY1573" fmla="*/ 200358 h 448608"/>
                <a:gd name="connsiteX1574" fmla="*/ 758923 w 1223485"/>
                <a:gd name="connsiteY1574" fmla="*/ 202397 h 448608"/>
                <a:gd name="connsiteX1575" fmla="*/ 880700 w 1223485"/>
                <a:gd name="connsiteY1575" fmla="*/ 201235 h 448608"/>
                <a:gd name="connsiteX1576" fmla="*/ 879062 w 1223485"/>
                <a:gd name="connsiteY1576" fmla="*/ 202311 h 448608"/>
                <a:gd name="connsiteX1577" fmla="*/ 878243 w 1223485"/>
                <a:gd name="connsiteY1577" fmla="*/ 202606 h 448608"/>
                <a:gd name="connsiteX1578" fmla="*/ 874300 w 1223485"/>
                <a:gd name="connsiteY1578" fmla="*/ 201882 h 448608"/>
                <a:gd name="connsiteX1579" fmla="*/ 869689 w 1223485"/>
                <a:gd name="connsiteY1579" fmla="*/ 202035 h 448608"/>
                <a:gd name="connsiteX1580" fmla="*/ 864889 w 1223485"/>
                <a:gd name="connsiteY1580" fmla="*/ 203035 h 448608"/>
                <a:gd name="connsiteX1581" fmla="*/ 862117 w 1223485"/>
                <a:gd name="connsiteY1581" fmla="*/ 202187 h 448608"/>
                <a:gd name="connsiteX1582" fmla="*/ 860355 w 1223485"/>
                <a:gd name="connsiteY1582" fmla="*/ 200806 h 448608"/>
                <a:gd name="connsiteX1583" fmla="*/ 860441 w 1223485"/>
                <a:gd name="connsiteY1583" fmla="*/ 199349 h 448608"/>
                <a:gd name="connsiteX1584" fmla="*/ 862089 w 1223485"/>
                <a:gd name="connsiteY1584" fmla="*/ 195739 h 448608"/>
                <a:gd name="connsiteX1585" fmla="*/ 865698 w 1223485"/>
                <a:gd name="connsiteY1585" fmla="*/ 193005 h 448608"/>
                <a:gd name="connsiteX1586" fmla="*/ 867165 w 1223485"/>
                <a:gd name="connsiteY1586" fmla="*/ 192510 h 448608"/>
                <a:gd name="connsiteX1587" fmla="*/ 869746 w 1223485"/>
                <a:gd name="connsiteY1587" fmla="*/ 193253 h 448608"/>
                <a:gd name="connsiteX1588" fmla="*/ 874080 w 1223485"/>
                <a:gd name="connsiteY1588" fmla="*/ 195348 h 448608"/>
                <a:gd name="connsiteX1589" fmla="*/ 877491 w 1223485"/>
                <a:gd name="connsiteY1589" fmla="*/ 197806 h 448608"/>
                <a:gd name="connsiteX1590" fmla="*/ 880586 w 1223485"/>
                <a:gd name="connsiteY1590" fmla="*/ 199720 h 448608"/>
                <a:gd name="connsiteX1591" fmla="*/ 880700 w 1223485"/>
                <a:gd name="connsiteY1591" fmla="*/ 201235 h 448608"/>
                <a:gd name="connsiteX1592" fmla="*/ 748626 w 1223485"/>
                <a:gd name="connsiteY1592" fmla="*/ 188243 h 448608"/>
                <a:gd name="connsiteX1593" fmla="*/ 749217 w 1223485"/>
                <a:gd name="connsiteY1593" fmla="*/ 189900 h 448608"/>
                <a:gd name="connsiteX1594" fmla="*/ 748246 w 1223485"/>
                <a:gd name="connsiteY1594" fmla="*/ 191338 h 448608"/>
                <a:gd name="connsiteX1595" fmla="*/ 749303 w 1223485"/>
                <a:gd name="connsiteY1595" fmla="*/ 194034 h 448608"/>
                <a:gd name="connsiteX1596" fmla="*/ 751998 w 1223485"/>
                <a:gd name="connsiteY1596" fmla="*/ 190443 h 448608"/>
                <a:gd name="connsiteX1597" fmla="*/ 754570 w 1223485"/>
                <a:gd name="connsiteY1597" fmla="*/ 189986 h 448608"/>
                <a:gd name="connsiteX1598" fmla="*/ 756028 w 1223485"/>
                <a:gd name="connsiteY1598" fmla="*/ 190586 h 448608"/>
                <a:gd name="connsiteX1599" fmla="*/ 757028 w 1223485"/>
                <a:gd name="connsiteY1599" fmla="*/ 191300 h 448608"/>
                <a:gd name="connsiteX1600" fmla="*/ 757580 w 1223485"/>
                <a:gd name="connsiteY1600" fmla="*/ 192662 h 448608"/>
                <a:gd name="connsiteX1601" fmla="*/ 756628 w 1223485"/>
                <a:gd name="connsiteY1601" fmla="*/ 195586 h 448608"/>
                <a:gd name="connsiteX1602" fmla="*/ 754942 w 1223485"/>
                <a:gd name="connsiteY1602" fmla="*/ 196958 h 448608"/>
                <a:gd name="connsiteX1603" fmla="*/ 752760 w 1223485"/>
                <a:gd name="connsiteY1603" fmla="*/ 197177 h 448608"/>
                <a:gd name="connsiteX1604" fmla="*/ 751732 w 1223485"/>
                <a:gd name="connsiteY1604" fmla="*/ 195472 h 448608"/>
                <a:gd name="connsiteX1605" fmla="*/ 750303 w 1223485"/>
                <a:gd name="connsiteY1605" fmla="*/ 195310 h 448608"/>
                <a:gd name="connsiteX1606" fmla="*/ 749303 w 1223485"/>
                <a:gd name="connsiteY1606" fmla="*/ 199025 h 448608"/>
                <a:gd name="connsiteX1607" fmla="*/ 748855 w 1223485"/>
                <a:gd name="connsiteY1607" fmla="*/ 199596 h 448608"/>
                <a:gd name="connsiteX1608" fmla="*/ 747579 w 1223485"/>
                <a:gd name="connsiteY1608" fmla="*/ 200063 h 448608"/>
                <a:gd name="connsiteX1609" fmla="*/ 746446 w 1223485"/>
                <a:gd name="connsiteY1609" fmla="*/ 199044 h 448608"/>
                <a:gd name="connsiteX1610" fmla="*/ 746245 w 1223485"/>
                <a:gd name="connsiteY1610" fmla="*/ 198472 h 448608"/>
                <a:gd name="connsiteX1611" fmla="*/ 747855 w 1223485"/>
                <a:gd name="connsiteY1611" fmla="*/ 196787 h 448608"/>
                <a:gd name="connsiteX1612" fmla="*/ 746979 w 1223485"/>
                <a:gd name="connsiteY1612" fmla="*/ 191786 h 448608"/>
                <a:gd name="connsiteX1613" fmla="*/ 745769 w 1223485"/>
                <a:gd name="connsiteY1613" fmla="*/ 192729 h 448608"/>
                <a:gd name="connsiteX1614" fmla="*/ 742540 w 1223485"/>
                <a:gd name="connsiteY1614" fmla="*/ 197272 h 448608"/>
                <a:gd name="connsiteX1615" fmla="*/ 740026 w 1223485"/>
                <a:gd name="connsiteY1615" fmla="*/ 199301 h 448608"/>
                <a:gd name="connsiteX1616" fmla="*/ 739168 w 1223485"/>
                <a:gd name="connsiteY1616" fmla="*/ 198272 h 448608"/>
                <a:gd name="connsiteX1617" fmla="*/ 737892 w 1223485"/>
                <a:gd name="connsiteY1617" fmla="*/ 195186 h 448608"/>
                <a:gd name="connsiteX1618" fmla="*/ 738473 w 1223485"/>
                <a:gd name="connsiteY1618" fmla="*/ 191224 h 448608"/>
                <a:gd name="connsiteX1619" fmla="*/ 740502 w 1223485"/>
                <a:gd name="connsiteY1619" fmla="*/ 188547 h 448608"/>
                <a:gd name="connsiteX1620" fmla="*/ 742226 w 1223485"/>
                <a:gd name="connsiteY1620" fmla="*/ 188728 h 448608"/>
                <a:gd name="connsiteX1621" fmla="*/ 747188 w 1223485"/>
                <a:gd name="connsiteY1621" fmla="*/ 187890 h 448608"/>
                <a:gd name="connsiteX1622" fmla="*/ 748626 w 1223485"/>
                <a:gd name="connsiteY1622" fmla="*/ 188243 h 448608"/>
                <a:gd name="connsiteX1623" fmla="*/ 387696 w 1223485"/>
                <a:gd name="connsiteY1623" fmla="*/ 188490 h 448608"/>
                <a:gd name="connsiteX1624" fmla="*/ 382362 w 1223485"/>
                <a:gd name="connsiteY1624" fmla="*/ 191205 h 448608"/>
                <a:gd name="connsiteX1625" fmla="*/ 381105 w 1223485"/>
                <a:gd name="connsiteY1625" fmla="*/ 191062 h 448608"/>
                <a:gd name="connsiteX1626" fmla="*/ 380152 w 1223485"/>
                <a:gd name="connsiteY1626" fmla="*/ 190100 h 448608"/>
                <a:gd name="connsiteX1627" fmla="*/ 380742 w 1223485"/>
                <a:gd name="connsiteY1627" fmla="*/ 184861 h 448608"/>
                <a:gd name="connsiteX1628" fmla="*/ 381428 w 1223485"/>
                <a:gd name="connsiteY1628" fmla="*/ 183299 h 448608"/>
                <a:gd name="connsiteX1629" fmla="*/ 385143 w 1223485"/>
                <a:gd name="connsiteY1629" fmla="*/ 183127 h 448608"/>
                <a:gd name="connsiteX1630" fmla="*/ 387401 w 1223485"/>
                <a:gd name="connsiteY1630" fmla="*/ 183880 h 448608"/>
                <a:gd name="connsiteX1631" fmla="*/ 388582 w 1223485"/>
                <a:gd name="connsiteY1631" fmla="*/ 184728 h 448608"/>
                <a:gd name="connsiteX1632" fmla="*/ 389039 w 1223485"/>
                <a:gd name="connsiteY1632" fmla="*/ 186480 h 448608"/>
                <a:gd name="connsiteX1633" fmla="*/ 388782 w 1223485"/>
                <a:gd name="connsiteY1633" fmla="*/ 187538 h 448608"/>
                <a:gd name="connsiteX1634" fmla="*/ 387696 w 1223485"/>
                <a:gd name="connsiteY1634" fmla="*/ 188490 h 448608"/>
                <a:gd name="connsiteX1635" fmla="*/ 1062818 w 1223485"/>
                <a:gd name="connsiteY1635" fmla="*/ 186776 h 448608"/>
                <a:gd name="connsiteX1636" fmla="*/ 1061532 w 1223485"/>
                <a:gd name="connsiteY1636" fmla="*/ 187262 h 448608"/>
                <a:gd name="connsiteX1637" fmla="*/ 1060046 w 1223485"/>
                <a:gd name="connsiteY1637" fmla="*/ 186728 h 448608"/>
                <a:gd name="connsiteX1638" fmla="*/ 1058637 w 1223485"/>
                <a:gd name="connsiteY1638" fmla="*/ 184690 h 448608"/>
                <a:gd name="connsiteX1639" fmla="*/ 1059142 w 1223485"/>
                <a:gd name="connsiteY1639" fmla="*/ 183127 h 448608"/>
                <a:gd name="connsiteX1640" fmla="*/ 1060789 w 1223485"/>
                <a:gd name="connsiteY1640" fmla="*/ 182051 h 448608"/>
                <a:gd name="connsiteX1641" fmla="*/ 1062171 w 1223485"/>
                <a:gd name="connsiteY1641" fmla="*/ 183127 h 448608"/>
                <a:gd name="connsiteX1642" fmla="*/ 1062599 w 1223485"/>
                <a:gd name="connsiteY1642" fmla="*/ 184499 h 448608"/>
                <a:gd name="connsiteX1643" fmla="*/ 1063647 w 1223485"/>
                <a:gd name="connsiteY1643" fmla="*/ 184595 h 448608"/>
                <a:gd name="connsiteX1644" fmla="*/ 1062818 w 1223485"/>
                <a:gd name="connsiteY1644" fmla="*/ 186776 h 448608"/>
                <a:gd name="connsiteX1645" fmla="*/ 105775 w 1223485"/>
                <a:gd name="connsiteY1645" fmla="*/ 204359 h 448608"/>
                <a:gd name="connsiteX1646" fmla="*/ 103308 w 1223485"/>
                <a:gd name="connsiteY1646" fmla="*/ 204502 h 448608"/>
                <a:gd name="connsiteX1647" fmla="*/ 98031 w 1223485"/>
                <a:gd name="connsiteY1647" fmla="*/ 201320 h 448608"/>
                <a:gd name="connsiteX1648" fmla="*/ 96783 w 1223485"/>
                <a:gd name="connsiteY1648" fmla="*/ 199892 h 448608"/>
                <a:gd name="connsiteX1649" fmla="*/ 96478 w 1223485"/>
                <a:gd name="connsiteY1649" fmla="*/ 197986 h 448608"/>
                <a:gd name="connsiteX1650" fmla="*/ 91421 w 1223485"/>
                <a:gd name="connsiteY1650" fmla="*/ 190633 h 448608"/>
                <a:gd name="connsiteX1651" fmla="*/ 90744 w 1223485"/>
                <a:gd name="connsiteY1651" fmla="*/ 188947 h 448608"/>
                <a:gd name="connsiteX1652" fmla="*/ 92735 w 1223485"/>
                <a:gd name="connsiteY1652" fmla="*/ 182909 h 448608"/>
                <a:gd name="connsiteX1653" fmla="*/ 97888 w 1223485"/>
                <a:gd name="connsiteY1653" fmla="*/ 181451 h 448608"/>
                <a:gd name="connsiteX1654" fmla="*/ 99593 w 1223485"/>
                <a:gd name="connsiteY1654" fmla="*/ 182470 h 448608"/>
                <a:gd name="connsiteX1655" fmla="*/ 100193 w 1223485"/>
                <a:gd name="connsiteY1655" fmla="*/ 185185 h 448608"/>
                <a:gd name="connsiteX1656" fmla="*/ 103146 w 1223485"/>
                <a:gd name="connsiteY1656" fmla="*/ 190081 h 448608"/>
                <a:gd name="connsiteX1657" fmla="*/ 104117 w 1223485"/>
                <a:gd name="connsiteY1657" fmla="*/ 192719 h 448608"/>
                <a:gd name="connsiteX1658" fmla="*/ 104851 w 1223485"/>
                <a:gd name="connsiteY1658" fmla="*/ 193891 h 448608"/>
                <a:gd name="connsiteX1659" fmla="*/ 105156 w 1223485"/>
                <a:gd name="connsiteY1659" fmla="*/ 194805 h 448608"/>
                <a:gd name="connsiteX1660" fmla="*/ 104899 w 1223485"/>
                <a:gd name="connsiteY1660" fmla="*/ 195434 h 448608"/>
                <a:gd name="connsiteX1661" fmla="*/ 107032 w 1223485"/>
                <a:gd name="connsiteY1661" fmla="*/ 198539 h 448608"/>
                <a:gd name="connsiteX1662" fmla="*/ 108556 w 1223485"/>
                <a:gd name="connsiteY1662" fmla="*/ 200358 h 448608"/>
                <a:gd name="connsiteX1663" fmla="*/ 108671 w 1223485"/>
                <a:gd name="connsiteY1663" fmla="*/ 203302 h 448608"/>
                <a:gd name="connsiteX1664" fmla="*/ 105775 w 1223485"/>
                <a:gd name="connsiteY1664" fmla="*/ 204359 h 448608"/>
                <a:gd name="connsiteX1665" fmla="*/ 956853 w 1223485"/>
                <a:gd name="connsiteY1665" fmla="*/ 192071 h 448608"/>
                <a:gd name="connsiteX1666" fmla="*/ 955910 w 1223485"/>
                <a:gd name="connsiteY1666" fmla="*/ 192814 h 448608"/>
                <a:gd name="connsiteX1667" fmla="*/ 952662 w 1223485"/>
                <a:gd name="connsiteY1667" fmla="*/ 192119 h 448608"/>
                <a:gd name="connsiteX1668" fmla="*/ 950976 w 1223485"/>
                <a:gd name="connsiteY1668" fmla="*/ 190481 h 448608"/>
                <a:gd name="connsiteX1669" fmla="*/ 949833 w 1223485"/>
                <a:gd name="connsiteY1669" fmla="*/ 188281 h 448608"/>
                <a:gd name="connsiteX1670" fmla="*/ 949100 w 1223485"/>
                <a:gd name="connsiteY1670" fmla="*/ 186471 h 448608"/>
                <a:gd name="connsiteX1671" fmla="*/ 948899 w 1223485"/>
                <a:gd name="connsiteY1671" fmla="*/ 185033 h 448608"/>
                <a:gd name="connsiteX1672" fmla="*/ 947928 w 1223485"/>
                <a:gd name="connsiteY1672" fmla="*/ 183271 h 448608"/>
                <a:gd name="connsiteX1673" fmla="*/ 948061 w 1223485"/>
                <a:gd name="connsiteY1673" fmla="*/ 182632 h 448608"/>
                <a:gd name="connsiteX1674" fmla="*/ 954052 w 1223485"/>
                <a:gd name="connsiteY1674" fmla="*/ 180775 h 448608"/>
                <a:gd name="connsiteX1675" fmla="*/ 955186 w 1223485"/>
                <a:gd name="connsiteY1675" fmla="*/ 181451 h 448608"/>
                <a:gd name="connsiteX1676" fmla="*/ 957691 w 1223485"/>
                <a:gd name="connsiteY1676" fmla="*/ 181508 h 448608"/>
                <a:gd name="connsiteX1677" fmla="*/ 958777 w 1223485"/>
                <a:gd name="connsiteY1677" fmla="*/ 182851 h 448608"/>
                <a:gd name="connsiteX1678" fmla="*/ 958034 w 1223485"/>
                <a:gd name="connsiteY1678" fmla="*/ 188690 h 448608"/>
                <a:gd name="connsiteX1679" fmla="*/ 956853 w 1223485"/>
                <a:gd name="connsiteY1679" fmla="*/ 192071 h 448608"/>
                <a:gd name="connsiteX1680" fmla="*/ 954281 w 1223485"/>
                <a:gd name="connsiteY1680" fmla="*/ 177784 h 448608"/>
                <a:gd name="connsiteX1681" fmla="*/ 953595 w 1223485"/>
                <a:gd name="connsiteY1681" fmla="*/ 179137 h 448608"/>
                <a:gd name="connsiteX1682" fmla="*/ 952329 w 1223485"/>
                <a:gd name="connsiteY1682" fmla="*/ 180051 h 448608"/>
                <a:gd name="connsiteX1683" fmla="*/ 940832 w 1223485"/>
                <a:gd name="connsiteY1683" fmla="*/ 181670 h 448608"/>
                <a:gd name="connsiteX1684" fmla="*/ 941822 w 1223485"/>
                <a:gd name="connsiteY1684" fmla="*/ 180699 h 448608"/>
                <a:gd name="connsiteX1685" fmla="*/ 942308 w 1223485"/>
                <a:gd name="connsiteY1685" fmla="*/ 179737 h 448608"/>
                <a:gd name="connsiteX1686" fmla="*/ 943032 w 1223485"/>
                <a:gd name="connsiteY1686" fmla="*/ 179241 h 448608"/>
                <a:gd name="connsiteX1687" fmla="*/ 944166 w 1223485"/>
                <a:gd name="connsiteY1687" fmla="*/ 179375 h 448608"/>
                <a:gd name="connsiteX1688" fmla="*/ 944737 w 1223485"/>
                <a:gd name="connsiteY1688" fmla="*/ 179079 h 448608"/>
                <a:gd name="connsiteX1689" fmla="*/ 945318 w 1223485"/>
                <a:gd name="connsiteY1689" fmla="*/ 178965 h 448608"/>
                <a:gd name="connsiteX1690" fmla="*/ 945956 w 1223485"/>
                <a:gd name="connsiteY1690" fmla="*/ 179089 h 448608"/>
                <a:gd name="connsiteX1691" fmla="*/ 947071 w 1223485"/>
                <a:gd name="connsiteY1691" fmla="*/ 178689 h 448608"/>
                <a:gd name="connsiteX1692" fmla="*/ 949414 w 1223485"/>
                <a:gd name="connsiteY1692" fmla="*/ 178975 h 448608"/>
                <a:gd name="connsiteX1693" fmla="*/ 951833 w 1223485"/>
                <a:gd name="connsiteY1693" fmla="*/ 178746 h 448608"/>
                <a:gd name="connsiteX1694" fmla="*/ 951652 w 1223485"/>
                <a:gd name="connsiteY1694" fmla="*/ 177451 h 448608"/>
                <a:gd name="connsiteX1695" fmla="*/ 954281 w 1223485"/>
                <a:gd name="connsiteY1695" fmla="*/ 177784 h 448608"/>
                <a:gd name="connsiteX1696" fmla="*/ 1073972 w 1223485"/>
                <a:gd name="connsiteY1696" fmla="*/ 174431 h 448608"/>
                <a:gd name="connsiteX1697" fmla="*/ 1079659 w 1223485"/>
                <a:gd name="connsiteY1697" fmla="*/ 175470 h 448608"/>
                <a:gd name="connsiteX1698" fmla="*/ 1081735 w 1223485"/>
                <a:gd name="connsiteY1698" fmla="*/ 175412 h 448608"/>
                <a:gd name="connsiteX1699" fmla="*/ 1083764 w 1223485"/>
                <a:gd name="connsiteY1699" fmla="*/ 176584 h 448608"/>
                <a:gd name="connsiteX1700" fmla="*/ 1086231 w 1223485"/>
                <a:gd name="connsiteY1700" fmla="*/ 176031 h 448608"/>
                <a:gd name="connsiteX1701" fmla="*/ 1087621 w 1223485"/>
                <a:gd name="connsiteY1701" fmla="*/ 176412 h 448608"/>
                <a:gd name="connsiteX1702" fmla="*/ 1092299 w 1223485"/>
                <a:gd name="connsiteY1702" fmla="*/ 180442 h 448608"/>
                <a:gd name="connsiteX1703" fmla="*/ 1094604 w 1223485"/>
                <a:gd name="connsiteY1703" fmla="*/ 183109 h 448608"/>
                <a:gd name="connsiteX1704" fmla="*/ 1098013 w 1223485"/>
                <a:gd name="connsiteY1704" fmla="*/ 185404 h 448608"/>
                <a:gd name="connsiteX1705" fmla="*/ 1100490 w 1223485"/>
                <a:gd name="connsiteY1705" fmla="*/ 186185 h 448608"/>
                <a:gd name="connsiteX1706" fmla="*/ 1098632 w 1223485"/>
                <a:gd name="connsiteY1706" fmla="*/ 188281 h 448608"/>
                <a:gd name="connsiteX1707" fmla="*/ 1094861 w 1223485"/>
                <a:gd name="connsiteY1707" fmla="*/ 189386 h 448608"/>
                <a:gd name="connsiteX1708" fmla="*/ 1093413 w 1223485"/>
                <a:gd name="connsiteY1708" fmla="*/ 189443 h 448608"/>
                <a:gd name="connsiteX1709" fmla="*/ 1090527 w 1223485"/>
                <a:gd name="connsiteY1709" fmla="*/ 188195 h 448608"/>
                <a:gd name="connsiteX1710" fmla="*/ 1088193 w 1223485"/>
                <a:gd name="connsiteY1710" fmla="*/ 188423 h 448608"/>
                <a:gd name="connsiteX1711" fmla="*/ 1086155 w 1223485"/>
                <a:gd name="connsiteY1711" fmla="*/ 186861 h 448608"/>
                <a:gd name="connsiteX1712" fmla="*/ 1085802 w 1223485"/>
                <a:gd name="connsiteY1712" fmla="*/ 184442 h 448608"/>
                <a:gd name="connsiteX1713" fmla="*/ 1083697 w 1223485"/>
                <a:gd name="connsiteY1713" fmla="*/ 178994 h 448608"/>
                <a:gd name="connsiteX1714" fmla="*/ 1080992 w 1223485"/>
                <a:gd name="connsiteY1714" fmla="*/ 180556 h 448608"/>
                <a:gd name="connsiteX1715" fmla="*/ 1077734 w 1223485"/>
                <a:gd name="connsiteY1715" fmla="*/ 178041 h 448608"/>
                <a:gd name="connsiteX1716" fmla="*/ 1076849 w 1223485"/>
                <a:gd name="connsiteY1716" fmla="*/ 177984 h 448608"/>
                <a:gd name="connsiteX1717" fmla="*/ 1076649 w 1223485"/>
                <a:gd name="connsiteY1717" fmla="*/ 178403 h 448608"/>
                <a:gd name="connsiteX1718" fmla="*/ 1075268 w 1223485"/>
                <a:gd name="connsiteY1718" fmla="*/ 177555 h 448608"/>
                <a:gd name="connsiteX1719" fmla="*/ 1074086 w 1223485"/>
                <a:gd name="connsiteY1719" fmla="*/ 175860 h 448608"/>
                <a:gd name="connsiteX1720" fmla="*/ 1073972 w 1223485"/>
                <a:gd name="connsiteY1720" fmla="*/ 174431 h 448608"/>
                <a:gd name="connsiteX1721" fmla="*/ 857916 w 1223485"/>
                <a:gd name="connsiteY1721" fmla="*/ 177879 h 448608"/>
                <a:gd name="connsiteX1722" fmla="*/ 857612 w 1223485"/>
                <a:gd name="connsiteY1722" fmla="*/ 178422 h 448608"/>
                <a:gd name="connsiteX1723" fmla="*/ 854821 w 1223485"/>
                <a:gd name="connsiteY1723" fmla="*/ 177727 h 448608"/>
                <a:gd name="connsiteX1724" fmla="*/ 854068 w 1223485"/>
                <a:gd name="connsiteY1724" fmla="*/ 177346 h 448608"/>
                <a:gd name="connsiteX1725" fmla="*/ 855469 w 1223485"/>
                <a:gd name="connsiteY1725" fmla="*/ 173584 h 448608"/>
                <a:gd name="connsiteX1726" fmla="*/ 856783 w 1223485"/>
                <a:gd name="connsiteY1726" fmla="*/ 173698 h 448608"/>
                <a:gd name="connsiteX1727" fmla="*/ 857935 w 1223485"/>
                <a:gd name="connsiteY1727" fmla="*/ 177279 h 448608"/>
                <a:gd name="connsiteX1728" fmla="*/ 857916 w 1223485"/>
                <a:gd name="connsiteY1728" fmla="*/ 177879 h 448608"/>
                <a:gd name="connsiteX1729" fmla="*/ 946832 w 1223485"/>
                <a:gd name="connsiteY1729" fmla="*/ 171183 h 448608"/>
                <a:gd name="connsiteX1730" fmla="*/ 945299 w 1223485"/>
                <a:gd name="connsiteY1730" fmla="*/ 171212 h 448608"/>
                <a:gd name="connsiteX1731" fmla="*/ 942527 w 1223485"/>
                <a:gd name="connsiteY1731" fmla="*/ 170059 h 448608"/>
                <a:gd name="connsiteX1732" fmla="*/ 944137 w 1223485"/>
                <a:gd name="connsiteY1732" fmla="*/ 169059 h 448608"/>
                <a:gd name="connsiteX1733" fmla="*/ 945156 w 1223485"/>
                <a:gd name="connsiteY1733" fmla="*/ 168850 h 448608"/>
                <a:gd name="connsiteX1734" fmla="*/ 946052 w 1223485"/>
                <a:gd name="connsiteY1734" fmla="*/ 168250 h 448608"/>
                <a:gd name="connsiteX1735" fmla="*/ 946547 w 1223485"/>
                <a:gd name="connsiteY1735" fmla="*/ 168221 h 448608"/>
                <a:gd name="connsiteX1736" fmla="*/ 947642 w 1223485"/>
                <a:gd name="connsiteY1736" fmla="*/ 168735 h 448608"/>
                <a:gd name="connsiteX1737" fmla="*/ 948366 w 1223485"/>
                <a:gd name="connsiteY1737" fmla="*/ 169602 h 448608"/>
                <a:gd name="connsiteX1738" fmla="*/ 946832 w 1223485"/>
                <a:gd name="connsiteY1738" fmla="*/ 171183 h 448608"/>
                <a:gd name="connsiteX1739" fmla="*/ 712594 w 1223485"/>
                <a:gd name="connsiteY1739" fmla="*/ 167945 h 448608"/>
                <a:gd name="connsiteX1740" fmla="*/ 713727 w 1223485"/>
                <a:gd name="connsiteY1740" fmla="*/ 169126 h 448608"/>
                <a:gd name="connsiteX1741" fmla="*/ 713051 w 1223485"/>
                <a:gd name="connsiteY1741" fmla="*/ 170488 h 448608"/>
                <a:gd name="connsiteX1742" fmla="*/ 712127 w 1223485"/>
                <a:gd name="connsiteY1742" fmla="*/ 170145 h 448608"/>
                <a:gd name="connsiteX1743" fmla="*/ 709698 w 1223485"/>
                <a:gd name="connsiteY1743" fmla="*/ 170164 h 448608"/>
                <a:gd name="connsiteX1744" fmla="*/ 708784 w 1223485"/>
                <a:gd name="connsiteY1744" fmla="*/ 170269 h 448608"/>
                <a:gd name="connsiteX1745" fmla="*/ 707688 w 1223485"/>
                <a:gd name="connsiteY1745" fmla="*/ 171069 h 448608"/>
                <a:gd name="connsiteX1746" fmla="*/ 707002 w 1223485"/>
                <a:gd name="connsiteY1746" fmla="*/ 171097 h 448608"/>
                <a:gd name="connsiteX1747" fmla="*/ 707469 w 1223485"/>
                <a:gd name="connsiteY1747" fmla="*/ 169840 h 448608"/>
                <a:gd name="connsiteX1748" fmla="*/ 709526 w 1223485"/>
                <a:gd name="connsiteY1748" fmla="*/ 167935 h 448608"/>
                <a:gd name="connsiteX1749" fmla="*/ 710812 w 1223485"/>
                <a:gd name="connsiteY1749" fmla="*/ 168221 h 448608"/>
                <a:gd name="connsiteX1750" fmla="*/ 712594 w 1223485"/>
                <a:gd name="connsiteY1750" fmla="*/ 167945 h 448608"/>
                <a:gd name="connsiteX1751" fmla="*/ 1022909 w 1223485"/>
                <a:gd name="connsiteY1751" fmla="*/ 176422 h 448608"/>
                <a:gd name="connsiteX1752" fmla="*/ 1029614 w 1223485"/>
                <a:gd name="connsiteY1752" fmla="*/ 176822 h 448608"/>
                <a:gd name="connsiteX1753" fmla="*/ 1032996 w 1223485"/>
                <a:gd name="connsiteY1753" fmla="*/ 176555 h 448608"/>
                <a:gd name="connsiteX1754" fmla="*/ 1036320 w 1223485"/>
                <a:gd name="connsiteY1754" fmla="*/ 176898 h 448608"/>
                <a:gd name="connsiteX1755" fmla="*/ 1037672 w 1223485"/>
                <a:gd name="connsiteY1755" fmla="*/ 177575 h 448608"/>
                <a:gd name="connsiteX1756" fmla="*/ 1039987 w 1223485"/>
                <a:gd name="connsiteY1756" fmla="*/ 179622 h 448608"/>
                <a:gd name="connsiteX1757" fmla="*/ 1039330 w 1223485"/>
                <a:gd name="connsiteY1757" fmla="*/ 180965 h 448608"/>
                <a:gd name="connsiteX1758" fmla="*/ 1038930 w 1223485"/>
                <a:gd name="connsiteY1758" fmla="*/ 183747 h 448608"/>
                <a:gd name="connsiteX1759" fmla="*/ 1040111 w 1223485"/>
                <a:gd name="connsiteY1759" fmla="*/ 186414 h 448608"/>
                <a:gd name="connsiteX1760" fmla="*/ 1042035 w 1223485"/>
                <a:gd name="connsiteY1760" fmla="*/ 189090 h 448608"/>
                <a:gd name="connsiteX1761" fmla="*/ 1043616 w 1223485"/>
                <a:gd name="connsiteY1761" fmla="*/ 191948 h 448608"/>
                <a:gd name="connsiteX1762" fmla="*/ 1043940 w 1223485"/>
                <a:gd name="connsiteY1762" fmla="*/ 193338 h 448608"/>
                <a:gd name="connsiteX1763" fmla="*/ 1043340 w 1223485"/>
                <a:gd name="connsiteY1763" fmla="*/ 196291 h 448608"/>
                <a:gd name="connsiteX1764" fmla="*/ 1042797 w 1223485"/>
                <a:gd name="connsiteY1764" fmla="*/ 197748 h 448608"/>
                <a:gd name="connsiteX1765" fmla="*/ 1040882 w 1223485"/>
                <a:gd name="connsiteY1765" fmla="*/ 200187 h 448608"/>
                <a:gd name="connsiteX1766" fmla="*/ 1039835 w 1223485"/>
                <a:gd name="connsiteY1766" fmla="*/ 202844 h 448608"/>
                <a:gd name="connsiteX1767" fmla="*/ 1040511 w 1223485"/>
                <a:gd name="connsiteY1767" fmla="*/ 206121 h 448608"/>
                <a:gd name="connsiteX1768" fmla="*/ 1040882 w 1223485"/>
                <a:gd name="connsiteY1768" fmla="*/ 209426 h 448608"/>
                <a:gd name="connsiteX1769" fmla="*/ 1040816 w 1223485"/>
                <a:gd name="connsiteY1769" fmla="*/ 212455 h 448608"/>
                <a:gd name="connsiteX1770" fmla="*/ 1041159 w 1223485"/>
                <a:gd name="connsiteY1770" fmla="*/ 215436 h 448608"/>
                <a:gd name="connsiteX1771" fmla="*/ 1042197 w 1223485"/>
                <a:gd name="connsiteY1771" fmla="*/ 218465 h 448608"/>
                <a:gd name="connsiteX1772" fmla="*/ 1046673 w 1223485"/>
                <a:gd name="connsiteY1772" fmla="*/ 226752 h 448608"/>
                <a:gd name="connsiteX1773" fmla="*/ 1049283 w 1223485"/>
                <a:gd name="connsiteY1773" fmla="*/ 232372 h 448608"/>
                <a:gd name="connsiteX1774" fmla="*/ 1050121 w 1223485"/>
                <a:gd name="connsiteY1774" fmla="*/ 229228 h 448608"/>
                <a:gd name="connsiteX1775" fmla="*/ 1049912 w 1223485"/>
                <a:gd name="connsiteY1775" fmla="*/ 225742 h 448608"/>
                <a:gd name="connsiteX1776" fmla="*/ 1050845 w 1223485"/>
                <a:gd name="connsiteY1776" fmla="*/ 224485 h 448608"/>
                <a:gd name="connsiteX1777" fmla="*/ 1052150 w 1223485"/>
                <a:gd name="connsiteY1777" fmla="*/ 223818 h 448608"/>
                <a:gd name="connsiteX1778" fmla="*/ 1053779 w 1223485"/>
                <a:gd name="connsiteY1778" fmla="*/ 224514 h 448608"/>
                <a:gd name="connsiteX1779" fmla="*/ 1054236 w 1223485"/>
                <a:gd name="connsiteY1779" fmla="*/ 225923 h 448608"/>
                <a:gd name="connsiteX1780" fmla="*/ 1054360 w 1223485"/>
                <a:gd name="connsiteY1780" fmla="*/ 229010 h 448608"/>
                <a:gd name="connsiteX1781" fmla="*/ 1055770 w 1223485"/>
                <a:gd name="connsiteY1781" fmla="*/ 235067 h 448608"/>
                <a:gd name="connsiteX1782" fmla="*/ 1057580 w 1223485"/>
                <a:gd name="connsiteY1782" fmla="*/ 235343 h 448608"/>
                <a:gd name="connsiteX1783" fmla="*/ 1059542 w 1223485"/>
                <a:gd name="connsiteY1783" fmla="*/ 234420 h 448608"/>
                <a:gd name="connsiteX1784" fmla="*/ 1059866 w 1223485"/>
                <a:gd name="connsiteY1784" fmla="*/ 236268 h 448608"/>
                <a:gd name="connsiteX1785" fmla="*/ 1059789 w 1223485"/>
                <a:gd name="connsiteY1785" fmla="*/ 239696 h 448608"/>
                <a:gd name="connsiteX1786" fmla="*/ 1060704 w 1223485"/>
                <a:gd name="connsiteY1786" fmla="*/ 242421 h 448608"/>
                <a:gd name="connsiteX1787" fmla="*/ 1061513 w 1223485"/>
                <a:gd name="connsiteY1787" fmla="*/ 243487 h 448608"/>
                <a:gd name="connsiteX1788" fmla="*/ 1064733 w 1223485"/>
                <a:gd name="connsiteY1788" fmla="*/ 245697 h 448608"/>
                <a:gd name="connsiteX1789" fmla="*/ 1066190 w 1223485"/>
                <a:gd name="connsiteY1789" fmla="*/ 246107 h 448608"/>
                <a:gd name="connsiteX1790" fmla="*/ 1070448 w 1223485"/>
                <a:gd name="connsiteY1790" fmla="*/ 246640 h 448608"/>
                <a:gd name="connsiteX1791" fmla="*/ 1073658 w 1223485"/>
                <a:gd name="connsiteY1791" fmla="*/ 246812 h 448608"/>
                <a:gd name="connsiteX1792" fmla="*/ 1076734 w 1223485"/>
                <a:gd name="connsiteY1792" fmla="*/ 246021 h 448608"/>
                <a:gd name="connsiteX1793" fmla="*/ 1078716 w 1223485"/>
                <a:gd name="connsiteY1793" fmla="*/ 243992 h 448608"/>
                <a:gd name="connsiteX1794" fmla="*/ 1080506 w 1223485"/>
                <a:gd name="connsiteY1794" fmla="*/ 241792 h 448608"/>
                <a:gd name="connsiteX1795" fmla="*/ 1086688 w 1223485"/>
                <a:gd name="connsiteY1795" fmla="*/ 236725 h 448608"/>
                <a:gd name="connsiteX1796" fmla="*/ 1088479 w 1223485"/>
                <a:gd name="connsiteY1796" fmla="*/ 234296 h 448608"/>
                <a:gd name="connsiteX1797" fmla="*/ 1090203 w 1223485"/>
                <a:gd name="connsiteY1797" fmla="*/ 230581 h 448608"/>
                <a:gd name="connsiteX1798" fmla="*/ 1090803 w 1223485"/>
                <a:gd name="connsiteY1798" fmla="*/ 229791 h 448608"/>
                <a:gd name="connsiteX1799" fmla="*/ 1096956 w 1223485"/>
                <a:gd name="connsiteY1799" fmla="*/ 225771 h 448608"/>
                <a:gd name="connsiteX1800" fmla="*/ 1097661 w 1223485"/>
                <a:gd name="connsiteY1800" fmla="*/ 224342 h 448608"/>
                <a:gd name="connsiteX1801" fmla="*/ 1098537 w 1223485"/>
                <a:gd name="connsiteY1801" fmla="*/ 221580 h 448608"/>
                <a:gd name="connsiteX1802" fmla="*/ 1099880 w 1223485"/>
                <a:gd name="connsiteY1802" fmla="*/ 218913 h 448608"/>
                <a:gd name="connsiteX1803" fmla="*/ 1100881 w 1223485"/>
                <a:gd name="connsiteY1803" fmla="*/ 217532 h 448608"/>
                <a:gd name="connsiteX1804" fmla="*/ 1106824 w 1223485"/>
                <a:gd name="connsiteY1804" fmla="*/ 216227 h 448608"/>
                <a:gd name="connsiteX1805" fmla="*/ 1112987 w 1223485"/>
                <a:gd name="connsiteY1805" fmla="*/ 215522 h 448608"/>
                <a:gd name="connsiteX1806" fmla="*/ 1119111 w 1223485"/>
                <a:gd name="connsiteY1806" fmla="*/ 213065 h 448608"/>
                <a:gd name="connsiteX1807" fmla="*/ 1121750 w 1223485"/>
                <a:gd name="connsiteY1807" fmla="*/ 210950 h 448608"/>
                <a:gd name="connsiteX1808" fmla="*/ 1121883 w 1223485"/>
                <a:gd name="connsiteY1808" fmla="*/ 209560 h 448608"/>
                <a:gd name="connsiteX1809" fmla="*/ 1120540 w 1223485"/>
                <a:gd name="connsiteY1809" fmla="*/ 207121 h 448608"/>
                <a:gd name="connsiteX1810" fmla="*/ 1120483 w 1223485"/>
                <a:gd name="connsiteY1810" fmla="*/ 206045 h 448608"/>
                <a:gd name="connsiteX1811" fmla="*/ 1121893 w 1223485"/>
                <a:gd name="connsiteY1811" fmla="*/ 205016 h 448608"/>
                <a:gd name="connsiteX1812" fmla="*/ 1127350 w 1223485"/>
                <a:gd name="connsiteY1812" fmla="*/ 201921 h 448608"/>
                <a:gd name="connsiteX1813" fmla="*/ 1133656 w 1223485"/>
                <a:gd name="connsiteY1813" fmla="*/ 198739 h 448608"/>
                <a:gd name="connsiteX1814" fmla="*/ 1138723 w 1223485"/>
                <a:gd name="connsiteY1814" fmla="*/ 196548 h 448608"/>
                <a:gd name="connsiteX1815" fmla="*/ 1141523 w 1223485"/>
                <a:gd name="connsiteY1815" fmla="*/ 196567 h 448608"/>
                <a:gd name="connsiteX1816" fmla="*/ 1144105 w 1223485"/>
                <a:gd name="connsiteY1816" fmla="*/ 198501 h 448608"/>
                <a:gd name="connsiteX1817" fmla="*/ 1146857 w 1223485"/>
                <a:gd name="connsiteY1817" fmla="*/ 200082 h 448608"/>
                <a:gd name="connsiteX1818" fmla="*/ 1161269 w 1223485"/>
                <a:gd name="connsiteY1818" fmla="*/ 204730 h 448608"/>
                <a:gd name="connsiteX1819" fmla="*/ 1163574 w 1223485"/>
                <a:gd name="connsiteY1819" fmla="*/ 206178 h 448608"/>
                <a:gd name="connsiteX1820" fmla="*/ 1165584 w 1223485"/>
                <a:gd name="connsiteY1820" fmla="*/ 208102 h 448608"/>
                <a:gd name="connsiteX1821" fmla="*/ 1168469 w 1223485"/>
                <a:gd name="connsiteY1821" fmla="*/ 209436 h 448608"/>
                <a:gd name="connsiteX1822" fmla="*/ 1171689 w 1223485"/>
                <a:gd name="connsiteY1822" fmla="*/ 210074 h 448608"/>
                <a:gd name="connsiteX1823" fmla="*/ 1174613 w 1223485"/>
                <a:gd name="connsiteY1823" fmla="*/ 211322 h 448608"/>
                <a:gd name="connsiteX1824" fmla="*/ 1177385 w 1223485"/>
                <a:gd name="connsiteY1824" fmla="*/ 212922 h 448608"/>
                <a:gd name="connsiteX1825" fmla="*/ 1183519 w 1223485"/>
                <a:gd name="connsiteY1825" fmla="*/ 215913 h 448608"/>
                <a:gd name="connsiteX1826" fmla="*/ 1191749 w 1223485"/>
                <a:gd name="connsiteY1826" fmla="*/ 219542 h 448608"/>
                <a:gd name="connsiteX1827" fmla="*/ 1193854 w 1223485"/>
                <a:gd name="connsiteY1827" fmla="*/ 219751 h 448608"/>
                <a:gd name="connsiteX1828" fmla="*/ 1201512 w 1223485"/>
                <a:gd name="connsiteY1828" fmla="*/ 219580 h 448608"/>
                <a:gd name="connsiteX1829" fmla="*/ 1202836 w 1223485"/>
                <a:gd name="connsiteY1829" fmla="*/ 220266 h 448608"/>
                <a:gd name="connsiteX1830" fmla="*/ 1204093 w 1223485"/>
                <a:gd name="connsiteY1830" fmla="*/ 221237 h 448608"/>
                <a:gd name="connsiteX1831" fmla="*/ 1205255 w 1223485"/>
                <a:gd name="connsiteY1831" fmla="*/ 221456 h 448608"/>
                <a:gd name="connsiteX1832" fmla="*/ 1214028 w 1223485"/>
                <a:gd name="connsiteY1832" fmla="*/ 222132 h 448608"/>
                <a:gd name="connsiteX1833" fmla="*/ 1215371 w 1223485"/>
                <a:gd name="connsiteY1833" fmla="*/ 222828 h 448608"/>
                <a:gd name="connsiteX1834" fmla="*/ 1216647 w 1223485"/>
                <a:gd name="connsiteY1834" fmla="*/ 223790 h 448608"/>
                <a:gd name="connsiteX1835" fmla="*/ 1217362 w 1223485"/>
                <a:gd name="connsiteY1835" fmla="*/ 226419 h 448608"/>
                <a:gd name="connsiteX1836" fmla="*/ 1223410 w 1223485"/>
                <a:gd name="connsiteY1836" fmla="*/ 226485 h 448608"/>
                <a:gd name="connsiteX1837" fmla="*/ 1223410 w 1223485"/>
                <a:gd name="connsiteY1837" fmla="*/ 231638 h 448608"/>
                <a:gd name="connsiteX1838" fmla="*/ 1223410 w 1223485"/>
                <a:gd name="connsiteY1838" fmla="*/ 237039 h 448608"/>
                <a:gd name="connsiteX1839" fmla="*/ 1223420 w 1223485"/>
                <a:gd name="connsiteY1839" fmla="*/ 242440 h 448608"/>
                <a:gd name="connsiteX1840" fmla="*/ 1223420 w 1223485"/>
                <a:gd name="connsiteY1840" fmla="*/ 247850 h 448608"/>
                <a:gd name="connsiteX1841" fmla="*/ 1223420 w 1223485"/>
                <a:gd name="connsiteY1841" fmla="*/ 253260 h 448608"/>
                <a:gd name="connsiteX1842" fmla="*/ 1223429 w 1223485"/>
                <a:gd name="connsiteY1842" fmla="*/ 258670 h 448608"/>
                <a:gd name="connsiteX1843" fmla="*/ 1223429 w 1223485"/>
                <a:gd name="connsiteY1843" fmla="*/ 264081 h 448608"/>
                <a:gd name="connsiteX1844" fmla="*/ 1223429 w 1223485"/>
                <a:gd name="connsiteY1844" fmla="*/ 269491 h 448608"/>
                <a:gd name="connsiteX1845" fmla="*/ 1223429 w 1223485"/>
                <a:gd name="connsiteY1845" fmla="*/ 274901 h 448608"/>
                <a:gd name="connsiteX1846" fmla="*/ 1223429 w 1223485"/>
                <a:gd name="connsiteY1846" fmla="*/ 280311 h 448608"/>
                <a:gd name="connsiteX1847" fmla="*/ 1223438 w 1223485"/>
                <a:gd name="connsiteY1847" fmla="*/ 285731 h 448608"/>
                <a:gd name="connsiteX1848" fmla="*/ 1223438 w 1223485"/>
                <a:gd name="connsiteY1848" fmla="*/ 291151 h 448608"/>
                <a:gd name="connsiteX1849" fmla="*/ 1223438 w 1223485"/>
                <a:gd name="connsiteY1849" fmla="*/ 296570 h 448608"/>
                <a:gd name="connsiteX1850" fmla="*/ 1223438 w 1223485"/>
                <a:gd name="connsiteY1850" fmla="*/ 301990 h 448608"/>
                <a:gd name="connsiteX1851" fmla="*/ 1223438 w 1223485"/>
                <a:gd name="connsiteY1851" fmla="*/ 307410 h 448608"/>
                <a:gd name="connsiteX1852" fmla="*/ 1223448 w 1223485"/>
                <a:gd name="connsiteY1852" fmla="*/ 312839 h 448608"/>
                <a:gd name="connsiteX1853" fmla="*/ 1223448 w 1223485"/>
                <a:gd name="connsiteY1853" fmla="*/ 318268 h 448608"/>
                <a:gd name="connsiteX1854" fmla="*/ 1223448 w 1223485"/>
                <a:gd name="connsiteY1854" fmla="*/ 323697 h 448608"/>
                <a:gd name="connsiteX1855" fmla="*/ 1223448 w 1223485"/>
                <a:gd name="connsiteY1855" fmla="*/ 326012 h 448608"/>
                <a:gd name="connsiteX1856" fmla="*/ 1222619 w 1223485"/>
                <a:gd name="connsiteY1856" fmla="*/ 328851 h 448608"/>
                <a:gd name="connsiteX1857" fmla="*/ 1220771 w 1223485"/>
                <a:gd name="connsiteY1857" fmla="*/ 333099 h 448608"/>
                <a:gd name="connsiteX1858" fmla="*/ 1220448 w 1223485"/>
                <a:gd name="connsiteY1858" fmla="*/ 336537 h 448608"/>
                <a:gd name="connsiteX1859" fmla="*/ 1221971 w 1223485"/>
                <a:gd name="connsiteY1859" fmla="*/ 339214 h 448608"/>
                <a:gd name="connsiteX1860" fmla="*/ 1223457 w 1223485"/>
                <a:gd name="connsiteY1860" fmla="*/ 340957 h 448608"/>
                <a:gd name="connsiteX1861" fmla="*/ 1223457 w 1223485"/>
                <a:gd name="connsiteY1861" fmla="*/ 345434 h 448608"/>
                <a:gd name="connsiteX1862" fmla="*/ 1223457 w 1223485"/>
                <a:gd name="connsiteY1862" fmla="*/ 350872 h 448608"/>
                <a:gd name="connsiteX1863" fmla="*/ 1223467 w 1223485"/>
                <a:gd name="connsiteY1863" fmla="*/ 356321 h 448608"/>
                <a:gd name="connsiteX1864" fmla="*/ 1223467 w 1223485"/>
                <a:gd name="connsiteY1864" fmla="*/ 361769 h 448608"/>
                <a:gd name="connsiteX1865" fmla="*/ 1223467 w 1223485"/>
                <a:gd name="connsiteY1865" fmla="*/ 367217 h 448608"/>
                <a:gd name="connsiteX1866" fmla="*/ 1223467 w 1223485"/>
                <a:gd name="connsiteY1866" fmla="*/ 372666 h 448608"/>
                <a:gd name="connsiteX1867" fmla="*/ 1223467 w 1223485"/>
                <a:gd name="connsiteY1867" fmla="*/ 378123 h 448608"/>
                <a:gd name="connsiteX1868" fmla="*/ 1223477 w 1223485"/>
                <a:gd name="connsiteY1868" fmla="*/ 383581 h 448608"/>
                <a:gd name="connsiteX1869" fmla="*/ 1223477 w 1223485"/>
                <a:gd name="connsiteY1869" fmla="*/ 389039 h 448608"/>
                <a:gd name="connsiteX1870" fmla="*/ 1223477 w 1223485"/>
                <a:gd name="connsiteY1870" fmla="*/ 394497 h 448608"/>
                <a:gd name="connsiteX1871" fmla="*/ 1223477 w 1223485"/>
                <a:gd name="connsiteY1871" fmla="*/ 399964 h 448608"/>
                <a:gd name="connsiteX1872" fmla="*/ 1223486 w 1223485"/>
                <a:gd name="connsiteY1872" fmla="*/ 400317 h 448608"/>
                <a:gd name="connsiteX1873" fmla="*/ 1222095 w 1223485"/>
                <a:gd name="connsiteY1873" fmla="*/ 399412 h 448608"/>
                <a:gd name="connsiteX1874" fmla="*/ 1218409 w 1223485"/>
                <a:gd name="connsiteY1874" fmla="*/ 396421 h 448608"/>
                <a:gd name="connsiteX1875" fmla="*/ 1215066 w 1223485"/>
                <a:gd name="connsiteY1875" fmla="*/ 393011 h 448608"/>
                <a:gd name="connsiteX1876" fmla="*/ 1212904 w 1223485"/>
                <a:gd name="connsiteY1876" fmla="*/ 389830 h 448608"/>
                <a:gd name="connsiteX1877" fmla="*/ 1210465 w 1223485"/>
                <a:gd name="connsiteY1877" fmla="*/ 386934 h 448608"/>
                <a:gd name="connsiteX1878" fmla="*/ 1200083 w 1223485"/>
                <a:gd name="connsiteY1878" fmla="*/ 378352 h 448608"/>
                <a:gd name="connsiteX1879" fmla="*/ 1197454 w 1223485"/>
                <a:gd name="connsiteY1879" fmla="*/ 375533 h 448608"/>
                <a:gd name="connsiteX1880" fmla="*/ 1196921 w 1223485"/>
                <a:gd name="connsiteY1880" fmla="*/ 374752 h 448608"/>
                <a:gd name="connsiteX1881" fmla="*/ 1197168 w 1223485"/>
                <a:gd name="connsiteY1881" fmla="*/ 374018 h 448608"/>
                <a:gd name="connsiteX1882" fmla="*/ 1198369 w 1223485"/>
                <a:gd name="connsiteY1882" fmla="*/ 372532 h 448608"/>
                <a:gd name="connsiteX1883" fmla="*/ 1200492 w 1223485"/>
                <a:gd name="connsiteY1883" fmla="*/ 368237 h 448608"/>
                <a:gd name="connsiteX1884" fmla="*/ 1198273 w 1223485"/>
                <a:gd name="connsiteY1884" fmla="*/ 370894 h 448608"/>
                <a:gd name="connsiteX1885" fmla="*/ 1195635 w 1223485"/>
                <a:gd name="connsiteY1885" fmla="*/ 372999 h 448608"/>
                <a:gd name="connsiteX1886" fmla="*/ 1191787 w 1223485"/>
                <a:gd name="connsiteY1886" fmla="*/ 373132 h 448608"/>
                <a:gd name="connsiteX1887" fmla="*/ 1188015 w 1223485"/>
                <a:gd name="connsiteY1887" fmla="*/ 373647 h 448608"/>
                <a:gd name="connsiteX1888" fmla="*/ 1184519 w 1223485"/>
                <a:gd name="connsiteY1888" fmla="*/ 374913 h 448608"/>
                <a:gd name="connsiteX1889" fmla="*/ 1180966 w 1223485"/>
                <a:gd name="connsiteY1889" fmla="*/ 375352 h 448608"/>
                <a:gd name="connsiteX1890" fmla="*/ 1179185 w 1223485"/>
                <a:gd name="connsiteY1890" fmla="*/ 374732 h 448608"/>
                <a:gd name="connsiteX1891" fmla="*/ 1178118 w 1223485"/>
                <a:gd name="connsiteY1891" fmla="*/ 373151 h 448608"/>
                <a:gd name="connsiteX1892" fmla="*/ 1177557 w 1223485"/>
                <a:gd name="connsiteY1892" fmla="*/ 371532 h 448608"/>
                <a:gd name="connsiteX1893" fmla="*/ 1177309 w 1223485"/>
                <a:gd name="connsiteY1893" fmla="*/ 369808 h 448608"/>
                <a:gd name="connsiteX1894" fmla="*/ 1175813 w 1223485"/>
                <a:gd name="connsiteY1894" fmla="*/ 372589 h 448608"/>
                <a:gd name="connsiteX1895" fmla="*/ 1172880 w 1223485"/>
                <a:gd name="connsiteY1895" fmla="*/ 374113 h 448608"/>
                <a:gd name="connsiteX1896" fmla="*/ 1168870 w 1223485"/>
                <a:gd name="connsiteY1896" fmla="*/ 377323 h 448608"/>
                <a:gd name="connsiteX1897" fmla="*/ 1167726 w 1223485"/>
                <a:gd name="connsiteY1897" fmla="*/ 376657 h 448608"/>
                <a:gd name="connsiteX1898" fmla="*/ 1167041 w 1223485"/>
                <a:gd name="connsiteY1898" fmla="*/ 375437 h 448608"/>
                <a:gd name="connsiteX1899" fmla="*/ 1166813 w 1223485"/>
                <a:gd name="connsiteY1899" fmla="*/ 374170 h 448608"/>
                <a:gd name="connsiteX1900" fmla="*/ 1167584 w 1223485"/>
                <a:gd name="connsiteY1900" fmla="*/ 372818 h 448608"/>
                <a:gd name="connsiteX1901" fmla="*/ 1168136 w 1223485"/>
                <a:gd name="connsiteY1901" fmla="*/ 371389 h 448608"/>
                <a:gd name="connsiteX1902" fmla="*/ 1168946 w 1223485"/>
                <a:gd name="connsiteY1902" fmla="*/ 367951 h 448608"/>
                <a:gd name="connsiteX1903" fmla="*/ 1170737 w 1223485"/>
                <a:gd name="connsiteY1903" fmla="*/ 365922 h 448608"/>
                <a:gd name="connsiteX1904" fmla="*/ 1171880 w 1223485"/>
                <a:gd name="connsiteY1904" fmla="*/ 362007 h 448608"/>
                <a:gd name="connsiteX1905" fmla="*/ 1172623 w 1223485"/>
                <a:gd name="connsiteY1905" fmla="*/ 360616 h 448608"/>
                <a:gd name="connsiteX1906" fmla="*/ 1173003 w 1223485"/>
                <a:gd name="connsiteY1906" fmla="*/ 359226 h 448608"/>
                <a:gd name="connsiteX1907" fmla="*/ 1171965 w 1223485"/>
                <a:gd name="connsiteY1907" fmla="*/ 357645 h 448608"/>
                <a:gd name="connsiteX1908" fmla="*/ 1170203 w 1223485"/>
                <a:gd name="connsiteY1908" fmla="*/ 357111 h 448608"/>
                <a:gd name="connsiteX1909" fmla="*/ 1168994 w 1223485"/>
                <a:gd name="connsiteY1909" fmla="*/ 356149 h 448608"/>
                <a:gd name="connsiteX1910" fmla="*/ 1167603 w 1223485"/>
                <a:gd name="connsiteY1910" fmla="*/ 353492 h 448608"/>
                <a:gd name="connsiteX1911" fmla="*/ 1166727 w 1223485"/>
                <a:gd name="connsiteY1911" fmla="*/ 352597 h 448608"/>
                <a:gd name="connsiteX1912" fmla="*/ 1165136 w 1223485"/>
                <a:gd name="connsiteY1912" fmla="*/ 351501 h 448608"/>
                <a:gd name="connsiteX1913" fmla="*/ 1163917 w 1223485"/>
                <a:gd name="connsiteY1913" fmla="*/ 350234 h 448608"/>
                <a:gd name="connsiteX1914" fmla="*/ 1165269 w 1223485"/>
                <a:gd name="connsiteY1914" fmla="*/ 349272 h 448608"/>
                <a:gd name="connsiteX1915" fmla="*/ 1167050 w 1223485"/>
                <a:gd name="connsiteY1915" fmla="*/ 348882 h 448608"/>
                <a:gd name="connsiteX1916" fmla="*/ 1168508 w 1223485"/>
                <a:gd name="connsiteY1916" fmla="*/ 348939 h 448608"/>
                <a:gd name="connsiteX1917" fmla="*/ 1171137 w 1223485"/>
                <a:gd name="connsiteY1917" fmla="*/ 349539 h 448608"/>
                <a:gd name="connsiteX1918" fmla="*/ 1172327 w 1223485"/>
                <a:gd name="connsiteY1918" fmla="*/ 349567 h 448608"/>
                <a:gd name="connsiteX1919" fmla="*/ 1175385 w 1223485"/>
                <a:gd name="connsiteY1919" fmla="*/ 348586 h 448608"/>
                <a:gd name="connsiteX1920" fmla="*/ 1173661 w 1223485"/>
                <a:gd name="connsiteY1920" fmla="*/ 348891 h 448608"/>
                <a:gd name="connsiteX1921" fmla="*/ 1171956 w 1223485"/>
                <a:gd name="connsiteY1921" fmla="*/ 348853 h 448608"/>
                <a:gd name="connsiteX1922" fmla="*/ 1166527 w 1223485"/>
                <a:gd name="connsiteY1922" fmla="*/ 347138 h 448608"/>
                <a:gd name="connsiteX1923" fmla="*/ 1163165 w 1223485"/>
                <a:gd name="connsiteY1923" fmla="*/ 345357 h 448608"/>
                <a:gd name="connsiteX1924" fmla="*/ 1159993 w 1223485"/>
                <a:gd name="connsiteY1924" fmla="*/ 341786 h 448608"/>
                <a:gd name="connsiteX1925" fmla="*/ 1159954 w 1223485"/>
                <a:gd name="connsiteY1925" fmla="*/ 341100 h 448608"/>
                <a:gd name="connsiteX1926" fmla="*/ 1162192 w 1223485"/>
                <a:gd name="connsiteY1926" fmla="*/ 340452 h 448608"/>
                <a:gd name="connsiteX1927" fmla="*/ 1167022 w 1223485"/>
                <a:gd name="connsiteY1927" fmla="*/ 339700 h 448608"/>
                <a:gd name="connsiteX1928" fmla="*/ 1165527 w 1223485"/>
                <a:gd name="connsiteY1928" fmla="*/ 337880 h 448608"/>
                <a:gd name="connsiteX1929" fmla="*/ 1163345 w 1223485"/>
                <a:gd name="connsiteY1929" fmla="*/ 336290 h 448608"/>
                <a:gd name="connsiteX1930" fmla="*/ 1162583 w 1223485"/>
                <a:gd name="connsiteY1930" fmla="*/ 333470 h 448608"/>
                <a:gd name="connsiteX1931" fmla="*/ 1161097 w 1223485"/>
                <a:gd name="connsiteY1931" fmla="*/ 331727 h 448608"/>
                <a:gd name="connsiteX1932" fmla="*/ 1157878 w 1223485"/>
                <a:gd name="connsiteY1932" fmla="*/ 328879 h 448608"/>
                <a:gd name="connsiteX1933" fmla="*/ 1155659 w 1223485"/>
                <a:gd name="connsiteY1933" fmla="*/ 325926 h 448608"/>
                <a:gd name="connsiteX1934" fmla="*/ 1153782 w 1223485"/>
                <a:gd name="connsiteY1934" fmla="*/ 319926 h 448608"/>
                <a:gd name="connsiteX1935" fmla="*/ 1151858 w 1223485"/>
                <a:gd name="connsiteY1935" fmla="*/ 315392 h 448608"/>
                <a:gd name="connsiteX1936" fmla="*/ 1152334 w 1223485"/>
                <a:gd name="connsiteY1936" fmla="*/ 313754 h 448608"/>
                <a:gd name="connsiteX1937" fmla="*/ 1153953 w 1223485"/>
                <a:gd name="connsiteY1937" fmla="*/ 312582 h 448608"/>
                <a:gd name="connsiteX1938" fmla="*/ 1151496 w 1223485"/>
                <a:gd name="connsiteY1938" fmla="*/ 312448 h 448608"/>
                <a:gd name="connsiteX1939" fmla="*/ 1149277 w 1223485"/>
                <a:gd name="connsiteY1939" fmla="*/ 311610 h 448608"/>
                <a:gd name="connsiteX1940" fmla="*/ 1150458 w 1223485"/>
                <a:gd name="connsiteY1940" fmla="*/ 309410 h 448608"/>
                <a:gd name="connsiteX1941" fmla="*/ 1153030 w 1223485"/>
                <a:gd name="connsiteY1941" fmla="*/ 308105 h 448608"/>
                <a:gd name="connsiteX1942" fmla="*/ 1150687 w 1223485"/>
                <a:gd name="connsiteY1942" fmla="*/ 308438 h 448608"/>
                <a:gd name="connsiteX1943" fmla="*/ 1148400 w 1223485"/>
                <a:gd name="connsiteY1943" fmla="*/ 309077 h 448608"/>
                <a:gd name="connsiteX1944" fmla="*/ 1147362 w 1223485"/>
                <a:gd name="connsiteY1944" fmla="*/ 309201 h 448608"/>
                <a:gd name="connsiteX1945" fmla="*/ 1146286 w 1223485"/>
                <a:gd name="connsiteY1945" fmla="*/ 309000 h 448608"/>
                <a:gd name="connsiteX1946" fmla="*/ 1145714 w 1223485"/>
                <a:gd name="connsiteY1946" fmla="*/ 308115 h 448608"/>
                <a:gd name="connsiteX1947" fmla="*/ 1145638 w 1223485"/>
                <a:gd name="connsiteY1947" fmla="*/ 306857 h 448608"/>
                <a:gd name="connsiteX1948" fmla="*/ 1145971 w 1223485"/>
                <a:gd name="connsiteY1948" fmla="*/ 304638 h 448608"/>
                <a:gd name="connsiteX1949" fmla="*/ 1145581 w 1223485"/>
                <a:gd name="connsiteY1949" fmla="*/ 302485 h 448608"/>
                <a:gd name="connsiteX1950" fmla="*/ 1143552 w 1223485"/>
                <a:gd name="connsiteY1950" fmla="*/ 301485 h 448608"/>
                <a:gd name="connsiteX1951" fmla="*/ 1141866 w 1223485"/>
                <a:gd name="connsiteY1951" fmla="*/ 299952 h 448608"/>
                <a:gd name="connsiteX1952" fmla="*/ 1140914 w 1223485"/>
                <a:gd name="connsiteY1952" fmla="*/ 299380 h 448608"/>
                <a:gd name="connsiteX1953" fmla="*/ 1139676 w 1223485"/>
                <a:gd name="connsiteY1953" fmla="*/ 299418 h 448608"/>
                <a:gd name="connsiteX1954" fmla="*/ 1138466 w 1223485"/>
                <a:gd name="connsiteY1954" fmla="*/ 298390 h 448608"/>
                <a:gd name="connsiteX1955" fmla="*/ 1137495 w 1223485"/>
                <a:gd name="connsiteY1955" fmla="*/ 296904 h 448608"/>
                <a:gd name="connsiteX1956" fmla="*/ 1125398 w 1223485"/>
                <a:gd name="connsiteY1956" fmla="*/ 290455 h 448608"/>
                <a:gd name="connsiteX1957" fmla="*/ 1124683 w 1223485"/>
                <a:gd name="connsiteY1957" fmla="*/ 288617 h 448608"/>
                <a:gd name="connsiteX1958" fmla="*/ 1123559 w 1223485"/>
                <a:gd name="connsiteY1958" fmla="*/ 289417 h 448608"/>
                <a:gd name="connsiteX1959" fmla="*/ 1122445 w 1223485"/>
                <a:gd name="connsiteY1959" fmla="*/ 289817 h 448608"/>
                <a:gd name="connsiteX1960" fmla="*/ 1121054 w 1223485"/>
                <a:gd name="connsiteY1960" fmla="*/ 288760 h 448608"/>
                <a:gd name="connsiteX1961" fmla="*/ 1119597 w 1223485"/>
                <a:gd name="connsiteY1961" fmla="*/ 288055 h 448608"/>
                <a:gd name="connsiteX1962" fmla="*/ 1118006 w 1223485"/>
                <a:gd name="connsiteY1962" fmla="*/ 288169 h 448608"/>
                <a:gd name="connsiteX1963" fmla="*/ 1116539 w 1223485"/>
                <a:gd name="connsiteY1963" fmla="*/ 287598 h 448608"/>
                <a:gd name="connsiteX1964" fmla="*/ 1114997 w 1223485"/>
                <a:gd name="connsiteY1964" fmla="*/ 287274 h 448608"/>
                <a:gd name="connsiteX1965" fmla="*/ 1113387 w 1223485"/>
                <a:gd name="connsiteY1965" fmla="*/ 287226 h 448608"/>
                <a:gd name="connsiteX1966" fmla="*/ 1107034 w 1223485"/>
                <a:gd name="connsiteY1966" fmla="*/ 285245 h 448608"/>
                <a:gd name="connsiteX1967" fmla="*/ 1101014 w 1223485"/>
                <a:gd name="connsiteY1967" fmla="*/ 282111 h 448608"/>
                <a:gd name="connsiteX1968" fmla="*/ 1096108 w 1223485"/>
                <a:gd name="connsiteY1968" fmla="*/ 280759 h 448608"/>
                <a:gd name="connsiteX1969" fmla="*/ 1093089 w 1223485"/>
                <a:gd name="connsiteY1969" fmla="*/ 278997 h 448608"/>
                <a:gd name="connsiteX1970" fmla="*/ 1089946 w 1223485"/>
                <a:gd name="connsiteY1970" fmla="*/ 277568 h 448608"/>
                <a:gd name="connsiteX1971" fmla="*/ 1082916 w 1223485"/>
                <a:gd name="connsiteY1971" fmla="*/ 276177 h 448608"/>
                <a:gd name="connsiteX1972" fmla="*/ 1075791 w 1223485"/>
                <a:gd name="connsiteY1972" fmla="*/ 275234 h 448608"/>
                <a:gd name="connsiteX1973" fmla="*/ 1073210 w 1223485"/>
                <a:gd name="connsiteY1973" fmla="*/ 275206 h 448608"/>
                <a:gd name="connsiteX1974" fmla="*/ 1071048 w 1223485"/>
                <a:gd name="connsiteY1974" fmla="*/ 275511 h 448608"/>
                <a:gd name="connsiteX1975" fmla="*/ 1068971 w 1223485"/>
                <a:gd name="connsiteY1975" fmla="*/ 275444 h 448608"/>
                <a:gd name="connsiteX1976" fmla="*/ 1057180 w 1223485"/>
                <a:gd name="connsiteY1976" fmla="*/ 268643 h 448608"/>
                <a:gd name="connsiteX1977" fmla="*/ 1055189 w 1223485"/>
                <a:gd name="connsiteY1977" fmla="*/ 265547 h 448608"/>
                <a:gd name="connsiteX1978" fmla="*/ 1055379 w 1223485"/>
                <a:gd name="connsiteY1978" fmla="*/ 263738 h 448608"/>
                <a:gd name="connsiteX1979" fmla="*/ 1055913 w 1223485"/>
                <a:gd name="connsiteY1979" fmla="*/ 262242 h 448608"/>
                <a:gd name="connsiteX1980" fmla="*/ 1060723 w 1223485"/>
                <a:gd name="connsiteY1980" fmla="*/ 261814 h 448608"/>
                <a:gd name="connsiteX1981" fmla="*/ 1057341 w 1223485"/>
                <a:gd name="connsiteY1981" fmla="*/ 261375 h 448608"/>
                <a:gd name="connsiteX1982" fmla="*/ 1055951 w 1223485"/>
                <a:gd name="connsiteY1982" fmla="*/ 261576 h 448608"/>
                <a:gd name="connsiteX1983" fmla="*/ 1053160 w 1223485"/>
                <a:gd name="connsiteY1983" fmla="*/ 262804 h 448608"/>
                <a:gd name="connsiteX1984" fmla="*/ 1051655 w 1223485"/>
                <a:gd name="connsiteY1984" fmla="*/ 262890 h 448608"/>
                <a:gd name="connsiteX1985" fmla="*/ 1049521 w 1223485"/>
                <a:gd name="connsiteY1985" fmla="*/ 262071 h 448608"/>
                <a:gd name="connsiteX1986" fmla="*/ 1047483 w 1223485"/>
                <a:gd name="connsiteY1986" fmla="*/ 261042 h 448608"/>
                <a:gd name="connsiteX1987" fmla="*/ 1044140 w 1223485"/>
                <a:gd name="connsiteY1987" fmla="*/ 261994 h 448608"/>
                <a:gd name="connsiteX1988" fmla="*/ 1042435 w 1223485"/>
                <a:gd name="connsiteY1988" fmla="*/ 260432 h 448608"/>
                <a:gd name="connsiteX1989" fmla="*/ 1041845 w 1223485"/>
                <a:gd name="connsiteY1989" fmla="*/ 258785 h 448608"/>
                <a:gd name="connsiteX1990" fmla="*/ 1040949 w 1223485"/>
                <a:gd name="connsiteY1990" fmla="*/ 258032 h 448608"/>
                <a:gd name="connsiteX1991" fmla="*/ 1039692 w 1223485"/>
                <a:gd name="connsiteY1991" fmla="*/ 258108 h 448608"/>
                <a:gd name="connsiteX1992" fmla="*/ 1037996 w 1223485"/>
                <a:gd name="connsiteY1992" fmla="*/ 258708 h 448608"/>
                <a:gd name="connsiteX1993" fmla="*/ 1036310 w 1223485"/>
                <a:gd name="connsiteY1993" fmla="*/ 258604 h 448608"/>
                <a:gd name="connsiteX1994" fmla="*/ 1035225 w 1223485"/>
                <a:gd name="connsiteY1994" fmla="*/ 257470 h 448608"/>
                <a:gd name="connsiteX1995" fmla="*/ 1034443 w 1223485"/>
                <a:gd name="connsiteY1995" fmla="*/ 255994 h 448608"/>
                <a:gd name="connsiteX1996" fmla="*/ 1033291 w 1223485"/>
                <a:gd name="connsiteY1996" fmla="*/ 254936 h 448608"/>
                <a:gd name="connsiteX1997" fmla="*/ 1031900 w 1223485"/>
                <a:gd name="connsiteY1997" fmla="*/ 254127 h 448608"/>
                <a:gd name="connsiteX1998" fmla="*/ 1029614 w 1223485"/>
                <a:gd name="connsiteY1998" fmla="*/ 252213 h 448608"/>
                <a:gd name="connsiteX1999" fmla="*/ 1028423 w 1223485"/>
                <a:gd name="connsiteY1999" fmla="*/ 249593 h 448608"/>
                <a:gd name="connsiteX2000" fmla="*/ 1028566 w 1223485"/>
                <a:gd name="connsiteY2000" fmla="*/ 245069 h 448608"/>
                <a:gd name="connsiteX2001" fmla="*/ 1028929 w 1223485"/>
                <a:gd name="connsiteY2001" fmla="*/ 243449 h 448608"/>
                <a:gd name="connsiteX2002" fmla="*/ 1031186 w 1223485"/>
                <a:gd name="connsiteY2002" fmla="*/ 240811 h 448608"/>
                <a:gd name="connsiteX2003" fmla="*/ 1032786 w 1223485"/>
                <a:gd name="connsiteY2003" fmla="*/ 238306 h 448608"/>
                <a:gd name="connsiteX2004" fmla="*/ 1030805 w 1223485"/>
                <a:gd name="connsiteY2004" fmla="*/ 238030 h 448608"/>
                <a:gd name="connsiteX2005" fmla="*/ 1029014 w 1223485"/>
                <a:gd name="connsiteY2005" fmla="*/ 239182 h 448608"/>
                <a:gd name="connsiteX2006" fmla="*/ 1028262 w 1223485"/>
                <a:gd name="connsiteY2006" fmla="*/ 240363 h 448608"/>
                <a:gd name="connsiteX2007" fmla="*/ 1027957 w 1223485"/>
                <a:gd name="connsiteY2007" fmla="*/ 241792 h 448608"/>
                <a:gd name="connsiteX2008" fmla="*/ 1027757 w 1223485"/>
                <a:gd name="connsiteY2008" fmla="*/ 246545 h 448608"/>
                <a:gd name="connsiteX2009" fmla="*/ 1026319 w 1223485"/>
                <a:gd name="connsiteY2009" fmla="*/ 247926 h 448608"/>
                <a:gd name="connsiteX2010" fmla="*/ 1024147 w 1223485"/>
                <a:gd name="connsiteY2010" fmla="*/ 247812 h 448608"/>
                <a:gd name="connsiteX2011" fmla="*/ 1024785 w 1223485"/>
                <a:gd name="connsiteY2011" fmla="*/ 250593 h 448608"/>
                <a:gd name="connsiteX2012" fmla="*/ 1023899 w 1223485"/>
                <a:gd name="connsiteY2012" fmla="*/ 253232 h 448608"/>
                <a:gd name="connsiteX2013" fmla="*/ 1021375 w 1223485"/>
                <a:gd name="connsiteY2013" fmla="*/ 256337 h 448608"/>
                <a:gd name="connsiteX2014" fmla="*/ 1021175 w 1223485"/>
                <a:gd name="connsiteY2014" fmla="*/ 257746 h 448608"/>
                <a:gd name="connsiteX2015" fmla="*/ 1021575 w 1223485"/>
                <a:gd name="connsiteY2015" fmla="*/ 259280 h 448608"/>
                <a:gd name="connsiteX2016" fmla="*/ 1021003 w 1223485"/>
                <a:gd name="connsiteY2016" fmla="*/ 260785 h 448608"/>
                <a:gd name="connsiteX2017" fmla="*/ 1016927 w 1223485"/>
                <a:gd name="connsiteY2017" fmla="*/ 265128 h 448608"/>
                <a:gd name="connsiteX2018" fmla="*/ 1015565 w 1223485"/>
                <a:gd name="connsiteY2018" fmla="*/ 265338 h 448608"/>
                <a:gd name="connsiteX2019" fmla="*/ 1012555 w 1223485"/>
                <a:gd name="connsiteY2019" fmla="*/ 265309 h 448608"/>
                <a:gd name="connsiteX2020" fmla="*/ 1009440 w 1223485"/>
                <a:gd name="connsiteY2020" fmla="*/ 265995 h 448608"/>
                <a:gd name="connsiteX2021" fmla="*/ 1007993 w 1223485"/>
                <a:gd name="connsiteY2021" fmla="*/ 264985 h 448608"/>
                <a:gd name="connsiteX2022" fmla="*/ 1006811 w 1223485"/>
                <a:gd name="connsiteY2022" fmla="*/ 263671 h 448608"/>
                <a:gd name="connsiteX2023" fmla="*/ 1005925 w 1223485"/>
                <a:gd name="connsiteY2023" fmla="*/ 262109 h 448608"/>
                <a:gd name="connsiteX2024" fmla="*/ 1004688 w 1223485"/>
                <a:gd name="connsiteY2024" fmla="*/ 258899 h 448608"/>
                <a:gd name="connsiteX2025" fmla="*/ 1003697 w 1223485"/>
                <a:gd name="connsiteY2025" fmla="*/ 255584 h 448608"/>
                <a:gd name="connsiteX2026" fmla="*/ 1006792 w 1223485"/>
                <a:gd name="connsiteY2026" fmla="*/ 251527 h 448608"/>
                <a:gd name="connsiteX2027" fmla="*/ 1005725 w 1223485"/>
                <a:gd name="connsiteY2027" fmla="*/ 247860 h 448608"/>
                <a:gd name="connsiteX2028" fmla="*/ 1003630 w 1223485"/>
                <a:gd name="connsiteY2028" fmla="*/ 244707 h 448608"/>
                <a:gd name="connsiteX2029" fmla="*/ 998334 w 1223485"/>
                <a:gd name="connsiteY2029" fmla="*/ 240344 h 448608"/>
                <a:gd name="connsiteX2030" fmla="*/ 992848 w 1223485"/>
                <a:gd name="connsiteY2030" fmla="*/ 236201 h 448608"/>
                <a:gd name="connsiteX2031" fmla="*/ 990352 w 1223485"/>
                <a:gd name="connsiteY2031" fmla="*/ 235363 h 448608"/>
                <a:gd name="connsiteX2032" fmla="*/ 986266 w 1223485"/>
                <a:gd name="connsiteY2032" fmla="*/ 234991 h 448608"/>
                <a:gd name="connsiteX2033" fmla="*/ 984971 w 1223485"/>
                <a:gd name="connsiteY2033" fmla="*/ 234591 h 448608"/>
                <a:gd name="connsiteX2034" fmla="*/ 983704 w 1223485"/>
                <a:gd name="connsiteY2034" fmla="*/ 233039 h 448608"/>
                <a:gd name="connsiteX2035" fmla="*/ 982761 w 1223485"/>
                <a:gd name="connsiteY2035" fmla="*/ 231248 h 448608"/>
                <a:gd name="connsiteX2036" fmla="*/ 985323 w 1223485"/>
                <a:gd name="connsiteY2036" fmla="*/ 230476 h 448608"/>
                <a:gd name="connsiteX2037" fmla="*/ 989695 w 1223485"/>
                <a:gd name="connsiteY2037" fmla="*/ 228371 h 448608"/>
                <a:gd name="connsiteX2038" fmla="*/ 992181 w 1223485"/>
                <a:gd name="connsiteY2038" fmla="*/ 228476 h 448608"/>
                <a:gd name="connsiteX2039" fmla="*/ 998925 w 1223485"/>
                <a:gd name="connsiteY2039" fmla="*/ 229619 h 448608"/>
                <a:gd name="connsiteX2040" fmla="*/ 1000992 w 1223485"/>
                <a:gd name="connsiteY2040" fmla="*/ 230657 h 448608"/>
                <a:gd name="connsiteX2041" fmla="*/ 1002916 w 1223485"/>
                <a:gd name="connsiteY2041" fmla="*/ 231267 h 448608"/>
                <a:gd name="connsiteX2042" fmla="*/ 1007516 w 1223485"/>
                <a:gd name="connsiteY2042" fmla="*/ 227790 h 448608"/>
                <a:gd name="connsiteX2043" fmla="*/ 1011164 w 1223485"/>
                <a:gd name="connsiteY2043" fmla="*/ 223247 h 448608"/>
                <a:gd name="connsiteX2044" fmla="*/ 1013440 w 1223485"/>
                <a:gd name="connsiteY2044" fmla="*/ 222256 h 448608"/>
                <a:gd name="connsiteX2045" fmla="*/ 1015374 w 1223485"/>
                <a:gd name="connsiteY2045" fmla="*/ 221923 h 448608"/>
                <a:gd name="connsiteX2046" fmla="*/ 1017346 w 1223485"/>
                <a:gd name="connsiteY2046" fmla="*/ 222361 h 448608"/>
                <a:gd name="connsiteX2047" fmla="*/ 1021261 w 1223485"/>
                <a:gd name="connsiteY2047" fmla="*/ 223942 h 448608"/>
                <a:gd name="connsiteX2048" fmla="*/ 1024338 w 1223485"/>
                <a:gd name="connsiteY2048" fmla="*/ 224685 h 448608"/>
                <a:gd name="connsiteX2049" fmla="*/ 1026528 w 1223485"/>
                <a:gd name="connsiteY2049" fmla="*/ 224828 h 448608"/>
                <a:gd name="connsiteX2050" fmla="*/ 1027671 w 1223485"/>
                <a:gd name="connsiteY2050" fmla="*/ 226247 h 448608"/>
                <a:gd name="connsiteX2051" fmla="*/ 1028966 w 1223485"/>
                <a:gd name="connsiteY2051" fmla="*/ 226885 h 448608"/>
                <a:gd name="connsiteX2052" fmla="*/ 1029262 w 1223485"/>
                <a:gd name="connsiteY2052" fmla="*/ 224742 h 448608"/>
                <a:gd name="connsiteX2053" fmla="*/ 1030386 w 1223485"/>
                <a:gd name="connsiteY2053" fmla="*/ 222266 h 448608"/>
                <a:gd name="connsiteX2054" fmla="*/ 1032567 w 1223485"/>
                <a:gd name="connsiteY2054" fmla="*/ 221494 h 448608"/>
                <a:gd name="connsiteX2055" fmla="*/ 1033719 w 1223485"/>
                <a:gd name="connsiteY2055" fmla="*/ 221313 h 448608"/>
                <a:gd name="connsiteX2056" fmla="*/ 1034443 w 1223485"/>
                <a:gd name="connsiteY2056" fmla="*/ 220675 h 448608"/>
                <a:gd name="connsiteX2057" fmla="*/ 1034282 w 1223485"/>
                <a:gd name="connsiteY2057" fmla="*/ 218380 h 448608"/>
                <a:gd name="connsiteX2058" fmla="*/ 1031395 w 1223485"/>
                <a:gd name="connsiteY2058" fmla="*/ 218094 h 448608"/>
                <a:gd name="connsiteX2059" fmla="*/ 1032967 w 1223485"/>
                <a:gd name="connsiteY2059" fmla="*/ 216122 h 448608"/>
                <a:gd name="connsiteX2060" fmla="*/ 1034367 w 1223485"/>
                <a:gd name="connsiteY2060" fmla="*/ 215160 h 448608"/>
                <a:gd name="connsiteX2061" fmla="*/ 1034853 w 1223485"/>
                <a:gd name="connsiteY2061" fmla="*/ 214198 h 448608"/>
                <a:gd name="connsiteX2062" fmla="*/ 1034882 w 1223485"/>
                <a:gd name="connsiteY2062" fmla="*/ 212998 h 448608"/>
                <a:gd name="connsiteX2063" fmla="*/ 1029233 w 1223485"/>
                <a:gd name="connsiteY2063" fmla="*/ 215312 h 448608"/>
                <a:gd name="connsiteX2064" fmla="*/ 1023280 w 1223485"/>
                <a:gd name="connsiteY2064" fmla="*/ 216284 h 448608"/>
                <a:gd name="connsiteX2065" fmla="*/ 1019765 w 1223485"/>
                <a:gd name="connsiteY2065" fmla="*/ 216017 h 448608"/>
                <a:gd name="connsiteX2066" fmla="*/ 1016260 w 1223485"/>
                <a:gd name="connsiteY2066" fmla="*/ 215989 h 448608"/>
                <a:gd name="connsiteX2067" fmla="*/ 1009249 w 1223485"/>
                <a:gd name="connsiteY2067" fmla="*/ 217532 h 448608"/>
                <a:gd name="connsiteX2068" fmla="*/ 1006592 w 1223485"/>
                <a:gd name="connsiteY2068" fmla="*/ 217475 h 448608"/>
                <a:gd name="connsiteX2069" fmla="*/ 1000391 w 1223485"/>
                <a:gd name="connsiteY2069" fmla="*/ 216846 h 448608"/>
                <a:gd name="connsiteX2070" fmla="*/ 996962 w 1223485"/>
                <a:gd name="connsiteY2070" fmla="*/ 216094 h 448608"/>
                <a:gd name="connsiteX2071" fmla="*/ 994314 w 1223485"/>
                <a:gd name="connsiteY2071" fmla="*/ 216675 h 448608"/>
                <a:gd name="connsiteX2072" fmla="*/ 991752 w 1223485"/>
                <a:gd name="connsiteY2072" fmla="*/ 216722 h 448608"/>
                <a:gd name="connsiteX2073" fmla="*/ 989076 w 1223485"/>
                <a:gd name="connsiteY2073" fmla="*/ 214951 h 448608"/>
                <a:gd name="connsiteX2074" fmla="*/ 986799 w 1223485"/>
                <a:gd name="connsiteY2074" fmla="*/ 212741 h 448608"/>
                <a:gd name="connsiteX2075" fmla="*/ 985666 w 1223485"/>
                <a:gd name="connsiteY2075" fmla="*/ 211169 h 448608"/>
                <a:gd name="connsiteX2076" fmla="*/ 984161 w 1223485"/>
                <a:gd name="connsiteY2076" fmla="*/ 210026 h 448608"/>
                <a:gd name="connsiteX2077" fmla="*/ 983494 w 1223485"/>
                <a:gd name="connsiteY2077" fmla="*/ 208493 h 448608"/>
                <a:gd name="connsiteX2078" fmla="*/ 981827 w 1223485"/>
                <a:gd name="connsiteY2078" fmla="*/ 202720 h 448608"/>
                <a:gd name="connsiteX2079" fmla="*/ 981675 w 1223485"/>
                <a:gd name="connsiteY2079" fmla="*/ 198587 h 448608"/>
                <a:gd name="connsiteX2080" fmla="*/ 978979 w 1223485"/>
                <a:gd name="connsiteY2080" fmla="*/ 198511 h 448608"/>
                <a:gd name="connsiteX2081" fmla="*/ 976360 w 1223485"/>
                <a:gd name="connsiteY2081" fmla="*/ 198101 h 448608"/>
                <a:gd name="connsiteX2082" fmla="*/ 964654 w 1223485"/>
                <a:gd name="connsiteY2082" fmla="*/ 194177 h 448608"/>
                <a:gd name="connsiteX2083" fmla="*/ 963244 w 1223485"/>
                <a:gd name="connsiteY2083" fmla="*/ 195139 h 448608"/>
                <a:gd name="connsiteX2084" fmla="*/ 961596 w 1223485"/>
                <a:gd name="connsiteY2084" fmla="*/ 195634 h 448608"/>
                <a:gd name="connsiteX2085" fmla="*/ 959948 w 1223485"/>
                <a:gd name="connsiteY2085" fmla="*/ 195815 h 448608"/>
                <a:gd name="connsiteX2086" fmla="*/ 958319 w 1223485"/>
                <a:gd name="connsiteY2086" fmla="*/ 195615 h 448608"/>
                <a:gd name="connsiteX2087" fmla="*/ 956691 w 1223485"/>
                <a:gd name="connsiteY2087" fmla="*/ 195005 h 448608"/>
                <a:gd name="connsiteX2088" fmla="*/ 956833 w 1223485"/>
                <a:gd name="connsiteY2088" fmla="*/ 193919 h 448608"/>
                <a:gd name="connsiteX2089" fmla="*/ 958034 w 1223485"/>
                <a:gd name="connsiteY2089" fmla="*/ 191271 h 448608"/>
                <a:gd name="connsiteX2090" fmla="*/ 959225 w 1223485"/>
                <a:gd name="connsiteY2090" fmla="*/ 190290 h 448608"/>
                <a:gd name="connsiteX2091" fmla="*/ 960863 w 1223485"/>
                <a:gd name="connsiteY2091" fmla="*/ 189528 h 448608"/>
                <a:gd name="connsiteX2092" fmla="*/ 961901 w 1223485"/>
                <a:gd name="connsiteY2092" fmla="*/ 188119 h 448608"/>
                <a:gd name="connsiteX2093" fmla="*/ 963596 w 1223485"/>
                <a:gd name="connsiteY2093" fmla="*/ 183899 h 448608"/>
                <a:gd name="connsiteX2094" fmla="*/ 963730 w 1223485"/>
                <a:gd name="connsiteY2094" fmla="*/ 182461 h 448608"/>
                <a:gd name="connsiteX2095" fmla="*/ 963539 w 1223485"/>
                <a:gd name="connsiteY2095" fmla="*/ 180994 h 448608"/>
                <a:gd name="connsiteX2096" fmla="*/ 963682 w 1223485"/>
                <a:gd name="connsiteY2096" fmla="*/ 179879 h 448608"/>
                <a:gd name="connsiteX2097" fmla="*/ 964730 w 1223485"/>
                <a:gd name="connsiteY2097" fmla="*/ 179299 h 448608"/>
                <a:gd name="connsiteX2098" fmla="*/ 969140 w 1223485"/>
                <a:gd name="connsiteY2098" fmla="*/ 177927 h 448608"/>
                <a:gd name="connsiteX2099" fmla="*/ 978303 w 1223485"/>
                <a:gd name="connsiteY2099" fmla="*/ 175851 h 448608"/>
                <a:gd name="connsiteX2100" fmla="*/ 980618 w 1223485"/>
                <a:gd name="connsiteY2100" fmla="*/ 174612 h 448608"/>
                <a:gd name="connsiteX2101" fmla="*/ 982532 w 1223485"/>
                <a:gd name="connsiteY2101" fmla="*/ 172631 h 448608"/>
                <a:gd name="connsiteX2102" fmla="*/ 984761 w 1223485"/>
                <a:gd name="connsiteY2102" fmla="*/ 171431 h 448608"/>
                <a:gd name="connsiteX2103" fmla="*/ 985780 w 1223485"/>
                <a:gd name="connsiteY2103" fmla="*/ 170212 h 448608"/>
                <a:gd name="connsiteX2104" fmla="*/ 986961 w 1223485"/>
                <a:gd name="connsiteY2104" fmla="*/ 169231 h 448608"/>
                <a:gd name="connsiteX2105" fmla="*/ 994048 w 1223485"/>
                <a:gd name="connsiteY2105" fmla="*/ 166611 h 448608"/>
                <a:gd name="connsiteX2106" fmla="*/ 997105 w 1223485"/>
                <a:gd name="connsiteY2106" fmla="*/ 166402 h 448608"/>
                <a:gd name="connsiteX2107" fmla="*/ 1000230 w 1223485"/>
                <a:gd name="connsiteY2107" fmla="*/ 166706 h 448608"/>
                <a:gd name="connsiteX2108" fmla="*/ 1006411 w 1223485"/>
                <a:gd name="connsiteY2108" fmla="*/ 168259 h 448608"/>
                <a:gd name="connsiteX2109" fmla="*/ 1012307 w 1223485"/>
                <a:gd name="connsiteY2109" fmla="*/ 170764 h 448608"/>
                <a:gd name="connsiteX2110" fmla="*/ 1017422 w 1223485"/>
                <a:gd name="connsiteY2110" fmla="*/ 174060 h 448608"/>
                <a:gd name="connsiteX2111" fmla="*/ 1022909 w 1223485"/>
                <a:gd name="connsiteY2111" fmla="*/ 176422 h 448608"/>
                <a:gd name="connsiteX2112" fmla="*/ 247726 w 1223485"/>
                <a:gd name="connsiteY2112" fmla="*/ 166030 h 448608"/>
                <a:gd name="connsiteX2113" fmla="*/ 250231 w 1223485"/>
                <a:gd name="connsiteY2113" fmla="*/ 168612 h 448608"/>
                <a:gd name="connsiteX2114" fmla="*/ 250831 w 1223485"/>
                <a:gd name="connsiteY2114" fmla="*/ 169535 h 448608"/>
                <a:gd name="connsiteX2115" fmla="*/ 249593 w 1223485"/>
                <a:gd name="connsiteY2115" fmla="*/ 170964 h 448608"/>
                <a:gd name="connsiteX2116" fmla="*/ 248602 w 1223485"/>
                <a:gd name="connsiteY2116" fmla="*/ 172983 h 448608"/>
                <a:gd name="connsiteX2117" fmla="*/ 248031 w 1223485"/>
                <a:gd name="connsiteY2117" fmla="*/ 173412 h 448608"/>
                <a:gd name="connsiteX2118" fmla="*/ 246116 w 1223485"/>
                <a:gd name="connsiteY2118" fmla="*/ 172641 h 448608"/>
                <a:gd name="connsiteX2119" fmla="*/ 244764 w 1223485"/>
                <a:gd name="connsiteY2119" fmla="*/ 174622 h 448608"/>
                <a:gd name="connsiteX2120" fmla="*/ 243868 w 1223485"/>
                <a:gd name="connsiteY2120" fmla="*/ 171450 h 448608"/>
                <a:gd name="connsiteX2121" fmla="*/ 241925 w 1223485"/>
                <a:gd name="connsiteY2121" fmla="*/ 169440 h 448608"/>
                <a:gd name="connsiteX2122" fmla="*/ 243135 w 1223485"/>
                <a:gd name="connsiteY2122" fmla="*/ 167383 h 448608"/>
                <a:gd name="connsiteX2123" fmla="*/ 243573 w 1223485"/>
                <a:gd name="connsiteY2123" fmla="*/ 167230 h 448608"/>
                <a:gd name="connsiteX2124" fmla="*/ 244164 w 1223485"/>
                <a:gd name="connsiteY2124" fmla="*/ 167297 h 448608"/>
                <a:gd name="connsiteX2125" fmla="*/ 244773 w 1223485"/>
                <a:gd name="connsiteY2125" fmla="*/ 167840 h 448608"/>
                <a:gd name="connsiteX2126" fmla="*/ 247726 w 1223485"/>
                <a:gd name="connsiteY2126" fmla="*/ 166030 h 448608"/>
                <a:gd name="connsiteX2127" fmla="*/ 865041 w 1223485"/>
                <a:gd name="connsiteY2127" fmla="*/ 165611 h 448608"/>
                <a:gd name="connsiteX2128" fmla="*/ 868127 w 1223485"/>
                <a:gd name="connsiteY2128" fmla="*/ 169583 h 448608"/>
                <a:gd name="connsiteX2129" fmla="*/ 866051 w 1223485"/>
                <a:gd name="connsiteY2129" fmla="*/ 173346 h 448608"/>
                <a:gd name="connsiteX2130" fmla="*/ 867480 w 1223485"/>
                <a:gd name="connsiteY2130" fmla="*/ 175450 h 448608"/>
                <a:gd name="connsiteX2131" fmla="*/ 871375 w 1223485"/>
                <a:gd name="connsiteY2131" fmla="*/ 175584 h 448608"/>
                <a:gd name="connsiteX2132" fmla="*/ 872271 w 1223485"/>
                <a:gd name="connsiteY2132" fmla="*/ 176374 h 448608"/>
                <a:gd name="connsiteX2133" fmla="*/ 872957 w 1223485"/>
                <a:gd name="connsiteY2133" fmla="*/ 177327 h 448608"/>
                <a:gd name="connsiteX2134" fmla="*/ 873404 w 1223485"/>
                <a:gd name="connsiteY2134" fmla="*/ 178622 h 448608"/>
                <a:gd name="connsiteX2135" fmla="*/ 872394 w 1223485"/>
                <a:gd name="connsiteY2135" fmla="*/ 179661 h 448608"/>
                <a:gd name="connsiteX2136" fmla="*/ 870223 w 1223485"/>
                <a:gd name="connsiteY2136" fmla="*/ 180613 h 448608"/>
                <a:gd name="connsiteX2137" fmla="*/ 867718 w 1223485"/>
                <a:gd name="connsiteY2137" fmla="*/ 179241 h 448608"/>
                <a:gd name="connsiteX2138" fmla="*/ 867060 w 1223485"/>
                <a:gd name="connsiteY2138" fmla="*/ 177965 h 448608"/>
                <a:gd name="connsiteX2139" fmla="*/ 866546 w 1223485"/>
                <a:gd name="connsiteY2139" fmla="*/ 177489 h 448608"/>
                <a:gd name="connsiteX2140" fmla="*/ 863174 w 1223485"/>
                <a:gd name="connsiteY2140" fmla="*/ 178460 h 448608"/>
                <a:gd name="connsiteX2141" fmla="*/ 862231 w 1223485"/>
                <a:gd name="connsiteY2141" fmla="*/ 178556 h 448608"/>
                <a:gd name="connsiteX2142" fmla="*/ 861583 w 1223485"/>
                <a:gd name="connsiteY2142" fmla="*/ 176774 h 448608"/>
                <a:gd name="connsiteX2143" fmla="*/ 862393 w 1223485"/>
                <a:gd name="connsiteY2143" fmla="*/ 174222 h 448608"/>
                <a:gd name="connsiteX2144" fmla="*/ 860041 w 1223485"/>
                <a:gd name="connsiteY2144" fmla="*/ 173069 h 448608"/>
                <a:gd name="connsiteX2145" fmla="*/ 857878 w 1223485"/>
                <a:gd name="connsiteY2145" fmla="*/ 170431 h 448608"/>
                <a:gd name="connsiteX2146" fmla="*/ 857802 w 1223485"/>
                <a:gd name="connsiteY2146" fmla="*/ 169373 h 448608"/>
                <a:gd name="connsiteX2147" fmla="*/ 858669 w 1223485"/>
                <a:gd name="connsiteY2147" fmla="*/ 167535 h 448608"/>
                <a:gd name="connsiteX2148" fmla="*/ 858555 w 1223485"/>
                <a:gd name="connsiteY2148" fmla="*/ 166068 h 448608"/>
                <a:gd name="connsiteX2149" fmla="*/ 859784 w 1223485"/>
                <a:gd name="connsiteY2149" fmla="*/ 165954 h 448608"/>
                <a:gd name="connsiteX2150" fmla="*/ 862031 w 1223485"/>
                <a:gd name="connsiteY2150" fmla="*/ 167935 h 448608"/>
                <a:gd name="connsiteX2151" fmla="*/ 863003 w 1223485"/>
                <a:gd name="connsiteY2151" fmla="*/ 166068 h 448608"/>
                <a:gd name="connsiteX2152" fmla="*/ 863965 w 1223485"/>
                <a:gd name="connsiteY2152" fmla="*/ 165287 h 448608"/>
                <a:gd name="connsiteX2153" fmla="*/ 865041 w 1223485"/>
                <a:gd name="connsiteY2153" fmla="*/ 165611 h 448608"/>
                <a:gd name="connsiteX2154" fmla="*/ 856564 w 1223485"/>
                <a:gd name="connsiteY2154" fmla="*/ 170288 h 448608"/>
                <a:gd name="connsiteX2155" fmla="*/ 854887 w 1223485"/>
                <a:gd name="connsiteY2155" fmla="*/ 170974 h 448608"/>
                <a:gd name="connsiteX2156" fmla="*/ 853068 w 1223485"/>
                <a:gd name="connsiteY2156" fmla="*/ 170964 h 448608"/>
                <a:gd name="connsiteX2157" fmla="*/ 852668 w 1223485"/>
                <a:gd name="connsiteY2157" fmla="*/ 168135 h 448608"/>
                <a:gd name="connsiteX2158" fmla="*/ 853268 w 1223485"/>
                <a:gd name="connsiteY2158" fmla="*/ 164544 h 448608"/>
                <a:gd name="connsiteX2159" fmla="*/ 854964 w 1223485"/>
                <a:gd name="connsiteY2159" fmla="*/ 163935 h 448608"/>
                <a:gd name="connsiteX2160" fmla="*/ 857640 w 1223485"/>
                <a:gd name="connsiteY2160" fmla="*/ 164697 h 448608"/>
                <a:gd name="connsiteX2161" fmla="*/ 856649 w 1223485"/>
                <a:gd name="connsiteY2161" fmla="*/ 165602 h 448608"/>
                <a:gd name="connsiteX2162" fmla="*/ 857383 w 1223485"/>
                <a:gd name="connsiteY2162" fmla="*/ 167526 h 448608"/>
                <a:gd name="connsiteX2163" fmla="*/ 856564 w 1223485"/>
                <a:gd name="connsiteY2163" fmla="*/ 170288 h 448608"/>
                <a:gd name="connsiteX2164" fmla="*/ 228009 w 1223485"/>
                <a:gd name="connsiteY2164" fmla="*/ 166383 h 448608"/>
                <a:gd name="connsiteX2165" fmla="*/ 224533 w 1223485"/>
                <a:gd name="connsiteY2165" fmla="*/ 167307 h 448608"/>
                <a:gd name="connsiteX2166" fmla="*/ 220656 w 1223485"/>
                <a:gd name="connsiteY2166" fmla="*/ 166640 h 448608"/>
                <a:gd name="connsiteX2167" fmla="*/ 221132 w 1223485"/>
                <a:gd name="connsiteY2167" fmla="*/ 165049 h 448608"/>
                <a:gd name="connsiteX2168" fmla="*/ 222999 w 1223485"/>
                <a:gd name="connsiteY2168" fmla="*/ 163192 h 448608"/>
                <a:gd name="connsiteX2169" fmla="*/ 224657 w 1223485"/>
                <a:gd name="connsiteY2169" fmla="*/ 163268 h 448608"/>
                <a:gd name="connsiteX2170" fmla="*/ 227676 w 1223485"/>
                <a:gd name="connsiteY2170" fmla="*/ 164487 h 448608"/>
                <a:gd name="connsiteX2171" fmla="*/ 228742 w 1223485"/>
                <a:gd name="connsiteY2171" fmla="*/ 165583 h 448608"/>
                <a:gd name="connsiteX2172" fmla="*/ 228009 w 1223485"/>
                <a:gd name="connsiteY2172" fmla="*/ 166383 h 448608"/>
                <a:gd name="connsiteX2173" fmla="*/ 951814 w 1223485"/>
                <a:gd name="connsiteY2173" fmla="*/ 157248 h 448608"/>
                <a:gd name="connsiteX2174" fmla="*/ 956443 w 1223485"/>
                <a:gd name="connsiteY2174" fmla="*/ 158382 h 448608"/>
                <a:gd name="connsiteX2175" fmla="*/ 957491 w 1223485"/>
                <a:gd name="connsiteY2175" fmla="*/ 158201 h 448608"/>
                <a:gd name="connsiteX2176" fmla="*/ 964206 w 1223485"/>
                <a:gd name="connsiteY2176" fmla="*/ 161115 h 448608"/>
                <a:gd name="connsiteX2177" fmla="*/ 965263 w 1223485"/>
                <a:gd name="connsiteY2177" fmla="*/ 162563 h 448608"/>
                <a:gd name="connsiteX2178" fmla="*/ 964892 w 1223485"/>
                <a:gd name="connsiteY2178" fmla="*/ 163544 h 448608"/>
                <a:gd name="connsiteX2179" fmla="*/ 965882 w 1223485"/>
                <a:gd name="connsiteY2179" fmla="*/ 164859 h 448608"/>
                <a:gd name="connsiteX2180" fmla="*/ 963692 w 1223485"/>
                <a:gd name="connsiteY2180" fmla="*/ 166859 h 448608"/>
                <a:gd name="connsiteX2181" fmla="*/ 962634 w 1223485"/>
                <a:gd name="connsiteY2181" fmla="*/ 167078 h 448608"/>
                <a:gd name="connsiteX2182" fmla="*/ 961568 w 1223485"/>
                <a:gd name="connsiteY2182" fmla="*/ 166326 h 448608"/>
                <a:gd name="connsiteX2183" fmla="*/ 959425 w 1223485"/>
                <a:gd name="connsiteY2183" fmla="*/ 165906 h 448608"/>
                <a:gd name="connsiteX2184" fmla="*/ 956948 w 1223485"/>
                <a:gd name="connsiteY2184" fmla="*/ 166726 h 448608"/>
                <a:gd name="connsiteX2185" fmla="*/ 955377 w 1223485"/>
                <a:gd name="connsiteY2185" fmla="*/ 166106 h 448608"/>
                <a:gd name="connsiteX2186" fmla="*/ 954043 w 1223485"/>
                <a:gd name="connsiteY2186" fmla="*/ 164277 h 448608"/>
                <a:gd name="connsiteX2187" fmla="*/ 951681 w 1223485"/>
                <a:gd name="connsiteY2187" fmla="*/ 163163 h 448608"/>
                <a:gd name="connsiteX2188" fmla="*/ 948337 w 1223485"/>
                <a:gd name="connsiteY2188" fmla="*/ 159296 h 448608"/>
                <a:gd name="connsiteX2189" fmla="*/ 946699 w 1223485"/>
                <a:gd name="connsiteY2189" fmla="*/ 159439 h 448608"/>
                <a:gd name="connsiteX2190" fmla="*/ 947128 w 1223485"/>
                <a:gd name="connsiteY2190" fmla="*/ 160953 h 448608"/>
                <a:gd name="connsiteX2191" fmla="*/ 948547 w 1223485"/>
                <a:gd name="connsiteY2191" fmla="*/ 161953 h 448608"/>
                <a:gd name="connsiteX2192" fmla="*/ 950414 w 1223485"/>
                <a:gd name="connsiteY2192" fmla="*/ 164897 h 448608"/>
                <a:gd name="connsiteX2193" fmla="*/ 951490 w 1223485"/>
                <a:gd name="connsiteY2193" fmla="*/ 165182 h 448608"/>
                <a:gd name="connsiteX2194" fmla="*/ 952595 w 1223485"/>
                <a:gd name="connsiteY2194" fmla="*/ 165078 h 448608"/>
                <a:gd name="connsiteX2195" fmla="*/ 954091 w 1223485"/>
                <a:gd name="connsiteY2195" fmla="*/ 166306 h 448608"/>
                <a:gd name="connsiteX2196" fmla="*/ 954014 w 1223485"/>
                <a:gd name="connsiteY2196" fmla="*/ 168202 h 448608"/>
                <a:gd name="connsiteX2197" fmla="*/ 950109 w 1223485"/>
                <a:gd name="connsiteY2197" fmla="*/ 168945 h 448608"/>
                <a:gd name="connsiteX2198" fmla="*/ 948757 w 1223485"/>
                <a:gd name="connsiteY2198" fmla="*/ 167554 h 448608"/>
                <a:gd name="connsiteX2199" fmla="*/ 948461 w 1223485"/>
                <a:gd name="connsiteY2199" fmla="*/ 165030 h 448608"/>
                <a:gd name="connsiteX2200" fmla="*/ 946270 w 1223485"/>
                <a:gd name="connsiteY2200" fmla="*/ 165878 h 448608"/>
                <a:gd name="connsiteX2201" fmla="*/ 945423 w 1223485"/>
                <a:gd name="connsiteY2201" fmla="*/ 166754 h 448608"/>
                <a:gd name="connsiteX2202" fmla="*/ 944785 w 1223485"/>
                <a:gd name="connsiteY2202" fmla="*/ 166878 h 448608"/>
                <a:gd name="connsiteX2203" fmla="*/ 943327 w 1223485"/>
                <a:gd name="connsiteY2203" fmla="*/ 164249 h 448608"/>
                <a:gd name="connsiteX2204" fmla="*/ 939155 w 1223485"/>
                <a:gd name="connsiteY2204" fmla="*/ 164106 h 448608"/>
                <a:gd name="connsiteX2205" fmla="*/ 936384 w 1223485"/>
                <a:gd name="connsiteY2205" fmla="*/ 162715 h 448608"/>
                <a:gd name="connsiteX2206" fmla="*/ 937755 w 1223485"/>
                <a:gd name="connsiteY2206" fmla="*/ 161258 h 448608"/>
                <a:gd name="connsiteX2207" fmla="*/ 937955 w 1223485"/>
                <a:gd name="connsiteY2207" fmla="*/ 159848 h 448608"/>
                <a:gd name="connsiteX2208" fmla="*/ 939755 w 1223485"/>
                <a:gd name="connsiteY2208" fmla="*/ 159087 h 448608"/>
                <a:gd name="connsiteX2209" fmla="*/ 941575 w 1223485"/>
                <a:gd name="connsiteY2209" fmla="*/ 159763 h 448608"/>
                <a:gd name="connsiteX2210" fmla="*/ 943413 w 1223485"/>
                <a:gd name="connsiteY2210" fmla="*/ 158744 h 448608"/>
                <a:gd name="connsiteX2211" fmla="*/ 944718 w 1223485"/>
                <a:gd name="connsiteY2211" fmla="*/ 159001 h 448608"/>
                <a:gd name="connsiteX2212" fmla="*/ 945680 w 1223485"/>
                <a:gd name="connsiteY2212" fmla="*/ 158353 h 448608"/>
                <a:gd name="connsiteX2213" fmla="*/ 949376 w 1223485"/>
                <a:gd name="connsiteY2213" fmla="*/ 157944 h 448608"/>
                <a:gd name="connsiteX2214" fmla="*/ 951814 w 1223485"/>
                <a:gd name="connsiteY2214" fmla="*/ 157248 h 448608"/>
                <a:gd name="connsiteX2215" fmla="*/ 86934 w 1223485"/>
                <a:gd name="connsiteY2215" fmla="*/ 171221 h 448608"/>
                <a:gd name="connsiteX2216" fmla="*/ 85344 w 1223485"/>
                <a:gd name="connsiteY2216" fmla="*/ 172450 h 448608"/>
                <a:gd name="connsiteX2217" fmla="*/ 82934 w 1223485"/>
                <a:gd name="connsiteY2217" fmla="*/ 171259 h 448608"/>
                <a:gd name="connsiteX2218" fmla="*/ 83744 w 1223485"/>
                <a:gd name="connsiteY2218" fmla="*/ 169554 h 448608"/>
                <a:gd name="connsiteX2219" fmla="*/ 84134 w 1223485"/>
                <a:gd name="connsiteY2219" fmla="*/ 167202 h 448608"/>
                <a:gd name="connsiteX2220" fmla="*/ 85582 w 1223485"/>
                <a:gd name="connsiteY2220" fmla="*/ 165335 h 448608"/>
                <a:gd name="connsiteX2221" fmla="*/ 86067 w 1223485"/>
                <a:gd name="connsiteY2221" fmla="*/ 163144 h 448608"/>
                <a:gd name="connsiteX2222" fmla="*/ 83286 w 1223485"/>
                <a:gd name="connsiteY2222" fmla="*/ 157153 h 448608"/>
                <a:gd name="connsiteX2223" fmla="*/ 84668 w 1223485"/>
                <a:gd name="connsiteY2223" fmla="*/ 156953 h 448608"/>
                <a:gd name="connsiteX2224" fmla="*/ 85763 w 1223485"/>
                <a:gd name="connsiteY2224" fmla="*/ 157601 h 448608"/>
                <a:gd name="connsiteX2225" fmla="*/ 87601 w 1223485"/>
                <a:gd name="connsiteY2225" fmla="*/ 161582 h 448608"/>
                <a:gd name="connsiteX2226" fmla="*/ 89202 w 1223485"/>
                <a:gd name="connsiteY2226" fmla="*/ 163973 h 448608"/>
                <a:gd name="connsiteX2227" fmla="*/ 88563 w 1223485"/>
                <a:gd name="connsiteY2227" fmla="*/ 167211 h 448608"/>
                <a:gd name="connsiteX2228" fmla="*/ 86934 w 1223485"/>
                <a:gd name="connsiteY2228" fmla="*/ 171221 h 448608"/>
                <a:gd name="connsiteX2229" fmla="*/ 255870 w 1223485"/>
                <a:gd name="connsiteY2229" fmla="*/ 161811 h 448608"/>
                <a:gd name="connsiteX2230" fmla="*/ 256641 w 1223485"/>
                <a:gd name="connsiteY2230" fmla="*/ 162249 h 448608"/>
                <a:gd name="connsiteX2231" fmla="*/ 257594 w 1223485"/>
                <a:gd name="connsiteY2231" fmla="*/ 160868 h 448608"/>
                <a:gd name="connsiteX2232" fmla="*/ 259356 w 1223485"/>
                <a:gd name="connsiteY2232" fmla="*/ 162754 h 448608"/>
                <a:gd name="connsiteX2233" fmla="*/ 260442 w 1223485"/>
                <a:gd name="connsiteY2233" fmla="*/ 163697 h 448608"/>
                <a:gd name="connsiteX2234" fmla="*/ 261928 w 1223485"/>
                <a:gd name="connsiteY2234" fmla="*/ 164640 h 448608"/>
                <a:gd name="connsiteX2235" fmla="*/ 260470 w 1223485"/>
                <a:gd name="connsiteY2235" fmla="*/ 164678 h 448608"/>
                <a:gd name="connsiteX2236" fmla="*/ 259870 w 1223485"/>
                <a:gd name="connsiteY2236" fmla="*/ 165545 h 448608"/>
                <a:gd name="connsiteX2237" fmla="*/ 259489 w 1223485"/>
                <a:gd name="connsiteY2237" fmla="*/ 165716 h 448608"/>
                <a:gd name="connsiteX2238" fmla="*/ 253822 w 1223485"/>
                <a:gd name="connsiteY2238" fmla="*/ 162677 h 448608"/>
                <a:gd name="connsiteX2239" fmla="*/ 250193 w 1223485"/>
                <a:gd name="connsiteY2239" fmla="*/ 163659 h 448608"/>
                <a:gd name="connsiteX2240" fmla="*/ 247707 w 1223485"/>
                <a:gd name="connsiteY2240" fmla="*/ 162773 h 448608"/>
                <a:gd name="connsiteX2241" fmla="*/ 247002 w 1223485"/>
                <a:gd name="connsiteY2241" fmla="*/ 162163 h 448608"/>
                <a:gd name="connsiteX2242" fmla="*/ 248335 w 1223485"/>
                <a:gd name="connsiteY2242" fmla="*/ 160496 h 448608"/>
                <a:gd name="connsiteX2243" fmla="*/ 249564 w 1223485"/>
                <a:gd name="connsiteY2243" fmla="*/ 156677 h 448608"/>
                <a:gd name="connsiteX2244" fmla="*/ 252050 w 1223485"/>
                <a:gd name="connsiteY2244" fmla="*/ 157639 h 448608"/>
                <a:gd name="connsiteX2245" fmla="*/ 252650 w 1223485"/>
                <a:gd name="connsiteY2245" fmla="*/ 158820 h 448608"/>
                <a:gd name="connsiteX2246" fmla="*/ 252498 w 1223485"/>
                <a:gd name="connsiteY2246" fmla="*/ 159172 h 448608"/>
                <a:gd name="connsiteX2247" fmla="*/ 254127 w 1223485"/>
                <a:gd name="connsiteY2247" fmla="*/ 159886 h 448608"/>
                <a:gd name="connsiteX2248" fmla="*/ 255870 w 1223485"/>
                <a:gd name="connsiteY2248" fmla="*/ 161811 h 448608"/>
                <a:gd name="connsiteX2249" fmla="*/ 918020 w 1223485"/>
                <a:gd name="connsiteY2249" fmla="*/ 162106 h 448608"/>
                <a:gd name="connsiteX2250" fmla="*/ 916857 w 1223485"/>
                <a:gd name="connsiteY2250" fmla="*/ 162182 h 448608"/>
                <a:gd name="connsiteX2251" fmla="*/ 915886 w 1223485"/>
                <a:gd name="connsiteY2251" fmla="*/ 160629 h 448608"/>
                <a:gd name="connsiteX2252" fmla="*/ 913238 w 1223485"/>
                <a:gd name="connsiteY2252" fmla="*/ 158905 h 448608"/>
                <a:gd name="connsiteX2253" fmla="*/ 911600 w 1223485"/>
                <a:gd name="connsiteY2253" fmla="*/ 155934 h 448608"/>
                <a:gd name="connsiteX2254" fmla="*/ 917829 w 1223485"/>
                <a:gd name="connsiteY2254" fmla="*/ 160839 h 448608"/>
                <a:gd name="connsiteX2255" fmla="*/ 918020 w 1223485"/>
                <a:gd name="connsiteY2255" fmla="*/ 162106 h 448608"/>
                <a:gd name="connsiteX2256" fmla="*/ 862003 w 1223485"/>
                <a:gd name="connsiteY2256" fmla="*/ 157296 h 448608"/>
                <a:gd name="connsiteX2257" fmla="*/ 861870 w 1223485"/>
                <a:gd name="connsiteY2257" fmla="*/ 158115 h 448608"/>
                <a:gd name="connsiteX2258" fmla="*/ 861040 w 1223485"/>
                <a:gd name="connsiteY2258" fmla="*/ 156972 h 448608"/>
                <a:gd name="connsiteX2259" fmla="*/ 860479 w 1223485"/>
                <a:gd name="connsiteY2259" fmla="*/ 156696 h 448608"/>
                <a:gd name="connsiteX2260" fmla="*/ 861079 w 1223485"/>
                <a:gd name="connsiteY2260" fmla="*/ 153838 h 448608"/>
                <a:gd name="connsiteX2261" fmla="*/ 861393 w 1223485"/>
                <a:gd name="connsiteY2261" fmla="*/ 153353 h 448608"/>
                <a:gd name="connsiteX2262" fmla="*/ 861879 w 1223485"/>
                <a:gd name="connsiteY2262" fmla="*/ 155305 h 448608"/>
                <a:gd name="connsiteX2263" fmla="*/ 862003 w 1223485"/>
                <a:gd name="connsiteY2263" fmla="*/ 157296 h 448608"/>
                <a:gd name="connsiteX2264" fmla="*/ 253479 w 1223485"/>
                <a:gd name="connsiteY2264" fmla="*/ 155553 h 448608"/>
                <a:gd name="connsiteX2265" fmla="*/ 253708 w 1223485"/>
                <a:gd name="connsiteY2265" fmla="*/ 156210 h 448608"/>
                <a:gd name="connsiteX2266" fmla="*/ 252450 w 1223485"/>
                <a:gd name="connsiteY2266" fmla="*/ 155467 h 448608"/>
                <a:gd name="connsiteX2267" fmla="*/ 251688 w 1223485"/>
                <a:gd name="connsiteY2267" fmla="*/ 155019 h 448608"/>
                <a:gd name="connsiteX2268" fmla="*/ 251174 w 1223485"/>
                <a:gd name="connsiteY2268" fmla="*/ 154610 h 448608"/>
                <a:gd name="connsiteX2269" fmla="*/ 248393 w 1223485"/>
                <a:gd name="connsiteY2269" fmla="*/ 150981 h 448608"/>
                <a:gd name="connsiteX2270" fmla="*/ 249584 w 1223485"/>
                <a:gd name="connsiteY2270" fmla="*/ 151209 h 448608"/>
                <a:gd name="connsiteX2271" fmla="*/ 252679 w 1223485"/>
                <a:gd name="connsiteY2271" fmla="*/ 154400 h 448608"/>
                <a:gd name="connsiteX2272" fmla="*/ 253479 w 1223485"/>
                <a:gd name="connsiteY2272" fmla="*/ 155553 h 448608"/>
                <a:gd name="connsiteX2273" fmla="*/ 215922 w 1223485"/>
                <a:gd name="connsiteY2273" fmla="*/ 142751 h 448608"/>
                <a:gd name="connsiteX2274" fmla="*/ 212922 w 1223485"/>
                <a:gd name="connsiteY2274" fmla="*/ 142903 h 448608"/>
                <a:gd name="connsiteX2275" fmla="*/ 212045 w 1223485"/>
                <a:gd name="connsiteY2275" fmla="*/ 142560 h 448608"/>
                <a:gd name="connsiteX2276" fmla="*/ 212417 w 1223485"/>
                <a:gd name="connsiteY2276" fmla="*/ 140065 h 448608"/>
                <a:gd name="connsiteX2277" fmla="*/ 213331 w 1223485"/>
                <a:gd name="connsiteY2277" fmla="*/ 138560 h 448608"/>
                <a:gd name="connsiteX2278" fmla="*/ 214693 w 1223485"/>
                <a:gd name="connsiteY2278" fmla="*/ 138589 h 448608"/>
                <a:gd name="connsiteX2279" fmla="*/ 216208 w 1223485"/>
                <a:gd name="connsiteY2279" fmla="*/ 140836 h 448608"/>
                <a:gd name="connsiteX2280" fmla="*/ 215922 w 1223485"/>
                <a:gd name="connsiteY2280" fmla="*/ 142751 h 448608"/>
                <a:gd name="connsiteX2281" fmla="*/ 861107 w 1223485"/>
                <a:gd name="connsiteY2281" fmla="*/ 140084 h 448608"/>
                <a:gd name="connsiteX2282" fmla="*/ 860145 w 1223485"/>
                <a:gd name="connsiteY2282" fmla="*/ 140380 h 448608"/>
                <a:gd name="connsiteX2283" fmla="*/ 859869 w 1223485"/>
                <a:gd name="connsiteY2283" fmla="*/ 140275 h 448608"/>
                <a:gd name="connsiteX2284" fmla="*/ 859584 w 1223485"/>
                <a:gd name="connsiteY2284" fmla="*/ 139208 h 448608"/>
                <a:gd name="connsiteX2285" fmla="*/ 860117 w 1223485"/>
                <a:gd name="connsiteY2285" fmla="*/ 137398 h 448608"/>
                <a:gd name="connsiteX2286" fmla="*/ 861241 w 1223485"/>
                <a:gd name="connsiteY2286" fmla="*/ 137379 h 448608"/>
                <a:gd name="connsiteX2287" fmla="*/ 861717 w 1223485"/>
                <a:gd name="connsiteY2287" fmla="*/ 137674 h 448608"/>
                <a:gd name="connsiteX2288" fmla="*/ 861813 w 1223485"/>
                <a:gd name="connsiteY2288" fmla="*/ 139008 h 448608"/>
                <a:gd name="connsiteX2289" fmla="*/ 861107 w 1223485"/>
                <a:gd name="connsiteY2289" fmla="*/ 140084 h 448608"/>
                <a:gd name="connsiteX2290" fmla="*/ 859841 w 1223485"/>
                <a:gd name="connsiteY2290" fmla="*/ 136122 h 448608"/>
                <a:gd name="connsiteX2291" fmla="*/ 858926 w 1223485"/>
                <a:gd name="connsiteY2291" fmla="*/ 136998 h 448608"/>
                <a:gd name="connsiteX2292" fmla="*/ 858059 w 1223485"/>
                <a:gd name="connsiteY2292" fmla="*/ 136703 h 448608"/>
                <a:gd name="connsiteX2293" fmla="*/ 857535 w 1223485"/>
                <a:gd name="connsiteY2293" fmla="*/ 135579 h 448608"/>
                <a:gd name="connsiteX2294" fmla="*/ 857707 w 1223485"/>
                <a:gd name="connsiteY2294" fmla="*/ 134769 h 448608"/>
                <a:gd name="connsiteX2295" fmla="*/ 858431 w 1223485"/>
                <a:gd name="connsiteY2295" fmla="*/ 134245 h 448608"/>
                <a:gd name="connsiteX2296" fmla="*/ 859336 w 1223485"/>
                <a:gd name="connsiteY2296" fmla="*/ 134636 h 448608"/>
                <a:gd name="connsiteX2297" fmla="*/ 859841 w 1223485"/>
                <a:gd name="connsiteY2297" fmla="*/ 136122 h 448608"/>
                <a:gd name="connsiteX2298" fmla="*/ 220351 w 1223485"/>
                <a:gd name="connsiteY2298" fmla="*/ 139494 h 448608"/>
                <a:gd name="connsiteX2299" fmla="*/ 219799 w 1223485"/>
                <a:gd name="connsiteY2299" fmla="*/ 139855 h 448608"/>
                <a:gd name="connsiteX2300" fmla="*/ 217522 w 1223485"/>
                <a:gd name="connsiteY2300" fmla="*/ 136484 h 448608"/>
                <a:gd name="connsiteX2301" fmla="*/ 218094 w 1223485"/>
                <a:gd name="connsiteY2301" fmla="*/ 134541 h 448608"/>
                <a:gd name="connsiteX2302" fmla="*/ 218646 w 1223485"/>
                <a:gd name="connsiteY2302" fmla="*/ 134045 h 448608"/>
                <a:gd name="connsiteX2303" fmla="*/ 219903 w 1223485"/>
                <a:gd name="connsiteY2303" fmla="*/ 135236 h 448608"/>
                <a:gd name="connsiteX2304" fmla="*/ 220894 w 1223485"/>
                <a:gd name="connsiteY2304" fmla="*/ 136474 h 448608"/>
                <a:gd name="connsiteX2305" fmla="*/ 221618 w 1223485"/>
                <a:gd name="connsiteY2305" fmla="*/ 137951 h 448608"/>
                <a:gd name="connsiteX2306" fmla="*/ 220351 w 1223485"/>
                <a:gd name="connsiteY2306" fmla="*/ 139494 h 448608"/>
                <a:gd name="connsiteX2307" fmla="*/ 230476 w 1223485"/>
                <a:gd name="connsiteY2307" fmla="*/ 135874 h 448608"/>
                <a:gd name="connsiteX2308" fmla="*/ 230619 w 1223485"/>
                <a:gd name="connsiteY2308" fmla="*/ 136636 h 448608"/>
                <a:gd name="connsiteX2309" fmla="*/ 228171 w 1223485"/>
                <a:gd name="connsiteY2309" fmla="*/ 135103 h 448608"/>
                <a:gd name="connsiteX2310" fmla="*/ 228105 w 1223485"/>
                <a:gd name="connsiteY2310" fmla="*/ 133988 h 448608"/>
                <a:gd name="connsiteX2311" fmla="*/ 228419 w 1223485"/>
                <a:gd name="connsiteY2311" fmla="*/ 133474 h 448608"/>
                <a:gd name="connsiteX2312" fmla="*/ 229876 w 1223485"/>
                <a:gd name="connsiteY2312" fmla="*/ 134664 h 448608"/>
                <a:gd name="connsiteX2313" fmla="*/ 230476 w 1223485"/>
                <a:gd name="connsiteY2313" fmla="*/ 135874 h 448608"/>
                <a:gd name="connsiteX2314" fmla="*/ 241449 w 1223485"/>
                <a:gd name="connsiteY2314" fmla="*/ 134988 h 448608"/>
                <a:gd name="connsiteX2315" fmla="*/ 239773 w 1223485"/>
                <a:gd name="connsiteY2315" fmla="*/ 135769 h 448608"/>
                <a:gd name="connsiteX2316" fmla="*/ 237667 w 1223485"/>
                <a:gd name="connsiteY2316" fmla="*/ 133340 h 448608"/>
                <a:gd name="connsiteX2317" fmla="*/ 237744 w 1223485"/>
                <a:gd name="connsiteY2317" fmla="*/ 132779 h 448608"/>
                <a:gd name="connsiteX2318" fmla="*/ 237944 w 1223485"/>
                <a:gd name="connsiteY2318" fmla="*/ 132350 h 448608"/>
                <a:gd name="connsiteX2319" fmla="*/ 238334 w 1223485"/>
                <a:gd name="connsiteY2319" fmla="*/ 132074 h 448608"/>
                <a:gd name="connsiteX2320" fmla="*/ 239611 w 1223485"/>
                <a:gd name="connsiteY2320" fmla="*/ 133331 h 448608"/>
                <a:gd name="connsiteX2321" fmla="*/ 241125 w 1223485"/>
                <a:gd name="connsiteY2321" fmla="*/ 133778 h 448608"/>
                <a:gd name="connsiteX2322" fmla="*/ 241449 w 1223485"/>
                <a:gd name="connsiteY2322" fmla="*/ 134988 h 448608"/>
                <a:gd name="connsiteX2323" fmla="*/ 209055 w 1223485"/>
                <a:gd name="connsiteY2323" fmla="*/ 137312 h 448608"/>
                <a:gd name="connsiteX2324" fmla="*/ 208549 w 1223485"/>
                <a:gd name="connsiteY2324" fmla="*/ 138331 h 448608"/>
                <a:gd name="connsiteX2325" fmla="*/ 207559 w 1223485"/>
                <a:gd name="connsiteY2325" fmla="*/ 137579 h 448608"/>
                <a:gd name="connsiteX2326" fmla="*/ 202339 w 1223485"/>
                <a:gd name="connsiteY2326" fmla="*/ 136436 h 448608"/>
                <a:gd name="connsiteX2327" fmla="*/ 200577 w 1223485"/>
                <a:gd name="connsiteY2327" fmla="*/ 136312 h 448608"/>
                <a:gd name="connsiteX2328" fmla="*/ 196062 w 1223485"/>
                <a:gd name="connsiteY2328" fmla="*/ 135055 h 448608"/>
                <a:gd name="connsiteX2329" fmla="*/ 194691 w 1223485"/>
                <a:gd name="connsiteY2329" fmla="*/ 134388 h 448608"/>
                <a:gd name="connsiteX2330" fmla="*/ 193710 w 1223485"/>
                <a:gd name="connsiteY2330" fmla="*/ 133512 h 448608"/>
                <a:gd name="connsiteX2331" fmla="*/ 194043 w 1223485"/>
                <a:gd name="connsiteY2331" fmla="*/ 131902 h 448608"/>
                <a:gd name="connsiteX2332" fmla="*/ 194710 w 1223485"/>
                <a:gd name="connsiteY2332" fmla="*/ 130931 h 448608"/>
                <a:gd name="connsiteX2333" fmla="*/ 195110 w 1223485"/>
                <a:gd name="connsiteY2333" fmla="*/ 128226 h 448608"/>
                <a:gd name="connsiteX2334" fmla="*/ 196253 w 1223485"/>
                <a:gd name="connsiteY2334" fmla="*/ 127120 h 448608"/>
                <a:gd name="connsiteX2335" fmla="*/ 198491 w 1223485"/>
                <a:gd name="connsiteY2335" fmla="*/ 129130 h 448608"/>
                <a:gd name="connsiteX2336" fmla="*/ 200977 w 1223485"/>
                <a:gd name="connsiteY2336" fmla="*/ 130864 h 448608"/>
                <a:gd name="connsiteX2337" fmla="*/ 202416 w 1223485"/>
                <a:gd name="connsiteY2337" fmla="*/ 131654 h 448608"/>
                <a:gd name="connsiteX2338" fmla="*/ 206807 w 1223485"/>
                <a:gd name="connsiteY2338" fmla="*/ 133426 h 448608"/>
                <a:gd name="connsiteX2339" fmla="*/ 208359 w 1223485"/>
                <a:gd name="connsiteY2339" fmla="*/ 134312 h 448608"/>
                <a:gd name="connsiteX2340" fmla="*/ 209055 w 1223485"/>
                <a:gd name="connsiteY2340" fmla="*/ 137312 h 448608"/>
                <a:gd name="connsiteX2341" fmla="*/ 219646 w 1223485"/>
                <a:gd name="connsiteY2341" fmla="*/ 129302 h 448608"/>
                <a:gd name="connsiteX2342" fmla="*/ 219808 w 1223485"/>
                <a:gd name="connsiteY2342" fmla="*/ 130759 h 448608"/>
                <a:gd name="connsiteX2343" fmla="*/ 218027 w 1223485"/>
                <a:gd name="connsiteY2343" fmla="*/ 130407 h 448608"/>
                <a:gd name="connsiteX2344" fmla="*/ 216741 w 1223485"/>
                <a:gd name="connsiteY2344" fmla="*/ 128692 h 448608"/>
                <a:gd name="connsiteX2345" fmla="*/ 217798 w 1223485"/>
                <a:gd name="connsiteY2345" fmla="*/ 127473 h 448608"/>
                <a:gd name="connsiteX2346" fmla="*/ 218465 w 1223485"/>
                <a:gd name="connsiteY2346" fmla="*/ 127035 h 448608"/>
                <a:gd name="connsiteX2347" fmla="*/ 219132 w 1223485"/>
                <a:gd name="connsiteY2347" fmla="*/ 128654 h 448608"/>
                <a:gd name="connsiteX2348" fmla="*/ 219646 w 1223485"/>
                <a:gd name="connsiteY2348" fmla="*/ 129302 h 448608"/>
                <a:gd name="connsiteX2349" fmla="*/ 212760 w 1223485"/>
                <a:gd name="connsiteY2349" fmla="*/ 134036 h 448608"/>
                <a:gd name="connsiteX2350" fmla="*/ 211979 w 1223485"/>
                <a:gd name="connsiteY2350" fmla="*/ 134798 h 448608"/>
                <a:gd name="connsiteX2351" fmla="*/ 210626 w 1223485"/>
                <a:gd name="connsiteY2351" fmla="*/ 134617 h 448608"/>
                <a:gd name="connsiteX2352" fmla="*/ 209207 w 1223485"/>
                <a:gd name="connsiteY2352" fmla="*/ 133721 h 448608"/>
                <a:gd name="connsiteX2353" fmla="*/ 207359 w 1223485"/>
                <a:gd name="connsiteY2353" fmla="*/ 132112 h 448608"/>
                <a:gd name="connsiteX2354" fmla="*/ 205283 w 1223485"/>
                <a:gd name="connsiteY2354" fmla="*/ 130673 h 448608"/>
                <a:gd name="connsiteX2355" fmla="*/ 202654 w 1223485"/>
                <a:gd name="connsiteY2355" fmla="*/ 129769 h 448608"/>
                <a:gd name="connsiteX2356" fmla="*/ 201006 w 1223485"/>
                <a:gd name="connsiteY2356" fmla="*/ 129492 h 448608"/>
                <a:gd name="connsiteX2357" fmla="*/ 200349 w 1223485"/>
                <a:gd name="connsiteY2357" fmla="*/ 129159 h 448608"/>
                <a:gd name="connsiteX2358" fmla="*/ 200977 w 1223485"/>
                <a:gd name="connsiteY2358" fmla="*/ 126368 h 448608"/>
                <a:gd name="connsiteX2359" fmla="*/ 202711 w 1223485"/>
                <a:gd name="connsiteY2359" fmla="*/ 126197 h 448608"/>
                <a:gd name="connsiteX2360" fmla="*/ 208312 w 1223485"/>
                <a:gd name="connsiteY2360" fmla="*/ 128787 h 448608"/>
                <a:gd name="connsiteX2361" fmla="*/ 210121 w 1223485"/>
                <a:gd name="connsiteY2361" fmla="*/ 130197 h 448608"/>
                <a:gd name="connsiteX2362" fmla="*/ 212760 w 1223485"/>
                <a:gd name="connsiteY2362" fmla="*/ 134036 h 448608"/>
                <a:gd name="connsiteX2363" fmla="*/ 235715 w 1223485"/>
                <a:gd name="connsiteY2363" fmla="*/ 125787 h 448608"/>
                <a:gd name="connsiteX2364" fmla="*/ 237411 w 1223485"/>
                <a:gd name="connsiteY2364" fmla="*/ 126949 h 448608"/>
                <a:gd name="connsiteX2365" fmla="*/ 238801 w 1223485"/>
                <a:gd name="connsiteY2365" fmla="*/ 126187 h 448608"/>
                <a:gd name="connsiteX2366" fmla="*/ 238744 w 1223485"/>
                <a:gd name="connsiteY2366" fmla="*/ 127178 h 448608"/>
                <a:gd name="connsiteX2367" fmla="*/ 238467 w 1223485"/>
                <a:gd name="connsiteY2367" fmla="*/ 128130 h 448608"/>
                <a:gd name="connsiteX2368" fmla="*/ 236829 w 1223485"/>
                <a:gd name="connsiteY2368" fmla="*/ 130864 h 448608"/>
                <a:gd name="connsiteX2369" fmla="*/ 234086 w 1223485"/>
                <a:gd name="connsiteY2369" fmla="*/ 130235 h 448608"/>
                <a:gd name="connsiteX2370" fmla="*/ 233457 w 1223485"/>
                <a:gd name="connsiteY2370" fmla="*/ 129349 h 448608"/>
                <a:gd name="connsiteX2371" fmla="*/ 233257 w 1223485"/>
                <a:gd name="connsiteY2371" fmla="*/ 128692 h 448608"/>
                <a:gd name="connsiteX2372" fmla="*/ 233658 w 1223485"/>
                <a:gd name="connsiteY2372" fmla="*/ 128283 h 448608"/>
                <a:gd name="connsiteX2373" fmla="*/ 233876 w 1223485"/>
                <a:gd name="connsiteY2373" fmla="*/ 126940 h 448608"/>
                <a:gd name="connsiteX2374" fmla="*/ 235058 w 1223485"/>
                <a:gd name="connsiteY2374" fmla="*/ 126940 h 448608"/>
                <a:gd name="connsiteX2375" fmla="*/ 235715 w 1223485"/>
                <a:gd name="connsiteY2375" fmla="*/ 125787 h 448608"/>
                <a:gd name="connsiteX2376" fmla="*/ 250697 w 1223485"/>
                <a:gd name="connsiteY2376" fmla="*/ 124844 h 448608"/>
                <a:gd name="connsiteX2377" fmla="*/ 250860 w 1223485"/>
                <a:gd name="connsiteY2377" fmla="*/ 126835 h 448608"/>
                <a:gd name="connsiteX2378" fmla="*/ 252383 w 1223485"/>
                <a:gd name="connsiteY2378" fmla="*/ 127806 h 448608"/>
                <a:gd name="connsiteX2379" fmla="*/ 252774 w 1223485"/>
                <a:gd name="connsiteY2379" fmla="*/ 129273 h 448608"/>
                <a:gd name="connsiteX2380" fmla="*/ 252507 w 1223485"/>
                <a:gd name="connsiteY2380" fmla="*/ 131626 h 448608"/>
                <a:gd name="connsiteX2381" fmla="*/ 251079 w 1223485"/>
                <a:gd name="connsiteY2381" fmla="*/ 134341 h 448608"/>
                <a:gd name="connsiteX2382" fmla="*/ 250441 w 1223485"/>
                <a:gd name="connsiteY2382" fmla="*/ 135055 h 448608"/>
                <a:gd name="connsiteX2383" fmla="*/ 248545 w 1223485"/>
                <a:gd name="connsiteY2383" fmla="*/ 134503 h 448608"/>
                <a:gd name="connsiteX2384" fmla="*/ 247916 w 1223485"/>
                <a:gd name="connsiteY2384" fmla="*/ 133598 h 448608"/>
                <a:gd name="connsiteX2385" fmla="*/ 247669 w 1223485"/>
                <a:gd name="connsiteY2385" fmla="*/ 132893 h 448608"/>
                <a:gd name="connsiteX2386" fmla="*/ 247935 w 1223485"/>
                <a:gd name="connsiteY2386" fmla="*/ 132388 h 448608"/>
                <a:gd name="connsiteX2387" fmla="*/ 246536 w 1223485"/>
                <a:gd name="connsiteY2387" fmla="*/ 131750 h 448608"/>
                <a:gd name="connsiteX2388" fmla="*/ 247440 w 1223485"/>
                <a:gd name="connsiteY2388" fmla="*/ 130712 h 448608"/>
                <a:gd name="connsiteX2389" fmla="*/ 246821 w 1223485"/>
                <a:gd name="connsiteY2389" fmla="*/ 129254 h 448608"/>
                <a:gd name="connsiteX2390" fmla="*/ 242944 w 1223485"/>
                <a:gd name="connsiteY2390" fmla="*/ 130169 h 448608"/>
                <a:gd name="connsiteX2391" fmla="*/ 241821 w 1223485"/>
                <a:gd name="connsiteY2391" fmla="*/ 130197 h 448608"/>
                <a:gd name="connsiteX2392" fmla="*/ 241621 w 1223485"/>
                <a:gd name="connsiteY2392" fmla="*/ 128540 h 448608"/>
                <a:gd name="connsiteX2393" fmla="*/ 241782 w 1223485"/>
                <a:gd name="connsiteY2393" fmla="*/ 127873 h 448608"/>
                <a:gd name="connsiteX2394" fmla="*/ 244764 w 1223485"/>
                <a:gd name="connsiteY2394" fmla="*/ 125778 h 448608"/>
                <a:gd name="connsiteX2395" fmla="*/ 246545 w 1223485"/>
                <a:gd name="connsiteY2395" fmla="*/ 125387 h 448608"/>
                <a:gd name="connsiteX2396" fmla="*/ 248459 w 1223485"/>
                <a:gd name="connsiteY2396" fmla="*/ 125806 h 448608"/>
                <a:gd name="connsiteX2397" fmla="*/ 250697 w 1223485"/>
                <a:gd name="connsiteY2397" fmla="*/ 124844 h 448608"/>
                <a:gd name="connsiteX2398" fmla="*/ 193005 w 1223485"/>
                <a:gd name="connsiteY2398" fmla="*/ 130845 h 448608"/>
                <a:gd name="connsiteX2399" fmla="*/ 191767 w 1223485"/>
                <a:gd name="connsiteY2399" fmla="*/ 131645 h 448608"/>
                <a:gd name="connsiteX2400" fmla="*/ 190281 w 1223485"/>
                <a:gd name="connsiteY2400" fmla="*/ 130388 h 448608"/>
                <a:gd name="connsiteX2401" fmla="*/ 189062 w 1223485"/>
                <a:gd name="connsiteY2401" fmla="*/ 128568 h 448608"/>
                <a:gd name="connsiteX2402" fmla="*/ 188423 w 1223485"/>
                <a:gd name="connsiteY2402" fmla="*/ 126673 h 448608"/>
                <a:gd name="connsiteX2403" fmla="*/ 187842 w 1223485"/>
                <a:gd name="connsiteY2403" fmla="*/ 123568 h 448608"/>
                <a:gd name="connsiteX2404" fmla="*/ 187690 w 1223485"/>
                <a:gd name="connsiteY2404" fmla="*/ 121339 h 448608"/>
                <a:gd name="connsiteX2405" fmla="*/ 188433 w 1223485"/>
                <a:gd name="connsiteY2405" fmla="*/ 120034 h 448608"/>
                <a:gd name="connsiteX2406" fmla="*/ 188976 w 1223485"/>
                <a:gd name="connsiteY2406" fmla="*/ 120082 h 448608"/>
                <a:gd name="connsiteX2407" fmla="*/ 191166 w 1223485"/>
                <a:gd name="connsiteY2407" fmla="*/ 121406 h 448608"/>
                <a:gd name="connsiteX2408" fmla="*/ 192614 w 1223485"/>
                <a:gd name="connsiteY2408" fmla="*/ 123654 h 448608"/>
                <a:gd name="connsiteX2409" fmla="*/ 193414 w 1223485"/>
                <a:gd name="connsiteY2409" fmla="*/ 124358 h 448608"/>
                <a:gd name="connsiteX2410" fmla="*/ 193577 w 1223485"/>
                <a:gd name="connsiteY2410" fmla="*/ 126425 h 448608"/>
                <a:gd name="connsiteX2411" fmla="*/ 193043 w 1223485"/>
                <a:gd name="connsiteY2411" fmla="*/ 128787 h 448608"/>
                <a:gd name="connsiteX2412" fmla="*/ 193005 w 1223485"/>
                <a:gd name="connsiteY2412" fmla="*/ 130845 h 448608"/>
                <a:gd name="connsiteX2413" fmla="*/ 60798 w 1223485"/>
                <a:gd name="connsiteY2413" fmla="*/ 118234 h 448608"/>
                <a:gd name="connsiteX2414" fmla="*/ 66589 w 1223485"/>
                <a:gd name="connsiteY2414" fmla="*/ 125701 h 448608"/>
                <a:gd name="connsiteX2415" fmla="*/ 68942 w 1223485"/>
                <a:gd name="connsiteY2415" fmla="*/ 126702 h 448608"/>
                <a:gd name="connsiteX2416" fmla="*/ 72066 w 1223485"/>
                <a:gd name="connsiteY2416" fmla="*/ 130092 h 448608"/>
                <a:gd name="connsiteX2417" fmla="*/ 72828 w 1223485"/>
                <a:gd name="connsiteY2417" fmla="*/ 131273 h 448608"/>
                <a:gd name="connsiteX2418" fmla="*/ 72037 w 1223485"/>
                <a:gd name="connsiteY2418" fmla="*/ 133655 h 448608"/>
                <a:gd name="connsiteX2419" fmla="*/ 71351 w 1223485"/>
                <a:gd name="connsiteY2419" fmla="*/ 140456 h 448608"/>
                <a:gd name="connsiteX2420" fmla="*/ 69856 w 1223485"/>
                <a:gd name="connsiteY2420" fmla="*/ 142151 h 448608"/>
                <a:gd name="connsiteX2421" fmla="*/ 66208 w 1223485"/>
                <a:gd name="connsiteY2421" fmla="*/ 141313 h 448608"/>
                <a:gd name="connsiteX2422" fmla="*/ 66170 w 1223485"/>
                <a:gd name="connsiteY2422" fmla="*/ 140122 h 448608"/>
                <a:gd name="connsiteX2423" fmla="*/ 64065 w 1223485"/>
                <a:gd name="connsiteY2423" fmla="*/ 134998 h 448608"/>
                <a:gd name="connsiteX2424" fmla="*/ 60255 w 1223485"/>
                <a:gd name="connsiteY2424" fmla="*/ 132140 h 448608"/>
                <a:gd name="connsiteX2425" fmla="*/ 58760 w 1223485"/>
                <a:gd name="connsiteY2425" fmla="*/ 131988 h 448608"/>
                <a:gd name="connsiteX2426" fmla="*/ 57778 w 1223485"/>
                <a:gd name="connsiteY2426" fmla="*/ 129064 h 448608"/>
                <a:gd name="connsiteX2427" fmla="*/ 55854 w 1223485"/>
                <a:gd name="connsiteY2427" fmla="*/ 125606 h 448608"/>
                <a:gd name="connsiteX2428" fmla="*/ 50044 w 1223485"/>
                <a:gd name="connsiteY2428" fmla="*/ 119281 h 448608"/>
                <a:gd name="connsiteX2429" fmla="*/ 54454 w 1223485"/>
                <a:gd name="connsiteY2429" fmla="*/ 119329 h 448608"/>
                <a:gd name="connsiteX2430" fmla="*/ 56597 w 1223485"/>
                <a:gd name="connsiteY2430" fmla="*/ 117786 h 448608"/>
                <a:gd name="connsiteX2431" fmla="*/ 57092 w 1223485"/>
                <a:gd name="connsiteY2431" fmla="*/ 116557 h 448608"/>
                <a:gd name="connsiteX2432" fmla="*/ 57445 w 1223485"/>
                <a:gd name="connsiteY2432" fmla="*/ 116243 h 448608"/>
                <a:gd name="connsiteX2433" fmla="*/ 60798 w 1223485"/>
                <a:gd name="connsiteY2433" fmla="*/ 118234 h 448608"/>
                <a:gd name="connsiteX2434" fmla="*/ 194738 w 1223485"/>
                <a:gd name="connsiteY2434" fmla="*/ 118386 h 448608"/>
                <a:gd name="connsiteX2435" fmla="*/ 194939 w 1223485"/>
                <a:gd name="connsiteY2435" fmla="*/ 121796 h 448608"/>
                <a:gd name="connsiteX2436" fmla="*/ 192948 w 1223485"/>
                <a:gd name="connsiteY2436" fmla="*/ 120901 h 448608"/>
                <a:gd name="connsiteX2437" fmla="*/ 191395 w 1223485"/>
                <a:gd name="connsiteY2437" fmla="*/ 119548 h 448608"/>
                <a:gd name="connsiteX2438" fmla="*/ 188909 w 1223485"/>
                <a:gd name="connsiteY2438" fmla="*/ 118548 h 448608"/>
                <a:gd name="connsiteX2439" fmla="*/ 185899 w 1223485"/>
                <a:gd name="connsiteY2439" fmla="*/ 118224 h 448608"/>
                <a:gd name="connsiteX2440" fmla="*/ 183689 w 1223485"/>
                <a:gd name="connsiteY2440" fmla="*/ 117338 h 448608"/>
                <a:gd name="connsiteX2441" fmla="*/ 182146 w 1223485"/>
                <a:gd name="connsiteY2441" fmla="*/ 115757 h 448608"/>
                <a:gd name="connsiteX2442" fmla="*/ 182080 w 1223485"/>
                <a:gd name="connsiteY2442" fmla="*/ 115024 h 448608"/>
                <a:gd name="connsiteX2443" fmla="*/ 182232 w 1223485"/>
                <a:gd name="connsiteY2443" fmla="*/ 114433 h 448608"/>
                <a:gd name="connsiteX2444" fmla="*/ 182727 w 1223485"/>
                <a:gd name="connsiteY2444" fmla="*/ 113967 h 448608"/>
                <a:gd name="connsiteX2445" fmla="*/ 194148 w 1223485"/>
                <a:gd name="connsiteY2445" fmla="*/ 117034 h 448608"/>
                <a:gd name="connsiteX2446" fmla="*/ 194738 w 1223485"/>
                <a:gd name="connsiteY2446" fmla="*/ 118386 h 448608"/>
                <a:gd name="connsiteX2447" fmla="*/ 793442 w 1223485"/>
                <a:gd name="connsiteY2447" fmla="*/ 130712 h 448608"/>
                <a:gd name="connsiteX2448" fmla="*/ 788346 w 1223485"/>
                <a:gd name="connsiteY2448" fmla="*/ 135217 h 448608"/>
                <a:gd name="connsiteX2449" fmla="*/ 786793 w 1223485"/>
                <a:gd name="connsiteY2449" fmla="*/ 137398 h 448608"/>
                <a:gd name="connsiteX2450" fmla="*/ 785431 w 1223485"/>
                <a:gd name="connsiteY2450" fmla="*/ 139741 h 448608"/>
                <a:gd name="connsiteX2451" fmla="*/ 783421 w 1223485"/>
                <a:gd name="connsiteY2451" fmla="*/ 142342 h 448608"/>
                <a:gd name="connsiteX2452" fmla="*/ 781116 w 1223485"/>
                <a:gd name="connsiteY2452" fmla="*/ 144637 h 448608"/>
                <a:gd name="connsiteX2453" fmla="*/ 779964 w 1223485"/>
                <a:gd name="connsiteY2453" fmla="*/ 145313 h 448608"/>
                <a:gd name="connsiteX2454" fmla="*/ 777116 w 1223485"/>
                <a:gd name="connsiteY2454" fmla="*/ 146552 h 448608"/>
                <a:gd name="connsiteX2455" fmla="*/ 775478 w 1223485"/>
                <a:gd name="connsiteY2455" fmla="*/ 147028 h 448608"/>
                <a:gd name="connsiteX2456" fmla="*/ 772392 w 1223485"/>
                <a:gd name="connsiteY2456" fmla="*/ 147190 h 448608"/>
                <a:gd name="connsiteX2457" fmla="*/ 763095 w 1223485"/>
                <a:gd name="connsiteY2457" fmla="*/ 149019 h 448608"/>
                <a:gd name="connsiteX2458" fmla="*/ 760047 w 1223485"/>
                <a:gd name="connsiteY2458" fmla="*/ 149228 h 448608"/>
                <a:gd name="connsiteX2459" fmla="*/ 757008 w 1223485"/>
                <a:gd name="connsiteY2459" fmla="*/ 149152 h 448608"/>
                <a:gd name="connsiteX2460" fmla="*/ 751255 w 1223485"/>
                <a:gd name="connsiteY2460" fmla="*/ 148695 h 448608"/>
                <a:gd name="connsiteX2461" fmla="*/ 750055 w 1223485"/>
                <a:gd name="connsiteY2461" fmla="*/ 148457 h 448608"/>
                <a:gd name="connsiteX2462" fmla="*/ 747760 w 1223485"/>
                <a:gd name="connsiteY2462" fmla="*/ 146094 h 448608"/>
                <a:gd name="connsiteX2463" fmla="*/ 745169 w 1223485"/>
                <a:gd name="connsiteY2463" fmla="*/ 144228 h 448608"/>
                <a:gd name="connsiteX2464" fmla="*/ 742883 w 1223485"/>
                <a:gd name="connsiteY2464" fmla="*/ 144028 h 448608"/>
                <a:gd name="connsiteX2465" fmla="*/ 740550 w 1223485"/>
                <a:gd name="connsiteY2465" fmla="*/ 144228 h 448608"/>
                <a:gd name="connsiteX2466" fmla="*/ 723738 w 1223485"/>
                <a:gd name="connsiteY2466" fmla="*/ 144361 h 448608"/>
                <a:gd name="connsiteX2467" fmla="*/ 717861 w 1223485"/>
                <a:gd name="connsiteY2467" fmla="*/ 144713 h 448608"/>
                <a:gd name="connsiteX2468" fmla="*/ 712012 w 1223485"/>
                <a:gd name="connsiteY2468" fmla="*/ 145542 h 448608"/>
                <a:gd name="connsiteX2469" fmla="*/ 708822 w 1223485"/>
                <a:gd name="connsiteY2469" fmla="*/ 145161 h 448608"/>
                <a:gd name="connsiteX2470" fmla="*/ 705669 w 1223485"/>
                <a:gd name="connsiteY2470" fmla="*/ 144228 h 448608"/>
                <a:gd name="connsiteX2471" fmla="*/ 703288 w 1223485"/>
                <a:gd name="connsiteY2471" fmla="*/ 143894 h 448608"/>
                <a:gd name="connsiteX2472" fmla="*/ 700887 w 1223485"/>
                <a:gd name="connsiteY2472" fmla="*/ 143989 h 448608"/>
                <a:gd name="connsiteX2473" fmla="*/ 689857 w 1223485"/>
                <a:gd name="connsiteY2473" fmla="*/ 145399 h 448608"/>
                <a:gd name="connsiteX2474" fmla="*/ 687076 w 1223485"/>
                <a:gd name="connsiteY2474" fmla="*/ 145266 h 448608"/>
                <a:gd name="connsiteX2475" fmla="*/ 681494 w 1223485"/>
                <a:gd name="connsiteY2475" fmla="*/ 143465 h 448608"/>
                <a:gd name="connsiteX2476" fmla="*/ 678256 w 1223485"/>
                <a:gd name="connsiteY2476" fmla="*/ 143103 h 448608"/>
                <a:gd name="connsiteX2477" fmla="*/ 675065 w 1223485"/>
                <a:gd name="connsiteY2477" fmla="*/ 143589 h 448608"/>
                <a:gd name="connsiteX2478" fmla="*/ 672103 w 1223485"/>
                <a:gd name="connsiteY2478" fmla="*/ 145209 h 448608"/>
                <a:gd name="connsiteX2479" fmla="*/ 670979 w 1223485"/>
                <a:gd name="connsiteY2479" fmla="*/ 146294 h 448608"/>
                <a:gd name="connsiteX2480" fmla="*/ 667912 w 1223485"/>
                <a:gd name="connsiteY2480" fmla="*/ 150009 h 448608"/>
                <a:gd name="connsiteX2481" fmla="*/ 666179 w 1223485"/>
                <a:gd name="connsiteY2481" fmla="*/ 152714 h 448608"/>
                <a:gd name="connsiteX2482" fmla="*/ 664854 w 1223485"/>
                <a:gd name="connsiteY2482" fmla="*/ 156086 h 448608"/>
                <a:gd name="connsiteX2483" fmla="*/ 663730 w 1223485"/>
                <a:gd name="connsiteY2483" fmla="*/ 159525 h 448608"/>
                <a:gd name="connsiteX2484" fmla="*/ 663130 w 1223485"/>
                <a:gd name="connsiteY2484" fmla="*/ 162344 h 448608"/>
                <a:gd name="connsiteX2485" fmla="*/ 663092 w 1223485"/>
                <a:gd name="connsiteY2485" fmla="*/ 165297 h 448608"/>
                <a:gd name="connsiteX2486" fmla="*/ 663626 w 1223485"/>
                <a:gd name="connsiteY2486" fmla="*/ 168612 h 448608"/>
                <a:gd name="connsiteX2487" fmla="*/ 664454 w 1223485"/>
                <a:gd name="connsiteY2487" fmla="*/ 171888 h 448608"/>
                <a:gd name="connsiteX2488" fmla="*/ 665378 w 1223485"/>
                <a:gd name="connsiteY2488" fmla="*/ 174393 h 448608"/>
                <a:gd name="connsiteX2489" fmla="*/ 669207 w 1223485"/>
                <a:gd name="connsiteY2489" fmla="*/ 180184 h 448608"/>
                <a:gd name="connsiteX2490" fmla="*/ 669988 w 1223485"/>
                <a:gd name="connsiteY2490" fmla="*/ 181003 h 448608"/>
                <a:gd name="connsiteX2491" fmla="*/ 674151 w 1223485"/>
                <a:gd name="connsiteY2491" fmla="*/ 182632 h 448608"/>
                <a:gd name="connsiteX2492" fmla="*/ 676617 w 1223485"/>
                <a:gd name="connsiteY2492" fmla="*/ 184728 h 448608"/>
                <a:gd name="connsiteX2493" fmla="*/ 678952 w 1223485"/>
                <a:gd name="connsiteY2493" fmla="*/ 190538 h 448608"/>
                <a:gd name="connsiteX2494" fmla="*/ 680628 w 1223485"/>
                <a:gd name="connsiteY2494" fmla="*/ 193510 h 448608"/>
                <a:gd name="connsiteX2495" fmla="*/ 682257 w 1223485"/>
                <a:gd name="connsiteY2495" fmla="*/ 193548 h 448608"/>
                <a:gd name="connsiteX2496" fmla="*/ 684085 w 1223485"/>
                <a:gd name="connsiteY2496" fmla="*/ 193338 h 448608"/>
                <a:gd name="connsiteX2497" fmla="*/ 687267 w 1223485"/>
                <a:gd name="connsiteY2497" fmla="*/ 193719 h 448608"/>
                <a:gd name="connsiteX2498" fmla="*/ 690410 w 1223485"/>
                <a:gd name="connsiteY2498" fmla="*/ 194481 h 448608"/>
                <a:gd name="connsiteX2499" fmla="*/ 693477 w 1223485"/>
                <a:gd name="connsiteY2499" fmla="*/ 192700 h 448608"/>
                <a:gd name="connsiteX2500" fmla="*/ 695191 w 1223485"/>
                <a:gd name="connsiteY2500" fmla="*/ 189328 h 448608"/>
                <a:gd name="connsiteX2501" fmla="*/ 696916 w 1223485"/>
                <a:gd name="connsiteY2501" fmla="*/ 186823 h 448608"/>
                <a:gd name="connsiteX2502" fmla="*/ 701049 w 1223485"/>
                <a:gd name="connsiteY2502" fmla="*/ 182061 h 448608"/>
                <a:gd name="connsiteX2503" fmla="*/ 703402 w 1223485"/>
                <a:gd name="connsiteY2503" fmla="*/ 179861 h 448608"/>
                <a:gd name="connsiteX2504" fmla="*/ 704898 w 1223485"/>
                <a:gd name="connsiteY2504" fmla="*/ 179137 h 448608"/>
                <a:gd name="connsiteX2505" fmla="*/ 706431 w 1223485"/>
                <a:gd name="connsiteY2505" fmla="*/ 179451 h 448608"/>
                <a:gd name="connsiteX2506" fmla="*/ 707727 w 1223485"/>
                <a:gd name="connsiteY2506" fmla="*/ 180708 h 448608"/>
                <a:gd name="connsiteX2507" fmla="*/ 709231 w 1223485"/>
                <a:gd name="connsiteY2507" fmla="*/ 181708 h 448608"/>
                <a:gd name="connsiteX2508" fmla="*/ 712318 w 1223485"/>
                <a:gd name="connsiteY2508" fmla="*/ 182251 h 448608"/>
                <a:gd name="connsiteX2509" fmla="*/ 715432 w 1223485"/>
                <a:gd name="connsiteY2509" fmla="*/ 181918 h 448608"/>
                <a:gd name="connsiteX2510" fmla="*/ 718747 w 1223485"/>
                <a:gd name="connsiteY2510" fmla="*/ 180365 h 448608"/>
                <a:gd name="connsiteX2511" fmla="*/ 719937 w 1223485"/>
                <a:gd name="connsiteY2511" fmla="*/ 179413 h 448608"/>
                <a:gd name="connsiteX2512" fmla="*/ 720928 w 1223485"/>
                <a:gd name="connsiteY2512" fmla="*/ 178213 h 448608"/>
                <a:gd name="connsiteX2513" fmla="*/ 723738 w 1223485"/>
                <a:gd name="connsiteY2513" fmla="*/ 177232 h 448608"/>
                <a:gd name="connsiteX2514" fmla="*/ 730415 w 1223485"/>
                <a:gd name="connsiteY2514" fmla="*/ 177222 h 448608"/>
                <a:gd name="connsiteX2515" fmla="*/ 733853 w 1223485"/>
                <a:gd name="connsiteY2515" fmla="*/ 177575 h 448608"/>
                <a:gd name="connsiteX2516" fmla="*/ 740007 w 1223485"/>
                <a:gd name="connsiteY2516" fmla="*/ 177184 h 448608"/>
                <a:gd name="connsiteX2517" fmla="*/ 739921 w 1223485"/>
                <a:gd name="connsiteY2517" fmla="*/ 176308 h 448608"/>
                <a:gd name="connsiteX2518" fmla="*/ 738731 w 1223485"/>
                <a:gd name="connsiteY2518" fmla="*/ 175374 h 448608"/>
                <a:gd name="connsiteX2519" fmla="*/ 738425 w 1223485"/>
                <a:gd name="connsiteY2519" fmla="*/ 174622 h 448608"/>
                <a:gd name="connsiteX2520" fmla="*/ 739568 w 1223485"/>
                <a:gd name="connsiteY2520" fmla="*/ 174136 h 448608"/>
                <a:gd name="connsiteX2521" fmla="*/ 743531 w 1223485"/>
                <a:gd name="connsiteY2521" fmla="*/ 173050 h 448608"/>
                <a:gd name="connsiteX2522" fmla="*/ 747570 w 1223485"/>
                <a:gd name="connsiteY2522" fmla="*/ 172279 h 448608"/>
                <a:gd name="connsiteX2523" fmla="*/ 750513 w 1223485"/>
                <a:gd name="connsiteY2523" fmla="*/ 172831 h 448608"/>
                <a:gd name="connsiteX2524" fmla="*/ 753132 w 1223485"/>
                <a:gd name="connsiteY2524" fmla="*/ 174345 h 448608"/>
                <a:gd name="connsiteX2525" fmla="*/ 754142 w 1223485"/>
                <a:gd name="connsiteY2525" fmla="*/ 175908 h 448608"/>
                <a:gd name="connsiteX2526" fmla="*/ 754589 w 1223485"/>
                <a:gd name="connsiteY2526" fmla="*/ 177784 h 448608"/>
                <a:gd name="connsiteX2527" fmla="*/ 753580 w 1223485"/>
                <a:gd name="connsiteY2527" fmla="*/ 182651 h 448608"/>
                <a:gd name="connsiteX2528" fmla="*/ 753084 w 1223485"/>
                <a:gd name="connsiteY2528" fmla="*/ 183785 h 448608"/>
                <a:gd name="connsiteX2529" fmla="*/ 750989 w 1223485"/>
                <a:gd name="connsiteY2529" fmla="*/ 184366 h 448608"/>
                <a:gd name="connsiteX2530" fmla="*/ 749017 w 1223485"/>
                <a:gd name="connsiteY2530" fmla="*/ 183718 h 448608"/>
                <a:gd name="connsiteX2531" fmla="*/ 747065 w 1223485"/>
                <a:gd name="connsiteY2531" fmla="*/ 181203 h 448608"/>
                <a:gd name="connsiteX2532" fmla="*/ 744302 w 1223485"/>
                <a:gd name="connsiteY2532" fmla="*/ 180280 h 448608"/>
                <a:gd name="connsiteX2533" fmla="*/ 740387 w 1223485"/>
                <a:gd name="connsiteY2533" fmla="*/ 181042 h 448608"/>
                <a:gd name="connsiteX2534" fmla="*/ 739035 w 1223485"/>
                <a:gd name="connsiteY2534" fmla="*/ 181765 h 448608"/>
                <a:gd name="connsiteX2535" fmla="*/ 737835 w 1223485"/>
                <a:gd name="connsiteY2535" fmla="*/ 182766 h 448608"/>
                <a:gd name="connsiteX2536" fmla="*/ 735625 w 1223485"/>
                <a:gd name="connsiteY2536" fmla="*/ 185376 h 448608"/>
                <a:gd name="connsiteX2537" fmla="*/ 733787 w 1223485"/>
                <a:gd name="connsiteY2537" fmla="*/ 188319 h 448608"/>
                <a:gd name="connsiteX2538" fmla="*/ 729796 w 1223485"/>
                <a:gd name="connsiteY2538" fmla="*/ 192900 h 448608"/>
                <a:gd name="connsiteX2539" fmla="*/ 725195 w 1223485"/>
                <a:gd name="connsiteY2539" fmla="*/ 196882 h 448608"/>
                <a:gd name="connsiteX2540" fmla="*/ 722966 w 1223485"/>
                <a:gd name="connsiteY2540" fmla="*/ 198406 h 448608"/>
                <a:gd name="connsiteX2541" fmla="*/ 720471 w 1223485"/>
                <a:gd name="connsiteY2541" fmla="*/ 199425 h 448608"/>
                <a:gd name="connsiteX2542" fmla="*/ 712479 w 1223485"/>
                <a:gd name="connsiteY2542" fmla="*/ 202063 h 448608"/>
                <a:gd name="connsiteX2543" fmla="*/ 710374 w 1223485"/>
                <a:gd name="connsiteY2543" fmla="*/ 204025 h 448608"/>
                <a:gd name="connsiteX2544" fmla="*/ 708736 w 1223485"/>
                <a:gd name="connsiteY2544" fmla="*/ 206569 h 448608"/>
                <a:gd name="connsiteX2545" fmla="*/ 706926 w 1223485"/>
                <a:gd name="connsiteY2545" fmla="*/ 207435 h 448608"/>
                <a:gd name="connsiteX2546" fmla="*/ 704831 w 1223485"/>
                <a:gd name="connsiteY2546" fmla="*/ 207712 h 448608"/>
                <a:gd name="connsiteX2547" fmla="*/ 703259 w 1223485"/>
                <a:gd name="connsiteY2547" fmla="*/ 207235 h 448608"/>
                <a:gd name="connsiteX2548" fmla="*/ 700078 w 1223485"/>
                <a:gd name="connsiteY2548" fmla="*/ 205797 h 448608"/>
                <a:gd name="connsiteX2549" fmla="*/ 699030 w 1223485"/>
                <a:gd name="connsiteY2549" fmla="*/ 206978 h 448608"/>
                <a:gd name="connsiteX2550" fmla="*/ 698849 w 1223485"/>
                <a:gd name="connsiteY2550" fmla="*/ 208779 h 448608"/>
                <a:gd name="connsiteX2551" fmla="*/ 700411 w 1223485"/>
                <a:gd name="connsiteY2551" fmla="*/ 209417 h 448608"/>
                <a:gd name="connsiteX2552" fmla="*/ 702945 w 1223485"/>
                <a:gd name="connsiteY2552" fmla="*/ 211407 h 448608"/>
                <a:gd name="connsiteX2553" fmla="*/ 704898 w 1223485"/>
                <a:gd name="connsiteY2553" fmla="*/ 214217 h 448608"/>
                <a:gd name="connsiteX2554" fmla="*/ 706145 w 1223485"/>
                <a:gd name="connsiteY2554" fmla="*/ 214817 h 448608"/>
                <a:gd name="connsiteX2555" fmla="*/ 708936 w 1223485"/>
                <a:gd name="connsiteY2555" fmla="*/ 215732 h 448608"/>
                <a:gd name="connsiteX2556" fmla="*/ 710108 w 1223485"/>
                <a:gd name="connsiteY2556" fmla="*/ 216608 h 448608"/>
                <a:gd name="connsiteX2557" fmla="*/ 712203 w 1223485"/>
                <a:gd name="connsiteY2557" fmla="*/ 219018 h 448608"/>
                <a:gd name="connsiteX2558" fmla="*/ 715508 w 1223485"/>
                <a:gd name="connsiteY2558" fmla="*/ 224619 h 448608"/>
                <a:gd name="connsiteX2559" fmla="*/ 716632 w 1223485"/>
                <a:gd name="connsiteY2559" fmla="*/ 227647 h 448608"/>
                <a:gd name="connsiteX2560" fmla="*/ 718471 w 1223485"/>
                <a:gd name="connsiteY2560" fmla="*/ 230124 h 448608"/>
                <a:gd name="connsiteX2561" fmla="*/ 724052 w 1223485"/>
                <a:gd name="connsiteY2561" fmla="*/ 234324 h 448608"/>
                <a:gd name="connsiteX2562" fmla="*/ 724366 w 1223485"/>
                <a:gd name="connsiteY2562" fmla="*/ 235515 h 448608"/>
                <a:gd name="connsiteX2563" fmla="*/ 724024 w 1223485"/>
                <a:gd name="connsiteY2563" fmla="*/ 236906 h 448608"/>
                <a:gd name="connsiteX2564" fmla="*/ 724452 w 1223485"/>
                <a:gd name="connsiteY2564" fmla="*/ 238163 h 448608"/>
                <a:gd name="connsiteX2565" fmla="*/ 726453 w 1223485"/>
                <a:gd name="connsiteY2565" fmla="*/ 240573 h 448608"/>
                <a:gd name="connsiteX2566" fmla="*/ 726929 w 1223485"/>
                <a:gd name="connsiteY2566" fmla="*/ 242135 h 448608"/>
                <a:gd name="connsiteX2567" fmla="*/ 724748 w 1223485"/>
                <a:gd name="connsiteY2567" fmla="*/ 244116 h 448608"/>
                <a:gd name="connsiteX2568" fmla="*/ 724624 w 1223485"/>
                <a:gd name="connsiteY2568" fmla="*/ 246974 h 448608"/>
                <a:gd name="connsiteX2569" fmla="*/ 723281 w 1223485"/>
                <a:gd name="connsiteY2569" fmla="*/ 250822 h 448608"/>
                <a:gd name="connsiteX2570" fmla="*/ 722986 w 1223485"/>
                <a:gd name="connsiteY2570" fmla="*/ 252117 h 448608"/>
                <a:gd name="connsiteX2571" fmla="*/ 723023 w 1223485"/>
                <a:gd name="connsiteY2571" fmla="*/ 253298 h 448608"/>
                <a:gd name="connsiteX2572" fmla="*/ 723966 w 1223485"/>
                <a:gd name="connsiteY2572" fmla="*/ 254393 h 448608"/>
                <a:gd name="connsiteX2573" fmla="*/ 725062 w 1223485"/>
                <a:gd name="connsiteY2573" fmla="*/ 255260 h 448608"/>
                <a:gd name="connsiteX2574" fmla="*/ 726567 w 1223485"/>
                <a:gd name="connsiteY2574" fmla="*/ 255718 h 448608"/>
                <a:gd name="connsiteX2575" fmla="*/ 727881 w 1223485"/>
                <a:gd name="connsiteY2575" fmla="*/ 256470 h 448608"/>
                <a:gd name="connsiteX2576" fmla="*/ 730415 w 1223485"/>
                <a:gd name="connsiteY2576" fmla="*/ 259471 h 448608"/>
                <a:gd name="connsiteX2577" fmla="*/ 731739 w 1223485"/>
                <a:gd name="connsiteY2577" fmla="*/ 260261 h 448608"/>
                <a:gd name="connsiteX2578" fmla="*/ 732577 w 1223485"/>
                <a:gd name="connsiteY2578" fmla="*/ 261356 h 448608"/>
                <a:gd name="connsiteX2579" fmla="*/ 732491 w 1223485"/>
                <a:gd name="connsiteY2579" fmla="*/ 262985 h 448608"/>
                <a:gd name="connsiteX2580" fmla="*/ 733644 w 1223485"/>
                <a:gd name="connsiteY2580" fmla="*/ 263938 h 448608"/>
                <a:gd name="connsiteX2581" fmla="*/ 734701 w 1223485"/>
                <a:gd name="connsiteY2581" fmla="*/ 265643 h 448608"/>
                <a:gd name="connsiteX2582" fmla="*/ 736330 w 1223485"/>
                <a:gd name="connsiteY2582" fmla="*/ 266052 h 448608"/>
                <a:gd name="connsiteX2583" fmla="*/ 737082 w 1223485"/>
                <a:gd name="connsiteY2583" fmla="*/ 265566 h 448608"/>
                <a:gd name="connsiteX2584" fmla="*/ 737606 w 1223485"/>
                <a:gd name="connsiteY2584" fmla="*/ 264833 h 448608"/>
                <a:gd name="connsiteX2585" fmla="*/ 738940 w 1223485"/>
                <a:gd name="connsiteY2585" fmla="*/ 265109 h 448608"/>
                <a:gd name="connsiteX2586" fmla="*/ 739721 w 1223485"/>
                <a:gd name="connsiteY2586" fmla="*/ 266300 h 448608"/>
                <a:gd name="connsiteX2587" fmla="*/ 740178 w 1223485"/>
                <a:gd name="connsiteY2587" fmla="*/ 267824 h 448608"/>
                <a:gd name="connsiteX2588" fmla="*/ 740330 w 1223485"/>
                <a:gd name="connsiteY2588" fmla="*/ 269500 h 448608"/>
                <a:gd name="connsiteX2589" fmla="*/ 740264 w 1223485"/>
                <a:gd name="connsiteY2589" fmla="*/ 272682 h 448608"/>
                <a:gd name="connsiteX2590" fmla="*/ 739597 w 1223485"/>
                <a:gd name="connsiteY2590" fmla="*/ 273825 h 448608"/>
                <a:gd name="connsiteX2591" fmla="*/ 738140 w 1223485"/>
                <a:gd name="connsiteY2591" fmla="*/ 273768 h 448608"/>
                <a:gd name="connsiteX2592" fmla="*/ 735520 w 1223485"/>
                <a:gd name="connsiteY2592" fmla="*/ 272453 h 448608"/>
                <a:gd name="connsiteX2593" fmla="*/ 735396 w 1223485"/>
                <a:gd name="connsiteY2593" fmla="*/ 273405 h 448608"/>
                <a:gd name="connsiteX2594" fmla="*/ 735577 w 1223485"/>
                <a:gd name="connsiteY2594" fmla="*/ 274320 h 448608"/>
                <a:gd name="connsiteX2595" fmla="*/ 734244 w 1223485"/>
                <a:gd name="connsiteY2595" fmla="*/ 274625 h 448608"/>
                <a:gd name="connsiteX2596" fmla="*/ 732720 w 1223485"/>
                <a:gd name="connsiteY2596" fmla="*/ 274491 h 448608"/>
                <a:gd name="connsiteX2597" fmla="*/ 728891 w 1223485"/>
                <a:gd name="connsiteY2597" fmla="*/ 274615 h 448608"/>
                <a:gd name="connsiteX2598" fmla="*/ 721823 w 1223485"/>
                <a:gd name="connsiteY2598" fmla="*/ 276597 h 448608"/>
                <a:gd name="connsiteX2599" fmla="*/ 719347 w 1223485"/>
                <a:gd name="connsiteY2599" fmla="*/ 277768 h 448608"/>
                <a:gd name="connsiteX2600" fmla="*/ 717737 w 1223485"/>
                <a:gd name="connsiteY2600" fmla="*/ 279892 h 448608"/>
                <a:gd name="connsiteX2601" fmla="*/ 717623 w 1223485"/>
                <a:gd name="connsiteY2601" fmla="*/ 281368 h 448608"/>
                <a:gd name="connsiteX2602" fmla="*/ 718242 w 1223485"/>
                <a:gd name="connsiteY2602" fmla="*/ 284464 h 448608"/>
                <a:gd name="connsiteX2603" fmla="*/ 717299 w 1223485"/>
                <a:gd name="connsiteY2603" fmla="*/ 285550 h 448608"/>
                <a:gd name="connsiteX2604" fmla="*/ 714061 w 1223485"/>
                <a:gd name="connsiteY2604" fmla="*/ 285960 h 448608"/>
                <a:gd name="connsiteX2605" fmla="*/ 709536 w 1223485"/>
                <a:gd name="connsiteY2605" fmla="*/ 285131 h 448608"/>
                <a:gd name="connsiteX2606" fmla="*/ 706802 w 1223485"/>
                <a:gd name="connsiteY2606" fmla="*/ 284302 h 448608"/>
                <a:gd name="connsiteX2607" fmla="*/ 705278 w 1223485"/>
                <a:gd name="connsiteY2607" fmla="*/ 283607 h 448608"/>
                <a:gd name="connsiteX2608" fmla="*/ 703297 w 1223485"/>
                <a:gd name="connsiteY2608" fmla="*/ 281521 h 448608"/>
                <a:gd name="connsiteX2609" fmla="*/ 702545 w 1223485"/>
                <a:gd name="connsiteY2609" fmla="*/ 278854 h 448608"/>
                <a:gd name="connsiteX2610" fmla="*/ 704012 w 1223485"/>
                <a:gd name="connsiteY2610" fmla="*/ 270920 h 448608"/>
                <a:gd name="connsiteX2611" fmla="*/ 704421 w 1223485"/>
                <a:gd name="connsiteY2611" fmla="*/ 269900 h 448608"/>
                <a:gd name="connsiteX2612" fmla="*/ 705135 w 1223485"/>
                <a:gd name="connsiteY2612" fmla="*/ 268996 h 448608"/>
                <a:gd name="connsiteX2613" fmla="*/ 705888 w 1223485"/>
                <a:gd name="connsiteY2613" fmla="*/ 267557 h 448608"/>
                <a:gd name="connsiteX2614" fmla="*/ 706069 w 1223485"/>
                <a:gd name="connsiteY2614" fmla="*/ 265862 h 448608"/>
                <a:gd name="connsiteX2615" fmla="*/ 703907 w 1223485"/>
                <a:gd name="connsiteY2615" fmla="*/ 263795 h 448608"/>
                <a:gd name="connsiteX2616" fmla="*/ 700649 w 1223485"/>
                <a:gd name="connsiteY2616" fmla="*/ 262976 h 448608"/>
                <a:gd name="connsiteX2617" fmla="*/ 697896 w 1223485"/>
                <a:gd name="connsiteY2617" fmla="*/ 261252 h 448608"/>
                <a:gd name="connsiteX2618" fmla="*/ 687248 w 1223485"/>
                <a:gd name="connsiteY2618" fmla="*/ 251574 h 448608"/>
                <a:gd name="connsiteX2619" fmla="*/ 686648 w 1223485"/>
                <a:gd name="connsiteY2619" fmla="*/ 250641 h 448608"/>
                <a:gd name="connsiteX2620" fmla="*/ 686628 w 1223485"/>
                <a:gd name="connsiteY2620" fmla="*/ 249041 h 448608"/>
                <a:gd name="connsiteX2621" fmla="*/ 687057 w 1223485"/>
                <a:gd name="connsiteY2621" fmla="*/ 247545 h 448608"/>
                <a:gd name="connsiteX2622" fmla="*/ 690553 w 1223485"/>
                <a:gd name="connsiteY2622" fmla="*/ 242259 h 448608"/>
                <a:gd name="connsiteX2623" fmla="*/ 691000 w 1223485"/>
                <a:gd name="connsiteY2623" fmla="*/ 241249 h 448608"/>
                <a:gd name="connsiteX2624" fmla="*/ 691429 w 1223485"/>
                <a:gd name="connsiteY2624" fmla="*/ 237077 h 448608"/>
                <a:gd name="connsiteX2625" fmla="*/ 691324 w 1223485"/>
                <a:gd name="connsiteY2625" fmla="*/ 233639 h 448608"/>
                <a:gd name="connsiteX2626" fmla="*/ 690934 w 1223485"/>
                <a:gd name="connsiteY2626" fmla="*/ 230200 h 448608"/>
                <a:gd name="connsiteX2627" fmla="*/ 689277 w 1223485"/>
                <a:gd name="connsiteY2627" fmla="*/ 228038 h 448608"/>
                <a:gd name="connsiteX2628" fmla="*/ 686314 w 1223485"/>
                <a:gd name="connsiteY2628" fmla="*/ 227381 h 448608"/>
                <a:gd name="connsiteX2629" fmla="*/ 683257 w 1223485"/>
                <a:gd name="connsiteY2629" fmla="*/ 227276 h 448608"/>
                <a:gd name="connsiteX2630" fmla="*/ 680275 w 1223485"/>
                <a:gd name="connsiteY2630" fmla="*/ 227962 h 448608"/>
                <a:gd name="connsiteX2631" fmla="*/ 677342 w 1223485"/>
                <a:gd name="connsiteY2631" fmla="*/ 229695 h 448608"/>
                <a:gd name="connsiteX2632" fmla="*/ 671932 w 1223485"/>
                <a:gd name="connsiteY2632" fmla="*/ 233334 h 448608"/>
                <a:gd name="connsiteX2633" fmla="*/ 669779 w 1223485"/>
                <a:gd name="connsiteY2633" fmla="*/ 235458 h 448608"/>
                <a:gd name="connsiteX2634" fmla="*/ 669588 w 1223485"/>
                <a:gd name="connsiteY2634" fmla="*/ 238211 h 448608"/>
                <a:gd name="connsiteX2635" fmla="*/ 670827 w 1223485"/>
                <a:gd name="connsiteY2635" fmla="*/ 240906 h 448608"/>
                <a:gd name="connsiteX2636" fmla="*/ 672426 w 1223485"/>
                <a:gd name="connsiteY2636" fmla="*/ 243364 h 448608"/>
                <a:gd name="connsiteX2637" fmla="*/ 673284 w 1223485"/>
                <a:gd name="connsiteY2637" fmla="*/ 246059 h 448608"/>
                <a:gd name="connsiteX2638" fmla="*/ 674465 w 1223485"/>
                <a:gd name="connsiteY2638" fmla="*/ 255613 h 448608"/>
                <a:gd name="connsiteX2639" fmla="*/ 674427 w 1223485"/>
                <a:gd name="connsiteY2639" fmla="*/ 256689 h 448608"/>
                <a:gd name="connsiteX2640" fmla="*/ 673036 w 1223485"/>
                <a:gd name="connsiteY2640" fmla="*/ 259471 h 448608"/>
                <a:gd name="connsiteX2641" fmla="*/ 672484 w 1223485"/>
                <a:gd name="connsiteY2641" fmla="*/ 265681 h 448608"/>
                <a:gd name="connsiteX2642" fmla="*/ 673084 w 1223485"/>
                <a:gd name="connsiteY2642" fmla="*/ 274453 h 448608"/>
                <a:gd name="connsiteX2643" fmla="*/ 674036 w 1223485"/>
                <a:gd name="connsiteY2643" fmla="*/ 279835 h 448608"/>
                <a:gd name="connsiteX2644" fmla="*/ 673627 w 1223485"/>
                <a:gd name="connsiteY2644" fmla="*/ 282759 h 448608"/>
                <a:gd name="connsiteX2645" fmla="*/ 671093 w 1223485"/>
                <a:gd name="connsiteY2645" fmla="*/ 289045 h 448608"/>
                <a:gd name="connsiteX2646" fmla="*/ 670322 w 1223485"/>
                <a:gd name="connsiteY2646" fmla="*/ 292493 h 448608"/>
                <a:gd name="connsiteX2647" fmla="*/ 670264 w 1223485"/>
                <a:gd name="connsiteY2647" fmla="*/ 293913 h 448608"/>
                <a:gd name="connsiteX2648" fmla="*/ 673246 w 1223485"/>
                <a:gd name="connsiteY2648" fmla="*/ 300485 h 448608"/>
                <a:gd name="connsiteX2649" fmla="*/ 673932 w 1223485"/>
                <a:gd name="connsiteY2649" fmla="*/ 303085 h 448608"/>
                <a:gd name="connsiteX2650" fmla="*/ 674294 w 1223485"/>
                <a:gd name="connsiteY2650" fmla="*/ 305781 h 448608"/>
                <a:gd name="connsiteX2651" fmla="*/ 671122 w 1223485"/>
                <a:gd name="connsiteY2651" fmla="*/ 304457 h 448608"/>
                <a:gd name="connsiteX2652" fmla="*/ 669655 w 1223485"/>
                <a:gd name="connsiteY2652" fmla="*/ 304524 h 448608"/>
                <a:gd name="connsiteX2653" fmla="*/ 668159 w 1223485"/>
                <a:gd name="connsiteY2653" fmla="*/ 304924 h 448608"/>
                <a:gd name="connsiteX2654" fmla="*/ 664854 w 1223485"/>
                <a:gd name="connsiteY2654" fmla="*/ 305352 h 448608"/>
                <a:gd name="connsiteX2655" fmla="*/ 661492 w 1223485"/>
                <a:gd name="connsiteY2655" fmla="*/ 305410 h 448608"/>
                <a:gd name="connsiteX2656" fmla="*/ 660320 w 1223485"/>
                <a:gd name="connsiteY2656" fmla="*/ 305905 h 448608"/>
                <a:gd name="connsiteX2657" fmla="*/ 657939 w 1223485"/>
                <a:gd name="connsiteY2657" fmla="*/ 307657 h 448608"/>
                <a:gd name="connsiteX2658" fmla="*/ 656491 w 1223485"/>
                <a:gd name="connsiteY2658" fmla="*/ 308362 h 448608"/>
                <a:gd name="connsiteX2659" fmla="*/ 655234 w 1223485"/>
                <a:gd name="connsiteY2659" fmla="*/ 308496 h 448608"/>
                <a:gd name="connsiteX2660" fmla="*/ 650967 w 1223485"/>
                <a:gd name="connsiteY2660" fmla="*/ 306305 h 448608"/>
                <a:gd name="connsiteX2661" fmla="*/ 648443 w 1223485"/>
                <a:gd name="connsiteY2661" fmla="*/ 303924 h 448608"/>
                <a:gd name="connsiteX2662" fmla="*/ 646119 w 1223485"/>
                <a:gd name="connsiteY2662" fmla="*/ 301342 h 448608"/>
                <a:gd name="connsiteX2663" fmla="*/ 645690 w 1223485"/>
                <a:gd name="connsiteY2663" fmla="*/ 298390 h 448608"/>
                <a:gd name="connsiteX2664" fmla="*/ 646500 w 1223485"/>
                <a:gd name="connsiteY2664" fmla="*/ 295361 h 448608"/>
                <a:gd name="connsiteX2665" fmla="*/ 647652 w 1223485"/>
                <a:gd name="connsiteY2665" fmla="*/ 292122 h 448608"/>
                <a:gd name="connsiteX2666" fmla="*/ 649948 w 1223485"/>
                <a:gd name="connsiteY2666" fmla="*/ 286741 h 448608"/>
                <a:gd name="connsiteX2667" fmla="*/ 649834 w 1223485"/>
                <a:gd name="connsiteY2667" fmla="*/ 283131 h 448608"/>
                <a:gd name="connsiteX2668" fmla="*/ 650624 w 1223485"/>
                <a:gd name="connsiteY2668" fmla="*/ 280168 h 448608"/>
                <a:gd name="connsiteX2669" fmla="*/ 651938 w 1223485"/>
                <a:gd name="connsiteY2669" fmla="*/ 277301 h 448608"/>
                <a:gd name="connsiteX2670" fmla="*/ 652415 w 1223485"/>
                <a:gd name="connsiteY2670" fmla="*/ 274653 h 448608"/>
                <a:gd name="connsiteX2671" fmla="*/ 652729 w 1223485"/>
                <a:gd name="connsiteY2671" fmla="*/ 264290 h 448608"/>
                <a:gd name="connsiteX2672" fmla="*/ 652405 w 1223485"/>
                <a:gd name="connsiteY2672" fmla="*/ 263366 h 448608"/>
                <a:gd name="connsiteX2673" fmla="*/ 649252 w 1223485"/>
                <a:gd name="connsiteY2673" fmla="*/ 257213 h 448608"/>
                <a:gd name="connsiteX2674" fmla="*/ 648891 w 1223485"/>
                <a:gd name="connsiteY2674" fmla="*/ 256184 h 448608"/>
                <a:gd name="connsiteX2675" fmla="*/ 648871 w 1223485"/>
                <a:gd name="connsiteY2675" fmla="*/ 254527 h 448608"/>
                <a:gd name="connsiteX2676" fmla="*/ 649214 w 1223485"/>
                <a:gd name="connsiteY2676" fmla="*/ 252936 h 448608"/>
                <a:gd name="connsiteX2677" fmla="*/ 649281 w 1223485"/>
                <a:gd name="connsiteY2677" fmla="*/ 251517 h 448608"/>
                <a:gd name="connsiteX2678" fmla="*/ 648557 w 1223485"/>
                <a:gd name="connsiteY2678" fmla="*/ 250422 h 448608"/>
                <a:gd name="connsiteX2679" fmla="*/ 647281 w 1223485"/>
                <a:gd name="connsiteY2679" fmla="*/ 249422 h 448608"/>
                <a:gd name="connsiteX2680" fmla="*/ 645738 w 1223485"/>
                <a:gd name="connsiteY2680" fmla="*/ 248983 h 448608"/>
                <a:gd name="connsiteX2681" fmla="*/ 642471 w 1223485"/>
                <a:gd name="connsiteY2681" fmla="*/ 249412 h 448608"/>
                <a:gd name="connsiteX2682" fmla="*/ 635918 w 1223485"/>
                <a:gd name="connsiteY2682" fmla="*/ 251069 h 448608"/>
                <a:gd name="connsiteX2683" fmla="*/ 633984 w 1223485"/>
                <a:gd name="connsiteY2683" fmla="*/ 249612 h 448608"/>
                <a:gd name="connsiteX2684" fmla="*/ 632536 w 1223485"/>
                <a:gd name="connsiteY2684" fmla="*/ 247364 h 448608"/>
                <a:gd name="connsiteX2685" fmla="*/ 631593 w 1223485"/>
                <a:gd name="connsiteY2685" fmla="*/ 244221 h 448608"/>
                <a:gd name="connsiteX2686" fmla="*/ 631050 w 1223485"/>
                <a:gd name="connsiteY2686" fmla="*/ 240935 h 448608"/>
                <a:gd name="connsiteX2687" fmla="*/ 631298 w 1223485"/>
                <a:gd name="connsiteY2687" fmla="*/ 237849 h 448608"/>
                <a:gd name="connsiteX2688" fmla="*/ 632270 w 1223485"/>
                <a:gd name="connsiteY2688" fmla="*/ 234867 h 448608"/>
                <a:gd name="connsiteX2689" fmla="*/ 631488 w 1223485"/>
                <a:gd name="connsiteY2689" fmla="*/ 232781 h 448608"/>
                <a:gd name="connsiteX2690" fmla="*/ 630278 w 1223485"/>
                <a:gd name="connsiteY2690" fmla="*/ 230514 h 448608"/>
                <a:gd name="connsiteX2691" fmla="*/ 630269 w 1223485"/>
                <a:gd name="connsiteY2691" fmla="*/ 229343 h 448608"/>
                <a:gd name="connsiteX2692" fmla="*/ 630955 w 1223485"/>
                <a:gd name="connsiteY2692" fmla="*/ 228324 h 448608"/>
                <a:gd name="connsiteX2693" fmla="*/ 632136 w 1223485"/>
                <a:gd name="connsiteY2693" fmla="*/ 227466 h 448608"/>
                <a:gd name="connsiteX2694" fmla="*/ 633584 w 1223485"/>
                <a:gd name="connsiteY2694" fmla="*/ 226971 h 448608"/>
                <a:gd name="connsiteX2695" fmla="*/ 634936 w 1223485"/>
                <a:gd name="connsiteY2695" fmla="*/ 226066 h 448608"/>
                <a:gd name="connsiteX2696" fmla="*/ 638527 w 1223485"/>
                <a:gd name="connsiteY2696" fmla="*/ 223028 h 448608"/>
                <a:gd name="connsiteX2697" fmla="*/ 639670 w 1223485"/>
                <a:gd name="connsiteY2697" fmla="*/ 220351 h 448608"/>
                <a:gd name="connsiteX2698" fmla="*/ 639756 w 1223485"/>
                <a:gd name="connsiteY2698" fmla="*/ 217056 h 448608"/>
                <a:gd name="connsiteX2699" fmla="*/ 640670 w 1223485"/>
                <a:gd name="connsiteY2699" fmla="*/ 213912 h 448608"/>
                <a:gd name="connsiteX2700" fmla="*/ 642499 w 1223485"/>
                <a:gd name="connsiteY2700" fmla="*/ 211007 h 448608"/>
                <a:gd name="connsiteX2701" fmla="*/ 644671 w 1223485"/>
                <a:gd name="connsiteY2701" fmla="*/ 208321 h 448608"/>
                <a:gd name="connsiteX2702" fmla="*/ 645366 w 1223485"/>
                <a:gd name="connsiteY2702" fmla="*/ 205549 h 448608"/>
                <a:gd name="connsiteX2703" fmla="*/ 644309 w 1223485"/>
                <a:gd name="connsiteY2703" fmla="*/ 201149 h 448608"/>
                <a:gd name="connsiteX2704" fmla="*/ 644728 w 1223485"/>
                <a:gd name="connsiteY2704" fmla="*/ 199149 h 448608"/>
                <a:gd name="connsiteX2705" fmla="*/ 644366 w 1223485"/>
                <a:gd name="connsiteY2705" fmla="*/ 196796 h 448608"/>
                <a:gd name="connsiteX2706" fmla="*/ 644328 w 1223485"/>
                <a:gd name="connsiteY2706" fmla="*/ 194472 h 448608"/>
                <a:gd name="connsiteX2707" fmla="*/ 645671 w 1223485"/>
                <a:gd name="connsiteY2707" fmla="*/ 190100 h 448608"/>
                <a:gd name="connsiteX2708" fmla="*/ 649652 w 1223485"/>
                <a:gd name="connsiteY2708" fmla="*/ 181156 h 448608"/>
                <a:gd name="connsiteX2709" fmla="*/ 653539 w 1223485"/>
                <a:gd name="connsiteY2709" fmla="*/ 176403 h 448608"/>
                <a:gd name="connsiteX2710" fmla="*/ 655082 w 1223485"/>
                <a:gd name="connsiteY2710" fmla="*/ 175155 h 448608"/>
                <a:gd name="connsiteX2711" fmla="*/ 657101 w 1223485"/>
                <a:gd name="connsiteY2711" fmla="*/ 177365 h 448608"/>
                <a:gd name="connsiteX2712" fmla="*/ 658634 w 1223485"/>
                <a:gd name="connsiteY2712" fmla="*/ 179965 h 448608"/>
                <a:gd name="connsiteX2713" fmla="*/ 658663 w 1223485"/>
                <a:gd name="connsiteY2713" fmla="*/ 177613 h 448608"/>
                <a:gd name="connsiteX2714" fmla="*/ 658206 w 1223485"/>
                <a:gd name="connsiteY2714" fmla="*/ 175355 h 448608"/>
                <a:gd name="connsiteX2715" fmla="*/ 656663 w 1223485"/>
                <a:gd name="connsiteY2715" fmla="*/ 169974 h 448608"/>
                <a:gd name="connsiteX2716" fmla="*/ 655320 w 1223485"/>
                <a:gd name="connsiteY2716" fmla="*/ 159477 h 448608"/>
                <a:gd name="connsiteX2717" fmla="*/ 655691 w 1223485"/>
                <a:gd name="connsiteY2717" fmla="*/ 158486 h 448608"/>
                <a:gd name="connsiteX2718" fmla="*/ 657054 w 1223485"/>
                <a:gd name="connsiteY2718" fmla="*/ 158648 h 448608"/>
                <a:gd name="connsiteX2719" fmla="*/ 658444 w 1223485"/>
                <a:gd name="connsiteY2719" fmla="*/ 157724 h 448608"/>
                <a:gd name="connsiteX2720" fmla="*/ 659168 w 1223485"/>
                <a:gd name="connsiteY2720" fmla="*/ 156077 h 448608"/>
                <a:gd name="connsiteX2721" fmla="*/ 657730 w 1223485"/>
                <a:gd name="connsiteY2721" fmla="*/ 152181 h 448608"/>
                <a:gd name="connsiteX2722" fmla="*/ 657663 w 1223485"/>
                <a:gd name="connsiteY2722" fmla="*/ 150800 h 448608"/>
                <a:gd name="connsiteX2723" fmla="*/ 660444 w 1223485"/>
                <a:gd name="connsiteY2723" fmla="*/ 145323 h 448608"/>
                <a:gd name="connsiteX2724" fmla="*/ 662711 w 1223485"/>
                <a:gd name="connsiteY2724" fmla="*/ 143332 h 448608"/>
                <a:gd name="connsiteX2725" fmla="*/ 663702 w 1223485"/>
                <a:gd name="connsiteY2725" fmla="*/ 142104 h 448608"/>
                <a:gd name="connsiteX2726" fmla="*/ 664273 w 1223485"/>
                <a:gd name="connsiteY2726" fmla="*/ 138760 h 448608"/>
                <a:gd name="connsiteX2727" fmla="*/ 665454 w 1223485"/>
                <a:gd name="connsiteY2727" fmla="*/ 137503 h 448608"/>
                <a:gd name="connsiteX2728" fmla="*/ 666940 w 1223485"/>
                <a:gd name="connsiteY2728" fmla="*/ 136598 h 448608"/>
                <a:gd name="connsiteX2729" fmla="*/ 668902 w 1223485"/>
                <a:gd name="connsiteY2729" fmla="*/ 134283 h 448608"/>
                <a:gd name="connsiteX2730" fmla="*/ 669960 w 1223485"/>
                <a:gd name="connsiteY2730" fmla="*/ 131369 h 448608"/>
                <a:gd name="connsiteX2731" fmla="*/ 670607 w 1223485"/>
                <a:gd name="connsiteY2731" fmla="*/ 131150 h 448608"/>
                <a:gd name="connsiteX2732" fmla="*/ 671370 w 1223485"/>
                <a:gd name="connsiteY2732" fmla="*/ 131045 h 448608"/>
                <a:gd name="connsiteX2733" fmla="*/ 672550 w 1223485"/>
                <a:gd name="connsiteY2733" fmla="*/ 133588 h 448608"/>
                <a:gd name="connsiteX2734" fmla="*/ 673875 w 1223485"/>
                <a:gd name="connsiteY2734" fmla="*/ 134617 h 448608"/>
                <a:gd name="connsiteX2735" fmla="*/ 676560 w 1223485"/>
                <a:gd name="connsiteY2735" fmla="*/ 135446 h 448608"/>
                <a:gd name="connsiteX2736" fmla="*/ 678856 w 1223485"/>
                <a:gd name="connsiteY2736" fmla="*/ 134464 h 448608"/>
                <a:gd name="connsiteX2737" fmla="*/ 679494 w 1223485"/>
                <a:gd name="connsiteY2737" fmla="*/ 133188 h 448608"/>
                <a:gd name="connsiteX2738" fmla="*/ 680361 w 1223485"/>
                <a:gd name="connsiteY2738" fmla="*/ 132093 h 448608"/>
                <a:gd name="connsiteX2739" fmla="*/ 681751 w 1223485"/>
                <a:gd name="connsiteY2739" fmla="*/ 130950 h 448608"/>
                <a:gd name="connsiteX2740" fmla="*/ 682923 w 1223485"/>
                <a:gd name="connsiteY2740" fmla="*/ 129645 h 448608"/>
                <a:gd name="connsiteX2741" fmla="*/ 684228 w 1223485"/>
                <a:gd name="connsiteY2741" fmla="*/ 126625 h 448608"/>
                <a:gd name="connsiteX2742" fmla="*/ 685952 w 1223485"/>
                <a:gd name="connsiteY2742" fmla="*/ 123873 h 448608"/>
                <a:gd name="connsiteX2743" fmla="*/ 687133 w 1223485"/>
                <a:gd name="connsiteY2743" fmla="*/ 122911 h 448608"/>
                <a:gd name="connsiteX2744" fmla="*/ 688553 w 1223485"/>
                <a:gd name="connsiteY2744" fmla="*/ 122311 h 448608"/>
                <a:gd name="connsiteX2745" fmla="*/ 690133 w 1223485"/>
                <a:gd name="connsiteY2745" fmla="*/ 121939 h 448608"/>
                <a:gd name="connsiteX2746" fmla="*/ 691658 w 1223485"/>
                <a:gd name="connsiteY2746" fmla="*/ 121891 h 448608"/>
                <a:gd name="connsiteX2747" fmla="*/ 695039 w 1223485"/>
                <a:gd name="connsiteY2747" fmla="*/ 123615 h 448608"/>
                <a:gd name="connsiteX2748" fmla="*/ 697001 w 1223485"/>
                <a:gd name="connsiteY2748" fmla="*/ 123958 h 448608"/>
                <a:gd name="connsiteX2749" fmla="*/ 699011 w 1223485"/>
                <a:gd name="connsiteY2749" fmla="*/ 123835 h 448608"/>
                <a:gd name="connsiteX2750" fmla="*/ 700278 w 1223485"/>
                <a:gd name="connsiteY2750" fmla="*/ 124120 h 448608"/>
                <a:gd name="connsiteX2751" fmla="*/ 701240 w 1223485"/>
                <a:gd name="connsiteY2751" fmla="*/ 124901 h 448608"/>
                <a:gd name="connsiteX2752" fmla="*/ 702116 w 1223485"/>
                <a:gd name="connsiteY2752" fmla="*/ 126463 h 448608"/>
                <a:gd name="connsiteX2753" fmla="*/ 703193 w 1223485"/>
                <a:gd name="connsiteY2753" fmla="*/ 127816 h 448608"/>
                <a:gd name="connsiteX2754" fmla="*/ 704193 w 1223485"/>
                <a:gd name="connsiteY2754" fmla="*/ 128483 h 448608"/>
                <a:gd name="connsiteX2755" fmla="*/ 705288 w 1223485"/>
                <a:gd name="connsiteY2755" fmla="*/ 128797 h 448608"/>
                <a:gd name="connsiteX2756" fmla="*/ 712651 w 1223485"/>
                <a:gd name="connsiteY2756" fmla="*/ 128245 h 448608"/>
                <a:gd name="connsiteX2757" fmla="*/ 719090 w 1223485"/>
                <a:gd name="connsiteY2757" fmla="*/ 129769 h 448608"/>
                <a:gd name="connsiteX2758" fmla="*/ 727872 w 1223485"/>
                <a:gd name="connsiteY2758" fmla="*/ 130112 h 448608"/>
                <a:gd name="connsiteX2759" fmla="*/ 730882 w 1223485"/>
                <a:gd name="connsiteY2759" fmla="*/ 131007 h 448608"/>
                <a:gd name="connsiteX2760" fmla="*/ 733777 w 1223485"/>
                <a:gd name="connsiteY2760" fmla="*/ 132178 h 448608"/>
                <a:gd name="connsiteX2761" fmla="*/ 737311 w 1223485"/>
                <a:gd name="connsiteY2761" fmla="*/ 134236 h 448608"/>
                <a:gd name="connsiteX2762" fmla="*/ 738607 w 1223485"/>
                <a:gd name="connsiteY2762" fmla="*/ 134693 h 448608"/>
                <a:gd name="connsiteX2763" fmla="*/ 740054 w 1223485"/>
                <a:gd name="connsiteY2763" fmla="*/ 134579 h 448608"/>
                <a:gd name="connsiteX2764" fmla="*/ 741854 w 1223485"/>
                <a:gd name="connsiteY2764" fmla="*/ 132636 h 448608"/>
                <a:gd name="connsiteX2765" fmla="*/ 743264 w 1223485"/>
                <a:gd name="connsiteY2765" fmla="*/ 132216 h 448608"/>
                <a:gd name="connsiteX2766" fmla="*/ 744693 w 1223485"/>
                <a:gd name="connsiteY2766" fmla="*/ 132140 h 448608"/>
                <a:gd name="connsiteX2767" fmla="*/ 750351 w 1223485"/>
                <a:gd name="connsiteY2767" fmla="*/ 132502 h 448608"/>
                <a:gd name="connsiteX2768" fmla="*/ 765553 w 1223485"/>
                <a:gd name="connsiteY2768" fmla="*/ 134883 h 448608"/>
                <a:gd name="connsiteX2769" fmla="*/ 767800 w 1223485"/>
                <a:gd name="connsiteY2769" fmla="*/ 134560 h 448608"/>
                <a:gd name="connsiteX2770" fmla="*/ 776964 w 1223485"/>
                <a:gd name="connsiteY2770" fmla="*/ 129997 h 448608"/>
                <a:gd name="connsiteX2771" fmla="*/ 780640 w 1223485"/>
                <a:gd name="connsiteY2771" fmla="*/ 125673 h 448608"/>
                <a:gd name="connsiteX2772" fmla="*/ 783927 w 1223485"/>
                <a:gd name="connsiteY2772" fmla="*/ 124473 h 448608"/>
                <a:gd name="connsiteX2773" fmla="*/ 785031 w 1223485"/>
                <a:gd name="connsiteY2773" fmla="*/ 122511 h 448608"/>
                <a:gd name="connsiteX2774" fmla="*/ 785698 w 1223485"/>
                <a:gd name="connsiteY2774" fmla="*/ 120167 h 448608"/>
                <a:gd name="connsiteX2775" fmla="*/ 786860 w 1223485"/>
                <a:gd name="connsiteY2775" fmla="*/ 119539 h 448608"/>
                <a:gd name="connsiteX2776" fmla="*/ 789613 w 1223485"/>
                <a:gd name="connsiteY2776" fmla="*/ 118872 h 448608"/>
                <a:gd name="connsiteX2777" fmla="*/ 790699 w 1223485"/>
                <a:gd name="connsiteY2777" fmla="*/ 118177 h 448608"/>
                <a:gd name="connsiteX2778" fmla="*/ 792651 w 1223485"/>
                <a:gd name="connsiteY2778" fmla="*/ 115291 h 448608"/>
                <a:gd name="connsiteX2779" fmla="*/ 794956 w 1223485"/>
                <a:gd name="connsiteY2779" fmla="*/ 112738 h 448608"/>
                <a:gd name="connsiteX2780" fmla="*/ 796090 w 1223485"/>
                <a:gd name="connsiteY2780" fmla="*/ 111966 h 448608"/>
                <a:gd name="connsiteX2781" fmla="*/ 799347 w 1223485"/>
                <a:gd name="connsiteY2781" fmla="*/ 112376 h 448608"/>
                <a:gd name="connsiteX2782" fmla="*/ 800785 w 1223485"/>
                <a:gd name="connsiteY2782" fmla="*/ 113490 h 448608"/>
                <a:gd name="connsiteX2783" fmla="*/ 802614 w 1223485"/>
                <a:gd name="connsiteY2783" fmla="*/ 117243 h 448608"/>
                <a:gd name="connsiteX2784" fmla="*/ 802300 w 1223485"/>
                <a:gd name="connsiteY2784" fmla="*/ 117872 h 448608"/>
                <a:gd name="connsiteX2785" fmla="*/ 800138 w 1223485"/>
                <a:gd name="connsiteY2785" fmla="*/ 119739 h 448608"/>
                <a:gd name="connsiteX2786" fmla="*/ 799509 w 1223485"/>
                <a:gd name="connsiteY2786" fmla="*/ 120529 h 448608"/>
                <a:gd name="connsiteX2787" fmla="*/ 797118 w 1223485"/>
                <a:gd name="connsiteY2787" fmla="*/ 125806 h 448608"/>
                <a:gd name="connsiteX2788" fmla="*/ 795480 w 1223485"/>
                <a:gd name="connsiteY2788" fmla="*/ 128397 h 448608"/>
                <a:gd name="connsiteX2789" fmla="*/ 793442 w 1223485"/>
                <a:gd name="connsiteY2789" fmla="*/ 130712 h 448608"/>
                <a:gd name="connsiteX2790" fmla="*/ 173793 w 1223485"/>
                <a:gd name="connsiteY2790" fmla="*/ 101937 h 448608"/>
                <a:gd name="connsiteX2791" fmla="*/ 175231 w 1223485"/>
                <a:gd name="connsiteY2791" fmla="*/ 104118 h 448608"/>
                <a:gd name="connsiteX2792" fmla="*/ 175536 w 1223485"/>
                <a:gd name="connsiteY2792" fmla="*/ 105527 h 448608"/>
                <a:gd name="connsiteX2793" fmla="*/ 174479 w 1223485"/>
                <a:gd name="connsiteY2793" fmla="*/ 107147 h 448608"/>
                <a:gd name="connsiteX2794" fmla="*/ 174088 w 1223485"/>
                <a:gd name="connsiteY2794" fmla="*/ 109633 h 448608"/>
                <a:gd name="connsiteX2795" fmla="*/ 170973 w 1223485"/>
                <a:gd name="connsiteY2795" fmla="*/ 111585 h 448608"/>
                <a:gd name="connsiteX2796" fmla="*/ 168250 w 1223485"/>
                <a:gd name="connsiteY2796" fmla="*/ 111119 h 448608"/>
                <a:gd name="connsiteX2797" fmla="*/ 167364 w 1223485"/>
                <a:gd name="connsiteY2797" fmla="*/ 110423 h 448608"/>
                <a:gd name="connsiteX2798" fmla="*/ 165639 w 1223485"/>
                <a:gd name="connsiteY2798" fmla="*/ 106651 h 448608"/>
                <a:gd name="connsiteX2799" fmla="*/ 165811 w 1223485"/>
                <a:gd name="connsiteY2799" fmla="*/ 103451 h 448608"/>
                <a:gd name="connsiteX2800" fmla="*/ 166887 w 1223485"/>
                <a:gd name="connsiteY2800" fmla="*/ 102232 h 448608"/>
                <a:gd name="connsiteX2801" fmla="*/ 169421 w 1223485"/>
                <a:gd name="connsiteY2801" fmla="*/ 102422 h 448608"/>
                <a:gd name="connsiteX2802" fmla="*/ 171993 w 1223485"/>
                <a:gd name="connsiteY2802" fmla="*/ 100670 h 448608"/>
                <a:gd name="connsiteX2803" fmla="*/ 173793 w 1223485"/>
                <a:gd name="connsiteY2803" fmla="*/ 101937 h 448608"/>
                <a:gd name="connsiteX2804" fmla="*/ 869470 w 1223485"/>
                <a:gd name="connsiteY2804" fmla="*/ 134617 h 448608"/>
                <a:gd name="connsiteX2805" fmla="*/ 871414 w 1223485"/>
                <a:gd name="connsiteY2805" fmla="*/ 135207 h 448608"/>
                <a:gd name="connsiteX2806" fmla="*/ 873433 w 1223485"/>
                <a:gd name="connsiteY2806" fmla="*/ 135045 h 448608"/>
                <a:gd name="connsiteX2807" fmla="*/ 874433 w 1223485"/>
                <a:gd name="connsiteY2807" fmla="*/ 133855 h 448608"/>
                <a:gd name="connsiteX2808" fmla="*/ 874709 w 1223485"/>
                <a:gd name="connsiteY2808" fmla="*/ 132312 h 448608"/>
                <a:gd name="connsiteX2809" fmla="*/ 875729 w 1223485"/>
                <a:gd name="connsiteY2809" fmla="*/ 129445 h 448608"/>
                <a:gd name="connsiteX2810" fmla="*/ 878081 w 1223485"/>
                <a:gd name="connsiteY2810" fmla="*/ 127502 h 448608"/>
                <a:gd name="connsiteX2811" fmla="*/ 879729 w 1223485"/>
                <a:gd name="connsiteY2811" fmla="*/ 127197 h 448608"/>
                <a:gd name="connsiteX2812" fmla="*/ 880900 w 1223485"/>
                <a:gd name="connsiteY2812" fmla="*/ 126378 h 448608"/>
                <a:gd name="connsiteX2813" fmla="*/ 880700 w 1223485"/>
                <a:gd name="connsiteY2813" fmla="*/ 124253 h 448608"/>
                <a:gd name="connsiteX2814" fmla="*/ 880824 w 1223485"/>
                <a:gd name="connsiteY2814" fmla="*/ 122168 h 448608"/>
                <a:gd name="connsiteX2815" fmla="*/ 882567 w 1223485"/>
                <a:gd name="connsiteY2815" fmla="*/ 119939 h 448608"/>
                <a:gd name="connsiteX2816" fmla="*/ 887949 w 1223485"/>
                <a:gd name="connsiteY2816" fmla="*/ 116834 h 448608"/>
                <a:gd name="connsiteX2817" fmla="*/ 891025 w 1223485"/>
                <a:gd name="connsiteY2817" fmla="*/ 115729 h 448608"/>
                <a:gd name="connsiteX2818" fmla="*/ 895016 w 1223485"/>
                <a:gd name="connsiteY2818" fmla="*/ 115376 h 448608"/>
                <a:gd name="connsiteX2819" fmla="*/ 895464 w 1223485"/>
                <a:gd name="connsiteY2819" fmla="*/ 116567 h 448608"/>
                <a:gd name="connsiteX2820" fmla="*/ 895007 w 1223485"/>
                <a:gd name="connsiteY2820" fmla="*/ 118262 h 448608"/>
                <a:gd name="connsiteX2821" fmla="*/ 895778 w 1223485"/>
                <a:gd name="connsiteY2821" fmla="*/ 120825 h 448608"/>
                <a:gd name="connsiteX2822" fmla="*/ 895398 w 1223485"/>
                <a:gd name="connsiteY2822" fmla="*/ 127759 h 448608"/>
                <a:gd name="connsiteX2823" fmla="*/ 894483 w 1223485"/>
                <a:gd name="connsiteY2823" fmla="*/ 128740 h 448608"/>
                <a:gd name="connsiteX2824" fmla="*/ 890358 w 1223485"/>
                <a:gd name="connsiteY2824" fmla="*/ 131131 h 448608"/>
                <a:gd name="connsiteX2825" fmla="*/ 885854 w 1223485"/>
                <a:gd name="connsiteY2825" fmla="*/ 133045 h 448608"/>
                <a:gd name="connsiteX2826" fmla="*/ 884587 w 1223485"/>
                <a:gd name="connsiteY2826" fmla="*/ 133845 h 448608"/>
                <a:gd name="connsiteX2827" fmla="*/ 883472 w 1223485"/>
                <a:gd name="connsiteY2827" fmla="*/ 135750 h 448608"/>
                <a:gd name="connsiteX2828" fmla="*/ 883568 w 1223485"/>
                <a:gd name="connsiteY2828" fmla="*/ 137646 h 448608"/>
                <a:gd name="connsiteX2829" fmla="*/ 887244 w 1223485"/>
                <a:gd name="connsiteY2829" fmla="*/ 140170 h 448608"/>
                <a:gd name="connsiteX2830" fmla="*/ 892950 w 1223485"/>
                <a:gd name="connsiteY2830" fmla="*/ 142532 h 448608"/>
                <a:gd name="connsiteX2831" fmla="*/ 894121 w 1223485"/>
                <a:gd name="connsiteY2831" fmla="*/ 143637 h 448608"/>
                <a:gd name="connsiteX2832" fmla="*/ 894883 w 1223485"/>
                <a:gd name="connsiteY2832" fmla="*/ 145494 h 448608"/>
                <a:gd name="connsiteX2833" fmla="*/ 895092 w 1223485"/>
                <a:gd name="connsiteY2833" fmla="*/ 147571 h 448608"/>
                <a:gd name="connsiteX2834" fmla="*/ 896474 w 1223485"/>
                <a:gd name="connsiteY2834" fmla="*/ 148561 h 448608"/>
                <a:gd name="connsiteX2835" fmla="*/ 898407 w 1223485"/>
                <a:gd name="connsiteY2835" fmla="*/ 149038 h 448608"/>
                <a:gd name="connsiteX2836" fmla="*/ 899683 w 1223485"/>
                <a:gd name="connsiteY2836" fmla="*/ 150019 h 448608"/>
                <a:gd name="connsiteX2837" fmla="*/ 900656 w 1223485"/>
                <a:gd name="connsiteY2837" fmla="*/ 151400 h 448608"/>
                <a:gd name="connsiteX2838" fmla="*/ 891054 w 1223485"/>
                <a:gd name="connsiteY2838" fmla="*/ 148171 h 448608"/>
                <a:gd name="connsiteX2839" fmla="*/ 888539 w 1223485"/>
                <a:gd name="connsiteY2839" fmla="*/ 146752 h 448608"/>
                <a:gd name="connsiteX2840" fmla="*/ 885511 w 1223485"/>
                <a:gd name="connsiteY2840" fmla="*/ 146580 h 448608"/>
                <a:gd name="connsiteX2841" fmla="*/ 882510 w 1223485"/>
                <a:gd name="connsiteY2841" fmla="*/ 146152 h 448608"/>
                <a:gd name="connsiteX2842" fmla="*/ 879453 w 1223485"/>
                <a:gd name="connsiteY2842" fmla="*/ 144913 h 448608"/>
                <a:gd name="connsiteX2843" fmla="*/ 876166 w 1223485"/>
                <a:gd name="connsiteY2843" fmla="*/ 144618 h 448608"/>
                <a:gd name="connsiteX2844" fmla="*/ 874595 w 1223485"/>
                <a:gd name="connsiteY2844" fmla="*/ 145513 h 448608"/>
                <a:gd name="connsiteX2845" fmla="*/ 873985 w 1223485"/>
                <a:gd name="connsiteY2845" fmla="*/ 147266 h 448608"/>
                <a:gd name="connsiteX2846" fmla="*/ 873614 w 1223485"/>
                <a:gd name="connsiteY2846" fmla="*/ 149228 h 448608"/>
                <a:gd name="connsiteX2847" fmla="*/ 874338 w 1223485"/>
                <a:gd name="connsiteY2847" fmla="*/ 151667 h 448608"/>
                <a:gd name="connsiteX2848" fmla="*/ 874271 w 1223485"/>
                <a:gd name="connsiteY2848" fmla="*/ 153152 h 448608"/>
                <a:gd name="connsiteX2849" fmla="*/ 873652 w 1223485"/>
                <a:gd name="connsiteY2849" fmla="*/ 155829 h 448608"/>
                <a:gd name="connsiteX2850" fmla="*/ 876033 w 1223485"/>
                <a:gd name="connsiteY2850" fmla="*/ 163744 h 448608"/>
                <a:gd name="connsiteX2851" fmla="*/ 879014 w 1223485"/>
                <a:gd name="connsiteY2851" fmla="*/ 170031 h 448608"/>
                <a:gd name="connsiteX2852" fmla="*/ 883405 w 1223485"/>
                <a:gd name="connsiteY2852" fmla="*/ 176574 h 448608"/>
                <a:gd name="connsiteX2853" fmla="*/ 885577 w 1223485"/>
                <a:gd name="connsiteY2853" fmla="*/ 178822 h 448608"/>
                <a:gd name="connsiteX2854" fmla="*/ 888006 w 1223485"/>
                <a:gd name="connsiteY2854" fmla="*/ 180851 h 448608"/>
                <a:gd name="connsiteX2855" fmla="*/ 884063 w 1223485"/>
                <a:gd name="connsiteY2855" fmla="*/ 180251 h 448608"/>
                <a:gd name="connsiteX2856" fmla="*/ 882872 w 1223485"/>
                <a:gd name="connsiteY2856" fmla="*/ 178070 h 448608"/>
                <a:gd name="connsiteX2857" fmla="*/ 877881 w 1223485"/>
                <a:gd name="connsiteY2857" fmla="*/ 175898 h 448608"/>
                <a:gd name="connsiteX2858" fmla="*/ 876919 w 1223485"/>
                <a:gd name="connsiteY2858" fmla="*/ 174603 h 448608"/>
                <a:gd name="connsiteX2859" fmla="*/ 873661 w 1223485"/>
                <a:gd name="connsiteY2859" fmla="*/ 168392 h 448608"/>
                <a:gd name="connsiteX2860" fmla="*/ 872709 w 1223485"/>
                <a:gd name="connsiteY2860" fmla="*/ 167230 h 448608"/>
                <a:gd name="connsiteX2861" fmla="*/ 869709 w 1223485"/>
                <a:gd name="connsiteY2861" fmla="*/ 165116 h 448608"/>
                <a:gd name="connsiteX2862" fmla="*/ 868385 w 1223485"/>
                <a:gd name="connsiteY2862" fmla="*/ 163563 h 448608"/>
                <a:gd name="connsiteX2863" fmla="*/ 867937 w 1223485"/>
                <a:gd name="connsiteY2863" fmla="*/ 161468 h 448608"/>
                <a:gd name="connsiteX2864" fmla="*/ 868270 w 1223485"/>
                <a:gd name="connsiteY2864" fmla="*/ 159267 h 448608"/>
                <a:gd name="connsiteX2865" fmla="*/ 868099 w 1223485"/>
                <a:gd name="connsiteY2865" fmla="*/ 156220 h 448608"/>
                <a:gd name="connsiteX2866" fmla="*/ 868213 w 1223485"/>
                <a:gd name="connsiteY2866" fmla="*/ 153190 h 448608"/>
                <a:gd name="connsiteX2867" fmla="*/ 868832 w 1223485"/>
                <a:gd name="connsiteY2867" fmla="*/ 149495 h 448608"/>
                <a:gd name="connsiteX2868" fmla="*/ 867756 w 1223485"/>
                <a:gd name="connsiteY2868" fmla="*/ 148190 h 448608"/>
                <a:gd name="connsiteX2869" fmla="*/ 866356 w 1223485"/>
                <a:gd name="connsiteY2869" fmla="*/ 146971 h 448608"/>
                <a:gd name="connsiteX2870" fmla="*/ 864727 w 1223485"/>
                <a:gd name="connsiteY2870" fmla="*/ 144142 h 448608"/>
                <a:gd name="connsiteX2871" fmla="*/ 864241 w 1223485"/>
                <a:gd name="connsiteY2871" fmla="*/ 140922 h 448608"/>
                <a:gd name="connsiteX2872" fmla="*/ 864375 w 1223485"/>
                <a:gd name="connsiteY2872" fmla="*/ 139074 h 448608"/>
                <a:gd name="connsiteX2873" fmla="*/ 865041 w 1223485"/>
                <a:gd name="connsiteY2873" fmla="*/ 137436 h 448608"/>
                <a:gd name="connsiteX2874" fmla="*/ 865946 w 1223485"/>
                <a:gd name="connsiteY2874" fmla="*/ 136017 h 448608"/>
                <a:gd name="connsiteX2875" fmla="*/ 866146 w 1223485"/>
                <a:gd name="connsiteY2875" fmla="*/ 134626 h 448608"/>
                <a:gd name="connsiteX2876" fmla="*/ 863803 w 1223485"/>
                <a:gd name="connsiteY2876" fmla="*/ 132617 h 448608"/>
                <a:gd name="connsiteX2877" fmla="*/ 861346 w 1223485"/>
                <a:gd name="connsiteY2877" fmla="*/ 126882 h 448608"/>
                <a:gd name="connsiteX2878" fmla="*/ 861127 w 1223485"/>
                <a:gd name="connsiteY2878" fmla="*/ 123911 h 448608"/>
                <a:gd name="connsiteX2879" fmla="*/ 864251 w 1223485"/>
                <a:gd name="connsiteY2879" fmla="*/ 118186 h 448608"/>
                <a:gd name="connsiteX2880" fmla="*/ 864184 w 1223485"/>
                <a:gd name="connsiteY2880" fmla="*/ 115405 h 448608"/>
                <a:gd name="connsiteX2881" fmla="*/ 864803 w 1223485"/>
                <a:gd name="connsiteY2881" fmla="*/ 113757 h 448608"/>
                <a:gd name="connsiteX2882" fmla="*/ 865137 w 1223485"/>
                <a:gd name="connsiteY2882" fmla="*/ 112005 h 448608"/>
                <a:gd name="connsiteX2883" fmla="*/ 866775 w 1223485"/>
                <a:gd name="connsiteY2883" fmla="*/ 108194 h 448608"/>
                <a:gd name="connsiteX2884" fmla="*/ 869432 w 1223485"/>
                <a:gd name="connsiteY2884" fmla="*/ 104947 h 448608"/>
                <a:gd name="connsiteX2885" fmla="*/ 873947 w 1223485"/>
                <a:gd name="connsiteY2885" fmla="*/ 100393 h 448608"/>
                <a:gd name="connsiteX2886" fmla="*/ 875662 w 1223485"/>
                <a:gd name="connsiteY2886" fmla="*/ 99403 h 448608"/>
                <a:gd name="connsiteX2887" fmla="*/ 877595 w 1223485"/>
                <a:gd name="connsiteY2887" fmla="*/ 98755 h 448608"/>
                <a:gd name="connsiteX2888" fmla="*/ 877767 w 1223485"/>
                <a:gd name="connsiteY2888" fmla="*/ 99869 h 448608"/>
                <a:gd name="connsiteX2889" fmla="*/ 877462 w 1223485"/>
                <a:gd name="connsiteY2889" fmla="*/ 100860 h 448608"/>
                <a:gd name="connsiteX2890" fmla="*/ 874128 w 1223485"/>
                <a:gd name="connsiteY2890" fmla="*/ 105489 h 448608"/>
                <a:gd name="connsiteX2891" fmla="*/ 873680 w 1223485"/>
                <a:gd name="connsiteY2891" fmla="*/ 106537 h 448608"/>
                <a:gd name="connsiteX2892" fmla="*/ 873595 w 1223485"/>
                <a:gd name="connsiteY2892" fmla="*/ 108480 h 448608"/>
                <a:gd name="connsiteX2893" fmla="*/ 875186 w 1223485"/>
                <a:gd name="connsiteY2893" fmla="*/ 109633 h 448608"/>
                <a:gd name="connsiteX2894" fmla="*/ 876919 w 1223485"/>
                <a:gd name="connsiteY2894" fmla="*/ 111985 h 448608"/>
                <a:gd name="connsiteX2895" fmla="*/ 877252 w 1223485"/>
                <a:gd name="connsiteY2895" fmla="*/ 115110 h 448608"/>
                <a:gd name="connsiteX2896" fmla="*/ 877319 w 1223485"/>
                <a:gd name="connsiteY2896" fmla="*/ 118443 h 448608"/>
                <a:gd name="connsiteX2897" fmla="*/ 876938 w 1223485"/>
                <a:gd name="connsiteY2897" fmla="*/ 121796 h 448608"/>
                <a:gd name="connsiteX2898" fmla="*/ 876300 w 1223485"/>
                <a:gd name="connsiteY2898" fmla="*/ 122920 h 448608"/>
                <a:gd name="connsiteX2899" fmla="*/ 873566 w 1223485"/>
                <a:gd name="connsiteY2899" fmla="*/ 126292 h 448608"/>
                <a:gd name="connsiteX2900" fmla="*/ 867347 w 1223485"/>
                <a:gd name="connsiteY2900" fmla="*/ 130245 h 448608"/>
                <a:gd name="connsiteX2901" fmla="*/ 866813 w 1223485"/>
                <a:gd name="connsiteY2901" fmla="*/ 131226 h 448608"/>
                <a:gd name="connsiteX2902" fmla="*/ 866860 w 1223485"/>
                <a:gd name="connsiteY2902" fmla="*/ 132312 h 448608"/>
                <a:gd name="connsiteX2903" fmla="*/ 868003 w 1223485"/>
                <a:gd name="connsiteY2903" fmla="*/ 133626 h 448608"/>
                <a:gd name="connsiteX2904" fmla="*/ 869470 w 1223485"/>
                <a:gd name="connsiteY2904" fmla="*/ 134617 h 448608"/>
                <a:gd name="connsiteX2905" fmla="*/ 56855 w 1223485"/>
                <a:gd name="connsiteY2905" fmla="*/ 102013 h 448608"/>
                <a:gd name="connsiteX2906" fmla="*/ 56702 w 1223485"/>
                <a:gd name="connsiteY2906" fmla="*/ 102613 h 448608"/>
                <a:gd name="connsiteX2907" fmla="*/ 53940 w 1223485"/>
                <a:gd name="connsiteY2907" fmla="*/ 99822 h 448608"/>
                <a:gd name="connsiteX2908" fmla="*/ 50816 w 1223485"/>
                <a:gd name="connsiteY2908" fmla="*/ 98269 h 448608"/>
                <a:gd name="connsiteX2909" fmla="*/ 52111 w 1223485"/>
                <a:gd name="connsiteY2909" fmla="*/ 97869 h 448608"/>
                <a:gd name="connsiteX2910" fmla="*/ 54693 w 1223485"/>
                <a:gd name="connsiteY2910" fmla="*/ 98298 h 448608"/>
                <a:gd name="connsiteX2911" fmla="*/ 55721 w 1223485"/>
                <a:gd name="connsiteY2911" fmla="*/ 98698 h 448608"/>
                <a:gd name="connsiteX2912" fmla="*/ 56712 w 1223485"/>
                <a:gd name="connsiteY2912" fmla="*/ 100089 h 448608"/>
                <a:gd name="connsiteX2913" fmla="*/ 56855 w 1223485"/>
                <a:gd name="connsiteY2913" fmla="*/ 102013 h 448608"/>
                <a:gd name="connsiteX2914" fmla="*/ 888749 w 1223485"/>
                <a:gd name="connsiteY2914" fmla="*/ 102641 h 448608"/>
                <a:gd name="connsiteX2915" fmla="*/ 884520 w 1223485"/>
                <a:gd name="connsiteY2915" fmla="*/ 103099 h 448608"/>
                <a:gd name="connsiteX2916" fmla="*/ 883558 w 1223485"/>
                <a:gd name="connsiteY2916" fmla="*/ 101832 h 448608"/>
                <a:gd name="connsiteX2917" fmla="*/ 882443 w 1223485"/>
                <a:gd name="connsiteY2917" fmla="*/ 96117 h 448608"/>
                <a:gd name="connsiteX2918" fmla="*/ 885444 w 1223485"/>
                <a:gd name="connsiteY2918" fmla="*/ 91545 h 448608"/>
                <a:gd name="connsiteX2919" fmla="*/ 889225 w 1223485"/>
                <a:gd name="connsiteY2919" fmla="*/ 88859 h 448608"/>
                <a:gd name="connsiteX2920" fmla="*/ 891807 w 1223485"/>
                <a:gd name="connsiteY2920" fmla="*/ 88182 h 448608"/>
                <a:gd name="connsiteX2921" fmla="*/ 892711 w 1223485"/>
                <a:gd name="connsiteY2921" fmla="*/ 88144 h 448608"/>
                <a:gd name="connsiteX2922" fmla="*/ 895016 w 1223485"/>
                <a:gd name="connsiteY2922" fmla="*/ 91440 h 448608"/>
                <a:gd name="connsiteX2923" fmla="*/ 893264 w 1223485"/>
                <a:gd name="connsiteY2923" fmla="*/ 98060 h 448608"/>
                <a:gd name="connsiteX2924" fmla="*/ 891244 w 1223485"/>
                <a:gd name="connsiteY2924" fmla="*/ 101441 h 448608"/>
                <a:gd name="connsiteX2925" fmla="*/ 888749 w 1223485"/>
                <a:gd name="connsiteY2925" fmla="*/ 102641 h 448608"/>
                <a:gd name="connsiteX2926" fmla="*/ 807310 w 1223485"/>
                <a:gd name="connsiteY2926" fmla="*/ 86706 h 448608"/>
                <a:gd name="connsiteX2927" fmla="*/ 807034 w 1223485"/>
                <a:gd name="connsiteY2927" fmla="*/ 87296 h 448608"/>
                <a:gd name="connsiteX2928" fmla="*/ 806043 w 1223485"/>
                <a:gd name="connsiteY2928" fmla="*/ 84182 h 448608"/>
                <a:gd name="connsiteX2929" fmla="*/ 806872 w 1223485"/>
                <a:gd name="connsiteY2929" fmla="*/ 82620 h 448608"/>
                <a:gd name="connsiteX2930" fmla="*/ 808063 w 1223485"/>
                <a:gd name="connsiteY2930" fmla="*/ 83191 h 448608"/>
                <a:gd name="connsiteX2931" fmla="*/ 808358 w 1223485"/>
                <a:gd name="connsiteY2931" fmla="*/ 83744 h 448608"/>
                <a:gd name="connsiteX2932" fmla="*/ 807225 w 1223485"/>
                <a:gd name="connsiteY2932" fmla="*/ 85230 h 448608"/>
                <a:gd name="connsiteX2933" fmla="*/ 807310 w 1223485"/>
                <a:gd name="connsiteY2933" fmla="*/ 86706 h 448608"/>
                <a:gd name="connsiteX2934" fmla="*/ 33594 w 1223485"/>
                <a:gd name="connsiteY2934" fmla="*/ 94450 h 448608"/>
                <a:gd name="connsiteX2935" fmla="*/ 31918 w 1223485"/>
                <a:gd name="connsiteY2935" fmla="*/ 94697 h 448608"/>
                <a:gd name="connsiteX2936" fmla="*/ 30299 w 1223485"/>
                <a:gd name="connsiteY2936" fmla="*/ 94126 h 448608"/>
                <a:gd name="connsiteX2937" fmla="*/ 28956 w 1223485"/>
                <a:gd name="connsiteY2937" fmla="*/ 92602 h 448608"/>
                <a:gd name="connsiteX2938" fmla="*/ 21774 w 1223485"/>
                <a:gd name="connsiteY2938" fmla="*/ 88182 h 448608"/>
                <a:gd name="connsiteX2939" fmla="*/ 19545 w 1223485"/>
                <a:gd name="connsiteY2939" fmla="*/ 88116 h 448608"/>
                <a:gd name="connsiteX2940" fmla="*/ 17983 w 1223485"/>
                <a:gd name="connsiteY2940" fmla="*/ 86982 h 448608"/>
                <a:gd name="connsiteX2941" fmla="*/ 16078 w 1223485"/>
                <a:gd name="connsiteY2941" fmla="*/ 86592 h 448608"/>
                <a:gd name="connsiteX2942" fmla="*/ 14058 w 1223485"/>
                <a:gd name="connsiteY2942" fmla="*/ 83639 h 448608"/>
                <a:gd name="connsiteX2943" fmla="*/ 13630 w 1223485"/>
                <a:gd name="connsiteY2943" fmla="*/ 82058 h 448608"/>
                <a:gd name="connsiteX2944" fmla="*/ 15097 w 1223485"/>
                <a:gd name="connsiteY2944" fmla="*/ 81286 h 448608"/>
                <a:gd name="connsiteX2945" fmla="*/ 16021 w 1223485"/>
                <a:gd name="connsiteY2945" fmla="*/ 79667 h 448608"/>
                <a:gd name="connsiteX2946" fmla="*/ 18412 w 1223485"/>
                <a:gd name="connsiteY2946" fmla="*/ 80381 h 448608"/>
                <a:gd name="connsiteX2947" fmla="*/ 21136 w 1223485"/>
                <a:gd name="connsiteY2947" fmla="*/ 83239 h 448608"/>
                <a:gd name="connsiteX2948" fmla="*/ 23907 w 1223485"/>
                <a:gd name="connsiteY2948" fmla="*/ 84306 h 448608"/>
                <a:gd name="connsiteX2949" fmla="*/ 24660 w 1223485"/>
                <a:gd name="connsiteY2949" fmla="*/ 84849 h 448608"/>
                <a:gd name="connsiteX2950" fmla="*/ 26012 w 1223485"/>
                <a:gd name="connsiteY2950" fmla="*/ 86430 h 448608"/>
                <a:gd name="connsiteX2951" fmla="*/ 32347 w 1223485"/>
                <a:gd name="connsiteY2951" fmla="*/ 90316 h 448608"/>
                <a:gd name="connsiteX2952" fmla="*/ 33032 w 1223485"/>
                <a:gd name="connsiteY2952" fmla="*/ 91640 h 448608"/>
                <a:gd name="connsiteX2953" fmla="*/ 33471 w 1223485"/>
                <a:gd name="connsiteY2953" fmla="*/ 92964 h 448608"/>
                <a:gd name="connsiteX2954" fmla="*/ 33594 w 1223485"/>
                <a:gd name="connsiteY2954" fmla="*/ 94450 h 448608"/>
                <a:gd name="connsiteX2955" fmla="*/ 365703 w 1223485"/>
                <a:gd name="connsiteY2955" fmla="*/ 79953 h 448608"/>
                <a:gd name="connsiteX2956" fmla="*/ 364398 w 1223485"/>
                <a:gd name="connsiteY2956" fmla="*/ 81343 h 448608"/>
                <a:gd name="connsiteX2957" fmla="*/ 363007 w 1223485"/>
                <a:gd name="connsiteY2957" fmla="*/ 80477 h 448608"/>
                <a:gd name="connsiteX2958" fmla="*/ 365160 w 1223485"/>
                <a:gd name="connsiteY2958" fmla="*/ 77657 h 448608"/>
                <a:gd name="connsiteX2959" fmla="*/ 365664 w 1223485"/>
                <a:gd name="connsiteY2959" fmla="*/ 77467 h 448608"/>
                <a:gd name="connsiteX2960" fmla="*/ 365703 w 1223485"/>
                <a:gd name="connsiteY2960" fmla="*/ 79953 h 448608"/>
                <a:gd name="connsiteX2961" fmla="*/ 282111 w 1223485"/>
                <a:gd name="connsiteY2961" fmla="*/ 81086 h 448608"/>
                <a:gd name="connsiteX2962" fmla="*/ 280997 w 1223485"/>
                <a:gd name="connsiteY2962" fmla="*/ 81191 h 448608"/>
                <a:gd name="connsiteX2963" fmla="*/ 280664 w 1223485"/>
                <a:gd name="connsiteY2963" fmla="*/ 80400 h 448608"/>
                <a:gd name="connsiteX2964" fmla="*/ 280711 w 1223485"/>
                <a:gd name="connsiteY2964" fmla="*/ 79038 h 448608"/>
                <a:gd name="connsiteX2965" fmla="*/ 280616 w 1223485"/>
                <a:gd name="connsiteY2965" fmla="*/ 77953 h 448608"/>
                <a:gd name="connsiteX2966" fmla="*/ 280292 w 1223485"/>
                <a:gd name="connsiteY2966" fmla="*/ 77143 h 448608"/>
                <a:gd name="connsiteX2967" fmla="*/ 280292 w 1223485"/>
                <a:gd name="connsiteY2967" fmla="*/ 75781 h 448608"/>
                <a:gd name="connsiteX2968" fmla="*/ 281321 w 1223485"/>
                <a:gd name="connsiteY2968" fmla="*/ 76457 h 448608"/>
                <a:gd name="connsiteX2969" fmla="*/ 282111 w 1223485"/>
                <a:gd name="connsiteY2969" fmla="*/ 77095 h 448608"/>
                <a:gd name="connsiteX2970" fmla="*/ 283026 w 1223485"/>
                <a:gd name="connsiteY2970" fmla="*/ 77553 h 448608"/>
                <a:gd name="connsiteX2971" fmla="*/ 283769 w 1223485"/>
                <a:gd name="connsiteY2971" fmla="*/ 77857 h 448608"/>
                <a:gd name="connsiteX2972" fmla="*/ 284159 w 1223485"/>
                <a:gd name="connsiteY2972" fmla="*/ 78067 h 448608"/>
                <a:gd name="connsiteX2973" fmla="*/ 283426 w 1223485"/>
                <a:gd name="connsiteY2973" fmla="*/ 79991 h 448608"/>
                <a:gd name="connsiteX2974" fmla="*/ 282111 w 1223485"/>
                <a:gd name="connsiteY2974" fmla="*/ 81086 h 448608"/>
                <a:gd name="connsiteX2975" fmla="*/ 296132 w 1223485"/>
                <a:gd name="connsiteY2975" fmla="*/ 73266 h 448608"/>
                <a:gd name="connsiteX2976" fmla="*/ 296094 w 1223485"/>
                <a:gd name="connsiteY2976" fmla="*/ 75095 h 448608"/>
                <a:gd name="connsiteX2977" fmla="*/ 294246 w 1223485"/>
                <a:gd name="connsiteY2977" fmla="*/ 74019 h 448608"/>
                <a:gd name="connsiteX2978" fmla="*/ 293884 w 1223485"/>
                <a:gd name="connsiteY2978" fmla="*/ 71990 h 448608"/>
                <a:gd name="connsiteX2979" fmla="*/ 294494 w 1223485"/>
                <a:gd name="connsiteY2979" fmla="*/ 71333 h 448608"/>
                <a:gd name="connsiteX2980" fmla="*/ 295760 w 1223485"/>
                <a:gd name="connsiteY2980" fmla="*/ 71685 h 448608"/>
                <a:gd name="connsiteX2981" fmla="*/ 296132 w 1223485"/>
                <a:gd name="connsiteY2981" fmla="*/ 73266 h 448608"/>
                <a:gd name="connsiteX2982" fmla="*/ 600160 w 1223485"/>
                <a:gd name="connsiteY2982" fmla="*/ 69980 h 448608"/>
                <a:gd name="connsiteX2983" fmla="*/ 599827 w 1223485"/>
                <a:gd name="connsiteY2983" fmla="*/ 70856 h 448608"/>
                <a:gd name="connsiteX2984" fmla="*/ 597541 w 1223485"/>
                <a:gd name="connsiteY2984" fmla="*/ 68713 h 448608"/>
                <a:gd name="connsiteX2985" fmla="*/ 596941 w 1223485"/>
                <a:gd name="connsiteY2985" fmla="*/ 67161 h 448608"/>
                <a:gd name="connsiteX2986" fmla="*/ 597217 w 1223485"/>
                <a:gd name="connsiteY2986" fmla="*/ 65951 h 448608"/>
                <a:gd name="connsiteX2987" fmla="*/ 599589 w 1223485"/>
                <a:gd name="connsiteY2987" fmla="*/ 65846 h 448608"/>
                <a:gd name="connsiteX2988" fmla="*/ 600770 w 1223485"/>
                <a:gd name="connsiteY2988" fmla="*/ 66608 h 448608"/>
                <a:gd name="connsiteX2989" fmla="*/ 600160 w 1223485"/>
                <a:gd name="connsiteY2989" fmla="*/ 69980 h 448608"/>
                <a:gd name="connsiteX2990" fmla="*/ 814006 w 1223485"/>
                <a:gd name="connsiteY2990" fmla="*/ 65846 h 448608"/>
                <a:gd name="connsiteX2991" fmla="*/ 813339 w 1223485"/>
                <a:gd name="connsiteY2991" fmla="*/ 66656 h 448608"/>
                <a:gd name="connsiteX2992" fmla="*/ 810091 w 1223485"/>
                <a:gd name="connsiteY2992" fmla="*/ 65170 h 448608"/>
                <a:gd name="connsiteX2993" fmla="*/ 810253 w 1223485"/>
                <a:gd name="connsiteY2993" fmla="*/ 62817 h 448608"/>
                <a:gd name="connsiteX2994" fmla="*/ 809815 w 1223485"/>
                <a:gd name="connsiteY2994" fmla="*/ 61655 h 448608"/>
                <a:gd name="connsiteX2995" fmla="*/ 808939 w 1223485"/>
                <a:gd name="connsiteY2995" fmla="*/ 60436 h 448608"/>
                <a:gd name="connsiteX2996" fmla="*/ 808587 w 1223485"/>
                <a:gd name="connsiteY2996" fmla="*/ 59246 h 448608"/>
                <a:gd name="connsiteX2997" fmla="*/ 808948 w 1223485"/>
                <a:gd name="connsiteY2997" fmla="*/ 57940 h 448608"/>
                <a:gd name="connsiteX2998" fmla="*/ 810949 w 1223485"/>
                <a:gd name="connsiteY2998" fmla="*/ 59607 h 448608"/>
                <a:gd name="connsiteX2999" fmla="*/ 812073 w 1223485"/>
                <a:gd name="connsiteY2999" fmla="*/ 62255 h 448608"/>
                <a:gd name="connsiteX3000" fmla="*/ 813616 w 1223485"/>
                <a:gd name="connsiteY3000" fmla="*/ 64770 h 448608"/>
                <a:gd name="connsiteX3001" fmla="*/ 814006 w 1223485"/>
                <a:gd name="connsiteY3001" fmla="*/ 65846 h 448608"/>
                <a:gd name="connsiteX3002" fmla="*/ 845925 w 1223485"/>
                <a:gd name="connsiteY3002" fmla="*/ 56997 h 448608"/>
                <a:gd name="connsiteX3003" fmla="*/ 845486 w 1223485"/>
                <a:gd name="connsiteY3003" fmla="*/ 57302 h 448608"/>
                <a:gd name="connsiteX3004" fmla="*/ 844525 w 1223485"/>
                <a:gd name="connsiteY3004" fmla="*/ 56588 h 448608"/>
                <a:gd name="connsiteX3005" fmla="*/ 843924 w 1223485"/>
                <a:gd name="connsiteY3005" fmla="*/ 55797 h 448608"/>
                <a:gd name="connsiteX3006" fmla="*/ 843962 w 1223485"/>
                <a:gd name="connsiteY3006" fmla="*/ 55007 h 448608"/>
                <a:gd name="connsiteX3007" fmla="*/ 844648 w 1223485"/>
                <a:gd name="connsiteY3007" fmla="*/ 54607 h 448608"/>
                <a:gd name="connsiteX3008" fmla="*/ 846039 w 1223485"/>
                <a:gd name="connsiteY3008" fmla="*/ 55816 h 448608"/>
                <a:gd name="connsiteX3009" fmla="*/ 846068 w 1223485"/>
                <a:gd name="connsiteY3009" fmla="*/ 56483 h 448608"/>
                <a:gd name="connsiteX3010" fmla="*/ 845925 w 1223485"/>
                <a:gd name="connsiteY3010" fmla="*/ 56997 h 448608"/>
                <a:gd name="connsiteX3011" fmla="*/ 842381 w 1223485"/>
                <a:gd name="connsiteY3011" fmla="*/ 54178 h 448608"/>
                <a:gd name="connsiteX3012" fmla="*/ 842448 w 1223485"/>
                <a:gd name="connsiteY3012" fmla="*/ 55302 h 448608"/>
                <a:gd name="connsiteX3013" fmla="*/ 840829 w 1223485"/>
                <a:gd name="connsiteY3013" fmla="*/ 52749 h 448608"/>
                <a:gd name="connsiteX3014" fmla="*/ 840200 w 1223485"/>
                <a:gd name="connsiteY3014" fmla="*/ 49730 h 448608"/>
                <a:gd name="connsiteX3015" fmla="*/ 841486 w 1223485"/>
                <a:gd name="connsiteY3015" fmla="*/ 50806 h 448608"/>
                <a:gd name="connsiteX3016" fmla="*/ 842924 w 1223485"/>
                <a:gd name="connsiteY3016" fmla="*/ 53035 h 448608"/>
                <a:gd name="connsiteX3017" fmla="*/ 842381 w 1223485"/>
                <a:gd name="connsiteY3017" fmla="*/ 54178 h 448608"/>
                <a:gd name="connsiteX3018" fmla="*/ 606209 w 1223485"/>
                <a:gd name="connsiteY3018" fmla="*/ 45882 h 448608"/>
                <a:gd name="connsiteX3019" fmla="*/ 607104 w 1223485"/>
                <a:gd name="connsiteY3019" fmla="*/ 48425 h 448608"/>
                <a:gd name="connsiteX3020" fmla="*/ 607237 w 1223485"/>
                <a:gd name="connsiteY3020" fmla="*/ 49397 h 448608"/>
                <a:gd name="connsiteX3021" fmla="*/ 602275 w 1223485"/>
                <a:gd name="connsiteY3021" fmla="*/ 50730 h 448608"/>
                <a:gd name="connsiteX3022" fmla="*/ 599284 w 1223485"/>
                <a:gd name="connsiteY3022" fmla="*/ 47606 h 448608"/>
                <a:gd name="connsiteX3023" fmla="*/ 599922 w 1223485"/>
                <a:gd name="connsiteY3023" fmla="*/ 46339 h 448608"/>
                <a:gd name="connsiteX3024" fmla="*/ 602504 w 1223485"/>
                <a:gd name="connsiteY3024" fmla="*/ 46396 h 448608"/>
                <a:gd name="connsiteX3025" fmla="*/ 606209 w 1223485"/>
                <a:gd name="connsiteY3025" fmla="*/ 45882 h 448608"/>
                <a:gd name="connsiteX3026" fmla="*/ 350434 w 1223485"/>
                <a:gd name="connsiteY3026" fmla="*/ 59093 h 448608"/>
                <a:gd name="connsiteX3027" fmla="*/ 346777 w 1223485"/>
                <a:gd name="connsiteY3027" fmla="*/ 60074 h 448608"/>
                <a:gd name="connsiteX3028" fmla="*/ 344662 w 1223485"/>
                <a:gd name="connsiteY3028" fmla="*/ 58703 h 448608"/>
                <a:gd name="connsiteX3029" fmla="*/ 346948 w 1223485"/>
                <a:gd name="connsiteY3029" fmla="*/ 57017 h 448608"/>
                <a:gd name="connsiteX3030" fmla="*/ 347757 w 1223485"/>
                <a:gd name="connsiteY3030" fmla="*/ 56902 h 448608"/>
                <a:gd name="connsiteX3031" fmla="*/ 348291 w 1223485"/>
                <a:gd name="connsiteY3031" fmla="*/ 56569 h 448608"/>
                <a:gd name="connsiteX3032" fmla="*/ 348482 w 1223485"/>
                <a:gd name="connsiteY3032" fmla="*/ 55883 h 448608"/>
                <a:gd name="connsiteX3033" fmla="*/ 344348 w 1223485"/>
                <a:gd name="connsiteY3033" fmla="*/ 54769 h 448608"/>
                <a:gd name="connsiteX3034" fmla="*/ 343166 w 1223485"/>
                <a:gd name="connsiteY3034" fmla="*/ 53788 h 448608"/>
                <a:gd name="connsiteX3035" fmla="*/ 342043 w 1223485"/>
                <a:gd name="connsiteY3035" fmla="*/ 51292 h 448608"/>
                <a:gd name="connsiteX3036" fmla="*/ 342071 w 1223485"/>
                <a:gd name="connsiteY3036" fmla="*/ 49701 h 448608"/>
                <a:gd name="connsiteX3037" fmla="*/ 347386 w 1223485"/>
                <a:gd name="connsiteY3037" fmla="*/ 45501 h 448608"/>
                <a:gd name="connsiteX3038" fmla="*/ 348624 w 1223485"/>
                <a:gd name="connsiteY3038" fmla="*/ 45053 h 448608"/>
                <a:gd name="connsiteX3039" fmla="*/ 348824 w 1223485"/>
                <a:gd name="connsiteY3039" fmla="*/ 46796 h 448608"/>
                <a:gd name="connsiteX3040" fmla="*/ 352491 w 1223485"/>
                <a:gd name="connsiteY3040" fmla="*/ 51197 h 448608"/>
                <a:gd name="connsiteX3041" fmla="*/ 352653 w 1223485"/>
                <a:gd name="connsiteY3041" fmla="*/ 54130 h 448608"/>
                <a:gd name="connsiteX3042" fmla="*/ 352510 w 1223485"/>
                <a:gd name="connsiteY3042" fmla="*/ 55188 h 448608"/>
                <a:gd name="connsiteX3043" fmla="*/ 350434 w 1223485"/>
                <a:gd name="connsiteY3043" fmla="*/ 59093 h 448608"/>
                <a:gd name="connsiteX3044" fmla="*/ 570623 w 1223485"/>
                <a:gd name="connsiteY3044" fmla="*/ 41253 h 448608"/>
                <a:gd name="connsiteX3045" fmla="*/ 571585 w 1223485"/>
                <a:gd name="connsiteY3045" fmla="*/ 41824 h 448608"/>
                <a:gd name="connsiteX3046" fmla="*/ 572919 w 1223485"/>
                <a:gd name="connsiteY3046" fmla="*/ 41805 h 448608"/>
                <a:gd name="connsiteX3047" fmla="*/ 574500 w 1223485"/>
                <a:gd name="connsiteY3047" fmla="*/ 41386 h 448608"/>
                <a:gd name="connsiteX3048" fmla="*/ 578386 w 1223485"/>
                <a:gd name="connsiteY3048" fmla="*/ 41786 h 448608"/>
                <a:gd name="connsiteX3049" fmla="*/ 585263 w 1223485"/>
                <a:gd name="connsiteY3049" fmla="*/ 41872 h 448608"/>
                <a:gd name="connsiteX3050" fmla="*/ 589997 w 1223485"/>
                <a:gd name="connsiteY3050" fmla="*/ 42872 h 448608"/>
                <a:gd name="connsiteX3051" fmla="*/ 594627 w 1223485"/>
                <a:gd name="connsiteY3051" fmla="*/ 45701 h 448608"/>
                <a:gd name="connsiteX3052" fmla="*/ 596932 w 1223485"/>
                <a:gd name="connsiteY3052" fmla="*/ 46272 h 448608"/>
                <a:gd name="connsiteX3053" fmla="*/ 597922 w 1223485"/>
                <a:gd name="connsiteY3053" fmla="*/ 46291 h 448608"/>
                <a:gd name="connsiteX3054" fmla="*/ 597703 w 1223485"/>
                <a:gd name="connsiteY3054" fmla="*/ 46511 h 448608"/>
                <a:gd name="connsiteX3055" fmla="*/ 595874 w 1223485"/>
                <a:gd name="connsiteY3055" fmla="*/ 47282 h 448608"/>
                <a:gd name="connsiteX3056" fmla="*/ 595007 w 1223485"/>
                <a:gd name="connsiteY3056" fmla="*/ 48806 h 448608"/>
                <a:gd name="connsiteX3057" fmla="*/ 597532 w 1223485"/>
                <a:gd name="connsiteY3057" fmla="*/ 51140 h 448608"/>
                <a:gd name="connsiteX3058" fmla="*/ 597703 w 1223485"/>
                <a:gd name="connsiteY3058" fmla="*/ 52692 h 448608"/>
                <a:gd name="connsiteX3059" fmla="*/ 599656 w 1223485"/>
                <a:gd name="connsiteY3059" fmla="*/ 54083 h 448608"/>
                <a:gd name="connsiteX3060" fmla="*/ 602046 w 1223485"/>
                <a:gd name="connsiteY3060" fmla="*/ 56245 h 448608"/>
                <a:gd name="connsiteX3061" fmla="*/ 602142 w 1223485"/>
                <a:gd name="connsiteY3061" fmla="*/ 56950 h 448608"/>
                <a:gd name="connsiteX3062" fmla="*/ 602952 w 1223485"/>
                <a:gd name="connsiteY3062" fmla="*/ 57921 h 448608"/>
                <a:gd name="connsiteX3063" fmla="*/ 603361 w 1223485"/>
                <a:gd name="connsiteY3063" fmla="*/ 59112 h 448608"/>
                <a:gd name="connsiteX3064" fmla="*/ 601675 w 1223485"/>
                <a:gd name="connsiteY3064" fmla="*/ 60293 h 448608"/>
                <a:gd name="connsiteX3065" fmla="*/ 599418 w 1223485"/>
                <a:gd name="connsiteY3065" fmla="*/ 60512 h 448608"/>
                <a:gd name="connsiteX3066" fmla="*/ 597741 w 1223485"/>
                <a:gd name="connsiteY3066" fmla="*/ 59398 h 448608"/>
                <a:gd name="connsiteX3067" fmla="*/ 596208 w 1223485"/>
                <a:gd name="connsiteY3067" fmla="*/ 58007 h 448608"/>
                <a:gd name="connsiteX3068" fmla="*/ 595808 w 1223485"/>
                <a:gd name="connsiteY3068" fmla="*/ 59731 h 448608"/>
                <a:gd name="connsiteX3069" fmla="*/ 594617 w 1223485"/>
                <a:gd name="connsiteY3069" fmla="*/ 60722 h 448608"/>
                <a:gd name="connsiteX3070" fmla="*/ 590273 w 1223485"/>
                <a:gd name="connsiteY3070" fmla="*/ 60436 h 448608"/>
                <a:gd name="connsiteX3071" fmla="*/ 587168 w 1223485"/>
                <a:gd name="connsiteY3071" fmla="*/ 60445 h 448608"/>
                <a:gd name="connsiteX3072" fmla="*/ 584082 w 1223485"/>
                <a:gd name="connsiteY3072" fmla="*/ 60874 h 448608"/>
                <a:gd name="connsiteX3073" fmla="*/ 585625 w 1223485"/>
                <a:gd name="connsiteY3073" fmla="*/ 61141 h 448608"/>
                <a:gd name="connsiteX3074" fmla="*/ 587026 w 1223485"/>
                <a:gd name="connsiteY3074" fmla="*/ 61693 h 448608"/>
                <a:gd name="connsiteX3075" fmla="*/ 591835 w 1223485"/>
                <a:gd name="connsiteY3075" fmla="*/ 66094 h 448608"/>
                <a:gd name="connsiteX3076" fmla="*/ 592864 w 1223485"/>
                <a:gd name="connsiteY3076" fmla="*/ 67723 h 448608"/>
                <a:gd name="connsiteX3077" fmla="*/ 591178 w 1223485"/>
                <a:gd name="connsiteY3077" fmla="*/ 70961 h 448608"/>
                <a:gd name="connsiteX3078" fmla="*/ 591998 w 1223485"/>
                <a:gd name="connsiteY3078" fmla="*/ 72285 h 448608"/>
                <a:gd name="connsiteX3079" fmla="*/ 593855 w 1223485"/>
                <a:gd name="connsiteY3079" fmla="*/ 73047 h 448608"/>
                <a:gd name="connsiteX3080" fmla="*/ 596122 w 1223485"/>
                <a:gd name="connsiteY3080" fmla="*/ 74657 h 448608"/>
                <a:gd name="connsiteX3081" fmla="*/ 597732 w 1223485"/>
                <a:gd name="connsiteY3081" fmla="*/ 74819 h 448608"/>
                <a:gd name="connsiteX3082" fmla="*/ 598894 w 1223485"/>
                <a:gd name="connsiteY3082" fmla="*/ 75733 h 448608"/>
                <a:gd name="connsiteX3083" fmla="*/ 598941 w 1223485"/>
                <a:gd name="connsiteY3083" fmla="*/ 77314 h 448608"/>
                <a:gd name="connsiteX3084" fmla="*/ 599618 w 1223485"/>
                <a:gd name="connsiteY3084" fmla="*/ 78743 h 448608"/>
                <a:gd name="connsiteX3085" fmla="*/ 597789 w 1223485"/>
                <a:gd name="connsiteY3085" fmla="*/ 79324 h 448608"/>
                <a:gd name="connsiteX3086" fmla="*/ 599598 w 1223485"/>
                <a:gd name="connsiteY3086" fmla="*/ 79705 h 448608"/>
                <a:gd name="connsiteX3087" fmla="*/ 601218 w 1223485"/>
                <a:gd name="connsiteY3087" fmla="*/ 80438 h 448608"/>
                <a:gd name="connsiteX3088" fmla="*/ 600332 w 1223485"/>
                <a:gd name="connsiteY3088" fmla="*/ 81181 h 448608"/>
                <a:gd name="connsiteX3089" fmla="*/ 599646 w 1223485"/>
                <a:gd name="connsiteY3089" fmla="*/ 82086 h 448608"/>
                <a:gd name="connsiteX3090" fmla="*/ 600389 w 1223485"/>
                <a:gd name="connsiteY3090" fmla="*/ 82572 h 448608"/>
                <a:gd name="connsiteX3091" fmla="*/ 602609 w 1223485"/>
                <a:gd name="connsiteY3091" fmla="*/ 83401 h 448608"/>
                <a:gd name="connsiteX3092" fmla="*/ 603580 w 1223485"/>
                <a:gd name="connsiteY3092" fmla="*/ 84172 h 448608"/>
                <a:gd name="connsiteX3093" fmla="*/ 604085 w 1223485"/>
                <a:gd name="connsiteY3093" fmla="*/ 86239 h 448608"/>
                <a:gd name="connsiteX3094" fmla="*/ 606257 w 1223485"/>
                <a:gd name="connsiteY3094" fmla="*/ 89621 h 448608"/>
                <a:gd name="connsiteX3095" fmla="*/ 610219 w 1223485"/>
                <a:gd name="connsiteY3095" fmla="*/ 93983 h 448608"/>
                <a:gd name="connsiteX3096" fmla="*/ 611086 w 1223485"/>
                <a:gd name="connsiteY3096" fmla="*/ 95574 h 448608"/>
                <a:gd name="connsiteX3097" fmla="*/ 611076 w 1223485"/>
                <a:gd name="connsiteY3097" fmla="*/ 97041 h 448608"/>
                <a:gd name="connsiteX3098" fmla="*/ 610419 w 1223485"/>
                <a:gd name="connsiteY3098" fmla="*/ 98298 h 448608"/>
                <a:gd name="connsiteX3099" fmla="*/ 608162 w 1223485"/>
                <a:gd name="connsiteY3099" fmla="*/ 99765 h 448608"/>
                <a:gd name="connsiteX3100" fmla="*/ 606361 w 1223485"/>
                <a:gd name="connsiteY3100" fmla="*/ 101708 h 448608"/>
                <a:gd name="connsiteX3101" fmla="*/ 606142 w 1223485"/>
                <a:gd name="connsiteY3101" fmla="*/ 102413 h 448608"/>
                <a:gd name="connsiteX3102" fmla="*/ 603685 w 1223485"/>
                <a:gd name="connsiteY3102" fmla="*/ 103308 h 448608"/>
                <a:gd name="connsiteX3103" fmla="*/ 604808 w 1223485"/>
                <a:gd name="connsiteY3103" fmla="*/ 103965 h 448608"/>
                <a:gd name="connsiteX3104" fmla="*/ 605704 w 1223485"/>
                <a:gd name="connsiteY3104" fmla="*/ 104861 h 448608"/>
                <a:gd name="connsiteX3105" fmla="*/ 607409 w 1223485"/>
                <a:gd name="connsiteY3105" fmla="*/ 107556 h 448608"/>
                <a:gd name="connsiteX3106" fmla="*/ 611476 w 1223485"/>
                <a:gd name="connsiteY3106" fmla="*/ 111938 h 448608"/>
                <a:gd name="connsiteX3107" fmla="*/ 613524 w 1223485"/>
                <a:gd name="connsiteY3107" fmla="*/ 113576 h 448608"/>
                <a:gd name="connsiteX3108" fmla="*/ 621935 w 1223485"/>
                <a:gd name="connsiteY3108" fmla="*/ 119520 h 448608"/>
                <a:gd name="connsiteX3109" fmla="*/ 626411 w 1223485"/>
                <a:gd name="connsiteY3109" fmla="*/ 122110 h 448608"/>
                <a:gd name="connsiteX3110" fmla="*/ 632127 w 1223485"/>
                <a:gd name="connsiteY3110" fmla="*/ 128035 h 448608"/>
                <a:gd name="connsiteX3111" fmla="*/ 635089 w 1223485"/>
                <a:gd name="connsiteY3111" fmla="*/ 129407 h 448608"/>
                <a:gd name="connsiteX3112" fmla="*/ 635670 w 1223485"/>
                <a:gd name="connsiteY3112" fmla="*/ 131055 h 448608"/>
                <a:gd name="connsiteX3113" fmla="*/ 633193 w 1223485"/>
                <a:gd name="connsiteY3113" fmla="*/ 133588 h 448608"/>
                <a:gd name="connsiteX3114" fmla="*/ 629593 w 1223485"/>
                <a:gd name="connsiteY3114" fmla="*/ 134855 h 448608"/>
                <a:gd name="connsiteX3115" fmla="*/ 623640 w 1223485"/>
                <a:gd name="connsiteY3115" fmla="*/ 135531 h 448608"/>
                <a:gd name="connsiteX3116" fmla="*/ 617668 w 1223485"/>
                <a:gd name="connsiteY3116" fmla="*/ 134645 h 448608"/>
                <a:gd name="connsiteX3117" fmla="*/ 614581 w 1223485"/>
                <a:gd name="connsiteY3117" fmla="*/ 133921 h 448608"/>
                <a:gd name="connsiteX3118" fmla="*/ 611895 w 1223485"/>
                <a:gd name="connsiteY3118" fmla="*/ 132464 h 448608"/>
                <a:gd name="connsiteX3119" fmla="*/ 609781 w 1223485"/>
                <a:gd name="connsiteY3119" fmla="*/ 129540 h 448608"/>
                <a:gd name="connsiteX3120" fmla="*/ 606980 w 1223485"/>
                <a:gd name="connsiteY3120" fmla="*/ 127959 h 448608"/>
                <a:gd name="connsiteX3121" fmla="*/ 608057 w 1223485"/>
                <a:gd name="connsiteY3121" fmla="*/ 129730 h 448608"/>
                <a:gd name="connsiteX3122" fmla="*/ 608733 w 1223485"/>
                <a:gd name="connsiteY3122" fmla="*/ 131540 h 448608"/>
                <a:gd name="connsiteX3123" fmla="*/ 608380 w 1223485"/>
                <a:gd name="connsiteY3123" fmla="*/ 133512 h 448608"/>
                <a:gd name="connsiteX3124" fmla="*/ 607285 w 1223485"/>
                <a:gd name="connsiteY3124" fmla="*/ 135055 h 448608"/>
                <a:gd name="connsiteX3125" fmla="*/ 605399 w 1223485"/>
                <a:gd name="connsiteY3125" fmla="*/ 136188 h 448608"/>
                <a:gd name="connsiteX3126" fmla="*/ 603380 w 1223485"/>
                <a:gd name="connsiteY3126" fmla="*/ 137112 h 448608"/>
                <a:gd name="connsiteX3127" fmla="*/ 602523 w 1223485"/>
                <a:gd name="connsiteY3127" fmla="*/ 137760 h 448608"/>
                <a:gd name="connsiteX3128" fmla="*/ 597398 w 1223485"/>
                <a:gd name="connsiteY3128" fmla="*/ 148076 h 448608"/>
                <a:gd name="connsiteX3129" fmla="*/ 596569 w 1223485"/>
                <a:gd name="connsiteY3129" fmla="*/ 150866 h 448608"/>
                <a:gd name="connsiteX3130" fmla="*/ 595007 w 1223485"/>
                <a:gd name="connsiteY3130" fmla="*/ 162449 h 448608"/>
                <a:gd name="connsiteX3131" fmla="*/ 594979 w 1223485"/>
                <a:gd name="connsiteY3131" fmla="*/ 165725 h 448608"/>
                <a:gd name="connsiteX3132" fmla="*/ 597284 w 1223485"/>
                <a:gd name="connsiteY3132" fmla="*/ 171850 h 448608"/>
                <a:gd name="connsiteX3133" fmla="*/ 597484 w 1223485"/>
                <a:gd name="connsiteY3133" fmla="*/ 175060 h 448608"/>
                <a:gd name="connsiteX3134" fmla="*/ 597941 w 1223485"/>
                <a:gd name="connsiteY3134" fmla="*/ 176451 h 448608"/>
                <a:gd name="connsiteX3135" fmla="*/ 597636 w 1223485"/>
                <a:gd name="connsiteY3135" fmla="*/ 177603 h 448608"/>
                <a:gd name="connsiteX3136" fmla="*/ 596551 w 1223485"/>
                <a:gd name="connsiteY3136" fmla="*/ 178289 h 448608"/>
                <a:gd name="connsiteX3137" fmla="*/ 592150 w 1223485"/>
                <a:gd name="connsiteY3137" fmla="*/ 180156 h 448608"/>
                <a:gd name="connsiteX3138" fmla="*/ 589045 w 1223485"/>
                <a:gd name="connsiteY3138" fmla="*/ 181708 h 448608"/>
                <a:gd name="connsiteX3139" fmla="*/ 586521 w 1223485"/>
                <a:gd name="connsiteY3139" fmla="*/ 183918 h 448608"/>
                <a:gd name="connsiteX3140" fmla="*/ 584482 w 1223485"/>
                <a:gd name="connsiteY3140" fmla="*/ 186671 h 448608"/>
                <a:gd name="connsiteX3141" fmla="*/ 582692 w 1223485"/>
                <a:gd name="connsiteY3141" fmla="*/ 188662 h 448608"/>
                <a:gd name="connsiteX3142" fmla="*/ 580311 w 1223485"/>
                <a:gd name="connsiteY3142" fmla="*/ 189614 h 448608"/>
                <a:gd name="connsiteX3143" fmla="*/ 578577 w 1223485"/>
                <a:gd name="connsiteY3143" fmla="*/ 189471 h 448608"/>
                <a:gd name="connsiteX3144" fmla="*/ 577186 w 1223485"/>
                <a:gd name="connsiteY3144" fmla="*/ 188557 h 448608"/>
                <a:gd name="connsiteX3145" fmla="*/ 576205 w 1223485"/>
                <a:gd name="connsiteY3145" fmla="*/ 186785 h 448608"/>
                <a:gd name="connsiteX3146" fmla="*/ 575643 w 1223485"/>
                <a:gd name="connsiteY3146" fmla="*/ 184852 h 448608"/>
                <a:gd name="connsiteX3147" fmla="*/ 575281 w 1223485"/>
                <a:gd name="connsiteY3147" fmla="*/ 186280 h 448608"/>
                <a:gd name="connsiteX3148" fmla="*/ 575348 w 1223485"/>
                <a:gd name="connsiteY3148" fmla="*/ 187680 h 448608"/>
                <a:gd name="connsiteX3149" fmla="*/ 576167 w 1223485"/>
                <a:gd name="connsiteY3149" fmla="*/ 189176 h 448608"/>
                <a:gd name="connsiteX3150" fmla="*/ 576481 w 1223485"/>
                <a:gd name="connsiteY3150" fmla="*/ 190757 h 448608"/>
                <a:gd name="connsiteX3151" fmla="*/ 576005 w 1223485"/>
                <a:gd name="connsiteY3151" fmla="*/ 192367 h 448608"/>
                <a:gd name="connsiteX3152" fmla="*/ 574986 w 1223485"/>
                <a:gd name="connsiteY3152" fmla="*/ 193653 h 448608"/>
                <a:gd name="connsiteX3153" fmla="*/ 572224 w 1223485"/>
                <a:gd name="connsiteY3153" fmla="*/ 195053 h 448608"/>
                <a:gd name="connsiteX3154" fmla="*/ 570699 w 1223485"/>
                <a:gd name="connsiteY3154" fmla="*/ 196253 h 448608"/>
                <a:gd name="connsiteX3155" fmla="*/ 570404 w 1223485"/>
                <a:gd name="connsiteY3155" fmla="*/ 198377 h 448608"/>
                <a:gd name="connsiteX3156" fmla="*/ 569671 w 1223485"/>
                <a:gd name="connsiteY3156" fmla="*/ 199568 h 448608"/>
                <a:gd name="connsiteX3157" fmla="*/ 568614 w 1223485"/>
                <a:gd name="connsiteY3157" fmla="*/ 200492 h 448608"/>
                <a:gd name="connsiteX3158" fmla="*/ 564718 w 1223485"/>
                <a:gd name="connsiteY3158" fmla="*/ 202606 h 448608"/>
                <a:gd name="connsiteX3159" fmla="*/ 563842 w 1223485"/>
                <a:gd name="connsiteY3159" fmla="*/ 203454 h 448608"/>
                <a:gd name="connsiteX3160" fmla="*/ 563203 w 1223485"/>
                <a:gd name="connsiteY3160" fmla="*/ 204530 h 448608"/>
                <a:gd name="connsiteX3161" fmla="*/ 565280 w 1223485"/>
                <a:gd name="connsiteY3161" fmla="*/ 204359 h 448608"/>
                <a:gd name="connsiteX3162" fmla="*/ 567185 w 1223485"/>
                <a:gd name="connsiteY3162" fmla="*/ 204530 h 448608"/>
                <a:gd name="connsiteX3163" fmla="*/ 567328 w 1223485"/>
                <a:gd name="connsiteY3163" fmla="*/ 206635 h 448608"/>
                <a:gd name="connsiteX3164" fmla="*/ 567928 w 1223485"/>
                <a:gd name="connsiteY3164" fmla="*/ 208207 h 448608"/>
                <a:gd name="connsiteX3165" fmla="*/ 567166 w 1223485"/>
                <a:gd name="connsiteY3165" fmla="*/ 211646 h 448608"/>
                <a:gd name="connsiteX3166" fmla="*/ 564232 w 1223485"/>
                <a:gd name="connsiteY3166" fmla="*/ 213970 h 448608"/>
                <a:gd name="connsiteX3167" fmla="*/ 565699 w 1223485"/>
                <a:gd name="connsiteY3167" fmla="*/ 214455 h 448608"/>
                <a:gd name="connsiteX3168" fmla="*/ 567023 w 1223485"/>
                <a:gd name="connsiteY3168" fmla="*/ 215217 h 448608"/>
                <a:gd name="connsiteX3169" fmla="*/ 569966 w 1223485"/>
                <a:gd name="connsiteY3169" fmla="*/ 215779 h 448608"/>
                <a:gd name="connsiteX3170" fmla="*/ 570957 w 1223485"/>
                <a:gd name="connsiteY3170" fmla="*/ 218218 h 448608"/>
                <a:gd name="connsiteX3171" fmla="*/ 570519 w 1223485"/>
                <a:gd name="connsiteY3171" fmla="*/ 221171 h 448608"/>
                <a:gd name="connsiteX3172" fmla="*/ 569986 w 1223485"/>
                <a:gd name="connsiteY3172" fmla="*/ 223818 h 448608"/>
                <a:gd name="connsiteX3173" fmla="*/ 567871 w 1223485"/>
                <a:gd name="connsiteY3173" fmla="*/ 224552 h 448608"/>
                <a:gd name="connsiteX3174" fmla="*/ 566556 w 1223485"/>
                <a:gd name="connsiteY3174" fmla="*/ 224066 h 448608"/>
                <a:gd name="connsiteX3175" fmla="*/ 565252 w 1223485"/>
                <a:gd name="connsiteY3175" fmla="*/ 224114 h 448608"/>
                <a:gd name="connsiteX3176" fmla="*/ 564289 w 1223485"/>
                <a:gd name="connsiteY3176" fmla="*/ 224914 h 448608"/>
                <a:gd name="connsiteX3177" fmla="*/ 564042 w 1223485"/>
                <a:gd name="connsiteY3177" fmla="*/ 226285 h 448608"/>
                <a:gd name="connsiteX3178" fmla="*/ 565861 w 1223485"/>
                <a:gd name="connsiteY3178" fmla="*/ 225609 h 448608"/>
                <a:gd name="connsiteX3179" fmla="*/ 565756 w 1223485"/>
                <a:gd name="connsiteY3179" fmla="*/ 229038 h 448608"/>
                <a:gd name="connsiteX3180" fmla="*/ 565261 w 1223485"/>
                <a:gd name="connsiteY3180" fmla="*/ 232381 h 448608"/>
                <a:gd name="connsiteX3181" fmla="*/ 564661 w 1223485"/>
                <a:gd name="connsiteY3181" fmla="*/ 234229 h 448608"/>
                <a:gd name="connsiteX3182" fmla="*/ 563546 w 1223485"/>
                <a:gd name="connsiteY3182" fmla="*/ 235734 h 448608"/>
                <a:gd name="connsiteX3183" fmla="*/ 561861 w 1223485"/>
                <a:gd name="connsiteY3183" fmla="*/ 236220 h 448608"/>
                <a:gd name="connsiteX3184" fmla="*/ 560270 w 1223485"/>
                <a:gd name="connsiteY3184" fmla="*/ 235087 h 448608"/>
                <a:gd name="connsiteX3185" fmla="*/ 559946 w 1223485"/>
                <a:gd name="connsiteY3185" fmla="*/ 236401 h 448608"/>
                <a:gd name="connsiteX3186" fmla="*/ 560432 w 1223485"/>
                <a:gd name="connsiteY3186" fmla="*/ 237506 h 448608"/>
                <a:gd name="connsiteX3187" fmla="*/ 562699 w 1223485"/>
                <a:gd name="connsiteY3187" fmla="*/ 240192 h 448608"/>
                <a:gd name="connsiteX3188" fmla="*/ 561308 w 1223485"/>
                <a:gd name="connsiteY3188" fmla="*/ 240782 h 448608"/>
                <a:gd name="connsiteX3189" fmla="*/ 560298 w 1223485"/>
                <a:gd name="connsiteY3189" fmla="*/ 241697 h 448608"/>
                <a:gd name="connsiteX3190" fmla="*/ 559841 w 1223485"/>
                <a:gd name="connsiteY3190" fmla="*/ 243030 h 448608"/>
                <a:gd name="connsiteX3191" fmla="*/ 557374 w 1223485"/>
                <a:gd name="connsiteY3191" fmla="*/ 246088 h 448608"/>
                <a:gd name="connsiteX3192" fmla="*/ 556279 w 1223485"/>
                <a:gd name="connsiteY3192" fmla="*/ 248336 h 448608"/>
                <a:gd name="connsiteX3193" fmla="*/ 555812 w 1223485"/>
                <a:gd name="connsiteY3193" fmla="*/ 250736 h 448608"/>
                <a:gd name="connsiteX3194" fmla="*/ 554660 w 1223485"/>
                <a:gd name="connsiteY3194" fmla="*/ 252641 h 448608"/>
                <a:gd name="connsiteX3195" fmla="*/ 536000 w 1223485"/>
                <a:gd name="connsiteY3195" fmla="*/ 260947 h 448608"/>
                <a:gd name="connsiteX3196" fmla="*/ 520903 w 1223485"/>
                <a:gd name="connsiteY3196" fmla="*/ 267938 h 448608"/>
                <a:gd name="connsiteX3197" fmla="*/ 519817 w 1223485"/>
                <a:gd name="connsiteY3197" fmla="*/ 267462 h 448608"/>
                <a:gd name="connsiteX3198" fmla="*/ 519083 w 1223485"/>
                <a:gd name="connsiteY3198" fmla="*/ 266395 h 448608"/>
                <a:gd name="connsiteX3199" fmla="*/ 518570 w 1223485"/>
                <a:gd name="connsiteY3199" fmla="*/ 255527 h 448608"/>
                <a:gd name="connsiteX3200" fmla="*/ 516702 w 1223485"/>
                <a:gd name="connsiteY3200" fmla="*/ 249974 h 448608"/>
                <a:gd name="connsiteX3201" fmla="*/ 516426 w 1223485"/>
                <a:gd name="connsiteY3201" fmla="*/ 246840 h 448608"/>
                <a:gd name="connsiteX3202" fmla="*/ 514292 w 1223485"/>
                <a:gd name="connsiteY3202" fmla="*/ 249631 h 448608"/>
                <a:gd name="connsiteX3203" fmla="*/ 512988 w 1223485"/>
                <a:gd name="connsiteY3203" fmla="*/ 249345 h 448608"/>
                <a:gd name="connsiteX3204" fmla="*/ 511578 w 1223485"/>
                <a:gd name="connsiteY3204" fmla="*/ 248631 h 448608"/>
                <a:gd name="connsiteX3205" fmla="*/ 510521 w 1223485"/>
                <a:gd name="connsiteY3205" fmla="*/ 247717 h 448608"/>
                <a:gd name="connsiteX3206" fmla="*/ 510435 w 1223485"/>
                <a:gd name="connsiteY3206" fmla="*/ 246516 h 448608"/>
                <a:gd name="connsiteX3207" fmla="*/ 511578 w 1223485"/>
                <a:gd name="connsiteY3207" fmla="*/ 243068 h 448608"/>
                <a:gd name="connsiteX3208" fmla="*/ 510197 w 1223485"/>
                <a:gd name="connsiteY3208" fmla="*/ 244964 h 448608"/>
                <a:gd name="connsiteX3209" fmla="*/ 508692 w 1223485"/>
                <a:gd name="connsiteY3209" fmla="*/ 246421 h 448608"/>
                <a:gd name="connsiteX3210" fmla="*/ 507130 w 1223485"/>
                <a:gd name="connsiteY3210" fmla="*/ 246240 h 448608"/>
                <a:gd name="connsiteX3211" fmla="*/ 505777 w 1223485"/>
                <a:gd name="connsiteY3211" fmla="*/ 245516 h 448608"/>
                <a:gd name="connsiteX3212" fmla="*/ 505282 w 1223485"/>
                <a:gd name="connsiteY3212" fmla="*/ 244392 h 448608"/>
                <a:gd name="connsiteX3213" fmla="*/ 504567 w 1223485"/>
                <a:gd name="connsiteY3213" fmla="*/ 244221 h 448608"/>
                <a:gd name="connsiteX3214" fmla="*/ 501262 w 1223485"/>
                <a:gd name="connsiteY3214" fmla="*/ 247288 h 448608"/>
                <a:gd name="connsiteX3215" fmla="*/ 496910 w 1223485"/>
                <a:gd name="connsiteY3215" fmla="*/ 248936 h 448608"/>
                <a:gd name="connsiteX3216" fmla="*/ 494481 w 1223485"/>
                <a:gd name="connsiteY3216" fmla="*/ 248907 h 448608"/>
                <a:gd name="connsiteX3217" fmla="*/ 492576 w 1223485"/>
                <a:gd name="connsiteY3217" fmla="*/ 247964 h 448608"/>
                <a:gd name="connsiteX3218" fmla="*/ 492671 w 1223485"/>
                <a:gd name="connsiteY3218" fmla="*/ 245621 h 448608"/>
                <a:gd name="connsiteX3219" fmla="*/ 492471 w 1223485"/>
                <a:gd name="connsiteY3219" fmla="*/ 243335 h 448608"/>
                <a:gd name="connsiteX3220" fmla="*/ 491937 w 1223485"/>
                <a:gd name="connsiteY3220" fmla="*/ 241992 h 448608"/>
                <a:gd name="connsiteX3221" fmla="*/ 490766 w 1223485"/>
                <a:gd name="connsiteY3221" fmla="*/ 241506 h 448608"/>
                <a:gd name="connsiteX3222" fmla="*/ 489689 w 1223485"/>
                <a:gd name="connsiteY3222" fmla="*/ 241678 h 448608"/>
                <a:gd name="connsiteX3223" fmla="*/ 486565 w 1223485"/>
                <a:gd name="connsiteY3223" fmla="*/ 242868 h 448608"/>
                <a:gd name="connsiteX3224" fmla="*/ 485451 w 1223485"/>
                <a:gd name="connsiteY3224" fmla="*/ 242726 h 448608"/>
                <a:gd name="connsiteX3225" fmla="*/ 484813 w 1223485"/>
                <a:gd name="connsiteY3225" fmla="*/ 243326 h 448608"/>
                <a:gd name="connsiteX3226" fmla="*/ 476545 w 1223485"/>
                <a:gd name="connsiteY3226" fmla="*/ 235001 h 448608"/>
                <a:gd name="connsiteX3227" fmla="*/ 474878 w 1223485"/>
                <a:gd name="connsiteY3227" fmla="*/ 241745 h 448608"/>
                <a:gd name="connsiteX3228" fmla="*/ 469163 w 1223485"/>
                <a:gd name="connsiteY3228" fmla="*/ 245326 h 448608"/>
                <a:gd name="connsiteX3229" fmla="*/ 464953 w 1223485"/>
                <a:gd name="connsiteY3229" fmla="*/ 247412 h 448608"/>
                <a:gd name="connsiteX3230" fmla="*/ 460772 w 1223485"/>
                <a:gd name="connsiteY3230" fmla="*/ 246631 h 448608"/>
                <a:gd name="connsiteX3231" fmla="*/ 456533 w 1223485"/>
                <a:gd name="connsiteY3231" fmla="*/ 245297 h 448608"/>
                <a:gd name="connsiteX3232" fmla="*/ 452304 w 1223485"/>
                <a:gd name="connsiteY3232" fmla="*/ 246907 h 448608"/>
                <a:gd name="connsiteX3233" fmla="*/ 447713 w 1223485"/>
                <a:gd name="connsiteY3233" fmla="*/ 250850 h 448608"/>
                <a:gd name="connsiteX3234" fmla="*/ 446446 w 1223485"/>
                <a:gd name="connsiteY3234" fmla="*/ 251450 h 448608"/>
                <a:gd name="connsiteX3235" fmla="*/ 445122 w 1223485"/>
                <a:gd name="connsiteY3235" fmla="*/ 251441 h 448608"/>
                <a:gd name="connsiteX3236" fmla="*/ 444151 w 1223485"/>
                <a:gd name="connsiteY3236" fmla="*/ 250927 h 448608"/>
                <a:gd name="connsiteX3237" fmla="*/ 444484 w 1223485"/>
                <a:gd name="connsiteY3237" fmla="*/ 247936 h 448608"/>
                <a:gd name="connsiteX3238" fmla="*/ 444522 w 1223485"/>
                <a:gd name="connsiteY3238" fmla="*/ 244945 h 448608"/>
                <a:gd name="connsiteX3239" fmla="*/ 444179 w 1223485"/>
                <a:gd name="connsiteY3239" fmla="*/ 238287 h 448608"/>
                <a:gd name="connsiteX3240" fmla="*/ 443817 w 1223485"/>
                <a:gd name="connsiteY3240" fmla="*/ 236972 h 448608"/>
                <a:gd name="connsiteX3241" fmla="*/ 442493 w 1223485"/>
                <a:gd name="connsiteY3241" fmla="*/ 235144 h 448608"/>
                <a:gd name="connsiteX3242" fmla="*/ 440741 w 1223485"/>
                <a:gd name="connsiteY3242" fmla="*/ 233820 h 448608"/>
                <a:gd name="connsiteX3243" fmla="*/ 439769 w 1223485"/>
                <a:gd name="connsiteY3243" fmla="*/ 234782 h 448608"/>
                <a:gd name="connsiteX3244" fmla="*/ 438883 w 1223485"/>
                <a:gd name="connsiteY3244" fmla="*/ 236106 h 448608"/>
                <a:gd name="connsiteX3245" fmla="*/ 435397 w 1223485"/>
                <a:gd name="connsiteY3245" fmla="*/ 236048 h 448608"/>
                <a:gd name="connsiteX3246" fmla="*/ 431997 w 1223485"/>
                <a:gd name="connsiteY3246" fmla="*/ 234991 h 448608"/>
                <a:gd name="connsiteX3247" fmla="*/ 429101 w 1223485"/>
                <a:gd name="connsiteY3247" fmla="*/ 235591 h 448608"/>
                <a:gd name="connsiteX3248" fmla="*/ 423348 w 1223485"/>
                <a:gd name="connsiteY3248" fmla="*/ 238230 h 448608"/>
                <a:gd name="connsiteX3249" fmla="*/ 420300 w 1223485"/>
                <a:gd name="connsiteY3249" fmla="*/ 238639 h 448608"/>
                <a:gd name="connsiteX3250" fmla="*/ 418662 w 1223485"/>
                <a:gd name="connsiteY3250" fmla="*/ 238039 h 448608"/>
                <a:gd name="connsiteX3251" fmla="*/ 417614 w 1223485"/>
                <a:gd name="connsiteY3251" fmla="*/ 236620 h 448608"/>
                <a:gd name="connsiteX3252" fmla="*/ 418214 w 1223485"/>
                <a:gd name="connsiteY3252" fmla="*/ 235315 h 448608"/>
                <a:gd name="connsiteX3253" fmla="*/ 419481 w 1223485"/>
                <a:gd name="connsiteY3253" fmla="*/ 234315 h 448608"/>
                <a:gd name="connsiteX3254" fmla="*/ 417119 w 1223485"/>
                <a:gd name="connsiteY3254" fmla="*/ 235105 h 448608"/>
                <a:gd name="connsiteX3255" fmla="*/ 415109 w 1223485"/>
                <a:gd name="connsiteY3255" fmla="*/ 236439 h 448608"/>
                <a:gd name="connsiteX3256" fmla="*/ 414232 w 1223485"/>
                <a:gd name="connsiteY3256" fmla="*/ 237296 h 448608"/>
                <a:gd name="connsiteX3257" fmla="*/ 413289 w 1223485"/>
                <a:gd name="connsiteY3257" fmla="*/ 236868 h 448608"/>
                <a:gd name="connsiteX3258" fmla="*/ 410775 w 1223485"/>
                <a:gd name="connsiteY3258" fmla="*/ 233858 h 448608"/>
                <a:gd name="connsiteX3259" fmla="*/ 405517 w 1223485"/>
                <a:gd name="connsiteY3259" fmla="*/ 234982 h 448608"/>
                <a:gd name="connsiteX3260" fmla="*/ 404813 w 1223485"/>
                <a:gd name="connsiteY3260" fmla="*/ 235325 h 448608"/>
                <a:gd name="connsiteX3261" fmla="*/ 403517 w 1223485"/>
                <a:gd name="connsiteY3261" fmla="*/ 236353 h 448608"/>
                <a:gd name="connsiteX3262" fmla="*/ 402269 w 1223485"/>
                <a:gd name="connsiteY3262" fmla="*/ 235839 h 448608"/>
                <a:gd name="connsiteX3263" fmla="*/ 401650 w 1223485"/>
                <a:gd name="connsiteY3263" fmla="*/ 234744 h 448608"/>
                <a:gd name="connsiteX3264" fmla="*/ 401431 w 1223485"/>
                <a:gd name="connsiteY3264" fmla="*/ 228457 h 448608"/>
                <a:gd name="connsiteX3265" fmla="*/ 398754 w 1223485"/>
                <a:gd name="connsiteY3265" fmla="*/ 216370 h 448608"/>
                <a:gd name="connsiteX3266" fmla="*/ 398021 w 1223485"/>
                <a:gd name="connsiteY3266" fmla="*/ 210198 h 448608"/>
                <a:gd name="connsiteX3267" fmla="*/ 397430 w 1223485"/>
                <a:gd name="connsiteY3267" fmla="*/ 208740 h 448608"/>
                <a:gd name="connsiteX3268" fmla="*/ 394363 w 1223485"/>
                <a:gd name="connsiteY3268" fmla="*/ 206521 h 448608"/>
                <a:gd name="connsiteX3269" fmla="*/ 394468 w 1223485"/>
                <a:gd name="connsiteY3269" fmla="*/ 203340 h 448608"/>
                <a:gd name="connsiteX3270" fmla="*/ 396068 w 1223485"/>
                <a:gd name="connsiteY3270" fmla="*/ 200673 h 448608"/>
                <a:gd name="connsiteX3271" fmla="*/ 396402 w 1223485"/>
                <a:gd name="connsiteY3271" fmla="*/ 197568 h 448608"/>
                <a:gd name="connsiteX3272" fmla="*/ 395944 w 1223485"/>
                <a:gd name="connsiteY3272" fmla="*/ 194196 h 448608"/>
                <a:gd name="connsiteX3273" fmla="*/ 394982 w 1223485"/>
                <a:gd name="connsiteY3273" fmla="*/ 190900 h 448608"/>
                <a:gd name="connsiteX3274" fmla="*/ 393773 w 1223485"/>
                <a:gd name="connsiteY3274" fmla="*/ 188414 h 448608"/>
                <a:gd name="connsiteX3275" fmla="*/ 392039 w 1223485"/>
                <a:gd name="connsiteY3275" fmla="*/ 186290 h 448608"/>
                <a:gd name="connsiteX3276" fmla="*/ 389744 w 1223485"/>
                <a:gd name="connsiteY3276" fmla="*/ 183909 h 448608"/>
                <a:gd name="connsiteX3277" fmla="*/ 386915 w 1223485"/>
                <a:gd name="connsiteY3277" fmla="*/ 182128 h 448608"/>
                <a:gd name="connsiteX3278" fmla="*/ 380819 w 1223485"/>
                <a:gd name="connsiteY3278" fmla="*/ 180127 h 448608"/>
                <a:gd name="connsiteX3279" fmla="*/ 377609 w 1223485"/>
                <a:gd name="connsiteY3279" fmla="*/ 180308 h 448608"/>
                <a:gd name="connsiteX3280" fmla="*/ 376409 w 1223485"/>
                <a:gd name="connsiteY3280" fmla="*/ 179518 h 448608"/>
                <a:gd name="connsiteX3281" fmla="*/ 375608 w 1223485"/>
                <a:gd name="connsiteY3281" fmla="*/ 178498 h 448608"/>
                <a:gd name="connsiteX3282" fmla="*/ 375932 w 1223485"/>
                <a:gd name="connsiteY3282" fmla="*/ 176498 h 448608"/>
                <a:gd name="connsiteX3283" fmla="*/ 377018 w 1223485"/>
                <a:gd name="connsiteY3283" fmla="*/ 175127 h 448608"/>
                <a:gd name="connsiteX3284" fmla="*/ 378476 w 1223485"/>
                <a:gd name="connsiteY3284" fmla="*/ 174784 h 448608"/>
                <a:gd name="connsiteX3285" fmla="*/ 378657 w 1223485"/>
                <a:gd name="connsiteY3285" fmla="*/ 174003 h 448608"/>
                <a:gd name="connsiteX3286" fmla="*/ 375561 w 1223485"/>
                <a:gd name="connsiteY3286" fmla="*/ 172393 h 448608"/>
                <a:gd name="connsiteX3287" fmla="*/ 372980 w 1223485"/>
                <a:gd name="connsiteY3287" fmla="*/ 170202 h 448608"/>
                <a:gd name="connsiteX3288" fmla="*/ 372170 w 1223485"/>
                <a:gd name="connsiteY3288" fmla="*/ 168888 h 448608"/>
                <a:gd name="connsiteX3289" fmla="*/ 371923 w 1223485"/>
                <a:gd name="connsiteY3289" fmla="*/ 167440 h 448608"/>
                <a:gd name="connsiteX3290" fmla="*/ 371941 w 1223485"/>
                <a:gd name="connsiteY3290" fmla="*/ 164097 h 448608"/>
                <a:gd name="connsiteX3291" fmla="*/ 372684 w 1223485"/>
                <a:gd name="connsiteY3291" fmla="*/ 161982 h 448608"/>
                <a:gd name="connsiteX3292" fmla="*/ 373094 w 1223485"/>
                <a:gd name="connsiteY3292" fmla="*/ 160839 h 448608"/>
                <a:gd name="connsiteX3293" fmla="*/ 373885 w 1223485"/>
                <a:gd name="connsiteY3293" fmla="*/ 157305 h 448608"/>
                <a:gd name="connsiteX3294" fmla="*/ 375571 w 1223485"/>
                <a:gd name="connsiteY3294" fmla="*/ 156229 h 448608"/>
                <a:gd name="connsiteX3295" fmla="*/ 375304 w 1223485"/>
                <a:gd name="connsiteY3295" fmla="*/ 155581 h 448608"/>
                <a:gd name="connsiteX3296" fmla="*/ 374580 w 1223485"/>
                <a:gd name="connsiteY3296" fmla="*/ 155095 h 448608"/>
                <a:gd name="connsiteX3297" fmla="*/ 373532 w 1223485"/>
                <a:gd name="connsiteY3297" fmla="*/ 153933 h 448608"/>
                <a:gd name="connsiteX3298" fmla="*/ 372666 w 1223485"/>
                <a:gd name="connsiteY3298" fmla="*/ 152600 h 448608"/>
                <a:gd name="connsiteX3299" fmla="*/ 370694 w 1223485"/>
                <a:gd name="connsiteY3299" fmla="*/ 150333 h 448608"/>
                <a:gd name="connsiteX3300" fmla="*/ 367217 w 1223485"/>
                <a:gd name="connsiteY3300" fmla="*/ 147609 h 448608"/>
                <a:gd name="connsiteX3301" fmla="*/ 366626 w 1223485"/>
                <a:gd name="connsiteY3301" fmla="*/ 142903 h 448608"/>
                <a:gd name="connsiteX3302" fmla="*/ 366179 w 1223485"/>
                <a:gd name="connsiteY3302" fmla="*/ 135969 h 448608"/>
                <a:gd name="connsiteX3303" fmla="*/ 366465 w 1223485"/>
                <a:gd name="connsiteY3303" fmla="*/ 132817 h 448608"/>
                <a:gd name="connsiteX3304" fmla="*/ 367579 w 1223485"/>
                <a:gd name="connsiteY3304" fmla="*/ 126920 h 448608"/>
                <a:gd name="connsiteX3305" fmla="*/ 369513 w 1223485"/>
                <a:gd name="connsiteY3305" fmla="*/ 125063 h 448608"/>
                <a:gd name="connsiteX3306" fmla="*/ 371046 w 1223485"/>
                <a:gd name="connsiteY3306" fmla="*/ 124549 h 448608"/>
                <a:gd name="connsiteX3307" fmla="*/ 372199 w 1223485"/>
                <a:gd name="connsiteY3307" fmla="*/ 123758 h 448608"/>
                <a:gd name="connsiteX3308" fmla="*/ 371246 w 1223485"/>
                <a:gd name="connsiteY3308" fmla="*/ 123644 h 448608"/>
                <a:gd name="connsiteX3309" fmla="*/ 370427 w 1223485"/>
                <a:gd name="connsiteY3309" fmla="*/ 123939 h 448608"/>
                <a:gd name="connsiteX3310" fmla="*/ 368960 w 1223485"/>
                <a:gd name="connsiteY3310" fmla="*/ 124139 h 448608"/>
                <a:gd name="connsiteX3311" fmla="*/ 370170 w 1223485"/>
                <a:gd name="connsiteY3311" fmla="*/ 118863 h 448608"/>
                <a:gd name="connsiteX3312" fmla="*/ 370713 w 1223485"/>
                <a:gd name="connsiteY3312" fmla="*/ 117338 h 448608"/>
                <a:gd name="connsiteX3313" fmla="*/ 373142 w 1223485"/>
                <a:gd name="connsiteY3313" fmla="*/ 114386 h 448608"/>
                <a:gd name="connsiteX3314" fmla="*/ 375990 w 1223485"/>
                <a:gd name="connsiteY3314" fmla="*/ 111776 h 448608"/>
                <a:gd name="connsiteX3315" fmla="*/ 377190 w 1223485"/>
                <a:gd name="connsiteY3315" fmla="*/ 108699 h 448608"/>
                <a:gd name="connsiteX3316" fmla="*/ 378809 w 1223485"/>
                <a:gd name="connsiteY3316" fmla="*/ 106004 h 448608"/>
                <a:gd name="connsiteX3317" fmla="*/ 385505 w 1223485"/>
                <a:gd name="connsiteY3317" fmla="*/ 103222 h 448608"/>
                <a:gd name="connsiteX3318" fmla="*/ 383095 w 1223485"/>
                <a:gd name="connsiteY3318" fmla="*/ 106709 h 448608"/>
                <a:gd name="connsiteX3319" fmla="*/ 383362 w 1223485"/>
                <a:gd name="connsiteY3319" fmla="*/ 107975 h 448608"/>
                <a:gd name="connsiteX3320" fmla="*/ 383953 w 1223485"/>
                <a:gd name="connsiteY3320" fmla="*/ 109099 h 448608"/>
                <a:gd name="connsiteX3321" fmla="*/ 385686 w 1223485"/>
                <a:gd name="connsiteY3321" fmla="*/ 109890 h 448608"/>
                <a:gd name="connsiteX3322" fmla="*/ 386182 w 1223485"/>
                <a:gd name="connsiteY3322" fmla="*/ 114186 h 448608"/>
                <a:gd name="connsiteX3323" fmla="*/ 388362 w 1223485"/>
                <a:gd name="connsiteY3323" fmla="*/ 116624 h 448608"/>
                <a:gd name="connsiteX3324" fmla="*/ 390554 w 1223485"/>
                <a:gd name="connsiteY3324" fmla="*/ 118853 h 448608"/>
                <a:gd name="connsiteX3325" fmla="*/ 392173 w 1223485"/>
                <a:gd name="connsiteY3325" fmla="*/ 119948 h 448608"/>
                <a:gd name="connsiteX3326" fmla="*/ 393954 w 1223485"/>
                <a:gd name="connsiteY3326" fmla="*/ 121539 h 448608"/>
                <a:gd name="connsiteX3327" fmla="*/ 395201 w 1223485"/>
                <a:gd name="connsiteY3327" fmla="*/ 123015 h 448608"/>
                <a:gd name="connsiteX3328" fmla="*/ 396516 w 1223485"/>
                <a:gd name="connsiteY3328" fmla="*/ 124253 h 448608"/>
                <a:gd name="connsiteX3329" fmla="*/ 398497 w 1223485"/>
                <a:gd name="connsiteY3329" fmla="*/ 125463 h 448608"/>
                <a:gd name="connsiteX3330" fmla="*/ 403860 w 1223485"/>
                <a:gd name="connsiteY3330" fmla="*/ 130616 h 448608"/>
                <a:gd name="connsiteX3331" fmla="*/ 406098 w 1223485"/>
                <a:gd name="connsiteY3331" fmla="*/ 132131 h 448608"/>
                <a:gd name="connsiteX3332" fmla="*/ 407765 w 1223485"/>
                <a:gd name="connsiteY3332" fmla="*/ 133645 h 448608"/>
                <a:gd name="connsiteX3333" fmla="*/ 408946 w 1223485"/>
                <a:gd name="connsiteY3333" fmla="*/ 134179 h 448608"/>
                <a:gd name="connsiteX3334" fmla="*/ 411870 w 1223485"/>
                <a:gd name="connsiteY3334" fmla="*/ 133750 h 448608"/>
                <a:gd name="connsiteX3335" fmla="*/ 420509 w 1223485"/>
                <a:gd name="connsiteY3335" fmla="*/ 130054 h 448608"/>
                <a:gd name="connsiteX3336" fmla="*/ 422062 w 1223485"/>
                <a:gd name="connsiteY3336" fmla="*/ 129816 h 448608"/>
                <a:gd name="connsiteX3337" fmla="*/ 424872 w 1223485"/>
                <a:gd name="connsiteY3337" fmla="*/ 129178 h 448608"/>
                <a:gd name="connsiteX3338" fmla="*/ 429834 w 1223485"/>
                <a:gd name="connsiteY3338" fmla="*/ 129378 h 448608"/>
                <a:gd name="connsiteX3339" fmla="*/ 435083 w 1223485"/>
                <a:gd name="connsiteY3339" fmla="*/ 130635 h 448608"/>
                <a:gd name="connsiteX3340" fmla="*/ 436788 w 1223485"/>
                <a:gd name="connsiteY3340" fmla="*/ 130673 h 448608"/>
                <a:gd name="connsiteX3341" fmla="*/ 438407 w 1223485"/>
                <a:gd name="connsiteY3341" fmla="*/ 129921 h 448608"/>
                <a:gd name="connsiteX3342" fmla="*/ 440655 w 1223485"/>
                <a:gd name="connsiteY3342" fmla="*/ 130140 h 448608"/>
                <a:gd name="connsiteX3343" fmla="*/ 442750 w 1223485"/>
                <a:gd name="connsiteY3343" fmla="*/ 130530 h 448608"/>
                <a:gd name="connsiteX3344" fmla="*/ 443798 w 1223485"/>
                <a:gd name="connsiteY3344" fmla="*/ 130207 h 448608"/>
                <a:gd name="connsiteX3345" fmla="*/ 446846 w 1223485"/>
                <a:gd name="connsiteY3345" fmla="*/ 127511 h 448608"/>
                <a:gd name="connsiteX3346" fmla="*/ 450999 w 1223485"/>
                <a:gd name="connsiteY3346" fmla="*/ 126711 h 448608"/>
                <a:gd name="connsiteX3347" fmla="*/ 452342 w 1223485"/>
                <a:gd name="connsiteY3347" fmla="*/ 124044 h 448608"/>
                <a:gd name="connsiteX3348" fmla="*/ 453380 w 1223485"/>
                <a:gd name="connsiteY3348" fmla="*/ 121530 h 448608"/>
                <a:gd name="connsiteX3349" fmla="*/ 453876 w 1223485"/>
                <a:gd name="connsiteY3349" fmla="*/ 118853 h 448608"/>
                <a:gd name="connsiteX3350" fmla="*/ 455609 w 1223485"/>
                <a:gd name="connsiteY3350" fmla="*/ 117777 h 448608"/>
                <a:gd name="connsiteX3351" fmla="*/ 458038 w 1223485"/>
                <a:gd name="connsiteY3351" fmla="*/ 116843 h 448608"/>
                <a:gd name="connsiteX3352" fmla="*/ 461639 w 1223485"/>
                <a:gd name="connsiteY3352" fmla="*/ 115662 h 448608"/>
                <a:gd name="connsiteX3353" fmla="*/ 474126 w 1223485"/>
                <a:gd name="connsiteY3353" fmla="*/ 115453 h 448608"/>
                <a:gd name="connsiteX3354" fmla="*/ 475336 w 1223485"/>
                <a:gd name="connsiteY3354" fmla="*/ 115967 h 448608"/>
                <a:gd name="connsiteX3355" fmla="*/ 475592 w 1223485"/>
                <a:gd name="connsiteY3355" fmla="*/ 117338 h 448608"/>
                <a:gd name="connsiteX3356" fmla="*/ 475336 w 1223485"/>
                <a:gd name="connsiteY3356" fmla="*/ 118376 h 448608"/>
                <a:gd name="connsiteX3357" fmla="*/ 475831 w 1223485"/>
                <a:gd name="connsiteY3357" fmla="*/ 118996 h 448608"/>
                <a:gd name="connsiteX3358" fmla="*/ 477488 w 1223485"/>
                <a:gd name="connsiteY3358" fmla="*/ 119053 h 448608"/>
                <a:gd name="connsiteX3359" fmla="*/ 479021 w 1223485"/>
                <a:gd name="connsiteY3359" fmla="*/ 119682 h 448608"/>
                <a:gd name="connsiteX3360" fmla="*/ 485241 w 1223485"/>
                <a:gd name="connsiteY3360" fmla="*/ 121834 h 448608"/>
                <a:gd name="connsiteX3361" fmla="*/ 487889 w 1223485"/>
                <a:gd name="connsiteY3361" fmla="*/ 122501 h 448608"/>
                <a:gd name="connsiteX3362" fmla="*/ 489365 w 1223485"/>
                <a:gd name="connsiteY3362" fmla="*/ 122329 h 448608"/>
                <a:gd name="connsiteX3363" fmla="*/ 492280 w 1223485"/>
                <a:gd name="connsiteY3363" fmla="*/ 124253 h 448608"/>
                <a:gd name="connsiteX3364" fmla="*/ 493871 w 1223485"/>
                <a:gd name="connsiteY3364" fmla="*/ 123596 h 448608"/>
                <a:gd name="connsiteX3365" fmla="*/ 495976 w 1223485"/>
                <a:gd name="connsiteY3365" fmla="*/ 122244 h 448608"/>
                <a:gd name="connsiteX3366" fmla="*/ 497977 w 1223485"/>
                <a:gd name="connsiteY3366" fmla="*/ 120425 h 448608"/>
                <a:gd name="connsiteX3367" fmla="*/ 499767 w 1223485"/>
                <a:gd name="connsiteY3367" fmla="*/ 118986 h 448608"/>
                <a:gd name="connsiteX3368" fmla="*/ 502368 w 1223485"/>
                <a:gd name="connsiteY3368" fmla="*/ 118424 h 448608"/>
                <a:gd name="connsiteX3369" fmla="*/ 505739 w 1223485"/>
                <a:gd name="connsiteY3369" fmla="*/ 118500 h 448608"/>
                <a:gd name="connsiteX3370" fmla="*/ 509721 w 1223485"/>
                <a:gd name="connsiteY3370" fmla="*/ 118005 h 448608"/>
                <a:gd name="connsiteX3371" fmla="*/ 512721 w 1223485"/>
                <a:gd name="connsiteY3371" fmla="*/ 117234 h 448608"/>
                <a:gd name="connsiteX3372" fmla="*/ 516074 w 1223485"/>
                <a:gd name="connsiteY3372" fmla="*/ 118510 h 448608"/>
                <a:gd name="connsiteX3373" fmla="*/ 516969 w 1223485"/>
                <a:gd name="connsiteY3373" fmla="*/ 118110 h 448608"/>
                <a:gd name="connsiteX3374" fmla="*/ 517550 w 1223485"/>
                <a:gd name="connsiteY3374" fmla="*/ 116862 h 448608"/>
                <a:gd name="connsiteX3375" fmla="*/ 519284 w 1223485"/>
                <a:gd name="connsiteY3375" fmla="*/ 114129 h 448608"/>
                <a:gd name="connsiteX3376" fmla="*/ 520055 w 1223485"/>
                <a:gd name="connsiteY3376" fmla="*/ 112290 h 448608"/>
                <a:gd name="connsiteX3377" fmla="*/ 520722 w 1223485"/>
                <a:gd name="connsiteY3377" fmla="*/ 108766 h 448608"/>
                <a:gd name="connsiteX3378" fmla="*/ 521189 w 1223485"/>
                <a:gd name="connsiteY3378" fmla="*/ 107928 h 448608"/>
                <a:gd name="connsiteX3379" fmla="*/ 522465 w 1223485"/>
                <a:gd name="connsiteY3379" fmla="*/ 107442 h 448608"/>
                <a:gd name="connsiteX3380" fmla="*/ 523770 w 1223485"/>
                <a:gd name="connsiteY3380" fmla="*/ 106775 h 448608"/>
                <a:gd name="connsiteX3381" fmla="*/ 524113 w 1223485"/>
                <a:gd name="connsiteY3381" fmla="*/ 105718 h 448608"/>
                <a:gd name="connsiteX3382" fmla="*/ 524589 w 1223485"/>
                <a:gd name="connsiteY3382" fmla="*/ 104489 h 448608"/>
                <a:gd name="connsiteX3383" fmla="*/ 524199 w 1223485"/>
                <a:gd name="connsiteY3383" fmla="*/ 103461 h 448608"/>
                <a:gd name="connsiteX3384" fmla="*/ 523456 w 1223485"/>
                <a:gd name="connsiteY3384" fmla="*/ 102594 h 448608"/>
                <a:gd name="connsiteX3385" fmla="*/ 522675 w 1223485"/>
                <a:gd name="connsiteY3385" fmla="*/ 99651 h 448608"/>
                <a:gd name="connsiteX3386" fmla="*/ 522922 w 1223485"/>
                <a:gd name="connsiteY3386" fmla="*/ 98307 h 448608"/>
                <a:gd name="connsiteX3387" fmla="*/ 523408 w 1223485"/>
                <a:gd name="connsiteY3387" fmla="*/ 97307 h 448608"/>
                <a:gd name="connsiteX3388" fmla="*/ 524751 w 1223485"/>
                <a:gd name="connsiteY3388" fmla="*/ 96803 h 448608"/>
                <a:gd name="connsiteX3389" fmla="*/ 528295 w 1223485"/>
                <a:gd name="connsiteY3389" fmla="*/ 94640 h 448608"/>
                <a:gd name="connsiteX3390" fmla="*/ 531438 w 1223485"/>
                <a:gd name="connsiteY3390" fmla="*/ 92107 h 448608"/>
                <a:gd name="connsiteX3391" fmla="*/ 533162 w 1223485"/>
                <a:gd name="connsiteY3391" fmla="*/ 90868 h 448608"/>
                <a:gd name="connsiteX3392" fmla="*/ 533914 w 1223485"/>
                <a:gd name="connsiteY3392" fmla="*/ 90068 h 448608"/>
                <a:gd name="connsiteX3393" fmla="*/ 533962 w 1223485"/>
                <a:gd name="connsiteY3393" fmla="*/ 88906 h 448608"/>
                <a:gd name="connsiteX3394" fmla="*/ 532590 w 1223485"/>
                <a:gd name="connsiteY3394" fmla="*/ 87697 h 448608"/>
                <a:gd name="connsiteX3395" fmla="*/ 531276 w 1223485"/>
                <a:gd name="connsiteY3395" fmla="*/ 87116 h 448608"/>
                <a:gd name="connsiteX3396" fmla="*/ 531180 w 1223485"/>
                <a:gd name="connsiteY3396" fmla="*/ 85715 h 448608"/>
                <a:gd name="connsiteX3397" fmla="*/ 531228 w 1223485"/>
                <a:gd name="connsiteY3397" fmla="*/ 84744 h 448608"/>
                <a:gd name="connsiteX3398" fmla="*/ 531628 w 1223485"/>
                <a:gd name="connsiteY3398" fmla="*/ 83829 h 448608"/>
                <a:gd name="connsiteX3399" fmla="*/ 531428 w 1223485"/>
                <a:gd name="connsiteY3399" fmla="*/ 82943 h 448608"/>
                <a:gd name="connsiteX3400" fmla="*/ 531419 w 1223485"/>
                <a:gd name="connsiteY3400" fmla="*/ 81620 h 448608"/>
                <a:gd name="connsiteX3401" fmla="*/ 532257 w 1223485"/>
                <a:gd name="connsiteY3401" fmla="*/ 80191 h 448608"/>
                <a:gd name="connsiteX3402" fmla="*/ 534190 w 1223485"/>
                <a:gd name="connsiteY3402" fmla="*/ 78076 h 448608"/>
                <a:gd name="connsiteX3403" fmla="*/ 535714 w 1223485"/>
                <a:gd name="connsiteY3403" fmla="*/ 76705 h 448608"/>
                <a:gd name="connsiteX3404" fmla="*/ 537410 w 1223485"/>
                <a:gd name="connsiteY3404" fmla="*/ 77553 h 448608"/>
                <a:gd name="connsiteX3405" fmla="*/ 539382 w 1223485"/>
                <a:gd name="connsiteY3405" fmla="*/ 77162 h 448608"/>
                <a:gd name="connsiteX3406" fmla="*/ 541258 w 1223485"/>
                <a:gd name="connsiteY3406" fmla="*/ 76476 h 448608"/>
                <a:gd name="connsiteX3407" fmla="*/ 542296 w 1223485"/>
                <a:gd name="connsiteY3407" fmla="*/ 73981 h 448608"/>
                <a:gd name="connsiteX3408" fmla="*/ 542458 w 1223485"/>
                <a:gd name="connsiteY3408" fmla="*/ 72790 h 448608"/>
                <a:gd name="connsiteX3409" fmla="*/ 542211 w 1223485"/>
                <a:gd name="connsiteY3409" fmla="*/ 71837 h 448608"/>
                <a:gd name="connsiteX3410" fmla="*/ 542858 w 1223485"/>
                <a:gd name="connsiteY3410" fmla="*/ 68285 h 448608"/>
                <a:gd name="connsiteX3411" fmla="*/ 543020 w 1223485"/>
                <a:gd name="connsiteY3411" fmla="*/ 67770 h 448608"/>
                <a:gd name="connsiteX3412" fmla="*/ 544249 w 1223485"/>
                <a:gd name="connsiteY3412" fmla="*/ 65532 h 448608"/>
                <a:gd name="connsiteX3413" fmla="*/ 544373 w 1223485"/>
                <a:gd name="connsiteY3413" fmla="*/ 64027 h 448608"/>
                <a:gd name="connsiteX3414" fmla="*/ 543677 w 1223485"/>
                <a:gd name="connsiteY3414" fmla="*/ 60531 h 448608"/>
                <a:gd name="connsiteX3415" fmla="*/ 544116 w 1223485"/>
                <a:gd name="connsiteY3415" fmla="*/ 57883 h 448608"/>
                <a:gd name="connsiteX3416" fmla="*/ 544316 w 1223485"/>
                <a:gd name="connsiteY3416" fmla="*/ 52406 h 448608"/>
                <a:gd name="connsiteX3417" fmla="*/ 545049 w 1223485"/>
                <a:gd name="connsiteY3417" fmla="*/ 51425 h 448608"/>
                <a:gd name="connsiteX3418" fmla="*/ 545896 w 1223485"/>
                <a:gd name="connsiteY3418" fmla="*/ 48587 h 448608"/>
                <a:gd name="connsiteX3419" fmla="*/ 547268 w 1223485"/>
                <a:gd name="connsiteY3419" fmla="*/ 45625 h 448608"/>
                <a:gd name="connsiteX3420" fmla="*/ 550040 w 1223485"/>
                <a:gd name="connsiteY3420" fmla="*/ 44015 h 448608"/>
                <a:gd name="connsiteX3421" fmla="*/ 551488 w 1223485"/>
                <a:gd name="connsiteY3421" fmla="*/ 41900 h 448608"/>
                <a:gd name="connsiteX3422" fmla="*/ 552126 w 1223485"/>
                <a:gd name="connsiteY3422" fmla="*/ 41500 h 448608"/>
                <a:gd name="connsiteX3423" fmla="*/ 553078 w 1223485"/>
                <a:gd name="connsiteY3423" fmla="*/ 41481 h 448608"/>
                <a:gd name="connsiteX3424" fmla="*/ 556431 w 1223485"/>
                <a:gd name="connsiteY3424" fmla="*/ 43024 h 448608"/>
                <a:gd name="connsiteX3425" fmla="*/ 559441 w 1223485"/>
                <a:gd name="connsiteY3425" fmla="*/ 41310 h 448608"/>
                <a:gd name="connsiteX3426" fmla="*/ 562165 w 1223485"/>
                <a:gd name="connsiteY3426" fmla="*/ 41110 h 448608"/>
                <a:gd name="connsiteX3427" fmla="*/ 564413 w 1223485"/>
                <a:gd name="connsiteY3427" fmla="*/ 41338 h 448608"/>
                <a:gd name="connsiteX3428" fmla="*/ 565680 w 1223485"/>
                <a:gd name="connsiteY3428" fmla="*/ 42043 h 448608"/>
                <a:gd name="connsiteX3429" fmla="*/ 566928 w 1223485"/>
                <a:gd name="connsiteY3429" fmla="*/ 42548 h 448608"/>
                <a:gd name="connsiteX3430" fmla="*/ 569614 w 1223485"/>
                <a:gd name="connsiteY3430" fmla="*/ 40881 h 448608"/>
                <a:gd name="connsiteX3431" fmla="*/ 570623 w 1223485"/>
                <a:gd name="connsiteY3431" fmla="*/ 41253 h 448608"/>
                <a:gd name="connsiteX3432" fmla="*/ 844972 w 1223485"/>
                <a:gd name="connsiteY3432" fmla="*/ 49949 h 448608"/>
                <a:gd name="connsiteX3433" fmla="*/ 843896 w 1223485"/>
                <a:gd name="connsiteY3433" fmla="*/ 50502 h 448608"/>
                <a:gd name="connsiteX3434" fmla="*/ 842162 w 1223485"/>
                <a:gd name="connsiteY3434" fmla="*/ 50302 h 448608"/>
                <a:gd name="connsiteX3435" fmla="*/ 841972 w 1223485"/>
                <a:gd name="connsiteY3435" fmla="*/ 48949 h 448608"/>
                <a:gd name="connsiteX3436" fmla="*/ 843734 w 1223485"/>
                <a:gd name="connsiteY3436" fmla="*/ 46520 h 448608"/>
                <a:gd name="connsiteX3437" fmla="*/ 844896 w 1223485"/>
                <a:gd name="connsiteY3437" fmla="*/ 43958 h 448608"/>
                <a:gd name="connsiteX3438" fmla="*/ 843658 w 1223485"/>
                <a:gd name="connsiteY3438" fmla="*/ 43320 h 448608"/>
                <a:gd name="connsiteX3439" fmla="*/ 842448 w 1223485"/>
                <a:gd name="connsiteY3439" fmla="*/ 41681 h 448608"/>
                <a:gd name="connsiteX3440" fmla="*/ 842400 w 1223485"/>
                <a:gd name="connsiteY3440" fmla="*/ 39776 h 448608"/>
                <a:gd name="connsiteX3441" fmla="*/ 843391 w 1223485"/>
                <a:gd name="connsiteY3441" fmla="*/ 36252 h 448608"/>
                <a:gd name="connsiteX3442" fmla="*/ 844858 w 1223485"/>
                <a:gd name="connsiteY3442" fmla="*/ 36538 h 448608"/>
                <a:gd name="connsiteX3443" fmla="*/ 846268 w 1223485"/>
                <a:gd name="connsiteY3443" fmla="*/ 38062 h 448608"/>
                <a:gd name="connsiteX3444" fmla="*/ 846848 w 1223485"/>
                <a:gd name="connsiteY3444" fmla="*/ 40919 h 448608"/>
                <a:gd name="connsiteX3445" fmla="*/ 847773 w 1223485"/>
                <a:gd name="connsiteY3445" fmla="*/ 43091 h 448608"/>
                <a:gd name="connsiteX3446" fmla="*/ 845810 w 1223485"/>
                <a:gd name="connsiteY3446" fmla="*/ 46044 h 448608"/>
                <a:gd name="connsiteX3447" fmla="*/ 844972 w 1223485"/>
                <a:gd name="connsiteY3447" fmla="*/ 49949 h 448608"/>
                <a:gd name="connsiteX3448" fmla="*/ 34366 w 1223485"/>
                <a:gd name="connsiteY3448" fmla="*/ 18088 h 448608"/>
                <a:gd name="connsiteX3449" fmla="*/ 37642 w 1223485"/>
                <a:gd name="connsiteY3449" fmla="*/ 18326 h 448608"/>
                <a:gd name="connsiteX3450" fmla="*/ 43729 w 1223485"/>
                <a:gd name="connsiteY3450" fmla="*/ 16878 h 448608"/>
                <a:gd name="connsiteX3451" fmla="*/ 47072 w 1223485"/>
                <a:gd name="connsiteY3451" fmla="*/ 17021 h 448608"/>
                <a:gd name="connsiteX3452" fmla="*/ 50225 w 1223485"/>
                <a:gd name="connsiteY3452" fmla="*/ 18069 h 448608"/>
                <a:gd name="connsiteX3453" fmla="*/ 53025 w 1223485"/>
                <a:gd name="connsiteY3453" fmla="*/ 18669 h 448608"/>
                <a:gd name="connsiteX3454" fmla="*/ 59998 w 1223485"/>
                <a:gd name="connsiteY3454" fmla="*/ 17897 h 448608"/>
                <a:gd name="connsiteX3455" fmla="*/ 61312 w 1223485"/>
                <a:gd name="connsiteY3455" fmla="*/ 18097 h 448608"/>
                <a:gd name="connsiteX3456" fmla="*/ 62569 w 1223485"/>
                <a:gd name="connsiteY3456" fmla="*/ 18697 h 448608"/>
                <a:gd name="connsiteX3457" fmla="*/ 63636 w 1223485"/>
                <a:gd name="connsiteY3457" fmla="*/ 19650 h 448608"/>
                <a:gd name="connsiteX3458" fmla="*/ 66827 w 1223485"/>
                <a:gd name="connsiteY3458" fmla="*/ 23117 h 448608"/>
                <a:gd name="connsiteX3459" fmla="*/ 72218 w 1223485"/>
                <a:gd name="connsiteY3459" fmla="*/ 27384 h 448608"/>
                <a:gd name="connsiteX3460" fmla="*/ 73771 w 1223485"/>
                <a:gd name="connsiteY3460" fmla="*/ 30118 h 448608"/>
                <a:gd name="connsiteX3461" fmla="*/ 74656 w 1223485"/>
                <a:gd name="connsiteY3461" fmla="*/ 33194 h 448608"/>
                <a:gd name="connsiteX3462" fmla="*/ 75219 w 1223485"/>
                <a:gd name="connsiteY3462" fmla="*/ 33909 h 448608"/>
                <a:gd name="connsiteX3463" fmla="*/ 81315 w 1223485"/>
                <a:gd name="connsiteY3463" fmla="*/ 39786 h 448608"/>
                <a:gd name="connsiteX3464" fmla="*/ 81972 w 1223485"/>
                <a:gd name="connsiteY3464" fmla="*/ 42243 h 448608"/>
                <a:gd name="connsiteX3465" fmla="*/ 81115 w 1223485"/>
                <a:gd name="connsiteY3465" fmla="*/ 45644 h 448608"/>
                <a:gd name="connsiteX3466" fmla="*/ 82886 w 1223485"/>
                <a:gd name="connsiteY3466" fmla="*/ 48349 h 448608"/>
                <a:gd name="connsiteX3467" fmla="*/ 88792 w 1223485"/>
                <a:gd name="connsiteY3467" fmla="*/ 50892 h 448608"/>
                <a:gd name="connsiteX3468" fmla="*/ 92278 w 1223485"/>
                <a:gd name="connsiteY3468" fmla="*/ 52740 h 448608"/>
                <a:gd name="connsiteX3469" fmla="*/ 93021 w 1223485"/>
                <a:gd name="connsiteY3469" fmla="*/ 53873 h 448608"/>
                <a:gd name="connsiteX3470" fmla="*/ 93535 w 1223485"/>
                <a:gd name="connsiteY3470" fmla="*/ 55226 h 448608"/>
                <a:gd name="connsiteX3471" fmla="*/ 95469 w 1223485"/>
                <a:gd name="connsiteY3471" fmla="*/ 57226 h 448608"/>
                <a:gd name="connsiteX3472" fmla="*/ 97888 w 1223485"/>
                <a:gd name="connsiteY3472" fmla="*/ 58531 h 448608"/>
                <a:gd name="connsiteX3473" fmla="*/ 105441 w 1223485"/>
                <a:gd name="connsiteY3473" fmla="*/ 61969 h 448608"/>
                <a:gd name="connsiteX3474" fmla="*/ 115348 w 1223485"/>
                <a:gd name="connsiteY3474" fmla="*/ 69151 h 448608"/>
                <a:gd name="connsiteX3475" fmla="*/ 120977 w 1223485"/>
                <a:gd name="connsiteY3475" fmla="*/ 72561 h 448608"/>
                <a:gd name="connsiteX3476" fmla="*/ 125635 w 1223485"/>
                <a:gd name="connsiteY3476" fmla="*/ 77743 h 448608"/>
                <a:gd name="connsiteX3477" fmla="*/ 127321 w 1223485"/>
                <a:gd name="connsiteY3477" fmla="*/ 80220 h 448608"/>
                <a:gd name="connsiteX3478" fmla="*/ 128711 w 1223485"/>
                <a:gd name="connsiteY3478" fmla="*/ 82896 h 448608"/>
                <a:gd name="connsiteX3479" fmla="*/ 131540 w 1223485"/>
                <a:gd name="connsiteY3479" fmla="*/ 86792 h 448608"/>
                <a:gd name="connsiteX3480" fmla="*/ 136350 w 1223485"/>
                <a:gd name="connsiteY3480" fmla="*/ 91602 h 448608"/>
                <a:gd name="connsiteX3481" fmla="*/ 137570 w 1223485"/>
                <a:gd name="connsiteY3481" fmla="*/ 93069 h 448608"/>
                <a:gd name="connsiteX3482" fmla="*/ 138865 w 1223485"/>
                <a:gd name="connsiteY3482" fmla="*/ 95193 h 448608"/>
                <a:gd name="connsiteX3483" fmla="*/ 140360 w 1223485"/>
                <a:gd name="connsiteY3483" fmla="*/ 97164 h 448608"/>
                <a:gd name="connsiteX3484" fmla="*/ 142151 w 1223485"/>
                <a:gd name="connsiteY3484" fmla="*/ 98974 h 448608"/>
                <a:gd name="connsiteX3485" fmla="*/ 144284 w 1223485"/>
                <a:gd name="connsiteY3485" fmla="*/ 100365 h 448608"/>
                <a:gd name="connsiteX3486" fmla="*/ 146465 w 1223485"/>
                <a:gd name="connsiteY3486" fmla="*/ 100812 h 448608"/>
                <a:gd name="connsiteX3487" fmla="*/ 149980 w 1223485"/>
                <a:gd name="connsiteY3487" fmla="*/ 104289 h 448608"/>
                <a:gd name="connsiteX3488" fmla="*/ 151876 w 1223485"/>
                <a:gd name="connsiteY3488" fmla="*/ 105375 h 448608"/>
                <a:gd name="connsiteX3489" fmla="*/ 151581 w 1223485"/>
                <a:gd name="connsiteY3489" fmla="*/ 102651 h 448608"/>
                <a:gd name="connsiteX3490" fmla="*/ 149980 w 1223485"/>
                <a:gd name="connsiteY3490" fmla="*/ 100269 h 448608"/>
                <a:gd name="connsiteX3491" fmla="*/ 150009 w 1223485"/>
                <a:gd name="connsiteY3491" fmla="*/ 98841 h 448608"/>
                <a:gd name="connsiteX3492" fmla="*/ 150285 w 1223485"/>
                <a:gd name="connsiteY3492" fmla="*/ 97555 h 448608"/>
                <a:gd name="connsiteX3493" fmla="*/ 151590 w 1223485"/>
                <a:gd name="connsiteY3493" fmla="*/ 96479 h 448608"/>
                <a:gd name="connsiteX3494" fmla="*/ 153162 w 1223485"/>
                <a:gd name="connsiteY3494" fmla="*/ 96174 h 448608"/>
                <a:gd name="connsiteX3495" fmla="*/ 156114 w 1223485"/>
                <a:gd name="connsiteY3495" fmla="*/ 97164 h 448608"/>
                <a:gd name="connsiteX3496" fmla="*/ 160906 w 1223485"/>
                <a:gd name="connsiteY3496" fmla="*/ 101289 h 448608"/>
                <a:gd name="connsiteX3497" fmla="*/ 162925 w 1223485"/>
                <a:gd name="connsiteY3497" fmla="*/ 103689 h 448608"/>
                <a:gd name="connsiteX3498" fmla="*/ 164439 w 1223485"/>
                <a:gd name="connsiteY3498" fmla="*/ 107004 h 448608"/>
                <a:gd name="connsiteX3499" fmla="*/ 165715 w 1223485"/>
                <a:gd name="connsiteY3499" fmla="*/ 110442 h 448608"/>
                <a:gd name="connsiteX3500" fmla="*/ 167621 w 1223485"/>
                <a:gd name="connsiteY3500" fmla="*/ 112157 h 448608"/>
                <a:gd name="connsiteX3501" fmla="*/ 170249 w 1223485"/>
                <a:gd name="connsiteY3501" fmla="*/ 112757 h 448608"/>
                <a:gd name="connsiteX3502" fmla="*/ 173174 w 1223485"/>
                <a:gd name="connsiteY3502" fmla="*/ 113004 h 448608"/>
                <a:gd name="connsiteX3503" fmla="*/ 175860 w 1223485"/>
                <a:gd name="connsiteY3503" fmla="*/ 114062 h 448608"/>
                <a:gd name="connsiteX3504" fmla="*/ 182146 w 1223485"/>
                <a:gd name="connsiteY3504" fmla="*/ 118824 h 448608"/>
                <a:gd name="connsiteX3505" fmla="*/ 184232 w 1223485"/>
                <a:gd name="connsiteY3505" fmla="*/ 121063 h 448608"/>
                <a:gd name="connsiteX3506" fmla="*/ 185814 w 1223485"/>
                <a:gd name="connsiteY3506" fmla="*/ 123692 h 448608"/>
                <a:gd name="connsiteX3507" fmla="*/ 186899 w 1223485"/>
                <a:gd name="connsiteY3507" fmla="*/ 126806 h 448608"/>
                <a:gd name="connsiteX3508" fmla="*/ 187576 w 1223485"/>
                <a:gd name="connsiteY3508" fmla="*/ 130073 h 448608"/>
                <a:gd name="connsiteX3509" fmla="*/ 187995 w 1223485"/>
                <a:gd name="connsiteY3509" fmla="*/ 130826 h 448608"/>
                <a:gd name="connsiteX3510" fmla="*/ 192033 w 1223485"/>
                <a:gd name="connsiteY3510" fmla="*/ 134769 h 448608"/>
                <a:gd name="connsiteX3511" fmla="*/ 194157 w 1223485"/>
                <a:gd name="connsiteY3511" fmla="*/ 136436 h 448608"/>
                <a:gd name="connsiteX3512" fmla="*/ 196748 w 1223485"/>
                <a:gd name="connsiteY3512" fmla="*/ 137246 h 448608"/>
                <a:gd name="connsiteX3513" fmla="*/ 204321 w 1223485"/>
                <a:gd name="connsiteY3513" fmla="*/ 138131 h 448608"/>
                <a:gd name="connsiteX3514" fmla="*/ 206978 w 1223485"/>
                <a:gd name="connsiteY3514" fmla="*/ 139494 h 448608"/>
                <a:gd name="connsiteX3515" fmla="*/ 209188 w 1223485"/>
                <a:gd name="connsiteY3515" fmla="*/ 141761 h 448608"/>
                <a:gd name="connsiteX3516" fmla="*/ 210112 w 1223485"/>
                <a:gd name="connsiteY3516" fmla="*/ 144066 h 448608"/>
                <a:gd name="connsiteX3517" fmla="*/ 208540 w 1223485"/>
                <a:gd name="connsiteY3517" fmla="*/ 146104 h 448608"/>
                <a:gd name="connsiteX3518" fmla="*/ 202625 w 1223485"/>
                <a:gd name="connsiteY3518" fmla="*/ 149228 h 448608"/>
                <a:gd name="connsiteX3519" fmla="*/ 196310 w 1223485"/>
                <a:gd name="connsiteY3519" fmla="*/ 151390 h 448608"/>
                <a:gd name="connsiteX3520" fmla="*/ 202454 w 1223485"/>
                <a:gd name="connsiteY3520" fmla="*/ 150647 h 448608"/>
                <a:gd name="connsiteX3521" fmla="*/ 205559 w 1223485"/>
                <a:gd name="connsiteY3521" fmla="*/ 149742 h 448608"/>
                <a:gd name="connsiteX3522" fmla="*/ 208416 w 1223485"/>
                <a:gd name="connsiteY3522" fmla="*/ 148333 h 448608"/>
                <a:gd name="connsiteX3523" fmla="*/ 211245 w 1223485"/>
                <a:gd name="connsiteY3523" fmla="*/ 146533 h 448608"/>
                <a:gd name="connsiteX3524" fmla="*/ 215741 w 1223485"/>
                <a:gd name="connsiteY3524" fmla="*/ 144018 h 448608"/>
                <a:gd name="connsiteX3525" fmla="*/ 217408 w 1223485"/>
                <a:gd name="connsiteY3525" fmla="*/ 143503 h 448608"/>
                <a:gd name="connsiteX3526" fmla="*/ 219370 w 1223485"/>
                <a:gd name="connsiteY3526" fmla="*/ 143685 h 448608"/>
                <a:gd name="connsiteX3527" fmla="*/ 221151 w 1223485"/>
                <a:gd name="connsiteY3527" fmla="*/ 144399 h 448608"/>
                <a:gd name="connsiteX3528" fmla="*/ 223818 w 1223485"/>
                <a:gd name="connsiteY3528" fmla="*/ 146866 h 448608"/>
                <a:gd name="connsiteX3529" fmla="*/ 226333 w 1223485"/>
                <a:gd name="connsiteY3529" fmla="*/ 149476 h 448608"/>
                <a:gd name="connsiteX3530" fmla="*/ 228209 w 1223485"/>
                <a:gd name="connsiteY3530" fmla="*/ 152514 h 448608"/>
                <a:gd name="connsiteX3531" fmla="*/ 229381 w 1223485"/>
                <a:gd name="connsiteY3531" fmla="*/ 155896 h 448608"/>
                <a:gd name="connsiteX3532" fmla="*/ 227228 w 1223485"/>
                <a:gd name="connsiteY3532" fmla="*/ 157667 h 448608"/>
                <a:gd name="connsiteX3533" fmla="*/ 224104 w 1223485"/>
                <a:gd name="connsiteY3533" fmla="*/ 158972 h 448608"/>
                <a:gd name="connsiteX3534" fmla="*/ 219808 w 1223485"/>
                <a:gd name="connsiteY3534" fmla="*/ 162239 h 448608"/>
                <a:gd name="connsiteX3535" fmla="*/ 219351 w 1223485"/>
                <a:gd name="connsiteY3535" fmla="*/ 163535 h 448608"/>
                <a:gd name="connsiteX3536" fmla="*/ 220237 w 1223485"/>
                <a:gd name="connsiteY3536" fmla="*/ 164363 h 448608"/>
                <a:gd name="connsiteX3537" fmla="*/ 219189 w 1223485"/>
                <a:gd name="connsiteY3537" fmla="*/ 166764 h 448608"/>
                <a:gd name="connsiteX3538" fmla="*/ 221599 w 1223485"/>
                <a:gd name="connsiteY3538" fmla="*/ 168250 h 448608"/>
                <a:gd name="connsiteX3539" fmla="*/ 221961 w 1223485"/>
                <a:gd name="connsiteY3539" fmla="*/ 169507 h 448608"/>
                <a:gd name="connsiteX3540" fmla="*/ 219875 w 1223485"/>
                <a:gd name="connsiteY3540" fmla="*/ 171307 h 448608"/>
                <a:gd name="connsiteX3541" fmla="*/ 220075 w 1223485"/>
                <a:gd name="connsiteY3541" fmla="*/ 172421 h 448608"/>
                <a:gd name="connsiteX3542" fmla="*/ 222589 w 1223485"/>
                <a:gd name="connsiteY3542" fmla="*/ 177184 h 448608"/>
                <a:gd name="connsiteX3543" fmla="*/ 223790 w 1223485"/>
                <a:gd name="connsiteY3543" fmla="*/ 178270 h 448608"/>
                <a:gd name="connsiteX3544" fmla="*/ 227628 w 1223485"/>
                <a:gd name="connsiteY3544" fmla="*/ 180689 h 448608"/>
                <a:gd name="connsiteX3545" fmla="*/ 233476 w 1223485"/>
                <a:gd name="connsiteY3545" fmla="*/ 183137 h 448608"/>
                <a:gd name="connsiteX3546" fmla="*/ 236715 w 1223485"/>
                <a:gd name="connsiteY3546" fmla="*/ 184261 h 448608"/>
                <a:gd name="connsiteX3547" fmla="*/ 240392 w 1223485"/>
                <a:gd name="connsiteY3547" fmla="*/ 185128 h 448608"/>
                <a:gd name="connsiteX3548" fmla="*/ 241963 w 1223485"/>
                <a:gd name="connsiteY3548" fmla="*/ 185109 h 448608"/>
                <a:gd name="connsiteX3549" fmla="*/ 244716 w 1223485"/>
                <a:gd name="connsiteY3549" fmla="*/ 184709 h 448608"/>
                <a:gd name="connsiteX3550" fmla="*/ 245278 w 1223485"/>
                <a:gd name="connsiteY3550" fmla="*/ 185661 h 448608"/>
                <a:gd name="connsiteX3551" fmla="*/ 246459 w 1223485"/>
                <a:gd name="connsiteY3551" fmla="*/ 190347 h 448608"/>
                <a:gd name="connsiteX3552" fmla="*/ 247031 w 1223485"/>
                <a:gd name="connsiteY3552" fmla="*/ 193319 h 448608"/>
                <a:gd name="connsiteX3553" fmla="*/ 247878 w 1223485"/>
                <a:gd name="connsiteY3553" fmla="*/ 199634 h 448608"/>
                <a:gd name="connsiteX3554" fmla="*/ 248945 w 1223485"/>
                <a:gd name="connsiteY3554" fmla="*/ 202254 h 448608"/>
                <a:gd name="connsiteX3555" fmla="*/ 248878 w 1223485"/>
                <a:gd name="connsiteY3555" fmla="*/ 205454 h 448608"/>
                <a:gd name="connsiteX3556" fmla="*/ 250279 w 1223485"/>
                <a:gd name="connsiteY3556" fmla="*/ 208178 h 448608"/>
                <a:gd name="connsiteX3557" fmla="*/ 253165 w 1223485"/>
                <a:gd name="connsiteY3557" fmla="*/ 209921 h 448608"/>
                <a:gd name="connsiteX3558" fmla="*/ 256222 w 1223485"/>
                <a:gd name="connsiteY3558" fmla="*/ 211341 h 448608"/>
                <a:gd name="connsiteX3559" fmla="*/ 257670 w 1223485"/>
                <a:gd name="connsiteY3559" fmla="*/ 212731 h 448608"/>
                <a:gd name="connsiteX3560" fmla="*/ 257651 w 1223485"/>
                <a:gd name="connsiteY3560" fmla="*/ 214827 h 448608"/>
                <a:gd name="connsiteX3561" fmla="*/ 257156 w 1223485"/>
                <a:gd name="connsiteY3561" fmla="*/ 216484 h 448608"/>
                <a:gd name="connsiteX3562" fmla="*/ 256127 w 1223485"/>
                <a:gd name="connsiteY3562" fmla="*/ 217770 h 448608"/>
                <a:gd name="connsiteX3563" fmla="*/ 252946 w 1223485"/>
                <a:gd name="connsiteY3563" fmla="*/ 220504 h 448608"/>
                <a:gd name="connsiteX3564" fmla="*/ 252374 w 1223485"/>
                <a:gd name="connsiteY3564" fmla="*/ 221685 h 448608"/>
                <a:gd name="connsiteX3565" fmla="*/ 251926 w 1223485"/>
                <a:gd name="connsiteY3565" fmla="*/ 224695 h 448608"/>
                <a:gd name="connsiteX3566" fmla="*/ 252469 w 1223485"/>
                <a:gd name="connsiteY3566" fmla="*/ 226076 h 448608"/>
                <a:gd name="connsiteX3567" fmla="*/ 253746 w 1223485"/>
                <a:gd name="connsiteY3567" fmla="*/ 226152 h 448608"/>
                <a:gd name="connsiteX3568" fmla="*/ 254736 w 1223485"/>
                <a:gd name="connsiteY3568" fmla="*/ 225428 h 448608"/>
                <a:gd name="connsiteX3569" fmla="*/ 258546 w 1223485"/>
                <a:gd name="connsiteY3569" fmla="*/ 221389 h 448608"/>
                <a:gd name="connsiteX3570" fmla="*/ 259575 w 1223485"/>
                <a:gd name="connsiteY3570" fmla="*/ 220685 h 448608"/>
                <a:gd name="connsiteX3571" fmla="*/ 261013 w 1223485"/>
                <a:gd name="connsiteY3571" fmla="*/ 220113 h 448608"/>
                <a:gd name="connsiteX3572" fmla="*/ 262481 w 1223485"/>
                <a:gd name="connsiteY3572" fmla="*/ 219751 h 448608"/>
                <a:gd name="connsiteX3573" fmla="*/ 269443 w 1223485"/>
                <a:gd name="connsiteY3573" fmla="*/ 219723 h 448608"/>
                <a:gd name="connsiteX3574" fmla="*/ 272405 w 1223485"/>
                <a:gd name="connsiteY3574" fmla="*/ 220361 h 448608"/>
                <a:gd name="connsiteX3575" fmla="*/ 275025 w 1223485"/>
                <a:gd name="connsiteY3575" fmla="*/ 221675 h 448608"/>
                <a:gd name="connsiteX3576" fmla="*/ 277339 w 1223485"/>
                <a:gd name="connsiteY3576" fmla="*/ 223323 h 448608"/>
                <a:gd name="connsiteX3577" fmla="*/ 285826 w 1223485"/>
                <a:gd name="connsiteY3577" fmla="*/ 233848 h 448608"/>
                <a:gd name="connsiteX3578" fmla="*/ 289703 w 1223485"/>
                <a:gd name="connsiteY3578" fmla="*/ 239658 h 448608"/>
                <a:gd name="connsiteX3579" fmla="*/ 290007 w 1223485"/>
                <a:gd name="connsiteY3579" fmla="*/ 241106 h 448608"/>
                <a:gd name="connsiteX3580" fmla="*/ 290074 w 1223485"/>
                <a:gd name="connsiteY3580" fmla="*/ 242611 h 448608"/>
                <a:gd name="connsiteX3581" fmla="*/ 289417 w 1223485"/>
                <a:gd name="connsiteY3581" fmla="*/ 243773 h 448608"/>
                <a:gd name="connsiteX3582" fmla="*/ 285892 w 1223485"/>
                <a:gd name="connsiteY3582" fmla="*/ 247745 h 448608"/>
                <a:gd name="connsiteX3583" fmla="*/ 285445 w 1223485"/>
                <a:gd name="connsiteY3583" fmla="*/ 248841 h 448608"/>
                <a:gd name="connsiteX3584" fmla="*/ 284350 w 1223485"/>
                <a:gd name="connsiteY3584" fmla="*/ 253165 h 448608"/>
                <a:gd name="connsiteX3585" fmla="*/ 284550 w 1223485"/>
                <a:gd name="connsiteY3585" fmla="*/ 256280 h 448608"/>
                <a:gd name="connsiteX3586" fmla="*/ 285721 w 1223485"/>
                <a:gd name="connsiteY3586" fmla="*/ 257585 h 448608"/>
                <a:gd name="connsiteX3587" fmla="*/ 286664 w 1223485"/>
                <a:gd name="connsiteY3587" fmla="*/ 259004 h 448608"/>
                <a:gd name="connsiteX3588" fmla="*/ 286588 w 1223485"/>
                <a:gd name="connsiteY3588" fmla="*/ 260290 h 448608"/>
                <a:gd name="connsiteX3589" fmla="*/ 284264 w 1223485"/>
                <a:gd name="connsiteY3589" fmla="*/ 266690 h 448608"/>
                <a:gd name="connsiteX3590" fmla="*/ 284026 w 1223485"/>
                <a:gd name="connsiteY3590" fmla="*/ 267786 h 448608"/>
                <a:gd name="connsiteX3591" fmla="*/ 285492 w 1223485"/>
                <a:gd name="connsiteY3591" fmla="*/ 278197 h 448608"/>
                <a:gd name="connsiteX3592" fmla="*/ 285597 w 1223485"/>
                <a:gd name="connsiteY3592" fmla="*/ 281016 h 448608"/>
                <a:gd name="connsiteX3593" fmla="*/ 285302 w 1223485"/>
                <a:gd name="connsiteY3593" fmla="*/ 284588 h 448608"/>
                <a:gd name="connsiteX3594" fmla="*/ 285512 w 1223485"/>
                <a:gd name="connsiteY3594" fmla="*/ 290341 h 448608"/>
                <a:gd name="connsiteX3595" fmla="*/ 283607 w 1223485"/>
                <a:gd name="connsiteY3595" fmla="*/ 308134 h 448608"/>
                <a:gd name="connsiteX3596" fmla="*/ 283254 w 1223485"/>
                <a:gd name="connsiteY3596" fmla="*/ 309191 h 448608"/>
                <a:gd name="connsiteX3597" fmla="*/ 281797 w 1223485"/>
                <a:gd name="connsiteY3597" fmla="*/ 311915 h 448608"/>
                <a:gd name="connsiteX3598" fmla="*/ 279882 w 1223485"/>
                <a:gd name="connsiteY3598" fmla="*/ 311896 h 448608"/>
                <a:gd name="connsiteX3599" fmla="*/ 278330 w 1223485"/>
                <a:gd name="connsiteY3599" fmla="*/ 311420 h 448608"/>
                <a:gd name="connsiteX3600" fmla="*/ 277253 w 1223485"/>
                <a:gd name="connsiteY3600" fmla="*/ 310382 h 448608"/>
                <a:gd name="connsiteX3601" fmla="*/ 276653 w 1223485"/>
                <a:gd name="connsiteY3601" fmla="*/ 309096 h 448608"/>
                <a:gd name="connsiteX3602" fmla="*/ 275777 w 1223485"/>
                <a:gd name="connsiteY3602" fmla="*/ 308038 h 448608"/>
                <a:gd name="connsiteX3603" fmla="*/ 271148 w 1223485"/>
                <a:gd name="connsiteY3603" fmla="*/ 304752 h 448608"/>
                <a:gd name="connsiteX3604" fmla="*/ 269938 w 1223485"/>
                <a:gd name="connsiteY3604" fmla="*/ 305295 h 448608"/>
                <a:gd name="connsiteX3605" fmla="*/ 265233 w 1223485"/>
                <a:gd name="connsiteY3605" fmla="*/ 309372 h 448608"/>
                <a:gd name="connsiteX3606" fmla="*/ 263985 w 1223485"/>
                <a:gd name="connsiteY3606" fmla="*/ 309972 h 448608"/>
                <a:gd name="connsiteX3607" fmla="*/ 262414 w 1223485"/>
                <a:gd name="connsiteY3607" fmla="*/ 309477 h 448608"/>
                <a:gd name="connsiteX3608" fmla="*/ 259937 w 1223485"/>
                <a:gd name="connsiteY3608" fmla="*/ 308258 h 448608"/>
                <a:gd name="connsiteX3609" fmla="*/ 252174 w 1223485"/>
                <a:gd name="connsiteY3609" fmla="*/ 303971 h 448608"/>
                <a:gd name="connsiteX3610" fmla="*/ 251698 w 1223485"/>
                <a:gd name="connsiteY3610" fmla="*/ 305343 h 448608"/>
                <a:gd name="connsiteX3611" fmla="*/ 251593 w 1223485"/>
                <a:gd name="connsiteY3611" fmla="*/ 307200 h 448608"/>
                <a:gd name="connsiteX3612" fmla="*/ 253136 w 1223485"/>
                <a:gd name="connsiteY3612" fmla="*/ 311868 h 448608"/>
                <a:gd name="connsiteX3613" fmla="*/ 253355 w 1223485"/>
                <a:gd name="connsiteY3613" fmla="*/ 313906 h 448608"/>
                <a:gd name="connsiteX3614" fmla="*/ 251946 w 1223485"/>
                <a:gd name="connsiteY3614" fmla="*/ 314306 h 448608"/>
                <a:gd name="connsiteX3615" fmla="*/ 251155 w 1223485"/>
                <a:gd name="connsiteY3615" fmla="*/ 314220 h 448608"/>
                <a:gd name="connsiteX3616" fmla="*/ 247926 w 1223485"/>
                <a:gd name="connsiteY3616" fmla="*/ 311515 h 448608"/>
                <a:gd name="connsiteX3617" fmla="*/ 244945 w 1223485"/>
                <a:gd name="connsiteY3617" fmla="*/ 308515 h 448608"/>
                <a:gd name="connsiteX3618" fmla="*/ 241563 w 1223485"/>
                <a:gd name="connsiteY3618" fmla="*/ 304457 h 448608"/>
                <a:gd name="connsiteX3619" fmla="*/ 239087 w 1223485"/>
                <a:gd name="connsiteY3619" fmla="*/ 302533 h 448608"/>
                <a:gd name="connsiteX3620" fmla="*/ 236858 w 1223485"/>
                <a:gd name="connsiteY3620" fmla="*/ 300380 h 448608"/>
                <a:gd name="connsiteX3621" fmla="*/ 230571 w 1223485"/>
                <a:gd name="connsiteY3621" fmla="*/ 292208 h 448608"/>
                <a:gd name="connsiteX3622" fmla="*/ 228933 w 1223485"/>
                <a:gd name="connsiteY3622" fmla="*/ 290960 h 448608"/>
                <a:gd name="connsiteX3623" fmla="*/ 219189 w 1223485"/>
                <a:gd name="connsiteY3623" fmla="*/ 285197 h 448608"/>
                <a:gd name="connsiteX3624" fmla="*/ 217227 w 1223485"/>
                <a:gd name="connsiteY3624" fmla="*/ 283826 h 448608"/>
                <a:gd name="connsiteX3625" fmla="*/ 214732 w 1223485"/>
                <a:gd name="connsiteY3625" fmla="*/ 281445 h 448608"/>
                <a:gd name="connsiteX3626" fmla="*/ 212055 w 1223485"/>
                <a:gd name="connsiteY3626" fmla="*/ 279320 h 448608"/>
                <a:gd name="connsiteX3627" fmla="*/ 206178 w 1223485"/>
                <a:gd name="connsiteY3627" fmla="*/ 275977 h 448608"/>
                <a:gd name="connsiteX3628" fmla="*/ 195986 w 1223485"/>
                <a:gd name="connsiteY3628" fmla="*/ 267500 h 448608"/>
                <a:gd name="connsiteX3629" fmla="*/ 191557 w 1223485"/>
                <a:gd name="connsiteY3629" fmla="*/ 262633 h 448608"/>
                <a:gd name="connsiteX3630" fmla="*/ 186633 w 1223485"/>
                <a:gd name="connsiteY3630" fmla="*/ 254784 h 448608"/>
                <a:gd name="connsiteX3631" fmla="*/ 185023 w 1223485"/>
                <a:gd name="connsiteY3631" fmla="*/ 252784 h 448608"/>
                <a:gd name="connsiteX3632" fmla="*/ 176746 w 1223485"/>
                <a:gd name="connsiteY3632" fmla="*/ 246897 h 448608"/>
                <a:gd name="connsiteX3633" fmla="*/ 172231 w 1223485"/>
                <a:gd name="connsiteY3633" fmla="*/ 243335 h 448608"/>
                <a:gd name="connsiteX3634" fmla="*/ 170345 w 1223485"/>
                <a:gd name="connsiteY3634" fmla="*/ 241287 h 448608"/>
                <a:gd name="connsiteX3635" fmla="*/ 165954 w 1223485"/>
                <a:gd name="connsiteY3635" fmla="*/ 234153 h 448608"/>
                <a:gd name="connsiteX3636" fmla="*/ 164668 w 1223485"/>
                <a:gd name="connsiteY3636" fmla="*/ 231753 h 448608"/>
                <a:gd name="connsiteX3637" fmla="*/ 163049 w 1223485"/>
                <a:gd name="connsiteY3637" fmla="*/ 229629 h 448608"/>
                <a:gd name="connsiteX3638" fmla="*/ 160391 w 1223485"/>
                <a:gd name="connsiteY3638" fmla="*/ 227905 h 448608"/>
                <a:gd name="connsiteX3639" fmla="*/ 158048 w 1223485"/>
                <a:gd name="connsiteY3639" fmla="*/ 225885 h 448608"/>
                <a:gd name="connsiteX3640" fmla="*/ 153400 w 1223485"/>
                <a:gd name="connsiteY3640" fmla="*/ 219437 h 448608"/>
                <a:gd name="connsiteX3641" fmla="*/ 151933 w 1223485"/>
                <a:gd name="connsiteY3641" fmla="*/ 216865 h 448608"/>
                <a:gd name="connsiteX3642" fmla="*/ 150828 w 1223485"/>
                <a:gd name="connsiteY3642" fmla="*/ 214084 h 448608"/>
                <a:gd name="connsiteX3643" fmla="*/ 151028 w 1223485"/>
                <a:gd name="connsiteY3643" fmla="*/ 208512 h 448608"/>
                <a:gd name="connsiteX3644" fmla="*/ 141170 w 1223485"/>
                <a:gd name="connsiteY3644" fmla="*/ 191643 h 448608"/>
                <a:gd name="connsiteX3645" fmla="*/ 138693 w 1223485"/>
                <a:gd name="connsiteY3645" fmla="*/ 186385 h 448608"/>
                <a:gd name="connsiteX3646" fmla="*/ 136397 w 1223485"/>
                <a:gd name="connsiteY3646" fmla="*/ 179089 h 448608"/>
                <a:gd name="connsiteX3647" fmla="*/ 135893 w 1223485"/>
                <a:gd name="connsiteY3647" fmla="*/ 178356 h 448608"/>
                <a:gd name="connsiteX3648" fmla="*/ 130511 w 1223485"/>
                <a:gd name="connsiteY3648" fmla="*/ 171821 h 448608"/>
                <a:gd name="connsiteX3649" fmla="*/ 128616 w 1223485"/>
                <a:gd name="connsiteY3649" fmla="*/ 169726 h 448608"/>
                <a:gd name="connsiteX3650" fmla="*/ 126311 w 1223485"/>
                <a:gd name="connsiteY3650" fmla="*/ 167764 h 448608"/>
                <a:gd name="connsiteX3651" fmla="*/ 124434 w 1223485"/>
                <a:gd name="connsiteY3651" fmla="*/ 165468 h 448608"/>
                <a:gd name="connsiteX3652" fmla="*/ 120719 w 1223485"/>
                <a:gd name="connsiteY3652" fmla="*/ 158010 h 448608"/>
                <a:gd name="connsiteX3653" fmla="*/ 119339 w 1223485"/>
                <a:gd name="connsiteY3653" fmla="*/ 155943 h 448608"/>
                <a:gd name="connsiteX3654" fmla="*/ 117405 w 1223485"/>
                <a:gd name="connsiteY3654" fmla="*/ 154419 h 448608"/>
                <a:gd name="connsiteX3655" fmla="*/ 110375 w 1223485"/>
                <a:gd name="connsiteY3655" fmla="*/ 151600 h 448608"/>
                <a:gd name="connsiteX3656" fmla="*/ 107756 w 1223485"/>
                <a:gd name="connsiteY3656" fmla="*/ 150028 h 448608"/>
                <a:gd name="connsiteX3657" fmla="*/ 105689 w 1223485"/>
                <a:gd name="connsiteY3657" fmla="*/ 147799 h 448608"/>
                <a:gd name="connsiteX3658" fmla="*/ 104422 w 1223485"/>
                <a:gd name="connsiteY3658" fmla="*/ 144951 h 448608"/>
                <a:gd name="connsiteX3659" fmla="*/ 103032 w 1223485"/>
                <a:gd name="connsiteY3659" fmla="*/ 138912 h 448608"/>
                <a:gd name="connsiteX3660" fmla="*/ 99707 w 1223485"/>
                <a:gd name="connsiteY3660" fmla="*/ 129740 h 448608"/>
                <a:gd name="connsiteX3661" fmla="*/ 95993 w 1223485"/>
                <a:gd name="connsiteY3661" fmla="*/ 117453 h 448608"/>
                <a:gd name="connsiteX3662" fmla="*/ 93478 w 1223485"/>
                <a:gd name="connsiteY3662" fmla="*/ 111947 h 448608"/>
                <a:gd name="connsiteX3663" fmla="*/ 90611 w 1223485"/>
                <a:gd name="connsiteY3663" fmla="*/ 107623 h 448608"/>
                <a:gd name="connsiteX3664" fmla="*/ 89773 w 1223485"/>
                <a:gd name="connsiteY3664" fmla="*/ 106623 h 448608"/>
                <a:gd name="connsiteX3665" fmla="*/ 77009 w 1223485"/>
                <a:gd name="connsiteY3665" fmla="*/ 98841 h 448608"/>
                <a:gd name="connsiteX3666" fmla="*/ 74828 w 1223485"/>
                <a:gd name="connsiteY3666" fmla="*/ 97688 h 448608"/>
                <a:gd name="connsiteX3667" fmla="*/ 72514 w 1223485"/>
                <a:gd name="connsiteY3667" fmla="*/ 97003 h 448608"/>
                <a:gd name="connsiteX3668" fmla="*/ 69209 w 1223485"/>
                <a:gd name="connsiteY3668" fmla="*/ 96507 h 448608"/>
                <a:gd name="connsiteX3669" fmla="*/ 66684 w 1223485"/>
                <a:gd name="connsiteY3669" fmla="*/ 94497 h 448608"/>
                <a:gd name="connsiteX3670" fmla="*/ 65656 w 1223485"/>
                <a:gd name="connsiteY3670" fmla="*/ 90887 h 448608"/>
                <a:gd name="connsiteX3671" fmla="*/ 65075 w 1223485"/>
                <a:gd name="connsiteY3671" fmla="*/ 86049 h 448608"/>
                <a:gd name="connsiteX3672" fmla="*/ 64446 w 1223485"/>
                <a:gd name="connsiteY3672" fmla="*/ 83163 h 448608"/>
                <a:gd name="connsiteX3673" fmla="*/ 63751 w 1223485"/>
                <a:gd name="connsiteY3673" fmla="*/ 81524 h 448608"/>
                <a:gd name="connsiteX3674" fmla="*/ 58417 w 1223485"/>
                <a:gd name="connsiteY3674" fmla="*/ 78105 h 448608"/>
                <a:gd name="connsiteX3675" fmla="*/ 56321 w 1223485"/>
                <a:gd name="connsiteY3675" fmla="*/ 75400 h 448608"/>
                <a:gd name="connsiteX3676" fmla="*/ 54578 w 1223485"/>
                <a:gd name="connsiteY3676" fmla="*/ 72419 h 448608"/>
                <a:gd name="connsiteX3677" fmla="*/ 52987 w 1223485"/>
                <a:gd name="connsiteY3677" fmla="*/ 70113 h 448608"/>
                <a:gd name="connsiteX3678" fmla="*/ 47120 w 1223485"/>
                <a:gd name="connsiteY3678" fmla="*/ 62151 h 448608"/>
                <a:gd name="connsiteX3679" fmla="*/ 45110 w 1223485"/>
                <a:gd name="connsiteY3679" fmla="*/ 60065 h 448608"/>
                <a:gd name="connsiteX3680" fmla="*/ 42624 w 1223485"/>
                <a:gd name="connsiteY3680" fmla="*/ 58607 h 448608"/>
                <a:gd name="connsiteX3681" fmla="*/ 35261 w 1223485"/>
                <a:gd name="connsiteY3681" fmla="*/ 57064 h 448608"/>
                <a:gd name="connsiteX3682" fmla="*/ 33099 w 1223485"/>
                <a:gd name="connsiteY3682" fmla="*/ 55740 h 448608"/>
                <a:gd name="connsiteX3683" fmla="*/ 29527 w 1223485"/>
                <a:gd name="connsiteY3683" fmla="*/ 51216 h 448608"/>
                <a:gd name="connsiteX3684" fmla="*/ 27365 w 1223485"/>
                <a:gd name="connsiteY3684" fmla="*/ 48911 h 448608"/>
                <a:gd name="connsiteX3685" fmla="*/ 20888 w 1223485"/>
                <a:gd name="connsiteY3685" fmla="*/ 43834 h 448608"/>
                <a:gd name="connsiteX3686" fmla="*/ 9944 w 1223485"/>
                <a:gd name="connsiteY3686" fmla="*/ 33214 h 448608"/>
                <a:gd name="connsiteX3687" fmla="*/ 7705 w 1223485"/>
                <a:gd name="connsiteY3687" fmla="*/ 30566 h 448608"/>
                <a:gd name="connsiteX3688" fmla="*/ 6029 w 1223485"/>
                <a:gd name="connsiteY3688" fmla="*/ 27804 h 448608"/>
                <a:gd name="connsiteX3689" fmla="*/ 4667 w 1223485"/>
                <a:gd name="connsiteY3689" fmla="*/ 24841 h 448608"/>
                <a:gd name="connsiteX3690" fmla="*/ 0 w 1223485"/>
                <a:gd name="connsiteY3690" fmla="*/ 16631 h 448608"/>
                <a:gd name="connsiteX3691" fmla="*/ 381 w 1223485"/>
                <a:gd name="connsiteY3691" fmla="*/ 14973 h 448608"/>
                <a:gd name="connsiteX3692" fmla="*/ 1076 w 1223485"/>
                <a:gd name="connsiteY3692" fmla="*/ 13249 h 448608"/>
                <a:gd name="connsiteX3693" fmla="*/ 971 w 1223485"/>
                <a:gd name="connsiteY3693" fmla="*/ 11820 h 448608"/>
                <a:gd name="connsiteX3694" fmla="*/ 457 w 1223485"/>
                <a:gd name="connsiteY3694" fmla="*/ 10411 h 448608"/>
                <a:gd name="connsiteX3695" fmla="*/ 562 w 1223485"/>
                <a:gd name="connsiteY3695" fmla="*/ 9144 h 448608"/>
                <a:gd name="connsiteX3696" fmla="*/ 1952 w 1223485"/>
                <a:gd name="connsiteY3696" fmla="*/ 8391 h 448608"/>
                <a:gd name="connsiteX3697" fmla="*/ 5067 w 1223485"/>
                <a:gd name="connsiteY3697" fmla="*/ 7429 h 448608"/>
                <a:gd name="connsiteX3698" fmla="*/ 8296 w 1223485"/>
                <a:gd name="connsiteY3698" fmla="*/ 7544 h 448608"/>
                <a:gd name="connsiteX3699" fmla="*/ 11287 w 1223485"/>
                <a:gd name="connsiteY3699" fmla="*/ 7953 h 448608"/>
                <a:gd name="connsiteX3700" fmla="*/ 14182 w 1223485"/>
                <a:gd name="connsiteY3700" fmla="*/ 8744 h 448608"/>
                <a:gd name="connsiteX3701" fmla="*/ 16964 w 1223485"/>
                <a:gd name="connsiteY3701" fmla="*/ 10468 h 448608"/>
                <a:gd name="connsiteX3702" fmla="*/ 21936 w 1223485"/>
                <a:gd name="connsiteY3702" fmla="*/ 14830 h 448608"/>
                <a:gd name="connsiteX3703" fmla="*/ 24765 w 1223485"/>
                <a:gd name="connsiteY3703" fmla="*/ 16345 h 448608"/>
                <a:gd name="connsiteX3704" fmla="*/ 27908 w 1223485"/>
                <a:gd name="connsiteY3704" fmla="*/ 17078 h 448608"/>
                <a:gd name="connsiteX3705" fmla="*/ 34366 w 1223485"/>
                <a:gd name="connsiteY3705" fmla="*/ 18088 h 448608"/>
                <a:gd name="connsiteX3706" fmla="*/ 4143 w 1223485"/>
                <a:gd name="connsiteY3706" fmla="*/ 2534 h 448608"/>
                <a:gd name="connsiteX3707" fmla="*/ 3620 w 1223485"/>
                <a:gd name="connsiteY3707" fmla="*/ 3286 h 448608"/>
                <a:gd name="connsiteX3708" fmla="*/ 2028 w 1223485"/>
                <a:gd name="connsiteY3708" fmla="*/ 2895 h 448608"/>
                <a:gd name="connsiteX3709" fmla="*/ 276 w 1223485"/>
                <a:gd name="connsiteY3709" fmla="*/ 467 h 448608"/>
                <a:gd name="connsiteX3710" fmla="*/ 924 w 1223485"/>
                <a:gd name="connsiteY3710" fmla="*/ 0 h 448608"/>
                <a:gd name="connsiteX3711" fmla="*/ 2000 w 1223485"/>
                <a:gd name="connsiteY3711" fmla="*/ 248 h 448608"/>
                <a:gd name="connsiteX3712" fmla="*/ 4057 w 1223485"/>
                <a:gd name="connsiteY3712" fmla="*/ 810 h 448608"/>
                <a:gd name="connsiteX3713" fmla="*/ 4238 w 1223485"/>
                <a:gd name="connsiteY3713" fmla="*/ 1714 h 448608"/>
                <a:gd name="connsiteX3714" fmla="*/ 4143 w 1223485"/>
                <a:gd name="connsiteY3714" fmla="*/ 2534 h 44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Lst>
              <a:rect l="l" t="t" r="r" b="b"/>
              <a:pathLst>
                <a:path w="1223485" h="448608">
                  <a:moveTo>
                    <a:pt x="741588" y="448599"/>
                  </a:moveTo>
                  <a:lnTo>
                    <a:pt x="739101" y="448608"/>
                  </a:lnTo>
                  <a:lnTo>
                    <a:pt x="738301" y="448323"/>
                  </a:lnTo>
                  <a:lnTo>
                    <a:pt x="738101" y="445941"/>
                  </a:lnTo>
                  <a:lnTo>
                    <a:pt x="738835" y="444608"/>
                  </a:lnTo>
                  <a:lnTo>
                    <a:pt x="744598" y="442893"/>
                  </a:lnTo>
                  <a:lnTo>
                    <a:pt x="746846" y="441312"/>
                  </a:lnTo>
                  <a:lnTo>
                    <a:pt x="750046" y="438026"/>
                  </a:lnTo>
                  <a:lnTo>
                    <a:pt x="752027" y="437169"/>
                  </a:lnTo>
                  <a:lnTo>
                    <a:pt x="752532" y="436797"/>
                  </a:lnTo>
                  <a:lnTo>
                    <a:pt x="752875" y="436864"/>
                  </a:lnTo>
                  <a:lnTo>
                    <a:pt x="753189" y="439369"/>
                  </a:lnTo>
                  <a:lnTo>
                    <a:pt x="753989" y="440855"/>
                  </a:lnTo>
                  <a:lnTo>
                    <a:pt x="754132" y="441636"/>
                  </a:lnTo>
                  <a:lnTo>
                    <a:pt x="751255" y="442903"/>
                  </a:lnTo>
                  <a:lnTo>
                    <a:pt x="748684" y="445818"/>
                  </a:lnTo>
                  <a:lnTo>
                    <a:pt x="743083" y="447723"/>
                  </a:lnTo>
                  <a:lnTo>
                    <a:pt x="741588" y="448599"/>
                  </a:lnTo>
                  <a:close/>
                  <a:moveTo>
                    <a:pt x="713098" y="439979"/>
                  </a:moveTo>
                  <a:lnTo>
                    <a:pt x="711765" y="440303"/>
                  </a:lnTo>
                  <a:lnTo>
                    <a:pt x="708898" y="439521"/>
                  </a:lnTo>
                  <a:lnTo>
                    <a:pt x="708317" y="439045"/>
                  </a:lnTo>
                  <a:lnTo>
                    <a:pt x="710774" y="437740"/>
                  </a:lnTo>
                  <a:lnTo>
                    <a:pt x="712660" y="435893"/>
                  </a:lnTo>
                  <a:lnTo>
                    <a:pt x="714860" y="435731"/>
                  </a:lnTo>
                  <a:lnTo>
                    <a:pt x="716166" y="436111"/>
                  </a:lnTo>
                  <a:lnTo>
                    <a:pt x="715718" y="438312"/>
                  </a:lnTo>
                  <a:lnTo>
                    <a:pt x="713098" y="439979"/>
                  </a:lnTo>
                  <a:close/>
                  <a:moveTo>
                    <a:pt x="754075" y="432206"/>
                  </a:moveTo>
                  <a:lnTo>
                    <a:pt x="751665" y="433149"/>
                  </a:lnTo>
                  <a:lnTo>
                    <a:pt x="751656" y="431168"/>
                  </a:lnTo>
                  <a:lnTo>
                    <a:pt x="753513" y="428663"/>
                  </a:lnTo>
                  <a:lnTo>
                    <a:pt x="755209" y="427815"/>
                  </a:lnTo>
                  <a:lnTo>
                    <a:pt x="756152" y="428815"/>
                  </a:lnTo>
                  <a:lnTo>
                    <a:pt x="756237" y="429273"/>
                  </a:lnTo>
                  <a:lnTo>
                    <a:pt x="753780" y="430168"/>
                  </a:lnTo>
                  <a:lnTo>
                    <a:pt x="754075" y="432206"/>
                  </a:lnTo>
                  <a:close/>
                  <a:moveTo>
                    <a:pt x="663092" y="407194"/>
                  </a:moveTo>
                  <a:lnTo>
                    <a:pt x="664302" y="408403"/>
                  </a:lnTo>
                  <a:lnTo>
                    <a:pt x="668674" y="410737"/>
                  </a:lnTo>
                  <a:lnTo>
                    <a:pt x="669388" y="411718"/>
                  </a:lnTo>
                  <a:lnTo>
                    <a:pt x="669664" y="413337"/>
                  </a:lnTo>
                  <a:lnTo>
                    <a:pt x="670540" y="414538"/>
                  </a:lnTo>
                  <a:lnTo>
                    <a:pt x="672512" y="414728"/>
                  </a:lnTo>
                  <a:lnTo>
                    <a:pt x="674618" y="414480"/>
                  </a:lnTo>
                  <a:lnTo>
                    <a:pt x="676227" y="415252"/>
                  </a:lnTo>
                  <a:lnTo>
                    <a:pt x="677618" y="416462"/>
                  </a:lnTo>
                  <a:lnTo>
                    <a:pt x="679675" y="418814"/>
                  </a:lnTo>
                  <a:lnTo>
                    <a:pt x="681485" y="421414"/>
                  </a:lnTo>
                  <a:lnTo>
                    <a:pt x="683733" y="422872"/>
                  </a:lnTo>
                  <a:lnTo>
                    <a:pt x="685019" y="425044"/>
                  </a:lnTo>
                  <a:lnTo>
                    <a:pt x="684266" y="426958"/>
                  </a:lnTo>
                  <a:lnTo>
                    <a:pt x="681418" y="429606"/>
                  </a:lnTo>
                  <a:lnTo>
                    <a:pt x="679885" y="430178"/>
                  </a:lnTo>
                  <a:lnTo>
                    <a:pt x="677780" y="430387"/>
                  </a:lnTo>
                  <a:lnTo>
                    <a:pt x="674503" y="431968"/>
                  </a:lnTo>
                  <a:lnTo>
                    <a:pt x="673303" y="431149"/>
                  </a:lnTo>
                  <a:lnTo>
                    <a:pt x="669588" y="430578"/>
                  </a:lnTo>
                  <a:lnTo>
                    <a:pt x="666626" y="429435"/>
                  </a:lnTo>
                  <a:lnTo>
                    <a:pt x="664140" y="427349"/>
                  </a:lnTo>
                  <a:lnTo>
                    <a:pt x="662711" y="425110"/>
                  </a:lnTo>
                  <a:lnTo>
                    <a:pt x="660902" y="423129"/>
                  </a:lnTo>
                  <a:lnTo>
                    <a:pt x="657749" y="421805"/>
                  </a:lnTo>
                  <a:lnTo>
                    <a:pt x="652091" y="417919"/>
                  </a:lnTo>
                  <a:lnTo>
                    <a:pt x="648595" y="417566"/>
                  </a:lnTo>
                  <a:lnTo>
                    <a:pt x="647166" y="417852"/>
                  </a:lnTo>
                  <a:lnTo>
                    <a:pt x="645728" y="417871"/>
                  </a:lnTo>
                  <a:lnTo>
                    <a:pt x="638317" y="416128"/>
                  </a:lnTo>
                  <a:lnTo>
                    <a:pt x="637165" y="415109"/>
                  </a:lnTo>
                  <a:lnTo>
                    <a:pt x="636260" y="413804"/>
                  </a:lnTo>
                  <a:lnTo>
                    <a:pt x="635432" y="412518"/>
                  </a:lnTo>
                  <a:lnTo>
                    <a:pt x="634927" y="411080"/>
                  </a:lnTo>
                  <a:lnTo>
                    <a:pt x="635879" y="409803"/>
                  </a:lnTo>
                  <a:lnTo>
                    <a:pt x="636870" y="408946"/>
                  </a:lnTo>
                  <a:lnTo>
                    <a:pt x="640994" y="407441"/>
                  </a:lnTo>
                  <a:lnTo>
                    <a:pt x="643947" y="406984"/>
                  </a:lnTo>
                  <a:lnTo>
                    <a:pt x="647366" y="407051"/>
                  </a:lnTo>
                  <a:lnTo>
                    <a:pt x="652463" y="406584"/>
                  </a:lnTo>
                  <a:lnTo>
                    <a:pt x="657291" y="407336"/>
                  </a:lnTo>
                  <a:lnTo>
                    <a:pt x="658777" y="406775"/>
                  </a:lnTo>
                  <a:lnTo>
                    <a:pt x="661216" y="405212"/>
                  </a:lnTo>
                  <a:lnTo>
                    <a:pt x="662064" y="405755"/>
                  </a:lnTo>
                  <a:lnTo>
                    <a:pt x="663092" y="407194"/>
                  </a:lnTo>
                  <a:close/>
                  <a:moveTo>
                    <a:pt x="794728" y="398554"/>
                  </a:moveTo>
                  <a:lnTo>
                    <a:pt x="795709" y="398850"/>
                  </a:lnTo>
                  <a:lnTo>
                    <a:pt x="799100" y="397230"/>
                  </a:lnTo>
                  <a:lnTo>
                    <a:pt x="799738" y="397535"/>
                  </a:lnTo>
                  <a:lnTo>
                    <a:pt x="800395" y="398269"/>
                  </a:lnTo>
                  <a:lnTo>
                    <a:pt x="800405" y="400431"/>
                  </a:lnTo>
                  <a:lnTo>
                    <a:pt x="799100" y="402231"/>
                  </a:lnTo>
                  <a:lnTo>
                    <a:pt x="795804" y="402374"/>
                  </a:lnTo>
                  <a:lnTo>
                    <a:pt x="795338" y="402879"/>
                  </a:lnTo>
                  <a:lnTo>
                    <a:pt x="795299" y="403974"/>
                  </a:lnTo>
                  <a:lnTo>
                    <a:pt x="795556" y="405041"/>
                  </a:lnTo>
                  <a:lnTo>
                    <a:pt x="796318" y="405898"/>
                  </a:lnTo>
                  <a:lnTo>
                    <a:pt x="797300" y="407403"/>
                  </a:lnTo>
                  <a:lnTo>
                    <a:pt x="798223" y="410908"/>
                  </a:lnTo>
                  <a:lnTo>
                    <a:pt x="796357" y="412347"/>
                  </a:lnTo>
                  <a:lnTo>
                    <a:pt x="795414" y="415052"/>
                  </a:lnTo>
                  <a:lnTo>
                    <a:pt x="792175" y="417595"/>
                  </a:lnTo>
                  <a:lnTo>
                    <a:pt x="788613" y="421757"/>
                  </a:lnTo>
                  <a:lnTo>
                    <a:pt x="785755" y="423881"/>
                  </a:lnTo>
                  <a:lnTo>
                    <a:pt x="783250" y="426396"/>
                  </a:lnTo>
                  <a:lnTo>
                    <a:pt x="781098" y="428082"/>
                  </a:lnTo>
                  <a:lnTo>
                    <a:pt x="778402" y="428654"/>
                  </a:lnTo>
                  <a:lnTo>
                    <a:pt x="774373" y="429015"/>
                  </a:lnTo>
                  <a:lnTo>
                    <a:pt x="768896" y="432025"/>
                  </a:lnTo>
                  <a:lnTo>
                    <a:pt x="765867" y="433340"/>
                  </a:lnTo>
                  <a:lnTo>
                    <a:pt x="762914" y="433435"/>
                  </a:lnTo>
                  <a:lnTo>
                    <a:pt x="760152" y="432454"/>
                  </a:lnTo>
                  <a:lnTo>
                    <a:pt x="759104" y="431349"/>
                  </a:lnTo>
                  <a:lnTo>
                    <a:pt x="759352" y="429863"/>
                  </a:lnTo>
                  <a:lnTo>
                    <a:pt x="760266" y="428587"/>
                  </a:lnTo>
                  <a:lnTo>
                    <a:pt x="761381" y="427539"/>
                  </a:lnTo>
                  <a:lnTo>
                    <a:pt x="762085" y="426187"/>
                  </a:lnTo>
                  <a:lnTo>
                    <a:pt x="758961" y="424472"/>
                  </a:lnTo>
                  <a:lnTo>
                    <a:pt x="758694" y="423167"/>
                  </a:lnTo>
                  <a:lnTo>
                    <a:pt x="759933" y="419690"/>
                  </a:lnTo>
                  <a:lnTo>
                    <a:pt x="760743" y="416119"/>
                  </a:lnTo>
                  <a:lnTo>
                    <a:pt x="761905" y="413680"/>
                  </a:lnTo>
                  <a:lnTo>
                    <a:pt x="766381" y="409327"/>
                  </a:lnTo>
                  <a:lnTo>
                    <a:pt x="769058" y="407165"/>
                  </a:lnTo>
                  <a:lnTo>
                    <a:pt x="770639" y="406327"/>
                  </a:lnTo>
                  <a:lnTo>
                    <a:pt x="771077" y="407241"/>
                  </a:lnTo>
                  <a:lnTo>
                    <a:pt x="772077" y="408346"/>
                  </a:lnTo>
                  <a:lnTo>
                    <a:pt x="772753" y="408527"/>
                  </a:lnTo>
                  <a:lnTo>
                    <a:pt x="773268" y="408279"/>
                  </a:lnTo>
                  <a:lnTo>
                    <a:pt x="777211" y="408661"/>
                  </a:lnTo>
                  <a:lnTo>
                    <a:pt x="778202" y="408279"/>
                  </a:lnTo>
                  <a:lnTo>
                    <a:pt x="779707" y="406555"/>
                  </a:lnTo>
                  <a:lnTo>
                    <a:pt x="780697" y="405594"/>
                  </a:lnTo>
                  <a:lnTo>
                    <a:pt x="781364" y="403555"/>
                  </a:lnTo>
                  <a:lnTo>
                    <a:pt x="781535" y="402260"/>
                  </a:lnTo>
                  <a:lnTo>
                    <a:pt x="785041" y="401317"/>
                  </a:lnTo>
                  <a:lnTo>
                    <a:pt x="786917" y="400278"/>
                  </a:lnTo>
                  <a:lnTo>
                    <a:pt x="788584" y="398802"/>
                  </a:lnTo>
                  <a:lnTo>
                    <a:pt x="793442" y="396287"/>
                  </a:lnTo>
                  <a:lnTo>
                    <a:pt x="794309" y="395592"/>
                  </a:lnTo>
                  <a:lnTo>
                    <a:pt x="794118" y="397983"/>
                  </a:lnTo>
                  <a:lnTo>
                    <a:pt x="794728" y="398554"/>
                  </a:lnTo>
                  <a:close/>
                  <a:moveTo>
                    <a:pt x="545401" y="390925"/>
                  </a:moveTo>
                  <a:lnTo>
                    <a:pt x="544659" y="391849"/>
                  </a:lnTo>
                  <a:lnTo>
                    <a:pt x="542487" y="390201"/>
                  </a:lnTo>
                  <a:lnTo>
                    <a:pt x="541934" y="389458"/>
                  </a:lnTo>
                  <a:lnTo>
                    <a:pt x="543544" y="388391"/>
                  </a:lnTo>
                  <a:lnTo>
                    <a:pt x="544106" y="388239"/>
                  </a:lnTo>
                  <a:lnTo>
                    <a:pt x="545496" y="389401"/>
                  </a:lnTo>
                  <a:lnTo>
                    <a:pt x="545401" y="390925"/>
                  </a:lnTo>
                  <a:close/>
                  <a:moveTo>
                    <a:pt x="742349" y="384896"/>
                  </a:moveTo>
                  <a:lnTo>
                    <a:pt x="741493" y="386477"/>
                  </a:lnTo>
                  <a:lnTo>
                    <a:pt x="739959" y="386029"/>
                  </a:lnTo>
                  <a:lnTo>
                    <a:pt x="740378" y="384505"/>
                  </a:lnTo>
                  <a:lnTo>
                    <a:pt x="741159" y="383600"/>
                  </a:lnTo>
                  <a:lnTo>
                    <a:pt x="743235" y="382286"/>
                  </a:lnTo>
                  <a:lnTo>
                    <a:pt x="745350" y="382057"/>
                  </a:lnTo>
                  <a:lnTo>
                    <a:pt x="746646" y="382514"/>
                  </a:lnTo>
                  <a:lnTo>
                    <a:pt x="747055" y="383019"/>
                  </a:lnTo>
                  <a:lnTo>
                    <a:pt x="743759" y="383534"/>
                  </a:lnTo>
                  <a:lnTo>
                    <a:pt x="742349" y="384896"/>
                  </a:lnTo>
                  <a:close/>
                  <a:moveTo>
                    <a:pt x="648433" y="390154"/>
                  </a:moveTo>
                  <a:lnTo>
                    <a:pt x="647395" y="390411"/>
                  </a:lnTo>
                  <a:lnTo>
                    <a:pt x="646347" y="390020"/>
                  </a:lnTo>
                  <a:lnTo>
                    <a:pt x="646776" y="387629"/>
                  </a:lnTo>
                  <a:lnTo>
                    <a:pt x="646176" y="386001"/>
                  </a:lnTo>
                  <a:lnTo>
                    <a:pt x="647262" y="384724"/>
                  </a:lnTo>
                  <a:lnTo>
                    <a:pt x="647538" y="382467"/>
                  </a:lnTo>
                  <a:lnTo>
                    <a:pt x="647976" y="381781"/>
                  </a:lnTo>
                  <a:lnTo>
                    <a:pt x="648614" y="382495"/>
                  </a:lnTo>
                  <a:lnTo>
                    <a:pt x="648909" y="382962"/>
                  </a:lnTo>
                  <a:lnTo>
                    <a:pt x="649462" y="383181"/>
                  </a:lnTo>
                  <a:lnTo>
                    <a:pt x="650662" y="383219"/>
                  </a:lnTo>
                  <a:lnTo>
                    <a:pt x="650929" y="384200"/>
                  </a:lnTo>
                  <a:lnTo>
                    <a:pt x="650881" y="385124"/>
                  </a:lnTo>
                  <a:lnTo>
                    <a:pt x="650367" y="386096"/>
                  </a:lnTo>
                  <a:lnTo>
                    <a:pt x="648938" y="387134"/>
                  </a:lnTo>
                  <a:lnTo>
                    <a:pt x="647909" y="388306"/>
                  </a:lnTo>
                  <a:lnTo>
                    <a:pt x="648433" y="390154"/>
                  </a:lnTo>
                  <a:close/>
                  <a:moveTo>
                    <a:pt x="751437" y="379781"/>
                  </a:moveTo>
                  <a:lnTo>
                    <a:pt x="750894" y="380962"/>
                  </a:lnTo>
                  <a:lnTo>
                    <a:pt x="743616" y="380886"/>
                  </a:lnTo>
                  <a:lnTo>
                    <a:pt x="743817" y="379333"/>
                  </a:lnTo>
                  <a:lnTo>
                    <a:pt x="745836" y="377638"/>
                  </a:lnTo>
                  <a:lnTo>
                    <a:pt x="746512" y="377076"/>
                  </a:lnTo>
                  <a:lnTo>
                    <a:pt x="748741" y="376580"/>
                  </a:lnTo>
                  <a:lnTo>
                    <a:pt x="751922" y="377476"/>
                  </a:lnTo>
                  <a:lnTo>
                    <a:pt x="751437" y="379781"/>
                  </a:lnTo>
                  <a:close/>
                  <a:moveTo>
                    <a:pt x="572967" y="386734"/>
                  </a:moveTo>
                  <a:lnTo>
                    <a:pt x="569585" y="392297"/>
                  </a:lnTo>
                  <a:lnTo>
                    <a:pt x="570795" y="393192"/>
                  </a:lnTo>
                  <a:lnTo>
                    <a:pt x="571519" y="394040"/>
                  </a:lnTo>
                  <a:lnTo>
                    <a:pt x="565918" y="395192"/>
                  </a:lnTo>
                  <a:lnTo>
                    <a:pt x="563585" y="394583"/>
                  </a:lnTo>
                  <a:lnTo>
                    <a:pt x="562232" y="394745"/>
                  </a:lnTo>
                  <a:lnTo>
                    <a:pt x="556546" y="393697"/>
                  </a:lnTo>
                  <a:lnTo>
                    <a:pt x="552479" y="392421"/>
                  </a:lnTo>
                  <a:lnTo>
                    <a:pt x="552012" y="391411"/>
                  </a:lnTo>
                  <a:lnTo>
                    <a:pt x="552336" y="390201"/>
                  </a:lnTo>
                  <a:lnTo>
                    <a:pt x="553535" y="390611"/>
                  </a:lnTo>
                  <a:lnTo>
                    <a:pt x="556670" y="390801"/>
                  </a:lnTo>
                  <a:lnTo>
                    <a:pt x="557869" y="390258"/>
                  </a:lnTo>
                  <a:lnTo>
                    <a:pt x="557898" y="386677"/>
                  </a:lnTo>
                  <a:lnTo>
                    <a:pt x="557460" y="382000"/>
                  </a:lnTo>
                  <a:lnTo>
                    <a:pt x="561698" y="378190"/>
                  </a:lnTo>
                  <a:lnTo>
                    <a:pt x="563956" y="376647"/>
                  </a:lnTo>
                  <a:lnTo>
                    <a:pt x="566547" y="375742"/>
                  </a:lnTo>
                  <a:lnTo>
                    <a:pt x="573100" y="377847"/>
                  </a:lnTo>
                  <a:lnTo>
                    <a:pt x="574186" y="378419"/>
                  </a:lnTo>
                  <a:lnTo>
                    <a:pt x="575024" y="379276"/>
                  </a:lnTo>
                  <a:lnTo>
                    <a:pt x="575434" y="380647"/>
                  </a:lnTo>
                  <a:lnTo>
                    <a:pt x="572967" y="386734"/>
                  </a:lnTo>
                  <a:close/>
                  <a:moveTo>
                    <a:pt x="777354" y="379104"/>
                  </a:moveTo>
                  <a:lnTo>
                    <a:pt x="775725" y="380762"/>
                  </a:lnTo>
                  <a:lnTo>
                    <a:pt x="774620" y="383648"/>
                  </a:lnTo>
                  <a:lnTo>
                    <a:pt x="773611" y="384524"/>
                  </a:lnTo>
                  <a:lnTo>
                    <a:pt x="771449" y="385067"/>
                  </a:lnTo>
                  <a:lnTo>
                    <a:pt x="770144" y="382171"/>
                  </a:lnTo>
                  <a:lnTo>
                    <a:pt x="767753" y="382305"/>
                  </a:lnTo>
                  <a:lnTo>
                    <a:pt x="768925" y="379752"/>
                  </a:lnTo>
                  <a:lnTo>
                    <a:pt x="770048" y="378800"/>
                  </a:lnTo>
                  <a:lnTo>
                    <a:pt x="771515" y="378781"/>
                  </a:lnTo>
                  <a:lnTo>
                    <a:pt x="772239" y="379809"/>
                  </a:lnTo>
                  <a:lnTo>
                    <a:pt x="772630" y="380028"/>
                  </a:lnTo>
                  <a:lnTo>
                    <a:pt x="776078" y="375713"/>
                  </a:lnTo>
                  <a:lnTo>
                    <a:pt x="776773" y="375666"/>
                  </a:lnTo>
                  <a:lnTo>
                    <a:pt x="777354" y="375856"/>
                  </a:lnTo>
                  <a:lnTo>
                    <a:pt x="777821" y="376399"/>
                  </a:lnTo>
                  <a:lnTo>
                    <a:pt x="777354" y="379104"/>
                  </a:lnTo>
                  <a:close/>
                  <a:moveTo>
                    <a:pt x="767676" y="377571"/>
                  </a:moveTo>
                  <a:lnTo>
                    <a:pt x="763905" y="378304"/>
                  </a:lnTo>
                  <a:lnTo>
                    <a:pt x="761599" y="381657"/>
                  </a:lnTo>
                  <a:lnTo>
                    <a:pt x="759771" y="381610"/>
                  </a:lnTo>
                  <a:lnTo>
                    <a:pt x="758771" y="383096"/>
                  </a:lnTo>
                  <a:lnTo>
                    <a:pt x="758542" y="383734"/>
                  </a:lnTo>
                  <a:lnTo>
                    <a:pt x="758676" y="384334"/>
                  </a:lnTo>
                  <a:lnTo>
                    <a:pt x="758476" y="384905"/>
                  </a:lnTo>
                  <a:lnTo>
                    <a:pt x="757751" y="385496"/>
                  </a:lnTo>
                  <a:lnTo>
                    <a:pt x="756037" y="384572"/>
                  </a:lnTo>
                  <a:lnTo>
                    <a:pt x="754570" y="385753"/>
                  </a:lnTo>
                  <a:lnTo>
                    <a:pt x="753951" y="386039"/>
                  </a:lnTo>
                  <a:lnTo>
                    <a:pt x="751789" y="384667"/>
                  </a:lnTo>
                  <a:lnTo>
                    <a:pt x="749741" y="384753"/>
                  </a:lnTo>
                  <a:lnTo>
                    <a:pt x="749122" y="384543"/>
                  </a:lnTo>
                  <a:lnTo>
                    <a:pt x="751665" y="382086"/>
                  </a:lnTo>
                  <a:lnTo>
                    <a:pt x="755132" y="379790"/>
                  </a:lnTo>
                  <a:lnTo>
                    <a:pt x="755704" y="378943"/>
                  </a:lnTo>
                  <a:lnTo>
                    <a:pt x="754342" y="378714"/>
                  </a:lnTo>
                  <a:lnTo>
                    <a:pt x="753532" y="378371"/>
                  </a:lnTo>
                  <a:lnTo>
                    <a:pt x="753427" y="377828"/>
                  </a:lnTo>
                  <a:lnTo>
                    <a:pt x="755618" y="377466"/>
                  </a:lnTo>
                  <a:lnTo>
                    <a:pt x="757132" y="377419"/>
                  </a:lnTo>
                  <a:lnTo>
                    <a:pt x="758285" y="378123"/>
                  </a:lnTo>
                  <a:lnTo>
                    <a:pt x="759018" y="378123"/>
                  </a:lnTo>
                  <a:lnTo>
                    <a:pt x="763705" y="375418"/>
                  </a:lnTo>
                  <a:lnTo>
                    <a:pt x="765562" y="376028"/>
                  </a:lnTo>
                  <a:lnTo>
                    <a:pt x="766915" y="376723"/>
                  </a:lnTo>
                  <a:lnTo>
                    <a:pt x="767676" y="377571"/>
                  </a:lnTo>
                  <a:close/>
                  <a:moveTo>
                    <a:pt x="1167860" y="380695"/>
                  </a:moveTo>
                  <a:lnTo>
                    <a:pt x="1166536" y="381048"/>
                  </a:lnTo>
                  <a:lnTo>
                    <a:pt x="1159811" y="380238"/>
                  </a:lnTo>
                  <a:lnTo>
                    <a:pt x="1159097" y="379133"/>
                  </a:lnTo>
                  <a:lnTo>
                    <a:pt x="1158992" y="378562"/>
                  </a:lnTo>
                  <a:lnTo>
                    <a:pt x="1160526" y="377466"/>
                  </a:lnTo>
                  <a:lnTo>
                    <a:pt x="1162012" y="375609"/>
                  </a:lnTo>
                  <a:lnTo>
                    <a:pt x="1164317" y="374913"/>
                  </a:lnTo>
                  <a:lnTo>
                    <a:pt x="1165212" y="374913"/>
                  </a:lnTo>
                  <a:lnTo>
                    <a:pt x="1167917" y="379314"/>
                  </a:lnTo>
                  <a:lnTo>
                    <a:pt x="1167860" y="380695"/>
                  </a:lnTo>
                  <a:close/>
                  <a:moveTo>
                    <a:pt x="597436" y="380124"/>
                  </a:moveTo>
                  <a:lnTo>
                    <a:pt x="596836" y="380143"/>
                  </a:lnTo>
                  <a:lnTo>
                    <a:pt x="595674" y="379619"/>
                  </a:lnTo>
                  <a:lnTo>
                    <a:pt x="596093" y="378505"/>
                  </a:lnTo>
                  <a:lnTo>
                    <a:pt x="595465" y="376685"/>
                  </a:lnTo>
                  <a:lnTo>
                    <a:pt x="595684" y="375190"/>
                  </a:lnTo>
                  <a:lnTo>
                    <a:pt x="597169" y="374342"/>
                  </a:lnTo>
                  <a:lnTo>
                    <a:pt x="600341" y="374247"/>
                  </a:lnTo>
                  <a:lnTo>
                    <a:pt x="600456" y="375342"/>
                  </a:lnTo>
                  <a:lnTo>
                    <a:pt x="597436" y="380124"/>
                  </a:lnTo>
                  <a:close/>
                  <a:moveTo>
                    <a:pt x="638004" y="376666"/>
                  </a:moveTo>
                  <a:lnTo>
                    <a:pt x="636832" y="376695"/>
                  </a:lnTo>
                  <a:lnTo>
                    <a:pt x="636594" y="375618"/>
                  </a:lnTo>
                  <a:lnTo>
                    <a:pt x="637013" y="374494"/>
                  </a:lnTo>
                  <a:lnTo>
                    <a:pt x="638137" y="374018"/>
                  </a:lnTo>
                  <a:lnTo>
                    <a:pt x="638651" y="373989"/>
                  </a:lnTo>
                  <a:lnTo>
                    <a:pt x="639460" y="375009"/>
                  </a:lnTo>
                  <a:lnTo>
                    <a:pt x="639642" y="375542"/>
                  </a:lnTo>
                  <a:lnTo>
                    <a:pt x="638889" y="376247"/>
                  </a:lnTo>
                  <a:lnTo>
                    <a:pt x="638004" y="376666"/>
                  </a:lnTo>
                  <a:close/>
                  <a:moveTo>
                    <a:pt x="785070" y="374037"/>
                  </a:moveTo>
                  <a:lnTo>
                    <a:pt x="785707" y="375666"/>
                  </a:lnTo>
                  <a:lnTo>
                    <a:pt x="787775" y="374761"/>
                  </a:lnTo>
                  <a:lnTo>
                    <a:pt x="789794" y="374532"/>
                  </a:lnTo>
                  <a:lnTo>
                    <a:pt x="794385" y="374704"/>
                  </a:lnTo>
                  <a:lnTo>
                    <a:pt x="797757" y="375066"/>
                  </a:lnTo>
                  <a:lnTo>
                    <a:pt x="799747" y="375742"/>
                  </a:lnTo>
                  <a:lnTo>
                    <a:pt x="799938" y="379009"/>
                  </a:lnTo>
                  <a:lnTo>
                    <a:pt x="799004" y="379714"/>
                  </a:lnTo>
                  <a:lnTo>
                    <a:pt x="781564" y="382181"/>
                  </a:lnTo>
                  <a:lnTo>
                    <a:pt x="779859" y="381390"/>
                  </a:lnTo>
                  <a:lnTo>
                    <a:pt x="779193" y="380609"/>
                  </a:lnTo>
                  <a:lnTo>
                    <a:pt x="781069" y="378190"/>
                  </a:lnTo>
                  <a:lnTo>
                    <a:pt x="780202" y="377037"/>
                  </a:lnTo>
                  <a:lnTo>
                    <a:pt x="781192" y="375161"/>
                  </a:lnTo>
                  <a:lnTo>
                    <a:pt x="783278" y="373885"/>
                  </a:lnTo>
                  <a:lnTo>
                    <a:pt x="785070" y="374037"/>
                  </a:lnTo>
                  <a:close/>
                  <a:moveTo>
                    <a:pt x="871899" y="372913"/>
                  </a:moveTo>
                  <a:lnTo>
                    <a:pt x="876576" y="373989"/>
                  </a:lnTo>
                  <a:lnTo>
                    <a:pt x="879253" y="373875"/>
                  </a:lnTo>
                  <a:lnTo>
                    <a:pt x="879805" y="374837"/>
                  </a:lnTo>
                  <a:lnTo>
                    <a:pt x="877243" y="377114"/>
                  </a:lnTo>
                  <a:lnTo>
                    <a:pt x="871823" y="375361"/>
                  </a:lnTo>
                  <a:lnTo>
                    <a:pt x="870899" y="373485"/>
                  </a:lnTo>
                  <a:lnTo>
                    <a:pt x="871899" y="372913"/>
                  </a:lnTo>
                  <a:close/>
                  <a:moveTo>
                    <a:pt x="737149" y="386686"/>
                  </a:moveTo>
                  <a:lnTo>
                    <a:pt x="733377" y="387639"/>
                  </a:lnTo>
                  <a:lnTo>
                    <a:pt x="731034" y="388544"/>
                  </a:lnTo>
                  <a:lnTo>
                    <a:pt x="728796" y="389744"/>
                  </a:lnTo>
                  <a:lnTo>
                    <a:pt x="727386" y="389992"/>
                  </a:lnTo>
                  <a:lnTo>
                    <a:pt x="724824" y="390087"/>
                  </a:lnTo>
                  <a:lnTo>
                    <a:pt x="721195" y="389868"/>
                  </a:lnTo>
                  <a:lnTo>
                    <a:pt x="718747" y="390258"/>
                  </a:lnTo>
                  <a:lnTo>
                    <a:pt x="711918" y="393364"/>
                  </a:lnTo>
                  <a:lnTo>
                    <a:pt x="709231" y="393630"/>
                  </a:lnTo>
                  <a:lnTo>
                    <a:pt x="706907" y="394392"/>
                  </a:lnTo>
                  <a:lnTo>
                    <a:pt x="706107" y="393182"/>
                  </a:lnTo>
                  <a:lnTo>
                    <a:pt x="705116" y="392287"/>
                  </a:lnTo>
                  <a:lnTo>
                    <a:pt x="702850" y="392068"/>
                  </a:lnTo>
                  <a:lnTo>
                    <a:pt x="700583" y="392135"/>
                  </a:lnTo>
                  <a:lnTo>
                    <a:pt x="698278" y="394878"/>
                  </a:lnTo>
                  <a:lnTo>
                    <a:pt x="694601" y="394297"/>
                  </a:lnTo>
                  <a:lnTo>
                    <a:pt x="693182" y="394535"/>
                  </a:lnTo>
                  <a:lnTo>
                    <a:pt x="691801" y="395116"/>
                  </a:lnTo>
                  <a:lnTo>
                    <a:pt x="690439" y="395373"/>
                  </a:lnTo>
                  <a:lnTo>
                    <a:pt x="689010" y="395183"/>
                  </a:lnTo>
                  <a:lnTo>
                    <a:pt x="683647" y="393049"/>
                  </a:lnTo>
                  <a:lnTo>
                    <a:pt x="677494" y="391782"/>
                  </a:lnTo>
                  <a:lnTo>
                    <a:pt x="671322" y="392278"/>
                  </a:lnTo>
                  <a:lnTo>
                    <a:pt x="666007" y="391106"/>
                  </a:lnTo>
                  <a:lnTo>
                    <a:pt x="663092" y="392001"/>
                  </a:lnTo>
                  <a:lnTo>
                    <a:pt x="660349" y="393278"/>
                  </a:lnTo>
                  <a:lnTo>
                    <a:pt x="659539" y="391935"/>
                  </a:lnTo>
                  <a:lnTo>
                    <a:pt x="658539" y="390753"/>
                  </a:lnTo>
                  <a:lnTo>
                    <a:pt x="657644" y="388982"/>
                  </a:lnTo>
                  <a:lnTo>
                    <a:pt x="657615" y="386972"/>
                  </a:lnTo>
                  <a:lnTo>
                    <a:pt x="657910" y="385572"/>
                  </a:lnTo>
                  <a:lnTo>
                    <a:pt x="658701" y="384286"/>
                  </a:lnTo>
                  <a:lnTo>
                    <a:pt x="659196" y="382953"/>
                  </a:lnTo>
                  <a:lnTo>
                    <a:pt x="659425" y="381524"/>
                  </a:lnTo>
                  <a:lnTo>
                    <a:pt x="660587" y="382200"/>
                  </a:lnTo>
                  <a:lnTo>
                    <a:pt x="661797" y="381943"/>
                  </a:lnTo>
                  <a:lnTo>
                    <a:pt x="665416" y="380390"/>
                  </a:lnTo>
                  <a:lnTo>
                    <a:pt x="668950" y="378038"/>
                  </a:lnTo>
                  <a:lnTo>
                    <a:pt x="672236" y="377180"/>
                  </a:lnTo>
                  <a:lnTo>
                    <a:pt x="674132" y="376942"/>
                  </a:lnTo>
                  <a:lnTo>
                    <a:pt x="675751" y="377409"/>
                  </a:lnTo>
                  <a:lnTo>
                    <a:pt x="677399" y="377237"/>
                  </a:lnTo>
                  <a:lnTo>
                    <a:pt x="679085" y="376714"/>
                  </a:lnTo>
                  <a:lnTo>
                    <a:pt x="681742" y="378514"/>
                  </a:lnTo>
                  <a:lnTo>
                    <a:pt x="682857" y="378885"/>
                  </a:lnTo>
                  <a:lnTo>
                    <a:pt x="686457" y="379028"/>
                  </a:lnTo>
                  <a:lnTo>
                    <a:pt x="689734" y="380066"/>
                  </a:lnTo>
                  <a:lnTo>
                    <a:pt x="692667" y="381628"/>
                  </a:lnTo>
                  <a:lnTo>
                    <a:pt x="696896" y="383086"/>
                  </a:lnTo>
                  <a:lnTo>
                    <a:pt x="699449" y="385048"/>
                  </a:lnTo>
                  <a:lnTo>
                    <a:pt x="701392" y="385772"/>
                  </a:lnTo>
                  <a:lnTo>
                    <a:pt x="702830" y="385972"/>
                  </a:lnTo>
                  <a:lnTo>
                    <a:pt x="704155" y="385705"/>
                  </a:lnTo>
                  <a:lnTo>
                    <a:pt x="705831" y="384391"/>
                  </a:lnTo>
                  <a:lnTo>
                    <a:pt x="707784" y="383848"/>
                  </a:lnTo>
                  <a:lnTo>
                    <a:pt x="709479" y="383867"/>
                  </a:lnTo>
                  <a:lnTo>
                    <a:pt x="712575" y="383524"/>
                  </a:lnTo>
                  <a:lnTo>
                    <a:pt x="713889" y="383210"/>
                  </a:lnTo>
                  <a:lnTo>
                    <a:pt x="715346" y="382486"/>
                  </a:lnTo>
                  <a:lnTo>
                    <a:pt x="716775" y="382934"/>
                  </a:lnTo>
                  <a:lnTo>
                    <a:pt x="718032" y="383600"/>
                  </a:lnTo>
                  <a:lnTo>
                    <a:pt x="723271" y="387039"/>
                  </a:lnTo>
                  <a:lnTo>
                    <a:pt x="724881" y="387134"/>
                  </a:lnTo>
                  <a:lnTo>
                    <a:pt x="727834" y="386391"/>
                  </a:lnTo>
                  <a:lnTo>
                    <a:pt x="728720" y="385467"/>
                  </a:lnTo>
                  <a:lnTo>
                    <a:pt x="729176" y="384048"/>
                  </a:lnTo>
                  <a:lnTo>
                    <a:pt x="729986" y="382867"/>
                  </a:lnTo>
                  <a:lnTo>
                    <a:pt x="731110" y="381848"/>
                  </a:lnTo>
                  <a:lnTo>
                    <a:pt x="732387" y="381067"/>
                  </a:lnTo>
                  <a:lnTo>
                    <a:pt x="736302" y="379743"/>
                  </a:lnTo>
                  <a:lnTo>
                    <a:pt x="738978" y="378438"/>
                  </a:lnTo>
                  <a:lnTo>
                    <a:pt x="740816" y="376228"/>
                  </a:lnTo>
                  <a:lnTo>
                    <a:pt x="736520" y="375256"/>
                  </a:lnTo>
                  <a:lnTo>
                    <a:pt x="737425" y="373666"/>
                  </a:lnTo>
                  <a:lnTo>
                    <a:pt x="738854" y="372770"/>
                  </a:lnTo>
                  <a:lnTo>
                    <a:pt x="740750" y="373104"/>
                  </a:lnTo>
                  <a:lnTo>
                    <a:pt x="742397" y="374342"/>
                  </a:lnTo>
                  <a:lnTo>
                    <a:pt x="743131" y="379095"/>
                  </a:lnTo>
                  <a:lnTo>
                    <a:pt x="741778" y="379762"/>
                  </a:lnTo>
                  <a:lnTo>
                    <a:pt x="740921" y="380486"/>
                  </a:lnTo>
                  <a:lnTo>
                    <a:pt x="740350" y="381438"/>
                  </a:lnTo>
                  <a:lnTo>
                    <a:pt x="737911" y="383181"/>
                  </a:lnTo>
                  <a:lnTo>
                    <a:pt x="738873" y="385362"/>
                  </a:lnTo>
                  <a:lnTo>
                    <a:pt x="738158" y="386267"/>
                  </a:lnTo>
                  <a:lnTo>
                    <a:pt x="737149" y="386686"/>
                  </a:lnTo>
                  <a:close/>
                  <a:moveTo>
                    <a:pt x="953128" y="378809"/>
                  </a:moveTo>
                  <a:lnTo>
                    <a:pt x="950804" y="379647"/>
                  </a:lnTo>
                  <a:lnTo>
                    <a:pt x="952357" y="377523"/>
                  </a:lnTo>
                  <a:lnTo>
                    <a:pt x="957348" y="372704"/>
                  </a:lnTo>
                  <a:lnTo>
                    <a:pt x="959139" y="373599"/>
                  </a:lnTo>
                  <a:lnTo>
                    <a:pt x="961520" y="373771"/>
                  </a:lnTo>
                  <a:lnTo>
                    <a:pt x="957967" y="375952"/>
                  </a:lnTo>
                  <a:lnTo>
                    <a:pt x="954348" y="376857"/>
                  </a:lnTo>
                  <a:lnTo>
                    <a:pt x="953128" y="378809"/>
                  </a:lnTo>
                  <a:close/>
                  <a:moveTo>
                    <a:pt x="615772" y="378790"/>
                  </a:moveTo>
                  <a:lnTo>
                    <a:pt x="617115" y="379847"/>
                  </a:lnTo>
                  <a:lnTo>
                    <a:pt x="618334" y="379752"/>
                  </a:lnTo>
                  <a:lnTo>
                    <a:pt x="620887" y="378133"/>
                  </a:lnTo>
                  <a:lnTo>
                    <a:pt x="622420" y="377542"/>
                  </a:lnTo>
                  <a:lnTo>
                    <a:pt x="624068" y="377523"/>
                  </a:lnTo>
                  <a:lnTo>
                    <a:pt x="625659" y="377790"/>
                  </a:lnTo>
                  <a:lnTo>
                    <a:pt x="627230" y="378943"/>
                  </a:lnTo>
                  <a:lnTo>
                    <a:pt x="627802" y="380819"/>
                  </a:lnTo>
                  <a:lnTo>
                    <a:pt x="628392" y="381400"/>
                  </a:lnTo>
                  <a:lnTo>
                    <a:pt x="629316" y="379152"/>
                  </a:lnTo>
                  <a:lnTo>
                    <a:pt x="630545" y="378476"/>
                  </a:lnTo>
                  <a:lnTo>
                    <a:pt x="631927" y="378133"/>
                  </a:lnTo>
                  <a:lnTo>
                    <a:pt x="634089" y="378257"/>
                  </a:lnTo>
                  <a:lnTo>
                    <a:pt x="635736" y="379333"/>
                  </a:lnTo>
                  <a:lnTo>
                    <a:pt x="637232" y="382524"/>
                  </a:lnTo>
                  <a:lnTo>
                    <a:pt x="637184" y="385315"/>
                  </a:lnTo>
                  <a:lnTo>
                    <a:pt x="637727" y="386362"/>
                  </a:lnTo>
                  <a:lnTo>
                    <a:pt x="638756" y="387125"/>
                  </a:lnTo>
                  <a:lnTo>
                    <a:pt x="639518" y="388201"/>
                  </a:lnTo>
                  <a:lnTo>
                    <a:pt x="638841" y="389325"/>
                  </a:lnTo>
                  <a:lnTo>
                    <a:pt x="638165" y="389868"/>
                  </a:lnTo>
                  <a:lnTo>
                    <a:pt x="636232" y="390382"/>
                  </a:lnTo>
                  <a:lnTo>
                    <a:pt x="635298" y="390163"/>
                  </a:lnTo>
                  <a:lnTo>
                    <a:pt x="634432" y="389401"/>
                  </a:lnTo>
                  <a:lnTo>
                    <a:pt x="633470" y="389125"/>
                  </a:lnTo>
                  <a:lnTo>
                    <a:pt x="631279" y="389382"/>
                  </a:lnTo>
                  <a:lnTo>
                    <a:pt x="629259" y="390011"/>
                  </a:lnTo>
                  <a:lnTo>
                    <a:pt x="629535" y="391030"/>
                  </a:lnTo>
                  <a:lnTo>
                    <a:pt x="631193" y="391487"/>
                  </a:lnTo>
                  <a:lnTo>
                    <a:pt x="631688" y="391973"/>
                  </a:lnTo>
                  <a:lnTo>
                    <a:pt x="631584" y="392630"/>
                  </a:lnTo>
                  <a:lnTo>
                    <a:pt x="630936" y="392763"/>
                  </a:lnTo>
                  <a:lnTo>
                    <a:pt x="628783" y="391878"/>
                  </a:lnTo>
                  <a:lnTo>
                    <a:pt x="627336" y="392058"/>
                  </a:lnTo>
                  <a:lnTo>
                    <a:pt x="622116" y="393259"/>
                  </a:lnTo>
                  <a:lnTo>
                    <a:pt x="620735" y="393230"/>
                  </a:lnTo>
                  <a:lnTo>
                    <a:pt x="619953" y="392096"/>
                  </a:lnTo>
                  <a:lnTo>
                    <a:pt x="620010" y="389144"/>
                  </a:lnTo>
                  <a:lnTo>
                    <a:pt x="619449" y="388363"/>
                  </a:lnTo>
                  <a:lnTo>
                    <a:pt x="615572" y="391944"/>
                  </a:lnTo>
                  <a:lnTo>
                    <a:pt x="614400" y="392821"/>
                  </a:lnTo>
                  <a:lnTo>
                    <a:pt x="612838" y="393230"/>
                  </a:lnTo>
                  <a:lnTo>
                    <a:pt x="611210" y="393087"/>
                  </a:lnTo>
                  <a:lnTo>
                    <a:pt x="605609" y="395259"/>
                  </a:lnTo>
                  <a:lnTo>
                    <a:pt x="603847" y="394954"/>
                  </a:lnTo>
                  <a:lnTo>
                    <a:pt x="602142" y="394954"/>
                  </a:lnTo>
                  <a:lnTo>
                    <a:pt x="596160" y="397307"/>
                  </a:lnTo>
                  <a:lnTo>
                    <a:pt x="592950" y="397964"/>
                  </a:lnTo>
                  <a:lnTo>
                    <a:pt x="591302" y="398011"/>
                  </a:lnTo>
                  <a:lnTo>
                    <a:pt x="589664" y="397811"/>
                  </a:lnTo>
                  <a:lnTo>
                    <a:pt x="588197" y="398021"/>
                  </a:lnTo>
                  <a:lnTo>
                    <a:pt x="586883" y="398974"/>
                  </a:lnTo>
                  <a:lnTo>
                    <a:pt x="584216" y="399774"/>
                  </a:lnTo>
                  <a:lnTo>
                    <a:pt x="581463" y="399164"/>
                  </a:lnTo>
                  <a:lnTo>
                    <a:pt x="579139" y="398354"/>
                  </a:lnTo>
                  <a:lnTo>
                    <a:pt x="576929" y="397288"/>
                  </a:lnTo>
                  <a:lnTo>
                    <a:pt x="576376" y="395916"/>
                  </a:lnTo>
                  <a:lnTo>
                    <a:pt x="576491" y="394278"/>
                  </a:lnTo>
                  <a:lnTo>
                    <a:pt x="577424" y="392039"/>
                  </a:lnTo>
                  <a:lnTo>
                    <a:pt x="576796" y="388106"/>
                  </a:lnTo>
                  <a:lnTo>
                    <a:pt x="577282" y="386315"/>
                  </a:lnTo>
                  <a:lnTo>
                    <a:pt x="578186" y="384553"/>
                  </a:lnTo>
                  <a:lnTo>
                    <a:pt x="579558" y="383905"/>
                  </a:lnTo>
                  <a:lnTo>
                    <a:pt x="581349" y="383772"/>
                  </a:lnTo>
                  <a:lnTo>
                    <a:pt x="584311" y="382191"/>
                  </a:lnTo>
                  <a:lnTo>
                    <a:pt x="587016" y="380114"/>
                  </a:lnTo>
                  <a:lnTo>
                    <a:pt x="588578" y="380314"/>
                  </a:lnTo>
                  <a:lnTo>
                    <a:pt x="592141" y="381762"/>
                  </a:lnTo>
                  <a:lnTo>
                    <a:pt x="594227" y="381933"/>
                  </a:lnTo>
                  <a:lnTo>
                    <a:pt x="597770" y="381705"/>
                  </a:lnTo>
                  <a:lnTo>
                    <a:pt x="599227" y="382591"/>
                  </a:lnTo>
                  <a:lnTo>
                    <a:pt x="599808" y="384629"/>
                  </a:lnTo>
                  <a:lnTo>
                    <a:pt x="600599" y="385372"/>
                  </a:lnTo>
                  <a:lnTo>
                    <a:pt x="601637" y="385896"/>
                  </a:lnTo>
                  <a:lnTo>
                    <a:pt x="604152" y="389344"/>
                  </a:lnTo>
                  <a:lnTo>
                    <a:pt x="606485" y="389163"/>
                  </a:lnTo>
                  <a:lnTo>
                    <a:pt x="608523" y="389792"/>
                  </a:lnTo>
                  <a:lnTo>
                    <a:pt x="612124" y="387705"/>
                  </a:lnTo>
                  <a:lnTo>
                    <a:pt x="614848" y="387763"/>
                  </a:lnTo>
                  <a:lnTo>
                    <a:pt x="615619" y="386143"/>
                  </a:lnTo>
                  <a:lnTo>
                    <a:pt x="613991" y="384410"/>
                  </a:lnTo>
                  <a:lnTo>
                    <a:pt x="612029" y="383010"/>
                  </a:lnTo>
                  <a:lnTo>
                    <a:pt x="610971" y="382714"/>
                  </a:lnTo>
                  <a:lnTo>
                    <a:pt x="609819" y="382800"/>
                  </a:lnTo>
                  <a:lnTo>
                    <a:pt x="608790" y="382581"/>
                  </a:lnTo>
                  <a:lnTo>
                    <a:pt x="604399" y="379438"/>
                  </a:lnTo>
                  <a:lnTo>
                    <a:pt x="603094" y="377742"/>
                  </a:lnTo>
                  <a:lnTo>
                    <a:pt x="602351" y="375752"/>
                  </a:lnTo>
                  <a:lnTo>
                    <a:pt x="602799" y="374275"/>
                  </a:lnTo>
                  <a:lnTo>
                    <a:pt x="605818" y="372970"/>
                  </a:lnTo>
                  <a:lnTo>
                    <a:pt x="607228" y="372656"/>
                  </a:lnTo>
                  <a:lnTo>
                    <a:pt x="612477" y="373551"/>
                  </a:lnTo>
                  <a:lnTo>
                    <a:pt x="613372" y="374294"/>
                  </a:lnTo>
                  <a:lnTo>
                    <a:pt x="614763" y="377438"/>
                  </a:lnTo>
                  <a:lnTo>
                    <a:pt x="615772" y="378790"/>
                  </a:lnTo>
                  <a:close/>
                  <a:moveTo>
                    <a:pt x="541068" y="374428"/>
                  </a:moveTo>
                  <a:lnTo>
                    <a:pt x="543782" y="375847"/>
                  </a:lnTo>
                  <a:lnTo>
                    <a:pt x="547564" y="380019"/>
                  </a:lnTo>
                  <a:lnTo>
                    <a:pt x="547916" y="381190"/>
                  </a:lnTo>
                  <a:lnTo>
                    <a:pt x="546773" y="382295"/>
                  </a:lnTo>
                  <a:lnTo>
                    <a:pt x="544068" y="384067"/>
                  </a:lnTo>
                  <a:lnTo>
                    <a:pt x="538020" y="386801"/>
                  </a:lnTo>
                  <a:lnTo>
                    <a:pt x="536981" y="388087"/>
                  </a:lnTo>
                  <a:lnTo>
                    <a:pt x="535705" y="390611"/>
                  </a:lnTo>
                  <a:lnTo>
                    <a:pt x="535410" y="391687"/>
                  </a:lnTo>
                  <a:lnTo>
                    <a:pt x="534981" y="392278"/>
                  </a:lnTo>
                  <a:lnTo>
                    <a:pt x="534285" y="392706"/>
                  </a:lnTo>
                  <a:lnTo>
                    <a:pt x="532971" y="393078"/>
                  </a:lnTo>
                  <a:lnTo>
                    <a:pt x="531543" y="392544"/>
                  </a:lnTo>
                  <a:lnTo>
                    <a:pt x="532838" y="390925"/>
                  </a:lnTo>
                  <a:lnTo>
                    <a:pt x="532886" y="388991"/>
                  </a:lnTo>
                  <a:lnTo>
                    <a:pt x="531923" y="387182"/>
                  </a:lnTo>
                  <a:lnTo>
                    <a:pt x="530561" y="385667"/>
                  </a:lnTo>
                  <a:lnTo>
                    <a:pt x="527818" y="383610"/>
                  </a:lnTo>
                  <a:lnTo>
                    <a:pt x="524875" y="381790"/>
                  </a:lnTo>
                  <a:lnTo>
                    <a:pt x="521903" y="380857"/>
                  </a:lnTo>
                  <a:lnTo>
                    <a:pt x="518750" y="380438"/>
                  </a:lnTo>
                  <a:lnTo>
                    <a:pt x="517617" y="379552"/>
                  </a:lnTo>
                  <a:lnTo>
                    <a:pt x="515769" y="377285"/>
                  </a:lnTo>
                  <a:lnTo>
                    <a:pt x="515169" y="376047"/>
                  </a:lnTo>
                  <a:lnTo>
                    <a:pt x="514864" y="374752"/>
                  </a:lnTo>
                  <a:lnTo>
                    <a:pt x="515064" y="373494"/>
                  </a:lnTo>
                  <a:lnTo>
                    <a:pt x="515845" y="373418"/>
                  </a:lnTo>
                  <a:lnTo>
                    <a:pt x="518931" y="373713"/>
                  </a:lnTo>
                  <a:lnTo>
                    <a:pt x="524627" y="375190"/>
                  </a:lnTo>
                  <a:lnTo>
                    <a:pt x="527447" y="375313"/>
                  </a:lnTo>
                  <a:lnTo>
                    <a:pt x="529047" y="374971"/>
                  </a:lnTo>
                  <a:lnTo>
                    <a:pt x="533219" y="372056"/>
                  </a:lnTo>
                  <a:lnTo>
                    <a:pt x="534209" y="372103"/>
                  </a:lnTo>
                  <a:lnTo>
                    <a:pt x="538200" y="373389"/>
                  </a:lnTo>
                  <a:lnTo>
                    <a:pt x="541068" y="374428"/>
                  </a:lnTo>
                  <a:close/>
                  <a:moveTo>
                    <a:pt x="925773" y="369046"/>
                  </a:moveTo>
                  <a:lnTo>
                    <a:pt x="924191" y="371513"/>
                  </a:lnTo>
                  <a:lnTo>
                    <a:pt x="922411" y="371351"/>
                  </a:lnTo>
                  <a:lnTo>
                    <a:pt x="919163" y="368046"/>
                  </a:lnTo>
                  <a:lnTo>
                    <a:pt x="919353" y="365741"/>
                  </a:lnTo>
                  <a:lnTo>
                    <a:pt x="919619" y="364988"/>
                  </a:lnTo>
                  <a:lnTo>
                    <a:pt x="920867" y="364760"/>
                  </a:lnTo>
                  <a:lnTo>
                    <a:pt x="925068" y="365427"/>
                  </a:lnTo>
                  <a:lnTo>
                    <a:pt x="925887" y="367294"/>
                  </a:lnTo>
                  <a:lnTo>
                    <a:pt x="925773" y="369046"/>
                  </a:lnTo>
                  <a:close/>
                  <a:moveTo>
                    <a:pt x="844553" y="361359"/>
                  </a:moveTo>
                  <a:lnTo>
                    <a:pt x="844915" y="362664"/>
                  </a:lnTo>
                  <a:lnTo>
                    <a:pt x="844867" y="363236"/>
                  </a:lnTo>
                  <a:lnTo>
                    <a:pt x="841667" y="363655"/>
                  </a:lnTo>
                  <a:lnTo>
                    <a:pt x="838581" y="365103"/>
                  </a:lnTo>
                  <a:lnTo>
                    <a:pt x="837000" y="366769"/>
                  </a:lnTo>
                  <a:lnTo>
                    <a:pt x="835761" y="368932"/>
                  </a:lnTo>
                  <a:lnTo>
                    <a:pt x="831513" y="368055"/>
                  </a:lnTo>
                  <a:lnTo>
                    <a:pt x="827722" y="367913"/>
                  </a:lnTo>
                  <a:lnTo>
                    <a:pt x="826046" y="367151"/>
                  </a:lnTo>
                  <a:lnTo>
                    <a:pt x="824226" y="367198"/>
                  </a:lnTo>
                  <a:lnTo>
                    <a:pt x="821864" y="367865"/>
                  </a:lnTo>
                  <a:lnTo>
                    <a:pt x="818502" y="369694"/>
                  </a:lnTo>
                  <a:lnTo>
                    <a:pt x="817759" y="369837"/>
                  </a:lnTo>
                  <a:lnTo>
                    <a:pt x="818026" y="367055"/>
                  </a:lnTo>
                  <a:lnTo>
                    <a:pt x="818959" y="365341"/>
                  </a:lnTo>
                  <a:lnTo>
                    <a:pt x="822493" y="361236"/>
                  </a:lnTo>
                  <a:lnTo>
                    <a:pt x="825436" y="362140"/>
                  </a:lnTo>
                  <a:lnTo>
                    <a:pt x="828856" y="362398"/>
                  </a:lnTo>
                  <a:lnTo>
                    <a:pt x="832752" y="361597"/>
                  </a:lnTo>
                  <a:lnTo>
                    <a:pt x="835523" y="359750"/>
                  </a:lnTo>
                  <a:lnTo>
                    <a:pt x="839438" y="358778"/>
                  </a:lnTo>
                  <a:lnTo>
                    <a:pt x="842562" y="361197"/>
                  </a:lnTo>
                  <a:lnTo>
                    <a:pt x="844553" y="361359"/>
                  </a:lnTo>
                  <a:close/>
                  <a:moveTo>
                    <a:pt x="861098" y="360159"/>
                  </a:moveTo>
                  <a:lnTo>
                    <a:pt x="859374" y="360788"/>
                  </a:lnTo>
                  <a:lnTo>
                    <a:pt x="859907" y="358807"/>
                  </a:lnTo>
                  <a:lnTo>
                    <a:pt x="859793" y="357206"/>
                  </a:lnTo>
                  <a:lnTo>
                    <a:pt x="862584" y="357692"/>
                  </a:lnTo>
                  <a:lnTo>
                    <a:pt x="862556" y="358969"/>
                  </a:lnTo>
                  <a:lnTo>
                    <a:pt x="862289" y="359464"/>
                  </a:lnTo>
                  <a:lnTo>
                    <a:pt x="861098" y="360159"/>
                  </a:lnTo>
                  <a:close/>
                  <a:moveTo>
                    <a:pt x="1158240" y="377600"/>
                  </a:moveTo>
                  <a:lnTo>
                    <a:pt x="1151848" y="381133"/>
                  </a:lnTo>
                  <a:lnTo>
                    <a:pt x="1143466" y="380514"/>
                  </a:lnTo>
                  <a:lnTo>
                    <a:pt x="1140495" y="380457"/>
                  </a:lnTo>
                  <a:lnTo>
                    <a:pt x="1135570" y="381314"/>
                  </a:lnTo>
                  <a:lnTo>
                    <a:pt x="1134580" y="380629"/>
                  </a:lnTo>
                  <a:lnTo>
                    <a:pt x="1135513" y="377304"/>
                  </a:lnTo>
                  <a:lnTo>
                    <a:pt x="1139447" y="368455"/>
                  </a:lnTo>
                  <a:lnTo>
                    <a:pt x="1144124" y="360664"/>
                  </a:lnTo>
                  <a:lnTo>
                    <a:pt x="1146114" y="358645"/>
                  </a:lnTo>
                  <a:lnTo>
                    <a:pt x="1148886" y="356749"/>
                  </a:lnTo>
                  <a:lnTo>
                    <a:pt x="1151830" y="355225"/>
                  </a:lnTo>
                  <a:lnTo>
                    <a:pt x="1158468" y="353644"/>
                  </a:lnTo>
                  <a:lnTo>
                    <a:pt x="1164507" y="353930"/>
                  </a:lnTo>
                  <a:lnTo>
                    <a:pt x="1165374" y="354578"/>
                  </a:lnTo>
                  <a:lnTo>
                    <a:pt x="1167974" y="357168"/>
                  </a:lnTo>
                  <a:lnTo>
                    <a:pt x="1169660" y="359216"/>
                  </a:lnTo>
                  <a:lnTo>
                    <a:pt x="1170365" y="362112"/>
                  </a:lnTo>
                  <a:lnTo>
                    <a:pt x="1167793" y="367093"/>
                  </a:lnTo>
                  <a:lnTo>
                    <a:pt x="1164927" y="371847"/>
                  </a:lnTo>
                  <a:lnTo>
                    <a:pt x="1160278" y="375580"/>
                  </a:lnTo>
                  <a:lnTo>
                    <a:pt x="1158240" y="377600"/>
                  </a:lnTo>
                  <a:close/>
                  <a:moveTo>
                    <a:pt x="965511" y="370246"/>
                  </a:moveTo>
                  <a:lnTo>
                    <a:pt x="965073" y="370551"/>
                  </a:lnTo>
                  <a:lnTo>
                    <a:pt x="961748" y="370208"/>
                  </a:lnTo>
                  <a:lnTo>
                    <a:pt x="959853" y="370199"/>
                  </a:lnTo>
                  <a:lnTo>
                    <a:pt x="960101" y="368170"/>
                  </a:lnTo>
                  <a:lnTo>
                    <a:pt x="959119" y="366646"/>
                  </a:lnTo>
                  <a:lnTo>
                    <a:pt x="960463" y="364407"/>
                  </a:lnTo>
                  <a:lnTo>
                    <a:pt x="960491" y="361817"/>
                  </a:lnTo>
                  <a:lnTo>
                    <a:pt x="961882" y="361464"/>
                  </a:lnTo>
                  <a:lnTo>
                    <a:pt x="962082" y="359988"/>
                  </a:lnTo>
                  <a:lnTo>
                    <a:pt x="963759" y="356073"/>
                  </a:lnTo>
                  <a:lnTo>
                    <a:pt x="964749" y="355206"/>
                  </a:lnTo>
                  <a:lnTo>
                    <a:pt x="966140" y="354863"/>
                  </a:lnTo>
                  <a:lnTo>
                    <a:pt x="967797" y="352577"/>
                  </a:lnTo>
                  <a:lnTo>
                    <a:pt x="968740" y="351911"/>
                  </a:lnTo>
                  <a:lnTo>
                    <a:pt x="969721" y="350177"/>
                  </a:lnTo>
                  <a:lnTo>
                    <a:pt x="971121" y="349377"/>
                  </a:lnTo>
                  <a:lnTo>
                    <a:pt x="971007" y="347891"/>
                  </a:lnTo>
                  <a:lnTo>
                    <a:pt x="971798" y="347110"/>
                  </a:lnTo>
                  <a:lnTo>
                    <a:pt x="974007" y="346500"/>
                  </a:lnTo>
                  <a:lnTo>
                    <a:pt x="975541" y="347234"/>
                  </a:lnTo>
                  <a:lnTo>
                    <a:pt x="976484" y="348748"/>
                  </a:lnTo>
                  <a:lnTo>
                    <a:pt x="974017" y="350615"/>
                  </a:lnTo>
                  <a:lnTo>
                    <a:pt x="975284" y="355216"/>
                  </a:lnTo>
                  <a:lnTo>
                    <a:pt x="973493" y="360235"/>
                  </a:lnTo>
                  <a:lnTo>
                    <a:pt x="972321" y="361740"/>
                  </a:lnTo>
                  <a:lnTo>
                    <a:pt x="970130" y="363036"/>
                  </a:lnTo>
                  <a:lnTo>
                    <a:pt x="969473" y="364264"/>
                  </a:lnTo>
                  <a:lnTo>
                    <a:pt x="966892" y="366741"/>
                  </a:lnTo>
                  <a:lnTo>
                    <a:pt x="966111" y="368856"/>
                  </a:lnTo>
                  <a:lnTo>
                    <a:pt x="965997" y="369751"/>
                  </a:lnTo>
                  <a:lnTo>
                    <a:pt x="965511" y="370246"/>
                  </a:lnTo>
                  <a:close/>
                  <a:moveTo>
                    <a:pt x="983056" y="348882"/>
                  </a:moveTo>
                  <a:lnTo>
                    <a:pt x="982723" y="350206"/>
                  </a:lnTo>
                  <a:lnTo>
                    <a:pt x="981580" y="349501"/>
                  </a:lnTo>
                  <a:lnTo>
                    <a:pt x="980456" y="347958"/>
                  </a:lnTo>
                  <a:lnTo>
                    <a:pt x="978808" y="347739"/>
                  </a:lnTo>
                  <a:lnTo>
                    <a:pt x="977589" y="347329"/>
                  </a:lnTo>
                  <a:lnTo>
                    <a:pt x="976874" y="346605"/>
                  </a:lnTo>
                  <a:lnTo>
                    <a:pt x="981456" y="346272"/>
                  </a:lnTo>
                  <a:lnTo>
                    <a:pt x="983056" y="348882"/>
                  </a:lnTo>
                  <a:close/>
                  <a:moveTo>
                    <a:pt x="513397" y="347043"/>
                  </a:moveTo>
                  <a:lnTo>
                    <a:pt x="512997" y="348110"/>
                  </a:lnTo>
                  <a:lnTo>
                    <a:pt x="511635" y="347843"/>
                  </a:lnTo>
                  <a:lnTo>
                    <a:pt x="510349" y="346081"/>
                  </a:lnTo>
                  <a:lnTo>
                    <a:pt x="510968" y="345624"/>
                  </a:lnTo>
                  <a:lnTo>
                    <a:pt x="511683" y="345434"/>
                  </a:lnTo>
                  <a:lnTo>
                    <a:pt x="512616" y="345634"/>
                  </a:lnTo>
                  <a:lnTo>
                    <a:pt x="513397" y="347043"/>
                  </a:lnTo>
                  <a:close/>
                  <a:moveTo>
                    <a:pt x="894531" y="348386"/>
                  </a:moveTo>
                  <a:lnTo>
                    <a:pt x="893330" y="349063"/>
                  </a:lnTo>
                  <a:lnTo>
                    <a:pt x="891331" y="347663"/>
                  </a:lnTo>
                  <a:lnTo>
                    <a:pt x="890778" y="347081"/>
                  </a:lnTo>
                  <a:lnTo>
                    <a:pt x="892044" y="345710"/>
                  </a:lnTo>
                  <a:lnTo>
                    <a:pt x="893397" y="345319"/>
                  </a:lnTo>
                  <a:lnTo>
                    <a:pt x="894216" y="345919"/>
                  </a:lnTo>
                  <a:lnTo>
                    <a:pt x="894616" y="346520"/>
                  </a:lnTo>
                  <a:lnTo>
                    <a:pt x="894445" y="347177"/>
                  </a:lnTo>
                  <a:lnTo>
                    <a:pt x="894531" y="348386"/>
                  </a:lnTo>
                  <a:close/>
                  <a:moveTo>
                    <a:pt x="683457" y="346662"/>
                  </a:moveTo>
                  <a:lnTo>
                    <a:pt x="680732" y="346815"/>
                  </a:lnTo>
                  <a:lnTo>
                    <a:pt x="679885" y="346577"/>
                  </a:lnTo>
                  <a:lnTo>
                    <a:pt x="679685" y="343967"/>
                  </a:lnTo>
                  <a:lnTo>
                    <a:pt x="682676" y="345091"/>
                  </a:lnTo>
                  <a:lnTo>
                    <a:pt x="683647" y="345167"/>
                  </a:lnTo>
                  <a:lnTo>
                    <a:pt x="683457" y="346662"/>
                  </a:lnTo>
                  <a:close/>
                  <a:moveTo>
                    <a:pt x="498214" y="346300"/>
                  </a:moveTo>
                  <a:lnTo>
                    <a:pt x="497700" y="346691"/>
                  </a:lnTo>
                  <a:lnTo>
                    <a:pt x="493157" y="346472"/>
                  </a:lnTo>
                  <a:lnTo>
                    <a:pt x="490232" y="348653"/>
                  </a:lnTo>
                  <a:lnTo>
                    <a:pt x="488204" y="349320"/>
                  </a:lnTo>
                  <a:lnTo>
                    <a:pt x="480926" y="349320"/>
                  </a:lnTo>
                  <a:lnTo>
                    <a:pt x="480060" y="349025"/>
                  </a:lnTo>
                  <a:lnTo>
                    <a:pt x="479412" y="349025"/>
                  </a:lnTo>
                  <a:lnTo>
                    <a:pt x="479021" y="349463"/>
                  </a:lnTo>
                  <a:lnTo>
                    <a:pt x="476707" y="349129"/>
                  </a:lnTo>
                  <a:lnTo>
                    <a:pt x="469316" y="347196"/>
                  </a:lnTo>
                  <a:lnTo>
                    <a:pt x="468306" y="345405"/>
                  </a:lnTo>
                  <a:lnTo>
                    <a:pt x="469449" y="343490"/>
                  </a:lnTo>
                  <a:lnTo>
                    <a:pt x="472107" y="340776"/>
                  </a:lnTo>
                  <a:lnTo>
                    <a:pt x="477431" y="340242"/>
                  </a:lnTo>
                  <a:lnTo>
                    <a:pt x="501691" y="340052"/>
                  </a:lnTo>
                  <a:lnTo>
                    <a:pt x="504330" y="342386"/>
                  </a:lnTo>
                  <a:lnTo>
                    <a:pt x="504577" y="343176"/>
                  </a:lnTo>
                  <a:lnTo>
                    <a:pt x="499291" y="344767"/>
                  </a:lnTo>
                  <a:lnTo>
                    <a:pt x="498214" y="346300"/>
                  </a:lnTo>
                  <a:close/>
                  <a:moveTo>
                    <a:pt x="539182" y="342690"/>
                  </a:moveTo>
                  <a:lnTo>
                    <a:pt x="537000" y="343148"/>
                  </a:lnTo>
                  <a:lnTo>
                    <a:pt x="534981" y="342205"/>
                  </a:lnTo>
                  <a:lnTo>
                    <a:pt x="535038" y="340938"/>
                  </a:lnTo>
                  <a:lnTo>
                    <a:pt x="535534" y="339757"/>
                  </a:lnTo>
                  <a:lnTo>
                    <a:pt x="538553" y="339147"/>
                  </a:lnTo>
                  <a:lnTo>
                    <a:pt x="540172" y="339185"/>
                  </a:lnTo>
                  <a:lnTo>
                    <a:pt x="541906" y="339995"/>
                  </a:lnTo>
                  <a:lnTo>
                    <a:pt x="543115" y="340843"/>
                  </a:lnTo>
                  <a:lnTo>
                    <a:pt x="543706" y="341833"/>
                  </a:lnTo>
                  <a:lnTo>
                    <a:pt x="540439" y="341881"/>
                  </a:lnTo>
                  <a:lnTo>
                    <a:pt x="539182" y="342690"/>
                  </a:lnTo>
                  <a:close/>
                  <a:moveTo>
                    <a:pt x="1055027" y="336785"/>
                  </a:moveTo>
                  <a:lnTo>
                    <a:pt x="1054579" y="337195"/>
                  </a:lnTo>
                  <a:lnTo>
                    <a:pt x="1053884" y="336328"/>
                  </a:lnTo>
                  <a:lnTo>
                    <a:pt x="1053817" y="335785"/>
                  </a:lnTo>
                  <a:lnTo>
                    <a:pt x="1054741" y="334308"/>
                  </a:lnTo>
                  <a:lnTo>
                    <a:pt x="1055655" y="333451"/>
                  </a:lnTo>
                  <a:lnTo>
                    <a:pt x="1056675" y="333385"/>
                  </a:lnTo>
                  <a:lnTo>
                    <a:pt x="1056418" y="334594"/>
                  </a:lnTo>
                  <a:lnTo>
                    <a:pt x="1055027" y="336785"/>
                  </a:lnTo>
                  <a:close/>
                  <a:moveTo>
                    <a:pt x="268538" y="333861"/>
                  </a:moveTo>
                  <a:lnTo>
                    <a:pt x="266872" y="334451"/>
                  </a:lnTo>
                  <a:lnTo>
                    <a:pt x="265595" y="333927"/>
                  </a:lnTo>
                  <a:lnTo>
                    <a:pt x="265023" y="333175"/>
                  </a:lnTo>
                  <a:lnTo>
                    <a:pt x="266909" y="331327"/>
                  </a:lnTo>
                  <a:lnTo>
                    <a:pt x="267805" y="330889"/>
                  </a:lnTo>
                  <a:lnTo>
                    <a:pt x="268748" y="330746"/>
                  </a:lnTo>
                  <a:lnTo>
                    <a:pt x="269195" y="331746"/>
                  </a:lnTo>
                  <a:lnTo>
                    <a:pt x="268538" y="333861"/>
                  </a:lnTo>
                  <a:close/>
                  <a:moveTo>
                    <a:pt x="1056141" y="331432"/>
                  </a:moveTo>
                  <a:lnTo>
                    <a:pt x="1054665" y="331679"/>
                  </a:lnTo>
                  <a:lnTo>
                    <a:pt x="1053941" y="329498"/>
                  </a:lnTo>
                  <a:lnTo>
                    <a:pt x="1055160" y="328936"/>
                  </a:lnTo>
                  <a:lnTo>
                    <a:pt x="1056484" y="330270"/>
                  </a:lnTo>
                  <a:lnTo>
                    <a:pt x="1056141" y="331432"/>
                  </a:lnTo>
                  <a:close/>
                  <a:moveTo>
                    <a:pt x="1058903" y="328346"/>
                  </a:moveTo>
                  <a:lnTo>
                    <a:pt x="1058256" y="328565"/>
                  </a:lnTo>
                  <a:lnTo>
                    <a:pt x="1058266" y="327250"/>
                  </a:lnTo>
                  <a:lnTo>
                    <a:pt x="1058999" y="326088"/>
                  </a:lnTo>
                  <a:lnTo>
                    <a:pt x="1059770" y="325421"/>
                  </a:lnTo>
                  <a:lnTo>
                    <a:pt x="1060685" y="325393"/>
                  </a:lnTo>
                  <a:lnTo>
                    <a:pt x="1058903" y="328346"/>
                  </a:lnTo>
                  <a:close/>
                  <a:moveTo>
                    <a:pt x="1051350" y="328565"/>
                  </a:moveTo>
                  <a:lnTo>
                    <a:pt x="1050912" y="330451"/>
                  </a:lnTo>
                  <a:lnTo>
                    <a:pt x="1050474" y="332556"/>
                  </a:lnTo>
                  <a:lnTo>
                    <a:pt x="1048026" y="334918"/>
                  </a:lnTo>
                  <a:lnTo>
                    <a:pt x="1046512" y="338528"/>
                  </a:lnTo>
                  <a:lnTo>
                    <a:pt x="1045626" y="339433"/>
                  </a:lnTo>
                  <a:lnTo>
                    <a:pt x="1042340" y="341043"/>
                  </a:lnTo>
                  <a:lnTo>
                    <a:pt x="1039416" y="339033"/>
                  </a:lnTo>
                  <a:lnTo>
                    <a:pt x="1038567" y="337309"/>
                  </a:lnTo>
                  <a:lnTo>
                    <a:pt x="1039853" y="329346"/>
                  </a:lnTo>
                  <a:lnTo>
                    <a:pt x="1041111" y="329612"/>
                  </a:lnTo>
                  <a:lnTo>
                    <a:pt x="1041930" y="329555"/>
                  </a:lnTo>
                  <a:lnTo>
                    <a:pt x="1042197" y="329032"/>
                  </a:lnTo>
                  <a:lnTo>
                    <a:pt x="1040320" y="328136"/>
                  </a:lnTo>
                  <a:lnTo>
                    <a:pt x="1039968" y="323564"/>
                  </a:lnTo>
                  <a:lnTo>
                    <a:pt x="1040063" y="321840"/>
                  </a:lnTo>
                  <a:lnTo>
                    <a:pt x="1041482" y="321450"/>
                  </a:lnTo>
                  <a:lnTo>
                    <a:pt x="1043254" y="322793"/>
                  </a:lnTo>
                  <a:lnTo>
                    <a:pt x="1045483" y="325183"/>
                  </a:lnTo>
                  <a:lnTo>
                    <a:pt x="1048083" y="327069"/>
                  </a:lnTo>
                  <a:lnTo>
                    <a:pt x="1051350" y="328565"/>
                  </a:lnTo>
                  <a:close/>
                  <a:moveTo>
                    <a:pt x="325241" y="316954"/>
                  </a:moveTo>
                  <a:lnTo>
                    <a:pt x="327936" y="320002"/>
                  </a:lnTo>
                  <a:lnTo>
                    <a:pt x="330289" y="321631"/>
                  </a:lnTo>
                  <a:lnTo>
                    <a:pt x="333070" y="322516"/>
                  </a:lnTo>
                  <a:lnTo>
                    <a:pt x="335994" y="322602"/>
                  </a:lnTo>
                  <a:lnTo>
                    <a:pt x="338871" y="322993"/>
                  </a:lnTo>
                  <a:lnTo>
                    <a:pt x="342223" y="324155"/>
                  </a:lnTo>
                  <a:lnTo>
                    <a:pt x="345662" y="324688"/>
                  </a:lnTo>
                  <a:lnTo>
                    <a:pt x="347262" y="324488"/>
                  </a:lnTo>
                  <a:lnTo>
                    <a:pt x="348786" y="323888"/>
                  </a:lnTo>
                  <a:lnTo>
                    <a:pt x="349862" y="323850"/>
                  </a:lnTo>
                  <a:lnTo>
                    <a:pt x="350805" y="324412"/>
                  </a:lnTo>
                  <a:lnTo>
                    <a:pt x="353187" y="326993"/>
                  </a:lnTo>
                  <a:lnTo>
                    <a:pt x="355768" y="329355"/>
                  </a:lnTo>
                  <a:lnTo>
                    <a:pt x="356368" y="330555"/>
                  </a:lnTo>
                  <a:lnTo>
                    <a:pt x="358121" y="336252"/>
                  </a:lnTo>
                  <a:lnTo>
                    <a:pt x="360102" y="337890"/>
                  </a:lnTo>
                  <a:lnTo>
                    <a:pt x="362826" y="338366"/>
                  </a:lnTo>
                  <a:lnTo>
                    <a:pt x="366027" y="338366"/>
                  </a:lnTo>
                  <a:lnTo>
                    <a:pt x="369208" y="338604"/>
                  </a:lnTo>
                  <a:lnTo>
                    <a:pt x="376580" y="339938"/>
                  </a:lnTo>
                  <a:lnTo>
                    <a:pt x="379504" y="339747"/>
                  </a:lnTo>
                  <a:lnTo>
                    <a:pt x="382095" y="338414"/>
                  </a:lnTo>
                  <a:lnTo>
                    <a:pt x="384400" y="339280"/>
                  </a:lnTo>
                  <a:lnTo>
                    <a:pt x="390658" y="340881"/>
                  </a:lnTo>
                  <a:lnTo>
                    <a:pt x="393735" y="341243"/>
                  </a:lnTo>
                  <a:lnTo>
                    <a:pt x="397230" y="340785"/>
                  </a:lnTo>
                  <a:lnTo>
                    <a:pt x="400735" y="340690"/>
                  </a:lnTo>
                  <a:lnTo>
                    <a:pt x="402412" y="341157"/>
                  </a:lnTo>
                  <a:lnTo>
                    <a:pt x="404022" y="341852"/>
                  </a:lnTo>
                  <a:lnTo>
                    <a:pt x="405403" y="342100"/>
                  </a:lnTo>
                  <a:lnTo>
                    <a:pt x="406832" y="342090"/>
                  </a:lnTo>
                  <a:lnTo>
                    <a:pt x="409365" y="340757"/>
                  </a:lnTo>
                  <a:lnTo>
                    <a:pt x="411042" y="338309"/>
                  </a:lnTo>
                  <a:lnTo>
                    <a:pt x="412404" y="335223"/>
                  </a:lnTo>
                  <a:lnTo>
                    <a:pt x="413461" y="332003"/>
                  </a:lnTo>
                  <a:lnTo>
                    <a:pt x="414175" y="330622"/>
                  </a:lnTo>
                  <a:lnTo>
                    <a:pt x="415147" y="329403"/>
                  </a:lnTo>
                  <a:lnTo>
                    <a:pt x="416414" y="328613"/>
                  </a:lnTo>
                  <a:lnTo>
                    <a:pt x="417766" y="328117"/>
                  </a:lnTo>
                  <a:lnTo>
                    <a:pt x="421443" y="328422"/>
                  </a:lnTo>
                  <a:lnTo>
                    <a:pt x="422205" y="329203"/>
                  </a:lnTo>
                  <a:lnTo>
                    <a:pt x="426320" y="334661"/>
                  </a:lnTo>
                  <a:lnTo>
                    <a:pt x="427044" y="335137"/>
                  </a:lnTo>
                  <a:lnTo>
                    <a:pt x="431330" y="335480"/>
                  </a:lnTo>
                  <a:lnTo>
                    <a:pt x="432521" y="335299"/>
                  </a:lnTo>
                  <a:lnTo>
                    <a:pt x="435130" y="334204"/>
                  </a:lnTo>
                  <a:lnTo>
                    <a:pt x="436626" y="334108"/>
                  </a:lnTo>
                  <a:lnTo>
                    <a:pt x="439378" y="335461"/>
                  </a:lnTo>
                  <a:lnTo>
                    <a:pt x="440569" y="336613"/>
                  </a:lnTo>
                  <a:lnTo>
                    <a:pt x="441903" y="337461"/>
                  </a:lnTo>
                  <a:lnTo>
                    <a:pt x="448646" y="338328"/>
                  </a:lnTo>
                  <a:lnTo>
                    <a:pt x="451247" y="340671"/>
                  </a:lnTo>
                  <a:lnTo>
                    <a:pt x="452571" y="340985"/>
                  </a:lnTo>
                  <a:lnTo>
                    <a:pt x="457257" y="340700"/>
                  </a:lnTo>
                  <a:lnTo>
                    <a:pt x="460505" y="340928"/>
                  </a:lnTo>
                  <a:lnTo>
                    <a:pt x="463325" y="341557"/>
                  </a:lnTo>
                  <a:lnTo>
                    <a:pt x="464610" y="344881"/>
                  </a:lnTo>
                  <a:lnTo>
                    <a:pt x="465648" y="348291"/>
                  </a:lnTo>
                  <a:lnTo>
                    <a:pt x="466248" y="349453"/>
                  </a:lnTo>
                  <a:lnTo>
                    <a:pt x="469011" y="350625"/>
                  </a:lnTo>
                  <a:lnTo>
                    <a:pt x="470135" y="351682"/>
                  </a:lnTo>
                  <a:lnTo>
                    <a:pt x="469839" y="355082"/>
                  </a:lnTo>
                  <a:lnTo>
                    <a:pt x="470144" y="358321"/>
                  </a:lnTo>
                  <a:lnTo>
                    <a:pt x="476002" y="361140"/>
                  </a:lnTo>
                  <a:lnTo>
                    <a:pt x="482269" y="362760"/>
                  </a:lnTo>
                  <a:lnTo>
                    <a:pt x="488937" y="362912"/>
                  </a:lnTo>
                  <a:lnTo>
                    <a:pt x="495614" y="362350"/>
                  </a:lnTo>
                  <a:lnTo>
                    <a:pt x="499053" y="361655"/>
                  </a:lnTo>
                  <a:lnTo>
                    <a:pt x="503358" y="360454"/>
                  </a:lnTo>
                  <a:lnTo>
                    <a:pt x="504254" y="360474"/>
                  </a:lnTo>
                  <a:lnTo>
                    <a:pt x="512588" y="364179"/>
                  </a:lnTo>
                  <a:lnTo>
                    <a:pt x="513302" y="364750"/>
                  </a:lnTo>
                  <a:lnTo>
                    <a:pt x="514235" y="367522"/>
                  </a:lnTo>
                  <a:lnTo>
                    <a:pt x="514207" y="370446"/>
                  </a:lnTo>
                  <a:lnTo>
                    <a:pt x="512654" y="377390"/>
                  </a:lnTo>
                  <a:lnTo>
                    <a:pt x="512550" y="379295"/>
                  </a:lnTo>
                  <a:lnTo>
                    <a:pt x="512702" y="381200"/>
                  </a:lnTo>
                  <a:lnTo>
                    <a:pt x="514359" y="385343"/>
                  </a:lnTo>
                  <a:lnTo>
                    <a:pt x="515245" y="386534"/>
                  </a:lnTo>
                  <a:lnTo>
                    <a:pt x="518264" y="388715"/>
                  </a:lnTo>
                  <a:lnTo>
                    <a:pt x="518388" y="389858"/>
                  </a:lnTo>
                  <a:lnTo>
                    <a:pt x="517970" y="391001"/>
                  </a:lnTo>
                  <a:lnTo>
                    <a:pt x="514635" y="390220"/>
                  </a:lnTo>
                  <a:lnTo>
                    <a:pt x="512607" y="389277"/>
                  </a:lnTo>
                  <a:lnTo>
                    <a:pt x="511435" y="387715"/>
                  </a:lnTo>
                  <a:lnTo>
                    <a:pt x="509759" y="386829"/>
                  </a:lnTo>
                  <a:lnTo>
                    <a:pt x="506625" y="387153"/>
                  </a:lnTo>
                  <a:lnTo>
                    <a:pt x="500767" y="385591"/>
                  </a:lnTo>
                  <a:lnTo>
                    <a:pt x="494147" y="383172"/>
                  </a:lnTo>
                  <a:lnTo>
                    <a:pt x="482412" y="378038"/>
                  </a:lnTo>
                  <a:lnTo>
                    <a:pt x="479212" y="378076"/>
                  </a:lnTo>
                  <a:lnTo>
                    <a:pt x="476145" y="378733"/>
                  </a:lnTo>
                  <a:lnTo>
                    <a:pt x="472907" y="380038"/>
                  </a:lnTo>
                  <a:lnTo>
                    <a:pt x="469535" y="380971"/>
                  </a:lnTo>
                  <a:lnTo>
                    <a:pt x="467058" y="381324"/>
                  </a:lnTo>
                  <a:lnTo>
                    <a:pt x="464572" y="381067"/>
                  </a:lnTo>
                  <a:lnTo>
                    <a:pt x="458305" y="379838"/>
                  </a:lnTo>
                  <a:lnTo>
                    <a:pt x="451990" y="379038"/>
                  </a:lnTo>
                  <a:lnTo>
                    <a:pt x="435807" y="378533"/>
                  </a:lnTo>
                  <a:lnTo>
                    <a:pt x="431235" y="377361"/>
                  </a:lnTo>
                  <a:lnTo>
                    <a:pt x="423663" y="376771"/>
                  </a:lnTo>
                  <a:lnTo>
                    <a:pt x="417643" y="375761"/>
                  </a:lnTo>
                  <a:lnTo>
                    <a:pt x="411680" y="374352"/>
                  </a:lnTo>
                  <a:lnTo>
                    <a:pt x="396478" y="367408"/>
                  </a:lnTo>
                  <a:lnTo>
                    <a:pt x="391506" y="365665"/>
                  </a:lnTo>
                  <a:lnTo>
                    <a:pt x="376238" y="362350"/>
                  </a:lnTo>
                  <a:lnTo>
                    <a:pt x="373885" y="362083"/>
                  </a:lnTo>
                  <a:lnTo>
                    <a:pt x="368351" y="362331"/>
                  </a:lnTo>
                  <a:lnTo>
                    <a:pt x="364864" y="361359"/>
                  </a:lnTo>
                  <a:lnTo>
                    <a:pt x="361797" y="361340"/>
                  </a:lnTo>
                  <a:lnTo>
                    <a:pt x="357235" y="362417"/>
                  </a:lnTo>
                  <a:lnTo>
                    <a:pt x="355835" y="363188"/>
                  </a:lnTo>
                  <a:lnTo>
                    <a:pt x="354063" y="364817"/>
                  </a:lnTo>
                  <a:lnTo>
                    <a:pt x="350958" y="364741"/>
                  </a:lnTo>
                  <a:lnTo>
                    <a:pt x="347881" y="364426"/>
                  </a:lnTo>
                  <a:lnTo>
                    <a:pt x="339776" y="362864"/>
                  </a:lnTo>
                  <a:lnTo>
                    <a:pt x="336756" y="361902"/>
                  </a:lnTo>
                  <a:lnTo>
                    <a:pt x="333851" y="360483"/>
                  </a:lnTo>
                  <a:lnTo>
                    <a:pt x="331241" y="358635"/>
                  </a:lnTo>
                  <a:lnTo>
                    <a:pt x="329869" y="357978"/>
                  </a:lnTo>
                  <a:lnTo>
                    <a:pt x="322869" y="356092"/>
                  </a:lnTo>
                  <a:lnTo>
                    <a:pt x="317154" y="355444"/>
                  </a:lnTo>
                  <a:lnTo>
                    <a:pt x="305400" y="354587"/>
                  </a:lnTo>
                  <a:lnTo>
                    <a:pt x="302828" y="354016"/>
                  </a:lnTo>
                  <a:lnTo>
                    <a:pt x="300685" y="353330"/>
                  </a:lnTo>
                  <a:lnTo>
                    <a:pt x="299513" y="351806"/>
                  </a:lnTo>
                  <a:lnTo>
                    <a:pt x="299666" y="349863"/>
                  </a:lnTo>
                  <a:lnTo>
                    <a:pt x="300504" y="348186"/>
                  </a:lnTo>
                  <a:lnTo>
                    <a:pt x="301657" y="346500"/>
                  </a:lnTo>
                  <a:lnTo>
                    <a:pt x="302409" y="344891"/>
                  </a:lnTo>
                  <a:lnTo>
                    <a:pt x="293818" y="341519"/>
                  </a:lnTo>
                  <a:lnTo>
                    <a:pt x="287035" y="339680"/>
                  </a:lnTo>
                  <a:lnTo>
                    <a:pt x="284102" y="339328"/>
                  </a:lnTo>
                  <a:lnTo>
                    <a:pt x="281159" y="339328"/>
                  </a:lnTo>
                  <a:lnTo>
                    <a:pt x="277844" y="339709"/>
                  </a:lnTo>
                  <a:lnTo>
                    <a:pt x="274568" y="339528"/>
                  </a:lnTo>
                  <a:lnTo>
                    <a:pt x="273025" y="338976"/>
                  </a:lnTo>
                  <a:lnTo>
                    <a:pt x="271453" y="338785"/>
                  </a:lnTo>
                  <a:lnTo>
                    <a:pt x="269871" y="339185"/>
                  </a:lnTo>
                  <a:lnTo>
                    <a:pt x="268605" y="339033"/>
                  </a:lnTo>
                  <a:lnTo>
                    <a:pt x="268281" y="337499"/>
                  </a:lnTo>
                  <a:lnTo>
                    <a:pt x="269091" y="336194"/>
                  </a:lnTo>
                  <a:lnTo>
                    <a:pt x="270748" y="334718"/>
                  </a:lnTo>
                  <a:lnTo>
                    <a:pt x="271700" y="334461"/>
                  </a:lnTo>
                  <a:lnTo>
                    <a:pt x="272129" y="336775"/>
                  </a:lnTo>
                  <a:lnTo>
                    <a:pt x="272605" y="337233"/>
                  </a:lnTo>
                  <a:lnTo>
                    <a:pt x="274072" y="337737"/>
                  </a:lnTo>
                  <a:lnTo>
                    <a:pt x="274711" y="337595"/>
                  </a:lnTo>
                  <a:lnTo>
                    <a:pt x="277301" y="334642"/>
                  </a:lnTo>
                  <a:lnTo>
                    <a:pt x="278025" y="333184"/>
                  </a:lnTo>
                  <a:lnTo>
                    <a:pt x="279282" y="329251"/>
                  </a:lnTo>
                  <a:lnTo>
                    <a:pt x="280654" y="330013"/>
                  </a:lnTo>
                  <a:lnTo>
                    <a:pt x="282025" y="329546"/>
                  </a:lnTo>
                  <a:lnTo>
                    <a:pt x="282816" y="328917"/>
                  </a:lnTo>
                  <a:lnTo>
                    <a:pt x="284997" y="319821"/>
                  </a:lnTo>
                  <a:lnTo>
                    <a:pt x="286807" y="317164"/>
                  </a:lnTo>
                  <a:lnTo>
                    <a:pt x="289284" y="314963"/>
                  </a:lnTo>
                  <a:lnTo>
                    <a:pt x="290522" y="314420"/>
                  </a:lnTo>
                  <a:lnTo>
                    <a:pt x="292951" y="315773"/>
                  </a:lnTo>
                  <a:lnTo>
                    <a:pt x="297875" y="316287"/>
                  </a:lnTo>
                  <a:lnTo>
                    <a:pt x="300799" y="317182"/>
                  </a:lnTo>
                  <a:lnTo>
                    <a:pt x="303733" y="317297"/>
                  </a:lnTo>
                  <a:lnTo>
                    <a:pt x="306600" y="317735"/>
                  </a:lnTo>
                  <a:lnTo>
                    <a:pt x="310591" y="319335"/>
                  </a:lnTo>
                  <a:lnTo>
                    <a:pt x="312001" y="319164"/>
                  </a:lnTo>
                  <a:lnTo>
                    <a:pt x="313430" y="318668"/>
                  </a:lnTo>
                  <a:lnTo>
                    <a:pt x="315573" y="316925"/>
                  </a:lnTo>
                  <a:lnTo>
                    <a:pt x="316506" y="314144"/>
                  </a:lnTo>
                  <a:lnTo>
                    <a:pt x="319592" y="315554"/>
                  </a:lnTo>
                  <a:lnTo>
                    <a:pt x="324135" y="316116"/>
                  </a:lnTo>
                  <a:lnTo>
                    <a:pt x="325241" y="316954"/>
                  </a:lnTo>
                  <a:close/>
                  <a:moveTo>
                    <a:pt x="771058" y="316049"/>
                  </a:moveTo>
                  <a:lnTo>
                    <a:pt x="770820" y="317325"/>
                  </a:lnTo>
                  <a:lnTo>
                    <a:pt x="769839" y="315858"/>
                  </a:lnTo>
                  <a:lnTo>
                    <a:pt x="768944" y="315135"/>
                  </a:lnTo>
                  <a:lnTo>
                    <a:pt x="769039" y="313554"/>
                  </a:lnTo>
                  <a:lnTo>
                    <a:pt x="770305" y="314144"/>
                  </a:lnTo>
                  <a:lnTo>
                    <a:pt x="771058" y="316049"/>
                  </a:lnTo>
                  <a:close/>
                  <a:moveTo>
                    <a:pt x="676884" y="324726"/>
                  </a:moveTo>
                  <a:lnTo>
                    <a:pt x="675789" y="329174"/>
                  </a:lnTo>
                  <a:lnTo>
                    <a:pt x="675275" y="327603"/>
                  </a:lnTo>
                  <a:lnTo>
                    <a:pt x="675075" y="323535"/>
                  </a:lnTo>
                  <a:lnTo>
                    <a:pt x="674398" y="321555"/>
                  </a:lnTo>
                  <a:lnTo>
                    <a:pt x="674827" y="319278"/>
                  </a:lnTo>
                  <a:lnTo>
                    <a:pt x="674684" y="313439"/>
                  </a:lnTo>
                  <a:lnTo>
                    <a:pt x="675513" y="310744"/>
                  </a:lnTo>
                  <a:lnTo>
                    <a:pt x="677037" y="314172"/>
                  </a:lnTo>
                  <a:lnTo>
                    <a:pt x="677437" y="315916"/>
                  </a:lnTo>
                  <a:lnTo>
                    <a:pt x="676884" y="324726"/>
                  </a:lnTo>
                  <a:close/>
                  <a:moveTo>
                    <a:pt x="468134" y="311706"/>
                  </a:moveTo>
                  <a:lnTo>
                    <a:pt x="467563" y="312658"/>
                  </a:lnTo>
                  <a:lnTo>
                    <a:pt x="464991" y="312582"/>
                  </a:lnTo>
                  <a:lnTo>
                    <a:pt x="464562" y="311515"/>
                  </a:lnTo>
                  <a:lnTo>
                    <a:pt x="466239" y="309572"/>
                  </a:lnTo>
                  <a:lnTo>
                    <a:pt x="467344" y="309448"/>
                  </a:lnTo>
                  <a:lnTo>
                    <a:pt x="468335" y="310162"/>
                  </a:lnTo>
                  <a:lnTo>
                    <a:pt x="468134" y="311706"/>
                  </a:lnTo>
                  <a:close/>
                  <a:moveTo>
                    <a:pt x="1005116" y="312763"/>
                  </a:moveTo>
                  <a:lnTo>
                    <a:pt x="1003487" y="315335"/>
                  </a:lnTo>
                  <a:lnTo>
                    <a:pt x="1002382" y="314430"/>
                  </a:lnTo>
                  <a:lnTo>
                    <a:pt x="1001763" y="314420"/>
                  </a:lnTo>
                  <a:lnTo>
                    <a:pt x="1001382" y="312906"/>
                  </a:lnTo>
                  <a:lnTo>
                    <a:pt x="1001763" y="309781"/>
                  </a:lnTo>
                  <a:lnTo>
                    <a:pt x="1000391" y="306267"/>
                  </a:lnTo>
                  <a:lnTo>
                    <a:pt x="1002192" y="306314"/>
                  </a:lnTo>
                  <a:lnTo>
                    <a:pt x="1002696" y="307362"/>
                  </a:lnTo>
                  <a:lnTo>
                    <a:pt x="1003268" y="307715"/>
                  </a:lnTo>
                  <a:lnTo>
                    <a:pt x="1005049" y="311105"/>
                  </a:lnTo>
                  <a:lnTo>
                    <a:pt x="1005116" y="312763"/>
                  </a:lnTo>
                  <a:close/>
                  <a:moveTo>
                    <a:pt x="1056970" y="308924"/>
                  </a:moveTo>
                  <a:lnTo>
                    <a:pt x="1056761" y="309953"/>
                  </a:lnTo>
                  <a:lnTo>
                    <a:pt x="1056741" y="311848"/>
                  </a:lnTo>
                  <a:lnTo>
                    <a:pt x="1057189" y="313611"/>
                  </a:lnTo>
                  <a:lnTo>
                    <a:pt x="1056046" y="315401"/>
                  </a:lnTo>
                  <a:lnTo>
                    <a:pt x="1057113" y="318078"/>
                  </a:lnTo>
                  <a:lnTo>
                    <a:pt x="1057275" y="319411"/>
                  </a:lnTo>
                  <a:lnTo>
                    <a:pt x="1057208" y="321297"/>
                  </a:lnTo>
                  <a:lnTo>
                    <a:pt x="1056913" y="322145"/>
                  </a:lnTo>
                  <a:lnTo>
                    <a:pt x="1056103" y="324621"/>
                  </a:lnTo>
                  <a:lnTo>
                    <a:pt x="1055294" y="325507"/>
                  </a:lnTo>
                  <a:lnTo>
                    <a:pt x="1054684" y="325755"/>
                  </a:lnTo>
                  <a:lnTo>
                    <a:pt x="1054065" y="326507"/>
                  </a:lnTo>
                  <a:lnTo>
                    <a:pt x="1048807" y="325698"/>
                  </a:lnTo>
                  <a:lnTo>
                    <a:pt x="1046540" y="323974"/>
                  </a:lnTo>
                  <a:lnTo>
                    <a:pt x="1044511" y="322116"/>
                  </a:lnTo>
                  <a:lnTo>
                    <a:pt x="1044083" y="321335"/>
                  </a:lnTo>
                  <a:lnTo>
                    <a:pt x="1041702" y="319164"/>
                  </a:lnTo>
                  <a:lnTo>
                    <a:pt x="1041149" y="318430"/>
                  </a:lnTo>
                  <a:lnTo>
                    <a:pt x="1041102" y="317268"/>
                  </a:lnTo>
                  <a:lnTo>
                    <a:pt x="1043025" y="316973"/>
                  </a:lnTo>
                  <a:lnTo>
                    <a:pt x="1045083" y="317011"/>
                  </a:lnTo>
                  <a:lnTo>
                    <a:pt x="1044987" y="315973"/>
                  </a:lnTo>
                  <a:lnTo>
                    <a:pt x="1046178" y="312296"/>
                  </a:lnTo>
                  <a:lnTo>
                    <a:pt x="1043054" y="309934"/>
                  </a:lnTo>
                  <a:lnTo>
                    <a:pt x="1042502" y="308943"/>
                  </a:lnTo>
                  <a:lnTo>
                    <a:pt x="1043616" y="308277"/>
                  </a:lnTo>
                  <a:lnTo>
                    <a:pt x="1046130" y="309096"/>
                  </a:lnTo>
                  <a:lnTo>
                    <a:pt x="1049207" y="304952"/>
                  </a:lnTo>
                  <a:lnTo>
                    <a:pt x="1050112" y="304086"/>
                  </a:lnTo>
                  <a:lnTo>
                    <a:pt x="1050550" y="301780"/>
                  </a:lnTo>
                  <a:lnTo>
                    <a:pt x="1052274" y="301485"/>
                  </a:lnTo>
                  <a:lnTo>
                    <a:pt x="1053493" y="301780"/>
                  </a:lnTo>
                  <a:lnTo>
                    <a:pt x="1054284" y="303219"/>
                  </a:lnTo>
                  <a:lnTo>
                    <a:pt x="1054598" y="304467"/>
                  </a:lnTo>
                  <a:lnTo>
                    <a:pt x="1054265" y="305590"/>
                  </a:lnTo>
                  <a:lnTo>
                    <a:pt x="1055741" y="306171"/>
                  </a:lnTo>
                  <a:lnTo>
                    <a:pt x="1056970" y="308924"/>
                  </a:lnTo>
                  <a:close/>
                  <a:moveTo>
                    <a:pt x="1008307" y="314134"/>
                  </a:moveTo>
                  <a:lnTo>
                    <a:pt x="1006126" y="316430"/>
                  </a:lnTo>
                  <a:lnTo>
                    <a:pt x="1008173" y="311020"/>
                  </a:lnTo>
                  <a:lnTo>
                    <a:pt x="1008602" y="308277"/>
                  </a:lnTo>
                  <a:lnTo>
                    <a:pt x="1010507" y="306648"/>
                  </a:lnTo>
                  <a:lnTo>
                    <a:pt x="1013336" y="298361"/>
                  </a:lnTo>
                  <a:lnTo>
                    <a:pt x="1013965" y="298552"/>
                  </a:lnTo>
                  <a:lnTo>
                    <a:pt x="1014889" y="299361"/>
                  </a:lnTo>
                  <a:lnTo>
                    <a:pt x="1013470" y="305438"/>
                  </a:lnTo>
                  <a:lnTo>
                    <a:pt x="1009497" y="309705"/>
                  </a:lnTo>
                  <a:lnTo>
                    <a:pt x="1008307" y="314134"/>
                  </a:lnTo>
                  <a:close/>
                  <a:moveTo>
                    <a:pt x="191405" y="302838"/>
                  </a:moveTo>
                  <a:lnTo>
                    <a:pt x="189223" y="302971"/>
                  </a:lnTo>
                  <a:lnTo>
                    <a:pt x="185204" y="299695"/>
                  </a:lnTo>
                  <a:lnTo>
                    <a:pt x="184547" y="298685"/>
                  </a:lnTo>
                  <a:lnTo>
                    <a:pt x="185680" y="297713"/>
                  </a:lnTo>
                  <a:lnTo>
                    <a:pt x="186890" y="297780"/>
                  </a:lnTo>
                  <a:lnTo>
                    <a:pt x="191519" y="299847"/>
                  </a:lnTo>
                  <a:lnTo>
                    <a:pt x="192424" y="300866"/>
                  </a:lnTo>
                  <a:lnTo>
                    <a:pt x="191405" y="302838"/>
                  </a:lnTo>
                  <a:close/>
                  <a:moveTo>
                    <a:pt x="759704" y="297313"/>
                  </a:moveTo>
                  <a:lnTo>
                    <a:pt x="759600" y="300018"/>
                  </a:lnTo>
                  <a:lnTo>
                    <a:pt x="758533" y="299866"/>
                  </a:lnTo>
                  <a:lnTo>
                    <a:pt x="757657" y="298913"/>
                  </a:lnTo>
                  <a:lnTo>
                    <a:pt x="757418" y="298018"/>
                  </a:lnTo>
                  <a:lnTo>
                    <a:pt x="757466" y="297294"/>
                  </a:lnTo>
                  <a:lnTo>
                    <a:pt x="757942" y="296723"/>
                  </a:lnTo>
                  <a:lnTo>
                    <a:pt x="759704" y="297313"/>
                  </a:lnTo>
                  <a:close/>
                  <a:moveTo>
                    <a:pt x="717375" y="301752"/>
                  </a:moveTo>
                  <a:lnTo>
                    <a:pt x="715670" y="302466"/>
                  </a:lnTo>
                  <a:lnTo>
                    <a:pt x="712460" y="299418"/>
                  </a:lnTo>
                  <a:lnTo>
                    <a:pt x="711098" y="296904"/>
                  </a:lnTo>
                  <a:lnTo>
                    <a:pt x="711422" y="295485"/>
                  </a:lnTo>
                  <a:lnTo>
                    <a:pt x="712384" y="294246"/>
                  </a:lnTo>
                  <a:lnTo>
                    <a:pt x="712841" y="293932"/>
                  </a:lnTo>
                  <a:lnTo>
                    <a:pt x="712641" y="292637"/>
                  </a:lnTo>
                  <a:lnTo>
                    <a:pt x="713908" y="292008"/>
                  </a:lnTo>
                  <a:lnTo>
                    <a:pt x="715299" y="292094"/>
                  </a:lnTo>
                  <a:lnTo>
                    <a:pt x="716213" y="293837"/>
                  </a:lnTo>
                  <a:lnTo>
                    <a:pt x="717309" y="294313"/>
                  </a:lnTo>
                  <a:lnTo>
                    <a:pt x="717871" y="295980"/>
                  </a:lnTo>
                  <a:lnTo>
                    <a:pt x="717375" y="301752"/>
                  </a:lnTo>
                  <a:close/>
                  <a:moveTo>
                    <a:pt x="733463" y="297256"/>
                  </a:moveTo>
                  <a:lnTo>
                    <a:pt x="732777" y="299028"/>
                  </a:lnTo>
                  <a:lnTo>
                    <a:pt x="731301" y="300409"/>
                  </a:lnTo>
                  <a:lnTo>
                    <a:pt x="730119" y="300514"/>
                  </a:lnTo>
                  <a:lnTo>
                    <a:pt x="728881" y="300228"/>
                  </a:lnTo>
                  <a:lnTo>
                    <a:pt x="726700" y="299028"/>
                  </a:lnTo>
                  <a:lnTo>
                    <a:pt x="726138" y="300294"/>
                  </a:lnTo>
                  <a:lnTo>
                    <a:pt x="724414" y="300238"/>
                  </a:lnTo>
                  <a:lnTo>
                    <a:pt x="723786" y="298599"/>
                  </a:lnTo>
                  <a:lnTo>
                    <a:pt x="725014" y="293751"/>
                  </a:lnTo>
                  <a:lnTo>
                    <a:pt x="726805" y="291941"/>
                  </a:lnTo>
                  <a:lnTo>
                    <a:pt x="726634" y="290036"/>
                  </a:lnTo>
                  <a:lnTo>
                    <a:pt x="725148" y="285988"/>
                  </a:lnTo>
                  <a:lnTo>
                    <a:pt x="726071" y="283873"/>
                  </a:lnTo>
                  <a:lnTo>
                    <a:pt x="730234" y="282273"/>
                  </a:lnTo>
                  <a:lnTo>
                    <a:pt x="733863" y="280321"/>
                  </a:lnTo>
                  <a:lnTo>
                    <a:pt x="734977" y="279921"/>
                  </a:lnTo>
                  <a:lnTo>
                    <a:pt x="735987" y="281426"/>
                  </a:lnTo>
                  <a:lnTo>
                    <a:pt x="736530" y="288322"/>
                  </a:lnTo>
                  <a:lnTo>
                    <a:pt x="732634" y="293779"/>
                  </a:lnTo>
                  <a:lnTo>
                    <a:pt x="733463" y="297256"/>
                  </a:lnTo>
                  <a:close/>
                  <a:moveTo>
                    <a:pt x="747760" y="278111"/>
                  </a:moveTo>
                  <a:lnTo>
                    <a:pt x="748379" y="283845"/>
                  </a:lnTo>
                  <a:lnTo>
                    <a:pt x="748179" y="285350"/>
                  </a:lnTo>
                  <a:lnTo>
                    <a:pt x="746674" y="283150"/>
                  </a:lnTo>
                  <a:lnTo>
                    <a:pt x="746131" y="282712"/>
                  </a:lnTo>
                  <a:lnTo>
                    <a:pt x="745712" y="283150"/>
                  </a:lnTo>
                  <a:lnTo>
                    <a:pt x="745178" y="283388"/>
                  </a:lnTo>
                  <a:lnTo>
                    <a:pt x="744417" y="283369"/>
                  </a:lnTo>
                  <a:lnTo>
                    <a:pt x="743426" y="285588"/>
                  </a:lnTo>
                  <a:lnTo>
                    <a:pt x="743331" y="287684"/>
                  </a:lnTo>
                  <a:lnTo>
                    <a:pt x="742579" y="289084"/>
                  </a:lnTo>
                  <a:lnTo>
                    <a:pt x="742188" y="293761"/>
                  </a:lnTo>
                  <a:lnTo>
                    <a:pt x="742436" y="295018"/>
                  </a:lnTo>
                  <a:lnTo>
                    <a:pt x="743598" y="294399"/>
                  </a:lnTo>
                  <a:lnTo>
                    <a:pt x="744312" y="294237"/>
                  </a:lnTo>
                  <a:lnTo>
                    <a:pt x="746941" y="296037"/>
                  </a:lnTo>
                  <a:lnTo>
                    <a:pt x="748332" y="297351"/>
                  </a:lnTo>
                  <a:lnTo>
                    <a:pt x="747941" y="298942"/>
                  </a:lnTo>
                  <a:lnTo>
                    <a:pt x="746160" y="300542"/>
                  </a:lnTo>
                  <a:lnTo>
                    <a:pt x="744093" y="301238"/>
                  </a:lnTo>
                  <a:lnTo>
                    <a:pt x="742549" y="300552"/>
                  </a:lnTo>
                  <a:lnTo>
                    <a:pt x="742093" y="300876"/>
                  </a:lnTo>
                  <a:lnTo>
                    <a:pt x="741178" y="301695"/>
                  </a:lnTo>
                  <a:lnTo>
                    <a:pt x="740493" y="302781"/>
                  </a:lnTo>
                  <a:lnTo>
                    <a:pt x="740693" y="303895"/>
                  </a:lnTo>
                  <a:lnTo>
                    <a:pt x="738931" y="307067"/>
                  </a:lnTo>
                  <a:lnTo>
                    <a:pt x="737911" y="307962"/>
                  </a:lnTo>
                  <a:lnTo>
                    <a:pt x="735796" y="306991"/>
                  </a:lnTo>
                  <a:lnTo>
                    <a:pt x="734492" y="307819"/>
                  </a:lnTo>
                  <a:lnTo>
                    <a:pt x="733444" y="307743"/>
                  </a:lnTo>
                  <a:lnTo>
                    <a:pt x="731834" y="304571"/>
                  </a:lnTo>
                  <a:lnTo>
                    <a:pt x="731882" y="303085"/>
                  </a:lnTo>
                  <a:lnTo>
                    <a:pt x="733367" y="301419"/>
                  </a:lnTo>
                  <a:lnTo>
                    <a:pt x="733377" y="300218"/>
                  </a:lnTo>
                  <a:lnTo>
                    <a:pt x="734110" y="298875"/>
                  </a:lnTo>
                  <a:lnTo>
                    <a:pt x="735749" y="297037"/>
                  </a:lnTo>
                  <a:lnTo>
                    <a:pt x="736692" y="295647"/>
                  </a:lnTo>
                  <a:lnTo>
                    <a:pt x="736720" y="294770"/>
                  </a:lnTo>
                  <a:lnTo>
                    <a:pt x="737416" y="291436"/>
                  </a:lnTo>
                  <a:lnTo>
                    <a:pt x="737682" y="290046"/>
                  </a:lnTo>
                  <a:lnTo>
                    <a:pt x="738158" y="288569"/>
                  </a:lnTo>
                  <a:lnTo>
                    <a:pt x="738901" y="285550"/>
                  </a:lnTo>
                  <a:lnTo>
                    <a:pt x="739007" y="279873"/>
                  </a:lnTo>
                  <a:lnTo>
                    <a:pt x="741512" y="275196"/>
                  </a:lnTo>
                  <a:lnTo>
                    <a:pt x="743959" y="273920"/>
                  </a:lnTo>
                  <a:lnTo>
                    <a:pt x="744931" y="273710"/>
                  </a:lnTo>
                  <a:lnTo>
                    <a:pt x="744778" y="274958"/>
                  </a:lnTo>
                  <a:lnTo>
                    <a:pt x="747760" y="278111"/>
                  </a:lnTo>
                  <a:close/>
                  <a:moveTo>
                    <a:pt x="1025528" y="269986"/>
                  </a:moveTo>
                  <a:lnTo>
                    <a:pt x="1026900" y="271405"/>
                  </a:lnTo>
                  <a:lnTo>
                    <a:pt x="1023718" y="270291"/>
                  </a:lnTo>
                  <a:lnTo>
                    <a:pt x="1019165" y="267957"/>
                  </a:lnTo>
                  <a:lnTo>
                    <a:pt x="1018851" y="266395"/>
                  </a:lnTo>
                  <a:lnTo>
                    <a:pt x="1022680" y="268757"/>
                  </a:lnTo>
                  <a:lnTo>
                    <a:pt x="1025528" y="269986"/>
                  </a:lnTo>
                  <a:close/>
                  <a:moveTo>
                    <a:pt x="749427" y="266443"/>
                  </a:moveTo>
                  <a:lnTo>
                    <a:pt x="746817" y="269643"/>
                  </a:lnTo>
                  <a:lnTo>
                    <a:pt x="744998" y="269481"/>
                  </a:lnTo>
                  <a:lnTo>
                    <a:pt x="742816" y="267376"/>
                  </a:lnTo>
                  <a:lnTo>
                    <a:pt x="742188" y="265071"/>
                  </a:lnTo>
                  <a:lnTo>
                    <a:pt x="742131" y="264233"/>
                  </a:lnTo>
                  <a:lnTo>
                    <a:pt x="743616" y="262928"/>
                  </a:lnTo>
                  <a:lnTo>
                    <a:pt x="748617" y="263366"/>
                  </a:lnTo>
                  <a:lnTo>
                    <a:pt x="749560" y="264528"/>
                  </a:lnTo>
                  <a:lnTo>
                    <a:pt x="749427" y="266443"/>
                  </a:lnTo>
                  <a:close/>
                  <a:moveTo>
                    <a:pt x="891654" y="252403"/>
                  </a:moveTo>
                  <a:lnTo>
                    <a:pt x="887092" y="253794"/>
                  </a:lnTo>
                  <a:lnTo>
                    <a:pt x="888073" y="251203"/>
                  </a:lnTo>
                  <a:lnTo>
                    <a:pt x="888692" y="250517"/>
                  </a:lnTo>
                  <a:lnTo>
                    <a:pt x="890949" y="251222"/>
                  </a:lnTo>
                  <a:lnTo>
                    <a:pt x="891654" y="252403"/>
                  </a:lnTo>
                  <a:close/>
                  <a:moveTo>
                    <a:pt x="883977" y="254775"/>
                  </a:moveTo>
                  <a:lnTo>
                    <a:pt x="883291" y="255746"/>
                  </a:lnTo>
                  <a:lnTo>
                    <a:pt x="881739" y="256384"/>
                  </a:lnTo>
                  <a:lnTo>
                    <a:pt x="880443" y="256318"/>
                  </a:lnTo>
                  <a:lnTo>
                    <a:pt x="880863" y="255384"/>
                  </a:lnTo>
                  <a:lnTo>
                    <a:pt x="880538" y="254841"/>
                  </a:lnTo>
                  <a:lnTo>
                    <a:pt x="879577" y="255079"/>
                  </a:lnTo>
                  <a:lnTo>
                    <a:pt x="878005" y="255832"/>
                  </a:lnTo>
                  <a:lnTo>
                    <a:pt x="876023" y="257337"/>
                  </a:lnTo>
                  <a:lnTo>
                    <a:pt x="874862" y="256594"/>
                  </a:lnTo>
                  <a:lnTo>
                    <a:pt x="874614" y="255432"/>
                  </a:lnTo>
                  <a:lnTo>
                    <a:pt x="874680" y="254898"/>
                  </a:lnTo>
                  <a:lnTo>
                    <a:pt x="877052" y="252812"/>
                  </a:lnTo>
                  <a:lnTo>
                    <a:pt x="879805" y="252451"/>
                  </a:lnTo>
                  <a:lnTo>
                    <a:pt x="883682" y="250450"/>
                  </a:lnTo>
                  <a:lnTo>
                    <a:pt x="885415" y="250545"/>
                  </a:lnTo>
                  <a:lnTo>
                    <a:pt x="885006" y="251812"/>
                  </a:lnTo>
                  <a:lnTo>
                    <a:pt x="884405" y="252717"/>
                  </a:lnTo>
                  <a:lnTo>
                    <a:pt x="884044" y="253670"/>
                  </a:lnTo>
                  <a:lnTo>
                    <a:pt x="883977" y="254775"/>
                  </a:lnTo>
                  <a:close/>
                  <a:moveTo>
                    <a:pt x="895922" y="251374"/>
                  </a:moveTo>
                  <a:lnTo>
                    <a:pt x="895864" y="252498"/>
                  </a:lnTo>
                  <a:lnTo>
                    <a:pt x="895674" y="252851"/>
                  </a:lnTo>
                  <a:lnTo>
                    <a:pt x="894216" y="252460"/>
                  </a:lnTo>
                  <a:lnTo>
                    <a:pt x="893178" y="252479"/>
                  </a:lnTo>
                  <a:lnTo>
                    <a:pt x="892254" y="250450"/>
                  </a:lnTo>
                  <a:lnTo>
                    <a:pt x="892511" y="249984"/>
                  </a:lnTo>
                  <a:lnTo>
                    <a:pt x="894426" y="250574"/>
                  </a:lnTo>
                  <a:lnTo>
                    <a:pt x="895140" y="250774"/>
                  </a:lnTo>
                  <a:lnTo>
                    <a:pt x="895922" y="251374"/>
                  </a:lnTo>
                  <a:close/>
                  <a:moveTo>
                    <a:pt x="567166" y="249183"/>
                  </a:moveTo>
                  <a:lnTo>
                    <a:pt x="566185" y="253765"/>
                  </a:lnTo>
                  <a:lnTo>
                    <a:pt x="564556" y="251165"/>
                  </a:lnTo>
                  <a:lnTo>
                    <a:pt x="566385" y="248088"/>
                  </a:lnTo>
                  <a:lnTo>
                    <a:pt x="567233" y="247469"/>
                  </a:lnTo>
                  <a:lnTo>
                    <a:pt x="567166" y="249183"/>
                  </a:lnTo>
                  <a:close/>
                  <a:moveTo>
                    <a:pt x="866089" y="245211"/>
                  </a:moveTo>
                  <a:lnTo>
                    <a:pt x="866699" y="246393"/>
                  </a:lnTo>
                  <a:lnTo>
                    <a:pt x="864079" y="245650"/>
                  </a:lnTo>
                  <a:lnTo>
                    <a:pt x="862917" y="244507"/>
                  </a:lnTo>
                  <a:lnTo>
                    <a:pt x="864060" y="243792"/>
                  </a:lnTo>
                  <a:lnTo>
                    <a:pt x="864698" y="243602"/>
                  </a:lnTo>
                  <a:lnTo>
                    <a:pt x="866089" y="245211"/>
                  </a:lnTo>
                  <a:close/>
                  <a:moveTo>
                    <a:pt x="563946" y="259928"/>
                  </a:moveTo>
                  <a:lnTo>
                    <a:pt x="558336" y="264881"/>
                  </a:lnTo>
                  <a:lnTo>
                    <a:pt x="557403" y="263623"/>
                  </a:lnTo>
                  <a:lnTo>
                    <a:pt x="557889" y="258585"/>
                  </a:lnTo>
                  <a:lnTo>
                    <a:pt x="556327" y="255451"/>
                  </a:lnTo>
                  <a:lnTo>
                    <a:pt x="556431" y="253127"/>
                  </a:lnTo>
                  <a:lnTo>
                    <a:pt x="557536" y="249012"/>
                  </a:lnTo>
                  <a:lnTo>
                    <a:pt x="558975" y="245859"/>
                  </a:lnTo>
                  <a:lnTo>
                    <a:pt x="562232" y="243754"/>
                  </a:lnTo>
                  <a:lnTo>
                    <a:pt x="563042" y="243507"/>
                  </a:lnTo>
                  <a:lnTo>
                    <a:pt x="562842" y="247326"/>
                  </a:lnTo>
                  <a:lnTo>
                    <a:pt x="563489" y="248764"/>
                  </a:lnTo>
                  <a:lnTo>
                    <a:pt x="563718" y="249993"/>
                  </a:lnTo>
                  <a:lnTo>
                    <a:pt x="563375" y="251050"/>
                  </a:lnTo>
                  <a:lnTo>
                    <a:pt x="563985" y="255946"/>
                  </a:lnTo>
                  <a:lnTo>
                    <a:pt x="564346" y="257137"/>
                  </a:lnTo>
                  <a:lnTo>
                    <a:pt x="563556" y="258680"/>
                  </a:lnTo>
                  <a:lnTo>
                    <a:pt x="563946" y="259928"/>
                  </a:lnTo>
                  <a:close/>
                  <a:moveTo>
                    <a:pt x="846163" y="239173"/>
                  </a:moveTo>
                  <a:lnTo>
                    <a:pt x="850563" y="241249"/>
                  </a:lnTo>
                  <a:lnTo>
                    <a:pt x="851554" y="242602"/>
                  </a:lnTo>
                  <a:lnTo>
                    <a:pt x="852345" y="244211"/>
                  </a:lnTo>
                  <a:lnTo>
                    <a:pt x="853211" y="245097"/>
                  </a:lnTo>
                  <a:lnTo>
                    <a:pt x="854240" y="245821"/>
                  </a:lnTo>
                  <a:lnTo>
                    <a:pt x="855954" y="247221"/>
                  </a:lnTo>
                  <a:lnTo>
                    <a:pt x="856402" y="249355"/>
                  </a:lnTo>
                  <a:lnTo>
                    <a:pt x="856012" y="253660"/>
                  </a:lnTo>
                  <a:lnTo>
                    <a:pt x="854021" y="254041"/>
                  </a:lnTo>
                  <a:lnTo>
                    <a:pt x="852154" y="254670"/>
                  </a:lnTo>
                  <a:lnTo>
                    <a:pt x="848306" y="257165"/>
                  </a:lnTo>
                  <a:lnTo>
                    <a:pt x="846411" y="257651"/>
                  </a:lnTo>
                  <a:lnTo>
                    <a:pt x="844382" y="257823"/>
                  </a:lnTo>
                  <a:lnTo>
                    <a:pt x="842943" y="258480"/>
                  </a:lnTo>
                  <a:lnTo>
                    <a:pt x="841505" y="258737"/>
                  </a:lnTo>
                  <a:lnTo>
                    <a:pt x="837762" y="257356"/>
                  </a:lnTo>
                  <a:lnTo>
                    <a:pt x="834142" y="255737"/>
                  </a:lnTo>
                  <a:lnTo>
                    <a:pt x="828884" y="252927"/>
                  </a:lnTo>
                  <a:lnTo>
                    <a:pt x="827913" y="252241"/>
                  </a:lnTo>
                  <a:lnTo>
                    <a:pt x="827065" y="250736"/>
                  </a:lnTo>
                  <a:lnTo>
                    <a:pt x="824656" y="248031"/>
                  </a:lnTo>
                  <a:lnTo>
                    <a:pt x="824055" y="246297"/>
                  </a:lnTo>
                  <a:lnTo>
                    <a:pt x="823855" y="241363"/>
                  </a:lnTo>
                  <a:lnTo>
                    <a:pt x="824484" y="240230"/>
                  </a:lnTo>
                  <a:lnTo>
                    <a:pt x="825493" y="239630"/>
                  </a:lnTo>
                  <a:lnTo>
                    <a:pt x="829008" y="240773"/>
                  </a:lnTo>
                  <a:lnTo>
                    <a:pt x="831323" y="239582"/>
                  </a:lnTo>
                  <a:lnTo>
                    <a:pt x="837971" y="238573"/>
                  </a:lnTo>
                  <a:lnTo>
                    <a:pt x="844743" y="238677"/>
                  </a:lnTo>
                  <a:lnTo>
                    <a:pt x="846163" y="239173"/>
                  </a:lnTo>
                  <a:close/>
                  <a:moveTo>
                    <a:pt x="876290" y="235144"/>
                  </a:moveTo>
                  <a:lnTo>
                    <a:pt x="874947" y="237363"/>
                  </a:lnTo>
                  <a:lnTo>
                    <a:pt x="872594" y="237268"/>
                  </a:lnTo>
                  <a:lnTo>
                    <a:pt x="872185" y="236953"/>
                  </a:lnTo>
                  <a:lnTo>
                    <a:pt x="874966" y="235563"/>
                  </a:lnTo>
                  <a:lnTo>
                    <a:pt x="876290" y="235144"/>
                  </a:lnTo>
                  <a:close/>
                  <a:moveTo>
                    <a:pt x="312210" y="236972"/>
                  </a:moveTo>
                  <a:lnTo>
                    <a:pt x="311762" y="237506"/>
                  </a:lnTo>
                  <a:lnTo>
                    <a:pt x="310286" y="237220"/>
                  </a:lnTo>
                  <a:lnTo>
                    <a:pt x="309210" y="236477"/>
                  </a:lnTo>
                  <a:lnTo>
                    <a:pt x="308543" y="235772"/>
                  </a:lnTo>
                  <a:lnTo>
                    <a:pt x="308372" y="235039"/>
                  </a:lnTo>
                  <a:lnTo>
                    <a:pt x="309810" y="234134"/>
                  </a:lnTo>
                  <a:lnTo>
                    <a:pt x="312848" y="235067"/>
                  </a:lnTo>
                  <a:lnTo>
                    <a:pt x="312210" y="236972"/>
                  </a:lnTo>
                  <a:close/>
                  <a:moveTo>
                    <a:pt x="327898" y="234162"/>
                  </a:moveTo>
                  <a:lnTo>
                    <a:pt x="326821" y="234848"/>
                  </a:lnTo>
                  <a:lnTo>
                    <a:pt x="326193" y="234191"/>
                  </a:lnTo>
                  <a:lnTo>
                    <a:pt x="326002" y="233458"/>
                  </a:lnTo>
                  <a:lnTo>
                    <a:pt x="326460" y="232534"/>
                  </a:lnTo>
                  <a:lnTo>
                    <a:pt x="327927" y="232448"/>
                  </a:lnTo>
                  <a:lnTo>
                    <a:pt x="328603" y="232724"/>
                  </a:lnTo>
                  <a:lnTo>
                    <a:pt x="327898" y="234162"/>
                  </a:lnTo>
                  <a:close/>
                  <a:moveTo>
                    <a:pt x="923515" y="233267"/>
                  </a:moveTo>
                  <a:lnTo>
                    <a:pt x="929659" y="236210"/>
                  </a:lnTo>
                  <a:lnTo>
                    <a:pt x="932840" y="236639"/>
                  </a:lnTo>
                  <a:lnTo>
                    <a:pt x="938193" y="236258"/>
                  </a:lnTo>
                  <a:lnTo>
                    <a:pt x="940212" y="236544"/>
                  </a:lnTo>
                  <a:lnTo>
                    <a:pt x="945318" y="240306"/>
                  </a:lnTo>
                  <a:lnTo>
                    <a:pt x="946804" y="242888"/>
                  </a:lnTo>
                  <a:lnTo>
                    <a:pt x="947232" y="245116"/>
                  </a:lnTo>
                  <a:lnTo>
                    <a:pt x="948023" y="247231"/>
                  </a:lnTo>
                  <a:lnTo>
                    <a:pt x="949280" y="247764"/>
                  </a:lnTo>
                  <a:lnTo>
                    <a:pt x="950757" y="247964"/>
                  </a:lnTo>
                  <a:lnTo>
                    <a:pt x="952681" y="251012"/>
                  </a:lnTo>
                  <a:lnTo>
                    <a:pt x="953062" y="252003"/>
                  </a:lnTo>
                  <a:lnTo>
                    <a:pt x="951605" y="259651"/>
                  </a:lnTo>
                  <a:lnTo>
                    <a:pt x="945594" y="256756"/>
                  </a:lnTo>
                  <a:lnTo>
                    <a:pt x="939793" y="253470"/>
                  </a:lnTo>
                  <a:lnTo>
                    <a:pt x="937288" y="252251"/>
                  </a:lnTo>
                  <a:lnTo>
                    <a:pt x="930602" y="249469"/>
                  </a:lnTo>
                  <a:lnTo>
                    <a:pt x="929583" y="248517"/>
                  </a:lnTo>
                  <a:lnTo>
                    <a:pt x="928830" y="247259"/>
                  </a:lnTo>
                  <a:lnTo>
                    <a:pt x="925916" y="245545"/>
                  </a:lnTo>
                  <a:lnTo>
                    <a:pt x="920105" y="245278"/>
                  </a:lnTo>
                  <a:lnTo>
                    <a:pt x="917924" y="245326"/>
                  </a:lnTo>
                  <a:lnTo>
                    <a:pt x="917038" y="245583"/>
                  </a:lnTo>
                  <a:lnTo>
                    <a:pt x="917267" y="246507"/>
                  </a:lnTo>
                  <a:lnTo>
                    <a:pt x="917295" y="248383"/>
                  </a:lnTo>
                  <a:lnTo>
                    <a:pt x="915857" y="248898"/>
                  </a:lnTo>
                  <a:lnTo>
                    <a:pt x="912247" y="247717"/>
                  </a:lnTo>
                  <a:lnTo>
                    <a:pt x="909028" y="247288"/>
                  </a:lnTo>
                  <a:lnTo>
                    <a:pt x="906227" y="246126"/>
                  </a:lnTo>
                  <a:lnTo>
                    <a:pt x="902484" y="245516"/>
                  </a:lnTo>
                  <a:lnTo>
                    <a:pt x="902065" y="244935"/>
                  </a:lnTo>
                  <a:lnTo>
                    <a:pt x="902389" y="244069"/>
                  </a:lnTo>
                  <a:lnTo>
                    <a:pt x="902217" y="243259"/>
                  </a:lnTo>
                  <a:lnTo>
                    <a:pt x="901351" y="242944"/>
                  </a:lnTo>
                  <a:lnTo>
                    <a:pt x="899665" y="243097"/>
                  </a:lnTo>
                  <a:lnTo>
                    <a:pt x="898036" y="243916"/>
                  </a:lnTo>
                  <a:lnTo>
                    <a:pt x="896683" y="244840"/>
                  </a:lnTo>
                  <a:lnTo>
                    <a:pt x="894702" y="247393"/>
                  </a:lnTo>
                  <a:lnTo>
                    <a:pt x="893693" y="248374"/>
                  </a:lnTo>
                  <a:lnTo>
                    <a:pt x="890416" y="248793"/>
                  </a:lnTo>
                  <a:lnTo>
                    <a:pt x="889054" y="248545"/>
                  </a:lnTo>
                  <a:lnTo>
                    <a:pt x="887806" y="247917"/>
                  </a:lnTo>
                  <a:lnTo>
                    <a:pt x="884082" y="243249"/>
                  </a:lnTo>
                  <a:lnTo>
                    <a:pt x="882825" y="242240"/>
                  </a:lnTo>
                  <a:lnTo>
                    <a:pt x="881424" y="241420"/>
                  </a:lnTo>
                  <a:lnTo>
                    <a:pt x="880129" y="241040"/>
                  </a:lnTo>
                  <a:lnTo>
                    <a:pt x="878786" y="241754"/>
                  </a:lnTo>
                  <a:lnTo>
                    <a:pt x="878091" y="243202"/>
                  </a:lnTo>
                  <a:lnTo>
                    <a:pt x="877776" y="244926"/>
                  </a:lnTo>
                  <a:lnTo>
                    <a:pt x="877405" y="245916"/>
                  </a:lnTo>
                  <a:lnTo>
                    <a:pt x="875795" y="248679"/>
                  </a:lnTo>
                  <a:lnTo>
                    <a:pt x="874462" y="250317"/>
                  </a:lnTo>
                  <a:lnTo>
                    <a:pt x="873985" y="250060"/>
                  </a:lnTo>
                  <a:lnTo>
                    <a:pt x="874662" y="247431"/>
                  </a:lnTo>
                  <a:lnTo>
                    <a:pt x="874662" y="245945"/>
                  </a:lnTo>
                  <a:lnTo>
                    <a:pt x="873843" y="244373"/>
                  </a:lnTo>
                  <a:lnTo>
                    <a:pt x="873318" y="242773"/>
                  </a:lnTo>
                  <a:lnTo>
                    <a:pt x="879614" y="235125"/>
                  </a:lnTo>
                  <a:lnTo>
                    <a:pt x="881891" y="233305"/>
                  </a:lnTo>
                  <a:lnTo>
                    <a:pt x="891816" y="232677"/>
                  </a:lnTo>
                  <a:lnTo>
                    <a:pt x="897712" y="233067"/>
                  </a:lnTo>
                  <a:lnTo>
                    <a:pt x="900932" y="232877"/>
                  </a:lnTo>
                  <a:lnTo>
                    <a:pt x="903084" y="232315"/>
                  </a:lnTo>
                  <a:lnTo>
                    <a:pt x="904865" y="232581"/>
                  </a:lnTo>
                  <a:lnTo>
                    <a:pt x="905313" y="234086"/>
                  </a:lnTo>
                  <a:lnTo>
                    <a:pt x="906427" y="235201"/>
                  </a:lnTo>
                  <a:lnTo>
                    <a:pt x="907980" y="235105"/>
                  </a:lnTo>
                  <a:lnTo>
                    <a:pt x="910799" y="233924"/>
                  </a:lnTo>
                  <a:lnTo>
                    <a:pt x="913247" y="232105"/>
                  </a:lnTo>
                  <a:lnTo>
                    <a:pt x="914742" y="231315"/>
                  </a:lnTo>
                  <a:lnTo>
                    <a:pt x="916267" y="231181"/>
                  </a:lnTo>
                  <a:lnTo>
                    <a:pt x="917838" y="231305"/>
                  </a:lnTo>
                  <a:lnTo>
                    <a:pt x="919372" y="231724"/>
                  </a:lnTo>
                  <a:lnTo>
                    <a:pt x="923515" y="233267"/>
                  </a:lnTo>
                  <a:close/>
                  <a:moveTo>
                    <a:pt x="139484" y="241697"/>
                  </a:moveTo>
                  <a:lnTo>
                    <a:pt x="140551" y="245573"/>
                  </a:lnTo>
                  <a:lnTo>
                    <a:pt x="137370" y="242935"/>
                  </a:lnTo>
                  <a:lnTo>
                    <a:pt x="137436" y="241068"/>
                  </a:lnTo>
                  <a:lnTo>
                    <a:pt x="136998" y="239849"/>
                  </a:lnTo>
                  <a:lnTo>
                    <a:pt x="135074" y="238353"/>
                  </a:lnTo>
                  <a:lnTo>
                    <a:pt x="133588" y="236477"/>
                  </a:lnTo>
                  <a:lnTo>
                    <a:pt x="132921" y="232048"/>
                  </a:lnTo>
                  <a:lnTo>
                    <a:pt x="133435" y="231124"/>
                  </a:lnTo>
                  <a:lnTo>
                    <a:pt x="134693" y="231067"/>
                  </a:lnTo>
                  <a:lnTo>
                    <a:pt x="140284" y="236877"/>
                  </a:lnTo>
                  <a:lnTo>
                    <a:pt x="140665" y="237858"/>
                  </a:lnTo>
                  <a:lnTo>
                    <a:pt x="140541" y="239935"/>
                  </a:lnTo>
                  <a:lnTo>
                    <a:pt x="139732" y="240582"/>
                  </a:lnTo>
                  <a:lnTo>
                    <a:pt x="139484" y="241697"/>
                  </a:lnTo>
                  <a:close/>
                  <a:moveTo>
                    <a:pt x="347520" y="236772"/>
                  </a:moveTo>
                  <a:lnTo>
                    <a:pt x="347100" y="239573"/>
                  </a:lnTo>
                  <a:lnTo>
                    <a:pt x="346453" y="240630"/>
                  </a:lnTo>
                  <a:lnTo>
                    <a:pt x="344224" y="242021"/>
                  </a:lnTo>
                  <a:lnTo>
                    <a:pt x="343462" y="242868"/>
                  </a:lnTo>
                  <a:lnTo>
                    <a:pt x="341376" y="242735"/>
                  </a:lnTo>
                  <a:lnTo>
                    <a:pt x="341109" y="241268"/>
                  </a:lnTo>
                  <a:lnTo>
                    <a:pt x="340414" y="240277"/>
                  </a:lnTo>
                  <a:lnTo>
                    <a:pt x="338204" y="239135"/>
                  </a:lnTo>
                  <a:lnTo>
                    <a:pt x="337623" y="239411"/>
                  </a:lnTo>
                  <a:lnTo>
                    <a:pt x="337223" y="241116"/>
                  </a:lnTo>
                  <a:lnTo>
                    <a:pt x="332889" y="242306"/>
                  </a:lnTo>
                  <a:lnTo>
                    <a:pt x="331679" y="242411"/>
                  </a:lnTo>
                  <a:lnTo>
                    <a:pt x="332279" y="240163"/>
                  </a:lnTo>
                  <a:lnTo>
                    <a:pt x="331155" y="238392"/>
                  </a:lnTo>
                  <a:lnTo>
                    <a:pt x="331070" y="236220"/>
                  </a:lnTo>
                  <a:lnTo>
                    <a:pt x="330860" y="235267"/>
                  </a:lnTo>
                  <a:lnTo>
                    <a:pt x="330317" y="234715"/>
                  </a:lnTo>
                  <a:lnTo>
                    <a:pt x="331422" y="233201"/>
                  </a:lnTo>
                  <a:lnTo>
                    <a:pt x="331232" y="231515"/>
                  </a:lnTo>
                  <a:lnTo>
                    <a:pt x="332403" y="229705"/>
                  </a:lnTo>
                  <a:lnTo>
                    <a:pt x="333051" y="225314"/>
                  </a:lnTo>
                  <a:lnTo>
                    <a:pt x="337632" y="224352"/>
                  </a:lnTo>
                  <a:lnTo>
                    <a:pt x="338623" y="225142"/>
                  </a:lnTo>
                  <a:lnTo>
                    <a:pt x="343967" y="226133"/>
                  </a:lnTo>
                  <a:lnTo>
                    <a:pt x="347739" y="228790"/>
                  </a:lnTo>
                  <a:lnTo>
                    <a:pt x="349748" y="232324"/>
                  </a:lnTo>
                  <a:lnTo>
                    <a:pt x="347520" y="236772"/>
                  </a:lnTo>
                  <a:close/>
                  <a:moveTo>
                    <a:pt x="133578" y="229943"/>
                  </a:moveTo>
                  <a:lnTo>
                    <a:pt x="131673" y="232086"/>
                  </a:lnTo>
                  <a:lnTo>
                    <a:pt x="128530" y="232038"/>
                  </a:lnTo>
                  <a:lnTo>
                    <a:pt x="127911" y="230714"/>
                  </a:lnTo>
                  <a:lnTo>
                    <a:pt x="128054" y="227514"/>
                  </a:lnTo>
                  <a:lnTo>
                    <a:pt x="127282" y="226466"/>
                  </a:lnTo>
                  <a:lnTo>
                    <a:pt x="127311" y="226047"/>
                  </a:lnTo>
                  <a:lnTo>
                    <a:pt x="127816" y="224228"/>
                  </a:lnTo>
                  <a:lnTo>
                    <a:pt x="128454" y="223828"/>
                  </a:lnTo>
                  <a:lnTo>
                    <a:pt x="133531" y="228333"/>
                  </a:lnTo>
                  <a:lnTo>
                    <a:pt x="133578" y="229943"/>
                  </a:lnTo>
                  <a:close/>
                  <a:moveTo>
                    <a:pt x="1047007" y="213541"/>
                  </a:moveTo>
                  <a:lnTo>
                    <a:pt x="1046226" y="213941"/>
                  </a:lnTo>
                  <a:lnTo>
                    <a:pt x="1045959" y="212788"/>
                  </a:lnTo>
                  <a:lnTo>
                    <a:pt x="1046378" y="211236"/>
                  </a:lnTo>
                  <a:lnTo>
                    <a:pt x="1046883" y="210988"/>
                  </a:lnTo>
                  <a:lnTo>
                    <a:pt x="1047464" y="211064"/>
                  </a:lnTo>
                  <a:lnTo>
                    <a:pt x="1048216" y="211626"/>
                  </a:lnTo>
                  <a:lnTo>
                    <a:pt x="1047007" y="213541"/>
                  </a:lnTo>
                  <a:close/>
                  <a:moveTo>
                    <a:pt x="123930" y="219370"/>
                  </a:moveTo>
                  <a:lnTo>
                    <a:pt x="124063" y="220075"/>
                  </a:lnTo>
                  <a:lnTo>
                    <a:pt x="119710" y="217741"/>
                  </a:lnTo>
                  <a:lnTo>
                    <a:pt x="117614" y="217094"/>
                  </a:lnTo>
                  <a:lnTo>
                    <a:pt x="115757" y="214541"/>
                  </a:lnTo>
                  <a:lnTo>
                    <a:pt x="116338" y="213322"/>
                  </a:lnTo>
                  <a:lnTo>
                    <a:pt x="116414" y="211607"/>
                  </a:lnTo>
                  <a:lnTo>
                    <a:pt x="116691" y="210931"/>
                  </a:lnTo>
                  <a:lnTo>
                    <a:pt x="118024" y="210683"/>
                  </a:lnTo>
                  <a:lnTo>
                    <a:pt x="119758" y="211931"/>
                  </a:lnTo>
                  <a:lnTo>
                    <a:pt x="121053" y="214970"/>
                  </a:lnTo>
                  <a:lnTo>
                    <a:pt x="123215" y="217799"/>
                  </a:lnTo>
                  <a:lnTo>
                    <a:pt x="123930" y="219370"/>
                  </a:lnTo>
                  <a:close/>
                  <a:moveTo>
                    <a:pt x="824626" y="222247"/>
                  </a:moveTo>
                  <a:lnTo>
                    <a:pt x="824169" y="222733"/>
                  </a:lnTo>
                  <a:lnTo>
                    <a:pt x="822560" y="221294"/>
                  </a:lnTo>
                  <a:lnTo>
                    <a:pt x="821484" y="217237"/>
                  </a:lnTo>
                  <a:lnTo>
                    <a:pt x="820559" y="216160"/>
                  </a:lnTo>
                  <a:lnTo>
                    <a:pt x="819483" y="212303"/>
                  </a:lnTo>
                  <a:lnTo>
                    <a:pt x="819759" y="211207"/>
                  </a:lnTo>
                  <a:lnTo>
                    <a:pt x="821093" y="209588"/>
                  </a:lnTo>
                  <a:lnTo>
                    <a:pt x="822160" y="209607"/>
                  </a:lnTo>
                  <a:lnTo>
                    <a:pt x="822950" y="210569"/>
                  </a:lnTo>
                  <a:lnTo>
                    <a:pt x="822512" y="214722"/>
                  </a:lnTo>
                  <a:lnTo>
                    <a:pt x="824903" y="219980"/>
                  </a:lnTo>
                  <a:lnTo>
                    <a:pt x="824626" y="222247"/>
                  </a:lnTo>
                  <a:close/>
                  <a:moveTo>
                    <a:pt x="765629" y="209074"/>
                  </a:moveTo>
                  <a:lnTo>
                    <a:pt x="766105" y="210140"/>
                  </a:lnTo>
                  <a:lnTo>
                    <a:pt x="764429" y="210112"/>
                  </a:lnTo>
                  <a:lnTo>
                    <a:pt x="763734" y="208102"/>
                  </a:lnTo>
                  <a:lnTo>
                    <a:pt x="763905" y="207026"/>
                  </a:lnTo>
                  <a:lnTo>
                    <a:pt x="765629" y="209074"/>
                  </a:lnTo>
                  <a:close/>
                  <a:moveTo>
                    <a:pt x="823798" y="204664"/>
                  </a:moveTo>
                  <a:lnTo>
                    <a:pt x="832018" y="205549"/>
                  </a:lnTo>
                  <a:lnTo>
                    <a:pt x="830856" y="206512"/>
                  </a:lnTo>
                  <a:lnTo>
                    <a:pt x="821988" y="208045"/>
                  </a:lnTo>
                  <a:lnTo>
                    <a:pt x="818845" y="207769"/>
                  </a:lnTo>
                  <a:lnTo>
                    <a:pt x="809224" y="208674"/>
                  </a:lnTo>
                  <a:lnTo>
                    <a:pt x="807977" y="208616"/>
                  </a:lnTo>
                  <a:lnTo>
                    <a:pt x="807796" y="207131"/>
                  </a:lnTo>
                  <a:lnTo>
                    <a:pt x="806767" y="206092"/>
                  </a:lnTo>
                  <a:lnTo>
                    <a:pt x="808301" y="205187"/>
                  </a:lnTo>
                  <a:lnTo>
                    <a:pt x="810339" y="204978"/>
                  </a:lnTo>
                  <a:lnTo>
                    <a:pt x="815673" y="205321"/>
                  </a:lnTo>
                  <a:lnTo>
                    <a:pt x="823798" y="204664"/>
                  </a:lnTo>
                  <a:close/>
                  <a:moveTo>
                    <a:pt x="747027" y="205378"/>
                  </a:moveTo>
                  <a:lnTo>
                    <a:pt x="745064" y="207569"/>
                  </a:lnTo>
                  <a:lnTo>
                    <a:pt x="744855" y="206397"/>
                  </a:lnTo>
                  <a:lnTo>
                    <a:pt x="745255" y="205330"/>
                  </a:lnTo>
                  <a:lnTo>
                    <a:pt x="745807" y="204578"/>
                  </a:lnTo>
                  <a:lnTo>
                    <a:pt x="746636" y="204206"/>
                  </a:lnTo>
                  <a:lnTo>
                    <a:pt x="747027" y="205378"/>
                  </a:lnTo>
                  <a:close/>
                  <a:moveTo>
                    <a:pt x="939517" y="202035"/>
                  </a:moveTo>
                  <a:lnTo>
                    <a:pt x="939841" y="203616"/>
                  </a:lnTo>
                  <a:lnTo>
                    <a:pt x="941432" y="205073"/>
                  </a:lnTo>
                  <a:lnTo>
                    <a:pt x="940879" y="207340"/>
                  </a:lnTo>
                  <a:lnTo>
                    <a:pt x="940251" y="207683"/>
                  </a:lnTo>
                  <a:lnTo>
                    <a:pt x="940584" y="208712"/>
                  </a:lnTo>
                  <a:lnTo>
                    <a:pt x="941270" y="209502"/>
                  </a:lnTo>
                  <a:lnTo>
                    <a:pt x="940032" y="210045"/>
                  </a:lnTo>
                  <a:lnTo>
                    <a:pt x="939126" y="209778"/>
                  </a:lnTo>
                  <a:lnTo>
                    <a:pt x="937670" y="210512"/>
                  </a:lnTo>
                  <a:lnTo>
                    <a:pt x="936698" y="211531"/>
                  </a:lnTo>
                  <a:lnTo>
                    <a:pt x="933640" y="211960"/>
                  </a:lnTo>
                  <a:lnTo>
                    <a:pt x="932564" y="211017"/>
                  </a:lnTo>
                  <a:lnTo>
                    <a:pt x="927039" y="209902"/>
                  </a:lnTo>
                  <a:lnTo>
                    <a:pt x="923506" y="207464"/>
                  </a:lnTo>
                  <a:lnTo>
                    <a:pt x="923058" y="206730"/>
                  </a:lnTo>
                  <a:lnTo>
                    <a:pt x="929907" y="203863"/>
                  </a:lnTo>
                  <a:lnTo>
                    <a:pt x="932897" y="203102"/>
                  </a:lnTo>
                  <a:lnTo>
                    <a:pt x="935412" y="203149"/>
                  </a:lnTo>
                  <a:lnTo>
                    <a:pt x="938574" y="202082"/>
                  </a:lnTo>
                  <a:lnTo>
                    <a:pt x="939517" y="202035"/>
                  </a:lnTo>
                  <a:close/>
                  <a:moveTo>
                    <a:pt x="795604" y="202425"/>
                  </a:moveTo>
                  <a:lnTo>
                    <a:pt x="798109" y="203368"/>
                  </a:lnTo>
                  <a:lnTo>
                    <a:pt x="798986" y="203368"/>
                  </a:lnTo>
                  <a:lnTo>
                    <a:pt x="799814" y="202263"/>
                  </a:lnTo>
                  <a:lnTo>
                    <a:pt x="800329" y="202082"/>
                  </a:lnTo>
                  <a:lnTo>
                    <a:pt x="801452" y="202625"/>
                  </a:lnTo>
                  <a:lnTo>
                    <a:pt x="801710" y="204416"/>
                  </a:lnTo>
                  <a:lnTo>
                    <a:pt x="803329" y="204168"/>
                  </a:lnTo>
                  <a:lnTo>
                    <a:pt x="804586" y="204778"/>
                  </a:lnTo>
                  <a:lnTo>
                    <a:pt x="804986" y="205207"/>
                  </a:lnTo>
                  <a:lnTo>
                    <a:pt x="804815" y="206988"/>
                  </a:lnTo>
                  <a:lnTo>
                    <a:pt x="800024" y="207302"/>
                  </a:lnTo>
                  <a:lnTo>
                    <a:pt x="796604" y="208740"/>
                  </a:lnTo>
                  <a:lnTo>
                    <a:pt x="792003" y="207445"/>
                  </a:lnTo>
                  <a:lnTo>
                    <a:pt x="786784" y="209664"/>
                  </a:lnTo>
                  <a:lnTo>
                    <a:pt x="783612" y="210436"/>
                  </a:lnTo>
                  <a:lnTo>
                    <a:pt x="780859" y="210388"/>
                  </a:lnTo>
                  <a:lnTo>
                    <a:pt x="778507" y="206502"/>
                  </a:lnTo>
                  <a:lnTo>
                    <a:pt x="779878" y="201949"/>
                  </a:lnTo>
                  <a:lnTo>
                    <a:pt x="780869" y="201196"/>
                  </a:lnTo>
                  <a:lnTo>
                    <a:pt x="782621" y="200796"/>
                  </a:lnTo>
                  <a:lnTo>
                    <a:pt x="787460" y="200577"/>
                  </a:lnTo>
                  <a:lnTo>
                    <a:pt x="795604" y="202425"/>
                  </a:lnTo>
                  <a:close/>
                  <a:moveTo>
                    <a:pt x="1076411" y="199406"/>
                  </a:moveTo>
                  <a:lnTo>
                    <a:pt x="1086965" y="200739"/>
                  </a:lnTo>
                  <a:lnTo>
                    <a:pt x="1089822" y="200568"/>
                  </a:lnTo>
                  <a:lnTo>
                    <a:pt x="1095851" y="201082"/>
                  </a:lnTo>
                  <a:lnTo>
                    <a:pt x="1100881" y="202854"/>
                  </a:lnTo>
                  <a:lnTo>
                    <a:pt x="1109672" y="203178"/>
                  </a:lnTo>
                  <a:lnTo>
                    <a:pt x="1112291" y="203711"/>
                  </a:lnTo>
                  <a:lnTo>
                    <a:pt x="1114320" y="204930"/>
                  </a:lnTo>
                  <a:lnTo>
                    <a:pt x="1109396" y="205930"/>
                  </a:lnTo>
                  <a:lnTo>
                    <a:pt x="1107081" y="206873"/>
                  </a:lnTo>
                  <a:lnTo>
                    <a:pt x="1102776" y="207340"/>
                  </a:lnTo>
                  <a:lnTo>
                    <a:pt x="1099175" y="206864"/>
                  </a:lnTo>
                  <a:lnTo>
                    <a:pt x="1096556" y="207426"/>
                  </a:lnTo>
                  <a:lnTo>
                    <a:pt x="1095604" y="206512"/>
                  </a:lnTo>
                  <a:lnTo>
                    <a:pt x="1091774" y="205578"/>
                  </a:lnTo>
                  <a:lnTo>
                    <a:pt x="1086869" y="203663"/>
                  </a:lnTo>
                  <a:lnTo>
                    <a:pt x="1076754" y="201444"/>
                  </a:lnTo>
                  <a:lnTo>
                    <a:pt x="1076277" y="200053"/>
                  </a:lnTo>
                  <a:lnTo>
                    <a:pt x="1076411" y="199406"/>
                  </a:lnTo>
                  <a:close/>
                  <a:moveTo>
                    <a:pt x="367455" y="200149"/>
                  </a:moveTo>
                  <a:lnTo>
                    <a:pt x="364388" y="201263"/>
                  </a:lnTo>
                  <a:lnTo>
                    <a:pt x="363464" y="198768"/>
                  </a:lnTo>
                  <a:lnTo>
                    <a:pt x="365427" y="198025"/>
                  </a:lnTo>
                  <a:lnTo>
                    <a:pt x="367560" y="198672"/>
                  </a:lnTo>
                  <a:lnTo>
                    <a:pt x="367455" y="200149"/>
                  </a:lnTo>
                  <a:close/>
                  <a:moveTo>
                    <a:pt x="289731" y="201473"/>
                  </a:moveTo>
                  <a:lnTo>
                    <a:pt x="290655" y="203302"/>
                  </a:lnTo>
                  <a:lnTo>
                    <a:pt x="291912" y="204949"/>
                  </a:lnTo>
                  <a:lnTo>
                    <a:pt x="292836" y="206730"/>
                  </a:lnTo>
                  <a:lnTo>
                    <a:pt x="294103" y="215274"/>
                  </a:lnTo>
                  <a:lnTo>
                    <a:pt x="298294" y="222618"/>
                  </a:lnTo>
                  <a:lnTo>
                    <a:pt x="310400" y="225504"/>
                  </a:lnTo>
                  <a:lnTo>
                    <a:pt x="308420" y="226695"/>
                  </a:lnTo>
                  <a:lnTo>
                    <a:pt x="307410" y="227762"/>
                  </a:lnTo>
                  <a:lnTo>
                    <a:pt x="306667" y="228981"/>
                  </a:lnTo>
                  <a:lnTo>
                    <a:pt x="304885" y="234077"/>
                  </a:lnTo>
                  <a:lnTo>
                    <a:pt x="305057" y="235163"/>
                  </a:lnTo>
                  <a:lnTo>
                    <a:pt x="306105" y="236887"/>
                  </a:lnTo>
                  <a:lnTo>
                    <a:pt x="306352" y="238763"/>
                  </a:lnTo>
                  <a:lnTo>
                    <a:pt x="304838" y="238753"/>
                  </a:lnTo>
                  <a:lnTo>
                    <a:pt x="303133" y="238335"/>
                  </a:lnTo>
                  <a:lnTo>
                    <a:pt x="301771" y="237630"/>
                  </a:lnTo>
                  <a:lnTo>
                    <a:pt x="300504" y="236706"/>
                  </a:lnTo>
                  <a:lnTo>
                    <a:pt x="299132" y="235972"/>
                  </a:lnTo>
                  <a:lnTo>
                    <a:pt x="297646" y="235496"/>
                  </a:lnTo>
                  <a:lnTo>
                    <a:pt x="295189" y="234039"/>
                  </a:lnTo>
                  <a:lnTo>
                    <a:pt x="291865" y="233010"/>
                  </a:lnTo>
                  <a:lnTo>
                    <a:pt x="288474" y="232200"/>
                  </a:lnTo>
                  <a:lnTo>
                    <a:pt x="286826" y="230038"/>
                  </a:lnTo>
                  <a:lnTo>
                    <a:pt x="286045" y="227371"/>
                  </a:lnTo>
                  <a:lnTo>
                    <a:pt x="286883" y="223390"/>
                  </a:lnTo>
                  <a:lnTo>
                    <a:pt x="286035" y="222285"/>
                  </a:lnTo>
                  <a:lnTo>
                    <a:pt x="284826" y="221313"/>
                  </a:lnTo>
                  <a:lnTo>
                    <a:pt x="283340" y="218446"/>
                  </a:lnTo>
                  <a:lnTo>
                    <a:pt x="282778" y="215094"/>
                  </a:lnTo>
                  <a:lnTo>
                    <a:pt x="280625" y="213798"/>
                  </a:lnTo>
                  <a:lnTo>
                    <a:pt x="277787" y="213008"/>
                  </a:lnTo>
                  <a:lnTo>
                    <a:pt x="276539" y="212369"/>
                  </a:lnTo>
                  <a:lnTo>
                    <a:pt x="270929" y="213598"/>
                  </a:lnTo>
                  <a:lnTo>
                    <a:pt x="269577" y="213312"/>
                  </a:lnTo>
                  <a:lnTo>
                    <a:pt x="268386" y="212379"/>
                  </a:lnTo>
                  <a:lnTo>
                    <a:pt x="265328" y="211398"/>
                  </a:lnTo>
                  <a:lnTo>
                    <a:pt x="265452" y="209540"/>
                  </a:lnTo>
                  <a:lnTo>
                    <a:pt x="266872" y="208054"/>
                  </a:lnTo>
                  <a:lnTo>
                    <a:pt x="270214" y="206559"/>
                  </a:lnTo>
                  <a:lnTo>
                    <a:pt x="271786" y="205302"/>
                  </a:lnTo>
                  <a:lnTo>
                    <a:pt x="272091" y="203645"/>
                  </a:lnTo>
                  <a:lnTo>
                    <a:pt x="271500" y="202435"/>
                  </a:lnTo>
                  <a:lnTo>
                    <a:pt x="271729" y="201168"/>
                  </a:lnTo>
                  <a:lnTo>
                    <a:pt x="272786" y="199939"/>
                  </a:lnTo>
                  <a:lnTo>
                    <a:pt x="274034" y="198977"/>
                  </a:lnTo>
                  <a:lnTo>
                    <a:pt x="277406" y="197701"/>
                  </a:lnTo>
                  <a:lnTo>
                    <a:pt x="278873" y="199920"/>
                  </a:lnTo>
                  <a:lnTo>
                    <a:pt x="279597" y="201778"/>
                  </a:lnTo>
                  <a:lnTo>
                    <a:pt x="280492" y="203120"/>
                  </a:lnTo>
                  <a:lnTo>
                    <a:pt x="281921" y="201196"/>
                  </a:lnTo>
                  <a:lnTo>
                    <a:pt x="281006" y="197882"/>
                  </a:lnTo>
                  <a:lnTo>
                    <a:pt x="283569" y="197139"/>
                  </a:lnTo>
                  <a:lnTo>
                    <a:pt x="286083" y="197110"/>
                  </a:lnTo>
                  <a:lnTo>
                    <a:pt x="287978" y="198025"/>
                  </a:lnTo>
                  <a:lnTo>
                    <a:pt x="289217" y="199454"/>
                  </a:lnTo>
                  <a:lnTo>
                    <a:pt x="289731" y="201473"/>
                  </a:lnTo>
                  <a:close/>
                  <a:moveTo>
                    <a:pt x="758923" y="202397"/>
                  </a:moveTo>
                  <a:lnTo>
                    <a:pt x="757085" y="202568"/>
                  </a:lnTo>
                  <a:lnTo>
                    <a:pt x="755856" y="201787"/>
                  </a:lnTo>
                  <a:lnTo>
                    <a:pt x="755971" y="197891"/>
                  </a:lnTo>
                  <a:lnTo>
                    <a:pt x="757085" y="197044"/>
                  </a:lnTo>
                  <a:lnTo>
                    <a:pt x="757628" y="197187"/>
                  </a:lnTo>
                  <a:lnTo>
                    <a:pt x="757961" y="198349"/>
                  </a:lnTo>
                  <a:lnTo>
                    <a:pt x="758523" y="199387"/>
                  </a:lnTo>
                  <a:lnTo>
                    <a:pt x="759437" y="200358"/>
                  </a:lnTo>
                  <a:lnTo>
                    <a:pt x="758923" y="202397"/>
                  </a:lnTo>
                  <a:close/>
                  <a:moveTo>
                    <a:pt x="880700" y="201235"/>
                  </a:moveTo>
                  <a:lnTo>
                    <a:pt x="879062" y="202311"/>
                  </a:lnTo>
                  <a:lnTo>
                    <a:pt x="878243" y="202606"/>
                  </a:lnTo>
                  <a:lnTo>
                    <a:pt x="874300" y="201882"/>
                  </a:lnTo>
                  <a:lnTo>
                    <a:pt x="869689" y="202035"/>
                  </a:lnTo>
                  <a:lnTo>
                    <a:pt x="864889" y="203035"/>
                  </a:lnTo>
                  <a:lnTo>
                    <a:pt x="862117" y="202187"/>
                  </a:lnTo>
                  <a:lnTo>
                    <a:pt x="860355" y="200806"/>
                  </a:lnTo>
                  <a:lnTo>
                    <a:pt x="860441" y="199349"/>
                  </a:lnTo>
                  <a:lnTo>
                    <a:pt x="862089" y="195739"/>
                  </a:lnTo>
                  <a:lnTo>
                    <a:pt x="865698" y="193005"/>
                  </a:lnTo>
                  <a:lnTo>
                    <a:pt x="867165" y="192510"/>
                  </a:lnTo>
                  <a:lnTo>
                    <a:pt x="869746" y="193253"/>
                  </a:lnTo>
                  <a:lnTo>
                    <a:pt x="874080" y="195348"/>
                  </a:lnTo>
                  <a:lnTo>
                    <a:pt x="877491" y="197806"/>
                  </a:lnTo>
                  <a:lnTo>
                    <a:pt x="880586" y="199720"/>
                  </a:lnTo>
                  <a:lnTo>
                    <a:pt x="880700" y="201235"/>
                  </a:lnTo>
                  <a:close/>
                  <a:moveTo>
                    <a:pt x="748626" y="188243"/>
                  </a:moveTo>
                  <a:lnTo>
                    <a:pt x="749217" y="189900"/>
                  </a:lnTo>
                  <a:lnTo>
                    <a:pt x="748246" y="191338"/>
                  </a:lnTo>
                  <a:lnTo>
                    <a:pt x="749303" y="194034"/>
                  </a:lnTo>
                  <a:lnTo>
                    <a:pt x="751998" y="190443"/>
                  </a:lnTo>
                  <a:lnTo>
                    <a:pt x="754570" y="189986"/>
                  </a:lnTo>
                  <a:lnTo>
                    <a:pt x="756028" y="190586"/>
                  </a:lnTo>
                  <a:lnTo>
                    <a:pt x="757028" y="191300"/>
                  </a:lnTo>
                  <a:lnTo>
                    <a:pt x="757580" y="192662"/>
                  </a:lnTo>
                  <a:lnTo>
                    <a:pt x="756628" y="195586"/>
                  </a:lnTo>
                  <a:lnTo>
                    <a:pt x="754942" y="196958"/>
                  </a:lnTo>
                  <a:lnTo>
                    <a:pt x="752760" y="197177"/>
                  </a:lnTo>
                  <a:lnTo>
                    <a:pt x="751732" y="195472"/>
                  </a:lnTo>
                  <a:lnTo>
                    <a:pt x="750303" y="195310"/>
                  </a:lnTo>
                  <a:lnTo>
                    <a:pt x="749303" y="199025"/>
                  </a:lnTo>
                  <a:lnTo>
                    <a:pt x="748855" y="199596"/>
                  </a:lnTo>
                  <a:lnTo>
                    <a:pt x="747579" y="200063"/>
                  </a:lnTo>
                  <a:lnTo>
                    <a:pt x="746446" y="199044"/>
                  </a:lnTo>
                  <a:lnTo>
                    <a:pt x="746245" y="198472"/>
                  </a:lnTo>
                  <a:lnTo>
                    <a:pt x="747855" y="196787"/>
                  </a:lnTo>
                  <a:lnTo>
                    <a:pt x="746979" y="191786"/>
                  </a:lnTo>
                  <a:lnTo>
                    <a:pt x="745769" y="192729"/>
                  </a:lnTo>
                  <a:lnTo>
                    <a:pt x="742540" y="197272"/>
                  </a:lnTo>
                  <a:lnTo>
                    <a:pt x="740026" y="199301"/>
                  </a:lnTo>
                  <a:lnTo>
                    <a:pt x="739168" y="198272"/>
                  </a:lnTo>
                  <a:lnTo>
                    <a:pt x="737892" y="195186"/>
                  </a:lnTo>
                  <a:lnTo>
                    <a:pt x="738473" y="191224"/>
                  </a:lnTo>
                  <a:lnTo>
                    <a:pt x="740502" y="188547"/>
                  </a:lnTo>
                  <a:lnTo>
                    <a:pt x="742226" y="188728"/>
                  </a:lnTo>
                  <a:lnTo>
                    <a:pt x="747188" y="187890"/>
                  </a:lnTo>
                  <a:lnTo>
                    <a:pt x="748626" y="188243"/>
                  </a:lnTo>
                  <a:close/>
                  <a:moveTo>
                    <a:pt x="387696" y="188490"/>
                  </a:moveTo>
                  <a:lnTo>
                    <a:pt x="382362" y="191205"/>
                  </a:lnTo>
                  <a:lnTo>
                    <a:pt x="381105" y="191062"/>
                  </a:lnTo>
                  <a:lnTo>
                    <a:pt x="380152" y="190100"/>
                  </a:lnTo>
                  <a:lnTo>
                    <a:pt x="380742" y="184861"/>
                  </a:lnTo>
                  <a:lnTo>
                    <a:pt x="381428" y="183299"/>
                  </a:lnTo>
                  <a:lnTo>
                    <a:pt x="385143" y="183127"/>
                  </a:lnTo>
                  <a:lnTo>
                    <a:pt x="387401" y="183880"/>
                  </a:lnTo>
                  <a:lnTo>
                    <a:pt x="388582" y="184728"/>
                  </a:lnTo>
                  <a:lnTo>
                    <a:pt x="389039" y="186480"/>
                  </a:lnTo>
                  <a:lnTo>
                    <a:pt x="388782" y="187538"/>
                  </a:lnTo>
                  <a:lnTo>
                    <a:pt x="387696" y="188490"/>
                  </a:lnTo>
                  <a:close/>
                  <a:moveTo>
                    <a:pt x="1062818" y="186776"/>
                  </a:moveTo>
                  <a:lnTo>
                    <a:pt x="1061532" y="187262"/>
                  </a:lnTo>
                  <a:lnTo>
                    <a:pt x="1060046" y="186728"/>
                  </a:lnTo>
                  <a:lnTo>
                    <a:pt x="1058637" y="184690"/>
                  </a:lnTo>
                  <a:lnTo>
                    <a:pt x="1059142" y="183127"/>
                  </a:lnTo>
                  <a:lnTo>
                    <a:pt x="1060789" y="182051"/>
                  </a:lnTo>
                  <a:lnTo>
                    <a:pt x="1062171" y="183127"/>
                  </a:lnTo>
                  <a:lnTo>
                    <a:pt x="1062599" y="184499"/>
                  </a:lnTo>
                  <a:lnTo>
                    <a:pt x="1063647" y="184595"/>
                  </a:lnTo>
                  <a:lnTo>
                    <a:pt x="1062818" y="186776"/>
                  </a:lnTo>
                  <a:close/>
                  <a:moveTo>
                    <a:pt x="105775" y="204359"/>
                  </a:moveTo>
                  <a:lnTo>
                    <a:pt x="103308" y="204502"/>
                  </a:lnTo>
                  <a:lnTo>
                    <a:pt x="98031" y="201320"/>
                  </a:lnTo>
                  <a:lnTo>
                    <a:pt x="96783" y="199892"/>
                  </a:lnTo>
                  <a:lnTo>
                    <a:pt x="96478" y="197986"/>
                  </a:lnTo>
                  <a:lnTo>
                    <a:pt x="91421" y="190633"/>
                  </a:lnTo>
                  <a:lnTo>
                    <a:pt x="90744" y="188947"/>
                  </a:lnTo>
                  <a:lnTo>
                    <a:pt x="92735" y="182909"/>
                  </a:lnTo>
                  <a:lnTo>
                    <a:pt x="97888" y="181451"/>
                  </a:lnTo>
                  <a:lnTo>
                    <a:pt x="99593" y="182470"/>
                  </a:lnTo>
                  <a:lnTo>
                    <a:pt x="100193" y="185185"/>
                  </a:lnTo>
                  <a:lnTo>
                    <a:pt x="103146" y="190081"/>
                  </a:lnTo>
                  <a:lnTo>
                    <a:pt x="104117" y="192719"/>
                  </a:lnTo>
                  <a:lnTo>
                    <a:pt x="104851" y="193891"/>
                  </a:lnTo>
                  <a:lnTo>
                    <a:pt x="105156" y="194805"/>
                  </a:lnTo>
                  <a:lnTo>
                    <a:pt x="104899" y="195434"/>
                  </a:lnTo>
                  <a:lnTo>
                    <a:pt x="107032" y="198539"/>
                  </a:lnTo>
                  <a:lnTo>
                    <a:pt x="108556" y="200358"/>
                  </a:lnTo>
                  <a:lnTo>
                    <a:pt x="108671" y="203302"/>
                  </a:lnTo>
                  <a:lnTo>
                    <a:pt x="105775" y="204359"/>
                  </a:lnTo>
                  <a:close/>
                  <a:moveTo>
                    <a:pt x="956853" y="192071"/>
                  </a:moveTo>
                  <a:lnTo>
                    <a:pt x="955910" y="192814"/>
                  </a:lnTo>
                  <a:lnTo>
                    <a:pt x="952662" y="192119"/>
                  </a:lnTo>
                  <a:lnTo>
                    <a:pt x="950976" y="190481"/>
                  </a:lnTo>
                  <a:lnTo>
                    <a:pt x="949833" y="188281"/>
                  </a:lnTo>
                  <a:lnTo>
                    <a:pt x="949100" y="186471"/>
                  </a:lnTo>
                  <a:lnTo>
                    <a:pt x="948899" y="185033"/>
                  </a:lnTo>
                  <a:lnTo>
                    <a:pt x="947928" y="183271"/>
                  </a:lnTo>
                  <a:lnTo>
                    <a:pt x="948061" y="182632"/>
                  </a:lnTo>
                  <a:lnTo>
                    <a:pt x="954052" y="180775"/>
                  </a:lnTo>
                  <a:lnTo>
                    <a:pt x="955186" y="181451"/>
                  </a:lnTo>
                  <a:lnTo>
                    <a:pt x="957691" y="181508"/>
                  </a:lnTo>
                  <a:lnTo>
                    <a:pt x="958777" y="182851"/>
                  </a:lnTo>
                  <a:lnTo>
                    <a:pt x="958034" y="188690"/>
                  </a:lnTo>
                  <a:lnTo>
                    <a:pt x="956853" y="192071"/>
                  </a:lnTo>
                  <a:close/>
                  <a:moveTo>
                    <a:pt x="954281" y="177784"/>
                  </a:moveTo>
                  <a:lnTo>
                    <a:pt x="953595" y="179137"/>
                  </a:lnTo>
                  <a:lnTo>
                    <a:pt x="952329" y="180051"/>
                  </a:lnTo>
                  <a:lnTo>
                    <a:pt x="940832" y="181670"/>
                  </a:lnTo>
                  <a:lnTo>
                    <a:pt x="941822" y="180699"/>
                  </a:lnTo>
                  <a:lnTo>
                    <a:pt x="942308" y="179737"/>
                  </a:lnTo>
                  <a:lnTo>
                    <a:pt x="943032" y="179241"/>
                  </a:lnTo>
                  <a:lnTo>
                    <a:pt x="944166" y="179375"/>
                  </a:lnTo>
                  <a:lnTo>
                    <a:pt x="944737" y="179079"/>
                  </a:lnTo>
                  <a:lnTo>
                    <a:pt x="945318" y="178965"/>
                  </a:lnTo>
                  <a:lnTo>
                    <a:pt x="945956" y="179089"/>
                  </a:lnTo>
                  <a:lnTo>
                    <a:pt x="947071" y="178689"/>
                  </a:lnTo>
                  <a:lnTo>
                    <a:pt x="949414" y="178975"/>
                  </a:lnTo>
                  <a:lnTo>
                    <a:pt x="951833" y="178746"/>
                  </a:lnTo>
                  <a:lnTo>
                    <a:pt x="951652" y="177451"/>
                  </a:lnTo>
                  <a:lnTo>
                    <a:pt x="954281" y="177784"/>
                  </a:lnTo>
                  <a:close/>
                  <a:moveTo>
                    <a:pt x="1073972" y="174431"/>
                  </a:moveTo>
                  <a:lnTo>
                    <a:pt x="1079659" y="175470"/>
                  </a:lnTo>
                  <a:lnTo>
                    <a:pt x="1081735" y="175412"/>
                  </a:lnTo>
                  <a:lnTo>
                    <a:pt x="1083764" y="176584"/>
                  </a:lnTo>
                  <a:lnTo>
                    <a:pt x="1086231" y="176031"/>
                  </a:lnTo>
                  <a:lnTo>
                    <a:pt x="1087621" y="176412"/>
                  </a:lnTo>
                  <a:lnTo>
                    <a:pt x="1092299" y="180442"/>
                  </a:lnTo>
                  <a:lnTo>
                    <a:pt x="1094604" y="183109"/>
                  </a:lnTo>
                  <a:lnTo>
                    <a:pt x="1098013" y="185404"/>
                  </a:lnTo>
                  <a:lnTo>
                    <a:pt x="1100490" y="186185"/>
                  </a:lnTo>
                  <a:lnTo>
                    <a:pt x="1098632" y="188281"/>
                  </a:lnTo>
                  <a:lnTo>
                    <a:pt x="1094861" y="189386"/>
                  </a:lnTo>
                  <a:lnTo>
                    <a:pt x="1093413" y="189443"/>
                  </a:lnTo>
                  <a:lnTo>
                    <a:pt x="1090527" y="188195"/>
                  </a:lnTo>
                  <a:lnTo>
                    <a:pt x="1088193" y="188423"/>
                  </a:lnTo>
                  <a:lnTo>
                    <a:pt x="1086155" y="186861"/>
                  </a:lnTo>
                  <a:lnTo>
                    <a:pt x="1085802" y="184442"/>
                  </a:lnTo>
                  <a:lnTo>
                    <a:pt x="1083697" y="178994"/>
                  </a:lnTo>
                  <a:lnTo>
                    <a:pt x="1080992" y="180556"/>
                  </a:lnTo>
                  <a:lnTo>
                    <a:pt x="1077734" y="178041"/>
                  </a:lnTo>
                  <a:lnTo>
                    <a:pt x="1076849" y="177984"/>
                  </a:lnTo>
                  <a:lnTo>
                    <a:pt x="1076649" y="178403"/>
                  </a:lnTo>
                  <a:lnTo>
                    <a:pt x="1075268" y="177555"/>
                  </a:lnTo>
                  <a:lnTo>
                    <a:pt x="1074086" y="175860"/>
                  </a:lnTo>
                  <a:lnTo>
                    <a:pt x="1073972" y="174431"/>
                  </a:lnTo>
                  <a:close/>
                  <a:moveTo>
                    <a:pt x="857916" y="177879"/>
                  </a:moveTo>
                  <a:lnTo>
                    <a:pt x="857612" y="178422"/>
                  </a:lnTo>
                  <a:lnTo>
                    <a:pt x="854821" y="177727"/>
                  </a:lnTo>
                  <a:lnTo>
                    <a:pt x="854068" y="177346"/>
                  </a:lnTo>
                  <a:lnTo>
                    <a:pt x="855469" y="173584"/>
                  </a:lnTo>
                  <a:lnTo>
                    <a:pt x="856783" y="173698"/>
                  </a:lnTo>
                  <a:lnTo>
                    <a:pt x="857935" y="177279"/>
                  </a:lnTo>
                  <a:lnTo>
                    <a:pt x="857916" y="177879"/>
                  </a:lnTo>
                  <a:close/>
                  <a:moveTo>
                    <a:pt x="946832" y="171183"/>
                  </a:moveTo>
                  <a:lnTo>
                    <a:pt x="945299" y="171212"/>
                  </a:lnTo>
                  <a:lnTo>
                    <a:pt x="942527" y="170059"/>
                  </a:lnTo>
                  <a:lnTo>
                    <a:pt x="944137" y="169059"/>
                  </a:lnTo>
                  <a:lnTo>
                    <a:pt x="945156" y="168850"/>
                  </a:lnTo>
                  <a:lnTo>
                    <a:pt x="946052" y="168250"/>
                  </a:lnTo>
                  <a:lnTo>
                    <a:pt x="946547" y="168221"/>
                  </a:lnTo>
                  <a:lnTo>
                    <a:pt x="947642" y="168735"/>
                  </a:lnTo>
                  <a:lnTo>
                    <a:pt x="948366" y="169602"/>
                  </a:lnTo>
                  <a:lnTo>
                    <a:pt x="946832" y="171183"/>
                  </a:lnTo>
                  <a:close/>
                  <a:moveTo>
                    <a:pt x="712594" y="167945"/>
                  </a:moveTo>
                  <a:lnTo>
                    <a:pt x="713727" y="169126"/>
                  </a:lnTo>
                  <a:lnTo>
                    <a:pt x="713051" y="170488"/>
                  </a:lnTo>
                  <a:lnTo>
                    <a:pt x="712127" y="170145"/>
                  </a:lnTo>
                  <a:lnTo>
                    <a:pt x="709698" y="170164"/>
                  </a:lnTo>
                  <a:lnTo>
                    <a:pt x="708784" y="170269"/>
                  </a:lnTo>
                  <a:lnTo>
                    <a:pt x="707688" y="171069"/>
                  </a:lnTo>
                  <a:lnTo>
                    <a:pt x="707002" y="171097"/>
                  </a:lnTo>
                  <a:lnTo>
                    <a:pt x="707469" y="169840"/>
                  </a:lnTo>
                  <a:lnTo>
                    <a:pt x="709526" y="167935"/>
                  </a:lnTo>
                  <a:lnTo>
                    <a:pt x="710812" y="168221"/>
                  </a:lnTo>
                  <a:lnTo>
                    <a:pt x="712594" y="167945"/>
                  </a:lnTo>
                  <a:close/>
                  <a:moveTo>
                    <a:pt x="1022909" y="176422"/>
                  </a:moveTo>
                  <a:lnTo>
                    <a:pt x="1029614" y="176822"/>
                  </a:lnTo>
                  <a:lnTo>
                    <a:pt x="1032996" y="176555"/>
                  </a:lnTo>
                  <a:lnTo>
                    <a:pt x="1036320" y="176898"/>
                  </a:lnTo>
                  <a:lnTo>
                    <a:pt x="1037672" y="177575"/>
                  </a:lnTo>
                  <a:lnTo>
                    <a:pt x="1039987" y="179622"/>
                  </a:lnTo>
                  <a:lnTo>
                    <a:pt x="1039330" y="180965"/>
                  </a:lnTo>
                  <a:lnTo>
                    <a:pt x="1038930" y="183747"/>
                  </a:lnTo>
                  <a:lnTo>
                    <a:pt x="1040111" y="186414"/>
                  </a:lnTo>
                  <a:lnTo>
                    <a:pt x="1042035" y="189090"/>
                  </a:lnTo>
                  <a:lnTo>
                    <a:pt x="1043616" y="191948"/>
                  </a:lnTo>
                  <a:lnTo>
                    <a:pt x="1043940" y="193338"/>
                  </a:lnTo>
                  <a:lnTo>
                    <a:pt x="1043340" y="196291"/>
                  </a:lnTo>
                  <a:lnTo>
                    <a:pt x="1042797" y="197748"/>
                  </a:lnTo>
                  <a:lnTo>
                    <a:pt x="1040882" y="200187"/>
                  </a:lnTo>
                  <a:lnTo>
                    <a:pt x="1039835" y="202844"/>
                  </a:lnTo>
                  <a:lnTo>
                    <a:pt x="1040511" y="206121"/>
                  </a:lnTo>
                  <a:lnTo>
                    <a:pt x="1040882" y="209426"/>
                  </a:lnTo>
                  <a:lnTo>
                    <a:pt x="1040816" y="212455"/>
                  </a:lnTo>
                  <a:lnTo>
                    <a:pt x="1041159" y="215436"/>
                  </a:lnTo>
                  <a:lnTo>
                    <a:pt x="1042197" y="218465"/>
                  </a:lnTo>
                  <a:lnTo>
                    <a:pt x="1046673" y="226752"/>
                  </a:lnTo>
                  <a:lnTo>
                    <a:pt x="1049283" y="232372"/>
                  </a:lnTo>
                  <a:lnTo>
                    <a:pt x="1050121" y="229228"/>
                  </a:lnTo>
                  <a:lnTo>
                    <a:pt x="1049912" y="225742"/>
                  </a:lnTo>
                  <a:lnTo>
                    <a:pt x="1050845" y="224485"/>
                  </a:lnTo>
                  <a:lnTo>
                    <a:pt x="1052150" y="223818"/>
                  </a:lnTo>
                  <a:lnTo>
                    <a:pt x="1053779" y="224514"/>
                  </a:lnTo>
                  <a:lnTo>
                    <a:pt x="1054236" y="225923"/>
                  </a:lnTo>
                  <a:lnTo>
                    <a:pt x="1054360" y="229010"/>
                  </a:lnTo>
                  <a:lnTo>
                    <a:pt x="1055770" y="235067"/>
                  </a:lnTo>
                  <a:lnTo>
                    <a:pt x="1057580" y="235343"/>
                  </a:lnTo>
                  <a:lnTo>
                    <a:pt x="1059542" y="234420"/>
                  </a:lnTo>
                  <a:lnTo>
                    <a:pt x="1059866" y="236268"/>
                  </a:lnTo>
                  <a:lnTo>
                    <a:pt x="1059789" y="239696"/>
                  </a:lnTo>
                  <a:lnTo>
                    <a:pt x="1060704" y="242421"/>
                  </a:lnTo>
                  <a:lnTo>
                    <a:pt x="1061513" y="243487"/>
                  </a:lnTo>
                  <a:lnTo>
                    <a:pt x="1064733" y="245697"/>
                  </a:lnTo>
                  <a:lnTo>
                    <a:pt x="1066190" y="246107"/>
                  </a:lnTo>
                  <a:lnTo>
                    <a:pt x="1070448" y="246640"/>
                  </a:lnTo>
                  <a:lnTo>
                    <a:pt x="1073658" y="246812"/>
                  </a:lnTo>
                  <a:lnTo>
                    <a:pt x="1076734" y="246021"/>
                  </a:lnTo>
                  <a:lnTo>
                    <a:pt x="1078716" y="243992"/>
                  </a:lnTo>
                  <a:lnTo>
                    <a:pt x="1080506" y="241792"/>
                  </a:lnTo>
                  <a:lnTo>
                    <a:pt x="1086688" y="236725"/>
                  </a:lnTo>
                  <a:lnTo>
                    <a:pt x="1088479" y="234296"/>
                  </a:lnTo>
                  <a:lnTo>
                    <a:pt x="1090203" y="230581"/>
                  </a:lnTo>
                  <a:lnTo>
                    <a:pt x="1090803" y="229791"/>
                  </a:lnTo>
                  <a:lnTo>
                    <a:pt x="1096956" y="225771"/>
                  </a:lnTo>
                  <a:lnTo>
                    <a:pt x="1097661" y="224342"/>
                  </a:lnTo>
                  <a:lnTo>
                    <a:pt x="1098537" y="221580"/>
                  </a:lnTo>
                  <a:lnTo>
                    <a:pt x="1099880" y="218913"/>
                  </a:lnTo>
                  <a:lnTo>
                    <a:pt x="1100881" y="217532"/>
                  </a:lnTo>
                  <a:lnTo>
                    <a:pt x="1106824" y="216227"/>
                  </a:lnTo>
                  <a:lnTo>
                    <a:pt x="1112987" y="215522"/>
                  </a:lnTo>
                  <a:lnTo>
                    <a:pt x="1119111" y="213065"/>
                  </a:lnTo>
                  <a:lnTo>
                    <a:pt x="1121750" y="210950"/>
                  </a:lnTo>
                  <a:lnTo>
                    <a:pt x="1121883" y="209560"/>
                  </a:lnTo>
                  <a:lnTo>
                    <a:pt x="1120540" y="207121"/>
                  </a:lnTo>
                  <a:lnTo>
                    <a:pt x="1120483" y="206045"/>
                  </a:lnTo>
                  <a:lnTo>
                    <a:pt x="1121893" y="205016"/>
                  </a:lnTo>
                  <a:lnTo>
                    <a:pt x="1127350" y="201921"/>
                  </a:lnTo>
                  <a:lnTo>
                    <a:pt x="1133656" y="198739"/>
                  </a:lnTo>
                  <a:lnTo>
                    <a:pt x="1138723" y="196548"/>
                  </a:lnTo>
                  <a:lnTo>
                    <a:pt x="1141523" y="196567"/>
                  </a:lnTo>
                  <a:lnTo>
                    <a:pt x="1144105" y="198501"/>
                  </a:lnTo>
                  <a:lnTo>
                    <a:pt x="1146857" y="200082"/>
                  </a:lnTo>
                  <a:lnTo>
                    <a:pt x="1161269" y="204730"/>
                  </a:lnTo>
                  <a:lnTo>
                    <a:pt x="1163574" y="206178"/>
                  </a:lnTo>
                  <a:lnTo>
                    <a:pt x="1165584" y="208102"/>
                  </a:lnTo>
                  <a:lnTo>
                    <a:pt x="1168469" y="209436"/>
                  </a:lnTo>
                  <a:lnTo>
                    <a:pt x="1171689" y="210074"/>
                  </a:lnTo>
                  <a:lnTo>
                    <a:pt x="1174613" y="211322"/>
                  </a:lnTo>
                  <a:lnTo>
                    <a:pt x="1177385" y="212922"/>
                  </a:lnTo>
                  <a:lnTo>
                    <a:pt x="1183519" y="215913"/>
                  </a:lnTo>
                  <a:lnTo>
                    <a:pt x="1191749" y="219542"/>
                  </a:lnTo>
                  <a:lnTo>
                    <a:pt x="1193854" y="219751"/>
                  </a:lnTo>
                  <a:lnTo>
                    <a:pt x="1201512" y="219580"/>
                  </a:lnTo>
                  <a:lnTo>
                    <a:pt x="1202836" y="220266"/>
                  </a:lnTo>
                  <a:lnTo>
                    <a:pt x="1204093" y="221237"/>
                  </a:lnTo>
                  <a:lnTo>
                    <a:pt x="1205255" y="221456"/>
                  </a:lnTo>
                  <a:lnTo>
                    <a:pt x="1214028" y="222132"/>
                  </a:lnTo>
                  <a:lnTo>
                    <a:pt x="1215371" y="222828"/>
                  </a:lnTo>
                  <a:lnTo>
                    <a:pt x="1216647" y="223790"/>
                  </a:lnTo>
                  <a:lnTo>
                    <a:pt x="1217362" y="226419"/>
                  </a:lnTo>
                  <a:lnTo>
                    <a:pt x="1223410" y="226485"/>
                  </a:lnTo>
                  <a:lnTo>
                    <a:pt x="1223410" y="231638"/>
                  </a:lnTo>
                  <a:lnTo>
                    <a:pt x="1223410" y="237039"/>
                  </a:lnTo>
                  <a:lnTo>
                    <a:pt x="1223420" y="242440"/>
                  </a:lnTo>
                  <a:lnTo>
                    <a:pt x="1223420" y="247850"/>
                  </a:lnTo>
                  <a:lnTo>
                    <a:pt x="1223420" y="253260"/>
                  </a:lnTo>
                  <a:lnTo>
                    <a:pt x="1223429" y="258670"/>
                  </a:lnTo>
                  <a:lnTo>
                    <a:pt x="1223429" y="264081"/>
                  </a:lnTo>
                  <a:lnTo>
                    <a:pt x="1223429" y="269491"/>
                  </a:lnTo>
                  <a:lnTo>
                    <a:pt x="1223429" y="274901"/>
                  </a:lnTo>
                  <a:lnTo>
                    <a:pt x="1223429" y="280311"/>
                  </a:lnTo>
                  <a:lnTo>
                    <a:pt x="1223438" y="285731"/>
                  </a:lnTo>
                  <a:lnTo>
                    <a:pt x="1223438" y="291151"/>
                  </a:lnTo>
                  <a:lnTo>
                    <a:pt x="1223438" y="296570"/>
                  </a:lnTo>
                  <a:lnTo>
                    <a:pt x="1223438" y="301990"/>
                  </a:lnTo>
                  <a:lnTo>
                    <a:pt x="1223438" y="307410"/>
                  </a:lnTo>
                  <a:lnTo>
                    <a:pt x="1223448" y="312839"/>
                  </a:lnTo>
                  <a:lnTo>
                    <a:pt x="1223448" y="318268"/>
                  </a:lnTo>
                  <a:lnTo>
                    <a:pt x="1223448" y="323697"/>
                  </a:lnTo>
                  <a:lnTo>
                    <a:pt x="1223448" y="326012"/>
                  </a:lnTo>
                  <a:lnTo>
                    <a:pt x="1222619" y="328851"/>
                  </a:lnTo>
                  <a:lnTo>
                    <a:pt x="1220771" y="333099"/>
                  </a:lnTo>
                  <a:lnTo>
                    <a:pt x="1220448" y="336537"/>
                  </a:lnTo>
                  <a:lnTo>
                    <a:pt x="1221971" y="339214"/>
                  </a:lnTo>
                  <a:lnTo>
                    <a:pt x="1223457" y="340957"/>
                  </a:lnTo>
                  <a:lnTo>
                    <a:pt x="1223457" y="345434"/>
                  </a:lnTo>
                  <a:lnTo>
                    <a:pt x="1223457" y="350872"/>
                  </a:lnTo>
                  <a:lnTo>
                    <a:pt x="1223467" y="356321"/>
                  </a:lnTo>
                  <a:lnTo>
                    <a:pt x="1223467" y="361769"/>
                  </a:lnTo>
                  <a:lnTo>
                    <a:pt x="1223467" y="367217"/>
                  </a:lnTo>
                  <a:lnTo>
                    <a:pt x="1223467" y="372666"/>
                  </a:lnTo>
                  <a:lnTo>
                    <a:pt x="1223467" y="378123"/>
                  </a:lnTo>
                  <a:lnTo>
                    <a:pt x="1223477" y="383581"/>
                  </a:lnTo>
                  <a:lnTo>
                    <a:pt x="1223477" y="389039"/>
                  </a:lnTo>
                  <a:lnTo>
                    <a:pt x="1223477" y="394497"/>
                  </a:lnTo>
                  <a:lnTo>
                    <a:pt x="1223477" y="399964"/>
                  </a:lnTo>
                  <a:lnTo>
                    <a:pt x="1223486" y="400317"/>
                  </a:lnTo>
                  <a:lnTo>
                    <a:pt x="1222095" y="399412"/>
                  </a:lnTo>
                  <a:lnTo>
                    <a:pt x="1218409" y="396421"/>
                  </a:lnTo>
                  <a:lnTo>
                    <a:pt x="1215066" y="393011"/>
                  </a:lnTo>
                  <a:lnTo>
                    <a:pt x="1212904" y="389830"/>
                  </a:lnTo>
                  <a:lnTo>
                    <a:pt x="1210465" y="386934"/>
                  </a:lnTo>
                  <a:lnTo>
                    <a:pt x="1200083" y="378352"/>
                  </a:lnTo>
                  <a:lnTo>
                    <a:pt x="1197454" y="375533"/>
                  </a:lnTo>
                  <a:lnTo>
                    <a:pt x="1196921" y="374752"/>
                  </a:lnTo>
                  <a:lnTo>
                    <a:pt x="1197168" y="374018"/>
                  </a:lnTo>
                  <a:lnTo>
                    <a:pt x="1198369" y="372532"/>
                  </a:lnTo>
                  <a:lnTo>
                    <a:pt x="1200492" y="368237"/>
                  </a:lnTo>
                  <a:lnTo>
                    <a:pt x="1198273" y="370894"/>
                  </a:lnTo>
                  <a:lnTo>
                    <a:pt x="1195635" y="372999"/>
                  </a:lnTo>
                  <a:lnTo>
                    <a:pt x="1191787" y="373132"/>
                  </a:lnTo>
                  <a:lnTo>
                    <a:pt x="1188015" y="373647"/>
                  </a:lnTo>
                  <a:lnTo>
                    <a:pt x="1184519" y="374913"/>
                  </a:lnTo>
                  <a:lnTo>
                    <a:pt x="1180966" y="375352"/>
                  </a:lnTo>
                  <a:lnTo>
                    <a:pt x="1179185" y="374732"/>
                  </a:lnTo>
                  <a:lnTo>
                    <a:pt x="1178118" y="373151"/>
                  </a:lnTo>
                  <a:lnTo>
                    <a:pt x="1177557" y="371532"/>
                  </a:lnTo>
                  <a:lnTo>
                    <a:pt x="1177309" y="369808"/>
                  </a:lnTo>
                  <a:lnTo>
                    <a:pt x="1175813" y="372589"/>
                  </a:lnTo>
                  <a:lnTo>
                    <a:pt x="1172880" y="374113"/>
                  </a:lnTo>
                  <a:lnTo>
                    <a:pt x="1168870" y="377323"/>
                  </a:lnTo>
                  <a:lnTo>
                    <a:pt x="1167726" y="376657"/>
                  </a:lnTo>
                  <a:lnTo>
                    <a:pt x="1167041" y="375437"/>
                  </a:lnTo>
                  <a:lnTo>
                    <a:pt x="1166813" y="374170"/>
                  </a:lnTo>
                  <a:lnTo>
                    <a:pt x="1167584" y="372818"/>
                  </a:lnTo>
                  <a:lnTo>
                    <a:pt x="1168136" y="371389"/>
                  </a:lnTo>
                  <a:lnTo>
                    <a:pt x="1168946" y="367951"/>
                  </a:lnTo>
                  <a:lnTo>
                    <a:pt x="1170737" y="365922"/>
                  </a:lnTo>
                  <a:lnTo>
                    <a:pt x="1171880" y="362007"/>
                  </a:lnTo>
                  <a:lnTo>
                    <a:pt x="1172623" y="360616"/>
                  </a:lnTo>
                  <a:lnTo>
                    <a:pt x="1173003" y="359226"/>
                  </a:lnTo>
                  <a:lnTo>
                    <a:pt x="1171965" y="357645"/>
                  </a:lnTo>
                  <a:lnTo>
                    <a:pt x="1170203" y="357111"/>
                  </a:lnTo>
                  <a:lnTo>
                    <a:pt x="1168994" y="356149"/>
                  </a:lnTo>
                  <a:lnTo>
                    <a:pt x="1167603" y="353492"/>
                  </a:lnTo>
                  <a:lnTo>
                    <a:pt x="1166727" y="352597"/>
                  </a:lnTo>
                  <a:lnTo>
                    <a:pt x="1165136" y="351501"/>
                  </a:lnTo>
                  <a:lnTo>
                    <a:pt x="1163917" y="350234"/>
                  </a:lnTo>
                  <a:lnTo>
                    <a:pt x="1165269" y="349272"/>
                  </a:lnTo>
                  <a:lnTo>
                    <a:pt x="1167050" y="348882"/>
                  </a:lnTo>
                  <a:lnTo>
                    <a:pt x="1168508" y="348939"/>
                  </a:lnTo>
                  <a:lnTo>
                    <a:pt x="1171137" y="349539"/>
                  </a:lnTo>
                  <a:lnTo>
                    <a:pt x="1172327" y="349567"/>
                  </a:lnTo>
                  <a:lnTo>
                    <a:pt x="1175385" y="348586"/>
                  </a:lnTo>
                  <a:lnTo>
                    <a:pt x="1173661" y="348891"/>
                  </a:lnTo>
                  <a:lnTo>
                    <a:pt x="1171956" y="348853"/>
                  </a:lnTo>
                  <a:lnTo>
                    <a:pt x="1166527" y="347138"/>
                  </a:lnTo>
                  <a:lnTo>
                    <a:pt x="1163165" y="345357"/>
                  </a:lnTo>
                  <a:lnTo>
                    <a:pt x="1159993" y="341786"/>
                  </a:lnTo>
                  <a:lnTo>
                    <a:pt x="1159954" y="341100"/>
                  </a:lnTo>
                  <a:lnTo>
                    <a:pt x="1162192" y="340452"/>
                  </a:lnTo>
                  <a:lnTo>
                    <a:pt x="1167022" y="339700"/>
                  </a:lnTo>
                  <a:lnTo>
                    <a:pt x="1165527" y="337880"/>
                  </a:lnTo>
                  <a:lnTo>
                    <a:pt x="1163345" y="336290"/>
                  </a:lnTo>
                  <a:lnTo>
                    <a:pt x="1162583" y="333470"/>
                  </a:lnTo>
                  <a:lnTo>
                    <a:pt x="1161097" y="331727"/>
                  </a:lnTo>
                  <a:lnTo>
                    <a:pt x="1157878" y="328879"/>
                  </a:lnTo>
                  <a:lnTo>
                    <a:pt x="1155659" y="325926"/>
                  </a:lnTo>
                  <a:lnTo>
                    <a:pt x="1153782" y="319926"/>
                  </a:lnTo>
                  <a:lnTo>
                    <a:pt x="1151858" y="315392"/>
                  </a:lnTo>
                  <a:lnTo>
                    <a:pt x="1152334" y="313754"/>
                  </a:lnTo>
                  <a:lnTo>
                    <a:pt x="1153953" y="312582"/>
                  </a:lnTo>
                  <a:lnTo>
                    <a:pt x="1151496" y="312448"/>
                  </a:lnTo>
                  <a:lnTo>
                    <a:pt x="1149277" y="311610"/>
                  </a:lnTo>
                  <a:lnTo>
                    <a:pt x="1150458" y="309410"/>
                  </a:lnTo>
                  <a:lnTo>
                    <a:pt x="1153030" y="308105"/>
                  </a:lnTo>
                  <a:lnTo>
                    <a:pt x="1150687" y="308438"/>
                  </a:lnTo>
                  <a:lnTo>
                    <a:pt x="1148400" y="309077"/>
                  </a:lnTo>
                  <a:lnTo>
                    <a:pt x="1147362" y="309201"/>
                  </a:lnTo>
                  <a:lnTo>
                    <a:pt x="1146286" y="309000"/>
                  </a:lnTo>
                  <a:lnTo>
                    <a:pt x="1145714" y="308115"/>
                  </a:lnTo>
                  <a:lnTo>
                    <a:pt x="1145638" y="306857"/>
                  </a:lnTo>
                  <a:lnTo>
                    <a:pt x="1145971" y="304638"/>
                  </a:lnTo>
                  <a:lnTo>
                    <a:pt x="1145581" y="302485"/>
                  </a:lnTo>
                  <a:lnTo>
                    <a:pt x="1143552" y="301485"/>
                  </a:lnTo>
                  <a:lnTo>
                    <a:pt x="1141866" y="299952"/>
                  </a:lnTo>
                  <a:lnTo>
                    <a:pt x="1140914" y="299380"/>
                  </a:lnTo>
                  <a:lnTo>
                    <a:pt x="1139676" y="299418"/>
                  </a:lnTo>
                  <a:lnTo>
                    <a:pt x="1138466" y="298390"/>
                  </a:lnTo>
                  <a:lnTo>
                    <a:pt x="1137495" y="296904"/>
                  </a:lnTo>
                  <a:lnTo>
                    <a:pt x="1125398" y="290455"/>
                  </a:lnTo>
                  <a:lnTo>
                    <a:pt x="1124683" y="288617"/>
                  </a:lnTo>
                  <a:lnTo>
                    <a:pt x="1123559" y="289417"/>
                  </a:lnTo>
                  <a:lnTo>
                    <a:pt x="1122445" y="289817"/>
                  </a:lnTo>
                  <a:lnTo>
                    <a:pt x="1121054" y="288760"/>
                  </a:lnTo>
                  <a:lnTo>
                    <a:pt x="1119597" y="288055"/>
                  </a:lnTo>
                  <a:lnTo>
                    <a:pt x="1118006" y="288169"/>
                  </a:lnTo>
                  <a:lnTo>
                    <a:pt x="1116539" y="287598"/>
                  </a:lnTo>
                  <a:lnTo>
                    <a:pt x="1114997" y="287274"/>
                  </a:lnTo>
                  <a:lnTo>
                    <a:pt x="1113387" y="287226"/>
                  </a:lnTo>
                  <a:lnTo>
                    <a:pt x="1107034" y="285245"/>
                  </a:lnTo>
                  <a:lnTo>
                    <a:pt x="1101014" y="282111"/>
                  </a:lnTo>
                  <a:lnTo>
                    <a:pt x="1096108" y="280759"/>
                  </a:lnTo>
                  <a:lnTo>
                    <a:pt x="1093089" y="278997"/>
                  </a:lnTo>
                  <a:lnTo>
                    <a:pt x="1089946" y="277568"/>
                  </a:lnTo>
                  <a:lnTo>
                    <a:pt x="1082916" y="276177"/>
                  </a:lnTo>
                  <a:lnTo>
                    <a:pt x="1075791" y="275234"/>
                  </a:lnTo>
                  <a:lnTo>
                    <a:pt x="1073210" y="275206"/>
                  </a:lnTo>
                  <a:lnTo>
                    <a:pt x="1071048" y="275511"/>
                  </a:lnTo>
                  <a:lnTo>
                    <a:pt x="1068971" y="275444"/>
                  </a:lnTo>
                  <a:lnTo>
                    <a:pt x="1057180" y="268643"/>
                  </a:lnTo>
                  <a:lnTo>
                    <a:pt x="1055189" y="265547"/>
                  </a:lnTo>
                  <a:lnTo>
                    <a:pt x="1055379" y="263738"/>
                  </a:lnTo>
                  <a:lnTo>
                    <a:pt x="1055913" y="262242"/>
                  </a:lnTo>
                  <a:lnTo>
                    <a:pt x="1060723" y="261814"/>
                  </a:lnTo>
                  <a:lnTo>
                    <a:pt x="1057341" y="261375"/>
                  </a:lnTo>
                  <a:lnTo>
                    <a:pt x="1055951" y="261576"/>
                  </a:lnTo>
                  <a:lnTo>
                    <a:pt x="1053160" y="262804"/>
                  </a:lnTo>
                  <a:lnTo>
                    <a:pt x="1051655" y="262890"/>
                  </a:lnTo>
                  <a:lnTo>
                    <a:pt x="1049521" y="262071"/>
                  </a:lnTo>
                  <a:lnTo>
                    <a:pt x="1047483" y="261042"/>
                  </a:lnTo>
                  <a:lnTo>
                    <a:pt x="1044140" y="261994"/>
                  </a:lnTo>
                  <a:lnTo>
                    <a:pt x="1042435" y="260432"/>
                  </a:lnTo>
                  <a:lnTo>
                    <a:pt x="1041845" y="258785"/>
                  </a:lnTo>
                  <a:lnTo>
                    <a:pt x="1040949" y="258032"/>
                  </a:lnTo>
                  <a:lnTo>
                    <a:pt x="1039692" y="258108"/>
                  </a:lnTo>
                  <a:lnTo>
                    <a:pt x="1037996" y="258708"/>
                  </a:lnTo>
                  <a:lnTo>
                    <a:pt x="1036310" y="258604"/>
                  </a:lnTo>
                  <a:lnTo>
                    <a:pt x="1035225" y="257470"/>
                  </a:lnTo>
                  <a:lnTo>
                    <a:pt x="1034443" y="255994"/>
                  </a:lnTo>
                  <a:lnTo>
                    <a:pt x="1033291" y="254936"/>
                  </a:lnTo>
                  <a:lnTo>
                    <a:pt x="1031900" y="254127"/>
                  </a:lnTo>
                  <a:lnTo>
                    <a:pt x="1029614" y="252213"/>
                  </a:lnTo>
                  <a:lnTo>
                    <a:pt x="1028423" y="249593"/>
                  </a:lnTo>
                  <a:lnTo>
                    <a:pt x="1028566" y="245069"/>
                  </a:lnTo>
                  <a:lnTo>
                    <a:pt x="1028929" y="243449"/>
                  </a:lnTo>
                  <a:lnTo>
                    <a:pt x="1031186" y="240811"/>
                  </a:lnTo>
                  <a:lnTo>
                    <a:pt x="1032786" y="238306"/>
                  </a:lnTo>
                  <a:lnTo>
                    <a:pt x="1030805" y="238030"/>
                  </a:lnTo>
                  <a:lnTo>
                    <a:pt x="1029014" y="239182"/>
                  </a:lnTo>
                  <a:lnTo>
                    <a:pt x="1028262" y="240363"/>
                  </a:lnTo>
                  <a:lnTo>
                    <a:pt x="1027957" y="241792"/>
                  </a:lnTo>
                  <a:lnTo>
                    <a:pt x="1027757" y="246545"/>
                  </a:lnTo>
                  <a:lnTo>
                    <a:pt x="1026319" y="247926"/>
                  </a:lnTo>
                  <a:lnTo>
                    <a:pt x="1024147" y="247812"/>
                  </a:lnTo>
                  <a:lnTo>
                    <a:pt x="1024785" y="250593"/>
                  </a:lnTo>
                  <a:lnTo>
                    <a:pt x="1023899" y="253232"/>
                  </a:lnTo>
                  <a:lnTo>
                    <a:pt x="1021375" y="256337"/>
                  </a:lnTo>
                  <a:lnTo>
                    <a:pt x="1021175" y="257746"/>
                  </a:lnTo>
                  <a:lnTo>
                    <a:pt x="1021575" y="259280"/>
                  </a:lnTo>
                  <a:lnTo>
                    <a:pt x="1021003" y="260785"/>
                  </a:lnTo>
                  <a:lnTo>
                    <a:pt x="1016927" y="265128"/>
                  </a:lnTo>
                  <a:lnTo>
                    <a:pt x="1015565" y="265338"/>
                  </a:lnTo>
                  <a:lnTo>
                    <a:pt x="1012555" y="265309"/>
                  </a:lnTo>
                  <a:lnTo>
                    <a:pt x="1009440" y="265995"/>
                  </a:lnTo>
                  <a:lnTo>
                    <a:pt x="1007993" y="264985"/>
                  </a:lnTo>
                  <a:lnTo>
                    <a:pt x="1006811" y="263671"/>
                  </a:lnTo>
                  <a:lnTo>
                    <a:pt x="1005925" y="262109"/>
                  </a:lnTo>
                  <a:lnTo>
                    <a:pt x="1004688" y="258899"/>
                  </a:lnTo>
                  <a:lnTo>
                    <a:pt x="1003697" y="255584"/>
                  </a:lnTo>
                  <a:lnTo>
                    <a:pt x="1006792" y="251527"/>
                  </a:lnTo>
                  <a:lnTo>
                    <a:pt x="1005725" y="247860"/>
                  </a:lnTo>
                  <a:lnTo>
                    <a:pt x="1003630" y="244707"/>
                  </a:lnTo>
                  <a:lnTo>
                    <a:pt x="998334" y="240344"/>
                  </a:lnTo>
                  <a:lnTo>
                    <a:pt x="992848" y="236201"/>
                  </a:lnTo>
                  <a:lnTo>
                    <a:pt x="990352" y="235363"/>
                  </a:lnTo>
                  <a:lnTo>
                    <a:pt x="986266" y="234991"/>
                  </a:lnTo>
                  <a:lnTo>
                    <a:pt x="984971" y="234591"/>
                  </a:lnTo>
                  <a:lnTo>
                    <a:pt x="983704" y="233039"/>
                  </a:lnTo>
                  <a:lnTo>
                    <a:pt x="982761" y="231248"/>
                  </a:lnTo>
                  <a:lnTo>
                    <a:pt x="985323" y="230476"/>
                  </a:lnTo>
                  <a:lnTo>
                    <a:pt x="989695" y="228371"/>
                  </a:lnTo>
                  <a:lnTo>
                    <a:pt x="992181" y="228476"/>
                  </a:lnTo>
                  <a:lnTo>
                    <a:pt x="998925" y="229619"/>
                  </a:lnTo>
                  <a:lnTo>
                    <a:pt x="1000992" y="230657"/>
                  </a:lnTo>
                  <a:lnTo>
                    <a:pt x="1002916" y="231267"/>
                  </a:lnTo>
                  <a:lnTo>
                    <a:pt x="1007516" y="227790"/>
                  </a:lnTo>
                  <a:lnTo>
                    <a:pt x="1011164" y="223247"/>
                  </a:lnTo>
                  <a:lnTo>
                    <a:pt x="1013440" y="222256"/>
                  </a:lnTo>
                  <a:lnTo>
                    <a:pt x="1015374" y="221923"/>
                  </a:lnTo>
                  <a:lnTo>
                    <a:pt x="1017346" y="222361"/>
                  </a:lnTo>
                  <a:lnTo>
                    <a:pt x="1021261" y="223942"/>
                  </a:lnTo>
                  <a:lnTo>
                    <a:pt x="1024338" y="224685"/>
                  </a:lnTo>
                  <a:lnTo>
                    <a:pt x="1026528" y="224828"/>
                  </a:lnTo>
                  <a:lnTo>
                    <a:pt x="1027671" y="226247"/>
                  </a:lnTo>
                  <a:lnTo>
                    <a:pt x="1028966" y="226885"/>
                  </a:lnTo>
                  <a:lnTo>
                    <a:pt x="1029262" y="224742"/>
                  </a:lnTo>
                  <a:lnTo>
                    <a:pt x="1030386" y="222266"/>
                  </a:lnTo>
                  <a:lnTo>
                    <a:pt x="1032567" y="221494"/>
                  </a:lnTo>
                  <a:lnTo>
                    <a:pt x="1033719" y="221313"/>
                  </a:lnTo>
                  <a:lnTo>
                    <a:pt x="1034443" y="220675"/>
                  </a:lnTo>
                  <a:lnTo>
                    <a:pt x="1034282" y="218380"/>
                  </a:lnTo>
                  <a:lnTo>
                    <a:pt x="1031395" y="218094"/>
                  </a:lnTo>
                  <a:lnTo>
                    <a:pt x="1032967" y="216122"/>
                  </a:lnTo>
                  <a:lnTo>
                    <a:pt x="1034367" y="215160"/>
                  </a:lnTo>
                  <a:lnTo>
                    <a:pt x="1034853" y="214198"/>
                  </a:lnTo>
                  <a:lnTo>
                    <a:pt x="1034882" y="212998"/>
                  </a:lnTo>
                  <a:lnTo>
                    <a:pt x="1029233" y="215312"/>
                  </a:lnTo>
                  <a:lnTo>
                    <a:pt x="1023280" y="216284"/>
                  </a:lnTo>
                  <a:lnTo>
                    <a:pt x="1019765" y="216017"/>
                  </a:lnTo>
                  <a:lnTo>
                    <a:pt x="1016260" y="215989"/>
                  </a:lnTo>
                  <a:lnTo>
                    <a:pt x="1009249" y="217532"/>
                  </a:lnTo>
                  <a:lnTo>
                    <a:pt x="1006592" y="217475"/>
                  </a:lnTo>
                  <a:lnTo>
                    <a:pt x="1000391" y="216846"/>
                  </a:lnTo>
                  <a:lnTo>
                    <a:pt x="996962" y="216094"/>
                  </a:lnTo>
                  <a:lnTo>
                    <a:pt x="994314" y="216675"/>
                  </a:lnTo>
                  <a:lnTo>
                    <a:pt x="991752" y="216722"/>
                  </a:lnTo>
                  <a:lnTo>
                    <a:pt x="989076" y="214951"/>
                  </a:lnTo>
                  <a:lnTo>
                    <a:pt x="986799" y="212741"/>
                  </a:lnTo>
                  <a:lnTo>
                    <a:pt x="985666" y="211169"/>
                  </a:lnTo>
                  <a:lnTo>
                    <a:pt x="984161" y="210026"/>
                  </a:lnTo>
                  <a:lnTo>
                    <a:pt x="983494" y="208493"/>
                  </a:lnTo>
                  <a:lnTo>
                    <a:pt x="981827" y="202720"/>
                  </a:lnTo>
                  <a:lnTo>
                    <a:pt x="981675" y="198587"/>
                  </a:lnTo>
                  <a:lnTo>
                    <a:pt x="978979" y="198511"/>
                  </a:lnTo>
                  <a:lnTo>
                    <a:pt x="976360" y="198101"/>
                  </a:lnTo>
                  <a:lnTo>
                    <a:pt x="964654" y="194177"/>
                  </a:lnTo>
                  <a:lnTo>
                    <a:pt x="963244" y="195139"/>
                  </a:lnTo>
                  <a:lnTo>
                    <a:pt x="961596" y="195634"/>
                  </a:lnTo>
                  <a:lnTo>
                    <a:pt x="959948" y="195815"/>
                  </a:lnTo>
                  <a:lnTo>
                    <a:pt x="958319" y="195615"/>
                  </a:lnTo>
                  <a:lnTo>
                    <a:pt x="956691" y="195005"/>
                  </a:lnTo>
                  <a:lnTo>
                    <a:pt x="956833" y="193919"/>
                  </a:lnTo>
                  <a:lnTo>
                    <a:pt x="958034" y="191271"/>
                  </a:lnTo>
                  <a:lnTo>
                    <a:pt x="959225" y="190290"/>
                  </a:lnTo>
                  <a:lnTo>
                    <a:pt x="960863" y="189528"/>
                  </a:lnTo>
                  <a:lnTo>
                    <a:pt x="961901" y="188119"/>
                  </a:lnTo>
                  <a:lnTo>
                    <a:pt x="963596" y="183899"/>
                  </a:lnTo>
                  <a:lnTo>
                    <a:pt x="963730" y="182461"/>
                  </a:lnTo>
                  <a:lnTo>
                    <a:pt x="963539" y="180994"/>
                  </a:lnTo>
                  <a:lnTo>
                    <a:pt x="963682" y="179879"/>
                  </a:lnTo>
                  <a:lnTo>
                    <a:pt x="964730" y="179299"/>
                  </a:lnTo>
                  <a:lnTo>
                    <a:pt x="969140" y="177927"/>
                  </a:lnTo>
                  <a:lnTo>
                    <a:pt x="978303" y="175851"/>
                  </a:lnTo>
                  <a:lnTo>
                    <a:pt x="980618" y="174612"/>
                  </a:lnTo>
                  <a:lnTo>
                    <a:pt x="982532" y="172631"/>
                  </a:lnTo>
                  <a:lnTo>
                    <a:pt x="984761" y="171431"/>
                  </a:lnTo>
                  <a:lnTo>
                    <a:pt x="985780" y="170212"/>
                  </a:lnTo>
                  <a:lnTo>
                    <a:pt x="986961" y="169231"/>
                  </a:lnTo>
                  <a:lnTo>
                    <a:pt x="994048" y="166611"/>
                  </a:lnTo>
                  <a:lnTo>
                    <a:pt x="997105" y="166402"/>
                  </a:lnTo>
                  <a:lnTo>
                    <a:pt x="1000230" y="166706"/>
                  </a:lnTo>
                  <a:lnTo>
                    <a:pt x="1006411" y="168259"/>
                  </a:lnTo>
                  <a:lnTo>
                    <a:pt x="1012307" y="170764"/>
                  </a:lnTo>
                  <a:lnTo>
                    <a:pt x="1017422" y="174060"/>
                  </a:lnTo>
                  <a:lnTo>
                    <a:pt x="1022909" y="176422"/>
                  </a:lnTo>
                  <a:close/>
                  <a:moveTo>
                    <a:pt x="247726" y="166030"/>
                  </a:moveTo>
                  <a:lnTo>
                    <a:pt x="250231" y="168612"/>
                  </a:lnTo>
                  <a:lnTo>
                    <a:pt x="250831" y="169535"/>
                  </a:lnTo>
                  <a:lnTo>
                    <a:pt x="249593" y="170964"/>
                  </a:lnTo>
                  <a:lnTo>
                    <a:pt x="248602" y="172983"/>
                  </a:lnTo>
                  <a:lnTo>
                    <a:pt x="248031" y="173412"/>
                  </a:lnTo>
                  <a:lnTo>
                    <a:pt x="246116" y="172641"/>
                  </a:lnTo>
                  <a:lnTo>
                    <a:pt x="244764" y="174622"/>
                  </a:lnTo>
                  <a:lnTo>
                    <a:pt x="243868" y="171450"/>
                  </a:lnTo>
                  <a:lnTo>
                    <a:pt x="241925" y="169440"/>
                  </a:lnTo>
                  <a:lnTo>
                    <a:pt x="243135" y="167383"/>
                  </a:lnTo>
                  <a:lnTo>
                    <a:pt x="243573" y="167230"/>
                  </a:lnTo>
                  <a:lnTo>
                    <a:pt x="244164" y="167297"/>
                  </a:lnTo>
                  <a:lnTo>
                    <a:pt x="244773" y="167840"/>
                  </a:lnTo>
                  <a:lnTo>
                    <a:pt x="247726" y="166030"/>
                  </a:lnTo>
                  <a:close/>
                  <a:moveTo>
                    <a:pt x="865041" y="165611"/>
                  </a:moveTo>
                  <a:lnTo>
                    <a:pt x="868127" y="169583"/>
                  </a:lnTo>
                  <a:lnTo>
                    <a:pt x="866051" y="173346"/>
                  </a:lnTo>
                  <a:lnTo>
                    <a:pt x="867480" y="175450"/>
                  </a:lnTo>
                  <a:lnTo>
                    <a:pt x="871375" y="175584"/>
                  </a:lnTo>
                  <a:lnTo>
                    <a:pt x="872271" y="176374"/>
                  </a:lnTo>
                  <a:lnTo>
                    <a:pt x="872957" y="177327"/>
                  </a:lnTo>
                  <a:lnTo>
                    <a:pt x="873404" y="178622"/>
                  </a:lnTo>
                  <a:lnTo>
                    <a:pt x="872394" y="179661"/>
                  </a:lnTo>
                  <a:lnTo>
                    <a:pt x="870223" y="180613"/>
                  </a:lnTo>
                  <a:lnTo>
                    <a:pt x="867718" y="179241"/>
                  </a:lnTo>
                  <a:lnTo>
                    <a:pt x="867060" y="177965"/>
                  </a:lnTo>
                  <a:lnTo>
                    <a:pt x="866546" y="177489"/>
                  </a:lnTo>
                  <a:lnTo>
                    <a:pt x="863174" y="178460"/>
                  </a:lnTo>
                  <a:lnTo>
                    <a:pt x="862231" y="178556"/>
                  </a:lnTo>
                  <a:lnTo>
                    <a:pt x="861583" y="176774"/>
                  </a:lnTo>
                  <a:lnTo>
                    <a:pt x="862393" y="174222"/>
                  </a:lnTo>
                  <a:lnTo>
                    <a:pt x="860041" y="173069"/>
                  </a:lnTo>
                  <a:lnTo>
                    <a:pt x="857878" y="170431"/>
                  </a:lnTo>
                  <a:lnTo>
                    <a:pt x="857802" y="169373"/>
                  </a:lnTo>
                  <a:lnTo>
                    <a:pt x="858669" y="167535"/>
                  </a:lnTo>
                  <a:lnTo>
                    <a:pt x="858555" y="166068"/>
                  </a:lnTo>
                  <a:lnTo>
                    <a:pt x="859784" y="165954"/>
                  </a:lnTo>
                  <a:lnTo>
                    <a:pt x="862031" y="167935"/>
                  </a:lnTo>
                  <a:lnTo>
                    <a:pt x="863003" y="166068"/>
                  </a:lnTo>
                  <a:lnTo>
                    <a:pt x="863965" y="165287"/>
                  </a:lnTo>
                  <a:lnTo>
                    <a:pt x="865041" y="165611"/>
                  </a:lnTo>
                  <a:close/>
                  <a:moveTo>
                    <a:pt x="856564" y="170288"/>
                  </a:moveTo>
                  <a:lnTo>
                    <a:pt x="854887" y="170974"/>
                  </a:lnTo>
                  <a:lnTo>
                    <a:pt x="853068" y="170964"/>
                  </a:lnTo>
                  <a:lnTo>
                    <a:pt x="852668" y="168135"/>
                  </a:lnTo>
                  <a:lnTo>
                    <a:pt x="853268" y="164544"/>
                  </a:lnTo>
                  <a:lnTo>
                    <a:pt x="854964" y="163935"/>
                  </a:lnTo>
                  <a:lnTo>
                    <a:pt x="857640" y="164697"/>
                  </a:lnTo>
                  <a:lnTo>
                    <a:pt x="856649" y="165602"/>
                  </a:lnTo>
                  <a:lnTo>
                    <a:pt x="857383" y="167526"/>
                  </a:lnTo>
                  <a:lnTo>
                    <a:pt x="856564" y="170288"/>
                  </a:lnTo>
                  <a:close/>
                  <a:moveTo>
                    <a:pt x="228009" y="166383"/>
                  </a:moveTo>
                  <a:lnTo>
                    <a:pt x="224533" y="167307"/>
                  </a:lnTo>
                  <a:lnTo>
                    <a:pt x="220656" y="166640"/>
                  </a:lnTo>
                  <a:lnTo>
                    <a:pt x="221132" y="165049"/>
                  </a:lnTo>
                  <a:lnTo>
                    <a:pt x="222999" y="163192"/>
                  </a:lnTo>
                  <a:lnTo>
                    <a:pt x="224657" y="163268"/>
                  </a:lnTo>
                  <a:lnTo>
                    <a:pt x="227676" y="164487"/>
                  </a:lnTo>
                  <a:lnTo>
                    <a:pt x="228742" y="165583"/>
                  </a:lnTo>
                  <a:lnTo>
                    <a:pt x="228009" y="166383"/>
                  </a:lnTo>
                  <a:close/>
                  <a:moveTo>
                    <a:pt x="951814" y="157248"/>
                  </a:moveTo>
                  <a:lnTo>
                    <a:pt x="956443" y="158382"/>
                  </a:lnTo>
                  <a:lnTo>
                    <a:pt x="957491" y="158201"/>
                  </a:lnTo>
                  <a:lnTo>
                    <a:pt x="964206" y="161115"/>
                  </a:lnTo>
                  <a:lnTo>
                    <a:pt x="965263" y="162563"/>
                  </a:lnTo>
                  <a:lnTo>
                    <a:pt x="964892" y="163544"/>
                  </a:lnTo>
                  <a:lnTo>
                    <a:pt x="965882" y="164859"/>
                  </a:lnTo>
                  <a:lnTo>
                    <a:pt x="963692" y="166859"/>
                  </a:lnTo>
                  <a:lnTo>
                    <a:pt x="962634" y="167078"/>
                  </a:lnTo>
                  <a:lnTo>
                    <a:pt x="961568" y="166326"/>
                  </a:lnTo>
                  <a:lnTo>
                    <a:pt x="959425" y="165906"/>
                  </a:lnTo>
                  <a:lnTo>
                    <a:pt x="956948" y="166726"/>
                  </a:lnTo>
                  <a:lnTo>
                    <a:pt x="955377" y="166106"/>
                  </a:lnTo>
                  <a:lnTo>
                    <a:pt x="954043" y="164277"/>
                  </a:lnTo>
                  <a:lnTo>
                    <a:pt x="951681" y="163163"/>
                  </a:lnTo>
                  <a:lnTo>
                    <a:pt x="948337" y="159296"/>
                  </a:lnTo>
                  <a:lnTo>
                    <a:pt x="946699" y="159439"/>
                  </a:lnTo>
                  <a:lnTo>
                    <a:pt x="947128" y="160953"/>
                  </a:lnTo>
                  <a:lnTo>
                    <a:pt x="948547" y="161953"/>
                  </a:lnTo>
                  <a:lnTo>
                    <a:pt x="950414" y="164897"/>
                  </a:lnTo>
                  <a:lnTo>
                    <a:pt x="951490" y="165182"/>
                  </a:lnTo>
                  <a:lnTo>
                    <a:pt x="952595" y="165078"/>
                  </a:lnTo>
                  <a:lnTo>
                    <a:pt x="954091" y="166306"/>
                  </a:lnTo>
                  <a:lnTo>
                    <a:pt x="954014" y="168202"/>
                  </a:lnTo>
                  <a:lnTo>
                    <a:pt x="950109" y="168945"/>
                  </a:lnTo>
                  <a:lnTo>
                    <a:pt x="948757" y="167554"/>
                  </a:lnTo>
                  <a:lnTo>
                    <a:pt x="948461" y="165030"/>
                  </a:lnTo>
                  <a:lnTo>
                    <a:pt x="946270" y="165878"/>
                  </a:lnTo>
                  <a:lnTo>
                    <a:pt x="945423" y="166754"/>
                  </a:lnTo>
                  <a:lnTo>
                    <a:pt x="944785" y="166878"/>
                  </a:lnTo>
                  <a:lnTo>
                    <a:pt x="943327" y="164249"/>
                  </a:lnTo>
                  <a:lnTo>
                    <a:pt x="939155" y="164106"/>
                  </a:lnTo>
                  <a:lnTo>
                    <a:pt x="936384" y="162715"/>
                  </a:lnTo>
                  <a:lnTo>
                    <a:pt x="937755" y="161258"/>
                  </a:lnTo>
                  <a:lnTo>
                    <a:pt x="937955" y="159848"/>
                  </a:lnTo>
                  <a:lnTo>
                    <a:pt x="939755" y="159087"/>
                  </a:lnTo>
                  <a:lnTo>
                    <a:pt x="941575" y="159763"/>
                  </a:lnTo>
                  <a:lnTo>
                    <a:pt x="943413" y="158744"/>
                  </a:lnTo>
                  <a:lnTo>
                    <a:pt x="944718" y="159001"/>
                  </a:lnTo>
                  <a:lnTo>
                    <a:pt x="945680" y="158353"/>
                  </a:lnTo>
                  <a:lnTo>
                    <a:pt x="949376" y="157944"/>
                  </a:lnTo>
                  <a:lnTo>
                    <a:pt x="951814" y="157248"/>
                  </a:lnTo>
                  <a:close/>
                  <a:moveTo>
                    <a:pt x="86934" y="171221"/>
                  </a:moveTo>
                  <a:lnTo>
                    <a:pt x="85344" y="172450"/>
                  </a:lnTo>
                  <a:lnTo>
                    <a:pt x="82934" y="171259"/>
                  </a:lnTo>
                  <a:lnTo>
                    <a:pt x="83744" y="169554"/>
                  </a:lnTo>
                  <a:lnTo>
                    <a:pt x="84134" y="167202"/>
                  </a:lnTo>
                  <a:lnTo>
                    <a:pt x="85582" y="165335"/>
                  </a:lnTo>
                  <a:lnTo>
                    <a:pt x="86067" y="163144"/>
                  </a:lnTo>
                  <a:lnTo>
                    <a:pt x="83286" y="157153"/>
                  </a:lnTo>
                  <a:lnTo>
                    <a:pt x="84668" y="156953"/>
                  </a:lnTo>
                  <a:lnTo>
                    <a:pt x="85763" y="157601"/>
                  </a:lnTo>
                  <a:lnTo>
                    <a:pt x="87601" y="161582"/>
                  </a:lnTo>
                  <a:lnTo>
                    <a:pt x="89202" y="163973"/>
                  </a:lnTo>
                  <a:lnTo>
                    <a:pt x="88563" y="167211"/>
                  </a:lnTo>
                  <a:lnTo>
                    <a:pt x="86934" y="171221"/>
                  </a:lnTo>
                  <a:close/>
                  <a:moveTo>
                    <a:pt x="255870" y="161811"/>
                  </a:moveTo>
                  <a:lnTo>
                    <a:pt x="256641" y="162249"/>
                  </a:lnTo>
                  <a:lnTo>
                    <a:pt x="257594" y="160868"/>
                  </a:lnTo>
                  <a:lnTo>
                    <a:pt x="259356" y="162754"/>
                  </a:lnTo>
                  <a:lnTo>
                    <a:pt x="260442" y="163697"/>
                  </a:lnTo>
                  <a:lnTo>
                    <a:pt x="261928" y="164640"/>
                  </a:lnTo>
                  <a:lnTo>
                    <a:pt x="260470" y="164678"/>
                  </a:lnTo>
                  <a:lnTo>
                    <a:pt x="259870" y="165545"/>
                  </a:lnTo>
                  <a:lnTo>
                    <a:pt x="259489" y="165716"/>
                  </a:lnTo>
                  <a:lnTo>
                    <a:pt x="253822" y="162677"/>
                  </a:lnTo>
                  <a:lnTo>
                    <a:pt x="250193" y="163659"/>
                  </a:lnTo>
                  <a:lnTo>
                    <a:pt x="247707" y="162773"/>
                  </a:lnTo>
                  <a:lnTo>
                    <a:pt x="247002" y="162163"/>
                  </a:lnTo>
                  <a:lnTo>
                    <a:pt x="248335" y="160496"/>
                  </a:lnTo>
                  <a:lnTo>
                    <a:pt x="249564" y="156677"/>
                  </a:lnTo>
                  <a:lnTo>
                    <a:pt x="252050" y="157639"/>
                  </a:lnTo>
                  <a:lnTo>
                    <a:pt x="252650" y="158820"/>
                  </a:lnTo>
                  <a:lnTo>
                    <a:pt x="252498" y="159172"/>
                  </a:lnTo>
                  <a:lnTo>
                    <a:pt x="254127" y="159886"/>
                  </a:lnTo>
                  <a:lnTo>
                    <a:pt x="255870" y="161811"/>
                  </a:lnTo>
                  <a:close/>
                  <a:moveTo>
                    <a:pt x="918020" y="162106"/>
                  </a:moveTo>
                  <a:lnTo>
                    <a:pt x="916857" y="162182"/>
                  </a:lnTo>
                  <a:lnTo>
                    <a:pt x="915886" y="160629"/>
                  </a:lnTo>
                  <a:lnTo>
                    <a:pt x="913238" y="158905"/>
                  </a:lnTo>
                  <a:lnTo>
                    <a:pt x="911600" y="155934"/>
                  </a:lnTo>
                  <a:lnTo>
                    <a:pt x="917829" y="160839"/>
                  </a:lnTo>
                  <a:lnTo>
                    <a:pt x="918020" y="162106"/>
                  </a:lnTo>
                  <a:close/>
                  <a:moveTo>
                    <a:pt x="862003" y="157296"/>
                  </a:moveTo>
                  <a:lnTo>
                    <a:pt x="861870" y="158115"/>
                  </a:lnTo>
                  <a:lnTo>
                    <a:pt x="861040" y="156972"/>
                  </a:lnTo>
                  <a:lnTo>
                    <a:pt x="860479" y="156696"/>
                  </a:lnTo>
                  <a:lnTo>
                    <a:pt x="861079" y="153838"/>
                  </a:lnTo>
                  <a:lnTo>
                    <a:pt x="861393" y="153353"/>
                  </a:lnTo>
                  <a:lnTo>
                    <a:pt x="861879" y="155305"/>
                  </a:lnTo>
                  <a:lnTo>
                    <a:pt x="862003" y="157296"/>
                  </a:lnTo>
                  <a:close/>
                  <a:moveTo>
                    <a:pt x="253479" y="155553"/>
                  </a:moveTo>
                  <a:lnTo>
                    <a:pt x="253708" y="156210"/>
                  </a:lnTo>
                  <a:lnTo>
                    <a:pt x="252450" y="155467"/>
                  </a:lnTo>
                  <a:lnTo>
                    <a:pt x="251688" y="155019"/>
                  </a:lnTo>
                  <a:lnTo>
                    <a:pt x="251174" y="154610"/>
                  </a:lnTo>
                  <a:lnTo>
                    <a:pt x="248393" y="150981"/>
                  </a:lnTo>
                  <a:lnTo>
                    <a:pt x="249584" y="151209"/>
                  </a:lnTo>
                  <a:lnTo>
                    <a:pt x="252679" y="154400"/>
                  </a:lnTo>
                  <a:lnTo>
                    <a:pt x="253479" y="155553"/>
                  </a:lnTo>
                  <a:close/>
                  <a:moveTo>
                    <a:pt x="215922" y="142751"/>
                  </a:moveTo>
                  <a:lnTo>
                    <a:pt x="212922" y="142903"/>
                  </a:lnTo>
                  <a:lnTo>
                    <a:pt x="212045" y="142560"/>
                  </a:lnTo>
                  <a:lnTo>
                    <a:pt x="212417" y="140065"/>
                  </a:lnTo>
                  <a:lnTo>
                    <a:pt x="213331" y="138560"/>
                  </a:lnTo>
                  <a:lnTo>
                    <a:pt x="214693" y="138589"/>
                  </a:lnTo>
                  <a:lnTo>
                    <a:pt x="216208" y="140836"/>
                  </a:lnTo>
                  <a:lnTo>
                    <a:pt x="215922" y="142751"/>
                  </a:lnTo>
                  <a:close/>
                  <a:moveTo>
                    <a:pt x="861107" y="140084"/>
                  </a:moveTo>
                  <a:lnTo>
                    <a:pt x="860145" y="140380"/>
                  </a:lnTo>
                  <a:lnTo>
                    <a:pt x="859869" y="140275"/>
                  </a:lnTo>
                  <a:lnTo>
                    <a:pt x="859584" y="139208"/>
                  </a:lnTo>
                  <a:lnTo>
                    <a:pt x="860117" y="137398"/>
                  </a:lnTo>
                  <a:lnTo>
                    <a:pt x="861241" y="137379"/>
                  </a:lnTo>
                  <a:lnTo>
                    <a:pt x="861717" y="137674"/>
                  </a:lnTo>
                  <a:lnTo>
                    <a:pt x="861813" y="139008"/>
                  </a:lnTo>
                  <a:lnTo>
                    <a:pt x="861107" y="140084"/>
                  </a:lnTo>
                  <a:close/>
                  <a:moveTo>
                    <a:pt x="859841" y="136122"/>
                  </a:moveTo>
                  <a:lnTo>
                    <a:pt x="858926" y="136998"/>
                  </a:lnTo>
                  <a:lnTo>
                    <a:pt x="858059" y="136703"/>
                  </a:lnTo>
                  <a:lnTo>
                    <a:pt x="857535" y="135579"/>
                  </a:lnTo>
                  <a:lnTo>
                    <a:pt x="857707" y="134769"/>
                  </a:lnTo>
                  <a:lnTo>
                    <a:pt x="858431" y="134245"/>
                  </a:lnTo>
                  <a:lnTo>
                    <a:pt x="859336" y="134636"/>
                  </a:lnTo>
                  <a:lnTo>
                    <a:pt x="859841" y="136122"/>
                  </a:lnTo>
                  <a:close/>
                  <a:moveTo>
                    <a:pt x="220351" y="139494"/>
                  </a:moveTo>
                  <a:lnTo>
                    <a:pt x="219799" y="139855"/>
                  </a:lnTo>
                  <a:lnTo>
                    <a:pt x="217522" y="136484"/>
                  </a:lnTo>
                  <a:lnTo>
                    <a:pt x="218094" y="134541"/>
                  </a:lnTo>
                  <a:lnTo>
                    <a:pt x="218646" y="134045"/>
                  </a:lnTo>
                  <a:lnTo>
                    <a:pt x="219903" y="135236"/>
                  </a:lnTo>
                  <a:lnTo>
                    <a:pt x="220894" y="136474"/>
                  </a:lnTo>
                  <a:lnTo>
                    <a:pt x="221618" y="137951"/>
                  </a:lnTo>
                  <a:lnTo>
                    <a:pt x="220351" y="139494"/>
                  </a:lnTo>
                  <a:close/>
                  <a:moveTo>
                    <a:pt x="230476" y="135874"/>
                  </a:moveTo>
                  <a:lnTo>
                    <a:pt x="230619" y="136636"/>
                  </a:lnTo>
                  <a:lnTo>
                    <a:pt x="228171" y="135103"/>
                  </a:lnTo>
                  <a:lnTo>
                    <a:pt x="228105" y="133988"/>
                  </a:lnTo>
                  <a:lnTo>
                    <a:pt x="228419" y="133474"/>
                  </a:lnTo>
                  <a:lnTo>
                    <a:pt x="229876" y="134664"/>
                  </a:lnTo>
                  <a:lnTo>
                    <a:pt x="230476" y="135874"/>
                  </a:lnTo>
                  <a:close/>
                  <a:moveTo>
                    <a:pt x="241449" y="134988"/>
                  </a:moveTo>
                  <a:lnTo>
                    <a:pt x="239773" y="135769"/>
                  </a:lnTo>
                  <a:lnTo>
                    <a:pt x="237667" y="133340"/>
                  </a:lnTo>
                  <a:lnTo>
                    <a:pt x="237744" y="132779"/>
                  </a:lnTo>
                  <a:lnTo>
                    <a:pt x="237944" y="132350"/>
                  </a:lnTo>
                  <a:lnTo>
                    <a:pt x="238334" y="132074"/>
                  </a:lnTo>
                  <a:lnTo>
                    <a:pt x="239611" y="133331"/>
                  </a:lnTo>
                  <a:lnTo>
                    <a:pt x="241125" y="133778"/>
                  </a:lnTo>
                  <a:lnTo>
                    <a:pt x="241449" y="134988"/>
                  </a:lnTo>
                  <a:close/>
                  <a:moveTo>
                    <a:pt x="209055" y="137312"/>
                  </a:moveTo>
                  <a:lnTo>
                    <a:pt x="208549" y="138331"/>
                  </a:lnTo>
                  <a:lnTo>
                    <a:pt x="207559" y="137579"/>
                  </a:lnTo>
                  <a:lnTo>
                    <a:pt x="202339" y="136436"/>
                  </a:lnTo>
                  <a:lnTo>
                    <a:pt x="200577" y="136312"/>
                  </a:lnTo>
                  <a:lnTo>
                    <a:pt x="196062" y="135055"/>
                  </a:lnTo>
                  <a:lnTo>
                    <a:pt x="194691" y="134388"/>
                  </a:lnTo>
                  <a:lnTo>
                    <a:pt x="193710" y="133512"/>
                  </a:lnTo>
                  <a:lnTo>
                    <a:pt x="194043" y="131902"/>
                  </a:lnTo>
                  <a:lnTo>
                    <a:pt x="194710" y="130931"/>
                  </a:lnTo>
                  <a:lnTo>
                    <a:pt x="195110" y="128226"/>
                  </a:lnTo>
                  <a:lnTo>
                    <a:pt x="196253" y="127120"/>
                  </a:lnTo>
                  <a:lnTo>
                    <a:pt x="198491" y="129130"/>
                  </a:lnTo>
                  <a:lnTo>
                    <a:pt x="200977" y="130864"/>
                  </a:lnTo>
                  <a:lnTo>
                    <a:pt x="202416" y="131654"/>
                  </a:lnTo>
                  <a:lnTo>
                    <a:pt x="206807" y="133426"/>
                  </a:lnTo>
                  <a:lnTo>
                    <a:pt x="208359" y="134312"/>
                  </a:lnTo>
                  <a:lnTo>
                    <a:pt x="209055" y="137312"/>
                  </a:lnTo>
                  <a:close/>
                  <a:moveTo>
                    <a:pt x="219646" y="129302"/>
                  </a:moveTo>
                  <a:lnTo>
                    <a:pt x="219808" y="130759"/>
                  </a:lnTo>
                  <a:lnTo>
                    <a:pt x="218027" y="130407"/>
                  </a:lnTo>
                  <a:lnTo>
                    <a:pt x="216741" y="128692"/>
                  </a:lnTo>
                  <a:lnTo>
                    <a:pt x="217798" y="127473"/>
                  </a:lnTo>
                  <a:lnTo>
                    <a:pt x="218465" y="127035"/>
                  </a:lnTo>
                  <a:lnTo>
                    <a:pt x="219132" y="128654"/>
                  </a:lnTo>
                  <a:lnTo>
                    <a:pt x="219646" y="129302"/>
                  </a:lnTo>
                  <a:close/>
                  <a:moveTo>
                    <a:pt x="212760" y="134036"/>
                  </a:moveTo>
                  <a:lnTo>
                    <a:pt x="211979" y="134798"/>
                  </a:lnTo>
                  <a:lnTo>
                    <a:pt x="210626" y="134617"/>
                  </a:lnTo>
                  <a:lnTo>
                    <a:pt x="209207" y="133721"/>
                  </a:lnTo>
                  <a:lnTo>
                    <a:pt x="207359" y="132112"/>
                  </a:lnTo>
                  <a:lnTo>
                    <a:pt x="205283" y="130673"/>
                  </a:lnTo>
                  <a:lnTo>
                    <a:pt x="202654" y="129769"/>
                  </a:lnTo>
                  <a:lnTo>
                    <a:pt x="201006" y="129492"/>
                  </a:lnTo>
                  <a:lnTo>
                    <a:pt x="200349" y="129159"/>
                  </a:lnTo>
                  <a:lnTo>
                    <a:pt x="200977" y="126368"/>
                  </a:lnTo>
                  <a:lnTo>
                    <a:pt x="202711" y="126197"/>
                  </a:lnTo>
                  <a:lnTo>
                    <a:pt x="208312" y="128787"/>
                  </a:lnTo>
                  <a:lnTo>
                    <a:pt x="210121" y="130197"/>
                  </a:lnTo>
                  <a:lnTo>
                    <a:pt x="212760" y="134036"/>
                  </a:lnTo>
                  <a:close/>
                  <a:moveTo>
                    <a:pt x="235715" y="125787"/>
                  </a:moveTo>
                  <a:lnTo>
                    <a:pt x="237411" y="126949"/>
                  </a:lnTo>
                  <a:lnTo>
                    <a:pt x="238801" y="126187"/>
                  </a:lnTo>
                  <a:lnTo>
                    <a:pt x="238744" y="127178"/>
                  </a:lnTo>
                  <a:lnTo>
                    <a:pt x="238467" y="128130"/>
                  </a:lnTo>
                  <a:lnTo>
                    <a:pt x="236829" y="130864"/>
                  </a:lnTo>
                  <a:lnTo>
                    <a:pt x="234086" y="130235"/>
                  </a:lnTo>
                  <a:lnTo>
                    <a:pt x="233457" y="129349"/>
                  </a:lnTo>
                  <a:lnTo>
                    <a:pt x="233257" y="128692"/>
                  </a:lnTo>
                  <a:lnTo>
                    <a:pt x="233658" y="128283"/>
                  </a:lnTo>
                  <a:lnTo>
                    <a:pt x="233876" y="126940"/>
                  </a:lnTo>
                  <a:lnTo>
                    <a:pt x="235058" y="126940"/>
                  </a:lnTo>
                  <a:lnTo>
                    <a:pt x="235715" y="125787"/>
                  </a:lnTo>
                  <a:close/>
                  <a:moveTo>
                    <a:pt x="250697" y="124844"/>
                  </a:moveTo>
                  <a:lnTo>
                    <a:pt x="250860" y="126835"/>
                  </a:lnTo>
                  <a:lnTo>
                    <a:pt x="252383" y="127806"/>
                  </a:lnTo>
                  <a:lnTo>
                    <a:pt x="252774" y="129273"/>
                  </a:lnTo>
                  <a:lnTo>
                    <a:pt x="252507" y="131626"/>
                  </a:lnTo>
                  <a:lnTo>
                    <a:pt x="251079" y="134341"/>
                  </a:lnTo>
                  <a:lnTo>
                    <a:pt x="250441" y="135055"/>
                  </a:lnTo>
                  <a:lnTo>
                    <a:pt x="248545" y="134503"/>
                  </a:lnTo>
                  <a:lnTo>
                    <a:pt x="247916" y="133598"/>
                  </a:lnTo>
                  <a:lnTo>
                    <a:pt x="247669" y="132893"/>
                  </a:lnTo>
                  <a:lnTo>
                    <a:pt x="247935" y="132388"/>
                  </a:lnTo>
                  <a:lnTo>
                    <a:pt x="246536" y="131750"/>
                  </a:lnTo>
                  <a:lnTo>
                    <a:pt x="247440" y="130712"/>
                  </a:lnTo>
                  <a:lnTo>
                    <a:pt x="246821" y="129254"/>
                  </a:lnTo>
                  <a:lnTo>
                    <a:pt x="242944" y="130169"/>
                  </a:lnTo>
                  <a:lnTo>
                    <a:pt x="241821" y="130197"/>
                  </a:lnTo>
                  <a:lnTo>
                    <a:pt x="241621" y="128540"/>
                  </a:lnTo>
                  <a:lnTo>
                    <a:pt x="241782" y="127873"/>
                  </a:lnTo>
                  <a:lnTo>
                    <a:pt x="244764" y="125778"/>
                  </a:lnTo>
                  <a:lnTo>
                    <a:pt x="246545" y="125387"/>
                  </a:lnTo>
                  <a:lnTo>
                    <a:pt x="248459" y="125806"/>
                  </a:lnTo>
                  <a:lnTo>
                    <a:pt x="250697" y="124844"/>
                  </a:lnTo>
                  <a:close/>
                  <a:moveTo>
                    <a:pt x="193005" y="130845"/>
                  </a:moveTo>
                  <a:lnTo>
                    <a:pt x="191767" y="131645"/>
                  </a:lnTo>
                  <a:lnTo>
                    <a:pt x="190281" y="130388"/>
                  </a:lnTo>
                  <a:lnTo>
                    <a:pt x="189062" y="128568"/>
                  </a:lnTo>
                  <a:lnTo>
                    <a:pt x="188423" y="126673"/>
                  </a:lnTo>
                  <a:lnTo>
                    <a:pt x="187842" y="123568"/>
                  </a:lnTo>
                  <a:lnTo>
                    <a:pt x="187690" y="121339"/>
                  </a:lnTo>
                  <a:lnTo>
                    <a:pt x="188433" y="120034"/>
                  </a:lnTo>
                  <a:lnTo>
                    <a:pt x="188976" y="120082"/>
                  </a:lnTo>
                  <a:lnTo>
                    <a:pt x="191166" y="121406"/>
                  </a:lnTo>
                  <a:lnTo>
                    <a:pt x="192614" y="123654"/>
                  </a:lnTo>
                  <a:lnTo>
                    <a:pt x="193414" y="124358"/>
                  </a:lnTo>
                  <a:lnTo>
                    <a:pt x="193577" y="126425"/>
                  </a:lnTo>
                  <a:lnTo>
                    <a:pt x="193043" y="128787"/>
                  </a:lnTo>
                  <a:lnTo>
                    <a:pt x="193005" y="130845"/>
                  </a:lnTo>
                  <a:close/>
                  <a:moveTo>
                    <a:pt x="60798" y="118234"/>
                  </a:moveTo>
                  <a:lnTo>
                    <a:pt x="66589" y="125701"/>
                  </a:lnTo>
                  <a:lnTo>
                    <a:pt x="68942" y="126702"/>
                  </a:lnTo>
                  <a:lnTo>
                    <a:pt x="72066" y="130092"/>
                  </a:lnTo>
                  <a:lnTo>
                    <a:pt x="72828" y="131273"/>
                  </a:lnTo>
                  <a:lnTo>
                    <a:pt x="72037" y="133655"/>
                  </a:lnTo>
                  <a:lnTo>
                    <a:pt x="71351" y="140456"/>
                  </a:lnTo>
                  <a:lnTo>
                    <a:pt x="69856" y="142151"/>
                  </a:lnTo>
                  <a:lnTo>
                    <a:pt x="66208" y="141313"/>
                  </a:lnTo>
                  <a:lnTo>
                    <a:pt x="66170" y="140122"/>
                  </a:lnTo>
                  <a:lnTo>
                    <a:pt x="64065" y="134998"/>
                  </a:lnTo>
                  <a:lnTo>
                    <a:pt x="60255" y="132140"/>
                  </a:lnTo>
                  <a:lnTo>
                    <a:pt x="58760" y="131988"/>
                  </a:lnTo>
                  <a:lnTo>
                    <a:pt x="57778" y="129064"/>
                  </a:lnTo>
                  <a:lnTo>
                    <a:pt x="55854" y="125606"/>
                  </a:lnTo>
                  <a:lnTo>
                    <a:pt x="50044" y="119281"/>
                  </a:lnTo>
                  <a:lnTo>
                    <a:pt x="54454" y="119329"/>
                  </a:lnTo>
                  <a:lnTo>
                    <a:pt x="56597" y="117786"/>
                  </a:lnTo>
                  <a:lnTo>
                    <a:pt x="57092" y="116557"/>
                  </a:lnTo>
                  <a:lnTo>
                    <a:pt x="57445" y="116243"/>
                  </a:lnTo>
                  <a:lnTo>
                    <a:pt x="60798" y="118234"/>
                  </a:lnTo>
                  <a:close/>
                  <a:moveTo>
                    <a:pt x="194738" y="118386"/>
                  </a:moveTo>
                  <a:lnTo>
                    <a:pt x="194939" y="121796"/>
                  </a:lnTo>
                  <a:lnTo>
                    <a:pt x="192948" y="120901"/>
                  </a:lnTo>
                  <a:lnTo>
                    <a:pt x="191395" y="119548"/>
                  </a:lnTo>
                  <a:lnTo>
                    <a:pt x="188909" y="118548"/>
                  </a:lnTo>
                  <a:lnTo>
                    <a:pt x="185899" y="118224"/>
                  </a:lnTo>
                  <a:lnTo>
                    <a:pt x="183689" y="117338"/>
                  </a:lnTo>
                  <a:lnTo>
                    <a:pt x="182146" y="115757"/>
                  </a:lnTo>
                  <a:lnTo>
                    <a:pt x="182080" y="115024"/>
                  </a:lnTo>
                  <a:lnTo>
                    <a:pt x="182232" y="114433"/>
                  </a:lnTo>
                  <a:lnTo>
                    <a:pt x="182727" y="113967"/>
                  </a:lnTo>
                  <a:lnTo>
                    <a:pt x="194148" y="117034"/>
                  </a:lnTo>
                  <a:lnTo>
                    <a:pt x="194738" y="118386"/>
                  </a:lnTo>
                  <a:close/>
                  <a:moveTo>
                    <a:pt x="793442" y="130712"/>
                  </a:moveTo>
                  <a:lnTo>
                    <a:pt x="788346" y="135217"/>
                  </a:lnTo>
                  <a:lnTo>
                    <a:pt x="786793" y="137398"/>
                  </a:lnTo>
                  <a:lnTo>
                    <a:pt x="785431" y="139741"/>
                  </a:lnTo>
                  <a:lnTo>
                    <a:pt x="783421" y="142342"/>
                  </a:lnTo>
                  <a:lnTo>
                    <a:pt x="781116" y="144637"/>
                  </a:lnTo>
                  <a:lnTo>
                    <a:pt x="779964" y="145313"/>
                  </a:lnTo>
                  <a:lnTo>
                    <a:pt x="777116" y="146552"/>
                  </a:lnTo>
                  <a:lnTo>
                    <a:pt x="775478" y="147028"/>
                  </a:lnTo>
                  <a:lnTo>
                    <a:pt x="772392" y="147190"/>
                  </a:lnTo>
                  <a:lnTo>
                    <a:pt x="763095" y="149019"/>
                  </a:lnTo>
                  <a:lnTo>
                    <a:pt x="760047" y="149228"/>
                  </a:lnTo>
                  <a:lnTo>
                    <a:pt x="757008" y="149152"/>
                  </a:lnTo>
                  <a:lnTo>
                    <a:pt x="751255" y="148695"/>
                  </a:lnTo>
                  <a:lnTo>
                    <a:pt x="750055" y="148457"/>
                  </a:lnTo>
                  <a:lnTo>
                    <a:pt x="747760" y="146094"/>
                  </a:lnTo>
                  <a:lnTo>
                    <a:pt x="745169" y="144228"/>
                  </a:lnTo>
                  <a:lnTo>
                    <a:pt x="742883" y="144028"/>
                  </a:lnTo>
                  <a:lnTo>
                    <a:pt x="740550" y="144228"/>
                  </a:lnTo>
                  <a:lnTo>
                    <a:pt x="723738" y="144361"/>
                  </a:lnTo>
                  <a:lnTo>
                    <a:pt x="717861" y="144713"/>
                  </a:lnTo>
                  <a:lnTo>
                    <a:pt x="712012" y="145542"/>
                  </a:lnTo>
                  <a:lnTo>
                    <a:pt x="708822" y="145161"/>
                  </a:lnTo>
                  <a:lnTo>
                    <a:pt x="705669" y="144228"/>
                  </a:lnTo>
                  <a:lnTo>
                    <a:pt x="703288" y="143894"/>
                  </a:lnTo>
                  <a:lnTo>
                    <a:pt x="700887" y="143989"/>
                  </a:lnTo>
                  <a:lnTo>
                    <a:pt x="689857" y="145399"/>
                  </a:lnTo>
                  <a:lnTo>
                    <a:pt x="687076" y="145266"/>
                  </a:lnTo>
                  <a:lnTo>
                    <a:pt x="681494" y="143465"/>
                  </a:lnTo>
                  <a:lnTo>
                    <a:pt x="678256" y="143103"/>
                  </a:lnTo>
                  <a:lnTo>
                    <a:pt x="675065" y="143589"/>
                  </a:lnTo>
                  <a:lnTo>
                    <a:pt x="672103" y="145209"/>
                  </a:lnTo>
                  <a:lnTo>
                    <a:pt x="670979" y="146294"/>
                  </a:lnTo>
                  <a:lnTo>
                    <a:pt x="667912" y="150009"/>
                  </a:lnTo>
                  <a:lnTo>
                    <a:pt x="666179" y="152714"/>
                  </a:lnTo>
                  <a:lnTo>
                    <a:pt x="664854" y="156086"/>
                  </a:lnTo>
                  <a:lnTo>
                    <a:pt x="663730" y="159525"/>
                  </a:lnTo>
                  <a:lnTo>
                    <a:pt x="663130" y="162344"/>
                  </a:lnTo>
                  <a:lnTo>
                    <a:pt x="663092" y="165297"/>
                  </a:lnTo>
                  <a:lnTo>
                    <a:pt x="663626" y="168612"/>
                  </a:lnTo>
                  <a:lnTo>
                    <a:pt x="664454" y="171888"/>
                  </a:lnTo>
                  <a:lnTo>
                    <a:pt x="665378" y="174393"/>
                  </a:lnTo>
                  <a:lnTo>
                    <a:pt x="669207" y="180184"/>
                  </a:lnTo>
                  <a:lnTo>
                    <a:pt x="669988" y="181003"/>
                  </a:lnTo>
                  <a:lnTo>
                    <a:pt x="674151" y="182632"/>
                  </a:lnTo>
                  <a:lnTo>
                    <a:pt x="676617" y="184728"/>
                  </a:lnTo>
                  <a:lnTo>
                    <a:pt x="678952" y="190538"/>
                  </a:lnTo>
                  <a:lnTo>
                    <a:pt x="680628" y="193510"/>
                  </a:lnTo>
                  <a:lnTo>
                    <a:pt x="682257" y="193548"/>
                  </a:lnTo>
                  <a:lnTo>
                    <a:pt x="684085" y="193338"/>
                  </a:lnTo>
                  <a:lnTo>
                    <a:pt x="687267" y="193719"/>
                  </a:lnTo>
                  <a:lnTo>
                    <a:pt x="690410" y="194481"/>
                  </a:lnTo>
                  <a:lnTo>
                    <a:pt x="693477" y="192700"/>
                  </a:lnTo>
                  <a:lnTo>
                    <a:pt x="695191" y="189328"/>
                  </a:lnTo>
                  <a:lnTo>
                    <a:pt x="696916" y="186823"/>
                  </a:lnTo>
                  <a:lnTo>
                    <a:pt x="701049" y="182061"/>
                  </a:lnTo>
                  <a:lnTo>
                    <a:pt x="703402" y="179861"/>
                  </a:lnTo>
                  <a:lnTo>
                    <a:pt x="704898" y="179137"/>
                  </a:lnTo>
                  <a:lnTo>
                    <a:pt x="706431" y="179451"/>
                  </a:lnTo>
                  <a:lnTo>
                    <a:pt x="707727" y="180708"/>
                  </a:lnTo>
                  <a:lnTo>
                    <a:pt x="709231" y="181708"/>
                  </a:lnTo>
                  <a:lnTo>
                    <a:pt x="712318" y="182251"/>
                  </a:lnTo>
                  <a:lnTo>
                    <a:pt x="715432" y="181918"/>
                  </a:lnTo>
                  <a:lnTo>
                    <a:pt x="718747" y="180365"/>
                  </a:lnTo>
                  <a:lnTo>
                    <a:pt x="719937" y="179413"/>
                  </a:lnTo>
                  <a:lnTo>
                    <a:pt x="720928" y="178213"/>
                  </a:lnTo>
                  <a:lnTo>
                    <a:pt x="723738" y="177232"/>
                  </a:lnTo>
                  <a:lnTo>
                    <a:pt x="730415" y="177222"/>
                  </a:lnTo>
                  <a:lnTo>
                    <a:pt x="733853" y="177575"/>
                  </a:lnTo>
                  <a:lnTo>
                    <a:pt x="740007" y="177184"/>
                  </a:lnTo>
                  <a:lnTo>
                    <a:pt x="739921" y="176308"/>
                  </a:lnTo>
                  <a:lnTo>
                    <a:pt x="738731" y="175374"/>
                  </a:lnTo>
                  <a:lnTo>
                    <a:pt x="738425" y="174622"/>
                  </a:lnTo>
                  <a:lnTo>
                    <a:pt x="739568" y="174136"/>
                  </a:lnTo>
                  <a:lnTo>
                    <a:pt x="743531" y="173050"/>
                  </a:lnTo>
                  <a:lnTo>
                    <a:pt x="747570" y="172279"/>
                  </a:lnTo>
                  <a:lnTo>
                    <a:pt x="750513" y="172831"/>
                  </a:lnTo>
                  <a:lnTo>
                    <a:pt x="753132" y="174345"/>
                  </a:lnTo>
                  <a:lnTo>
                    <a:pt x="754142" y="175908"/>
                  </a:lnTo>
                  <a:lnTo>
                    <a:pt x="754589" y="177784"/>
                  </a:lnTo>
                  <a:lnTo>
                    <a:pt x="753580" y="182651"/>
                  </a:lnTo>
                  <a:lnTo>
                    <a:pt x="753084" y="183785"/>
                  </a:lnTo>
                  <a:lnTo>
                    <a:pt x="750989" y="184366"/>
                  </a:lnTo>
                  <a:lnTo>
                    <a:pt x="749017" y="183718"/>
                  </a:lnTo>
                  <a:lnTo>
                    <a:pt x="747065" y="181203"/>
                  </a:lnTo>
                  <a:lnTo>
                    <a:pt x="744302" y="180280"/>
                  </a:lnTo>
                  <a:lnTo>
                    <a:pt x="740387" y="181042"/>
                  </a:lnTo>
                  <a:lnTo>
                    <a:pt x="739035" y="181765"/>
                  </a:lnTo>
                  <a:lnTo>
                    <a:pt x="737835" y="182766"/>
                  </a:lnTo>
                  <a:lnTo>
                    <a:pt x="735625" y="185376"/>
                  </a:lnTo>
                  <a:lnTo>
                    <a:pt x="733787" y="188319"/>
                  </a:lnTo>
                  <a:lnTo>
                    <a:pt x="729796" y="192900"/>
                  </a:lnTo>
                  <a:lnTo>
                    <a:pt x="725195" y="196882"/>
                  </a:lnTo>
                  <a:lnTo>
                    <a:pt x="722966" y="198406"/>
                  </a:lnTo>
                  <a:lnTo>
                    <a:pt x="720471" y="199425"/>
                  </a:lnTo>
                  <a:lnTo>
                    <a:pt x="712479" y="202063"/>
                  </a:lnTo>
                  <a:lnTo>
                    <a:pt x="710374" y="204025"/>
                  </a:lnTo>
                  <a:lnTo>
                    <a:pt x="708736" y="206569"/>
                  </a:lnTo>
                  <a:lnTo>
                    <a:pt x="706926" y="207435"/>
                  </a:lnTo>
                  <a:lnTo>
                    <a:pt x="704831" y="207712"/>
                  </a:lnTo>
                  <a:lnTo>
                    <a:pt x="703259" y="207235"/>
                  </a:lnTo>
                  <a:lnTo>
                    <a:pt x="700078" y="205797"/>
                  </a:lnTo>
                  <a:lnTo>
                    <a:pt x="699030" y="206978"/>
                  </a:lnTo>
                  <a:lnTo>
                    <a:pt x="698849" y="208779"/>
                  </a:lnTo>
                  <a:lnTo>
                    <a:pt x="700411" y="209417"/>
                  </a:lnTo>
                  <a:lnTo>
                    <a:pt x="702945" y="211407"/>
                  </a:lnTo>
                  <a:lnTo>
                    <a:pt x="704898" y="214217"/>
                  </a:lnTo>
                  <a:lnTo>
                    <a:pt x="706145" y="214817"/>
                  </a:lnTo>
                  <a:lnTo>
                    <a:pt x="708936" y="215732"/>
                  </a:lnTo>
                  <a:lnTo>
                    <a:pt x="710108" y="216608"/>
                  </a:lnTo>
                  <a:lnTo>
                    <a:pt x="712203" y="219018"/>
                  </a:lnTo>
                  <a:lnTo>
                    <a:pt x="715508" y="224619"/>
                  </a:lnTo>
                  <a:lnTo>
                    <a:pt x="716632" y="227647"/>
                  </a:lnTo>
                  <a:lnTo>
                    <a:pt x="718471" y="230124"/>
                  </a:lnTo>
                  <a:lnTo>
                    <a:pt x="724052" y="234324"/>
                  </a:lnTo>
                  <a:lnTo>
                    <a:pt x="724366" y="235515"/>
                  </a:lnTo>
                  <a:lnTo>
                    <a:pt x="724024" y="236906"/>
                  </a:lnTo>
                  <a:lnTo>
                    <a:pt x="724452" y="238163"/>
                  </a:lnTo>
                  <a:lnTo>
                    <a:pt x="726453" y="240573"/>
                  </a:lnTo>
                  <a:lnTo>
                    <a:pt x="726929" y="242135"/>
                  </a:lnTo>
                  <a:lnTo>
                    <a:pt x="724748" y="244116"/>
                  </a:lnTo>
                  <a:lnTo>
                    <a:pt x="724624" y="246974"/>
                  </a:lnTo>
                  <a:lnTo>
                    <a:pt x="723281" y="250822"/>
                  </a:lnTo>
                  <a:lnTo>
                    <a:pt x="722986" y="252117"/>
                  </a:lnTo>
                  <a:lnTo>
                    <a:pt x="723023" y="253298"/>
                  </a:lnTo>
                  <a:lnTo>
                    <a:pt x="723966" y="254393"/>
                  </a:lnTo>
                  <a:lnTo>
                    <a:pt x="725062" y="255260"/>
                  </a:lnTo>
                  <a:lnTo>
                    <a:pt x="726567" y="255718"/>
                  </a:lnTo>
                  <a:lnTo>
                    <a:pt x="727881" y="256470"/>
                  </a:lnTo>
                  <a:lnTo>
                    <a:pt x="730415" y="259471"/>
                  </a:lnTo>
                  <a:lnTo>
                    <a:pt x="731739" y="260261"/>
                  </a:lnTo>
                  <a:lnTo>
                    <a:pt x="732577" y="261356"/>
                  </a:lnTo>
                  <a:lnTo>
                    <a:pt x="732491" y="262985"/>
                  </a:lnTo>
                  <a:lnTo>
                    <a:pt x="733644" y="263938"/>
                  </a:lnTo>
                  <a:lnTo>
                    <a:pt x="734701" y="265643"/>
                  </a:lnTo>
                  <a:lnTo>
                    <a:pt x="736330" y="266052"/>
                  </a:lnTo>
                  <a:lnTo>
                    <a:pt x="737082" y="265566"/>
                  </a:lnTo>
                  <a:lnTo>
                    <a:pt x="737606" y="264833"/>
                  </a:lnTo>
                  <a:lnTo>
                    <a:pt x="738940" y="265109"/>
                  </a:lnTo>
                  <a:lnTo>
                    <a:pt x="739721" y="266300"/>
                  </a:lnTo>
                  <a:lnTo>
                    <a:pt x="740178" y="267824"/>
                  </a:lnTo>
                  <a:lnTo>
                    <a:pt x="740330" y="269500"/>
                  </a:lnTo>
                  <a:lnTo>
                    <a:pt x="740264" y="272682"/>
                  </a:lnTo>
                  <a:lnTo>
                    <a:pt x="739597" y="273825"/>
                  </a:lnTo>
                  <a:lnTo>
                    <a:pt x="738140" y="273768"/>
                  </a:lnTo>
                  <a:lnTo>
                    <a:pt x="735520" y="272453"/>
                  </a:lnTo>
                  <a:lnTo>
                    <a:pt x="735396" y="273405"/>
                  </a:lnTo>
                  <a:lnTo>
                    <a:pt x="735577" y="274320"/>
                  </a:lnTo>
                  <a:lnTo>
                    <a:pt x="734244" y="274625"/>
                  </a:lnTo>
                  <a:lnTo>
                    <a:pt x="732720" y="274491"/>
                  </a:lnTo>
                  <a:lnTo>
                    <a:pt x="728891" y="274615"/>
                  </a:lnTo>
                  <a:lnTo>
                    <a:pt x="721823" y="276597"/>
                  </a:lnTo>
                  <a:lnTo>
                    <a:pt x="719347" y="277768"/>
                  </a:lnTo>
                  <a:lnTo>
                    <a:pt x="717737" y="279892"/>
                  </a:lnTo>
                  <a:lnTo>
                    <a:pt x="717623" y="281368"/>
                  </a:lnTo>
                  <a:lnTo>
                    <a:pt x="718242" y="284464"/>
                  </a:lnTo>
                  <a:lnTo>
                    <a:pt x="717299" y="285550"/>
                  </a:lnTo>
                  <a:lnTo>
                    <a:pt x="714061" y="285960"/>
                  </a:lnTo>
                  <a:lnTo>
                    <a:pt x="709536" y="285131"/>
                  </a:lnTo>
                  <a:lnTo>
                    <a:pt x="706802" y="284302"/>
                  </a:lnTo>
                  <a:lnTo>
                    <a:pt x="705278" y="283607"/>
                  </a:lnTo>
                  <a:lnTo>
                    <a:pt x="703297" y="281521"/>
                  </a:lnTo>
                  <a:lnTo>
                    <a:pt x="702545" y="278854"/>
                  </a:lnTo>
                  <a:lnTo>
                    <a:pt x="704012" y="270920"/>
                  </a:lnTo>
                  <a:lnTo>
                    <a:pt x="704421" y="269900"/>
                  </a:lnTo>
                  <a:lnTo>
                    <a:pt x="705135" y="268996"/>
                  </a:lnTo>
                  <a:lnTo>
                    <a:pt x="705888" y="267557"/>
                  </a:lnTo>
                  <a:lnTo>
                    <a:pt x="706069" y="265862"/>
                  </a:lnTo>
                  <a:lnTo>
                    <a:pt x="703907" y="263795"/>
                  </a:lnTo>
                  <a:lnTo>
                    <a:pt x="700649" y="262976"/>
                  </a:lnTo>
                  <a:lnTo>
                    <a:pt x="697896" y="261252"/>
                  </a:lnTo>
                  <a:lnTo>
                    <a:pt x="687248" y="251574"/>
                  </a:lnTo>
                  <a:lnTo>
                    <a:pt x="686648" y="250641"/>
                  </a:lnTo>
                  <a:lnTo>
                    <a:pt x="686628" y="249041"/>
                  </a:lnTo>
                  <a:lnTo>
                    <a:pt x="687057" y="247545"/>
                  </a:lnTo>
                  <a:lnTo>
                    <a:pt x="690553" y="242259"/>
                  </a:lnTo>
                  <a:lnTo>
                    <a:pt x="691000" y="241249"/>
                  </a:lnTo>
                  <a:lnTo>
                    <a:pt x="691429" y="237077"/>
                  </a:lnTo>
                  <a:lnTo>
                    <a:pt x="691324" y="233639"/>
                  </a:lnTo>
                  <a:lnTo>
                    <a:pt x="690934" y="230200"/>
                  </a:lnTo>
                  <a:lnTo>
                    <a:pt x="689277" y="228038"/>
                  </a:lnTo>
                  <a:lnTo>
                    <a:pt x="686314" y="227381"/>
                  </a:lnTo>
                  <a:lnTo>
                    <a:pt x="683257" y="227276"/>
                  </a:lnTo>
                  <a:lnTo>
                    <a:pt x="680275" y="227962"/>
                  </a:lnTo>
                  <a:lnTo>
                    <a:pt x="677342" y="229695"/>
                  </a:lnTo>
                  <a:lnTo>
                    <a:pt x="671932" y="233334"/>
                  </a:lnTo>
                  <a:lnTo>
                    <a:pt x="669779" y="235458"/>
                  </a:lnTo>
                  <a:lnTo>
                    <a:pt x="669588" y="238211"/>
                  </a:lnTo>
                  <a:lnTo>
                    <a:pt x="670827" y="240906"/>
                  </a:lnTo>
                  <a:lnTo>
                    <a:pt x="672426" y="243364"/>
                  </a:lnTo>
                  <a:lnTo>
                    <a:pt x="673284" y="246059"/>
                  </a:lnTo>
                  <a:lnTo>
                    <a:pt x="674465" y="255613"/>
                  </a:lnTo>
                  <a:lnTo>
                    <a:pt x="674427" y="256689"/>
                  </a:lnTo>
                  <a:lnTo>
                    <a:pt x="673036" y="259471"/>
                  </a:lnTo>
                  <a:lnTo>
                    <a:pt x="672484" y="265681"/>
                  </a:lnTo>
                  <a:lnTo>
                    <a:pt x="673084" y="274453"/>
                  </a:lnTo>
                  <a:lnTo>
                    <a:pt x="674036" y="279835"/>
                  </a:lnTo>
                  <a:lnTo>
                    <a:pt x="673627" y="282759"/>
                  </a:lnTo>
                  <a:lnTo>
                    <a:pt x="671093" y="289045"/>
                  </a:lnTo>
                  <a:lnTo>
                    <a:pt x="670322" y="292493"/>
                  </a:lnTo>
                  <a:lnTo>
                    <a:pt x="670264" y="293913"/>
                  </a:lnTo>
                  <a:lnTo>
                    <a:pt x="673246" y="300485"/>
                  </a:lnTo>
                  <a:lnTo>
                    <a:pt x="673932" y="303085"/>
                  </a:lnTo>
                  <a:lnTo>
                    <a:pt x="674294" y="305781"/>
                  </a:lnTo>
                  <a:lnTo>
                    <a:pt x="671122" y="304457"/>
                  </a:lnTo>
                  <a:lnTo>
                    <a:pt x="669655" y="304524"/>
                  </a:lnTo>
                  <a:lnTo>
                    <a:pt x="668159" y="304924"/>
                  </a:lnTo>
                  <a:lnTo>
                    <a:pt x="664854" y="305352"/>
                  </a:lnTo>
                  <a:lnTo>
                    <a:pt x="661492" y="305410"/>
                  </a:lnTo>
                  <a:lnTo>
                    <a:pt x="660320" y="305905"/>
                  </a:lnTo>
                  <a:lnTo>
                    <a:pt x="657939" y="307657"/>
                  </a:lnTo>
                  <a:lnTo>
                    <a:pt x="656491" y="308362"/>
                  </a:lnTo>
                  <a:lnTo>
                    <a:pt x="655234" y="308496"/>
                  </a:lnTo>
                  <a:lnTo>
                    <a:pt x="650967" y="306305"/>
                  </a:lnTo>
                  <a:lnTo>
                    <a:pt x="648443" y="303924"/>
                  </a:lnTo>
                  <a:lnTo>
                    <a:pt x="646119" y="301342"/>
                  </a:lnTo>
                  <a:lnTo>
                    <a:pt x="645690" y="298390"/>
                  </a:lnTo>
                  <a:lnTo>
                    <a:pt x="646500" y="295361"/>
                  </a:lnTo>
                  <a:lnTo>
                    <a:pt x="647652" y="292122"/>
                  </a:lnTo>
                  <a:lnTo>
                    <a:pt x="649948" y="286741"/>
                  </a:lnTo>
                  <a:lnTo>
                    <a:pt x="649834" y="283131"/>
                  </a:lnTo>
                  <a:lnTo>
                    <a:pt x="650624" y="280168"/>
                  </a:lnTo>
                  <a:lnTo>
                    <a:pt x="651938" y="277301"/>
                  </a:lnTo>
                  <a:lnTo>
                    <a:pt x="652415" y="274653"/>
                  </a:lnTo>
                  <a:lnTo>
                    <a:pt x="652729" y="264290"/>
                  </a:lnTo>
                  <a:lnTo>
                    <a:pt x="652405" y="263366"/>
                  </a:lnTo>
                  <a:lnTo>
                    <a:pt x="649252" y="257213"/>
                  </a:lnTo>
                  <a:lnTo>
                    <a:pt x="648891" y="256184"/>
                  </a:lnTo>
                  <a:lnTo>
                    <a:pt x="648871" y="254527"/>
                  </a:lnTo>
                  <a:lnTo>
                    <a:pt x="649214" y="252936"/>
                  </a:lnTo>
                  <a:lnTo>
                    <a:pt x="649281" y="251517"/>
                  </a:lnTo>
                  <a:lnTo>
                    <a:pt x="648557" y="250422"/>
                  </a:lnTo>
                  <a:lnTo>
                    <a:pt x="647281" y="249422"/>
                  </a:lnTo>
                  <a:lnTo>
                    <a:pt x="645738" y="248983"/>
                  </a:lnTo>
                  <a:lnTo>
                    <a:pt x="642471" y="249412"/>
                  </a:lnTo>
                  <a:lnTo>
                    <a:pt x="635918" y="251069"/>
                  </a:lnTo>
                  <a:lnTo>
                    <a:pt x="633984" y="249612"/>
                  </a:lnTo>
                  <a:lnTo>
                    <a:pt x="632536" y="247364"/>
                  </a:lnTo>
                  <a:lnTo>
                    <a:pt x="631593" y="244221"/>
                  </a:lnTo>
                  <a:lnTo>
                    <a:pt x="631050" y="240935"/>
                  </a:lnTo>
                  <a:lnTo>
                    <a:pt x="631298" y="237849"/>
                  </a:lnTo>
                  <a:lnTo>
                    <a:pt x="632270" y="234867"/>
                  </a:lnTo>
                  <a:lnTo>
                    <a:pt x="631488" y="232781"/>
                  </a:lnTo>
                  <a:lnTo>
                    <a:pt x="630278" y="230514"/>
                  </a:lnTo>
                  <a:lnTo>
                    <a:pt x="630269" y="229343"/>
                  </a:lnTo>
                  <a:lnTo>
                    <a:pt x="630955" y="228324"/>
                  </a:lnTo>
                  <a:lnTo>
                    <a:pt x="632136" y="227466"/>
                  </a:lnTo>
                  <a:lnTo>
                    <a:pt x="633584" y="226971"/>
                  </a:lnTo>
                  <a:lnTo>
                    <a:pt x="634936" y="226066"/>
                  </a:lnTo>
                  <a:lnTo>
                    <a:pt x="638527" y="223028"/>
                  </a:lnTo>
                  <a:lnTo>
                    <a:pt x="639670" y="220351"/>
                  </a:lnTo>
                  <a:lnTo>
                    <a:pt x="639756" y="217056"/>
                  </a:lnTo>
                  <a:lnTo>
                    <a:pt x="640670" y="213912"/>
                  </a:lnTo>
                  <a:lnTo>
                    <a:pt x="642499" y="211007"/>
                  </a:lnTo>
                  <a:lnTo>
                    <a:pt x="644671" y="208321"/>
                  </a:lnTo>
                  <a:lnTo>
                    <a:pt x="645366" y="205549"/>
                  </a:lnTo>
                  <a:lnTo>
                    <a:pt x="644309" y="201149"/>
                  </a:lnTo>
                  <a:lnTo>
                    <a:pt x="644728" y="199149"/>
                  </a:lnTo>
                  <a:lnTo>
                    <a:pt x="644366" y="196796"/>
                  </a:lnTo>
                  <a:lnTo>
                    <a:pt x="644328" y="194472"/>
                  </a:lnTo>
                  <a:lnTo>
                    <a:pt x="645671" y="190100"/>
                  </a:lnTo>
                  <a:lnTo>
                    <a:pt x="649652" y="181156"/>
                  </a:lnTo>
                  <a:lnTo>
                    <a:pt x="653539" y="176403"/>
                  </a:lnTo>
                  <a:lnTo>
                    <a:pt x="655082" y="175155"/>
                  </a:lnTo>
                  <a:lnTo>
                    <a:pt x="657101" y="177365"/>
                  </a:lnTo>
                  <a:lnTo>
                    <a:pt x="658634" y="179965"/>
                  </a:lnTo>
                  <a:lnTo>
                    <a:pt x="658663" y="177613"/>
                  </a:lnTo>
                  <a:lnTo>
                    <a:pt x="658206" y="175355"/>
                  </a:lnTo>
                  <a:lnTo>
                    <a:pt x="656663" y="169974"/>
                  </a:lnTo>
                  <a:lnTo>
                    <a:pt x="655320" y="159477"/>
                  </a:lnTo>
                  <a:lnTo>
                    <a:pt x="655691" y="158486"/>
                  </a:lnTo>
                  <a:lnTo>
                    <a:pt x="657054" y="158648"/>
                  </a:lnTo>
                  <a:lnTo>
                    <a:pt x="658444" y="157724"/>
                  </a:lnTo>
                  <a:lnTo>
                    <a:pt x="659168" y="156077"/>
                  </a:lnTo>
                  <a:lnTo>
                    <a:pt x="657730" y="152181"/>
                  </a:lnTo>
                  <a:lnTo>
                    <a:pt x="657663" y="150800"/>
                  </a:lnTo>
                  <a:lnTo>
                    <a:pt x="660444" y="145323"/>
                  </a:lnTo>
                  <a:lnTo>
                    <a:pt x="662711" y="143332"/>
                  </a:lnTo>
                  <a:lnTo>
                    <a:pt x="663702" y="142104"/>
                  </a:lnTo>
                  <a:lnTo>
                    <a:pt x="664273" y="138760"/>
                  </a:lnTo>
                  <a:lnTo>
                    <a:pt x="665454" y="137503"/>
                  </a:lnTo>
                  <a:lnTo>
                    <a:pt x="666940" y="136598"/>
                  </a:lnTo>
                  <a:lnTo>
                    <a:pt x="668902" y="134283"/>
                  </a:lnTo>
                  <a:lnTo>
                    <a:pt x="669960" y="131369"/>
                  </a:lnTo>
                  <a:lnTo>
                    <a:pt x="670607" y="131150"/>
                  </a:lnTo>
                  <a:lnTo>
                    <a:pt x="671370" y="131045"/>
                  </a:lnTo>
                  <a:lnTo>
                    <a:pt x="672550" y="133588"/>
                  </a:lnTo>
                  <a:lnTo>
                    <a:pt x="673875" y="134617"/>
                  </a:lnTo>
                  <a:lnTo>
                    <a:pt x="676560" y="135446"/>
                  </a:lnTo>
                  <a:lnTo>
                    <a:pt x="678856" y="134464"/>
                  </a:lnTo>
                  <a:lnTo>
                    <a:pt x="679494" y="133188"/>
                  </a:lnTo>
                  <a:lnTo>
                    <a:pt x="680361" y="132093"/>
                  </a:lnTo>
                  <a:lnTo>
                    <a:pt x="681751" y="130950"/>
                  </a:lnTo>
                  <a:lnTo>
                    <a:pt x="682923" y="129645"/>
                  </a:lnTo>
                  <a:lnTo>
                    <a:pt x="684228" y="126625"/>
                  </a:lnTo>
                  <a:lnTo>
                    <a:pt x="685952" y="123873"/>
                  </a:lnTo>
                  <a:lnTo>
                    <a:pt x="687133" y="122911"/>
                  </a:lnTo>
                  <a:lnTo>
                    <a:pt x="688553" y="122311"/>
                  </a:lnTo>
                  <a:lnTo>
                    <a:pt x="690133" y="121939"/>
                  </a:lnTo>
                  <a:lnTo>
                    <a:pt x="691658" y="121891"/>
                  </a:lnTo>
                  <a:lnTo>
                    <a:pt x="695039" y="123615"/>
                  </a:lnTo>
                  <a:lnTo>
                    <a:pt x="697001" y="123958"/>
                  </a:lnTo>
                  <a:lnTo>
                    <a:pt x="699011" y="123835"/>
                  </a:lnTo>
                  <a:lnTo>
                    <a:pt x="700278" y="124120"/>
                  </a:lnTo>
                  <a:lnTo>
                    <a:pt x="701240" y="124901"/>
                  </a:lnTo>
                  <a:lnTo>
                    <a:pt x="702116" y="126463"/>
                  </a:lnTo>
                  <a:lnTo>
                    <a:pt x="703193" y="127816"/>
                  </a:lnTo>
                  <a:lnTo>
                    <a:pt x="704193" y="128483"/>
                  </a:lnTo>
                  <a:lnTo>
                    <a:pt x="705288" y="128797"/>
                  </a:lnTo>
                  <a:lnTo>
                    <a:pt x="712651" y="128245"/>
                  </a:lnTo>
                  <a:lnTo>
                    <a:pt x="719090" y="129769"/>
                  </a:lnTo>
                  <a:lnTo>
                    <a:pt x="727872" y="130112"/>
                  </a:lnTo>
                  <a:lnTo>
                    <a:pt x="730882" y="131007"/>
                  </a:lnTo>
                  <a:lnTo>
                    <a:pt x="733777" y="132178"/>
                  </a:lnTo>
                  <a:lnTo>
                    <a:pt x="737311" y="134236"/>
                  </a:lnTo>
                  <a:lnTo>
                    <a:pt x="738607" y="134693"/>
                  </a:lnTo>
                  <a:lnTo>
                    <a:pt x="740054" y="134579"/>
                  </a:lnTo>
                  <a:lnTo>
                    <a:pt x="741854" y="132636"/>
                  </a:lnTo>
                  <a:lnTo>
                    <a:pt x="743264" y="132216"/>
                  </a:lnTo>
                  <a:lnTo>
                    <a:pt x="744693" y="132140"/>
                  </a:lnTo>
                  <a:lnTo>
                    <a:pt x="750351" y="132502"/>
                  </a:lnTo>
                  <a:lnTo>
                    <a:pt x="765553" y="134883"/>
                  </a:lnTo>
                  <a:lnTo>
                    <a:pt x="767800" y="134560"/>
                  </a:lnTo>
                  <a:lnTo>
                    <a:pt x="776964" y="129997"/>
                  </a:lnTo>
                  <a:lnTo>
                    <a:pt x="780640" y="125673"/>
                  </a:lnTo>
                  <a:lnTo>
                    <a:pt x="783927" y="124473"/>
                  </a:lnTo>
                  <a:lnTo>
                    <a:pt x="785031" y="122511"/>
                  </a:lnTo>
                  <a:lnTo>
                    <a:pt x="785698" y="120167"/>
                  </a:lnTo>
                  <a:lnTo>
                    <a:pt x="786860" y="119539"/>
                  </a:lnTo>
                  <a:lnTo>
                    <a:pt x="789613" y="118872"/>
                  </a:lnTo>
                  <a:lnTo>
                    <a:pt x="790699" y="118177"/>
                  </a:lnTo>
                  <a:lnTo>
                    <a:pt x="792651" y="115291"/>
                  </a:lnTo>
                  <a:lnTo>
                    <a:pt x="794956" y="112738"/>
                  </a:lnTo>
                  <a:lnTo>
                    <a:pt x="796090" y="111966"/>
                  </a:lnTo>
                  <a:lnTo>
                    <a:pt x="799347" y="112376"/>
                  </a:lnTo>
                  <a:lnTo>
                    <a:pt x="800785" y="113490"/>
                  </a:lnTo>
                  <a:lnTo>
                    <a:pt x="802614" y="117243"/>
                  </a:lnTo>
                  <a:lnTo>
                    <a:pt x="802300" y="117872"/>
                  </a:lnTo>
                  <a:lnTo>
                    <a:pt x="800138" y="119739"/>
                  </a:lnTo>
                  <a:lnTo>
                    <a:pt x="799509" y="120529"/>
                  </a:lnTo>
                  <a:lnTo>
                    <a:pt x="797118" y="125806"/>
                  </a:lnTo>
                  <a:lnTo>
                    <a:pt x="795480" y="128397"/>
                  </a:lnTo>
                  <a:lnTo>
                    <a:pt x="793442" y="130712"/>
                  </a:lnTo>
                  <a:close/>
                  <a:moveTo>
                    <a:pt x="173793" y="101937"/>
                  </a:moveTo>
                  <a:lnTo>
                    <a:pt x="175231" y="104118"/>
                  </a:lnTo>
                  <a:lnTo>
                    <a:pt x="175536" y="105527"/>
                  </a:lnTo>
                  <a:lnTo>
                    <a:pt x="174479" y="107147"/>
                  </a:lnTo>
                  <a:lnTo>
                    <a:pt x="174088" y="109633"/>
                  </a:lnTo>
                  <a:lnTo>
                    <a:pt x="170973" y="111585"/>
                  </a:lnTo>
                  <a:lnTo>
                    <a:pt x="168250" y="111119"/>
                  </a:lnTo>
                  <a:lnTo>
                    <a:pt x="167364" y="110423"/>
                  </a:lnTo>
                  <a:lnTo>
                    <a:pt x="165639" y="106651"/>
                  </a:lnTo>
                  <a:lnTo>
                    <a:pt x="165811" y="103451"/>
                  </a:lnTo>
                  <a:lnTo>
                    <a:pt x="166887" y="102232"/>
                  </a:lnTo>
                  <a:lnTo>
                    <a:pt x="169421" y="102422"/>
                  </a:lnTo>
                  <a:lnTo>
                    <a:pt x="171993" y="100670"/>
                  </a:lnTo>
                  <a:lnTo>
                    <a:pt x="173793" y="101937"/>
                  </a:lnTo>
                  <a:close/>
                  <a:moveTo>
                    <a:pt x="869470" y="134617"/>
                  </a:moveTo>
                  <a:lnTo>
                    <a:pt x="871414" y="135207"/>
                  </a:lnTo>
                  <a:lnTo>
                    <a:pt x="873433" y="135045"/>
                  </a:lnTo>
                  <a:lnTo>
                    <a:pt x="874433" y="133855"/>
                  </a:lnTo>
                  <a:lnTo>
                    <a:pt x="874709" y="132312"/>
                  </a:lnTo>
                  <a:lnTo>
                    <a:pt x="875729" y="129445"/>
                  </a:lnTo>
                  <a:lnTo>
                    <a:pt x="878081" y="127502"/>
                  </a:lnTo>
                  <a:lnTo>
                    <a:pt x="879729" y="127197"/>
                  </a:lnTo>
                  <a:lnTo>
                    <a:pt x="880900" y="126378"/>
                  </a:lnTo>
                  <a:lnTo>
                    <a:pt x="880700" y="124253"/>
                  </a:lnTo>
                  <a:lnTo>
                    <a:pt x="880824" y="122168"/>
                  </a:lnTo>
                  <a:lnTo>
                    <a:pt x="882567" y="119939"/>
                  </a:lnTo>
                  <a:lnTo>
                    <a:pt x="887949" y="116834"/>
                  </a:lnTo>
                  <a:lnTo>
                    <a:pt x="891025" y="115729"/>
                  </a:lnTo>
                  <a:lnTo>
                    <a:pt x="895016" y="115376"/>
                  </a:lnTo>
                  <a:lnTo>
                    <a:pt x="895464" y="116567"/>
                  </a:lnTo>
                  <a:lnTo>
                    <a:pt x="895007" y="118262"/>
                  </a:lnTo>
                  <a:lnTo>
                    <a:pt x="895778" y="120825"/>
                  </a:lnTo>
                  <a:lnTo>
                    <a:pt x="895398" y="127759"/>
                  </a:lnTo>
                  <a:lnTo>
                    <a:pt x="894483" y="128740"/>
                  </a:lnTo>
                  <a:lnTo>
                    <a:pt x="890358" y="131131"/>
                  </a:lnTo>
                  <a:lnTo>
                    <a:pt x="885854" y="133045"/>
                  </a:lnTo>
                  <a:lnTo>
                    <a:pt x="884587" y="133845"/>
                  </a:lnTo>
                  <a:lnTo>
                    <a:pt x="883472" y="135750"/>
                  </a:lnTo>
                  <a:lnTo>
                    <a:pt x="883568" y="137646"/>
                  </a:lnTo>
                  <a:lnTo>
                    <a:pt x="887244" y="140170"/>
                  </a:lnTo>
                  <a:lnTo>
                    <a:pt x="892950" y="142532"/>
                  </a:lnTo>
                  <a:lnTo>
                    <a:pt x="894121" y="143637"/>
                  </a:lnTo>
                  <a:lnTo>
                    <a:pt x="894883" y="145494"/>
                  </a:lnTo>
                  <a:lnTo>
                    <a:pt x="895092" y="147571"/>
                  </a:lnTo>
                  <a:lnTo>
                    <a:pt x="896474" y="148561"/>
                  </a:lnTo>
                  <a:lnTo>
                    <a:pt x="898407" y="149038"/>
                  </a:lnTo>
                  <a:lnTo>
                    <a:pt x="899683" y="150019"/>
                  </a:lnTo>
                  <a:lnTo>
                    <a:pt x="900656" y="151400"/>
                  </a:lnTo>
                  <a:lnTo>
                    <a:pt x="891054" y="148171"/>
                  </a:lnTo>
                  <a:lnTo>
                    <a:pt x="888539" y="146752"/>
                  </a:lnTo>
                  <a:lnTo>
                    <a:pt x="885511" y="146580"/>
                  </a:lnTo>
                  <a:lnTo>
                    <a:pt x="882510" y="146152"/>
                  </a:lnTo>
                  <a:lnTo>
                    <a:pt x="879453" y="144913"/>
                  </a:lnTo>
                  <a:lnTo>
                    <a:pt x="876166" y="144618"/>
                  </a:lnTo>
                  <a:lnTo>
                    <a:pt x="874595" y="145513"/>
                  </a:lnTo>
                  <a:lnTo>
                    <a:pt x="873985" y="147266"/>
                  </a:lnTo>
                  <a:lnTo>
                    <a:pt x="873614" y="149228"/>
                  </a:lnTo>
                  <a:lnTo>
                    <a:pt x="874338" y="151667"/>
                  </a:lnTo>
                  <a:lnTo>
                    <a:pt x="874271" y="153152"/>
                  </a:lnTo>
                  <a:lnTo>
                    <a:pt x="873652" y="155829"/>
                  </a:lnTo>
                  <a:lnTo>
                    <a:pt x="876033" y="163744"/>
                  </a:lnTo>
                  <a:lnTo>
                    <a:pt x="879014" y="170031"/>
                  </a:lnTo>
                  <a:lnTo>
                    <a:pt x="883405" y="176574"/>
                  </a:lnTo>
                  <a:lnTo>
                    <a:pt x="885577" y="178822"/>
                  </a:lnTo>
                  <a:lnTo>
                    <a:pt x="888006" y="180851"/>
                  </a:lnTo>
                  <a:lnTo>
                    <a:pt x="884063" y="180251"/>
                  </a:lnTo>
                  <a:lnTo>
                    <a:pt x="882872" y="178070"/>
                  </a:lnTo>
                  <a:lnTo>
                    <a:pt x="877881" y="175898"/>
                  </a:lnTo>
                  <a:lnTo>
                    <a:pt x="876919" y="174603"/>
                  </a:lnTo>
                  <a:lnTo>
                    <a:pt x="873661" y="168392"/>
                  </a:lnTo>
                  <a:lnTo>
                    <a:pt x="872709" y="167230"/>
                  </a:lnTo>
                  <a:lnTo>
                    <a:pt x="869709" y="165116"/>
                  </a:lnTo>
                  <a:lnTo>
                    <a:pt x="868385" y="163563"/>
                  </a:lnTo>
                  <a:lnTo>
                    <a:pt x="867937" y="161468"/>
                  </a:lnTo>
                  <a:lnTo>
                    <a:pt x="868270" y="159267"/>
                  </a:lnTo>
                  <a:lnTo>
                    <a:pt x="868099" y="156220"/>
                  </a:lnTo>
                  <a:lnTo>
                    <a:pt x="868213" y="153190"/>
                  </a:lnTo>
                  <a:lnTo>
                    <a:pt x="868832" y="149495"/>
                  </a:lnTo>
                  <a:lnTo>
                    <a:pt x="867756" y="148190"/>
                  </a:lnTo>
                  <a:lnTo>
                    <a:pt x="866356" y="146971"/>
                  </a:lnTo>
                  <a:lnTo>
                    <a:pt x="864727" y="144142"/>
                  </a:lnTo>
                  <a:lnTo>
                    <a:pt x="864241" y="140922"/>
                  </a:lnTo>
                  <a:lnTo>
                    <a:pt x="864375" y="139074"/>
                  </a:lnTo>
                  <a:lnTo>
                    <a:pt x="865041" y="137436"/>
                  </a:lnTo>
                  <a:lnTo>
                    <a:pt x="865946" y="136017"/>
                  </a:lnTo>
                  <a:lnTo>
                    <a:pt x="866146" y="134626"/>
                  </a:lnTo>
                  <a:lnTo>
                    <a:pt x="863803" y="132617"/>
                  </a:lnTo>
                  <a:lnTo>
                    <a:pt x="861346" y="126882"/>
                  </a:lnTo>
                  <a:lnTo>
                    <a:pt x="861127" y="123911"/>
                  </a:lnTo>
                  <a:lnTo>
                    <a:pt x="864251" y="118186"/>
                  </a:lnTo>
                  <a:lnTo>
                    <a:pt x="864184" y="115405"/>
                  </a:lnTo>
                  <a:lnTo>
                    <a:pt x="864803" y="113757"/>
                  </a:lnTo>
                  <a:lnTo>
                    <a:pt x="865137" y="112005"/>
                  </a:lnTo>
                  <a:lnTo>
                    <a:pt x="866775" y="108194"/>
                  </a:lnTo>
                  <a:lnTo>
                    <a:pt x="869432" y="104947"/>
                  </a:lnTo>
                  <a:lnTo>
                    <a:pt x="873947" y="100393"/>
                  </a:lnTo>
                  <a:lnTo>
                    <a:pt x="875662" y="99403"/>
                  </a:lnTo>
                  <a:lnTo>
                    <a:pt x="877595" y="98755"/>
                  </a:lnTo>
                  <a:lnTo>
                    <a:pt x="877767" y="99869"/>
                  </a:lnTo>
                  <a:lnTo>
                    <a:pt x="877462" y="100860"/>
                  </a:lnTo>
                  <a:lnTo>
                    <a:pt x="874128" y="105489"/>
                  </a:lnTo>
                  <a:lnTo>
                    <a:pt x="873680" y="106537"/>
                  </a:lnTo>
                  <a:lnTo>
                    <a:pt x="873595" y="108480"/>
                  </a:lnTo>
                  <a:lnTo>
                    <a:pt x="875186" y="109633"/>
                  </a:lnTo>
                  <a:lnTo>
                    <a:pt x="876919" y="111985"/>
                  </a:lnTo>
                  <a:lnTo>
                    <a:pt x="877252" y="115110"/>
                  </a:lnTo>
                  <a:lnTo>
                    <a:pt x="877319" y="118443"/>
                  </a:lnTo>
                  <a:lnTo>
                    <a:pt x="876938" y="121796"/>
                  </a:lnTo>
                  <a:lnTo>
                    <a:pt x="876300" y="122920"/>
                  </a:lnTo>
                  <a:lnTo>
                    <a:pt x="873566" y="126292"/>
                  </a:lnTo>
                  <a:lnTo>
                    <a:pt x="867347" y="130245"/>
                  </a:lnTo>
                  <a:lnTo>
                    <a:pt x="866813" y="131226"/>
                  </a:lnTo>
                  <a:lnTo>
                    <a:pt x="866860" y="132312"/>
                  </a:lnTo>
                  <a:lnTo>
                    <a:pt x="868003" y="133626"/>
                  </a:lnTo>
                  <a:lnTo>
                    <a:pt x="869470" y="134617"/>
                  </a:lnTo>
                  <a:close/>
                  <a:moveTo>
                    <a:pt x="56855" y="102013"/>
                  </a:moveTo>
                  <a:lnTo>
                    <a:pt x="56702" y="102613"/>
                  </a:lnTo>
                  <a:lnTo>
                    <a:pt x="53940" y="99822"/>
                  </a:lnTo>
                  <a:lnTo>
                    <a:pt x="50816" y="98269"/>
                  </a:lnTo>
                  <a:lnTo>
                    <a:pt x="52111" y="97869"/>
                  </a:lnTo>
                  <a:lnTo>
                    <a:pt x="54693" y="98298"/>
                  </a:lnTo>
                  <a:lnTo>
                    <a:pt x="55721" y="98698"/>
                  </a:lnTo>
                  <a:lnTo>
                    <a:pt x="56712" y="100089"/>
                  </a:lnTo>
                  <a:lnTo>
                    <a:pt x="56855" y="102013"/>
                  </a:lnTo>
                  <a:close/>
                  <a:moveTo>
                    <a:pt x="888749" y="102641"/>
                  </a:moveTo>
                  <a:lnTo>
                    <a:pt x="884520" y="103099"/>
                  </a:lnTo>
                  <a:lnTo>
                    <a:pt x="883558" y="101832"/>
                  </a:lnTo>
                  <a:lnTo>
                    <a:pt x="882443" y="96117"/>
                  </a:lnTo>
                  <a:lnTo>
                    <a:pt x="885444" y="91545"/>
                  </a:lnTo>
                  <a:lnTo>
                    <a:pt x="889225" y="88859"/>
                  </a:lnTo>
                  <a:lnTo>
                    <a:pt x="891807" y="88182"/>
                  </a:lnTo>
                  <a:lnTo>
                    <a:pt x="892711" y="88144"/>
                  </a:lnTo>
                  <a:lnTo>
                    <a:pt x="895016" y="91440"/>
                  </a:lnTo>
                  <a:lnTo>
                    <a:pt x="893264" y="98060"/>
                  </a:lnTo>
                  <a:lnTo>
                    <a:pt x="891244" y="101441"/>
                  </a:lnTo>
                  <a:lnTo>
                    <a:pt x="888749" y="102641"/>
                  </a:lnTo>
                  <a:close/>
                  <a:moveTo>
                    <a:pt x="807310" y="86706"/>
                  </a:moveTo>
                  <a:lnTo>
                    <a:pt x="807034" y="87296"/>
                  </a:lnTo>
                  <a:lnTo>
                    <a:pt x="806043" y="84182"/>
                  </a:lnTo>
                  <a:lnTo>
                    <a:pt x="806872" y="82620"/>
                  </a:lnTo>
                  <a:lnTo>
                    <a:pt x="808063" y="83191"/>
                  </a:lnTo>
                  <a:lnTo>
                    <a:pt x="808358" y="83744"/>
                  </a:lnTo>
                  <a:lnTo>
                    <a:pt x="807225" y="85230"/>
                  </a:lnTo>
                  <a:lnTo>
                    <a:pt x="807310" y="86706"/>
                  </a:lnTo>
                  <a:close/>
                  <a:moveTo>
                    <a:pt x="33594" y="94450"/>
                  </a:moveTo>
                  <a:lnTo>
                    <a:pt x="31918" y="94697"/>
                  </a:lnTo>
                  <a:lnTo>
                    <a:pt x="30299" y="94126"/>
                  </a:lnTo>
                  <a:lnTo>
                    <a:pt x="28956" y="92602"/>
                  </a:lnTo>
                  <a:lnTo>
                    <a:pt x="21774" y="88182"/>
                  </a:lnTo>
                  <a:lnTo>
                    <a:pt x="19545" y="88116"/>
                  </a:lnTo>
                  <a:lnTo>
                    <a:pt x="17983" y="86982"/>
                  </a:lnTo>
                  <a:lnTo>
                    <a:pt x="16078" y="86592"/>
                  </a:lnTo>
                  <a:lnTo>
                    <a:pt x="14058" y="83639"/>
                  </a:lnTo>
                  <a:lnTo>
                    <a:pt x="13630" y="82058"/>
                  </a:lnTo>
                  <a:lnTo>
                    <a:pt x="15097" y="81286"/>
                  </a:lnTo>
                  <a:lnTo>
                    <a:pt x="16021" y="79667"/>
                  </a:lnTo>
                  <a:lnTo>
                    <a:pt x="18412" y="80381"/>
                  </a:lnTo>
                  <a:lnTo>
                    <a:pt x="21136" y="83239"/>
                  </a:lnTo>
                  <a:lnTo>
                    <a:pt x="23907" y="84306"/>
                  </a:lnTo>
                  <a:lnTo>
                    <a:pt x="24660" y="84849"/>
                  </a:lnTo>
                  <a:lnTo>
                    <a:pt x="26012" y="86430"/>
                  </a:lnTo>
                  <a:lnTo>
                    <a:pt x="32347" y="90316"/>
                  </a:lnTo>
                  <a:lnTo>
                    <a:pt x="33032" y="91640"/>
                  </a:lnTo>
                  <a:lnTo>
                    <a:pt x="33471" y="92964"/>
                  </a:lnTo>
                  <a:lnTo>
                    <a:pt x="33594" y="94450"/>
                  </a:lnTo>
                  <a:close/>
                  <a:moveTo>
                    <a:pt x="365703" y="79953"/>
                  </a:moveTo>
                  <a:lnTo>
                    <a:pt x="364398" y="81343"/>
                  </a:lnTo>
                  <a:lnTo>
                    <a:pt x="363007" y="80477"/>
                  </a:lnTo>
                  <a:lnTo>
                    <a:pt x="365160" y="77657"/>
                  </a:lnTo>
                  <a:lnTo>
                    <a:pt x="365664" y="77467"/>
                  </a:lnTo>
                  <a:lnTo>
                    <a:pt x="365703" y="79953"/>
                  </a:lnTo>
                  <a:close/>
                  <a:moveTo>
                    <a:pt x="282111" y="81086"/>
                  </a:moveTo>
                  <a:lnTo>
                    <a:pt x="280997" y="81191"/>
                  </a:lnTo>
                  <a:lnTo>
                    <a:pt x="280664" y="80400"/>
                  </a:lnTo>
                  <a:lnTo>
                    <a:pt x="280711" y="79038"/>
                  </a:lnTo>
                  <a:lnTo>
                    <a:pt x="280616" y="77953"/>
                  </a:lnTo>
                  <a:lnTo>
                    <a:pt x="280292" y="77143"/>
                  </a:lnTo>
                  <a:lnTo>
                    <a:pt x="280292" y="75781"/>
                  </a:lnTo>
                  <a:lnTo>
                    <a:pt x="281321" y="76457"/>
                  </a:lnTo>
                  <a:lnTo>
                    <a:pt x="282111" y="77095"/>
                  </a:lnTo>
                  <a:lnTo>
                    <a:pt x="283026" y="77553"/>
                  </a:lnTo>
                  <a:lnTo>
                    <a:pt x="283769" y="77857"/>
                  </a:lnTo>
                  <a:lnTo>
                    <a:pt x="284159" y="78067"/>
                  </a:lnTo>
                  <a:lnTo>
                    <a:pt x="283426" y="79991"/>
                  </a:lnTo>
                  <a:lnTo>
                    <a:pt x="282111" y="81086"/>
                  </a:lnTo>
                  <a:close/>
                  <a:moveTo>
                    <a:pt x="296132" y="73266"/>
                  </a:moveTo>
                  <a:lnTo>
                    <a:pt x="296094" y="75095"/>
                  </a:lnTo>
                  <a:lnTo>
                    <a:pt x="294246" y="74019"/>
                  </a:lnTo>
                  <a:lnTo>
                    <a:pt x="293884" y="71990"/>
                  </a:lnTo>
                  <a:lnTo>
                    <a:pt x="294494" y="71333"/>
                  </a:lnTo>
                  <a:lnTo>
                    <a:pt x="295760" y="71685"/>
                  </a:lnTo>
                  <a:lnTo>
                    <a:pt x="296132" y="73266"/>
                  </a:lnTo>
                  <a:close/>
                  <a:moveTo>
                    <a:pt x="600160" y="69980"/>
                  </a:moveTo>
                  <a:lnTo>
                    <a:pt x="599827" y="70856"/>
                  </a:lnTo>
                  <a:lnTo>
                    <a:pt x="597541" y="68713"/>
                  </a:lnTo>
                  <a:lnTo>
                    <a:pt x="596941" y="67161"/>
                  </a:lnTo>
                  <a:lnTo>
                    <a:pt x="597217" y="65951"/>
                  </a:lnTo>
                  <a:lnTo>
                    <a:pt x="599589" y="65846"/>
                  </a:lnTo>
                  <a:lnTo>
                    <a:pt x="600770" y="66608"/>
                  </a:lnTo>
                  <a:lnTo>
                    <a:pt x="600160" y="69980"/>
                  </a:lnTo>
                  <a:close/>
                  <a:moveTo>
                    <a:pt x="814006" y="65846"/>
                  </a:moveTo>
                  <a:lnTo>
                    <a:pt x="813339" y="66656"/>
                  </a:lnTo>
                  <a:lnTo>
                    <a:pt x="810091" y="65170"/>
                  </a:lnTo>
                  <a:lnTo>
                    <a:pt x="810253" y="62817"/>
                  </a:lnTo>
                  <a:lnTo>
                    <a:pt x="809815" y="61655"/>
                  </a:lnTo>
                  <a:lnTo>
                    <a:pt x="808939" y="60436"/>
                  </a:lnTo>
                  <a:lnTo>
                    <a:pt x="808587" y="59246"/>
                  </a:lnTo>
                  <a:lnTo>
                    <a:pt x="808948" y="57940"/>
                  </a:lnTo>
                  <a:lnTo>
                    <a:pt x="810949" y="59607"/>
                  </a:lnTo>
                  <a:lnTo>
                    <a:pt x="812073" y="62255"/>
                  </a:lnTo>
                  <a:lnTo>
                    <a:pt x="813616" y="64770"/>
                  </a:lnTo>
                  <a:lnTo>
                    <a:pt x="814006" y="65846"/>
                  </a:lnTo>
                  <a:close/>
                  <a:moveTo>
                    <a:pt x="845925" y="56997"/>
                  </a:moveTo>
                  <a:lnTo>
                    <a:pt x="845486" y="57302"/>
                  </a:lnTo>
                  <a:lnTo>
                    <a:pt x="844525" y="56588"/>
                  </a:lnTo>
                  <a:lnTo>
                    <a:pt x="843924" y="55797"/>
                  </a:lnTo>
                  <a:lnTo>
                    <a:pt x="843962" y="55007"/>
                  </a:lnTo>
                  <a:lnTo>
                    <a:pt x="844648" y="54607"/>
                  </a:lnTo>
                  <a:lnTo>
                    <a:pt x="846039" y="55816"/>
                  </a:lnTo>
                  <a:lnTo>
                    <a:pt x="846068" y="56483"/>
                  </a:lnTo>
                  <a:lnTo>
                    <a:pt x="845925" y="56997"/>
                  </a:lnTo>
                  <a:close/>
                  <a:moveTo>
                    <a:pt x="842381" y="54178"/>
                  </a:moveTo>
                  <a:lnTo>
                    <a:pt x="842448" y="55302"/>
                  </a:lnTo>
                  <a:lnTo>
                    <a:pt x="840829" y="52749"/>
                  </a:lnTo>
                  <a:lnTo>
                    <a:pt x="840200" y="49730"/>
                  </a:lnTo>
                  <a:lnTo>
                    <a:pt x="841486" y="50806"/>
                  </a:lnTo>
                  <a:lnTo>
                    <a:pt x="842924" y="53035"/>
                  </a:lnTo>
                  <a:lnTo>
                    <a:pt x="842381" y="54178"/>
                  </a:lnTo>
                  <a:close/>
                  <a:moveTo>
                    <a:pt x="606209" y="45882"/>
                  </a:moveTo>
                  <a:lnTo>
                    <a:pt x="607104" y="48425"/>
                  </a:lnTo>
                  <a:lnTo>
                    <a:pt x="607237" y="49397"/>
                  </a:lnTo>
                  <a:lnTo>
                    <a:pt x="602275" y="50730"/>
                  </a:lnTo>
                  <a:lnTo>
                    <a:pt x="599284" y="47606"/>
                  </a:lnTo>
                  <a:lnTo>
                    <a:pt x="599922" y="46339"/>
                  </a:lnTo>
                  <a:lnTo>
                    <a:pt x="602504" y="46396"/>
                  </a:lnTo>
                  <a:lnTo>
                    <a:pt x="606209" y="45882"/>
                  </a:lnTo>
                  <a:close/>
                  <a:moveTo>
                    <a:pt x="350434" y="59093"/>
                  </a:moveTo>
                  <a:lnTo>
                    <a:pt x="346777" y="60074"/>
                  </a:lnTo>
                  <a:lnTo>
                    <a:pt x="344662" y="58703"/>
                  </a:lnTo>
                  <a:lnTo>
                    <a:pt x="346948" y="57017"/>
                  </a:lnTo>
                  <a:lnTo>
                    <a:pt x="347757" y="56902"/>
                  </a:lnTo>
                  <a:lnTo>
                    <a:pt x="348291" y="56569"/>
                  </a:lnTo>
                  <a:lnTo>
                    <a:pt x="348482" y="55883"/>
                  </a:lnTo>
                  <a:lnTo>
                    <a:pt x="344348" y="54769"/>
                  </a:lnTo>
                  <a:lnTo>
                    <a:pt x="343166" y="53788"/>
                  </a:lnTo>
                  <a:lnTo>
                    <a:pt x="342043" y="51292"/>
                  </a:lnTo>
                  <a:lnTo>
                    <a:pt x="342071" y="49701"/>
                  </a:lnTo>
                  <a:lnTo>
                    <a:pt x="347386" y="45501"/>
                  </a:lnTo>
                  <a:lnTo>
                    <a:pt x="348624" y="45053"/>
                  </a:lnTo>
                  <a:lnTo>
                    <a:pt x="348824" y="46796"/>
                  </a:lnTo>
                  <a:lnTo>
                    <a:pt x="352491" y="51197"/>
                  </a:lnTo>
                  <a:lnTo>
                    <a:pt x="352653" y="54130"/>
                  </a:lnTo>
                  <a:lnTo>
                    <a:pt x="352510" y="55188"/>
                  </a:lnTo>
                  <a:lnTo>
                    <a:pt x="350434" y="59093"/>
                  </a:lnTo>
                  <a:close/>
                  <a:moveTo>
                    <a:pt x="570623" y="41253"/>
                  </a:moveTo>
                  <a:lnTo>
                    <a:pt x="571585" y="41824"/>
                  </a:lnTo>
                  <a:lnTo>
                    <a:pt x="572919" y="41805"/>
                  </a:lnTo>
                  <a:lnTo>
                    <a:pt x="574500" y="41386"/>
                  </a:lnTo>
                  <a:lnTo>
                    <a:pt x="578386" y="41786"/>
                  </a:lnTo>
                  <a:lnTo>
                    <a:pt x="585263" y="41872"/>
                  </a:lnTo>
                  <a:lnTo>
                    <a:pt x="589997" y="42872"/>
                  </a:lnTo>
                  <a:lnTo>
                    <a:pt x="594627" y="45701"/>
                  </a:lnTo>
                  <a:lnTo>
                    <a:pt x="596932" y="46272"/>
                  </a:lnTo>
                  <a:lnTo>
                    <a:pt x="597922" y="46291"/>
                  </a:lnTo>
                  <a:lnTo>
                    <a:pt x="597703" y="46511"/>
                  </a:lnTo>
                  <a:lnTo>
                    <a:pt x="595874" y="47282"/>
                  </a:lnTo>
                  <a:lnTo>
                    <a:pt x="595007" y="48806"/>
                  </a:lnTo>
                  <a:lnTo>
                    <a:pt x="597532" y="51140"/>
                  </a:lnTo>
                  <a:lnTo>
                    <a:pt x="597703" y="52692"/>
                  </a:lnTo>
                  <a:lnTo>
                    <a:pt x="599656" y="54083"/>
                  </a:lnTo>
                  <a:lnTo>
                    <a:pt x="602046" y="56245"/>
                  </a:lnTo>
                  <a:lnTo>
                    <a:pt x="602142" y="56950"/>
                  </a:lnTo>
                  <a:lnTo>
                    <a:pt x="602952" y="57921"/>
                  </a:lnTo>
                  <a:lnTo>
                    <a:pt x="603361" y="59112"/>
                  </a:lnTo>
                  <a:lnTo>
                    <a:pt x="601675" y="60293"/>
                  </a:lnTo>
                  <a:lnTo>
                    <a:pt x="599418" y="60512"/>
                  </a:lnTo>
                  <a:lnTo>
                    <a:pt x="597741" y="59398"/>
                  </a:lnTo>
                  <a:lnTo>
                    <a:pt x="596208" y="58007"/>
                  </a:lnTo>
                  <a:lnTo>
                    <a:pt x="595808" y="59731"/>
                  </a:lnTo>
                  <a:lnTo>
                    <a:pt x="594617" y="60722"/>
                  </a:lnTo>
                  <a:lnTo>
                    <a:pt x="590273" y="60436"/>
                  </a:lnTo>
                  <a:lnTo>
                    <a:pt x="587168" y="60445"/>
                  </a:lnTo>
                  <a:lnTo>
                    <a:pt x="584082" y="60874"/>
                  </a:lnTo>
                  <a:lnTo>
                    <a:pt x="585625" y="61141"/>
                  </a:lnTo>
                  <a:lnTo>
                    <a:pt x="587026" y="61693"/>
                  </a:lnTo>
                  <a:lnTo>
                    <a:pt x="591835" y="66094"/>
                  </a:lnTo>
                  <a:lnTo>
                    <a:pt x="592864" y="67723"/>
                  </a:lnTo>
                  <a:lnTo>
                    <a:pt x="591178" y="70961"/>
                  </a:lnTo>
                  <a:lnTo>
                    <a:pt x="591998" y="72285"/>
                  </a:lnTo>
                  <a:lnTo>
                    <a:pt x="593855" y="73047"/>
                  </a:lnTo>
                  <a:lnTo>
                    <a:pt x="596122" y="74657"/>
                  </a:lnTo>
                  <a:lnTo>
                    <a:pt x="597732" y="74819"/>
                  </a:lnTo>
                  <a:lnTo>
                    <a:pt x="598894" y="75733"/>
                  </a:lnTo>
                  <a:lnTo>
                    <a:pt x="598941" y="77314"/>
                  </a:lnTo>
                  <a:lnTo>
                    <a:pt x="599618" y="78743"/>
                  </a:lnTo>
                  <a:lnTo>
                    <a:pt x="597789" y="79324"/>
                  </a:lnTo>
                  <a:lnTo>
                    <a:pt x="599598" y="79705"/>
                  </a:lnTo>
                  <a:lnTo>
                    <a:pt x="601218" y="80438"/>
                  </a:lnTo>
                  <a:lnTo>
                    <a:pt x="600332" y="81181"/>
                  </a:lnTo>
                  <a:lnTo>
                    <a:pt x="599646" y="82086"/>
                  </a:lnTo>
                  <a:lnTo>
                    <a:pt x="600389" y="82572"/>
                  </a:lnTo>
                  <a:lnTo>
                    <a:pt x="602609" y="83401"/>
                  </a:lnTo>
                  <a:lnTo>
                    <a:pt x="603580" y="84172"/>
                  </a:lnTo>
                  <a:lnTo>
                    <a:pt x="604085" y="86239"/>
                  </a:lnTo>
                  <a:lnTo>
                    <a:pt x="606257" y="89621"/>
                  </a:lnTo>
                  <a:lnTo>
                    <a:pt x="610219" y="93983"/>
                  </a:lnTo>
                  <a:lnTo>
                    <a:pt x="611086" y="95574"/>
                  </a:lnTo>
                  <a:lnTo>
                    <a:pt x="611076" y="97041"/>
                  </a:lnTo>
                  <a:lnTo>
                    <a:pt x="610419" y="98298"/>
                  </a:lnTo>
                  <a:lnTo>
                    <a:pt x="608162" y="99765"/>
                  </a:lnTo>
                  <a:lnTo>
                    <a:pt x="606361" y="101708"/>
                  </a:lnTo>
                  <a:lnTo>
                    <a:pt x="606142" y="102413"/>
                  </a:lnTo>
                  <a:lnTo>
                    <a:pt x="603685" y="103308"/>
                  </a:lnTo>
                  <a:lnTo>
                    <a:pt x="604808" y="103965"/>
                  </a:lnTo>
                  <a:lnTo>
                    <a:pt x="605704" y="104861"/>
                  </a:lnTo>
                  <a:lnTo>
                    <a:pt x="607409" y="107556"/>
                  </a:lnTo>
                  <a:lnTo>
                    <a:pt x="611476" y="111938"/>
                  </a:lnTo>
                  <a:lnTo>
                    <a:pt x="613524" y="113576"/>
                  </a:lnTo>
                  <a:lnTo>
                    <a:pt x="621935" y="119520"/>
                  </a:lnTo>
                  <a:lnTo>
                    <a:pt x="626411" y="122110"/>
                  </a:lnTo>
                  <a:lnTo>
                    <a:pt x="632127" y="128035"/>
                  </a:lnTo>
                  <a:lnTo>
                    <a:pt x="635089" y="129407"/>
                  </a:lnTo>
                  <a:lnTo>
                    <a:pt x="635670" y="131055"/>
                  </a:lnTo>
                  <a:lnTo>
                    <a:pt x="633193" y="133588"/>
                  </a:lnTo>
                  <a:lnTo>
                    <a:pt x="629593" y="134855"/>
                  </a:lnTo>
                  <a:lnTo>
                    <a:pt x="623640" y="135531"/>
                  </a:lnTo>
                  <a:lnTo>
                    <a:pt x="617668" y="134645"/>
                  </a:lnTo>
                  <a:lnTo>
                    <a:pt x="614581" y="133921"/>
                  </a:lnTo>
                  <a:lnTo>
                    <a:pt x="611895" y="132464"/>
                  </a:lnTo>
                  <a:lnTo>
                    <a:pt x="609781" y="129540"/>
                  </a:lnTo>
                  <a:lnTo>
                    <a:pt x="606980" y="127959"/>
                  </a:lnTo>
                  <a:lnTo>
                    <a:pt x="608057" y="129730"/>
                  </a:lnTo>
                  <a:lnTo>
                    <a:pt x="608733" y="131540"/>
                  </a:lnTo>
                  <a:lnTo>
                    <a:pt x="608380" y="133512"/>
                  </a:lnTo>
                  <a:lnTo>
                    <a:pt x="607285" y="135055"/>
                  </a:lnTo>
                  <a:lnTo>
                    <a:pt x="605399" y="136188"/>
                  </a:lnTo>
                  <a:lnTo>
                    <a:pt x="603380" y="137112"/>
                  </a:lnTo>
                  <a:lnTo>
                    <a:pt x="602523" y="137760"/>
                  </a:lnTo>
                  <a:lnTo>
                    <a:pt x="597398" y="148076"/>
                  </a:lnTo>
                  <a:lnTo>
                    <a:pt x="596569" y="150866"/>
                  </a:lnTo>
                  <a:lnTo>
                    <a:pt x="595007" y="162449"/>
                  </a:lnTo>
                  <a:lnTo>
                    <a:pt x="594979" y="165725"/>
                  </a:lnTo>
                  <a:lnTo>
                    <a:pt x="597284" y="171850"/>
                  </a:lnTo>
                  <a:lnTo>
                    <a:pt x="597484" y="175060"/>
                  </a:lnTo>
                  <a:lnTo>
                    <a:pt x="597941" y="176451"/>
                  </a:lnTo>
                  <a:lnTo>
                    <a:pt x="597636" y="177603"/>
                  </a:lnTo>
                  <a:lnTo>
                    <a:pt x="596551" y="178289"/>
                  </a:lnTo>
                  <a:lnTo>
                    <a:pt x="592150" y="180156"/>
                  </a:lnTo>
                  <a:lnTo>
                    <a:pt x="589045" y="181708"/>
                  </a:lnTo>
                  <a:lnTo>
                    <a:pt x="586521" y="183918"/>
                  </a:lnTo>
                  <a:lnTo>
                    <a:pt x="584482" y="186671"/>
                  </a:lnTo>
                  <a:lnTo>
                    <a:pt x="582692" y="188662"/>
                  </a:lnTo>
                  <a:lnTo>
                    <a:pt x="580311" y="189614"/>
                  </a:lnTo>
                  <a:lnTo>
                    <a:pt x="578577" y="189471"/>
                  </a:lnTo>
                  <a:lnTo>
                    <a:pt x="577186" y="188557"/>
                  </a:lnTo>
                  <a:lnTo>
                    <a:pt x="576205" y="186785"/>
                  </a:lnTo>
                  <a:lnTo>
                    <a:pt x="575643" y="184852"/>
                  </a:lnTo>
                  <a:lnTo>
                    <a:pt x="575281" y="186280"/>
                  </a:lnTo>
                  <a:lnTo>
                    <a:pt x="575348" y="187680"/>
                  </a:lnTo>
                  <a:lnTo>
                    <a:pt x="576167" y="189176"/>
                  </a:lnTo>
                  <a:lnTo>
                    <a:pt x="576481" y="190757"/>
                  </a:lnTo>
                  <a:lnTo>
                    <a:pt x="576005" y="192367"/>
                  </a:lnTo>
                  <a:lnTo>
                    <a:pt x="574986" y="193653"/>
                  </a:lnTo>
                  <a:lnTo>
                    <a:pt x="572224" y="195053"/>
                  </a:lnTo>
                  <a:lnTo>
                    <a:pt x="570699" y="196253"/>
                  </a:lnTo>
                  <a:lnTo>
                    <a:pt x="570404" y="198377"/>
                  </a:lnTo>
                  <a:lnTo>
                    <a:pt x="569671" y="199568"/>
                  </a:lnTo>
                  <a:lnTo>
                    <a:pt x="568614" y="200492"/>
                  </a:lnTo>
                  <a:lnTo>
                    <a:pt x="564718" y="202606"/>
                  </a:lnTo>
                  <a:lnTo>
                    <a:pt x="563842" y="203454"/>
                  </a:lnTo>
                  <a:lnTo>
                    <a:pt x="563203" y="204530"/>
                  </a:lnTo>
                  <a:lnTo>
                    <a:pt x="565280" y="204359"/>
                  </a:lnTo>
                  <a:lnTo>
                    <a:pt x="567185" y="204530"/>
                  </a:lnTo>
                  <a:lnTo>
                    <a:pt x="567328" y="206635"/>
                  </a:lnTo>
                  <a:lnTo>
                    <a:pt x="567928" y="208207"/>
                  </a:lnTo>
                  <a:lnTo>
                    <a:pt x="567166" y="211646"/>
                  </a:lnTo>
                  <a:lnTo>
                    <a:pt x="564232" y="213970"/>
                  </a:lnTo>
                  <a:lnTo>
                    <a:pt x="565699" y="214455"/>
                  </a:lnTo>
                  <a:lnTo>
                    <a:pt x="567023" y="215217"/>
                  </a:lnTo>
                  <a:lnTo>
                    <a:pt x="569966" y="215779"/>
                  </a:lnTo>
                  <a:lnTo>
                    <a:pt x="570957" y="218218"/>
                  </a:lnTo>
                  <a:lnTo>
                    <a:pt x="570519" y="221171"/>
                  </a:lnTo>
                  <a:lnTo>
                    <a:pt x="569986" y="223818"/>
                  </a:lnTo>
                  <a:lnTo>
                    <a:pt x="567871" y="224552"/>
                  </a:lnTo>
                  <a:lnTo>
                    <a:pt x="566556" y="224066"/>
                  </a:lnTo>
                  <a:lnTo>
                    <a:pt x="565252" y="224114"/>
                  </a:lnTo>
                  <a:lnTo>
                    <a:pt x="564289" y="224914"/>
                  </a:lnTo>
                  <a:lnTo>
                    <a:pt x="564042" y="226285"/>
                  </a:lnTo>
                  <a:lnTo>
                    <a:pt x="565861" y="225609"/>
                  </a:lnTo>
                  <a:lnTo>
                    <a:pt x="565756" y="229038"/>
                  </a:lnTo>
                  <a:lnTo>
                    <a:pt x="565261" y="232381"/>
                  </a:lnTo>
                  <a:lnTo>
                    <a:pt x="564661" y="234229"/>
                  </a:lnTo>
                  <a:lnTo>
                    <a:pt x="563546" y="235734"/>
                  </a:lnTo>
                  <a:lnTo>
                    <a:pt x="561861" y="236220"/>
                  </a:lnTo>
                  <a:lnTo>
                    <a:pt x="560270" y="235087"/>
                  </a:lnTo>
                  <a:lnTo>
                    <a:pt x="559946" y="236401"/>
                  </a:lnTo>
                  <a:lnTo>
                    <a:pt x="560432" y="237506"/>
                  </a:lnTo>
                  <a:lnTo>
                    <a:pt x="562699" y="240192"/>
                  </a:lnTo>
                  <a:lnTo>
                    <a:pt x="561308" y="240782"/>
                  </a:lnTo>
                  <a:lnTo>
                    <a:pt x="560298" y="241697"/>
                  </a:lnTo>
                  <a:lnTo>
                    <a:pt x="559841" y="243030"/>
                  </a:lnTo>
                  <a:lnTo>
                    <a:pt x="557374" y="246088"/>
                  </a:lnTo>
                  <a:lnTo>
                    <a:pt x="556279" y="248336"/>
                  </a:lnTo>
                  <a:lnTo>
                    <a:pt x="555812" y="250736"/>
                  </a:lnTo>
                  <a:lnTo>
                    <a:pt x="554660" y="252641"/>
                  </a:lnTo>
                  <a:lnTo>
                    <a:pt x="536000" y="260947"/>
                  </a:lnTo>
                  <a:lnTo>
                    <a:pt x="520903" y="267938"/>
                  </a:lnTo>
                  <a:lnTo>
                    <a:pt x="519817" y="267462"/>
                  </a:lnTo>
                  <a:lnTo>
                    <a:pt x="519083" y="266395"/>
                  </a:lnTo>
                  <a:lnTo>
                    <a:pt x="518570" y="255527"/>
                  </a:lnTo>
                  <a:lnTo>
                    <a:pt x="516702" y="249974"/>
                  </a:lnTo>
                  <a:lnTo>
                    <a:pt x="516426" y="246840"/>
                  </a:lnTo>
                  <a:lnTo>
                    <a:pt x="514292" y="249631"/>
                  </a:lnTo>
                  <a:lnTo>
                    <a:pt x="512988" y="249345"/>
                  </a:lnTo>
                  <a:lnTo>
                    <a:pt x="511578" y="248631"/>
                  </a:lnTo>
                  <a:lnTo>
                    <a:pt x="510521" y="247717"/>
                  </a:lnTo>
                  <a:lnTo>
                    <a:pt x="510435" y="246516"/>
                  </a:lnTo>
                  <a:lnTo>
                    <a:pt x="511578" y="243068"/>
                  </a:lnTo>
                  <a:lnTo>
                    <a:pt x="510197" y="244964"/>
                  </a:lnTo>
                  <a:lnTo>
                    <a:pt x="508692" y="246421"/>
                  </a:lnTo>
                  <a:lnTo>
                    <a:pt x="507130" y="246240"/>
                  </a:lnTo>
                  <a:lnTo>
                    <a:pt x="505777" y="245516"/>
                  </a:lnTo>
                  <a:lnTo>
                    <a:pt x="505282" y="244392"/>
                  </a:lnTo>
                  <a:lnTo>
                    <a:pt x="504567" y="244221"/>
                  </a:lnTo>
                  <a:lnTo>
                    <a:pt x="501262" y="247288"/>
                  </a:lnTo>
                  <a:lnTo>
                    <a:pt x="496910" y="248936"/>
                  </a:lnTo>
                  <a:lnTo>
                    <a:pt x="494481" y="248907"/>
                  </a:lnTo>
                  <a:lnTo>
                    <a:pt x="492576" y="247964"/>
                  </a:lnTo>
                  <a:lnTo>
                    <a:pt x="492671" y="245621"/>
                  </a:lnTo>
                  <a:lnTo>
                    <a:pt x="492471" y="243335"/>
                  </a:lnTo>
                  <a:lnTo>
                    <a:pt x="491937" y="241992"/>
                  </a:lnTo>
                  <a:lnTo>
                    <a:pt x="490766" y="241506"/>
                  </a:lnTo>
                  <a:lnTo>
                    <a:pt x="489689" y="241678"/>
                  </a:lnTo>
                  <a:lnTo>
                    <a:pt x="486565" y="242868"/>
                  </a:lnTo>
                  <a:lnTo>
                    <a:pt x="485451" y="242726"/>
                  </a:lnTo>
                  <a:lnTo>
                    <a:pt x="484813" y="243326"/>
                  </a:lnTo>
                  <a:lnTo>
                    <a:pt x="476545" y="235001"/>
                  </a:lnTo>
                  <a:lnTo>
                    <a:pt x="474878" y="241745"/>
                  </a:lnTo>
                  <a:lnTo>
                    <a:pt x="469163" y="245326"/>
                  </a:lnTo>
                  <a:lnTo>
                    <a:pt x="464953" y="247412"/>
                  </a:lnTo>
                  <a:lnTo>
                    <a:pt x="460772" y="246631"/>
                  </a:lnTo>
                  <a:lnTo>
                    <a:pt x="456533" y="245297"/>
                  </a:lnTo>
                  <a:lnTo>
                    <a:pt x="452304" y="246907"/>
                  </a:lnTo>
                  <a:lnTo>
                    <a:pt x="447713" y="250850"/>
                  </a:lnTo>
                  <a:lnTo>
                    <a:pt x="446446" y="251450"/>
                  </a:lnTo>
                  <a:lnTo>
                    <a:pt x="445122" y="251441"/>
                  </a:lnTo>
                  <a:lnTo>
                    <a:pt x="444151" y="250927"/>
                  </a:lnTo>
                  <a:lnTo>
                    <a:pt x="444484" y="247936"/>
                  </a:lnTo>
                  <a:lnTo>
                    <a:pt x="444522" y="244945"/>
                  </a:lnTo>
                  <a:lnTo>
                    <a:pt x="444179" y="238287"/>
                  </a:lnTo>
                  <a:lnTo>
                    <a:pt x="443817" y="236972"/>
                  </a:lnTo>
                  <a:lnTo>
                    <a:pt x="442493" y="235144"/>
                  </a:lnTo>
                  <a:lnTo>
                    <a:pt x="440741" y="233820"/>
                  </a:lnTo>
                  <a:lnTo>
                    <a:pt x="439769" y="234782"/>
                  </a:lnTo>
                  <a:lnTo>
                    <a:pt x="438883" y="236106"/>
                  </a:lnTo>
                  <a:lnTo>
                    <a:pt x="435397" y="236048"/>
                  </a:lnTo>
                  <a:lnTo>
                    <a:pt x="431997" y="234991"/>
                  </a:lnTo>
                  <a:lnTo>
                    <a:pt x="429101" y="235591"/>
                  </a:lnTo>
                  <a:lnTo>
                    <a:pt x="423348" y="238230"/>
                  </a:lnTo>
                  <a:lnTo>
                    <a:pt x="420300" y="238639"/>
                  </a:lnTo>
                  <a:lnTo>
                    <a:pt x="418662" y="238039"/>
                  </a:lnTo>
                  <a:lnTo>
                    <a:pt x="417614" y="236620"/>
                  </a:lnTo>
                  <a:lnTo>
                    <a:pt x="418214" y="235315"/>
                  </a:lnTo>
                  <a:lnTo>
                    <a:pt x="419481" y="234315"/>
                  </a:lnTo>
                  <a:lnTo>
                    <a:pt x="417119" y="235105"/>
                  </a:lnTo>
                  <a:lnTo>
                    <a:pt x="415109" y="236439"/>
                  </a:lnTo>
                  <a:lnTo>
                    <a:pt x="414232" y="237296"/>
                  </a:lnTo>
                  <a:lnTo>
                    <a:pt x="413289" y="236868"/>
                  </a:lnTo>
                  <a:lnTo>
                    <a:pt x="410775" y="233858"/>
                  </a:lnTo>
                  <a:lnTo>
                    <a:pt x="405517" y="234982"/>
                  </a:lnTo>
                  <a:lnTo>
                    <a:pt x="404813" y="235325"/>
                  </a:lnTo>
                  <a:lnTo>
                    <a:pt x="403517" y="236353"/>
                  </a:lnTo>
                  <a:lnTo>
                    <a:pt x="402269" y="235839"/>
                  </a:lnTo>
                  <a:lnTo>
                    <a:pt x="401650" y="234744"/>
                  </a:lnTo>
                  <a:lnTo>
                    <a:pt x="401431" y="228457"/>
                  </a:lnTo>
                  <a:lnTo>
                    <a:pt x="398754" y="216370"/>
                  </a:lnTo>
                  <a:lnTo>
                    <a:pt x="398021" y="210198"/>
                  </a:lnTo>
                  <a:lnTo>
                    <a:pt x="397430" y="208740"/>
                  </a:lnTo>
                  <a:lnTo>
                    <a:pt x="394363" y="206521"/>
                  </a:lnTo>
                  <a:lnTo>
                    <a:pt x="394468" y="203340"/>
                  </a:lnTo>
                  <a:lnTo>
                    <a:pt x="396068" y="200673"/>
                  </a:lnTo>
                  <a:lnTo>
                    <a:pt x="396402" y="197568"/>
                  </a:lnTo>
                  <a:lnTo>
                    <a:pt x="395944" y="194196"/>
                  </a:lnTo>
                  <a:lnTo>
                    <a:pt x="394982" y="190900"/>
                  </a:lnTo>
                  <a:lnTo>
                    <a:pt x="393773" y="188414"/>
                  </a:lnTo>
                  <a:lnTo>
                    <a:pt x="392039" y="186290"/>
                  </a:lnTo>
                  <a:lnTo>
                    <a:pt x="389744" y="183909"/>
                  </a:lnTo>
                  <a:lnTo>
                    <a:pt x="386915" y="182128"/>
                  </a:lnTo>
                  <a:lnTo>
                    <a:pt x="380819" y="180127"/>
                  </a:lnTo>
                  <a:lnTo>
                    <a:pt x="377609" y="180308"/>
                  </a:lnTo>
                  <a:lnTo>
                    <a:pt x="376409" y="179518"/>
                  </a:lnTo>
                  <a:lnTo>
                    <a:pt x="375608" y="178498"/>
                  </a:lnTo>
                  <a:lnTo>
                    <a:pt x="375932" y="176498"/>
                  </a:lnTo>
                  <a:lnTo>
                    <a:pt x="377018" y="175127"/>
                  </a:lnTo>
                  <a:lnTo>
                    <a:pt x="378476" y="174784"/>
                  </a:lnTo>
                  <a:lnTo>
                    <a:pt x="378657" y="174003"/>
                  </a:lnTo>
                  <a:lnTo>
                    <a:pt x="375561" y="172393"/>
                  </a:lnTo>
                  <a:lnTo>
                    <a:pt x="372980" y="170202"/>
                  </a:lnTo>
                  <a:lnTo>
                    <a:pt x="372170" y="168888"/>
                  </a:lnTo>
                  <a:lnTo>
                    <a:pt x="371923" y="167440"/>
                  </a:lnTo>
                  <a:lnTo>
                    <a:pt x="371941" y="164097"/>
                  </a:lnTo>
                  <a:lnTo>
                    <a:pt x="372684" y="161982"/>
                  </a:lnTo>
                  <a:lnTo>
                    <a:pt x="373094" y="160839"/>
                  </a:lnTo>
                  <a:lnTo>
                    <a:pt x="373885" y="157305"/>
                  </a:lnTo>
                  <a:lnTo>
                    <a:pt x="375571" y="156229"/>
                  </a:lnTo>
                  <a:lnTo>
                    <a:pt x="375304" y="155581"/>
                  </a:lnTo>
                  <a:lnTo>
                    <a:pt x="374580" y="155095"/>
                  </a:lnTo>
                  <a:lnTo>
                    <a:pt x="373532" y="153933"/>
                  </a:lnTo>
                  <a:lnTo>
                    <a:pt x="372666" y="152600"/>
                  </a:lnTo>
                  <a:lnTo>
                    <a:pt x="370694" y="150333"/>
                  </a:lnTo>
                  <a:lnTo>
                    <a:pt x="367217" y="147609"/>
                  </a:lnTo>
                  <a:lnTo>
                    <a:pt x="366626" y="142903"/>
                  </a:lnTo>
                  <a:lnTo>
                    <a:pt x="366179" y="135969"/>
                  </a:lnTo>
                  <a:lnTo>
                    <a:pt x="366465" y="132817"/>
                  </a:lnTo>
                  <a:lnTo>
                    <a:pt x="367579" y="126920"/>
                  </a:lnTo>
                  <a:lnTo>
                    <a:pt x="369513" y="125063"/>
                  </a:lnTo>
                  <a:lnTo>
                    <a:pt x="371046" y="124549"/>
                  </a:lnTo>
                  <a:lnTo>
                    <a:pt x="372199" y="123758"/>
                  </a:lnTo>
                  <a:lnTo>
                    <a:pt x="371246" y="123644"/>
                  </a:lnTo>
                  <a:lnTo>
                    <a:pt x="370427" y="123939"/>
                  </a:lnTo>
                  <a:lnTo>
                    <a:pt x="368960" y="124139"/>
                  </a:lnTo>
                  <a:lnTo>
                    <a:pt x="370170" y="118863"/>
                  </a:lnTo>
                  <a:lnTo>
                    <a:pt x="370713" y="117338"/>
                  </a:lnTo>
                  <a:lnTo>
                    <a:pt x="373142" y="114386"/>
                  </a:lnTo>
                  <a:lnTo>
                    <a:pt x="375990" y="111776"/>
                  </a:lnTo>
                  <a:lnTo>
                    <a:pt x="377190" y="108699"/>
                  </a:lnTo>
                  <a:lnTo>
                    <a:pt x="378809" y="106004"/>
                  </a:lnTo>
                  <a:lnTo>
                    <a:pt x="385505" y="103222"/>
                  </a:lnTo>
                  <a:lnTo>
                    <a:pt x="383095" y="106709"/>
                  </a:lnTo>
                  <a:lnTo>
                    <a:pt x="383362" y="107975"/>
                  </a:lnTo>
                  <a:lnTo>
                    <a:pt x="383953" y="109099"/>
                  </a:lnTo>
                  <a:lnTo>
                    <a:pt x="385686" y="109890"/>
                  </a:lnTo>
                  <a:lnTo>
                    <a:pt x="386182" y="114186"/>
                  </a:lnTo>
                  <a:lnTo>
                    <a:pt x="388362" y="116624"/>
                  </a:lnTo>
                  <a:lnTo>
                    <a:pt x="390554" y="118853"/>
                  </a:lnTo>
                  <a:lnTo>
                    <a:pt x="392173" y="119948"/>
                  </a:lnTo>
                  <a:lnTo>
                    <a:pt x="393954" y="121539"/>
                  </a:lnTo>
                  <a:lnTo>
                    <a:pt x="395201" y="123015"/>
                  </a:lnTo>
                  <a:lnTo>
                    <a:pt x="396516" y="124253"/>
                  </a:lnTo>
                  <a:lnTo>
                    <a:pt x="398497" y="125463"/>
                  </a:lnTo>
                  <a:lnTo>
                    <a:pt x="403860" y="130616"/>
                  </a:lnTo>
                  <a:lnTo>
                    <a:pt x="406098" y="132131"/>
                  </a:lnTo>
                  <a:lnTo>
                    <a:pt x="407765" y="133645"/>
                  </a:lnTo>
                  <a:lnTo>
                    <a:pt x="408946" y="134179"/>
                  </a:lnTo>
                  <a:lnTo>
                    <a:pt x="411870" y="133750"/>
                  </a:lnTo>
                  <a:lnTo>
                    <a:pt x="420509" y="130054"/>
                  </a:lnTo>
                  <a:lnTo>
                    <a:pt x="422062" y="129816"/>
                  </a:lnTo>
                  <a:lnTo>
                    <a:pt x="424872" y="129178"/>
                  </a:lnTo>
                  <a:lnTo>
                    <a:pt x="429834" y="129378"/>
                  </a:lnTo>
                  <a:lnTo>
                    <a:pt x="435083" y="130635"/>
                  </a:lnTo>
                  <a:lnTo>
                    <a:pt x="436788" y="130673"/>
                  </a:lnTo>
                  <a:lnTo>
                    <a:pt x="438407" y="129921"/>
                  </a:lnTo>
                  <a:lnTo>
                    <a:pt x="440655" y="130140"/>
                  </a:lnTo>
                  <a:lnTo>
                    <a:pt x="442750" y="130530"/>
                  </a:lnTo>
                  <a:lnTo>
                    <a:pt x="443798" y="130207"/>
                  </a:lnTo>
                  <a:lnTo>
                    <a:pt x="446846" y="127511"/>
                  </a:lnTo>
                  <a:lnTo>
                    <a:pt x="450999" y="126711"/>
                  </a:lnTo>
                  <a:lnTo>
                    <a:pt x="452342" y="124044"/>
                  </a:lnTo>
                  <a:lnTo>
                    <a:pt x="453380" y="121530"/>
                  </a:lnTo>
                  <a:lnTo>
                    <a:pt x="453876" y="118853"/>
                  </a:lnTo>
                  <a:lnTo>
                    <a:pt x="455609" y="117777"/>
                  </a:lnTo>
                  <a:lnTo>
                    <a:pt x="458038" y="116843"/>
                  </a:lnTo>
                  <a:lnTo>
                    <a:pt x="461639" y="115662"/>
                  </a:lnTo>
                  <a:lnTo>
                    <a:pt x="474126" y="115453"/>
                  </a:lnTo>
                  <a:lnTo>
                    <a:pt x="475336" y="115967"/>
                  </a:lnTo>
                  <a:lnTo>
                    <a:pt x="475592" y="117338"/>
                  </a:lnTo>
                  <a:lnTo>
                    <a:pt x="475336" y="118376"/>
                  </a:lnTo>
                  <a:lnTo>
                    <a:pt x="475831" y="118996"/>
                  </a:lnTo>
                  <a:lnTo>
                    <a:pt x="477488" y="119053"/>
                  </a:lnTo>
                  <a:lnTo>
                    <a:pt x="479021" y="119682"/>
                  </a:lnTo>
                  <a:lnTo>
                    <a:pt x="485241" y="121834"/>
                  </a:lnTo>
                  <a:lnTo>
                    <a:pt x="487889" y="122501"/>
                  </a:lnTo>
                  <a:lnTo>
                    <a:pt x="489365" y="122329"/>
                  </a:lnTo>
                  <a:lnTo>
                    <a:pt x="492280" y="124253"/>
                  </a:lnTo>
                  <a:lnTo>
                    <a:pt x="493871" y="123596"/>
                  </a:lnTo>
                  <a:lnTo>
                    <a:pt x="495976" y="122244"/>
                  </a:lnTo>
                  <a:lnTo>
                    <a:pt x="497977" y="120425"/>
                  </a:lnTo>
                  <a:lnTo>
                    <a:pt x="499767" y="118986"/>
                  </a:lnTo>
                  <a:lnTo>
                    <a:pt x="502368" y="118424"/>
                  </a:lnTo>
                  <a:lnTo>
                    <a:pt x="505739" y="118500"/>
                  </a:lnTo>
                  <a:lnTo>
                    <a:pt x="509721" y="118005"/>
                  </a:lnTo>
                  <a:lnTo>
                    <a:pt x="512721" y="117234"/>
                  </a:lnTo>
                  <a:lnTo>
                    <a:pt x="516074" y="118510"/>
                  </a:lnTo>
                  <a:lnTo>
                    <a:pt x="516969" y="118110"/>
                  </a:lnTo>
                  <a:lnTo>
                    <a:pt x="517550" y="116862"/>
                  </a:lnTo>
                  <a:lnTo>
                    <a:pt x="519284" y="114129"/>
                  </a:lnTo>
                  <a:lnTo>
                    <a:pt x="520055" y="112290"/>
                  </a:lnTo>
                  <a:lnTo>
                    <a:pt x="520722" y="108766"/>
                  </a:lnTo>
                  <a:lnTo>
                    <a:pt x="521189" y="107928"/>
                  </a:lnTo>
                  <a:lnTo>
                    <a:pt x="522465" y="107442"/>
                  </a:lnTo>
                  <a:lnTo>
                    <a:pt x="523770" y="106775"/>
                  </a:lnTo>
                  <a:lnTo>
                    <a:pt x="524113" y="105718"/>
                  </a:lnTo>
                  <a:lnTo>
                    <a:pt x="524589" y="104489"/>
                  </a:lnTo>
                  <a:lnTo>
                    <a:pt x="524199" y="103461"/>
                  </a:lnTo>
                  <a:lnTo>
                    <a:pt x="523456" y="102594"/>
                  </a:lnTo>
                  <a:lnTo>
                    <a:pt x="522675" y="99651"/>
                  </a:lnTo>
                  <a:lnTo>
                    <a:pt x="522922" y="98307"/>
                  </a:lnTo>
                  <a:lnTo>
                    <a:pt x="523408" y="97307"/>
                  </a:lnTo>
                  <a:lnTo>
                    <a:pt x="524751" y="96803"/>
                  </a:lnTo>
                  <a:lnTo>
                    <a:pt x="528295" y="94640"/>
                  </a:lnTo>
                  <a:lnTo>
                    <a:pt x="531438" y="92107"/>
                  </a:lnTo>
                  <a:lnTo>
                    <a:pt x="533162" y="90868"/>
                  </a:lnTo>
                  <a:lnTo>
                    <a:pt x="533914" y="90068"/>
                  </a:lnTo>
                  <a:lnTo>
                    <a:pt x="533962" y="88906"/>
                  </a:lnTo>
                  <a:lnTo>
                    <a:pt x="532590" y="87697"/>
                  </a:lnTo>
                  <a:lnTo>
                    <a:pt x="531276" y="87116"/>
                  </a:lnTo>
                  <a:lnTo>
                    <a:pt x="531180" y="85715"/>
                  </a:lnTo>
                  <a:lnTo>
                    <a:pt x="531228" y="84744"/>
                  </a:lnTo>
                  <a:lnTo>
                    <a:pt x="531628" y="83829"/>
                  </a:lnTo>
                  <a:lnTo>
                    <a:pt x="531428" y="82943"/>
                  </a:lnTo>
                  <a:lnTo>
                    <a:pt x="531419" y="81620"/>
                  </a:lnTo>
                  <a:lnTo>
                    <a:pt x="532257" y="80191"/>
                  </a:lnTo>
                  <a:lnTo>
                    <a:pt x="534190" y="78076"/>
                  </a:lnTo>
                  <a:lnTo>
                    <a:pt x="535714" y="76705"/>
                  </a:lnTo>
                  <a:lnTo>
                    <a:pt x="537410" y="77553"/>
                  </a:lnTo>
                  <a:lnTo>
                    <a:pt x="539382" y="77162"/>
                  </a:lnTo>
                  <a:lnTo>
                    <a:pt x="541258" y="76476"/>
                  </a:lnTo>
                  <a:lnTo>
                    <a:pt x="542296" y="73981"/>
                  </a:lnTo>
                  <a:lnTo>
                    <a:pt x="542458" y="72790"/>
                  </a:lnTo>
                  <a:lnTo>
                    <a:pt x="542211" y="71837"/>
                  </a:lnTo>
                  <a:lnTo>
                    <a:pt x="542858" y="68285"/>
                  </a:lnTo>
                  <a:lnTo>
                    <a:pt x="543020" y="67770"/>
                  </a:lnTo>
                  <a:lnTo>
                    <a:pt x="544249" y="65532"/>
                  </a:lnTo>
                  <a:lnTo>
                    <a:pt x="544373" y="64027"/>
                  </a:lnTo>
                  <a:lnTo>
                    <a:pt x="543677" y="60531"/>
                  </a:lnTo>
                  <a:lnTo>
                    <a:pt x="544116" y="57883"/>
                  </a:lnTo>
                  <a:lnTo>
                    <a:pt x="544316" y="52406"/>
                  </a:lnTo>
                  <a:lnTo>
                    <a:pt x="545049" y="51425"/>
                  </a:lnTo>
                  <a:lnTo>
                    <a:pt x="545896" y="48587"/>
                  </a:lnTo>
                  <a:lnTo>
                    <a:pt x="547268" y="45625"/>
                  </a:lnTo>
                  <a:lnTo>
                    <a:pt x="550040" y="44015"/>
                  </a:lnTo>
                  <a:lnTo>
                    <a:pt x="551488" y="41900"/>
                  </a:lnTo>
                  <a:lnTo>
                    <a:pt x="552126" y="41500"/>
                  </a:lnTo>
                  <a:lnTo>
                    <a:pt x="553078" y="41481"/>
                  </a:lnTo>
                  <a:lnTo>
                    <a:pt x="556431" y="43024"/>
                  </a:lnTo>
                  <a:lnTo>
                    <a:pt x="559441" y="41310"/>
                  </a:lnTo>
                  <a:lnTo>
                    <a:pt x="562165" y="41110"/>
                  </a:lnTo>
                  <a:lnTo>
                    <a:pt x="564413" y="41338"/>
                  </a:lnTo>
                  <a:lnTo>
                    <a:pt x="565680" y="42043"/>
                  </a:lnTo>
                  <a:lnTo>
                    <a:pt x="566928" y="42548"/>
                  </a:lnTo>
                  <a:lnTo>
                    <a:pt x="569614" y="40881"/>
                  </a:lnTo>
                  <a:lnTo>
                    <a:pt x="570623" y="41253"/>
                  </a:lnTo>
                  <a:close/>
                  <a:moveTo>
                    <a:pt x="844972" y="49949"/>
                  </a:moveTo>
                  <a:lnTo>
                    <a:pt x="843896" y="50502"/>
                  </a:lnTo>
                  <a:lnTo>
                    <a:pt x="842162" y="50302"/>
                  </a:lnTo>
                  <a:lnTo>
                    <a:pt x="841972" y="48949"/>
                  </a:lnTo>
                  <a:lnTo>
                    <a:pt x="843734" y="46520"/>
                  </a:lnTo>
                  <a:lnTo>
                    <a:pt x="844896" y="43958"/>
                  </a:lnTo>
                  <a:lnTo>
                    <a:pt x="843658" y="43320"/>
                  </a:lnTo>
                  <a:lnTo>
                    <a:pt x="842448" y="41681"/>
                  </a:lnTo>
                  <a:lnTo>
                    <a:pt x="842400" y="39776"/>
                  </a:lnTo>
                  <a:lnTo>
                    <a:pt x="843391" y="36252"/>
                  </a:lnTo>
                  <a:lnTo>
                    <a:pt x="844858" y="36538"/>
                  </a:lnTo>
                  <a:lnTo>
                    <a:pt x="846268" y="38062"/>
                  </a:lnTo>
                  <a:lnTo>
                    <a:pt x="846848" y="40919"/>
                  </a:lnTo>
                  <a:lnTo>
                    <a:pt x="847773" y="43091"/>
                  </a:lnTo>
                  <a:lnTo>
                    <a:pt x="845810" y="46044"/>
                  </a:lnTo>
                  <a:lnTo>
                    <a:pt x="844972" y="49949"/>
                  </a:lnTo>
                  <a:close/>
                  <a:moveTo>
                    <a:pt x="34366" y="18088"/>
                  </a:moveTo>
                  <a:lnTo>
                    <a:pt x="37642" y="18326"/>
                  </a:lnTo>
                  <a:lnTo>
                    <a:pt x="43729" y="16878"/>
                  </a:lnTo>
                  <a:lnTo>
                    <a:pt x="47072" y="17021"/>
                  </a:lnTo>
                  <a:lnTo>
                    <a:pt x="50225" y="18069"/>
                  </a:lnTo>
                  <a:lnTo>
                    <a:pt x="53025" y="18669"/>
                  </a:lnTo>
                  <a:lnTo>
                    <a:pt x="59998" y="17897"/>
                  </a:lnTo>
                  <a:lnTo>
                    <a:pt x="61312" y="18097"/>
                  </a:lnTo>
                  <a:lnTo>
                    <a:pt x="62569" y="18697"/>
                  </a:lnTo>
                  <a:lnTo>
                    <a:pt x="63636" y="19650"/>
                  </a:lnTo>
                  <a:lnTo>
                    <a:pt x="66827" y="23117"/>
                  </a:lnTo>
                  <a:lnTo>
                    <a:pt x="72218" y="27384"/>
                  </a:lnTo>
                  <a:lnTo>
                    <a:pt x="73771" y="30118"/>
                  </a:lnTo>
                  <a:lnTo>
                    <a:pt x="74656" y="33194"/>
                  </a:lnTo>
                  <a:lnTo>
                    <a:pt x="75219" y="33909"/>
                  </a:lnTo>
                  <a:lnTo>
                    <a:pt x="81315" y="39786"/>
                  </a:lnTo>
                  <a:lnTo>
                    <a:pt x="81972" y="42243"/>
                  </a:lnTo>
                  <a:lnTo>
                    <a:pt x="81115" y="45644"/>
                  </a:lnTo>
                  <a:lnTo>
                    <a:pt x="82886" y="48349"/>
                  </a:lnTo>
                  <a:lnTo>
                    <a:pt x="88792" y="50892"/>
                  </a:lnTo>
                  <a:lnTo>
                    <a:pt x="92278" y="52740"/>
                  </a:lnTo>
                  <a:lnTo>
                    <a:pt x="93021" y="53873"/>
                  </a:lnTo>
                  <a:lnTo>
                    <a:pt x="93535" y="55226"/>
                  </a:lnTo>
                  <a:lnTo>
                    <a:pt x="95469" y="57226"/>
                  </a:lnTo>
                  <a:lnTo>
                    <a:pt x="97888" y="58531"/>
                  </a:lnTo>
                  <a:lnTo>
                    <a:pt x="105441" y="61969"/>
                  </a:lnTo>
                  <a:lnTo>
                    <a:pt x="115348" y="69151"/>
                  </a:lnTo>
                  <a:lnTo>
                    <a:pt x="120977" y="72561"/>
                  </a:lnTo>
                  <a:lnTo>
                    <a:pt x="125635" y="77743"/>
                  </a:lnTo>
                  <a:lnTo>
                    <a:pt x="127321" y="80220"/>
                  </a:lnTo>
                  <a:lnTo>
                    <a:pt x="128711" y="82896"/>
                  </a:lnTo>
                  <a:lnTo>
                    <a:pt x="131540" y="86792"/>
                  </a:lnTo>
                  <a:lnTo>
                    <a:pt x="136350" y="91602"/>
                  </a:lnTo>
                  <a:lnTo>
                    <a:pt x="137570" y="93069"/>
                  </a:lnTo>
                  <a:lnTo>
                    <a:pt x="138865" y="95193"/>
                  </a:lnTo>
                  <a:lnTo>
                    <a:pt x="140360" y="97164"/>
                  </a:lnTo>
                  <a:lnTo>
                    <a:pt x="142151" y="98974"/>
                  </a:lnTo>
                  <a:lnTo>
                    <a:pt x="144284" y="100365"/>
                  </a:lnTo>
                  <a:lnTo>
                    <a:pt x="146465" y="100812"/>
                  </a:lnTo>
                  <a:lnTo>
                    <a:pt x="149980" y="104289"/>
                  </a:lnTo>
                  <a:lnTo>
                    <a:pt x="151876" y="105375"/>
                  </a:lnTo>
                  <a:lnTo>
                    <a:pt x="151581" y="102651"/>
                  </a:lnTo>
                  <a:lnTo>
                    <a:pt x="149980" y="100269"/>
                  </a:lnTo>
                  <a:lnTo>
                    <a:pt x="150009" y="98841"/>
                  </a:lnTo>
                  <a:lnTo>
                    <a:pt x="150285" y="97555"/>
                  </a:lnTo>
                  <a:lnTo>
                    <a:pt x="151590" y="96479"/>
                  </a:lnTo>
                  <a:lnTo>
                    <a:pt x="153162" y="96174"/>
                  </a:lnTo>
                  <a:lnTo>
                    <a:pt x="156114" y="97164"/>
                  </a:lnTo>
                  <a:lnTo>
                    <a:pt x="160906" y="101289"/>
                  </a:lnTo>
                  <a:lnTo>
                    <a:pt x="162925" y="103689"/>
                  </a:lnTo>
                  <a:lnTo>
                    <a:pt x="164439" y="107004"/>
                  </a:lnTo>
                  <a:lnTo>
                    <a:pt x="165715" y="110442"/>
                  </a:lnTo>
                  <a:lnTo>
                    <a:pt x="167621" y="112157"/>
                  </a:lnTo>
                  <a:lnTo>
                    <a:pt x="170249" y="112757"/>
                  </a:lnTo>
                  <a:lnTo>
                    <a:pt x="173174" y="113004"/>
                  </a:lnTo>
                  <a:lnTo>
                    <a:pt x="175860" y="114062"/>
                  </a:lnTo>
                  <a:lnTo>
                    <a:pt x="182146" y="118824"/>
                  </a:lnTo>
                  <a:lnTo>
                    <a:pt x="184232" y="121063"/>
                  </a:lnTo>
                  <a:lnTo>
                    <a:pt x="185814" y="123692"/>
                  </a:lnTo>
                  <a:lnTo>
                    <a:pt x="186899" y="126806"/>
                  </a:lnTo>
                  <a:lnTo>
                    <a:pt x="187576" y="130073"/>
                  </a:lnTo>
                  <a:lnTo>
                    <a:pt x="187995" y="130826"/>
                  </a:lnTo>
                  <a:lnTo>
                    <a:pt x="192033" y="134769"/>
                  </a:lnTo>
                  <a:lnTo>
                    <a:pt x="194157" y="136436"/>
                  </a:lnTo>
                  <a:lnTo>
                    <a:pt x="196748" y="137246"/>
                  </a:lnTo>
                  <a:lnTo>
                    <a:pt x="204321" y="138131"/>
                  </a:lnTo>
                  <a:lnTo>
                    <a:pt x="206978" y="139494"/>
                  </a:lnTo>
                  <a:lnTo>
                    <a:pt x="209188" y="141761"/>
                  </a:lnTo>
                  <a:lnTo>
                    <a:pt x="210112" y="144066"/>
                  </a:lnTo>
                  <a:lnTo>
                    <a:pt x="208540" y="146104"/>
                  </a:lnTo>
                  <a:lnTo>
                    <a:pt x="202625" y="149228"/>
                  </a:lnTo>
                  <a:lnTo>
                    <a:pt x="196310" y="151390"/>
                  </a:lnTo>
                  <a:lnTo>
                    <a:pt x="202454" y="150647"/>
                  </a:lnTo>
                  <a:lnTo>
                    <a:pt x="205559" y="149742"/>
                  </a:lnTo>
                  <a:lnTo>
                    <a:pt x="208416" y="148333"/>
                  </a:lnTo>
                  <a:lnTo>
                    <a:pt x="211245" y="146533"/>
                  </a:lnTo>
                  <a:lnTo>
                    <a:pt x="215741" y="144018"/>
                  </a:lnTo>
                  <a:lnTo>
                    <a:pt x="217408" y="143503"/>
                  </a:lnTo>
                  <a:lnTo>
                    <a:pt x="219370" y="143685"/>
                  </a:lnTo>
                  <a:lnTo>
                    <a:pt x="221151" y="144399"/>
                  </a:lnTo>
                  <a:lnTo>
                    <a:pt x="223818" y="146866"/>
                  </a:lnTo>
                  <a:lnTo>
                    <a:pt x="226333" y="149476"/>
                  </a:lnTo>
                  <a:lnTo>
                    <a:pt x="228209" y="152514"/>
                  </a:lnTo>
                  <a:lnTo>
                    <a:pt x="229381" y="155896"/>
                  </a:lnTo>
                  <a:lnTo>
                    <a:pt x="227228" y="157667"/>
                  </a:lnTo>
                  <a:lnTo>
                    <a:pt x="224104" y="158972"/>
                  </a:lnTo>
                  <a:lnTo>
                    <a:pt x="219808" y="162239"/>
                  </a:lnTo>
                  <a:lnTo>
                    <a:pt x="219351" y="163535"/>
                  </a:lnTo>
                  <a:lnTo>
                    <a:pt x="220237" y="164363"/>
                  </a:lnTo>
                  <a:lnTo>
                    <a:pt x="219189" y="166764"/>
                  </a:lnTo>
                  <a:lnTo>
                    <a:pt x="221599" y="168250"/>
                  </a:lnTo>
                  <a:lnTo>
                    <a:pt x="221961" y="169507"/>
                  </a:lnTo>
                  <a:lnTo>
                    <a:pt x="219875" y="171307"/>
                  </a:lnTo>
                  <a:lnTo>
                    <a:pt x="220075" y="172421"/>
                  </a:lnTo>
                  <a:lnTo>
                    <a:pt x="222589" y="177184"/>
                  </a:lnTo>
                  <a:lnTo>
                    <a:pt x="223790" y="178270"/>
                  </a:lnTo>
                  <a:lnTo>
                    <a:pt x="227628" y="180689"/>
                  </a:lnTo>
                  <a:lnTo>
                    <a:pt x="233476" y="183137"/>
                  </a:lnTo>
                  <a:lnTo>
                    <a:pt x="236715" y="184261"/>
                  </a:lnTo>
                  <a:lnTo>
                    <a:pt x="240392" y="185128"/>
                  </a:lnTo>
                  <a:lnTo>
                    <a:pt x="241963" y="185109"/>
                  </a:lnTo>
                  <a:lnTo>
                    <a:pt x="244716" y="184709"/>
                  </a:lnTo>
                  <a:lnTo>
                    <a:pt x="245278" y="185661"/>
                  </a:lnTo>
                  <a:lnTo>
                    <a:pt x="246459" y="190347"/>
                  </a:lnTo>
                  <a:lnTo>
                    <a:pt x="247031" y="193319"/>
                  </a:lnTo>
                  <a:lnTo>
                    <a:pt x="247878" y="199634"/>
                  </a:lnTo>
                  <a:lnTo>
                    <a:pt x="248945" y="202254"/>
                  </a:lnTo>
                  <a:lnTo>
                    <a:pt x="248878" y="205454"/>
                  </a:lnTo>
                  <a:lnTo>
                    <a:pt x="250279" y="208178"/>
                  </a:lnTo>
                  <a:lnTo>
                    <a:pt x="253165" y="209921"/>
                  </a:lnTo>
                  <a:lnTo>
                    <a:pt x="256222" y="211341"/>
                  </a:lnTo>
                  <a:lnTo>
                    <a:pt x="257670" y="212731"/>
                  </a:lnTo>
                  <a:lnTo>
                    <a:pt x="257651" y="214827"/>
                  </a:lnTo>
                  <a:lnTo>
                    <a:pt x="257156" y="216484"/>
                  </a:lnTo>
                  <a:lnTo>
                    <a:pt x="256127" y="217770"/>
                  </a:lnTo>
                  <a:lnTo>
                    <a:pt x="252946" y="220504"/>
                  </a:lnTo>
                  <a:lnTo>
                    <a:pt x="252374" y="221685"/>
                  </a:lnTo>
                  <a:lnTo>
                    <a:pt x="251926" y="224695"/>
                  </a:lnTo>
                  <a:lnTo>
                    <a:pt x="252469" y="226076"/>
                  </a:lnTo>
                  <a:lnTo>
                    <a:pt x="253746" y="226152"/>
                  </a:lnTo>
                  <a:lnTo>
                    <a:pt x="254736" y="225428"/>
                  </a:lnTo>
                  <a:lnTo>
                    <a:pt x="258546" y="221389"/>
                  </a:lnTo>
                  <a:lnTo>
                    <a:pt x="259575" y="220685"/>
                  </a:lnTo>
                  <a:lnTo>
                    <a:pt x="261013" y="220113"/>
                  </a:lnTo>
                  <a:lnTo>
                    <a:pt x="262481" y="219751"/>
                  </a:lnTo>
                  <a:lnTo>
                    <a:pt x="269443" y="219723"/>
                  </a:lnTo>
                  <a:lnTo>
                    <a:pt x="272405" y="220361"/>
                  </a:lnTo>
                  <a:lnTo>
                    <a:pt x="275025" y="221675"/>
                  </a:lnTo>
                  <a:lnTo>
                    <a:pt x="277339" y="223323"/>
                  </a:lnTo>
                  <a:lnTo>
                    <a:pt x="285826" y="233848"/>
                  </a:lnTo>
                  <a:lnTo>
                    <a:pt x="289703" y="239658"/>
                  </a:lnTo>
                  <a:lnTo>
                    <a:pt x="290007" y="241106"/>
                  </a:lnTo>
                  <a:lnTo>
                    <a:pt x="290074" y="242611"/>
                  </a:lnTo>
                  <a:lnTo>
                    <a:pt x="289417" y="243773"/>
                  </a:lnTo>
                  <a:lnTo>
                    <a:pt x="285892" y="247745"/>
                  </a:lnTo>
                  <a:lnTo>
                    <a:pt x="285445" y="248841"/>
                  </a:lnTo>
                  <a:lnTo>
                    <a:pt x="284350" y="253165"/>
                  </a:lnTo>
                  <a:lnTo>
                    <a:pt x="284550" y="256280"/>
                  </a:lnTo>
                  <a:lnTo>
                    <a:pt x="285721" y="257585"/>
                  </a:lnTo>
                  <a:lnTo>
                    <a:pt x="286664" y="259004"/>
                  </a:lnTo>
                  <a:lnTo>
                    <a:pt x="286588" y="260290"/>
                  </a:lnTo>
                  <a:lnTo>
                    <a:pt x="284264" y="266690"/>
                  </a:lnTo>
                  <a:lnTo>
                    <a:pt x="284026" y="267786"/>
                  </a:lnTo>
                  <a:lnTo>
                    <a:pt x="285492" y="278197"/>
                  </a:lnTo>
                  <a:lnTo>
                    <a:pt x="285597" y="281016"/>
                  </a:lnTo>
                  <a:lnTo>
                    <a:pt x="285302" y="284588"/>
                  </a:lnTo>
                  <a:lnTo>
                    <a:pt x="285512" y="290341"/>
                  </a:lnTo>
                  <a:lnTo>
                    <a:pt x="283607" y="308134"/>
                  </a:lnTo>
                  <a:lnTo>
                    <a:pt x="283254" y="309191"/>
                  </a:lnTo>
                  <a:lnTo>
                    <a:pt x="281797" y="311915"/>
                  </a:lnTo>
                  <a:lnTo>
                    <a:pt x="279882" y="311896"/>
                  </a:lnTo>
                  <a:lnTo>
                    <a:pt x="278330" y="311420"/>
                  </a:lnTo>
                  <a:lnTo>
                    <a:pt x="277253" y="310382"/>
                  </a:lnTo>
                  <a:lnTo>
                    <a:pt x="276653" y="309096"/>
                  </a:lnTo>
                  <a:lnTo>
                    <a:pt x="275777" y="308038"/>
                  </a:lnTo>
                  <a:lnTo>
                    <a:pt x="271148" y="304752"/>
                  </a:lnTo>
                  <a:lnTo>
                    <a:pt x="269938" y="305295"/>
                  </a:lnTo>
                  <a:lnTo>
                    <a:pt x="265233" y="309372"/>
                  </a:lnTo>
                  <a:lnTo>
                    <a:pt x="263985" y="309972"/>
                  </a:lnTo>
                  <a:lnTo>
                    <a:pt x="262414" y="309477"/>
                  </a:lnTo>
                  <a:lnTo>
                    <a:pt x="259937" y="308258"/>
                  </a:lnTo>
                  <a:lnTo>
                    <a:pt x="252174" y="303971"/>
                  </a:lnTo>
                  <a:lnTo>
                    <a:pt x="251698" y="305343"/>
                  </a:lnTo>
                  <a:lnTo>
                    <a:pt x="251593" y="307200"/>
                  </a:lnTo>
                  <a:lnTo>
                    <a:pt x="253136" y="311868"/>
                  </a:lnTo>
                  <a:lnTo>
                    <a:pt x="253355" y="313906"/>
                  </a:lnTo>
                  <a:lnTo>
                    <a:pt x="251946" y="314306"/>
                  </a:lnTo>
                  <a:lnTo>
                    <a:pt x="251155" y="314220"/>
                  </a:lnTo>
                  <a:lnTo>
                    <a:pt x="247926" y="311515"/>
                  </a:lnTo>
                  <a:lnTo>
                    <a:pt x="244945" y="308515"/>
                  </a:lnTo>
                  <a:lnTo>
                    <a:pt x="241563" y="304457"/>
                  </a:lnTo>
                  <a:lnTo>
                    <a:pt x="239087" y="302533"/>
                  </a:lnTo>
                  <a:lnTo>
                    <a:pt x="236858" y="300380"/>
                  </a:lnTo>
                  <a:lnTo>
                    <a:pt x="230571" y="292208"/>
                  </a:lnTo>
                  <a:lnTo>
                    <a:pt x="228933" y="290960"/>
                  </a:lnTo>
                  <a:lnTo>
                    <a:pt x="219189" y="285197"/>
                  </a:lnTo>
                  <a:lnTo>
                    <a:pt x="217227" y="283826"/>
                  </a:lnTo>
                  <a:lnTo>
                    <a:pt x="214732" y="281445"/>
                  </a:lnTo>
                  <a:lnTo>
                    <a:pt x="212055" y="279320"/>
                  </a:lnTo>
                  <a:lnTo>
                    <a:pt x="206178" y="275977"/>
                  </a:lnTo>
                  <a:lnTo>
                    <a:pt x="195986" y="267500"/>
                  </a:lnTo>
                  <a:lnTo>
                    <a:pt x="191557" y="262633"/>
                  </a:lnTo>
                  <a:lnTo>
                    <a:pt x="186633" y="254784"/>
                  </a:lnTo>
                  <a:lnTo>
                    <a:pt x="185023" y="252784"/>
                  </a:lnTo>
                  <a:lnTo>
                    <a:pt x="176746" y="246897"/>
                  </a:lnTo>
                  <a:lnTo>
                    <a:pt x="172231" y="243335"/>
                  </a:lnTo>
                  <a:lnTo>
                    <a:pt x="170345" y="241287"/>
                  </a:lnTo>
                  <a:lnTo>
                    <a:pt x="165954" y="234153"/>
                  </a:lnTo>
                  <a:lnTo>
                    <a:pt x="164668" y="231753"/>
                  </a:lnTo>
                  <a:lnTo>
                    <a:pt x="163049" y="229629"/>
                  </a:lnTo>
                  <a:lnTo>
                    <a:pt x="160391" y="227905"/>
                  </a:lnTo>
                  <a:lnTo>
                    <a:pt x="158048" y="225885"/>
                  </a:lnTo>
                  <a:lnTo>
                    <a:pt x="153400" y="219437"/>
                  </a:lnTo>
                  <a:lnTo>
                    <a:pt x="151933" y="216865"/>
                  </a:lnTo>
                  <a:lnTo>
                    <a:pt x="150828" y="214084"/>
                  </a:lnTo>
                  <a:lnTo>
                    <a:pt x="151028" y="208512"/>
                  </a:lnTo>
                  <a:lnTo>
                    <a:pt x="141170" y="191643"/>
                  </a:lnTo>
                  <a:lnTo>
                    <a:pt x="138693" y="186385"/>
                  </a:lnTo>
                  <a:lnTo>
                    <a:pt x="136397" y="179089"/>
                  </a:lnTo>
                  <a:lnTo>
                    <a:pt x="135893" y="178356"/>
                  </a:lnTo>
                  <a:lnTo>
                    <a:pt x="130511" y="171821"/>
                  </a:lnTo>
                  <a:lnTo>
                    <a:pt x="128616" y="169726"/>
                  </a:lnTo>
                  <a:lnTo>
                    <a:pt x="126311" y="167764"/>
                  </a:lnTo>
                  <a:lnTo>
                    <a:pt x="124434" y="165468"/>
                  </a:lnTo>
                  <a:lnTo>
                    <a:pt x="120719" y="158010"/>
                  </a:lnTo>
                  <a:lnTo>
                    <a:pt x="119339" y="155943"/>
                  </a:lnTo>
                  <a:lnTo>
                    <a:pt x="117405" y="154419"/>
                  </a:lnTo>
                  <a:lnTo>
                    <a:pt x="110375" y="151600"/>
                  </a:lnTo>
                  <a:lnTo>
                    <a:pt x="107756" y="150028"/>
                  </a:lnTo>
                  <a:lnTo>
                    <a:pt x="105689" y="147799"/>
                  </a:lnTo>
                  <a:lnTo>
                    <a:pt x="104422" y="144951"/>
                  </a:lnTo>
                  <a:lnTo>
                    <a:pt x="103032" y="138912"/>
                  </a:lnTo>
                  <a:lnTo>
                    <a:pt x="99707" y="129740"/>
                  </a:lnTo>
                  <a:lnTo>
                    <a:pt x="95993" y="117453"/>
                  </a:lnTo>
                  <a:lnTo>
                    <a:pt x="93478" y="111947"/>
                  </a:lnTo>
                  <a:lnTo>
                    <a:pt x="90611" y="107623"/>
                  </a:lnTo>
                  <a:lnTo>
                    <a:pt x="89773" y="106623"/>
                  </a:lnTo>
                  <a:lnTo>
                    <a:pt x="77009" y="98841"/>
                  </a:lnTo>
                  <a:lnTo>
                    <a:pt x="74828" y="97688"/>
                  </a:lnTo>
                  <a:lnTo>
                    <a:pt x="72514" y="97003"/>
                  </a:lnTo>
                  <a:lnTo>
                    <a:pt x="69209" y="96507"/>
                  </a:lnTo>
                  <a:lnTo>
                    <a:pt x="66684" y="94497"/>
                  </a:lnTo>
                  <a:lnTo>
                    <a:pt x="65656" y="90887"/>
                  </a:lnTo>
                  <a:lnTo>
                    <a:pt x="65075" y="86049"/>
                  </a:lnTo>
                  <a:lnTo>
                    <a:pt x="64446" y="83163"/>
                  </a:lnTo>
                  <a:lnTo>
                    <a:pt x="63751" y="81524"/>
                  </a:lnTo>
                  <a:lnTo>
                    <a:pt x="58417" y="78105"/>
                  </a:lnTo>
                  <a:lnTo>
                    <a:pt x="56321" y="75400"/>
                  </a:lnTo>
                  <a:lnTo>
                    <a:pt x="54578" y="72419"/>
                  </a:lnTo>
                  <a:lnTo>
                    <a:pt x="52987" y="70113"/>
                  </a:lnTo>
                  <a:lnTo>
                    <a:pt x="47120" y="62151"/>
                  </a:lnTo>
                  <a:lnTo>
                    <a:pt x="45110" y="60065"/>
                  </a:lnTo>
                  <a:lnTo>
                    <a:pt x="42624" y="58607"/>
                  </a:lnTo>
                  <a:lnTo>
                    <a:pt x="35261" y="57064"/>
                  </a:lnTo>
                  <a:lnTo>
                    <a:pt x="33099" y="55740"/>
                  </a:lnTo>
                  <a:lnTo>
                    <a:pt x="29527" y="51216"/>
                  </a:lnTo>
                  <a:lnTo>
                    <a:pt x="27365" y="48911"/>
                  </a:lnTo>
                  <a:lnTo>
                    <a:pt x="20888" y="43834"/>
                  </a:lnTo>
                  <a:lnTo>
                    <a:pt x="9944" y="33214"/>
                  </a:lnTo>
                  <a:lnTo>
                    <a:pt x="7705" y="30566"/>
                  </a:lnTo>
                  <a:lnTo>
                    <a:pt x="6029" y="27804"/>
                  </a:lnTo>
                  <a:lnTo>
                    <a:pt x="4667" y="24841"/>
                  </a:lnTo>
                  <a:lnTo>
                    <a:pt x="0" y="16631"/>
                  </a:lnTo>
                  <a:lnTo>
                    <a:pt x="381" y="14973"/>
                  </a:lnTo>
                  <a:lnTo>
                    <a:pt x="1076" y="13249"/>
                  </a:lnTo>
                  <a:lnTo>
                    <a:pt x="971" y="11820"/>
                  </a:lnTo>
                  <a:lnTo>
                    <a:pt x="457" y="10411"/>
                  </a:lnTo>
                  <a:lnTo>
                    <a:pt x="562" y="9144"/>
                  </a:lnTo>
                  <a:lnTo>
                    <a:pt x="1952" y="8391"/>
                  </a:lnTo>
                  <a:lnTo>
                    <a:pt x="5067" y="7429"/>
                  </a:lnTo>
                  <a:lnTo>
                    <a:pt x="8296" y="7544"/>
                  </a:lnTo>
                  <a:lnTo>
                    <a:pt x="11287" y="7953"/>
                  </a:lnTo>
                  <a:lnTo>
                    <a:pt x="14182" y="8744"/>
                  </a:lnTo>
                  <a:lnTo>
                    <a:pt x="16964" y="10468"/>
                  </a:lnTo>
                  <a:lnTo>
                    <a:pt x="21936" y="14830"/>
                  </a:lnTo>
                  <a:lnTo>
                    <a:pt x="24765" y="16345"/>
                  </a:lnTo>
                  <a:lnTo>
                    <a:pt x="27908" y="17078"/>
                  </a:lnTo>
                  <a:lnTo>
                    <a:pt x="34366" y="18088"/>
                  </a:lnTo>
                  <a:close/>
                  <a:moveTo>
                    <a:pt x="4143" y="2534"/>
                  </a:moveTo>
                  <a:lnTo>
                    <a:pt x="3620" y="3286"/>
                  </a:lnTo>
                  <a:lnTo>
                    <a:pt x="2028" y="2895"/>
                  </a:lnTo>
                  <a:lnTo>
                    <a:pt x="276" y="467"/>
                  </a:lnTo>
                  <a:lnTo>
                    <a:pt x="924" y="0"/>
                  </a:lnTo>
                  <a:lnTo>
                    <a:pt x="2000" y="248"/>
                  </a:lnTo>
                  <a:lnTo>
                    <a:pt x="4057" y="810"/>
                  </a:lnTo>
                  <a:lnTo>
                    <a:pt x="4238" y="1714"/>
                  </a:lnTo>
                  <a:lnTo>
                    <a:pt x="4143" y="2534"/>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5" name="Freeform: Shape 24">
              <a:extLst>
                <a:ext uri="{FF2B5EF4-FFF2-40B4-BE49-F238E27FC236}">
                  <a16:creationId xmlns:a16="http://schemas.microsoft.com/office/drawing/2014/main" id="{403FF8B4-0B10-0772-E189-7BDE7F1085E1}"/>
                </a:ext>
              </a:extLst>
            </p:cNvPr>
            <p:cNvSpPr>
              <a:spLocks/>
            </p:cNvSpPr>
            <p:nvPr/>
          </p:nvSpPr>
          <p:spPr>
            <a:xfrm>
              <a:off x="6724695" y="3722954"/>
              <a:ext cx="44586" cy="123367"/>
            </a:xfrm>
            <a:custGeom>
              <a:avLst/>
              <a:gdLst>
                <a:gd name="connsiteX0" fmla="*/ 41214 w 44586"/>
                <a:gd name="connsiteY0" fmla="*/ 22136 h 123367"/>
                <a:gd name="connsiteX1" fmla="*/ 39805 w 44586"/>
                <a:gd name="connsiteY1" fmla="*/ 22327 h 123367"/>
                <a:gd name="connsiteX2" fmla="*/ 36509 w 44586"/>
                <a:gd name="connsiteY2" fmla="*/ 23803 h 123367"/>
                <a:gd name="connsiteX3" fmla="*/ 36062 w 44586"/>
                <a:gd name="connsiteY3" fmla="*/ 24251 h 123367"/>
                <a:gd name="connsiteX4" fmla="*/ 35480 w 44586"/>
                <a:gd name="connsiteY4" fmla="*/ 25108 h 123367"/>
                <a:gd name="connsiteX5" fmla="*/ 35376 w 44586"/>
                <a:gd name="connsiteY5" fmla="*/ 25765 h 123367"/>
                <a:gd name="connsiteX6" fmla="*/ 34909 w 44586"/>
                <a:gd name="connsiteY6" fmla="*/ 32852 h 123367"/>
                <a:gd name="connsiteX7" fmla="*/ 33118 w 44586"/>
                <a:gd name="connsiteY7" fmla="*/ 32652 h 123367"/>
                <a:gd name="connsiteX8" fmla="*/ 30937 w 44586"/>
                <a:gd name="connsiteY8" fmla="*/ 31109 h 123367"/>
                <a:gd name="connsiteX9" fmla="*/ 30509 w 44586"/>
                <a:gd name="connsiteY9" fmla="*/ 29775 h 123367"/>
                <a:gd name="connsiteX10" fmla="*/ 29851 w 44586"/>
                <a:gd name="connsiteY10" fmla="*/ 29318 h 123367"/>
                <a:gd name="connsiteX11" fmla="*/ 28289 w 44586"/>
                <a:gd name="connsiteY11" fmla="*/ 29146 h 123367"/>
                <a:gd name="connsiteX12" fmla="*/ 25336 w 44586"/>
                <a:gd name="connsiteY12" fmla="*/ 28470 h 123367"/>
                <a:gd name="connsiteX13" fmla="*/ 21907 w 44586"/>
                <a:gd name="connsiteY13" fmla="*/ 30804 h 123367"/>
                <a:gd name="connsiteX14" fmla="*/ 20450 w 44586"/>
                <a:gd name="connsiteY14" fmla="*/ 34652 h 123367"/>
                <a:gd name="connsiteX15" fmla="*/ 20155 w 44586"/>
                <a:gd name="connsiteY15" fmla="*/ 36452 h 123367"/>
                <a:gd name="connsiteX16" fmla="*/ 18993 w 44586"/>
                <a:gd name="connsiteY16" fmla="*/ 40224 h 123367"/>
                <a:gd name="connsiteX17" fmla="*/ 19402 w 44586"/>
                <a:gd name="connsiteY17" fmla="*/ 42548 h 123367"/>
                <a:gd name="connsiteX18" fmla="*/ 19602 w 44586"/>
                <a:gd name="connsiteY18" fmla="*/ 45549 h 123367"/>
                <a:gd name="connsiteX19" fmla="*/ 19898 w 44586"/>
                <a:gd name="connsiteY19" fmla="*/ 47996 h 123367"/>
                <a:gd name="connsiteX20" fmla="*/ 19593 w 44586"/>
                <a:gd name="connsiteY20" fmla="*/ 49473 h 123367"/>
                <a:gd name="connsiteX21" fmla="*/ 18935 w 44586"/>
                <a:gd name="connsiteY21" fmla="*/ 50254 h 123367"/>
                <a:gd name="connsiteX22" fmla="*/ 19126 w 44586"/>
                <a:gd name="connsiteY22" fmla="*/ 50816 h 123367"/>
                <a:gd name="connsiteX23" fmla="*/ 19717 w 44586"/>
                <a:gd name="connsiteY23" fmla="*/ 51026 h 123367"/>
                <a:gd name="connsiteX24" fmla="*/ 21593 w 44586"/>
                <a:gd name="connsiteY24" fmla="*/ 50359 h 123367"/>
                <a:gd name="connsiteX25" fmla="*/ 23565 w 44586"/>
                <a:gd name="connsiteY25" fmla="*/ 51026 h 123367"/>
                <a:gd name="connsiteX26" fmla="*/ 25460 w 44586"/>
                <a:gd name="connsiteY26" fmla="*/ 52292 h 123367"/>
                <a:gd name="connsiteX27" fmla="*/ 25612 w 44586"/>
                <a:gd name="connsiteY27" fmla="*/ 53112 h 123367"/>
                <a:gd name="connsiteX28" fmla="*/ 24269 w 44586"/>
                <a:gd name="connsiteY28" fmla="*/ 53597 h 123367"/>
                <a:gd name="connsiteX29" fmla="*/ 21098 w 44586"/>
                <a:gd name="connsiteY29" fmla="*/ 55512 h 123367"/>
                <a:gd name="connsiteX30" fmla="*/ 18859 w 44586"/>
                <a:gd name="connsiteY30" fmla="*/ 57731 h 123367"/>
                <a:gd name="connsiteX31" fmla="*/ 18279 w 44586"/>
                <a:gd name="connsiteY31" fmla="*/ 59779 h 123367"/>
                <a:gd name="connsiteX32" fmla="*/ 16764 w 44586"/>
                <a:gd name="connsiteY32" fmla="*/ 64141 h 123367"/>
                <a:gd name="connsiteX33" fmla="*/ 16973 w 44586"/>
                <a:gd name="connsiteY33" fmla="*/ 65037 h 123367"/>
                <a:gd name="connsiteX34" fmla="*/ 17707 w 44586"/>
                <a:gd name="connsiteY34" fmla="*/ 65561 h 123367"/>
                <a:gd name="connsiteX35" fmla="*/ 22870 w 44586"/>
                <a:gd name="connsiteY35" fmla="*/ 65094 h 123367"/>
                <a:gd name="connsiteX36" fmla="*/ 27565 w 44586"/>
                <a:gd name="connsiteY36" fmla="*/ 63332 h 123367"/>
                <a:gd name="connsiteX37" fmla="*/ 31099 w 44586"/>
                <a:gd name="connsiteY37" fmla="*/ 61455 h 123367"/>
                <a:gd name="connsiteX38" fmla="*/ 32214 w 44586"/>
                <a:gd name="connsiteY38" fmla="*/ 61570 h 123367"/>
                <a:gd name="connsiteX39" fmla="*/ 31471 w 44586"/>
                <a:gd name="connsiteY39" fmla="*/ 66370 h 123367"/>
                <a:gd name="connsiteX40" fmla="*/ 31489 w 44586"/>
                <a:gd name="connsiteY40" fmla="*/ 66389 h 123367"/>
                <a:gd name="connsiteX41" fmla="*/ 30880 w 44586"/>
                <a:gd name="connsiteY41" fmla="*/ 69323 h 123367"/>
                <a:gd name="connsiteX42" fmla="*/ 31118 w 44586"/>
                <a:gd name="connsiteY42" fmla="*/ 69818 h 123367"/>
                <a:gd name="connsiteX43" fmla="*/ 31918 w 44586"/>
                <a:gd name="connsiteY43" fmla="*/ 72371 h 123367"/>
                <a:gd name="connsiteX44" fmla="*/ 30404 w 44586"/>
                <a:gd name="connsiteY44" fmla="*/ 77029 h 123367"/>
                <a:gd name="connsiteX45" fmla="*/ 28727 w 44586"/>
                <a:gd name="connsiteY45" fmla="*/ 80820 h 123367"/>
                <a:gd name="connsiteX46" fmla="*/ 28137 w 44586"/>
                <a:gd name="connsiteY46" fmla="*/ 82610 h 123367"/>
                <a:gd name="connsiteX47" fmla="*/ 26498 w 44586"/>
                <a:gd name="connsiteY47" fmla="*/ 86601 h 123367"/>
                <a:gd name="connsiteX48" fmla="*/ 24822 w 44586"/>
                <a:gd name="connsiteY48" fmla="*/ 91221 h 123367"/>
                <a:gd name="connsiteX49" fmla="*/ 23926 w 44586"/>
                <a:gd name="connsiteY49" fmla="*/ 94402 h 123367"/>
                <a:gd name="connsiteX50" fmla="*/ 24126 w 44586"/>
                <a:gd name="connsiteY50" fmla="*/ 95526 h 123367"/>
                <a:gd name="connsiteX51" fmla="*/ 23717 w 44586"/>
                <a:gd name="connsiteY51" fmla="*/ 101346 h 123367"/>
                <a:gd name="connsiteX52" fmla="*/ 23956 w 44586"/>
                <a:gd name="connsiteY52" fmla="*/ 102994 h 123367"/>
                <a:gd name="connsiteX53" fmla="*/ 21993 w 44586"/>
                <a:gd name="connsiteY53" fmla="*/ 108033 h 123367"/>
                <a:gd name="connsiteX54" fmla="*/ 21603 w 44586"/>
                <a:gd name="connsiteY54" fmla="*/ 110519 h 123367"/>
                <a:gd name="connsiteX55" fmla="*/ 20812 w 44586"/>
                <a:gd name="connsiteY55" fmla="*/ 113881 h 123367"/>
                <a:gd name="connsiteX56" fmla="*/ 19459 w 44586"/>
                <a:gd name="connsiteY56" fmla="*/ 120987 h 123367"/>
                <a:gd name="connsiteX57" fmla="*/ 17612 w 44586"/>
                <a:gd name="connsiteY57" fmla="*/ 123368 h 123367"/>
                <a:gd name="connsiteX58" fmla="*/ 16697 w 44586"/>
                <a:gd name="connsiteY58" fmla="*/ 120720 h 123367"/>
                <a:gd name="connsiteX59" fmla="*/ 14583 w 44586"/>
                <a:gd name="connsiteY59" fmla="*/ 113119 h 123367"/>
                <a:gd name="connsiteX60" fmla="*/ 13087 w 44586"/>
                <a:gd name="connsiteY60" fmla="*/ 107899 h 123367"/>
                <a:gd name="connsiteX61" fmla="*/ 11039 w 44586"/>
                <a:gd name="connsiteY61" fmla="*/ 101470 h 123367"/>
                <a:gd name="connsiteX62" fmla="*/ 7591 w 44586"/>
                <a:gd name="connsiteY62" fmla="*/ 93621 h 123367"/>
                <a:gd name="connsiteX63" fmla="*/ 7277 w 44586"/>
                <a:gd name="connsiteY63" fmla="*/ 91726 h 123367"/>
                <a:gd name="connsiteX64" fmla="*/ 6534 w 44586"/>
                <a:gd name="connsiteY64" fmla="*/ 88983 h 123367"/>
                <a:gd name="connsiteX65" fmla="*/ 4163 w 44586"/>
                <a:gd name="connsiteY65" fmla="*/ 81820 h 123367"/>
                <a:gd name="connsiteX66" fmla="*/ 2219 w 44586"/>
                <a:gd name="connsiteY66" fmla="*/ 76638 h 123367"/>
                <a:gd name="connsiteX67" fmla="*/ 0 w 44586"/>
                <a:gd name="connsiteY67" fmla="*/ 70009 h 123367"/>
                <a:gd name="connsiteX68" fmla="*/ 2753 w 44586"/>
                <a:gd name="connsiteY68" fmla="*/ 67380 h 123367"/>
                <a:gd name="connsiteX69" fmla="*/ 2800 w 44586"/>
                <a:gd name="connsiteY69" fmla="*/ 65208 h 123367"/>
                <a:gd name="connsiteX70" fmla="*/ 7487 w 44586"/>
                <a:gd name="connsiteY70" fmla="*/ 60122 h 123367"/>
                <a:gd name="connsiteX71" fmla="*/ 7448 w 44586"/>
                <a:gd name="connsiteY71" fmla="*/ 59627 h 123367"/>
                <a:gd name="connsiteX72" fmla="*/ 6201 w 44586"/>
                <a:gd name="connsiteY72" fmla="*/ 58274 h 123367"/>
                <a:gd name="connsiteX73" fmla="*/ 6382 w 44586"/>
                <a:gd name="connsiteY73" fmla="*/ 58046 h 123367"/>
                <a:gd name="connsiteX74" fmla="*/ 11573 w 44586"/>
                <a:gd name="connsiteY74" fmla="*/ 48549 h 123367"/>
                <a:gd name="connsiteX75" fmla="*/ 14926 w 44586"/>
                <a:gd name="connsiteY75" fmla="*/ 39119 h 123367"/>
                <a:gd name="connsiteX76" fmla="*/ 18079 w 44586"/>
                <a:gd name="connsiteY76" fmla="*/ 25946 h 123367"/>
                <a:gd name="connsiteX77" fmla="*/ 20326 w 44586"/>
                <a:gd name="connsiteY77" fmla="*/ 19231 h 123367"/>
                <a:gd name="connsiteX78" fmla="*/ 22231 w 44586"/>
                <a:gd name="connsiteY78" fmla="*/ 14774 h 123367"/>
                <a:gd name="connsiteX79" fmla="*/ 23070 w 44586"/>
                <a:gd name="connsiteY79" fmla="*/ 11078 h 123367"/>
                <a:gd name="connsiteX80" fmla="*/ 26137 w 44586"/>
                <a:gd name="connsiteY80" fmla="*/ 10821 h 123367"/>
                <a:gd name="connsiteX81" fmla="*/ 28423 w 44586"/>
                <a:gd name="connsiteY81" fmla="*/ 11211 h 123367"/>
                <a:gd name="connsiteX82" fmla="*/ 31166 w 44586"/>
                <a:gd name="connsiteY82" fmla="*/ 11335 h 123367"/>
                <a:gd name="connsiteX83" fmla="*/ 33357 w 44586"/>
                <a:gd name="connsiteY83" fmla="*/ 9944 h 123367"/>
                <a:gd name="connsiteX84" fmla="*/ 34404 w 44586"/>
                <a:gd name="connsiteY84" fmla="*/ 5782 h 123367"/>
                <a:gd name="connsiteX85" fmla="*/ 35652 w 44586"/>
                <a:gd name="connsiteY85" fmla="*/ 5106 h 123367"/>
                <a:gd name="connsiteX86" fmla="*/ 36290 w 44586"/>
                <a:gd name="connsiteY86" fmla="*/ 6096 h 123367"/>
                <a:gd name="connsiteX87" fmla="*/ 36938 w 44586"/>
                <a:gd name="connsiteY87" fmla="*/ 5001 h 123367"/>
                <a:gd name="connsiteX88" fmla="*/ 39805 w 44586"/>
                <a:gd name="connsiteY88" fmla="*/ 3162 h 123367"/>
                <a:gd name="connsiteX89" fmla="*/ 41224 w 44586"/>
                <a:gd name="connsiteY89" fmla="*/ 1981 h 123367"/>
                <a:gd name="connsiteX90" fmla="*/ 42643 w 44586"/>
                <a:gd name="connsiteY90" fmla="*/ 524 h 123367"/>
                <a:gd name="connsiteX91" fmla="*/ 43405 w 44586"/>
                <a:gd name="connsiteY91" fmla="*/ 0 h 123367"/>
                <a:gd name="connsiteX92" fmla="*/ 42929 w 44586"/>
                <a:gd name="connsiteY92" fmla="*/ 1953 h 123367"/>
                <a:gd name="connsiteX93" fmla="*/ 42548 w 44586"/>
                <a:gd name="connsiteY93" fmla="*/ 3229 h 123367"/>
                <a:gd name="connsiteX94" fmla="*/ 42548 w 44586"/>
                <a:gd name="connsiteY94" fmla="*/ 4896 h 123367"/>
                <a:gd name="connsiteX95" fmla="*/ 43129 w 44586"/>
                <a:gd name="connsiteY95" fmla="*/ 5810 h 123367"/>
                <a:gd name="connsiteX96" fmla="*/ 43919 w 44586"/>
                <a:gd name="connsiteY96" fmla="*/ 7620 h 123367"/>
                <a:gd name="connsiteX97" fmla="*/ 44405 w 44586"/>
                <a:gd name="connsiteY97" fmla="*/ 9430 h 123367"/>
                <a:gd name="connsiteX98" fmla="*/ 43377 w 44586"/>
                <a:gd name="connsiteY98" fmla="*/ 10925 h 123367"/>
                <a:gd name="connsiteX99" fmla="*/ 43472 w 44586"/>
                <a:gd name="connsiteY99" fmla="*/ 12487 h 123367"/>
                <a:gd name="connsiteX100" fmla="*/ 43748 w 44586"/>
                <a:gd name="connsiteY100" fmla="*/ 13802 h 123367"/>
                <a:gd name="connsiteX101" fmla="*/ 44586 w 44586"/>
                <a:gd name="connsiteY101" fmla="*/ 15335 h 123367"/>
                <a:gd name="connsiteX102" fmla="*/ 43082 w 44586"/>
                <a:gd name="connsiteY102" fmla="*/ 18098 h 123367"/>
                <a:gd name="connsiteX103" fmla="*/ 41596 w 44586"/>
                <a:gd name="connsiteY103" fmla="*/ 20631 h 1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44586" h="123367">
                  <a:moveTo>
                    <a:pt x="41214" y="22136"/>
                  </a:moveTo>
                  <a:lnTo>
                    <a:pt x="39805" y="22327"/>
                  </a:lnTo>
                  <a:lnTo>
                    <a:pt x="36509" y="23803"/>
                  </a:lnTo>
                  <a:lnTo>
                    <a:pt x="36062" y="24251"/>
                  </a:lnTo>
                  <a:lnTo>
                    <a:pt x="35480" y="25108"/>
                  </a:lnTo>
                  <a:lnTo>
                    <a:pt x="35376" y="25765"/>
                  </a:lnTo>
                  <a:lnTo>
                    <a:pt x="34909" y="32852"/>
                  </a:lnTo>
                  <a:lnTo>
                    <a:pt x="33118" y="32652"/>
                  </a:lnTo>
                  <a:lnTo>
                    <a:pt x="30937" y="31109"/>
                  </a:lnTo>
                  <a:lnTo>
                    <a:pt x="30509" y="29775"/>
                  </a:lnTo>
                  <a:lnTo>
                    <a:pt x="29851" y="29318"/>
                  </a:lnTo>
                  <a:lnTo>
                    <a:pt x="28289" y="29146"/>
                  </a:lnTo>
                  <a:lnTo>
                    <a:pt x="25336" y="28470"/>
                  </a:lnTo>
                  <a:lnTo>
                    <a:pt x="21907" y="30804"/>
                  </a:lnTo>
                  <a:lnTo>
                    <a:pt x="20450" y="34652"/>
                  </a:lnTo>
                  <a:lnTo>
                    <a:pt x="20155" y="36452"/>
                  </a:lnTo>
                  <a:lnTo>
                    <a:pt x="18993" y="40224"/>
                  </a:lnTo>
                  <a:lnTo>
                    <a:pt x="19402" y="42548"/>
                  </a:lnTo>
                  <a:lnTo>
                    <a:pt x="19602" y="45549"/>
                  </a:lnTo>
                  <a:lnTo>
                    <a:pt x="19898" y="47996"/>
                  </a:lnTo>
                  <a:lnTo>
                    <a:pt x="19593" y="49473"/>
                  </a:lnTo>
                  <a:lnTo>
                    <a:pt x="18935" y="50254"/>
                  </a:lnTo>
                  <a:lnTo>
                    <a:pt x="19126" y="50816"/>
                  </a:lnTo>
                  <a:lnTo>
                    <a:pt x="19717" y="51026"/>
                  </a:lnTo>
                  <a:lnTo>
                    <a:pt x="21593" y="50359"/>
                  </a:lnTo>
                  <a:lnTo>
                    <a:pt x="23565" y="51026"/>
                  </a:lnTo>
                  <a:lnTo>
                    <a:pt x="25460" y="52292"/>
                  </a:lnTo>
                  <a:lnTo>
                    <a:pt x="25612" y="53112"/>
                  </a:lnTo>
                  <a:lnTo>
                    <a:pt x="24269" y="53597"/>
                  </a:lnTo>
                  <a:lnTo>
                    <a:pt x="21098" y="55512"/>
                  </a:lnTo>
                  <a:lnTo>
                    <a:pt x="18859" y="57731"/>
                  </a:lnTo>
                  <a:lnTo>
                    <a:pt x="18279" y="59779"/>
                  </a:lnTo>
                  <a:lnTo>
                    <a:pt x="16764" y="64141"/>
                  </a:lnTo>
                  <a:lnTo>
                    <a:pt x="16973" y="65037"/>
                  </a:lnTo>
                  <a:lnTo>
                    <a:pt x="17707" y="65561"/>
                  </a:lnTo>
                  <a:lnTo>
                    <a:pt x="22870" y="65094"/>
                  </a:lnTo>
                  <a:lnTo>
                    <a:pt x="27565" y="63332"/>
                  </a:lnTo>
                  <a:lnTo>
                    <a:pt x="31099" y="61455"/>
                  </a:lnTo>
                  <a:lnTo>
                    <a:pt x="32214" y="61570"/>
                  </a:lnTo>
                  <a:lnTo>
                    <a:pt x="31471" y="66370"/>
                  </a:lnTo>
                  <a:lnTo>
                    <a:pt x="31489" y="66389"/>
                  </a:lnTo>
                  <a:lnTo>
                    <a:pt x="30880" y="69323"/>
                  </a:lnTo>
                  <a:lnTo>
                    <a:pt x="31118" y="69818"/>
                  </a:lnTo>
                  <a:lnTo>
                    <a:pt x="31918" y="72371"/>
                  </a:lnTo>
                  <a:lnTo>
                    <a:pt x="30404" y="77029"/>
                  </a:lnTo>
                  <a:lnTo>
                    <a:pt x="28727" y="80820"/>
                  </a:lnTo>
                  <a:lnTo>
                    <a:pt x="28137" y="82610"/>
                  </a:lnTo>
                  <a:lnTo>
                    <a:pt x="26498" y="86601"/>
                  </a:lnTo>
                  <a:lnTo>
                    <a:pt x="24822" y="91221"/>
                  </a:lnTo>
                  <a:lnTo>
                    <a:pt x="23926" y="94402"/>
                  </a:lnTo>
                  <a:lnTo>
                    <a:pt x="24126" y="95526"/>
                  </a:lnTo>
                  <a:lnTo>
                    <a:pt x="23717" y="101346"/>
                  </a:lnTo>
                  <a:lnTo>
                    <a:pt x="23956" y="102994"/>
                  </a:lnTo>
                  <a:lnTo>
                    <a:pt x="21993" y="108033"/>
                  </a:lnTo>
                  <a:lnTo>
                    <a:pt x="21603" y="110519"/>
                  </a:lnTo>
                  <a:lnTo>
                    <a:pt x="20812" y="113881"/>
                  </a:lnTo>
                  <a:lnTo>
                    <a:pt x="19459" y="120987"/>
                  </a:lnTo>
                  <a:lnTo>
                    <a:pt x="17612" y="123368"/>
                  </a:lnTo>
                  <a:lnTo>
                    <a:pt x="16697" y="120720"/>
                  </a:lnTo>
                  <a:lnTo>
                    <a:pt x="14583" y="113119"/>
                  </a:lnTo>
                  <a:lnTo>
                    <a:pt x="13087" y="107899"/>
                  </a:lnTo>
                  <a:lnTo>
                    <a:pt x="11039" y="101470"/>
                  </a:lnTo>
                  <a:lnTo>
                    <a:pt x="7591" y="93621"/>
                  </a:lnTo>
                  <a:lnTo>
                    <a:pt x="7277" y="91726"/>
                  </a:lnTo>
                  <a:lnTo>
                    <a:pt x="6534" y="88983"/>
                  </a:lnTo>
                  <a:lnTo>
                    <a:pt x="4163" y="81820"/>
                  </a:lnTo>
                  <a:lnTo>
                    <a:pt x="2219" y="76638"/>
                  </a:lnTo>
                  <a:lnTo>
                    <a:pt x="0" y="70009"/>
                  </a:lnTo>
                  <a:lnTo>
                    <a:pt x="2753" y="67380"/>
                  </a:lnTo>
                  <a:lnTo>
                    <a:pt x="2800" y="65208"/>
                  </a:lnTo>
                  <a:lnTo>
                    <a:pt x="7487" y="60122"/>
                  </a:lnTo>
                  <a:lnTo>
                    <a:pt x="7448" y="59627"/>
                  </a:lnTo>
                  <a:lnTo>
                    <a:pt x="6201" y="58274"/>
                  </a:lnTo>
                  <a:lnTo>
                    <a:pt x="6382" y="58046"/>
                  </a:lnTo>
                  <a:lnTo>
                    <a:pt x="11573" y="48549"/>
                  </a:lnTo>
                  <a:lnTo>
                    <a:pt x="14926" y="39119"/>
                  </a:lnTo>
                  <a:lnTo>
                    <a:pt x="18079" y="25946"/>
                  </a:lnTo>
                  <a:lnTo>
                    <a:pt x="20326" y="19231"/>
                  </a:lnTo>
                  <a:lnTo>
                    <a:pt x="22231" y="14774"/>
                  </a:lnTo>
                  <a:lnTo>
                    <a:pt x="23070" y="11078"/>
                  </a:lnTo>
                  <a:lnTo>
                    <a:pt x="26137" y="10821"/>
                  </a:lnTo>
                  <a:lnTo>
                    <a:pt x="28423" y="11211"/>
                  </a:lnTo>
                  <a:lnTo>
                    <a:pt x="31166" y="11335"/>
                  </a:lnTo>
                  <a:lnTo>
                    <a:pt x="33357" y="9944"/>
                  </a:lnTo>
                  <a:lnTo>
                    <a:pt x="34404" y="5782"/>
                  </a:lnTo>
                  <a:lnTo>
                    <a:pt x="35652" y="5106"/>
                  </a:lnTo>
                  <a:lnTo>
                    <a:pt x="36290" y="6096"/>
                  </a:lnTo>
                  <a:lnTo>
                    <a:pt x="36938" y="5001"/>
                  </a:lnTo>
                  <a:lnTo>
                    <a:pt x="39805" y="3162"/>
                  </a:lnTo>
                  <a:lnTo>
                    <a:pt x="41224" y="1981"/>
                  </a:lnTo>
                  <a:lnTo>
                    <a:pt x="42643" y="524"/>
                  </a:lnTo>
                  <a:lnTo>
                    <a:pt x="43405" y="0"/>
                  </a:lnTo>
                  <a:lnTo>
                    <a:pt x="42929" y="1953"/>
                  </a:lnTo>
                  <a:lnTo>
                    <a:pt x="42548" y="3229"/>
                  </a:lnTo>
                  <a:lnTo>
                    <a:pt x="42548" y="4896"/>
                  </a:lnTo>
                  <a:lnTo>
                    <a:pt x="43129" y="5810"/>
                  </a:lnTo>
                  <a:lnTo>
                    <a:pt x="43919" y="7620"/>
                  </a:lnTo>
                  <a:lnTo>
                    <a:pt x="44405" y="9430"/>
                  </a:lnTo>
                  <a:lnTo>
                    <a:pt x="43377" y="10925"/>
                  </a:lnTo>
                  <a:lnTo>
                    <a:pt x="43472" y="12487"/>
                  </a:lnTo>
                  <a:lnTo>
                    <a:pt x="43748" y="13802"/>
                  </a:lnTo>
                  <a:lnTo>
                    <a:pt x="44586" y="15335"/>
                  </a:lnTo>
                  <a:lnTo>
                    <a:pt x="43082" y="18098"/>
                  </a:lnTo>
                  <a:lnTo>
                    <a:pt x="41596" y="2063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6" name="Freeform: Shape 25">
              <a:extLst>
                <a:ext uri="{FF2B5EF4-FFF2-40B4-BE49-F238E27FC236}">
                  <a16:creationId xmlns:a16="http://schemas.microsoft.com/office/drawing/2014/main" id="{3682D2A7-3735-EB13-5E89-23B3847DB860}"/>
                </a:ext>
              </a:extLst>
            </p:cNvPr>
            <p:cNvSpPr>
              <a:spLocks/>
            </p:cNvSpPr>
            <p:nvPr/>
          </p:nvSpPr>
          <p:spPr>
            <a:xfrm>
              <a:off x="7631503" y="3656308"/>
              <a:ext cx="779916" cy="830579"/>
            </a:xfrm>
            <a:custGeom>
              <a:avLst/>
              <a:gdLst>
                <a:gd name="connsiteX0" fmla="*/ 687600 w 779916"/>
                <a:gd name="connsiteY0" fmla="*/ 828380 h 830579"/>
                <a:gd name="connsiteX1" fmla="*/ 685962 w 779916"/>
                <a:gd name="connsiteY1" fmla="*/ 830580 h 830579"/>
                <a:gd name="connsiteX2" fmla="*/ 682761 w 779916"/>
                <a:gd name="connsiteY2" fmla="*/ 823836 h 830579"/>
                <a:gd name="connsiteX3" fmla="*/ 681390 w 779916"/>
                <a:gd name="connsiteY3" fmla="*/ 823427 h 830579"/>
                <a:gd name="connsiteX4" fmla="*/ 681342 w 779916"/>
                <a:gd name="connsiteY4" fmla="*/ 820217 h 830579"/>
                <a:gd name="connsiteX5" fmla="*/ 682085 w 779916"/>
                <a:gd name="connsiteY5" fmla="*/ 818950 h 830579"/>
                <a:gd name="connsiteX6" fmla="*/ 685790 w 779916"/>
                <a:gd name="connsiteY6" fmla="*/ 817531 h 830579"/>
                <a:gd name="connsiteX7" fmla="*/ 686762 w 779916"/>
                <a:gd name="connsiteY7" fmla="*/ 818321 h 830579"/>
                <a:gd name="connsiteX8" fmla="*/ 688648 w 779916"/>
                <a:gd name="connsiteY8" fmla="*/ 824570 h 830579"/>
                <a:gd name="connsiteX9" fmla="*/ 687600 w 779916"/>
                <a:gd name="connsiteY9" fmla="*/ 828380 h 830579"/>
                <a:gd name="connsiteX10" fmla="*/ 683419 w 779916"/>
                <a:gd name="connsiteY10" fmla="*/ 814311 h 830579"/>
                <a:gd name="connsiteX11" fmla="*/ 680875 w 779916"/>
                <a:gd name="connsiteY11" fmla="*/ 816845 h 830579"/>
                <a:gd name="connsiteX12" fmla="*/ 679771 w 779916"/>
                <a:gd name="connsiteY12" fmla="*/ 815321 h 830579"/>
                <a:gd name="connsiteX13" fmla="*/ 680228 w 779916"/>
                <a:gd name="connsiteY13" fmla="*/ 814264 h 830579"/>
                <a:gd name="connsiteX14" fmla="*/ 681304 w 779916"/>
                <a:gd name="connsiteY14" fmla="*/ 813683 h 830579"/>
                <a:gd name="connsiteX15" fmla="*/ 682314 w 779916"/>
                <a:gd name="connsiteY15" fmla="*/ 812863 h 830579"/>
                <a:gd name="connsiteX16" fmla="*/ 683419 w 779916"/>
                <a:gd name="connsiteY16" fmla="*/ 814311 h 830579"/>
                <a:gd name="connsiteX17" fmla="*/ 675637 w 779916"/>
                <a:gd name="connsiteY17" fmla="*/ 800348 h 830579"/>
                <a:gd name="connsiteX18" fmla="*/ 673560 w 779916"/>
                <a:gd name="connsiteY18" fmla="*/ 800376 h 830579"/>
                <a:gd name="connsiteX19" fmla="*/ 672951 w 779916"/>
                <a:gd name="connsiteY19" fmla="*/ 799224 h 830579"/>
                <a:gd name="connsiteX20" fmla="*/ 672074 w 779916"/>
                <a:gd name="connsiteY20" fmla="*/ 798033 h 830579"/>
                <a:gd name="connsiteX21" fmla="*/ 672741 w 779916"/>
                <a:gd name="connsiteY21" fmla="*/ 796880 h 830579"/>
                <a:gd name="connsiteX22" fmla="*/ 673836 w 779916"/>
                <a:gd name="connsiteY22" fmla="*/ 796585 h 830579"/>
                <a:gd name="connsiteX23" fmla="*/ 675389 w 779916"/>
                <a:gd name="connsiteY23" fmla="*/ 798452 h 830579"/>
                <a:gd name="connsiteX24" fmla="*/ 675751 w 779916"/>
                <a:gd name="connsiteY24" fmla="*/ 799776 h 830579"/>
                <a:gd name="connsiteX25" fmla="*/ 675637 w 779916"/>
                <a:gd name="connsiteY25" fmla="*/ 800348 h 830579"/>
                <a:gd name="connsiteX26" fmla="*/ 678161 w 779916"/>
                <a:gd name="connsiteY26" fmla="*/ 795556 h 830579"/>
                <a:gd name="connsiteX27" fmla="*/ 676903 w 779916"/>
                <a:gd name="connsiteY27" fmla="*/ 796547 h 830579"/>
                <a:gd name="connsiteX28" fmla="*/ 676589 w 779916"/>
                <a:gd name="connsiteY28" fmla="*/ 796414 h 830579"/>
                <a:gd name="connsiteX29" fmla="*/ 676408 w 779916"/>
                <a:gd name="connsiteY29" fmla="*/ 795652 h 830579"/>
                <a:gd name="connsiteX30" fmla="*/ 676360 w 779916"/>
                <a:gd name="connsiteY30" fmla="*/ 795118 h 830579"/>
                <a:gd name="connsiteX31" fmla="*/ 676132 w 779916"/>
                <a:gd name="connsiteY31" fmla="*/ 794156 h 830579"/>
                <a:gd name="connsiteX32" fmla="*/ 676008 w 779916"/>
                <a:gd name="connsiteY32" fmla="*/ 792461 h 830579"/>
                <a:gd name="connsiteX33" fmla="*/ 677008 w 779916"/>
                <a:gd name="connsiteY33" fmla="*/ 791042 h 830579"/>
                <a:gd name="connsiteX34" fmla="*/ 678009 w 779916"/>
                <a:gd name="connsiteY34" fmla="*/ 791337 h 830579"/>
                <a:gd name="connsiteX35" fmla="*/ 677466 w 779916"/>
                <a:gd name="connsiteY35" fmla="*/ 792785 h 830579"/>
                <a:gd name="connsiteX36" fmla="*/ 678161 w 779916"/>
                <a:gd name="connsiteY36" fmla="*/ 795556 h 830579"/>
                <a:gd name="connsiteX37" fmla="*/ 130978 w 779916"/>
                <a:gd name="connsiteY37" fmla="*/ 789851 h 830579"/>
                <a:gd name="connsiteX38" fmla="*/ 130597 w 779916"/>
                <a:gd name="connsiteY38" fmla="*/ 790184 h 830579"/>
                <a:gd name="connsiteX39" fmla="*/ 130207 w 779916"/>
                <a:gd name="connsiteY39" fmla="*/ 790308 h 830579"/>
                <a:gd name="connsiteX40" fmla="*/ 129940 w 779916"/>
                <a:gd name="connsiteY40" fmla="*/ 790270 h 830579"/>
                <a:gd name="connsiteX41" fmla="*/ 129797 w 779916"/>
                <a:gd name="connsiteY41" fmla="*/ 789937 h 830579"/>
                <a:gd name="connsiteX42" fmla="*/ 129873 w 779916"/>
                <a:gd name="connsiteY42" fmla="*/ 789689 h 830579"/>
                <a:gd name="connsiteX43" fmla="*/ 130216 w 779916"/>
                <a:gd name="connsiteY43" fmla="*/ 789975 h 830579"/>
                <a:gd name="connsiteX44" fmla="*/ 130673 w 779916"/>
                <a:gd name="connsiteY44" fmla="*/ 789708 h 830579"/>
                <a:gd name="connsiteX45" fmla="*/ 131188 w 779916"/>
                <a:gd name="connsiteY45" fmla="*/ 788860 h 830579"/>
                <a:gd name="connsiteX46" fmla="*/ 131312 w 779916"/>
                <a:gd name="connsiteY46" fmla="*/ 788584 h 830579"/>
                <a:gd name="connsiteX47" fmla="*/ 131416 w 779916"/>
                <a:gd name="connsiteY47" fmla="*/ 788736 h 830579"/>
                <a:gd name="connsiteX48" fmla="*/ 131312 w 779916"/>
                <a:gd name="connsiteY48" fmla="*/ 789222 h 830579"/>
                <a:gd name="connsiteX49" fmla="*/ 130978 w 779916"/>
                <a:gd name="connsiteY49" fmla="*/ 789851 h 830579"/>
                <a:gd name="connsiteX50" fmla="*/ 667569 w 779916"/>
                <a:gd name="connsiteY50" fmla="*/ 790375 h 830579"/>
                <a:gd name="connsiteX51" fmla="*/ 668369 w 779916"/>
                <a:gd name="connsiteY51" fmla="*/ 791375 h 830579"/>
                <a:gd name="connsiteX52" fmla="*/ 666893 w 779916"/>
                <a:gd name="connsiteY52" fmla="*/ 791203 h 830579"/>
                <a:gd name="connsiteX53" fmla="*/ 665521 w 779916"/>
                <a:gd name="connsiteY53" fmla="*/ 789689 h 830579"/>
                <a:gd name="connsiteX54" fmla="*/ 665883 w 779916"/>
                <a:gd name="connsiteY54" fmla="*/ 788270 h 830579"/>
                <a:gd name="connsiteX55" fmla="*/ 666398 w 779916"/>
                <a:gd name="connsiteY55" fmla="*/ 787689 h 830579"/>
                <a:gd name="connsiteX56" fmla="*/ 667569 w 779916"/>
                <a:gd name="connsiteY56" fmla="*/ 790375 h 830579"/>
                <a:gd name="connsiteX57" fmla="*/ 658120 w 779916"/>
                <a:gd name="connsiteY57" fmla="*/ 766543 h 830579"/>
                <a:gd name="connsiteX58" fmla="*/ 656949 w 779916"/>
                <a:gd name="connsiteY58" fmla="*/ 766696 h 830579"/>
                <a:gd name="connsiteX59" fmla="*/ 656225 w 779916"/>
                <a:gd name="connsiteY59" fmla="*/ 765781 h 830579"/>
                <a:gd name="connsiteX60" fmla="*/ 656139 w 779916"/>
                <a:gd name="connsiteY60" fmla="*/ 764715 h 830579"/>
                <a:gd name="connsiteX61" fmla="*/ 656806 w 779916"/>
                <a:gd name="connsiteY61" fmla="*/ 764019 h 830579"/>
                <a:gd name="connsiteX62" fmla="*/ 657434 w 779916"/>
                <a:gd name="connsiteY62" fmla="*/ 763657 h 830579"/>
                <a:gd name="connsiteX63" fmla="*/ 658063 w 779916"/>
                <a:gd name="connsiteY63" fmla="*/ 763753 h 830579"/>
                <a:gd name="connsiteX64" fmla="*/ 658692 w 779916"/>
                <a:gd name="connsiteY64" fmla="*/ 765553 h 830579"/>
                <a:gd name="connsiteX65" fmla="*/ 658120 w 779916"/>
                <a:gd name="connsiteY65" fmla="*/ 766543 h 830579"/>
                <a:gd name="connsiteX66" fmla="*/ 650519 w 779916"/>
                <a:gd name="connsiteY66" fmla="*/ 728320 h 830579"/>
                <a:gd name="connsiteX67" fmla="*/ 649710 w 779916"/>
                <a:gd name="connsiteY67" fmla="*/ 729244 h 830579"/>
                <a:gd name="connsiteX68" fmla="*/ 646957 w 779916"/>
                <a:gd name="connsiteY68" fmla="*/ 728520 h 830579"/>
                <a:gd name="connsiteX69" fmla="*/ 647157 w 779916"/>
                <a:gd name="connsiteY69" fmla="*/ 725738 h 830579"/>
                <a:gd name="connsiteX70" fmla="*/ 646509 w 779916"/>
                <a:gd name="connsiteY70" fmla="*/ 723014 h 830579"/>
                <a:gd name="connsiteX71" fmla="*/ 646986 w 779916"/>
                <a:gd name="connsiteY71" fmla="*/ 721871 h 830579"/>
                <a:gd name="connsiteX72" fmla="*/ 649052 w 779916"/>
                <a:gd name="connsiteY72" fmla="*/ 719919 h 830579"/>
                <a:gd name="connsiteX73" fmla="*/ 650729 w 779916"/>
                <a:gd name="connsiteY73" fmla="*/ 719061 h 830579"/>
                <a:gd name="connsiteX74" fmla="*/ 651891 w 779916"/>
                <a:gd name="connsiteY74" fmla="*/ 721700 h 830579"/>
                <a:gd name="connsiteX75" fmla="*/ 652434 w 779916"/>
                <a:gd name="connsiteY75" fmla="*/ 724281 h 830579"/>
                <a:gd name="connsiteX76" fmla="*/ 650519 w 779916"/>
                <a:gd name="connsiteY76" fmla="*/ 728320 h 830579"/>
                <a:gd name="connsiteX77" fmla="*/ 123301 w 779916"/>
                <a:gd name="connsiteY77" fmla="*/ 710803 h 830579"/>
                <a:gd name="connsiteX78" fmla="*/ 123101 w 779916"/>
                <a:gd name="connsiteY78" fmla="*/ 710974 h 830579"/>
                <a:gd name="connsiteX79" fmla="*/ 123082 w 779916"/>
                <a:gd name="connsiteY79" fmla="*/ 710479 h 830579"/>
                <a:gd name="connsiteX80" fmla="*/ 123330 w 779916"/>
                <a:gd name="connsiteY80" fmla="*/ 709689 h 830579"/>
                <a:gd name="connsiteX81" fmla="*/ 123615 w 779916"/>
                <a:gd name="connsiteY81" fmla="*/ 709165 h 830579"/>
                <a:gd name="connsiteX82" fmla="*/ 123701 w 779916"/>
                <a:gd name="connsiteY82" fmla="*/ 709222 h 830579"/>
                <a:gd name="connsiteX83" fmla="*/ 123625 w 779916"/>
                <a:gd name="connsiteY83" fmla="*/ 709736 h 830579"/>
                <a:gd name="connsiteX84" fmla="*/ 123482 w 779916"/>
                <a:gd name="connsiteY84" fmla="*/ 710432 h 830579"/>
                <a:gd name="connsiteX85" fmla="*/ 123301 w 779916"/>
                <a:gd name="connsiteY85" fmla="*/ 710803 h 830579"/>
                <a:gd name="connsiteX86" fmla="*/ 655605 w 779916"/>
                <a:gd name="connsiteY86" fmla="*/ 705955 h 830579"/>
                <a:gd name="connsiteX87" fmla="*/ 654301 w 779916"/>
                <a:gd name="connsiteY87" fmla="*/ 706498 h 830579"/>
                <a:gd name="connsiteX88" fmla="*/ 652996 w 779916"/>
                <a:gd name="connsiteY88" fmla="*/ 705821 h 830579"/>
                <a:gd name="connsiteX89" fmla="*/ 654015 w 779916"/>
                <a:gd name="connsiteY89" fmla="*/ 704726 h 830579"/>
                <a:gd name="connsiteX90" fmla="*/ 654186 w 779916"/>
                <a:gd name="connsiteY90" fmla="*/ 702497 h 830579"/>
                <a:gd name="connsiteX91" fmla="*/ 655520 w 779916"/>
                <a:gd name="connsiteY91" fmla="*/ 703736 h 830579"/>
                <a:gd name="connsiteX92" fmla="*/ 655444 w 779916"/>
                <a:gd name="connsiteY92" fmla="*/ 705145 h 830579"/>
                <a:gd name="connsiteX93" fmla="*/ 655605 w 779916"/>
                <a:gd name="connsiteY93" fmla="*/ 705955 h 830579"/>
                <a:gd name="connsiteX94" fmla="*/ 664273 w 779916"/>
                <a:gd name="connsiteY94" fmla="*/ 688172 h 830579"/>
                <a:gd name="connsiteX95" fmla="*/ 665464 w 779916"/>
                <a:gd name="connsiteY95" fmla="*/ 691905 h 830579"/>
                <a:gd name="connsiteX96" fmla="*/ 663311 w 779916"/>
                <a:gd name="connsiteY96" fmla="*/ 690277 h 830579"/>
                <a:gd name="connsiteX97" fmla="*/ 662616 w 779916"/>
                <a:gd name="connsiteY97" fmla="*/ 689105 h 830579"/>
                <a:gd name="connsiteX98" fmla="*/ 663693 w 779916"/>
                <a:gd name="connsiteY98" fmla="*/ 688314 h 830579"/>
                <a:gd name="connsiteX99" fmla="*/ 664273 w 779916"/>
                <a:gd name="connsiteY99" fmla="*/ 688172 h 830579"/>
                <a:gd name="connsiteX100" fmla="*/ 656254 w 779916"/>
                <a:gd name="connsiteY100" fmla="*/ 665654 h 830579"/>
                <a:gd name="connsiteX101" fmla="*/ 655405 w 779916"/>
                <a:gd name="connsiteY101" fmla="*/ 667426 h 830579"/>
                <a:gd name="connsiteX102" fmla="*/ 655234 w 779916"/>
                <a:gd name="connsiteY102" fmla="*/ 663635 h 830579"/>
                <a:gd name="connsiteX103" fmla="*/ 655634 w 779916"/>
                <a:gd name="connsiteY103" fmla="*/ 663159 h 830579"/>
                <a:gd name="connsiteX104" fmla="*/ 656063 w 779916"/>
                <a:gd name="connsiteY104" fmla="*/ 663026 h 830579"/>
                <a:gd name="connsiteX105" fmla="*/ 656606 w 779916"/>
                <a:gd name="connsiteY105" fmla="*/ 663378 h 830579"/>
                <a:gd name="connsiteX106" fmla="*/ 656254 w 779916"/>
                <a:gd name="connsiteY106" fmla="*/ 665654 h 830579"/>
                <a:gd name="connsiteX107" fmla="*/ 656396 w 779916"/>
                <a:gd name="connsiteY107" fmla="*/ 701764 h 830579"/>
                <a:gd name="connsiteX108" fmla="*/ 655806 w 779916"/>
                <a:gd name="connsiteY108" fmla="*/ 702402 h 830579"/>
                <a:gd name="connsiteX109" fmla="*/ 654939 w 779916"/>
                <a:gd name="connsiteY109" fmla="*/ 701688 h 830579"/>
                <a:gd name="connsiteX110" fmla="*/ 652453 w 779916"/>
                <a:gd name="connsiteY110" fmla="*/ 696820 h 830579"/>
                <a:gd name="connsiteX111" fmla="*/ 652024 w 779916"/>
                <a:gd name="connsiteY111" fmla="*/ 693696 h 830579"/>
                <a:gd name="connsiteX112" fmla="*/ 651338 w 779916"/>
                <a:gd name="connsiteY112" fmla="*/ 692610 h 830579"/>
                <a:gd name="connsiteX113" fmla="*/ 652215 w 779916"/>
                <a:gd name="connsiteY113" fmla="*/ 691058 h 830579"/>
                <a:gd name="connsiteX114" fmla="*/ 653310 w 779916"/>
                <a:gd name="connsiteY114" fmla="*/ 690543 h 830579"/>
                <a:gd name="connsiteX115" fmla="*/ 653958 w 779916"/>
                <a:gd name="connsiteY115" fmla="*/ 688791 h 830579"/>
                <a:gd name="connsiteX116" fmla="*/ 654186 w 779916"/>
                <a:gd name="connsiteY116" fmla="*/ 686124 h 830579"/>
                <a:gd name="connsiteX117" fmla="*/ 655148 w 779916"/>
                <a:gd name="connsiteY117" fmla="*/ 683943 h 830579"/>
                <a:gd name="connsiteX118" fmla="*/ 655634 w 779916"/>
                <a:gd name="connsiteY118" fmla="*/ 683333 h 830579"/>
                <a:gd name="connsiteX119" fmla="*/ 657634 w 779916"/>
                <a:gd name="connsiteY119" fmla="*/ 683314 h 830579"/>
                <a:gd name="connsiteX120" fmla="*/ 658140 w 779916"/>
                <a:gd name="connsiteY120" fmla="*/ 683038 h 830579"/>
                <a:gd name="connsiteX121" fmla="*/ 657863 w 779916"/>
                <a:gd name="connsiteY121" fmla="*/ 680952 h 830579"/>
                <a:gd name="connsiteX122" fmla="*/ 656701 w 779916"/>
                <a:gd name="connsiteY122" fmla="*/ 680047 h 830579"/>
                <a:gd name="connsiteX123" fmla="*/ 656291 w 779916"/>
                <a:gd name="connsiteY123" fmla="*/ 679466 h 830579"/>
                <a:gd name="connsiteX124" fmla="*/ 656339 w 779916"/>
                <a:gd name="connsiteY124" fmla="*/ 674465 h 830579"/>
                <a:gd name="connsiteX125" fmla="*/ 656644 w 779916"/>
                <a:gd name="connsiteY125" fmla="*/ 672446 h 830579"/>
                <a:gd name="connsiteX126" fmla="*/ 657368 w 779916"/>
                <a:gd name="connsiteY126" fmla="*/ 670988 h 830579"/>
                <a:gd name="connsiteX127" fmla="*/ 656854 w 779916"/>
                <a:gd name="connsiteY127" fmla="*/ 667979 h 830579"/>
                <a:gd name="connsiteX128" fmla="*/ 657197 w 779916"/>
                <a:gd name="connsiteY128" fmla="*/ 666855 h 830579"/>
                <a:gd name="connsiteX129" fmla="*/ 658635 w 779916"/>
                <a:gd name="connsiteY129" fmla="*/ 665274 h 830579"/>
                <a:gd name="connsiteX130" fmla="*/ 659273 w 779916"/>
                <a:gd name="connsiteY130" fmla="*/ 661902 h 830579"/>
                <a:gd name="connsiteX131" fmla="*/ 658683 w 779916"/>
                <a:gd name="connsiteY131" fmla="*/ 660892 h 830579"/>
                <a:gd name="connsiteX132" fmla="*/ 660054 w 779916"/>
                <a:gd name="connsiteY132" fmla="*/ 655691 h 830579"/>
                <a:gd name="connsiteX133" fmla="*/ 659978 w 779916"/>
                <a:gd name="connsiteY133" fmla="*/ 652205 h 830579"/>
                <a:gd name="connsiteX134" fmla="*/ 661768 w 779916"/>
                <a:gd name="connsiteY134" fmla="*/ 648719 h 830579"/>
                <a:gd name="connsiteX135" fmla="*/ 664569 w 779916"/>
                <a:gd name="connsiteY135" fmla="*/ 647129 h 830579"/>
                <a:gd name="connsiteX136" fmla="*/ 665455 w 779916"/>
                <a:gd name="connsiteY136" fmla="*/ 647090 h 830579"/>
                <a:gd name="connsiteX137" fmla="*/ 665569 w 779916"/>
                <a:gd name="connsiteY137" fmla="*/ 650072 h 830579"/>
                <a:gd name="connsiteX138" fmla="*/ 665836 w 779916"/>
                <a:gd name="connsiteY138" fmla="*/ 651053 h 830579"/>
                <a:gd name="connsiteX139" fmla="*/ 664216 w 779916"/>
                <a:gd name="connsiteY139" fmla="*/ 652815 h 830579"/>
                <a:gd name="connsiteX140" fmla="*/ 665759 w 779916"/>
                <a:gd name="connsiteY140" fmla="*/ 655110 h 830579"/>
                <a:gd name="connsiteX141" fmla="*/ 665559 w 779916"/>
                <a:gd name="connsiteY141" fmla="*/ 655939 h 830579"/>
                <a:gd name="connsiteX142" fmla="*/ 664940 w 779916"/>
                <a:gd name="connsiteY142" fmla="*/ 657758 h 830579"/>
                <a:gd name="connsiteX143" fmla="*/ 663921 w 779916"/>
                <a:gd name="connsiteY143" fmla="*/ 659549 h 830579"/>
                <a:gd name="connsiteX144" fmla="*/ 662502 w 779916"/>
                <a:gd name="connsiteY144" fmla="*/ 660282 h 830579"/>
                <a:gd name="connsiteX145" fmla="*/ 661397 w 779916"/>
                <a:gd name="connsiteY145" fmla="*/ 662664 h 830579"/>
                <a:gd name="connsiteX146" fmla="*/ 660768 w 779916"/>
                <a:gd name="connsiteY146" fmla="*/ 663559 h 830579"/>
                <a:gd name="connsiteX147" fmla="*/ 662873 w 779916"/>
                <a:gd name="connsiteY147" fmla="*/ 666064 h 830579"/>
                <a:gd name="connsiteX148" fmla="*/ 663550 w 779916"/>
                <a:gd name="connsiteY148" fmla="*/ 674560 h 830579"/>
                <a:gd name="connsiteX149" fmla="*/ 662007 w 779916"/>
                <a:gd name="connsiteY149" fmla="*/ 676885 h 830579"/>
                <a:gd name="connsiteX150" fmla="*/ 660168 w 779916"/>
                <a:gd name="connsiteY150" fmla="*/ 677351 h 830579"/>
                <a:gd name="connsiteX151" fmla="*/ 660597 w 779916"/>
                <a:gd name="connsiteY151" fmla="*/ 683009 h 830579"/>
                <a:gd name="connsiteX152" fmla="*/ 660263 w 779916"/>
                <a:gd name="connsiteY152" fmla="*/ 684276 h 830579"/>
                <a:gd name="connsiteX153" fmla="*/ 658444 w 779916"/>
                <a:gd name="connsiteY153" fmla="*/ 687048 h 830579"/>
                <a:gd name="connsiteX154" fmla="*/ 658101 w 779916"/>
                <a:gd name="connsiteY154" fmla="*/ 688257 h 830579"/>
                <a:gd name="connsiteX155" fmla="*/ 657082 w 779916"/>
                <a:gd name="connsiteY155" fmla="*/ 689400 h 830579"/>
                <a:gd name="connsiteX156" fmla="*/ 657510 w 779916"/>
                <a:gd name="connsiteY156" fmla="*/ 690819 h 830579"/>
                <a:gd name="connsiteX157" fmla="*/ 658396 w 779916"/>
                <a:gd name="connsiteY157" fmla="*/ 691439 h 830579"/>
                <a:gd name="connsiteX158" fmla="*/ 658416 w 779916"/>
                <a:gd name="connsiteY158" fmla="*/ 692601 h 830579"/>
                <a:gd name="connsiteX159" fmla="*/ 657597 w 779916"/>
                <a:gd name="connsiteY159" fmla="*/ 695582 h 830579"/>
                <a:gd name="connsiteX160" fmla="*/ 657530 w 779916"/>
                <a:gd name="connsiteY160" fmla="*/ 698983 h 830579"/>
                <a:gd name="connsiteX161" fmla="*/ 656396 w 779916"/>
                <a:gd name="connsiteY161" fmla="*/ 701764 h 830579"/>
                <a:gd name="connsiteX162" fmla="*/ 282064 w 779916"/>
                <a:gd name="connsiteY162" fmla="*/ 115453 h 830579"/>
                <a:gd name="connsiteX163" fmla="*/ 281997 w 779916"/>
                <a:gd name="connsiteY163" fmla="*/ 115348 h 830579"/>
                <a:gd name="connsiteX164" fmla="*/ 280425 w 779916"/>
                <a:gd name="connsiteY164" fmla="*/ 113014 h 830579"/>
                <a:gd name="connsiteX165" fmla="*/ 282064 w 779916"/>
                <a:gd name="connsiteY165" fmla="*/ 115453 h 830579"/>
                <a:gd name="connsiteX166" fmla="*/ 281188 w 779916"/>
                <a:gd name="connsiteY166" fmla="*/ 118024 h 830579"/>
                <a:gd name="connsiteX167" fmla="*/ 281368 w 779916"/>
                <a:gd name="connsiteY167" fmla="*/ 120062 h 830579"/>
                <a:gd name="connsiteX168" fmla="*/ 282987 w 779916"/>
                <a:gd name="connsiteY168" fmla="*/ 122311 h 830579"/>
                <a:gd name="connsiteX169" fmla="*/ 284302 w 779916"/>
                <a:gd name="connsiteY169" fmla="*/ 123882 h 830579"/>
                <a:gd name="connsiteX170" fmla="*/ 283016 w 779916"/>
                <a:gd name="connsiteY170" fmla="*/ 125997 h 830579"/>
                <a:gd name="connsiteX171" fmla="*/ 282254 w 779916"/>
                <a:gd name="connsiteY171" fmla="*/ 128444 h 830579"/>
                <a:gd name="connsiteX172" fmla="*/ 283111 w 779916"/>
                <a:gd name="connsiteY172" fmla="*/ 129540 h 830579"/>
                <a:gd name="connsiteX173" fmla="*/ 282711 w 779916"/>
                <a:gd name="connsiteY173" fmla="*/ 133055 h 830579"/>
                <a:gd name="connsiteX174" fmla="*/ 283093 w 779916"/>
                <a:gd name="connsiteY174" fmla="*/ 133712 h 830579"/>
                <a:gd name="connsiteX175" fmla="*/ 283997 w 779916"/>
                <a:gd name="connsiteY175" fmla="*/ 133988 h 830579"/>
                <a:gd name="connsiteX176" fmla="*/ 285407 w 779916"/>
                <a:gd name="connsiteY176" fmla="*/ 133750 h 830579"/>
                <a:gd name="connsiteX177" fmla="*/ 286483 w 779916"/>
                <a:gd name="connsiteY177" fmla="*/ 135464 h 830579"/>
                <a:gd name="connsiteX178" fmla="*/ 285512 w 779916"/>
                <a:gd name="connsiteY178" fmla="*/ 133921 h 830579"/>
                <a:gd name="connsiteX179" fmla="*/ 285398 w 779916"/>
                <a:gd name="connsiteY179" fmla="*/ 133750 h 830579"/>
                <a:gd name="connsiteX180" fmla="*/ 286864 w 779916"/>
                <a:gd name="connsiteY180" fmla="*/ 132817 h 830579"/>
                <a:gd name="connsiteX181" fmla="*/ 288112 w 779916"/>
                <a:gd name="connsiteY181" fmla="*/ 132636 h 830579"/>
                <a:gd name="connsiteX182" fmla="*/ 288855 w 779916"/>
                <a:gd name="connsiteY182" fmla="*/ 132902 h 830579"/>
                <a:gd name="connsiteX183" fmla="*/ 289846 w 779916"/>
                <a:gd name="connsiteY183" fmla="*/ 130245 h 830579"/>
                <a:gd name="connsiteX184" fmla="*/ 290722 w 779916"/>
                <a:gd name="connsiteY184" fmla="*/ 129864 h 830579"/>
                <a:gd name="connsiteX185" fmla="*/ 292418 w 779916"/>
                <a:gd name="connsiteY185" fmla="*/ 130597 h 830579"/>
                <a:gd name="connsiteX186" fmla="*/ 295770 w 779916"/>
                <a:gd name="connsiteY186" fmla="*/ 135607 h 830579"/>
                <a:gd name="connsiteX187" fmla="*/ 298609 w 779916"/>
                <a:gd name="connsiteY187" fmla="*/ 139837 h 830579"/>
                <a:gd name="connsiteX188" fmla="*/ 299208 w 779916"/>
                <a:gd name="connsiteY188" fmla="*/ 140418 h 830579"/>
                <a:gd name="connsiteX189" fmla="*/ 299428 w 779916"/>
                <a:gd name="connsiteY189" fmla="*/ 140636 h 830579"/>
                <a:gd name="connsiteX190" fmla="*/ 299933 w 779916"/>
                <a:gd name="connsiteY190" fmla="*/ 141122 h 830579"/>
                <a:gd name="connsiteX191" fmla="*/ 302733 w 779916"/>
                <a:gd name="connsiteY191" fmla="*/ 143313 h 830579"/>
                <a:gd name="connsiteX192" fmla="*/ 304666 w 779916"/>
                <a:gd name="connsiteY192" fmla="*/ 144694 h 830579"/>
                <a:gd name="connsiteX193" fmla="*/ 307305 w 779916"/>
                <a:gd name="connsiteY193" fmla="*/ 144199 h 830579"/>
                <a:gd name="connsiteX194" fmla="*/ 310791 w 779916"/>
                <a:gd name="connsiteY194" fmla="*/ 144104 h 830579"/>
                <a:gd name="connsiteX195" fmla="*/ 312858 w 779916"/>
                <a:gd name="connsiteY195" fmla="*/ 145456 h 830579"/>
                <a:gd name="connsiteX196" fmla="*/ 314049 w 779916"/>
                <a:gd name="connsiteY196" fmla="*/ 146399 h 830579"/>
                <a:gd name="connsiteX197" fmla="*/ 314106 w 779916"/>
                <a:gd name="connsiteY197" fmla="*/ 146533 h 830579"/>
                <a:gd name="connsiteX198" fmla="*/ 314267 w 779916"/>
                <a:gd name="connsiteY198" fmla="*/ 146561 h 830579"/>
                <a:gd name="connsiteX199" fmla="*/ 314267 w 779916"/>
                <a:gd name="connsiteY199" fmla="*/ 146561 h 830579"/>
                <a:gd name="connsiteX200" fmla="*/ 318458 w 779916"/>
                <a:gd name="connsiteY200" fmla="*/ 149876 h 830579"/>
                <a:gd name="connsiteX201" fmla="*/ 320268 w 779916"/>
                <a:gd name="connsiteY201" fmla="*/ 149628 h 830579"/>
                <a:gd name="connsiteX202" fmla="*/ 321469 w 779916"/>
                <a:gd name="connsiteY202" fmla="*/ 150581 h 830579"/>
                <a:gd name="connsiteX203" fmla="*/ 321812 w 779916"/>
                <a:gd name="connsiteY203" fmla="*/ 152914 h 830579"/>
                <a:gd name="connsiteX204" fmla="*/ 321250 w 779916"/>
                <a:gd name="connsiteY204" fmla="*/ 155343 h 830579"/>
                <a:gd name="connsiteX205" fmla="*/ 321383 w 779916"/>
                <a:gd name="connsiteY205" fmla="*/ 156486 h 830579"/>
                <a:gd name="connsiteX206" fmla="*/ 323250 w 779916"/>
                <a:gd name="connsiteY206" fmla="*/ 156705 h 830579"/>
                <a:gd name="connsiteX207" fmla="*/ 327222 w 779916"/>
                <a:gd name="connsiteY207" fmla="*/ 158305 h 830579"/>
                <a:gd name="connsiteX208" fmla="*/ 330727 w 779916"/>
                <a:gd name="connsiteY208" fmla="*/ 159725 h 830579"/>
                <a:gd name="connsiteX209" fmla="*/ 332546 w 779916"/>
                <a:gd name="connsiteY209" fmla="*/ 160172 h 830579"/>
                <a:gd name="connsiteX210" fmla="*/ 334499 w 779916"/>
                <a:gd name="connsiteY210" fmla="*/ 161220 h 830579"/>
                <a:gd name="connsiteX211" fmla="*/ 336232 w 779916"/>
                <a:gd name="connsiteY211" fmla="*/ 162896 h 830579"/>
                <a:gd name="connsiteX212" fmla="*/ 339614 w 779916"/>
                <a:gd name="connsiteY212" fmla="*/ 165049 h 830579"/>
                <a:gd name="connsiteX213" fmla="*/ 342605 w 779916"/>
                <a:gd name="connsiteY213" fmla="*/ 166697 h 830579"/>
                <a:gd name="connsiteX214" fmla="*/ 343262 w 779916"/>
                <a:gd name="connsiteY214" fmla="*/ 168926 h 830579"/>
                <a:gd name="connsiteX215" fmla="*/ 342081 w 779916"/>
                <a:gd name="connsiteY215" fmla="*/ 168450 h 830579"/>
                <a:gd name="connsiteX216" fmla="*/ 340519 w 779916"/>
                <a:gd name="connsiteY216" fmla="*/ 168697 h 830579"/>
                <a:gd name="connsiteX217" fmla="*/ 338928 w 779916"/>
                <a:gd name="connsiteY217" fmla="*/ 169688 h 830579"/>
                <a:gd name="connsiteX218" fmla="*/ 338175 w 779916"/>
                <a:gd name="connsiteY218" fmla="*/ 170316 h 830579"/>
                <a:gd name="connsiteX219" fmla="*/ 334546 w 779916"/>
                <a:gd name="connsiteY219" fmla="*/ 174155 h 830579"/>
                <a:gd name="connsiteX220" fmla="*/ 332641 w 779916"/>
                <a:gd name="connsiteY220" fmla="*/ 175336 h 830579"/>
                <a:gd name="connsiteX221" fmla="*/ 330936 w 779916"/>
                <a:gd name="connsiteY221" fmla="*/ 177060 h 830579"/>
                <a:gd name="connsiteX222" fmla="*/ 327003 w 779916"/>
                <a:gd name="connsiteY222" fmla="*/ 182251 h 830579"/>
                <a:gd name="connsiteX223" fmla="*/ 324726 w 779916"/>
                <a:gd name="connsiteY223" fmla="*/ 187090 h 830579"/>
                <a:gd name="connsiteX224" fmla="*/ 323069 w 779916"/>
                <a:gd name="connsiteY224" fmla="*/ 191633 h 830579"/>
                <a:gd name="connsiteX225" fmla="*/ 323097 w 779916"/>
                <a:gd name="connsiteY225" fmla="*/ 194843 h 830579"/>
                <a:gd name="connsiteX226" fmla="*/ 322488 w 779916"/>
                <a:gd name="connsiteY226" fmla="*/ 198606 h 830579"/>
                <a:gd name="connsiteX227" fmla="*/ 320793 w 779916"/>
                <a:gd name="connsiteY227" fmla="*/ 200749 h 830579"/>
                <a:gd name="connsiteX228" fmla="*/ 319754 w 779916"/>
                <a:gd name="connsiteY228" fmla="*/ 201473 h 830579"/>
                <a:gd name="connsiteX229" fmla="*/ 318525 w 779916"/>
                <a:gd name="connsiteY229" fmla="*/ 204702 h 830579"/>
                <a:gd name="connsiteX230" fmla="*/ 317639 w 779916"/>
                <a:gd name="connsiteY230" fmla="*/ 208464 h 830579"/>
                <a:gd name="connsiteX231" fmla="*/ 318154 w 779916"/>
                <a:gd name="connsiteY231" fmla="*/ 209683 h 830579"/>
                <a:gd name="connsiteX232" fmla="*/ 320268 w 779916"/>
                <a:gd name="connsiteY232" fmla="*/ 211322 h 830579"/>
                <a:gd name="connsiteX233" fmla="*/ 322326 w 779916"/>
                <a:gd name="connsiteY233" fmla="*/ 212922 h 830579"/>
                <a:gd name="connsiteX234" fmla="*/ 324945 w 779916"/>
                <a:gd name="connsiteY234" fmla="*/ 214655 h 830579"/>
                <a:gd name="connsiteX235" fmla="*/ 327460 w 779916"/>
                <a:gd name="connsiteY235" fmla="*/ 216303 h 830579"/>
                <a:gd name="connsiteX236" fmla="*/ 329079 w 779916"/>
                <a:gd name="connsiteY236" fmla="*/ 216513 h 830579"/>
                <a:gd name="connsiteX237" fmla="*/ 329527 w 779916"/>
                <a:gd name="connsiteY237" fmla="*/ 215579 h 830579"/>
                <a:gd name="connsiteX238" fmla="*/ 330117 w 779916"/>
                <a:gd name="connsiteY238" fmla="*/ 214684 h 830579"/>
                <a:gd name="connsiteX239" fmla="*/ 331965 w 779916"/>
                <a:gd name="connsiteY239" fmla="*/ 215160 h 830579"/>
                <a:gd name="connsiteX240" fmla="*/ 334213 w 779916"/>
                <a:gd name="connsiteY240" fmla="*/ 216770 h 830579"/>
                <a:gd name="connsiteX241" fmla="*/ 335680 w 779916"/>
                <a:gd name="connsiteY241" fmla="*/ 218056 h 830579"/>
                <a:gd name="connsiteX242" fmla="*/ 336328 w 779916"/>
                <a:gd name="connsiteY242" fmla="*/ 218484 h 830579"/>
                <a:gd name="connsiteX243" fmla="*/ 340214 w 779916"/>
                <a:gd name="connsiteY243" fmla="*/ 220646 h 830579"/>
                <a:gd name="connsiteX244" fmla="*/ 343433 w 779916"/>
                <a:gd name="connsiteY244" fmla="*/ 222428 h 830579"/>
                <a:gd name="connsiteX245" fmla="*/ 347510 w 779916"/>
                <a:gd name="connsiteY245" fmla="*/ 224685 h 830579"/>
                <a:gd name="connsiteX246" fmla="*/ 348501 w 779916"/>
                <a:gd name="connsiteY246" fmla="*/ 226066 h 830579"/>
                <a:gd name="connsiteX247" fmla="*/ 349377 w 779916"/>
                <a:gd name="connsiteY247" fmla="*/ 227533 h 830579"/>
                <a:gd name="connsiteX248" fmla="*/ 351301 w 779916"/>
                <a:gd name="connsiteY248" fmla="*/ 229476 h 830579"/>
                <a:gd name="connsiteX249" fmla="*/ 355978 w 779916"/>
                <a:gd name="connsiteY249" fmla="*/ 232915 h 830579"/>
                <a:gd name="connsiteX250" fmla="*/ 359978 w 779916"/>
                <a:gd name="connsiteY250" fmla="*/ 235382 h 830579"/>
                <a:gd name="connsiteX251" fmla="*/ 363236 w 779916"/>
                <a:gd name="connsiteY251" fmla="*/ 237382 h 830579"/>
                <a:gd name="connsiteX252" fmla="*/ 365789 w 779916"/>
                <a:gd name="connsiteY252" fmla="*/ 238782 h 830579"/>
                <a:gd name="connsiteX253" fmla="*/ 366969 w 779916"/>
                <a:gd name="connsiteY253" fmla="*/ 238563 h 830579"/>
                <a:gd name="connsiteX254" fmla="*/ 368265 w 779916"/>
                <a:gd name="connsiteY254" fmla="*/ 237810 h 830579"/>
                <a:gd name="connsiteX255" fmla="*/ 369398 w 779916"/>
                <a:gd name="connsiteY255" fmla="*/ 237382 h 830579"/>
                <a:gd name="connsiteX256" fmla="*/ 370722 w 779916"/>
                <a:gd name="connsiteY256" fmla="*/ 237782 h 830579"/>
                <a:gd name="connsiteX257" fmla="*/ 372723 w 779916"/>
                <a:gd name="connsiteY257" fmla="*/ 238849 h 830579"/>
                <a:gd name="connsiteX258" fmla="*/ 377418 w 779916"/>
                <a:gd name="connsiteY258" fmla="*/ 242106 h 830579"/>
                <a:gd name="connsiteX259" fmla="*/ 381800 w 779916"/>
                <a:gd name="connsiteY259" fmla="*/ 244650 h 830579"/>
                <a:gd name="connsiteX260" fmla="*/ 386572 w 779916"/>
                <a:gd name="connsiteY260" fmla="*/ 244192 h 830579"/>
                <a:gd name="connsiteX261" fmla="*/ 387839 w 779916"/>
                <a:gd name="connsiteY261" fmla="*/ 244602 h 830579"/>
                <a:gd name="connsiteX262" fmla="*/ 388734 w 779916"/>
                <a:gd name="connsiteY262" fmla="*/ 246907 h 830579"/>
                <a:gd name="connsiteX263" fmla="*/ 389334 w 779916"/>
                <a:gd name="connsiteY263" fmla="*/ 249241 h 830579"/>
                <a:gd name="connsiteX264" fmla="*/ 394668 w 779916"/>
                <a:gd name="connsiteY264" fmla="*/ 250784 h 830579"/>
                <a:gd name="connsiteX265" fmla="*/ 398173 w 779916"/>
                <a:gd name="connsiteY265" fmla="*/ 251479 h 830579"/>
                <a:gd name="connsiteX266" fmla="*/ 402184 w 779916"/>
                <a:gd name="connsiteY266" fmla="*/ 252746 h 830579"/>
                <a:gd name="connsiteX267" fmla="*/ 404213 w 779916"/>
                <a:gd name="connsiteY267" fmla="*/ 253689 h 830579"/>
                <a:gd name="connsiteX268" fmla="*/ 406346 w 779916"/>
                <a:gd name="connsiteY268" fmla="*/ 252508 h 830579"/>
                <a:gd name="connsiteX269" fmla="*/ 406736 w 779916"/>
                <a:gd name="connsiteY269" fmla="*/ 251470 h 830579"/>
                <a:gd name="connsiteX270" fmla="*/ 408422 w 779916"/>
                <a:gd name="connsiteY270" fmla="*/ 250860 h 830579"/>
                <a:gd name="connsiteX271" fmla="*/ 411223 w 779916"/>
                <a:gd name="connsiteY271" fmla="*/ 251127 h 830579"/>
                <a:gd name="connsiteX272" fmla="*/ 416443 w 779916"/>
                <a:gd name="connsiteY272" fmla="*/ 252936 h 830579"/>
                <a:gd name="connsiteX273" fmla="*/ 418624 w 779916"/>
                <a:gd name="connsiteY273" fmla="*/ 253479 h 830579"/>
                <a:gd name="connsiteX274" fmla="*/ 420452 w 779916"/>
                <a:gd name="connsiteY274" fmla="*/ 251765 h 830579"/>
                <a:gd name="connsiteX275" fmla="*/ 423853 w 779916"/>
                <a:gd name="connsiteY275" fmla="*/ 250974 h 830579"/>
                <a:gd name="connsiteX276" fmla="*/ 425634 w 779916"/>
                <a:gd name="connsiteY276" fmla="*/ 250079 h 830579"/>
                <a:gd name="connsiteX277" fmla="*/ 429349 w 779916"/>
                <a:gd name="connsiteY277" fmla="*/ 251984 h 830579"/>
                <a:gd name="connsiteX278" fmla="*/ 436054 w 779916"/>
                <a:gd name="connsiteY278" fmla="*/ 254365 h 830579"/>
                <a:gd name="connsiteX279" fmla="*/ 439512 w 779916"/>
                <a:gd name="connsiteY279" fmla="*/ 255851 h 830579"/>
                <a:gd name="connsiteX280" fmla="*/ 440331 w 779916"/>
                <a:gd name="connsiteY280" fmla="*/ 257308 h 830579"/>
                <a:gd name="connsiteX281" fmla="*/ 440703 w 779916"/>
                <a:gd name="connsiteY281" fmla="*/ 258689 h 830579"/>
                <a:gd name="connsiteX282" fmla="*/ 440674 w 779916"/>
                <a:gd name="connsiteY282" fmla="*/ 262042 h 830579"/>
                <a:gd name="connsiteX283" fmla="*/ 441522 w 779916"/>
                <a:gd name="connsiteY283" fmla="*/ 263557 h 830579"/>
                <a:gd name="connsiteX284" fmla="*/ 448246 w 779916"/>
                <a:gd name="connsiteY284" fmla="*/ 266957 h 830579"/>
                <a:gd name="connsiteX285" fmla="*/ 450466 w 779916"/>
                <a:gd name="connsiteY285" fmla="*/ 268395 h 830579"/>
                <a:gd name="connsiteX286" fmla="*/ 452256 w 779916"/>
                <a:gd name="connsiteY286" fmla="*/ 268862 h 830579"/>
                <a:gd name="connsiteX287" fmla="*/ 453266 w 779916"/>
                <a:gd name="connsiteY287" fmla="*/ 268919 h 830579"/>
                <a:gd name="connsiteX288" fmla="*/ 453961 w 779916"/>
                <a:gd name="connsiteY288" fmla="*/ 269348 h 830579"/>
                <a:gd name="connsiteX289" fmla="*/ 454561 w 779916"/>
                <a:gd name="connsiteY289" fmla="*/ 271281 h 830579"/>
                <a:gd name="connsiteX290" fmla="*/ 455038 w 779916"/>
                <a:gd name="connsiteY290" fmla="*/ 271729 h 830579"/>
                <a:gd name="connsiteX291" fmla="*/ 456333 w 779916"/>
                <a:gd name="connsiteY291" fmla="*/ 272205 h 830579"/>
                <a:gd name="connsiteX292" fmla="*/ 457743 w 779916"/>
                <a:gd name="connsiteY292" fmla="*/ 272482 h 830579"/>
                <a:gd name="connsiteX293" fmla="*/ 462115 w 779916"/>
                <a:gd name="connsiteY293" fmla="*/ 270805 h 830579"/>
                <a:gd name="connsiteX294" fmla="*/ 465105 w 779916"/>
                <a:gd name="connsiteY294" fmla="*/ 269539 h 830579"/>
                <a:gd name="connsiteX295" fmla="*/ 467240 w 779916"/>
                <a:gd name="connsiteY295" fmla="*/ 269862 h 830579"/>
                <a:gd name="connsiteX296" fmla="*/ 468620 w 779916"/>
                <a:gd name="connsiteY296" fmla="*/ 271272 h 830579"/>
                <a:gd name="connsiteX297" fmla="*/ 468820 w 779916"/>
                <a:gd name="connsiteY297" fmla="*/ 273329 h 830579"/>
                <a:gd name="connsiteX298" fmla="*/ 469621 w 779916"/>
                <a:gd name="connsiteY298" fmla="*/ 275501 h 830579"/>
                <a:gd name="connsiteX299" fmla="*/ 471145 w 779916"/>
                <a:gd name="connsiteY299" fmla="*/ 276558 h 830579"/>
                <a:gd name="connsiteX300" fmla="*/ 472783 w 779916"/>
                <a:gd name="connsiteY300" fmla="*/ 276673 h 830579"/>
                <a:gd name="connsiteX301" fmla="*/ 476841 w 779916"/>
                <a:gd name="connsiteY301" fmla="*/ 275206 h 830579"/>
                <a:gd name="connsiteX302" fmla="*/ 480107 w 779916"/>
                <a:gd name="connsiteY302" fmla="*/ 276330 h 830579"/>
                <a:gd name="connsiteX303" fmla="*/ 483098 w 779916"/>
                <a:gd name="connsiteY303" fmla="*/ 276739 h 830579"/>
                <a:gd name="connsiteX304" fmla="*/ 486432 w 779916"/>
                <a:gd name="connsiteY304" fmla="*/ 277444 h 830579"/>
                <a:gd name="connsiteX305" fmla="*/ 487727 w 779916"/>
                <a:gd name="connsiteY305" fmla="*/ 277978 h 830579"/>
                <a:gd name="connsiteX306" fmla="*/ 491176 w 779916"/>
                <a:gd name="connsiteY306" fmla="*/ 279768 h 830579"/>
                <a:gd name="connsiteX307" fmla="*/ 495395 w 779916"/>
                <a:gd name="connsiteY307" fmla="*/ 281578 h 830579"/>
                <a:gd name="connsiteX308" fmla="*/ 497024 w 779916"/>
                <a:gd name="connsiteY308" fmla="*/ 281378 h 830579"/>
                <a:gd name="connsiteX309" fmla="*/ 503815 w 779916"/>
                <a:gd name="connsiteY309" fmla="*/ 278006 h 830579"/>
                <a:gd name="connsiteX310" fmla="*/ 504396 w 779916"/>
                <a:gd name="connsiteY310" fmla="*/ 278416 h 830579"/>
                <a:gd name="connsiteX311" fmla="*/ 505777 w 779916"/>
                <a:gd name="connsiteY311" fmla="*/ 281635 h 830579"/>
                <a:gd name="connsiteX312" fmla="*/ 507845 w 779916"/>
                <a:gd name="connsiteY312" fmla="*/ 282788 h 830579"/>
                <a:gd name="connsiteX313" fmla="*/ 511073 w 779916"/>
                <a:gd name="connsiteY313" fmla="*/ 283797 h 830579"/>
                <a:gd name="connsiteX314" fmla="*/ 514445 w 779916"/>
                <a:gd name="connsiteY314" fmla="*/ 281940 h 830579"/>
                <a:gd name="connsiteX315" fmla="*/ 517103 w 779916"/>
                <a:gd name="connsiteY315" fmla="*/ 282473 h 830579"/>
                <a:gd name="connsiteX316" fmla="*/ 520322 w 779916"/>
                <a:gd name="connsiteY316" fmla="*/ 282645 h 830579"/>
                <a:gd name="connsiteX317" fmla="*/ 523408 w 779916"/>
                <a:gd name="connsiteY317" fmla="*/ 281749 h 830579"/>
                <a:gd name="connsiteX318" fmla="*/ 526085 w 779916"/>
                <a:gd name="connsiteY318" fmla="*/ 281521 h 830579"/>
                <a:gd name="connsiteX319" fmla="*/ 529980 w 779916"/>
                <a:gd name="connsiteY319" fmla="*/ 283140 h 830579"/>
                <a:gd name="connsiteX320" fmla="*/ 530837 w 779916"/>
                <a:gd name="connsiteY320" fmla="*/ 282769 h 830579"/>
                <a:gd name="connsiteX321" fmla="*/ 531580 w 779916"/>
                <a:gd name="connsiteY321" fmla="*/ 281730 h 830579"/>
                <a:gd name="connsiteX322" fmla="*/ 533095 w 779916"/>
                <a:gd name="connsiteY322" fmla="*/ 277082 h 830579"/>
                <a:gd name="connsiteX323" fmla="*/ 534438 w 779916"/>
                <a:gd name="connsiteY323" fmla="*/ 272967 h 830579"/>
                <a:gd name="connsiteX324" fmla="*/ 534315 w 779916"/>
                <a:gd name="connsiteY324" fmla="*/ 270510 h 830579"/>
                <a:gd name="connsiteX325" fmla="*/ 533086 w 779916"/>
                <a:gd name="connsiteY325" fmla="*/ 266900 h 830579"/>
                <a:gd name="connsiteX326" fmla="*/ 529933 w 779916"/>
                <a:gd name="connsiteY326" fmla="*/ 262194 h 830579"/>
                <a:gd name="connsiteX327" fmla="*/ 529704 w 779916"/>
                <a:gd name="connsiteY327" fmla="*/ 260766 h 830579"/>
                <a:gd name="connsiteX328" fmla="*/ 530761 w 779916"/>
                <a:gd name="connsiteY328" fmla="*/ 252546 h 830579"/>
                <a:gd name="connsiteX329" fmla="*/ 531933 w 779916"/>
                <a:gd name="connsiteY329" fmla="*/ 247793 h 830579"/>
                <a:gd name="connsiteX330" fmla="*/ 532933 w 779916"/>
                <a:gd name="connsiteY330" fmla="*/ 245545 h 830579"/>
                <a:gd name="connsiteX331" fmla="*/ 534038 w 779916"/>
                <a:gd name="connsiteY331" fmla="*/ 242335 h 830579"/>
                <a:gd name="connsiteX332" fmla="*/ 534238 w 779916"/>
                <a:gd name="connsiteY332" fmla="*/ 240849 h 830579"/>
                <a:gd name="connsiteX333" fmla="*/ 534124 w 779916"/>
                <a:gd name="connsiteY333" fmla="*/ 239506 h 830579"/>
                <a:gd name="connsiteX334" fmla="*/ 533048 w 779916"/>
                <a:gd name="connsiteY334" fmla="*/ 238687 h 830579"/>
                <a:gd name="connsiteX335" fmla="*/ 532762 w 779916"/>
                <a:gd name="connsiteY335" fmla="*/ 237668 h 830579"/>
                <a:gd name="connsiteX336" fmla="*/ 533029 w 779916"/>
                <a:gd name="connsiteY336" fmla="*/ 236811 h 830579"/>
                <a:gd name="connsiteX337" fmla="*/ 533885 w 779916"/>
                <a:gd name="connsiteY337" fmla="*/ 236334 h 830579"/>
                <a:gd name="connsiteX338" fmla="*/ 537467 w 779916"/>
                <a:gd name="connsiteY338" fmla="*/ 235734 h 830579"/>
                <a:gd name="connsiteX339" fmla="*/ 541506 w 779916"/>
                <a:gd name="connsiteY339" fmla="*/ 234448 h 830579"/>
                <a:gd name="connsiteX340" fmla="*/ 543115 w 779916"/>
                <a:gd name="connsiteY340" fmla="*/ 233762 h 830579"/>
                <a:gd name="connsiteX341" fmla="*/ 544325 w 779916"/>
                <a:gd name="connsiteY341" fmla="*/ 233077 h 830579"/>
                <a:gd name="connsiteX342" fmla="*/ 545563 w 779916"/>
                <a:gd name="connsiteY342" fmla="*/ 231991 h 830579"/>
                <a:gd name="connsiteX343" fmla="*/ 546716 w 779916"/>
                <a:gd name="connsiteY343" fmla="*/ 232038 h 830579"/>
                <a:gd name="connsiteX344" fmla="*/ 550336 w 779916"/>
                <a:gd name="connsiteY344" fmla="*/ 233610 h 830579"/>
                <a:gd name="connsiteX345" fmla="*/ 551602 w 779916"/>
                <a:gd name="connsiteY345" fmla="*/ 234601 h 830579"/>
                <a:gd name="connsiteX346" fmla="*/ 552269 w 779916"/>
                <a:gd name="connsiteY346" fmla="*/ 237601 h 830579"/>
                <a:gd name="connsiteX347" fmla="*/ 552812 w 779916"/>
                <a:gd name="connsiteY347" fmla="*/ 238763 h 830579"/>
                <a:gd name="connsiteX348" fmla="*/ 552336 w 779916"/>
                <a:gd name="connsiteY348" fmla="*/ 241811 h 830579"/>
                <a:gd name="connsiteX349" fmla="*/ 550164 w 779916"/>
                <a:gd name="connsiteY349" fmla="*/ 249183 h 830579"/>
                <a:gd name="connsiteX350" fmla="*/ 550593 w 779916"/>
                <a:gd name="connsiteY350" fmla="*/ 251936 h 830579"/>
                <a:gd name="connsiteX351" fmla="*/ 552392 w 779916"/>
                <a:gd name="connsiteY351" fmla="*/ 253946 h 830579"/>
                <a:gd name="connsiteX352" fmla="*/ 553964 w 779916"/>
                <a:gd name="connsiteY352" fmla="*/ 255346 h 830579"/>
                <a:gd name="connsiteX353" fmla="*/ 553707 w 779916"/>
                <a:gd name="connsiteY353" fmla="*/ 255908 h 830579"/>
                <a:gd name="connsiteX354" fmla="*/ 550469 w 779916"/>
                <a:gd name="connsiteY354" fmla="*/ 258280 h 830579"/>
                <a:gd name="connsiteX355" fmla="*/ 549887 w 779916"/>
                <a:gd name="connsiteY355" fmla="*/ 259547 h 830579"/>
                <a:gd name="connsiteX356" fmla="*/ 550602 w 779916"/>
                <a:gd name="connsiteY356" fmla="*/ 260785 h 830579"/>
                <a:gd name="connsiteX357" fmla="*/ 551888 w 779916"/>
                <a:gd name="connsiteY357" fmla="*/ 261833 h 830579"/>
                <a:gd name="connsiteX358" fmla="*/ 552469 w 779916"/>
                <a:gd name="connsiteY358" fmla="*/ 262833 h 830579"/>
                <a:gd name="connsiteX359" fmla="*/ 553069 w 779916"/>
                <a:gd name="connsiteY359" fmla="*/ 265938 h 830579"/>
                <a:gd name="connsiteX360" fmla="*/ 554717 w 779916"/>
                <a:gd name="connsiteY360" fmla="*/ 266814 h 830579"/>
                <a:gd name="connsiteX361" fmla="*/ 557974 w 779916"/>
                <a:gd name="connsiteY361" fmla="*/ 268814 h 830579"/>
                <a:gd name="connsiteX362" fmla="*/ 560841 w 779916"/>
                <a:gd name="connsiteY362" fmla="*/ 270272 h 830579"/>
                <a:gd name="connsiteX363" fmla="*/ 565766 w 779916"/>
                <a:gd name="connsiteY363" fmla="*/ 269300 h 830579"/>
                <a:gd name="connsiteX364" fmla="*/ 567157 w 779916"/>
                <a:gd name="connsiteY364" fmla="*/ 269957 h 830579"/>
                <a:gd name="connsiteX365" fmla="*/ 569576 w 779916"/>
                <a:gd name="connsiteY365" fmla="*/ 270643 h 830579"/>
                <a:gd name="connsiteX366" fmla="*/ 571462 w 779916"/>
                <a:gd name="connsiteY366" fmla="*/ 270853 h 830579"/>
                <a:gd name="connsiteX367" fmla="*/ 572557 w 779916"/>
                <a:gd name="connsiteY367" fmla="*/ 271367 h 830579"/>
                <a:gd name="connsiteX368" fmla="*/ 573167 w 779916"/>
                <a:gd name="connsiteY368" fmla="*/ 271862 h 830579"/>
                <a:gd name="connsiteX369" fmla="*/ 573081 w 779916"/>
                <a:gd name="connsiteY369" fmla="*/ 272491 h 830579"/>
                <a:gd name="connsiteX370" fmla="*/ 573186 w 779916"/>
                <a:gd name="connsiteY370" fmla="*/ 273139 h 830579"/>
                <a:gd name="connsiteX371" fmla="*/ 575881 w 779916"/>
                <a:gd name="connsiteY371" fmla="*/ 273310 h 830579"/>
                <a:gd name="connsiteX372" fmla="*/ 577301 w 779916"/>
                <a:gd name="connsiteY372" fmla="*/ 273682 h 830579"/>
                <a:gd name="connsiteX373" fmla="*/ 582092 w 779916"/>
                <a:gd name="connsiteY373" fmla="*/ 273015 h 830579"/>
                <a:gd name="connsiteX374" fmla="*/ 586902 w 779916"/>
                <a:gd name="connsiteY374" fmla="*/ 272101 h 830579"/>
                <a:gd name="connsiteX375" fmla="*/ 589112 w 779916"/>
                <a:gd name="connsiteY375" fmla="*/ 269329 h 830579"/>
                <a:gd name="connsiteX376" fmla="*/ 590093 w 779916"/>
                <a:gd name="connsiteY376" fmla="*/ 269129 h 830579"/>
                <a:gd name="connsiteX377" fmla="*/ 592855 w 779916"/>
                <a:gd name="connsiteY377" fmla="*/ 268053 h 830579"/>
                <a:gd name="connsiteX378" fmla="*/ 595579 w 779916"/>
                <a:gd name="connsiteY378" fmla="*/ 269234 h 830579"/>
                <a:gd name="connsiteX379" fmla="*/ 598570 w 779916"/>
                <a:gd name="connsiteY379" fmla="*/ 270843 h 830579"/>
                <a:gd name="connsiteX380" fmla="*/ 600189 w 779916"/>
                <a:gd name="connsiteY380" fmla="*/ 271329 h 830579"/>
                <a:gd name="connsiteX381" fmla="*/ 603380 w 779916"/>
                <a:gd name="connsiteY381" fmla="*/ 271586 h 830579"/>
                <a:gd name="connsiteX382" fmla="*/ 606485 w 779916"/>
                <a:gd name="connsiteY382" fmla="*/ 271405 h 830579"/>
                <a:gd name="connsiteX383" fmla="*/ 613915 w 779916"/>
                <a:gd name="connsiteY383" fmla="*/ 270634 h 830579"/>
                <a:gd name="connsiteX384" fmla="*/ 618001 w 779916"/>
                <a:gd name="connsiteY384" fmla="*/ 271034 h 830579"/>
                <a:gd name="connsiteX385" fmla="*/ 621754 w 779916"/>
                <a:gd name="connsiteY385" fmla="*/ 268729 h 830579"/>
                <a:gd name="connsiteX386" fmla="*/ 622525 w 779916"/>
                <a:gd name="connsiteY386" fmla="*/ 268738 h 830579"/>
                <a:gd name="connsiteX387" fmla="*/ 624173 w 779916"/>
                <a:gd name="connsiteY387" fmla="*/ 270520 h 830579"/>
                <a:gd name="connsiteX388" fmla="*/ 628298 w 779916"/>
                <a:gd name="connsiteY388" fmla="*/ 270681 h 830579"/>
                <a:gd name="connsiteX389" fmla="*/ 630488 w 779916"/>
                <a:gd name="connsiteY389" fmla="*/ 269824 h 830579"/>
                <a:gd name="connsiteX390" fmla="*/ 632850 w 779916"/>
                <a:gd name="connsiteY390" fmla="*/ 269167 h 830579"/>
                <a:gd name="connsiteX391" fmla="*/ 634355 w 779916"/>
                <a:gd name="connsiteY391" fmla="*/ 268957 h 830579"/>
                <a:gd name="connsiteX392" fmla="*/ 635565 w 779916"/>
                <a:gd name="connsiteY392" fmla="*/ 268938 h 830579"/>
                <a:gd name="connsiteX393" fmla="*/ 637022 w 779916"/>
                <a:gd name="connsiteY393" fmla="*/ 269110 h 830579"/>
                <a:gd name="connsiteX394" fmla="*/ 638404 w 779916"/>
                <a:gd name="connsiteY394" fmla="*/ 268519 h 830579"/>
                <a:gd name="connsiteX395" fmla="*/ 639032 w 779916"/>
                <a:gd name="connsiteY395" fmla="*/ 267328 h 830579"/>
                <a:gd name="connsiteX396" fmla="*/ 638890 w 779916"/>
                <a:gd name="connsiteY396" fmla="*/ 265528 h 830579"/>
                <a:gd name="connsiteX397" fmla="*/ 637899 w 779916"/>
                <a:gd name="connsiteY397" fmla="*/ 263566 h 830579"/>
                <a:gd name="connsiteX398" fmla="*/ 637032 w 779916"/>
                <a:gd name="connsiteY398" fmla="*/ 262414 h 830579"/>
                <a:gd name="connsiteX399" fmla="*/ 636861 w 779916"/>
                <a:gd name="connsiteY399" fmla="*/ 261804 h 830579"/>
                <a:gd name="connsiteX400" fmla="*/ 637127 w 779916"/>
                <a:gd name="connsiteY400" fmla="*/ 260385 h 830579"/>
                <a:gd name="connsiteX401" fmla="*/ 637889 w 779916"/>
                <a:gd name="connsiteY401" fmla="*/ 258385 h 830579"/>
                <a:gd name="connsiteX402" fmla="*/ 639289 w 779916"/>
                <a:gd name="connsiteY402" fmla="*/ 256099 h 830579"/>
                <a:gd name="connsiteX403" fmla="*/ 638260 w 779916"/>
                <a:gd name="connsiteY403" fmla="*/ 253879 h 830579"/>
                <a:gd name="connsiteX404" fmla="*/ 636822 w 779916"/>
                <a:gd name="connsiteY404" fmla="*/ 251336 h 830579"/>
                <a:gd name="connsiteX405" fmla="*/ 635765 w 779916"/>
                <a:gd name="connsiteY405" fmla="*/ 251088 h 830579"/>
                <a:gd name="connsiteX406" fmla="*/ 633098 w 779916"/>
                <a:gd name="connsiteY406" fmla="*/ 251679 h 830579"/>
                <a:gd name="connsiteX407" fmla="*/ 630212 w 779916"/>
                <a:gd name="connsiteY407" fmla="*/ 251565 h 830579"/>
                <a:gd name="connsiteX408" fmla="*/ 627936 w 779916"/>
                <a:gd name="connsiteY408" fmla="*/ 250031 h 830579"/>
                <a:gd name="connsiteX409" fmla="*/ 626240 w 779916"/>
                <a:gd name="connsiteY409" fmla="*/ 248107 h 830579"/>
                <a:gd name="connsiteX410" fmla="*/ 625830 w 779916"/>
                <a:gd name="connsiteY410" fmla="*/ 246497 h 830579"/>
                <a:gd name="connsiteX411" fmla="*/ 626326 w 779916"/>
                <a:gd name="connsiteY411" fmla="*/ 244526 h 830579"/>
                <a:gd name="connsiteX412" fmla="*/ 627078 w 779916"/>
                <a:gd name="connsiteY412" fmla="*/ 242716 h 830579"/>
                <a:gd name="connsiteX413" fmla="*/ 627240 w 779916"/>
                <a:gd name="connsiteY413" fmla="*/ 242040 h 830579"/>
                <a:gd name="connsiteX414" fmla="*/ 629402 w 779916"/>
                <a:gd name="connsiteY414" fmla="*/ 242040 h 830579"/>
                <a:gd name="connsiteX415" fmla="*/ 632393 w 779916"/>
                <a:gd name="connsiteY415" fmla="*/ 242440 h 830579"/>
                <a:gd name="connsiteX416" fmla="*/ 634660 w 779916"/>
                <a:gd name="connsiteY416" fmla="*/ 242944 h 830579"/>
                <a:gd name="connsiteX417" fmla="*/ 636479 w 779916"/>
                <a:gd name="connsiteY417" fmla="*/ 242926 h 830579"/>
                <a:gd name="connsiteX418" fmla="*/ 639785 w 779916"/>
                <a:gd name="connsiteY418" fmla="*/ 240601 h 830579"/>
                <a:gd name="connsiteX419" fmla="*/ 641289 w 779916"/>
                <a:gd name="connsiteY419" fmla="*/ 240459 h 830579"/>
                <a:gd name="connsiteX420" fmla="*/ 643023 w 779916"/>
                <a:gd name="connsiteY420" fmla="*/ 240020 h 830579"/>
                <a:gd name="connsiteX421" fmla="*/ 643776 w 779916"/>
                <a:gd name="connsiteY421" fmla="*/ 239582 h 830579"/>
                <a:gd name="connsiteX422" fmla="*/ 644300 w 779916"/>
                <a:gd name="connsiteY422" fmla="*/ 239925 h 830579"/>
                <a:gd name="connsiteX423" fmla="*/ 646195 w 779916"/>
                <a:gd name="connsiteY423" fmla="*/ 240211 h 830579"/>
                <a:gd name="connsiteX424" fmla="*/ 648167 w 779916"/>
                <a:gd name="connsiteY424" fmla="*/ 240097 h 830579"/>
                <a:gd name="connsiteX425" fmla="*/ 649929 w 779916"/>
                <a:gd name="connsiteY425" fmla="*/ 239458 h 830579"/>
                <a:gd name="connsiteX426" fmla="*/ 651700 w 779916"/>
                <a:gd name="connsiteY426" fmla="*/ 238458 h 830579"/>
                <a:gd name="connsiteX427" fmla="*/ 654844 w 779916"/>
                <a:gd name="connsiteY427" fmla="*/ 236363 h 830579"/>
                <a:gd name="connsiteX428" fmla="*/ 655463 w 779916"/>
                <a:gd name="connsiteY428" fmla="*/ 235163 h 830579"/>
                <a:gd name="connsiteX429" fmla="*/ 655463 w 779916"/>
                <a:gd name="connsiteY429" fmla="*/ 234058 h 830579"/>
                <a:gd name="connsiteX430" fmla="*/ 654872 w 779916"/>
                <a:gd name="connsiteY430" fmla="*/ 233324 h 830579"/>
                <a:gd name="connsiteX431" fmla="*/ 654272 w 779916"/>
                <a:gd name="connsiteY431" fmla="*/ 232972 h 830579"/>
                <a:gd name="connsiteX432" fmla="*/ 654510 w 779916"/>
                <a:gd name="connsiteY432" fmla="*/ 232010 h 830579"/>
                <a:gd name="connsiteX433" fmla="*/ 655834 w 779916"/>
                <a:gd name="connsiteY433" fmla="*/ 230391 h 830579"/>
                <a:gd name="connsiteX434" fmla="*/ 660645 w 779916"/>
                <a:gd name="connsiteY434" fmla="*/ 227952 h 830579"/>
                <a:gd name="connsiteX435" fmla="*/ 664740 w 779916"/>
                <a:gd name="connsiteY435" fmla="*/ 224942 h 830579"/>
                <a:gd name="connsiteX436" fmla="*/ 666988 w 779916"/>
                <a:gd name="connsiteY436" fmla="*/ 222685 h 830579"/>
                <a:gd name="connsiteX437" fmla="*/ 668017 w 779916"/>
                <a:gd name="connsiteY437" fmla="*/ 219951 h 830579"/>
                <a:gd name="connsiteX438" fmla="*/ 669321 w 779916"/>
                <a:gd name="connsiteY438" fmla="*/ 216979 h 830579"/>
                <a:gd name="connsiteX439" fmla="*/ 670541 w 779916"/>
                <a:gd name="connsiteY439" fmla="*/ 215808 h 830579"/>
                <a:gd name="connsiteX440" fmla="*/ 673446 w 779916"/>
                <a:gd name="connsiteY440" fmla="*/ 215065 h 830579"/>
                <a:gd name="connsiteX441" fmla="*/ 681581 w 779916"/>
                <a:gd name="connsiteY441" fmla="*/ 213970 h 830579"/>
                <a:gd name="connsiteX442" fmla="*/ 684143 w 779916"/>
                <a:gd name="connsiteY442" fmla="*/ 212769 h 830579"/>
                <a:gd name="connsiteX443" fmla="*/ 687924 w 779916"/>
                <a:gd name="connsiteY443" fmla="*/ 210541 h 830579"/>
                <a:gd name="connsiteX444" fmla="*/ 689829 w 779916"/>
                <a:gd name="connsiteY444" fmla="*/ 208788 h 830579"/>
                <a:gd name="connsiteX445" fmla="*/ 690886 w 779916"/>
                <a:gd name="connsiteY445" fmla="*/ 207369 h 830579"/>
                <a:gd name="connsiteX446" fmla="*/ 691000 w 779916"/>
                <a:gd name="connsiteY446" fmla="*/ 205787 h 830579"/>
                <a:gd name="connsiteX447" fmla="*/ 693515 w 779916"/>
                <a:gd name="connsiteY447" fmla="*/ 205292 h 830579"/>
                <a:gd name="connsiteX448" fmla="*/ 695706 w 779916"/>
                <a:gd name="connsiteY448" fmla="*/ 202730 h 830579"/>
                <a:gd name="connsiteX449" fmla="*/ 698363 w 779916"/>
                <a:gd name="connsiteY449" fmla="*/ 200149 h 830579"/>
                <a:gd name="connsiteX450" fmla="*/ 703040 w 779916"/>
                <a:gd name="connsiteY450" fmla="*/ 197968 h 830579"/>
                <a:gd name="connsiteX451" fmla="*/ 707184 w 779916"/>
                <a:gd name="connsiteY451" fmla="*/ 195034 h 830579"/>
                <a:gd name="connsiteX452" fmla="*/ 708622 w 779916"/>
                <a:gd name="connsiteY452" fmla="*/ 195501 h 830579"/>
                <a:gd name="connsiteX453" fmla="*/ 710127 w 779916"/>
                <a:gd name="connsiteY453" fmla="*/ 196891 h 830579"/>
                <a:gd name="connsiteX454" fmla="*/ 710927 w 779916"/>
                <a:gd name="connsiteY454" fmla="*/ 198425 h 830579"/>
                <a:gd name="connsiteX455" fmla="*/ 711098 w 779916"/>
                <a:gd name="connsiteY455" fmla="*/ 199206 h 830579"/>
                <a:gd name="connsiteX456" fmla="*/ 716394 w 779916"/>
                <a:gd name="connsiteY456" fmla="*/ 200177 h 830579"/>
                <a:gd name="connsiteX457" fmla="*/ 717232 w 779916"/>
                <a:gd name="connsiteY457" fmla="*/ 200025 h 830579"/>
                <a:gd name="connsiteX458" fmla="*/ 721128 w 779916"/>
                <a:gd name="connsiteY458" fmla="*/ 201396 h 830579"/>
                <a:gd name="connsiteX459" fmla="*/ 724719 w 779916"/>
                <a:gd name="connsiteY459" fmla="*/ 203054 h 830579"/>
                <a:gd name="connsiteX460" fmla="*/ 726700 w 779916"/>
                <a:gd name="connsiteY460" fmla="*/ 203463 h 830579"/>
                <a:gd name="connsiteX461" fmla="*/ 727672 w 779916"/>
                <a:gd name="connsiteY461" fmla="*/ 203416 h 830579"/>
                <a:gd name="connsiteX462" fmla="*/ 728500 w 779916"/>
                <a:gd name="connsiteY462" fmla="*/ 202902 h 830579"/>
                <a:gd name="connsiteX463" fmla="*/ 729472 w 779916"/>
                <a:gd name="connsiteY463" fmla="*/ 201444 h 830579"/>
                <a:gd name="connsiteX464" fmla="*/ 730462 w 779916"/>
                <a:gd name="connsiteY464" fmla="*/ 200387 h 830579"/>
                <a:gd name="connsiteX465" fmla="*/ 731082 w 779916"/>
                <a:gd name="connsiteY465" fmla="*/ 199958 h 830579"/>
                <a:gd name="connsiteX466" fmla="*/ 731053 w 779916"/>
                <a:gd name="connsiteY466" fmla="*/ 198282 h 830579"/>
                <a:gd name="connsiteX467" fmla="*/ 736254 w 779916"/>
                <a:gd name="connsiteY467" fmla="*/ 195005 h 830579"/>
                <a:gd name="connsiteX468" fmla="*/ 740921 w 779916"/>
                <a:gd name="connsiteY468" fmla="*/ 192652 h 830579"/>
                <a:gd name="connsiteX469" fmla="*/ 744941 w 779916"/>
                <a:gd name="connsiteY469" fmla="*/ 190938 h 830579"/>
                <a:gd name="connsiteX470" fmla="*/ 746122 w 779916"/>
                <a:gd name="connsiteY470" fmla="*/ 191643 h 830579"/>
                <a:gd name="connsiteX471" fmla="*/ 747427 w 779916"/>
                <a:gd name="connsiteY471" fmla="*/ 192948 h 830579"/>
                <a:gd name="connsiteX472" fmla="*/ 749208 w 779916"/>
                <a:gd name="connsiteY472" fmla="*/ 196272 h 830579"/>
                <a:gd name="connsiteX473" fmla="*/ 750284 w 779916"/>
                <a:gd name="connsiteY473" fmla="*/ 197082 h 830579"/>
                <a:gd name="connsiteX474" fmla="*/ 753008 w 779916"/>
                <a:gd name="connsiteY474" fmla="*/ 196615 h 830579"/>
                <a:gd name="connsiteX475" fmla="*/ 753513 w 779916"/>
                <a:gd name="connsiteY475" fmla="*/ 196987 h 830579"/>
                <a:gd name="connsiteX476" fmla="*/ 753084 w 779916"/>
                <a:gd name="connsiteY476" fmla="*/ 198177 h 830579"/>
                <a:gd name="connsiteX477" fmla="*/ 751237 w 779916"/>
                <a:gd name="connsiteY477" fmla="*/ 199654 h 830579"/>
                <a:gd name="connsiteX478" fmla="*/ 748836 w 779916"/>
                <a:gd name="connsiteY478" fmla="*/ 200977 h 830579"/>
                <a:gd name="connsiteX479" fmla="*/ 747274 w 779916"/>
                <a:gd name="connsiteY479" fmla="*/ 202063 h 830579"/>
                <a:gd name="connsiteX480" fmla="*/ 747789 w 779916"/>
                <a:gd name="connsiteY480" fmla="*/ 205673 h 830579"/>
                <a:gd name="connsiteX481" fmla="*/ 747665 w 779916"/>
                <a:gd name="connsiteY481" fmla="*/ 206912 h 830579"/>
                <a:gd name="connsiteX482" fmla="*/ 748341 w 779916"/>
                <a:gd name="connsiteY482" fmla="*/ 207302 h 830579"/>
                <a:gd name="connsiteX483" fmla="*/ 753275 w 779916"/>
                <a:gd name="connsiteY483" fmla="*/ 203721 h 830579"/>
                <a:gd name="connsiteX484" fmla="*/ 755647 w 779916"/>
                <a:gd name="connsiteY484" fmla="*/ 203016 h 830579"/>
                <a:gd name="connsiteX485" fmla="*/ 756495 w 779916"/>
                <a:gd name="connsiteY485" fmla="*/ 203883 h 830579"/>
                <a:gd name="connsiteX486" fmla="*/ 756752 w 779916"/>
                <a:gd name="connsiteY486" fmla="*/ 205797 h 830579"/>
                <a:gd name="connsiteX487" fmla="*/ 758704 w 779916"/>
                <a:gd name="connsiteY487" fmla="*/ 209740 h 830579"/>
                <a:gd name="connsiteX488" fmla="*/ 759533 w 779916"/>
                <a:gd name="connsiteY488" fmla="*/ 211741 h 830579"/>
                <a:gd name="connsiteX489" fmla="*/ 754570 w 779916"/>
                <a:gd name="connsiteY489" fmla="*/ 216503 h 830579"/>
                <a:gd name="connsiteX490" fmla="*/ 752751 w 779916"/>
                <a:gd name="connsiteY490" fmla="*/ 218960 h 830579"/>
                <a:gd name="connsiteX491" fmla="*/ 752818 w 779916"/>
                <a:gd name="connsiteY491" fmla="*/ 219827 h 830579"/>
                <a:gd name="connsiteX492" fmla="*/ 752723 w 779916"/>
                <a:gd name="connsiteY492" fmla="*/ 220685 h 830579"/>
                <a:gd name="connsiteX493" fmla="*/ 751456 w 779916"/>
                <a:gd name="connsiteY493" fmla="*/ 221904 h 830579"/>
                <a:gd name="connsiteX494" fmla="*/ 751522 w 779916"/>
                <a:gd name="connsiteY494" fmla="*/ 222390 h 830579"/>
                <a:gd name="connsiteX495" fmla="*/ 752541 w 779916"/>
                <a:gd name="connsiteY495" fmla="*/ 223161 h 830579"/>
                <a:gd name="connsiteX496" fmla="*/ 753789 w 779916"/>
                <a:gd name="connsiteY496" fmla="*/ 223742 h 830579"/>
                <a:gd name="connsiteX497" fmla="*/ 754389 w 779916"/>
                <a:gd name="connsiteY497" fmla="*/ 223723 h 830579"/>
                <a:gd name="connsiteX498" fmla="*/ 755418 w 779916"/>
                <a:gd name="connsiteY498" fmla="*/ 222571 h 830579"/>
                <a:gd name="connsiteX499" fmla="*/ 760095 w 779916"/>
                <a:gd name="connsiteY499" fmla="*/ 220942 h 830579"/>
                <a:gd name="connsiteX500" fmla="*/ 761438 w 779916"/>
                <a:gd name="connsiteY500" fmla="*/ 221247 h 830579"/>
                <a:gd name="connsiteX501" fmla="*/ 764734 w 779916"/>
                <a:gd name="connsiteY501" fmla="*/ 223742 h 830579"/>
                <a:gd name="connsiteX502" fmla="*/ 766257 w 779916"/>
                <a:gd name="connsiteY502" fmla="*/ 223885 h 830579"/>
                <a:gd name="connsiteX503" fmla="*/ 770211 w 779916"/>
                <a:gd name="connsiteY503" fmla="*/ 224628 h 830579"/>
                <a:gd name="connsiteX504" fmla="*/ 772744 w 779916"/>
                <a:gd name="connsiteY504" fmla="*/ 223685 h 830579"/>
                <a:gd name="connsiteX505" fmla="*/ 774602 w 779916"/>
                <a:gd name="connsiteY505" fmla="*/ 224552 h 830579"/>
                <a:gd name="connsiteX506" fmla="*/ 778459 w 779916"/>
                <a:gd name="connsiteY506" fmla="*/ 227676 h 830579"/>
                <a:gd name="connsiteX507" fmla="*/ 779345 w 779916"/>
                <a:gd name="connsiteY507" fmla="*/ 228247 h 830579"/>
                <a:gd name="connsiteX508" fmla="*/ 779021 w 779916"/>
                <a:gd name="connsiteY508" fmla="*/ 230143 h 830579"/>
                <a:gd name="connsiteX509" fmla="*/ 778821 w 779916"/>
                <a:gd name="connsiteY509" fmla="*/ 232229 h 830579"/>
                <a:gd name="connsiteX510" fmla="*/ 779802 w 779916"/>
                <a:gd name="connsiteY510" fmla="*/ 233886 h 830579"/>
                <a:gd name="connsiteX511" fmla="*/ 779916 w 779916"/>
                <a:gd name="connsiteY511" fmla="*/ 235353 h 830579"/>
                <a:gd name="connsiteX512" fmla="*/ 779697 w 779916"/>
                <a:gd name="connsiteY512" fmla="*/ 236696 h 830579"/>
                <a:gd name="connsiteX513" fmla="*/ 778926 w 779916"/>
                <a:gd name="connsiteY513" fmla="*/ 237620 h 830579"/>
                <a:gd name="connsiteX514" fmla="*/ 776783 w 779916"/>
                <a:gd name="connsiteY514" fmla="*/ 238134 h 830579"/>
                <a:gd name="connsiteX515" fmla="*/ 774963 w 779916"/>
                <a:gd name="connsiteY515" fmla="*/ 239735 h 830579"/>
                <a:gd name="connsiteX516" fmla="*/ 772068 w 779916"/>
                <a:gd name="connsiteY516" fmla="*/ 242049 h 830579"/>
                <a:gd name="connsiteX517" fmla="*/ 769744 w 779916"/>
                <a:gd name="connsiteY517" fmla="*/ 243897 h 830579"/>
                <a:gd name="connsiteX518" fmla="*/ 768058 w 779916"/>
                <a:gd name="connsiteY518" fmla="*/ 245535 h 830579"/>
                <a:gd name="connsiteX519" fmla="*/ 767448 w 779916"/>
                <a:gd name="connsiteY519" fmla="*/ 247250 h 830579"/>
                <a:gd name="connsiteX520" fmla="*/ 767639 w 779916"/>
                <a:gd name="connsiteY520" fmla="*/ 249412 h 830579"/>
                <a:gd name="connsiteX521" fmla="*/ 768125 w 779916"/>
                <a:gd name="connsiteY521" fmla="*/ 251670 h 830579"/>
                <a:gd name="connsiteX522" fmla="*/ 773516 w 779916"/>
                <a:gd name="connsiteY522" fmla="*/ 259937 h 830579"/>
                <a:gd name="connsiteX523" fmla="*/ 773468 w 779916"/>
                <a:gd name="connsiteY523" fmla="*/ 261366 h 830579"/>
                <a:gd name="connsiteX524" fmla="*/ 771763 w 779916"/>
                <a:gd name="connsiteY524" fmla="*/ 261766 h 830579"/>
                <a:gd name="connsiteX525" fmla="*/ 769496 w 779916"/>
                <a:gd name="connsiteY525" fmla="*/ 260833 h 830579"/>
                <a:gd name="connsiteX526" fmla="*/ 767543 w 779916"/>
                <a:gd name="connsiteY526" fmla="*/ 259499 h 830579"/>
                <a:gd name="connsiteX527" fmla="*/ 765343 w 779916"/>
                <a:gd name="connsiteY527" fmla="*/ 255956 h 830579"/>
                <a:gd name="connsiteX528" fmla="*/ 763571 w 779916"/>
                <a:gd name="connsiteY528" fmla="*/ 254898 h 830579"/>
                <a:gd name="connsiteX529" fmla="*/ 761809 w 779916"/>
                <a:gd name="connsiteY529" fmla="*/ 254670 h 830579"/>
                <a:gd name="connsiteX530" fmla="*/ 751332 w 779916"/>
                <a:gd name="connsiteY530" fmla="*/ 256489 h 830579"/>
                <a:gd name="connsiteX531" fmla="*/ 749112 w 779916"/>
                <a:gd name="connsiteY531" fmla="*/ 257004 h 830579"/>
                <a:gd name="connsiteX532" fmla="*/ 745655 w 779916"/>
                <a:gd name="connsiteY532" fmla="*/ 258328 h 830579"/>
                <a:gd name="connsiteX533" fmla="*/ 743235 w 779916"/>
                <a:gd name="connsiteY533" fmla="*/ 260985 h 830579"/>
                <a:gd name="connsiteX534" fmla="*/ 741473 w 779916"/>
                <a:gd name="connsiteY534" fmla="*/ 263414 h 830579"/>
                <a:gd name="connsiteX535" fmla="*/ 739664 w 779916"/>
                <a:gd name="connsiteY535" fmla="*/ 264395 h 830579"/>
                <a:gd name="connsiteX536" fmla="*/ 737016 w 779916"/>
                <a:gd name="connsiteY536" fmla="*/ 266281 h 830579"/>
                <a:gd name="connsiteX537" fmla="*/ 729672 w 779916"/>
                <a:gd name="connsiteY537" fmla="*/ 272072 h 830579"/>
                <a:gd name="connsiteX538" fmla="*/ 725434 w 779916"/>
                <a:gd name="connsiteY538" fmla="*/ 274568 h 830579"/>
                <a:gd name="connsiteX539" fmla="*/ 722662 w 779916"/>
                <a:gd name="connsiteY539" fmla="*/ 275482 h 830579"/>
                <a:gd name="connsiteX540" fmla="*/ 720719 w 779916"/>
                <a:gd name="connsiteY540" fmla="*/ 276796 h 830579"/>
                <a:gd name="connsiteX541" fmla="*/ 719671 w 779916"/>
                <a:gd name="connsiteY541" fmla="*/ 278930 h 830579"/>
                <a:gd name="connsiteX542" fmla="*/ 718880 w 779916"/>
                <a:gd name="connsiteY542" fmla="*/ 280463 h 830579"/>
                <a:gd name="connsiteX543" fmla="*/ 718652 w 779916"/>
                <a:gd name="connsiteY543" fmla="*/ 284226 h 830579"/>
                <a:gd name="connsiteX544" fmla="*/ 719138 w 779916"/>
                <a:gd name="connsiteY544" fmla="*/ 288855 h 830579"/>
                <a:gd name="connsiteX545" fmla="*/ 720185 w 779916"/>
                <a:gd name="connsiteY545" fmla="*/ 291808 h 830579"/>
                <a:gd name="connsiteX546" fmla="*/ 720747 w 779916"/>
                <a:gd name="connsiteY546" fmla="*/ 292427 h 830579"/>
                <a:gd name="connsiteX547" fmla="*/ 720833 w 779916"/>
                <a:gd name="connsiteY547" fmla="*/ 293294 h 830579"/>
                <a:gd name="connsiteX548" fmla="*/ 719776 w 779916"/>
                <a:gd name="connsiteY548" fmla="*/ 294884 h 830579"/>
                <a:gd name="connsiteX549" fmla="*/ 718385 w 779916"/>
                <a:gd name="connsiteY549" fmla="*/ 296246 h 830579"/>
                <a:gd name="connsiteX550" fmla="*/ 717709 w 779916"/>
                <a:gd name="connsiteY550" fmla="*/ 297085 h 830579"/>
                <a:gd name="connsiteX551" fmla="*/ 717089 w 779916"/>
                <a:gd name="connsiteY551" fmla="*/ 301295 h 830579"/>
                <a:gd name="connsiteX552" fmla="*/ 715861 w 779916"/>
                <a:gd name="connsiteY552" fmla="*/ 303362 h 830579"/>
                <a:gd name="connsiteX553" fmla="*/ 713594 w 779916"/>
                <a:gd name="connsiteY553" fmla="*/ 306400 h 830579"/>
                <a:gd name="connsiteX554" fmla="*/ 711584 w 779916"/>
                <a:gd name="connsiteY554" fmla="*/ 308696 h 830579"/>
                <a:gd name="connsiteX555" fmla="*/ 708431 w 779916"/>
                <a:gd name="connsiteY555" fmla="*/ 310477 h 830579"/>
                <a:gd name="connsiteX556" fmla="*/ 707231 w 779916"/>
                <a:gd name="connsiteY556" fmla="*/ 311915 h 830579"/>
                <a:gd name="connsiteX557" fmla="*/ 706078 w 779916"/>
                <a:gd name="connsiteY557" fmla="*/ 314573 h 830579"/>
                <a:gd name="connsiteX558" fmla="*/ 705402 w 779916"/>
                <a:gd name="connsiteY558" fmla="*/ 316821 h 830579"/>
                <a:gd name="connsiteX559" fmla="*/ 705365 w 779916"/>
                <a:gd name="connsiteY559" fmla="*/ 317630 h 830579"/>
                <a:gd name="connsiteX560" fmla="*/ 705726 w 779916"/>
                <a:gd name="connsiteY560" fmla="*/ 318345 h 830579"/>
                <a:gd name="connsiteX561" fmla="*/ 707041 w 779916"/>
                <a:gd name="connsiteY561" fmla="*/ 319135 h 830579"/>
                <a:gd name="connsiteX562" fmla="*/ 708631 w 779916"/>
                <a:gd name="connsiteY562" fmla="*/ 319897 h 830579"/>
                <a:gd name="connsiteX563" fmla="*/ 709393 w 779916"/>
                <a:gd name="connsiteY563" fmla="*/ 321088 h 830579"/>
                <a:gd name="connsiteX564" fmla="*/ 709498 w 779916"/>
                <a:gd name="connsiteY564" fmla="*/ 322526 h 830579"/>
                <a:gd name="connsiteX565" fmla="*/ 708317 w 779916"/>
                <a:gd name="connsiteY565" fmla="*/ 325984 h 830579"/>
                <a:gd name="connsiteX566" fmla="*/ 706193 w 779916"/>
                <a:gd name="connsiteY566" fmla="*/ 330775 h 830579"/>
                <a:gd name="connsiteX567" fmla="*/ 703764 w 779916"/>
                <a:gd name="connsiteY567" fmla="*/ 334566 h 830579"/>
                <a:gd name="connsiteX568" fmla="*/ 701259 w 779916"/>
                <a:gd name="connsiteY568" fmla="*/ 338176 h 830579"/>
                <a:gd name="connsiteX569" fmla="*/ 700659 w 779916"/>
                <a:gd name="connsiteY569" fmla="*/ 339357 h 830579"/>
                <a:gd name="connsiteX570" fmla="*/ 698411 w 779916"/>
                <a:gd name="connsiteY570" fmla="*/ 343786 h 830579"/>
                <a:gd name="connsiteX571" fmla="*/ 696449 w 779916"/>
                <a:gd name="connsiteY571" fmla="*/ 349872 h 830579"/>
                <a:gd name="connsiteX572" fmla="*/ 695125 w 779916"/>
                <a:gd name="connsiteY572" fmla="*/ 353958 h 830579"/>
                <a:gd name="connsiteX573" fmla="*/ 693982 w 779916"/>
                <a:gd name="connsiteY573" fmla="*/ 356759 h 830579"/>
                <a:gd name="connsiteX574" fmla="*/ 692572 w 779916"/>
                <a:gd name="connsiteY574" fmla="*/ 356883 h 830579"/>
                <a:gd name="connsiteX575" fmla="*/ 690867 w 779916"/>
                <a:gd name="connsiteY575" fmla="*/ 355987 h 830579"/>
                <a:gd name="connsiteX576" fmla="*/ 686705 w 779916"/>
                <a:gd name="connsiteY576" fmla="*/ 354797 h 830579"/>
                <a:gd name="connsiteX577" fmla="*/ 684047 w 779916"/>
                <a:gd name="connsiteY577" fmla="*/ 353835 h 830579"/>
                <a:gd name="connsiteX578" fmla="*/ 682114 w 779916"/>
                <a:gd name="connsiteY578" fmla="*/ 352968 h 830579"/>
                <a:gd name="connsiteX579" fmla="*/ 680771 w 779916"/>
                <a:gd name="connsiteY579" fmla="*/ 353006 h 830579"/>
                <a:gd name="connsiteX580" fmla="*/ 678923 w 779916"/>
                <a:gd name="connsiteY580" fmla="*/ 353568 h 830579"/>
                <a:gd name="connsiteX581" fmla="*/ 677046 w 779916"/>
                <a:gd name="connsiteY581" fmla="*/ 353958 h 830579"/>
                <a:gd name="connsiteX582" fmla="*/ 675932 w 779916"/>
                <a:gd name="connsiteY582" fmla="*/ 353539 h 830579"/>
                <a:gd name="connsiteX583" fmla="*/ 673351 w 779916"/>
                <a:gd name="connsiteY583" fmla="*/ 351015 h 830579"/>
                <a:gd name="connsiteX584" fmla="*/ 672560 w 779916"/>
                <a:gd name="connsiteY584" fmla="*/ 351301 h 830579"/>
                <a:gd name="connsiteX585" fmla="*/ 672056 w 779916"/>
                <a:gd name="connsiteY585" fmla="*/ 352530 h 830579"/>
                <a:gd name="connsiteX586" fmla="*/ 673798 w 779916"/>
                <a:gd name="connsiteY586" fmla="*/ 359731 h 830579"/>
                <a:gd name="connsiteX587" fmla="*/ 674932 w 779916"/>
                <a:gd name="connsiteY587" fmla="*/ 362407 h 830579"/>
                <a:gd name="connsiteX588" fmla="*/ 674741 w 779916"/>
                <a:gd name="connsiteY588" fmla="*/ 366874 h 830579"/>
                <a:gd name="connsiteX589" fmla="*/ 674294 w 779916"/>
                <a:gd name="connsiteY589" fmla="*/ 372351 h 830579"/>
                <a:gd name="connsiteX590" fmla="*/ 673627 w 779916"/>
                <a:gd name="connsiteY590" fmla="*/ 378323 h 830579"/>
                <a:gd name="connsiteX591" fmla="*/ 673179 w 779916"/>
                <a:gd name="connsiteY591" fmla="*/ 379704 h 830579"/>
                <a:gd name="connsiteX592" fmla="*/ 672074 w 779916"/>
                <a:gd name="connsiteY592" fmla="*/ 381286 h 830579"/>
                <a:gd name="connsiteX593" fmla="*/ 670617 w 779916"/>
                <a:gd name="connsiteY593" fmla="*/ 381714 h 830579"/>
                <a:gd name="connsiteX594" fmla="*/ 669293 w 779916"/>
                <a:gd name="connsiteY594" fmla="*/ 381095 h 830579"/>
                <a:gd name="connsiteX595" fmla="*/ 668236 w 779916"/>
                <a:gd name="connsiteY595" fmla="*/ 381238 h 830579"/>
                <a:gd name="connsiteX596" fmla="*/ 667883 w 779916"/>
                <a:gd name="connsiteY596" fmla="*/ 382238 h 830579"/>
                <a:gd name="connsiteX597" fmla="*/ 668188 w 779916"/>
                <a:gd name="connsiteY597" fmla="*/ 384820 h 830579"/>
                <a:gd name="connsiteX598" fmla="*/ 666893 w 779916"/>
                <a:gd name="connsiteY598" fmla="*/ 387772 h 830579"/>
                <a:gd name="connsiteX599" fmla="*/ 665940 w 779916"/>
                <a:gd name="connsiteY599" fmla="*/ 390296 h 830579"/>
                <a:gd name="connsiteX600" fmla="*/ 666188 w 779916"/>
                <a:gd name="connsiteY600" fmla="*/ 392744 h 830579"/>
                <a:gd name="connsiteX601" fmla="*/ 666645 w 779916"/>
                <a:gd name="connsiteY601" fmla="*/ 395230 h 830579"/>
                <a:gd name="connsiteX602" fmla="*/ 668160 w 779916"/>
                <a:gd name="connsiteY602" fmla="*/ 400602 h 830579"/>
                <a:gd name="connsiteX603" fmla="*/ 668169 w 779916"/>
                <a:gd name="connsiteY603" fmla="*/ 402564 h 830579"/>
                <a:gd name="connsiteX604" fmla="*/ 667874 w 779916"/>
                <a:gd name="connsiteY604" fmla="*/ 404326 h 830579"/>
                <a:gd name="connsiteX605" fmla="*/ 667083 w 779916"/>
                <a:gd name="connsiteY605" fmla="*/ 405060 h 830579"/>
                <a:gd name="connsiteX606" fmla="*/ 665721 w 779916"/>
                <a:gd name="connsiteY606" fmla="*/ 404936 h 830579"/>
                <a:gd name="connsiteX607" fmla="*/ 664978 w 779916"/>
                <a:gd name="connsiteY607" fmla="*/ 405660 h 830579"/>
                <a:gd name="connsiteX608" fmla="*/ 664416 w 779916"/>
                <a:gd name="connsiteY608" fmla="*/ 406765 h 830579"/>
                <a:gd name="connsiteX609" fmla="*/ 662883 w 779916"/>
                <a:gd name="connsiteY609" fmla="*/ 410832 h 830579"/>
                <a:gd name="connsiteX610" fmla="*/ 661416 w 779916"/>
                <a:gd name="connsiteY610" fmla="*/ 411261 h 830579"/>
                <a:gd name="connsiteX611" fmla="*/ 659939 w 779916"/>
                <a:gd name="connsiteY611" fmla="*/ 410651 h 830579"/>
                <a:gd name="connsiteX612" fmla="*/ 657730 w 779916"/>
                <a:gd name="connsiteY612" fmla="*/ 407937 h 830579"/>
                <a:gd name="connsiteX613" fmla="*/ 656377 w 779916"/>
                <a:gd name="connsiteY613" fmla="*/ 407146 h 830579"/>
                <a:gd name="connsiteX614" fmla="*/ 655520 w 779916"/>
                <a:gd name="connsiteY614" fmla="*/ 407194 h 830579"/>
                <a:gd name="connsiteX615" fmla="*/ 655139 w 779916"/>
                <a:gd name="connsiteY615" fmla="*/ 407908 h 830579"/>
                <a:gd name="connsiteX616" fmla="*/ 654539 w 779916"/>
                <a:gd name="connsiteY616" fmla="*/ 409527 h 830579"/>
                <a:gd name="connsiteX617" fmla="*/ 653939 w 779916"/>
                <a:gd name="connsiteY617" fmla="*/ 410613 h 830579"/>
                <a:gd name="connsiteX618" fmla="*/ 652463 w 779916"/>
                <a:gd name="connsiteY618" fmla="*/ 411566 h 830579"/>
                <a:gd name="connsiteX619" fmla="*/ 652100 w 779916"/>
                <a:gd name="connsiteY619" fmla="*/ 409565 h 830579"/>
                <a:gd name="connsiteX620" fmla="*/ 651310 w 779916"/>
                <a:gd name="connsiteY620" fmla="*/ 399164 h 830579"/>
                <a:gd name="connsiteX621" fmla="*/ 650710 w 779916"/>
                <a:gd name="connsiteY621" fmla="*/ 395849 h 830579"/>
                <a:gd name="connsiteX622" fmla="*/ 650224 w 779916"/>
                <a:gd name="connsiteY622" fmla="*/ 391249 h 830579"/>
                <a:gd name="connsiteX623" fmla="*/ 649510 w 779916"/>
                <a:gd name="connsiteY623" fmla="*/ 389839 h 830579"/>
                <a:gd name="connsiteX624" fmla="*/ 648595 w 779916"/>
                <a:gd name="connsiteY624" fmla="*/ 387315 h 830579"/>
                <a:gd name="connsiteX625" fmla="*/ 647586 w 779916"/>
                <a:gd name="connsiteY625" fmla="*/ 385134 h 830579"/>
                <a:gd name="connsiteX626" fmla="*/ 646738 w 779916"/>
                <a:gd name="connsiteY626" fmla="*/ 384210 h 830579"/>
                <a:gd name="connsiteX627" fmla="*/ 646195 w 779916"/>
                <a:gd name="connsiteY627" fmla="*/ 380143 h 830579"/>
                <a:gd name="connsiteX628" fmla="*/ 645995 w 779916"/>
                <a:gd name="connsiteY628" fmla="*/ 375161 h 830579"/>
                <a:gd name="connsiteX629" fmla="*/ 646004 w 779916"/>
                <a:gd name="connsiteY629" fmla="*/ 372799 h 830579"/>
                <a:gd name="connsiteX630" fmla="*/ 644814 w 779916"/>
                <a:gd name="connsiteY630" fmla="*/ 367912 h 830579"/>
                <a:gd name="connsiteX631" fmla="*/ 643652 w 779916"/>
                <a:gd name="connsiteY631" fmla="*/ 362369 h 830579"/>
                <a:gd name="connsiteX632" fmla="*/ 642080 w 779916"/>
                <a:gd name="connsiteY632" fmla="*/ 362598 h 830579"/>
                <a:gd name="connsiteX633" fmla="*/ 641147 w 779916"/>
                <a:gd name="connsiteY633" fmla="*/ 361255 h 830579"/>
                <a:gd name="connsiteX634" fmla="*/ 640470 w 779916"/>
                <a:gd name="connsiteY634" fmla="*/ 361283 h 830579"/>
                <a:gd name="connsiteX635" fmla="*/ 638260 w 779916"/>
                <a:gd name="connsiteY635" fmla="*/ 362531 h 830579"/>
                <a:gd name="connsiteX636" fmla="*/ 636498 w 779916"/>
                <a:gd name="connsiteY636" fmla="*/ 362121 h 830579"/>
                <a:gd name="connsiteX637" fmla="*/ 635194 w 779916"/>
                <a:gd name="connsiteY637" fmla="*/ 362293 h 830579"/>
                <a:gd name="connsiteX638" fmla="*/ 635184 w 779916"/>
                <a:gd name="connsiteY638" fmla="*/ 364845 h 830579"/>
                <a:gd name="connsiteX639" fmla="*/ 635403 w 779916"/>
                <a:gd name="connsiteY639" fmla="*/ 367560 h 830579"/>
                <a:gd name="connsiteX640" fmla="*/ 634908 w 779916"/>
                <a:gd name="connsiteY640" fmla="*/ 368541 h 830579"/>
                <a:gd name="connsiteX641" fmla="*/ 631460 w 779916"/>
                <a:gd name="connsiteY641" fmla="*/ 371723 h 830579"/>
                <a:gd name="connsiteX642" fmla="*/ 630498 w 779916"/>
                <a:gd name="connsiteY642" fmla="*/ 373856 h 830579"/>
                <a:gd name="connsiteX643" fmla="*/ 630593 w 779916"/>
                <a:gd name="connsiteY643" fmla="*/ 376095 h 830579"/>
                <a:gd name="connsiteX644" fmla="*/ 631021 w 779916"/>
                <a:gd name="connsiteY644" fmla="*/ 379085 h 830579"/>
                <a:gd name="connsiteX645" fmla="*/ 630412 w 779916"/>
                <a:gd name="connsiteY645" fmla="*/ 380609 h 830579"/>
                <a:gd name="connsiteX646" fmla="*/ 628917 w 779916"/>
                <a:gd name="connsiteY646" fmla="*/ 382010 h 830579"/>
                <a:gd name="connsiteX647" fmla="*/ 626907 w 779916"/>
                <a:gd name="connsiteY647" fmla="*/ 382743 h 830579"/>
                <a:gd name="connsiteX648" fmla="*/ 625135 w 779916"/>
                <a:gd name="connsiteY648" fmla="*/ 382400 h 830579"/>
                <a:gd name="connsiteX649" fmla="*/ 624001 w 779916"/>
                <a:gd name="connsiteY649" fmla="*/ 381181 h 830579"/>
                <a:gd name="connsiteX650" fmla="*/ 622945 w 779916"/>
                <a:gd name="connsiteY650" fmla="*/ 378076 h 830579"/>
                <a:gd name="connsiteX651" fmla="*/ 622002 w 779916"/>
                <a:gd name="connsiteY651" fmla="*/ 376380 h 830579"/>
                <a:gd name="connsiteX652" fmla="*/ 621011 w 779916"/>
                <a:gd name="connsiteY652" fmla="*/ 375980 h 830579"/>
                <a:gd name="connsiteX653" fmla="*/ 620239 w 779916"/>
                <a:gd name="connsiteY653" fmla="*/ 376438 h 830579"/>
                <a:gd name="connsiteX654" fmla="*/ 620134 w 779916"/>
                <a:gd name="connsiteY654" fmla="*/ 378390 h 830579"/>
                <a:gd name="connsiteX655" fmla="*/ 620192 w 779916"/>
                <a:gd name="connsiteY655" fmla="*/ 380000 h 830579"/>
                <a:gd name="connsiteX656" fmla="*/ 619944 w 779916"/>
                <a:gd name="connsiteY656" fmla="*/ 380181 h 830579"/>
                <a:gd name="connsiteX657" fmla="*/ 619392 w 779916"/>
                <a:gd name="connsiteY657" fmla="*/ 379933 h 830579"/>
                <a:gd name="connsiteX658" fmla="*/ 618763 w 779916"/>
                <a:gd name="connsiteY658" fmla="*/ 379143 h 830579"/>
                <a:gd name="connsiteX659" fmla="*/ 617115 w 779916"/>
                <a:gd name="connsiteY659" fmla="*/ 371351 h 830579"/>
                <a:gd name="connsiteX660" fmla="*/ 614763 w 779916"/>
                <a:gd name="connsiteY660" fmla="*/ 365341 h 830579"/>
                <a:gd name="connsiteX661" fmla="*/ 614619 w 779916"/>
                <a:gd name="connsiteY661" fmla="*/ 363036 h 830579"/>
                <a:gd name="connsiteX662" fmla="*/ 615477 w 779916"/>
                <a:gd name="connsiteY662" fmla="*/ 360064 h 830579"/>
                <a:gd name="connsiteX663" fmla="*/ 616534 w 779916"/>
                <a:gd name="connsiteY663" fmla="*/ 355482 h 830579"/>
                <a:gd name="connsiteX664" fmla="*/ 619325 w 779916"/>
                <a:gd name="connsiteY664" fmla="*/ 352625 h 830579"/>
                <a:gd name="connsiteX665" fmla="*/ 619687 w 779916"/>
                <a:gd name="connsiteY665" fmla="*/ 351415 h 830579"/>
                <a:gd name="connsiteX666" fmla="*/ 620144 w 779916"/>
                <a:gd name="connsiteY666" fmla="*/ 350453 h 830579"/>
                <a:gd name="connsiteX667" fmla="*/ 620820 w 779916"/>
                <a:gd name="connsiteY667" fmla="*/ 350263 h 830579"/>
                <a:gd name="connsiteX668" fmla="*/ 624402 w 779916"/>
                <a:gd name="connsiteY668" fmla="*/ 350529 h 830579"/>
                <a:gd name="connsiteX669" fmla="*/ 625602 w 779916"/>
                <a:gd name="connsiteY669" fmla="*/ 350072 h 830579"/>
                <a:gd name="connsiteX670" fmla="*/ 626659 w 779916"/>
                <a:gd name="connsiteY670" fmla="*/ 348720 h 830579"/>
                <a:gd name="connsiteX671" fmla="*/ 628202 w 779916"/>
                <a:gd name="connsiteY671" fmla="*/ 347634 h 830579"/>
                <a:gd name="connsiteX672" fmla="*/ 629745 w 779916"/>
                <a:gd name="connsiteY672" fmla="*/ 347196 h 830579"/>
                <a:gd name="connsiteX673" fmla="*/ 630974 w 779916"/>
                <a:gd name="connsiteY673" fmla="*/ 347034 h 830579"/>
                <a:gd name="connsiteX674" fmla="*/ 632946 w 779916"/>
                <a:gd name="connsiteY674" fmla="*/ 348062 h 830579"/>
                <a:gd name="connsiteX675" fmla="*/ 633765 w 779916"/>
                <a:gd name="connsiteY675" fmla="*/ 347472 h 830579"/>
                <a:gd name="connsiteX676" fmla="*/ 634365 w 779916"/>
                <a:gd name="connsiteY676" fmla="*/ 345567 h 830579"/>
                <a:gd name="connsiteX677" fmla="*/ 635222 w 779916"/>
                <a:gd name="connsiteY677" fmla="*/ 343681 h 830579"/>
                <a:gd name="connsiteX678" fmla="*/ 635775 w 779916"/>
                <a:gd name="connsiteY678" fmla="*/ 342767 h 830579"/>
                <a:gd name="connsiteX679" fmla="*/ 637098 w 779916"/>
                <a:gd name="connsiteY679" fmla="*/ 342357 h 830579"/>
                <a:gd name="connsiteX680" fmla="*/ 638784 w 779916"/>
                <a:gd name="connsiteY680" fmla="*/ 342262 h 830579"/>
                <a:gd name="connsiteX681" fmla="*/ 639346 w 779916"/>
                <a:gd name="connsiteY681" fmla="*/ 341909 h 830579"/>
                <a:gd name="connsiteX682" fmla="*/ 639803 w 779916"/>
                <a:gd name="connsiteY682" fmla="*/ 341271 h 830579"/>
                <a:gd name="connsiteX683" fmla="*/ 640223 w 779916"/>
                <a:gd name="connsiteY683" fmla="*/ 338766 h 830579"/>
                <a:gd name="connsiteX684" fmla="*/ 642375 w 779916"/>
                <a:gd name="connsiteY684" fmla="*/ 333156 h 830579"/>
                <a:gd name="connsiteX685" fmla="*/ 643138 w 779916"/>
                <a:gd name="connsiteY685" fmla="*/ 330660 h 830579"/>
                <a:gd name="connsiteX686" fmla="*/ 643251 w 779916"/>
                <a:gd name="connsiteY686" fmla="*/ 330222 h 830579"/>
                <a:gd name="connsiteX687" fmla="*/ 643185 w 779916"/>
                <a:gd name="connsiteY687" fmla="*/ 327441 h 830579"/>
                <a:gd name="connsiteX688" fmla="*/ 643794 w 779916"/>
                <a:gd name="connsiteY688" fmla="*/ 327041 h 830579"/>
                <a:gd name="connsiteX689" fmla="*/ 647366 w 779916"/>
                <a:gd name="connsiteY689" fmla="*/ 328403 h 830579"/>
                <a:gd name="connsiteX690" fmla="*/ 648928 w 779916"/>
                <a:gd name="connsiteY690" fmla="*/ 328384 h 830579"/>
                <a:gd name="connsiteX691" fmla="*/ 649776 w 779916"/>
                <a:gd name="connsiteY691" fmla="*/ 327822 h 830579"/>
                <a:gd name="connsiteX692" fmla="*/ 650053 w 779916"/>
                <a:gd name="connsiteY692" fmla="*/ 326803 h 830579"/>
                <a:gd name="connsiteX693" fmla="*/ 649595 w 779916"/>
                <a:gd name="connsiteY693" fmla="*/ 325612 h 830579"/>
                <a:gd name="connsiteX694" fmla="*/ 647052 w 779916"/>
                <a:gd name="connsiteY694" fmla="*/ 323526 h 830579"/>
                <a:gd name="connsiteX695" fmla="*/ 642538 w 779916"/>
                <a:gd name="connsiteY695" fmla="*/ 320716 h 830579"/>
                <a:gd name="connsiteX696" fmla="*/ 638394 w 779916"/>
                <a:gd name="connsiteY696" fmla="*/ 318992 h 830579"/>
                <a:gd name="connsiteX697" fmla="*/ 630736 w 779916"/>
                <a:gd name="connsiteY697" fmla="*/ 319249 h 830579"/>
                <a:gd name="connsiteX698" fmla="*/ 623154 w 779916"/>
                <a:gd name="connsiteY698" fmla="*/ 319792 h 830579"/>
                <a:gd name="connsiteX699" fmla="*/ 620935 w 779916"/>
                <a:gd name="connsiteY699" fmla="*/ 319516 h 830579"/>
                <a:gd name="connsiteX700" fmla="*/ 618163 w 779916"/>
                <a:gd name="connsiteY700" fmla="*/ 318735 h 830579"/>
                <a:gd name="connsiteX701" fmla="*/ 611352 w 779916"/>
                <a:gd name="connsiteY701" fmla="*/ 318849 h 830579"/>
                <a:gd name="connsiteX702" fmla="*/ 603123 w 779916"/>
                <a:gd name="connsiteY702" fmla="*/ 319278 h 830579"/>
                <a:gd name="connsiteX703" fmla="*/ 599989 w 779916"/>
                <a:gd name="connsiteY703" fmla="*/ 319040 h 830579"/>
                <a:gd name="connsiteX704" fmla="*/ 598446 w 779916"/>
                <a:gd name="connsiteY704" fmla="*/ 319068 h 830579"/>
                <a:gd name="connsiteX705" fmla="*/ 595350 w 779916"/>
                <a:gd name="connsiteY705" fmla="*/ 319326 h 830579"/>
                <a:gd name="connsiteX706" fmla="*/ 590302 w 779916"/>
                <a:gd name="connsiteY706" fmla="*/ 318525 h 830579"/>
                <a:gd name="connsiteX707" fmla="*/ 586807 w 779916"/>
                <a:gd name="connsiteY707" fmla="*/ 317497 h 830579"/>
                <a:gd name="connsiteX708" fmla="*/ 583711 w 779916"/>
                <a:gd name="connsiteY708" fmla="*/ 316363 h 830579"/>
                <a:gd name="connsiteX709" fmla="*/ 580034 w 779916"/>
                <a:gd name="connsiteY709" fmla="*/ 315344 h 830579"/>
                <a:gd name="connsiteX710" fmla="*/ 579148 w 779916"/>
                <a:gd name="connsiteY710" fmla="*/ 315354 h 830579"/>
                <a:gd name="connsiteX711" fmla="*/ 578634 w 779916"/>
                <a:gd name="connsiteY711" fmla="*/ 314982 h 830579"/>
                <a:gd name="connsiteX712" fmla="*/ 578282 w 779916"/>
                <a:gd name="connsiteY712" fmla="*/ 314077 h 830579"/>
                <a:gd name="connsiteX713" fmla="*/ 578158 w 779916"/>
                <a:gd name="connsiteY713" fmla="*/ 312906 h 830579"/>
                <a:gd name="connsiteX714" fmla="*/ 578920 w 779916"/>
                <a:gd name="connsiteY714" fmla="*/ 307476 h 830579"/>
                <a:gd name="connsiteX715" fmla="*/ 578244 w 779916"/>
                <a:gd name="connsiteY715" fmla="*/ 299228 h 830579"/>
                <a:gd name="connsiteX716" fmla="*/ 578863 w 779916"/>
                <a:gd name="connsiteY716" fmla="*/ 296218 h 830579"/>
                <a:gd name="connsiteX717" fmla="*/ 575853 w 779916"/>
                <a:gd name="connsiteY717" fmla="*/ 289436 h 830579"/>
                <a:gd name="connsiteX718" fmla="*/ 574824 w 779916"/>
                <a:gd name="connsiteY718" fmla="*/ 288179 h 830579"/>
                <a:gd name="connsiteX719" fmla="*/ 573434 w 779916"/>
                <a:gd name="connsiteY719" fmla="*/ 288122 h 830579"/>
                <a:gd name="connsiteX720" fmla="*/ 572548 w 779916"/>
                <a:gd name="connsiteY720" fmla="*/ 288998 h 830579"/>
                <a:gd name="connsiteX721" fmla="*/ 572195 w 779916"/>
                <a:gd name="connsiteY721" fmla="*/ 290589 h 830579"/>
                <a:gd name="connsiteX722" fmla="*/ 572700 w 779916"/>
                <a:gd name="connsiteY722" fmla="*/ 292370 h 830579"/>
                <a:gd name="connsiteX723" fmla="*/ 571595 w 779916"/>
                <a:gd name="connsiteY723" fmla="*/ 294351 h 830579"/>
                <a:gd name="connsiteX724" fmla="*/ 569376 w 779916"/>
                <a:gd name="connsiteY724" fmla="*/ 294989 h 830579"/>
                <a:gd name="connsiteX725" fmla="*/ 566785 w 779916"/>
                <a:gd name="connsiteY725" fmla="*/ 294322 h 830579"/>
                <a:gd name="connsiteX726" fmla="*/ 564632 w 779916"/>
                <a:gd name="connsiteY726" fmla="*/ 293389 h 830579"/>
                <a:gd name="connsiteX727" fmla="*/ 561861 w 779916"/>
                <a:gd name="connsiteY727" fmla="*/ 291370 h 830579"/>
                <a:gd name="connsiteX728" fmla="*/ 559775 w 779916"/>
                <a:gd name="connsiteY728" fmla="*/ 288522 h 830579"/>
                <a:gd name="connsiteX729" fmla="*/ 559594 w 779916"/>
                <a:gd name="connsiteY729" fmla="*/ 285369 h 830579"/>
                <a:gd name="connsiteX730" fmla="*/ 558651 w 779916"/>
                <a:gd name="connsiteY730" fmla="*/ 283340 h 830579"/>
                <a:gd name="connsiteX731" fmla="*/ 557365 w 779916"/>
                <a:gd name="connsiteY731" fmla="*/ 282349 h 830579"/>
                <a:gd name="connsiteX732" fmla="*/ 556422 w 779916"/>
                <a:gd name="connsiteY732" fmla="*/ 282073 h 830579"/>
                <a:gd name="connsiteX733" fmla="*/ 555574 w 779916"/>
                <a:gd name="connsiteY733" fmla="*/ 282292 h 830579"/>
                <a:gd name="connsiteX734" fmla="*/ 554831 w 779916"/>
                <a:gd name="connsiteY734" fmla="*/ 283397 h 830579"/>
                <a:gd name="connsiteX735" fmla="*/ 555479 w 779916"/>
                <a:gd name="connsiteY735" fmla="*/ 284493 h 830579"/>
                <a:gd name="connsiteX736" fmla="*/ 556365 w 779916"/>
                <a:gd name="connsiteY736" fmla="*/ 286036 h 830579"/>
                <a:gd name="connsiteX737" fmla="*/ 556070 w 779916"/>
                <a:gd name="connsiteY737" fmla="*/ 287083 h 830579"/>
                <a:gd name="connsiteX738" fmla="*/ 555279 w 779916"/>
                <a:gd name="connsiteY738" fmla="*/ 287245 h 830579"/>
                <a:gd name="connsiteX739" fmla="*/ 554098 w 779916"/>
                <a:gd name="connsiteY739" fmla="*/ 286798 h 830579"/>
                <a:gd name="connsiteX740" fmla="*/ 552269 w 779916"/>
                <a:gd name="connsiteY740" fmla="*/ 287036 h 830579"/>
                <a:gd name="connsiteX741" fmla="*/ 550497 w 779916"/>
                <a:gd name="connsiteY741" fmla="*/ 286236 h 830579"/>
                <a:gd name="connsiteX742" fmla="*/ 549440 w 779916"/>
                <a:gd name="connsiteY742" fmla="*/ 286169 h 830579"/>
                <a:gd name="connsiteX743" fmla="*/ 548392 w 779916"/>
                <a:gd name="connsiteY743" fmla="*/ 285874 h 830579"/>
                <a:gd name="connsiteX744" fmla="*/ 548326 w 779916"/>
                <a:gd name="connsiteY744" fmla="*/ 284054 h 830579"/>
                <a:gd name="connsiteX745" fmla="*/ 546716 w 779916"/>
                <a:gd name="connsiteY745" fmla="*/ 281749 h 830579"/>
                <a:gd name="connsiteX746" fmla="*/ 543992 w 779916"/>
                <a:gd name="connsiteY746" fmla="*/ 279168 h 830579"/>
                <a:gd name="connsiteX747" fmla="*/ 541315 w 779916"/>
                <a:gd name="connsiteY747" fmla="*/ 277568 h 830579"/>
                <a:gd name="connsiteX748" fmla="*/ 540029 w 779916"/>
                <a:gd name="connsiteY748" fmla="*/ 277787 h 830579"/>
                <a:gd name="connsiteX749" fmla="*/ 539382 w 779916"/>
                <a:gd name="connsiteY749" fmla="*/ 279549 h 830579"/>
                <a:gd name="connsiteX750" fmla="*/ 539534 w 779916"/>
                <a:gd name="connsiteY750" fmla="*/ 280206 h 830579"/>
                <a:gd name="connsiteX751" fmla="*/ 540477 w 779916"/>
                <a:gd name="connsiteY751" fmla="*/ 280530 h 830579"/>
                <a:gd name="connsiteX752" fmla="*/ 541830 w 779916"/>
                <a:gd name="connsiteY752" fmla="*/ 281549 h 830579"/>
                <a:gd name="connsiteX753" fmla="*/ 542115 w 779916"/>
                <a:gd name="connsiteY753" fmla="*/ 282616 h 830579"/>
                <a:gd name="connsiteX754" fmla="*/ 541915 w 779916"/>
                <a:gd name="connsiteY754" fmla="*/ 283550 h 830579"/>
                <a:gd name="connsiteX755" fmla="*/ 540248 w 779916"/>
                <a:gd name="connsiteY755" fmla="*/ 285255 h 830579"/>
                <a:gd name="connsiteX756" fmla="*/ 539067 w 779916"/>
                <a:gd name="connsiteY756" fmla="*/ 286874 h 830579"/>
                <a:gd name="connsiteX757" fmla="*/ 536429 w 779916"/>
                <a:gd name="connsiteY757" fmla="*/ 289227 h 830579"/>
                <a:gd name="connsiteX758" fmla="*/ 534181 w 779916"/>
                <a:gd name="connsiteY758" fmla="*/ 291922 h 830579"/>
                <a:gd name="connsiteX759" fmla="*/ 533590 w 779916"/>
                <a:gd name="connsiteY759" fmla="*/ 293961 h 830579"/>
                <a:gd name="connsiteX760" fmla="*/ 532743 w 779916"/>
                <a:gd name="connsiteY760" fmla="*/ 295789 h 830579"/>
                <a:gd name="connsiteX761" fmla="*/ 532409 w 779916"/>
                <a:gd name="connsiteY761" fmla="*/ 297799 h 830579"/>
                <a:gd name="connsiteX762" fmla="*/ 533000 w 779916"/>
                <a:gd name="connsiteY762" fmla="*/ 299190 h 830579"/>
                <a:gd name="connsiteX763" fmla="*/ 534085 w 779916"/>
                <a:gd name="connsiteY763" fmla="*/ 300066 h 830579"/>
                <a:gd name="connsiteX764" fmla="*/ 536905 w 779916"/>
                <a:gd name="connsiteY764" fmla="*/ 300704 h 830579"/>
                <a:gd name="connsiteX765" fmla="*/ 539858 w 779916"/>
                <a:gd name="connsiteY765" fmla="*/ 303409 h 830579"/>
                <a:gd name="connsiteX766" fmla="*/ 542239 w 779916"/>
                <a:gd name="connsiteY766" fmla="*/ 307057 h 830579"/>
                <a:gd name="connsiteX767" fmla="*/ 543582 w 779916"/>
                <a:gd name="connsiteY767" fmla="*/ 308162 h 830579"/>
                <a:gd name="connsiteX768" fmla="*/ 546021 w 779916"/>
                <a:gd name="connsiteY768" fmla="*/ 309391 h 830579"/>
                <a:gd name="connsiteX769" fmla="*/ 550716 w 779916"/>
                <a:gd name="connsiteY769" fmla="*/ 309534 h 830579"/>
                <a:gd name="connsiteX770" fmla="*/ 551412 w 779916"/>
                <a:gd name="connsiteY770" fmla="*/ 310534 h 830579"/>
                <a:gd name="connsiteX771" fmla="*/ 552079 w 779916"/>
                <a:gd name="connsiteY771" fmla="*/ 313211 h 830579"/>
                <a:gd name="connsiteX772" fmla="*/ 553002 w 779916"/>
                <a:gd name="connsiteY772" fmla="*/ 314154 h 830579"/>
                <a:gd name="connsiteX773" fmla="*/ 555393 w 779916"/>
                <a:gd name="connsiteY773" fmla="*/ 315411 h 830579"/>
                <a:gd name="connsiteX774" fmla="*/ 555593 w 779916"/>
                <a:gd name="connsiteY774" fmla="*/ 316335 h 830579"/>
                <a:gd name="connsiteX775" fmla="*/ 555012 w 779916"/>
                <a:gd name="connsiteY775" fmla="*/ 317402 h 830579"/>
                <a:gd name="connsiteX776" fmla="*/ 553955 w 779916"/>
                <a:gd name="connsiteY776" fmla="*/ 318240 h 830579"/>
                <a:gd name="connsiteX777" fmla="*/ 552002 w 779916"/>
                <a:gd name="connsiteY777" fmla="*/ 318773 h 830579"/>
                <a:gd name="connsiteX778" fmla="*/ 550145 w 779916"/>
                <a:gd name="connsiteY778" fmla="*/ 318983 h 830579"/>
                <a:gd name="connsiteX779" fmla="*/ 548278 w 779916"/>
                <a:gd name="connsiteY779" fmla="*/ 318640 h 830579"/>
                <a:gd name="connsiteX780" fmla="*/ 545506 w 779916"/>
                <a:gd name="connsiteY780" fmla="*/ 318430 h 830579"/>
                <a:gd name="connsiteX781" fmla="*/ 542363 w 779916"/>
                <a:gd name="connsiteY781" fmla="*/ 318411 h 830579"/>
                <a:gd name="connsiteX782" fmla="*/ 540134 w 779916"/>
                <a:gd name="connsiteY782" fmla="*/ 325069 h 830579"/>
                <a:gd name="connsiteX783" fmla="*/ 538543 w 779916"/>
                <a:gd name="connsiteY783" fmla="*/ 327403 h 830579"/>
                <a:gd name="connsiteX784" fmla="*/ 537639 w 779916"/>
                <a:gd name="connsiteY784" fmla="*/ 327403 h 830579"/>
                <a:gd name="connsiteX785" fmla="*/ 535210 w 779916"/>
                <a:gd name="connsiteY785" fmla="*/ 326269 h 830579"/>
                <a:gd name="connsiteX786" fmla="*/ 534171 w 779916"/>
                <a:gd name="connsiteY786" fmla="*/ 326450 h 830579"/>
                <a:gd name="connsiteX787" fmla="*/ 531371 w 779916"/>
                <a:gd name="connsiteY787" fmla="*/ 332356 h 830579"/>
                <a:gd name="connsiteX788" fmla="*/ 530980 w 779916"/>
                <a:gd name="connsiteY788" fmla="*/ 333775 h 830579"/>
                <a:gd name="connsiteX789" fmla="*/ 530790 w 779916"/>
                <a:gd name="connsiteY789" fmla="*/ 334842 h 830579"/>
                <a:gd name="connsiteX790" fmla="*/ 532276 w 779916"/>
                <a:gd name="connsiteY790" fmla="*/ 337118 h 830579"/>
                <a:gd name="connsiteX791" fmla="*/ 534057 w 779916"/>
                <a:gd name="connsiteY791" fmla="*/ 338995 h 830579"/>
                <a:gd name="connsiteX792" fmla="*/ 536181 w 779916"/>
                <a:gd name="connsiteY792" fmla="*/ 339728 h 830579"/>
                <a:gd name="connsiteX793" fmla="*/ 537848 w 779916"/>
                <a:gd name="connsiteY793" fmla="*/ 339166 h 830579"/>
                <a:gd name="connsiteX794" fmla="*/ 539201 w 779916"/>
                <a:gd name="connsiteY794" fmla="*/ 339919 h 830579"/>
                <a:gd name="connsiteX795" fmla="*/ 540782 w 779916"/>
                <a:gd name="connsiteY795" fmla="*/ 341804 h 830579"/>
                <a:gd name="connsiteX796" fmla="*/ 543497 w 779916"/>
                <a:gd name="connsiteY796" fmla="*/ 343052 h 830579"/>
                <a:gd name="connsiteX797" fmla="*/ 547335 w 779916"/>
                <a:gd name="connsiteY797" fmla="*/ 343652 h 830579"/>
                <a:gd name="connsiteX798" fmla="*/ 549516 w 779916"/>
                <a:gd name="connsiteY798" fmla="*/ 345138 h 830579"/>
                <a:gd name="connsiteX799" fmla="*/ 549783 w 779916"/>
                <a:gd name="connsiteY799" fmla="*/ 346424 h 830579"/>
                <a:gd name="connsiteX800" fmla="*/ 549593 w 779916"/>
                <a:gd name="connsiteY800" fmla="*/ 347729 h 830579"/>
                <a:gd name="connsiteX801" fmla="*/ 549250 w 779916"/>
                <a:gd name="connsiteY801" fmla="*/ 351120 h 830579"/>
                <a:gd name="connsiteX802" fmla="*/ 548878 w 779916"/>
                <a:gd name="connsiteY802" fmla="*/ 353073 h 830579"/>
                <a:gd name="connsiteX803" fmla="*/ 546811 w 779916"/>
                <a:gd name="connsiteY803" fmla="*/ 358197 h 830579"/>
                <a:gd name="connsiteX804" fmla="*/ 545335 w 779916"/>
                <a:gd name="connsiteY804" fmla="*/ 362607 h 830579"/>
                <a:gd name="connsiteX805" fmla="*/ 546097 w 779916"/>
                <a:gd name="connsiteY805" fmla="*/ 364703 h 830579"/>
                <a:gd name="connsiteX806" fmla="*/ 546649 w 779916"/>
                <a:gd name="connsiteY806" fmla="*/ 365560 h 830579"/>
                <a:gd name="connsiteX807" fmla="*/ 547173 w 779916"/>
                <a:gd name="connsiteY807" fmla="*/ 366217 h 830579"/>
                <a:gd name="connsiteX808" fmla="*/ 548830 w 779916"/>
                <a:gd name="connsiteY808" fmla="*/ 367865 h 830579"/>
                <a:gd name="connsiteX809" fmla="*/ 549983 w 779916"/>
                <a:gd name="connsiteY809" fmla="*/ 369494 h 830579"/>
                <a:gd name="connsiteX810" fmla="*/ 548992 w 779916"/>
                <a:gd name="connsiteY810" fmla="*/ 373656 h 830579"/>
                <a:gd name="connsiteX811" fmla="*/ 549535 w 779916"/>
                <a:gd name="connsiteY811" fmla="*/ 374752 h 830579"/>
                <a:gd name="connsiteX812" fmla="*/ 551755 w 779916"/>
                <a:gd name="connsiteY812" fmla="*/ 375485 h 830579"/>
                <a:gd name="connsiteX813" fmla="*/ 554145 w 779916"/>
                <a:gd name="connsiteY813" fmla="*/ 376047 h 830579"/>
                <a:gd name="connsiteX814" fmla="*/ 554984 w 779916"/>
                <a:gd name="connsiteY814" fmla="*/ 376733 h 830579"/>
                <a:gd name="connsiteX815" fmla="*/ 552907 w 779916"/>
                <a:gd name="connsiteY815" fmla="*/ 380952 h 830579"/>
                <a:gd name="connsiteX816" fmla="*/ 553345 w 779916"/>
                <a:gd name="connsiteY816" fmla="*/ 383886 h 830579"/>
                <a:gd name="connsiteX817" fmla="*/ 554221 w 779916"/>
                <a:gd name="connsiteY817" fmla="*/ 386639 h 830579"/>
                <a:gd name="connsiteX818" fmla="*/ 554850 w 779916"/>
                <a:gd name="connsiteY818" fmla="*/ 391135 h 830579"/>
                <a:gd name="connsiteX819" fmla="*/ 554945 w 779916"/>
                <a:gd name="connsiteY819" fmla="*/ 391611 h 830579"/>
                <a:gd name="connsiteX820" fmla="*/ 554774 w 779916"/>
                <a:gd name="connsiteY820" fmla="*/ 392735 h 830579"/>
                <a:gd name="connsiteX821" fmla="*/ 556136 w 779916"/>
                <a:gd name="connsiteY821" fmla="*/ 396221 h 830579"/>
                <a:gd name="connsiteX822" fmla="*/ 558241 w 779916"/>
                <a:gd name="connsiteY822" fmla="*/ 403012 h 830579"/>
                <a:gd name="connsiteX823" fmla="*/ 558403 w 779916"/>
                <a:gd name="connsiteY823" fmla="*/ 405546 h 830579"/>
                <a:gd name="connsiteX824" fmla="*/ 558279 w 779916"/>
                <a:gd name="connsiteY824" fmla="*/ 408222 h 830579"/>
                <a:gd name="connsiteX825" fmla="*/ 557660 w 779916"/>
                <a:gd name="connsiteY825" fmla="*/ 412690 h 830579"/>
                <a:gd name="connsiteX826" fmla="*/ 555555 w 779916"/>
                <a:gd name="connsiteY826" fmla="*/ 412670 h 830579"/>
                <a:gd name="connsiteX827" fmla="*/ 557432 w 779916"/>
                <a:gd name="connsiteY827" fmla="*/ 415652 h 830579"/>
                <a:gd name="connsiteX828" fmla="*/ 558032 w 779916"/>
                <a:gd name="connsiteY828" fmla="*/ 417795 h 830579"/>
                <a:gd name="connsiteX829" fmla="*/ 558289 w 779916"/>
                <a:gd name="connsiteY829" fmla="*/ 420786 h 830579"/>
                <a:gd name="connsiteX830" fmla="*/ 556031 w 779916"/>
                <a:gd name="connsiteY830" fmla="*/ 421157 h 830579"/>
                <a:gd name="connsiteX831" fmla="*/ 554431 w 779916"/>
                <a:gd name="connsiteY831" fmla="*/ 420824 h 830579"/>
                <a:gd name="connsiteX832" fmla="*/ 553098 w 779916"/>
                <a:gd name="connsiteY832" fmla="*/ 418204 h 830579"/>
                <a:gd name="connsiteX833" fmla="*/ 552479 w 779916"/>
                <a:gd name="connsiteY833" fmla="*/ 420586 h 830579"/>
                <a:gd name="connsiteX834" fmla="*/ 550097 w 779916"/>
                <a:gd name="connsiteY834" fmla="*/ 422786 h 830579"/>
                <a:gd name="connsiteX835" fmla="*/ 549240 w 779916"/>
                <a:gd name="connsiteY835" fmla="*/ 421710 h 830579"/>
                <a:gd name="connsiteX836" fmla="*/ 548744 w 779916"/>
                <a:gd name="connsiteY836" fmla="*/ 420557 h 830579"/>
                <a:gd name="connsiteX837" fmla="*/ 548650 w 779916"/>
                <a:gd name="connsiteY837" fmla="*/ 418519 h 830579"/>
                <a:gd name="connsiteX838" fmla="*/ 549964 w 779916"/>
                <a:gd name="connsiteY838" fmla="*/ 410737 h 830579"/>
                <a:gd name="connsiteX839" fmla="*/ 549697 w 779916"/>
                <a:gd name="connsiteY839" fmla="*/ 409861 h 830579"/>
                <a:gd name="connsiteX840" fmla="*/ 549107 w 779916"/>
                <a:gd name="connsiteY840" fmla="*/ 409280 h 830579"/>
                <a:gd name="connsiteX841" fmla="*/ 547801 w 779916"/>
                <a:gd name="connsiteY841" fmla="*/ 408965 h 830579"/>
                <a:gd name="connsiteX842" fmla="*/ 547316 w 779916"/>
                <a:gd name="connsiteY842" fmla="*/ 407384 h 830579"/>
                <a:gd name="connsiteX843" fmla="*/ 545325 w 779916"/>
                <a:gd name="connsiteY843" fmla="*/ 415690 h 830579"/>
                <a:gd name="connsiteX844" fmla="*/ 546202 w 779916"/>
                <a:gd name="connsiteY844" fmla="*/ 419081 h 830579"/>
                <a:gd name="connsiteX845" fmla="*/ 545802 w 779916"/>
                <a:gd name="connsiteY845" fmla="*/ 420624 h 830579"/>
                <a:gd name="connsiteX846" fmla="*/ 542087 w 779916"/>
                <a:gd name="connsiteY846" fmla="*/ 421919 h 830579"/>
                <a:gd name="connsiteX847" fmla="*/ 538324 w 779916"/>
                <a:gd name="connsiteY847" fmla="*/ 418805 h 830579"/>
                <a:gd name="connsiteX848" fmla="*/ 537848 w 779916"/>
                <a:gd name="connsiteY848" fmla="*/ 417804 h 830579"/>
                <a:gd name="connsiteX849" fmla="*/ 537629 w 779916"/>
                <a:gd name="connsiteY849" fmla="*/ 419557 h 830579"/>
                <a:gd name="connsiteX850" fmla="*/ 536953 w 779916"/>
                <a:gd name="connsiteY850" fmla="*/ 421691 h 830579"/>
                <a:gd name="connsiteX851" fmla="*/ 533429 w 779916"/>
                <a:gd name="connsiteY851" fmla="*/ 421300 h 830579"/>
                <a:gd name="connsiteX852" fmla="*/ 531686 w 779916"/>
                <a:gd name="connsiteY852" fmla="*/ 419633 h 830579"/>
                <a:gd name="connsiteX853" fmla="*/ 532819 w 779916"/>
                <a:gd name="connsiteY853" fmla="*/ 416795 h 830579"/>
                <a:gd name="connsiteX854" fmla="*/ 535000 w 779916"/>
                <a:gd name="connsiteY854" fmla="*/ 409937 h 830579"/>
                <a:gd name="connsiteX855" fmla="*/ 535410 w 779916"/>
                <a:gd name="connsiteY855" fmla="*/ 406879 h 830579"/>
                <a:gd name="connsiteX856" fmla="*/ 532486 w 779916"/>
                <a:gd name="connsiteY856" fmla="*/ 404631 h 830579"/>
                <a:gd name="connsiteX857" fmla="*/ 530009 w 779916"/>
                <a:gd name="connsiteY857" fmla="*/ 403250 h 830579"/>
                <a:gd name="connsiteX858" fmla="*/ 528590 w 779916"/>
                <a:gd name="connsiteY858" fmla="*/ 400126 h 830579"/>
                <a:gd name="connsiteX859" fmla="*/ 529133 w 779916"/>
                <a:gd name="connsiteY859" fmla="*/ 403555 h 830579"/>
                <a:gd name="connsiteX860" fmla="*/ 530457 w 779916"/>
                <a:gd name="connsiteY860" fmla="*/ 404774 h 830579"/>
                <a:gd name="connsiteX861" fmla="*/ 532381 w 779916"/>
                <a:gd name="connsiteY861" fmla="*/ 405632 h 830579"/>
                <a:gd name="connsiteX862" fmla="*/ 534419 w 779916"/>
                <a:gd name="connsiteY862" fmla="*/ 407384 h 830579"/>
                <a:gd name="connsiteX863" fmla="*/ 532952 w 779916"/>
                <a:gd name="connsiteY863" fmla="*/ 409518 h 830579"/>
                <a:gd name="connsiteX864" fmla="*/ 531523 w 779916"/>
                <a:gd name="connsiteY864" fmla="*/ 410842 h 830579"/>
                <a:gd name="connsiteX865" fmla="*/ 528790 w 779916"/>
                <a:gd name="connsiteY865" fmla="*/ 415871 h 830579"/>
                <a:gd name="connsiteX866" fmla="*/ 525456 w 779916"/>
                <a:gd name="connsiteY866" fmla="*/ 418681 h 830579"/>
                <a:gd name="connsiteX867" fmla="*/ 521570 w 779916"/>
                <a:gd name="connsiteY867" fmla="*/ 420795 h 830579"/>
                <a:gd name="connsiteX868" fmla="*/ 508806 w 779916"/>
                <a:gd name="connsiteY868" fmla="*/ 423901 h 830579"/>
                <a:gd name="connsiteX869" fmla="*/ 506130 w 779916"/>
                <a:gd name="connsiteY869" fmla="*/ 425158 h 830579"/>
                <a:gd name="connsiteX870" fmla="*/ 502215 w 779916"/>
                <a:gd name="connsiteY870" fmla="*/ 429025 h 830579"/>
                <a:gd name="connsiteX871" fmla="*/ 499681 w 779916"/>
                <a:gd name="connsiteY871" fmla="*/ 432692 h 830579"/>
                <a:gd name="connsiteX872" fmla="*/ 499215 w 779916"/>
                <a:gd name="connsiteY872" fmla="*/ 436407 h 830579"/>
                <a:gd name="connsiteX873" fmla="*/ 500643 w 779916"/>
                <a:gd name="connsiteY873" fmla="*/ 440417 h 830579"/>
                <a:gd name="connsiteX874" fmla="*/ 501805 w 779916"/>
                <a:gd name="connsiteY874" fmla="*/ 446684 h 830579"/>
                <a:gd name="connsiteX875" fmla="*/ 502777 w 779916"/>
                <a:gd name="connsiteY875" fmla="*/ 447961 h 830579"/>
                <a:gd name="connsiteX876" fmla="*/ 501415 w 779916"/>
                <a:gd name="connsiteY876" fmla="*/ 450247 h 830579"/>
                <a:gd name="connsiteX877" fmla="*/ 499043 w 779916"/>
                <a:gd name="connsiteY877" fmla="*/ 452676 h 830579"/>
                <a:gd name="connsiteX878" fmla="*/ 497081 w 779916"/>
                <a:gd name="connsiteY878" fmla="*/ 455943 h 830579"/>
                <a:gd name="connsiteX879" fmla="*/ 497262 w 779916"/>
                <a:gd name="connsiteY879" fmla="*/ 457733 h 830579"/>
                <a:gd name="connsiteX880" fmla="*/ 496757 w 779916"/>
                <a:gd name="connsiteY880" fmla="*/ 458943 h 830579"/>
                <a:gd name="connsiteX881" fmla="*/ 490032 w 779916"/>
                <a:gd name="connsiteY881" fmla="*/ 462953 h 830579"/>
                <a:gd name="connsiteX882" fmla="*/ 488623 w 779916"/>
                <a:gd name="connsiteY882" fmla="*/ 465296 h 830579"/>
                <a:gd name="connsiteX883" fmla="*/ 486775 w 779916"/>
                <a:gd name="connsiteY883" fmla="*/ 467620 h 830579"/>
                <a:gd name="connsiteX884" fmla="*/ 484565 w 779916"/>
                <a:gd name="connsiteY884" fmla="*/ 466287 h 830579"/>
                <a:gd name="connsiteX885" fmla="*/ 483270 w 779916"/>
                <a:gd name="connsiteY885" fmla="*/ 466306 h 830579"/>
                <a:gd name="connsiteX886" fmla="*/ 485051 w 779916"/>
                <a:gd name="connsiteY886" fmla="*/ 468154 h 830579"/>
                <a:gd name="connsiteX887" fmla="*/ 484822 w 779916"/>
                <a:gd name="connsiteY887" fmla="*/ 469373 h 830579"/>
                <a:gd name="connsiteX888" fmla="*/ 484194 w 779916"/>
                <a:gd name="connsiteY888" fmla="*/ 470087 h 830579"/>
                <a:gd name="connsiteX889" fmla="*/ 482498 w 779916"/>
                <a:gd name="connsiteY889" fmla="*/ 470754 h 830579"/>
                <a:gd name="connsiteX890" fmla="*/ 472783 w 779916"/>
                <a:gd name="connsiteY890" fmla="*/ 473697 h 830579"/>
                <a:gd name="connsiteX891" fmla="*/ 465353 w 779916"/>
                <a:gd name="connsiteY891" fmla="*/ 476488 h 830579"/>
                <a:gd name="connsiteX892" fmla="*/ 463267 w 779916"/>
                <a:gd name="connsiteY892" fmla="*/ 476374 h 830579"/>
                <a:gd name="connsiteX893" fmla="*/ 463648 w 779916"/>
                <a:gd name="connsiteY893" fmla="*/ 475526 h 830579"/>
                <a:gd name="connsiteX894" fmla="*/ 464953 w 779916"/>
                <a:gd name="connsiteY894" fmla="*/ 474774 h 830579"/>
                <a:gd name="connsiteX895" fmla="*/ 464820 w 779916"/>
                <a:gd name="connsiteY895" fmla="*/ 471573 h 830579"/>
                <a:gd name="connsiteX896" fmla="*/ 463458 w 779916"/>
                <a:gd name="connsiteY896" fmla="*/ 470983 h 830579"/>
                <a:gd name="connsiteX897" fmla="*/ 462276 w 779916"/>
                <a:gd name="connsiteY897" fmla="*/ 470754 h 830579"/>
                <a:gd name="connsiteX898" fmla="*/ 456619 w 779916"/>
                <a:gd name="connsiteY898" fmla="*/ 474659 h 830579"/>
                <a:gd name="connsiteX899" fmla="*/ 454333 w 779916"/>
                <a:gd name="connsiteY899" fmla="*/ 478517 h 830579"/>
                <a:gd name="connsiteX900" fmla="*/ 454809 w 779916"/>
                <a:gd name="connsiteY900" fmla="*/ 479250 h 830579"/>
                <a:gd name="connsiteX901" fmla="*/ 456095 w 779916"/>
                <a:gd name="connsiteY901" fmla="*/ 479069 h 830579"/>
                <a:gd name="connsiteX902" fmla="*/ 459895 w 779916"/>
                <a:gd name="connsiteY902" fmla="*/ 476888 h 830579"/>
                <a:gd name="connsiteX903" fmla="*/ 461667 w 779916"/>
                <a:gd name="connsiteY903" fmla="*/ 477507 h 830579"/>
                <a:gd name="connsiteX904" fmla="*/ 461791 w 779916"/>
                <a:gd name="connsiteY904" fmla="*/ 478364 h 830579"/>
                <a:gd name="connsiteX905" fmla="*/ 456019 w 779916"/>
                <a:gd name="connsiteY905" fmla="*/ 481698 h 830579"/>
                <a:gd name="connsiteX906" fmla="*/ 443875 w 779916"/>
                <a:gd name="connsiteY906" fmla="*/ 492480 h 830579"/>
                <a:gd name="connsiteX907" fmla="*/ 443303 w 779916"/>
                <a:gd name="connsiteY907" fmla="*/ 494605 h 830579"/>
                <a:gd name="connsiteX908" fmla="*/ 441722 w 779916"/>
                <a:gd name="connsiteY908" fmla="*/ 497005 h 830579"/>
                <a:gd name="connsiteX909" fmla="*/ 439541 w 779916"/>
                <a:gd name="connsiteY909" fmla="*/ 499262 h 830579"/>
                <a:gd name="connsiteX910" fmla="*/ 435626 w 779916"/>
                <a:gd name="connsiteY910" fmla="*/ 504720 h 830579"/>
                <a:gd name="connsiteX911" fmla="*/ 428120 w 779916"/>
                <a:gd name="connsiteY911" fmla="*/ 512826 h 830579"/>
                <a:gd name="connsiteX912" fmla="*/ 426034 w 779916"/>
                <a:gd name="connsiteY912" fmla="*/ 515845 h 830579"/>
                <a:gd name="connsiteX913" fmla="*/ 414014 w 779916"/>
                <a:gd name="connsiteY913" fmla="*/ 522075 h 830579"/>
                <a:gd name="connsiteX914" fmla="*/ 411823 w 779916"/>
                <a:gd name="connsiteY914" fmla="*/ 523922 h 830579"/>
                <a:gd name="connsiteX915" fmla="*/ 406889 w 779916"/>
                <a:gd name="connsiteY915" fmla="*/ 529980 h 830579"/>
                <a:gd name="connsiteX916" fmla="*/ 401821 w 779916"/>
                <a:gd name="connsiteY916" fmla="*/ 534933 h 830579"/>
                <a:gd name="connsiteX917" fmla="*/ 395907 w 779916"/>
                <a:gd name="connsiteY917" fmla="*/ 539039 h 830579"/>
                <a:gd name="connsiteX918" fmla="*/ 385648 w 779916"/>
                <a:gd name="connsiteY918" fmla="*/ 544268 h 830579"/>
                <a:gd name="connsiteX919" fmla="*/ 379409 w 779916"/>
                <a:gd name="connsiteY919" fmla="*/ 549212 h 830579"/>
                <a:gd name="connsiteX920" fmla="*/ 377457 w 779916"/>
                <a:gd name="connsiteY920" fmla="*/ 552497 h 830579"/>
                <a:gd name="connsiteX921" fmla="*/ 377333 w 779916"/>
                <a:gd name="connsiteY921" fmla="*/ 553669 h 830579"/>
                <a:gd name="connsiteX922" fmla="*/ 378000 w 779916"/>
                <a:gd name="connsiteY922" fmla="*/ 555260 h 830579"/>
                <a:gd name="connsiteX923" fmla="*/ 379143 w 779916"/>
                <a:gd name="connsiteY923" fmla="*/ 556746 h 830579"/>
                <a:gd name="connsiteX924" fmla="*/ 379400 w 779916"/>
                <a:gd name="connsiteY924" fmla="*/ 557927 h 830579"/>
                <a:gd name="connsiteX925" fmla="*/ 378838 w 779916"/>
                <a:gd name="connsiteY925" fmla="*/ 560041 h 830579"/>
                <a:gd name="connsiteX926" fmla="*/ 378533 w 779916"/>
                <a:gd name="connsiteY926" fmla="*/ 561213 h 830579"/>
                <a:gd name="connsiteX927" fmla="*/ 376704 w 779916"/>
                <a:gd name="connsiteY927" fmla="*/ 564109 h 830579"/>
                <a:gd name="connsiteX928" fmla="*/ 373570 w 779916"/>
                <a:gd name="connsiteY928" fmla="*/ 566175 h 830579"/>
                <a:gd name="connsiteX929" fmla="*/ 363426 w 779916"/>
                <a:gd name="connsiteY929" fmla="*/ 570490 h 830579"/>
                <a:gd name="connsiteX930" fmla="*/ 362083 w 779916"/>
                <a:gd name="connsiteY930" fmla="*/ 570357 h 830579"/>
                <a:gd name="connsiteX931" fmla="*/ 353806 w 779916"/>
                <a:gd name="connsiteY931" fmla="*/ 569500 h 830579"/>
                <a:gd name="connsiteX932" fmla="*/ 350711 w 779916"/>
                <a:gd name="connsiteY932" fmla="*/ 570281 h 830579"/>
                <a:gd name="connsiteX933" fmla="*/ 349434 w 779916"/>
                <a:gd name="connsiteY933" fmla="*/ 572300 h 830579"/>
                <a:gd name="connsiteX934" fmla="*/ 346586 w 779916"/>
                <a:gd name="connsiteY934" fmla="*/ 580654 h 830579"/>
                <a:gd name="connsiteX935" fmla="*/ 343862 w 779916"/>
                <a:gd name="connsiteY935" fmla="*/ 582873 h 830579"/>
                <a:gd name="connsiteX936" fmla="*/ 342881 w 779916"/>
                <a:gd name="connsiteY936" fmla="*/ 584883 h 830579"/>
                <a:gd name="connsiteX937" fmla="*/ 342490 w 779916"/>
                <a:gd name="connsiteY937" fmla="*/ 586273 h 830579"/>
                <a:gd name="connsiteX938" fmla="*/ 340852 w 779916"/>
                <a:gd name="connsiteY938" fmla="*/ 586235 h 830579"/>
                <a:gd name="connsiteX939" fmla="*/ 339442 w 779916"/>
                <a:gd name="connsiteY939" fmla="*/ 585616 h 830579"/>
                <a:gd name="connsiteX940" fmla="*/ 338414 w 779916"/>
                <a:gd name="connsiteY940" fmla="*/ 586064 h 830579"/>
                <a:gd name="connsiteX941" fmla="*/ 337232 w 779916"/>
                <a:gd name="connsiteY941" fmla="*/ 583263 h 830579"/>
                <a:gd name="connsiteX942" fmla="*/ 335251 w 779916"/>
                <a:gd name="connsiteY942" fmla="*/ 582692 h 830579"/>
                <a:gd name="connsiteX943" fmla="*/ 333613 w 779916"/>
                <a:gd name="connsiteY943" fmla="*/ 582492 h 830579"/>
                <a:gd name="connsiteX944" fmla="*/ 326622 w 779916"/>
                <a:gd name="connsiteY944" fmla="*/ 585311 h 830579"/>
                <a:gd name="connsiteX945" fmla="*/ 324174 w 779916"/>
                <a:gd name="connsiteY945" fmla="*/ 587578 h 830579"/>
                <a:gd name="connsiteX946" fmla="*/ 319030 w 779916"/>
                <a:gd name="connsiteY946" fmla="*/ 598256 h 830579"/>
                <a:gd name="connsiteX947" fmla="*/ 317754 w 779916"/>
                <a:gd name="connsiteY947" fmla="*/ 605133 h 830579"/>
                <a:gd name="connsiteX948" fmla="*/ 318964 w 779916"/>
                <a:gd name="connsiteY948" fmla="*/ 612715 h 830579"/>
                <a:gd name="connsiteX949" fmla="*/ 320754 w 779916"/>
                <a:gd name="connsiteY949" fmla="*/ 618763 h 830579"/>
                <a:gd name="connsiteX950" fmla="*/ 321107 w 779916"/>
                <a:gd name="connsiteY950" fmla="*/ 621497 h 830579"/>
                <a:gd name="connsiteX951" fmla="*/ 320887 w 779916"/>
                <a:gd name="connsiteY951" fmla="*/ 625040 h 830579"/>
                <a:gd name="connsiteX952" fmla="*/ 319973 w 779916"/>
                <a:gd name="connsiteY952" fmla="*/ 626764 h 830579"/>
                <a:gd name="connsiteX953" fmla="*/ 319325 w 779916"/>
                <a:gd name="connsiteY953" fmla="*/ 628802 h 830579"/>
                <a:gd name="connsiteX954" fmla="*/ 320183 w 779916"/>
                <a:gd name="connsiteY954" fmla="*/ 633003 h 830579"/>
                <a:gd name="connsiteX955" fmla="*/ 322345 w 779916"/>
                <a:gd name="connsiteY955" fmla="*/ 638499 h 830579"/>
                <a:gd name="connsiteX956" fmla="*/ 322869 w 779916"/>
                <a:gd name="connsiteY956" fmla="*/ 640823 h 830579"/>
                <a:gd name="connsiteX957" fmla="*/ 322916 w 779916"/>
                <a:gd name="connsiteY957" fmla="*/ 643214 h 830579"/>
                <a:gd name="connsiteX958" fmla="*/ 324545 w 779916"/>
                <a:gd name="connsiteY958" fmla="*/ 648700 h 830579"/>
                <a:gd name="connsiteX959" fmla="*/ 323450 w 779916"/>
                <a:gd name="connsiteY959" fmla="*/ 647709 h 830579"/>
                <a:gd name="connsiteX960" fmla="*/ 322583 w 779916"/>
                <a:gd name="connsiteY960" fmla="*/ 645395 h 830579"/>
                <a:gd name="connsiteX961" fmla="*/ 320526 w 779916"/>
                <a:gd name="connsiteY961" fmla="*/ 642442 h 830579"/>
                <a:gd name="connsiteX962" fmla="*/ 318002 w 779916"/>
                <a:gd name="connsiteY962" fmla="*/ 645385 h 830579"/>
                <a:gd name="connsiteX963" fmla="*/ 319392 w 779916"/>
                <a:gd name="connsiteY963" fmla="*/ 647500 h 830579"/>
                <a:gd name="connsiteX964" fmla="*/ 324098 w 779916"/>
                <a:gd name="connsiteY964" fmla="*/ 650014 h 830579"/>
                <a:gd name="connsiteX965" fmla="*/ 325488 w 779916"/>
                <a:gd name="connsiteY965" fmla="*/ 652072 h 830579"/>
                <a:gd name="connsiteX966" fmla="*/ 322459 w 779916"/>
                <a:gd name="connsiteY966" fmla="*/ 670369 h 830579"/>
                <a:gd name="connsiteX967" fmla="*/ 320164 w 779916"/>
                <a:gd name="connsiteY967" fmla="*/ 676856 h 830579"/>
                <a:gd name="connsiteX968" fmla="*/ 317345 w 779916"/>
                <a:gd name="connsiteY968" fmla="*/ 681104 h 830579"/>
                <a:gd name="connsiteX969" fmla="*/ 315849 w 779916"/>
                <a:gd name="connsiteY969" fmla="*/ 682742 h 830579"/>
                <a:gd name="connsiteX970" fmla="*/ 312505 w 779916"/>
                <a:gd name="connsiteY970" fmla="*/ 689486 h 830579"/>
                <a:gd name="connsiteX971" fmla="*/ 310182 w 779916"/>
                <a:gd name="connsiteY971" fmla="*/ 697592 h 830579"/>
                <a:gd name="connsiteX972" fmla="*/ 309715 w 779916"/>
                <a:gd name="connsiteY972" fmla="*/ 700707 h 830579"/>
                <a:gd name="connsiteX973" fmla="*/ 310762 w 779916"/>
                <a:gd name="connsiteY973" fmla="*/ 704193 h 830579"/>
                <a:gd name="connsiteX974" fmla="*/ 309572 w 779916"/>
                <a:gd name="connsiteY974" fmla="*/ 706250 h 830579"/>
                <a:gd name="connsiteX975" fmla="*/ 308086 w 779916"/>
                <a:gd name="connsiteY975" fmla="*/ 707822 h 830579"/>
                <a:gd name="connsiteX976" fmla="*/ 310915 w 779916"/>
                <a:gd name="connsiteY976" fmla="*/ 707117 h 830579"/>
                <a:gd name="connsiteX977" fmla="*/ 311886 w 779916"/>
                <a:gd name="connsiteY977" fmla="*/ 709003 h 830579"/>
                <a:gd name="connsiteX978" fmla="*/ 312248 w 779916"/>
                <a:gd name="connsiteY978" fmla="*/ 710955 h 830579"/>
                <a:gd name="connsiteX979" fmla="*/ 312287 w 779916"/>
                <a:gd name="connsiteY979" fmla="*/ 722538 h 830579"/>
                <a:gd name="connsiteX980" fmla="*/ 311972 w 779916"/>
                <a:gd name="connsiteY980" fmla="*/ 734596 h 830579"/>
                <a:gd name="connsiteX981" fmla="*/ 309791 w 779916"/>
                <a:gd name="connsiteY981" fmla="*/ 735092 h 830579"/>
                <a:gd name="connsiteX982" fmla="*/ 307400 w 779916"/>
                <a:gd name="connsiteY982" fmla="*/ 735216 h 830579"/>
                <a:gd name="connsiteX983" fmla="*/ 305285 w 779916"/>
                <a:gd name="connsiteY983" fmla="*/ 734873 h 830579"/>
                <a:gd name="connsiteX984" fmla="*/ 303771 w 779916"/>
                <a:gd name="connsiteY984" fmla="*/ 734406 h 830579"/>
                <a:gd name="connsiteX985" fmla="*/ 299999 w 779916"/>
                <a:gd name="connsiteY985" fmla="*/ 735044 h 830579"/>
                <a:gd name="connsiteX986" fmla="*/ 297970 w 779916"/>
                <a:gd name="connsiteY986" fmla="*/ 736378 h 830579"/>
                <a:gd name="connsiteX987" fmla="*/ 296342 w 779916"/>
                <a:gd name="connsiteY987" fmla="*/ 738588 h 830579"/>
                <a:gd name="connsiteX988" fmla="*/ 296456 w 779916"/>
                <a:gd name="connsiteY988" fmla="*/ 742359 h 830579"/>
                <a:gd name="connsiteX989" fmla="*/ 289465 w 779916"/>
                <a:gd name="connsiteY989" fmla="*/ 751846 h 830579"/>
                <a:gd name="connsiteX990" fmla="*/ 287960 w 779916"/>
                <a:gd name="connsiteY990" fmla="*/ 755009 h 830579"/>
                <a:gd name="connsiteX991" fmla="*/ 287407 w 779916"/>
                <a:gd name="connsiteY991" fmla="*/ 758047 h 830579"/>
                <a:gd name="connsiteX992" fmla="*/ 288312 w 779916"/>
                <a:gd name="connsiteY992" fmla="*/ 759638 h 830579"/>
                <a:gd name="connsiteX993" fmla="*/ 290103 w 779916"/>
                <a:gd name="connsiteY993" fmla="*/ 761267 h 830579"/>
                <a:gd name="connsiteX994" fmla="*/ 292436 w 779916"/>
                <a:gd name="connsiteY994" fmla="*/ 761924 h 830579"/>
                <a:gd name="connsiteX995" fmla="*/ 296942 w 779916"/>
                <a:gd name="connsiteY995" fmla="*/ 762581 h 830579"/>
                <a:gd name="connsiteX996" fmla="*/ 299104 w 779916"/>
                <a:gd name="connsiteY996" fmla="*/ 763448 h 830579"/>
                <a:gd name="connsiteX997" fmla="*/ 300571 w 779916"/>
                <a:gd name="connsiteY997" fmla="*/ 765057 h 830579"/>
                <a:gd name="connsiteX998" fmla="*/ 295265 w 779916"/>
                <a:gd name="connsiteY998" fmla="*/ 763343 h 830579"/>
                <a:gd name="connsiteX999" fmla="*/ 289027 w 779916"/>
                <a:gd name="connsiteY999" fmla="*/ 763000 h 830579"/>
                <a:gd name="connsiteX1000" fmla="*/ 274111 w 779916"/>
                <a:gd name="connsiteY1000" fmla="*/ 767401 h 830579"/>
                <a:gd name="connsiteX1001" fmla="*/ 270186 w 779916"/>
                <a:gd name="connsiteY1001" fmla="*/ 770487 h 830579"/>
                <a:gd name="connsiteX1002" fmla="*/ 267995 w 779916"/>
                <a:gd name="connsiteY1002" fmla="*/ 773163 h 830579"/>
                <a:gd name="connsiteX1003" fmla="*/ 266490 w 779916"/>
                <a:gd name="connsiteY1003" fmla="*/ 779278 h 830579"/>
                <a:gd name="connsiteX1004" fmla="*/ 266233 w 779916"/>
                <a:gd name="connsiteY1004" fmla="*/ 783364 h 830579"/>
                <a:gd name="connsiteX1005" fmla="*/ 264462 w 779916"/>
                <a:gd name="connsiteY1005" fmla="*/ 786765 h 830579"/>
                <a:gd name="connsiteX1006" fmla="*/ 256717 w 779916"/>
                <a:gd name="connsiteY1006" fmla="*/ 791985 h 830579"/>
                <a:gd name="connsiteX1007" fmla="*/ 251822 w 779916"/>
                <a:gd name="connsiteY1007" fmla="*/ 793594 h 830579"/>
                <a:gd name="connsiteX1008" fmla="*/ 249964 w 779916"/>
                <a:gd name="connsiteY1008" fmla="*/ 794985 h 830579"/>
                <a:gd name="connsiteX1009" fmla="*/ 244192 w 779916"/>
                <a:gd name="connsiteY1009" fmla="*/ 793185 h 830579"/>
                <a:gd name="connsiteX1010" fmla="*/ 237897 w 779916"/>
                <a:gd name="connsiteY1010" fmla="*/ 788613 h 830579"/>
                <a:gd name="connsiteX1011" fmla="*/ 235248 w 779916"/>
                <a:gd name="connsiteY1011" fmla="*/ 786155 h 830579"/>
                <a:gd name="connsiteX1012" fmla="*/ 225904 w 779916"/>
                <a:gd name="connsiteY1012" fmla="*/ 774344 h 830579"/>
                <a:gd name="connsiteX1013" fmla="*/ 224199 w 779916"/>
                <a:gd name="connsiteY1013" fmla="*/ 772849 h 830579"/>
                <a:gd name="connsiteX1014" fmla="*/ 222313 w 779916"/>
                <a:gd name="connsiteY1014" fmla="*/ 767791 h 830579"/>
                <a:gd name="connsiteX1015" fmla="*/ 222018 w 779916"/>
                <a:gd name="connsiteY1015" fmla="*/ 765905 h 830579"/>
                <a:gd name="connsiteX1016" fmla="*/ 221494 w 779916"/>
                <a:gd name="connsiteY1016" fmla="*/ 765153 h 830579"/>
                <a:gd name="connsiteX1017" fmla="*/ 220609 w 779916"/>
                <a:gd name="connsiteY1017" fmla="*/ 764638 h 830579"/>
                <a:gd name="connsiteX1018" fmla="*/ 220180 w 779916"/>
                <a:gd name="connsiteY1018" fmla="*/ 763857 h 830579"/>
                <a:gd name="connsiteX1019" fmla="*/ 218074 w 779916"/>
                <a:gd name="connsiteY1019" fmla="*/ 758066 h 830579"/>
                <a:gd name="connsiteX1020" fmla="*/ 217218 w 779916"/>
                <a:gd name="connsiteY1020" fmla="*/ 752027 h 830579"/>
                <a:gd name="connsiteX1021" fmla="*/ 215875 w 779916"/>
                <a:gd name="connsiteY1021" fmla="*/ 745274 h 830579"/>
                <a:gd name="connsiteX1022" fmla="*/ 216998 w 779916"/>
                <a:gd name="connsiteY1022" fmla="*/ 745741 h 830579"/>
                <a:gd name="connsiteX1023" fmla="*/ 218561 w 779916"/>
                <a:gd name="connsiteY1023" fmla="*/ 747960 h 830579"/>
                <a:gd name="connsiteX1024" fmla="*/ 219342 w 779916"/>
                <a:gd name="connsiteY1024" fmla="*/ 751189 h 830579"/>
                <a:gd name="connsiteX1025" fmla="*/ 219437 w 779916"/>
                <a:gd name="connsiteY1025" fmla="*/ 755704 h 830579"/>
                <a:gd name="connsiteX1026" fmla="*/ 220609 w 779916"/>
                <a:gd name="connsiteY1026" fmla="*/ 756228 h 830579"/>
                <a:gd name="connsiteX1027" fmla="*/ 221656 w 779916"/>
                <a:gd name="connsiteY1027" fmla="*/ 755799 h 830579"/>
                <a:gd name="connsiteX1028" fmla="*/ 218656 w 779916"/>
                <a:gd name="connsiteY1028" fmla="*/ 745398 h 830579"/>
                <a:gd name="connsiteX1029" fmla="*/ 216046 w 779916"/>
                <a:gd name="connsiteY1029" fmla="*/ 742817 h 830579"/>
                <a:gd name="connsiteX1030" fmla="*/ 215360 w 779916"/>
                <a:gd name="connsiteY1030" fmla="*/ 742645 h 830579"/>
                <a:gd name="connsiteX1031" fmla="*/ 214626 w 779916"/>
                <a:gd name="connsiteY1031" fmla="*/ 740978 h 830579"/>
                <a:gd name="connsiteX1032" fmla="*/ 214550 w 779916"/>
                <a:gd name="connsiteY1032" fmla="*/ 738883 h 830579"/>
                <a:gd name="connsiteX1033" fmla="*/ 214779 w 779916"/>
                <a:gd name="connsiteY1033" fmla="*/ 737892 h 830579"/>
                <a:gd name="connsiteX1034" fmla="*/ 212693 w 779916"/>
                <a:gd name="connsiteY1034" fmla="*/ 734482 h 830579"/>
                <a:gd name="connsiteX1035" fmla="*/ 211960 w 779916"/>
                <a:gd name="connsiteY1035" fmla="*/ 732453 h 830579"/>
                <a:gd name="connsiteX1036" fmla="*/ 207330 w 779916"/>
                <a:gd name="connsiteY1036" fmla="*/ 722138 h 830579"/>
                <a:gd name="connsiteX1037" fmla="*/ 205244 w 779916"/>
                <a:gd name="connsiteY1037" fmla="*/ 714737 h 830579"/>
                <a:gd name="connsiteX1038" fmla="*/ 202016 w 779916"/>
                <a:gd name="connsiteY1038" fmla="*/ 706498 h 830579"/>
                <a:gd name="connsiteX1039" fmla="*/ 199930 w 779916"/>
                <a:gd name="connsiteY1039" fmla="*/ 703612 h 830579"/>
                <a:gd name="connsiteX1040" fmla="*/ 196682 w 779916"/>
                <a:gd name="connsiteY1040" fmla="*/ 697249 h 830579"/>
                <a:gd name="connsiteX1041" fmla="*/ 193957 w 779916"/>
                <a:gd name="connsiteY1041" fmla="*/ 694287 h 830579"/>
                <a:gd name="connsiteX1042" fmla="*/ 191071 w 779916"/>
                <a:gd name="connsiteY1042" fmla="*/ 690315 h 830579"/>
                <a:gd name="connsiteX1043" fmla="*/ 188804 w 779916"/>
                <a:gd name="connsiteY1043" fmla="*/ 688553 h 830579"/>
                <a:gd name="connsiteX1044" fmla="*/ 187919 w 779916"/>
                <a:gd name="connsiteY1044" fmla="*/ 687629 h 830579"/>
                <a:gd name="connsiteX1045" fmla="*/ 181203 w 779916"/>
                <a:gd name="connsiteY1045" fmla="*/ 673846 h 830579"/>
                <a:gd name="connsiteX1046" fmla="*/ 179137 w 779916"/>
                <a:gd name="connsiteY1046" fmla="*/ 666217 h 830579"/>
                <a:gd name="connsiteX1047" fmla="*/ 177384 w 779916"/>
                <a:gd name="connsiteY1047" fmla="*/ 662616 h 830579"/>
                <a:gd name="connsiteX1048" fmla="*/ 176517 w 779916"/>
                <a:gd name="connsiteY1048" fmla="*/ 659873 h 830579"/>
                <a:gd name="connsiteX1049" fmla="*/ 174164 w 779916"/>
                <a:gd name="connsiteY1049" fmla="*/ 648148 h 830579"/>
                <a:gd name="connsiteX1050" fmla="*/ 174145 w 779916"/>
                <a:gd name="connsiteY1050" fmla="*/ 646052 h 830579"/>
                <a:gd name="connsiteX1051" fmla="*/ 173860 w 779916"/>
                <a:gd name="connsiteY1051" fmla="*/ 643757 h 830579"/>
                <a:gd name="connsiteX1052" fmla="*/ 172183 w 779916"/>
                <a:gd name="connsiteY1052" fmla="*/ 638785 h 830579"/>
                <a:gd name="connsiteX1053" fmla="*/ 169240 w 779916"/>
                <a:gd name="connsiteY1053" fmla="*/ 633403 h 830579"/>
                <a:gd name="connsiteX1054" fmla="*/ 168393 w 779916"/>
                <a:gd name="connsiteY1054" fmla="*/ 630050 h 830579"/>
                <a:gd name="connsiteX1055" fmla="*/ 168402 w 779916"/>
                <a:gd name="connsiteY1055" fmla="*/ 628745 h 830579"/>
                <a:gd name="connsiteX1056" fmla="*/ 166535 w 779916"/>
                <a:gd name="connsiteY1056" fmla="*/ 623506 h 830579"/>
                <a:gd name="connsiteX1057" fmla="*/ 166135 w 779916"/>
                <a:gd name="connsiteY1057" fmla="*/ 621116 h 830579"/>
                <a:gd name="connsiteX1058" fmla="*/ 164878 w 779916"/>
                <a:gd name="connsiteY1058" fmla="*/ 618906 h 830579"/>
                <a:gd name="connsiteX1059" fmla="*/ 163411 w 779916"/>
                <a:gd name="connsiteY1059" fmla="*/ 616877 h 830579"/>
                <a:gd name="connsiteX1060" fmla="*/ 161887 w 779916"/>
                <a:gd name="connsiteY1060" fmla="*/ 615248 h 830579"/>
                <a:gd name="connsiteX1061" fmla="*/ 158296 w 779916"/>
                <a:gd name="connsiteY1061" fmla="*/ 609933 h 830579"/>
                <a:gd name="connsiteX1062" fmla="*/ 157010 w 779916"/>
                <a:gd name="connsiteY1062" fmla="*/ 608638 h 830579"/>
                <a:gd name="connsiteX1063" fmla="*/ 154562 w 779916"/>
                <a:gd name="connsiteY1063" fmla="*/ 605190 h 830579"/>
                <a:gd name="connsiteX1064" fmla="*/ 152819 w 779916"/>
                <a:gd name="connsiteY1064" fmla="*/ 598818 h 830579"/>
                <a:gd name="connsiteX1065" fmla="*/ 150590 w 779916"/>
                <a:gd name="connsiteY1065" fmla="*/ 596322 h 830579"/>
                <a:gd name="connsiteX1066" fmla="*/ 154095 w 779916"/>
                <a:gd name="connsiteY1066" fmla="*/ 596322 h 830579"/>
                <a:gd name="connsiteX1067" fmla="*/ 151952 w 779916"/>
                <a:gd name="connsiteY1067" fmla="*/ 593960 h 830579"/>
                <a:gd name="connsiteX1068" fmla="*/ 150943 w 779916"/>
                <a:gd name="connsiteY1068" fmla="*/ 592417 h 830579"/>
                <a:gd name="connsiteX1069" fmla="*/ 149819 w 779916"/>
                <a:gd name="connsiteY1069" fmla="*/ 591464 h 830579"/>
                <a:gd name="connsiteX1070" fmla="*/ 151447 w 779916"/>
                <a:gd name="connsiteY1070" fmla="*/ 589083 h 830579"/>
                <a:gd name="connsiteX1071" fmla="*/ 148780 w 779916"/>
                <a:gd name="connsiteY1071" fmla="*/ 589150 h 830579"/>
                <a:gd name="connsiteX1072" fmla="*/ 147371 w 779916"/>
                <a:gd name="connsiteY1072" fmla="*/ 587721 h 830579"/>
                <a:gd name="connsiteX1073" fmla="*/ 145437 w 779916"/>
                <a:gd name="connsiteY1073" fmla="*/ 583244 h 830579"/>
                <a:gd name="connsiteX1074" fmla="*/ 141922 w 779916"/>
                <a:gd name="connsiteY1074" fmla="*/ 578177 h 830579"/>
                <a:gd name="connsiteX1075" fmla="*/ 141322 w 779916"/>
                <a:gd name="connsiteY1075" fmla="*/ 575472 h 830579"/>
                <a:gd name="connsiteX1076" fmla="*/ 138217 w 779916"/>
                <a:gd name="connsiteY1076" fmla="*/ 566947 h 830579"/>
                <a:gd name="connsiteX1077" fmla="*/ 135588 w 779916"/>
                <a:gd name="connsiteY1077" fmla="*/ 546440 h 830579"/>
                <a:gd name="connsiteX1078" fmla="*/ 133179 w 779916"/>
                <a:gd name="connsiteY1078" fmla="*/ 537286 h 830579"/>
                <a:gd name="connsiteX1079" fmla="*/ 133369 w 779916"/>
                <a:gd name="connsiteY1079" fmla="*/ 534657 h 830579"/>
                <a:gd name="connsiteX1080" fmla="*/ 130454 w 779916"/>
                <a:gd name="connsiteY1080" fmla="*/ 526714 h 830579"/>
                <a:gd name="connsiteX1081" fmla="*/ 129035 w 779916"/>
                <a:gd name="connsiteY1081" fmla="*/ 521379 h 830579"/>
                <a:gd name="connsiteX1082" fmla="*/ 128454 w 779916"/>
                <a:gd name="connsiteY1082" fmla="*/ 516855 h 830579"/>
                <a:gd name="connsiteX1083" fmla="*/ 127682 w 779916"/>
                <a:gd name="connsiteY1083" fmla="*/ 513883 h 830579"/>
                <a:gd name="connsiteX1084" fmla="*/ 126987 w 779916"/>
                <a:gd name="connsiteY1084" fmla="*/ 507978 h 830579"/>
                <a:gd name="connsiteX1085" fmla="*/ 125873 w 779916"/>
                <a:gd name="connsiteY1085" fmla="*/ 506111 h 830579"/>
                <a:gd name="connsiteX1086" fmla="*/ 125749 w 779916"/>
                <a:gd name="connsiteY1086" fmla="*/ 504987 h 830579"/>
                <a:gd name="connsiteX1087" fmla="*/ 126492 w 779916"/>
                <a:gd name="connsiteY1087" fmla="*/ 502291 h 830579"/>
                <a:gd name="connsiteX1088" fmla="*/ 128578 w 779916"/>
                <a:gd name="connsiteY1088" fmla="*/ 498129 h 830579"/>
                <a:gd name="connsiteX1089" fmla="*/ 129349 w 779916"/>
                <a:gd name="connsiteY1089" fmla="*/ 495490 h 830579"/>
                <a:gd name="connsiteX1090" fmla="*/ 128444 w 779916"/>
                <a:gd name="connsiteY1090" fmla="*/ 491776 h 830579"/>
                <a:gd name="connsiteX1091" fmla="*/ 126549 w 779916"/>
                <a:gd name="connsiteY1091" fmla="*/ 495681 h 830579"/>
                <a:gd name="connsiteX1092" fmla="*/ 124777 w 779916"/>
                <a:gd name="connsiteY1092" fmla="*/ 496776 h 830579"/>
                <a:gd name="connsiteX1093" fmla="*/ 123930 w 779916"/>
                <a:gd name="connsiteY1093" fmla="*/ 493862 h 830579"/>
                <a:gd name="connsiteX1094" fmla="*/ 123920 w 779916"/>
                <a:gd name="connsiteY1094" fmla="*/ 489937 h 830579"/>
                <a:gd name="connsiteX1095" fmla="*/ 123701 w 779916"/>
                <a:gd name="connsiteY1095" fmla="*/ 488994 h 830579"/>
                <a:gd name="connsiteX1096" fmla="*/ 124168 w 779916"/>
                <a:gd name="connsiteY1096" fmla="*/ 487680 h 830579"/>
                <a:gd name="connsiteX1097" fmla="*/ 128854 w 779916"/>
                <a:gd name="connsiteY1097" fmla="*/ 488280 h 830579"/>
                <a:gd name="connsiteX1098" fmla="*/ 123520 w 779916"/>
                <a:gd name="connsiteY1098" fmla="*/ 485870 h 830579"/>
                <a:gd name="connsiteX1099" fmla="*/ 122891 w 779916"/>
                <a:gd name="connsiteY1099" fmla="*/ 484461 h 830579"/>
                <a:gd name="connsiteX1100" fmla="*/ 122691 w 779916"/>
                <a:gd name="connsiteY1100" fmla="*/ 483403 h 830579"/>
                <a:gd name="connsiteX1101" fmla="*/ 123834 w 779916"/>
                <a:gd name="connsiteY1101" fmla="*/ 481451 h 830579"/>
                <a:gd name="connsiteX1102" fmla="*/ 121891 w 779916"/>
                <a:gd name="connsiteY1102" fmla="*/ 479803 h 830579"/>
                <a:gd name="connsiteX1103" fmla="*/ 121110 w 779916"/>
                <a:gd name="connsiteY1103" fmla="*/ 474754 h 830579"/>
                <a:gd name="connsiteX1104" fmla="*/ 120539 w 779916"/>
                <a:gd name="connsiteY1104" fmla="*/ 473602 h 830579"/>
                <a:gd name="connsiteX1105" fmla="*/ 120319 w 779916"/>
                <a:gd name="connsiteY1105" fmla="*/ 472669 h 830579"/>
                <a:gd name="connsiteX1106" fmla="*/ 121425 w 779916"/>
                <a:gd name="connsiteY1106" fmla="*/ 465687 h 830579"/>
                <a:gd name="connsiteX1107" fmla="*/ 126016 w 779916"/>
                <a:gd name="connsiteY1107" fmla="*/ 451942 h 830579"/>
                <a:gd name="connsiteX1108" fmla="*/ 126359 w 779916"/>
                <a:gd name="connsiteY1108" fmla="*/ 448828 h 830579"/>
                <a:gd name="connsiteX1109" fmla="*/ 125959 w 779916"/>
                <a:gd name="connsiteY1109" fmla="*/ 444398 h 830579"/>
                <a:gd name="connsiteX1110" fmla="*/ 124939 w 779916"/>
                <a:gd name="connsiteY1110" fmla="*/ 440874 h 830579"/>
                <a:gd name="connsiteX1111" fmla="*/ 124501 w 779916"/>
                <a:gd name="connsiteY1111" fmla="*/ 437140 h 830579"/>
                <a:gd name="connsiteX1112" fmla="*/ 124225 w 779916"/>
                <a:gd name="connsiteY1112" fmla="*/ 436178 h 830579"/>
                <a:gd name="connsiteX1113" fmla="*/ 122558 w 779916"/>
                <a:gd name="connsiteY1113" fmla="*/ 435835 h 830579"/>
                <a:gd name="connsiteX1114" fmla="*/ 120977 w 779916"/>
                <a:gd name="connsiteY1114" fmla="*/ 434454 h 830579"/>
                <a:gd name="connsiteX1115" fmla="*/ 119148 w 779916"/>
                <a:gd name="connsiteY1115" fmla="*/ 428911 h 830579"/>
                <a:gd name="connsiteX1116" fmla="*/ 120825 w 779916"/>
                <a:gd name="connsiteY1116" fmla="*/ 427091 h 830579"/>
                <a:gd name="connsiteX1117" fmla="*/ 122120 w 779916"/>
                <a:gd name="connsiteY1117" fmla="*/ 426091 h 830579"/>
                <a:gd name="connsiteX1118" fmla="*/ 120339 w 779916"/>
                <a:gd name="connsiteY1118" fmla="*/ 426510 h 830579"/>
                <a:gd name="connsiteX1119" fmla="*/ 118872 w 779916"/>
                <a:gd name="connsiteY1119" fmla="*/ 426339 h 830579"/>
                <a:gd name="connsiteX1120" fmla="*/ 121653 w 779916"/>
                <a:gd name="connsiteY1120" fmla="*/ 423777 h 830579"/>
                <a:gd name="connsiteX1121" fmla="*/ 124139 w 779916"/>
                <a:gd name="connsiteY1121" fmla="*/ 421815 h 830579"/>
                <a:gd name="connsiteX1122" fmla="*/ 129807 w 779916"/>
                <a:gd name="connsiteY1122" fmla="*/ 419538 h 830579"/>
                <a:gd name="connsiteX1123" fmla="*/ 132216 w 779916"/>
                <a:gd name="connsiteY1123" fmla="*/ 418081 h 830579"/>
                <a:gd name="connsiteX1124" fmla="*/ 128654 w 779916"/>
                <a:gd name="connsiteY1124" fmla="*/ 419395 h 830579"/>
                <a:gd name="connsiteX1125" fmla="*/ 124920 w 779916"/>
                <a:gd name="connsiteY1125" fmla="*/ 419890 h 830579"/>
                <a:gd name="connsiteX1126" fmla="*/ 116995 w 779916"/>
                <a:gd name="connsiteY1126" fmla="*/ 419624 h 830579"/>
                <a:gd name="connsiteX1127" fmla="*/ 118320 w 779916"/>
                <a:gd name="connsiteY1127" fmla="*/ 414442 h 830579"/>
                <a:gd name="connsiteX1128" fmla="*/ 119701 w 779916"/>
                <a:gd name="connsiteY1128" fmla="*/ 412709 h 830579"/>
                <a:gd name="connsiteX1129" fmla="*/ 121196 w 779916"/>
                <a:gd name="connsiteY1129" fmla="*/ 411737 h 830579"/>
                <a:gd name="connsiteX1130" fmla="*/ 118996 w 779916"/>
                <a:gd name="connsiteY1130" fmla="*/ 412032 h 830579"/>
                <a:gd name="connsiteX1131" fmla="*/ 116443 w 779916"/>
                <a:gd name="connsiteY1131" fmla="*/ 411623 h 830579"/>
                <a:gd name="connsiteX1132" fmla="*/ 117262 w 779916"/>
                <a:gd name="connsiteY1132" fmla="*/ 406355 h 830579"/>
                <a:gd name="connsiteX1133" fmla="*/ 119272 w 779916"/>
                <a:gd name="connsiteY1133" fmla="*/ 405212 h 830579"/>
                <a:gd name="connsiteX1134" fmla="*/ 121434 w 779916"/>
                <a:gd name="connsiteY1134" fmla="*/ 404993 h 830579"/>
                <a:gd name="connsiteX1135" fmla="*/ 124120 w 779916"/>
                <a:gd name="connsiteY1135" fmla="*/ 404241 h 830579"/>
                <a:gd name="connsiteX1136" fmla="*/ 121244 w 779916"/>
                <a:gd name="connsiteY1136" fmla="*/ 403374 h 830579"/>
                <a:gd name="connsiteX1137" fmla="*/ 118263 w 779916"/>
                <a:gd name="connsiteY1137" fmla="*/ 402955 h 830579"/>
                <a:gd name="connsiteX1138" fmla="*/ 114671 w 779916"/>
                <a:gd name="connsiteY1138" fmla="*/ 403822 h 830579"/>
                <a:gd name="connsiteX1139" fmla="*/ 111376 w 779916"/>
                <a:gd name="connsiteY1139" fmla="*/ 403184 h 830579"/>
                <a:gd name="connsiteX1140" fmla="*/ 107366 w 779916"/>
                <a:gd name="connsiteY1140" fmla="*/ 403193 h 830579"/>
                <a:gd name="connsiteX1141" fmla="*/ 108966 w 779916"/>
                <a:gd name="connsiteY1141" fmla="*/ 403898 h 830579"/>
                <a:gd name="connsiteX1142" fmla="*/ 110680 w 779916"/>
                <a:gd name="connsiteY1142" fmla="*/ 405498 h 830579"/>
                <a:gd name="connsiteX1143" fmla="*/ 109823 w 779916"/>
                <a:gd name="connsiteY1143" fmla="*/ 408356 h 830579"/>
                <a:gd name="connsiteX1144" fmla="*/ 109014 w 779916"/>
                <a:gd name="connsiteY1144" fmla="*/ 410137 h 830579"/>
                <a:gd name="connsiteX1145" fmla="*/ 106813 w 779916"/>
                <a:gd name="connsiteY1145" fmla="*/ 411366 h 830579"/>
                <a:gd name="connsiteX1146" fmla="*/ 105013 w 779916"/>
                <a:gd name="connsiteY1146" fmla="*/ 413223 h 830579"/>
                <a:gd name="connsiteX1147" fmla="*/ 104508 w 779916"/>
                <a:gd name="connsiteY1147" fmla="*/ 414852 h 830579"/>
                <a:gd name="connsiteX1148" fmla="*/ 103489 w 779916"/>
                <a:gd name="connsiteY1148" fmla="*/ 415995 h 830579"/>
                <a:gd name="connsiteX1149" fmla="*/ 105251 w 779916"/>
                <a:gd name="connsiteY1149" fmla="*/ 416805 h 830579"/>
                <a:gd name="connsiteX1150" fmla="*/ 107061 w 779916"/>
                <a:gd name="connsiteY1150" fmla="*/ 417385 h 830579"/>
                <a:gd name="connsiteX1151" fmla="*/ 108109 w 779916"/>
                <a:gd name="connsiteY1151" fmla="*/ 418709 h 830579"/>
                <a:gd name="connsiteX1152" fmla="*/ 109347 w 779916"/>
                <a:gd name="connsiteY1152" fmla="*/ 420624 h 830579"/>
                <a:gd name="connsiteX1153" fmla="*/ 109280 w 779916"/>
                <a:gd name="connsiteY1153" fmla="*/ 424348 h 830579"/>
                <a:gd name="connsiteX1154" fmla="*/ 104537 w 779916"/>
                <a:gd name="connsiteY1154" fmla="*/ 433102 h 830579"/>
                <a:gd name="connsiteX1155" fmla="*/ 102898 w 779916"/>
                <a:gd name="connsiteY1155" fmla="*/ 435054 h 830579"/>
                <a:gd name="connsiteX1156" fmla="*/ 91021 w 779916"/>
                <a:gd name="connsiteY1156" fmla="*/ 440331 h 830579"/>
                <a:gd name="connsiteX1157" fmla="*/ 86363 w 779916"/>
                <a:gd name="connsiteY1157" fmla="*/ 443198 h 830579"/>
                <a:gd name="connsiteX1158" fmla="*/ 76419 w 779916"/>
                <a:gd name="connsiteY1158" fmla="*/ 446922 h 830579"/>
                <a:gd name="connsiteX1159" fmla="*/ 72552 w 779916"/>
                <a:gd name="connsiteY1159" fmla="*/ 447618 h 830579"/>
                <a:gd name="connsiteX1160" fmla="*/ 68266 w 779916"/>
                <a:gd name="connsiteY1160" fmla="*/ 446875 h 830579"/>
                <a:gd name="connsiteX1161" fmla="*/ 61998 w 779916"/>
                <a:gd name="connsiteY1161" fmla="*/ 444046 h 830579"/>
                <a:gd name="connsiteX1162" fmla="*/ 52435 w 779916"/>
                <a:gd name="connsiteY1162" fmla="*/ 436797 h 830579"/>
                <a:gd name="connsiteX1163" fmla="*/ 49949 w 779916"/>
                <a:gd name="connsiteY1163" fmla="*/ 434407 h 830579"/>
                <a:gd name="connsiteX1164" fmla="*/ 42300 w 779916"/>
                <a:gd name="connsiteY1164" fmla="*/ 425082 h 830579"/>
                <a:gd name="connsiteX1165" fmla="*/ 36786 w 779916"/>
                <a:gd name="connsiteY1165" fmla="*/ 420138 h 830579"/>
                <a:gd name="connsiteX1166" fmla="*/ 32604 w 779916"/>
                <a:gd name="connsiteY1166" fmla="*/ 415537 h 830579"/>
                <a:gd name="connsiteX1167" fmla="*/ 27422 w 779916"/>
                <a:gd name="connsiteY1167" fmla="*/ 411175 h 830579"/>
                <a:gd name="connsiteX1168" fmla="*/ 22536 w 779916"/>
                <a:gd name="connsiteY1168" fmla="*/ 405289 h 830579"/>
                <a:gd name="connsiteX1169" fmla="*/ 21498 w 779916"/>
                <a:gd name="connsiteY1169" fmla="*/ 402602 h 830579"/>
                <a:gd name="connsiteX1170" fmla="*/ 21860 w 779916"/>
                <a:gd name="connsiteY1170" fmla="*/ 399869 h 830579"/>
                <a:gd name="connsiteX1171" fmla="*/ 23679 w 779916"/>
                <a:gd name="connsiteY1171" fmla="*/ 398383 h 830579"/>
                <a:gd name="connsiteX1172" fmla="*/ 25812 w 779916"/>
                <a:gd name="connsiteY1172" fmla="*/ 398983 h 830579"/>
                <a:gd name="connsiteX1173" fmla="*/ 27498 w 779916"/>
                <a:gd name="connsiteY1173" fmla="*/ 401288 h 830579"/>
                <a:gd name="connsiteX1174" fmla="*/ 28689 w 779916"/>
                <a:gd name="connsiteY1174" fmla="*/ 402317 h 830579"/>
                <a:gd name="connsiteX1175" fmla="*/ 29689 w 779916"/>
                <a:gd name="connsiteY1175" fmla="*/ 402736 h 830579"/>
                <a:gd name="connsiteX1176" fmla="*/ 36986 w 779916"/>
                <a:gd name="connsiteY1176" fmla="*/ 399202 h 830579"/>
                <a:gd name="connsiteX1177" fmla="*/ 39814 w 779916"/>
                <a:gd name="connsiteY1177" fmla="*/ 399345 h 830579"/>
                <a:gd name="connsiteX1178" fmla="*/ 41748 w 779916"/>
                <a:gd name="connsiteY1178" fmla="*/ 397573 h 830579"/>
                <a:gd name="connsiteX1179" fmla="*/ 44196 w 779916"/>
                <a:gd name="connsiteY1179" fmla="*/ 397964 h 830579"/>
                <a:gd name="connsiteX1180" fmla="*/ 49187 w 779916"/>
                <a:gd name="connsiteY1180" fmla="*/ 395202 h 830579"/>
                <a:gd name="connsiteX1181" fmla="*/ 51282 w 779916"/>
                <a:gd name="connsiteY1181" fmla="*/ 395030 h 830579"/>
                <a:gd name="connsiteX1182" fmla="*/ 53778 w 779916"/>
                <a:gd name="connsiteY1182" fmla="*/ 394478 h 830579"/>
                <a:gd name="connsiteX1183" fmla="*/ 57798 w 779916"/>
                <a:gd name="connsiteY1183" fmla="*/ 387477 h 830579"/>
                <a:gd name="connsiteX1184" fmla="*/ 60807 w 779916"/>
                <a:gd name="connsiteY1184" fmla="*/ 383019 h 830579"/>
                <a:gd name="connsiteX1185" fmla="*/ 62760 w 779916"/>
                <a:gd name="connsiteY1185" fmla="*/ 382086 h 830579"/>
                <a:gd name="connsiteX1186" fmla="*/ 62646 w 779916"/>
                <a:gd name="connsiteY1186" fmla="*/ 381000 h 830579"/>
                <a:gd name="connsiteX1187" fmla="*/ 62103 w 779916"/>
                <a:gd name="connsiteY1187" fmla="*/ 379581 h 830579"/>
                <a:gd name="connsiteX1188" fmla="*/ 60646 w 779916"/>
                <a:gd name="connsiteY1188" fmla="*/ 379943 h 830579"/>
                <a:gd name="connsiteX1189" fmla="*/ 59627 w 779916"/>
                <a:gd name="connsiteY1189" fmla="*/ 381295 h 830579"/>
                <a:gd name="connsiteX1190" fmla="*/ 58874 w 779916"/>
                <a:gd name="connsiteY1190" fmla="*/ 382934 h 830579"/>
                <a:gd name="connsiteX1191" fmla="*/ 58112 w 779916"/>
                <a:gd name="connsiteY1191" fmla="*/ 383915 h 830579"/>
                <a:gd name="connsiteX1192" fmla="*/ 55750 w 779916"/>
                <a:gd name="connsiteY1192" fmla="*/ 383010 h 830579"/>
                <a:gd name="connsiteX1193" fmla="*/ 54159 w 779916"/>
                <a:gd name="connsiteY1193" fmla="*/ 383162 h 830579"/>
                <a:gd name="connsiteX1194" fmla="*/ 52197 w 779916"/>
                <a:gd name="connsiteY1194" fmla="*/ 383695 h 830579"/>
                <a:gd name="connsiteX1195" fmla="*/ 45025 w 779916"/>
                <a:gd name="connsiteY1195" fmla="*/ 386305 h 830579"/>
                <a:gd name="connsiteX1196" fmla="*/ 42072 w 779916"/>
                <a:gd name="connsiteY1196" fmla="*/ 388648 h 830579"/>
                <a:gd name="connsiteX1197" fmla="*/ 40071 w 779916"/>
                <a:gd name="connsiteY1197" fmla="*/ 389115 h 830579"/>
                <a:gd name="connsiteX1198" fmla="*/ 28613 w 779916"/>
                <a:gd name="connsiteY1198" fmla="*/ 386534 h 830579"/>
                <a:gd name="connsiteX1199" fmla="*/ 17412 w 779916"/>
                <a:gd name="connsiteY1199" fmla="*/ 380609 h 830579"/>
                <a:gd name="connsiteX1200" fmla="*/ 12697 w 779916"/>
                <a:gd name="connsiteY1200" fmla="*/ 376666 h 830579"/>
                <a:gd name="connsiteX1201" fmla="*/ 9715 w 779916"/>
                <a:gd name="connsiteY1201" fmla="*/ 371627 h 830579"/>
                <a:gd name="connsiteX1202" fmla="*/ 6734 w 779916"/>
                <a:gd name="connsiteY1202" fmla="*/ 365617 h 830579"/>
                <a:gd name="connsiteX1203" fmla="*/ 7715 w 779916"/>
                <a:gd name="connsiteY1203" fmla="*/ 363931 h 830579"/>
                <a:gd name="connsiteX1204" fmla="*/ 12344 w 779916"/>
                <a:gd name="connsiteY1204" fmla="*/ 360312 h 830579"/>
                <a:gd name="connsiteX1205" fmla="*/ 16345 w 779916"/>
                <a:gd name="connsiteY1205" fmla="*/ 357464 h 830579"/>
                <a:gd name="connsiteX1206" fmla="*/ 12754 w 779916"/>
                <a:gd name="connsiteY1206" fmla="*/ 358730 h 830579"/>
                <a:gd name="connsiteX1207" fmla="*/ 8867 w 779916"/>
                <a:gd name="connsiteY1207" fmla="*/ 360493 h 830579"/>
                <a:gd name="connsiteX1208" fmla="*/ 6944 w 779916"/>
                <a:gd name="connsiteY1208" fmla="*/ 361721 h 830579"/>
                <a:gd name="connsiteX1209" fmla="*/ 4763 w 779916"/>
                <a:gd name="connsiteY1209" fmla="*/ 364302 h 830579"/>
                <a:gd name="connsiteX1210" fmla="*/ 1867 w 779916"/>
                <a:gd name="connsiteY1210" fmla="*/ 364884 h 830579"/>
                <a:gd name="connsiteX1211" fmla="*/ 724 w 779916"/>
                <a:gd name="connsiteY1211" fmla="*/ 361054 h 830579"/>
                <a:gd name="connsiteX1212" fmla="*/ 0 w 779916"/>
                <a:gd name="connsiteY1212" fmla="*/ 357321 h 830579"/>
                <a:gd name="connsiteX1213" fmla="*/ 1848 w 779916"/>
                <a:gd name="connsiteY1213" fmla="*/ 356063 h 830579"/>
                <a:gd name="connsiteX1214" fmla="*/ 3143 w 779916"/>
                <a:gd name="connsiteY1214" fmla="*/ 355273 h 830579"/>
                <a:gd name="connsiteX1215" fmla="*/ 5772 w 779916"/>
                <a:gd name="connsiteY1215" fmla="*/ 354606 h 830579"/>
                <a:gd name="connsiteX1216" fmla="*/ 8648 w 779916"/>
                <a:gd name="connsiteY1216" fmla="*/ 354130 h 830579"/>
                <a:gd name="connsiteX1217" fmla="*/ 11259 w 779916"/>
                <a:gd name="connsiteY1217" fmla="*/ 354149 h 830579"/>
                <a:gd name="connsiteX1218" fmla="*/ 14944 w 779916"/>
                <a:gd name="connsiteY1218" fmla="*/ 354206 h 830579"/>
                <a:gd name="connsiteX1219" fmla="*/ 15049 w 779916"/>
                <a:gd name="connsiteY1219" fmla="*/ 345443 h 830579"/>
                <a:gd name="connsiteX1220" fmla="*/ 15354 w 779916"/>
                <a:gd name="connsiteY1220" fmla="*/ 344672 h 830579"/>
                <a:gd name="connsiteX1221" fmla="*/ 15878 w 779916"/>
                <a:gd name="connsiteY1221" fmla="*/ 344224 h 830579"/>
                <a:gd name="connsiteX1222" fmla="*/ 16478 w 779916"/>
                <a:gd name="connsiteY1222" fmla="*/ 344033 h 830579"/>
                <a:gd name="connsiteX1223" fmla="*/ 16983 w 779916"/>
                <a:gd name="connsiteY1223" fmla="*/ 344167 h 830579"/>
                <a:gd name="connsiteX1224" fmla="*/ 17736 w 779916"/>
                <a:gd name="connsiteY1224" fmla="*/ 345481 h 830579"/>
                <a:gd name="connsiteX1225" fmla="*/ 18679 w 779916"/>
                <a:gd name="connsiteY1225" fmla="*/ 345405 h 830579"/>
                <a:gd name="connsiteX1226" fmla="*/ 19678 w 779916"/>
                <a:gd name="connsiteY1226" fmla="*/ 344643 h 830579"/>
                <a:gd name="connsiteX1227" fmla="*/ 21907 w 779916"/>
                <a:gd name="connsiteY1227" fmla="*/ 345214 h 830579"/>
                <a:gd name="connsiteX1228" fmla="*/ 23698 w 779916"/>
                <a:gd name="connsiteY1228" fmla="*/ 344824 h 830579"/>
                <a:gd name="connsiteX1229" fmla="*/ 25508 w 779916"/>
                <a:gd name="connsiteY1229" fmla="*/ 345338 h 830579"/>
                <a:gd name="connsiteX1230" fmla="*/ 28594 w 779916"/>
                <a:gd name="connsiteY1230" fmla="*/ 345348 h 830579"/>
                <a:gd name="connsiteX1231" fmla="*/ 34166 w 779916"/>
                <a:gd name="connsiteY1231" fmla="*/ 345138 h 830579"/>
                <a:gd name="connsiteX1232" fmla="*/ 37262 w 779916"/>
                <a:gd name="connsiteY1232" fmla="*/ 345205 h 830579"/>
                <a:gd name="connsiteX1233" fmla="*/ 39262 w 779916"/>
                <a:gd name="connsiteY1233" fmla="*/ 346596 h 830579"/>
                <a:gd name="connsiteX1234" fmla="*/ 41453 w 779916"/>
                <a:gd name="connsiteY1234" fmla="*/ 348129 h 830579"/>
                <a:gd name="connsiteX1235" fmla="*/ 43825 w 779916"/>
                <a:gd name="connsiteY1235" fmla="*/ 348348 h 830579"/>
                <a:gd name="connsiteX1236" fmla="*/ 47263 w 779916"/>
                <a:gd name="connsiteY1236" fmla="*/ 348167 h 830579"/>
                <a:gd name="connsiteX1237" fmla="*/ 49596 w 779916"/>
                <a:gd name="connsiteY1237" fmla="*/ 347577 h 830579"/>
                <a:gd name="connsiteX1238" fmla="*/ 50778 w 779916"/>
                <a:gd name="connsiteY1238" fmla="*/ 346148 h 830579"/>
                <a:gd name="connsiteX1239" fmla="*/ 51664 w 779916"/>
                <a:gd name="connsiteY1239" fmla="*/ 344776 h 830579"/>
                <a:gd name="connsiteX1240" fmla="*/ 56759 w 779916"/>
                <a:gd name="connsiteY1240" fmla="*/ 342776 h 830579"/>
                <a:gd name="connsiteX1241" fmla="*/ 62112 w 779916"/>
                <a:gd name="connsiteY1241" fmla="*/ 341147 h 830579"/>
                <a:gd name="connsiteX1242" fmla="*/ 63655 w 779916"/>
                <a:gd name="connsiteY1242" fmla="*/ 340966 h 830579"/>
                <a:gd name="connsiteX1243" fmla="*/ 64141 w 779916"/>
                <a:gd name="connsiteY1243" fmla="*/ 341919 h 830579"/>
                <a:gd name="connsiteX1244" fmla="*/ 63903 w 779916"/>
                <a:gd name="connsiteY1244" fmla="*/ 343510 h 830579"/>
                <a:gd name="connsiteX1245" fmla="*/ 64522 w 779916"/>
                <a:gd name="connsiteY1245" fmla="*/ 345024 h 830579"/>
                <a:gd name="connsiteX1246" fmla="*/ 66675 w 779916"/>
                <a:gd name="connsiteY1246" fmla="*/ 345986 h 830579"/>
                <a:gd name="connsiteX1247" fmla="*/ 68189 w 779916"/>
                <a:gd name="connsiteY1247" fmla="*/ 346224 h 830579"/>
                <a:gd name="connsiteX1248" fmla="*/ 69552 w 779916"/>
                <a:gd name="connsiteY1248" fmla="*/ 346005 h 830579"/>
                <a:gd name="connsiteX1249" fmla="*/ 70561 w 779916"/>
                <a:gd name="connsiteY1249" fmla="*/ 345519 h 830579"/>
                <a:gd name="connsiteX1250" fmla="*/ 72733 w 779916"/>
                <a:gd name="connsiteY1250" fmla="*/ 343138 h 830579"/>
                <a:gd name="connsiteX1251" fmla="*/ 73857 w 779916"/>
                <a:gd name="connsiteY1251" fmla="*/ 342595 h 830579"/>
                <a:gd name="connsiteX1252" fmla="*/ 75314 w 779916"/>
                <a:gd name="connsiteY1252" fmla="*/ 342633 h 830579"/>
                <a:gd name="connsiteX1253" fmla="*/ 76952 w 779916"/>
                <a:gd name="connsiteY1253" fmla="*/ 341490 h 830579"/>
                <a:gd name="connsiteX1254" fmla="*/ 76981 w 779916"/>
                <a:gd name="connsiteY1254" fmla="*/ 340614 h 830579"/>
                <a:gd name="connsiteX1255" fmla="*/ 75942 w 779916"/>
                <a:gd name="connsiteY1255" fmla="*/ 340195 h 830579"/>
                <a:gd name="connsiteX1256" fmla="*/ 75057 w 779916"/>
                <a:gd name="connsiteY1256" fmla="*/ 338937 h 830579"/>
                <a:gd name="connsiteX1257" fmla="*/ 75229 w 779916"/>
                <a:gd name="connsiteY1257" fmla="*/ 337918 h 830579"/>
                <a:gd name="connsiteX1258" fmla="*/ 74971 w 779916"/>
                <a:gd name="connsiteY1258" fmla="*/ 336470 h 830579"/>
                <a:gd name="connsiteX1259" fmla="*/ 75152 w 779916"/>
                <a:gd name="connsiteY1259" fmla="*/ 335099 h 830579"/>
                <a:gd name="connsiteX1260" fmla="*/ 75848 w 779916"/>
                <a:gd name="connsiteY1260" fmla="*/ 334070 h 830579"/>
                <a:gd name="connsiteX1261" fmla="*/ 77067 w 779916"/>
                <a:gd name="connsiteY1261" fmla="*/ 333080 h 830579"/>
                <a:gd name="connsiteX1262" fmla="*/ 76343 w 779916"/>
                <a:gd name="connsiteY1262" fmla="*/ 331032 h 830579"/>
                <a:gd name="connsiteX1263" fmla="*/ 74476 w 779916"/>
                <a:gd name="connsiteY1263" fmla="*/ 327107 h 830579"/>
                <a:gd name="connsiteX1264" fmla="*/ 72523 w 779916"/>
                <a:gd name="connsiteY1264" fmla="*/ 322078 h 830579"/>
                <a:gd name="connsiteX1265" fmla="*/ 70456 w 779916"/>
                <a:gd name="connsiteY1265" fmla="*/ 317887 h 830579"/>
                <a:gd name="connsiteX1266" fmla="*/ 67837 w 779916"/>
                <a:gd name="connsiteY1266" fmla="*/ 314210 h 830579"/>
                <a:gd name="connsiteX1267" fmla="*/ 66484 w 779916"/>
                <a:gd name="connsiteY1267" fmla="*/ 311505 h 830579"/>
                <a:gd name="connsiteX1268" fmla="*/ 66627 w 779916"/>
                <a:gd name="connsiteY1268" fmla="*/ 305533 h 830579"/>
                <a:gd name="connsiteX1269" fmla="*/ 66399 w 779916"/>
                <a:gd name="connsiteY1269" fmla="*/ 304324 h 830579"/>
                <a:gd name="connsiteX1270" fmla="*/ 65494 w 779916"/>
                <a:gd name="connsiteY1270" fmla="*/ 303581 h 830579"/>
                <a:gd name="connsiteX1271" fmla="*/ 64284 w 779916"/>
                <a:gd name="connsiteY1271" fmla="*/ 303171 h 830579"/>
                <a:gd name="connsiteX1272" fmla="*/ 62579 w 779916"/>
                <a:gd name="connsiteY1272" fmla="*/ 303781 h 830579"/>
                <a:gd name="connsiteX1273" fmla="*/ 61046 w 779916"/>
                <a:gd name="connsiteY1273" fmla="*/ 303895 h 830579"/>
                <a:gd name="connsiteX1274" fmla="*/ 57750 w 779916"/>
                <a:gd name="connsiteY1274" fmla="*/ 303762 h 830579"/>
                <a:gd name="connsiteX1275" fmla="*/ 56131 w 779916"/>
                <a:gd name="connsiteY1275" fmla="*/ 303152 h 830579"/>
                <a:gd name="connsiteX1276" fmla="*/ 51730 w 779916"/>
                <a:gd name="connsiteY1276" fmla="*/ 297142 h 830579"/>
                <a:gd name="connsiteX1277" fmla="*/ 51149 w 779916"/>
                <a:gd name="connsiteY1277" fmla="*/ 294780 h 830579"/>
                <a:gd name="connsiteX1278" fmla="*/ 51130 w 779916"/>
                <a:gd name="connsiteY1278" fmla="*/ 292351 h 830579"/>
                <a:gd name="connsiteX1279" fmla="*/ 52587 w 779916"/>
                <a:gd name="connsiteY1279" fmla="*/ 288122 h 830579"/>
                <a:gd name="connsiteX1280" fmla="*/ 53035 w 779916"/>
                <a:gd name="connsiteY1280" fmla="*/ 284178 h 830579"/>
                <a:gd name="connsiteX1281" fmla="*/ 53235 w 779916"/>
                <a:gd name="connsiteY1281" fmla="*/ 280501 h 830579"/>
                <a:gd name="connsiteX1282" fmla="*/ 52997 w 779916"/>
                <a:gd name="connsiteY1282" fmla="*/ 279463 h 830579"/>
                <a:gd name="connsiteX1283" fmla="*/ 52111 w 779916"/>
                <a:gd name="connsiteY1283" fmla="*/ 278225 h 830579"/>
                <a:gd name="connsiteX1284" fmla="*/ 50635 w 779916"/>
                <a:gd name="connsiteY1284" fmla="*/ 277311 h 830579"/>
                <a:gd name="connsiteX1285" fmla="*/ 46682 w 779916"/>
                <a:gd name="connsiteY1285" fmla="*/ 277092 h 830579"/>
                <a:gd name="connsiteX1286" fmla="*/ 41986 w 779916"/>
                <a:gd name="connsiteY1286" fmla="*/ 275872 h 830579"/>
                <a:gd name="connsiteX1287" fmla="*/ 38376 w 779916"/>
                <a:gd name="connsiteY1287" fmla="*/ 273729 h 830579"/>
                <a:gd name="connsiteX1288" fmla="*/ 35862 w 779916"/>
                <a:gd name="connsiteY1288" fmla="*/ 272434 h 830579"/>
                <a:gd name="connsiteX1289" fmla="*/ 35185 w 779916"/>
                <a:gd name="connsiteY1289" fmla="*/ 271586 h 830579"/>
                <a:gd name="connsiteX1290" fmla="*/ 34880 w 779916"/>
                <a:gd name="connsiteY1290" fmla="*/ 270596 h 830579"/>
                <a:gd name="connsiteX1291" fmla="*/ 35537 w 779916"/>
                <a:gd name="connsiteY1291" fmla="*/ 266129 h 830579"/>
                <a:gd name="connsiteX1292" fmla="*/ 36671 w 779916"/>
                <a:gd name="connsiteY1292" fmla="*/ 261090 h 830579"/>
                <a:gd name="connsiteX1293" fmla="*/ 37500 w 779916"/>
                <a:gd name="connsiteY1293" fmla="*/ 259547 h 830579"/>
                <a:gd name="connsiteX1294" fmla="*/ 38928 w 779916"/>
                <a:gd name="connsiteY1294" fmla="*/ 257946 h 830579"/>
                <a:gd name="connsiteX1295" fmla="*/ 39986 w 779916"/>
                <a:gd name="connsiteY1295" fmla="*/ 256860 h 830579"/>
                <a:gd name="connsiteX1296" fmla="*/ 41681 w 779916"/>
                <a:gd name="connsiteY1296" fmla="*/ 255422 h 830579"/>
                <a:gd name="connsiteX1297" fmla="*/ 46263 w 779916"/>
                <a:gd name="connsiteY1297" fmla="*/ 250603 h 830579"/>
                <a:gd name="connsiteX1298" fmla="*/ 50368 w 779916"/>
                <a:gd name="connsiteY1298" fmla="*/ 243964 h 830579"/>
                <a:gd name="connsiteX1299" fmla="*/ 52911 w 779916"/>
                <a:gd name="connsiteY1299" fmla="*/ 239325 h 830579"/>
                <a:gd name="connsiteX1300" fmla="*/ 54235 w 779916"/>
                <a:gd name="connsiteY1300" fmla="*/ 237944 h 830579"/>
                <a:gd name="connsiteX1301" fmla="*/ 55588 w 779916"/>
                <a:gd name="connsiteY1301" fmla="*/ 236763 h 830579"/>
                <a:gd name="connsiteX1302" fmla="*/ 57559 w 779916"/>
                <a:gd name="connsiteY1302" fmla="*/ 235334 h 830579"/>
                <a:gd name="connsiteX1303" fmla="*/ 59845 w 779916"/>
                <a:gd name="connsiteY1303" fmla="*/ 234029 h 830579"/>
                <a:gd name="connsiteX1304" fmla="*/ 62112 w 779916"/>
                <a:gd name="connsiteY1304" fmla="*/ 234086 h 830579"/>
                <a:gd name="connsiteX1305" fmla="*/ 64265 w 779916"/>
                <a:gd name="connsiteY1305" fmla="*/ 235277 h 830579"/>
                <a:gd name="connsiteX1306" fmla="*/ 65865 w 779916"/>
                <a:gd name="connsiteY1306" fmla="*/ 236668 h 830579"/>
                <a:gd name="connsiteX1307" fmla="*/ 66408 w 779916"/>
                <a:gd name="connsiteY1307" fmla="*/ 239744 h 830579"/>
                <a:gd name="connsiteX1308" fmla="*/ 67542 w 779916"/>
                <a:gd name="connsiteY1308" fmla="*/ 241735 h 830579"/>
                <a:gd name="connsiteX1309" fmla="*/ 68761 w 779916"/>
                <a:gd name="connsiteY1309" fmla="*/ 242935 h 830579"/>
                <a:gd name="connsiteX1310" fmla="*/ 70380 w 779916"/>
                <a:gd name="connsiteY1310" fmla="*/ 243516 h 830579"/>
                <a:gd name="connsiteX1311" fmla="*/ 72447 w 779916"/>
                <a:gd name="connsiteY1311" fmla="*/ 243373 h 830579"/>
                <a:gd name="connsiteX1312" fmla="*/ 80724 w 779916"/>
                <a:gd name="connsiteY1312" fmla="*/ 239849 h 830579"/>
                <a:gd name="connsiteX1313" fmla="*/ 83544 w 779916"/>
                <a:gd name="connsiteY1313" fmla="*/ 239135 h 830579"/>
                <a:gd name="connsiteX1314" fmla="*/ 90306 w 779916"/>
                <a:gd name="connsiteY1314" fmla="*/ 238696 h 830579"/>
                <a:gd name="connsiteX1315" fmla="*/ 94945 w 779916"/>
                <a:gd name="connsiteY1315" fmla="*/ 237334 h 830579"/>
                <a:gd name="connsiteX1316" fmla="*/ 99050 w 779916"/>
                <a:gd name="connsiteY1316" fmla="*/ 235906 h 830579"/>
                <a:gd name="connsiteX1317" fmla="*/ 99555 w 779916"/>
                <a:gd name="connsiteY1317" fmla="*/ 233343 h 830579"/>
                <a:gd name="connsiteX1318" fmla="*/ 101136 w 779916"/>
                <a:gd name="connsiteY1318" fmla="*/ 229428 h 830579"/>
                <a:gd name="connsiteX1319" fmla="*/ 105956 w 779916"/>
                <a:gd name="connsiteY1319" fmla="*/ 224323 h 830579"/>
                <a:gd name="connsiteX1320" fmla="*/ 107318 w 779916"/>
                <a:gd name="connsiteY1320" fmla="*/ 222047 h 830579"/>
                <a:gd name="connsiteX1321" fmla="*/ 108775 w 779916"/>
                <a:gd name="connsiteY1321" fmla="*/ 217684 h 830579"/>
                <a:gd name="connsiteX1322" fmla="*/ 110328 w 779916"/>
                <a:gd name="connsiteY1322" fmla="*/ 213703 h 830579"/>
                <a:gd name="connsiteX1323" fmla="*/ 111671 w 779916"/>
                <a:gd name="connsiteY1323" fmla="*/ 212045 h 830579"/>
                <a:gd name="connsiteX1324" fmla="*/ 119253 w 779916"/>
                <a:gd name="connsiteY1324" fmla="*/ 207664 h 830579"/>
                <a:gd name="connsiteX1325" fmla="*/ 126673 w 779916"/>
                <a:gd name="connsiteY1325" fmla="*/ 203635 h 830579"/>
                <a:gd name="connsiteX1326" fmla="*/ 127892 w 779916"/>
                <a:gd name="connsiteY1326" fmla="*/ 201806 h 830579"/>
                <a:gd name="connsiteX1327" fmla="*/ 132692 w 779916"/>
                <a:gd name="connsiteY1327" fmla="*/ 193424 h 830579"/>
                <a:gd name="connsiteX1328" fmla="*/ 135436 w 779916"/>
                <a:gd name="connsiteY1328" fmla="*/ 187718 h 830579"/>
                <a:gd name="connsiteX1329" fmla="*/ 136150 w 779916"/>
                <a:gd name="connsiteY1329" fmla="*/ 185880 h 830579"/>
                <a:gd name="connsiteX1330" fmla="*/ 137741 w 779916"/>
                <a:gd name="connsiteY1330" fmla="*/ 180918 h 830579"/>
                <a:gd name="connsiteX1331" fmla="*/ 139465 w 779916"/>
                <a:gd name="connsiteY1331" fmla="*/ 175965 h 830579"/>
                <a:gd name="connsiteX1332" fmla="*/ 141751 w 779916"/>
                <a:gd name="connsiteY1332" fmla="*/ 174812 h 830579"/>
                <a:gd name="connsiteX1333" fmla="*/ 146847 w 779916"/>
                <a:gd name="connsiteY1333" fmla="*/ 172926 h 830579"/>
                <a:gd name="connsiteX1334" fmla="*/ 150886 w 779916"/>
                <a:gd name="connsiteY1334" fmla="*/ 171079 h 830579"/>
                <a:gd name="connsiteX1335" fmla="*/ 152962 w 779916"/>
                <a:gd name="connsiteY1335" fmla="*/ 168964 h 830579"/>
                <a:gd name="connsiteX1336" fmla="*/ 154210 w 779916"/>
                <a:gd name="connsiteY1336" fmla="*/ 167116 h 830579"/>
                <a:gd name="connsiteX1337" fmla="*/ 153981 w 779916"/>
                <a:gd name="connsiteY1337" fmla="*/ 165287 h 830579"/>
                <a:gd name="connsiteX1338" fmla="*/ 152867 w 779916"/>
                <a:gd name="connsiteY1338" fmla="*/ 163116 h 830579"/>
                <a:gd name="connsiteX1339" fmla="*/ 153095 w 779916"/>
                <a:gd name="connsiteY1339" fmla="*/ 161820 h 830579"/>
                <a:gd name="connsiteX1340" fmla="*/ 153295 w 779916"/>
                <a:gd name="connsiteY1340" fmla="*/ 160544 h 830579"/>
                <a:gd name="connsiteX1341" fmla="*/ 156239 w 779916"/>
                <a:gd name="connsiteY1341" fmla="*/ 157944 h 830579"/>
                <a:gd name="connsiteX1342" fmla="*/ 161754 w 779916"/>
                <a:gd name="connsiteY1342" fmla="*/ 150238 h 830579"/>
                <a:gd name="connsiteX1343" fmla="*/ 165068 w 779916"/>
                <a:gd name="connsiteY1343" fmla="*/ 146380 h 830579"/>
                <a:gd name="connsiteX1344" fmla="*/ 166164 w 779916"/>
                <a:gd name="connsiteY1344" fmla="*/ 146380 h 830579"/>
                <a:gd name="connsiteX1345" fmla="*/ 169621 w 779916"/>
                <a:gd name="connsiteY1345" fmla="*/ 144323 h 830579"/>
                <a:gd name="connsiteX1346" fmla="*/ 172907 w 779916"/>
                <a:gd name="connsiteY1346" fmla="*/ 141999 h 830579"/>
                <a:gd name="connsiteX1347" fmla="*/ 172717 w 779916"/>
                <a:gd name="connsiteY1347" fmla="*/ 140941 h 830579"/>
                <a:gd name="connsiteX1348" fmla="*/ 172307 w 779916"/>
                <a:gd name="connsiteY1348" fmla="*/ 139570 h 830579"/>
                <a:gd name="connsiteX1349" fmla="*/ 170421 w 779916"/>
                <a:gd name="connsiteY1349" fmla="*/ 138960 h 830579"/>
                <a:gd name="connsiteX1350" fmla="*/ 169821 w 779916"/>
                <a:gd name="connsiteY1350" fmla="*/ 137312 h 830579"/>
                <a:gd name="connsiteX1351" fmla="*/ 170288 w 779916"/>
                <a:gd name="connsiteY1351" fmla="*/ 134950 h 830579"/>
                <a:gd name="connsiteX1352" fmla="*/ 171869 w 779916"/>
                <a:gd name="connsiteY1352" fmla="*/ 128597 h 830579"/>
                <a:gd name="connsiteX1353" fmla="*/ 171545 w 779916"/>
                <a:gd name="connsiteY1353" fmla="*/ 126768 h 830579"/>
                <a:gd name="connsiteX1354" fmla="*/ 169621 w 779916"/>
                <a:gd name="connsiteY1354" fmla="*/ 120863 h 830579"/>
                <a:gd name="connsiteX1355" fmla="*/ 170050 w 779916"/>
                <a:gd name="connsiteY1355" fmla="*/ 119234 h 830579"/>
                <a:gd name="connsiteX1356" fmla="*/ 170840 w 779916"/>
                <a:gd name="connsiteY1356" fmla="*/ 117557 h 830579"/>
                <a:gd name="connsiteX1357" fmla="*/ 172993 w 779916"/>
                <a:gd name="connsiteY1357" fmla="*/ 115329 h 830579"/>
                <a:gd name="connsiteX1358" fmla="*/ 175765 w 779916"/>
                <a:gd name="connsiteY1358" fmla="*/ 113471 h 830579"/>
                <a:gd name="connsiteX1359" fmla="*/ 184642 w 779916"/>
                <a:gd name="connsiteY1359" fmla="*/ 109071 h 830579"/>
                <a:gd name="connsiteX1360" fmla="*/ 186442 w 779916"/>
                <a:gd name="connsiteY1360" fmla="*/ 108585 h 830579"/>
                <a:gd name="connsiteX1361" fmla="*/ 189519 w 779916"/>
                <a:gd name="connsiteY1361" fmla="*/ 107470 h 830579"/>
                <a:gd name="connsiteX1362" fmla="*/ 191405 w 779916"/>
                <a:gd name="connsiteY1362" fmla="*/ 105118 h 830579"/>
                <a:gd name="connsiteX1363" fmla="*/ 191633 w 779916"/>
                <a:gd name="connsiteY1363" fmla="*/ 103108 h 830579"/>
                <a:gd name="connsiteX1364" fmla="*/ 190805 w 779916"/>
                <a:gd name="connsiteY1364" fmla="*/ 101860 h 830579"/>
                <a:gd name="connsiteX1365" fmla="*/ 188966 w 779916"/>
                <a:gd name="connsiteY1365" fmla="*/ 100184 h 830579"/>
                <a:gd name="connsiteX1366" fmla="*/ 185509 w 779916"/>
                <a:gd name="connsiteY1366" fmla="*/ 98669 h 830579"/>
                <a:gd name="connsiteX1367" fmla="*/ 182385 w 779916"/>
                <a:gd name="connsiteY1367" fmla="*/ 97346 h 830579"/>
                <a:gd name="connsiteX1368" fmla="*/ 177079 w 779916"/>
                <a:gd name="connsiteY1368" fmla="*/ 97488 h 830579"/>
                <a:gd name="connsiteX1369" fmla="*/ 174327 w 779916"/>
                <a:gd name="connsiteY1369" fmla="*/ 96355 h 830579"/>
                <a:gd name="connsiteX1370" fmla="*/ 173574 w 779916"/>
                <a:gd name="connsiteY1370" fmla="*/ 95564 h 830579"/>
                <a:gd name="connsiteX1371" fmla="*/ 173193 w 779916"/>
                <a:gd name="connsiteY1371" fmla="*/ 92764 h 830579"/>
                <a:gd name="connsiteX1372" fmla="*/ 173727 w 779916"/>
                <a:gd name="connsiteY1372" fmla="*/ 88021 h 830579"/>
                <a:gd name="connsiteX1373" fmla="*/ 172898 w 779916"/>
                <a:gd name="connsiteY1373" fmla="*/ 87601 h 830579"/>
                <a:gd name="connsiteX1374" fmla="*/ 171717 w 779916"/>
                <a:gd name="connsiteY1374" fmla="*/ 88163 h 830579"/>
                <a:gd name="connsiteX1375" fmla="*/ 168916 w 779916"/>
                <a:gd name="connsiteY1375" fmla="*/ 87601 h 830579"/>
                <a:gd name="connsiteX1376" fmla="*/ 165478 w 779916"/>
                <a:gd name="connsiteY1376" fmla="*/ 87668 h 830579"/>
                <a:gd name="connsiteX1377" fmla="*/ 164163 w 779916"/>
                <a:gd name="connsiteY1377" fmla="*/ 86344 h 830579"/>
                <a:gd name="connsiteX1378" fmla="*/ 164811 w 779916"/>
                <a:gd name="connsiteY1378" fmla="*/ 84753 h 830579"/>
                <a:gd name="connsiteX1379" fmla="*/ 164611 w 779916"/>
                <a:gd name="connsiteY1379" fmla="*/ 82629 h 830579"/>
                <a:gd name="connsiteX1380" fmla="*/ 164096 w 779916"/>
                <a:gd name="connsiteY1380" fmla="*/ 80610 h 830579"/>
                <a:gd name="connsiteX1381" fmla="*/ 163563 w 779916"/>
                <a:gd name="connsiteY1381" fmla="*/ 80191 h 830579"/>
                <a:gd name="connsiteX1382" fmla="*/ 161915 w 779916"/>
                <a:gd name="connsiteY1382" fmla="*/ 79705 h 830579"/>
                <a:gd name="connsiteX1383" fmla="*/ 159353 w 779916"/>
                <a:gd name="connsiteY1383" fmla="*/ 77953 h 830579"/>
                <a:gd name="connsiteX1384" fmla="*/ 157286 w 779916"/>
                <a:gd name="connsiteY1384" fmla="*/ 75790 h 830579"/>
                <a:gd name="connsiteX1385" fmla="*/ 156077 w 779916"/>
                <a:gd name="connsiteY1385" fmla="*/ 74323 h 830579"/>
                <a:gd name="connsiteX1386" fmla="*/ 155705 w 779916"/>
                <a:gd name="connsiteY1386" fmla="*/ 73314 h 830579"/>
                <a:gd name="connsiteX1387" fmla="*/ 155820 w 779916"/>
                <a:gd name="connsiteY1387" fmla="*/ 72647 h 830579"/>
                <a:gd name="connsiteX1388" fmla="*/ 157324 w 779916"/>
                <a:gd name="connsiteY1388" fmla="*/ 70771 h 830579"/>
                <a:gd name="connsiteX1389" fmla="*/ 159115 w 779916"/>
                <a:gd name="connsiteY1389" fmla="*/ 68132 h 830579"/>
                <a:gd name="connsiteX1390" fmla="*/ 159772 w 779916"/>
                <a:gd name="connsiteY1390" fmla="*/ 65865 h 830579"/>
                <a:gd name="connsiteX1391" fmla="*/ 159972 w 779916"/>
                <a:gd name="connsiteY1391" fmla="*/ 64218 h 830579"/>
                <a:gd name="connsiteX1392" fmla="*/ 159468 w 779916"/>
                <a:gd name="connsiteY1392" fmla="*/ 63008 h 830579"/>
                <a:gd name="connsiteX1393" fmla="*/ 157819 w 779916"/>
                <a:gd name="connsiteY1393" fmla="*/ 61522 h 830579"/>
                <a:gd name="connsiteX1394" fmla="*/ 156057 w 779916"/>
                <a:gd name="connsiteY1394" fmla="*/ 60217 h 830579"/>
                <a:gd name="connsiteX1395" fmla="*/ 155353 w 779916"/>
                <a:gd name="connsiteY1395" fmla="*/ 59084 h 830579"/>
                <a:gd name="connsiteX1396" fmla="*/ 155324 w 779916"/>
                <a:gd name="connsiteY1396" fmla="*/ 57369 h 830579"/>
                <a:gd name="connsiteX1397" fmla="*/ 155981 w 779916"/>
                <a:gd name="connsiteY1397" fmla="*/ 55226 h 830579"/>
                <a:gd name="connsiteX1398" fmla="*/ 158048 w 779916"/>
                <a:gd name="connsiteY1398" fmla="*/ 53607 h 830579"/>
                <a:gd name="connsiteX1399" fmla="*/ 161715 w 779916"/>
                <a:gd name="connsiteY1399" fmla="*/ 52073 h 830579"/>
                <a:gd name="connsiteX1400" fmla="*/ 162668 w 779916"/>
                <a:gd name="connsiteY1400" fmla="*/ 50168 h 830579"/>
                <a:gd name="connsiteX1401" fmla="*/ 162544 w 779916"/>
                <a:gd name="connsiteY1401" fmla="*/ 48758 h 830579"/>
                <a:gd name="connsiteX1402" fmla="*/ 161544 w 779916"/>
                <a:gd name="connsiteY1402" fmla="*/ 48339 h 830579"/>
                <a:gd name="connsiteX1403" fmla="*/ 158962 w 779916"/>
                <a:gd name="connsiteY1403" fmla="*/ 48330 h 830579"/>
                <a:gd name="connsiteX1404" fmla="*/ 154619 w 779916"/>
                <a:gd name="connsiteY1404" fmla="*/ 47844 h 830579"/>
                <a:gd name="connsiteX1405" fmla="*/ 153886 w 779916"/>
                <a:gd name="connsiteY1405" fmla="*/ 47063 h 830579"/>
                <a:gd name="connsiteX1406" fmla="*/ 153391 w 779916"/>
                <a:gd name="connsiteY1406" fmla="*/ 46015 h 830579"/>
                <a:gd name="connsiteX1407" fmla="*/ 153381 w 779916"/>
                <a:gd name="connsiteY1407" fmla="*/ 44977 h 830579"/>
                <a:gd name="connsiteX1408" fmla="*/ 154305 w 779916"/>
                <a:gd name="connsiteY1408" fmla="*/ 43796 h 830579"/>
                <a:gd name="connsiteX1409" fmla="*/ 155410 w 779916"/>
                <a:gd name="connsiteY1409" fmla="*/ 42300 h 830579"/>
                <a:gd name="connsiteX1410" fmla="*/ 155210 w 779916"/>
                <a:gd name="connsiteY1410" fmla="*/ 40843 h 830579"/>
                <a:gd name="connsiteX1411" fmla="*/ 153934 w 779916"/>
                <a:gd name="connsiteY1411" fmla="*/ 39195 h 830579"/>
                <a:gd name="connsiteX1412" fmla="*/ 150876 w 779916"/>
                <a:gd name="connsiteY1412" fmla="*/ 37995 h 830579"/>
                <a:gd name="connsiteX1413" fmla="*/ 150457 w 779916"/>
                <a:gd name="connsiteY1413" fmla="*/ 36290 h 830579"/>
                <a:gd name="connsiteX1414" fmla="*/ 150933 w 779916"/>
                <a:gd name="connsiteY1414" fmla="*/ 34871 h 830579"/>
                <a:gd name="connsiteX1415" fmla="*/ 151942 w 779916"/>
                <a:gd name="connsiteY1415" fmla="*/ 32842 h 830579"/>
                <a:gd name="connsiteX1416" fmla="*/ 152828 w 779916"/>
                <a:gd name="connsiteY1416" fmla="*/ 31432 h 830579"/>
                <a:gd name="connsiteX1417" fmla="*/ 154914 w 779916"/>
                <a:gd name="connsiteY1417" fmla="*/ 27413 h 830579"/>
                <a:gd name="connsiteX1418" fmla="*/ 157448 w 779916"/>
                <a:gd name="connsiteY1418" fmla="*/ 26536 h 830579"/>
                <a:gd name="connsiteX1419" fmla="*/ 160553 w 779916"/>
                <a:gd name="connsiteY1419" fmla="*/ 25232 h 830579"/>
                <a:gd name="connsiteX1420" fmla="*/ 163982 w 779916"/>
                <a:gd name="connsiteY1420" fmla="*/ 23793 h 830579"/>
                <a:gd name="connsiteX1421" fmla="*/ 169269 w 779916"/>
                <a:gd name="connsiteY1421" fmla="*/ 24870 h 830579"/>
                <a:gd name="connsiteX1422" fmla="*/ 171841 w 779916"/>
                <a:gd name="connsiteY1422" fmla="*/ 25403 h 830579"/>
                <a:gd name="connsiteX1423" fmla="*/ 177041 w 779916"/>
                <a:gd name="connsiteY1423" fmla="*/ 26632 h 830579"/>
                <a:gd name="connsiteX1424" fmla="*/ 181403 w 779916"/>
                <a:gd name="connsiteY1424" fmla="*/ 27661 h 830579"/>
                <a:gd name="connsiteX1425" fmla="*/ 185861 w 779916"/>
                <a:gd name="connsiteY1425" fmla="*/ 27956 h 830579"/>
                <a:gd name="connsiteX1426" fmla="*/ 187709 w 779916"/>
                <a:gd name="connsiteY1426" fmla="*/ 27880 h 830579"/>
                <a:gd name="connsiteX1427" fmla="*/ 189747 w 779916"/>
                <a:gd name="connsiteY1427" fmla="*/ 29099 h 830579"/>
                <a:gd name="connsiteX1428" fmla="*/ 194786 w 779916"/>
                <a:gd name="connsiteY1428" fmla="*/ 31185 h 830579"/>
                <a:gd name="connsiteX1429" fmla="*/ 198882 w 779916"/>
                <a:gd name="connsiteY1429" fmla="*/ 32280 h 830579"/>
                <a:gd name="connsiteX1430" fmla="*/ 201653 w 779916"/>
                <a:gd name="connsiteY1430" fmla="*/ 32271 h 830579"/>
                <a:gd name="connsiteX1431" fmla="*/ 205740 w 779916"/>
                <a:gd name="connsiteY1431" fmla="*/ 30423 h 830579"/>
                <a:gd name="connsiteX1432" fmla="*/ 207778 w 779916"/>
                <a:gd name="connsiteY1432" fmla="*/ 28727 h 830579"/>
                <a:gd name="connsiteX1433" fmla="*/ 210521 w 779916"/>
                <a:gd name="connsiteY1433" fmla="*/ 26870 h 830579"/>
                <a:gd name="connsiteX1434" fmla="*/ 214036 w 779916"/>
                <a:gd name="connsiteY1434" fmla="*/ 26946 h 830579"/>
                <a:gd name="connsiteX1435" fmla="*/ 221637 w 779916"/>
                <a:gd name="connsiteY1435" fmla="*/ 24079 h 830579"/>
                <a:gd name="connsiteX1436" fmla="*/ 223056 w 779916"/>
                <a:gd name="connsiteY1436" fmla="*/ 24574 h 830579"/>
                <a:gd name="connsiteX1437" fmla="*/ 225314 w 779916"/>
                <a:gd name="connsiteY1437" fmla="*/ 24736 h 830579"/>
                <a:gd name="connsiteX1438" fmla="*/ 228038 w 779916"/>
                <a:gd name="connsiteY1438" fmla="*/ 23079 h 830579"/>
                <a:gd name="connsiteX1439" fmla="*/ 229438 w 779916"/>
                <a:gd name="connsiteY1439" fmla="*/ 21117 h 830579"/>
                <a:gd name="connsiteX1440" fmla="*/ 229657 w 779916"/>
                <a:gd name="connsiteY1440" fmla="*/ 20126 h 830579"/>
                <a:gd name="connsiteX1441" fmla="*/ 230334 w 779916"/>
                <a:gd name="connsiteY1441" fmla="*/ 19402 h 830579"/>
                <a:gd name="connsiteX1442" fmla="*/ 233248 w 779916"/>
                <a:gd name="connsiteY1442" fmla="*/ 18154 h 830579"/>
                <a:gd name="connsiteX1443" fmla="*/ 236172 w 779916"/>
                <a:gd name="connsiteY1443" fmla="*/ 16421 h 830579"/>
                <a:gd name="connsiteX1444" fmla="*/ 236963 w 779916"/>
                <a:gd name="connsiteY1444" fmla="*/ 14135 h 830579"/>
                <a:gd name="connsiteX1445" fmla="*/ 237449 w 779916"/>
                <a:gd name="connsiteY1445" fmla="*/ 12582 h 830579"/>
                <a:gd name="connsiteX1446" fmla="*/ 240649 w 779916"/>
                <a:gd name="connsiteY1446" fmla="*/ 10582 h 830579"/>
                <a:gd name="connsiteX1447" fmla="*/ 243983 w 779916"/>
                <a:gd name="connsiteY1447" fmla="*/ 8496 h 830579"/>
                <a:gd name="connsiteX1448" fmla="*/ 247469 w 779916"/>
                <a:gd name="connsiteY1448" fmla="*/ 6315 h 830579"/>
                <a:gd name="connsiteX1449" fmla="*/ 251431 w 779916"/>
                <a:gd name="connsiteY1449" fmla="*/ 3829 h 830579"/>
                <a:gd name="connsiteX1450" fmla="*/ 254784 w 779916"/>
                <a:gd name="connsiteY1450" fmla="*/ 1724 h 830579"/>
                <a:gd name="connsiteX1451" fmla="*/ 257527 w 779916"/>
                <a:gd name="connsiteY1451" fmla="*/ 0 h 830579"/>
                <a:gd name="connsiteX1452" fmla="*/ 257832 w 779916"/>
                <a:gd name="connsiteY1452" fmla="*/ 371 h 830579"/>
                <a:gd name="connsiteX1453" fmla="*/ 258909 w 779916"/>
                <a:gd name="connsiteY1453" fmla="*/ 1153 h 830579"/>
                <a:gd name="connsiteX1454" fmla="*/ 260071 w 779916"/>
                <a:gd name="connsiteY1454" fmla="*/ 1533 h 830579"/>
                <a:gd name="connsiteX1455" fmla="*/ 261432 w 779916"/>
                <a:gd name="connsiteY1455" fmla="*/ 800 h 830579"/>
                <a:gd name="connsiteX1456" fmla="*/ 263137 w 779916"/>
                <a:gd name="connsiteY1456" fmla="*/ 190 h 830579"/>
                <a:gd name="connsiteX1457" fmla="*/ 264033 w 779916"/>
                <a:gd name="connsiteY1457" fmla="*/ 533 h 830579"/>
                <a:gd name="connsiteX1458" fmla="*/ 264157 w 779916"/>
                <a:gd name="connsiteY1458" fmla="*/ 1524 h 830579"/>
                <a:gd name="connsiteX1459" fmla="*/ 263137 w 779916"/>
                <a:gd name="connsiteY1459" fmla="*/ 6172 h 830579"/>
                <a:gd name="connsiteX1460" fmla="*/ 263223 w 779916"/>
                <a:gd name="connsiteY1460" fmla="*/ 7991 h 830579"/>
                <a:gd name="connsiteX1461" fmla="*/ 264928 w 779916"/>
                <a:gd name="connsiteY1461" fmla="*/ 11773 h 830579"/>
                <a:gd name="connsiteX1462" fmla="*/ 267138 w 779916"/>
                <a:gd name="connsiteY1462" fmla="*/ 17897 h 830579"/>
                <a:gd name="connsiteX1463" fmla="*/ 269214 w 779916"/>
                <a:gd name="connsiteY1463" fmla="*/ 23631 h 830579"/>
                <a:gd name="connsiteX1464" fmla="*/ 270434 w 779916"/>
                <a:gd name="connsiteY1464" fmla="*/ 27384 h 830579"/>
                <a:gd name="connsiteX1465" fmla="*/ 271643 w 779916"/>
                <a:gd name="connsiteY1465" fmla="*/ 28918 h 830579"/>
                <a:gd name="connsiteX1466" fmla="*/ 276682 w 779916"/>
                <a:gd name="connsiteY1466" fmla="*/ 30489 h 830579"/>
                <a:gd name="connsiteX1467" fmla="*/ 280835 w 779916"/>
                <a:gd name="connsiteY1467" fmla="*/ 31775 h 830579"/>
                <a:gd name="connsiteX1468" fmla="*/ 283302 w 779916"/>
                <a:gd name="connsiteY1468" fmla="*/ 33880 h 830579"/>
                <a:gd name="connsiteX1469" fmla="*/ 286026 w 779916"/>
                <a:gd name="connsiteY1469" fmla="*/ 35900 h 830579"/>
                <a:gd name="connsiteX1470" fmla="*/ 287931 w 779916"/>
                <a:gd name="connsiteY1470" fmla="*/ 37138 h 830579"/>
                <a:gd name="connsiteX1471" fmla="*/ 288836 w 779916"/>
                <a:gd name="connsiteY1471" fmla="*/ 38728 h 830579"/>
                <a:gd name="connsiteX1472" fmla="*/ 289027 w 779916"/>
                <a:gd name="connsiteY1472" fmla="*/ 40157 h 830579"/>
                <a:gd name="connsiteX1473" fmla="*/ 288855 w 779916"/>
                <a:gd name="connsiteY1473" fmla="*/ 41119 h 830579"/>
                <a:gd name="connsiteX1474" fmla="*/ 287817 w 779916"/>
                <a:gd name="connsiteY1474" fmla="*/ 42386 h 830579"/>
                <a:gd name="connsiteX1475" fmla="*/ 283035 w 779916"/>
                <a:gd name="connsiteY1475" fmla="*/ 45644 h 830579"/>
                <a:gd name="connsiteX1476" fmla="*/ 282464 w 779916"/>
                <a:gd name="connsiteY1476" fmla="*/ 46672 h 830579"/>
                <a:gd name="connsiteX1477" fmla="*/ 282321 w 779916"/>
                <a:gd name="connsiteY1477" fmla="*/ 48025 h 830579"/>
                <a:gd name="connsiteX1478" fmla="*/ 283264 w 779916"/>
                <a:gd name="connsiteY1478" fmla="*/ 52054 h 830579"/>
                <a:gd name="connsiteX1479" fmla="*/ 283854 w 779916"/>
                <a:gd name="connsiteY1479" fmla="*/ 54578 h 830579"/>
                <a:gd name="connsiteX1480" fmla="*/ 284026 w 779916"/>
                <a:gd name="connsiteY1480" fmla="*/ 59645 h 830579"/>
                <a:gd name="connsiteX1481" fmla="*/ 284340 w 779916"/>
                <a:gd name="connsiteY1481" fmla="*/ 64456 h 830579"/>
                <a:gd name="connsiteX1482" fmla="*/ 286035 w 779916"/>
                <a:gd name="connsiteY1482" fmla="*/ 66646 h 830579"/>
                <a:gd name="connsiteX1483" fmla="*/ 287426 w 779916"/>
                <a:gd name="connsiteY1483" fmla="*/ 68056 h 830579"/>
                <a:gd name="connsiteX1484" fmla="*/ 288274 w 779916"/>
                <a:gd name="connsiteY1484" fmla="*/ 69332 h 830579"/>
                <a:gd name="connsiteX1485" fmla="*/ 289989 w 779916"/>
                <a:gd name="connsiteY1485" fmla="*/ 71095 h 830579"/>
                <a:gd name="connsiteX1486" fmla="*/ 291427 w 779916"/>
                <a:gd name="connsiteY1486" fmla="*/ 72399 h 830579"/>
                <a:gd name="connsiteX1487" fmla="*/ 292655 w 779916"/>
                <a:gd name="connsiteY1487" fmla="*/ 73171 h 830579"/>
                <a:gd name="connsiteX1488" fmla="*/ 293255 w 779916"/>
                <a:gd name="connsiteY1488" fmla="*/ 74895 h 830579"/>
                <a:gd name="connsiteX1489" fmla="*/ 292903 w 779916"/>
                <a:gd name="connsiteY1489" fmla="*/ 76924 h 830579"/>
                <a:gd name="connsiteX1490" fmla="*/ 292389 w 779916"/>
                <a:gd name="connsiteY1490" fmla="*/ 78686 h 830579"/>
                <a:gd name="connsiteX1491" fmla="*/ 292551 w 779916"/>
                <a:gd name="connsiteY1491" fmla="*/ 79638 h 830579"/>
                <a:gd name="connsiteX1492" fmla="*/ 293541 w 779916"/>
                <a:gd name="connsiteY1492" fmla="*/ 80315 h 830579"/>
                <a:gd name="connsiteX1493" fmla="*/ 295056 w 779916"/>
                <a:gd name="connsiteY1493" fmla="*/ 82077 h 830579"/>
                <a:gd name="connsiteX1494" fmla="*/ 295256 w 779916"/>
                <a:gd name="connsiteY1494" fmla="*/ 84649 h 830579"/>
                <a:gd name="connsiteX1495" fmla="*/ 295151 w 779916"/>
                <a:gd name="connsiteY1495" fmla="*/ 86420 h 830579"/>
                <a:gd name="connsiteX1496" fmla="*/ 295751 w 779916"/>
                <a:gd name="connsiteY1496" fmla="*/ 88011 h 830579"/>
                <a:gd name="connsiteX1497" fmla="*/ 295913 w 779916"/>
                <a:gd name="connsiteY1497" fmla="*/ 89773 h 830579"/>
                <a:gd name="connsiteX1498" fmla="*/ 295447 w 779916"/>
                <a:gd name="connsiteY1498" fmla="*/ 94164 h 830579"/>
                <a:gd name="connsiteX1499" fmla="*/ 295523 w 779916"/>
                <a:gd name="connsiteY1499" fmla="*/ 96145 h 830579"/>
                <a:gd name="connsiteX1500" fmla="*/ 294198 w 779916"/>
                <a:gd name="connsiteY1500" fmla="*/ 96269 h 830579"/>
                <a:gd name="connsiteX1501" fmla="*/ 293065 w 779916"/>
                <a:gd name="connsiteY1501" fmla="*/ 96945 h 830579"/>
                <a:gd name="connsiteX1502" fmla="*/ 291455 w 779916"/>
                <a:gd name="connsiteY1502" fmla="*/ 99708 h 830579"/>
                <a:gd name="connsiteX1503" fmla="*/ 289598 w 779916"/>
                <a:gd name="connsiteY1503" fmla="*/ 100431 h 830579"/>
                <a:gd name="connsiteX1504" fmla="*/ 287493 w 779916"/>
                <a:gd name="connsiteY1504" fmla="*/ 100651 h 830579"/>
                <a:gd name="connsiteX1505" fmla="*/ 285321 w 779916"/>
                <a:gd name="connsiteY1505" fmla="*/ 98955 h 830579"/>
                <a:gd name="connsiteX1506" fmla="*/ 283540 w 779916"/>
                <a:gd name="connsiteY1506" fmla="*/ 97184 h 830579"/>
                <a:gd name="connsiteX1507" fmla="*/ 283054 w 779916"/>
                <a:gd name="connsiteY1507" fmla="*/ 96202 h 830579"/>
                <a:gd name="connsiteX1508" fmla="*/ 282607 w 779916"/>
                <a:gd name="connsiteY1508" fmla="*/ 94336 h 830579"/>
                <a:gd name="connsiteX1509" fmla="*/ 281644 w 779916"/>
                <a:gd name="connsiteY1509" fmla="*/ 93116 h 830579"/>
                <a:gd name="connsiteX1510" fmla="*/ 279797 w 779916"/>
                <a:gd name="connsiteY1510" fmla="*/ 93688 h 830579"/>
                <a:gd name="connsiteX1511" fmla="*/ 276987 w 779916"/>
                <a:gd name="connsiteY1511" fmla="*/ 93945 h 830579"/>
                <a:gd name="connsiteX1512" fmla="*/ 273948 w 779916"/>
                <a:gd name="connsiteY1512" fmla="*/ 94354 h 830579"/>
                <a:gd name="connsiteX1513" fmla="*/ 273386 w 779916"/>
                <a:gd name="connsiteY1513" fmla="*/ 94764 h 830579"/>
                <a:gd name="connsiteX1514" fmla="*/ 273329 w 779916"/>
                <a:gd name="connsiteY1514" fmla="*/ 95555 h 830579"/>
                <a:gd name="connsiteX1515" fmla="*/ 274072 w 779916"/>
                <a:gd name="connsiteY1515" fmla="*/ 97231 h 830579"/>
                <a:gd name="connsiteX1516" fmla="*/ 274701 w 779916"/>
                <a:gd name="connsiteY1516" fmla="*/ 99412 h 830579"/>
                <a:gd name="connsiteX1517" fmla="*/ 275082 w 779916"/>
                <a:gd name="connsiteY1517" fmla="*/ 102460 h 830579"/>
                <a:gd name="connsiteX1518" fmla="*/ 275901 w 779916"/>
                <a:gd name="connsiteY1518" fmla="*/ 104480 h 830579"/>
                <a:gd name="connsiteX1519" fmla="*/ 276158 w 779916"/>
                <a:gd name="connsiteY1519" fmla="*/ 105118 h 830579"/>
                <a:gd name="connsiteX1520" fmla="*/ 281025 w 779916"/>
                <a:gd name="connsiteY1520" fmla="*/ 111176 h 830579"/>
                <a:gd name="connsiteX1521" fmla="*/ 282302 w 779916"/>
                <a:gd name="connsiteY1521" fmla="*/ 112404 h 830579"/>
                <a:gd name="connsiteX1522" fmla="*/ 282569 w 779916"/>
                <a:gd name="connsiteY1522" fmla="*/ 113214 h 830579"/>
                <a:gd name="connsiteX1523" fmla="*/ 282064 w 779916"/>
                <a:gd name="connsiteY1523" fmla="*/ 115453 h 83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Lst>
              <a:rect l="l" t="t" r="r" b="b"/>
              <a:pathLst>
                <a:path w="779916" h="830579">
                  <a:moveTo>
                    <a:pt x="687600" y="828380"/>
                  </a:moveTo>
                  <a:lnTo>
                    <a:pt x="685962" y="830580"/>
                  </a:lnTo>
                  <a:lnTo>
                    <a:pt x="682761" y="823836"/>
                  </a:lnTo>
                  <a:lnTo>
                    <a:pt x="681390" y="823427"/>
                  </a:lnTo>
                  <a:lnTo>
                    <a:pt x="681342" y="820217"/>
                  </a:lnTo>
                  <a:lnTo>
                    <a:pt x="682085" y="818950"/>
                  </a:lnTo>
                  <a:lnTo>
                    <a:pt x="685790" y="817531"/>
                  </a:lnTo>
                  <a:lnTo>
                    <a:pt x="686762" y="818321"/>
                  </a:lnTo>
                  <a:lnTo>
                    <a:pt x="688648" y="824570"/>
                  </a:lnTo>
                  <a:lnTo>
                    <a:pt x="687600" y="828380"/>
                  </a:lnTo>
                  <a:close/>
                  <a:moveTo>
                    <a:pt x="683419" y="814311"/>
                  </a:moveTo>
                  <a:lnTo>
                    <a:pt x="680875" y="816845"/>
                  </a:lnTo>
                  <a:lnTo>
                    <a:pt x="679771" y="815321"/>
                  </a:lnTo>
                  <a:lnTo>
                    <a:pt x="680228" y="814264"/>
                  </a:lnTo>
                  <a:lnTo>
                    <a:pt x="681304" y="813683"/>
                  </a:lnTo>
                  <a:lnTo>
                    <a:pt x="682314" y="812863"/>
                  </a:lnTo>
                  <a:lnTo>
                    <a:pt x="683419" y="814311"/>
                  </a:lnTo>
                  <a:close/>
                  <a:moveTo>
                    <a:pt x="675637" y="800348"/>
                  </a:moveTo>
                  <a:lnTo>
                    <a:pt x="673560" y="800376"/>
                  </a:lnTo>
                  <a:lnTo>
                    <a:pt x="672951" y="799224"/>
                  </a:lnTo>
                  <a:lnTo>
                    <a:pt x="672074" y="798033"/>
                  </a:lnTo>
                  <a:lnTo>
                    <a:pt x="672741" y="796880"/>
                  </a:lnTo>
                  <a:lnTo>
                    <a:pt x="673836" y="796585"/>
                  </a:lnTo>
                  <a:lnTo>
                    <a:pt x="675389" y="798452"/>
                  </a:lnTo>
                  <a:lnTo>
                    <a:pt x="675751" y="799776"/>
                  </a:lnTo>
                  <a:lnTo>
                    <a:pt x="675637" y="800348"/>
                  </a:lnTo>
                  <a:close/>
                  <a:moveTo>
                    <a:pt x="678161" y="795556"/>
                  </a:moveTo>
                  <a:lnTo>
                    <a:pt x="676903" y="796547"/>
                  </a:lnTo>
                  <a:lnTo>
                    <a:pt x="676589" y="796414"/>
                  </a:lnTo>
                  <a:lnTo>
                    <a:pt x="676408" y="795652"/>
                  </a:lnTo>
                  <a:lnTo>
                    <a:pt x="676360" y="795118"/>
                  </a:lnTo>
                  <a:lnTo>
                    <a:pt x="676132" y="794156"/>
                  </a:lnTo>
                  <a:lnTo>
                    <a:pt x="676008" y="792461"/>
                  </a:lnTo>
                  <a:lnTo>
                    <a:pt x="677008" y="791042"/>
                  </a:lnTo>
                  <a:lnTo>
                    <a:pt x="678009" y="791337"/>
                  </a:lnTo>
                  <a:lnTo>
                    <a:pt x="677466" y="792785"/>
                  </a:lnTo>
                  <a:lnTo>
                    <a:pt x="678161" y="795556"/>
                  </a:lnTo>
                  <a:close/>
                  <a:moveTo>
                    <a:pt x="130978" y="789851"/>
                  </a:moveTo>
                  <a:lnTo>
                    <a:pt x="130597" y="790184"/>
                  </a:lnTo>
                  <a:lnTo>
                    <a:pt x="130207" y="790308"/>
                  </a:lnTo>
                  <a:lnTo>
                    <a:pt x="129940" y="790270"/>
                  </a:lnTo>
                  <a:lnTo>
                    <a:pt x="129797" y="789937"/>
                  </a:lnTo>
                  <a:lnTo>
                    <a:pt x="129873" y="789689"/>
                  </a:lnTo>
                  <a:lnTo>
                    <a:pt x="130216" y="789975"/>
                  </a:lnTo>
                  <a:lnTo>
                    <a:pt x="130673" y="789708"/>
                  </a:lnTo>
                  <a:lnTo>
                    <a:pt x="131188" y="788860"/>
                  </a:lnTo>
                  <a:lnTo>
                    <a:pt x="131312" y="788584"/>
                  </a:lnTo>
                  <a:lnTo>
                    <a:pt x="131416" y="788736"/>
                  </a:lnTo>
                  <a:lnTo>
                    <a:pt x="131312" y="789222"/>
                  </a:lnTo>
                  <a:lnTo>
                    <a:pt x="130978" y="789851"/>
                  </a:lnTo>
                  <a:close/>
                  <a:moveTo>
                    <a:pt x="667569" y="790375"/>
                  </a:moveTo>
                  <a:lnTo>
                    <a:pt x="668369" y="791375"/>
                  </a:lnTo>
                  <a:lnTo>
                    <a:pt x="666893" y="791203"/>
                  </a:lnTo>
                  <a:lnTo>
                    <a:pt x="665521" y="789689"/>
                  </a:lnTo>
                  <a:lnTo>
                    <a:pt x="665883" y="788270"/>
                  </a:lnTo>
                  <a:lnTo>
                    <a:pt x="666398" y="787689"/>
                  </a:lnTo>
                  <a:lnTo>
                    <a:pt x="667569" y="790375"/>
                  </a:lnTo>
                  <a:close/>
                  <a:moveTo>
                    <a:pt x="658120" y="766543"/>
                  </a:moveTo>
                  <a:lnTo>
                    <a:pt x="656949" y="766696"/>
                  </a:lnTo>
                  <a:lnTo>
                    <a:pt x="656225" y="765781"/>
                  </a:lnTo>
                  <a:lnTo>
                    <a:pt x="656139" y="764715"/>
                  </a:lnTo>
                  <a:lnTo>
                    <a:pt x="656806" y="764019"/>
                  </a:lnTo>
                  <a:lnTo>
                    <a:pt x="657434" y="763657"/>
                  </a:lnTo>
                  <a:lnTo>
                    <a:pt x="658063" y="763753"/>
                  </a:lnTo>
                  <a:lnTo>
                    <a:pt x="658692" y="765553"/>
                  </a:lnTo>
                  <a:lnTo>
                    <a:pt x="658120" y="766543"/>
                  </a:lnTo>
                  <a:close/>
                  <a:moveTo>
                    <a:pt x="650519" y="728320"/>
                  </a:moveTo>
                  <a:lnTo>
                    <a:pt x="649710" y="729244"/>
                  </a:lnTo>
                  <a:lnTo>
                    <a:pt x="646957" y="728520"/>
                  </a:lnTo>
                  <a:lnTo>
                    <a:pt x="647157" y="725738"/>
                  </a:lnTo>
                  <a:lnTo>
                    <a:pt x="646509" y="723014"/>
                  </a:lnTo>
                  <a:lnTo>
                    <a:pt x="646986" y="721871"/>
                  </a:lnTo>
                  <a:lnTo>
                    <a:pt x="649052" y="719919"/>
                  </a:lnTo>
                  <a:lnTo>
                    <a:pt x="650729" y="719061"/>
                  </a:lnTo>
                  <a:lnTo>
                    <a:pt x="651891" y="721700"/>
                  </a:lnTo>
                  <a:lnTo>
                    <a:pt x="652434" y="724281"/>
                  </a:lnTo>
                  <a:lnTo>
                    <a:pt x="650519" y="728320"/>
                  </a:lnTo>
                  <a:close/>
                  <a:moveTo>
                    <a:pt x="123301" y="710803"/>
                  </a:moveTo>
                  <a:lnTo>
                    <a:pt x="123101" y="710974"/>
                  </a:lnTo>
                  <a:lnTo>
                    <a:pt x="123082" y="710479"/>
                  </a:lnTo>
                  <a:lnTo>
                    <a:pt x="123330" y="709689"/>
                  </a:lnTo>
                  <a:lnTo>
                    <a:pt x="123615" y="709165"/>
                  </a:lnTo>
                  <a:lnTo>
                    <a:pt x="123701" y="709222"/>
                  </a:lnTo>
                  <a:lnTo>
                    <a:pt x="123625" y="709736"/>
                  </a:lnTo>
                  <a:lnTo>
                    <a:pt x="123482" y="710432"/>
                  </a:lnTo>
                  <a:lnTo>
                    <a:pt x="123301" y="710803"/>
                  </a:lnTo>
                  <a:close/>
                  <a:moveTo>
                    <a:pt x="655605" y="705955"/>
                  </a:moveTo>
                  <a:lnTo>
                    <a:pt x="654301" y="706498"/>
                  </a:lnTo>
                  <a:lnTo>
                    <a:pt x="652996" y="705821"/>
                  </a:lnTo>
                  <a:lnTo>
                    <a:pt x="654015" y="704726"/>
                  </a:lnTo>
                  <a:lnTo>
                    <a:pt x="654186" y="702497"/>
                  </a:lnTo>
                  <a:lnTo>
                    <a:pt x="655520" y="703736"/>
                  </a:lnTo>
                  <a:lnTo>
                    <a:pt x="655444" y="705145"/>
                  </a:lnTo>
                  <a:lnTo>
                    <a:pt x="655605" y="705955"/>
                  </a:lnTo>
                  <a:close/>
                  <a:moveTo>
                    <a:pt x="664273" y="688172"/>
                  </a:moveTo>
                  <a:lnTo>
                    <a:pt x="665464" y="691905"/>
                  </a:lnTo>
                  <a:lnTo>
                    <a:pt x="663311" y="690277"/>
                  </a:lnTo>
                  <a:lnTo>
                    <a:pt x="662616" y="689105"/>
                  </a:lnTo>
                  <a:lnTo>
                    <a:pt x="663693" y="688314"/>
                  </a:lnTo>
                  <a:lnTo>
                    <a:pt x="664273" y="688172"/>
                  </a:lnTo>
                  <a:close/>
                  <a:moveTo>
                    <a:pt x="656254" y="665654"/>
                  </a:moveTo>
                  <a:lnTo>
                    <a:pt x="655405" y="667426"/>
                  </a:lnTo>
                  <a:lnTo>
                    <a:pt x="655234" y="663635"/>
                  </a:lnTo>
                  <a:lnTo>
                    <a:pt x="655634" y="663159"/>
                  </a:lnTo>
                  <a:lnTo>
                    <a:pt x="656063" y="663026"/>
                  </a:lnTo>
                  <a:lnTo>
                    <a:pt x="656606" y="663378"/>
                  </a:lnTo>
                  <a:lnTo>
                    <a:pt x="656254" y="665654"/>
                  </a:lnTo>
                  <a:close/>
                  <a:moveTo>
                    <a:pt x="656396" y="701764"/>
                  </a:moveTo>
                  <a:lnTo>
                    <a:pt x="655806" y="702402"/>
                  </a:lnTo>
                  <a:lnTo>
                    <a:pt x="654939" y="701688"/>
                  </a:lnTo>
                  <a:lnTo>
                    <a:pt x="652453" y="696820"/>
                  </a:lnTo>
                  <a:lnTo>
                    <a:pt x="652024" y="693696"/>
                  </a:lnTo>
                  <a:lnTo>
                    <a:pt x="651338" y="692610"/>
                  </a:lnTo>
                  <a:lnTo>
                    <a:pt x="652215" y="691058"/>
                  </a:lnTo>
                  <a:lnTo>
                    <a:pt x="653310" y="690543"/>
                  </a:lnTo>
                  <a:lnTo>
                    <a:pt x="653958" y="688791"/>
                  </a:lnTo>
                  <a:lnTo>
                    <a:pt x="654186" y="686124"/>
                  </a:lnTo>
                  <a:lnTo>
                    <a:pt x="655148" y="683943"/>
                  </a:lnTo>
                  <a:lnTo>
                    <a:pt x="655634" y="683333"/>
                  </a:lnTo>
                  <a:lnTo>
                    <a:pt x="657634" y="683314"/>
                  </a:lnTo>
                  <a:lnTo>
                    <a:pt x="658140" y="683038"/>
                  </a:lnTo>
                  <a:lnTo>
                    <a:pt x="657863" y="680952"/>
                  </a:lnTo>
                  <a:lnTo>
                    <a:pt x="656701" y="680047"/>
                  </a:lnTo>
                  <a:lnTo>
                    <a:pt x="656291" y="679466"/>
                  </a:lnTo>
                  <a:lnTo>
                    <a:pt x="656339" y="674465"/>
                  </a:lnTo>
                  <a:lnTo>
                    <a:pt x="656644" y="672446"/>
                  </a:lnTo>
                  <a:lnTo>
                    <a:pt x="657368" y="670988"/>
                  </a:lnTo>
                  <a:lnTo>
                    <a:pt x="656854" y="667979"/>
                  </a:lnTo>
                  <a:lnTo>
                    <a:pt x="657197" y="666855"/>
                  </a:lnTo>
                  <a:lnTo>
                    <a:pt x="658635" y="665274"/>
                  </a:lnTo>
                  <a:lnTo>
                    <a:pt x="659273" y="661902"/>
                  </a:lnTo>
                  <a:lnTo>
                    <a:pt x="658683" y="660892"/>
                  </a:lnTo>
                  <a:lnTo>
                    <a:pt x="660054" y="655691"/>
                  </a:lnTo>
                  <a:lnTo>
                    <a:pt x="659978" y="652205"/>
                  </a:lnTo>
                  <a:lnTo>
                    <a:pt x="661768" y="648719"/>
                  </a:lnTo>
                  <a:lnTo>
                    <a:pt x="664569" y="647129"/>
                  </a:lnTo>
                  <a:lnTo>
                    <a:pt x="665455" y="647090"/>
                  </a:lnTo>
                  <a:lnTo>
                    <a:pt x="665569" y="650072"/>
                  </a:lnTo>
                  <a:lnTo>
                    <a:pt x="665836" y="651053"/>
                  </a:lnTo>
                  <a:lnTo>
                    <a:pt x="664216" y="652815"/>
                  </a:lnTo>
                  <a:lnTo>
                    <a:pt x="665759" y="655110"/>
                  </a:lnTo>
                  <a:lnTo>
                    <a:pt x="665559" y="655939"/>
                  </a:lnTo>
                  <a:lnTo>
                    <a:pt x="664940" y="657758"/>
                  </a:lnTo>
                  <a:lnTo>
                    <a:pt x="663921" y="659549"/>
                  </a:lnTo>
                  <a:lnTo>
                    <a:pt x="662502" y="660282"/>
                  </a:lnTo>
                  <a:lnTo>
                    <a:pt x="661397" y="662664"/>
                  </a:lnTo>
                  <a:lnTo>
                    <a:pt x="660768" y="663559"/>
                  </a:lnTo>
                  <a:lnTo>
                    <a:pt x="662873" y="666064"/>
                  </a:lnTo>
                  <a:lnTo>
                    <a:pt x="663550" y="674560"/>
                  </a:lnTo>
                  <a:lnTo>
                    <a:pt x="662007" y="676885"/>
                  </a:lnTo>
                  <a:lnTo>
                    <a:pt x="660168" y="677351"/>
                  </a:lnTo>
                  <a:lnTo>
                    <a:pt x="660597" y="683009"/>
                  </a:lnTo>
                  <a:lnTo>
                    <a:pt x="660263" y="684276"/>
                  </a:lnTo>
                  <a:lnTo>
                    <a:pt x="658444" y="687048"/>
                  </a:lnTo>
                  <a:lnTo>
                    <a:pt x="658101" y="688257"/>
                  </a:lnTo>
                  <a:lnTo>
                    <a:pt x="657082" y="689400"/>
                  </a:lnTo>
                  <a:lnTo>
                    <a:pt x="657510" y="690819"/>
                  </a:lnTo>
                  <a:lnTo>
                    <a:pt x="658396" y="691439"/>
                  </a:lnTo>
                  <a:lnTo>
                    <a:pt x="658416" y="692601"/>
                  </a:lnTo>
                  <a:lnTo>
                    <a:pt x="657597" y="695582"/>
                  </a:lnTo>
                  <a:lnTo>
                    <a:pt x="657530" y="698983"/>
                  </a:lnTo>
                  <a:lnTo>
                    <a:pt x="656396" y="701764"/>
                  </a:lnTo>
                  <a:close/>
                  <a:moveTo>
                    <a:pt x="282064" y="115453"/>
                  </a:moveTo>
                  <a:lnTo>
                    <a:pt x="281997" y="115348"/>
                  </a:lnTo>
                  <a:lnTo>
                    <a:pt x="280425" y="113014"/>
                  </a:lnTo>
                  <a:lnTo>
                    <a:pt x="282064" y="115453"/>
                  </a:lnTo>
                  <a:lnTo>
                    <a:pt x="281188" y="118024"/>
                  </a:lnTo>
                  <a:lnTo>
                    <a:pt x="281368" y="120062"/>
                  </a:lnTo>
                  <a:lnTo>
                    <a:pt x="282987" y="122311"/>
                  </a:lnTo>
                  <a:lnTo>
                    <a:pt x="284302" y="123882"/>
                  </a:lnTo>
                  <a:lnTo>
                    <a:pt x="283016" y="125997"/>
                  </a:lnTo>
                  <a:lnTo>
                    <a:pt x="282254" y="128444"/>
                  </a:lnTo>
                  <a:lnTo>
                    <a:pt x="283111" y="129540"/>
                  </a:lnTo>
                  <a:lnTo>
                    <a:pt x="282711" y="133055"/>
                  </a:lnTo>
                  <a:lnTo>
                    <a:pt x="283093" y="133712"/>
                  </a:lnTo>
                  <a:lnTo>
                    <a:pt x="283997" y="133988"/>
                  </a:lnTo>
                  <a:lnTo>
                    <a:pt x="285407" y="133750"/>
                  </a:lnTo>
                  <a:lnTo>
                    <a:pt x="286483" y="135464"/>
                  </a:lnTo>
                  <a:lnTo>
                    <a:pt x="285512" y="133921"/>
                  </a:lnTo>
                  <a:lnTo>
                    <a:pt x="285398" y="133750"/>
                  </a:lnTo>
                  <a:lnTo>
                    <a:pt x="286864" y="132817"/>
                  </a:lnTo>
                  <a:lnTo>
                    <a:pt x="288112" y="132636"/>
                  </a:lnTo>
                  <a:lnTo>
                    <a:pt x="288855" y="132902"/>
                  </a:lnTo>
                  <a:lnTo>
                    <a:pt x="289846" y="130245"/>
                  </a:lnTo>
                  <a:lnTo>
                    <a:pt x="290722" y="129864"/>
                  </a:lnTo>
                  <a:lnTo>
                    <a:pt x="292418" y="130597"/>
                  </a:lnTo>
                  <a:lnTo>
                    <a:pt x="295770" y="135607"/>
                  </a:lnTo>
                  <a:lnTo>
                    <a:pt x="298609" y="139837"/>
                  </a:lnTo>
                  <a:lnTo>
                    <a:pt x="299208" y="140418"/>
                  </a:lnTo>
                  <a:lnTo>
                    <a:pt x="299428" y="140636"/>
                  </a:lnTo>
                  <a:lnTo>
                    <a:pt x="299933" y="141122"/>
                  </a:lnTo>
                  <a:lnTo>
                    <a:pt x="302733" y="143313"/>
                  </a:lnTo>
                  <a:lnTo>
                    <a:pt x="304666" y="144694"/>
                  </a:lnTo>
                  <a:lnTo>
                    <a:pt x="307305" y="144199"/>
                  </a:lnTo>
                  <a:lnTo>
                    <a:pt x="310791" y="144104"/>
                  </a:lnTo>
                  <a:lnTo>
                    <a:pt x="312858" y="145456"/>
                  </a:lnTo>
                  <a:lnTo>
                    <a:pt x="314049" y="146399"/>
                  </a:lnTo>
                  <a:lnTo>
                    <a:pt x="314106" y="146533"/>
                  </a:lnTo>
                  <a:lnTo>
                    <a:pt x="314267" y="146561"/>
                  </a:lnTo>
                  <a:lnTo>
                    <a:pt x="314267" y="146561"/>
                  </a:lnTo>
                  <a:lnTo>
                    <a:pt x="318458" y="149876"/>
                  </a:lnTo>
                  <a:lnTo>
                    <a:pt x="320268" y="149628"/>
                  </a:lnTo>
                  <a:lnTo>
                    <a:pt x="321469" y="150581"/>
                  </a:lnTo>
                  <a:lnTo>
                    <a:pt x="321812" y="152914"/>
                  </a:lnTo>
                  <a:lnTo>
                    <a:pt x="321250" y="155343"/>
                  </a:lnTo>
                  <a:lnTo>
                    <a:pt x="321383" y="156486"/>
                  </a:lnTo>
                  <a:lnTo>
                    <a:pt x="323250" y="156705"/>
                  </a:lnTo>
                  <a:lnTo>
                    <a:pt x="327222" y="158305"/>
                  </a:lnTo>
                  <a:lnTo>
                    <a:pt x="330727" y="159725"/>
                  </a:lnTo>
                  <a:lnTo>
                    <a:pt x="332546" y="160172"/>
                  </a:lnTo>
                  <a:lnTo>
                    <a:pt x="334499" y="161220"/>
                  </a:lnTo>
                  <a:lnTo>
                    <a:pt x="336232" y="162896"/>
                  </a:lnTo>
                  <a:lnTo>
                    <a:pt x="339614" y="165049"/>
                  </a:lnTo>
                  <a:lnTo>
                    <a:pt x="342605" y="166697"/>
                  </a:lnTo>
                  <a:lnTo>
                    <a:pt x="343262" y="168926"/>
                  </a:lnTo>
                  <a:lnTo>
                    <a:pt x="342081" y="168450"/>
                  </a:lnTo>
                  <a:lnTo>
                    <a:pt x="340519" y="168697"/>
                  </a:lnTo>
                  <a:lnTo>
                    <a:pt x="338928" y="169688"/>
                  </a:lnTo>
                  <a:lnTo>
                    <a:pt x="338175" y="170316"/>
                  </a:lnTo>
                  <a:lnTo>
                    <a:pt x="334546" y="174155"/>
                  </a:lnTo>
                  <a:lnTo>
                    <a:pt x="332641" y="175336"/>
                  </a:lnTo>
                  <a:lnTo>
                    <a:pt x="330936" y="177060"/>
                  </a:lnTo>
                  <a:lnTo>
                    <a:pt x="327003" y="182251"/>
                  </a:lnTo>
                  <a:lnTo>
                    <a:pt x="324726" y="187090"/>
                  </a:lnTo>
                  <a:lnTo>
                    <a:pt x="323069" y="191633"/>
                  </a:lnTo>
                  <a:lnTo>
                    <a:pt x="323097" y="194843"/>
                  </a:lnTo>
                  <a:lnTo>
                    <a:pt x="322488" y="198606"/>
                  </a:lnTo>
                  <a:lnTo>
                    <a:pt x="320793" y="200749"/>
                  </a:lnTo>
                  <a:lnTo>
                    <a:pt x="319754" y="201473"/>
                  </a:lnTo>
                  <a:lnTo>
                    <a:pt x="318525" y="204702"/>
                  </a:lnTo>
                  <a:lnTo>
                    <a:pt x="317639" y="208464"/>
                  </a:lnTo>
                  <a:lnTo>
                    <a:pt x="318154" y="209683"/>
                  </a:lnTo>
                  <a:lnTo>
                    <a:pt x="320268" y="211322"/>
                  </a:lnTo>
                  <a:lnTo>
                    <a:pt x="322326" y="212922"/>
                  </a:lnTo>
                  <a:lnTo>
                    <a:pt x="324945" y="214655"/>
                  </a:lnTo>
                  <a:lnTo>
                    <a:pt x="327460" y="216303"/>
                  </a:lnTo>
                  <a:lnTo>
                    <a:pt x="329079" y="216513"/>
                  </a:lnTo>
                  <a:lnTo>
                    <a:pt x="329527" y="215579"/>
                  </a:lnTo>
                  <a:lnTo>
                    <a:pt x="330117" y="214684"/>
                  </a:lnTo>
                  <a:lnTo>
                    <a:pt x="331965" y="215160"/>
                  </a:lnTo>
                  <a:lnTo>
                    <a:pt x="334213" y="216770"/>
                  </a:lnTo>
                  <a:lnTo>
                    <a:pt x="335680" y="218056"/>
                  </a:lnTo>
                  <a:lnTo>
                    <a:pt x="336328" y="218484"/>
                  </a:lnTo>
                  <a:lnTo>
                    <a:pt x="340214" y="220646"/>
                  </a:lnTo>
                  <a:lnTo>
                    <a:pt x="343433" y="222428"/>
                  </a:lnTo>
                  <a:lnTo>
                    <a:pt x="347510" y="224685"/>
                  </a:lnTo>
                  <a:lnTo>
                    <a:pt x="348501" y="226066"/>
                  </a:lnTo>
                  <a:lnTo>
                    <a:pt x="349377" y="227533"/>
                  </a:lnTo>
                  <a:lnTo>
                    <a:pt x="351301" y="229476"/>
                  </a:lnTo>
                  <a:lnTo>
                    <a:pt x="355978" y="232915"/>
                  </a:lnTo>
                  <a:lnTo>
                    <a:pt x="359978" y="235382"/>
                  </a:lnTo>
                  <a:lnTo>
                    <a:pt x="363236" y="237382"/>
                  </a:lnTo>
                  <a:lnTo>
                    <a:pt x="365789" y="238782"/>
                  </a:lnTo>
                  <a:lnTo>
                    <a:pt x="366969" y="238563"/>
                  </a:lnTo>
                  <a:lnTo>
                    <a:pt x="368265" y="237810"/>
                  </a:lnTo>
                  <a:lnTo>
                    <a:pt x="369398" y="237382"/>
                  </a:lnTo>
                  <a:lnTo>
                    <a:pt x="370722" y="237782"/>
                  </a:lnTo>
                  <a:lnTo>
                    <a:pt x="372723" y="238849"/>
                  </a:lnTo>
                  <a:lnTo>
                    <a:pt x="377418" y="242106"/>
                  </a:lnTo>
                  <a:lnTo>
                    <a:pt x="381800" y="244650"/>
                  </a:lnTo>
                  <a:lnTo>
                    <a:pt x="386572" y="244192"/>
                  </a:lnTo>
                  <a:lnTo>
                    <a:pt x="387839" y="244602"/>
                  </a:lnTo>
                  <a:lnTo>
                    <a:pt x="388734" y="246907"/>
                  </a:lnTo>
                  <a:lnTo>
                    <a:pt x="389334" y="249241"/>
                  </a:lnTo>
                  <a:lnTo>
                    <a:pt x="394668" y="250784"/>
                  </a:lnTo>
                  <a:lnTo>
                    <a:pt x="398173" y="251479"/>
                  </a:lnTo>
                  <a:lnTo>
                    <a:pt x="402184" y="252746"/>
                  </a:lnTo>
                  <a:lnTo>
                    <a:pt x="404213" y="253689"/>
                  </a:lnTo>
                  <a:lnTo>
                    <a:pt x="406346" y="252508"/>
                  </a:lnTo>
                  <a:lnTo>
                    <a:pt x="406736" y="251470"/>
                  </a:lnTo>
                  <a:lnTo>
                    <a:pt x="408422" y="250860"/>
                  </a:lnTo>
                  <a:lnTo>
                    <a:pt x="411223" y="251127"/>
                  </a:lnTo>
                  <a:lnTo>
                    <a:pt x="416443" y="252936"/>
                  </a:lnTo>
                  <a:lnTo>
                    <a:pt x="418624" y="253479"/>
                  </a:lnTo>
                  <a:lnTo>
                    <a:pt x="420452" y="251765"/>
                  </a:lnTo>
                  <a:lnTo>
                    <a:pt x="423853" y="250974"/>
                  </a:lnTo>
                  <a:lnTo>
                    <a:pt x="425634" y="250079"/>
                  </a:lnTo>
                  <a:lnTo>
                    <a:pt x="429349" y="251984"/>
                  </a:lnTo>
                  <a:lnTo>
                    <a:pt x="436054" y="254365"/>
                  </a:lnTo>
                  <a:lnTo>
                    <a:pt x="439512" y="255851"/>
                  </a:lnTo>
                  <a:lnTo>
                    <a:pt x="440331" y="257308"/>
                  </a:lnTo>
                  <a:lnTo>
                    <a:pt x="440703" y="258689"/>
                  </a:lnTo>
                  <a:lnTo>
                    <a:pt x="440674" y="262042"/>
                  </a:lnTo>
                  <a:lnTo>
                    <a:pt x="441522" y="263557"/>
                  </a:lnTo>
                  <a:lnTo>
                    <a:pt x="448246" y="266957"/>
                  </a:lnTo>
                  <a:lnTo>
                    <a:pt x="450466" y="268395"/>
                  </a:lnTo>
                  <a:lnTo>
                    <a:pt x="452256" y="268862"/>
                  </a:lnTo>
                  <a:lnTo>
                    <a:pt x="453266" y="268919"/>
                  </a:lnTo>
                  <a:lnTo>
                    <a:pt x="453961" y="269348"/>
                  </a:lnTo>
                  <a:lnTo>
                    <a:pt x="454561" y="271281"/>
                  </a:lnTo>
                  <a:lnTo>
                    <a:pt x="455038" y="271729"/>
                  </a:lnTo>
                  <a:lnTo>
                    <a:pt x="456333" y="272205"/>
                  </a:lnTo>
                  <a:lnTo>
                    <a:pt x="457743" y="272482"/>
                  </a:lnTo>
                  <a:lnTo>
                    <a:pt x="462115" y="270805"/>
                  </a:lnTo>
                  <a:lnTo>
                    <a:pt x="465105" y="269539"/>
                  </a:lnTo>
                  <a:lnTo>
                    <a:pt x="467240" y="269862"/>
                  </a:lnTo>
                  <a:lnTo>
                    <a:pt x="468620" y="271272"/>
                  </a:lnTo>
                  <a:lnTo>
                    <a:pt x="468820" y="273329"/>
                  </a:lnTo>
                  <a:lnTo>
                    <a:pt x="469621" y="275501"/>
                  </a:lnTo>
                  <a:lnTo>
                    <a:pt x="471145" y="276558"/>
                  </a:lnTo>
                  <a:lnTo>
                    <a:pt x="472783" y="276673"/>
                  </a:lnTo>
                  <a:lnTo>
                    <a:pt x="476841" y="275206"/>
                  </a:lnTo>
                  <a:lnTo>
                    <a:pt x="480107" y="276330"/>
                  </a:lnTo>
                  <a:lnTo>
                    <a:pt x="483098" y="276739"/>
                  </a:lnTo>
                  <a:lnTo>
                    <a:pt x="486432" y="277444"/>
                  </a:lnTo>
                  <a:lnTo>
                    <a:pt x="487727" y="277978"/>
                  </a:lnTo>
                  <a:lnTo>
                    <a:pt x="491176" y="279768"/>
                  </a:lnTo>
                  <a:lnTo>
                    <a:pt x="495395" y="281578"/>
                  </a:lnTo>
                  <a:lnTo>
                    <a:pt x="497024" y="281378"/>
                  </a:lnTo>
                  <a:lnTo>
                    <a:pt x="503815" y="278006"/>
                  </a:lnTo>
                  <a:lnTo>
                    <a:pt x="504396" y="278416"/>
                  </a:lnTo>
                  <a:lnTo>
                    <a:pt x="505777" y="281635"/>
                  </a:lnTo>
                  <a:lnTo>
                    <a:pt x="507845" y="282788"/>
                  </a:lnTo>
                  <a:lnTo>
                    <a:pt x="511073" y="283797"/>
                  </a:lnTo>
                  <a:lnTo>
                    <a:pt x="514445" y="281940"/>
                  </a:lnTo>
                  <a:lnTo>
                    <a:pt x="517103" y="282473"/>
                  </a:lnTo>
                  <a:lnTo>
                    <a:pt x="520322" y="282645"/>
                  </a:lnTo>
                  <a:lnTo>
                    <a:pt x="523408" y="281749"/>
                  </a:lnTo>
                  <a:lnTo>
                    <a:pt x="526085" y="281521"/>
                  </a:lnTo>
                  <a:lnTo>
                    <a:pt x="529980" y="283140"/>
                  </a:lnTo>
                  <a:lnTo>
                    <a:pt x="530837" y="282769"/>
                  </a:lnTo>
                  <a:lnTo>
                    <a:pt x="531580" y="281730"/>
                  </a:lnTo>
                  <a:lnTo>
                    <a:pt x="533095" y="277082"/>
                  </a:lnTo>
                  <a:lnTo>
                    <a:pt x="534438" y="272967"/>
                  </a:lnTo>
                  <a:lnTo>
                    <a:pt x="534315" y="270510"/>
                  </a:lnTo>
                  <a:lnTo>
                    <a:pt x="533086" y="266900"/>
                  </a:lnTo>
                  <a:lnTo>
                    <a:pt x="529933" y="262194"/>
                  </a:lnTo>
                  <a:lnTo>
                    <a:pt x="529704" y="260766"/>
                  </a:lnTo>
                  <a:lnTo>
                    <a:pt x="530761" y="252546"/>
                  </a:lnTo>
                  <a:lnTo>
                    <a:pt x="531933" y="247793"/>
                  </a:lnTo>
                  <a:lnTo>
                    <a:pt x="532933" y="245545"/>
                  </a:lnTo>
                  <a:lnTo>
                    <a:pt x="534038" y="242335"/>
                  </a:lnTo>
                  <a:lnTo>
                    <a:pt x="534238" y="240849"/>
                  </a:lnTo>
                  <a:lnTo>
                    <a:pt x="534124" y="239506"/>
                  </a:lnTo>
                  <a:lnTo>
                    <a:pt x="533048" y="238687"/>
                  </a:lnTo>
                  <a:lnTo>
                    <a:pt x="532762" y="237668"/>
                  </a:lnTo>
                  <a:lnTo>
                    <a:pt x="533029" y="236811"/>
                  </a:lnTo>
                  <a:lnTo>
                    <a:pt x="533885" y="236334"/>
                  </a:lnTo>
                  <a:lnTo>
                    <a:pt x="537467" y="235734"/>
                  </a:lnTo>
                  <a:lnTo>
                    <a:pt x="541506" y="234448"/>
                  </a:lnTo>
                  <a:lnTo>
                    <a:pt x="543115" y="233762"/>
                  </a:lnTo>
                  <a:lnTo>
                    <a:pt x="544325" y="233077"/>
                  </a:lnTo>
                  <a:lnTo>
                    <a:pt x="545563" y="231991"/>
                  </a:lnTo>
                  <a:lnTo>
                    <a:pt x="546716" y="232038"/>
                  </a:lnTo>
                  <a:lnTo>
                    <a:pt x="550336" y="233610"/>
                  </a:lnTo>
                  <a:lnTo>
                    <a:pt x="551602" y="234601"/>
                  </a:lnTo>
                  <a:lnTo>
                    <a:pt x="552269" y="237601"/>
                  </a:lnTo>
                  <a:lnTo>
                    <a:pt x="552812" y="238763"/>
                  </a:lnTo>
                  <a:lnTo>
                    <a:pt x="552336" y="241811"/>
                  </a:lnTo>
                  <a:lnTo>
                    <a:pt x="550164" y="249183"/>
                  </a:lnTo>
                  <a:lnTo>
                    <a:pt x="550593" y="251936"/>
                  </a:lnTo>
                  <a:lnTo>
                    <a:pt x="552392" y="253946"/>
                  </a:lnTo>
                  <a:lnTo>
                    <a:pt x="553964" y="255346"/>
                  </a:lnTo>
                  <a:lnTo>
                    <a:pt x="553707" y="255908"/>
                  </a:lnTo>
                  <a:lnTo>
                    <a:pt x="550469" y="258280"/>
                  </a:lnTo>
                  <a:lnTo>
                    <a:pt x="549887" y="259547"/>
                  </a:lnTo>
                  <a:lnTo>
                    <a:pt x="550602" y="260785"/>
                  </a:lnTo>
                  <a:lnTo>
                    <a:pt x="551888" y="261833"/>
                  </a:lnTo>
                  <a:lnTo>
                    <a:pt x="552469" y="262833"/>
                  </a:lnTo>
                  <a:lnTo>
                    <a:pt x="553069" y="265938"/>
                  </a:lnTo>
                  <a:lnTo>
                    <a:pt x="554717" y="266814"/>
                  </a:lnTo>
                  <a:lnTo>
                    <a:pt x="557974" y="268814"/>
                  </a:lnTo>
                  <a:lnTo>
                    <a:pt x="560841" y="270272"/>
                  </a:lnTo>
                  <a:lnTo>
                    <a:pt x="565766" y="269300"/>
                  </a:lnTo>
                  <a:lnTo>
                    <a:pt x="567157" y="269957"/>
                  </a:lnTo>
                  <a:lnTo>
                    <a:pt x="569576" y="270643"/>
                  </a:lnTo>
                  <a:lnTo>
                    <a:pt x="571462" y="270853"/>
                  </a:lnTo>
                  <a:lnTo>
                    <a:pt x="572557" y="271367"/>
                  </a:lnTo>
                  <a:lnTo>
                    <a:pt x="573167" y="271862"/>
                  </a:lnTo>
                  <a:lnTo>
                    <a:pt x="573081" y="272491"/>
                  </a:lnTo>
                  <a:lnTo>
                    <a:pt x="573186" y="273139"/>
                  </a:lnTo>
                  <a:lnTo>
                    <a:pt x="575881" y="273310"/>
                  </a:lnTo>
                  <a:lnTo>
                    <a:pt x="577301" y="273682"/>
                  </a:lnTo>
                  <a:lnTo>
                    <a:pt x="582092" y="273015"/>
                  </a:lnTo>
                  <a:lnTo>
                    <a:pt x="586902" y="272101"/>
                  </a:lnTo>
                  <a:lnTo>
                    <a:pt x="589112" y="269329"/>
                  </a:lnTo>
                  <a:lnTo>
                    <a:pt x="590093" y="269129"/>
                  </a:lnTo>
                  <a:lnTo>
                    <a:pt x="592855" y="268053"/>
                  </a:lnTo>
                  <a:lnTo>
                    <a:pt x="595579" y="269234"/>
                  </a:lnTo>
                  <a:lnTo>
                    <a:pt x="598570" y="270843"/>
                  </a:lnTo>
                  <a:lnTo>
                    <a:pt x="600189" y="271329"/>
                  </a:lnTo>
                  <a:lnTo>
                    <a:pt x="603380" y="271586"/>
                  </a:lnTo>
                  <a:lnTo>
                    <a:pt x="606485" y="271405"/>
                  </a:lnTo>
                  <a:lnTo>
                    <a:pt x="613915" y="270634"/>
                  </a:lnTo>
                  <a:lnTo>
                    <a:pt x="618001" y="271034"/>
                  </a:lnTo>
                  <a:lnTo>
                    <a:pt x="621754" y="268729"/>
                  </a:lnTo>
                  <a:lnTo>
                    <a:pt x="622525" y="268738"/>
                  </a:lnTo>
                  <a:lnTo>
                    <a:pt x="624173" y="270520"/>
                  </a:lnTo>
                  <a:lnTo>
                    <a:pt x="628298" y="270681"/>
                  </a:lnTo>
                  <a:lnTo>
                    <a:pt x="630488" y="269824"/>
                  </a:lnTo>
                  <a:lnTo>
                    <a:pt x="632850" y="269167"/>
                  </a:lnTo>
                  <a:lnTo>
                    <a:pt x="634355" y="268957"/>
                  </a:lnTo>
                  <a:lnTo>
                    <a:pt x="635565" y="268938"/>
                  </a:lnTo>
                  <a:lnTo>
                    <a:pt x="637022" y="269110"/>
                  </a:lnTo>
                  <a:lnTo>
                    <a:pt x="638404" y="268519"/>
                  </a:lnTo>
                  <a:lnTo>
                    <a:pt x="639032" y="267328"/>
                  </a:lnTo>
                  <a:lnTo>
                    <a:pt x="638890" y="265528"/>
                  </a:lnTo>
                  <a:lnTo>
                    <a:pt x="637899" y="263566"/>
                  </a:lnTo>
                  <a:lnTo>
                    <a:pt x="637032" y="262414"/>
                  </a:lnTo>
                  <a:lnTo>
                    <a:pt x="636861" y="261804"/>
                  </a:lnTo>
                  <a:lnTo>
                    <a:pt x="637127" y="260385"/>
                  </a:lnTo>
                  <a:lnTo>
                    <a:pt x="637889" y="258385"/>
                  </a:lnTo>
                  <a:lnTo>
                    <a:pt x="639289" y="256099"/>
                  </a:lnTo>
                  <a:lnTo>
                    <a:pt x="638260" y="253879"/>
                  </a:lnTo>
                  <a:lnTo>
                    <a:pt x="636822" y="251336"/>
                  </a:lnTo>
                  <a:lnTo>
                    <a:pt x="635765" y="251088"/>
                  </a:lnTo>
                  <a:lnTo>
                    <a:pt x="633098" y="251679"/>
                  </a:lnTo>
                  <a:lnTo>
                    <a:pt x="630212" y="251565"/>
                  </a:lnTo>
                  <a:lnTo>
                    <a:pt x="627936" y="250031"/>
                  </a:lnTo>
                  <a:lnTo>
                    <a:pt x="626240" y="248107"/>
                  </a:lnTo>
                  <a:lnTo>
                    <a:pt x="625830" y="246497"/>
                  </a:lnTo>
                  <a:lnTo>
                    <a:pt x="626326" y="244526"/>
                  </a:lnTo>
                  <a:lnTo>
                    <a:pt x="627078" y="242716"/>
                  </a:lnTo>
                  <a:lnTo>
                    <a:pt x="627240" y="242040"/>
                  </a:lnTo>
                  <a:lnTo>
                    <a:pt x="629402" y="242040"/>
                  </a:lnTo>
                  <a:lnTo>
                    <a:pt x="632393" y="242440"/>
                  </a:lnTo>
                  <a:lnTo>
                    <a:pt x="634660" y="242944"/>
                  </a:lnTo>
                  <a:lnTo>
                    <a:pt x="636479" y="242926"/>
                  </a:lnTo>
                  <a:lnTo>
                    <a:pt x="639785" y="240601"/>
                  </a:lnTo>
                  <a:lnTo>
                    <a:pt x="641289" y="240459"/>
                  </a:lnTo>
                  <a:lnTo>
                    <a:pt x="643023" y="240020"/>
                  </a:lnTo>
                  <a:lnTo>
                    <a:pt x="643776" y="239582"/>
                  </a:lnTo>
                  <a:lnTo>
                    <a:pt x="644300" y="239925"/>
                  </a:lnTo>
                  <a:lnTo>
                    <a:pt x="646195" y="240211"/>
                  </a:lnTo>
                  <a:lnTo>
                    <a:pt x="648167" y="240097"/>
                  </a:lnTo>
                  <a:lnTo>
                    <a:pt x="649929" y="239458"/>
                  </a:lnTo>
                  <a:lnTo>
                    <a:pt x="651700" y="238458"/>
                  </a:lnTo>
                  <a:lnTo>
                    <a:pt x="654844" y="236363"/>
                  </a:lnTo>
                  <a:lnTo>
                    <a:pt x="655463" y="235163"/>
                  </a:lnTo>
                  <a:lnTo>
                    <a:pt x="655463" y="234058"/>
                  </a:lnTo>
                  <a:lnTo>
                    <a:pt x="654872" y="233324"/>
                  </a:lnTo>
                  <a:lnTo>
                    <a:pt x="654272" y="232972"/>
                  </a:lnTo>
                  <a:lnTo>
                    <a:pt x="654510" y="232010"/>
                  </a:lnTo>
                  <a:lnTo>
                    <a:pt x="655834" y="230391"/>
                  </a:lnTo>
                  <a:lnTo>
                    <a:pt x="660645" y="227952"/>
                  </a:lnTo>
                  <a:lnTo>
                    <a:pt x="664740" y="224942"/>
                  </a:lnTo>
                  <a:lnTo>
                    <a:pt x="666988" y="222685"/>
                  </a:lnTo>
                  <a:lnTo>
                    <a:pt x="668017" y="219951"/>
                  </a:lnTo>
                  <a:lnTo>
                    <a:pt x="669321" y="216979"/>
                  </a:lnTo>
                  <a:lnTo>
                    <a:pt x="670541" y="215808"/>
                  </a:lnTo>
                  <a:lnTo>
                    <a:pt x="673446" y="215065"/>
                  </a:lnTo>
                  <a:lnTo>
                    <a:pt x="681581" y="213970"/>
                  </a:lnTo>
                  <a:lnTo>
                    <a:pt x="684143" y="212769"/>
                  </a:lnTo>
                  <a:lnTo>
                    <a:pt x="687924" y="210541"/>
                  </a:lnTo>
                  <a:lnTo>
                    <a:pt x="689829" y="208788"/>
                  </a:lnTo>
                  <a:lnTo>
                    <a:pt x="690886" y="207369"/>
                  </a:lnTo>
                  <a:lnTo>
                    <a:pt x="691000" y="205787"/>
                  </a:lnTo>
                  <a:lnTo>
                    <a:pt x="693515" y="205292"/>
                  </a:lnTo>
                  <a:lnTo>
                    <a:pt x="695706" y="202730"/>
                  </a:lnTo>
                  <a:lnTo>
                    <a:pt x="698363" y="200149"/>
                  </a:lnTo>
                  <a:lnTo>
                    <a:pt x="703040" y="197968"/>
                  </a:lnTo>
                  <a:lnTo>
                    <a:pt x="707184" y="195034"/>
                  </a:lnTo>
                  <a:lnTo>
                    <a:pt x="708622" y="195501"/>
                  </a:lnTo>
                  <a:lnTo>
                    <a:pt x="710127" y="196891"/>
                  </a:lnTo>
                  <a:lnTo>
                    <a:pt x="710927" y="198425"/>
                  </a:lnTo>
                  <a:lnTo>
                    <a:pt x="711098" y="199206"/>
                  </a:lnTo>
                  <a:lnTo>
                    <a:pt x="716394" y="200177"/>
                  </a:lnTo>
                  <a:lnTo>
                    <a:pt x="717232" y="200025"/>
                  </a:lnTo>
                  <a:lnTo>
                    <a:pt x="721128" y="201396"/>
                  </a:lnTo>
                  <a:lnTo>
                    <a:pt x="724719" y="203054"/>
                  </a:lnTo>
                  <a:lnTo>
                    <a:pt x="726700" y="203463"/>
                  </a:lnTo>
                  <a:lnTo>
                    <a:pt x="727672" y="203416"/>
                  </a:lnTo>
                  <a:lnTo>
                    <a:pt x="728500" y="202902"/>
                  </a:lnTo>
                  <a:lnTo>
                    <a:pt x="729472" y="201444"/>
                  </a:lnTo>
                  <a:lnTo>
                    <a:pt x="730462" y="200387"/>
                  </a:lnTo>
                  <a:lnTo>
                    <a:pt x="731082" y="199958"/>
                  </a:lnTo>
                  <a:lnTo>
                    <a:pt x="731053" y="198282"/>
                  </a:lnTo>
                  <a:lnTo>
                    <a:pt x="736254" y="195005"/>
                  </a:lnTo>
                  <a:lnTo>
                    <a:pt x="740921" y="192652"/>
                  </a:lnTo>
                  <a:lnTo>
                    <a:pt x="744941" y="190938"/>
                  </a:lnTo>
                  <a:lnTo>
                    <a:pt x="746122" y="191643"/>
                  </a:lnTo>
                  <a:lnTo>
                    <a:pt x="747427" y="192948"/>
                  </a:lnTo>
                  <a:lnTo>
                    <a:pt x="749208" y="196272"/>
                  </a:lnTo>
                  <a:lnTo>
                    <a:pt x="750284" y="197082"/>
                  </a:lnTo>
                  <a:lnTo>
                    <a:pt x="753008" y="196615"/>
                  </a:lnTo>
                  <a:lnTo>
                    <a:pt x="753513" y="196987"/>
                  </a:lnTo>
                  <a:lnTo>
                    <a:pt x="753084" y="198177"/>
                  </a:lnTo>
                  <a:lnTo>
                    <a:pt x="751237" y="199654"/>
                  </a:lnTo>
                  <a:lnTo>
                    <a:pt x="748836" y="200977"/>
                  </a:lnTo>
                  <a:lnTo>
                    <a:pt x="747274" y="202063"/>
                  </a:lnTo>
                  <a:lnTo>
                    <a:pt x="747789" y="205673"/>
                  </a:lnTo>
                  <a:lnTo>
                    <a:pt x="747665" y="206912"/>
                  </a:lnTo>
                  <a:lnTo>
                    <a:pt x="748341" y="207302"/>
                  </a:lnTo>
                  <a:lnTo>
                    <a:pt x="753275" y="203721"/>
                  </a:lnTo>
                  <a:lnTo>
                    <a:pt x="755647" y="203016"/>
                  </a:lnTo>
                  <a:lnTo>
                    <a:pt x="756495" y="203883"/>
                  </a:lnTo>
                  <a:lnTo>
                    <a:pt x="756752" y="205797"/>
                  </a:lnTo>
                  <a:lnTo>
                    <a:pt x="758704" y="209740"/>
                  </a:lnTo>
                  <a:lnTo>
                    <a:pt x="759533" y="211741"/>
                  </a:lnTo>
                  <a:lnTo>
                    <a:pt x="754570" y="216503"/>
                  </a:lnTo>
                  <a:lnTo>
                    <a:pt x="752751" y="218960"/>
                  </a:lnTo>
                  <a:lnTo>
                    <a:pt x="752818" y="219827"/>
                  </a:lnTo>
                  <a:lnTo>
                    <a:pt x="752723" y="220685"/>
                  </a:lnTo>
                  <a:lnTo>
                    <a:pt x="751456" y="221904"/>
                  </a:lnTo>
                  <a:lnTo>
                    <a:pt x="751522" y="222390"/>
                  </a:lnTo>
                  <a:lnTo>
                    <a:pt x="752541" y="223161"/>
                  </a:lnTo>
                  <a:lnTo>
                    <a:pt x="753789" y="223742"/>
                  </a:lnTo>
                  <a:lnTo>
                    <a:pt x="754389" y="223723"/>
                  </a:lnTo>
                  <a:lnTo>
                    <a:pt x="755418" y="222571"/>
                  </a:lnTo>
                  <a:lnTo>
                    <a:pt x="760095" y="220942"/>
                  </a:lnTo>
                  <a:lnTo>
                    <a:pt x="761438" y="221247"/>
                  </a:lnTo>
                  <a:lnTo>
                    <a:pt x="764734" y="223742"/>
                  </a:lnTo>
                  <a:lnTo>
                    <a:pt x="766257" y="223885"/>
                  </a:lnTo>
                  <a:lnTo>
                    <a:pt x="770211" y="224628"/>
                  </a:lnTo>
                  <a:lnTo>
                    <a:pt x="772744" y="223685"/>
                  </a:lnTo>
                  <a:lnTo>
                    <a:pt x="774602" y="224552"/>
                  </a:lnTo>
                  <a:lnTo>
                    <a:pt x="778459" y="227676"/>
                  </a:lnTo>
                  <a:lnTo>
                    <a:pt x="779345" y="228247"/>
                  </a:lnTo>
                  <a:lnTo>
                    <a:pt x="779021" y="230143"/>
                  </a:lnTo>
                  <a:lnTo>
                    <a:pt x="778821" y="232229"/>
                  </a:lnTo>
                  <a:lnTo>
                    <a:pt x="779802" y="233886"/>
                  </a:lnTo>
                  <a:lnTo>
                    <a:pt x="779916" y="235353"/>
                  </a:lnTo>
                  <a:lnTo>
                    <a:pt x="779697" y="236696"/>
                  </a:lnTo>
                  <a:lnTo>
                    <a:pt x="778926" y="237620"/>
                  </a:lnTo>
                  <a:lnTo>
                    <a:pt x="776783" y="238134"/>
                  </a:lnTo>
                  <a:lnTo>
                    <a:pt x="774963" y="239735"/>
                  </a:lnTo>
                  <a:lnTo>
                    <a:pt x="772068" y="242049"/>
                  </a:lnTo>
                  <a:lnTo>
                    <a:pt x="769744" y="243897"/>
                  </a:lnTo>
                  <a:lnTo>
                    <a:pt x="768058" y="245535"/>
                  </a:lnTo>
                  <a:lnTo>
                    <a:pt x="767448" y="247250"/>
                  </a:lnTo>
                  <a:lnTo>
                    <a:pt x="767639" y="249412"/>
                  </a:lnTo>
                  <a:lnTo>
                    <a:pt x="768125" y="251670"/>
                  </a:lnTo>
                  <a:lnTo>
                    <a:pt x="773516" y="259937"/>
                  </a:lnTo>
                  <a:lnTo>
                    <a:pt x="773468" y="261366"/>
                  </a:lnTo>
                  <a:lnTo>
                    <a:pt x="771763" y="261766"/>
                  </a:lnTo>
                  <a:lnTo>
                    <a:pt x="769496" y="260833"/>
                  </a:lnTo>
                  <a:lnTo>
                    <a:pt x="767543" y="259499"/>
                  </a:lnTo>
                  <a:lnTo>
                    <a:pt x="765343" y="255956"/>
                  </a:lnTo>
                  <a:lnTo>
                    <a:pt x="763571" y="254898"/>
                  </a:lnTo>
                  <a:lnTo>
                    <a:pt x="761809" y="254670"/>
                  </a:lnTo>
                  <a:lnTo>
                    <a:pt x="751332" y="256489"/>
                  </a:lnTo>
                  <a:lnTo>
                    <a:pt x="749112" y="257004"/>
                  </a:lnTo>
                  <a:lnTo>
                    <a:pt x="745655" y="258328"/>
                  </a:lnTo>
                  <a:lnTo>
                    <a:pt x="743235" y="260985"/>
                  </a:lnTo>
                  <a:lnTo>
                    <a:pt x="741473" y="263414"/>
                  </a:lnTo>
                  <a:lnTo>
                    <a:pt x="739664" y="264395"/>
                  </a:lnTo>
                  <a:lnTo>
                    <a:pt x="737016" y="266281"/>
                  </a:lnTo>
                  <a:lnTo>
                    <a:pt x="729672" y="272072"/>
                  </a:lnTo>
                  <a:lnTo>
                    <a:pt x="725434" y="274568"/>
                  </a:lnTo>
                  <a:lnTo>
                    <a:pt x="722662" y="275482"/>
                  </a:lnTo>
                  <a:lnTo>
                    <a:pt x="720719" y="276796"/>
                  </a:lnTo>
                  <a:lnTo>
                    <a:pt x="719671" y="278930"/>
                  </a:lnTo>
                  <a:lnTo>
                    <a:pt x="718880" y="280463"/>
                  </a:lnTo>
                  <a:lnTo>
                    <a:pt x="718652" y="284226"/>
                  </a:lnTo>
                  <a:lnTo>
                    <a:pt x="719138" y="288855"/>
                  </a:lnTo>
                  <a:lnTo>
                    <a:pt x="720185" y="291808"/>
                  </a:lnTo>
                  <a:lnTo>
                    <a:pt x="720747" y="292427"/>
                  </a:lnTo>
                  <a:lnTo>
                    <a:pt x="720833" y="293294"/>
                  </a:lnTo>
                  <a:lnTo>
                    <a:pt x="719776" y="294884"/>
                  </a:lnTo>
                  <a:lnTo>
                    <a:pt x="718385" y="296246"/>
                  </a:lnTo>
                  <a:lnTo>
                    <a:pt x="717709" y="297085"/>
                  </a:lnTo>
                  <a:lnTo>
                    <a:pt x="717089" y="301295"/>
                  </a:lnTo>
                  <a:lnTo>
                    <a:pt x="715861" y="303362"/>
                  </a:lnTo>
                  <a:lnTo>
                    <a:pt x="713594" y="306400"/>
                  </a:lnTo>
                  <a:lnTo>
                    <a:pt x="711584" y="308696"/>
                  </a:lnTo>
                  <a:lnTo>
                    <a:pt x="708431" y="310477"/>
                  </a:lnTo>
                  <a:lnTo>
                    <a:pt x="707231" y="311915"/>
                  </a:lnTo>
                  <a:lnTo>
                    <a:pt x="706078" y="314573"/>
                  </a:lnTo>
                  <a:lnTo>
                    <a:pt x="705402" y="316821"/>
                  </a:lnTo>
                  <a:lnTo>
                    <a:pt x="705365" y="317630"/>
                  </a:lnTo>
                  <a:lnTo>
                    <a:pt x="705726" y="318345"/>
                  </a:lnTo>
                  <a:lnTo>
                    <a:pt x="707041" y="319135"/>
                  </a:lnTo>
                  <a:lnTo>
                    <a:pt x="708631" y="319897"/>
                  </a:lnTo>
                  <a:lnTo>
                    <a:pt x="709393" y="321088"/>
                  </a:lnTo>
                  <a:lnTo>
                    <a:pt x="709498" y="322526"/>
                  </a:lnTo>
                  <a:lnTo>
                    <a:pt x="708317" y="325984"/>
                  </a:lnTo>
                  <a:lnTo>
                    <a:pt x="706193" y="330775"/>
                  </a:lnTo>
                  <a:lnTo>
                    <a:pt x="703764" y="334566"/>
                  </a:lnTo>
                  <a:lnTo>
                    <a:pt x="701259" y="338176"/>
                  </a:lnTo>
                  <a:lnTo>
                    <a:pt x="700659" y="339357"/>
                  </a:lnTo>
                  <a:lnTo>
                    <a:pt x="698411" y="343786"/>
                  </a:lnTo>
                  <a:lnTo>
                    <a:pt x="696449" y="349872"/>
                  </a:lnTo>
                  <a:lnTo>
                    <a:pt x="695125" y="353958"/>
                  </a:lnTo>
                  <a:lnTo>
                    <a:pt x="693982" y="356759"/>
                  </a:lnTo>
                  <a:lnTo>
                    <a:pt x="692572" y="356883"/>
                  </a:lnTo>
                  <a:lnTo>
                    <a:pt x="690867" y="355987"/>
                  </a:lnTo>
                  <a:lnTo>
                    <a:pt x="686705" y="354797"/>
                  </a:lnTo>
                  <a:lnTo>
                    <a:pt x="684047" y="353835"/>
                  </a:lnTo>
                  <a:lnTo>
                    <a:pt x="682114" y="352968"/>
                  </a:lnTo>
                  <a:lnTo>
                    <a:pt x="680771" y="353006"/>
                  </a:lnTo>
                  <a:lnTo>
                    <a:pt x="678923" y="353568"/>
                  </a:lnTo>
                  <a:lnTo>
                    <a:pt x="677046" y="353958"/>
                  </a:lnTo>
                  <a:lnTo>
                    <a:pt x="675932" y="353539"/>
                  </a:lnTo>
                  <a:lnTo>
                    <a:pt x="673351" y="351015"/>
                  </a:lnTo>
                  <a:lnTo>
                    <a:pt x="672560" y="351301"/>
                  </a:lnTo>
                  <a:lnTo>
                    <a:pt x="672056" y="352530"/>
                  </a:lnTo>
                  <a:lnTo>
                    <a:pt x="673798" y="359731"/>
                  </a:lnTo>
                  <a:lnTo>
                    <a:pt x="674932" y="362407"/>
                  </a:lnTo>
                  <a:lnTo>
                    <a:pt x="674741" y="366874"/>
                  </a:lnTo>
                  <a:lnTo>
                    <a:pt x="674294" y="372351"/>
                  </a:lnTo>
                  <a:lnTo>
                    <a:pt x="673627" y="378323"/>
                  </a:lnTo>
                  <a:lnTo>
                    <a:pt x="673179" y="379704"/>
                  </a:lnTo>
                  <a:lnTo>
                    <a:pt x="672074" y="381286"/>
                  </a:lnTo>
                  <a:lnTo>
                    <a:pt x="670617" y="381714"/>
                  </a:lnTo>
                  <a:lnTo>
                    <a:pt x="669293" y="381095"/>
                  </a:lnTo>
                  <a:lnTo>
                    <a:pt x="668236" y="381238"/>
                  </a:lnTo>
                  <a:lnTo>
                    <a:pt x="667883" y="382238"/>
                  </a:lnTo>
                  <a:lnTo>
                    <a:pt x="668188" y="384820"/>
                  </a:lnTo>
                  <a:lnTo>
                    <a:pt x="666893" y="387772"/>
                  </a:lnTo>
                  <a:lnTo>
                    <a:pt x="665940" y="390296"/>
                  </a:lnTo>
                  <a:lnTo>
                    <a:pt x="666188" y="392744"/>
                  </a:lnTo>
                  <a:lnTo>
                    <a:pt x="666645" y="395230"/>
                  </a:lnTo>
                  <a:lnTo>
                    <a:pt x="668160" y="400602"/>
                  </a:lnTo>
                  <a:lnTo>
                    <a:pt x="668169" y="402564"/>
                  </a:lnTo>
                  <a:lnTo>
                    <a:pt x="667874" y="404326"/>
                  </a:lnTo>
                  <a:lnTo>
                    <a:pt x="667083" y="405060"/>
                  </a:lnTo>
                  <a:lnTo>
                    <a:pt x="665721" y="404936"/>
                  </a:lnTo>
                  <a:lnTo>
                    <a:pt x="664978" y="405660"/>
                  </a:lnTo>
                  <a:lnTo>
                    <a:pt x="664416" y="406765"/>
                  </a:lnTo>
                  <a:lnTo>
                    <a:pt x="662883" y="410832"/>
                  </a:lnTo>
                  <a:lnTo>
                    <a:pt x="661416" y="411261"/>
                  </a:lnTo>
                  <a:lnTo>
                    <a:pt x="659939" y="410651"/>
                  </a:lnTo>
                  <a:lnTo>
                    <a:pt x="657730" y="407937"/>
                  </a:lnTo>
                  <a:lnTo>
                    <a:pt x="656377" y="407146"/>
                  </a:lnTo>
                  <a:lnTo>
                    <a:pt x="655520" y="407194"/>
                  </a:lnTo>
                  <a:lnTo>
                    <a:pt x="655139" y="407908"/>
                  </a:lnTo>
                  <a:lnTo>
                    <a:pt x="654539" y="409527"/>
                  </a:lnTo>
                  <a:lnTo>
                    <a:pt x="653939" y="410613"/>
                  </a:lnTo>
                  <a:lnTo>
                    <a:pt x="652463" y="411566"/>
                  </a:lnTo>
                  <a:lnTo>
                    <a:pt x="652100" y="409565"/>
                  </a:lnTo>
                  <a:lnTo>
                    <a:pt x="651310" y="399164"/>
                  </a:lnTo>
                  <a:lnTo>
                    <a:pt x="650710" y="395849"/>
                  </a:lnTo>
                  <a:lnTo>
                    <a:pt x="650224" y="391249"/>
                  </a:lnTo>
                  <a:lnTo>
                    <a:pt x="649510" y="389839"/>
                  </a:lnTo>
                  <a:lnTo>
                    <a:pt x="648595" y="387315"/>
                  </a:lnTo>
                  <a:lnTo>
                    <a:pt x="647586" y="385134"/>
                  </a:lnTo>
                  <a:lnTo>
                    <a:pt x="646738" y="384210"/>
                  </a:lnTo>
                  <a:lnTo>
                    <a:pt x="646195" y="380143"/>
                  </a:lnTo>
                  <a:lnTo>
                    <a:pt x="645995" y="375161"/>
                  </a:lnTo>
                  <a:lnTo>
                    <a:pt x="646004" y="372799"/>
                  </a:lnTo>
                  <a:lnTo>
                    <a:pt x="644814" y="367912"/>
                  </a:lnTo>
                  <a:lnTo>
                    <a:pt x="643652" y="362369"/>
                  </a:lnTo>
                  <a:lnTo>
                    <a:pt x="642080" y="362598"/>
                  </a:lnTo>
                  <a:lnTo>
                    <a:pt x="641147" y="361255"/>
                  </a:lnTo>
                  <a:lnTo>
                    <a:pt x="640470" y="361283"/>
                  </a:lnTo>
                  <a:lnTo>
                    <a:pt x="638260" y="362531"/>
                  </a:lnTo>
                  <a:lnTo>
                    <a:pt x="636498" y="362121"/>
                  </a:lnTo>
                  <a:lnTo>
                    <a:pt x="635194" y="362293"/>
                  </a:lnTo>
                  <a:lnTo>
                    <a:pt x="635184" y="364845"/>
                  </a:lnTo>
                  <a:lnTo>
                    <a:pt x="635403" y="367560"/>
                  </a:lnTo>
                  <a:lnTo>
                    <a:pt x="634908" y="368541"/>
                  </a:lnTo>
                  <a:lnTo>
                    <a:pt x="631460" y="371723"/>
                  </a:lnTo>
                  <a:lnTo>
                    <a:pt x="630498" y="373856"/>
                  </a:lnTo>
                  <a:lnTo>
                    <a:pt x="630593" y="376095"/>
                  </a:lnTo>
                  <a:lnTo>
                    <a:pt x="631021" y="379085"/>
                  </a:lnTo>
                  <a:lnTo>
                    <a:pt x="630412" y="380609"/>
                  </a:lnTo>
                  <a:lnTo>
                    <a:pt x="628917" y="382010"/>
                  </a:lnTo>
                  <a:lnTo>
                    <a:pt x="626907" y="382743"/>
                  </a:lnTo>
                  <a:lnTo>
                    <a:pt x="625135" y="382400"/>
                  </a:lnTo>
                  <a:lnTo>
                    <a:pt x="624001" y="381181"/>
                  </a:lnTo>
                  <a:lnTo>
                    <a:pt x="622945" y="378076"/>
                  </a:lnTo>
                  <a:lnTo>
                    <a:pt x="622002" y="376380"/>
                  </a:lnTo>
                  <a:lnTo>
                    <a:pt x="621011" y="375980"/>
                  </a:lnTo>
                  <a:lnTo>
                    <a:pt x="620239" y="376438"/>
                  </a:lnTo>
                  <a:lnTo>
                    <a:pt x="620134" y="378390"/>
                  </a:lnTo>
                  <a:lnTo>
                    <a:pt x="620192" y="380000"/>
                  </a:lnTo>
                  <a:lnTo>
                    <a:pt x="619944" y="380181"/>
                  </a:lnTo>
                  <a:lnTo>
                    <a:pt x="619392" y="379933"/>
                  </a:lnTo>
                  <a:lnTo>
                    <a:pt x="618763" y="379143"/>
                  </a:lnTo>
                  <a:lnTo>
                    <a:pt x="617115" y="371351"/>
                  </a:lnTo>
                  <a:lnTo>
                    <a:pt x="614763" y="365341"/>
                  </a:lnTo>
                  <a:lnTo>
                    <a:pt x="614619" y="363036"/>
                  </a:lnTo>
                  <a:lnTo>
                    <a:pt x="615477" y="360064"/>
                  </a:lnTo>
                  <a:lnTo>
                    <a:pt x="616534" y="355482"/>
                  </a:lnTo>
                  <a:lnTo>
                    <a:pt x="619325" y="352625"/>
                  </a:lnTo>
                  <a:lnTo>
                    <a:pt x="619687" y="351415"/>
                  </a:lnTo>
                  <a:lnTo>
                    <a:pt x="620144" y="350453"/>
                  </a:lnTo>
                  <a:lnTo>
                    <a:pt x="620820" y="350263"/>
                  </a:lnTo>
                  <a:lnTo>
                    <a:pt x="624402" y="350529"/>
                  </a:lnTo>
                  <a:lnTo>
                    <a:pt x="625602" y="350072"/>
                  </a:lnTo>
                  <a:lnTo>
                    <a:pt x="626659" y="348720"/>
                  </a:lnTo>
                  <a:lnTo>
                    <a:pt x="628202" y="347634"/>
                  </a:lnTo>
                  <a:lnTo>
                    <a:pt x="629745" y="347196"/>
                  </a:lnTo>
                  <a:lnTo>
                    <a:pt x="630974" y="347034"/>
                  </a:lnTo>
                  <a:lnTo>
                    <a:pt x="632946" y="348062"/>
                  </a:lnTo>
                  <a:lnTo>
                    <a:pt x="633765" y="347472"/>
                  </a:lnTo>
                  <a:lnTo>
                    <a:pt x="634365" y="345567"/>
                  </a:lnTo>
                  <a:lnTo>
                    <a:pt x="635222" y="343681"/>
                  </a:lnTo>
                  <a:lnTo>
                    <a:pt x="635775" y="342767"/>
                  </a:lnTo>
                  <a:lnTo>
                    <a:pt x="637098" y="342357"/>
                  </a:lnTo>
                  <a:lnTo>
                    <a:pt x="638784" y="342262"/>
                  </a:lnTo>
                  <a:lnTo>
                    <a:pt x="639346" y="341909"/>
                  </a:lnTo>
                  <a:lnTo>
                    <a:pt x="639803" y="341271"/>
                  </a:lnTo>
                  <a:lnTo>
                    <a:pt x="640223" y="338766"/>
                  </a:lnTo>
                  <a:lnTo>
                    <a:pt x="642375" y="333156"/>
                  </a:lnTo>
                  <a:lnTo>
                    <a:pt x="643138" y="330660"/>
                  </a:lnTo>
                  <a:lnTo>
                    <a:pt x="643251" y="330222"/>
                  </a:lnTo>
                  <a:lnTo>
                    <a:pt x="643185" y="327441"/>
                  </a:lnTo>
                  <a:lnTo>
                    <a:pt x="643794" y="327041"/>
                  </a:lnTo>
                  <a:lnTo>
                    <a:pt x="647366" y="328403"/>
                  </a:lnTo>
                  <a:lnTo>
                    <a:pt x="648928" y="328384"/>
                  </a:lnTo>
                  <a:lnTo>
                    <a:pt x="649776" y="327822"/>
                  </a:lnTo>
                  <a:lnTo>
                    <a:pt x="650053" y="326803"/>
                  </a:lnTo>
                  <a:lnTo>
                    <a:pt x="649595" y="325612"/>
                  </a:lnTo>
                  <a:lnTo>
                    <a:pt x="647052" y="323526"/>
                  </a:lnTo>
                  <a:lnTo>
                    <a:pt x="642538" y="320716"/>
                  </a:lnTo>
                  <a:lnTo>
                    <a:pt x="638394" y="318992"/>
                  </a:lnTo>
                  <a:lnTo>
                    <a:pt x="630736" y="319249"/>
                  </a:lnTo>
                  <a:lnTo>
                    <a:pt x="623154" y="319792"/>
                  </a:lnTo>
                  <a:lnTo>
                    <a:pt x="620935" y="319516"/>
                  </a:lnTo>
                  <a:lnTo>
                    <a:pt x="618163" y="318735"/>
                  </a:lnTo>
                  <a:lnTo>
                    <a:pt x="611352" y="318849"/>
                  </a:lnTo>
                  <a:lnTo>
                    <a:pt x="603123" y="319278"/>
                  </a:lnTo>
                  <a:lnTo>
                    <a:pt x="599989" y="319040"/>
                  </a:lnTo>
                  <a:lnTo>
                    <a:pt x="598446" y="319068"/>
                  </a:lnTo>
                  <a:lnTo>
                    <a:pt x="595350" y="319326"/>
                  </a:lnTo>
                  <a:lnTo>
                    <a:pt x="590302" y="318525"/>
                  </a:lnTo>
                  <a:lnTo>
                    <a:pt x="586807" y="317497"/>
                  </a:lnTo>
                  <a:lnTo>
                    <a:pt x="583711" y="316363"/>
                  </a:lnTo>
                  <a:lnTo>
                    <a:pt x="580034" y="315344"/>
                  </a:lnTo>
                  <a:lnTo>
                    <a:pt x="579148" y="315354"/>
                  </a:lnTo>
                  <a:lnTo>
                    <a:pt x="578634" y="314982"/>
                  </a:lnTo>
                  <a:lnTo>
                    <a:pt x="578282" y="314077"/>
                  </a:lnTo>
                  <a:lnTo>
                    <a:pt x="578158" y="312906"/>
                  </a:lnTo>
                  <a:lnTo>
                    <a:pt x="578920" y="307476"/>
                  </a:lnTo>
                  <a:lnTo>
                    <a:pt x="578244" y="299228"/>
                  </a:lnTo>
                  <a:lnTo>
                    <a:pt x="578863" y="296218"/>
                  </a:lnTo>
                  <a:lnTo>
                    <a:pt x="575853" y="289436"/>
                  </a:lnTo>
                  <a:lnTo>
                    <a:pt x="574824" y="288179"/>
                  </a:lnTo>
                  <a:lnTo>
                    <a:pt x="573434" y="288122"/>
                  </a:lnTo>
                  <a:lnTo>
                    <a:pt x="572548" y="288998"/>
                  </a:lnTo>
                  <a:lnTo>
                    <a:pt x="572195" y="290589"/>
                  </a:lnTo>
                  <a:lnTo>
                    <a:pt x="572700" y="292370"/>
                  </a:lnTo>
                  <a:lnTo>
                    <a:pt x="571595" y="294351"/>
                  </a:lnTo>
                  <a:lnTo>
                    <a:pt x="569376" y="294989"/>
                  </a:lnTo>
                  <a:lnTo>
                    <a:pt x="566785" y="294322"/>
                  </a:lnTo>
                  <a:lnTo>
                    <a:pt x="564632" y="293389"/>
                  </a:lnTo>
                  <a:lnTo>
                    <a:pt x="561861" y="291370"/>
                  </a:lnTo>
                  <a:lnTo>
                    <a:pt x="559775" y="288522"/>
                  </a:lnTo>
                  <a:lnTo>
                    <a:pt x="559594" y="285369"/>
                  </a:lnTo>
                  <a:lnTo>
                    <a:pt x="558651" y="283340"/>
                  </a:lnTo>
                  <a:lnTo>
                    <a:pt x="557365" y="282349"/>
                  </a:lnTo>
                  <a:lnTo>
                    <a:pt x="556422" y="282073"/>
                  </a:lnTo>
                  <a:lnTo>
                    <a:pt x="555574" y="282292"/>
                  </a:lnTo>
                  <a:lnTo>
                    <a:pt x="554831" y="283397"/>
                  </a:lnTo>
                  <a:lnTo>
                    <a:pt x="555479" y="284493"/>
                  </a:lnTo>
                  <a:lnTo>
                    <a:pt x="556365" y="286036"/>
                  </a:lnTo>
                  <a:lnTo>
                    <a:pt x="556070" y="287083"/>
                  </a:lnTo>
                  <a:lnTo>
                    <a:pt x="555279" y="287245"/>
                  </a:lnTo>
                  <a:lnTo>
                    <a:pt x="554098" y="286798"/>
                  </a:lnTo>
                  <a:lnTo>
                    <a:pt x="552269" y="287036"/>
                  </a:lnTo>
                  <a:lnTo>
                    <a:pt x="550497" y="286236"/>
                  </a:lnTo>
                  <a:lnTo>
                    <a:pt x="549440" y="286169"/>
                  </a:lnTo>
                  <a:lnTo>
                    <a:pt x="548392" y="285874"/>
                  </a:lnTo>
                  <a:lnTo>
                    <a:pt x="548326" y="284054"/>
                  </a:lnTo>
                  <a:lnTo>
                    <a:pt x="546716" y="281749"/>
                  </a:lnTo>
                  <a:lnTo>
                    <a:pt x="543992" y="279168"/>
                  </a:lnTo>
                  <a:lnTo>
                    <a:pt x="541315" y="277568"/>
                  </a:lnTo>
                  <a:lnTo>
                    <a:pt x="540029" y="277787"/>
                  </a:lnTo>
                  <a:lnTo>
                    <a:pt x="539382" y="279549"/>
                  </a:lnTo>
                  <a:lnTo>
                    <a:pt x="539534" y="280206"/>
                  </a:lnTo>
                  <a:lnTo>
                    <a:pt x="540477" y="280530"/>
                  </a:lnTo>
                  <a:lnTo>
                    <a:pt x="541830" y="281549"/>
                  </a:lnTo>
                  <a:lnTo>
                    <a:pt x="542115" y="282616"/>
                  </a:lnTo>
                  <a:lnTo>
                    <a:pt x="541915" y="283550"/>
                  </a:lnTo>
                  <a:lnTo>
                    <a:pt x="540248" y="285255"/>
                  </a:lnTo>
                  <a:lnTo>
                    <a:pt x="539067" y="286874"/>
                  </a:lnTo>
                  <a:lnTo>
                    <a:pt x="536429" y="289227"/>
                  </a:lnTo>
                  <a:lnTo>
                    <a:pt x="534181" y="291922"/>
                  </a:lnTo>
                  <a:lnTo>
                    <a:pt x="533590" y="293961"/>
                  </a:lnTo>
                  <a:lnTo>
                    <a:pt x="532743" y="295789"/>
                  </a:lnTo>
                  <a:lnTo>
                    <a:pt x="532409" y="297799"/>
                  </a:lnTo>
                  <a:lnTo>
                    <a:pt x="533000" y="299190"/>
                  </a:lnTo>
                  <a:lnTo>
                    <a:pt x="534085" y="300066"/>
                  </a:lnTo>
                  <a:lnTo>
                    <a:pt x="536905" y="300704"/>
                  </a:lnTo>
                  <a:lnTo>
                    <a:pt x="539858" y="303409"/>
                  </a:lnTo>
                  <a:lnTo>
                    <a:pt x="542239" y="307057"/>
                  </a:lnTo>
                  <a:lnTo>
                    <a:pt x="543582" y="308162"/>
                  </a:lnTo>
                  <a:lnTo>
                    <a:pt x="546021" y="309391"/>
                  </a:lnTo>
                  <a:lnTo>
                    <a:pt x="550716" y="309534"/>
                  </a:lnTo>
                  <a:lnTo>
                    <a:pt x="551412" y="310534"/>
                  </a:lnTo>
                  <a:lnTo>
                    <a:pt x="552079" y="313211"/>
                  </a:lnTo>
                  <a:lnTo>
                    <a:pt x="553002" y="314154"/>
                  </a:lnTo>
                  <a:lnTo>
                    <a:pt x="555393" y="315411"/>
                  </a:lnTo>
                  <a:lnTo>
                    <a:pt x="555593" y="316335"/>
                  </a:lnTo>
                  <a:lnTo>
                    <a:pt x="555012" y="317402"/>
                  </a:lnTo>
                  <a:lnTo>
                    <a:pt x="553955" y="318240"/>
                  </a:lnTo>
                  <a:lnTo>
                    <a:pt x="552002" y="318773"/>
                  </a:lnTo>
                  <a:lnTo>
                    <a:pt x="550145" y="318983"/>
                  </a:lnTo>
                  <a:lnTo>
                    <a:pt x="548278" y="318640"/>
                  </a:lnTo>
                  <a:lnTo>
                    <a:pt x="545506" y="318430"/>
                  </a:lnTo>
                  <a:lnTo>
                    <a:pt x="542363" y="318411"/>
                  </a:lnTo>
                  <a:lnTo>
                    <a:pt x="540134" y="325069"/>
                  </a:lnTo>
                  <a:lnTo>
                    <a:pt x="538543" y="327403"/>
                  </a:lnTo>
                  <a:lnTo>
                    <a:pt x="537639" y="327403"/>
                  </a:lnTo>
                  <a:lnTo>
                    <a:pt x="535210" y="326269"/>
                  </a:lnTo>
                  <a:lnTo>
                    <a:pt x="534171" y="326450"/>
                  </a:lnTo>
                  <a:lnTo>
                    <a:pt x="531371" y="332356"/>
                  </a:lnTo>
                  <a:lnTo>
                    <a:pt x="530980" y="333775"/>
                  </a:lnTo>
                  <a:lnTo>
                    <a:pt x="530790" y="334842"/>
                  </a:lnTo>
                  <a:lnTo>
                    <a:pt x="532276" y="337118"/>
                  </a:lnTo>
                  <a:lnTo>
                    <a:pt x="534057" y="338995"/>
                  </a:lnTo>
                  <a:lnTo>
                    <a:pt x="536181" y="339728"/>
                  </a:lnTo>
                  <a:lnTo>
                    <a:pt x="537848" y="339166"/>
                  </a:lnTo>
                  <a:lnTo>
                    <a:pt x="539201" y="339919"/>
                  </a:lnTo>
                  <a:lnTo>
                    <a:pt x="540782" y="341804"/>
                  </a:lnTo>
                  <a:lnTo>
                    <a:pt x="543497" y="343052"/>
                  </a:lnTo>
                  <a:lnTo>
                    <a:pt x="547335" y="343652"/>
                  </a:lnTo>
                  <a:lnTo>
                    <a:pt x="549516" y="345138"/>
                  </a:lnTo>
                  <a:lnTo>
                    <a:pt x="549783" y="346424"/>
                  </a:lnTo>
                  <a:lnTo>
                    <a:pt x="549593" y="347729"/>
                  </a:lnTo>
                  <a:lnTo>
                    <a:pt x="549250" y="351120"/>
                  </a:lnTo>
                  <a:lnTo>
                    <a:pt x="548878" y="353073"/>
                  </a:lnTo>
                  <a:lnTo>
                    <a:pt x="546811" y="358197"/>
                  </a:lnTo>
                  <a:lnTo>
                    <a:pt x="545335" y="362607"/>
                  </a:lnTo>
                  <a:lnTo>
                    <a:pt x="546097" y="364703"/>
                  </a:lnTo>
                  <a:lnTo>
                    <a:pt x="546649" y="365560"/>
                  </a:lnTo>
                  <a:lnTo>
                    <a:pt x="547173" y="366217"/>
                  </a:lnTo>
                  <a:lnTo>
                    <a:pt x="548830" y="367865"/>
                  </a:lnTo>
                  <a:lnTo>
                    <a:pt x="549983" y="369494"/>
                  </a:lnTo>
                  <a:lnTo>
                    <a:pt x="548992" y="373656"/>
                  </a:lnTo>
                  <a:lnTo>
                    <a:pt x="549535" y="374752"/>
                  </a:lnTo>
                  <a:lnTo>
                    <a:pt x="551755" y="375485"/>
                  </a:lnTo>
                  <a:lnTo>
                    <a:pt x="554145" y="376047"/>
                  </a:lnTo>
                  <a:lnTo>
                    <a:pt x="554984" y="376733"/>
                  </a:lnTo>
                  <a:lnTo>
                    <a:pt x="552907" y="380952"/>
                  </a:lnTo>
                  <a:lnTo>
                    <a:pt x="553345" y="383886"/>
                  </a:lnTo>
                  <a:lnTo>
                    <a:pt x="554221" y="386639"/>
                  </a:lnTo>
                  <a:lnTo>
                    <a:pt x="554850" y="391135"/>
                  </a:lnTo>
                  <a:lnTo>
                    <a:pt x="554945" y="391611"/>
                  </a:lnTo>
                  <a:lnTo>
                    <a:pt x="554774" y="392735"/>
                  </a:lnTo>
                  <a:lnTo>
                    <a:pt x="556136" y="396221"/>
                  </a:lnTo>
                  <a:lnTo>
                    <a:pt x="558241" y="403012"/>
                  </a:lnTo>
                  <a:lnTo>
                    <a:pt x="558403" y="405546"/>
                  </a:lnTo>
                  <a:lnTo>
                    <a:pt x="558279" y="408222"/>
                  </a:lnTo>
                  <a:lnTo>
                    <a:pt x="557660" y="412690"/>
                  </a:lnTo>
                  <a:lnTo>
                    <a:pt x="555555" y="412670"/>
                  </a:lnTo>
                  <a:lnTo>
                    <a:pt x="557432" y="415652"/>
                  </a:lnTo>
                  <a:lnTo>
                    <a:pt x="558032" y="417795"/>
                  </a:lnTo>
                  <a:lnTo>
                    <a:pt x="558289" y="420786"/>
                  </a:lnTo>
                  <a:lnTo>
                    <a:pt x="556031" y="421157"/>
                  </a:lnTo>
                  <a:lnTo>
                    <a:pt x="554431" y="420824"/>
                  </a:lnTo>
                  <a:lnTo>
                    <a:pt x="553098" y="418204"/>
                  </a:lnTo>
                  <a:lnTo>
                    <a:pt x="552479" y="420586"/>
                  </a:lnTo>
                  <a:lnTo>
                    <a:pt x="550097" y="422786"/>
                  </a:lnTo>
                  <a:lnTo>
                    <a:pt x="549240" y="421710"/>
                  </a:lnTo>
                  <a:lnTo>
                    <a:pt x="548744" y="420557"/>
                  </a:lnTo>
                  <a:lnTo>
                    <a:pt x="548650" y="418519"/>
                  </a:lnTo>
                  <a:lnTo>
                    <a:pt x="549964" y="410737"/>
                  </a:lnTo>
                  <a:lnTo>
                    <a:pt x="549697" y="409861"/>
                  </a:lnTo>
                  <a:lnTo>
                    <a:pt x="549107" y="409280"/>
                  </a:lnTo>
                  <a:lnTo>
                    <a:pt x="547801" y="408965"/>
                  </a:lnTo>
                  <a:lnTo>
                    <a:pt x="547316" y="407384"/>
                  </a:lnTo>
                  <a:lnTo>
                    <a:pt x="545325" y="415690"/>
                  </a:lnTo>
                  <a:lnTo>
                    <a:pt x="546202" y="419081"/>
                  </a:lnTo>
                  <a:lnTo>
                    <a:pt x="545802" y="420624"/>
                  </a:lnTo>
                  <a:lnTo>
                    <a:pt x="542087" y="421919"/>
                  </a:lnTo>
                  <a:lnTo>
                    <a:pt x="538324" y="418805"/>
                  </a:lnTo>
                  <a:lnTo>
                    <a:pt x="537848" y="417804"/>
                  </a:lnTo>
                  <a:lnTo>
                    <a:pt x="537629" y="419557"/>
                  </a:lnTo>
                  <a:lnTo>
                    <a:pt x="536953" y="421691"/>
                  </a:lnTo>
                  <a:lnTo>
                    <a:pt x="533429" y="421300"/>
                  </a:lnTo>
                  <a:lnTo>
                    <a:pt x="531686" y="419633"/>
                  </a:lnTo>
                  <a:lnTo>
                    <a:pt x="532819" y="416795"/>
                  </a:lnTo>
                  <a:lnTo>
                    <a:pt x="535000" y="409937"/>
                  </a:lnTo>
                  <a:lnTo>
                    <a:pt x="535410" y="406879"/>
                  </a:lnTo>
                  <a:lnTo>
                    <a:pt x="532486" y="404631"/>
                  </a:lnTo>
                  <a:lnTo>
                    <a:pt x="530009" y="403250"/>
                  </a:lnTo>
                  <a:lnTo>
                    <a:pt x="528590" y="400126"/>
                  </a:lnTo>
                  <a:lnTo>
                    <a:pt x="529133" y="403555"/>
                  </a:lnTo>
                  <a:lnTo>
                    <a:pt x="530457" y="404774"/>
                  </a:lnTo>
                  <a:lnTo>
                    <a:pt x="532381" y="405632"/>
                  </a:lnTo>
                  <a:lnTo>
                    <a:pt x="534419" y="407384"/>
                  </a:lnTo>
                  <a:lnTo>
                    <a:pt x="532952" y="409518"/>
                  </a:lnTo>
                  <a:lnTo>
                    <a:pt x="531523" y="410842"/>
                  </a:lnTo>
                  <a:lnTo>
                    <a:pt x="528790" y="415871"/>
                  </a:lnTo>
                  <a:lnTo>
                    <a:pt x="525456" y="418681"/>
                  </a:lnTo>
                  <a:lnTo>
                    <a:pt x="521570" y="420795"/>
                  </a:lnTo>
                  <a:lnTo>
                    <a:pt x="508806" y="423901"/>
                  </a:lnTo>
                  <a:lnTo>
                    <a:pt x="506130" y="425158"/>
                  </a:lnTo>
                  <a:lnTo>
                    <a:pt x="502215" y="429025"/>
                  </a:lnTo>
                  <a:lnTo>
                    <a:pt x="499681" y="432692"/>
                  </a:lnTo>
                  <a:lnTo>
                    <a:pt x="499215" y="436407"/>
                  </a:lnTo>
                  <a:lnTo>
                    <a:pt x="500643" y="440417"/>
                  </a:lnTo>
                  <a:lnTo>
                    <a:pt x="501805" y="446684"/>
                  </a:lnTo>
                  <a:lnTo>
                    <a:pt x="502777" y="447961"/>
                  </a:lnTo>
                  <a:lnTo>
                    <a:pt x="501415" y="450247"/>
                  </a:lnTo>
                  <a:lnTo>
                    <a:pt x="499043" y="452676"/>
                  </a:lnTo>
                  <a:lnTo>
                    <a:pt x="497081" y="455943"/>
                  </a:lnTo>
                  <a:lnTo>
                    <a:pt x="497262" y="457733"/>
                  </a:lnTo>
                  <a:lnTo>
                    <a:pt x="496757" y="458943"/>
                  </a:lnTo>
                  <a:lnTo>
                    <a:pt x="490032" y="462953"/>
                  </a:lnTo>
                  <a:lnTo>
                    <a:pt x="488623" y="465296"/>
                  </a:lnTo>
                  <a:lnTo>
                    <a:pt x="486775" y="467620"/>
                  </a:lnTo>
                  <a:lnTo>
                    <a:pt x="484565" y="466287"/>
                  </a:lnTo>
                  <a:lnTo>
                    <a:pt x="483270" y="466306"/>
                  </a:lnTo>
                  <a:lnTo>
                    <a:pt x="485051" y="468154"/>
                  </a:lnTo>
                  <a:lnTo>
                    <a:pt x="484822" y="469373"/>
                  </a:lnTo>
                  <a:lnTo>
                    <a:pt x="484194" y="470087"/>
                  </a:lnTo>
                  <a:lnTo>
                    <a:pt x="482498" y="470754"/>
                  </a:lnTo>
                  <a:lnTo>
                    <a:pt x="472783" y="473697"/>
                  </a:lnTo>
                  <a:lnTo>
                    <a:pt x="465353" y="476488"/>
                  </a:lnTo>
                  <a:lnTo>
                    <a:pt x="463267" y="476374"/>
                  </a:lnTo>
                  <a:lnTo>
                    <a:pt x="463648" y="475526"/>
                  </a:lnTo>
                  <a:lnTo>
                    <a:pt x="464953" y="474774"/>
                  </a:lnTo>
                  <a:lnTo>
                    <a:pt x="464820" y="471573"/>
                  </a:lnTo>
                  <a:lnTo>
                    <a:pt x="463458" y="470983"/>
                  </a:lnTo>
                  <a:lnTo>
                    <a:pt x="462276" y="470754"/>
                  </a:lnTo>
                  <a:lnTo>
                    <a:pt x="456619" y="474659"/>
                  </a:lnTo>
                  <a:lnTo>
                    <a:pt x="454333" y="478517"/>
                  </a:lnTo>
                  <a:lnTo>
                    <a:pt x="454809" y="479250"/>
                  </a:lnTo>
                  <a:lnTo>
                    <a:pt x="456095" y="479069"/>
                  </a:lnTo>
                  <a:lnTo>
                    <a:pt x="459895" y="476888"/>
                  </a:lnTo>
                  <a:lnTo>
                    <a:pt x="461667" y="477507"/>
                  </a:lnTo>
                  <a:lnTo>
                    <a:pt x="461791" y="478364"/>
                  </a:lnTo>
                  <a:lnTo>
                    <a:pt x="456019" y="481698"/>
                  </a:lnTo>
                  <a:lnTo>
                    <a:pt x="443875" y="492480"/>
                  </a:lnTo>
                  <a:lnTo>
                    <a:pt x="443303" y="494605"/>
                  </a:lnTo>
                  <a:lnTo>
                    <a:pt x="441722" y="497005"/>
                  </a:lnTo>
                  <a:lnTo>
                    <a:pt x="439541" y="499262"/>
                  </a:lnTo>
                  <a:lnTo>
                    <a:pt x="435626" y="504720"/>
                  </a:lnTo>
                  <a:lnTo>
                    <a:pt x="428120" y="512826"/>
                  </a:lnTo>
                  <a:lnTo>
                    <a:pt x="426034" y="515845"/>
                  </a:lnTo>
                  <a:lnTo>
                    <a:pt x="414014" y="522075"/>
                  </a:lnTo>
                  <a:lnTo>
                    <a:pt x="411823" y="523922"/>
                  </a:lnTo>
                  <a:lnTo>
                    <a:pt x="406889" y="529980"/>
                  </a:lnTo>
                  <a:lnTo>
                    <a:pt x="401821" y="534933"/>
                  </a:lnTo>
                  <a:lnTo>
                    <a:pt x="395907" y="539039"/>
                  </a:lnTo>
                  <a:lnTo>
                    <a:pt x="385648" y="544268"/>
                  </a:lnTo>
                  <a:lnTo>
                    <a:pt x="379409" y="549212"/>
                  </a:lnTo>
                  <a:lnTo>
                    <a:pt x="377457" y="552497"/>
                  </a:lnTo>
                  <a:lnTo>
                    <a:pt x="377333" y="553669"/>
                  </a:lnTo>
                  <a:lnTo>
                    <a:pt x="378000" y="555260"/>
                  </a:lnTo>
                  <a:lnTo>
                    <a:pt x="379143" y="556746"/>
                  </a:lnTo>
                  <a:lnTo>
                    <a:pt x="379400" y="557927"/>
                  </a:lnTo>
                  <a:lnTo>
                    <a:pt x="378838" y="560041"/>
                  </a:lnTo>
                  <a:lnTo>
                    <a:pt x="378533" y="561213"/>
                  </a:lnTo>
                  <a:lnTo>
                    <a:pt x="376704" y="564109"/>
                  </a:lnTo>
                  <a:lnTo>
                    <a:pt x="373570" y="566175"/>
                  </a:lnTo>
                  <a:lnTo>
                    <a:pt x="363426" y="570490"/>
                  </a:lnTo>
                  <a:lnTo>
                    <a:pt x="362083" y="570357"/>
                  </a:lnTo>
                  <a:lnTo>
                    <a:pt x="353806" y="569500"/>
                  </a:lnTo>
                  <a:lnTo>
                    <a:pt x="350711" y="570281"/>
                  </a:lnTo>
                  <a:lnTo>
                    <a:pt x="349434" y="572300"/>
                  </a:lnTo>
                  <a:lnTo>
                    <a:pt x="346586" y="580654"/>
                  </a:lnTo>
                  <a:lnTo>
                    <a:pt x="343862" y="582873"/>
                  </a:lnTo>
                  <a:lnTo>
                    <a:pt x="342881" y="584883"/>
                  </a:lnTo>
                  <a:lnTo>
                    <a:pt x="342490" y="586273"/>
                  </a:lnTo>
                  <a:lnTo>
                    <a:pt x="340852" y="586235"/>
                  </a:lnTo>
                  <a:lnTo>
                    <a:pt x="339442" y="585616"/>
                  </a:lnTo>
                  <a:lnTo>
                    <a:pt x="338414" y="586064"/>
                  </a:lnTo>
                  <a:lnTo>
                    <a:pt x="337232" y="583263"/>
                  </a:lnTo>
                  <a:lnTo>
                    <a:pt x="335251" y="582692"/>
                  </a:lnTo>
                  <a:lnTo>
                    <a:pt x="333613" y="582492"/>
                  </a:lnTo>
                  <a:lnTo>
                    <a:pt x="326622" y="585311"/>
                  </a:lnTo>
                  <a:lnTo>
                    <a:pt x="324174" y="587578"/>
                  </a:lnTo>
                  <a:lnTo>
                    <a:pt x="319030" y="598256"/>
                  </a:lnTo>
                  <a:lnTo>
                    <a:pt x="317754" y="605133"/>
                  </a:lnTo>
                  <a:lnTo>
                    <a:pt x="318964" y="612715"/>
                  </a:lnTo>
                  <a:lnTo>
                    <a:pt x="320754" y="618763"/>
                  </a:lnTo>
                  <a:lnTo>
                    <a:pt x="321107" y="621497"/>
                  </a:lnTo>
                  <a:lnTo>
                    <a:pt x="320887" y="625040"/>
                  </a:lnTo>
                  <a:lnTo>
                    <a:pt x="319973" y="626764"/>
                  </a:lnTo>
                  <a:lnTo>
                    <a:pt x="319325" y="628802"/>
                  </a:lnTo>
                  <a:lnTo>
                    <a:pt x="320183" y="633003"/>
                  </a:lnTo>
                  <a:lnTo>
                    <a:pt x="322345" y="638499"/>
                  </a:lnTo>
                  <a:lnTo>
                    <a:pt x="322869" y="640823"/>
                  </a:lnTo>
                  <a:lnTo>
                    <a:pt x="322916" y="643214"/>
                  </a:lnTo>
                  <a:lnTo>
                    <a:pt x="324545" y="648700"/>
                  </a:lnTo>
                  <a:lnTo>
                    <a:pt x="323450" y="647709"/>
                  </a:lnTo>
                  <a:lnTo>
                    <a:pt x="322583" y="645395"/>
                  </a:lnTo>
                  <a:lnTo>
                    <a:pt x="320526" y="642442"/>
                  </a:lnTo>
                  <a:lnTo>
                    <a:pt x="318002" y="645385"/>
                  </a:lnTo>
                  <a:lnTo>
                    <a:pt x="319392" y="647500"/>
                  </a:lnTo>
                  <a:lnTo>
                    <a:pt x="324098" y="650014"/>
                  </a:lnTo>
                  <a:lnTo>
                    <a:pt x="325488" y="652072"/>
                  </a:lnTo>
                  <a:lnTo>
                    <a:pt x="322459" y="670369"/>
                  </a:lnTo>
                  <a:lnTo>
                    <a:pt x="320164" y="676856"/>
                  </a:lnTo>
                  <a:lnTo>
                    <a:pt x="317345" y="681104"/>
                  </a:lnTo>
                  <a:lnTo>
                    <a:pt x="315849" y="682742"/>
                  </a:lnTo>
                  <a:lnTo>
                    <a:pt x="312505" y="689486"/>
                  </a:lnTo>
                  <a:lnTo>
                    <a:pt x="310182" y="697592"/>
                  </a:lnTo>
                  <a:lnTo>
                    <a:pt x="309715" y="700707"/>
                  </a:lnTo>
                  <a:lnTo>
                    <a:pt x="310762" y="704193"/>
                  </a:lnTo>
                  <a:lnTo>
                    <a:pt x="309572" y="706250"/>
                  </a:lnTo>
                  <a:lnTo>
                    <a:pt x="308086" y="707822"/>
                  </a:lnTo>
                  <a:lnTo>
                    <a:pt x="310915" y="707117"/>
                  </a:lnTo>
                  <a:lnTo>
                    <a:pt x="311886" y="709003"/>
                  </a:lnTo>
                  <a:lnTo>
                    <a:pt x="312248" y="710955"/>
                  </a:lnTo>
                  <a:lnTo>
                    <a:pt x="312287" y="722538"/>
                  </a:lnTo>
                  <a:lnTo>
                    <a:pt x="311972" y="734596"/>
                  </a:lnTo>
                  <a:lnTo>
                    <a:pt x="309791" y="735092"/>
                  </a:lnTo>
                  <a:lnTo>
                    <a:pt x="307400" y="735216"/>
                  </a:lnTo>
                  <a:lnTo>
                    <a:pt x="305285" y="734873"/>
                  </a:lnTo>
                  <a:lnTo>
                    <a:pt x="303771" y="734406"/>
                  </a:lnTo>
                  <a:lnTo>
                    <a:pt x="299999" y="735044"/>
                  </a:lnTo>
                  <a:lnTo>
                    <a:pt x="297970" y="736378"/>
                  </a:lnTo>
                  <a:lnTo>
                    <a:pt x="296342" y="738588"/>
                  </a:lnTo>
                  <a:lnTo>
                    <a:pt x="296456" y="742359"/>
                  </a:lnTo>
                  <a:lnTo>
                    <a:pt x="289465" y="751846"/>
                  </a:lnTo>
                  <a:lnTo>
                    <a:pt x="287960" y="755009"/>
                  </a:lnTo>
                  <a:lnTo>
                    <a:pt x="287407" y="758047"/>
                  </a:lnTo>
                  <a:lnTo>
                    <a:pt x="288312" y="759638"/>
                  </a:lnTo>
                  <a:lnTo>
                    <a:pt x="290103" y="761267"/>
                  </a:lnTo>
                  <a:lnTo>
                    <a:pt x="292436" y="761924"/>
                  </a:lnTo>
                  <a:lnTo>
                    <a:pt x="296942" y="762581"/>
                  </a:lnTo>
                  <a:lnTo>
                    <a:pt x="299104" y="763448"/>
                  </a:lnTo>
                  <a:lnTo>
                    <a:pt x="300571" y="765057"/>
                  </a:lnTo>
                  <a:lnTo>
                    <a:pt x="295265" y="763343"/>
                  </a:lnTo>
                  <a:lnTo>
                    <a:pt x="289027" y="763000"/>
                  </a:lnTo>
                  <a:lnTo>
                    <a:pt x="274111" y="767401"/>
                  </a:lnTo>
                  <a:lnTo>
                    <a:pt x="270186" y="770487"/>
                  </a:lnTo>
                  <a:lnTo>
                    <a:pt x="267995" y="773163"/>
                  </a:lnTo>
                  <a:lnTo>
                    <a:pt x="266490" y="779278"/>
                  </a:lnTo>
                  <a:lnTo>
                    <a:pt x="266233" y="783364"/>
                  </a:lnTo>
                  <a:lnTo>
                    <a:pt x="264462" y="786765"/>
                  </a:lnTo>
                  <a:lnTo>
                    <a:pt x="256717" y="791985"/>
                  </a:lnTo>
                  <a:lnTo>
                    <a:pt x="251822" y="793594"/>
                  </a:lnTo>
                  <a:lnTo>
                    <a:pt x="249964" y="794985"/>
                  </a:lnTo>
                  <a:lnTo>
                    <a:pt x="244192" y="793185"/>
                  </a:lnTo>
                  <a:lnTo>
                    <a:pt x="237897" y="788613"/>
                  </a:lnTo>
                  <a:lnTo>
                    <a:pt x="235248" y="786155"/>
                  </a:lnTo>
                  <a:lnTo>
                    <a:pt x="225904" y="774344"/>
                  </a:lnTo>
                  <a:lnTo>
                    <a:pt x="224199" y="772849"/>
                  </a:lnTo>
                  <a:lnTo>
                    <a:pt x="222313" y="767791"/>
                  </a:lnTo>
                  <a:lnTo>
                    <a:pt x="222018" y="765905"/>
                  </a:lnTo>
                  <a:lnTo>
                    <a:pt x="221494" y="765153"/>
                  </a:lnTo>
                  <a:lnTo>
                    <a:pt x="220609" y="764638"/>
                  </a:lnTo>
                  <a:lnTo>
                    <a:pt x="220180" y="763857"/>
                  </a:lnTo>
                  <a:lnTo>
                    <a:pt x="218074" y="758066"/>
                  </a:lnTo>
                  <a:lnTo>
                    <a:pt x="217218" y="752027"/>
                  </a:lnTo>
                  <a:lnTo>
                    <a:pt x="215875" y="745274"/>
                  </a:lnTo>
                  <a:lnTo>
                    <a:pt x="216998" y="745741"/>
                  </a:lnTo>
                  <a:lnTo>
                    <a:pt x="218561" y="747960"/>
                  </a:lnTo>
                  <a:lnTo>
                    <a:pt x="219342" y="751189"/>
                  </a:lnTo>
                  <a:lnTo>
                    <a:pt x="219437" y="755704"/>
                  </a:lnTo>
                  <a:lnTo>
                    <a:pt x="220609" y="756228"/>
                  </a:lnTo>
                  <a:lnTo>
                    <a:pt x="221656" y="755799"/>
                  </a:lnTo>
                  <a:lnTo>
                    <a:pt x="218656" y="745398"/>
                  </a:lnTo>
                  <a:lnTo>
                    <a:pt x="216046" y="742817"/>
                  </a:lnTo>
                  <a:lnTo>
                    <a:pt x="215360" y="742645"/>
                  </a:lnTo>
                  <a:lnTo>
                    <a:pt x="214626" y="740978"/>
                  </a:lnTo>
                  <a:lnTo>
                    <a:pt x="214550" y="738883"/>
                  </a:lnTo>
                  <a:lnTo>
                    <a:pt x="214779" y="737892"/>
                  </a:lnTo>
                  <a:lnTo>
                    <a:pt x="212693" y="734482"/>
                  </a:lnTo>
                  <a:lnTo>
                    <a:pt x="211960" y="732453"/>
                  </a:lnTo>
                  <a:lnTo>
                    <a:pt x="207330" y="722138"/>
                  </a:lnTo>
                  <a:lnTo>
                    <a:pt x="205244" y="714737"/>
                  </a:lnTo>
                  <a:lnTo>
                    <a:pt x="202016" y="706498"/>
                  </a:lnTo>
                  <a:lnTo>
                    <a:pt x="199930" y="703612"/>
                  </a:lnTo>
                  <a:lnTo>
                    <a:pt x="196682" y="697249"/>
                  </a:lnTo>
                  <a:lnTo>
                    <a:pt x="193957" y="694287"/>
                  </a:lnTo>
                  <a:lnTo>
                    <a:pt x="191071" y="690315"/>
                  </a:lnTo>
                  <a:lnTo>
                    <a:pt x="188804" y="688553"/>
                  </a:lnTo>
                  <a:lnTo>
                    <a:pt x="187919" y="687629"/>
                  </a:lnTo>
                  <a:lnTo>
                    <a:pt x="181203" y="673846"/>
                  </a:lnTo>
                  <a:lnTo>
                    <a:pt x="179137" y="666217"/>
                  </a:lnTo>
                  <a:lnTo>
                    <a:pt x="177384" y="662616"/>
                  </a:lnTo>
                  <a:lnTo>
                    <a:pt x="176517" y="659873"/>
                  </a:lnTo>
                  <a:lnTo>
                    <a:pt x="174164" y="648148"/>
                  </a:lnTo>
                  <a:lnTo>
                    <a:pt x="174145" y="646052"/>
                  </a:lnTo>
                  <a:lnTo>
                    <a:pt x="173860" y="643757"/>
                  </a:lnTo>
                  <a:lnTo>
                    <a:pt x="172183" y="638785"/>
                  </a:lnTo>
                  <a:lnTo>
                    <a:pt x="169240" y="633403"/>
                  </a:lnTo>
                  <a:lnTo>
                    <a:pt x="168393" y="630050"/>
                  </a:lnTo>
                  <a:lnTo>
                    <a:pt x="168402" y="628745"/>
                  </a:lnTo>
                  <a:lnTo>
                    <a:pt x="166535" y="623506"/>
                  </a:lnTo>
                  <a:lnTo>
                    <a:pt x="166135" y="621116"/>
                  </a:lnTo>
                  <a:lnTo>
                    <a:pt x="164878" y="618906"/>
                  </a:lnTo>
                  <a:lnTo>
                    <a:pt x="163411" y="616877"/>
                  </a:lnTo>
                  <a:lnTo>
                    <a:pt x="161887" y="615248"/>
                  </a:lnTo>
                  <a:lnTo>
                    <a:pt x="158296" y="609933"/>
                  </a:lnTo>
                  <a:lnTo>
                    <a:pt x="157010" y="608638"/>
                  </a:lnTo>
                  <a:lnTo>
                    <a:pt x="154562" y="605190"/>
                  </a:lnTo>
                  <a:lnTo>
                    <a:pt x="152819" y="598818"/>
                  </a:lnTo>
                  <a:lnTo>
                    <a:pt x="150590" y="596322"/>
                  </a:lnTo>
                  <a:lnTo>
                    <a:pt x="154095" y="596322"/>
                  </a:lnTo>
                  <a:lnTo>
                    <a:pt x="151952" y="593960"/>
                  </a:lnTo>
                  <a:lnTo>
                    <a:pt x="150943" y="592417"/>
                  </a:lnTo>
                  <a:lnTo>
                    <a:pt x="149819" y="591464"/>
                  </a:lnTo>
                  <a:lnTo>
                    <a:pt x="151447" y="589083"/>
                  </a:lnTo>
                  <a:lnTo>
                    <a:pt x="148780" y="589150"/>
                  </a:lnTo>
                  <a:lnTo>
                    <a:pt x="147371" y="587721"/>
                  </a:lnTo>
                  <a:lnTo>
                    <a:pt x="145437" y="583244"/>
                  </a:lnTo>
                  <a:lnTo>
                    <a:pt x="141922" y="578177"/>
                  </a:lnTo>
                  <a:lnTo>
                    <a:pt x="141322" y="575472"/>
                  </a:lnTo>
                  <a:lnTo>
                    <a:pt x="138217" y="566947"/>
                  </a:lnTo>
                  <a:lnTo>
                    <a:pt x="135588" y="546440"/>
                  </a:lnTo>
                  <a:lnTo>
                    <a:pt x="133179" y="537286"/>
                  </a:lnTo>
                  <a:lnTo>
                    <a:pt x="133369" y="534657"/>
                  </a:lnTo>
                  <a:lnTo>
                    <a:pt x="130454" y="526714"/>
                  </a:lnTo>
                  <a:lnTo>
                    <a:pt x="129035" y="521379"/>
                  </a:lnTo>
                  <a:lnTo>
                    <a:pt x="128454" y="516855"/>
                  </a:lnTo>
                  <a:lnTo>
                    <a:pt x="127682" y="513883"/>
                  </a:lnTo>
                  <a:lnTo>
                    <a:pt x="126987" y="507978"/>
                  </a:lnTo>
                  <a:lnTo>
                    <a:pt x="125873" y="506111"/>
                  </a:lnTo>
                  <a:lnTo>
                    <a:pt x="125749" y="504987"/>
                  </a:lnTo>
                  <a:lnTo>
                    <a:pt x="126492" y="502291"/>
                  </a:lnTo>
                  <a:lnTo>
                    <a:pt x="128578" y="498129"/>
                  </a:lnTo>
                  <a:lnTo>
                    <a:pt x="129349" y="495490"/>
                  </a:lnTo>
                  <a:lnTo>
                    <a:pt x="128444" y="491776"/>
                  </a:lnTo>
                  <a:lnTo>
                    <a:pt x="126549" y="495681"/>
                  </a:lnTo>
                  <a:lnTo>
                    <a:pt x="124777" y="496776"/>
                  </a:lnTo>
                  <a:lnTo>
                    <a:pt x="123930" y="493862"/>
                  </a:lnTo>
                  <a:lnTo>
                    <a:pt x="123920" y="489937"/>
                  </a:lnTo>
                  <a:lnTo>
                    <a:pt x="123701" y="488994"/>
                  </a:lnTo>
                  <a:lnTo>
                    <a:pt x="124168" y="487680"/>
                  </a:lnTo>
                  <a:lnTo>
                    <a:pt x="128854" y="488280"/>
                  </a:lnTo>
                  <a:lnTo>
                    <a:pt x="123520" y="485870"/>
                  </a:lnTo>
                  <a:lnTo>
                    <a:pt x="122891" y="484461"/>
                  </a:lnTo>
                  <a:lnTo>
                    <a:pt x="122691" y="483403"/>
                  </a:lnTo>
                  <a:lnTo>
                    <a:pt x="123834" y="481451"/>
                  </a:lnTo>
                  <a:lnTo>
                    <a:pt x="121891" y="479803"/>
                  </a:lnTo>
                  <a:lnTo>
                    <a:pt x="121110" y="474754"/>
                  </a:lnTo>
                  <a:lnTo>
                    <a:pt x="120539" y="473602"/>
                  </a:lnTo>
                  <a:lnTo>
                    <a:pt x="120319" y="472669"/>
                  </a:lnTo>
                  <a:lnTo>
                    <a:pt x="121425" y="465687"/>
                  </a:lnTo>
                  <a:lnTo>
                    <a:pt x="126016" y="451942"/>
                  </a:lnTo>
                  <a:lnTo>
                    <a:pt x="126359" y="448828"/>
                  </a:lnTo>
                  <a:lnTo>
                    <a:pt x="125959" y="444398"/>
                  </a:lnTo>
                  <a:lnTo>
                    <a:pt x="124939" y="440874"/>
                  </a:lnTo>
                  <a:lnTo>
                    <a:pt x="124501" y="437140"/>
                  </a:lnTo>
                  <a:lnTo>
                    <a:pt x="124225" y="436178"/>
                  </a:lnTo>
                  <a:lnTo>
                    <a:pt x="122558" y="435835"/>
                  </a:lnTo>
                  <a:lnTo>
                    <a:pt x="120977" y="434454"/>
                  </a:lnTo>
                  <a:lnTo>
                    <a:pt x="119148" y="428911"/>
                  </a:lnTo>
                  <a:lnTo>
                    <a:pt x="120825" y="427091"/>
                  </a:lnTo>
                  <a:lnTo>
                    <a:pt x="122120" y="426091"/>
                  </a:lnTo>
                  <a:lnTo>
                    <a:pt x="120339" y="426510"/>
                  </a:lnTo>
                  <a:lnTo>
                    <a:pt x="118872" y="426339"/>
                  </a:lnTo>
                  <a:lnTo>
                    <a:pt x="121653" y="423777"/>
                  </a:lnTo>
                  <a:lnTo>
                    <a:pt x="124139" y="421815"/>
                  </a:lnTo>
                  <a:lnTo>
                    <a:pt x="129807" y="419538"/>
                  </a:lnTo>
                  <a:lnTo>
                    <a:pt x="132216" y="418081"/>
                  </a:lnTo>
                  <a:lnTo>
                    <a:pt x="128654" y="419395"/>
                  </a:lnTo>
                  <a:lnTo>
                    <a:pt x="124920" y="419890"/>
                  </a:lnTo>
                  <a:lnTo>
                    <a:pt x="116995" y="419624"/>
                  </a:lnTo>
                  <a:lnTo>
                    <a:pt x="118320" y="414442"/>
                  </a:lnTo>
                  <a:lnTo>
                    <a:pt x="119701" y="412709"/>
                  </a:lnTo>
                  <a:lnTo>
                    <a:pt x="121196" y="411737"/>
                  </a:lnTo>
                  <a:lnTo>
                    <a:pt x="118996" y="412032"/>
                  </a:lnTo>
                  <a:lnTo>
                    <a:pt x="116443" y="411623"/>
                  </a:lnTo>
                  <a:lnTo>
                    <a:pt x="117262" y="406355"/>
                  </a:lnTo>
                  <a:lnTo>
                    <a:pt x="119272" y="405212"/>
                  </a:lnTo>
                  <a:lnTo>
                    <a:pt x="121434" y="404993"/>
                  </a:lnTo>
                  <a:lnTo>
                    <a:pt x="124120" y="404241"/>
                  </a:lnTo>
                  <a:lnTo>
                    <a:pt x="121244" y="403374"/>
                  </a:lnTo>
                  <a:lnTo>
                    <a:pt x="118263" y="402955"/>
                  </a:lnTo>
                  <a:lnTo>
                    <a:pt x="114671" y="403822"/>
                  </a:lnTo>
                  <a:lnTo>
                    <a:pt x="111376" y="403184"/>
                  </a:lnTo>
                  <a:lnTo>
                    <a:pt x="107366" y="403193"/>
                  </a:lnTo>
                  <a:lnTo>
                    <a:pt x="108966" y="403898"/>
                  </a:lnTo>
                  <a:lnTo>
                    <a:pt x="110680" y="405498"/>
                  </a:lnTo>
                  <a:lnTo>
                    <a:pt x="109823" y="408356"/>
                  </a:lnTo>
                  <a:lnTo>
                    <a:pt x="109014" y="410137"/>
                  </a:lnTo>
                  <a:lnTo>
                    <a:pt x="106813" y="411366"/>
                  </a:lnTo>
                  <a:lnTo>
                    <a:pt x="105013" y="413223"/>
                  </a:lnTo>
                  <a:lnTo>
                    <a:pt x="104508" y="414852"/>
                  </a:lnTo>
                  <a:lnTo>
                    <a:pt x="103489" y="415995"/>
                  </a:lnTo>
                  <a:lnTo>
                    <a:pt x="105251" y="416805"/>
                  </a:lnTo>
                  <a:lnTo>
                    <a:pt x="107061" y="417385"/>
                  </a:lnTo>
                  <a:lnTo>
                    <a:pt x="108109" y="418709"/>
                  </a:lnTo>
                  <a:lnTo>
                    <a:pt x="109347" y="420624"/>
                  </a:lnTo>
                  <a:lnTo>
                    <a:pt x="109280" y="424348"/>
                  </a:lnTo>
                  <a:lnTo>
                    <a:pt x="104537" y="433102"/>
                  </a:lnTo>
                  <a:lnTo>
                    <a:pt x="102898" y="435054"/>
                  </a:lnTo>
                  <a:lnTo>
                    <a:pt x="91021" y="440331"/>
                  </a:lnTo>
                  <a:lnTo>
                    <a:pt x="86363" y="443198"/>
                  </a:lnTo>
                  <a:lnTo>
                    <a:pt x="76419" y="446922"/>
                  </a:lnTo>
                  <a:lnTo>
                    <a:pt x="72552" y="447618"/>
                  </a:lnTo>
                  <a:lnTo>
                    <a:pt x="68266" y="446875"/>
                  </a:lnTo>
                  <a:lnTo>
                    <a:pt x="61998" y="444046"/>
                  </a:lnTo>
                  <a:lnTo>
                    <a:pt x="52435" y="436797"/>
                  </a:lnTo>
                  <a:lnTo>
                    <a:pt x="49949" y="434407"/>
                  </a:lnTo>
                  <a:lnTo>
                    <a:pt x="42300" y="425082"/>
                  </a:lnTo>
                  <a:lnTo>
                    <a:pt x="36786" y="420138"/>
                  </a:lnTo>
                  <a:lnTo>
                    <a:pt x="32604" y="415537"/>
                  </a:lnTo>
                  <a:lnTo>
                    <a:pt x="27422" y="411175"/>
                  </a:lnTo>
                  <a:lnTo>
                    <a:pt x="22536" y="405289"/>
                  </a:lnTo>
                  <a:lnTo>
                    <a:pt x="21498" y="402602"/>
                  </a:lnTo>
                  <a:lnTo>
                    <a:pt x="21860" y="399869"/>
                  </a:lnTo>
                  <a:lnTo>
                    <a:pt x="23679" y="398383"/>
                  </a:lnTo>
                  <a:lnTo>
                    <a:pt x="25812" y="398983"/>
                  </a:lnTo>
                  <a:lnTo>
                    <a:pt x="27498" y="401288"/>
                  </a:lnTo>
                  <a:lnTo>
                    <a:pt x="28689" y="402317"/>
                  </a:lnTo>
                  <a:lnTo>
                    <a:pt x="29689" y="402736"/>
                  </a:lnTo>
                  <a:lnTo>
                    <a:pt x="36986" y="399202"/>
                  </a:lnTo>
                  <a:lnTo>
                    <a:pt x="39814" y="399345"/>
                  </a:lnTo>
                  <a:lnTo>
                    <a:pt x="41748" y="397573"/>
                  </a:lnTo>
                  <a:lnTo>
                    <a:pt x="44196" y="397964"/>
                  </a:lnTo>
                  <a:lnTo>
                    <a:pt x="49187" y="395202"/>
                  </a:lnTo>
                  <a:lnTo>
                    <a:pt x="51282" y="395030"/>
                  </a:lnTo>
                  <a:lnTo>
                    <a:pt x="53778" y="394478"/>
                  </a:lnTo>
                  <a:lnTo>
                    <a:pt x="57798" y="387477"/>
                  </a:lnTo>
                  <a:lnTo>
                    <a:pt x="60807" y="383019"/>
                  </a:lnTo>
                  <a:lnTo>
                    <a:pt x="62760" y="382086"/>
                  </a:lnTo>
                  <a:lnTo>
                    <a:pt x="62646" y="381000"/>
                  </a:lnTo>
                  <a:lnTo>
                    <a:pt x="62103" y="379581"/>
                  </a:lnTo>
                  <a:lnTo>
                    <a:pt x="60646" y="379943"/>
                  </a:lnTo>
                  <a:lnTo>
                    <a:pt x="59627" y="381295"/>
                  </a:lnTo>
                  <a:lnTo>
                    <a:pt x="58874" y="382934"/>
                  </a:lnTo>
                  <a:lnTo>
                    <a:pt x="58112" y="383915"/>
                  </a:lnTo>
                  <a:lnTo>
                    <a:pt x="55750" y="383010"/>
                  </a:lnTo>
                  <a:lnTo>
                    <a:pt x="54159" y="383162"/>
                  </a:lnTo>
                  <a:lnTo>
                    <a:pt x="52197" y="383695"/>
                  </a:lnTo>
                  <a:lnTo>
                    <a:pt x="45025" y="386305"/>
                  </a:lnTo>
                  <a:lnTo>
                    <a:pt x="42072" y="388648"/>
                  </a:lnTo>
                  <a:lnTo>
                    <a:pt x="40071" y="389115"/>
                  </a:lnTo>
                  <a:lnTo>
                    <a:pt x="28613" y="386534"/>
                  </a:lnTo>
                  <a:lnTo>
                    <a:pt x="17412" y="380609"/>
                  </a:lnTo>
                  <a:lnTo>
                    <a:pt x="12697" y="376666"/>
                  </a:lnTo>
                  <a:lnTo>
                    <a:pt x="9715" y="371627"/>
                  </a:lnTo>
                  <a:lnTo>
                    <a:pt x="6734" y="365617"/>
                  </a:lnTo>
                  <a:lnTo>
                    <a:pt x="7715" y="363931"/>
                  </a:lnTo>
                  <a:lnTo>
                    <a:pt x="12344" y="360312"/>
                  </a:lnTo>
                  <a:lnTo>
                    <a:pt x="16345" y="357464"/>
                  </a:lnTo>
                  <a:lnTo>
                    <a:pt x="12754" y="358730"/>
                  </a:lnTo>
                  <a:lnTo>
                    <a:pt x="8867" y="360493"/>
                  </a:lnTo>
                  <a:lnTo>
                    <a:pt x="6944" y="361721"/>
                  </a:lnTo>
                  <a:lnTo>
                    <a:pt x="4763" y="364302"/>
                  </a:lnTo>
                  <a:lnTo>
                    <a:pt x="1867" y="364884"/>
                  </a:lnTo>
                  <a:lnTo>
                    <a:pt x="724" y="361054"/>
                  </a:lnTo>
                  <a:lnTo>
                    <a:pt x="0" y="357321"/>
                  </a:lnTo>
                  <a:lnTo>
                    <a:pt x="1848" y="356063"/>
                  </a:lnTo>
                  <a:lnTo>
                    <a:pt x="3143" y="355273"/>
                  </a:lnTo>
                  <a:lnTo>
                    <a:pt x="5772" y="354606"/>
                  </a:lnTo>
                  <a:lnTo>
                    <a:pt x="8648" y="354130"/>
                  </a:lnTo>
                  <a:lnTo>
                    <a:pt x="11259" y="354149"/>
                  </a:lnTo>
                  <a:lnTo>
                    <a:pt x="14944" y="354206"/>
                  </a:lnTo>
                  <a:lnTo>
                    <a:pt x="15049" y="345443"/>
                  </a:lnTo>
                  <a:lnTo>
                    <a:pt x="15354" y="344672"/>
                  </a:lnTo>
                  <a:lnTo>
                    <a:pt x="15878" y="344224"/>
                  </a:lnTo>
                  <a:lnTo>
                    <a:pt x="16478" y="344033"/>
                  </a:lnTo>
                  <a:lnTo>
                    <a:pt x="16983" y="344167"/>
                  </a:lnTo>
                  <a:lnTo>
                    <a:pt x="17736" y="345481"/>
                  </a:lnTo>
                  <a:lnTo>
                    <a:pt x="18679" y="345405"/>
                  </a:lnTo>
                  <a:lnTo>
                    <a:pt x="19678" y="344643"/>
                  </a:lnTo>
                  <a:lnTo>
                    <a:pt x="21907" y="345214"/>
                  </a:lnTo>
                  <a:lnTo>
                    <a:pt x="23698" y="344824"/>
                  </a:lnTo>
                  <a:lnTo>
                    <a:pt x="25508" y="345338"/>
                  </a:lnTo>
                  <a:lnTo>
                    <a:pt x="28594" y="345348"/>
                  </a:lnTo>
                  <a:lnTo>
                    <a:pt x="34166" y="345138"/>
                  </a:lnTo>
                  <a:lnTo>
                    <a:pt x="37262" y="345205"/>
                  </a:lnTo>
                  <a:lnTo>
                    <a:pt x="39262" y="346596"/>
                  </a:lnTo>
                  <a:lnTo>
                    <a:pt x="41453" y="348129"/>
                  </a:lnTo>
                  <a:lnTo>
                    <a:pt x="43825" y="348348"/>
                  </a:lnTo>
                  <a:lnTo>
                    <a:pt x="47263" y="348167"/>
                  </a:lnTo>
                  <a:lnTo>
                    <a:pt x="49596" y="347577"/>
                  </a:lnTo>
                  <a:lnTo>
                    <a:pt x="50778" y="346148"/>
                  </a:lnTo>
                  <a:lnTo>
                    <a:pt x="51664" y="344776"/>
                  </a:lnTo>
                  <a:lnTo>
                    <a:pt x="56759" y="342776"/>
                  </a:lnTo>
                  <a:lnTo>
                    <a:pt x="62112" y="341147"/>
                  </a:lnTo>
                  <a:lnTo>
                    <a:pt x="63655" y="340966"/>
                  </a:lnTo>
                  <a:lnTo>
                    <a:pt x="64141" y="341919"/>
                  </a:lnTo>
                  <a:lnTo>
                    <a:pt x="63903" y="343510"/>
                  </a:lnTo>
                  <a:lnTo>
                    <a:pt x="64522" y="345024"/>
                  </a:lnTo>
                  <a:lnTo>
                    <a:pt x="66675" y="345986"/>
                  </a:lnTo>
                  <a:lnTo>
                    <a:pt x="68189" y="346224"/>
                  </a:lnTo>
                  <a:lnTo>
                    <a:pt x="69552" y="346005"/>
                  </a:lnTo>
                  <a:lnTo>
                    <a:pt x="70561" y="345519"/>
                  </a:lnTo>
                  <a:lnTo>
                    <a:pt x="72733" y="343138"/>
                  </a:lnTo>
                  <a:lnTo>
                    <a:pt x="73857" y="342595"/>
                  </a:lnTo>
                  <a:lnTo>
                    <a:pt x="75314" y="342633"/>
                  </a:lnTo>
                  <a:lnTo>
                    <a:pt x="76952" y="341490"/>
                  </a:lnTo>
                  <a:lnTo>
                    <a:pt x="76981" y="340614"/>
                  </a:lnTo>
                  <a:lnTo>
                    <a:pt x="75942" y="340195"/>
                  </a:lnTo>
                  <a:lnTo>
                    <a:pt x="75057" y="338937"/>
                  </a:lnTo>
                  <a:lnTo>
                    <a:pt x="75229" y="337918"/>
                  </a:lnTo>
                  <a:lnTo>
                    <a:pt x="74971" y="336470"/>
                  </a:lnTo>
                  <a:lnTo>
                    <a:pt x="75152" y="335099"/>
                  </a:lnTo>
                  <a:lnTo>
                    <a:pt x="75848" y="334070"/>
                  </a:lnTo>
                  <a:lnTo>
                    <a:pt x="77067" y="333080"/>
                  </a:lnTo>
                  <a:lnTo>
                    <a:pt x="76343" y="331032"/>
                  </a:lnTo>
                  <a:lnTo>
                    <a:pt x="74476" y="327107"/>
                  </a:lnTo>
                  <a:lnTo>
                    <a:pt x="72523" y="322078"/>
                  </a:lnTo>
                  <a:lnTo>
                    <a:pt x="70456" y="317887"/>
                  </a:lnTo>
                  <a:lnTo>
                    <a:pt x="67837" y="314210"/>
                  </a:lnTo>
                  <a:lnTo>
                    <a:pt x="66484" y="311505"/>
                  </a:lnTo>
                  <a:lnTo>
                    <a:pt x="66627" y="305533"/>
                  </a:lnTo>
                  <a:lnTo>
                    <a:pt x="66399" y="304324"/>
                  </a:lnTo>
                  <a:lnTo>
                    <a:pt x="65494" y="303581"/>
                  </a:lnTo>
                  <a:lnTo>
                    <a:pt x="64284" y="303171"/>
                  </a:lnTo>
                  <a:lnTo>
                    <a:pt x="62579" y="303781"/>
                  </a:lnTo>
                  <a:lnTo>
                    <a:pt x="61046" y="303895"/>
                  </a:lnTo>
                  <a:lnTo>
                    <a:pt x="57750" y="303762"/>
                  </a:lnTo>
                  <a:lnTo>
                    <a:pt x="56131" y="303152"/>
                  </a:lnTo>
                  <a:lnTo>
                    <a:pt x="51730" y="297142"/>
                  </a:lnTo>
                  <a:lnTo>
                    <a:pt x="51149" y="294780"/>
                  </a:lnTo>
                  <a:lnTo>
                    <a:pt x="51130" y="292351"/>
                  </a:lnTo>
                  <a:lnTo>
                    <a:pt x="52587" y="288122"/>
                  </a:lnTo>
                  <a:lnTo>
                    <a:pt x="53035" y="284178"/>
                  </a:lnTo>
                  <a:lnTo>
                    <a:pt x="53235" y="280501"/>
                  </a:lnTo>
                  <a:lnTo>
                    <a:pt x="52997" y="279463"/>
                  </a:lnTo>
                  <a:lnTo>
                    <a:pt x="52111" y="278225"/>
                  </a:lnTo>
                  <a:lnTo>
                    <a:pt x="50635" y="277311"/>
                  </a:lnTo>
                  <a:lnTo>
                    <a:pt x="46682" y="277092"/>
                  </a:lnTo>
                  <a:lnTo>
                    <a:pt x="41986" y="275872"/>
                  </a:lnTo>
                  <a:lnTo>
                    <a:pt x="38376" y="273729"/>
                  </a:lnTo>
                  <a:lnTo>
                    <a:pt x="35862" y="272434"/>
                  </a:lnTo>
                  <a:lnTo>
                    <a:pt x="35185" y="271586"/>
                  </a:lnTo>
                  <a:lnTo>
                    <a:pt x="34880" y="270596"/>
                  </a:lnTo>
                  <a:lnTo>
                    <a:pt x="35537" y="266129"/>
                  </a:lnTo>
                  <a:lnTo>
                    <a:pt x="36671" y="261090"/>
                  </a:lnTo>
                  <a:lnTo>
                    <a:pt x="37500" y="259547"/>
                  </a:lnTo>
                  <a:lnTo>
                    <a:pt x="38928" y="257946"/>
                  </a:lnTo>
                  <a:lnTo>
                    <a:pt x="39986" y="256860"/>
                  </a:lnTo>
                  <a:lnTo>
                    <a:pt x="41681" y="255422"/>
                  </a:lnTo>
                  <a:lnTo>
                    <a:pt x="46263" y="250603"/>
                  </a:lnTo>
                  <a:lnTo>
                    <a:pt x="50368" y="243964"/>
                  </a:lnTo>
                  <a:lnTo>
                    <a:pt x="52911" y="239325"/>
                  </a:lnTo>
                  <a:lnTo>
                    <a:pt x="54235" y="237944"/>
                  </a:lnTo>
                  <a:lnTo>
                    <a:pt x="55588" y="236763"/>
                  </a:lnTo>
                  <a:lnTo>
                    <a:pt x="57559" y="235334"/>
                  </a:lnTo>
                  <a:lnTo>
                    <a:pt x="59845" y="234029"/>
                  </a:lnTo>
                  <a:lnTo>
                    <a:pt x="62112" y="234086"/>
                  </a:lnTo>
                  <a:lnTo>
                    <a:pt x="64265" y="235277"/>
                  </a:lnTo>
                  <a:lnTo>
                    <a:pt x="65865" y="236668"/>
                  </a:lnTo>
                  <a:lnTo>
                    <a:pt x="66408" y="239744"/>
                  </a:lnTo>
                  <a:lnTo>
                    <a:pt x="67542" y="241735"/>
                  </a:lnTo>
                  <a:lnTo>
                    <a:pt x="68761" y="242935"/>
                  </a:lnTo>
                  <a:lnTo>
                    <a:pt x="70380" y="243516"/>
                  </a:lnTo>
                  <a:lnTo>
                    <a:pt x="72447" y="243373"/>
                  </a:lnTo>
                  <a:lnTo>
                    <a:pt x="80724" y="239849"/>
                  </a:lnTo>
                  <a:lnTo>
                    <a:pt x="83544" y="239135"/>
                  </a:lnTo>
                  <a:lnTo>
                    <a:pt x="90306" y="238696"/>
                  </a:lnTo>
                  <a:lnTo>
                    <a:pt x="94945" y="237334"/>
                  </a:lnTo>
                  <a:lnTo>
                    <a:pt x="99050" y="235906"/>
                  </a:lnTo>
                  <a:lnTo>
                    <a:pt x="99555" y="233343"/>
                  </a:lnTo>
                  <a:lnTo>
                    <a:pt x="101136" y="229428"/>
                  </a:lnTo>
                  <a:lnTo>
                    <a:pt x="105956" y="224323"/>
                  </a:lnTo>
                  <a:lnTo>
                    <a:pt x="107318" y="222047"/>
                  </a:lnTo>
                  <a:lnTo>
                    <a:pt x="108775" y="217684"/>
                  </a:lnTo>
                  <a:lnTo>
                    <a:pt x="110328" y="213703"/>
                  </a:lnTo>
                  <a:lnTo>
                    <a:pt x="111671" y="212045"/>
                  </a:lnTo>
                  <a:lnTo>
                    <a:pt x="119253" y="207664"/>
                  </a:lnTo>
                  <a:lnTo>
                    <a:pt x="126673" y="203635"/>
                  </a:lnTo>
                  <a:lnTo>
                    <a:pt x="127892" y="201806"/>
                  </a:lnTo>
                  <a:lnTo>
                    <a:pt x="132692" y="193424"/>
                  </a:lnTo>
                  <a:lnTo>
                    <a:pt x="135436" y="187718"/>
                  </a:lnTo>
                  <a:lnTo>
                    <a:pt x="136150" y="185880"/>
                  </a:lnTo>
                  <a:lnTo>
                    <a:pt x="137741" y="180918"/>
                  </a:lnTo>
                  <a:lnTo>
                    <a:pt x="139465" y="175965"/>
                  </a:lnTo>
                  <a:lnTo>
                    <a:pt x="141751" y="174812"/>
                  </a:lnTo>
                  <a:lnTo>
                    <a:pt x="146847" y="172926"/>
                  </a:lnTo>
                  <a:lnTo>
                    <a:pt x="150886" y="171079"/>
                  </a:lnTo>
                  <a:lnTo>
                    <a:pt x="152962" y="168964"/>
                  </a:lnTo>
                  <a:lnTo>
                    <a:pt x="154210" y="167116"/>
                  </a:lnTo>
                  <a:lnTo>
                    <a:pt x="153981" y="165287"/>
                  </a:lnTo>
                  <a:lnTo>
                    <a:pt x="152867" y="163116"/>
                  </a:lnTo>
                  <a:lnTo>
                    <a:pt x="153095" y="161820"/>
                  </a:lnTo>
                  <a:lnTo>
                    <a:pt x="153295" y="160544"/>
                  </a:lnTo>
                  <a:lnTo>
                    <a:pt x="156239" y="157944"/>
                  </a:lnTo>
                  <a:lnTo>
                    <a:pt x="161754" y="150238"/>
                  </a:lnTo>
                  <a:lnTo>
                    <a:pt x="165068" y="146380"/>
                  </a:lnTo>
                  <a:lnTo>
                    <a:pt x="166164" y="146380"/>
                  </a:lnTo>
                  <a:lnTo>
                    <a:pt x="169621" y="144323"/>
                  </a:lnTo>
                  <a:lnTo>
                    <a:pt x="172907" y="141999"/>
                  </a:lnTo>
                  <a:lnTo>
                    <a:pt x="172717" y="140941"/>
                  </a:lnTo>
                  <a:lnTo>
                    <a:pt x="172307" y="139570"/>
                  </a:lnTo>
                  <a:lnTo>
                    <a:pt x="170421" y="138960"/>
                  </a:lnTo>
                  <a:lnTo>
                    <a:pt x="169821" y="137312"/>
                  </a:lnTo>
                  <a:lnTo>
                    <a:pt x="170288" y="134950"/>
                  </a:lnTo>
                  <a:lnTo>
                    <a:pt x="171869" y="128597"/>
                  </a:lnTo>
                  <a:lnTo>
                    <a:pt x="171545" y="126768"/>
                  </a:lnTo>
                  <a:lnTo>
                    <a:pt x="169621" y="120863"/>
                  </a:lnTo>
                  <a:lnTo>
                    <a:pt x="170050" y="119234"/>
                  </a:lnTo>
                  <a:lnTo>
                    <a:pt x="170840" y="117557"/>
                  </a:lnTo>
                  <a:lnTo>
                    <a:pt x="172993" y="115329"/>
                  </a:lnTo>
                  <a:lnTo>
                    <a:pt x="175765" y="113471"/>
                  </a:lnTo>
                  <a:lnTo>
                    <a:pt x="184642" y="109071"/>
                  </a:lnTo>
                  <a:lnTo>
                    <a:pt x="186442" y="108585"/>
                  </a:lnTo>
                  <a:lnTo>
                    <a:pt x="189519" y="107470"/>
                  </a:lnTo>
                  <a:lnTo>
                    <a:pt x="191405" y="105118"/>
                  </a:lnTo>
                  <a:lnTo>
                    <a:pt x="191633" y="103108"/>
                  </a:lnTo>
                  <a:lnTo>
                    <a:pt x="190805" y="101860"/>
                  </a:lnTo>
                  <a:lnTo>
                    <a:pt x="188966" y="100184"/>
                  </a:lnTo>
                  <a:lnTo>
                    <a:pt x="185509" y="98669"/>
                  </a:lnTo>
                  <a:lnTo>
                    <a:pt x="182385" y="97346"/>
                  </a:lnTo>
                  <a:lnTo>
                    <a:pt x="177079" y="97488"/>
                  </a:lnTo>
                  <a:lnTo>
                    <a:pt x="174327" y="96355"/>
                  </a:lnTo>
                  <a:lnTo>
                    <a:pt x="173574" y="95564"/>
                  </a:lnTo>
                  <a:lnTo>
                    <a:pt x="173193" y="92764"/>
                  </a:lnTo>
                  <a:lnTo>
                    <a:pt x="173727" y="88021"/>
                  </a:lnTo>
                  <a:lnTo>
                    <a:pt x="172898" y="87601"/>
                  </a:lnTo>
                  <a:lnTo>
                    <a:pt x="171717" y="88163"/>
                  </a:lnTo>
                  <a:lnTo>
                    <a:pt x="168916" y="87601"/>
                  </a:lnTo>
                  <a:lnTo>
                    <a:pt x="165478" y="87668"/>
                  </a:lnTo>
                  <a:lnTo>
                    <a:pt x="164163" y="86344"/>
                  </a:lnTo>
                  <a:lnTo>
                    <a:pt x="164811" y="84753"/>
                  </a:lnTo>
                  <a:lnTo>
                    <a:pt x="164611" y="82629"/>
                  </a:lnTo>
                  <a:lnTo>
                    <a:pt x="164096" y="80610"/>
                  </a:lnTo>
                  <a:lnTo>
                    <a:pt x="163563" y="80191"/>
                  </a:lnTo>
                  <a:lnTo>
                    <a:pt x="161915" y="79705"/>
                  </a:lnTo>
                  <a:lnTo>
                    <a:pt x="159353" y="77953"/>
                  </a:lnTo>
                  <a:lnTo>
                    <a:pt x="157286" y="75790"/>
                  </a:lnTo>
                  <a:lnTo>
                    <a:pt x="156077" y="74323"/>
                  </a:lnTo>
                  <a:lnTo>
                    <a:pt x="155705" y="73314"/>
                  </a:lnTo>
                  <a:lnTo>
                    <a:pt x="155820" y="72647"/>
                  </a:lnTo>
                  <a:lnTo>
                    <a:pt x="157324" y="70771"/>
                  </a:lnTo>
                  <a:lnTo>
                    <a:pt x="159115" y="68132"/>
                  </a:lnTo>
                  <a:lnTo>
                    <a:pt x="159772" y="65865"/>
                  </a:lnTo>
                  <a:lnTo>
                    <a:pt x="159972" y="64218"/>
                  </a:lnTo>
                  <a:lnTo>
                    <a:pt x="159468" y="63008"/>
                  </a:lnTo>
                  <a:lnTo>
                    <a:pt x="157819" y="61522"/>
                  </a:lnTo>
                  <a:lnTo>
                    <a:pt x="156057" y="60217"/>
                  </a:lnTo>
                  <a:lnTo>
                    <a:pt x="155353" y="59084"/>
                  </a:lnTo>
                  <a:lnTo>
                    <a:pt x="155324" y="57369"/>
                  </a:lnTo>
                  <a:lnTo>
                    <a:pt x="155981" y="55226"/>
                  </a:lnTo>
                  <a:lnTo>
                    <a:pt x="158048" y="53607"/>
                  </a:lnTo>
                  <a:lnTo>
                    <a:pt x="161715" y="52073"/>
                  </a:lnTo>
                  <a:lnTo>
                    <a:pt x="162668" y="50168"/>
                  </a:lnTo>
                  <a:lnTo>
                    <a:pt x="162544" y="48758"/>
                  </a:lnTo>
                  <a:lnTo>
                    <a:pt x="161544" y="48339"/>
                  </a:lnTo>
                  <a:lnTo>
                    <a:pt x="158962" y="48330"/>
                  </a:lnTo>
                  <a:lnTo>
                    <a:pt x="154619" y="47844"/>
                  </a:lnTo>
                  <a:lnTo>
                    <a:pt x="153886" y="47063"/>
                  </a:lnTo>
                  <a:lnTo>
                    <a:pt x="153391" y="46015"/>
                  </a:lnTo>
                  <a:lnTo>
                    <a:pt x="153381" y="44977"/>
                  </a:lnTo>
                  <a:lnTo>
                    <a:pt x="154305" y="43796"/>
                  </a:lnTo>
                  <a:lnTo>
                    <a:pt x="155410" y="42300"/>
                  </a:lnTo>
                  <a:lnTo>
                    <a:pt x="155210" y="40843"/>
                  </a:lnTo>
                  <a:lnTo>
                    <a:pt x="153934" y="39195"/>
                  </a:lnTo>
                  <a:lnTo>
                    <a:pt x="150876" y="37995"/>
                  </a:lnTo>
                  <a:lnTo>
                    <a:pt x="150457" y="36290"/>
                  </a:lnTo>
                  <a:lnTo>
                    <a:pt x="150933" y="34871"/>
                  </a:lnTo>
                  <a:lnTo>
                    <a:pt x="151942" y="32842"/>
                  </a:lnTo>
                  <a:lnTo>
                    <a:pt x="152828" y="31432"/>
                  </a:lnTo>
                  <a:lnTo>
                    <a:pt x="154914" y="27413"/>
                  </a:lnTo>
                  <a:lnTo>
                    <a:pt x="157448" y="26536"/>
                  </a:lnTo>
                  <a:lnTo>
                    <a:pt x="160553" y="25232"/>
                  </a:lnTo>
                  <a:lnTo>
                    <a:pt x="163982" y="23793"/>
                  </a:lnTo>
                  <a:lnTo>
                    <a:pt x="169269" y="24870"/>
                  </a:lnTo>
                  <a:lnTo>
                    <a:pt x="171841" y="25403"/>
                  </a:lnTo>
                  <a:lnTo>
                    <a:pt x="177041" y="26632"/>
                  </a:lnTo>
                  <a:lnTo>
                    <a:pt x="181403" y="27661"/>
                  </a:lnTo>
                  <a:lnTo>
                    <a:pt x="185861" y="27956"/>
                  </a:lnTo>
                  <a:lnTo>
                    <a:pt x="187709" y="27880"/>
                  </a:lnTo>
                  <a:lnTo>
                    <a:pt x="189747" y="29099"/>
                  </a:lnTo>
                  <a:lnTo>
                    <a:pt x="194786" y="31185"/>
                  </a:lnTo>
                  <a:lnTo>
                    <a:pt x="198882" y="32280"/>
                  </a:lnTo>
                  <a:lnTo>
                    <a:pt x="201653" y="32271"/>
                  </a:lnTo>
                  <a:lnTo>
                    <a:pt x="205740" y="30423"/>
                  </a:lnTo>
                  <a:lnTo>
                    <a:pt x="207778" y="28727"/>
                  </a:lnTo>
                  <a:lnTo>
                    <a:pt x="210521" y="26870"/>
                  </a:lnTo>
                  <a:lnTo>
                    <a:pt x="214036" y="26946"/>
                  </a:lnTo>
                  <a:lnTo>
                    <a:pt x="221637" y="24079"/>
                  </a:lnTo>
                  <a:lnTo>
                    <a:pt x="223056" y="24574"/>
                  </a:lnTo>
                  <a:lnTo>
                    <a:pt x="225314" y="24736"/>
                  </a:lnTo>
                  <a:lnTo>
                    <a:pt x="228038" y="23079"/>
                  </a:lnTo>
                  <a:lnTo>
                    <a:pt x="229438" y="21117"/>
                  </a:lnTo>
                  <a:lnTo>
                    <a:pt x="229657" y="20126"/>
                  </a:lnTo>
                  <a:lnTo>
                    <a:pt x="230334" y="19402"/>
                  </a:lnTo>
                  <a:lnTo>
                    <a:pt x="233248" y="18154"/>
                  </a:lnTo>
                  <a:lnTo>
                    <a:pt x="236172" y="16421"/>
                  </a:lnTo>
                  <a:lnTo>
                    <a:pt x="236963" y="14135"/>
                  </a:lnTo>
                  <a:lnTo>
                    <a:pt x="237449" y="12582"/>
                  </a:lnTo>
                  <a:lnTo>
                    <a:pt x="240649" y="10582"/>
                  </a:lnTo>
                  <a:lnTo>
                    <a:pt x="243983" y="8496"/>
                  </a:lnTo>
                  <a:lnTo>
                    <a:pt x="247469" y="6315"/>
                  </a:lnTo>
                  <a:lnTo>
                    <a:pt x="251431" y="3829"/>
                  </a:lnTo>
                  <a:lnTo>
                    <a:pt x="254784" y="1724"/>
                  </a:lnTo>
                  <a:lnTo>
                    <a:pt x="257527" y="0"/>
                  </a:lnTo>
                  <a:lnTo>
                    <a:pt x="257832" y="371"/>
                  </a:lnTo>
                  <a:lnTo>
                    <a:pt x="258909" y="1153"/>
                  </a:lnTo>
                  <a:lnTo>
                    <a:pt x="260071" y="1533"/>
                  </a:lnTo>
                  <a:lnTo>
                    <a:pt x="261432" y="800"/>
                  </a:lnTo>
                  <a:lnTo>
                    <a:pt x="263137" y="190"/>
                  </a:lnTo>
                  <a:lnTo>
                    <a:pt x="264033" y="533"/>
                  </a:lnTo>
                  <a:lnTo>
                    <a:pt x="264157" y="1524"/>
                  </a:lnTo>
                  <a:lnTo>
                    <a:pt x="263137" y="6172"/>
                  </a:lnTo>
                  <a:lnTo>
                    <a:pt x="263223" y="7991"/>
                  </a:lnTo>
                  <a:lnTo>
                    <a:pt x="264928" y="11773"/>
                  </a:lnTo>
                  <a:lnTo>
                    <a:pt x="267138" y="17897"/>
                  </a:lnTo>
                  <a:lnTo>
                    <a:pt x="269214" y="23631"/>
                  </a:lnTo>
                  <a:lnTo>
                    <a:pt x="270434" y="27384"/>
                  </a:lnTo>
                  <a:lnTo>
                    <a:pt x="271643" y="28918"/>
                  </a:lnTo>
                  <a:lnTo>
                    <a:pt x="276682" y="30489"/>
                  </a:lnTo>
                  <a:lnTo>
                    <a:pt x="280835" y="31775"/>
                  </a:lnTo>
                  <a:lnTo>
                    <a:pt x="283302" y="33880"/>
                  </a:lnTo>
                  <a:lnTo>
                    <a:pt x="286026" y="35900"/>
                  </a:lnTo>
                  <a:lnTo>
                    <a:pt x="287931" y="37138"/>
                  </a:lnTo>
                  <a:lnTo>
                    <a:pt x="288836" y="38728"/>
                  </a:lnTo>
                  <a:lnTo>
                    <a:pt x="289027" y="40157"/>
                  </a:lnTo>
                  <a:lnTo>
                    <a:pt x="288855" y="41119"/>
                  </a:lnTo>
                  <a:lnTo>
                    <a:pt x="287817" y="42386"/>
                  </a:lnTo>
                  <a:lnTo>
                    <a:pt x="283035" y="45644"/>
                  </a:lnTo>
                  <a:lnTo>
                    <a:pt x="282464" y="46672"/>
                  </a:lnTo>
                  <a:lnTo>
                    <a:pt x="282321" y="48025"/>
                  </a:lnTo>
                  <a:lnTo>
                    <a:pt x="283264" y="52054"/>
                  </a:lnTo>
                  <a:lnTo>
                    <a:pt x="283854" y="54578"/>
                  </a:lnTo>
                  <a:lnTo>
                    <a:pt x="284026" y="59645"/>
                  </a:lnTo>
                  <a:lnTo>
                    <a:pt x="284340" y="64456"/>
                  </a:lnTo>
                  <a:lnTo>
                    <a:pt x="286035" y="66646"/>
                  </a:lnTo>
                  <a:lnTo>
                    <a:pt x="287426" y="68056"/>
                  </a:lnTo>
                  <a:lnTo>
                    <a:pt x="288274" y="69332"/>
                  </a:lnTo>
                  <a:lnTo>
                    <a:pt x="289989" y="71095"/>
                  </a:lnTo>
                  <a:lnTo>
                    <a:pt x="291427" y="72399"/>
                  </a:lnTo>
                  <a:lnTo>
                    <a:pt x="292655" y="73171"/>
                  </a:lnTo>
                  <a:lnTo>
                    <a:pt x="293255" y="74895"/>
                  </a:lnTo>
                  <a:lnTo>
                    <a:pt x="292903" y="76924"/>
                  </a:lnTo>
                  <a:lnTo>
                    <a:pt x="292389" y="78686"/>
                  </a:lnTo>
                  <a:lnTo>
                    <a:pt x="292551" y="79638"/>
                  </a:lnTo>
                  <a:lnTo>
                    <a:pt x="293541" y="80315"/>
                  </a:lnTo>
                  <a:lnTo>
                    <a:pt x="295056" y="82077"/>
                  </a:lnTo>
                  <a:lnTo>
                    <a:pt x="295256" y="84649"/>
                  </a:lnTo>
                  <a:lnTo>
                    <a:pt x="295151" y="86420"/>
                  </a:lnTo>
                  <a:lnTo>
                    <a:pt x="295751" y="88011"/>
                  </a:lnTo>
                  <a:lnTo>
                    <a:pt x="295913" y="89773"/>
                  </a:lnTo>
                  <a:lnTo>
                    <a:pt x="295447" y="94164"/>
                  </a:lnTo>
                  <a:lnTo>
                    <a:pt x="295523" y="96145"/>
                  </a:lnTo>
                  <a:lnTo>
                    <a:pt x="294198" y="96269"/>
                  </a:lnTo>
                  <a:lnTo>
                    <a:pt x="293065" y="96945"/>
                  </a:lnTo>
                  <a:lnTo>
                    <a:pt x="291455" y="99708"/>
                  </a:lnTo>
                  <a:lnTo>
                    <a:pt x="289598" y="100431"/>
                  </a:lnTo>
                  <a:lnTo>
                    <a:pt x="287493" y="100651"/>
                  </a:lnTo>
                  <a:lnTo>
                    <a:pt x="285321" y="98955"/>
                  </a:lnTo>
                  <a:lnTo>
                    <a:pt x="283540" y="97184"/>
                  </a:lnTo>
                  <a:lnTo>
                    <a:pt x="283054" y="96202"/>
                  </a:lnTo>
                  <a:lnTo>
                    <a:pt x="282607" y="94336"/>
                  </a:lnTo>
                  <a:lnTo>
                    <a:pt x="281644" y="93116"/>
                  </a:lnTo>
                  <a:lnTo>
                    <a:pt x="279797" y="93688"/>
                  </a:lnTo>
                  <a:lnTo>
                    <a:pt x="276987" y="93945"/>
                  </a:lnTo>
                  <a:lnTo>
                    <a:pt x="273948" y="94354"/>
                  </a:lnTo>
                  <a:lnTo>
                    <a:pt x="273386" y="94764"/>
                  </a:lnTo>
                  <a:lnTo>
                    <a:pt x="273329" y="95555"/>
                  </a:lnTo>
                  <a:lnTo>
                    <a:pt x="274072" y="97231"/>
                  </a:lnTo>
                  <a:lnTo>
                    <a:pt x="274701" y="99412"/>
                  </a:lnTo>
                  <a:lnTo>
                    <a:pt x="275082" y="102460"/>
                  </a:lnTo>
                  <a:lnTo>
                    <a:pt x="275901" y="104480"/>
                  </a:lnTo>
                  <a:lnTo>
                    <a:pt x="276158" y="105118"/>
                  </a:lnTo>
                  <a:lnTo>
                    <a:pt x="281025" y="111176"/>
                  </a:lnTo>
                  <a:lnTo>
                    <a:pt x="282302" y="112404"/>
                  </a:lnTo>
                  <a:lnTo>
                    <a:pt x="282569" y="113214"/>
                  </a:lnTo>
                  <a:lnTo>
                    <a:pt x="282064" y="11545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7" name="Freeform: Shape 26">
              <a:extLst>
                <a:ext uri="{FF2B5EF4-FFF2-40B4-BE49-F238E27FC236}">
                  <a16:creationId xmlns:a16="http://schemas.microsoft.com/office/drawing/2014/main" id="{DA6B868F-29FF-6DED-F22D-61FD85E505D7}"/>
                </a:ext>
              </a:extLst>
            </p:cNvPr>
            <p:cNvSpPr>
              <a:spLocks/>
            </p:cNvSpPr>
            <p:nvPr/>
          </p:nvSpPr>
          <p:spPr>
            <a:xfrm>
              <a:off x="6845739" y="3594272"/>
              <a:ext cx="261251" cy="264661"/>
            </a:xfrm>
            <a:custGeom>
              <a:avLst/>
              <a:gdLst>
                <a:gd name="connsiteX0" fmla="*/ 160172 w 261251"/>
                <a:gd name="connsiteY0" fmla="*/ 7668 h 264661"/>
                <a:gd name="connsiteX1" fmla="*/ 160172 w 261251"/>
                <a:gd name="connsiteY1" fmla="*/ 7915 h 264661"/>
                <a:gd name="connsiteX2" fmla="*/ 161058 w 261251"/>
                <a:gd name="connsiteY2" fmla="*/ 10287 h 264661"/>
                <a:gd name="connsiteX3" fmla="*/ 163258 w 261251"/>
                <a:gd name="connsiteY3" fmla="*/ 19098 h 264661"/>
                <a:gd name="connsiteX4" fmla="*/ 164516 w 261251"/>
                <a:gd name="connsiteY4" fmla="*/ 20212 h 264661"/>
                <a:gd name="connsiteX5" fmla="*/ 165945 w 261251"/>
                <a:gd name="connsiteY5" fmla="*/ 21146 h 264661"/>
                <a:gd name="connsiteX6" fmla="*/ 166954 w 261251"/>
                <a:gd name="connsiteY6" fmla="*/ 22450 h 264661"/>
                <a:gd name="connsiteX7" fmla="*/ 167354 w 261251"/>
                <a:gd name="connsiteY7" fmla="*/ 23765 h 264661"/>
                <a:gd name="connsiteX8" fmla="*/ 167230 w 261251"/>
                <a:gd name="connsiteY8" fmla="*/ 25803 h 264661"/>
                <a:gd name="connsiteX9" fmla="*/ 167278 w 261251"/>
                <a:gd name="connsiteY9" fmla="*/ 28165 h 264661"/>
                <a:gd name="connsiteX10" fmla="*/ 167868 w 261251"/>
                <a:gd name="connsiteY10" fmla="*/ 29975 h 264661"/>
                <a:gd name="connsiteX11" fmla="*/ 168687 w 261251"/>
                <a:gd name="connsiteY11" fmla="*/ 31347 h 264661"/>
                <a:gd name="connsiteX12" fmla="*/ 169450 w 261251"/>
                <a:gd name="connsiteY12" fmla="*/ 32032 h 264661"/>
                <a:gd name="connsiteX13" fmla="*/ 170593 w 261251"/>
                <a:gd name="connsiteY13" fmla="*/ 32099 h 264661"/>
                <a:gd name="connsiteX14" fmla="*/ 171964 w 261251"/>
                <a:gd name="connsiteY14" fmla="*/ 32433 h 264661"/>
                <a:gd name="connsiteX15" fmla="*/ 172888 w 261251"/>
                <a:gd name="connsiteY15" fmla="*/ 33795 h 264661"/>
                <a:gd name="connsiteX16" fmla="*/ 175831 w 261251"/>
                <a:gd name="connsiteY16" fmla="*/ 43729 h 264661"/>
                <a:gd name="connsiteX17" fmla="*/ 176107 w 261251"/>
                <a:gd name="connsiteY17" fmla="*/ 45025 h 264661"/>
                <a:gd name="connsiteX18" fmla="*/ 177346 w 261251"/>
                <a:gd name="connsiteY18" fmla="*/ 45444 h 264661"/>
                <a:gd name="connsiteX19" fmla="*/ 179375 w 261251"/>
                <a:gd name="connsiteY19" fmla="*/ 45253 h 264661"/>
                <a:gd name="connsiteX20" fmla="*/ 181460 w 261251"/>
                <a:gd name="connsiteY20" fmla="*/ 46282 h 264661"/>
                <a:gd name="connsiteX21" fmla="*/ 183689 w 261251"/>
                <a:gd name="connsiteY21" fmla="*/ 47882 h 264661"/>
                <a:gd name="connsiteX22" fmla="*/ 185785 w 261251"/>
                <a:gd name="connsiteY22" fmla="*/ 50902 h 264661"/>
                <a:gd name="connsiteX23" fmla="*/ 187194 w 261251"/>
                <a:gd name="connsiteY23" fmla="*/ 51387 h 264661"/>
                <a:gd name="connsiteX24" fmla="*/ 191614 w 261251"/>
                <a:gd name="connsiteY24" fmla="*/ 50940 h 264661"/>
                <a:gd name="connsiteX25" fmla="*/ 197653 w 261251"/>
                <a:gd name="connsiteY25" fmla="*/ 51425 h 264661"/>
                <a:gd name="connsiteX26" fmla="*/ 200482 w 261251"/>
                <a:gd name="connsiteY26" fmla="*/ 52978 h 264661"/>
                <a:gd name="connsiteX27" fmla="*/ 200197 w 261251"/>
                <a:gd name="connsiteY27" fmla="*/ 53940 h 264661"/>
                <a:gd name="connsiteX28" fmla="*/ 198015 w 261251"/>
                <a:gd name="connsiteY28" fmla="*/ 55007 h 264661"/>
                <a:gd name="connsiteX29" fmla="*/ 194177 w 261251"/>
                <a:gd name="connsiteY29" fmla="*/ 56264 h 264661"/>
                <a:gd name="connsiteX30" fmla="*/ 193043 w 261251"/>
                <a:gd name="connsiteY30" fmla="*/ 58388 h 264661"/>
                <a:gd name="connsiteX31" fmla="*/ 192405 w 261251"/>
                <a:gd name="connsiteY31" fmla="*/ 61141 h 264661"/>
                <a:gd name="connsiteX32" fmla="*/ 192519 w 261251"/>
                <a:gd name="connsiteY32" fmla="*/ 62684 h 264661"/>
                <a:gd name="connsiteX33" fmla="*/ 193462 w 261251"/>
                <a:gd name="connsiteY33" fmla="*/ 64380 h 264661"/>
                <a:gd name="connsiteX34" fmla="*/ 196167 w 261251"/>
                <a:gd name="connsiteY34" fmla="*/ 67751 h 264661"/>
                <a:gd name="connsiteX35" fmla="*/ 196319 w 261251"/>
                <a:gd name="connsiteY35" fmla="*/ 68971 h 264661"/>
                <a:gd name="connsiteX36" fmla="*/ 196805 w 261251"/>
                <a:gd name="connsiteY36" fmla="*/ 70666 h 264661"/>
                <a:gd name="connsiteX37" fmla="*/ 197310 w 261251"/>
                <a:gd name="connsiteY37" fmla="*/ 71828 h 264661"/>
                <a:gd name="connsiteX38" fmla="*/ 196748 w 261251"/>
                <a:gd name="connsiteY38" fmla="*/ 74066 h 264661"/>
                <a:gd name="connsiteX39" fmla="*/ 194291 w 261251"/>
                <a:gd name="connsiteY39" fmla="*/ 75619 h 264661"/>
                <a:gd name="connsiteX40" fmla="*/ 191062 w 261251"/>
                <a:gd name="connsiteY40" fmla="*/ 77295 h 264661"/>
                <a:gd name="connsiteX41" fmla="*/ 184575 w 261251"/>
                <a:gd name="connsiteY41" fmla="*/ 84763 h 264661"/>
                <a:gd name="connsiteX42" fmla="*/ 184089 w 261251"/>
                <a:gd name="connsiteY42" fmla="*/ 86373 h 264661"/>
                <a:gd name="connsiteX43" fmla="*/ 184128 w 261251"/>
                <a:gd name="connsiteY43" fmla="*/ 90773 h 264661"/>
                <a:gd name="connsiteX44" fmla="*/ 183480 w 261251"/>
                <a:gd name="connsiteY44" fmla="*/ 92030 h 264661"/>
                <a:gd name="connsiteX45" fmla="*/ 181432 w 261251"/>
                <a:gd name="connsiteY45" fmla="*/ 92012 h 264661"/>
                <a:gd name="connsiteX46" fmla="*/ 179832 w 261251"/>
                <a:gd name="connsiteY46" fmla="*/ 91783 h 264661"/>
                <a:gd name="connsiteX47" fmla="*/ 179746 w 261251"/>
                <a:gd name="connsiteY47" fmla="*/ 93316 h 264661"/>
                <a:gd name="connsiteX48" fmla="*/ 178727 w 261251"/>
                <a:gd name="connsiteY48" fmla="*/ 95374 h 264661"/>
                <a:gd name="connsiteX49" fmla="*/ 178146 w 261251"/>
                <a:gd name="connsiteY49" fmla="*/ 97155 h 264661"/>
                <a:gd name="connsiteX50" fmla="*/ 180527 w 261251"/>
                <a:gd name="connsiteY50" fmla="*/ 101355 h 264661"/>
                <a:gd name="connsiteX51" fmla="*/ 180956 w 261251"/>
                <a:gd name="connsiteY51" fmla="*/ 103584 h 264661"/>
                <a:gd name="connsiteX52" fmla="*/ 180575 w 261251"/>
                <a:gd name="connsiteY52" fmla="*/ 105613 h 264661"/>
                <a:gd name="connsiteX53" fmla="*/ 178365 w 261251"/>
                <a:gd name="connsiteY53" fmla="*/ 109099 h 264661"/>
                <a:gd name="connsiteX54" fmla="*/ 177060 w 261251"/>
                <a:gd name="connsiteY54" fmla="*/ 111442 h 264661"/>
                <a:gd name="connsiteX55" fmla="*/ 177375 w 261251"/>
                <a:gd name="connsiteY55" fmla="*/ 111966 h 264661"/>
                <a:gd name="connsiteX56" fmla="*/ 179098 w 261251"/>
                <a:gd name="connsiteY56" fmla="*/ 112900 h 264661"/>
                <a:gd name="connsiteX57" fmla="*/ 184452 w 261251"/>
                <a:gd name="connsiteY57" fmla="*/ 120548 h 264661"/>
                <a:gd name="connsiteX58" fmla="*/ 186175 w 261251"/>
                <a:gd name="connsiteY58" fmla="*/ 123234 h 264661"/>
                <a:gd name="connsiteX59" fmla="*/ 188443 w 261251"/>
                <a:gd name="connsiteY59" fmla="*/ 122529 h 264661"/>
                <a:gd name="connsiteX60" fmla="*/ 189290 w 261251"/>
                <a:gd name="connsiteY60" fmla="*/ 122577 h 264661"/>
                <a:gd name="connsiteX61" fmla="*/ 189947 w 261251"/>
                <a:gd name="connsiteY61" fmla="*/ 123006 h 264661"/>
                <a:gd name="connsiteX62" fmla="*/ 190357 w 261251"/>
                <a:gd name="connsiteY62" fmla="*/ 123911 h 264661"/>
                <a:gd name="connsiteX63" fmla="*/ 190357 w 261251"/>
                <a:gd name="connsiteY63" fmla="*/ 125054 h 264661"/>
                <a:gd name="connsiteX64" fmla="*/ 189786 w 261251"/>
                <a:gd name="connsiteY64" fmla="*/ 126768 h 264661"/>
                <a:gd name="connsiteX65" fmla="*/ 192671 w 261251"/>
                <a:gd name="connsiteY65" fmla="*/ 127463 h 264661"/>
                <a:gd name="connsiteX66" fmla="*/ 193710 w 261251"/>
                <a:gd name="connsiteY66" fmla="*/ 129197 h 264661"/>
                <a:gd name="connsiteX67" fmla="*/ 197072 w 261251"/>
                <a:gd name="connsiteY67" fmla="*/ 135122 h 264661"/>
                <a:gd name="connsiteX68" fmla="*/ 196948 w 261251"/>
                <a:gd name="connsiteY68" fmla="*/ 136884 h 264661"/>
                <a:gd name="connsiteX69" fmla="*/ 195339 w 261251"/>
                <a:gd name="connsiteY69" fmla="*/ 139675 h 264661"/>
                <a:gd name="connsiteX70" fmla="*/ 195319 w 261251"/>
                <a:gd name="connsiteY70" fmla="*/ 141522 h 264661"/>
                <a:gd name="connsiteX71" fmla="*/ 195662 w 261251"/>
                <a:gd name="connsiteY71" fmla="*/ 143180 h 264661"/>
                <a:gd name="connsiteX72" fmla="*/ 196186 w 261251"/>
                <a:gd name="connsiteY72" fmla="*/ 143761 h 264661"/>
                <a:gd name="connsiteX73" fmla="*/ 201149 w 261251"/>
                <a:gd name="connsiteY73" fmla="*/ 143999 h 264661"/>
                <a:gd name="connsiteX74" fmla="*/ 203254 w 261251"/>
                <a:gd name="connsiteY74" fmla="*/ 144666 h 264661"/>
                <a:gd name="connsiteX75" fmla="*/ 208407 w 261251"/>
                <a:gd name="connsiteY75" fmla="*/ 147676 h 264661"/>
                <a:gd name="connsiteX76" fmla="*/ 214274 w 261251"/>
                <a:gd name="connsiteY76" fmla="*/ 152295 h 264661"/>
                <a:gd name="connsiteX77" fmla="*/ 219065 w 261251"/>
                <a:gd name="connsiteY77" fmla="*/ 156077 h 264661"/>
                <a:gd name="connsiteX78" fmla="*/ 223152 w 261251"/>
                <a:gd name="connsiteY78" fmla="*/ 159287 h 264661"/>
                <a:gd name="connsiteX79" fmla="*/ 227533 w 261251"/>
                <a:gd name="connsiteY79" fmla="*/ 159058 h 264661"/>
                <a:gd name="connsiteX80" fmla="*/ 228724 w 261251"/>
                <a:gd name="connsiteY80" fmla="*/ 159639 h 264661"/>
                <a:gd name="connsiteX81" fmla="*/ 229828 w 261251"/>
                <a:gd name="connsiteY81" fmla="*/ 160639 h 264661"/>
                <a:gd name="connsiteX82" fmla="*/ 231086 w 261251"/>
                <a:gd name="connsiteY82" fmla="*/ 163278 h 264661"/>
                <a:gd name="connsiteX83" fmla="*/ 233591 w 261251"/>
                <a:gd name="connsiteY83" fmla="*/ 169231 h 264661"/>
                <a:gd name="connsiteX84" fmla="*/ 235725 w 261251"/>
                <a:gd name="connsiteY84" fmla="*/ 171202 h 264661"/>
                <a:gd name="connsiteX85" fmla="*/ 239010 w 261251"/>
                <a:gd name="connsiteY85" fmla="*/ 175955 h 264661"/>
                <a:gd name="connsiteX86" fmla="*/ 242097 w 261251"/>
                <a:gd name="connsiteY86" fmla="*/ 180404 h 264661"/>
                <a:gd name="connsiteX87" fmla="*/ 240068 w 261251"/>
                <a:gd name="connsiteY87" fmla="*/ 186442 h 264661"/>
                <a:gd name="connsiteX88" fmla="*/ 238077 w 261251"/>
                <a:gd name="connsiteY88" fmla="*/ 192710 h 264661"/>
                <a:gd name="connsiteX89" fmla="*/ 238077 w 261251"/>
                <a:gd name="connsiteY89" fmla="*/ 200768 h 264661"/>
                <a:gd name="connsiteX90" fmla="*/ 238077 w 261251"/>
                <a:gd name="connsiteY90" fmla="*/ 205092 h 264661"/>
                <a:gd name="connsiteX91" fmla="*/ 242268 w 261251"/>
                <a:gd name="connsiteY91" fmla="*/ 205273 h 264661"/>
                <a:gd name="connsiteX92" fmla="*/ 246926 w 261251"/>
                <a:gd name="connsiteY92" fmla="*/ 205483 h 264661"/>
                <a:gd name="connsiteX93" fmla="*/ 246964 w 261251"/>
                <a:gd name="connsiteY93" fmla="*/ 210636 h 264661"/>
                <a:gd name="connsiteX94" fmla="*/ 247002 w 261251"/>
                <a:gd name="connsiteY94" fmla="*/ 215808 h 264661"/>
                <a:gd name="connsiteX95" fmla="*/ 247040 w 261251"/>
                <a:gd name="connsiteY95" fmla="*/ 221694 h 264661"/>
                <a:gd name="connsiteX96" fmla="*/ 248412 w 261251"/>
                <a:gd name="connsiteY96" fmla="*/ 221942 h 264661"/>
                <a:gd name="connsiteX97" fmla="*/ 250584 w 261251"/>
                <a:gd name="connsiteY97" fmla="*/ 223209 h 264661"/>
                <a:gd name="connsiteX98" fmla="*/ 251517 w 261251"/>
                <a:gd name="connsiteY98" fmla="*/ 225114 h 264661"/>
                <a:gd name="connsiteX99" fmla="*/ 252679 w 261251"/>
                <a:gd name="connsiteY99" fmla="*/ 226152 h 264661"/>
                <a:gd name="connsiteX100" fmla="*/ 254098 w 261251"/>
                <a:gd name="connsiteY100" fmla="*/ 226323 h 264661"/>
                <a:gd name="connsiteX101" fmla="*/ 255489 w 261251"/>
                <a:gd name="connsiteY101" fmla="*/ 227257 h 264661"/>
                <a:gd name="connsiteX102" fmla="*/ 256870 w 261251"/>
                <a:gd name="connsiteY102" fmla="*/ 228962 h 264661"/>
                <a:gd name="connsiteX103" fmla="*/ 257375 w 261251"/>
                <a:gd name="connsiteY103" fmla="*/ 230238 h 264661"/>
                <a:gd name="connsiteX104" fmla="*/ 257004 w 261251"/>
                <a:gd name="connsiteY104" fmla="*/ 231124 h 264661"/>
                <a:gd name="connsiteX105" fmla="*/ 257299 w 261251"/>
                <a:gd name="connsiteY105" fmla="*/ 232667 h 264661"/>
                <a:gd name="connsiteX106" fmla="*/ 258260 w 261251"/>
                <a:gd name="connsiteY106" fmla="*/ 234877 h 264661"/>
                <a:gd name="connsiteX107" fmla="*/ 259432 w 261251"/>
                <a:gd name="connsiteY107" fmla="*/ 235915 h 264661"/>
                <a:gd name="connsiteX108" fmla="*/ 261252 w 261251"/>
                <a:gd name="connsiteY108" fmla="*/ 237191 h 264661"/>
                <a:gd name="connsiteX109" fmla="*/ 258785 w 261251"/>
                <a:gd name="connsiteY109" fmla="*/ 237925 h 264661"/>
                <a:gd name="connsiteX110" fmla="*/ 256118 w 261251"/>
                <a:gd name="connsiteY110" fmla="*/ 237363 h 264661"/>
                <a:gd name="connsiteX111" fmla="*/ 250431 w 261251"/>
                <a:gd name="connsiteY111" fmla="*/ 234782 h 264661"/>
                <a:gd name="connsiteX112" fmla="*/ 248583 w 261251"/>
                <a:gd name="connsiteY112" fmla="*/ 234705 h 264661"/>
                <a:gd name="connsiteX113" fmla="*/ 246173 w 261251"/>
                <a:gd name="connsiteY113" fmla="*/ 235686 h 264661"/>
                <a:gd name="connsiteX114" fmla="*/ 246069 w 261251"/>
                <a:gd name="connsiteY114" fmla="*/ 236563 h 264661"/>
                <a:gd name="connsiteX115" fmla="*/ 240059 w 261251"/>
                <a:gd name="connsiteY115" fmla="*/ 233677 h 264661"/>
                <a:gd name="connsiteX116" fmla="*/ 237896 w 261251"/>
                <a:gd name="connsiteY116" fmla="*/ 233096 h 264661"/>
                <a:gd name="connsiteX117" fmla="*/ 237115 w 261251"/>
                <a:gd name="connsiteY117" fmla="*/ 233039 h 264661"/>
                <a:gd name="connsiteX118" fmla="*/ 233667 w 261251"/>
                <a:gd name="connsiteY118" fmla="*/ 233067 h 264661"/>
                <a:gd name="connsiteX119" fmla="*/ 228762 w 261251"/>
                <a:gd name="connsiteY119" fmla="*/ 233591 h 264661"/>
                <a:gd name="connsiteX120" fmla="*/ 225876 w 261251"/>
                <a:gd name="connsiteY120" fmla="*/ 234763 h 264661"/>
                <a:gd name="connsiteX121" fmla="*/ 223875 w 261251"/>
                <a:gd name="connsiteY121" fmla="*/ 236001 h 264661"/>
                <a:gd name="connsiteX122" fmla="*/ 222961 w 261251"/>
                <a:gd name="connsiteY122" fmla="*/ 237220 h 264661"/>
                <a:gd name="connsiteX123" fmla="*/ 222637 w 261251"/>
                <a:gd name="connsiteY123" fmla="*/ 237877 h 264661"/>
                <a:gd name="connsiteX124" fmla="*/ 221075 w 261251"/>
                <a:gd name="connsiteY124" fmla="*/ 241468 h 264661"/>
                <a:gd name="connsiteX125" fmla="*/ 219265 w 261251"/>
                <a:gd name="connsiteY125" fmla="*/ 246069 h 264661"/>
                <a:gd name="connsiteX126" fmla="*/ 217389 w 261251"/>
                <a:gd name="connsiteY126" fmla="*/ 250202 h 264661"/>
                <a:gd name="connsiteX127" fmla="*/ 213741 w 261251"/>
                <a:gd name="connsiteY127" fmla="*/ 256013 h 264661"/>
                <a:gd name="connsiteX128" fmla="*/ 211721 w 261251"/>
                <a:gd name="connsiteY128" fmla="*/ 258689 h 264661"/>
                <a:gd name="connsiteX129" fmla="*/ 207388 w 261251"/>
                <a:gd name="connsiteY129" fmla="*/ 263662 h 264661"/>
                <a:gd name="connsiteX130" fmla="*/ 202702 w 261251"/>
                <a:gd name="connsiteY130" fmla="*/ 264661 h 264661"/>
                <a:gd name="connsiteX131" fmla="*/ 191833 w 261251"/>
                <a:gd name="connsiteY131" fmla="*/ 263680 h 264661"/>
                <a:gd name="connsiteX132" fmla="*/ 179784 w 261251"/>
                <a:gd name="connsiteY132" fmla="*/ 262585 h 264661"/>
                <a:gd name="connsiteX133" fmla="*/ 167792 w 261251"/>
                <a:gd name="connsiteY133" fmla="*/ 261509 h 264661"/>
                <a:gd name="connsiteX134" fmla="*/ 158867 w 261251"/>
                <a:gd name="connsiteY134" fmla="*/ 260699 h 264661"/>
                <a:gd name="connsiteX135" fmla="*/ 158182 w 261251"/>
                <a:gd name="connsiteY135" fmla="*/ 260432 h 264661"/>
                <a:gd name="connsiteX136" fmla="*/ 149352 w 261251"/>
                <a:gd name="connsiteY136" fmla="*/ 253327 h 264661"/>
                <a:gd name="connsiteX137" fmla="*/ 142380 w 261251"/>
                <a:gd name="connsiteY137" fmla="*/ 247698 h 264661"/>
                <a:gd name="connsiteX138" fmla="*/ 133664 w 261251"/>
                <a:gd name="connsiteY138" fmla="*/ 240659 h 264661"/>
                <a:gd name="connsiteX139" fmla="*/ 124768 w 261251"/>
                <a:gd name="connsiteY139" fmla="*/ 233448 h 264661"/>
                <a:gd name="connsiteX140" fmla="*/ 115738 w 261251"/>
                <a:gd name="connsiteY140" fmla="*/ 226123 h 264661"/>
                <a:gd name="connsiteX141" fmla="*/ 109175 w 261251"/>
                <a:gd name="connsiteY141" fmla="*/ 220789 h 264661"/>
                <a:gd name="connsiteX142" fmla="*/ 101212 w 261251"/>
                <a:gd name="connsiteY142" fmla="*/ 213912 h 264661"/>
                <a:gd name="connsiteX143" fmla="*/ 93964 w 261251"/>
                <a:gd name="connsiteY143" fmla="*/ 207635 h 264661"/>
                <a:gd name="connsiteX144" fmla="*/ 88239 w 261251"/>
                <a:gd name="connsiteY144" fmla="*/ 202663 h 264661"/>
                <a:gd name="connsiteX145" fmla="*/ 80896 w 261251"/>
                <a:gd name="connsiteY145" fmla="*/ 198320 h 264661"/>
                <a:gd name="connsiteX146" fmla="*/ 75162 w 261251"/>
                <a:gd name="connsiteY146" fmla="*/ 194910 h 264661"/>
                <a:gd name="connsiteX147" fmla="*/ 66799 w 261251"/>
                <a:gd name="connsiteY147" fmla="*/ 189947 h 264661"/>
                <a:gd name="connsiteX148" fmla="*/ 60122 w 261251"/>
                <a:gd name="connsiteY148" fmla="*/ 185976 h 264661"/>
                <a:gd name="connsiteX149" fmla="*/ 54397 w 261251"/>
                <a:gd name="connsiteY149" fmla="*/ 182566 h 264661"/>
                <a:gd name="connsiteX150" fmla="*/ 45587 w 261251"/>
                <a:gd name="connsiteY150" fmla="*/ 177308 h 264661"/>
                <a:gd name="connsiteX151" fmla="*/ 42663 w 261251"/>
                <a:gd name="connsiteY151" fmla="*/ 175879 h 264661"/>
                <a:gd name="connsiteX152" fmla="*/ 33528 w 261251"/>
                <a:gd name="connsiteY152" fmla="*/ 174117 h 264661"/>
                <a:gd name="connsiteX153" fmla="*/ 24869 w 261251"/>
                <a:gd name="connsiteY153" fmla="*/ 172631 h 264661"/>
                <a:gd name="connsiteX154" fmla="*/ 15907 w 261251"/>
                <a:gd name="connsiteY154" fmla="*/ 171088 h 264661"/>
                <a:gd name="connsiteX155" fmla="*/ 9944 w 261251"/>
                <a:gd name="connsiteY155" fmla="*/ 170059 h 264661"/>
                <a:gd name="connsiteX156" fmla="*/ 13878 w 261251"/>
                <a:gd name="connsiteY156" fmla="*/ 166306 h 264661"/>
                <a:gd name="connsiteX157" fmla="*/ 12668 w 261251"/>
                <a:gd name="connsiteY157" fmla="*/ 162935 h 264661"/>
                <a:gd name="connsiteX158" fmla="*/ 9801 w 261251"/>
                <a:gd name="connsiteY158" fmla="*/ 163554 h 264661"/>
                <a:gd name="connsiteX159" fmla="*/ 7162 w 261251"/>
                <a:gd name="connsiteY159" fmla="*/ 164354 h 264661"/>
                <a:gd name="connsiteX160" fmla="*/ 5562 w 261251"/>
                <a:gd name="connsiteY160" fmla="*/ 159105 h 264661"/>
                <a:gd name="connsiteX161" fmla="*/ 7601 w 261251"/>
                <a:gd name="connsiteY161" fmla="*/ 158448 h 264661"/>
                <a:gd name="connsiteX162" fmla="*/ 5715 w 261251"/>
                <a:gd name="connsiteY162" fmla="*/ 151581 h 264661"/>
                <a:gd name="connsiteX163" fmla="*/ 3781 w 261251"/>
                <a:gd name="connsiteY163" fmla="*/ 144494 h 264661"/>
                <a:gd name="connsiteX164" fmla="*/ 1914 w 261251"/>
                <a:gd name="connsiteY164" fmla="*/ 137627 h 264661"/>
                <a:gd name="connsiteX165" fmla="*/ 0 w 261251"/>
                <a:gd name="connsiteY165" fmla="*/ 130588 h 264661"/>
                <a:gd name="connsiteX166" fmla="*/ 7572 w 261251"/>
                <a:gd name="connsiteY166" fmla="*/ 126063 h 264661"/>
                <a:gd name="connsiteX167" fmla="*/ 13230 w 261251"/>
                <a:gd name="connsiteY167" fmla="*/ 122682 h 264661"/>
                <a:gd name="connsiteX168" fmla="*/ 21145 w 261251"/>
                <a:gd name="connsiteY168" fmla="*/ 117938 h 264661"/>
                <a:gd name="connsiteX169" fmla="*/ 28775 w 261251"/>
                <a:gd name="connsiteY169" fmla="*/ 113357 h 264661"/>
                <a:gd name="connsiteX170" fmla="*/ 36043 w 261251"/>
                <a:gd name="connsiteY170" fmla="*/ 108985 h 264661"/>
                <a:gd name="connsiteX171" fmla="*/ 44053 w 261251"/>
                <a:gd name="connsiteY171" fmla="*/ 104156 h 264661"/>
                <a:gd name="connsiteX172" fmla="*/ 51215 w 261251"/>
                <a:gd name="connsiteY172" fmla="*/ 99831 h 264661"/>
                <a:gd name="connsiteX173" fmla="*/ 57778 w 261251"/>
                <a:gd name="connsiteY173" fmla="*/ 98069 h 264661"/>
                <a:gd name="connsiteX174" fmla="*/ 59169 w 261251"/>
                <a:gd name="connsiteY174" fmla="*/ 96707 h 264661"/>
                <a:gd name="connsiteX175" fmla="*/ 62160 w 261251"/>
                <a:gd name="connsiteY175" fmla="*/ 90783 h 264661"/>
                <a:gd name="connsiteX176" fmla="*/ 64722 w 261251"/>
                <a:gd name="connsiteY176" fmla="*/ 85715 h 264661"/>
                <a:gd name="connsiteX177" fmla="*/ 64846 w 261251"/>
                <a:gd name="connsiteY177" fmla="*/ 84544 h 264661"/>
                <a:gd name="connsiteX178" fmla="*/ 64855 w 261251"/>
                <a:gd name="connsiteY178" fmla="*/ 77333 h 264661"/>
                <a:gd name="connsiteX179" fmla="*/ 65303 w 261251"/>
                <a:gd name="connsiteY179" fmla="*/ 68847 h 264661"/>
                <a:gd name="connsiteX180" fmla="*/ 66151 w 261251"/>
                <a:gd name="connsiteY180" fmla="*/ 64303 h 264661"/>
                <a:gd name="connsiteX181" fmla="*/ 67627 w 261251"/>
                <a:gd name="connsiteY181" fmla="*/ 60274 h 264661"/>
                <a:gd name="connsiteX182" fmla="*/ 68980 w 261251"/>
                <a:gd name="connsiteY182" fmla="*/ 57331 h 264661"/>
                <a:gd name="connsiteX183" fmla="*/ 69123 w 261251"/>
                <a:gd name="connsiteY183" fmla="*/ 54578 h 264661"/>
                <a:gd name="connsiteX184" fmla="*/ 68942 w 261251"/>
                <a:gd name="connsiteY184" fmla="*/ 51778 h 264661"/>
                <a:gd name="connsiteX185" fmla="*/ 67542 w 261251"/>
                <a:gd name="connsiteY185" fmla="*/ 47539 h 264661"/>
                <a:gd name="connsiteX186" fmla="*/ 66084 w 261251"/>
                <a:gd name="connsiteY186" fmla="*/ 43110 h 264661"/>
                <a:gd name="connsiteX187" fmla="*/ 66246 w 261251"/>
                <a:gd name="connsiteY187" fmla="*/ 38843 h 264661"/>
                <a:gd name="connsiteX188" fmla="*/ 66513 w 261251"/>
                <a:gd name="connsiteY188" fmla="*/ 36557 h 264661"/>
                <a:gd name="connsiteX189" fmla="*/ 67427 w 261251"/>
                <a:gd name="connsiteY189" fmla="*/ 32890 h 264661"/>
                <a:gd name="connsiteX190" fmla="*/ 68989 w 261251"/>
                <a:gd name="connsiteY190" fmla="*/ 30204 h 264661"/>
                <a:gd name="connsiteX191" fmla="*/ 70666 w 261251"/>
                <a:gd name="connsiteY191" fmla="*/ 28546 h 264661"/>
                <a:gd name="connsiteX192" fmla="*/ 76895 w 261251"/>
                <a:gd name="connsiteY192" fmla="*/ 26832 h 264661"/>
                <a:gd name="connsiteX193" fmla="*/ 80600 w 261251"/>
                <a:gd name="connsiteY193" fmla="*/ 25813 h 264661"/>
                <a:gd name="connsiteX194" fmla="*/ 85554 w 261251"/>
                <a:gd name="connsiteY194" fmla="*/ 21050 h 264661"/>
                <a:gd name="connsiteX195" fmla="*/ 88496 w 261251"/>
                <a:gd name="connsiteY195" fmla="*/ 18212 h 264661"/>
                <a:gd name="connsiteX196" fmla="*/ 92593 w 261251"/>
                <a:gd name="connsiteY196" fmla="*/ 13716 h 264661"/>
                <a:gd name="connsiteX197" fmla="*/ 95612 w 261251"/>
                <a:gd name="connsiteY197" fmla="*/ 10401 h 264661"/>
                <a:gd name="connsiteX198" fmla="*/ 95850 w 261251"/>
                <a:gd name="connsiteY198" fmla="*/ 9249 h 264661"/>
                <a:gd name="connsiteX199" fmla="*/ 95850 w 261251"/>
                <a:gd name="connsiteY199" fmla="*/ 8801 h 264661"/>
                <a:gd name="connsiteX200" fmla="*/ 98441 w 261251"/>
                <a:gd name="connsiteY200" fmla="*/ 8125 h 264661"/>
                <a:gd name="connsiteX201" fmla="*/ 103231 w 261251"/>
                <a:gd name="connsiteY201" fmla="*/ 4096 h 264661"/>
                <a:gd name="connsiteX202" fmla="*/ 106061 w 261251"/>
                <a:gd name="connsiteY202" fmla="*/ 333 h 264661"/>
                <a:gd name="connsiteX203" fmla="*/ 106956 w 261251"/>
                <a:gd name="connsiteY203" fmla="*/ 0 h 264661"/>
                <a:gd name="connsiteX204" fmla="*/ 109480 w 261251"/>
                <a:gd name="connsiteY204" fmla="*/ 1229 h 264661"/>
                <a:gd name="connsiteX205" fmla="*/ 111290 w 261251"/>
                <a:gd name="connsiteY205" fmla="*/ 1571 h 264661"/>
                <a:gd name="connsiteX206" fmla="*/ 115452 w 261251"/>
                <a:gd name="connsiteY206" fmla="*/ 143 h 264661"/>
                <a:gd name="connsiteX207" fmla="*/ 117929 w 261251"/>
                <a:gd name="connsiteY207" fmla="*/ 895 h 264661"/>
                <a:gd name="connsiteX208" fmla="*/ 120015 w 261251"/>
                <a:gd name="connsiteY208" fmla="*/ 1848 h 264661"/>
                <a:gd name="connsiteX209" fmla="*/ 121177 w 261251"/>
                <a:gd name="connsiteY209" fmla="*/ 1914 h 264661"/>
                <a:gd name="connsiteX210" fmla="*/ 126768 w 261251"/>
                <a:gd name="connsiteY210" fmla="*/ 4258 h 264661"/>
                <a:gd name="connsiteX211" fmla="*/ 128168 w 261251"/>
                <a:gd name="connsiteY211" fmla="*/ 4543 h 264661"/>
                <a:gd name="connsiteX212" fmla="*/ 131045 w 261251"/>
                <a:gd name="connsiteY212" fmla="*/ 4829 h 264661"/>
                <a:gd name="connsiteX213" fmla="*/ 135341 w 261251"/>
                <a:gd name="connsiteY213" fmla="*/ 4962 h 264661"/>
                <a:gd name="connsiteX214" fmla="*/ 138113 w 261251"/>
                <a:gd name="connsiteY214" fmla="*/ 3429 h 264661"/>
                <a:gd name="connsiteX215" fmla="*/ 140065 w 261251"/>
                <a:gd name="connsiteY215" fmla="*/ 1952 h 264661"/>
                <a:gd name="connsiteX216" fmla="*/ 141437 w 261251"/>
                <a:gd name="connsiteY216" fmla="*/ 1991 h 264661"/>
                <a:gd name="connsiteX217" fmla="*/ 142770 w 261251"/>
                <a:gd name="connsiteY217" fmla="*/ 2343 h 264661"/>
                <a:gd name="connsiteX218" fmla="*/ 143894 w 261251"/>
                <a:gd name="connsiteY218" fmla="*/ 2972 h 264661"/>
                <a:gd name="connsiteX219" fmla="*/ 144837 w 261251"/>
                <a:gd name="connsiteY219" fmla="*/ 4076 h 264661"/>
                <a:gd name="connsiteX220" fmla="*/ 145285 w 261251"/>
                <a:gd name="connsiteY220" fmla="*/ 5658 h 264661"/>
                <a:gd name="connsiteX221" fmla="*/ 145104 w 261251"/>
                <a:gd name="connsiteY221" fmla="*/ 10696 h 264661"/>
                <a:gd name="connsiteX222" fmla="*/ 145523 w 261251"/>
                <a:gd name="connsiteY222" fmla="*/ 12020 h 264661"/>
                <a:gd name="connsiteX223" fmla="*/ 146285 w 261251"/>
                <a:gd name="connsiteY223" fmla="*/ 12973 h 264661"/>
                <a:gd name="connsiteX224" fmla="*/ 147247 w 261251"/>
                <a:gd name="connsiteY224" fmla="*/ 13154 h 264661"/>
                <a:gd name="connsiteX225" fmla="*/ 148418 w 261251"/>
                <a:gd name="connsiteY225" fmla="*/ 12059 h 264661"/>
                <a:gd name="connsiteX226" fmla="*/ 150457 w 261251"/>
                <a:gd name="connsiteY226" fmla="*/ 10468 h 264661"/>
                <a:gd name="connsiteX227" fmla="*/ 152971 w 261251"/>
                <a:gd name="connsiteY227" fmla="*/ 8734 h 264661"/>
                <a:gd name="connsiteX228" fmla="*/ 154838 w 261251"/>
                <a:gd name="connsiteY228" fmla="*/ 7144 h 264661"/>
                <a:gd name="connsiteX229" fmla="*/ 155914 w 261251"/>
                <a:gd name="connsiteY229" fmla="*/ 6543 h 264661"/>
                <a:gd name="connsiteX230" fmla="*/ 157600 w 261251"/>
                <a:gd name="connsiteY230" fmla="*/ 6629 h 264661"/>
                <a:gd name="connsiteX231" fmla="*/ 159248 w 261251"/>
                <a:gd name="connsiteY231" fmla="*/ 6905 h 26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Lst>
              <a:rect l="l" t="t" r="r" b="b"/>
              <a:pathLst>
                <a:path w="261251" h="264661">
                  <a:moveTo>
                    <a:pt x="160172" y="7668"/>
                  </a:moveTo>
                  <a:lnTo>
                    <a:pt x="160172" y="7915"/>
                  </a:lnTo>
                  <a:lnTo>
                    <a:pt x="161058" y="10287"/>
                  </a:lnTo>
                  <a:lnTo>
                    <a:pt x="163258" y="19098"/>
                  </a:lnTo>
                  <a:lnTo>
                    <a:pt x="164516" y="20212"/>
                  </a:lnTo>
                  <a:lnTo>
                    <a:pt x="165945" y="21146"/>
                  </a:lnTo>
                  <a:lnTo>
                    <a:pt x="166954" y="22450"/>
                  </a:lnTo>
                  <a:lnTo>
                    <a:pt x="167354" y="23765"/>
                  </a:lnTo>
                  <a:lnTo>
                    <a:pt x="167230" y="25803"/>
                  </a:lnTo>
                  <a:lnTo>
                    <a:pt x="167278" y="28165"/>
                  </a:lnTo>
                  <a:lnTo>
                    <a:pt x="167868" y="29975"/>
                  </a:lnTo>
                  <a:lnTo>
                    <a:pt x="168687" y="31347"/>
                  </a:lnTo>
                  <a:lnTo>
                    <a:pt x="169450" y="32032"/>
                  </a:lnTo>
                  <a:lnTo>
                    <a:pt x="170593" y="32099"/>
                  </a:lnTo>
                  <a:lnTo>
                    <a:pt x="171964" y="32433"/>
                  </a:lnTo>
                  <a:lnTo>
                    <a:pt x="172888" y="33795"/>
                  </a:lnTo>
                  <a:lnTo>
                    <a:pt x="175831" y="43729"/>
                  </a:lnTo>
                  <a:lnTo>
                    <a:pt x="176107" y="45025"/>
                  </a:lnTo>
                  <a:lnTo>
                    <a:pt x="177346" y="45444"/>
                  </a:lnTo>
                  <a:lnTo>
                    <a:pt x="179375" y="45253"/>
                  </a:lnTo>
                  <a:lnTo>
                    <a:pt x="181460" y="46282"/>
                  </a:lnTo>
                  <a:lnTo>
                    <a:pt x="183689" y="47882"/>
                  </a:lnTo>
                  <a:lnTo>
                    <a:pt x="185785" y="50902"/>
                  </a:lnTo>
                  <a:lnTo>
                    <a:pt x="187194" y="51387"/>
                  </a:lnTo>
                  <a:lnTo>
                    <a:pt x="191614" y="50940"/>
                  </a:lnTo>
                  <a:lnTo>
                    <a:pt x="197653" y="51425"/>
                  </a:lnTo>
                  <a:lnTo>
                    <a:pt x="200482" y="52978"/>
                  </a:lnTo>
                  <a:lnTo>
                    <a:pt x="200197" y="53940"/>
                  </a:lnTo>
                  <a:lnTo>
                    <a:pt x="198015" y="55007"/>
                  </a:lnTo>
                  <a:lnTo>
                    <a:pt x="194177" y="56264"/>
                  </a:lnTo>
                  <a:lnTo>
                    <a:pt x="193043" y="58388"/>
                  </a:lnTo>
                  <a:lnTo>
                    <a:pt x="192405" y="61141"/>
                  </a:lnTo>
                  <a:lnTo>
                    <a:pt x="192519" y="62684"/>
                  </a:lnTo>
                  <a:lnTo>
                    <a:pt x="193462" y="64380"/>
                  </a:lnTo>
                  <a:lnTo>
                    <a:pt x="196167" y="67751"/>
                  </a:lnTo>
                  <a:lnTo>
                    <a:pt x="196319" y="68971"/>
                  </a:lnTo>
                  <a:lnTo>
                    <a:pt x="196805" y="70666"/>
                  </a:lnTo>
                  <a:lnTo>
                    <a:pt x="197310" y="71828"/>
                  </a:lnTo>
                  <a:lnTo>
                    <a:pt x="196748" y="74066"/>
                  </a:lnTo>
                  <a:lnTo>
                    <a:pt x="194291" y="75619"/>
                  </a:lnTo>
                  <a:lnTo>
                    <a:pt x="191062" y="77295"/>
                  </a:lnTo>
                  <a:lnTo>
                    <a:pt x="184575" y="84763"/>
                  </a:lnTo>
                  <a:lnTo>
                    <a:pt x="184089" y="86373"/>
                  </a:lnTo>
                  <a:lnTo>
                    <a:pt x="184128" y="90773"/>
                  </a:lnTo>
                  <a:lnTo>
                    <a:pt x="183480" y="92030"/>
                  </a:lnTo>
                  <a:lnTo>
                    <a:pt x="181432" y="92012"/>
                  </a:lnTo>
                  <a:lnTo>
                    <a:pt x="179832" y="91783"/>
                  </a:lnTo>
                  <a:lnTo>
                    <a:pt x="179746" y="93316"/>
                  </a:lnTo>
                  <a:lnTo>
                    <a:pt x="178727" y="95374"/>
                  </a:lnTo>
                  <a:lnTo>
                    <a:pt x="178146" y="97155"/>
                  </a:lnTo>
                  <a:lnTo>
                    <a:pt x="180527" y="101355"/>
                  </a:lnTo>
                  <a:lnTo>
                    <a:pt x="180956" y="103584"/>
                  </a:lnTo>
                  <a:lnTo>
                    <a:pt x="180575" y="105613"/>
                  </a:lnTo>
                  <a:lnTo>
                    <a:pt x="178365" y="109099"/>
                  </a:lnTo>
                  <a:lnTo>
                    <a:pt x="177060" y="111442"/>
                  </a:lnTo>
                  <a:lnTo>
                    <a:pt x="177375" y="111966"/>
                  </a:lnTo>
                  <a:lnTo>
                    <a:pt x="179098" y="112900"/>
                  </a:lnTo>
                  <a:lnTo>
                    <a:pt x="184452" y="120548"/>
                  </a:lnTo>
                  <a:lnTo>
                    <a:pt x="186175" y="123234"/>
                  </a:lnTo>
                  <a:lnTo>
                    <a:pt x="188443" y="122529"/>
                  </a:lnTo>
                  <a:lnTo>
                    <a:pt x="189290" y="122577"/>
                  </a:lnTo>
                  <a:lnTo>
                    <a:pt x="189947" y="123006"/>
                  </a:lnTo>
                  <a:lnTo>
                    <a:pt x="190357" y="123911"/>
                  </a:lnTo>
                  <a:lnTo>
                    <a:pt x="190357" y="125054"/>
                  </a:lnTo>
                  <a:lnTo>
                    <a:pt x="189786" y="126768"/>
                  </a:lnTo>
                  <a:lnTo>
                    <a:pt x="192671" y="127463"/>
                  </a:lnTo>
                  <a:lnTo>
                    <a:pt x="193710" y="129197"/>
                  </a:lnTo>
                  <a:lnTo>
                    <a:pt x="197072" y="135122"/>
                  </a:lnTo>
                  <a:lnTo>
                    <a:pt x="196948" y="136884"/>
                  </a:lnTo>
                  <a:lnTo>
                    <a:pt x="195339" y="139675"/>
                  </a:lnTo>
                  <a:lnTo>
                    <a:pt x="195319" y="141522"/>
                  </a:lnTo>
                  <a:lnTo>
                    <a:pt x="195662" y="143180"/>
                  </a:lnTo>
                  <a:lnTo>
                    <a:pt x="196186" y="143761"/>
                  </a:lnTo>
                  <a:lnTo>
                    <a:pt x="201149" y="143999"/>
                  </a:lnTo>
                  <a:lnTo>
                    <a:pt x="203254" y="144666"/>
                  </a:lnTo>
                  <a:lnTo>
                    <a:pt x="208407" y="147676"/>
                  </a:lnTo>
                  <a:lnTo>
                    <a:pt x="214274" y="152295"/>
                  </a:lnTo>
                  <a:lnTo>
                    <a:pt x="219065" y="156077"/>
                  </a:lnTo>
                  <a:lnTo>
                    <a:pt x="223152" y="159287"/>
                  </a:lnTo>
                  <a:lnTo>
                    <a:pt x="227533" y="159058"/>
                  </a:lnTo>
                  <a:lnTo>
                    <a:pt x="228724" y="159639"/>
                  </a:lnTo>
                  <a:lnTo>
                    <a:pt x="229828" y="160639"/>
                  </a:lnTo>
                  <a:lnTo>
                    <a:pt x="231086" y="163278"/>
                  </a:lnTo>
                  <a:lnTo>
                    <a:pt x="233591" y="169231"/>
                  </a:lnTo>
                  <a:lnTo>
                    <a:pt x="235725" y="171202"/>
                  </a:lnTo>
                  <a:lnTo>
                    <a:pt x="239010" y="175955"/>
                  </a:lnTo>
                  <a:lnTo>
                    <a:pt x="242097" y="180404"/>
                  </a:lnTo>
                  <a:lnTo>
                    <a:pt x="240068" y="186442"/>
                  </a:lnTo>
                  <a:lnTo>
                    <a:pt x="238077" y="192710"/>
                  </a:lnTo>
                  <a:lnTo>
                    <a:pt x="238077" y="200768"/>
                  </a:lnTo>
                  <a:lnTo>
                    <a:pt x="238077" y="205092"/>
                  </a:lnTo>
                  <a:lnTo>
                    <a:pt x="242268" y="205273"/>
                  </a:lnTo>
                  <a:lnTo>
                    <a:pt x="246926" y="205483"/>
                  </a:lnTo>
                  <a:lnTo>
                    <a:pt x="246964" y="210636"/>
                  </a:lnTo>
                  <a:lnTo>
                    <a:pt x="247002" y="215808"/>
                  </a:lnTo>
                  <a:lnTo>
                    <a:pt x="247040" y="221694"/>
                  </a:lnTo>
                  <a:lnTo>
                    <a:pt x="248412" y="221942"/>
                  </a:lnTo>
                  <a:lnTo>
                    <a:pt x="250584" y="223209"/>
                  </a:lnTo>
                  <a:lnTo>
                    <a:pt x="251517" y="225114"/>
                  </a:lnTo>
                  <a:lnTo>
                    <a:pt x="252679" y="226152"/>
                  </a:lnTo>
                  <a:lnTo>
                    <a:pt x="254098" y="226323"/>
                  </a:lnTo>
                  <a:lnTo>
                    <a:pt x="255489" y="227257"/>
                  </a:lnTo>
                  <a:lnTo>
                    <a:pt x="256870" y="228962"/>
                  </a:lnTo>
                  <a:lnTo>
                    <a:pt x="257375" y="230238"/>
                  </a:lnTo>
                  <a:lnTo>
                    <a:pt x="257004" y="231124"/>
                  </a:lnTo>
                  <a:lnTo>
                    <a:pt x="257299" y="232667"/>
                  </a:lnTo>
                  <a:lnTo>
                    <a:pt x="258260" y="234877"/>
                  </a:lnTo>
                  <a:lnTo>
                    <a:pt x="259432" y="235915"/>
                  </a:lnTo>
                  <a:lnTo>
                    <a:pt x="261252" y="237191"/>
                  </a:lnTo>
                  <a:lnTo>
                    <a:pt x="258785" y="237925"/>
                  </a:lnTo>
                  <a:lnTo>
                    <a:pt x="256118" y="237363"/>
                  </a:lnTo>
                  <a:lnTo>
                    <a:pt x="250431" y="234782"/>
                  </a:lnTo>
                  <a:lnTo>
                    <a:pt x="248583" y="234705"/>
                  </a:lnTo>
                  <a:lnTo>
                    <a:pt x="246173" y="235686"/>
                  </a:lnTo>
                  <a:lnTo>
                    <a:pt x="246069" y="236563"/>
                  </a:lnTo>
                  <a:lnTo>
                    <a:pt x="240059" y="233677"/>
                  </a:lnTo>
                  <a:lnTo>
                    <a:pt x="237896" y="233096"/>
                  </a:lnTo>
                  <a:lnTo>
                    <a:pt x="237115" y="233039"/>
                  </a:lnTo>
                  <a:lnTo>
                    <a:pt x="233667" y="233067"/>
                  </a:lnTo>
                  <a:lnTo>
                    <a:pt x="228762" y="233591"/>
                  </a:lnTo>
                  <a:lnTo>
                    <a:pt x="225876" y="234763"/>
                  </a:lnTo>
                  <a:lnTo>
                    <a:pt x="223875" y="236001"/>
                  </a:lnTo>
                  <a:lnTo>
                    <a:pt x="222961" y="237220"/>
                  </a:lnTo>
                  <a:lnTo>
                    <a:pt x="222637" y="237877"/>
                  </a:lnTo>
                  <a:lnTo>
                    <a:pt x="221075" y="241468"/>
                  </a:lnTo>
                  <a:lnTo>
                    <a:pt x="219265" y="246069"/>
                  </a:lnTo>
                  <a:lnTo>
                    <a:pt x="217389" y="250202"/>
                  </a:lnTo>
                  <a:lnTo>
                    <a:pt x="213741" y="256013"/>
                  </a:lnTo>
                  <a:lnTo>
                    <a:pt x="211721" y="258689"/>
                  </a:lnTo>
                  <a:lnTo>
                    <a:pt x="207388" y="263662"/>
                  </a:lnTo>
                  <a:lnTo>
                    <a:pt x="202702" y="264661"/>
                  </a:lnTo>
                  <a:lnTo>
                    <a:pt x="191833" y="263680"/>
                  </a:lnTo>
                  <a:lnTo>
                    <a:pt x="179784" y="262585"/>
                  </a:lnTo>
                  <a:lnTo>
                    <a:pt x="167792" y="261509"/>
                  </a:lnTo>
                  <a:lnTo>
                    <a:pt x="158867" y="260699"/>
                  </a:lnTo>
                  <a:lnTo>
                    <a:pt x="158182" y="260432"/>
                  </a:lnTo>
                  <a:lnTo>
                    <a:pt x="149352" y="253327"/>
                  </a:lnTo>
                  <a:lnTo>
                    <a:pt x="142380" y="247698"/>
                  </a:lnTo>
                  <a:lnTo>
                    <a:pt x="133664" y="240659"/>
                  </a:lnTo>
                  <a:lnTo>
                    <a:pt x="124768" y="233448"/>
                  </a:lnTo>
                  <a:lnTo>
                    <a:pt x="115738" y="226123"/>
                  </a:lnTo>
                  <a:lnTo>
                    <a:pt x="109175" y="220789"/>
                  </a:lnTo>
                  <a:lnTo>
                    <a:pt x="101212" y="213912"/>
                  </a:lnTo>
                  <a:lnTo>
                    <a:pt x="93964" y="207635"/>
                  </a:lnTo>
                  <a:lnTo>
                    <a:pt x="88239" y="202663"/>
                  </a:lnTo>
                  <a:lnTo>
                    <a:pt x="80896" y="198320"/>
                  </a:lnTo>
                  <a:lnTo>
                    <a:pt x="75162" y="194910"/>
                  </a:lnTo>
                  <a:lnTo>
                    <a:pt x="66799" y="189947"/>
                  </a:lnTo>
                  <a:lnTo>
                    <a:pt x="60122" y="185976"/>
                  </a:lnTo>
                  <a:lnTo>
                    <a:pt x="54397" y="182566"/>
                  </a:lnTo>
                  <a:lnTo>
                    <a:pt x="45587" y="177308"/>
                  </a:lnTo>
                  <a:lnTo>
                    <a:pt x="42663" y="175879"/>
                  </a:lnTo>
                  <a:lnTo>
                    <a:pt x="33528" y="174117"/>
                  </a:lnTo>
                  <a:lnTo>
                    <a:pt x="24869" y="172631"/>
                  </a:lnTo>
                  <a:lnTo>
                    <a:pt x="15907" y="171088"/>
                  </a:lnTo>
                  <a:lnTo>
                    <a:pt x="9944" y="170059"/>
                  </a:lnTo>
                  <a:lnTo>
                    <a:pt x="13878" y="166306"/>
                  </a:lnTo>
                  <a:lnTo>
                    <a:pt x="12668" y="162935"/>
                  </a:lnTo>
                  <a:lnTo>
                    <a:pt x="9801" y="163554"/>
                  </a:lnTo>
                  <a:lnTo>
                    <a:pt x="7162" y="164354"/>
                  </a:lnTo>
                  <a:lnTo>
                    <a:pt x="5562" y="159105"/>
                  </a:lnTo>
                  <a:lnTo>
                    <a:pt x="7601" y="158448"/>
                  </a:lnTo>
                  <a:lnTo>
                    <a:pt x="5715" y="151581"/>
                  </a:lnTo>
                  <a:lnTo>
                    <a:pt x="3781" y="144494"/>
                  </a:lnTo>
                  <a:lnTo>
                    <a:pt x="1914" y="137627"/>
                  </a:lnTo>
                  <a:lnTo>
                    <a:pt x="0" y="130588"/>
                  </a:lnTo>
                  <a:lnTo>
                    <a:pt x="7572" y="126063"/>
                  </a:lnTo>
                  <a:lnTo>
                    <a:pt x="13230" y="122682"/>
                  </a:lnTo>
                  <a:lnTo>
                    <a:pt x="21145" y="117938"/>
                  </a:lnTo>
                  <a:lnTo>
                    <a:pt x="28775" y="113357"/>
                  </a:lnTo>
                  <a:lnTo>
                    <a:pt x="36043" y="108985"/>
                  </a:lnTo>
                  <a:lnTo>
                    <a:pt x="44053" y="104156"/>
                  </a:lnTo>
                  <a:lnTo>
                    <a:pt x="51215" y="99831"/>
                  </a:lnTo>
                  <a:lnTo>
                    <a:pt x="57778" y="98069"/>
                  </a:lnTo>
                  <a:lnTo>
                    <a:pt x="59169" y="96707"/>
                  </a:lnTo>
                  <a:lnTo>
                    <a:pt x="62160" y="90783"/>
                  </a:lnTo>
                  <a:lnTo>
                    <a:pt x="64722" y="85715"/>
                  </a:lnTo>
                  <a:lnTo>
                    <a:pt x="64846" y="84544"/>
                  </a:lnTo>
                  <a:lnTo>
                    <a:pt x="64855" y="77333"/>
                  </a:lnTo>
                  <a:lnTo>
                    <a:pt x="65303" y="68847"/>
                  </a:lnTo>
                  <a:lnTo>
                    <a:pt x="66151" y="64303"/>
                  </a:lnTo>
                  <a:lnTo>
                    <a:pt x="67627" y="60274"/>
                  </a:lnTo>
                  <a:lnTo>
                    <a:pt x="68980" y="57331"/>
                  </a:lnTo>
                  <a:lnTo>
                    <a:pt x="69123" y="54578"/>
                  </a:lnTo>
                  <a:lnTo>
                    <a:pt x="68942" y="51778"/>
                  </a:lnTo>
                  <a:lnTo>
                    <a:pt x="67542" y="47539"/>
                  </a:lnTo>
                  <a:lnTo>
                    <a:pt x="66084" y="43110"/>
                  </a:lnTo>
                  <a:lnTo>
                    <a:pt x="66246" y="38843"/>
                  </a:lnTo>
                  <a:lnTo>
                    <a:pt x="66513" y="36557"/>
                  </a:lnTo>
                  <a:lnTo>
                    <a:pt x="67427" y="32890"/>
                  </a:lnTo>
                  <a:lnTo>
                    <a:pt x="68989" y="30204"/>
                  </a:lnTo>
                  <a:lnTo>
                    <a:pt x="70666" y="28546"/>
                  </a:lnTo>
                  <a:lnTo>
                    <a:pt x="76895" y="26832"/>
                  </a:lnTo>
                  <a:lnTo>
                    <a:pt x="80600" y="25813"/>
                  </a:lnTo>
                  <a:lnTo>
                    <a:pt x="85554" y="21050"/>
                  </a:lnTo>
                  <a:lnTo>
                    <a:pt x="88496" y="18212"/>
                  </a:lnTo>
                  <a:lnTo>
                    <a:pt x="92593" y="13716"/>
                  </a:lnTo>
                  <a:lnTo>
                    <a:pt x="95612" y="10401"/>
                  </a:lnTo>
                  <a:lnTo>
                    <a:pt x="95850" y="9249"/>
                  </a:lnTo>
                  <a:lnTo>
                    <a:pt x="95850" y="8801"/>
                  </a:lnTo>
                  <a:lnTo>
                    <a:pt x="98441" y="8125"/>
                  </a:lnTo>
                  <a:lnTo>
                    <a:pt x="103231" y="4096"/>
                  </a:lnTo>
                  <a:lnTo>
                    <a:pt x="106061" y="333"/>
                  </a:lnTo>
                  <a:lnTo>
                    <a:pt x="106956" y="0"/>
                  </a:lnTo>
                  <a:lnTo>
                    <a:pt x="109480" y="1229"/>
                  </a:lnTo>
                  <a:lnTo>
                    <a:pt x="111290" y="1571"/>
                  </a:lnTo>
                  <a:lnTo>
                    <a:pt x="115452" y="143"/>
                  </a:lnTo>
                  <a:lnTo>
                    <a:pt x="117929" y="895"/>
                  </a:lnTo>
                  <a:lnTo>
                    <a:pt x="120015" y="1848"/>
                  </a:lnTo>
                  <a:lnTo>
                    <a:pt x="121177" y="1914"/>
                  </a:lnTo>
                  <a:lnTo>
                    <a:pt x="126768" y="4258"/>
                  </a:lnTo>
                  <a:lnTo>
                    <a:pt x="128168" y="4543"/>
                  </a:lnTo>
                  <a:lnTo>
                    <a:pt x="131045" y="4829"/>
                  </a:lnTo>
                  <a:lnTo>
                    <a:pt x="135341" y="4962"/>
                  </a:lnTo>
                  <a:lnTo>
                    <a:pt x="138113" y="3429"/>
                  </a:lnTo>
                  <a:lnTo>
                    <a:pt x="140065" y="1952"/>
                  </a:lnTo>
                  <a:lnTo>
                    <a:pt x="141437" y="1991"/>
                  </a:lnTo>
                  <a:lnTo>
                    <a:pt x="142770" y="2343"/>
                  </a:lnTo>
                  <a:lnTo>
                    <a:pt x="143894" y="2972"/>
                  </a:lnTo>
                  <a:lnTo>
                    <a:pt x="144837" y="4076"/>
                  </a:lnTo>
                  <a:lnTo>
                    <a:pt x="145285" y="5658"/>
                  </a:lnTo>
                  <a:lnTo>
                    <a:pt x="145104" y="10696"/>
                  </a:lnTo>
                  <a:lnTo>
                    <a:pt x="145523" y="12020"/>
                  </a:lnTo>
                  <a:lnTo>
                    <a:pt x="146285" y="12973"/>
                  </a:lnTo>
                  <a:lnTo>
                    <a:pt x="147247" y="13154"/>
                  </a:lnTo>
                  <a:lnTo>
                    <a:pt x="148418" y="12059"/>
                  </a:lnTo>
                  <a:lnTo>
                    <a:pt x="150457" y="10468"/>
                  </a:lnTo>
                  <a:lnTo>
                    <a:pt x="152971" y="8734"/>
                  </a:lnTo>
                  <a:lnTo>
                    <a:pt x="154838" y="7144"/>
                  </a:lnTo>
                  <a:lnTo>
                    <a:pt x="155914" y="6543"/>
                  </a:lnTo>
                  <a:lnTo>
                    <a:pt x="157600" y="6629"/>
                  </a:lnTo>
                  <a:lnTo>
                    <a:pt x="159248" y="690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8" name="Freeform: Shape 27">
              <a:extLst>
                <a:ext uri="{FF2B5EF4-FFF2-40B4-BE49-F238E27FC236}">
                  <a16:creationId xmlns:a16="http://schemas.microsoft.com/office/drawing/2014/main" id="{47160417-D904-A2B6-534E-00B376AB97D7}"/>
                </a:ext>
              </a:extLst>
            </p:cNvPr>
            <p:cNvSpPr>
              <a:spLocks/>
            </p:cNvSpPr>
            <p:nvPr/>
          </p:nvSpPr>
          <p:spPr>
            <a:xfrm>
              <a:off x="6986185" y="3512566"/>
              <a:ext cx="515349" cy="464696"/>
            </a:xfrm>
            <a:custGeom>
              <a:avLst/>
              <a:gdLst>
                <a:gd name="connsiteX0" fmla="*/ 21117 w 515349"/>
                <a:gd name="connsiteY0" fmla="*/ 4162 h 464696"/>
                <a:gd name="connsiteX1" fmla="*/ 21679 w 515349"/>
                <a:gd name="connsiteY1" fmla="*/ 4905 h 464696"/>
                <a:gd name="connsiteX2" fmla="*/ 26012 w 515349"/>
                <a:gd name="connsiteY2" fmla="*/ 12001 h 464696"/>
                <a:gd name="connsiteX3" fmla="*/ 27917 w 515349"/>
                <a:gd name="connsiteY3" fmla="*/ 14088 h 464696"/>
                <a:gd name="connsiteX4" fmla="*/ 29032 w 515349"/>
                <a:gd name="connsiteY4" fmla="*/ 15859 h 464696"/>
                <a:gd name="connsiteX5" fmla="*/ 29785 w 515349"/>
                <a:gd name="connsiteY5" fmla="*/ 17831 h 464696"/>
                <a:gd name="connsiteX6" fmla="*/ 31109 w 515349"/>
                <a:gd name="connsiteY6" fmla="*/ 19164 h 464696"/>
                <a:gd name="connsiteX7" fmla="*/ 32861 w 515349"/>
                <a:gd name="connsiteY7" fmla="*/ 19888 h 464696"/>
                <a:gd name="connsiteX8" fmla="*/ 34985 w 515349"/>
                <a:gd name="connsiteY8" fmla="*/ 21793 h 464696"/>
                <a:gd name="connsiteX9" fmla="*/ 36423 w 515349"/>
                <a:gd name="connsiteY9" fmla="*/ 23279 h 464696"/>
                <a:gd name="connsiteX10" fmla="*/ 38833 w 515349"/>
                <a:gd name="connsiteY10" fmla="*/ 26356 h 464696"/>
                <a:gd name="connsiteX11" fmla="*/ 41386 w 515349"/>
                <a:gd name="connsiteY11" fmla="*/ 27499 h 464696"/>
                <a:gd name="connsiteX12" fmla="*/ 50654 w 515349"/>
                <a:gd name="connsiteY12" fmla="*/ 29718 h 464696"/>
                <a:gd name="connsiteX13" fmla="*/ 55807 w 515349"/>
                <a:gd name="connsiteY13" fmla="*/ 30747 h 464696"/>
                <a:gd name="connsiteX14" fmla="*/ 57293 w 515349"/>
                <a:gd name="connsiteY14" fmla="*/ 31042 h 464696"/>
                <a:gd name="connsiteX15" fmla="*/ 61236 w 515349"/>
                <a:gd name="connsiteY15" fmla="*/ 29556 h 464696"/>
                <a:gd name="connsiteX16" fmla="*/ 65856 w 515349"/>
                <a:gd name="connsiteY16" fmla="*/ 29756 h 464696"/>
                <a:gd name="connsiteX17" fmla="*/ 67570 w 515349"/>
                <a:gd name="connsiteY17" fmla="*/ 29832 h 464696"/>
                <a:gd name="connsiteX18" fmla="*/ 73676 w 515349"/>
                <a:gd name="connsiteY18" fmla="*/ 23565 h 464696"/>
                <a:gd name="connsiteX19" fmla="*/ 75533 w 515349"/>
                <a:gd name="connsiteY19" fmla="*/ 21469 h 464696"/>
                <a:gd name="connsiteX20" fmla="*/ 79172 w 515349"/>
                <a:gd name="connsiteY20" fmla="*/ 20383 h 464696"/>
                <a:gd name="connsiteX21" fmla="*/ 81219 w 515349"/>
                <a:gd name="connsiteY21" fmla="*/ 17878 h 464696"/>
                <a:gd name="connsiteX22" fmla="*/ 84506 w 515349"/>
                <a:gd name="connsiteY22" fmla="*/ 14849 h 464696"/>
                <a:gd name="connsiteX23" fmla="*/ 88516 w 515349"/>
                <a:gd name="connsiteY23" fmla="*/ 11992 h 464696"/>
                <a:gd name="connsiteX24" fmla="*/ 92202 w 515349"/>
                <a:gd name="connsiteY24" fmla="*/ 9420 h 464696"/>
                <a:gd name="connsiteX25" fmla="*/ 95022 w 515349"/>
                <a:gd name="connsiteY25" fmla="*/ 7868 h 464696"/>
                <a:gd name="connsiteX26" fmla="*/ 100126 w 515349"/>
                <a:gd name="connsiteY26" fmla="*/ 4229 h 464696"/>
                <a:gd name="connsiteX27" fmla="*/ 103318 w 515349"/>
                <a:gd name="connsiteY27" fmla="*/ 2972 h 464696"/>
                <a:gd name="connsiteX28" fmla="*/ 106089 w 515349"/>
                <a:gd name="connsiteY28" fmla="*/ 3010 h 464696"/>
                <a:gd name="connsiteX29" fmla="*/ 110242 w 515349"/>
                <a:gd name="connsiteY29" fmla="*/ 7277 h 464696"/>
                <a:gd name="connsiteX30" fmla="*/ 113738 w 515349"/>
                <a:gd name="connsiteY30" fmla="*/ 11154 h 464696"/>
                <a:gd name="connsiteX31" fmla="*/ 114815 w 515349"/>
                <a:gd name="connsiteY31" fmla="*/ 12849 h 464696"/>
                <a:gd name="connsiteX32" fmla="*/ 113081 w 515349"/>
                <a:gd name="connsiteY32" fmla="*/ 14373 h 464696"/>
                <a:gd name="connsiteX33" fmla="*/ 109842 w 515349"/>
                <a:gd name="connsiteY33" fmla="*/ 15840 h 464696"/>
                <a:gd name="connsiteX34" fmla="*/ 109223 w 515349"/>
                <a:gd name="connsiteY34" fmla="*/ 16916 h 464696"/>
                <a:gd name="connsiteX35" fmla="*/ 109004 w 515349"/>
                <a:gd name="connsiteY35" fmla="*/ 18297 h 464696"/>
                <a:gd name="connsiteX36" fmla="*/ 109128 w 515349"/>
                <a:gd name="connsiteY36" fmla="*/ 19612 h 464696"/>
                <a:gd name="connsiteX37" fmla="*/ 109566 w 515349"/>
                <a:gd name="connsiteY37" fmla="*/ 20688 h 464696"/>
                <a:gd name="connsiteX38" fmla="*/ 113538 w 515349"/>
                <a:gd name="connsiteY38" fmla="*/ 23174 h 464696"/>
                <a:gd name="connsiteX39" fmla="*/ 113985 w 515349"/>
                <a:gd name="connsiteY39" fmla="*/ 24546 h 464696"/>
                <a:gd name="connsiteX40" fmla="*/ 114014 w 515349"/>
                <a:gd name="connsiteY40" fmla="*/ 25936 h 464696"/>
                <a:gd name="connsiteX41" fmla="*/ 113566 w 515349"/>
                <a:gd name="connsiteY41" fmla="*/ 26803 h 464696"/>
                <a:gd name="connsiteX42" fmla="*/ 112680 w 515349"/>
                <a:gd name="connsiteY42" fmla="*/ 27308 h 464696"/>
                <a:gd name="connsiteX43" fmla="*/ 109918 w 515349"/>
                <a:gd name="connsiteY43" fmla="*/ 28004 h 464696"/>
                <a:gd name="connsiteX44" fmla="*/ 107547 w 515349"/>
                <a:gd name="connsiteY44" fmla="*/ 28813 h 464696"/>
                <a:gd name="connsiteX45" fmla="*/ 106727 w 515349"/>
                <a:gd name="connsiteY45" fmla="*/ 29604 h 464696"/>
                <a:gd name="connsiteX46" fmla="*/ 106013 w 515349"/>
                <a:gd name="connsiteY46" fmla="*/ 30547 h 464696"/>
                <a:gd name="connsiteX47" fmla="*/ 106118 w 515349"/>
                <a:gd name="connsiteY47" fmla="*/ 31594 h 464696"/>
                <a:gd name="connsiteX48" fmla="*/ 106832 w 515349"/>
                <a:gd name="connsiteY48" fmla="*/ 32785 h 464696"/>
                <a:gd name="connsiteX49" fmla="*/ 111680 w 515349"/>
                <a:gd name="connsiteY49" fmla="*/ 36023 h 464696"/>
                <a:gd name="connsiteX50" fmla="*/ 112233 w 515349"/>
                <a:gd name="connsiteY50" fmla="*/ 37214 h 464696"/>
                <a:gd name="connsiteX51" fmla="*/ 113195 w 515349"/>
                <a:gd name="connsiteY51" fmla="*/ 38814 h 464696"/>
                <a:gd name="connsiteX52" fmla="*/ 114385 w 515349"/>
                <a:gd name="connsiteY52" fmla="*/ 39795 h 464696"/>
                <a:gd name="connsiteX53" fmla="*/ 116405 w 515349"/>
                <a:gd name="connsiteY53" fmla="*/ 40062 h 464696"/>
                <a:gd name="connsiteX54" fmla="*/ 117377 w 515349"/>
                <a:gd name="connsiteY54" fmla="*/ 40719 h 464696"/>
                <a:gd name="connsiteX55" fmla="*/ 122063 w 515349"/>
                <a:gd name="connsiteY55" fmla="*/ 46682 h 464696"/>
                <a:gd name="connsiteX56" fmla="*/ 123206 w 515349"/>
                <a:gd name="connsiteY56" fmla="*/ 47101 h 464696"/>
                <a:gd name="connsiteX57" fmla="*/ 128683 w 515349"/>
                <a:gd name="connsiteY57" fmla="*/ 45787 h 464696"/>
                <a:gd name="connsiteX58" fmla="*/ 129444 w 515349"/>
                <a:gd name="connsiteY58" fmla="*/ 45844 h 464696"/>
                <a:gd name="connsiteX59" fmla="*/ 129492 w 515349"/>
                <a:gd name="connsiteY59" fmla="*/ 47301 h 464696"/>
                <a:gd name="connsiteX60" fmla="*/ 130311 w 515349"/>
                <a:gd name="connsiteY60" fmla="*/ 55740 h 464696"/>
                <a:gd name="connsiteX61" fmla="*/ 130940 w 515349"/>
                <a:gd name="connsiteY61" fmla="*/ 60093 h 464696"/>
                <a:gd name="connsiteX62" fmla="*/ 131883 w 515349"/>
                <a:gd name="connsiteY62" fmla="*/ 64313 h 464696"/>
                <a:gd name="connsiteX63" fmla="*/ 133359 w 515349"/>
                <a:gd name="connsiteY63" fmla="*/ 68161 h 464696"/>
                <a:gd name="connsiteX64" fmla="*/ 135112 w 515349"/>
                <a:gd name="connsiteY64" fmla="*/ 71809 h 464696"/>
                <a:gd name="connsiteX65" fmla="*/ 137531 w 515349"/>
                <a:gd name="connsiteY65" fmla="*/ 74057 h 464696"/>
                <a:gd name="connsiteX66" fmla="*/ 142903 w 515349"/>
                <a:gd name="connsiteY66" fmla="*/ 76762 h 464696"/>
                <a:gd name="connsiteX67" fmla="*/ 145513 w 515349"/>
                <a:gd name="connsiteY67" fmla="*/ 77543 h 464696"/>
                <a:gd name="connsiteX68" fmla="*/ 152381 w 515349"/>
                <a:gd name="connsiteY68" fmla="*/ 78086 h 464696"/>
                <a:gd name="connsiteX69" fmla="*/ 159162 w 515349"/>
                <a:gd name="connsiteY69" fmla="*/ 79277 h 464696"/>
                <a:gd name="connsiteX70" fmla="*/ 163163 w 515349"/>
                <a:gd name="connsiteY70" fmla="*/ 80543 h 464696"/>
                <a:gd name="connsiteX71" fmla="*/ 164392 w 515349"/>
                <a:gd name="connsiteY71" fmla="*/ 81439 h 464696"/>
                <a:gd name="connsiteX72" fmla="*/ 165402 w 515349"/>
                <a:gd name="connsiteY72" fmla="*/ 82810 h 464696"/>
                <a:gd name="connsiteX73" fmla="*/ 168716 w 515349"/>
                <a:gd name="connsiteY73" fmla="*/ 89173 h 464696"/>
                <a:gd name="connsiteX74" fmla="*/ 173936 w 515349"/>
                <a:gd name="connsiteY74" fmla="*/ 93697 h 464696"/>
                <a:gd name="connsiteX75" fmla="*/ 184471 w 515349"/>
                <a:gd name="connsiteY75" fmla="*/ 100470 h 464696"/>
                <a:gd name="connsiteX76" fmla="*/ 189576 w 515349"/>
                <a:gd name="connsiteY76" fmla="*/ 102718 h 464696"/>
                <a:gd name="connsiteX77" fmla="*/ 206778 w 515349"/>
                <a:gd name="connsiteY77" fmla="*/ 106966 h 464696"/>
                <a:gd name="connsiteX78" fmla="*/ 218227 w 515349"/>
                <a:gd name="connsiteY78" fmla="*/ 106728 h 464696"/>
                <a:gd name="connsiteX79" fmla="*/ 249869 w 515349"/>
                <a:gd name="connsiteY79" fmla="*/ 98527 h 464696"/>
                <a:gd name="connsiteX80" fmla="*/ 260385 w 515349"/>
                <a:gd name="connsiteY80" fmla="*/ 96479 h 464696"/>
                <a:gd name="connsiteX81" fmla="*/ 264338 w 515349"/>
                <a:gd name="connsiteY81" fmla="*/ 96479 h 464696"/>
                <a:gd name="connsiteX82" fmla="*/ 261985 w 515349"/>
                <a:gd name="connsiteY82" fmla="*/ 98107 h 464696"/>
                <a:gd name="connsiteX83" fmla="*/ 258032 w 515349"/>
                <a:gd name="connsiteY83" fmla="*/ 99041 h 464696"/>
                <a:gd name="connsiteX84" fmla="*/ 260413 w 515349"/>
                <a:gd name="connsiteY84" fmla="*/ 100193 h 464696"/>
                <a:gd name="connsiteX85" fmla="*/ 264100 w 515349"/>
                <a:gd name="connsiteY85" fmla="*/ 100384 h 464696"/>
                <a:gd name="connsiteX86" fmla="*/ 265805 w 515349"/>
                <a:gd name="connsiteY86" fmla="*/ 100193 h 464696"/>
                <a:gd name="connsiteX87" fmla="*/ 267043 w 515349"/>
                <a:gd name="connsiteY87" fmla="*/ 99155 h 464696"/>
                <a:gd name="connsiteX88" fmla="*/ 267243 w 515349"/>
                <a:gd name="connsiteY88" fmla="*/ 97431 h 464696"/>
                <a:gd name="connsiteX89" fmla="*/ 267062 w 515349"/>
                <a:gd name="connsiteY89" fmla="*/ 95726 h 464696"/>
                <a:gd name="connsiteX90" fmla="*/ 265319 w 515349"/>
                <a:gd name="connsiteY90" fmla="*/ 88077 h 464696"/>
                <a:gd name="connsiteX91" fmla="*/ 264309 w 515349"/>
                <a:gd name="connsiteY91" fmla="*/ 82667 h 464696"/>
                <a:gd name="connsiteX92" fmla="*/ 271729 w 515349"/>
                <a:gd name="connsiteY92" fmla="*/ 83039 h 464696"/>
                <a:gd name="connsiteX93" fmla="*/ 274615 w 515349"/>
                <a:gd name="connsiteY93" fmla="*/ 82334 h 464696"/>
                <a:gd name="connsiteX94" fmla="*/ 278863 w 515349"/>
                <a:gd name="connsiteY94" fmla="*/ 80524 h 464696"/>
                <a:gd name="connsiteX95" fmla="*/ 282083 w 515349"/>
                <a:gd name="connsiteY95" fmla="*/ 79429 h 464696"/>
                <a:gd name="connsiteX96" fmla="*/ 283702 w 515349"/>
                <a:gd name="connsiteY96" fmla="*/ 79277 h 464696"/>
                <a:gd name="connsiteX97" fmla="*/ 285302 w 515349"/>
                <a:gd name="connsiteY97" fmla="*/ 78429 h 464696"/>
                <a:gd name="connsiteX98" fmla="*/ 286531 w 515349"/>
                <a:gd name="connsiteY98" fmla="*/ 77362 h 464696"/>
                <a:gd name="connsiteX99" fmla="*/ 289293 w 515349"/>
                <a:gd name="connsiteY99" fmla="*/ 69942 h 464696"/>
                <a:gd name="connsiteX100" fmla="*/ 290674 w 515349"/>
                <a:gd name="connsiteY100" fmla="*/ 68075 h 464696"/>
                <a:gd name="connsiteX101" fmla="*/ 295360 w 515349"/>
                <a:gd name="connsiteY101" fmla="*/ 63884 h 464696"/>
                <a:gd name="connsiteX102" fmla="*/ 299342 w 515349"/>
                <a:gd name="connsiteY102" fmla="*/ 61226 h 464696"/>
                <a:gd name="connsiteX103" fmla="*/ 303514 w 515349"/>
                <a:gd name="connsiteY103" fmla="*/ 58864 h 464696"/>
                <a:gd name="connsiteX104" fmla="*/ 308800 w 515349"/>
                <a:gd name="connsiteY104" fmla="*/ 57217 h 464696"/>
                <a:gd name="connsiteX105" fmla="*/ 315820 w 515349"/>
                <a:gd name="connsiteY105" fmla="*/ 57388 h 464696"/>
                <a:gd name="connsiteX106" fmla="*/ 321411 w 515349"/>
                <a:gd name="connsiteY106" fmla="*/ 57969 h 464696"/>
                <a:gd name="connsiteX107" fmla="*/ 324650 w 515349"/>
                <a:gd name="connsiteY107" fmla="*/ 57941 h 464696"/>
                <a:gd name="connsiteX108" fmla="*/ 326184 w 515349"/>
                <a:gd name="connsiteY108" fmla="*/ 58112 h 464696"/>
                <a:gd name="connsiteX109" fmla="*/ 327336 w 515349"/>
                <a:gd name="connsiteY109" fmla="*/ 57874 h 464696"/>
                <a:gd name="connsiteX110" fmla="*/ 328003 w 515349"/>
                <a:gd name="connsiteY110" fmla="*/ 57388 h 464696"/>
                <a:gd name="connsiteX111" fmla="*/ 328726 w 515349"/>
                <a:gd name="connsiteY111" fmla="*/ 54130 h 464696"/>
                <a:gd name="connsiteX112" fmla="*/ 329869 w 515349"/>
                <a:gd name="connsiteY112" fmla="*/ 53064 h 464696"/>
                <a:gd name="connsiteX113" fmla="*/ 331841 w 515349"/>
                <a:gd name="connsiteY113" fmla="*/ 52149 h 464696"/>
                <a:gd name="connsiteX114" fmla="*/ 334603 w 515349"/>
                <a:gd name="connsiteY114" fmla="*/ 52149 h 464696"/>
                <a:gd name="connsiteX115" fmla="*/ 337975 w 515349"/>
                <a:gd name="connsiteY115" fmla="*/ 51911 h 464696"/>
                <a:gd name="connsiteX116" fmla="*/ 340776 w 515349"/>
                <a:gd name="connsiteY116" fmla="*/ 52130 h 464696"/>
                <a:gd name="connsiteX117" fmla="*/ 344300 w 515349"/>
                <a:gd name="connsiteY117" fmla="*/ 53378 h 464696"/>
                <a:gd name="connsiteX118" fmla="*/ 348901 w 515349"/>
                <a:gd name="connsiteY118" fmla="*/ 53483 h 464696"/>
                <a:gd name="connsiteX119" fmla="*/ 351967 w 515349"/>
                <a:gd name="connsiteY119" fmla="*/ 53264 h 464696"/>
                <a:gd name="connsiteX120" fmla="*/ 353749 w 515349"/>
                <a:gd name="connsiteY120" fmla="*/ 54512 h 464696"/>
                <a:gd name="connsiteX121" fmla="*/ 355035 w 515349"/>
                <a:gd name="connsiteY121" fmla="*/ 56178 h 464696"/>
                <a:gd name="connsiteX122" fmla="*/ 355654 w 515349"/>
                <a:gd name="connsiteY122" fmla="*/ 57569 h 464696"/>
                <a:gd name="connsiteX123" fmla="*/ 355797 w 515349"/>
                <a:gd name="connsiteY123" fmla="*/ 59474 h 464696"/>
                <a:gd name="connsiteX124" fmla="*/ 355768 w 515349"/>
                <a:gd name="connsiteY124" fmla="*/ 60922 h 464696"/>
                <a:gd name="connsiteX125" fmla="*/ 356254 w 515349"/>
                <a:gd name="connsiteY125" fmla="*/ 61484 h 464696"/>
                <a:gd name="connsiteX126" fmla="*/ 358121 w 515349"/>
                <a:gd name="connsiteY126" fmla="*/ 62351 h 464696"/>
                <a:gd name="connsiteX127" fmla="*/ 360721 w 515349"/>
                <a:gd name="connsiteY127" fmla="*/ 62998 h 464696"/>
                <a:gd name="connsiteX128" fmla="*/ 365779 w 515349"/>
                <a:gd name="connsiteY128" fmla="*/ 63779 h 464696"/>
                <a:gd name="connsiteX129" fmla="*/ 370532 w 515349"/>
                <a:gd name="connsiteY129" fmla="*/ 65284 h 464696"/>
                <a:gd name="connsiteX130" fmla="*/ 372999 w 515349"/>
                <a:gd name="connsiteY130" fmla="*/ 66304 h 464696"/>
                <a:gd name="connsiteX131" fmla="*/ 376428 w 515349"/>
                <a:gd name="connsiteY131" fmla="*/ 67894 h 464696"/>
                <a:gd name="connsiteX132" fmla="*/ 380514 w 515349"/>
                <a:gd name="connsiteY132" fmla="*/ 71847 h 464696"/>
                <a:gd name="connsiteX133" fmla="*/ 382028 w 515349"/>
                <a:gd name="connsiteY133" fmla="*/ 72466 h 464696"/>
                <a:gd name="connsiteX134" fmla="*/ 383857 w 515349"/>
                <a:gd name="connsiteY134" fmla="*/ 72866 h 464696"/>
                <a:gd name="connsiteX135" fmla="*/ 385163 w 515349"/>
                <a:gd name="connsiteY135" fmla="*/ 72762 h 464696"/>
                <a:gd name="connsiteX136" fmla="*/ 388229 w 515349"/>
                <a:gd name="connsiteY136" fmla="*/ 71095 h 464696"/>
                <a:gd name="connsiteX137" fmla="*/ 390897 w 515349"/>
                <a:gd name="connsiteY137" fmla="*/ 72323 h 464696"/>
                <a:gd name="connsiteX138" fmla="*/ 392249 w 515349"/>
                <a:gd name="connsiteY138" fmla="*/ 72161 h 464696"/>
                <a:gd name="connsiteX139" fmla="*/ 395316 w 515349"/>
                <a:gd name="connsiteY139" fmla="*/ 71247 h 464696"/>
                <a:gd name="connsiteX140" fmla="*/ 398573 w 515349"/>
                <a:gd name="connsiteY140" fmla="*/ 72390 h 464696"/>
                <a:gd name="connsiteX141" fmla="*/ 406689 w 515349"/>
                <a:gd name="connsiteY141" fmla="*/ 76714 h 464696"/>
                <a:gd name="connsiteX142" fmla="*/ 407584 w 515349"/>
                <a:gd name="connsiteY142" fmla="*/ 76619 h 464696"/>
                <a:gd name="connsiteX143" fmla="*/ 408318 w 515349"/>
                <a:gd name="connsiteY143" fmla="*/ 77057 h 464696"/>
                <a:gd name="connsiteX144" fmla="*/ 408994 w 515349"/>
                <a:gd name="connsiteY144" fmla="*/ 78048 h 464696"/>
                <a:gd name="connsiteX145" fmla="*/ 409470 w 515349"/>
                <a:gd name="connsiteY145" fmla="*/ 79267 h 464696"/>
                <a:gd name="connsiteX146" fmla="*/ 410070 w 515349"/>
                <a:gd name="connsiteY146" fmla="*/ 82982 h 464696"/>
                <a:gd name="connsiteX147" fmla="*/ 412413 w 515349"/>
                <a:gd name="connsiteY147" fmla="*/ 85696 h 464696"/>
                <a:gd name="connsiteX148" fmla="*/ 415280 w 515349"/>
                <a:gd name="connsiteY148" fmla="*/ 88163 h 464696"/>
                <a:gd name="connsiteX149" fmla="*/ 418624 w 515349"/>
                <a:gd name="connsiteY149" fmla="*/ 89516 h 464696"/>
                <a:gd name="connsiteX150" fmla="*/ 425605 w 515349"/>
                <a:gd name="connsiteY150" fmla="*/ 92745 h 464696"/>
                <a:gd name="connsiteX151" fmla="*/ 428654 w 515349"/>
                <a:gd name="connsiteY151" fmla="*/ 95364 h 464696"/>
                <a:gd name="connsiteX152" fmla="*/ 431739 w 515349"/>
                <a:gd name="connsiteY152" fmla="*/ 99803 h 464696"/>
                <a:gd name="connsiteX153" fmla="*/ 435550 w 515349"/>
                <a:gd name="connsiteY153" fmla="*/ 105642 h 464696"/>
                <a:gd name="connsiteX154" fmla="*/ 436102 w 515349"/>
                <a:gd name="connsiteY154" fmla="*/ 106175 h 464696"/>
                <a:gd name="connsiteX155" fmla="*/ 445894 w 515349"/>
                <a:gd name="connsiteY155" fmla="*/ 105994 h 464696"/>
                <a:gd name="connsiteX156" fmla="*/ 456905 w 515349"/>
                <a:gd name="connsiteY156" fmla="*/ 106004 h 464696"/>
                <a:gd name="connsiteX157" fmla="*/ 458248 w 515349"/>
                <a:gd name="connsiteY157" fmla="*/ 108337 h 464696"/>
                <a:gd name="connsiteX158" fmla="*/ 458000 w 515349"/>
                <a:gd name="connsiteY158" fmla="*/ 112957 h 464696"/>
                <a:gd name="connsiteX159" fmla="*/ 458391 w 515349"/>
                <a:gd name="connsiteY159" fmla="*/ 117691 h 464696"/>
                <a:gd name="connsiteX160" fmla="*/ 459381 w 515349"/>
                <a:gd name="connsiteY160" fmla="*/ 120958 h 464696"/>
                <a:gd name="connsiteX161" fmla="*/ 459391 w 515349"/>
                <a:gd name="connsiteY161" fmla="*/ 123968 h 464696"/>
                <a:gd name="connsiteX162" fmla="*/ 458600 w 515349"/>
                <a:gd name="connsiteY162" fmla="*/ 125492 h 464696"/>
                <a:gd name="connsiteX163" fmla="*/ 457981 w 515349"/>
                <a:gd name="connsiteY163" fmla="*/ 127235 h 464696"/>
                <a:gd name="connsiteX164" fmla="*/ 457800 w 515349"/>
                <a:gd name="connsiteY164" fmla="*/ 127997 h 464696"/>
                <a:gd name="connsiteX165" fmla="*/ 459210 w 515349"/>
                <a:gd name="connsiteY165" fmla="*/ 129083 h 464696"/>
                <a:gd name="connsiteX166" fmla="*/ 460448 w 515349"/>
                <a:gd name="connsiteY166" fmla="*/ 131578 h 464696"/>
                <a:gd name="connsiteX167" fmla="*/ 460629 w 515349"/>
                <a:gd name="connsiteY167" fmla="*/ 135055 h 464696"/>
                <a:gd name="connsiteX168" fmla="*/ 460019 w 515349"/>
                <a:gd name="connsiteY168" fmla="*/ 136893 h 464696"/>
                <a:gd name="connsiteX169" fmla="*/ 460105 w 515349"/>
                <a:gd name="connsiteY169" fmla="*/ 138417 h 464696"/>
                <a:gd name="connsiteX170" fmla="*/ 460724 w 515349"/>
                <a:gd name="connsiteY170" fmla="*/ 139713 h 464696"/>
                <a:gd name="connsiteX171" fmla="*/ 461257 w 515349"/>
                <a:gd name="connsiteY171" fmla="*/ 141875 h 464696"/>
                <a:gd name="connsiteX172" fmla="*/ 461163 w 515349"/>
                <a:gd name="connsiteY172" fmla="*/ 143180 h 464696"/>
                <a:gd name="connsiteX173" fmla="*/ 460277 w 515349"/>
                <a:gd name="connsiteY173" fmla="*/ 144475 h 464696"/>
                <a:gd name="connsiteX174" fmla="*/ 459743 w 515349"/>
                <a:gd name="connsiteY174" fmla="*/ 146094 h 464696"/>
                <a:gd name="connsiteX175" fmla="*/ 459038 w 515349"/>
                <a:gd name="connsiteY175" fmla="*/ 148142 h 464696"/>
                <a:gd name="connsiteX176" fmla="*/ 458781 w 515349"/>
                <a:gd name="connsiteY176" fmla="*/ 149762 h 464696"/>
                <a:gd name="connsiteX177" fmla="*/ 457448 w 515349"/>
                <a:gd name="connsiteY177" fmla="*/ 150514 h 464696"/>
                <a:gd name="connsiteX178" fmla="*/ 456390 w 515349"/>
                <a:gd name="connsiteY178" fmla="*/ 151057 h 464696"/>
                <a:gd name="connsiteX179" fmla="*/ 456571 w 515349"/>
                <a:gd name="connsiteY179" fmla="*/ 153105 h 464696"/>
                <a:gd name="connsiteX180" fmla="*/ 457105 w 515349"/>
                <a:gd name="connsiteY180" fmla="*/ 154829 h 464696"/>
                <a:gd name="connsiteX181" fmla="*/ 457724 w 515349"/>
                <a:gd name="connsiteY181" fmla="*/ 156867 h 464696"/>
                <a:gd name="connsiteX182" fmla="*/ 457019 w 515349"/>
                <a:gd name="connsiteY182" fmla="*/ 158267 h 464696"/>
                <a:gd name="connsiteX183" fmla="*/ 456571 w 515349"/>
                <a:gd name="connsiteY183" fmla="*/ 159877 h 464696"/>
                <a:gd name="connsiteX184" fmla="*/ 455590 w 515349"/>
                <a:gd name="connsiteY184" fmla="*/ 162458 h 464696"/>
                <a:gd name="connsiteX185" fmla="*/ 455857 w 515349"/>
                <a:gd name="connsiteY185" fmla="*/ 164602 h 464696"/>
                <a:gd name="connsiteX186" fmla="*/ 454800 w 515349"/>
                <a:gd name="connsiteY186" fmla="*/ 166421 h 464696"/>
                <a:gd name="connsiteX187" fmla="*/ 453466 w 515349"/>
                <a:gd name="connsiteY187" fmla="*/ 168030 h 464696"/>
                <a:gd name="connsiteX188" fmla="*/ 452581 w 515349"/>
                <a:gd name="connsiteY188" fmla="*/ 169316 h 464696"/>
                <a:gd name="connsiteX189" fmla="*/ 452399 w 515349"/>
                <a:gd name="connsiteY189" fmla="*/ 171135 h 464696"/>
                <a:gd name="connsiteX190" fmla="*/ 451428 w 515349"/>
                <a:gd name="connsiteY190" fmla="*/ 171774 h 464696"/>
                <a:gd name="connsiteX191" fmla="*/ 449570 w 515349"/>
                <a:gd name="connsiteY191" fmla="*/ 173269 h 464696"/>
                <a:gd name="connsiteX192" fmla="*/ 448427 w 515349"/>
                <a:gd name="connsiteY192" fmla="*/ 174336 h 464696"/>
                <a:gd name="connsiteX193" fmla="*/ 446741 w 515349"/>
                <a:gd name="connsiteY193" fmla="*/ 174660 h 464696"/>
                <a:gd name="connsiteX194" fmla="*/ 446389 w 515349"/>
                <a:gd name="connsiteY194" fmla="*/ 175517 h 464696"/>
                <a:gd name="connsiteX195" fmla="*/ 446656 w 515349"/>
                <a:gd name="connsiteY195" fmla="*/ 176365 h 464696"/>
                <a:gd name="connsiteX196" fmla="*/ 447360 w 515349"/>
                <a:gd name="connsiteY196" fmla="*/ 176898 h 464696"/>
                <a:gd name="connsiteX197" fmla="*/ 448456 w 515349"/>
                <a:gd name="connsiteY197" fmla="*/ 178746 h 464696"/>
                <a:gd name="connsiteX198" fmla="*/ 450742 w 515349"/>
                <a:gd name="connsiteY198" fmla="*/ 181928 h 464696"/>
                <a:gd name="connsiteX199" fmla="*/ 444151 w 515349"/>
                <a:gd name="connsiteY199" fmla="*/ 182328 h 464696"/>
                <a:gd name="connsiteX200" fmla="*/ 442217 w 515349"/>
                <a:gd name="connsiteY200" fmla="*/ 185137 h 464696"/>
                <a:gd name="connsiteX201" fmla="*/ 439960 w 515349"/>
                <a:gd name="connsiteY201" fmla="*/ 189157 h 464696"/>
                <a:gd name="connsiteX202" fmla="*/ 441064 w 515349"/>
                <a:gd name="connsiteY202" fmla="*/ 197272 h 464696"/>
                <a:gd name="connsiteX203" fmla="*/ 439960 w 515349"/>
                <a:gd name="connsiteY203" fmla="*/ 201435 h 464696"/>
                <a:gd name="connsiteX204" fmla="*/ 440627 w 515349"/>
                <a:gd name="connsiteY204" fmla="*/ 203768 h 464696"/>
                <a:gd name="connsiteX205" fmla="*/ 442313 w 515349"/>
                <a:gd name="connsiteY205" fmla="*/ 205378 h 464696"/>
                <a:gd name="connsiteX206" fmla="*/ 444475 w 515349"/>
                <a:gd name="connsiteY206" fmla="*/ 206273 h 464696"/>
                <a:gd name="connsiteX207" fmla="*/ 448532 w 515349"/>
                <a:gd name="connsiteY207" fmla="*/ 206330 h 464696"/>
                <a:gd name="connsiteX208" fmla="*/ 451218 w 515349"/>
                <a:gd name="connsiteY208" fmla="*/ 206959 h 464696"/>
                <a:gd name="connsiteX209" fmla="*/ 451485 w 515349"/>
                <a:gd name="connsiteY209" fmla="*/ 208036 h 464696"/>
                <a:gd name="connsiteX210" fmla="*/ 449942 w 515349"/>
                <a:gd name="connsiteY210" fmla="*/ 209607 h 464696"/>
                <a:gd name="connsiteX211" fmla="*/ 447475 w 515349"/>
                <a:gd name="connsiteY211" fmla="*/ 212550 h 464696"/>
                <a:gd name="connsiteX212" fmla="*/ 446161 w 515349"/>
                <a:gd name="connsiteY212" fmla="*/ 213836 h 464696"/>
                <a:gd name="connsiteX213" fmla="*/ 441960 w 515349"/>
                <a:gd name="connsiteY213" fmla="*/ 219742 h 464696"/>
                <a:gd name="connsiteX214" fmla="*/ 441998 w 515349"/>
                <a:gd name="connsiteY214" fmla="*/ 222256 h 464696"/>
                <a:gd name="connsiteX215" fmla="*/ 442389 w 515349"/>
                <a:gd name="connsiteY215" fmla="*/ 224285 h 464696"/>
                <a:gd name="connsiteX216" fmla="*/ 444198 w 515349"/>
                <a:gd name="connsiteY216" fmla="*/ 230638 h 464696"/>
                <a:gd name="connsiteX217" fmla="*/ 445970 w 515349"/>
                <a:gd name="connsiteY217" fmla="*/ 236782 h 464696"/>
                <a:gd name="connsiteX218" fmla="*/ 449142 w 515349"/>
                <a:gd name="connsiteY218" fmla="*/ 247831 h 464696"/>
                <a:gd name="connsiteX219" fmla="*/ 449085 w 515349"/>
                <a:gd name="connsiteY219" fmla="*/ 250393 h 464696"/>
                <a:gd name="connsiteX220" fmla="*/ 448094 w 515349"/>
                <a:gd name="connsiteY220" fmla="*/ 256070 h 464696"/>
                <a:gd name="connsiteX221" fmla="*/ 448027 w 515349"/>
                <a:gd name="connsiteY221" fmla="*/ 259518 h 464696"/>
                <a:gd name="connsiteX222" fmla="*/ 448475 w 515349"/>
                <a:gd name="connsiteY222" fmla="*/ 263985 h 464696"/>
                <a:gd name="connsiteX223" fmla="*/ 448142 w 515349"/>
                <a:gd name="connsiteY223" fmla="*/ 266290 h 464696"/>
                <a:gd name="connsiteX224" fmla="*/ 448923 w 515349"/>
                <a:gd name="connsiteY224" fmla="*/ 271453 h 464696"/>
                <a:gd name="connsiteX225" fmla="*/ 449809 w 515349"/>
                <a:gd name="connsiteY225" fmla="*/ 271824 h 464696"/>
                <a:gd name="connsiteX226" fmla="*/ 456676 w 515349"/>
                <a:gd name="connsiteY226" fmla="*/ 272825 h 464696"/>
                <a:gd name="connsiteX227" fmla="*/ 462972 w 515349"/>
                <a:gd name="connsiteY227" fmla="*/ 273748 h 464696"/>
                <a:gd name="connsiteX228" fmla="*/ 471364 w 515349"/>
                <a:gd name="connsiteY228" fmla="*/ 274968 h 464696"/>
                <a:gd name="connsiteX229" fmla="*/ 473907 w 515349"/>
                <a:gd name="connsiteY229" fmla="*/ 277987 h 464696"/>
                <a:gd name="connsiteX230" fmla="*/ 475488 w 515349"/>
                <a:gd name="connsiteY230" fmla="*/ 284607 h 464696"/>
                <a:gd name="connsiteX231" fmla="*/ 475393 w 515349"/>
                <a:gd name="connsiteY231" fmla="*/ 289550 h 464696"/>
                <a:gd name="connsiteX232" fmla="*/ 474678 w 515349"/>
                <a:gd name="connsiteY232" fmla="*/ 292075 h 464696"/>
                <a:gd name="connsiteX233" fmla="*/ 468677 w 515349"/>
                <a:gd name="connsiteY233" fmla="*/ 299266 h 464696"/>
                <a:gd name="connsiteX234" fmla="*/ 462582 w 515349"/>
                <a:gd name="connsiteY234" fmla="*/ 306543 h 464696"/>
                <a:gd name="connsiteX235" fmla="*/ 456495 w 515349"/>
                <a:gd name="connsiteY235" fmla="*/ 313792 h 464696"/>
                <a:gd name="connsiteX236" fmla="*/ 450189 w 515349"/>
                <a:gd name="connsiteY236" fmla="*/ 321288 h 464696"/>
                <a:gd name="connsiteX237" fmla="*/ 449532 w 515349"/>
                <a:gd name="connsiteY237" fmla="*/ 322078 h 464696"/>
                <a:gd name="connsiteX238" fmla="*/ 454628 w 515349"/>
                <a:gd name="connsiteY238" fmla="*/ 328060 h 464696"/>
                <a:gd name="connsiteX239" fmla="*/ 457781 w 515349"/>
                <a:gd name="connsiteY239" fmla="*/ 331756 h 464696"/>
                <a:gd name="connsiteX240" fmla="*/ 462229 w 515349"/>
                <a:gd name="connsiteY240" fmla="*/ 336947 h 464696"/>
                <a:gd name="connsiteX241" fmla="*/ 462791 w 515349"/>
                <a:gd name="connsiteY241" fmla="*/ 338194 h 464696"/>
                <a:gd name="connsiteX242" fmla="*/ 462753 w 515349"/>
                <a:gd name="connsiteY242" fmla="*/ 340233 h 464696"/>
                <a:gd name="connsiteX243" fmla="*/ 467316 w 515349"/>
                <a:gd name="connsiteY243" fmla="*/ 348120 h 464696"/>
                <a:gd name="connsiteX244" fmla="*/ 468925 w 515349"/>
                <a:gd name="connsiteY244" fmla="*/ 352225 h 464696"/>
                <a:gd name="connsiteX245" fmla="*/ 470373 w 515349"/>
                <a:gd name="connsiteY245" fmla="*/ 354635 h 464696"/>
                <a:gd name="connsiteX246" fmla="*/ 473983 w 515349"/>
                <a:gd name="connsiteY246" fmla="*/ 358397 h 464696"/>
                <a:gd name="connsiteX247" fmla="*/ 477507 w 515349"/>
                <a:gd name="connsiteY247" fmla="*/ 362064 h 464696"/>
                <a:gd name="connsiteX248" fmla="*/ 481326 w 515349"/>
                <a:gd name="connsiteY248" fmla="*/ 363741 h 464696"/>
                <a:gd name="connsiteX249" fmla="*/ 483937 w 515349"/>
                <a:gd name="connsiteY249" fmla="*/ 364112 h 464696"/>
                <a:gd name="connsiteX250" fmla="*/ 489880 w 515349"/>
                <a:gd name="connsiteY250" fmla="*/ 366046 h 464696"/>
                <a:gd name="connsiteX251" fmla="*/ 492052 w 515349"/>
                <a:gd name="connsiteY251" fmla="*/ 367589 h 464696"/>
                <a:gd name="connsiteX252" fmla="*/ 495538 w 515349"/>
                <a:gd name="connsiteY252" fmla="*/ 371475 h 464696"/>
                <a:gd name="connsiteX253" fmla="*/ 499633 w 515349"/>
                <a:gd name="connsiteY253" fmla="*/ 370942 h 464696"/>
                <a:gd name="connsiteX254" fmla="*/ 500482 w 515349"/>
                <a:gd name="connsiteY254" fmla="*/ 370942 h 464696"/>
                <a:gd name="connsiteX255" fmla="*/ 500710 w 515349"/>
                <a:gd name="connsiteY255" fmla="*/ 371218 h 464696"/>
                <a:gd name="connsiteX256" fmla="*/ 500834 w 515349"/>
                <a:gd name="connsiteY256" fmla="*/ 372466 h 464696"/>
                <a:gd name="connsiteX257" fmla="*/ 500234 w 515349"/>
                <a:gd name="connsiteY257" fmla="*/ 378495 h 464696"/>
                <a:gd name="connsiteX258" fmla="*/ 501367 w 515349"/>
                <a:gd name="connsiteY258" fmla="*/ 384562 h 464696"/>
                <a:gd name="connsiteX259" fmla="*/ 502158 w 515349"/>
                <a:gd name="connsiteY259" fmla="*/ 393678 h 464696"/>
                <a:gd name="connsiteX260" fmla="*/ 501862 w 515349"/>
                <a:gd name="connsiteY260" fmla="*/ 395249 h 464696"/>
                <a:gd name="connsiteX261" fmla="*/ 500882 w 515349"/>
                <a:gd name="connsiteY261" fmla="*/ 397878 h 464696"/>
                <a:gd name="connsiteX262" fmla="*/ 500834 w 515349"/>
                <a:gd name="connsiteY262" fmla="*/ 399564 h 464696"/>
                <a:gd name="connsiteX263" fmla="*/ 500577 w 515349"/>
                <a:gd name="connsiteY263" fmla="*/ 400602 h 464696"/>
                <a:gd name="connsiteX264" fmla="*/ 500843 w 515349"/>
                <a:gd name="connsiteY264" fmla="*/ 401060 h 464696"/>
                <a:gd name="connsiteX265" fmla="*/ 502148 w 515349"/>
                <a:gd name="connsiteY265" fmla="*/ 401679 h 464696"/>
                <a:gd name="connsiteX266" fmla="*/ 504930 w 515349"/>
                <a:gd name="connsiteY266" fmla="*/ 402012 h 464696"/>
                <a:gd name="connsiteX267" fmla="*/ 511645 w 515349"/>
                <a:gd name="connsiteY267" fmla="*/ 400993 h 464696"/>
                <a:gd name="connsiteX268" fmla="*/ 512426 w 515349"/>
                <a:gd name="connsiteY268" fmla="*/ 401250 h 464696"/>
                <a:gd name="connsiteX269" fmla="*/ 514035 w 515349"/>
                <a:gd name="connsiteY269" fmla="*/ 402326 h 464696"/>
                <a:gd name="connsiteX270" fmla="*/ 515245 w 515349"/>
                <a:gd name="connsiteY270" fmla="*/ 404012 h 464696"/>
                <a:gd name="connsiteX271" fmla="*/ 515350 w 515349"/>
                <a:gd name="connsiteY271" fmla="*/ 404813 h 464696"/>
                <a:gd name="connsiteX272" fmla="*/ 513655 w 515349"/>
                <a:gd name="connsiteY272" fmla="*/ 406213 h 464696"/>
                <a:gd name="connsiteX273" fmla="*/ 513379 w 515349"/>
                <a:gd name="connsiteY273" fmla="*/ 408584 h 464696"/>
                <a:gd name="connsiteX274" fmla="*/ 513883 w 515349"/>
                <a:gd name="connsiteY274" fmla="*/ 412137 h 464696"/>
                <a:gd name="connsiteX275" fmla="*/ 513655 w 515349"/>
                <a:gd name="connsiteY275" fmla="*/ 412566 h 464696"/>
                <a:gd name="connsiteX276" fmla="*/ 512169 w 515349"/>
                <a:gd name="connsiteY276" fmla="*/ 413366 h 464696"/>
                <a:gd name="connsiteX277" fmla="*/ 511683 w 515349"/>
                <a:gd name="connsiteY277" fmla="*/ 418490 h 464696"/>
                <a:gd name="connsiteX278" fmla="*/ 511416 w 515349"/>
                <a:gd name="connsiteY278" fmla="*/ 418957 h 464696"/>
                <a:gd name="connsiteX279" fmla="*/ 509683 w 515349"/>
                <a:gd name="connsiteY279" fmla="*/ 419481 h 464696"/>
                <a:gd name="connsiteX280" fmla="*/ 501491 w 515349"/>
                <a:gd name="connsiteY280" fmla="*/ 419129 h 464696"/>
                <a:gd name="connsiteX281" fmla="*/ 500558 w 515349"/>
                <a:gd name="connsiteY281" fmla="*/ 419272 h 464696"/>
                <a:gd name="connsiteX282" fmla="*/ 497481 w 515349"/>
                <a:gd name="connsiteY282" fmla="*/ 420624 h 464696"/>
                <a:gd name="connsiteX283" fmla="*/ 492204 w 515349"/>
                <a:gd name="connsiteY283" fmla="*/ 421596 h 464696"/>
                <a:gd name="connsiteX284" fmla="*/ 490757 w 515349"/>
                <a:gd name="connsiteY284" fmla="*/ 422148 h 464696"/>
                <a:gd name="connsiteX285" fmla="*/ 488813 w 515349"/>
                <a:gd name="connsiteY285" fmla="*/ 423691 h 464696"/>
                <a:gd name="connsiteX286" fmla="*/ 487413 w 515349"/>
                <a:gd name="connsiteY286" fmla="*/ 425567 h 464696"/>
                <a:gd name="connsiteX287" fmla="*/ 487146 w 515349"/>
                <a:gd name="connsiteY287" fmla="*/ 427301 h 464696"/>
                <a:gd name="connsiteX288" fmla="*/ 486870 w 515349"/>
                <a:gd name="connsiteY288" fmla="*/ 427663 h 464696"/>
                <a:gd name="connsiteX289" fmla="*/ 483851 w 515349"/>
                <a:gd name="connsiteY289" fmla="*/ 427311 h 464696"/>
                <a:gd name="connsiteX290" fmla="*/ 482860 w 515349"/>
                <a:gd name="connsiteY290" fmla="*/ 428815 h 464696"/>
                <a:gd name="connsiteX291" fmla="*/ 477002 w 515349"/>
                <a:gd name="connsiteY291" fmla="*/ 431063 h 464696"/>
                <a:gd name="connsiteX292" fmla="*/ 476279 w 515349"/>
                <a:gd name="connsiteY292" fmla="*/ 431549 h 464696"/>
                <a:gd name="connsiteX293" fmla="*/ 475412 w 515349"/>
                <a:gd name="connsiteY293" fmla="*/ 433340 h 464696"/>
                <a:gd name="connsiteX294" fmla="*/ 474630 w 515349"/>
                <a:gd name="connsiteY294" fmla="*/ 438360 h 464696"/>
                <a:gd name="connsiteX295" fmla="*/ 473926 w 515349"/>
                <a:gd name="connsiteY295" fmla="*/ 442865 h 464696"/>
                <a:gd name="connsiteX296" fmla="*/ 473478 w 515349"/>
                <a:gd name="connsiteY296" fmla="*/ 443522 h 464696"/>
                <a:gd name="connsiteX297" fmla="*/ 471631 w 515349"/>
                <a:gd name="connsiteY297" fmla="*/ 445065 h 464696"/>
                <a:gd name="connsiteX298" fmla="*/ 471449 w 515349"/>
                <a:gd name="connsiteY298" fmla="*/ 445589 h 464696"/>
                <a:gd name="connsiteX299" fmla="*/ 471697 w 515349"/>
                <a:gd name="connsiteY299" fmla="*/ 447332 h 464696"/>
                <a:gd name="connsiteX300" fmla="*/ 470858 w 515349"/>
                <a:gd name="connsiteY300" fmla="*/ 450504 h 464696"/>
                <a:gd name="connsiteX301" fmla="*/ 470202 w 515349"/>
                <a:gd name="connsiteY301" fmla="*/ 459296 h 464696"/>
                <a:gd name="connsiteX302" fmla="*/ 469468 w 515349"/>
                <a:gd name="connsiteY302" fmla="*/ 461753 h 464696"/>
                <a:gd name="connsiteX303" fmla="*/ 468011 w 515349"/>
                <a:gd name="connsiteY303" fmla="*/ 461953 h 464696"/>
                <a:gd name="connsiteX304" fmla="*/ 466868 w 515349"/>
                <a:gd name="connsiteY304" fmla="*/ 463182 h 464696"/>
                <a:gd name="connsiteX305" fmla="*/ 464772 w 515349"/>
                <a:gd name="connsiteY305" fmla="*/ 464696 h 464696"/>
                <a:gd name="connsiteX306" fmla="*/ 460248 w 515349"/>
                <a:gd name="connsiteY306" fmla="*/ 463525 h 464696"/>
                <a:gd name="connsiteX307" fmla="*/ 456657 w 515349"/>
                <a:gd name="connsiteY307" fmla="*/ 462296 h 464696"/>
                <a:gd name="connsiteX308" fmla="*/ 444770 w 515349"/>
                <a:gd name="connsiteY308" fmla="*/ 459410 h 464696"/>
                <a:gd name="connsiteX309" fmla="*/ 443465 w 515349"/>
                <a:gd name="connsiteY309" fmla="*/ 458010 h 464696"/>
                <a:gd name="connsiteX310" fmla="*/ 442722 w 515349"/>
                <a:gd name="connsiteY310" fmla="*/ 455543 h 464696"/>
                <a:gd name="connsiteX311" fmla="*/ 440664 w 515349"/>
                <a:gd name="connsiteY311" fmla="*/ 454847 h 464696"/>
                <a:gd name="connsiteX312" fmla="*/ 437712 w 515349"/>
                <a:gd name="connsiteY312" fmla="*/ 458543 h 464696"/>
                <a:gd name="connsiteX313" fmla="*/ 427672 w 515349"/>
                <a:gd name="connsiteY313" fmla="*/ 456409 h 464696"/>
                <a:gd name="connsiteX314" fmla="*/ 424262 w 515349"/>
                <a:gd name="connsiteY314" fmla="*/ 457067 h 464696"/>
                <a:gd name="connsiteX315" fmla="*/ 422157 w 515349"/>
                <a:gd name="connsiteY315" fmla="*/ 455914 h 464696"/>
                <a:gd name="connsiteX316" fmla="*/ 416747 w 515349"/>
                <a:gd name="connsiteY316" fmla="*/ 455847 h 464696"/>
                <a:gd name="connsiteX317" fmla="*/ 412480 w 515349"/>
                <a:gd name="connsiteY317" fmla="*/ 453542 h 464696"/>
                <a:gd name="connsiteX318" fmla="*/ 406355 w 515349"/>
                <a:gd name="connsiteY318" fmla="*/ 455123 h 464696"/>
                <a:gd name="connsiteX319" fmla="*/ 401517 w 515349"/>
                <a:gd name="connsiteY319" fmla="*/ 455428 h 464696"/>
                <a:gd name="connsiteX320" fmla="*/ 394878 w 515349"/>
                <a:gd name="connsiteY320" fmla="*/ 451390 h 464696"/>
                <a:gd name="connsiteX321" fmla="*/ 387744 w 515349"/>
                <a:gd name="connsiteY321" fmla="*/ 450275 h 464696"/>
                <a:gd name="connsiteX322" fmla="*/ 381952 w 515349"/>
                <a:gd name="connsiteY322" fmla="*/ 450618 h 464696"/>
                <a:gd name="connsiteX323" fmla="*/ 378971 w 515349"/>
                <a:gd name="connsiteY323" fmla="*/ 450304 h 464696"/>
                <a:gd name="connsiteX324" fmla="*/ 374142 w 515349"/>
                <a:gd name="connsiteY324" fmla="*/ 448856 h 464696"/>
                <a:gd name="connsiteX325" fmla="*/ 371856 w 515349"/>
                <a:gd name="connsiteY325" fmla="*/ 447360 h 464696"/>
                <a:gd name="connsiteX326" fmla="*/ 368093 w 515349"/>
                <a:gd name="connsiteY326" fmla="*/ 448504 h 464696"/>
                <a:gd name="connsiteX327" fmla="*/ 366398 w 515349"/>
                <a:gd name="connsiteY327" fmla="*/ 446379 h 464696"/>
                <a:gd name="connsiteX328" fmla="*/ 355759 w 515349"/>
                <a:gd name="connsiteY328" fmla="*/ 444408 h 464696"/>
                <a:gd name="connsiteX329" fmla="*/ 353787 w 515349"/>
                <a:gd name="connsiteY329" fmla="*/ 440646 h 464696"/>
                <a:gd name="connsiteX330" fmla="*/ 352310 w 515349"/>
                <a:gd name="connsiteY330" fmla="*/ 437150 h 464696"/>
                <a:gd name="connsiteX331" fmla="*/ 352197 w 515349"/>
                <a:gd name="connsiteY331" fmla="*/ 433549 h 464696"/>
                <a:gd name="connsiteX332" fmla="*/ 349605 w 515349"/>
                <a:gd name="connsiteY332" fmla="*/ 427244 h 464696"/>
                <a:gd name="connsiteX333" fmla="*/ 348739 w 515349"/>
                <a:gd name="connsiteY333" fmla="*/ 418071 h 464696"/>
                <a:gd name="connsiteX334" fmla="*/ 347776 w 515349"/>
                <a:gd name="connsiteY334" fmla="*/ 414480 h 464696"/>
                <a:gd name="connsiteX335" fmla="*/ 346338 w 515349"/>
                <a:gd name="connsiteY335" fmla="*/ 411356 h 464696"/>
                <a:gd name="connsiteX336" fmla="*/ 344424 w 515349"/>
                <a:gd name="connsiteY336" fmla="*/ 408699 h 464696"/>
                <a:gd name="connsiteX337" fmla="*/ 341823 w 515349"/>
                <a:gd name="connsiteY337" fmla="*/ 405851 h 464696"/>
                <a:gd name="connsiteX338" fmla="*/ 339557 w 515349"/>
                <a:gd name="connsiteY338" fmla="*/ 404717 h 464696"/>
                <a:gd name="connsiteX339" fmla="*/ 329612 w 515349"/>
                <a:gd name="connsiteY339" fmla="*/ 402546 h 464696"/>
                <a:gd name="connsiteX340" fmla="*/ 327698 w 515349"/>
                <a:gd name="connsiteY340" fmla="*/ 402831 h 464696"/>
                <a:gd name="connsiteX341" fmla="*/ 323250 w 515349"/>
                <a:gd name="connsiteY341" fmla="*/ 404250 h 464696"/>
                <a:gd name="connsiteX342" fmla="*/ 318516 w 515349"/>
                <a:gd name="connsiteY342" fmla="*/ 407403 h 464696"/>
                <a:gd name="connsiteX343" fmla="*/ 310743 w 515349"/>
                <a:gd name="connsiteY343" fmla="*/ 409194 h 464696"/>
                <a:gd name="connsiteX344" fmla="*/ 309181 w 515349"/>
                <a:gd name="connsiteY344" fmla="*/ 410546 h 464696"/>
                <a:gd name="connsiteX345" fmla="*/ 307229 w 515349"/>
                <a:gd name="connsiteY345" fmla="*/ 413595 h 464696"/>
                <a:gd name="connsiteX346" fmla="*/ 304695 w 515349"/>
                <a:gd name="connsiteY346" fmla="*/ 415366 h 464696"/>
                <a:gd name="connsiteX347" fmla="*/ 301228 w 515349"/>
                <a:gd name="connsiteY347" fmla="*/ 414909 h 464696"/>
                <a:gd name="connsiteX348" fmla="*/ 297494 w 515349"/>
                <a:gd name="connsiteY348" fmla="*/ 416709 h 464696"/>
                <a:gd name="connsiteX349" fmla="*/ 290569 w 515349"/>
                <a:gd name="connsiteY349" fmla="*/ 421729 h 464696"/>
                <a:gd name="connsiteX350" fmla="*/ 286921 w 515349"/>
                <a:gd name="connsiteY350" fmla="*/ 423262 h 464696"/>
                <a:gd name="connsiteX351" fmla="*/ 283864 w 515349"/>
                <a:gd name="connsiteY351" fmla="*/ 423148 h 464696"/>
                <a:gd name="connsiteX352" fmla="*/ 280578 w 515349"/>
                <a:gd name="connsiteY352" fmla="*/ 420767 h 464696"/>
                <a:gd name="connsiteX353" fmla="*/ 273234 w 515349"/>
                <a:gd name="connsiteY353" fmla="*/ 417566 h 464696"/>
                <a:gd name="connsiteX354" fmla="*/ 268481 w 515349"/>
                <a:gd name="connsiteY354" fmla="*/ 416500 h 464696"/>
                <a:gd name="connsiteX355" fmla="*/ 261890 w 515349"/>
                <a:gd name="connsiteY355" fmla="*/ 417233 h 464696"/>
                <a:gd name="connsiteX356" fmla="*/ 258766 w 515349"/>
                <a:gd name="connsiteY356" fmla="*/ 416700 h 464696"/>
                <a:gd name="connsiteX357" fmla="*/ 253460 w 515349"/>
                <a:gd name="connsiteY357" fmla="*/ 412937 h 464696"/>
                <a:gd name="connsiteX358" fmla="*/ 252070 w 515349"/>
                <a:gd name="connsiteY358" fmla="*/ 410203 h 464696"/>
                <a:gd name="connsiteX359" fmla="*/ 249041 w 515349"/>
                <a:gd name="connsiteY359" fmla="*/ 408375 h 464696"/>
                <a:gd name="connsiteX360" fmla="*/ 239439 w 515349"/>
                <a:gd name="connsiteY360" fmla="*/ 404270 h 464696"/>
                <a:gd name="connsiteX361" fmla="*/ 231667 w 515349"/>
                <a:gd name="connsiteY361" fmla="*/ 398840 h 464696"/>
                <a:gd name="connsiteX362" fmla="*/ 230238 w 515349"/>
                <a:gd name="connsiteY362" fmla="*/ 396783 h 464696"/>
                <a:gd name="connsiteX363" fmla="*/ 229285 w 515349"/>
                <a:gd name="connsiteY363" fmla="*/ 393744 h 464696"/>
                <a:gd name="connsiteX364" fmla="*/ 225904 w 515349"/>
                <a:gd name="connsiteY364" fmla="*/ 390049 h 464696"/>
                <a:gd name="connsiteX365" fmla="*/ 218313 w 515349"/>
                <a:gd name="connsiteY365" fmla="*/ 387029 h 464696"/>
                <a:gd name="connsiteX366" fmla="*/ 214007 w 515349"/>
                <a:gd name="connsiteY366" fmla="*/ 383810 h 464696"/>
                <a:gd name="connsiteX367" fmla="*/ 208959 w 515349"/>
                <a:gd name="connsiteY367" fmla="*/ 383086 h 464696"/>
                <a:gd name="connsiteX368" fmla="*/ 204264 w 515349"/>
                <a:gd name="connsiteY368" fmla="*/ 383191 h 464696"/>
                <a:gd name="connsiteX369" fmla="*/ 202196 w 515349"/>
                <a:gd name="connsiteY369" fmla="*/ 382610 h 464696"/>
                <a:gd name="connsiteX370" fmla="*/ 200320 w 515349"/>
                <a:gd name="connsiteY370" fmla="*/ 381228 h 464696"/>
                <a:gd name="connsiteX371" fmla="*/ 193910 w 515349"/>
                <a:gd name="connsiteY371" fmla="*/ 374561 h 464696"/>
                <a:gd name="connsiteX372" fmla="*/ 193834 w 515349"/>
                <a:gd name="connsiteY372" fmla="*/ 371923 h 464696"/>
                <a:gd name="connsiteX373" fmla="*/ 189881 w 515349"/>
                <a:gd name="connsiteY373" fmla="*/ 365388 h 464696"/>
                <a:gd name="connsiteX374" fmla="*/ 188957 w 515349"/>
                <a:gd name="connsiteY374" fmla="*/ 363055 h 464696"/>
                <a:gd name="connsiteX375" fmla="*/ 188109 w 515349"/>
                <a:gd name="connsiteY375" fmla="*/ 356568 h 464696"/>
                <a:gd name="connsiteX376" fmla="*/ 187014 w 515349"/>
                <a:gd name="connsiteY376" fmla="*/ 354873 h 464696"/>
                <a:gd name="connsiteX377" fmla="*/ 182889 w 515349"/>
                <a:gd name="connsiteY377" fmla="*/ 352196 h 464696"/>
                <a:gd name="connsiteX378" fmla="*/ 182251 w 515349"/>
                <a:gd name="connsiteY378" fmla="*/ 350444 h 464696"/>
                <a:gd name="connsiteX379" fmla="*/ 183128 w 515349"/>
                <a:gd name="connsiteY379" fmla="*/ 348110 h 464696"/>
                <a:gd name="connsiteX380" fmla="*/ 183128 w 515349"/>
                <a:gd name="connsiteY380" fmla="*/ 346338 h 464696"/>
                <a:gd name="connsiteX381" fmla="*/ 180984 w 515349"/>
                <a:gd name="connsiteY381" fmla="*/ 344672 h 464696"/>
                <a:gd name="connsiteX382" fmla="*/ 177765 w 515349"/>
                <a:gd name="connsiteY382" fmla="*/ 343786 h 464696"/>
                <a:gd name="connsiteX383" fmla="*/ 176984 w 515349"/>
                <a:gd name="connsiteY383" fmla="*/ 341786 h 464696"/>
                <a:gd name="connsiteX384" fmla="*/ 177575 w 515349"/>
                <a:gd name="connsiteY384" fmla="*/ 337890 h 464696"/>
                <a:gd name="connsiteX385" fmla="*/ 177089 w 515349"/>
                <a:gd name="connsiteY385" fmla="*/ 335442 h 464696"/>
                <a:gd name="connsiteX386" fmla="*/ 174250 w 515349"/>
                <a:gd name="connsiteY386" fmla="*/ 331527 h 464696"/>
                <a:gd name="connsiteX387" fmla="*/ 170059 w 515349"/>
                <a:gd name="connsiteY387" fmla="*/ 327517 h 464696"/>
                <a:gd name="connsiteX388" fmla="*/ 165878 w 515349"/>
                <a:gd name="connsiteY388" fmla="*/ 321573 h 464696"/>
                <a:gd name="connsiteX389" fmla="*/ 164239 w 515349"/>
                <a:gd name="connsiteY389" fmla="*/ 320087 h 464696"/>
                <a:gd name="connsiteX390" fmla="*/ 163173 w 515349"/>
                <a:gd name="connsiteY390" fmla="*/ 316192 h 464696"/>
                <a:gd name="connsiteX391" fmla="*/ 161639 w 515349"/>
                <a:gd name="connsiteY391" fmla="*/ 311563 h 464696"/>
                <a:gd name="connsiteX392" fmla="*/ 159277 w 515349"/>
                <a:gd name="connsiteY392" fmla="*/ 311229 h 464696"/>
                <a:gd name="connsiteX393" fmla="*/ 147828 w 515349"/>
                <a:gd name="connsiteY393" fmla="*/ 316782 h 464696"/>
                <a:gd name="connsiteX394" fmla="*/ 144485 w 515349"/>
                <a:gd name="connsiteY394" fmla="*/ 313658 h 464696"/>
                <a:gd name="connsiteX395" fmla="*/ 134445 w 515349"/>
                <a:gd name="connsiteY395" fmla="*/ 308229 h 464696"/>
                <a:gd name="connsiteX396" fmla="*/ 133750 w 515349"/>
                <a:gd name="connsiteY396" fmla="*/ 307410 h 464696"/>
                <a:gd name="connsiteX397" fmla="*/ 133045 w 515349"/>
                <a:gd name="connsiteY397" fmla="*/ 306162 h 464696"/>
                <a:gd name="connsiteX398" fmla="*/ 134312 w 515349"/>
                <a:gd name="connsiteY398" fmla="*/ 305438 h 464696"/>
                <a:gd name="connsiteX399" fmla="*/ 135569 w 515349"/>
                <a:gd name="connsiteY399" fmla="*/ 305143 h 464696"/>
                <a:gd name="connsiteX400" fmla="*/ 138093 w 515349"/>
                <a:gd name="connsiteY400" fmla="*/ 306114 h 464696"/>
                <a:gd name="connsiteX401" fmla="*/ 139608 w 515349"/>
                <a:gd name="connsiteY401" fmla="*/ 304972 h 464696"/>
                <a:gd name="connsiteX402" fmla="*/ 139008 w 515349"/>
                <a:gd name="connsiteY402" fmla="*/ 303124 h 464696"/>
                <a:gd name="connsiteX403" fmla="*/ 136484 w 515349"/>
                <a:gd name="connsiteY403" fmla="*/ 301980 h 464696"/>
                <a:gd name="connsiteX404" fmla="*/ 133055 w 515349"/>
                <a:gd name="connsiteY404" fmla="*/ 302066 h 464696"/>
                <a:gd name="connsiteX405" fmla="*/ 133998 w 515349"/>
                <a:gd name="connsiteY405" fmla="*/ 303800 h 464696"/>
                <a:gd name="connsiteX406" fmla="*/ 130787 w 515349"/>
                <a:gd name="connsiteY406" fmla="*/ 305438 h 464696"/>
                <a:gd name="connsiteX407" fmla="*/ 130102 w 515349"/>
                <a:gd name="connsiteY407" fmla="*/ 307581 h 464696"/>
                <a:gd name="connsiteX408" fmla="*/ 130569 w 515349"/>
                <a:gd name="connsiteY408" fmla="*/ 310239 h 464696"/>
                <a:gd name="connsiteX409" fmla="*/ 130845 w 515349"/>
                <a:gd name="connsiteY409" fmla="*/ 313954 h 464696"/>
                <a:gd name="connsiteX410" fmla="*/ 129540 w 515349"/>
                <a:gd name="connsiteY410" fmla="*/ 315744 h 464696"/>
                <a:gd name="connsiteX411" fmla="*/ 128530 w 515349"/>
                <a:gd name="connsiteY411" fmla="*/ 316573 h 464696"/>
                <a:gd name="connsiteX412" fmla="*/ 124216 w 515349"/>
                <a:gd name="connsiteY412" fmla="*/ 316792 h 464696"/>
                <a:gd name="connsiteX413" fmla="*/ 122196 w 515349"/>
                <a:gd name="connsiteY413" fmla="*/ 318430 h 464696"/>
                <a:gd name="connsiteX414" fmla="*/ 120891 w 515349"/>
                <a:gd name="connsiteY414" fmla="*/ 318821 h 464696"/>
                <a:gd name="connsiteX415" fmla="*/ 119072 w 515349"/>
                <a:gd name="connsiteY415" fmla="*/ 317544 h 464696"/>
                <a:gd name="connsiteX416" fmla="*/ 117900 w 515349"/>
                <a:gd name="connsiteY416" fmla="*/ 316506 h 464696"/>
                <a:gd name="connsiteX417" fmla="*/ 116938 w 515349"/>
                <a:gd name="connsiteY417" fmla="*/ 314296 h 464696"/>
                <a:gd name="connsiteX418" fmla="*/ 116643 w 515349"/>
                <a:gd name="connsiteY418" fmla="*/ 312753 h 464696"/>
                <a:gd name="connsiteX419" fmla="*/ 117014 w 515349"/>
                <a:gd name="connsiteY419" fmla="*/ 311877 h 464696"/>
                <a:gd name="connsiteX420" fmla="*/ 116510 w 515349"/>
                <a:gd name="connsiteY420" fmla="*/ 310591 h 464696"/>
                <a:gd name="connsiteX421" fmla="*/ 115128 w 515349"/>
                <a:gd name="connsiteY421" fmla="*/ 308886 h 464696"/>
                <a:gd name="connsiteX422" fmla="*/ 113738 w 515349"/>
                <a:gd name="connsiteY422" fmla="*/ 307953 h 464696"/>
                <a:gd name="connsiteX423" fmla="*/ 112328 w 515349"/>
                <a:gd name="connsiteY423" fmla="*/ 307781 h 464696"/>
                <a:gd name="connsiteX424" fmla="*/ 111157 w 515349"/>
                <a:gd name="connsiteY424" fmla="*/ 306743 h 464696"/>
                <a:gd name="connsiteX425" fmla="*/ 110223 w 515349"/>
                <a:gd name="connsiteY425" fmla="*/ 304838 h 464696"/>
                <a:gd name="connsiteX426" fmla="*/ 108042 w 515349"/>
                <a:gd name="connsiteY426" fmla="*/ 303581 h 464696"/>
                <a:gd name="connsiteX427" fmla="*/ 106670 w 515349"/>
                <a:gd name="connsiteY427" fmla="*/ 303333 h 464696"/>
                <a:gd name="connsiteX428" fmla="*/ 106632 w 515349"/>
                <a:gd name="connsiteY428" fmla="*/ 297437 h 464696"/>
                <a:gd name="connsiteX429" fmla="*/ 106594 w 515349"/>
                <a:gd name="connsiteY429" fmla="*/ 292265 h 464696"/>
                <a:gd name="connsiteX430" fmla="*/ 106556 w 515349"/>
                <a:gd name="connsiteY430" fmla="*/ 287112 h 464696"/>
                <a:gd name="connsiteX431" fmla="*/ 101898 w 515349"/>
                <a:gd name="connsiteY431" fmla="*/ 286903 h 464696"/>
                <a:gd name="connsiteX432" fmla="*/ 97707 w 515349"/>
                <a:gd name="connsiteY432" fmla="*/ 286721 h 464696"/>
                <a:gd name="connsiteX433" fmla="*/ 97707 w 515349"/>
                <a:gd name="connsiteY433" fmla="*/ 282397 h 464696"/>
                <a:gd name="connsiteX434" fmla="*/ 97707 w 515349"/>
                <a:gd name="connsiteY434" fmla="*/ 274329 h 464696"/>
                <a:gd name="connsiteX435" fmla="*/ 99698 w 515349"/>
                <a:gd name="connsiteY435" fmla="*/ 268062 h 464696"/>
                <a:gd name="connsiteX436" fmla="*/ 101727 w 515349"/>
                <a:gd name="connsiteY436" fmla="*/ 262023 h 464696"/>
                <a:gd name="connsiteX437" fmla="*/ 98640 w 515349"/>
                <a:gd name="connsiteY437" fmla="*/ 257575 h 464696"/>
                <a:gd name="connsiteX438" fmla="*/ 95355 w 515349"/>
                <a:gd name="connsiteY438" fmla="*/ 252822 h 464696"/>
                <a:gd name="connsiteX439" fmla="*/ 93221 w 515349"/>
                <a:gd name="connsiteY439" fmla="*/ 250841 h 464696"/>
                <a:gd name="connsiteX440" fmla="*/ 90716 w 515349"/>
                <a:gd name="connsiteY440" fmla="*/ 244888 h 464696"/>
                <a:gd name="connsiteX441" fmla="*/ 89468 w 515349"/>
                <a:gd name="connsiteY441" fmla="*/ 242249 h 464696"/>
                <a:gd name="connsiteX442" fmla="*/ 88363 w 515349"/>
                <a:gd name="connsiteY442" fmla="*/ 241249 h 464696"/>
                <a:gd name="connsiteX443" fmla="*/ 87173 w 515349"/>
                <a:gd name="connsiteY443" fmla="*/ 240668 h 464696"/>
                <a:gd name="connsiteX444" fmla="*/ 82801 w 515349"/>
                <a:gd name="connsiteY444" fmla="*/ 240897 h 464696"/>
                <a:gd name="connsiteX445" fmla="*/ 78714 w 515349"/>
                <a:gd name="connsiteY445" fmla="*/ 237687 h 464696"/>
                <a:gd name="connsiteX446" fmla="*/ 73923 w 515349"/>
                <a:gd name="connsiteY446" fmla="*/ 233915 h 464696"/>
                <a:gd name="connsiteX447" fmla="*/ 68066 w 515349"/>
                <a:gd name="connsiteY447" fmla="*/ 229295 h 464696"/>
                <a:gd name="connsiteX448" fmla="*/ 62903 w 515349"/>
                <a:gd name="connsiteY448" fmla="*/ 226276 h 464696"/>
                <a:gd name="connsiteX449" fmla="*/ 60798 w 515349"/>
                <a:gd name="connsiteY449" fmla="*/ 225609 h 464696"/>
                <a:gd name="connsiteX450" fmla="*/ 55836 w 515349"/>
                <a:gd name="connsiteY450" fmla="*/ 225380 h 464696"/>
                <a:gd name="connsiteX451" fmla="*/ 55312 w 515349"/>
                <a:gd name="connsiteY451" fmla="*/ 224799 h 464696"/>
                <a:gd name="connsiteX452" fmla="*/ 54969 w 515349"/>
                <a:gd name="connsiteY452" fmla="*/ 223142 h 464696"/>
                <a:gd name="connsiteX453" fmla="*/ 54978 w 515349"/>
                <a:gd name="connsiteY453" fmla="*/ 221294 h 464696"/>
                <a:gd name="connsiteX454" fmla="*/ 56588 w 515349"/>
                <a:gd name="connsiteY454" fmla="*/ 218504 h 464696"/>
                <a:gd name="connsiteX455" fmla="*/ 56712 w 515349"/>
                <a:gd name="connsiteY455" fmla="*/ 216741 h 464696"/>
                <a:gd name="connsiteX456" fmla="*/ 53350 w 515349"/>
                <a:gd name="connsiteY456" fmla="*/ 210817 h 464696"/>
                <a:gd name="connsiteX457" fmla="*/ 52311 w 515349"/>
                <a:gd name="connsiteY457" fmla="*/ 209083 h 464696"/>
                <a:gd name="connsiteX458" fmla="*/ 49435 w 515349"/>
                <a:gd name="connsiteY458" fmla="*/ 208388 h 464696"/>
                <a:gd name="connsiteX459" fmla="*/ 50006 w 515349"/>
                <a:gd name="connsiteY459" fmla="*/ 206673 h 464696"/>
                <a:gd name="connsiteX460" fmla="*/ 50006 w 515349"/>
                <a:gd name="connsiteY460" fmla="*/ 205530 h 464696"/>
                <a:gd name="connsiteX461" fmla="*/ 49596 w 515349"/>
                <a:gd name="connsiteY461" fmla="*/ 204626 h 464696"/>
                <a:gd name="connsiteX462" fmla="*/ 48930 w 515349"/>
                <a:gd name="connsiteY462" fmla="*/ 204197 h 464696"/>
                <a:gd name="connsiteX463" fmla="*/ 48082 w 515349"/>
                <a:gd name="connsiteY463" fmla="*/ 204149 h 464696"/>
                <a:gd name="connsiteX464" fmla="*/ 45825 w 515349"/>
                <a:gd name="connsiteY464" fmla="*/ 204854 h 464696"/>
                <a:gd name="connsiteX465" fmla="*/ 44101 w 515349"/>
                <a:gd name="connsiteY465" fmla="*/ 202168 h 464696"/>
                <a:gd name="connsiteX466" fmla="*/ 38738 w 515349"/>
                <a:gd name="connsiteY466" fmla="*/ 194520 h 464696"/>
                <a:gd name="connsiteX467" fmla="*/ 37014 w 515349"/>
                <a:gd name="connsiteY467" fmla="*/ 193586 h 464696"/>
                <a:gd name="connsiteX468" fmla="*/ 36700 w 515349"/>
                <a:gd name="connsiteY468" fmla="*/ 193062 h 464696"/>
                <a:gd name="connsiteX469" fmla="*/ 38005 w 515349"/>
                <a:gd name="connsiteY469" fmla="*/ 190710 h 464696"/>
                <a:gd name="connsiteX470" fmla="*/ 40214 w 515349"/>
                <a:gd name="connsiteY470" fmla="*/ 187223 h 464696"/>
                <a:gd name="connsiteX471" fmla="*/ 40595 w 515349"/>
                <a:gd name="connsiteY471" fmla="*/ 185204 h 464696"/>
                <a:gd name="connsiteX472" fmla="*/ 40176 w 515349"/>
                <a:gd name="connsiteY472" fmla="*/ 182975 h 464696"/>
                <a:gd name="connsiteX473" fmla="*/ 37795 w 515349"/>
                <a:gd name="connsiteY473" fmla="*/ 178775 h 464696"/>
                <a:gd name="connsiteX474" fmla="*/ 38376 w 515349"/>
                <a:gd name="connsiteY474" fmla="*/ 176994 h 464696"/>
                <a:gd name="connsiteX475" fmla="*/ 39395 w 515349"/>
                <a:gd name="connsiteY475" fmla="*/ 174946 h 464696"/>
                <a:gd name="connsiteX476" fmla="*/ 39481 w 515349"/>
                <a:gd name="connsiteY476" fmla="*/ 173403 h 464696"/>
                <a:gd name="connsiteX477" fmla="*/ 41081 w 515349"/>
                <a:gd name="connsiteY477" fmla="*/ 173631 h 464696"/>
                <a:gd name="connsiteX478" fmla="*/ 43129 w 515349"/>
                <a:gd name="connsiteY478" fmla="*/ 173650 h 464696"/>
                <a:gd name="connsiteX479" fmla="*/ 43777 w 515349"/>
                <a:gd name="connsiteY479" fmla="*/ 172393 h 464696"/>
                <a:gd name="connsiteX480" fmla="*/ 43739 w 515349"/>
                <a:gd name="connsiteY480" fmla="*/ 167992 h 464696"/>
                <a:gd name="connsiteX481" fmla="*/ 44225 w 515349"/>
                <a:gd name="connsiteY481" fmla="*/ 166383 h 464696"/>
                <a:gd name="connsiteX482" fmla="*/ 50721 w 515349"/>
                <a:gd name="connsiteY482" fmla="*/ 158915 h 464696"/>
                <a:gd name="connsiteX483" fmla="*/ 53950 w 515349"/>
                <a:gd name="connsiteY483" fmla="*/ 157239 h 464696"/>
                <a:gd name="connsiteX484" fmla="*/ 56407 w 515349"/>
                <a:gd name="connsiteY484" fmla="*/ 155695 h 464696"/>
                <a:gd name="connsiteX485" fmla="*/ 56969 w 515349"/>
                <a:gd name="connsiteY485" fmla="*/ 153448 h 464696"/>
                <a:gd name="connsiteX486" fmla="*/ 56464 w 515349"/>
                <a:gd name="connsiteY486" fmla="*/ 152286 h 464696"/>
                <a:gd name="connsiteX487" fmla="*/ 55979 w 515349"/>
                <a:gd name="connsiteY487" fmla="*/ 150590 h 464696"/>
                <a:gd name="connsiteX488" fmla="*/ 55826 w 515349"/>
                <a:gd name="connsiteY488" fmla="*/ 149371 h 464696"/>
                <a:gd name="connsiteX489" fmla="*/ 53121 w 515349"/>
                <a:gd name="connsiteY489" fmla="*/ 145999 h 464696"/>
                <a:gd name="connsiteX490" fmla="*/ 52178 w 515349"/>
                <a:gd name="connsiteY490" fmla="*/ 144304 h 464696"/>
                <a:gd name="connsiteX491" fmla="*/ 52064 w 515349"/>
                <a:gd name="connsiteY491" fmla="*/ 142751 h 464696"/>
                <a:gd name="connsiteX492" fmla="*/ 52701 w 515349"/>
                <a:gd name="connsiteY492" fmla="*/ 140008 h 464696"/>
                <a:gd name="connsiteX493" fmla="*/ 53835 w 515349"/>
                <a:gd name="connsiteY493" fmla="*/ 137874 h 464696"/>
                <a:gd name="connsiteX494" fmla="*/ 57674 w 515349"/>
                <a:gd name="connsiteY494" fmla="*/ 136617 h 464696"/>
                <a:gd name="connsiteX495" fmla="*/ 59855 w 515349"/>
                <a:gd name="connsiteY495" fmla="*/ 135550 h 464696"/>
                <a:gd name="connsiteX496" fmla="*/ 60150 w 515349"/>
                <a:gd name="connsiteY496" fmla="*/ 134588 h 464696"/>
                <a:gd name="connsiteX497" fmla="*/ 57322 w 515349"/>
                <a:gd name="connsiteY497" fmla="*/ 133035 h 464696"/>
                <a:gd name="connsiteX498" fmla="*/ 51282 w 515349"/>
                <a:gd name="connsiteY498" fmla="*/ 132550 h 464696"/>
                <a:gd name="connsiteX499" fmla="*/ 46863 w 515349"/>
                <a:gd name="connsiteY499" fmla="*/ 132997 h 464696"/>
                <a:gd name="connsiteX500" fmla="*/ 45453 w 515349"/>
                <a:gd name="connsiteY500" fmla="*/ 132512 h 464696"/>
                <a:gd name="connsiteX501" fmla="*/ 43358 w 515349"/>
                <a:gd name="connsiteY501" fmla="*/ 129502 h 464696"/>
                <a:gd name="connsiteX502" fmla="*/ 41129 w 515349"/>
                <a:gd name="connsiteY502" fmla="*/ 127901 h 464696"/>
                <a:gd name="connsiteX503" fmla="*/ 39043 w 515349"/>
                <a:gd name="connsiteY503" fmla="*/ 126873 h 464696"/>
                <a:gd name="connsiteX504" fmla="*/ 37014 w 515349"/>
                <a:gd name="connsiteY504" fmla="*/ 127063 h 464696"/>
                <a:gd name="connsiteX505" fmla="*/ 35785 w 515349"/>
                <a:gd name="connsiteY505" fmla="*/ 126654 h 464696"/>
                <a:gd name="connsiteX506" fmla="*/ 35500 w 515349"/>
                <a:gd name="connsiteY506" fmla="*/ 125358 h 464696"/>
                <a:gd name="connsiteX507" fmla="*/ 32566 w 515349"/>
                <a:gd name="connsiteY507" fmla="*/ 115424 h 464696"/>
                <a:gd name="connsiteX508" fmla="*/ 31642 w 515349"/>
                <a:gd name="connsiteY508" fmla="*/ 114062 h 464696"/>
                <a:gd name="connsiteX509" fmla="*/ 30270 w 515349"/>
                <a:gd name="connsiteY509" fmla="*/ 113729 h 464696"/>
                <a:gd name="connsiteX510" fmla="*/ 29118 w 515349"/>
                <a:gd name="connsiteY510" fmla="*/ 113662 h 464696"/>
                <a:gd name="connsiteX511" fmla="*/ 28356 w 515349"/>
                <a:gd name="connsiteY511" fmla="*/ 112976 h 464696"/>
                <a:gd name="connsiteX512" fmla="*/ 27537 w 515349"/>
                <a:gd name="connsiteY512" fmla="*/ 111604 h 464696"/>
                <a:gd name="connsiteX513" fmla="*/ 26946 w 515349"/>
                <a:gd name="connsiteY513" fmla="*/ 109804 h 464696"/>
                <a:gd name="connsiteX514" fmla="*/ 26908 w 515349"/>
                <a:gd name="connsiteY514" fmla="*/ 107432 h 464696"/>
                <a:gd name="connsiteX515" fmla="*/ 27032 w 515349"/>
                <a:gd name="connsiteY515" fmla="*/ 105394 h 464696"/>
                <a:gd name="connsiteX516" fmla="*/ 26632 w 515349"/>
                <a:gd name="connsiteY516" fmla="*/ 104080 h 464696"/>
                <a:gd name="connsiteX517" fmla="*/ 25622 w 515349"/>
                <a:gd name="connsiteY517" fmla="*/ 102775 h 464696"/>
                <a:gd name="connsiteX518" fmla="*/ 24193 w 515349"/>
                <a:gd name="connsiteY518" fmla="*/ 101832 h 464696"/>
                <a:gd name="connsiteX519" fmla="*/ 22936 w 515349"/>
                <a:gd name="connsiteY519" fmla="*/ 100727 h 464696"/>
                <a:gd name="connsiteX520" fmla="*/ 20736 w 515349"/>
                <a:gd name="connsiteY520" fmla="*/ 91916 h 464696"/>
                <a:gd name="connsiteX521" fmla="*/ 19850 w 515349"/>
                <a:gd name="connsiteY521" fmla="*/ 89545 h 464696"/>
                <a:gd name="connsiteX522" fmla="*/ 19850 w 515349"/>
                <a:gd name="connsiteY522" fmla="*/ 89297 h 464696"/>
                <a:gd name="connsiteX523" fmla="*/ 19888 w 515349"/>
                <a:gd name="connsiteY523" fmla="*/ 88830 h 464696"/>
                <a:gd name="connsiteX524" fmla="*/ 19669 w 515349"/>
                <a:gd name="connsiteY524" fmla="*/ 86801 h 464696"/>
                <a:gd name="connsiteX525" fmla="*/ 20688 w 515349"/>
                <a:gd name="connsiteY525" fmla="*/ 85039 h 464696"/>
                <a:gd name="connsiteX526" fmla="*/ 20621 w 515349"/>
                <a:gd name="connsiteY526" fmla="*/ 84344 h 464696"/>
                <a:gd name="connsiteX527" fmla="*/ 18507 w 515349"/>
                <a:gd name="connsiteY527" fmla="*/ 82115 h 464696"/>
                <a:gd name="connsiteX528" fmla="*/ 15535 w 515349"/>
                <a:gd name="connsiteY528" fmla="*/ 79886 h 464696"/>
                <a:gd name="connsiteX529" fmla="*/ 14735 w 515349"/>
                <a:gd name="connsiteY529" fmla="*/ 79495 h 464696"/>
                <a:gd name="connsiteX530" fmla="*/ 14716 w 515349"/>
                <a:gd name="connsiteY530" fmla="*/ 77114 h 464696"/>
                <a:gd name="connsiteX531" fmla="*/ 14821 w 515349"/>
                <a:gd name="connsiteY531" fmla="*/ 75314 h 464696"/>
                <a:gd name="connsiteX532" fmla="*/ 14554 w 515349"/>
                <a:gd name="connsiteY532" fmla="*/ 73685 h 464696"/>
                <a:gd name="connsiteX533" fmla="*/ 13982 w 515349"/>
                <a:gd name="connsiteY533" fmla="*/ 72752 h 464696"/>
                <a:gd name="connsiteX534" fmla="*/ 13964 w 515349"/>
                <a:gd name="connsiteY534" fmla="*/ 72019 h 464696"/>
                <a:gd name="connsiteX535" fmla="*/ 15154 w 515349"/>
                <a:gd name="connsiteY535" fmla="*/ 70266 h 464696"/>
                <a:gd name="connsiteX536" fmla="*/ 14383 w 515349"/>
                <a:gd name="connsiteY536" fmla="*/ 69113 h 464696"/>
                <a:gd name="connsiteX537" fmla="*/ 10010 w 515349"/>
                <a:gd name="connsiteY537" fmla="*/ 66265 h 464696"/>
                <a:gd name="connsiteX538" fmla="*/ 8372 w 515349"/>
                <a:gd name="connsiteY538" fmla="*/ 64837 h 464696"/>
                <a:gd name="connsiteX539" fmla="*/ 5343 w 515349"/>
                <a:gd name="connsiteY539" fmla="*/ 64551 h 464696"/>
                <a:gd name="connsiteX540" fmla="*/ 5029 w 515349"/>
                <a:gd name="connsiteY540" fmla="*/ 63608 h 464696"/>
                <a:gd name="connsiteX541" fmla="*/ 5505 w 515349"/>
                <a:gd name="connsiteY541" fmla="*/ 61617 h 464696"/>
                <a:gd name="connsiteX542" fmla="*/ 6544 w 515349"/>
                <a:gd name="connsiteY542" fmla="*/ 59198 h 464696"/>
                <a:gd name="connsiteX543" fmla="*/ 8182 w 515349"/>
                <a:gd name="connsiteY543" fmla="*/ 56817 h 464696"/>
                <a:gd name="connsiteX544" fmla="*/ 8706 w 515349"/>
                <a:gd name="connsiteY544" fmla="*/ 55559 h 464696"/>
                <a:gd name="connsiteX545" fmla="*/ 9344 w 515349"/>
                <a:gd name="connsiteY545" fmla="*/ 53416 h 464696"/>
                <a:gd name="connsiteX546" fmla="*/ 9563 w 515349"/>
                <a:gd name="connsiteY546" fmla="*/ 51892 h 464696"/>
                <a:gd name="connsiteX547" fmla="*/ 11401 w 515349"/>
                <a:gd name="connsiteY547" fmla="*/ 49749 h 464696"/>
                <a:gd name="connsiteX548" fmla="*/ 11411 w 515349"/>
                <a:gd name="connsiteY548" fmla="*/ 49187 h 464696"/>
                <a:gd name="connsiteX549" fmla="*/ 10896 w 515349"/>
                <a:gd name="connsiteY549" fmla="*/ 48416 h 464696"/>
                <a:gd name="connsiteX550" fmla="*/ 9430 w 515349"/>
                <a:gd name="connsiteY550" fmla="*/ 47987 h 464696"/>
                <a:gd name="connsiteX551" fmla="*/ 7925 w 515349"/>
                <a:gd name="connsiteY551" fmla="*/ 47806 h 464696"/>
                <a:gd name="connsiteX552" fmla="*/ 7363 w 515349"/>
                <a:gd name="connsiteY552" fmla="*/ 47415 h 464696"/>
                <a:gd name="connsiteX553" fmla="*/ 7163 w 515349"/>
                <a:gd name="connsiteY553" fmla="*/ 46263 h 464696"/>
                <a:gd name="connsiteX554" fmla="*/ 7353 w 515349"/>
                <a:gd name="connsiteY554" fmla="*/ 41577 h 464696"/>
                <a:gd name="connsiteX555" fmla="*/ 6877 w 515349"/>
                <a:gd name="connsiteY555" fmla="*/ 38757 h 464696"/>
                <a:gd name="connsiteX556" fmla="*/ 6258 w 515349"/>
                <a:gd name="connsiteY556" fmla="*/ 36709 h 464696"/>
                <a:gd name="connsiteX557" fmla="*/ 6648 w 515349"/>
                <a:gd name="connsiteY557" fmla="*/ 32090 h 464696"/>
                <a:gd name="connsiteX558" fmla="*/ 5601 w 515349"/>
                <a:gd name="connsiteY558" fmla="*/ 31156 h 464696"/>
                <a:gd name="connsiteX559" fmla="*/ 3953 w 515349"/>
                <a:gd name="connsiteY559" fmla="*/ 28727 h 464696"/>
                <a:gd name="connsiteX560" fmla="*/ 3248 w 515349"/>
                <a:gd name="connsiteY560" fmla="*/ 26670 h 464696"/>
                <a:gd name="connsiteX561" fmla="*/ 3629 w 515349"/>
                <a:gd name="connsiteY561" fmla="*/ 25898 h 464696"/>
                <a:gd name="connsiteX562" fmla="*/ 3981 w 515349"/>
                <a:gd name="connsiteY562" fmla="*/ 24546 h 464696"/>
                <a:gd name="connsiteX563" fmla="*/ 4210 w 515349"/>
                <a:gd name="connsiteY563" fmla="*/ 22765 h 464696"/>
                <a:gd name="connsiteX564" fmla="*/ 4143 w 515349"/>
                <a:gd name="connsiteY564" fmla="*/ 21507 h 464696"/>
                <a:gd name="connsiteX565" fmla="*/ 2629 w 515349"/>
                <a:gd name="connsiteY565" fmla="*/ 20279 h 464696"/>
                <a:gd name="connsiteX566" fmla="*/ 1505 w 515349"/>
                <a:gd name="connsiteY566" fmla="*/ 18983 h 464696"/>
                <a:gd name="connsiteX567" fmla="*/ 1371 w 515349"/>
                <a:gd name="connsiteY567" fmla="*/ 17554 h 464696"/>
                <a:gd name="connsiteX568" fmla="*/ 924 w 515349"/>
                <a:gd name="connsiteY568" fmla="*/ 15802 h 464696"/>
                <a:gd name="connsiteX569" fmla="*/ 285 w 515349"/>
                <a:gd name="connsiteY569" fmla="*/ 14411 h 464696"/>
                <a:gd name="connsiteX570" fmla="*/ 0 w 515349"/>
                <a:gd name="connsiteY570" fmla="*/ 13506 h 464696"/>
                <a:gd name="connsiteX571" fmla="*/ 552 w 515349"/>
                <a:gd name="connsiteY571" fmla="*/ 12973 h 464696"/>
                <a:gd name="connsiteX572" fmla="*/ 2695 w 515349"/>
                <a:gd name="connsiteY572" fmla="*/ 12554 h 464696"/>
                <a:gd name="connsiteX573" fmla="*/ 5810 w 515349"/>
                <a:gd name="connsiteY573" fmla="*/ 12849 h 464696"/>
                <a:gd name="connsiteX574" fmla="*/ 8354 w 515349"/>
                <a:gd name="connsiteY574" fmla="*/ 12868 h 464696"/>
                <a:gd name="connsiteX575" fmla="*/ 9792 w 515349"/>
                <a:gd name="connsiteY575" fmla="*/ 11973 h 464696"/>
                <a:gd name="connsiteX576" fmla="*/ 11573 w 515349"/>
                <a:gd name="connsiteY576" fmla="*/ 3524 h 464696"/>
                <a:gd name="connsiteX577" fmla="*/ 13202 w 515349"/>
                <a:gd name="connsiteY577" fmla="*/ 1295 h 464696"/>
                <a:gd name="connsiteX578" fmla="*/ 15087 w 515349"/>
                <a:gd name="connsiteY578" fmla="*/ 0 h 464696"/>
                <a:gd name="connsiteX579" fmla="*/ 18774 w 515349"/>
                <a:gd name="connsiteY579" fmla="*/ 3010 h 464696"/>
                <a:gd name="connsiteX580" fmla="*/ 20298 w 515349"/>
                <a:gd name="connsiteY580" fmla="*/ 4067 h 464696"/>
                <a:gd name="connsiteX581" fmla="*/ 21117 w 515349"/>
                <a:gd name="connsiteY581" fmla="*/ 4162 h 464696"/>
                <a:gd name="connsiteX582" fmla="*/ 325078 w 515349"/>
                <a:gd name="connsiteY582" fmla="*/ 410889 h 464696"/>
                <a:gd name="connsiteX583" fmla="*/ 322583 w 515349"/>
                <a:gd name="connsiteY583" fmla="*/ 414461 h 464696"/>
                <a:gd name="connsiteX584" fmla="*/ 318821 w 515349"/>
                <a:gd name="connsiteY584" fmla="*/ 417443 h 464696"/>
                <a:gd name="connsiteX585" fmla="*/ 317221 w 515349"/>
                <a:gd name="connsiteY585" fmla="*/ 416519 h 464696"/>
                <a:gd name="connsiteX586" fmla="*/ 315973 w 515349"/>
                <a:gd name="connsiteY586" fmla="*/ 416557 h 464696"/>
                <a:gd name="connsiteX587" fmla="*/ 313287 w 515349"/>
                <a:gd name="connsiteY587" fmla="*/ 417700 h 464696"/>
                <a:gd name="connsiteX588" fmla="*/ 311353 w 515349"/>
                <a:gd name="connsiteY588" fmla="*/ 417900 h 464696"/>
                <a:gd name="connsiteX589" fmla="*/ 307838 w 515349"/>
                <a:gd name="connsiteY589" fmla="*/ 419929 h 464696"/>
                <a:gd name="connsiteX590" fmla="*/ 304638 w 515349"/>
                <a:gd name="connsiteY590" fmla="*/ 420948 h 464696"/>
                <a:gd name="connsiteX591" fmla="*/ 302419 w 515349"/>
                <a:gd name="connsiteY591" fmla="*/ 420872 h 464696"/>
                <a:gd name="connsiteX592" fmla="*/ 301647 w 515349"/>
                <a:gd name="connsiteY592" fmla="*/ 420662 h 464696"/>
                <a:gd name="connsiteX593" fmla="*/ 301209 w 515349"/>
                <a:gd name="connsiteY593" fmla="*/ 419281 h 464696"/>
                <a:gd name="connsiteX594" fmla="*/ 301247 w 515349"/>
                <a:gd name="connsiteY594" fmla="*/ 418729 h 464696"/>
                <a:gd name="connsiteX595" fmla="*/ 302600 w 515349"/>
                <a:gd name="connsiteY595" fmla="*/ 419014 h 464696"/>
                <a:gd name="connsiteX596" fmla="*/ 307543 w 515349"/>
                <a:gd name="connsiteY596" fmla="*/ 417166 h 464696"/>
                <a:gd name="connsiteX597" fmla="*/ 313706 w 515349"/>
                <a:gd name="connsiteY597" fmla="*/ 414138 h 464696"/>
                <a:gd name="connsiteX598" fmla="*/ 314297 w 515349"/>
                <a:gd name="connsiteY598" fmla="*/ 412785 h 464696"/>
                <a:gd name="connsiteX599" fmla="*/ 313306 w 515349"/>
                <a:gd name="connsiteY599" fmla="*/ 410585 h 464696"/>
                <a:gd name="connsiteX600" fmla="*/ 313572 w 515349"/>
                <a:gd name="connsiteY600" fmla="*/ 410089 h 464696"/>
                <a:gd name="connsiteX601" fmla="*/ 317573 w 515349"/>
                <a:gd name="connsiteY601" fmla="*/ 411213 h 464696"/>
                <a:gd name="connsiteX602" fmla="*/ 322040 w 515349"/>
                <a:gd name="connsiteY602" fmla="*/ 409022 h 464696"/>
                <a:gd name="connsiteX603" fmla="*/ 325774 w 515349"/>
                <a:gd name="connsiteY603" fmla="*/ 408422 h 464696"/>
                <a:gd name="connsiteX604" fmla="*/ 327527 w 515349"/>
                <a:gd name="connsiteY604" fmla="*/ 409947 h 464696"/>
                <a:gd name="connsiteX605" fmla="*/ 325078 w 515349"/>
                <a:gd name="connsiteY605" fmla="*/ 410889 h 464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Lst>
              <a:rect l="l" t="t" r="r" b="b"/>
              <a:pathLst>
                <a:path w="515349" h="464696">
                  <a:moveTo>
                    <a:pt x="21117" y="4162"/>
                  </a:moveTo>
                  <a:lnTo>
                    <a:pt x="21679" y="4905"/>
                  </a:lnTo>
                  <a:lnTo>
                    <a:pt x="26012" y="12001"/>
                  </a:lnTo>
                  <a:lnTo>
                    <a:pt x="27917" y="14088"/>
                  </a:lnTo>
                  <a:lnTo>
                    <a:pt x="29032" y="15859"/>
                  </a:lnTo>
                  <a:lnTo>
                    <a:pt x="29785" y="17831"/>
                  </a:lnTo>
                  <a:lnTo>
                    <a:pt x="31109" y="19164"/>
                  </a:lnTo>
                  <a:lnTo>
                    <a:pt x="32861" y="19888"/>
                  </a:lnTo>
                  <a:lnTo>
                    <a:pt x="34985" y="21793"/>
                  </a:lnTo>
                  <a:lnTo>
                    <a:pt x="36423" y="23279"/>
                  </a:lnTo>
                  <a:lnTo>
                    <a:pt x="38833" y="26356"/>
                  </a:lnTo>
                  <a:lnTo>
                    <a:pt x="41386" y="27499"/>
                  </a:lnTo>
                  <a:lnTo>
                    <a:pt x="50654" y="29718"/>
                  </a:lnTo>
                  <a:lnTo>
                    <a:pt x="55807" y="30747"/>
                  </a:lnTo>
                  <a:lnTo>
                    <a:pt x="57293" y="31042"/>
                  </a:lnTo>
                  <a:lnTo>
                    <a:pt x="61236" y="29556"/>
                  </a:lnTo>
                  <a:lnTo>
                    <a:pt x="65856" y="29756"/>
                  </a:lnTo>
                  <a:lnTo>
                    <a:pt x="67570" y="29832"/>
                  </a:lnTo>
                  <a:lnTo>
                    <a:pt x="73676" y="23565"/>
                  </a:lnTo>
                  <a:lnTo>
                    <a:pt x="75533" y="21469"/>
                  </a:lnTo>
                  <a:lnTo>
                    <a:pt x="79172" y="20383"/>
                  </a:lnTo>
                  <a:lnTo>
                    <a:pt x="81219" y="17878"/>
                  </a:lnTo>
                  <a:lnTo>
                    <a:pt x="84506" y="14849"/>
                  </a:lnTo>
                  <a:lnTo>
                    <a:pt x="88516" y="11992"/>
                  </a:lnTo>
                  <a:lnTo>
                    <a:pt x="92202" y="9420"/>
                  </a:lnTo>
                  <a:lnTo>
                    <a:pt x="95022" y="7868"/>
                  </a:lnTo>
                  <a:lnTo>
                    <a:pt x="100126" y="4229"/>
                  </a:lnTo>
                  <a:lnTo>
                    <a:pt x="103318" y="2972"/>
                  </a:lnTo>
                  <a:lnTo>
                    <a:pt x="106089" y="3010"/>
                  </a:lnTo>
                  <a:lnTo>
                    <a:pt x="110242" y="7277"/>
                  </a:lnTo>
                  <a:lnTo>
                    <a:pt x="113738" y="11154"/>
                  </a:lnTo>
                  <a:lnTo>
                    <a:pt x="114815" y="12849"/>
                  </a:lnTo>
                  <a:lnTo>
                    <a:pt x="113081" y="14373"/>
                  </a:lnTo>
                  <a:lnTo>
                    <a:pt x="109842" y="15840"/>
                  </a:lnTo>
                  <a:lnTo>
                    <a:pt x="109223" y="16916"/>
                  </a:lnTo>
                  <a:lnTo>
                    <a:pt x="109004" y="18297"/>
                  </a:lnTo>
                  <a:lnTo>
                    <a:pt x="109128" y="19612"/>
                  </a:lnTo>
                  <a:lnTo>
                    <a:pt x="109566" y="20688"/>
                  </a:lnTo>
                  <a:lnTo>
                    <a:pt x="113538" y="23174"/>
                  </a:lnTo>
                  <a:lnTo>
                    <a:pt x="113985" y="24546"/>
                  </a:lnTo>
                  <a:lnTo>
                    <a:pt x="114014" y="25936"/>
                  </a:lnTo>
                  <a:lnTo>
                    <a:pt x="113566" y="26803"/>
                  </a:lnTo>
                  <a:lnTo>
                    <a:pt x="112680" y="27308"/>
                  </a:lnTo>
                  <a:lnTo>
                    <a:pt x="109918" y="28004"/>
                  </a:lnTo>
                  <a:lnTo>
                    <a:pt x="107547" y="28813"/>
                  </a:lnTo>
                  <a:lnTo>
                    <a:pt x="106727" y="29604"/>
                  </a:lnTo>
                  <a:lnTo>
                    <a:pt x="106013" y="30547"/>
                  </a:lnTo>
                  <a:lnTo>
                    <a:pt x="106118" y="31594"/>
                  </a:lnTo>
                  <a:lnTo>
                    <a:pt x="106832" y="32785"/>
                  </a:lnTo>
                  <a:lnTo>
                    <a:pt x="111680" y="36023"/>
                  </a:lnTo>
                  <a:lnTo>
                    <a:pt x="112233" y="37214"/>
                  </a:lnTo>
                  <a:lnTo>
                    <a:pt x="113195" y="38814"/>
                  </a:lnTo>
                  <a:lnTo>
                    <a:pt x="114385" y="39795"/>
                  </a:lnTo>
                  <a:lnTo>
                    <a:pt x="116405" y="40062"/>
                  </a:lnTo>
                  <a:lnTo>
                    <a:pt x="117377" y="40719"/>
                  </a:lnTo>
                  <a:lnTo>
                    <a:pt x="122063" y="46682"/>
                  </a:lnTo>
                  <a:lnTo>
                    <a:pt x="123206" y="47101"/>
                  </a:lnTo>
                  <a:lnTo>
                    <a:pt x="128683" y="45787"/>
                  </a:lnTo>
                  <a:lnTo>
                    <a:pt x="129444" y="45844"/>
                  </a:lnTo>
                  <a:lnTo>
                    <a:pt x="129492" y="47301"/>
                  </a:lnTo>
                  <a:lnTo>
                    <a:pt x="130311" y="55740"/>
                  </a:lnTo>
                  <a:lnTo>
                    <a:pt x="130940" y="60093"/>
                  </a:lnTo>
                  <a:lnTo>
                    <a:pt x="131883" y="64313"/>
                  </a:lnTo>
                  <a:lnTo>
                    <a:pt x="133359" y="68161"/>
                  </a:lnTo>
                  <a:lnTo>
                    <a:pt x="135112" y="71809"/>
                  </a:lnTo>
                  <a:lnTo>
                    <a:pt x="137531" y="74057"/>
                  </a:lnTo>
                  <a:lnTo>
                    <a:pt x="142903" y="76762"/>
                  </a:lnTo>
                  <a:lnTo>
                    <a:pt x="145513" y="77543"/>
                  </a:lnTo>
                  <a:lnTo>
                    <a:pt x="152381" y="78086"/>
                  </a:lnTo>
                  <a:lnTo>
                    <a:pt x="159162" y="79277"/>
                  </a:lnTo>
                  <a:lnTo>
                    <a:pt x="163163" y="80543"/>
                  </a:lnTo>
                  <a:lnTo>
                    <a:pt x="164392" y="81439"/>
                  </a:lnTo>
                  <a:lnTo>
                    <a:pt x="165402" y="82810"/>
                  </a:lnTo>
                  <a:lnTo>
                    <a:pt x="168716" y="89173"/>
                  </a:lnTo>
                  <a:lnTo>
                    <a:pt x="173936" y="93697"/>
                  </a:lnTo>
                  <a:lnTo>
                    <a:pt x="184471" y="100470"/>
                  </a:lnTo>
                  <a:lnTo>
                    <a:pt x="189576" y="102718"/>
                  </a:lnTo>
                  <a:lnTo>
                    <a:pt x="206778" y="106966"/>
                  </a:lnTo>
                  <a:lnTo>
                    <a:pt x="218227" y="106728"/>
                  </a:lnTo>
                  <a:lnTo>
                    <a:pt x="249869" y="98527"/>
                  </a:lnTo>
                  <a:lnTo>
                    <a:pt x="260385" y="96479"/>
                  </a:lnTo>
                  <a:lnTo>
                    <a:pt x="264338" y="96479"/>
                  </a:lnTo>
                  <a:lnTo>
                    <a:pt x="261985" y="98107"/>
                  </a:lnTo>
                  <a:lnTo>
                    <a:pt x="258032" y="99041"/>
                  </a:lnTo>
                  <a:lnTo>
                    <a:pt x="260413" y="100193"/>
                  </a:lnTo>
                  <a:lnTo>
                    <a:pt x="264100" y="100384"/>
                  </a:lnTo>
                  <a:lnTo>
                    <a:pt x="265805" y="100193"/>
                  </a:lnTo>
                  <a:lnTo>
                    <a:pt x="267043" y="99155"/>
                  </a:lnTo>
                  <a:lnTo>
                    <a:pt x="267243" y="97431"/>
                  </a:lnTo>
                  <a:lnTo>
                    <a:pt x="267062" y="95726"/>
                  </a:lnTo>
                  <a:lnTo>
                    <a:pt x="265319" y="88077"/>
                  </a:lnTo>
                  <a:lnTo>
                    <a:pt x="264309" y="82667"/>
                  </a:lnTo>
                  <a:lnTo>
                    <a:pt x="271729" y="83039"/>
                  </a:lnTo>
                  <a:lnTo>
                    <a:pt x="274615" y="82334"/>
                  </a:lnTo>
                  <a:lnTo>
                    <a:pt x="278863" y="80524"/>
                  </a:lnTo>
                  <a:lnTo>
                    <a:pt x="282083" y="79429"/>
                  </a:lnTo>
                  <a:lnTo>
                    <a:pt x="283702" y="79277"/>
                  </a:lnTo>
                  <a:lnTo>
                    <a:pt x="285302" y="78429"/>
                  </a:lnTo>
                  <a:lnTo>
                    <a:pt x="286531" y="77362"/>
                  </a:lnTo>
                  <a:lnTo>
                    <a:pt x="289293" y="69942"/>
                  </a:lnTo>
                  <a:lnTo>
                    <a:pt x="290674" y="68075"/>
                  </a:lnTo>
                  <a:lnTo>
                    <a:pt x="295360" y="63884"/>
                  </a:lnTo>
                  <a:lnTo>
                    <a:pt x="299342" y="61226"/>
                  </a:lnTo>
                  <a:lnTo>
                    <a:pt x="303514" y="58864"/>
                  </a:lnTo>
                  <a:lnTo>
                    <a:pt x="308800" y="57217"/>
                  </a:lnTo>
                  <a:lnTo>
                    <a:pt x="315820" y="57388"/>
                  </a:lnTo>
                  <a:lnTo>
                    <a:pt x="321411" y="57969"/>
                  </a:lnTo>
                  <a:lnTo>
                    <a:pt x="324650" y="57941"/>
                  </a:lnTo>
                  <a:lnTo>
                    <a:pt x="326184" y="58112"/>
                  </a:lnTo>
                  <a:lnTo>
                    <a:pt x="327336" y="57874"/>
                  </a:lnTo>
                  <a:lnTo>
                    <a:pt x="328003" y="57388"/>
                  </a:lnTo>
                  <a:lnTo>
                    <a:pt x="328726" y="54130"/>
                  </a:lnTo>
                  <a:lnTo>
                    <a:pt x="329869" y="53064"/>
                  </a:lnTo>
                  <a:lnTo>
                    <a:pt x="331841" y="52149"/>
                  </a:lnTo>
                  <a:lnTo>
                    <a:pt x="334603" y="52149"/>
                  </a:lnTo>
                  <a:lnTo>
                    <a:pt x="337975" y="51911"/>
                  </a:lnTo>
                  <a:lnTo>
                    <a:pt x="340776" y="52130"/>
                  </a:lnTo>
                  <a:lnTo>
                    <a:pt x="344300" y="53378"/>
                  </a:lnTo>
                  <a:lnTo>
                    <a:pt x="348901" y="53483"/>
                  </a:lnTo>
                  <a:lnTo>
                    <a:pt x="351967" y="53264"/>
                  </a:lnTo>
                  <a:lnTo>
                    <a:pt x="353749" y="54512"/>
                  </a:lnTo>
                  <a:lnTo>
                    <a:pt x="355035" y="56178"/>
                  </a:lnTo>
                  <a:lnTo>
                    <a:pt x="355654" y="57569"/>
                  </a:lnTo>
                  <a:lnTo>
                    <a:pt x="355797" y="59474"/>
                  </a:lnTo>
                  <a:lnTo>
                    <a:pt x="355768" y="60922"/>
                  </a:lnTo>
                  <a:lnTo>
                    <a:pt x="356254" y="61484"/>
                  </a:lnTo>
                  <a:lnTo>
                    <a:pt x="358121" y="62351"/>
                  </a:lnTo>
                  <a:lnTo>
                    <a:pt x="360721" y="62998"/>
                  </a:lnTo>
                  <a:lnTo>
                    <a:pt x="365779" y="63779"/>
                  </a:lnTo>
                  <a:lnTo>
                    <a:pt x="370532" y="65284"/>
                  </a:lnTo>
                  <a:lnTo>
                    <a:pt x="372999" y="66304"/>
                  </a:lnTo>
                  <a:lnTo>
                    <a:pt x="376428" y="67894"/>
                  </a:lnTo>
                  <a:lnTo>
                    <a:pt x="380514" y="71847"/>
                  </a:lnTo>
                  <a:lnTo>
                    <a:pt x="382028" y="72466"/>
                  </a:lnTo>
                  <a:lnTo>
                    <a:pt x="383857" y="72866"/>
                  </a:lnTo>
                  <a:lnTo>
                    <a:pt x="385163" y="72762"/>
                  </a:lnTo>
                  <a:lnTo>
                    <a:pt x="388229" y="71095"/>
                  </a:lnTo>
                  <a:lnTo>
                    <a:pt x="390897" y="72323"/>
                  </a:lnTo>
                  <a:lnTo>
                    <a:pt x="392249" y="72161"/>
                  </a:lnTo>
                  <a:lnTo>
                    <a:pt x="395316" y="71247"/>
                  </a:lnTo>
                  <a:lnTo>
                    <a:pt x="398573" y="72390"/>
                  </a:lnTo>
                  <a:lnTo>
                    <a:pt x="406689" y="76714"/>
                  </a:lnTo>
                  <a:lnTo>
                    <a:pt x="407584" y="76619"/>
                  </a:lnTo>
                  <a:lnTo>
                    <a:pt x="408318" y="77057"/>
                  </a:lnTo>
                  <a:lnTo>
                    <a:pt x="408994" y="78048"/>
                  </a:lnTo>
                  <a:lnTo>
                    <a:pt x="409470" y="79267"/>
                  </a:lnTo>
                  <a:lnTo>
                    <a:pt x="410070" y="82982"/>
                  </a:lnTo>
                  <a:lnTo>
                    <a:pt x="412413" y="85696"/>
                  </a:lnTo>
                  <a:lnTo>
                    <a:pt x="415280" y="88163"/>
                  </a:lnTo>
                  <a:lnTo>
                    <a:pt x="418624" y="89516"/>
                  </a:lnTo>
                  <a:lnTo>
                    <a:pt x="425605" y="92745"/>
                  </a:lnTo>
                  <a:lnTo>
                    <a:pt x="428654" y="95364"/>
                  </a:lnTo>
                  <a:lnTo>
                    <a:pt x="431739" y="99803"/>
                  </a:lnTo>
                  <a:lnTo>
                    <a:pt x="435550" y="105642"/>
                  </a:lnTo>
                  <a:lnTo>
                    <a:pt x="436102" y="106175"/>
                  </a:lnTo>
                  <a:lnTo>
                    <a:pt x="445894" y="105994"/>
                  </a:lnTo>
                  <a:lnTo>
                    <a:pt x="456905" y="106004"/>
                  </a:lnTo>
                  <a:lnTo>
                    <a:pt x="458248" y="108337"/>
                  </a:lnTo>
                  <a:lnTo>
                    <a:pt x="458000" y="112957"/>
                  </a:lnTo>
                  <a:lnTo>
                    <a:pt x="458391" y="117691"/>
                  </a:lnTo>
                  <a:lnTo>
                    <a:pt x="459381" y="120958"/>
                  </a:lnTo>
                  <a:lnTo>
                    <a:pt x="459391" y="123968"/>
                  </a:lnTo>
                  <a:lnTo>
                    <a:pt x="458600" y="125492"/>
                  </a:lnTo>
                  <a:lnTo>
                    <a:pt x="457981" y="127235"/>
                  </a:lnTo>
                  <a:lnTo>
                    <a:pt x="457800" y="127997"/>
                  </a:lnTo>
                  <a:lnTo>
                    <a:pt x="459210" y="129083"/>
                  </a:lnTo>
                  <a:lnTo>
                    <a:pt x="460448" y="131578"/>
                  </a:lnTo>
                  <a:lnTo>
                    <a:pt x="460629" y="135055"/>
                  </a:lnTo>
                  <a:lnTo>
                    <a:pt x="460019" y="136893"/>
                  </a:lnTo>
                  <a:lnTo>
                    <a:pt x="460105" y="138417"/>
                  </a:lnTo>
                  <a:lnTo>
                    <a:pt x="460724" y="139713"/>
                  </a:lnTo>
                  <a:lnTo>
                    <a:pt x="461257" y="141875"/>
                  </a:lnTo>
                  <a:lnTo>
                    <a:pt x="461163" y="143180"/>
                  </a:lnTo>
                  <a:lnTo>
                    <a:pt x="460277" y="144475"/>
                  </a:lnTo>
                  <a:lnTo>
                    <a:pt x="459743" y="146094"/>
                  </a:lnTo>
                  <a:lnTo>
                    <a:pt x="459038" y="148142"/>
                  </a:lnTo>
                  <a:lnTo>
                    <a:pt x="458781" y="149762"/>
                  </a:lnTo>
                  <a:lnTo>
                    <a:pt x="457448" y="150514"/>
                  </a:lnTo>
                  <a:lnTo>
                    <a:pt x="456390" y="151057"/>
                  </a:lnTo>
                  <a:lnTo>
                    <a:pt x="456571" y="153105"/>
                  </a:lnTo>
                  <a:lnTo>
                    <a:pt x="457105" y="154829"/>
                  </a:lnTo>
                  <a:lnTo>
                    <a:pt x="457724" y="156867"/>
                  </a:lnTo>
                  <a:lnTo>
                    <a:pt x="457019" y="158267"/>
                  </a:lnTo>
                  <a:lnTo>
                    <a:pt x="456571" y="159877"/>
                  </a:lnTo>
                  <a:lnTo>
                    <a:pt x="455590" y="162458"/>
                  </a:lnTo>
                  <a:lnTo>
                    <a:pt x="455857" y="164602"/>
                  </a:lnTo>
                  <a:lnTo>
                    <a:pt x="454800" y="166421"/>
                  </a:lnTo>
                  <a:lnTo>
                    <a:pt x="453466" y="168030"/>
                  </a:lnTo>
                  <a:lnTo>
                    <a:pt x="452581" y="169316"/>
                  </a:lnTo>
                  <a:lnTo>
                    <a:pt x="452399" y="171135"/>
                  </a:lnTo>
                  <a:lnTo>
                    <a:pt x="451428" y="171774"/>
                  </a:lnTo>
                  <a:lnTo>
                    <a:pt x="449570" y="173269"/>
                  </a:lnTo>
                  <a:lnTo>
                    <a:pt x="448427" y="174336"/>
                  </a:lnTo>
                  <a:lnTo>
                    <a:pt x="446741" y="174660"/>
                  </a:lnTo>
                  <a:lnTo>
                    <a:pt x="446389" y="175517"/>
                  </a:lnTo>
                  <a:lnTo>
                    <a:pt x="446656" y="176365"/>
                  </a:lnTo>
                  <a:lnTo>
                    <a:pt x="447360" y="176898"/>
                  </a:lnTo>
                  <a:lnTo>
                    <a:pt x="448456" y="178746"/>
                  </a:lnTo>
                  <a:lnTo>
                    <a:pt x="450742" y="181928"/>
                  </a:lnTo>
                  <a:lnTo>
                    <a:pt x="444151" y="182328"/>
                  </a:lnTo>
                  <a:lnTo>
                    <a:pt x="442217" y="185137"/>
                  </a:lnTo>
                  <a:lnTo>
                    <a:pt x="439960" y="189157"/>
                  </a:lnTo>
                  <a:lnTo>
                    <a:pt x="441064" y="197272"/>
                  </a:lnTo>
                  <a:lnTo>
                    <a:pt x="439960" y="201435"/>
                  </a:lnTo>
                  <a:lnTo>
                    <a:pt x="440627" y="203768"/>
                  </a:lnTo>
                  <a:lnTo>
                    <a:pt x="442313" y="205378"/>
                  </a:lnTo>
                  <a:lnTo>
                    <a:pt x="444475" y="206273"/>
                  </a:lnTo>
                  <a:lnTo>
                    <a:pt x="448532" y="206330"/>
                  </a:lnTo>
                  <a:lnTo>
                    <a:pt x="451218" y="206959"/>
                  </a:lnTo>
                  <a:lnTo>
                    <a:pt x="451485" y="208036"/>
                  </a:lnTo>
                  <a:lnTo>
                    <a:pt x="449942" y="209607"/>
                  </a:lnTo>
                  <a:lnTo>
                    <a:pt x="447475" y="212550"/>
                  </a:lnTo>
                  <a:lnTo>
                    <a:pt x="446161" y="213836"/>
                  </a:lnTo>
                  <a:lnTo>
                    <a:pt x="441960" y="219742"/>
                  </a:lnTo>
                  <a:lnTo>
                    <a:pt x="441998" y="222256"/>
                  </a:lnTo>
                  <a:lnTo>
                    <a:pt x="442389" y="224285"/>
                  </a:lnTo>
                  <a:lnTo>
                    <a:pt x="444198" y="230638"/>
                  </a:lnTo>
                  <a:lnTo>
                    <a:pt x="445970" y="236782"/>
                  </a:lnTo>
                  <a:lnTo>
                    <a:pt x="449142" y="247831"/>
                  </a:lnTo>
                  <a:lnTo>
                    <a:pt x="449085" y="250393"/>
                  </a:lnTo>
                  <a:lnTo>
                    <a:pt x="448094" y="256070"/>
                  </a:lnTo>
                  <a:lnTo>
                    <a:pt x="448027" y="259518"/>
                  </a:lnTo>
                  <a:lnTo>
                    <a:pt x="448475" y="263985"/>
                  </a:lnTo>
                  <a:lnTo>
                    <a:pt x="448142" y="266290"/>
                  </a:lnTo>
                  <a:lnTo>
                    <a:pt x="448923" y="271453"/>
                  </a:lnTo>
                  <a:lnTo>
                    <a:pt x="449809" y="271824"/>
                  </a:lnTo>
                  <a:lnTo>
                    <a:pt x="456676" y="272825"/>
                  </a:lnTo>
                  <a:lnTo>
                    <a:pt x="462972" y="273748"/>
                  </a:lnTo>
                  <a:lnTo>
                    <a:pt x="471364" y="274968"/>
                  </a:lnTo>
                  <a:lnTo>
                    <a:pt x="473907" y="277987"/>
                  </a:lnTo>
                  <a:lnTo>
                    <a:pt x="475488" y="284607"/>
                  </a:lnTo>
                  <a:lnTo>
                    <a:pt x="475393" y="289550"/>
                  </a:lnTo>
                  <a:lnTo>
                    <a:pt x="474678" y="292075"/>
                  </a:lnTo>
                  <a:lnTo>
                    <a:pt x="468677" y="299266"/>
                  </a:lnTo>
                  <a:lnTo>
                    <a:pt x="462582" y="306543"/>
                  </a:lnTo>
                  <a:lnTo>
                    <a:pt x="456495" y="313792"/>
                  </a:lnTo>
                  <a:lnTo>
                    <a:pt x="450189" y="321288"/>
                  </a:lnTo>
                  <a:lnTo>
                    <a:pt x="449532" y="322078"/>
                  </a:lnTo>
                  <a:lnTo>
                    <a:pt x="454628" y="328060"/>
                  </a:lnTo>
                  <a:lnTo>
                    <a:pt x="457781" y="331756"/>
                  </a:lnTo>
                  <a:lnTo>
                    <a:pt x="462229" y="336947"/>
                  </a:lnTo>
                  <a:lnTo>
                    <a:pt x="462791" y="338194"/>
                  </a:lnTo>
                  <a:lnTo>
                    <a:pt x="462753" y="340233"/>
                  </a:lnTo>
                  <a:lnTo>
                    <a:pt x="467316" y="348120"/>
                  </a:lnTo>
                  <a:lnTo>
                    <a:pt x="468925" y="352225"/>
                  </a:lnTo>
                  <a:lnTo>
                    <a:pt x="470373" y="354635"/>
                  </a:lnTo>
                  <a:lnTo>
                    <a:pt x="473983" y="358397"/>
                  </a:lnTo>
                  <a:lnTo>
                    <a:pt x="477507" y="362064"/>
                  </a:lnTo>
                  <a:lnTo>
                    <a:pt x="481326" y="363741"/>
                  </a:lnTo>
                  <a:lnTo>
                    <a:pt x="483937" y="364112"/>
                  </a:lnTo>
                  <a:lnTo>
                    <a:pt x="489880" y="366046"/>
                  </a:lnTo>
                  <a:lnTo>
                    <a:pt x="492052" y="367589"/>
                  </a:lnTo>
                  <a:lnTo>
                    <a:pt x="495538" y="371475"/>
                  </a:lnTo>
                  <a:lnTo>
                    <a:pt x="499633" y="370942"/>
                  </a:lnTo>
                  <a:lnTo>
                    <a:pt x="500482" y="370942"/>
                  </a:lnTo>
                  <a:lnTo>
                    <a:pt x="500710" y="371218"/>
                  </a:lnTo>
                  <a:lnTo>
                    <a:pt x="500834" y="372466"/>
                  </a:lnTo>
                  <a:lnTo>
                    <a:pt x="500234" y="378495"/>
                  </a:lnTo>
                  <a:lnTo>
                    <a:pt x="501367" y="384562"/>
                  </a:lnTo>
                  <a:lnTo>
                    <a:pt x="502158" y="393678"/>
                  </a:lnTo>
                  <a:lnTo>
                    <a:pt x="501862" y="395249"/>
                  </a:lnTo>
                  <a:lnTo>
                    <a:pt x="500882" y="397878"/>
                  </a:lnTo>
                  <a:lnTo>
                    <a:pt x="500834" y="399564"/>
                  </a:lnTo>
                  <a:lnTo>
                    <a:pt x="500577" y="400602"/>
                  </a:lnTo>
                  <a:lnTo>
                    <a:pt x="500843" y="401060"/>
                  </a:lnTo>
                  <a:lnTo>
                    <a:pt x="502148" y="401679"/>
                  </a:lnTo>
                  <a:lnTo>
                    <a:pt x="504930" y="402012"/>
                  </a:lnTo>
                  <a:lnTo>
                    <a:pt x="511645" y="400993"/>
                  </a:lnTo>
                  <a:lnTo>
                    <a:pt x="512426" y="401250"/>
                  </a:lnTo>
                  <a:lnTo>
                    <a:pt x="514035" y="402326"/>
                  </a:lnTo>
                  <a:lnTo>
                    <a:pt x="515245" y="404012"/>
                  </a:lnTo>
                  <a:lnTo>
                    <a:pt x="515350" y="404813"/>
                  </a:lnTo>
                  <a:lnTo>
                    <a:pt x="513655" y="406213"/>
                  </a:lnTo>
                  <a:lnTo>
                    <a:pt x="513379" y="408584"/>
                  </a:lnTo>
                  <a:lnTo>
                    <a:pt x="513883" y="412137"/>
                  </a:lnTo>
                  <a:lnTo>
                    <a:pt x="513655" y="412566"/>
                  </a:lnTo>
                  <a:lnTo>
                    <a:pt x="512169" y="413366"/>
                  </a:lnTo>
                  <a:lnTo>
                    <a:pt x="511683" y="418490"/>
                  </a:lnTo>
                  <a:lnTo>
                    <a:pt x="511416" y="418957"/>
                  </a:lnTo>
                  <a:lnTo>
                    <a:pt x="509683" y="419481"/>
                  </a:lnTo>
                  <a:lnTo>
                    <a:pt x="501491" y="419129"/>
                  </a:lnTo>
                  <a:lnTo>
                    <a:pt x="500558" y="419272"/>
                  </a:lnTo>
                  <a:lnTo>
                    <a:pt x="497481" y="420624"/>
                  </a:lnTo>
                  <a:lnTo>
                    <a:pt x="492204" y="421596"/>
                  </a:lnTo>
                  <a:lnTo>
                    <a:pt x="490757" y="422148"/>
                  </a:lnTo>
                  <a:lnTo>
                    <a:pt x="488813" y="423691"/>
                  </a:lnTo>
                  <a:lnTo>
                    <a:pt x="487413" y="425567"/>
                  </a:lnTo>
                  <a:lnTo>
                    <a:pt x="487146" y="427301"/>
                  </a:lnTo>
                  <a:lnTo>
                    <a:pt x="486870" y="427663"/>
                  </a:lnTo>
                  <a:lnTo>
                    <a:pt x="483851" y="427311"/>
                  </a:lnTo>
                  <a:lnTo>
                    <a:pt x="482860" y="428815"/>
                  </a:lnTo>
                  <a:lnTo>
                    <a:pt x="477002" y="431063"/>
                  </a:lnTo>
                  <a:lnTo>
                    <a:pt x="476279" y="431549"/>
                  </a:lnTo>
                  <a:lnTo>
                    <a:pt x="475412" y="433340"/>
                  </a:lnTo>
                  <a:lnTo>
                    <a:pt x="474630" y="438360"/>
                  </a:lnTo>
                  <a:lnTo>
                    <a:pt x="473926" y="442865"/>
                  </a:lnTo>
                  <a:lnTo>
                    <a:pt x="473478" y="443522"/>
                  </a:lnTo>
                  <a:lnTo>
                    <a:pt x="471631" y="445065"/>
                  </a:lnTo>
                  <a:lnTo>
                    <a:pt x="471449" y="445589"/>
                  </a:lnTo>
                  <a:lnTo>
                    <a:pt x="471697" y="447332"/>
                  </a:lnTo>
                  <a:lnTo>
                    <a:pt x="470858" y="450504"/>
                  </a:lnTo>
                  <a:lnTo>
                    <a:pt x="470202" y="459296"/>
                  </a:lnTo>
                  <a:lnTo>
                    <a:pt x="469468" y="461753"/>
                  </a:lnTo>
                  <a:lnTo>
                    <a:pt x="468011" y="461953"/>
                  </a:lnTo>
                  <a:lnTo>
                    <a:pt x="466868" y="463182"/>
                  </a:lnTo>
                  <a:lnTo>
                    <a:pt x="464772" y="464696"/>
                  </a:lnTo>
                  <a:lnTo>
                    <a:pt x="460248" y="463525"/>
                  </a:lnTo>
                  <a:lnTo>
                    <a:pt x="456657" y="462296"/>
                  </a:lnTo>
                  <a:lnTo>
                    <a:pt x="444770" y="459410"/>
                  </a:lnTo>
                  <a:lnTo>
                    <a:pt x="443465" y="458010"/>
                  </a:lnTo>
                  <a:lnTo>
                    <a:pt x="442722" y="455543"/>
                  </a:lnTo>
                  <a:lnTo>
                    <a:pt x="440664" y="454847"/>
                  </a:lnTo>
                  <a:lnTo>
                    <a:pt x="437712" y="458543"/>
                  </a:lnTo>
                  <a:lnTo>
                    <a:pt x="427672" y="456409"/>
                  </a:lnTo>
                  <a:lnTo>
                    <a:pt x="424262" y="457067"/>
                  </a:lnTo>
                  <a:lnTo>
                    <a:pt x="422157" y="455914"/>
                  </a:lnTo>
                  <a:lnTo>
                    <a:pt x="416747" y="455847"/>
                  </a:lnTo>
                  <a:lnTo>
                    <a:pt x="412480" y="453542"/>
                  </a:lnTo>
                  <a:lnTo>
                    <a:pt x="406355" y="455123"/>
                  </a:lnTo>
                  <a:lnTo>
                    <a:pt x="401517" y="455428"/>
                  </a:lnTo>
                  <a:lnTo>
                    <a:pt x="394878" y="451390"/>
                  </a:lnTo>
                  <a:lnTo>
                    <a:pt x="387744" y="450275"/>
                  </a:lnTo>
                  <a:lnTo>
                    <a:pt x="381952" y="450618"/>
                  </a:lnTo>
                  <a:lnTo>
                    <a:pt x="378971" y="450304"/>
                  </a:lnTo>
                  <a:lnTo>
                    <a:pt x="374142" y="448856"/>
                  </a:lnTo>
                  <a:lnTo>
                    <a:pt x="371856" y="447360"/>
                  </a:lnTo>
                  <a:lnTo>
                    <a:pt x="368093" y="448504"/>
                  </a:lnTo>
                  <a:lnTo>
                    <a:pt x="366398" y="446379"/>
                  </a:lnTo>
                  <a:lnTo>
                    <a:pt x="355759" y="444408"/>
                  </a:lnTo>
                  <a:lnTo>
                    <a:pt x="353787" y="440646"/>
                  </a:lnTo>
                  <a:lnTo>
                    <a:pt x="352310" y="437150"/>
                  </a:lnTo>
                  <a:lnTo>
                    <a:pt x="352197" y="433549"/>
                  </a:lnTo>
                  <a:lnTo>
                    <a:pt x="349605" y="427244"/>
                  </a:lnTo>
                  <a:lnTo>
                    <a:pt x="348739" y="418071"/>
                  </a:lnTo>
                  <a:lnTo>
                    <a:pt x="347776" y="414480"/>
                  </a:lnTo>
                  <a:lnTo>
                    <a:pt x="346338" y="411356"/>
                  </a:lnTo>
                  <a:lnTo>
                    <a:pt x="344424" y="408699"/>
                  </a:lnTo>
                  <a:lnTo>
                    <a:pt x="341823" y="405851"/>
                  </a:lnTo>
                  <a:lnTo>
                    <a:pt x="339557" y="404717"/>
                  </a:lnTo>
                  <a:lnTo>
                    <a:pt x="329612" y="402546"/>
                  </a:lnTo>
                  <a:lnTo>
                    <a:pt x="327698" y="402831"/>
                  </a:lnTo>
                  <a:lnTo>
                    <a:pt x="323250" y="404250"/>
                  </a:lnTo>
                  <a:lnTo>
                    <a:pt x="318516" y="407403"/>
                  </a:lnTo>
                  <a:lnTo>
                    <a:pt x="310743" y="409194"/>
                  </a:lnTo>
                  <a:lnTo>
                    <a:pt x="309181" y="410546"/>
                  </a:lnTo>
                  <a:lnTo>
                    <a:pt x="307229" y="413595"/>
                  </a:lnTo>
                  <a:lnTo>
                    <a:pt x="304695" y="415366"/>
                  </a:lnTo>
                  <a:lnTo>
                    <a:pt x="301228" y="414909"/>
                  </a:lnTo>
                  <a:lnTo>
                    <a:pt x="297494" y="416709"/>
                  </a:lnTo>
                  <a:lnTo>
                    <a:pt x="290569" y="421729"/>
                  </a:lnTo>
                  <a:lnTo>
                    <a:pt x="286921" y="423262"/>
                  </a:lnTo>
                  <a:lnTo>
                    <a:pt x="283864" y="423148"/>
                  </a:lnTo>
                  <a:lnTo>
                    <a:pt x="280578" y="420767"/>
                  </a:lnTo>
                  <a:lnTo>
                    <a:pt x="273234" y="417566"/>
                  </a:lnTo>
                  <a:lnTo>
                    <a:pt x="268481" y="416500"/>
                  </a:lnTo>
                  <a:lnTo>
                    <a:pt x="261890" y="417233"/>
                  </a:lnTo>
                  <a:lnTo>
                    <a:pt x="258766" y="416700"/>
                  </a:lnTo>
                  <a:lnTo>
                    <a:pt x="253460" y="412937"/>
                  </a:lnTo>
                  <a:lnTo>
                    <a:pt x="252070" y="410203"/>
                  </a:lnTo>
                  <a:lnTo>
                    <a:pt x="249041" y="408375"/>
                  </a:lnTo>
                  <a:lnTo>
                    <a:pt x="239439" y="404270"/>
                  </a:lnTo>
                  <a:lnTo>
                    <a:pt x="231667" y="398840"/>
                  </a:lnTo>
                  <a:lnTo>
                    <a:pt x="230238" y="396783"/>
                  </a:lnTo>
                  <a:lnTo>
                    <a:pt x="229285" y="393744"/>
                  </a:lnTo>
                  <a:lnTo>
                    <a:pt x="225904" y="390049"/>
                  </a:lnTo>
                  <a:lnTo>
                    <a:pt x="218313" y="387029"/>
                  </a:lnTo>
                  <a:lnTo>
                    <a:pt x="214007" y="383810"/>
                  </a:lnTo>
                  <a:lnTo>
                    <a:pt x="208959" y="383086"/>
                  </a:lnTo>
                  <a:lnTo>
                    <a:pt x="204264" y="383191"/>
                  </a:lnTo>
                  <a:lnTo>
                    <a:pt x="202196" y="382610"/>
                  </a:lnTo>
                  <a:lnTo>
                    <a:pt x="200320" y="381228"/>
                  </a:lnTo>
                  <a:lnTo>
                    <a:pt x="193910" y="374561"/>
                  </a:lnTo>
                  <a:lnTo>
                    <a:pt x="193834" y="371923"/>
                  </a:lnTo>
                  <a:lnTo>
                    <a:pt x="189881" y="365388"/>
                  </a:lnTo>
                  <a:lnTo>
                    <a:pt x="188957" y="363055"/>
                  </a:lnTo>
                  <a:lnTo>
                    <a:pt x="188109" y="356568"/>
                  </a:lnTo>
                  <a:lnTo>
                    <a:pt x="187014" y="354873"/>
                  </a:lnTo>
                  <a:lnTo>
                    <a:pt x="182889" y="352196"/>
                  </a:lnTo>
                  <a:lnTo>
                    <a:pt x="182251" y="350444"/>
                  </a:lnTo>
                  <a:lnTo>
                    <a:pt x="183128" y="348110"/>
                  </a:lnTo>
                  <a:lnTo>
                    <a:pt x="183128" y="346338"/>
                  </a:lnTo>
                  <a:lnTo>
                    <a:pt x="180984" y="344672"/>
                  </a:lnTo>
                  <a:lnTo>
                    <a:pt x="177765" y="343786"/>
                  </a:lnTo>
                  <a:lnTo>
                    <a:pt x="176984" y="341786"/>
                  </a:lnTo>
                  <a:lnTo>
                    <a:pt x="177575" y="337890"/>
                  </a:lnTo>
                  <a:lnTo>
                    <a:pt x="177089" y="335442"/>
                  </a:lnTo>
                  <a:lnTo>
                    <a:pt x="174250" y="331527"/>
                  </a:lnTo>
                  <a:lnTo>
                    <a:pt x="170059" y="327517"/>
                  </a:lnTo>
                  <a:lnTo>
                    <a:pt x="165878" y="321573"/>
                  </a:lnTo>
                  <a:lnTo>
                    <a:pt x="164239" y="320087"/>
                  </a:lnTo>
                  <a:lnTo>
                    <a:pt x="163173" y="316192"/>
                  </a:lnTo>
                  <a:lnTo>
                    <a:pt x="161639" y="311563"/>
                  </a:lnTo>
                  <a:lnTo>
                    <a:pt x="159277" y="311229"/>
                  </a:lnTo>
                  <a:lnTo>
                    <a:pt x="147828" y="316782"/>
                  </a:lnTo>
                  <a:lnTo>
                    <a:pt x="144485" y="313658"/>
                  </a:lnTo>
                  <a:lnTo>
                    <a:pt x="134445" y="308229"/>
                  </a:lnTo>
                  <a:lnTo>
                    <a:pt x="133750" y="307410"/>
                  </a:lnTo>
                  <a:lnTo>
                    <a:pt x="133045" y="306162"/>
                  </a:lnTo>
                  <a:lnTo>
                    <a:pt x="134312" y="305438"/>
                  </a:lnTo>
                  <a:lnTo>
                    <a:pt x="135569" y="305143"/>
                  </a:lnTo>
                  <a:lnTo>
                    <a:pt x="138093" y="306114"/>
                  </a:lnTo>
                  <a:lnTo>
                    <a:pt x="139608" y="304972"/>
                  </a:lnTo>
                  <a:lnTo>
                    <a:pt x="139008" y="303124"/>
                  </a:lnTo>
                  <a:lnTo>
                    <a:pt x="136484" y="301980"/>
                  </a:lnTo>
                  <a:lnTo>
                    <a:pt x="133055" y="302066"/>
                  </a:lnTo>
                  <a:lnTo>
                    <a:pt x="133998" y="303800"/>
                  </a:lnTo>
                  <a:lnTo>
                    <a:pt x="130787" y="305438"/>
                  </a:lnTo>
                  <a:lnTo>
                    <a:pt x="130102" y="307581"/>
                  </a:lnTo>
                  <a:lnTo>
                    <a:pt x="130569" y="310239"/>
                  </a:lnTo>
                  <a:lnTo>
                    <a:pt x="130845" y="313954"/>
                  </a:lnTo>
                  <a:lnTo>
                    <a:pt x="129540" y="315744"/>
                  </a:lnTo>
                  <a:lnTo>
                    <a:pt x="128530" y="316573"/>
                  </a:lnTo>
                  <a:lnTo>
                    <a:pt x="124216" y="316792"/>
                  </a:lnTo>
                  <a:lnTo>
                    <a:pt x="122196" y="318430"/>
                  </a:lnTo>
                  <a:lnTo>
                    <a:pt x="120891" y="318821"/>
                  </a:lnTo>
                  <a:lnTo>
                    <a:pt x="119072" y="317544"/>
                  </a:lnTo>
                  <a:lnTo>
                    <a:pt x="117900" y="316506"/>
                  </a:lnTo>
                  <a:lnTo>
                    <a:pt x="116938" y="314296"/>
                  </a:lnTo>
                  <a:lnTo>
                    <a:pt x="116643" y="312753"/>
                  </a:lnTo>
                  <a:lnTo>
                    <a:pt x="117014" y="311877"/>
                  </a:lnTo>
                  <a:lnTo>
                    <a:pt x="116510" y="310591"/>
                  </a:lnTo>
                  <a:lnTo>
                    <a:pt x="115128" y="308886"/>
                  </a:lnTo>
                  <a:lnTo>
                    <a:pt x="113738" y="307953"/>
                  </a:lnTo>
                  <a:lnTo>
                    <a:pt x="112328" y="307781"/>
                  </a:lnTo>
                  <a:lnTo>
                    <a:pt x="111157" y="306743"/>
                  </a:lnTo>
                  <a:lnTo>
                    <a:pt x="110223" y="304838"/>
                  </a:lnTo>
                  <a:lnTo>
                    <a:pt x="108042" y="303581"/>
                  </a:lnTo>
                  <a:lnTo>
                    <a:pt x="106670" y="303333"/>
                  </a:lnTo>
                  <a:lnTo>
                    <a:pt x="106632" y="297437"/>
                  </a:lnTo>
                  <a:lnTo>
                    <a:pt x="106594" y="292265"/>
                  </a:lnTo>
                  <a:lnTo>
                    <a:pt x="106556" y="287112"/>
                  </a:lnTo>
                  <a:lnTo>
                    <a:pt x="101898" y="286903"/>
                  </a:lnTo>
                  <a:lnTo>
                    <a:pt x="97707" y="286721"/>
                  </a:lnTo>
                  <a:lnTo>
                    <a:pt x="97707" y="282397"/>
                  </a:lnTo>
                  <a:lnTo>
                    <a:pt x="97707" y="274329"/>
                  </a:lnTo>
                  <a:lnTo>
                    <a:pt x="99698" y="268062"/>
                  </a:lnTo>
                  <a:lnTo>
                    <a:pt x="101727" y="262023"/>
                  </a:lnTo>
                  <a:lnTo>
                    <a:pt x="98640" y="257575"/>
                  </a:lnTo>
                  <a:lnTo>
                    <a:pt x="95355" y="252822"/>
                  </a:lnTo>
                  <a:lnTo>
                    <a:pt x="93221" y="250841"/>
                  </a:lnTo>
                  <a:lnTo>
                    <a:pt x="90716" y="244888"/>
                  </a:lnTo>
                  <a:lnTo>
                    <a:pt x="89468" y="242249"/>
                  </a:lnTo>
                  <a:lnTo>
                    <a:pt x="88363" y="241249"/>
                  </a:lnTo>
                  <a:lnTo>
                    <a:pt x="87173" y="240668"/>
                  </a:lnTo>
                  <a:lnTo>
                    <a:pt x="82801" y="240897"/>
                  </a:lnTo>
                  <a:lnTo>
                    <a:pt x="78714" y="237687"/>
                  </a:lnTo>
                  <a:lnTo>
                    <a:pt x="73923" y="233915"/>
                  </a:lnTo>
                  <a:lnTo>
                    <a:pt x="68066" y="229295"/>
                  </a:lnTo>
                  <a:lnTo>
                    <a:pt x="62903" y="226276"/>
                  </a:lnTo>
                  <a:lnTo>
                    <a:pt x="60798" y="225609"/>
                  </a:lnTo>
                  <a:lnTo>
                    <a:pt x="55836" y="225380"/>
                  </a:lnTo>
                  <a:lnTo>
                    <a:pt x="55312" y="224799"/>
                  </a:lnTo>
                  <a:lnTo>
                    <a:pt x="54969" y="223142"/>
                  </a:lnTo>
                  <a:lnTo>
                    <a:pt x="54978" y="221294"/>
                  </a:lnTo>
                  <a:lnTo>
                    <a:pt x="56588" y="218504"/>
                  </a:lnTo>
                  <a:lnTo>
                    <a:pt x="56712" y="216741"/>
                  </a:lnTo>
                  <a:lnTo>
                    <a:pt x="53350" y="210817"/>
                  </a:lnTo>
                  <a:lnTo>
                    <a:pt x="52311" y="209083"/>
                  </a:lnTo>
                  <a:lnTo>
                    <a:pt x="49435" y="208388"/>
                  </a:lnTo>
                  <a:lnTo>
                    <a:pt x="50006" y="206673"/>
                  </a:lnTo>
                  <a:lnTo>
                    <a:pt x="50006" y="205530"/>
                  </a:lnTo>
                  <a:lnTo>
                    <a:pt x="49596" y="204626"/>
                  </a:lnTo>
                  <a:lnTo>
                    <a:pt x="48930" y="204197"/>
                  </a:lnTo>
                  <a:lnTo>
                    <a:pt x="48082" y="204149"/>
                  </a:lnTo>
                  <a:lnTo>
                    <a:pt x="45825" y="204854"/>
                  </a:lnTo>
                  <a:lnTo>
                    <a:pt x="44101" y="202168"/>
                  </a:lnTo>
                  <a:lnTo>
                    <a:pt x="38738" y="194520"/>
                  </a:lnTo>
                  <a:lnTo>
                    <a:pt x="37014" y="193586"/>
                  </a:lnTo>
                  <a:lnTo>
                    <a:pt x="36700" y="193062"/>
                  </a:lnTo>
                  <a:lnTo>
                    <a:pt x="38005" y="190710"/>
                  </a:lnTo>
                  <a:lnTo>
                    <a:pt x="40214" y="187223"/>
                  </a:lnTo>
                  <a:lnTo>
                    <a:pt x="40595" y="185204"/>
                  </a:lnTo>
                  <a:lnTo>
                    <a:pt x="40176" y="182975"/>
                  </a:lnTo>
                  <a:lnTo>
                    <a:pt x="37795" y="178775"/>
                  </a:lnTo>
                  <a:lnTo>
                    <a:pt x="38376" y="176994"/>
                  </a:lnTo>
                  <a:lnTo>
                    <a:pt x="39395" y="174946"/>
                  </a:lnTo>
                  <a:lnTo>
                    <a:pt x="39481" y="173403"/>
                  </a:lnTo>
                  <a:lnTo>
                    <a:pt x="41081" y="173631"/>
                  </a:lnTo>
                  <a:lnTo>
                    <a:pt x="43129" y="173650"/>
                  </a:lnTo>
                  <a:lnTo>
                    <a:pt x="43777" y="172393"/>
                  </a:lnTo>
                  <a:lnTo>
                    <a:pt x="43739" y="167992"/>
                  </a:lnTo>
                  <a:lnTo>
                    <a:pt x="44225" y="166383"/>
                  </a:lnTo>
                  <a:lnTo>
                    <a:pt x="50721" y="158915"/>
                  </a:lnTo>
                  <a:lnTo>
                    <a:pt x="53950" y="157239"/>
                  </a:lnTo>
                  <a:lnTo>
                    <a:pt x="56407" y="155695"/>
                  </a:lnTo>
                  <a:lnTo>
                    <a:pt x="56969" y="153448"/>
                  </a:lnTo>
                  <a:lnTo>
                    <a:pt x="56464" y="152286"/>
                  </a:lnTo>
                  <a:lnTo>
                    <a:pt x="55979" y="150590"/>
                  </a:lnTo>
                  <a:lnTo>
                    <a:pt x="55826" y="149371"/>
                  </a:lnTo>
                  <a:lnTo>
                    <a:pt x="53121" y="145999"/>
                  </a:lnTo>
                  <a:lnTo>
                    <a:pt x="52178" y="144304"/>
                  </a:lnTo>
                  <a:lnTo>
                    <a:pt x="52064" y="142751"/>
                  </a:lnTo>
                  <a:lnTo>
                    <a:pt x="52701" y="140008"/>
                  </a:lnTo>
                  <a:lnTo>
                    <a:pt x="53835" y="137874"/>
                  </a:lnTo>
                  <a:lnTo>
                    <a:pt x="57674" y="136617"/>
                  </a:lnTo>
                  <a:lnTo>
                    <a:pt x="59855" y="135550"/>
                  </a:lnTo>
                  <a:lnTo>
                    <a:pt x="60150" y="134588"/>
                  </a:lnTo>
                  <a:lnTo>
                    <a:pt x="57322" y="133035"/>
                  </a:lnTo>
                  <a:lnTo>
                    <a:pt x="51282" y="132550"/>
                  </a:lnTo>
                  <a:lnTo>
                    <a:pt x="46863" y="132997"/>
                  </a:lnTo>
                  <a:lnTo>
                    <a:pt x="45453" y="132512"/>
                  </a:lnTo>
                  <a:lnTo>
                    <a:pt x="43358" y="129502"/>
                  </a:lnTo>
                  <a:lnTo>
                    <a:pt x="41129" y="127901"/>
                  </a:lnTo>
                  <a:lnTo>
                    <a:pt x="39043" y="126873"/>
                  </a:lnTo>
                  <a:lnTo>
                    <a:pt x="37014" y="127063"/>
                  </a:lnTo>
                  <a:lnTo>
                    <a:pt x="35785" y="126654"/>
                  </a:lnTo>
                  <a:lnTo>
                    <a:pt x="35500" y="125358"/>
                  </a:lnTo>
                  <a:lnTo>
                    <a:pt x="32566" y="115424"/>
                  </a:lnTo>
                  <a:lnTo>
                    <a:pt x="31642" y="114062"/>
                  </a:lnTo>
                  <a:lnTo>
                    <a:pt x="30270" y="113729"/>
                  </a:lnTo>
                  <a:lnTo>
                    <a:pt x="29118" y="113662"/>
                  </a:lnTo>
                  <a:lnTo>
                    <a:pt x="28356" y="112976"/>
                  </a:lnTo>
                  <a:lnTo>
                    <a:pt x="27537" y="111604"/>
                  </a:lnTo>
                  <a:lnTo>
                    <a:pt x="26946" y="109804"/>
                  </a:lnTo>
                  <a:lnTo>
                    <a:pt x="26908" y="107432"/>
                  </a:lnTo>
                  <a:lnTo>
                    <a:pt x="27032" y="105394"/>
                  </a:lnTo>
                  <a:lnTo>
                    <a:pt x="26632" y="104080"/>
                  </a:lnTo>
                  <a:lnTo>
                    <a:pt x="25622" y="102775"/>
                  </a:lnTo>
                  <a:lnTo>
                    <a:pt x="24193" y="101832"/>
                  </a:lnTo>
                  <a:lnTo>
                    <a:pt x="22936" y="100727"/>
                  </a:lnTo>
                  <a:lnTo>
                    <a:pt x="20736" y="91916"/>
                  </a:lnTo>
                  <a:lnTo>
                    <a:pt x="19850" y="89545"/>
                  </a:lnTo>
                  <a:lnTo>
                    <a:pt x="19850" y="89297"/>
                  </a:lnTo>
                  <a:lnTo>
                    <a:pt x="19888" y="88830"/>
                  </a:lnTo>
                  <a:lnTo>
                    <a:pt x="19669" y="86801"/>
                  </a:lnTo>
                  <a:lnTo>
                    <a:pt x="20688" y="85039"/>
                  </a:lnTo>
                  <a:lnTo>
                    <a:pt x="20621" y="84344"/>
                  </a:lnTo>
                  <a:lnTo>
                    <a:pt x="18507" y="82115"/>
                  </a:lnTo>
                  <a:lnTo>
                    <a:pt x="15535" y="79886"/>
                  </a:lnTo>
                  <a:lnTo>
                    <a:pt x="14735" y="79495"/>
                  </a:lnTo>
                  <a:lnTo>
                    <a:pt x="14716" y="77114"/>
                  </a:lnTo>
                  <a:lnTo>
                    <a:pt x="14821" y="75314"/>
                  </a:lnTo>
                  <a:lnTo>
                    <a:pt x="14554" y="73685"/>
                  </a:lnTo>
                  <a:lnTo>
                    <a:pt x="13982" y="72752"/>
                  </a:lnTo>
                  <a:lnTo>
                    <a:pt x="13964" y="72019"/>
                  </a:lnTo>
                  <a:lnTo>
                    <a:pt x="15154" y="70266"/>
                  </a:lnTo>
                  <a:lnTo>
                    <a:pt x="14383" y="69113"/>
                  </a:lnTo>
                  <a:lnTo>
                    <a:pt x="10010" y="66265"/>
                  </a:lnTo>
                  <a:lnTo>
                    <a:pt x="8372" y="64837"/>
                  </a:lnTo>
                  <a:lnTo>
                    <a:pt x="5343" y="64551"/>
                  </a:lnTo>
                  <a:lnTo>
                    <a:pt x="5029" y="63608"/>
                  </a:lnTo>
                  <a:lnTo>
                    <a:pt x="5505" y="61617"/>
                  </a:lnTo>
                  <a:lnTo>
                    <a:pt x="6544" y="59198"/>
                  </a:lnTo>
                  <a:lnTo>
                    <a:pt x="8182" y="56817"/>
                  </a:lnTo>
                  <a:lnTo>
                    <a:pt x="8706" y="55559"/>
                  </a:lnTo>
                  <a:lnTo>
                    <a:pt x="9344" y="53416"/>
                  </a:lnTo>
                  <a:lnTo>
                    <a:pt x="9563" y="51892"/>
                  </a:lnTo>
                  <a:lnTo>
                    <a:pt x="11401" y="49749"/>
                  </a:lnTo>
                  <a:lnTo>
                    <a:pt x="11411" y="49187"/>
                  </a:lnTo>
                  <a:lnTo>
                    <a:pt x="10896" y="48416"/>
                  </a:lnTo>
                  <a:lnTo>
                    <a:pt x="9430" y="47987"/>
                  </a:lnTo>
                  <a:lnTo>
                    <a:pt x="7925" y="47806"/>
                  </a:lnTo>
                  <a:lnTo>
                    <a:pt x="7363" y="47415"/>
                  </a:lnTo>
                  <a:lnTo>
                    <a:pt x="7163" y="46263"/>
                  </a:lnTo>
                  <a:lnTo>
                    <a:pt x="7353" y="41577"/>
                  </a:lnTo>
                  <a:lnTo>
                    <a:pt x="6877" y="38757"/>
                  </a:lnTo>
                  <a:lnTo>
                    <a:pt x="6258" y="36709"/>
                  </a:lnTo>
                  <a:lnTo>
                    <a:pt x="6648" y="32090"/>
                  </a:lnTo>
                  <a:lnTo>
                    <a:pt x="5601" y="31156"/>
                  </a:lnTo>
                  <a:lnTo>
                    <a:pt x="3953" y="28727"/>
                  </a:lnTo>
                  <a:lnTo>
                    <a:pt x="3248" y="26670"/>
                  </a:lnTo>
                  <a:lnTo>
                    <a:pt x="3629" y="25898"/>
                  </a:lnTo>
                  <a:lnTo>
                    <a:pt x="3981" y="24546"/>
                  </a:lnTo>
                  <a:lnTo>
                    <a:pt x="4210" y="22765"/>
                  </a:lnTo>
                  <a:lnTo>
                    <a:pt x="4143" y="21507"/>
                  </a:lnTo>
                  <a:lnTo>
                    <a:pt x="2629" y="20279"/>
                  </a:lnTo>
                  <a:lnTo>
                    <a:pt x="1505" y="18983"/>
                  </a:lnTo>
                  <a:lnTo>
                    <a:pt x="1371" y="17554"/>
                  </a:lnTo>
                  <a:lnTo>
                    <a:pt x="924" y="15802"/>
                  </a:lnTo>
                  <a:lnTo>
                    <a:pt x="285" y="14411"/>
                  </a:lnTo>
                  <a:lnTo>
                    <a:pt x="0" y="13506"/>
                  </a:lnTo>
                  <a:lnTo>
                    <a:pt x="552" y="12973"/>
                  </a:lnTo>
                  <a:lnTo>
                    <a:pt x="2695" y="12554"/>
                  </a:lnTo>
                  <a:lnTo>
                    <a:pt x="5810" y="12849"/>
                  </a:lnTo>
                  <a:lnTo>
                    <a:pt x="8354" y="12868"/>
                  </a:lnTo>
                  <a:lnTo>
                    <a:pt x="9792" y="11973"/>
                  </a:lnTo>
                  <a:lnTo>
                    <a:pt x="11573" y="3524"/>
                  </a:lnTo>
                  <a:lnTo>
                    <a:pt x="13202" y="1295"/>
                  </a:lnTo>
                  <a:lnTo>
                    <a:pt x="15087" y="0"/>
                  </a:lnTo>
                  <a:lnTo>
                    <a:pt x="18774" y="3010"/>
                  </a:lnTo>
                  <a:lnTo>
                    <a:pt x="20298" y="4067"/>
                  </a:lnTo>
                  <a:lnTo>
                    <a:pt x="21117" y="4162"/>
                  </a:lnTo>
                  <a:close/>
                  <a:moveTo>
                    <a:pt x="325078" y="410889"/>
                  </a:moveTo>
                  <a:lnTo>
                    <a:pt x="322583" y="414461"/>
                  </a:lnTo>
                  <a:lnTo>
                    <a:pt x="318821" y="417443"/>
                  </a:lnTo>
                  <a:lnTo>
                    <a:pt x="317221" y="416519"/>
                  </a:lnTo>
                  <a:lnTo>
                    <a:pt x="315973" y="416557"/>
                  </a:lnTo>
                  <a:lnTo>
                    <a:pt x="313287" y="417700"/>
                  </a:lnTo>
                  <a:lnTo>
                    <a:pt x="311353" y="417900"/>
                  </a:lnTo>
                  <a:lnTo>
                    <a:pt x="307838" y="419929"/>
                  </a:lnTo>
                  <a:lnTo>
                    <a:pt x="304638" y="420948"/>
                  </a:lnTo>
                  <a:lnTo>
                    <a:pt x="302419" y="420872"/>
                  </a:lnTo>
                  <a:lnTo>
                    <a:pt x="301647" y="420662"/>
                  </a:lnTo>
                  <a:lnTo>
                    <a:pt x="301209" y="419281"/>
                  </a:lnTo>
                  <a:lnTo>
                    <a:pt x="301247" y="418729"/>
                  </a:lnTo>
                  <a:lnTo>
                    <a:pt x="302600" y="419014"/>
                  </a:lnTo>
                  <a:lnTo>
                    <a:pt x="307543" y="417166"/>
                  </a:lnTo>
                  <a:lnTo>
                    <a:pt x="313706" y="414138"/>
                  </a:lnTo>
                  <a:lnTo>
                    <a:pt x="314297" y="412785"/>
                  </a:lnTo>
                  <a:lnTo>
                    <a:pt x="313306" y="410585"/>
                  </a:lnTo>
                  <a:lnTo>
                    <a:pt x="313572" y="410089"/>
                  </a:lnTo>
                  <a:lnTo>
                    <a:pt x="317573" y="411213"/>
                  </a:lnTo>
                  <a:lnTo>
                    <a:pt x="322040" y="409022"/>
                  </a:lnTo>
                  <a:lnTo>
                    <a:pt x="325774" y="408422"/>
                  </a:lnTo>
                  <a:lnTo>
                    <a:pt x="327527" y="409947"/>
                  </a:lnTo>
                  <a:lnTo>
                    <a:pt x="325078" y="41088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9" name="Freeform: Shape 28">
              <a:extLst>
                <a:ext uri="{FF2B5EF4-FFF2-40B4-BE49-F238E27FC236}">
                  <a16:creationId xmlns:a16="http://schemas.microsoft.com/office/drawing/2014/main" id="{57F686B4-791E-BBDF-C151-5F60D1975611}"/>
                </a:ext>
              </a:extLst>
            </p:cNvPr>
            <p:cNvSpPr>
              <a:spLocks/>
            </p:cNvSpPr>
            <p:nvPr/>
          </p:nvSpPr>
          <p:spPr>
            <a:xfrm>
              <a:off x="6743554" y="3724859"/>
              <a:ext cx="116062" cy="130206"/>
            </a:xfrm>
            <a:custGeom>
              <a:avLst/>
              <a:gdLst>
                <a:gd name="connsiteX0" fmla="*/ 112129 w 116062"/>
                <a:gd name="connsiteY0" fmla="*/ 39472 h 130206"/>
                <a:gd name="connsiteX1" fmla="*/ 108166 w 116062"/>
                <a:gd name="connsiteY1" fmla="*/ 43139 h 130206"/>
                <a:gd name="connsiteX2" fmla="*/ 107232 w 116062"/>
                <a:gd name="connsiteY2" fmla="*/ 43539 h 130206"/>
                <a:gd name="connsiteX3" fmla="*/ 102079 w 116062"/>
                <a:gd name="connsiteY3" fmla="*/ 45053 h 130206"/>
                <a:gd name="connsiteX4" fmla="*/ 91545 w 116062"/>
                <a:gd name="connsiteY4" fmla="*/ 48158 h 130206"/>
                <a:gd name="connsiteX5" fmla="*/ 84487 w 116062"/>
                <a:gd name="connsiteY5" fmla="*/ 50235 h 130206"/>
                <a:gd name="connsiteX6" fmla="*/ 75457 w 116062"/>
                <a:gd name="connsiteY6" fmla="*/ 52883 h 130206"/>
                <a:gd name="connsiteX7" fmla="*/ 67961 w 116062"/>
                <a:gd name="connsiteY7" fmla="*/ 55093 h 130206"/>
                <a:gd name="connsiteX8" fmla="*/ 60541 w 116062"/>
                <a:gd name="connsiteY8" fmla="*/ 57264 h 130206"/>
                <a:gd name="connsiteX9" fmla="*/ 53664 w 116062"/>
                <a:gd name="connsiteY9" fmla="*/ 59284 h 130206"/>
                <a:gd name="connsiteX10" fmla="*/ 57588 w 116062"/>
                <a:gd name="connsiteY10" fmla="*/ 63532 h 130206"/>
                <a:gd name="connsiteX11" fmla="*/ 63579 w 116062"/>
                <a:gd name="connsiteY11" fmla="*/ 70018 h 130206"/>
                <a:gd name="connsiteX12" fmla="*/ 67580 w 116062"/>
                <a:gd name="connsiteY12" fmla="*/ 74333 h 130206"/>
                <a:gd name="connsiteX13" fmla="*/ 72295 w 116062"/>
                <a:gd name="connsiteY13" fmla="*/ 79877 h 130206"/>
                <a:gd name="connsiteX14" fmla="*/ 76505 w 116062"/>
                <a:gd name="connsiteY14" fmla="*/ 84820 h 130206"/>
                <a:gd name="connsiteX15" fmla="*/ 80972 w 116062"/>
                <a:gd name="connsiteY15" fmla="*/ 90049 h 130206"/>
                <a:gd name="connsiteX16" fmla="*/ 77838 w 116062"/>
                <a:gd name="connsiteY16" fmla="*/ 91821 h 130206"/>
                <a:gd name="connsiteX17" fmla="*/ 72676 w 116062"/>
                <a:gd name="connsiteY17" fmla="*/ 94736 h 130206"/>
                <a:gd name="connsiteX18" fmla="*/ 72152 w 116062"/>
                <a:gd name="connsiteY18" fmla="*/ 95269 h 130206"/>
                <a:gd name="connsiteX19" fmla="*/ 71704 w 116062"/>
                <a:gd name="connsiteY19" fmla="*/ 95812 h 130206"/>
                <a:gd name="connsiteX20" fmla="*/ 69571 w 116062"/>
                <a:gd name="connsiteY20" fmla="*/ 101003 h 130206"/>
                <a:gd name="connsiteX21" fmla="*/ 67894 w 116062"/>
                <a:gd name="connsiteY21" fmla="*/ 105089 h 130206"/>
                <a:gd name="connsiteX22" fmla="*/ 67313 w 116062"/>
                <a:gd name="connsiteY22" fmla="*/ 105594 h 130206"/>
                <a:gd name="connsiteX23" fmla="*/ 60113 w 116062"/>
                <a:gd name="connsiteY23" fmla="*/ 107099 h 130206"/>
                <a:gd name="connsiteX24" fmla="*/ 52826 w 116062"/>
                <a:gd name="connsiteY24" fmla="*/ 108604 h 130206"/>
                <a:gd name="connsiteX25" fmla="*/ 48235 w 116062"/>
                <a:gd name="connsiteY25" fmla="*/ 109566 h 130206"/>
                <a:gd name="connsiteX26" fmla="*/ 46854 w 116062"/>
                <a:gd name="connsiteY26" fmla="*/ 110614 h 130206"/>
                <a:gd name="connsiteX27" fmla="*/ 43862 w 116062"/>
                <a:gd name="connsiteY27" fmla="*/ 115691 h 130206"/>
                <a:gd name="connsiteX28" fmla="*/ 40767 w 116062"/>
                <a:gd name="connsiteY28" fmla="*/ 120910 h 130206"/>
                <a:gd name="connsiteX29" fmla="*/ 35605 w 116062"/>
                <a:gd name="connsiteY29" fmla="*/ 125178 h 130206"/>
                <a:gd name="connsiteX30" fmla="*/ 29870 w 116062"/>
                <a:gd name="connsiteY30" fmla="*/ 129902 h 130206"/>
                <a:gd name="connsiteX31" fmla="*/ 28451 w 116062"/>
                <a:gd name="connsiteY31" fmla="*/ 130207 h 130206"/>
                <a:gd name="connsiteX32" fmla="*/ 24308 w 116062"/>
                <a:gd name="connsiteY32" fmla="*/ 129483 h 130206"/>
                <a:gd name="connsiteX33" fmla="*/ 17221 w 116062"/>
                <a:gd name="connsiteY33" fmla="*/ 128245 h 130206"/>
                <a:gd name="connsiteX34" fmla="*/ 10373 w 116062"/>
                <a:gd name="connsiteY34" fmla="*/ 127045 h 130206"/>
                <a:gd name="connsiteX35" fmla="*/ 5686 w 116062"/>
                <a:gd name="connsiteY35" fmla="*/ 126235 h 130206"/>
                <a:gd name="connsiteX36" fmla="*/ 0 w 116062"/>
                <a:gd name="connsiteY36" fmla="*/ 125235 h 130206"/>
                <a:gd name="connsiteX37" fmla="*/ 829 w 116062"/>
                <a:gd name="connsiteY37" fmla="*/ 121244 h 130206"/>
                <a:gd name="connsiteX38" fmla="*/ 600 w 116062"/>
                <a:gd name="connsiteY38" fmla="*/ 119081 h 130206"/>
                <a:gd name="connsiteX39" fmla="*/ 1953 w 116062"/>
                <a:gd name="connsiteY39" fmla="*/ 111976 h 130206"/>
                <a:gd name="connsiteX40" fmla="*/ 2743 w 116062"/>
                <a:gd name="connsiteY40" fmla="*/ 108613 h 130206"/>
                <a:gd name="connsiteX41" fmla="*/ 3134 w 116062"/>
                <a:gd name="connsiteY41" fmla="*/ 106128 h 130206"/>
                <a:gd name="connsiteX42" fmla="*/ 5096 w 116062"/>
                <a:gd name="connsiteY42" fmla="*/ 101089 h 130206"/>
                <a:gd name="connsiteX43" fmla="*/ 4858 w 116062"/>
                <a:gd name="connsiteY43" fmla="*/ 99441 h 130206"/>
                <a:gd name="connsiteX44" fmla="*/ 5267 w 116062"/>
                <a:gd name="connsiteY44" fmla="*/ 93621 h 130206"/>
                <a:gd name="connsiteX45" fmla="*/ 5067 w 116062"/>
                <a:gd name="connsiteY45" fmla="*/ 92497 h 130206"/>
                <a:gd name="connsiteX46" fmla="*/ 5963 w 116062"/>
                <a:gd name="connsiteY46" fmla="*/ 89316 h 130206"/>
                <a:gd name="connsiteX47" fmla="*/ 7639 w 116062"/>
                <a:gd name="connsiteY47" fmla="*/ 84696 h 130206"/>
                <a:gd name="connsiteX48" fmla="*/ 9277 w 116062"/>
                <a:gd name="connsiteY48" fmla="*/ 80705 h 130206"/>
                <a:gd name="connsiteX49" fmla="*/ 9868 w 116062"/>
                <a:gd name="connsiteY49" fmla="*/ 78915 h 130206"/>
                <a:gd name="connsiteX50" fmla="*/ 11545 w 116062"/>
                <a:gd name="connsiteY50" fmla="*/ 75124 h 130206"/>
                <a:gd name="connsiteX51" fmla="*/ 13059 w 116062"/>
                <a:gd name="connsiteY51" fmla="*/ 70466 h 130206"/>
                <a:gd name="connsiteX52" fmla="*/ 12259 w 116062"/>
                <a:gd name="connsiteY52" fmla="*/ 67913 h 130206"/>
                <a:gd name="connsiteX53" fmla="*/ 12021 w 116062"/>
                <a:gd name="connsiteY53" fmla="*/ 67418 h 130206"/>
                <a:gd name="connsiteX54" fmla="*/ 12630 w 116062"/>
                <a:gd name="connsiteY54" fmla="*/ 64484 h 130206"/>
                <a:gd name="connsiteX55" fmla="*/ 12611 w 116062"/>
                <a:gd name="connsiteY55" fmla="*/ 64465 h 130206"/>
                <a:gd name="connsiteX56" fmla="*/ 13354 w 116062"/>
                <a:gd name="connsiteY56" fmla="*/ 59665 h 130206"/>
                <a:gd name="connsiteX57" fmla="*/ 13754 w 116062"/>
                <a:gd name="connsiteY57" fmla="*/ 57074 h 130206"/>
                <a:gd name="connsiteX58" fmla="*/ 14659 w 116062"/>
                <a:gd name="connsiteY58" fmla="*/ 53635 h 130206"/>
                <a:gd name="connsiteX59" fmla="*/ 16259 w 116062"/>
                <a:gd name="connsiteY59" fmla="*/ 50721 h 130206"/>
                <a:gd name="connsiteX60" fmla="*/ 15516 w 116062"/>
                <a:gd name="connsiteY60" fmla="*/ 43853 h 130206"/>
                <a:gd name="connsiteX61" fmla="*/ 15602 w 116062"/>
                <a:gd name="connsiteY61" fmla="*/ 40138 h 130206"/>
                <a:gd name="connsiteX62" fmla="*/ 16602 w 116062"/>
                <a:gd name="connsiteY62" fmla="*/ 35909 h 130206"/>
                <a:gd name="connsiteX63" fmla="*/ 16050 w 116062"/>
                <a:gd name="connsiteY63" fmla="*/ 30947 h 130206"/>
                <a:gd name="connsiteX64" fmla="*/ 16516 w 116062"/>
                <a:gd name="connsiteY64" fmla="*/ 23860 h 130206"/>
                <a:gd name="connsiteX65" fmla="*/ 16621 w 116062"/>
                <a:gd name="connsiteY65" fmla="*/ 23203 h 130206"/>
                <a:gd name="connsiteX66" fmla="*/ 17202 w 116062"/>
                <a:gd name="connsiteY66" fmla="*/ 22346 h 130206"/>
                <a:gd name="connsiteX67" fmla="*/ 17650 w 116062"/>
                <a:gd name="connsiteY67" fmla="*/ 21898 h 130206"/>
                <a:gd name="connsiteX68" fmla="*/ 20946 w 116062"/>
                <a:gd name="connsiteY68" fmla="*/ 20422 h 130206"/>
                <a:gd name="connsiteX69" fmla="*/ 22355 w 116062"/>
                <a:gd name="connsiteY69" fmla="*/ 20231 h 130206"/>
                <a:gd name="connsiteX70" fmla="*/ 25232 w 116062"/>
                <a:gd name="connsiteY70" fmla="*/ 20898 h 130206"/>
                <a:gd name="connsiteX71" fmla="*/ 26880 w 116062"/>
                <a:gd name="connsiteY71" fmla="*/ 22384 h 130206"/>
                <a:gd name="connsiteX72" fmla="*/ 29632 w 116062"/>
                <a:gd name="connsiteY72" fmla="*/ 26584 h 130206"/>
                <a:gd name="connsiteX73" fmla="*/ 33919 w 116062"/>
                <a:gd name="connsiteY73" fmla="*/ 27804 h 130206"/>
                <a:gd name="connsiteX74" fmla="*/ 35643 w 116062"/>
                <a:gd name="connsiteY74" fmla="*/ 28994 h 130206"/>
                <a:gd name="connsiteX75" fmla="*/ 37986 w 116062"/>
                <a:gd name="connsiteY75" fmla="*/ 31214 h 130206"/>
                <a:gd name="connsiteX76" fmla="*/ 40853 w 116062"/>
                <a:gd name="connsiteY76" fmla="*/ 32023 h 130206"/>
                <a:gd name="connsiteX77" fmla="*/ 49921 w 116062"/>
                <a:gd name="connsiteY77" fmla="*/ 33404 h 130206"/>
                <a:gd name="connsiteX78" fmla="*/ 57150 w 116062"/>
                <a:gd name="connsiteY78" fmla="*/ 28737 h 130206"/>
                <a:gd name="connsiteX79" fmla="*/ 63265 w 116062"/>
                <a:gd name="connsiteY79" fmla="*/ 24784 h 130206"/>
                <a:gd name="connsiteX80" fmla="*/ 70209 w 116062"/>
                <a:gd name="connsiteY80" fmla="*/ 20288 h 130206"/>
                <a:gd name="connsiteX81" fmla="*/ 74933 w 116062"/>
                <a:gd name="connsiteY81" fmla="*/ 17221 h 130206"/>
                <a:gd name="connsiteX82" fmla="*/ 82991 w 116062"/>
                <a:gd name="connsiteY82" fmla="*/ 11992 h 130206"/>
                <a:gd name="connsiteX83" fmla="*/ 88306 w 116062"/>
                <a:gd name="connsiteY83" fmla="*/ 8687 h 130206"/>
                <a:gd name="connsiteX84" fmla="*/ 95288 w 116062"/>
                <a:gd name="connsiteY84" fmla="*/ 4315 h 130206"/>
                <a:gd name="connsiteX85" fmla="*/ 102184 w 116062"/>
                <a:gd name="connsiteY85" fmla="*/ 0 h 130206"/>
                <a:gd name="connsiteX86" fmla="*/ 104099 w 116062"/>
                <a:gd name="connsiteY86" fmla="*/ 7039 h 130206"/>
                <a:gd name="connsiteX87" fmla="*/ 105966 w 116062"/>
                <a:gd name="connsiteY87" fmla="*/ 13906 h 130206"/>
                <a:gd name="connsiteX88" fmla="*/ 107899 w 116062"/>
                <a:gd name="connsiteY88" fmla="*/ 20993 h 130206"/>
                <a:gd name="connsiteX89" fmla="*/ 109785 w 116062"/>
                <a:gd name="connsiteY89" fmla="*/ 27861 h 130206"/>
                <a:gd name="connsiteX90" fmla="*/ 107747 w 116062"/>
                <a:gd name="connsiteY90" fmla="*/ 28518 h 130206"/>
                <a:gd name="connsiteX91" fmla="*/ 109347 w 116062"/>
                <a:gd name="connsiteY91" fmla="*/ 33766 h 130206"/>
                <a:gd name="connsiteX92" fmla="*/ 111986 w 116062"/>
                <a:gd name="connsiteY92" fmla="*/ 32966 h 130206"/>
                <a:gd name="connsiteX93" fmla="*/ 114852 w 116062"/>
                <a:gd name="connsiteY93" fmla="*/ 32347 h 130206"/>
                <a:gd name="connsiteX94" fmla="*/ 116062 w 116062"/>
                <a:gd name="connsiteY94" fmla="*/ 35719 h 130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116062" h="130206">
                  <a:moveTo>
                    <a:pt x="112129" y="39472"/>
                  </a:moveTo>
                  <a:lnTo>
                    <a:pt x="108166" y="43139"/>
                  </a:lnTo>
                  <a:lnTo>
                    <a:pt x="107232" y="43539"/>
                  </a:lnTo>
                  <a:lnTo>
                    <a:pt x="102079" y="45053"/>
                  </a:lnTo>
                  <a:lnTo>
                    <a:pt x="91545" y="48158"/>
                  </a:lnTo>
                  <a:lnTo>
                    <a:pt x="84487" y="50235"/>
                  </a:lnTo>
                  <a:lnTo>
                    <a:pt x="75457" y="52883"/>
                  </a:lnTo>
                  <a:lnTo>
                    <a:pt x="67961" y="55093"/>
                  </a:lnTo>
                  <a:lnTo>
                    <a:pt x="60541" y="57264"/>
                  </a:lnTo>
                  <a:lnTo>
                    <a:pt x="53664" y="59284"/>
                  </a:lnTo>
                  <a:lnTo>
                    <a:pt x="57588" y="63532"/>
                  </a:lnTo>
                  <a:lnTo>
                    <a:pt x="63579" y="70018"/>
                  </a:lnTo>
                  <a:lnTo>
                    <a:pt x="67580" y="74333"/>
                  </a:lnTo>
                  <a:lnTo>
                    <a:pt x="72295" y="79877"/>
                  </a:lnTo>
                  <a:lnTo>
                    <a:pt x="76505" y="84820"/>
                  </a:lnTo>
                  <a:lnTo>
                    <a:pt x="80972" y="90049"/>
                  </a:lnTo>
                  <a:lnTo>
                    <a:pt x="77838" y="91821"/>
                  </a:lnTo>
                  <a:lnTo>
                    <a:pt x="72676" y="94736"/>
                  </a:lnTo>
                  <a:lnTo>
                    <a:pt x="72152" y="95269"/>
                  </a:lnTo>
                  <a:lnTo>
                    <a:pt x="71704" y="95812"/>
                  </a:lnTo>
                  <a:lnTo>
                    <a:pt x="69571" y="101003"/>
                  </a:lnTo>
                  <a:lnTo>
                    <a:pt x="67894" y="105089"/>
                  </a:lnTo>
                  <a:lnTo>
                    <a:pt x="67313" y="105594"/>
                  </a:lnTo>
                  <a:lnTo>
                    <a:pt x="60113" y="107099"/>
                  </a:lnTo>
                  <a:lnTo>
                    <a:pt x="52826" y="108604"/>
                  </a:lnTo>
                  <a:lnTo>
                    <a:pt x="48235" y="109566"/>
                  </a:lnTo>
                  <a:lnTo>
                    <a:pt x="46854" y="110614"/>
                  </a:lnTo>
                  <a:lnTo>
                    <a:pt x="43862" y="115691"/>
                  </a:lnTo>
                  <a:lnTo>
                    <a:pt x="40767" y="120910"/>
                  </a:lnTo>
                  <a:lnTo>
                    <a:pt x="35605" y="125178"/>
                  </a:lnTo>
                  <a:lnTo>
                    <a:pt x="29870" y="129902"/>
                  </a:lnTo>
                  <a:lnTo>
                    <a:pt x="28451" y="130207"/>
                  </a:lnTo>
                  <a:lnTo>
                    <a:pt x="24308" y="129483"/>
                  </a:lnTo>
                  <a:lnTo>
                    <a:pt x="17221" y="128245"/>
                  </a:lnTo>
                  <a:lnTo>
                    <a:pt x="10373" y="127045"/>
                  </a:lnTo>
                  <a:lnTo>
                    <a:pt x="5686" y="126235"/>
                  </a:lnTo>
                  <a:lnTo>
                    <a:pt x="0" y="125235"/>
                  </a:lnTo>
                  <a:lnTo>
                    <a:pt x="829" y="121244"/>
                  </a:lnTo>
                  <a:lnTo>
                    <a:pt x="600" y="119081"/>
                  </a:lnTo>
                  <a:lnTo>
                    <a:pt x="1953" y="111976"/>
                  </a:lnTo>
                  <a:lnTo>
                    <a:pt x="2743" y="108613"/>
                  </a:lnTo>
                  <a:lnTo>
                    <a:pt x="3134" y="106128"/>
                  </a:lnTo>
                  <a:lnTo>
                    <a:pt x="5096" y="101089"/>
                  </a:lnTo>
                  <a:lnTo>
                    <a:pt x="4858" y="99441"/>
                  </a:lnTo>
                  <a:lnTo>
                    <a:pt x="5267" y="93621"/>
                  </a:lnTo>
                  <a:lnTo>
                    <a:pt x="5067" y="92497"/>
                  </a:lnTo>
                  <a:lnTo>
                    <a:pt x="5963" y="89316"/>
                  </a:lnTo>
                  <a:lnTo>
                    <a:pt x="7639" y="84696"/>
                  </a:lnTo>
                  <a:lnTo>
                    <a:pt x="9277" y="80705"/>
                  </a:lnTo>
                  <a:lnTo>
                    <a:pt x="9868" y="78915"/>
                  </a:lnTo>
                  <a:lnTo>
                    <a:pt x="11545" y="75124"/>
                  </a:lnTo>
                  <a:lnTo>
                    <a:pt x="13059" y="70466"/>
                  </a:lnTo>
                  <a:lnTo>
                    <a:pt x="12259" y="67913"/>
                  </a:lnTo>
                  <a:lnTo>
                    <a:pt x="12021" y="67418"/>
                  </a:lnTo>
                  <a:lnTo>
                    <a:pt x="12630" y="64484"/>
                  </a:lnTo>
                  <a:lnTo>
                    <a:pt x="12611" y="64465"/>
                  </a:lnTo>
                  <a:lnTo>
                    <a:pt x="13354" y="59665"/>
                  </a:lnTo>
                  <a:lnTo>
                    <a:pt x="13754" y="57074"/>
                  </a:lnTo>
                  <a:lnTo>
                    <a:pt x="14659" y="53635"/>
                  </a:lnTo>
                  <a:lnTo>
                    <a:pt x="16259" y="50721"/>
                  </a:lnTo>
                  <a:lnTo>
                    <a:pt x="15516" y="43853"/>
                  </a:lnTo>
                  <a:lnTo>
                    <a:pt x="15602" y="40138"/>
                  </a:lnTo>
                  <a:lnTo>
                    <a:pt x="16602" y="35909"/>
                  </a:lnTo>
                  <a:lnTo>
                    <a:pt x="16050" y="30947"/>
                  </a:lnTo>
                  <a:lnTo>
                    <a:pt x="16516" y="23860"/>
                  </a:lnTo>
                  <a:lnTo>
                    <a:pt x="16621" y="23203"/>
                  </a:lnTo>
                  <a:lnTo>
                    <a:pt x="17202" y="22346"/>
                  </a:lnTo>
                  <a:lnTo>
                    <a:pt x="17650" y="21898"/>
                  </a:lnTo>
                  <a:lnTo>
                    <a:pt x="20946" y="20422"/>
                  </a:lnTo>
                  <a:lnTo>
                    <a:pt x="22355" y="20231"/>
                  </a:lnTo>
                  <a:lnTo>
                    <a:pt x="25232" y="20898"/>
                  </a:lnTo>
                  <a:lnTo>
                    <a:pt x="26880" y="22384"/>
                  </a:lnTo>
                  <a:lnTo>
                    <a:pt x="29632" y="26584"/>
                  </a:lnTo>
                  <a:lnTo>
                    <a:pt x="33919" y="27804"/>
                  </a:lnTo>
                  <a:lnTo>
                    <a:pt x="35643" y="28994"/>
                  </a:lnTo>
                  <a:lnTo>
                    <a:pt x="37986" y="31214"/>
                  </a:lnTo>
                  <a:lnTo>
                    <a:pt x="40853" y="32023"/>
                  </a:lnTo>
                  <a:lnTo>
                    <a:pt x="49921" y="33404"/>
                  </a:lnTo>
                  <a:lnTo>
                    <a:pt x="57150" y="28737"/>
                  </a:lnTo>
                  <a:lnTo>
                    <a:pt x="63265" y="24784"/>
                  </a:lnTo>
                  <a:lnTo>
                    <a:pt x="70209" y="20288"/>
                  </a:lnTo>
                  <a:lnTo>
                    <a:pt x="74933" y="17221"/>
                  </a:lnTo>
                  <a:lnTo>
                    <a:pt x="82991" y="11992"/>
                  </a:lnTo>
                  <a:lnTo>
                    <a:pt x="88306" y="8687"/>
                  </a:lnTo>
                  <a:lnTo>
                    <a:pt x="95288" y="4315"/>
                  </a:lnTo>
                  <a:lnTo>
                    <a:pt x="102184" y="0"/>
                  </a:lnTo>
                  <a:lnTo>
                    <a:pt x="104099" y="7039"/>
                  </a:lnTo>
                  <a:lnTo>
                    <a:pt x="105966" y="13906"/>
                  </a:lnTo>
                  <a:lnTo>
                    <a:pt x="107899" y="20993"/>
                  </a:lnTo>
                  <a:lnTo>
                    <a:pt x="109785" y="27861"/>
                  </a:lnTo>
                  <a:lnTo>
                    <a:pt x="107747" y="28518"/>
                  </a:lnTo>
                  <a:lnTo>
                    <a:pt x="109347" y="33766"/>
                  </a:lnTo>
                  <a:lnTo>
                    <a:pt x="111986" y="32966"/>
                  </a:lnTo>
                  <a:lnTo>
                    <a:pt x="114852" y="32347"/>
                  </a:lnTo>
                  <a:lnTo>
                    <a:pt x="116062" y="3571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0" name="Freeform: Shape 29">
              <a:extLst>
                <a:ext uri="{FF2B5EF4-FFF2-40B4-BE49-F238E27FC236}">
                  <a16:creationId xmlns:a16="http://schemas.microsoft.com/office/drawing/2014/main" id="{0D0EBF39-D64B-9C15-3238-62F5550C4F4D}"/>
                </a:ext>
              </a:extLst>
            </p:cNvPr>
            <p:cNvSpPr>
              <a:spLocks/>
            </p:cNvSpPr>
            <p:nvPr/>
          </p:nvSpPr>
          <p:spPr>
            <a:xfrm>
              <a:off x="9115441" y="3304559"/>
              <a:ext cx="592188" cy="697172"/>
            </a:xfrm>
            <a:custGeom>
              <a:avLst/>
              <a:gdLst>
                <a:gd name="connsiteX0" fmla="*/ 538496 w 592188"/>
                <a:gd name="connsiteY0" fmla="*/ 52292 h 697172"/>
                <a:gd name="connsiteX1" fmla="*/ 541848 w 592188"/>
                <a:gd name="connsiteY1" fmla="*/ 52483 h 697172"/>
                <a:gd name="connsiteX2" fmla="*/ 543344 w 592188"/>
                <a:gd name="connsiteY2" fmla="*/ 52311 h 697172"/>
                <a:gd name="connsiteX3" fmla="*/ 545906 w 592188"/>
                <a:gd name="connsiteY3" fmla="*/ 52873 h 697172"/>
                <a:gd name="connsiteX4" fmla="*/ 556070 w 592188"/>
                <a:gd name="connsiteY4" fmla="*/ 58503 h 697172"/>
                <a:gd name="connsiteX5" fmla="*/ 559136 w 592188"/>
                <a:gd name="connsiteY5" fmla="*/ 59217 h 697172"/>
                <a:gd name="connsiteX6" fmla="*/ 562308 w 592188"/>
                <a:gd name="connsiteY6" fmla="*/ 59303 h 697172"/>
                <a:gd name="connsiteX7" fmla="*/ 564537 w 592188"/>
                <a:gd name="connsiteY7" fmla="*/ 58846 h 697172"/>
                <a:gd name="connsiteX8" fmla="*/ 566499 w 592188"/>
                <a:gd name="connsiteY8" fmla="*/ 57302 h 697172"/>
                <a:gd name="connsiteX9" fmla="*/ 572633 w 592188"/>
                <a:gd name="connsiteY9" fmla="*/ 50473 h 697172"/>
                <a:gd name="connsiteX10" fmla="*/ 579091 w 592188"/>
                <a:gd name="connsiteY10" fmla="*/ 44234 h 697172"/>
                <a:gd name="connsiteX11" fmla="*/ 579806 w 592188"/>
                <a:gd name="connsiteY11" fmla="*/ 44472 h 697172"/>
                <a:gd name="connsiteX12" fmla="*/ 579806 w 592188"/>
                <a:gd name="connsiteY12" fmla="*/ 46196 h 697172"/>
                <a:gd name="connsiteX13" fmla="*/ 579329 w 592188"/>
                <a:gd name="connsiteY13" fmla="*/ 48111 h 697172"/>
                <a:gd name="connsiteX14" fmla="*/ 576472 w 592188"/>
                <a:gd name="connsiteY14" fmla="*/ 53816 h 697172"/>
                <a:gd name="connsiteX15" fmla="*/ 573300 w 592188"/>
                <a:gd name="connsiteY15" fmla="*/ 61474 h 697172"/>
                <a:gd name="connsiteX16" fmla="*/ 572624 w 592188"/>
                <a:gd name="connsiteY16" fmla="*/ 65342 h 697172"/>
                <a:gd name="connsiteX17" fmla="*/ 573652 w 592188"/>
                <a:gd name="connsiteY17" fmla="*/ 69104 h 697172"/>
                <a:gd name="connsiteX18" fmla="*/ 575643 w 592188"/>
                <a:gd name="connsiteY18" fmla="*/ 72209 h 697172"/>
                <a:gd name="connsiteX19" fmla="*/ 577215 w 592188"/>
                <a:gd name="connsiteY19" fmla="*/ 76448 h 697172"/>
                <a:gd name="connsiteX20" fmla="*/ 579025 w 592188"/>
                <a:gd name="connsiteY20" fmla="*/ 82325 h 697172"/>
                <a:gd name="connsiteX21" fmla="*/ 581577 w 592188"/>
                <a:gd name="connsiteY21" fmla="*/ 83068 h 697172"/>
                <a:gd name="connsiteX22" fmla="*/ 582968 w 592188"/>
                <a:gd name="connsiteY22" fmla="*/ 83153 h 697172"/>
                <a:gd name="connsiteX23" fmla="*/ 585521 w 592188"/>
                <a:gd name="connsiteY23" fmla="*/ 81391 h 697172"/>
                <a:gd name="connsiteX24" fmla="*/ 587930 w 592188"/>
                <a:gd name="connsiteY24" fmla="*/ 79153 h 697172"/>
                <a:gd name="connsiteX25" fmla="*/ 590007 w 592188"/>
                <a:gd name="connsiteY25" fmla="*/ 78877 h 697172"/>
                <a:gd name="connsiteX26" fmla="*/ 592188 w 592188"/>
                <a:gd name="connsiteY26" fmla="*/ 79258 h 697172"/>
                <a:gd name="connsiteX27" fmla="*/ 589321 w 592188"/>
                <a:gd name="connsiteY27" fmla="*/ 80820 h 697172"/>
                <a:gd name="connsiteX28" fmla="*/ 586616 w 592188"/>
                <a:gd name="connsiteY28" fmla="*/ 82725 h 697172"/>
                <a:gd name="connsiteX29" fmla="*/ 584292 w 592188"/>
                <a:gd name="connsiteY29" fmla="*/ 86325 h 697172"/>
                <a:gd name="connsiteX30" fmla="*/ 583425 w 592188"/>
                <a:gd name="connsiteY30" fmla="*/ 87001 h 697172"/>
                <a:gd name="connsiteX31" fmla="*/ 580749 w 592188"/>
                <a:gd name="connsiteY31" fmla="*/ 86782 h 697172"/>
                <a:gd name="connsiteX32" fmla="*/ 579215 w 592188"/>
                <a:gd name="connsiteY32" fmla="*/ 86916 h 697172"/>
                <a:gd name="connsiteX33" fmla="*/ 576081 w 592188"/>
                <a:gd name="connsiteY33" fmla="*/ 88421 h 697172"/>
                <a:gd name="connsiteX34" fmla="*/ 573328 w 592188"/>
                <a:gd name="connsiteY34" fmla="*/ 90126 h 697172"/>
                <a:gd name="connsiteX35" fmla="*/ 570699 w 592188"/>
                <a:gd name="connsiteY35" fmla="*/ 92212 h 697172"/>
                <a:gd name="connsiteX36" fmla="*/ 567833 w 592188"/>
                <a:gd name="connsiteY36" fmla="*/ 93326 h 697172"/>
                <a:gd name="connsiteX37" fmla="*/ 564775 w 592188"/>
                <a:gd name="connsiteY37" fmla="*/ 93593 h 697172"/>
                <a:gd name="connsiteX38" fmla="*/ 560060 w 592188"/>
                <a:gd name="connsiteY38" fmla="*/ 95298 h 697172"/>
                <a:gd name="connsiteX39" fmla="*/ 557003 w 592188"/>
                <a:gd name="connsiteY39" fmla="*/ 95422 h 697172"/>
                <a:gd name="connsiteX40" fmla="*/ 551259 w 592188"/>
                <a:gd name="connsiteY40" fmla="*/ 93936 h 697172"/>
                <a:gd name="connsiteX41" fmla="*/ 548468 w 592188"/>
                <a:gd name="connsiteY41" fmla="*/ 94336 h 697172"/>
                <a:gd name="connsiteX42" fmla="*/ 542382 w 592188"/>
                <a:gd name="connsiteY42" fmla="*/ 97689 h 697172"/>
                <a:gd name="connsiteX43" fmla="*/ 536838 w 592188"/>
                <a:gd name="connsiteY43" fmla="*/ 102527 h 697172"/>
                <a:gd name="connsiteX44" fmla="*/ 531990 w 592188"/>
                <a:gd name="connsiteY44" fmla="*/ 107947 h 697172"/>
                <a:gd name="connsiteX45" fmla="*/ 527942 w 592188"/>
                <a:gd name="connsiteY45" fmla="*/ 114443 h 697172"/>
                <a:gd name="connsiteX46" fmla="*/ 526313 w 592188"/>
                <a:gd name="connsiteY46" fmla="*/ 117815 h 697172"/>
                <a:gd name="connsiteX47" fmla="*/ 525332 w 592188"/>
                <a:gd name="connsiteY47" fmla="*/ 121587 h 697172"/>
                <a:gd name="connsiteX48" fmla="*/ 525199 w 592188"/>
                <a:gd name="connsiteY48" fmla="*/ 124082 h 697172"/>
                <a:gd name="connsiteX49" fmla="*/ 524837 w 592188"/>
                <a:gd name="connsiteY49" fmla="*/ 126473 h 697172"/>
                <a:gd name="connsiteX50" fmla="*/ 523904 w 592188"/>
                <a:gd name="connsiteY50" fmla="*/ 128140 h 697172"/>
                <a:gd name="connsiteX51" fmla="*/ 522780 w 592188"/>
                <a:gd name="connsiteY51" fmla="*/ 129492 h 697172"/>
                <a:gd name="connsiteX52" fmla="*/ 519436 w 592188"/>
                <a:gd name="connsiteY52" fmla="*/ 128702 h 697172"/>
                <a:gd name="connsiteX53" fmla="*/ 513950 w 592188"/>
                <a:gd name="connsiteY53" fmla="*/ 125254 h 697172"/>
                <a:gd name="connsiteX54" fmla="*/ 503311 w 592188"/>
                <a:gd name="connsiteY54" fmla="*/ 120234 h 697172"/>
                <a:gd name="connsiteX55" fmla="*/ 492071 w 592188"/>
                <a:gd name="connsiteY55" fmla="*/ 112528 h 697172"/>
                <a:gd name="connsiteX56" fmla="*/ 485747 w 592188"/>
                <a:gd name="connsiteY56" fmla="*/ 108652 h 697172"/>
                <a:gd name="connsiteX57" fmla="*/ 473859 w 592188"/>
                <a:gd name="connsiteY57" fmla="*/ 109814 h 697172"/>
                <a:gd name="connsiteX58" fmla="*/ 462610 w 592188"/>
                <a:gd name="connsiteY58" fmla="*/ 117205 h 697172"/>
                <a:gd name="connsiteX59" fmla="*/ 461610 w 592188"/>
                <a:gd name="connsiteY59" fmla="*/ 116577 h 697172"/>
                <a:gd name="connsiteX60" fmla="*/ 457314 w 592188"/>
                <a:gd name="connsiteY60" fmla="*/ 111509 h 697172"/>
                <a:gd name="connsiteX61" fmla="*/ 455228 w 592188"/>
                <a:gd name="connsiteY61" fmla="*/ 109499 h 697172"/>
                <a:gd name="connsiteX62" fmla="*/ 452742 w 592188"/>
                <a:gd name="connsiteY62" fmla="*/ 108928 h 697172"/>
                <a:gd name="connsiteX63" fmla="*/ 450894 w 592188"/>
                <a:gd name="connsiteY63" fmla="*/ 108995 h 697172"/>
                <a:gd name="connsiteX64" fmla="*/ 449103 w 592188"/>
                <a:gd name="connsiteY64" fmla="*/ 109366 h 697172"/>
                <a:gd name="connsiteX65" fmla="*/ 446561 w 592188"/>
                <a:gd name="connsiteY65" fmla="*/ 111976 h 697172"/>
                <a:gd name="connsiteX66" fmla="*/ 445627 w 592188"/>
                <a:gd name="connsiteY66" fmla="*/ 113852 h 697172"/>
                <a:gd name="connsiteX67" fmla="*/ 444903 w 592188"/>
                <a:gd name="connsiteY67" fmla="*/ 115986 h 697172"/>
                <a:gd name="connsiteX68" fmla="*/ 444684 w 592188"/>
                <a:gd name="connsiteY68" fmla="*/ 117491 h 697172"/>
                <a:gd name="connsiteX69" fmla="*/ 444989 w 592188"/>
                <a:gd name="connsiteY69" fmla="*/ 118967 h 697172"/>
                <a:gd name="connsiteX70" fmla="*/ 447399 w 592188"/>
                <a:gd name="connsiteY70" fmla="*/ 122301 h 697172"/>
                <a:gd name="connsiteX71" fmla="*/ 450370 w 592188"/>
                <a:gd name="connsiteY71" fmla="*/ 124778 h 697172"/>
                <a:gd name="connsiteX72" fmla="*/ 451713 w 592188"/>
                <a:gd name="connsiteY72" fmla="*/ 125244 h 697172"/>
                <a:gd name="connsiteX73" fmla="*/ 454561 w 592188"/>
                <a:gd name="connsiteY73" fmla="*/ 125073 h 697172"/>
                <a:gd name="connsiteX74" fmla="*/ 455886 w 592188"/>
                <a:gd name="connsiteY74" fmla="*/ 125330 h 697172"/>
                <a:gd name="connsiteX75" fmla="*/ 460657 w 592188"/>
                <a:gd name="connsiteY75" fmla="*/ 130293 h 697172"/>
                <a:gd name="connsiteX76" fmla="*/ 465887 w 592188"/>
                <a:gd name="connsiteY76" fmla="*/ 134941 h 697172"/>
                <a:gd name="connsiteX77" fmla="*/ 467039 w 592188"/>
                <a:gd name="connsiteY77" fmla="*/ 136474 h 697172"/>
                <a:gd name="connsiteX78" fmla="*/ 465105 w 592188"/>
                <a:gd name="connsiteY78" fmla="*/ 138084 h 697172"/>
                <a:gd name="connsiteX79" fmla="*/ 462991 w 592188"/>
                <a:gd name="connsiteY79" fmla="*/ 138884 h 697172"/>
                <a:gd name="connsiteX80" fmla="*/ 460524 w 592188"/>
                <a:gd name="connsiteY80" fmla="*/ 138684 h 697172"/>
                <a:gd name="connsiteX81" fmla="*/ 458085 w 592188"/>
                <a:gd name="connsiteY81" fmla="*/ 138074 h 697172"/>
                <a:gd name="connsiteX82" fmla="*/ 453914 w 592188"/>
                <a:gd name="connsiteY82" fmla="*/ 136103 h 697172"/>
                <a:gd name="connsiteX83" fmla="*/ 452123 w 592188"/>
                <a:gd name="connsiteY83" fmla="*/ 137779 h 697172"/>
                <a:gd name="connsiteX84" fmla="*/ 449342 w 592188"/>
                <a:gd name="connsiteY84" fmla="*/ 141218 h 697172"/>
                <a:gd name="connsiteX85" fmla="*/ 447808 w 592188"/>
                <a:gd name="connsiteY85" fmla="*/ 144952 h 697172"/>
                <a:gd name="connsiteX86" fmla="*/ 446561 w 592188"/>
                <a:gd name="connsiteY86" fmla="*/ 146656 h 697172"/>
                <a:gd name="connsiteX87" fmla="*/ 443493 w 592188"/>
                <a:gd name="connsiteY87" fmla="*/ 148904 h 697172"/>
                <a:gd name="connsiteX88" fmla="*/ 440245 w 592188"/>
                <a:gd name="connsiteY88" fmla="*/ 150066 h 697172"/>
                <a:gd name="connsiteX89" fmla="*/ 438540 w 592188"/>
                <a:gd name="connsiteY89" fmla="*/ 149685 h 697172"/>
                <a:gd name="connsiteX90" fmla="*/ 437245 w 592188"/>
                <a:gd name="connsiteY90" fmla="*/ 148276 h 697172"/>
                <a:gd name="connsiteX91" fmla="*/ 436512 w 592188"/>
                <a:gd name="connsiteY91" fmla="*/ 146590 h 697172"/>
                <a:gd name="connsiteX92" fmla="*/ 436140 w 592188"/>
                <a:gd name="connsiteY92" fmla="*/ 144628 h 697172"/>
                <a:gd name="connsiteX93" fmla="*/ 436826 w 592188"/>
                <a:gd name="connsiteY93" fmla="*/ 140380 h 697172"/>
                <a:gd name="connsiteX94" fmla="*/ 438512 w 592188"/>
                <a:gd name="connsiteY94" fmla="*/ 136541 h 697172"/>
                <a:gd name="connsiteX95" fmla="*/ 439159 w 592188"/>
                <a:gd name="connsiteY95" fmla="*/ 132617 h 697172"/>
                <a:gd name="connsiteX96" fmla="*/ 437779 w 592188"/>
                <a:gd name="connsiteY96" fmla="*/ 127083 h 697172"/>
                <a:gd name="connsiteX97" fmla="*/ 436902 w 592188"/>
                <a:gd name="connsiteY97" fmla="*/ 125921 h 697172"/>
                <a:gd name="connsiteX98" fmla="*/ 433454 w 592188"/>
                <a:gd name="connsiteY98" fmla="*/ 122672 h 697172"/>
                <a:gd name="connsiteX99" fmla="*/ 431854 w 592188"/>
                <a:gd name="connsiteY99" fmla="*/ 119501 h 697172"/>
                <a:gd name="connsiteX100" fmla="*/ 431473 w 592188"/>
                <a:gd name="connsiteY100" fmla="*/ 115548 h 697172"/>
                <a:gd name="connsiteX101" fmla="*/ 431673 w 592188"/>
                <a:gd name="connsiteY101" fmla="*/ 113367 h 697172"/>
                <a:gd name="connsiteX102" fmla="*/ 432511 w 592188"/>
                <a:gd name="connsiteY102" fmla="*/ 108538 h 697172"/>
                <a:gd name="connsiteX103" fmla="*/ 433349 w 592188"/>
                <a:gd name="connsiteY103" fmla="*/ 106099 h 697172"/>
                <a:gd name="connsiteX104" fmla="*/ 434930 w 592188"/>
                <a:gd name="connsiteY104" fmla="*/ 105299 h 697172"/>
                <a:gd name="connsiteX105" fmla="*/ 436664 w 592188"/>
                <a:gd name="connsiteY105" fmla="*/ 104813 h 697172"/>
                <a:gd name="connsiteX106" fmla="*/ 439321 w 592188"/>
                <a:gd name="connsiteY106" fmla="*/ 103061 h 697172"/>
                <a:gd name="connsiteX107" fmla="*/ 442246 w 592188"/>
                <a:gd name="connsiteY107" fmla="*/ 100794 h 697172"/>
                <a:gd name="connsiteX108" fmla="*/ 445046 w 592188"/>
                <a:gd name="connsiteY108" fmla="*/ 98203 h 697172"/>
                <a:gd name="connsiteX109" fmla="*/ 447817 w 592188"/>
                <a:gd name="connsiteY109" fmla="*/ 95031 h 697172"/>
                <a:gd name="connsiteX110" fmla="*/ 449256 w 592188"/>
                <a:gd name="connsiteY110" fmla="*/ 91545 h 697172"/>
                <a:gd name="connsiteX111" fmla="*/ 446884 w 592188"/>
                <a:gd name="connsiteY111" fmla="*/ 87259 h 697172"/>
                <a:gd name="connsiteX112" fmla="*/ 446389 w 592188"/>
                <a:gd name="connsiteY112" fmla="*/ 84706 h 697172"/>
                <a:gd name="connsiteX113" fmla="*/ 446741 w 592188"/>
                <a:gd name="connsiteY113" fmla="*/ 82296 h 697172"/>
                <a:gd name="connsiteX114" fmla="*/ 449275 w 592188"/>
                <a:gd name="connsiteY114" fmla="*/ 81010 h 697172"/>
                <a:gd name="connsiteX115" fmla="*/ 451875 w 592188"/>
                <a:gd name="connsiteY115" fmla="*/ 81982 h 697172"/>
                <a:gd name="connsiteX116" fmla="*/ 457124 w 592188"/>
                <a:gd name="connsiteY116" fmla="*/ 85525 h 697172"/>
                <a:gd name="connsiteX117" fmla="*/ 458143 w 592188"/>
                <a:gd name="connsiteY117" fmla="*/ 85877 h 697172"/>
                <a:gd name="connsiteX118" fmla="*/ 461743 w 592188"/>
                <a:gd name="connsiteY118" fmla="*/ 86040 h 697172"/>
                <a:gd name="connsiteX119" fmla="*/ 466677 w 592188"/>
                <a:gd name="connsiteY119" fmla="*/ 86811 h 697172"/>
                <a:gd name="connsiteX120" fmla="*/ 469535 w 592188"/>
                <a:gd name="connsiteY120" fmla="*/ 86620 h 697172"/>
                <a:gd name="connsiteX121" fmla="*/ 470916 w 592188"/>
                <a:gd name="connsiteY121" fmla="*/ 86087 h 697172"/>
                <a:gd name="connsiteX122" fmla="*/ 472992 w 592188"/>
                <a:gd name="connsiteY122" fmla="*/ 83163 h 697172"/>
                <a:gd name="connsiteX123" fmla="*/ 474011 w 592188"/>
                <a:gd name="connsiteY123" fmla="*/ 79429 h 697172"/>
                <a:gd name="connsiteX124" fmla="*/ 473640 w 592188"/>
                <a:gd name="connsiteY124" fmla="*/ 74619 h 697172"/>
                <a:gd name="connsiteX125" fmla="*/ 473621 w 592188"/>
                <a:gd name="connsiteY125" fmla="*/ 69837 h 697172"/>
                <a:gd name="connsiteX126" fmla="*/ 474936 w 592188"/>
                <a:gd name="connsiteY126" fmla="*/ 65932 h 697172"/>
                <a:gd name="connsiteX127" fmla="*/ 479050 w 592188"/>
                <a:gd name="connsiteY127" fmla="*/ 59636 h 697172"/>
                <a:gd name="connsiteX128" fmla="*/ 480231 w 592188"/>
                <a:gd name="connsiteY128" fmla="*/ 55921 h 697172"/>
                <a:gd name="connsiteX129" fmla="*/ 480660 w 592188"/>
                <a:gd name="connsiteY129" fmla="*/ 46854 h 697172"/>
                <a:gd name="connsiteX130" fmla="*/ 482146 w 592188"/>
                <a:gd name="connsiteY130" fmla="*/ 42853 h 697172"/>
                <a:gd name="connsiteX131" fmla="*/ 483336 w 592188"/>
                <a:gd name="connsiteY131" fmla="*/ 38691 h 697172"/>
                <a:gd name="connsiteX132" fmla="*/ 483908 w 592188"/>
                <a:gd name="connsiteY132" fmla="*/ 29947 h 697172"/>
                <a:gd name="connsiteX133" fmla="*/ 482222 w 592188"/>
                <a:gd name="connsiteY133" fmla="*/ 21507 h 697172"/>
                <a:gd name="connsiteX134" fmla="*/ 480526 w 592188"/>
                <a:gd name="connsiteY134" fmla="*/ 17354 h 697172"/>
                <a:gd name="connsiteX135" fmla="*/ 478584 w 592188"/>
                <a:gd name="connsiteY135" fmla="*/ 13402 h 697172"/>
                <a:gd name="connsiteX136" fmla="*/ 478869 w 592188"/>
                <a:gd name="connsiteY136" fmla="*/ 9620 h 697172"/>
                <a:gd name="connsiteX137" fmla="*/ 480441 w 592188"/>
                <a:gd name="connsiteY137" fmla="*/ 6105 h 697172"/>
                <a:gd name="connsiteX138" fmla="*/ 480479 w 592188"/>
                <a:gd name="connsiteY138" fmla="*/ 5048 h 697172"/>
                <a:gd name="connsiteX139" fmla="*/ 480850 w 592188"/>
                <a:gd name="connsiteY139" fmla="*/ 4105 h 697172"/>
                <a:gd name="connsiteX140" fmla="*/ 483794 w 592188"/>
                <a:gd name="connsiteY140" fmla="*/ 3438 h 697172"/>
                <a:gd name="connsiteX141" fmla="*/ 485174 w 592188"/>
                <a:gd name="connsiteY141" fmla="*/ 2686 h 697172"/>
                <a:gd name="connsiteX142" fmla="*/ 486499 w 592188"/>
                <a:gd name="connsiteY142" fmla="*/ 991 h 697172"/>
                <a:gd name="connsiteX143" fmla="*/ 488070 w 592188"/>
                <a:gd name="connsiteY143" fmla="*/ 0 h 697172"/>
                <a:gd name="connsiteX144" fmla="*/ 489223 w 592188"/>
                <a:gd name="connsiteY144" fmla="*/ 991 h 697172"/>
                <a:gd name="connsiteX145" fmla="*/ 490175 w 592188"/>
                <a:gd name="connsiteY145" fmla="*/ 2724 h 697172"/>
                <a:gd name="connsiteX146" fmla="*/ 494329 w 592188"/>
                <a:gd name="connsiteY146" fmla="*/ 6982 h 697172"/>
                <a:gd name="connsiteX147" fmla="*/ 500872 w 592188"/>
                <a:gd name="connsiteY147" fmla="*/ 14564 h 697172"/>
                <a:gd name="connsiteX148" fmla="*/ 508578 w 592188"/>
                <a:gd name="connsiteY148" fmla="*/ 26080 h 697172"/>
                <a:gd name="connsiteX149" fmla="*/ 513407 w 592188"/>
                <a:gd name="connsiteY149" fmla="*/ 31671 h 697172"/>
                <a:gd name="connsiteX150" fmla="*/ 518493 w 592188"/>
                <a:gd name="connsiteY150" fmla="*/ 36729 h 697172"/>
                <a:gd name="connsiteX151" fmla="*/ 524199 w 592188"/>
                <a:gd name="connsiteY151" fmla="*/ 41891 h 697172"/>
                <a:gd name="connsiteX152" fmla="*/ 530171 w 592188"/>
                <a:gd name="connsiteY152" fmla="*/ 46320 h 697172"/>
                <a:gd name="connsiteX153" fmla="*/ 533981 w 592188"/>
                <a:gd name="connsiteY153" fmla="*/ 48416 h 697172"/>
                <a:gd name="connsiteX154" fmla="*/ 536772 w 592188"/>
                <a:gd name="connsiteY154" fmla="*/ 51749 h 697172"/>
                <a:gd name="connsiteX155" fmla="*/ 538496 w 592188"/>
                <a:gd name="connsiteY155" fmla="*/ 52292 h 697172"/>
                <a:gd name="connsiteX156" fmla="*/ 464934 w 592188"/>
                <a:gd name="connsiteY156" fmla="*/ 6696 h 697172"/>
                <a:gd name="connsiteX157" fmla="*/ 463905 w 592188"/>
                <a:gd name="connsiteY157" fmla="*/ 9097 h 697172"/>
                <a:gd name="connsiteX158" fmla="*/ 462515 w 592188"/>
                <a:gd name="connsiteY158" fmla="*/ 5525 h 697172"/>
                <a:gd name="connsiteX159" fmla="*/ 462239 w 592188"/>
                <a:gd name="connsiteY159" fmla="*/ 1667 h 697172"/>
                <a:gd name="connsiteX160" fmla="*/ 463039 w 592188"/>
                <a:gd name="connsiteY160" fmla="*/ 1686 h 697172"/>
                <a:gd name="connsiteX161" fmla="*/ 464505 w 592188"/>
                <a:gd name="connsiteY161" fmla="*/ 2267 h 697172"/>
                <a:gd name="connsiteX162" fmla="*/ 464858 w 592188"/>
                <a:gd name="connsiteY162" fmla="*/ 4143 h 697172"/>
                <a:gd name="connsiteX163" fmla="*/ 464934 w 592188"/>
                <a:gd name="connsiteY163" fmla="*/ 6696 h 697172"/>
                <a:gd name="connsiteX164" fmla="*/ 470887 w 592188"/>
                <a:gd name="connsiteY164" fmla="*/ 14773 h 697172"/>
                <a:gd name="connsiteX165" fmla="*/ 469039 w 592188"/>
                <a:gd name="connsiteY165" fmla="*/ 15040 h 697172"/>
                <a:gd name="connsiteX166" fmla="*/ 466877 w 592188"/>
                <a:gd name="connsiteY166" fmla="*/ 13459 h 697172"/>
                <a:gd name="connsiteX167" fmla="*/ 466610 w 592188"/>
                <a:gd name="connsiteY167" fmla="*/ 11478 h 697172"/>
                <a:gd name="connsiteX168" fmla="*/ 468173 w 592188"/>
                <a:gd name="connsiteY168" fmla="*/ 9896 h 697172"/>
                <a:gd name="connsiteX169" fmla="*/ 469725 w 592188"/>
                <a:gd name="connsiteY169" fmla="*/ 10478 h 697172"/>
                <a:gd name="connsiteX170" fmla="*/ 471278 w 592188"/>
                <a:gd name="connsiteY170" fmla="*/ 12516 h 697172"/>
                <a:gd name="connsiteX171" fmla="*/ 471792 w 592188"/>
                <a:gd name="connsiteY171" fmla="*/ 13583 h 697172"/>
                <a:gd name="connsiteX172" fmla="*/ 470887 w 592188"/>
                <a:gd name="connsiteY172" fmla="*/ 14773 h 697172"/>
                <a:gd name="connsiteX173" fmla="*/ 422396 w 592188"/>
                <a:gd name="connsiteY173" fmla="*/ 126578 h 697172"/>
                <a:gd name="connsiteX174" fmla="*/ 421786 w 592188"/>
                <a:gd name="connsiteY174" fmla="*/ 126768 h 697172"/>
                <a:gd name="connsiteX175" fmla="*/ 421157 w 592188"/>
                <a:gd name="connsiteY175" fmla="*/ 126464 h 697172"/>
                <a:gd name="connsiteX176" fmla="*/ 420538 w 592188"/>
                <a:gd name="connsiteY176" fmla="*/ 123749 h 697172"/>
                <a:gd name="connsiteX177" fmla="*/ 421071 w 592188"/>
                <a:gd name="connsiteY177" fmla="*/ 122320 h 697172"/>
                <a:gd name="connsiteX178" fmla="*/ 422796 w 592188"/>
                <a:gd name="connsiteY178" fmla="*/ 121320 h 697172"/>
                <a:gd name="connsiteX179" fmla="*/ 424472 w 592188"/>
                <a:gd name="connsiteY179" fmla="*/ 121044 h 697172"/>
                <a:gd name="connsiteX180" fmla="*/ 423053 w 592188"/>
                <a:gd name="connsiteY180" fmla="*/ 126035 h 697172"/>
                <a:gd name="connsiteX181" fmla="*/ 422396 w 592188"/>
                <a:gd name="connsiteY181" fmla="*/ 126578 h 697172"/>
                <a:gd name="connsiteX182" fmla="*/ 469125 w 592188"/>
                <a:gd name="connsiteY182" fmla="*/ 151848 h 697172"/>
                <a:gd name="connsiteX183" fmla="*/ 470173 w 592188"/>
                <a:gd name="connsiteY183" fmla="*/ 152514 h 697172"/>
                <a:gd name="connsiteX184" fmla="*/ 475164 w 592188"/>
                <a:gd name="connsiteY184" fmla="*/ 150714 h 697172"/>
                <a:gd name="connsiteX185" fmla="*/ 474211 w 592188"/>
                <a:gd name="connsiteY185" fmla="*/ 156153 h 697172"/>
                <a:gd name="connsiteX186" fmla="*/ 473678 w 592188"/>
                <a:gd name="connsiteY186" fmla="*/ 161630 h 697172"/>
                <a:gd name="connsiteX187" fmla="*/ 474040 w 592188"/>
                <a:gd name="connsiteY187" fmla="*/ 170698 h 697172"/>
                <a:gd name="connsiteX188" fmla="*/ 474488 w 592188"/>
                <a:gd name="connsiteY188" fmla="*/ 174774 h 697172"/>
                <a:gd name="connsiteX189" fmla="*/ 475355 w 592188"/>
                <a:gd name="connsiteY189" fmla="*/ 178718 h 697172"/>
                <a:gd name="connsiteX190" fmla="*/ 477488 w 592188"/>
                <a:gd name="connsiteY190" fmla="*/ 181537 h 697172"/>
                <a:gd name="connsiteX191" fmla="*/ 480270 w 592188"/>
                <a:gd name="connsiteY191" fmla="*/ 183537 h 697172"/>
                <a:gd name="connsiteX192" fmla="*/ 484298 w 592188"/>
                <a:gd name="connsiteY192" fmla="*/ 189910 h 697172"/>
                <a:gd name="connsiteX193" fmla="*/ 486460 w 592188"/>
                <a:gd name="connsiteY193" fmla="*/ 197720 h 697172"/>
                <a:gd name="connsiteX194" fmla="*/ 487985 w 592188"/>
                <a:gd name="connsiteY194" fmla="*/ 201501 h 697172"/>
                <a:gd name="connsiteX195" fmla="*/ 489128 w 592188"/>
                <a:gd name="connsiteY195" fmla="*/ 205464 h 697172"/>
                <a:gd name="connsiteX196" fmla="*/ 489480 w 592188"/>
                <a:gd name="connsiteY196" fmla="*/ 207274 h 697172"/>
                <a:gd name="connsiteX197" fmla="*/ 489509 w 592188"/>
                <a:gd name="connsiteY197" fmla="*/ 209083 h 697172"/>
                <a:gd name="connsiteX198" fmla="*/ 489166 w 592188"/>
                <a:gd name="connsiteY198" fmla="*/ 211560 h 697172"/>
                <a:gd name="connsiteX199" fmla="*/ 489547 w 592188"/>
                <a:gd name="connsiteY199" fmla="*/ 213560 h 697172"/>
                <a:gd name="connsiteX200" fmla="*/ 489109 w 592188"/>
                <a:gd name="connsiteY200" fmla="*/ 219828 h 697172"/>
                <a:gd name="connsiteX201" fmla="*/ 487308 w 592188"/>
                <a:gd name="connsiteY201" fmla="*/ 227057 h 697172"/>
                <a:gd name="connsiteX202" fmla="*/ 487080 w 592188"/>
                <a:gd name="connsiteY202" fmla="*/ 230743 h 697172"/>
                <a:gd name="connsiteX203" fmla="*/ 485508 w 592188"/>
                <a:gd name="connsiteY203" fmla="*/ 231477 h 697172"/>
                <a:gd name="connsiteX204" fmla="*/ 484556 w 592188"/>
                <a:gd name="connsiteY204" fmla="*/ 233182 h 697172"/>
                <a:gd name="connsiteX205" fmla="*/ 483746 w 592188"/>
                <a:gd name="connsiteY205" fmla="*/ 233972 h 697172"/>
                <a:gd name="connsiteX206" fmla="*/ 482841 w 592188"/>
                <a:gd name="connsiteY206" fmla="*/ 234582 h 697172"/>
                <a:gd name="connsiteX207" fmla="*/ 481536 w 592188"/>
                <a:gd name="connsiteY207" fmla="*/ 234734 h 697172"/>
                <a:gd name="connsiteX208" fmla="*/ 480593 w 592188"/>
                <a:gd name="connsiteY208" fmla="*/ 235430 h 697172"/>
                <a:gd name="connsiteX209" fmla="*/ 480222 w 592188"/>
                <a:gd name="connsiteY209" fmla="*/ 237382 h 697172"/>
                <a:gd name="connsiteX210" fmla="*/ 479622 w 592188"/>
                <a:gd name="connsiteY210" fmla="*/ 239182 h 697172"/>
                <a:gd name="connsiteX211" fmla="*/ 478479 w 592188"/>
                <a:gd name="connsiteY211" fmla="*/ 240849 h 697172"/>
                <a:gd name="connsiteX212" fmla="*/ 477583 w 592188"/>
                <a:gd name="connsiteY212" fmla="*/ 242678 h 697172"/>
                <a:gd name="connsiteX213" fmla="*/ 476850 w 592188"/>
                <a:gd name="connsiteY213" fmla="*/ 247136 h 697172"/>
                <a:gd name="connsiteX214" fmla="*/ 476583 w 592188"/>
                <a:gd name="connsiteY214" fmla="*/ 251698 h 697172"/>
                <a:gd name="connsiteX215" fmla="*/ 475488 w 592188"/>
                <a:gd name="connsiteY215" fmla="*/ 254880 h 697172"/>
                <a:gd name="connsiteX216" fmla="*/ 472830 w 592188"/>
                <a:gd name="connsiteY216" fmla="*/ 255708 h 697172"/>
                <a:gd name="connsiteX217" fmla="*/ 469792 w 592188"/>
                <a:gd name="connsiteY217" fmla="*/ 255661 h 697172"/>
                <a:gd name="connsiteX218" fmla="*/ 465896 w 592188"/>
                <a:gd name="connsiteY218" fmla="*/ 257127 h 697172"/>
                <a:gd name="connsiteX219" fmla="*/ 465058 w 592188"/>
                <a:gd name="connsiteY219" fmla="*/ 257994 h 697172"/>
                <a:gd name="connsiteX220" fmla="*/ 461981 w 592188"/>
                <a:gd name="connsiteY220" fmla="*/ 263538 h 697172"/>
                <a:gd name="connsiteX221" fmla="*/ 461096 w 592188"/>
                <a:gd name="connsiteY221" fmla="*/ 266786 h 697172"/>
                <a:gd name="connsiteX222" fmla="*/ 461067 w 592188"/>
                <a:gd name="connsiteY222" fmla="*/ 270272 h 697172"/>
                <a:gd name="connsiteX223" fmla="*/ 461924 w 592188"/>
                <a:gd name="connsiteY223" fmla="*/ 274558 h 697172"/>
                <a:gd name="connsiteX224" fmla="*/ 463086 w 592188"/>
                <a:gd name="connsiteY224" fmla="*/ 278740 h 697172"/>
                <a:gd name="connsiteX225" fmla="*/ 463962 w 592188"/>
                <a:gd name="connsiteY225" fmla="*/ 286503 h 697172"/>
                <a:gd name="connsiteX226" fmla="*/ 463039 w 592188"/>
                <a:gd name="connsiteY226" fmla="*/ 298295 h 697172"/>
                <a:gd name="connsiteX227" fmla="*/ 462143 w 592188"/>
                <a:gd name="connsiteY227" fmla="*/ 302057 h 697172"/>
                <a:gd name="connsiteX228" fmla="*/ 460191 w 592188"/>
                <a:gd name="connsiteY228" fmla="*/ 304600 h 697172"/>
                <a:gd name="connsiteX229" fmla="*/ 458705 w 592188"/>
                <a:gd name="connsiteY229" fmla="*/ 305781 h 697172"/>
                <a:gd name="connsiteX230" fmla="*/ 457428 w 592188"/>
                <a:gd name="connsiteY230" fmla="*/ 307229 h 697172"/>
                <a:gd name="connsiteX231" fmla="*/ 455771 w 592188"/>
                <a:gd name="connsiteY231" fmla="*/ 311048 h 697172"/>
                <a:gd name="connsiteX232" fmla="*/ 453028 w 592188"/>
                <a:gd name="connsiteY232" fmla="*/ 318649 h 697172"/>
                <a:gd name="connsiteX233" fmla="*/ 452809 w 592188"/>
                <a:gd name="connsiteY233" fmla="*/ 320554 h 697172"/>
                <a:gd name="connsiteX234" fmla="*/ 452818 w 592188"/>
                <a:gd name="connsiteY234" fmla="*/ 322526 h 697172"/>
                <a:gd name="connsiteX235" fmla="*/ 452075 w 592188"/>
                <a:gd name="connsiteY235" fmla="*/ 325098 h 697172"/>
                <a:gd name="connsiteX236" fmla="*/ 451599 w 592188"/>
                <a:gd name="connsiteY236" fmla="*/ 327622 h 697172"/>
                <a:gd name="connsiteX237" fmla="*/ 452047 w 592188"/>
                <a:gd name="connsiteY237" fmla="*/ 330556 h 697172"/>
                <a:gd name="connsiteX238" fmla="*/ 452894 w 592188"/>
                <a:gd name="connsiteY238" fmla="*/ 333299 h 697172"/>
                <a:gd name="connsiteX239" fmla="*/ 456571 w 592188"/>
                <a:gd name="connsiteY239" fmla="*/ 340319 h 697172"/>
                <a:gd name="connsiteX240" fmla="*/ 458009 w 592188"/>
                <a:gd name="connsiteY240" fmla="*/ 342395 h 697172"/>
                <a:gd name="connsiteX241" fmla="*/ 459629 w 592188"/>
                <a:gd name="connsiteY241" fmla="*/ 344281 h 697172"/>
                <a:gd name="connsiteX242" fmla="*/ 453352 w 592188"/>
                <a:gd name="connsiteY242" fmla="*/ 346367 h 697172"/>
                <a:gd name="connsiteX243" fmla="*/ 452228 w 592188"/>
                <a:gd name="connsiteY243" fmla="*/ 347329 h 697172"/>
                <a:gd name="connsiteX244" fmla="*/ 448494 w 592188"/>
                <a:gd name="connsiteY244" fmla="*/ 351311 h 697172"/>
                <a:gd name="connsiteX245" fmla="*/ 447304 w 592188"/>
                <a:gd name="connsiteY245" fmla="*/ 355082 h 697172"/>
                <a:gd name="connsiteX246" fmla="*/ 447399 w 592188"/>
                <a:gd name="connsiteY246" fmla="*/ 359255 h 697172"/>
                <a:gd name="connsiteX247" fmla="*/ 446780 w 592188"/>
                <a:gd name="connsiteY247" fmla="*/ 360750 h 697172"/>
                <a:gd name="connsiteX248" fmla="*/ 445760 w 592188"/>
                <a:gd name="connsiteY248" fmla="*/ 362045 h 697172"/>
                <a:gd name="connsiteX249" fmla="*/ 444693 w 592188"/>
                <a:gd name="connsiteY249" fmla="*/ 362903 h 697172"/>
                <a:gd name="connsiteX250" fmla="*/ 440521 w 592188"/>
                <a:gd name="connsiteY250" fmla="*/ 364808 h 697172"/>
                <a:gd name="connsiteX251" fmla="*/ 437855 w 592188"/>
                <a:gd name="connsiteY251" fmla="*/ 366703 h 697172"/>
                <a:gd name="connsiteX252" fmla="*/ 435207 w 592188"/>
                <a:gd name="connsiteY252" fmla="*/ 369665 h 697172"/>
                <a:gd name="connsiteX253" fmla="*/ 434159 w 592188"/>
                <a:gd name="connsiteY253" fmla="*/ 371208 h 697172"/>
                <a:gd name="connsiteX254" fmla="*/ 432111 w 592188"/>
                <a:gd name="connsiteY254" fmla="*/ 370713 h 697172"/>
                <a:gd name="connsiteX255" fmla="*/ 430911 w 592188"/>
                <a:gd name="connsiteY255" fmla="*/ 369341 h 697172"/>
                <a:gd name="connsiteX256" fmla="*/ 432092 w 592188"/>
                <a:gd name="connsiteY256" fmla="*/ 367627 h 697172"/>
                <a:gd name="connsiteX257" fmla="*/ 431730 w 592188"/>
                <a:gd name="connsiteY257" fmla="*/ 365598 h 697172"/>
                <a:gd name="connsiteX258" fmla="*/ 432311 w 592188"/>
                <a:gd name="connsiteY258" fmla="*/ 360388 h 697172"/>
                <a:gd name="connsiteX259" fmla="*/ 431654 w 592188"/>
                <a:gd name="connsiteY259" fmla="*/ 358292 h 697172"/>
                <a:gd name="connsiteX260" fmla="*/ 433787 w 592188"/>
                <a:gd name="connsiteY260" fmla="*/ 356702 h 697172"/>
                <a:gd name="connsiteX261" fmla="*/ 434797 w 592188"/>
                <a:gd name="connsiteY261" fmla="*/ 354168 h 697172"/>
                <a:gd name="connsiteX262" fmla="*/ 437007 w 592188"/>
                <a:gd name="connsiteY262" fmla="*/ 352139 h 697172"/>
                <a:gd name="connsiteX263" fmla="*/ 438598 w 592188"/>
                <a:gd name="connsiteY263" fmla="*/ 350339 h 697172"/>
                <a:gd name="connsiteX264" fmla="*/ 438874 w 592188"/>
                <a:gd name="connsiteY264" fmla="*/ 348872 h 697172"/>
                <a:gd name="connsiteX265" fmla="*/ 437455 w 592188"/>
                <a:gd name="connsiteY265" fmla="*/ 347291 h 697172"/>
                <a:gd name="connsiteX266" fmla="*/ 435950 w 592188"/>
                <a:gd name="connsiteY266" fmla="*/ 346148 h 697172"/>
                <a:gd name="connsiteX267" fmla="*/ 433873 w 592188"/>
                <a:gd name="connsiteY267" fmla="*/ 346148 h 697172"/>
                <a:gd name="connsiteX268" fmla="*/ 431873 w 592188"/>
                <a:gd name="connsiteY268" fmla="*/ 346481 h 697172"/>
                <a:gd name="connsiteX269" fmla="*/ 430568 w 592188"/>
                <a:gd name="connsiteY269" fmla="*/ 347986 h 697172"/>
                <a:gd name="connsiteX270" fmla="*/ 430139 w 592188"/>
                <a:gd name="connsiteY270" fmla="*/ 350034 h 697172"/>
                <a:gd name="connsiteX271" fmla="*/ 430244 w 592188"/>
                <a:gd name="connsiteY271" fmla="*/ 350987 h 697172"/>
                <a:gd name="connsiteX272" fmla="*/ 430073 w 592188"/>
                <a:gd name="connsiteY272" fmla="*/ 351815 h 697172"/>
                <a:gd name="connsiteX273" fmla="*/ 426929 w 592188"/>
                <a:gd name="connsiteY273" fmla="*/ 354616 h 697172"/>
                <a:gd name="connsiteX274" fmla="*/ 427339 w 592188"/>
                <a:gd name="connsiteY274" fmla="*/ 357540 h 697172"/>
                <a:gd name="connsiteX275" fmla="*/ 428263 w 592188"/>
                <a:gd name="connsiteY275" fmla="*/ 359026 h 697172"/>
                <a:gd name="connsiteX276" fmla="*/ 429444 w 592188"/>
                <a:gd name="connsiteY276" fmla="*/ 359731 h 697172"/>
                <a:gd name="connsiteX277" fmla="*/ 429091 w 592188"/>
                <a:gd name="connsiteY277" fmla="*/ 360731 h 697172"/>
                <a:gd name="connsiteX278" fmla="*/ 427596 w 592188"/>
                <a:gd name="connsiteY278" fmla="*/ 363084 h 697172"/>
                <a:gd name="connsiteX279" fmla="*/ 426558 w 592188"/>
                <a:gd name="connsiteY279" fmla="*/ 363312 h 697172"/>
                <a:gd name="connsiteX280" fmla="*/ 424643 w 592188"/>
                <a:gd name="connsiteY280" fmla="*/ 360016 h 697172"/>
                <a:gd name="connsiteX281" fmla="*/ 422243 w 592188"/>
                <a:gd name="connsiteY281" fmla="*/ 358216 h 697172"/>
                <a:gd name="connsiteX282" fmla="*/ 419272 w 592188"/>
                <a:gd name="connsiteY282" fmla="*/ 358226 h 697172"/>
                <a:gd name="connsiteX283" fmla="*/ 416223 w 592188"/>
                <a:gd name="connsiteY283" fmla="*/ 358883 h 697172"/>
                <a:gd name="connsiteX284" fmla="*/ 413908 w 592188"/>
                <a:gd name="connsiteY284" fmla="*/ 361074 h 697172"/>
                <a:gd name="connsiteX285" fmla="*/ 413147 w 592188"/>
                <a:gd name="connsiteY285" fmla="*/ 362893 h 697172"/>
                <a:gd name="connsiteX286" fmla="*/ 412652 w 592188"/>
                <a:gd name="connsiteY286" fmla="*/ 364770 h 697172"/>
                <a:gd name="connsiteX287" fmla="*/ 412823 w 592188"/>
                <a:gd name="connsiteY287" fmla="*/ 369332 h 697172"/>
                <a:gd name="connsiteX288" fmla="*/ 411861 w 592188"/>
                <a:gd name="connsiteY288" fmla="*/ 373142 h 697172"/>
                <a:gd name="connsiteX289" fmla="*/ 409975 w 592188"/>
                <a:gd name="connsiteY289" fmla="*/ 376485 h 697172"/>
                <a:gd name="connsiteX290" fmla="*/ 409098 w 592188"/>
                <a:gd name="connsiteY290" fmla="*/ 377704 h 697172"/>
                <a:gd name="connsiteX291" fmla="*/ 406803 w 592188"/>
                <a:gd name="connsiteY291" fmla="*/ 379971 h 697172"/>
                <a:gd name="connsiteX292" fmla="*/ 405212 w 592188"/>
                <a:gd name="connsiteY292" fmla="*/ 380267 h 697172"/>
                <a:gd name="connsiteX293" fmla="*/ 404088 w 592188"/>
                <a:gd name="connsiteY293" fmla="*/ 379238 h 697172"/>
                <a:gd name="connsiteX294" fmla="*/ 403174 w 592188"/>
                <a:gd name="connsiteY294" fmla="*/ 377676 h 697172"/>
                <a:gd name="connsiteX295" fmla="*/ 404336 w 592188"/>
                <a:gd name="connsiteY295" fmla="*/ 371961 h 697172"/>
                <a:gd name="connsiteX296" fmla="*/ 404289 w 592188"/>
                <a:gd name="connsiteY296" fmla="*/ 368741 h 697172"/>
                <a:gd name="connsiteX297" fmla="*/ 406975 w 592188"/>
                <a:gd name="connsiteY297" fmla="*/ 367103 h 697172"/>
                <a:gd name="connsiteX298" fmla="*/ 404774 w 592188"/>
                <a:gd name="connsiteY298" fmla="*/ 364817 h 697172"/>
                <a:gd name="connsiteX299" fmla="*/ 402069 w 592188"/>
                <a:gd name="connsiteY299" fmla="*/ 363893 h 697172"/>
                <a:gd name="connsiteX300" fmla="*/ 398269 w 592188"/>
                <a:gd name="connsiteY300" fmla="*/ 365112 h 697172"/>
                <a:gd name="connsiteX301" fmla="*/ 397192 w 592188"/>
                <a:gd name="connsiteY301" fmla="*/ 366494 h 697172"/>
                <a:gd name="connsiteX302" fmla="*/ 396459 w 592188"/>
                <a:gd name="connsiteY302" fmla="*/ 368341 h 697172"/>
                <a:gd name="connsiteX303" fmla="*/ 394411 w 592188"/>
                <a:gd name="connsiteY303" fmla="*/ 370684 h 697172"/>
                <a:gd name="connsiteX304" fmla="*/ 392163 w 592188"/>
                <a:gd name="connsiteY304" fmla="*/ 372866 h 697172"/>
                <a:gd name="connsiteX305" fmla="*/ 389601 w 592188"/>
                <a:gd name="connsiteY305" fmla="*/ 376599 h 697172"/>
                <a:gd name="connsiteX306" fmla="*/ 387886 w 592188"/>
                <a:gd name="connsiteY306" fmla="*/ 381010 h 697172"/>
                <a:gd name="connsiteX307" fmla="*/ 382267 w 592188"/>
                <a:gd name="connsiteY307" fmla="*/ 379571 h 697172"/>
                <a:gd name="connsiteX308" fmla="*/ 379209 w 592188"/>
                <a:gd name="connsiteY308" fmla="*/ 379248 h 697172"/>
                <a:gd name="connsiteX309" fmla="*/ 376114 w 592188"/>
                <a:gd name="connsiteY309" fmla="*/ 379362 h 697172"/>
                <a:gd name="connsiteX310" fmla="*/ 370627 w 592188"/>
                <a:gd name="connsiteY310" fmla="*/ 378819 h 697172"/>
                <a:gd name="connsiteX311" fmla="*/ 364607 w 592188"/>
                <a:gd name="connsiteY311" fmla="*/ 379724 h 697172"/>
                <a:gd name="connsiteX312" fmla="*/ 357749 w 592188"/>
                <a:gd name="connsiteY312" fmla="*/ 381457 h 697172"/>
                <a:gd name="connsiteX313" fmla="*/ 358159 w 592188"/>
                <a:gd name="connsiteY313" fmla="*/ 380209 h 697172"/>
                <a:gd name="connsiteX314" fmla="*/ 363798 w 592188"/>
                <a:gd name="connsiteY314" fmla="*/ 377552 h 697172"/>
                <a:gd name="connsiteX315" fmla="*/ 363998 w 592188"/>
                <a:gd name="connsiteY315" fmla="*/ 376771 h 697172"/>
                <a:gd name="connsiteX316" fmla="*/ 363455 w 592188"/>
                <a:gd name="connsiteY316" fmla="*/ 375314 h 697172"/>
                <a:gd name="connsiteX317" fmla="*/ 362055 w 592188"/>
                <a:gd name="connsiteY317" fmla="*/ 375247 h 697172"/>
                <a:gd name="connsiteX318" fmla="*/ 358683 w 592188"/>
                <a:gd name="connsiteY318" fmla="*/ 375752 h 697172"/>
                <a:gd name="connsiteX319" fmla="*/ 356958 w 592188"/>
                <a:gd name="connsiteY319" fmla="*/ 375533 h 697172"/>
                <a:gd name="connsiteX320" fmla="*/ 356263 w 592188"/>
                <a:gd name="connsiteY320" fmla="*/ 373971 h 697172"/>
                <a:gd name="connsiteX321" fmla="*/ 355120 w 592188"/>
                <a:gd name="connsiteY321" fmla="*/ 373304 h 697172"/>
                <a:gd name="connsiteX322" fmla="*/ 354359 w 592188"/>
                <a:gd name="connsiteY322" fmla="*/ 373942 h 697172"/>
                <a:gd name="connsiteX323" fmla="*/ 354606 w 592188"/>
                <a:gd name="connsiteY323" fmla="*/ 376971 h 697172"/>
                <a:gd name="connsiteX324" fmla="*/ 353777 w 592188"/>
                <a:gd name="connsiteY324" fmla="*/ 377371 h 697172"/>
                <a:gd name="connsiteX325" fmla="*/ 352663 w 592188"/>
                <a:gd name="connsiteY325" fmla="*/ 376590 h 697172"/>
                <a:gd name="connsiteX326" fmla="*/ 353015 w 592188"/>
                <a:gd name="connsiteY326" fmla="*/ 374228 h 697172"/>
                <a:gd name="connsiteX327" fmla="*/ 352263 w 592188"/>
                <a:gd name="connsiteY327" fmla="*/ 370770 h 697172"/>
                <a:gd name="connsiteX328" fmla="*/ 352167 w 592188"/>
                <a:gd name="connsiteY328" fmla="*/ 368618 h 697172"/>
                <a:gd name="connsiteX329" fmla="*/ 353349 w 592188"/>
                <a:gd name="connsiteY329" fmla="*/ 366770 h 697172"/>
                <a:gd name="connsiteX330" fmla="*/ 352139 w 592188"/>
                <a:gd name="connsiteY330" fmla="*/ 365989 h 697172"/>
                <a:gd name="connsiteX331" fmla="*/ 350863 w 592188"/>
                <a:gd name="connsiteY331" fmla="*/ 366284 h 697172"/>
                <a:gd name="connsiteX332" fmla="*/ 349243 w 592188"/>
                <a:gd name="connsiteY332" fmla="*/ 367170 h 697172"/>
                <a:gd name="connsiteX333" fmla="*/ 347815 w 592188"/>
                <a:gd name="connsiteY333" fmla="*/ 368427 h 697172"/>
                <a:gd name="connsiteX334" fmla="*/ 344795 w 592188"/>
                <a:gd name="connsiteY334" fmla="*/ 374742 h 697172"/>
                <a:gd name="connsiteX335" fmla="*/ 343624 w 592188"/>
                <a:gd name="connsiteY335" fmla="*/ 378343 h 697172"/>
                <a:gd name="connsiteX336" fmla="*/ 345834 w 592188"/>
                <a:gd name="connsiteY336" fmla="*/ 381229 h 697172"/>
                <a:gd name="connsiteX337" fmla="*/ 351872 w 592188"/>
                <a:gd name="connsiteY337" fmla="*/ 385258 h 697172"/>
                <a:gd name="connsiteX338" fmla="*/ 352901 w 592188"/>
                <a:gd name="connsiteY338" fmla="*/ 386248 h 697172"/>
                <a:gd name="connsiteX339" fmla="*/ 352920 w 592188"/>
                <a:gd name="connsiteY339" fmla="*/ 387963 h 697172"/>
                <a:gd name="connsiteX340" fmla="*/ 352187 w 592188"/>
                <a:gd name="connsiteY340" fmla="*/ 389782 h 697172"/>
                <a:gd name="connsiteX341" fmla="*/ 350548 w 592188"/>
                <a:gd name="connsiteY341" fmla="*/ 390573 h 697172"/>
                <a:gd name="connsiteX342" fmla="*/ 343928 w 592188"/>
                <a:gd name="connsiteY342" fmla="*/ 391916 h 697172"/>
                <a:gd name="connsiteX343" fmla="*/ 338185 w 592188"/>
                <a:gd name="connsiteY343" fmla="*/ 394516 h 697172"/>
                <a:gd name="connsiteX344" fmla="*/ 336528 w 592188"/>
                <a:gd name="connsiteY344" fmla="*/ 397145 h 697172"/>
                <a:gd name="connsiteX345" fmla="*/ 331308 w 592188"/>
                <a:gd name="connsiteY345" fmla="*/ 407299 h 697172"/>
                <a:gd name="connsiteX346" fmla="*/ 327127 w 592188"/>
                <a:gd name="connsiteY346" fmla="*/ 414223 h 697172"/>
                <a:gd name="connsiteX347" fmla="*/ 321221 w 592188"/>
                <a:gd name="connsiteY347" fmla="*/ 416605 h 697172"/>
                <a:gd name="connsiteX348" fmla="*/ 314744 w 592188"/>
                <a:gd name="connsiteY348" fmla="*/ 414481 h 697172"/>
                <a:gd name="connsiteX349" fmla="*/ 313172 w 592188"/>
                <a:gd name="connsiteY349" fmla="*/ 412071 h 697172"/>
                <a:gd name="connsiteX350" fmla="*/ 311905 w 592188"/>
                <a:gd name="connsiteY350" fmla="*/ 409089 h 697172"/>
                <a:gd name="connsiteX351" fmla="*/ 309496 w 592188"/>
                <a:gd name="connsiteY351" fmla="*/ 406394 h 697172"/>
                <a:gd name="connsiteX352" fmla="*/ 307314 w 592188"/>
                <a:gd name="connsiteY352" fmla="*/ 403450 h 697172"/>
                <a:gd name="connsiteX353" fmla="*/ 306048 w 592188"/>
                <a:gd name="connsiteY353" fmla="*/ 399955 h 697172"/>
                <a:gd name="connsiteX354" fmla="*/ 306248 w 592188"/>
                <a:gd name="connsiteY354" fmla="*/ 394316 h 697172"/>
                <a:gd name="connsiteX355" fmla="*/ 305305 w 592188"/>
                <a:gd name="connsiteY355" fmla="*/ 390916 h 697172"/>
                <a:gd name="connsiteX356" fmla="*/ 306152 w 592188"/>
                <a:gd name="connsiteY356" fmla="*/ 390011 h 697172"/>
                <a:gd name="connsiteX357" fmla="*/ 309724 w 592188"/>
                <a:gd name="connsiteY357" fmla="*/ 387934 h 697172"/>
                <a:gd name="connsiteX358" fmla="*/ 310896 w 592188"/>
                <a:gd name="connsiteY358" fmla="*/ 386772 h 697172"/>
                <a:gd name="connsiteX359" fmla="*/ 312915 w 592188"/>
                <a:gd name="connsiteY359" fmla="*/ 384067 h 697172"/>
                <a:gd name="connsiteX360" fmla="*/ 313639 w 592188"/>
                <a:gd name="connsiteY360" fmla="*/ 382562 h 697172"/>
                <a:gd name="connsiteX361" fmla="*/ 313744 w 592188"/>
                <a:gd name="connsiteY361" fmla="*/ 380286 h 697172"/>
                <a:gd name="connsiteX362" fmla="*/ 312125 w 592188"/>
                <a:gd name="connsiteY362" fmla="*/ 379095 h 697172"/>
                <a:gd name="connsiteX363" fmla="*/ 307934 w 592188"/>
                <a:gd name="connsiteY363" fmla="*/ 379133 h 697172"/>
                <a:gd name="connsiteX364" fmla="*/ 303752 w 592188"/>
                <a:gd name="connsiteY364" fmla="*/ 379847 h 697172"/>
                <a:gd name="connsiteX365" fmla="*/ 300771 w 592188"/>
                <a:gd name="connsiteY365" fmla="*/ 378857 h 697172"/>
                <a:gd name="connsiteX366" fmla="*/ 296894 w 592188"/>
                <a:gd name="connsiteY366" fmla="*/ 376095 h 697172"/>
                <a:gd name="connsiteX367" fmla="*/ 295694 w 592188"/>
                <a:gd name="connsiteY367" fmla="*/ 375504 h 697172"/>
                <a:gd name="connsiteX368" fmla="*/ 291522 w 592188"/>
                <a:gd name="connsiteY368" fmla="*/ 375333 h 697172"/>
                <a:gd name="connsiteX369" fmla="*/ 288541 w 592188"/>
                <a:gd name="connsiteY369" fmla="*/ 375847 h 697172"/>
                <a:gd name="connsiteX370" fmla="*/ 285616 w 592188"/>
                <a:gd name="connsiteY370" fmla="*/ 376847 h 697172"/>
                <a:gd name="connsiteX371" fmla="*/ 282521 w 592188"/>
                <a:gd name="connsiteY371" fmla="*/ 377171 h 697172"/>
                <a:gd name="connsiteX372" fmla="*/ 281492 w 592188"/>
                <a:gd name="connsiteY372" fmla="*/ 377695 h 697172"/>
                <a:gd name="connsiteX373" fmla="*/ 277920 w 592188"/>
                <a:gd name="connsiteY373" fmla="*/ 381076 h 697172"/>
                <a:gd name="connsiteX374" fmla="*/ 275072 w 592188"/>
                <a:gd name="connsiteY374" fmla="*/ 383200 h 697172"/>
                <a:gd name="connsiteX375" fmla="*/ 272615 w 592188"/>
                <a:gd name="connsiteY375" fmla="*/ 384258 h 697172"/>
                <a:gd name="connsiteX376" fmla="*/ 267309 w 592188"/>
                <a:gd name="connsiteY376" fmla="*/ 384534 h 697172"/>
                <a:gd name="connsiteX377" fmla="*/ 264652 w 592188"/>
                <a:gd name="connsiteY377" fmla="*/ 385220 h 697172"/>
                <a:gd name="connsiteX378" fmla="*/ 261871 w 592188"/>
                <a:gd name="connsiteY378" fmla="*/ 386334 h 697172"/>
                <a:gd name="connsiteX379" fmla="*/ 261089 w 592188"/>
                <a:gd name="connsiteY379" fmla="*/ 386239 h 697172"/>
                <a:gd name="connsiteX380" fmla="*/ 258156 w 592188"/>
                <a:gd name="connsiteY380" fmla="*/ 387782 h 697172"/>
                <a:gd name="connsiteX381" fmla="*/ 254784 w 592188"/>
                <a:gd name="connsiteY381" fmla="*/ 389116 h 697172"/>
                <a:gd name="connsiteX382" fmla="*/ 252993 w 592188"/>
                <a:gd name="connsiteY382" fmla="*/ 390449 h 697172"/>
                <a:gd name="connsiteX383" fmla="*/ 249688 w 592188"/>
                <a:gd name="connsiteY383" fmla="*/ 389572 h 697172"/>
                <a:gd name="connsiteX384" fmla="*/ 243154 w 592188"/>
                <a:gd name="connsiteY384" fmla="*/ 391963 h 697172"/>
                <a:gd name="connsiteX385" fmla="*/ 239992 w 592188"/>
                <a:gd name="connsiteY385" fmla="*/ 392259 h 697172"/>
                <a:gd name="connsiteX386" fmla="*/ 236734 w 592188"/>
                <a:gd name="connsiteY386" fmla="*/ 390935 h 697172"/>
                <a:gd name="connsiteX387" fmla="*/ 233705 w 592188"/>
                <a:gd name="connsiteY387" fmla="*/ 388791 h 697172"/>
                <a:gd name="connsiteX388" fmla="*/ 230800 w 592188"/>
                <a:gd name="connsiteY388" fmla="*/ 389715 h 697172"/>
                <a:gd name="connsiteX389" fmla="*/ 228809 w 592188"/>
                <a:gd name="connsiteY389" fmla="*/ 392868 h 697172"/>
                <a:gd name="connsiteX390" fmla="*/ 227838 w 592188"/>
                <a:gd name="connsiteY390" fmla="*/ 399136 h 697172"/>
                <a:gd name="connsiteX391" fmla="*/ 226704 w 592188"/>
                <a:gd name="connsiteY391" fmla="*/ 401955 h 697172"/>
                <a:gd name="connsiteX392" fmla="*/ 226361 w 592188"/>
                <a:gd name="connsiteY392" fmla="*/ 405336 h 697172"/>
                <a:gd name="connsiteX393" fmla="*/ 224857 w 592188"/>
                <a:gd name="connsiteY393" fmla="*/ 404803 h 697172"/>
                <a:gd name="connsiteX394" fmla="*/ 216112 w 592188"/>
                <a:gd name="connsiteY394" fmla="*/ 398717 h 697172"/>
                <a:gd name="connsiteX395" fmla="*/ 215512 w 592188"/>
                <a:gd name="connsiteY395" fmla="*/ 398497 h 697172"/>
                <a:gd name="connsiteX396" fmla="*/ 208445 w 592188"/>
                <a:gd name="connsiteY396" fmla="*/ 399545 h 697172"/>
                <a:gd name="connsiteX397" fmla="*/ 206626 w 592188"/>
                <a:gd name="connsiteY397" fmla="*/ 400050 h 697172"/>
                <a:gd name="connsiteX398" fmla="*/ 204349 w 592188"/>
                <a:gd name="connsiteY398" fmla="*/ 401279 h 697172"/>
                <a:gd name="connsiteX399" fmla="*/ 201939 w 592188"/>
                <a:gd name="connsiteY399" fmla="*/ 401831 h 697172"/>
                <a:gd name="connsiteX400" fmla="*/ 199749 w 592188"/>
                <a:gd name="connsiteY400" fmla="*/ 400945 h 697172"/>
                <a:gd name="connsiteX401" fmla="*/ 197644 w 592188"/>
                <a:gd name="connsiteY401" fmla="*/ 399507 h 697172"/>
                <a:gd name="connsiteX402" fmla="*/ 195624 w 592188"/>
                <a:gd name="connsiteY402" fmla="*/ 399936 h 697172"/>
                <a:gd name="connsiteX403" fmla="*/ 193557 w 592188"/>
                <a:gd name="connsiteY403" fmla="*/ 400945 h 697172"/>
                <a:gd name="connsiteX404" fmla="*/ 192757 w 592188"/>
                <a:gd name="connsiteY404" fmla="*/ 391744 h 697172"/>
                <a:gd name="connsiteX405" fmla="*/ 193167 w 592188"/>
                <a:gd name="connsiteY405" fmla="*/ 390535 h 697172"/>
                <a:gd name="connsiteX406" fmla="*/ 194433 w 592188"/>
                <a:gd name="connsiteY406" fmla="*/ 388925 h 697172"/>
                <a:gd name="connsiteX407" fmla="*/ 195834 w 592188"/>
                <a:gd name="connsiteY407" fmla="*/ 387544 h 697172"/>
                <a:gd name="connsiteX408" fmla="*/ 199254 w 592188"/>
                <a:gd name="connsiteY408" fmla="*/ 387067 h 697172"/>
                <a:gd name="connsiteX409" fmla="*/ 202711 w 592188"/>
                <a:gd name="connsiteY409" fmla="*/ 387515 h 697172"/>
                <a:gd name="connsiteX410" fmla="*/ 205187 w 592188"/>
                <a:gd name="connsiteY410" fmla="*/ 386887 h 697172"/>
                <a:gd name="connsiteX411" fmla="*/ 207283 w 592188"/>
                <a:gd name="connsiteY411" fmla="*/ 385058 h 697172"/>
                <a:gd name="connsiteX412" fmla="*/ 209483 w 592188"/>
                <a:gd name="connsiteY412" fmla="*/ 382467 h 697172"/>
                <a:gd name="connsiteX413" fmla="*/ 211969 w 592188"/>
                <a:gd name="connsiteY413" fmla="*/ 380352 h 697172"/>
                <a:gd name="connsiteX414" fmla="*/ 215341 w 592188"/>
                <a:gd name="connsiteY414" fmla="*/ 378686 h 697172"/>
                <a:gd name="connsiteX415" fmla="*/ 218598 w 592188"/>
                <a:gd name="connsiteY415" fmla="*/ 376771 h 697172"/>
                <a:gd name="connsiteX416" fmla="*/ 221466 w 592188"/>
                <a:gd name="connsiteY416" fmla="*/ 374085 h 697172"/>
                <a:gd name="connsiteX417" fmla="*/ 224180 w 592188"/>
                <a:gd name="connsiteY417" fmla="*/ 371142 h 697172"/>
                <a:gd name="connsiteX418" fmla="*/ 226676 w 592188"/>
                <a:gd name="connsiteY418" fmla="*/ 368980 h 697172"/>
                <a:gd name="connsiteX419" fmla="*/ 229391 w 592188"/>
                <a:gd name="connsiteY419" fmla="*/ 367170 h 697172"/>
                <a:gd name="connsiteX420" fmla="*/ 233524 w 592188"/>
                <a:gd name="connsiteY420" fmla="*/ 362807 h 697172"/>
                <a:gd name="connsiteX421" fmla="*/ 239001 w 592188"/>
                <a:gd name="connsiteY421" fmla="*/ 357902 h 697172"/>
                <a:gd name="connsiteX422" fmla="*/ 241106 w 592188"/>
                <a:gd name="connsiteY422" fmla="*/ 354263 h 697172"/>
                <a:gd name="connsiteX423" fmla="*/ 242411 w 592188"/>
                <a:gd name="connsiteY423" fmla="*/ 353263 h 697172"/>
                <a:gd name="connsiteX424" fmla="*/ 247126 w 592188"/>
                <a:gd name="connsiteY424" fmla="*/ 351234 h 697172"/>
                <a:gd name="connsiteX425" fmla="*/ 253384 w 592188"/>
                <a:gd name="connsiteY425" fmla="*/ 349672 h 697172"/>
                <a:gd name="connsiteX426" fmla="*/ 256337 w 592188"/>
                <a:gd name="connsiteY426" fmla="*/ 349748 h 697172"/>
                <a:gd name="connsiteX427" fmla="*/ 259251 w 592188"/>
                <a:gd name="connsiteY427" fmla="*/ 352940 h 697172"/>
                <a:gd name="connsiteX428" fmla="*/ 260823 w 592188"/>
                <a:gd name="connsiteY428" fmla="*/ 352501 h 697172"/>
                <a:gd name="connsiteX429" fmla="*/ 262423 w 592188"/>
                <a:gd name="connsiteY429" fmla="*/ 351673 h 697172"/>
                <a:gd name="connsiteX430" fmla="*/ 265643 w 592188"/>
                <a:gd name="connsiteY430" fmla="*/ 351215 h 697172"/>
                <a:gd name="connsiteX431" fmla="*/ 268957 w 592188"/>
                <a:gd name="connsiteY431" fmla="*/ 351749 h 697172"/>
                <a:gd name="connsiteX432" fmla="*/ 272196 w 592188"/>
                <a:gd name="connsiteY432" fmla="*/ 351758 h 697172"/>
                <a:gd name="connsiteX433" fmla="*/ 275434 w 592188"/>
                <a:gd name="connsiteY433" fmla="*/ 351358 h 697172"/>
                <a:gd name="connsiteX434" fmla="*/ 281644 w 592188"/>
                <a:gd name="connsiteY434" fmla="*/ 350311 h 697172"/>
                <a:gd name="connsiteX435" fmla="*/ 284921 w 592188"/>
                <a:gd name="connsiteY435" fmla="*/ 349044 h 697172"/>
                <a:gd name="connsiteX436" fmla="*/ 288121 w 592188"/>
                <a:gd name="connsiteY436" fmla="*/ 347405 h 697172"/>
                <a:gd name="connsiteX437" fmla="*/ 299514 w 592188"/>
                <a:gd name="connsiteY437" fmla="*/ 346253 h 697172"/>
                <a:gd name="connsiteX438" fmla="*/ 307314 w 592188"/>
                <a:gd name="connsiteY438" fmla="*/ 343500 h 697172"/>
                <a:gd name="connsiteX439" fmla="*/ 308553 w 592188"/>
                <a:gd name="connsiteY439" fmla="*/ 343700 h 697172"/>
                <a:gd name="connsiteX440" fmla="*/ 309753 w 592188"/>
                <a:gd name="connsiteY440" fmla="*/ 344329 h 697172"/>
                <a:gd name="connsiteX441" fmla="*/ 309848 w 592188"/>
                <a:gd name="connsiteY441" fmla="*/ 346367 h 697172"/>
                <a:gd name="connsiteX442" fmla="*/ 308857 w 592188"/>
                <a:gd name="connsiteY442" fmla="*/ 348587 h 697172"/>
                <a:gd name="connsiteX443" fmla="*/ 309819 w 592188"/>
                <a:gd name="connsiteY443" fmla="*/ 349930 h 697172"/>
                <a:gd name="connsiteX444" fmla="*/ 311401 w 592188"/>
                <a:gd name="connsiteY444" fmla="*/ 350758 h 697172"/>
                <a:gd name="connsiteX445" fmla="*/ 318745 w 592188"/>
                <a:gd name="connsiteY445" fmla="*/ 351016 h 697172"/>
                <a:gd name="connsiteX446" fmla="*/ 320840 w 592188"/>
                <a:gd name="connsiteY446" fmla="*/ 351492 h 697172"/>
                <a:gd name="connsiteX447" fmla="*/ 323907 w 592188"/>
                <a:gd name="connsiteY447" fmla="*/ 349977 h 697172"/>
                <a:gd name="connsiteX448" fmla="*/ 326803 w 592188"/>
                <a:gd name="connsiteY448" fmla="*/ 348101 h 697172"/>
                <a:gd name="connsiteX449" fmla="*/ 329822 w 592188"/>
                <a:gd name="connsiteY449" fmla="*/ 345624 h 697172"/>
                <a:gd name="connsiteX450" fmla="*/ 331937 w 592188"/>
                <a:gd name="connsiteY450" fmla="*/ 342833 h 697172"/>
                <a:gd name="connsiteX451" fmla="*/ 329984 w 592188"/>
                <a:gd name="connsiteY451" fmla="*/ 339338 h 697172"/>
                <a:gd name="connsiteX452" fmla="*/ 329555 w 592188"/>
                <a:gd name="connsiteY452" fmla="*/ 335509 h 697172"/>
                <a:gd name="connsiteX453" fmla="*/ 331194 w 592188"/>
                <a:gd name="connsiteY453" fmla="*/ 331346 h 697172"/>
                <a:gd name="connsiteX454" fmla="*/ 333565 w 592188"/>
                <a:gd name="connsiteY454" fmla="*/ 327841 h 697172"/>
                <a:gd name="connsiteX455" fmla="*/ 336385 w 592188"/>
                <a:gd name="connsiteY455" fmla="*/ 325717 h 697172"/>
                <a:gd name="connsiteX456" fmla="*/ 338985 w 592188"/>
                <a:gd name="connsiteY456" fmla="*/ 323269 h 697172"/>
                <a:gd name="connsiteX457" fmla="*/ 344243 w 592188"/>
                <a:gd name="connsiteY457" fmla="*/ 316316 h 697172"/>
                <a:gd name="connsiteX458" fmla="*/ 348043 w 592188"/>
                <a:gd name="connsiteY458" fmla="*/ 310677 h 697172"/>
                <a:gd name="connsiteX459" fmla="*/ 349415 w 592188"/>
                <a:gd name="connsiteY459" fmla="*/ 303724 h 697172"/>
                <a:gd name="connsiteX460" fmla="*/ 348615 w 592188"/>
                <a:gd name="connsiteY460" fmla="*/ 295475 h 697172"/>
                <a:gd name="connsiteX461" fmla="*/ 351939 w 592188"/>
                <a:gd name="connsiteY461" fmla="*/ 289322 h 697172"/>
                <a:gd name="connsiteX462" fmla="*/ 355120 w 592188"/>
                <a:gd name="connsiteY462" fmla="*/ 288265 h 697172"/>
                <a:gd name="connsiteX463" fmla="*/ 361436 w 592188"/>
                <a:gd name="connsiteY463" fmla="*/ 285455 h 697172"/>
                <a:gd name="connsiteX464" fmla="*/ 364750 w 592188"/>
                <a:gd name="connsiteY464" fmla="*/ 284636 h 697172"/>
                <a:gd name="connsiteX465" fmla="*/ 365246 w 592188"/>
                <a:gd name="connsiteY465" fmla="*/ 285864 h 697172"/>
                <a:gd name="connsiteX466" fmla="*/ 365150 w 592188"/>
                <a:gd name="connsiteY466" fmla="*/ 287474 h 697172"/>
                <a:gd name="connsiteX467" fmla="*/ 360188 w 592188"/>
                <a:gd name="connsiteY467" fmla="*/ 292637 h 697172"/>
                <a:gd name="connsiteX468" fmla="*/ 357340 w 592188"/>
                <a:gd name="connsiteY468" fmla="*/ 294761 h 697172"/>
                <a:gd name="connsiteX469" fmla="*/ 355644 w 592188"/>
                <a:gd name="connsiteY469" fmla="*/ 295418 h 697172"/>
                <a:gd name="connsiteX470" fmla="*/ 354082 w 592188"/>
                <a:gd name="connsiteY470" fmla="*/ 296351 h 697172"/>
                <a:gd name="connsiteX471" fmla="*/ 353444 w 592188"/>
                <a:gd name="connsiteY471" fmla="*/ 298171 h 697172"/>
                <a:gd name="connsiteX472" fmla="*/ 355978 w 592188"/>
                <a:gd name="connsiteY472" fmla="*/ 301200 h 697172"/>
                <a:gd name="connsiteX473" fmla="*/ 356616 w 592188"/>
                <a:gd name="connsiteY473" fmla="*/ 303438 h 697172"/>
                <a:gd name="connsiteX474" fmla="*/ 356454 w 592188"/>
                <a:gd name="connsiteY474" fmla="*/ 305581 h 697172"/>
                <a:gd name="connsiteX475" fmla="*/ 356568 w 592188"/>
                <a:gd name="connsiteY475" fmla="*/ 307515 h 697172"/>
                <a:gd name="connsiteX476" fmla="*/ 359426 w 592188"/>
                <a:gd name="connsiteY476" fmla="*/ 309610 h 697172"/>
                <a:gd name="connsiteX477" fmla="*/ 362712 w 592188"/>
                <a:gd name="connsiteY477" fmla="*/ 310305 h 697172"/>
                <a:gd name="connsiteX478" fmla="*/ 364084 w 592188"/>
                <a:gd name="connsiteY478" fmla="*/ 310287 h 697172"/>
                <a:gd name="connsiteX479" fmla="*/ 365284 w 592188"/>
                <a:gd name="connsiteY479" fmla="*/ 309734 h 697172"/>
                <a:gd name="connsiteX480" fmla="*/ 369036 w 592188"/>
                <a:gd name="connsiteY480" fmla="*/ 304600 h 697172"/>
                <a:gd name="connsiteX481" fmla="*/ 369875 w 592188"/>
                <a:gd name="connsiteY481" fmla="*/ 303705 h 697172"/>
                <a:gd name="connsiteX482" fmla="*/ 380542 w 592188"/>
                <a:gd name="connsiteY482" fmla="*/ 299933 h 697172"/>
                <a:gd name="connsiteX483" fmla="*/ 385791 w 592188"/>
                <a:gd name="connsiteY483" fmla="*/ 297047 h 697172"/>
                <a:gd name="connsiteX484" fmla="*/ 388696 w 592188"/>
                <a:gd name="connsiteY484" fmla="*/ 296294 h 697172"/>
                <a:gd name="connsiteX485" fmla="*/ 391420 w 592188"/>
                <a:gd name="connsiteY485" fmla="*/ 294789 h 697172"/>
                <a:gd name="connsiteX486" fmla="*/ 397535 w 592188"/>
                <a:gd name="connsiteY486" fmla="*/ 288979 h 697172"/>
                <a:gd name="connsiteX487" fmla="*/ 399783 w 592188"/>
                <a:gd name="connsiteY487" fmla="*/ 286293 h 697172"/>
                <a:gd name="connsiteX488" fmla="*/ 401831 w 592188"/>
                <a:gd name="connsiteY488" fmla="*/ 283321 h 697172"/>
                <a:gd name="connsiteX489" fmla="*/ 403470 w 592188"/>
                <a:gd name="connsiteY489" fmla="*/ 279864 h 697172"/>
                <a:gd name="connsiteX490" fmla="*/ 404765 w 592188"/>
                <a:gd name="connsiteY490" fmla="*/ 276120 h 697172"/>
                <a:gd name="connsiteX491" fmla="*/ 406536 w 592188"/>
                <a:gd name="connsiteY491" fmla="*/ 273787 h 697172"/>
                <a:gd name="connsiteX492" fmla="*/ 416223 w 592188"/>
                <a:gd name="connsiteY492" fmla="*/ 268214 h 697172"/>
                <a:gd name="connsiteX493" fmla="*/ 419338 w 592188"/>
                <a:gd name="connsiteY493" fmla="*/ 265176 h 697172"/>
                <a:gd name="connsiteX494" fmla="*/ 420328 w 592188"/>
                <a:gd name="connsiteY494" fmla="*/ 263700 h 697172"/>
                <a:gd name="connsiteX495" fmla="*/ 421529 w 592188"/>
                <a:gd name="connsiteY495" fmla="*/ 259423 h 697172"/>
                <a:gd name="connsiteX496" fmla="*/ 422357 w 592188"/>
                <a:gd name="connsiteY496" fmla="*/ 254975 h 697172"/>
                <a:gd name="connsiteX497" fmla="*/ 423529 w 592188"/>
                <a:gd name="connsiteY497" fmla="*/ 251479 h 697172"/>
                <a:gd name="connsiteX498" fmla="*/ 425119 w 592188"/>
                <a:gd name="connsiteY498" fmla="*/ 248203 h 697172"/>
                <a:gd name="connsiteX499" fmla="*/ 427244 w 592188"/>
                <a:gd name="connsiteY499" fmla="*/ 244859 h 697172"/>
                <a:gd name="connsiteX500" fmla="*/ 429634 w 592188"/>
                <a:gd name="connsiteY500" fmla="*/ 241745 h 697172"/>
                <a:gd name="connsiteX501" fmla="*/ 431044 w 592188"/>
                <a:gd name="connsiteY501" fmla="*/ 238554 h 697172"/>
                <a:gd name="connsiteX502" fmla="*/ 433101 w 592188"/>
                <a:gd name="connsiteY502" fmla="*/ 230905 h 697172"/>
                <a:gd name="connsiteX503" fmla="*/ 433997 w 592188"/>
                <a:gd name="connsiteY503" fmla="*/ 226657 h 697172"/>
                <a:gd name="connsiteX504" fmla="*/ 434702 w 592188"/>
                <a:gd name="connsiteY504" fmla="*/ 225123 h 697172"/>
                <a:gd name="connsiteX505" fmla="*/ 435730 w 592188"/>
                <a:gd name="connsiteY505" fmla="*/ 223838 h 697172"/>
                <a:gd name="connsiteX506" fmla="*/ 436626 w 592188"/>
                <a:gd name="connsiteY506" fmla="*/ 222199 h 697172"/>
                <a:gd name="connsiteX507" fmla="*/ 437312 w 592188"/>
                <a:gd name="connsiteY507" fmla="*/ 220371 h 697172"/>
                <a:gd name="connsiteX508" fmla="*/ 437626 w 592188"/>
                <a:gd name="connsiteY508" fmla="*/ 218561 h 697172"/>
                <a:gd name="connsiteX509" fmla="*/ 438064 w 592188"/>
                <a:gd name="connsiteY509" fmla="*/ 213017 h 697172"/>
                <a:gd name="connsiteX510" fmla="*/ 437797 w 592188"/>
                <a:gd name="connsiteY510" fmla="*/ 208693 h 697172"/>
                <a:gd name="connsiteX511" fmla="*/ 436197 w 592188"/>
                <a:gd name="connsiteY511" fmla="*/ 205026 h 697172"/>
                <a:gd name="connsiteX512" fmla="*/ 434873 w 592188"/>
                <a:gd name="connsiteY512" fmla="*/ 203988 h 697172"/>
                <a:gd name="connsiteX513" fmla="*/ 433435 w 592188"/>
                <a:gd name="connsiteY513" fmla="*/ 203930 h 697172"/>
                <a:gd name="connsiteX514" fmla="*/ 431263 w 592188"/>
                <a:gd name="connsiteY514" fmla="*/ 204245 h 697172"/>
                <a:gd name="connsiteX515" fmla="*/ 429425 w 592188"/>
                <a:gd name="connsiteY515" fmla="*/ 202749 h 697172"/>
                <a:gd name="connsiteX516" fmla="*/ 429806 w 592188"/>
                <a:gd name="connsiteY516" fmla="*/ 201425 h 697172"/>
                <a:gd name="connsiteX517" fmla="*/ 431682 w 592188"/>
                <a:gd name="connsiteY517" fmla="*/ 201178 h 697172"/>
                <a:gd name="connsiteX518" fmla="*/ 432958 w 592188"/>
                <a:gd name="connsiteY518" fmla="*/ 200492 h 697172"/>
                <a:gd name="connsiteX519" fmla="*/ 433883 w 592188"/>
                <a:gd name="connsiteY519" fmla="*/ 199244 h 697172"/>
                <a:gd name="connsiteX520" fmla="*/ 435607 w 592188"/>
                <a:gd name="connsiteY520" fmla="*/ 195234 h 697172"/>
                <a:gd name="connsiteX521" fmla="*/ 436636 w 592188"/>
                <a:gd name="connsiteY521" fmla="*/ 190929 h 697172"/>
                <a:gd name="connsiteX522" fmla="*/ 436730 w 592188"/>
                <a:gd name="connsiteY522" fmla="*/ 189024 h 697172"/>
                <a:gd name="connsiteX523" fmla="*/ 435378 w 592188"/>
                <a:gd name="connsiteY523" fmla="*/ 185547 h 697172"/>
                <a:gd name="connsiteX524" fmla="*/ 434311 w 592188"/>
                <a:gd name="connsiteY524" fmla="*/ 181366 h 697172"/>
                <a:gd name="connsiteX525" fmla="*/ 434283 w 592188"/>
                <a:gd name="connsiteY525" fmla="*/ 179108 h 697172"/>
                <a:gd name="connsiteX526" fmla="*/ 435454 w 592188"/>
                <a:gd name="connsiteY526" fmla="*/ 176498 h 697172"/>
                <a:gd name="connsiteX527" fmla="*/ 437131 w 592188"/>
                <a:gd name="connsiteY527" fmla="*/ 174374 h 697172"/>
                <a:gd name="connsiteX528" fmla="*/ 438626 w 592188"/>
                <a:gd name="connsiteY528" fmla="*/ 173879 h 697172"/>
                <a:gd name="connsiteX529" fmla="*/ 440245 w 592188"/>
                <a:gd name="connsiteY529" fmla="*/ 173727 h 697172"/>
                <a:gd name="connsiteX530" fmla="*/ 441722 w 592188"/>
                <a:gd name="connsiteY530" fmla="*/ 172907 h 697172"/>
                <a:gd name="connsiteX531" fmla="*/ 443093 w 592188"/>
                <a:gd name="connsiteY531" fmla="*/ 171717 h 697172"/>
                <a:gd name="connsiteX532" fmla="*/ 443865 w 592188"/>
                <a:gd name="connsiteY532" fmla="*/ 170402 h 697172"/>
                <a:gd name="connsiteX533" fmla="*/ 445065 w 592188"/>
                <a:gd name="connsiteY533" fmla="*/ 166821 h 697172"/>
                <a:gd name="connsiteX534" fmla="*/ 445532 w 592188"/>
                <a:gd name="connsiteY534" fmla="*/ 164783 h 697172"/>
                <a:gd name="connsiteX535" fmla="*/ 444770 w 592188"/>
                <a:gd name="connsiteY535" fmla="*/ 159296 h 697172"/>
                <a:gd name="connsiteX536" fmla="*/ 445551 w 592188"/>
                <a:gd name="connsiteY536" fmla="*/ 157791 h 697172"/>
                <a:gd name="connsiteX537" fmla="*/ 446656 w 592188"/>
                <a:gd name="connsiteY537" fmla="*/ 156858 h 697172"/>
                <a:gd name="connsiteX538" fmla="*/ 448132 w 592188"/>
                <a:gd name="connsiteY538" fmla="*/ 157562 h 697172"/>
                <a:gd name="connsiteX539" fmla="*/ 449656 w 592188"/>
                <a:gd name="connsiteY539" fmla="*/ 157705 h 697172"/>
                <a:gd name="connsiteX540" fmla="*/ 451428 w 592188"/>
                <a:gd name="connsiteY540" fmla="*/ 157486 h 697172"/>
                <a:gd name="connsiteX541" fmla="*/ 453123 w 592188"/>
                <a:gd name="connsiteY541" fmla="*/ 158067 h 697172"/>
                <a:gd name="connsiteX542" fmla="*/ 453437 w 592188"/>
                <a:gd name="connsiteY542" fmla="*/ 159477 h 697172"/>
                <a:gd name="connsiteX543" fmla="*/ 454504 w 592188"/>
                <a:gd name="connsiteY543" fmla="*/ 168735 h 697172"/>
                <a:gd name="connsiteX544" fmla="*/ 455114 w 592188"/>
                <a:gd name="connsiteY544" fmla="*/ 169983 h 697172"/>
                <a:gd name="connsiteX545" fmla="*/ 456352 w 592188"/>
                <a:gd name="connsiteY545" fmla="*/ 170955 h 697172"/>
                <a:gd name="connsiteX546" fmla="*/ 457743 w 592188"/>
                <a:gd name="connsiteY546" fmla="*/ 170812 h 697172"/>
                <a:gd name="connsiteX547" fmla="*/ 458943 w 592188"/>
                <a:gd name="connsiteY547" fmla="*/ 169374 h 697172"/>
                <a:gd name="connsiteX548" fmla="*/ 459753 w 592188"/>
                <a:gd name="connsiteY548" fmla="*/ 167459 h 697172"/>
                <a:gd name="connsiteX549" fmla="*/ 461353 w 592188"/>
                <a:gd name="connsiteY549" fmla="*/ 167059 h 697172"/>
                <a:gd name="connsiteX550" fmla="*/ 466239 w 592188"/>
                <a:gd name="connsiteY550" fmla="*/ 169116 h 697172"/>
                <a:gd name="connsiteX551" fmla="*/ 467973 w 592188"/>
                <a:gd name="connsiteY551" fmla="*/ 167650 h 697172"/>
                <a:gd name="connsiteX552" fmla="*/ 469096 w 592188"/>
                <a:gd name="connsiteY552" fmla="*/ 165373 h 697172"/>
                <a:gd name="connsiteX553" fmla="*/ 470078 w 592188"/>
                <a:gd name="connsiteY553" fmla="*/ 161344 h 697172"/>
                <a:gd name="connsiteX554" fmla="*/ 469602 w 592188"/>
                <a:gd name="connsiteY554" fmla="*/ 157705 h 697172"/>
                <a:gd name="connsiteX555" fmla="*/ 468430 w 592188"/>
                <a:gd name="connsiteY555" fmla="*/ 156353 h 697172"/>
                <a:gd name="connsiteX556" fmla="*/ 467220 w 592188"/>
                <a:gd name="connsiteY556" fmla="*/ 156591 h 697172"/>
                <a:gd name="connsiteX557" fmla="*/ 466154 w 592188"/>
                <a:gd name="connsiteY557" fmla="*/ 157591 h 697172"/>
                <a:gd name="connsiteX558" fmla="*/ 464953 w 592188"/>
                <a:gd name="connsiteY558" fmla="*/ 158134 h 697172"/>
                <a:gd name="connsiteX559" fmla="*/ 457743 w 592188"/>
                <a:gd name="connsiteY559" fmla="*/ 160049 h 697172"/>
                <a:gd name="connsiteX560" fmla="*/ 457781 w 592188"/>
                <a:gd name="connsiteY560" fmla="*/ 155991 h 697172"/>
                <a:gd name="connsiteX561" fmla="*/ 459324 w 592188"/>
                <a:gd name="connsiteY561" fmla="*/ 149895 h 697172"/>
                <a:gd name="connsiteX562" fmla="*/ 460171 w 592188"/>
                <a:gd name="connsiteY562" fmla="*/ 147961 h 697172"/>
                <a:gd name="connsiteX563" fmla="*/ 461391 w 592188"/>
                <a:gd name="connsiteY563" fmla="*/ 147047 h 697172"/>
                <a:gd name="connsiteX564" fmla="*/ 464420 w 592188"/>
                <a:gd name="connsiteY564" fmla="*/ 148114 h 697172"/>
                <a:gd name="connsiteX565" fmla="*/ 465896 w 592188"/>
                <a:gd name="connsiteY565" fmla="*/ 148819 h 697172"/>
                <a:gd name="connsiteX566" fmla="*/ 469125 w 592188"/>
                <a:gd name="connsiteY566" fmla="*/ 151848 h 697172"/>
                <a:gd name="connsiteX567" fmla="*/ 391992 w 592188"/>
                <a:gd name="connsiteY567" fmla="*/ 274577 h 697172"/>
                <a:gd name="connsiteX568" fmla="*/ 389448 w 592188"/>
                <a:gd name="connsiteY568" fmla="*/ 274663 h 697172"/>
                <a:gd name="connsiteX569" fmla="*/ 388820 w 592188"/>
                <a:gd name="connsiteY569" fmla="*/ 274329 h 697172"/>
                <a:gd name="connsiteX570" fmla="*/ 390354 w 592188"/>
                <a:gd name="connsiteY570" fmla="*/ 273491 h 697172"/>
                <a:gd name="connsiteX571" fmla="*/ 390497 w 592188"/>
                <a:gd name="connsiteY571" fmla="*/ 272091 h 697172"/>
                <a:gd name="connsiteX572" fmla="*/ 391420 w 592188"/>
                <a:gd name="connsiteY572" fmla="*/ 269596 h 697172"/>
                <a:gd name="connsiteX573" fmla="*/ 391401 w 592188"/>
                <a:gd name="connsiteY573" fmla="*/ 268881 h 697172"/>
                <a:gd name="connsiteX574" fmla="*/ 389382 w 592188"/>
                <a:gd name="connsiteY574" fmla="*/ 268748 h 697172"/>
                <a:gd name="connsiteX575" fmla="*/ 389487 w 592188"/>
                <a:gd name="connsiteY575" fmla="*/ 265919 h 697172"/>
                <a:gd name="connsiteX576" fmla="*/ 390991 w 592188"/>
                <a:gd name="connsiteY576" fmla="*/ 263119 h 697172"/>
                <a:gd name="connsiteX577" fmla="*/ 395135 w 592188"/>
                <a:gd name="connsiteY577" fmla="*/ 258709 h 697172"/>
                <a:gd name="connsiteX578" fmla="*/ 396268 w 592188"/>
                <a:gd name="connsiteY578" fmla="*/ 257880 h 697172"/>
                <a:gd name="connsiteX579" fmla="*/ 396440 w 592188"/>
                <a:gd name="connsiteY579" fmla="*/ 259814 h 697172"/>
                <a:gd name="connsiteX580" fmla="*/ 395182 w 592188"/>
                <a:gd name="connsiteY580" fmla="*/ 264376 h 697172"/>
                <a:gd name="connsiteX581" fmla="*/ 394935 w 592188"/>
                <a:gd name="connsiteY581" fmla="*/ 266024 h 697172"/>
                <a:gd name="connsiteX582" fmla="*/ 398193 w 592188"/>
                <a:gd name="connsiteY582" fmla="*/ 266367 h 697172"/>
                <a:gd name="connsiteX583" fmla="*/ 396097 w 592188"/>
                <a:gd name="connsiteY583" fmla="*/ 271824 h 697172"/>
                <a:gd name="connsiteX584" fmla="*/ 391992 w 592188"/>
                <a:gd name="connsiteY584" fmla="*/ 274577 h 697172"/>
                <a:gd name="connsiteX585" fmla="*/ 259042 w 592188"/>
                <a:gd name="connsiteY585" fmla="*/ 328527 h 697172"/>
                <a:gd name="connsiteX586" fmla="*/ 257823 w 592188"/>
                <a:gd name="connsiteY586" fmla="*/ 329755 h 697172"/>
                <a:gd name="connsiteX587" fmla="*/ 255537 w 592188"/>
                <a:gd name="connsiteY587" fmla="*/ 329355 h 697172"/>
                <a:gd name="connsiteX588" fmla="*/ 254212 w 592188"/>
                <a:gd name="connsiteY588" fmla="*/ 327574 h 697172"/>
                <a:gd name="connsiteX589" fmla="*/ 254651 w 592188"/>
                <a:gd name="connsiteY589" fmla="*/ 325564 h 697172"/>
                <a:gd name="connsiteX590" fmla="*/ 257041 w 592188"/>
                <a:gd name="connsiteY590" fmla="*/ 324022 h 697172"/>
                <a:gd name="connsiteX591" fmla="*/ 259327 w 592188"/>
                <a:gd name="connsiteY591" fmla="*/ 327117 h 697172"/>
                <a:gd name="connsiteX592" fmla="*/ 259042 w 592188"/>
                <a:gd name="connsiteY592" fmla="*/ 328527 h 697172"/>
                <a:gd name="connsiteX593" fmla="*/ 421729 w 592188"/>
                <a:gd name="connsiteY593" fmla="*/ 376809 h 697172"/>
                <a:gd name="connsiteX594" fmla="*/ 421443 w 592188"/>
                <a:gd name="connsiteY594" fmla="*/ 378333 h 697172"/>
                <a:gd name="connsiteX595" fmla="*/ 420024 w 592188"/>
                <a:gd name="connsiteY595" fmla="*/ 378000 h 697172"/>
                <a:gd name="connsiteX596" fmla="*/ 419348 w 592188"/>
                <a:gd name="connsiteY596" fmla="*/ 377009 h 697172"/>
                <a:gd name="connsiteX597" fmla="*/ 419433 w 592188"/>
                <a:gd name="connsiteY597" fmla="*/ 375228 h 697172"/>
                <a:gd name="connsiteX598" fmla="*/ 420928 w 592188"/>
                <a:gd name="connsiteY598" fmla="*/ 375218 h 697172"/>
                <a:gd name="connsiteX599" fmla="*/ 421729 w 592188"/>
                <a:gd name="connsiteY599" fmla="*/ 376809 h 697172"/>
                <a:gd name="connsiteX600" fmla="*/ 152514 w 592188"/>
                <a:gd name="connsiteY600" fmla="*/ 388849 h 697172"/>
                <a:gd name="connsiteX601" fmla="*/ 151971 w 592188"/>
                <a:gd name="connsiteY601" fmla="*/ 390401 h 697172"/>
                <a:gd name="connsiteX602" fmla="*/ 150161 w 592188"/>
                <a:gd name="connsiteY602" fmla="*/ 389306 h 697172"/>
                <a:gd name="connsiteX603" fmla="*/ 149333 w 592188"/>
                <a:gd name="connsiteY603" fmla="*/ 388315 h 697172"/>
                <a:gd name="connsiteX604" fmla="*/ 151019 w 592188"/>
                <a:gd name="connsiteY604" fmla="*/ 383429 h 697172"/>
                <a:gd name="connsiteX605" fmla="*/ 150819 w 592188"/>
                <a:gd name="connsiteY605" fmla="*/ 381571 h 697172"/>
                <a:gd name="connsiteX606" fmla="*/ 150923 w 592188"/>
                <a:gd name="connsiteY606" fmla="*/ 380667 h 697172"/>
                <a:gd name="connsiteX607" fmla="*/ 154267 w 592188"/>
                <a:gd name="connsiteY607" fmla="*/ 378105 h 697172"/>
                <a:gd name="connsiteX608" fmla="*/ 154848 w 592188"/>
                <a:gd name="connsiteY608" fmla="*/ 378590 h 697172"/>
                <a:gd name="connsiteX609" fmla="*/ 155048 w 592188"/>
                <a:gd name="connsiteY609" fmla="*/ 379304 h 697172"/>
                <a:gd name="connsiteX610" fmla="*/ 154753 w 592188"/>
                <a:gd name="connsiteY610" fmla="*/ 380400 h 697172"/>
                <a:gd name="connsiteX611" fmla="*/ 154924 w 592188"/>
                <a:gd name="connsiteY611" fmla="*/ 382819 h 697172"/>
                <a:gd name="connsiteX612" fmla="*/ 152409 w 592188"/>
                <a:gd name="connsiteY612" fmla="*/ 386820 h 697172"/>
                <a:gd name="connsiteX613" fmla="*/ 152514 w 592188"/>
                <a:gd name="connsiteY613" fmla="*/ 388849 h 697172"/>
                <a:gd name="connsiteX614" fmla="*/ 300809 w 592188"/>
                <a:gd name="connsiteY614" fmla="*/ 390954 h 697172"/>
                <a:gd name="connsiteX615" fmla="*/ 297913 w 592188"/>
                <a:gd name="connsiteY615" fmla="*/ 393697 h 697172"/>
                <a:gd name="connsiteX616" fmla="*/ 295399 w 592188"/>
                <a:gd name="connsiteY616" fmla="*/ 393507 h 697172"/>
                <a:gd name="connsiteX617" fmla="*/ 294141 w 592188"/>
                <a:gd name="connsiteY617" fmla="*/ 392278 h 697172"/>
                <a:gd name="connsiteX618" fmla="*/ 293722 w 592188"/>
                <a:gd name="connsiteY618" fmla="*/ 390763 h 697172"/>
                <a:gd name="connsiteX619" fmla="*/ 296113 w 592188"/>
                <a:gd name="connsiteY619" fmla="*/ 388382 h 697172"/>
                <a:gd name="connsiteX620" fmla="*/ 298170 w 592188"/>
                <a:gd name="connsiteY620" fmla="*/ 385010 h 697172"/>
                <a:gd name="connsiteX621" fmla="*/ 300038 w 592188"/>
                <a:gd name="connsiteY621" fmla="*/ 383515 h 697172"/>
                <a:gd name="connsiteX622" fmla="*/ 301542 w 592188"/>
                <a:gd name="connsiteY622" fmla="*/ 382676 h 697172"/>
                <a:gd name="connsiteX623" fmla="*/ 302723 w 592188"/>
                <a:gd name="connsiteY623" fmla="*/ 382705 h 697172"/>
                <a:gd name="connsiteX624" fmla="*/ 300075 w 592188"/>
                <a:gd name="connsiteY624" fmla="*/ 387410 h 697172"/>
                <a:gd name="connsiteX625" fmla="*/ 300809 w 592188"/>
                <a:gd name="connsiteY625" fmla="*/ 390954 h 697172"/>
                <a:gd name="connsiteX626" fmla="*/ 285273 w 592188"/>
                <a:gd name="connsiteY626" fmla="*/ 384658 h 697172"/>
                <a:gd name="connsiteX627" fmla="*/ 284779 w 592188"/>
                <a:gd name="connsiteY627" fmla="*/ 385296 h 697172"/>
                <a:gd name="connsiteX628" fmla="*/ 284302 w 592188"/>
                <a:gd name="connsiteY628" fmla="*/ 385124 h 697172"/>
                <a:gd name="connsiteX629" fmla="*/ 282597 w 592188"/>
                <a:gd name="connsiteY629" fmla="*/ 386601 h 697172"/>
                <a:gd name="connsiteX630" fmla="*/ 282235 w 592188"/>
                <a:gd name="connsiteY630" fmla="*/ 385181 h 697172"/>
                <a:gd name="connsiteX631" fmla="*/ 280892 w 592188"/>
                <a:gd name="connsiteY631" fmla="*/ 384238 h 697172"/>
                <a:gd name="connsiteX632" fmla="*/ 280730 w 592188"/>
                <a:gd name="connsiteY632" fmla="*/ 383496 h 697172"/>
                <a:gd name="connsiteX633" fmla="*/ 284569 w 592188"/>
                <a:gd name="connsiteY633" fmla="*/ 383010 h 697172"/>
                <a:gd name="connsiteX634" fmla="*/ 285807 w 592188"/>
                <a:gd name="connsiteY634" fmla="*/ 383400 h 697172"/>
                <a:gd name="connsiteX635" fmla="*/ 285273 w 592188"/>
                <a:gd name="connsiteY635" fmla="*/ 384658 h 697172"/>
                <a:gd name="connsiteX636" fmla="*/ 285416 w 592188"/>
                <a:gd name="connsiteY636" fmla="*/ 391982 h 697172"/>
                <a:gd name="connsiteX637" fmla="*/ 289122 w 592188"/>
                <a:gd name="connsiteY637" fmla="*/ 393325 h 697172"/>
                <a:gd name="connsiteX638" fmla="*/ 292903 w 592188"/>
                <a:gd name="connsiteY638" fmla="*/ 392944 h 697172"/>
                <a:gd name="connsiteX639" fmla="*/ 292846 w 592188"/>
                <a:gd name="connsiteY639" fmla="*/ 398821 h 697172"/>
                <a:gd name="connsiteX640" fmla="*/ 293389 w 592188"/>
                <a:gd name="connsiteY640" fmla="*/ 400793 h 697172"/>
                <a:gd name="connsiteX641" fmla="*/ 294446 w 592188"/>
                <a:gd name="connsiteY641" fmla="*/ 402555 h 697172"/>
                <a:gd name="connsiteX642" fmla="*/ 293903 w 592188"/>
                <a:gd name="connsiteY642" fmla="*/ 405117 h 697172"/>
                <a:gd name="connsiteX643" fmla="*/ 295617 w 592188"/>
                <a:gd name="connsiteY643" fmla="*/ 405994 h 697172"/>
                <a:gd name="connsiteX644" fmla="*/ 290531 w 592188"/>
                <a:gd name="connsiteY644" fmla="*/ 408908 h 697172"/>
                <a:gd name="connsiteX645" fmla="*/ 285950 w 592188"/>
                <a:gd name="connsiteY645" fmla="*/ 412775 h 697172"/>
                <a:gd name="connsiteX646" fmla="*/ 284064 w 592188"/>
                <a:gd name="connsiteY646" fmla="*/ 415376 h 697172"/>
                <a:gd name="connsiteX647" fmla="*/ 282359 w 592188"/>
                <a:gd name="connsiteY647" fmla="*/ 418167 h 697172"/>
                <a:gd name="connsiteX648" fmla="*/ 281368 w 592188"/>
                <a:gd name="connsiteY648" fmla="*/ 421119 h 697172"/>
                <a:gd name="connsiteX649" fmla="*/ 280730 w 592188"/>
                <a:gd name="connsiteY649" fmla="*/ 424291 h 697172"/>
                <a:gd name="connsiteX650" fmla="*/ 279196 w 592188"/>
                <a:gd name="connsiteY650" fmla="*/ 423034 h 697172"/>
                <a:gd name="connsiteX651" fmla="*/ 274777 w 592188"/>
                <a:gd name="connsiteY651" fmla="*/ 417881 h 697172"/>
                <a:gd name="connsiteX652" fmla="*/ 271976 w 592188"/>
                <a:gd name="connsiteY652" fmla="*/ 416471 h 697172"/>
                <a:gd name="connsiteX653" fmla="*/ 267471 w 592188"/>
                <a:gd name="connsiteY653" fmla="*/ 415719 h 697172"/>
                <a:gd name="connsiteX654" fmla="*/ 266042 w 592188"/>
                <a:gd name="connsiteY654" fmla="*/ 415890 h 697172"/>
                <a:gd name="connsiteX655" fmla="*/ 256784 w 592188"/>
                <a:gd name="connsiteY655" fmla="*/ 420700 h 697172"/>
                <a:gd name="connsiteX656" fmla="*/ 255555 w 592188"/>
                <a:gd name="connsiteY656" fmla="*/ 424215 h 697172"/>
                <a:gd name="connsiteX657" fmla="*/ 253032 w 592188"/>
                <a:gd name="connsiteY657" fmla="*/ 429501 h 697172"/>
                <a:gd name="connsiteX658" fmla="*/ 251831 w 592188"/>
                <a:gd name="connsiteY658" fmla="*/ 431244 h 697172"/>
                <a:gd name="connsiteX659" fmla="*/ 250498 w 592188"/>
                <a:gd name="connsiteY659" fmla="*/ 431749 h 697172"/>
                <a:gd name="connsiteX660" fmla="*/ 249555 w 592188"/>
                <a:gd name="connsiteY660" fmla="*/ 432654 h 697172"/>
                <a:gd name="connsiteX661" fmla="*/ 248526 w 592188"/>
                <a:gd name="connsiteY661" fmla="*/ 437150 h 697172"/>
                <a:gd name="connsiteX662" fmla="*/ 245659 w 592188"/>
                <a:gd name="connsiteY662" fmla="*/ 439912 h 697172"/>
                <a:gd name="connsiteX663" fmla="*/ 243897 w 592188"/>
                <a:gd name="connsiteY663" fmla="*/ 439998 h 697172"/>
                <a:gd name="connsiteX664" fmla="*/ 240906 w 592188"/>
                <a:gd name="connsiteY664" fmla="*/ 439236 h 697172"/>
                <a:gd name="connsiteX665" fmla="*/ 239553 w 592188"/>
                <a:gd name="connsiteY665" fmla="*/ 439664 h 697172"/>
                <a:gd name="connsiteX666" fmla="*/ 241344 w 592188"/>
                <a:gd name="connsiteY666" fmla="*/ 435235 h 697172"/>
                <a:gd name="connsiteX667" fmla="*/ 238487 w 592188"/>
                <a:gd name="connsiteY667" fmla="*/ 434692 h 697172"/>
                <a:gd name="connsiteX668" fmla="*/ 235620 w 592188"/>
                <a:gd name="connsiteY668" fmla="*/ 434788 h 697172"/>
                <a:gd name="connsiteX669" fmla="*/ 235553 w 592188"/>
                <a:gd name="connsiteY669" fmla="*/ 431902 h 697172"/>
                <a:gd name="connsiteX670" fmla="*/ 233819 w 592188"/>
                <a:gd name="connsiteY670" fmla="*/ 430263 h 697172"/>
                <a:gd name="connsiteX671" fmla="*/ 235105 w 592188"/>
                <a:gd name="connsiteY671" fmla="*/ 428130 h 697172"/>
                <a:gd name="connsiteX672" fmla="*/ 235143 w 592188"/>
                <a:gd name="connsiteY672" fmla="*/ 426387 h 697172"/>
                <a:gd name="connsiteX673" fmla="*/ 235896 w 592188"/>
                <a:gd name="connsiteY673" fmla="*/ 425425 h 697172"/>
                <a:gd name="connsiteX674" fmla="*/ 236153 w 592188"/>
                <a:gd name="connsiteY674" fmla="*/ 424024 h 697172"/>
                <a:gd name="connsiteX675" fmla="*/ 236048 w 592188"/>
                <a:gd name="connsiteY675" fmla="*/ 422824 h 697172"/>
                <a:gd name="connsiteX676" fmla="*/ 234286 w 592188"/>
                <a:gd name="connsiteY676" fmla="*/ 422462 h 697172"/>
                <a:gd name="connsiteX677" fmla="*/ 233210 w 592188"/>
                <a:gd name="connsiteY677" fmla="*/ 421615 h 697172"/>
                <a:gd name="connsiteX678" fmla="*/ 233410 w 592188"/>
                <a:gd name="connsiteY678" fmla="*/ 418452 h 697172"/>
                <a:gd name="connsiteX679" fmla="*/ 232400 w 592188"/>
                <a:gd name="connsiteY679" fmla="*/ 418338 h 697172"/>
                <a:gd name="connsiteX680" fmla="*/ 229886 w 592188"/>
                <a:gd name="connsiteY680" fmla="*/ 418890 h 697172"/>
                <a:gd name="connsiteX681" fmla="*/ 224666 w 592188"/>
                <a:gd name="connsiteY681" fmla="*/ 421329 h 697172"/>
                <a:gd name="connsiteX682" fmla="*/ 223247 w 592188"/>
                <a:gd name="connsiteY682" fmla="*/ 421329 h 697172"/>
                <a:gd name="connsiteX683" fmla="*/ 225428 w 592188"/>
                <a:gd name="connsiteY683" fmla="*/ 419586 h 697172"/>
                <a:gd name="connsiteX684" fmla="*/ 230067 w 592188"/>
                <a:gd name="connsiteY684" fmla="*/ 417204 h 697172"/>
                <a:gd name="connsiteX685" fmla="*/ 232153 w 592188"/>
                <a:gd name="connsiteY685" fmla="*/ 415833 h 697172"/>
                <a:gd name="connsiteX686" fmla="*/ 236705 w 592188"/>
                <a:gd name="connsiteY686" fmla="*/ 411985 h 697172"/>
                <a:gd name="connsiteX687" fmla="*/ 239573 w 592188"/>
                <a:gd name="connsiteY687" fmla="*/ 410166 h 697172"/>
                <a:gd name="connsiteX688" fmla="*/ 241059 w 592188"/>
                <a:gd name="connsiteY688" fmla="*/ 406937 h 697172"/>
                <a:gd name="connsiteX689" fmla="*/ 241525 w 592188"/>
                <a:gd name="connsiteY689" fmla="*/ 404974 h 697172"/>
                <a:gd name="connsiteX690" fmla="*/ 242497 w 592188"/>
                <a:gd name="connsiteY690" fmla="*/ 403241 h 697172"/>
                <a:gd name="connsiteX691" fmla="*/ 243354 w 592188"/>
                <a:gd name="connsiteY691" fmla="*/ 400469 h 697172"/>
                <a:gd name="connsiteX692" fmla="*/ 244821 w 592188"/>
                <a:gd name="connsiteY692" fmla="*/ 399545 h 697172"/>
                <a:gd name="connsiteX693" fmla="*/ 247383 w 592188"/>
                <a:gd name="connsiteY693" fmla="*/ 397164 h 697172"/>
                <a:gd name="connsiteX694" fmla="*/ 248850 w 592188"/>
                <a:gd name="connsiteY694" fmla="*/ 397393 h 697172"/>
                <a:gd name="connsiteX695" fmla="*/ 250488 w 592188"/>
                <a:gd name="connsiteY695" fmla="*/ 400317 h 697172"/>
                <a:gd name="connsiteX696" fmla="*/ 252689 w 592188"/>
                <a:gd name="connsiteY696" fmla="*/ 402555 h 697172"/>
                <a:gd name="connsiteX697" fmla="*/ 254270 w 592188"/>
                <a:gd name="connsiteY697" fmla="*/ 402365 h 697172"/>
                <a:gd name="connsiteX698" fmla="*/ 257099 w 592188"/>
                <a:gd name="connsiteY698" fmla="*/ 401212 h 697172"/>
                <a:gd name="connsiteX699" fmla="*/ 258470 w 592188"/>
                <a:gd name="connsiteY699" fmla="*/ 400955 h 697172"/>
                <a:gd name="connsiteX700" fmla="*/ 261738 w 592188"/>
                <a:gd name="connsiteY700" fmla="*/ 401098 h 697172"/>
                <a:gd name="connsiteX701" fmla="*/ 264680 w 592188"/>
                <a:gd name="connsiteY701" fmla="*/ 399679 h 697172"/>
                <a:gd name="connsiteX702" fmla="*/ 265881 w 592188"/>
                <a:gd name="connsiteY702" fmla="*/ 398002 h 697172"/>
                <a:gd name="connsiteX703" fmla="*/ 266329 w 592188"/>
                <a:gd name="connsiteY703" fmla="*/ 395907 h 697172"/>
                <a:gd name="connsiteX704" fmla="*/ 265233 w 592188"/>
                <a:gd name="connsiteY704" fmla="*/ 392392 h 697172"/>
                <a:gd name="connsiteX705" fmla="*/ 266642 w 592188"/>
                <a:gd name="connsiteY705" fmla="*/ 392744 h 697172"/>
                <a:gd name="connsiteX706" fmla="*/ 268005 w 592188"/>
                <a:gd name="connsiteY706" fmla="*/ 392602 h 697172"/>
                <a:gd name="connsiteX707" fmla="*/ 271196 w 592188"/>
                <a:gd name="connsiteY707" fmla="*/ 390363 h 697172"/>
                <a:gd name="connsiteX708" fmla="*/ 274482 w 592188"/>
                <a:gd name="connsiteY708" fmla="*/ 389030 h 697172"/>
                <a:gd name="connsiteX709" fmla="*/ 277882 w 592188"/>
                <a:gd name="connsiteY709" fmla="*/ 388696 h 697172"/>
                <a:gd name="connsiteX710" fmla="*/ 281711 w 592188"/>
                <a:gd name="connsiteY710" fmla="*/ 389963 h 697172"/>
                <a:gd name="connsiteX711" fmla="*/ 285416 w 592188"/>
                <a:gd name="connsiteY711" fmla="*/ 391982 h 697172"/>
                <a:gd name="connsiteX712" fmla="*/ 149685 w 592188"/>
                <a:gd name="connsiteY712" fmla="*/ 396259 h 697172"/>
                <a:gd name="connsiteX713" fmla="*/ 147942 w 592188"/>
                <a:gd name="connsiteY713" fmla="*/ 397564 h 697172"/>
                <a:gd name="connsiteX714" fmla="*/ 147199 w 592188"/>
                <a:gd name="connsiteY714" fmla="*/ 395573 h 697172"/>
                <a:gd name="connsiteX715" fmla="*/ 147961 w 592188"/>
                <a:gd name="connsiteY715" fmla="*/ 389915 h 697172"/>
                <a:gd name="connsiteX716" fmla="*/ 151228 w 592188"/>
                <a:gd name="connsiteY716" fmla="*/ 391078 h 697172"/>
                <a:gd name="connsiteX717" fmla="*/ 151171 w 592188"/>
                <a:gd name="connsiteY717" fmla="*/ 392811 h 697172"/>
                <a:gd name="connsiteX718" fmla="*/ 149685 w 592188"/>
                <a:gd name="connsiteY718" fmla="*/ 396259 h 697172"/>
                <a:gd name="connsiteX719" fmla="*/ 237867 w 592188"/>
                <a:gd name="connsiteY719" fmla="*/ 396526 h 697172"/>
                <a:gd name="connsiteX720" fmla="*/ 237096 w 592188"/>
                <a:gd name="connsiteY720" fmla="*/ 397812 h 697172"/>
                <a:gd name="connsiteX721" fmla="*/ 234725 w 592188"/>
                <a:gd name="connsiteY721" fmla="*/ 397421 h 697172"/>
                <a:gd name="connsiteX722" fmla="*/ 235677 w 592188"/>
                <a:gd name="connsiteY722" fmla="*/ 396307 h 697172"/>
                <a:gd name="connsiteX723" fmla="*/ 236401 w 592188"/>
                <a:gd name="connsiteY723" fmla="*/ 394954 h 697172"/>
                <a:gd name="connsiteX724" fmla="*/ 236934 w 592188"/>
                <a:gd name="connsiteY724" fmla="*/ 394678 h 697172"/>
                <a:gd name="connsiteX725" fmla="*/ 237382 w 592188"/>
                <a:gd name="connsiteY725" fmla="*/ 396145 h 697172"/>
                <a:gd name="connsiteX726" fmla="*/ 237867 w 592188"/>
                <a:gd name="connsiteY726" fmla="*/ 396526 h 697172"/>
                <a:gd name="connsiteX727" fmla="*/ 229514 w 592188"/>
                <a:gd name="connsiteY727" fmla="*/ 401984 h 697172"/>
                <a:gd name="connsiteX728" fmla="*/ 230819 w 592188"/>
                <a:gd name="connsiteY728" fmla="*/ 403165 h 697172"/>
                <a:gd name="connsiteX729" fmla="*/ 233915 w 592188"/>
                <a:gd name="connsiteY729" fmla="*/ 402689 h 697172"/>
                <a:gd name="connsiteX730" fmla="*/ 234296 w 592188"/>
                <a:gd name="connsiteY730" fmla="*/ 403022 h 697172"/>
                <a:gd name="connsiteX731" fmla="*/ 233391 w 592188"/>
                <a:gd name="connsiteY731" fmla="*/ 404089 h 697172"/>
                <a:gd name="connsiteX732" fmla="*/ 232020 w 592188"/>
                <a:gd name="connsiteY732" fmla="*/ 405146 h 697172"/>
                <a:gd name="connsiteX733" fmla="*/ 229543 w 592188"/>
                <a:gd name="connsiteY733" fmla="*/ 404355 h 697172"/>
                <a:gd name="connsiteX734" fmla="*/ 227981 w 592188"/>
                <a:gd name="connsiteY734" fmla="*/ 404317 h 697172"/>
                <a:gd name="connsiteX735" fmla="*/ 227762 w 592188"/>
                <a:gd name="connsiteY735" fmla="*/ 402555 h 697172"/>
                <a:gd name="connsiteX736" fmla="*/ 227962 w 592188"/>
                <a:gd name="connsiteY736" fmla="*/ 401917 h 697172"/>
                <a:gd name="connsiteX737" fmla="*/ 229514 w 592188"/>
                <a:gd name="connsiteY737" fmla="*/ 401984 h 697172"/>
                <a:gd name="connsiteX738" fmla="*/ 200349 w 592188"/>
                <a:gd name="connsiteY738" fmla="*/ 412947 h 697172"/>
                <a:gd name="connsiteX739" fmla="*/ 203939 w 592188"/>
                <a:gd name="connsiteY739" fmla="*/ 413899 h 697172"/>
                <a:gd name="connsiteX740" fmla="*/ 205464 w 592188"/>
                <a:gd name="connsiteY740" fmla="*/ 413956 h 697172"/>
                <a:gd name="connsiteX741" fmla="*/ 206864 w 592188"/>
                <a:gd name="connsiteY741" fmla="*/ 413528 h 697172"/>
                <a:gd name="connsiteX742" fmla="*/ 209016 w 592188"/>
                <a:gd name="connsiteY742" fmla="*/ 412280 h 697172"/>
                <a:gd name="connsiteX743" fmla="*/ 211255 w 592188"/>
                <a:gd name="connsiteY743" fmla="*/ 411356 h 697172"/>
                <a:gd name="connsiteX744" fmla="*/ 212864 w 592188"/>
                <a:gd name="connsiteY744" fmla="*/ 411823 h 697172"/>
                <a:gd name="connsiteX745" fmla="*/ 214284 w 592188"/>
                <a:gd name="connsiteY745" fmla="*/ 412937 h 697172"/>
                <a:gd name="connsiteX746" fmla="*/ 215026 w 592188"/>
                <a:gd name="connsiteY746" fmla="*/ 414509 h 697172"/>
                <a:gd name="connsiteX747" fmla="*/ 214665 w 592188"/>
                <a:gd name="connsiteY747" fmla="*/ 416147 h 697172"/>
                <a:gd name="connsiteX748" fmla="*/ 212121 w 592188"/>
                <a:gd name="connsiteY748" fmla="*/ 419671 h 697172"/>
                <a:gd name="connsiteX749" fmla="*/ 210026 w 592188"/>
                <a:gd name="connsiteY749" fmla="*/ 423424 h 697172"/>
                <a:gd name="connsiteX750" fmla="*/ 214826 w 592188"/>
                <a:gd name="connsiteY750" fmla="*/ 424129 h 697172"/>
                <a:gd name="connsiteX751" fmla="*/ 219627 w 592188"/>
                <a:gd name="connsiteY751" fmla="*/ 424053 h 697172"/>
                <a:gd name="connsiteX752" fmla="*/ 218513 w 592188"/>
                <a:gd name="connsiteY752" fmla="*/ 426368 h 697172"/>
                <a:gd name="connsiteX753" fmla="*/ 218322 w 592188"/>
                <a:gd name="connsiteY753" fmla="*/ 428387 h 697172"/>
                <a:gd name="connsiteX754" fmla="*/ 219789 w 592188"/>
                <a:gd name="connsiteY754" fmla="*/ 429349 h 697172"/>
                <a:gd name="connsiteX755" fmla="*/ 221037 w 592188"/>
                <a:gd name="connsiteY755" fmla="*/ 430644 h 697172"/>
                <a:gd name="connsiteX756" fmla="*/ 220713 w 592188"/>
                <a:gd name="connsiteY756" fmla="*/ 431816 h 697172"/>
                <a:gd name="connsiteX757" fmla="*/ 219999 w 592188"/>
                <a:gd name="connsiteY757" fmla="*/ 432968 h 697172"/>
                <a:gd name="connsiteX758" fmla="*/ 222618 w 592188"/>
                <a:gd name="connsiteY758" fmla="*/ 434702 h 697172"/>
                <a:gd name="connsiteX759" fmla="*/ 222447 w 592188"/>
                <a:gd name="connsiteY759" fmla="*/ 435864 h 697172"/>
                <a:gd name="connsiteX760" fmla="*/ 221770 w 592188"/>
                <a:gd name="connsiteY760" fmla="*/ 437083 h 697172"/>
                <a:gd name="connsiteX761" fmla="*/ 215227 w 592188"/>
                <a:gd name="connsiteY761" fmla="*/ 445027 h 697172"/>
                <a:gd name="connsiteX762" fmla="*/ 213303 w 592188"/>
                <a:gd name="connsiteY762" fmla="*/ 449037 h 697172"/>
                <a:gd name="connsiteX763" fmla="*/ 211969 w 592188"/>
                <a:gd name="connsiteY763" fmla="*/ 453447 h 697172"/>
                <a:gd name="connsiteX764" fmla="*/ 210741 w 592188"/>
                <a:gd name="connsiteY764" fmla="*/ 456667 h 697172"/>
                <a:gd name="connsiteX765" fmla="*/ 209845 w 592188"/>
                <a:gd name="connsiteY765" fmla="*/ 460010 h 697172"/>
                <a:gd name="connsiteX766" fmla="*/ 209169 w 592188"/>
                <a:gd name="connsiteY766" fmla="*/ 463610 h 697172"/>
                <a:gd name="connsiteX767" fmla="*/ 207950 w 592188"/>
                <a:gd name="connsiteY767" fmla="*/ 467325 h 697172"/>
                <a:gd name="connsiteX768" fmla="*/ 208359 w 592188"/>
                <a:gd name="connsiteY768" fmla="*/ 470611 h 697172"/>
                <a:gd name="connsiteX769" fmla="*/ 207950 w 592188"/>
                <a:gd name="connsiteY769" fmla="*/ 473983 h 697172"/>
                <a:gd name="connsiteX770" fmla="*/ 204664 w 592188"/>
                <a:gd name="connsiteY770" fmla="*/ 482289 h 697172"/>
                <a:gd name="connsiteX771" fmla="*/ 202320 w 592188"/>
                <a:gd name="connsiteY771" fmla="*/ 482137 h 697172"/>
                <a:gd name="connsiteX772" fmla="*/ 199377 w 592188"/>
                <a:gd name="connsiteY772" fmla="*/ 481136 h 697172"/>
                <a:gd name="connsiteX773" fmla="*/ 197539 w 592188"/>
                <a:gd name="connsiteY773" fmla="*/ 481289 h 697172"/>
                <a:gd name="connsiteX774" fmla="*/ 196586 w 592188"/>
                <a:gd name="connsiteY774" fmla="*/ 483127 h 697172"/>
                <a:gd name="connsiteX775" fmla="*/ 198272 w 592188"/>
                <a:gd name="connsiteY775" fmla="*/ 486909 h 697172"/>
                <a:gd name="connsiteX776" fmla="*/ 193034 w 592188"/>
                <a:gd name="connsiteY776" fmla="*/ 491395 h 697172"/>
                <a:gd name="connsiteX777" fmla="*/ 187242 w 592188"/>
                <a:gd name="connsiteY777" fmla="*/ 494405 h 697172"/>
                <a:gd name="connsiteX778" fmla="*/ 187204 w 592188"/>
                <a:gd name="connsiteY778" fmla="*/ 493033 h 697172"/>
                <a:gd name="connsiteX779" fmla="*/ 187757 w 592188"/>
                <a:gd name="connsiteY779" fmla="*/ 491957 h 697172"/>
                <a:gd name="connsiteX780" fmla="*/ 188585 w 592188"/>
                <a:gd name="connsiteY780" fmla="*/ 491090 h 697172"/>
                <a:gd name="connsiteX781" fmla="*/ 189186 w 592188"/>
                <a:gd name="connsiteY781" fmla="*/ 490042 h 697172"/>
                <a:gd name="connsiteX782" fmla="*/ 190033 w 592188"/>
                <a:gd name="connsiteY782" fmla="*/ 486518 h 697172"/>
                <a:gd name="connsiteX783" fmla="*/ 189614 w 592188"/>
                <a:gd name="connsiteY783" fmla="*/ 482965 h 697172"/>
                <a:gd name="connsiteX784" fmla="*/ 187861 w 592188"/>
                <a:gd name="connsiteY784" fmla="*/ 478507 h 697172"/>
                <a:gd name="connsiteX785" fmla="*/ 187737 w 592188"/>
                <a:gd name="connsiteY785" fmla="*/ 476907 h 697172"/>
                <a:gd name="connsiteX786" fmla="*/ 188947 w 592188"/>
                <a:gd name="connsiteY786" fmla="*/ 476260 h 697172"/>
                <a:gd name="connsiteX787" fmla="*/ 189757 w 592188"/>
                <a:gd name="connsiteY787" fmla="*/ 476069 h 697172"/>
                <a:gd name="connsiteX788" fmla="*/ 190195 w 592188"/>
                <a:gd name="connsiteY788" fmla="*/ 475450 h 697172"/>
                <a:gd name="connsiteX789" fmla="*/ 190214 w 592188"/>
                <a:gd name="connsiteY789" fmla="*/ 473974 h 697172"/>
                <a:gd name="connsiteX790" fmla="*/ 189662 w 592188"/>
                <a:gd name="connsiteY790" fmla="*/ 472878 h 697172"/>
                <a:gd name="connsiteX791" fmla="*/ 188004 w 592188"/>
                <a:gd name="connsiteY791" fmla="*/ 472526 h 697172"/>
                <a:gd name="connsiteX792" fmla="*/ 186423 w 592188"/>
                <a:gd name="connsiteY792" fmla="*/ 472507 h 697172"/>
                <a:gd name="connsiteX793" fmla="*/ 185308 w 592188"/>
                <a:gd name="connsiteY793" fmla="*/ 474164 h 697172"/>
                <a:gd name="connsiteX794" fmla="*/ 183775 w 592188"/>
                <a:gd name="connsiteY794" fmla="*/ 477355 h 697172"/>
                <a:gd name="connsiteX795" fmla="*/ 183032 w 592188"/>
                <a:gd name="connsiteY795" fmla="*/ 480584 h 697172"/>
                <a:gd name="connsiteX796" fmla="*/ 183356 w 592188"/>
                <a:gd name="connsiteY796" fmla="*/ 482346 h 697172"/>
                <a:gd name="connsiteX797" fmla="*/ 184032 w 592188"/>
                <a:gd name="connsiteY797" fmla="*/ 483927 h 697172"/>
                <a:gd name="connsiteX798" fmla="*/ 186137 w 592188"/>
                <a:gd name="connsiteY798" fmla="*/ 486566 h 697172"/>
                <a:gd name="connsiteX799" fmla="*/ 185528 w 592188"/>
                <a:gd name="connsiteY799" fmla="*/ 488128 h 697172"/>
                <a:gd name="connsiteX800" fmla="*/ 184652 w 592188"/>
                <a:gd name="connsiteY800" fmla="*/ 489337 h 697172"/>
                <a:gd name="connsiteX801" fmla="*/ 177222 w 592188"/>
                <a:gd name="connsiteY801" fmla="*/ 486585 h 697172"/>
                <a:gd name="connsiteX802" fmla="*/ 175612 w 592188"/>
                <a:gd name="connsiteY802" fmla="*/ 486385 h 697172"/>
                <a:gd name="connsiteX803" fmla="*/ 174279 w 592188"/>
                <a:gd name="connsiteY803" fmla="*/ 485804 h 697172"/>
                <a:gd name="connsiteX804" fmla="*/ 172850 w 592188"/>
                <a:gd name="connsiteY804" fmla="*/ 482175 h 697172"/>
                <a:gd name="connsiteX805" fmla="*/ 175879 w 592188"/>
                <a:gd name="connsiteY805" fmla="*/ 481298 h 697172"/>
                <a:gd name="connsiteX806" fmla="*/ 176774 w 592188"/>
                <a:gd name="connsiteY806" fmla="*/ 480860 h 697172"/>
                <a:gd name="connsiteX807" fmla="*/ 177108 w 592188"/>
                <a:gd name="connsiteY807" fmla="*/ 479698 h 697172"/>
                <a:gd name="connsiteX808" fmla="*/ 177517 w 592188"/>
                <a:gd name="connsiteY808" fmla="*/ 476155 h 697172"/>
                <a:gd name="connsiteX809" fmla="*/ 176107 w 592188"/>
                <a:gd name="connsiteY809" fmla="*/ 473183 h 697172"/>
                <a:gd name="connsiteX810" fmla="*/ 174907 w 592188"/>
                <a:gd name="connsiteY810" fmla="*/ 472126 h 697172"/>
                <a:gd name="connsiteX811" fmla="*/ 173936 w 592188"/>
                <a:gd name="connsiteY811" fmla="*/ 470916 h 697172"/>
                <a:gd name="connsiteX812" fmla="*/ 174545 w 592188"/>
                <a:gd name="connsiteY812" fmla="*/ 468411 h 697172"/>
                <a:gd name="connsiteX813" fmla="*/ 174145 w 592188"/>
                <a:gd name="connsiteY813" fmla="*/ 465249 h 697172"/>
                <a:gd name="connsiteX814" fmla="*/ 174107 w 592188"/>
                <a:gd name="connsiteY814" fmla="*/ 460829 h 697172"/>
                <a:gd name="connsiteX815" fmla="*/ 174631 w 592188"/>
                <a:gd name="connsiteY815" fmla="*/ 460067 h 697172"/>
                <a:gd name="connsiteX816" fmla="*/ 177441 w 592188"/>
                <a:gd name="connsiteY816" fmla="*/ 459172 h 697172"/>
                <a:gd name="connsiteX817" fmla="*/ 179470 w 592188"/>
                <a:gd name="connsiteY817" fmla="*/ 456800 h 697172"/>
                <a:gd name="connsiteX818" fmla="*/ 181260 w 592188"/>
                <a:gd name="connsiteY818" fmla="*/ 454095 h 697172"/>
                <a:gd name="connsiteX819" fmla="*/ 183880 w 592188"/>
                <a:gd name="connsiteY819" fmla="*/ 449332 h 697172"/>
                <a:gd name="connsiteX820" fmla="*/ 186033 w 592188"/>
                <a:gd name="connsiteY820" fmla="*/ 444179 h 697172"/>
                <a:gd name="connsiteX821" fmla="*/ 183966 w 592188"/>
                <a:gd name="connsiteY821" fmla="*/ 443960 h 697172"/>
                <a:gd name="connsiteX822" fmla="*/ 182213 w 592188"/>
                <a:gd name="connsiteY822" fmla="*/ 442989 h 697172"/>
                <a:gd name="connsiteX823" fmla="*/ 184118 w 592188"/>
                <a:gd name="connsiteY823" fmla="*/ 440550 h 697172"/>
                <a:gd name="connsiteX824" fmla="*/ 183528 w 592188"/>
                <a:gd name="connsiteY824" fmla="*/ 437464 h 697172"/>
                <a:gd name="connsiteX825" fmla="*/ 180670 w 592188"/>
                <a:gd name="connsiteY825" fmla="*/ 433673 h 697172"/>
                <a:gd name="connsiteX826" fmla="*/ 179098 w 592188"/>
                <a:gd name="connsiteY826" fmla="*/ 429196 h 697172"/>
                <a:gd name="connsiteX827" fmla="*/ 176574 w 592188"/>
                <a:gd name="connsiteY827" fmla="*/ 427216 h 697172"/>
                <a:gd name="connsiteX828" fmla="*/ 175241 w 592188"/>
                <a:gd name="connsiteY828" fmla="*/ 426491 h 697172"/>
                <a:gd name="connsiteX829" fmla="*/ 173612 w 592188"/>
                <a:gd name="connsiteY829" fmla="*/ 427539 h 697172"/>
                <a:gd name="connsiteX830" fmla="*/ 172278 w 592188"/>
                <a:gd name="connsiteY830" fmla="*/ 428797 h 697172"/>
                <a:gd name="connsiteX831" fmla="*/ 173517 w 592188"/>
                <a:gd name="connsiteY831" fmla="*/ 431711 h 697172"/>
                <a:gd name="connsiteX832" fmla="*/ 173364 w 592188"/>
                <a:gd name="connsiteY832" fmla="*/ 434292 h 697172"/>
                <a:gd name="connsiteX833" fmla="*/ 173564 w 592188"/>
                <a:gd name="connsiteY833" fmla="*/ 436845 h 697172"/>
                <a:gd name="connsiteX834" fmla="*/ 174822 w 592188"/>
                <a:gd name="connsiteY834" fmla="*/ 436988 h 697172"/>
                <a:gd name="connsiteX835" fmla="*/ 176374 w 592188"/>
                <a:gd name="connsiteY835" fmla="*/ 436350 h 697172"/>
                <a:gd name="connsiteX836" fmla="*/ 177612 w 592188"/>
                <a:gd name="connsiteY836" fmla="*/ 436797 h 697172"/>
                <a:gd name="connsiteX837" fmla="*/ 178336 w 592188"/>
                <a:gd name="connsiteY837" fmla="*/ 438140 h 697172"/>
                <a:gd name="connsiteX838" fmla="*/ 178536 w 592188"/>
                <a:gd name="connsiteY838" fmla="*/ 439864 h 697172"/>
                <a:gd name="connsiteX839" fmla="*/ 177984 w 592188"/>
                <a:gd name="connsiteY839" fmla="*/ 441570 h 697172"/>
                <a:gd name="connsiteX840" fmla="*/ 176850 w 592188"/>
                <a:gd name="connsiteY840" fmla="*/ 442417 h 697172"/>
                <a:gd name="connsiteX841" fmla="*/ 175460 w 592188"/>
                <a:gd name="connsiteY841" fmla="*/ 442351 h 697172"/>
                <a:gd name="connsiteX842" fmla="*/ 174060 w 592188"/>
                <a:gd name="connsiteY842" fmla="*/ 441427 h 697172"/>
                <a:gd name="connsiteX843" fmla="*/ 172964 w 592188"/>
                <a:gd name="connsiteY843" fmla="*/ 440112 h 697172"/>
                <a:gd name="connsiteX844" fmla="*/ 170345 w 592188"/>
                <a:gd name="connsiteY844" fmla="*/ 439388 h 697172"/>
                <a:gd name="connsiteX845" fmla="*/ 167583 w 592188"/>
                <a:gd name="connsiteY845" fmla="*/ 440941 h 697172"/>
                <a:gd name="connsiteX846" fmla="*/ 164963 w 592188"/>
                <a:gd name="connsiteY846" fmla="*/ 444103 h 697172"/>
                <a:gd name="connsiteX847" fmla="*/ 162725 w 592188"/>
                <a:gd name="connsiteY847" fmla="*/ 445703 h 697172"/>
                <a:gd name="connsiteX848" fmla="*/ 163773 w 592188"/>
                <a:gd name="connsiteY848" fmla="*/ 443360 h 697172"/>
                <a:gd name="connsiteX849" fmla="*/ 164278 w 592188"/>
                <a:gd name="connsiteY849" fmla="*/ 440827 h 697172"/>
                <a:gd name="connsiteX850" fmla="*/ 163192 w 592188"/>
                <a:gd name="connsiteY850" fmla="*/ 439045 h 697172"/>
                <a:gd name="connsiteX851" fmla="*/ 160620 w 592188"/>
                <a:gd name="connsiteY851" fmla="*/ 436083 h 697172"/>
                <a:gd name="connsiteX852" fmla="*/ 160020 w 592188"/>
                <a:gd name="connsiteY852" fmla="*/ 434369 h 697172"/>
                <a:gd name="connsiteX853" fmla="*/ 159868 w 592188"/>
                <a:gd name="connsiteY853" fmla="*/ 432292 h 697172"/>
                <a:gd name="connsiteX854" fmla="*/ 160325 w 592188"/>
                <a:gd name="connsiteY854" fmla="*/ 430235 h 697172"/>
                <a:gd name="connsiteX855" fmla="*/ 162953 w 592188"/>
                <a:gd name="connsiteY855" fmla="*/ 432597 h 697172"/>
                <a:gd name="connsiteX856" fmla="*/ 164306 w 592188"/>
                <a:gd name="connsiteY856" fmla="*/ 435540 h 697172"/>
                <a:gd name="connsiteX857" fmla="*/ 166249 w 592188"/>
                <a:gd name="connsiteY857" fmla="*/ 436836 h 697172"/>
                <a:gd name="connsiteX858" fmla="*/ 168678 w 592188"/>
                <a:gd name="connsiteY858" fmla="*/ 436845 h 697172"/>
                <a:gd name="connsiteX859" fmla="*/ 166811 w 592188"/>
                <a:gd name="connsiteY859" fmla="*/ 432521 h 697172"/>
                <a:gd name="connsiteX860" fmla="*/ 166145 w 592188"/>
                <a:gd name="connsiteY860" fmla="*/ 431425 h 697172"/>
                <a:gd name="connsiteX861" fmla="*/ 163535 w 592188"/>
                <a:gd name="connsiteY861" fmla="*/ 429482 h 697172"/>
                <a:gd name="connsiteX862" fmla="*/ 159953 w 592188"/>
                <a:gd name="connsiteY862" fmla="*/ 426215 h 697172"/>
                <a:gd name="connsiteX863" fmla="*/ 157686 w 592188"/>
                <a:gd name="connsiteY863" fmla="*/ 424634 h 697172"/>
                <a:gd name="connsiteX864" fmla="*/ 158486 w 592188"/>
                <a:gd name="connsiteY864" fmla="*/ 421215 h 697172"/>
                <a:gd name="connsiteX865" fmla="*/ 159829 w 592188"/>
                <a:gd name="connsiteY865" fmla="*/ 420538 h 697172"/>
                <a:gd name="connsiteX866" fmla="*/ 160954 w 592188"/>
                <a:gd name="connsiteY866" fmla="*/ 420700 h 697172"/>
                <a:gd name="connsiteX867" fmla="*/ 164744 w 592188"/>
                <a:gd name="connsiteY867" fmla="*/ 421910 h 697172"/>
                <a:gd name="connsiteX868" fmla="*/ 165097 w 592188"/>
                <a:gd name="connsiteY868" fmla="*/ 420205 h 697172"/>
                <a:gd name="connsiteX869" fmla="*/ 164535 w 592188"/>
                <a:gd name="connsiteY869" fmla="*/ 419291 h 697172"/>
                <a:gd name="connsiteX870" fmla="*/ 164249 w 592188"/>
                <a:gd name="connsiteY870" fmla="*/ 418233 h 697172"/>
                <a:gd name="connsiteX871" fmla="*/ 166754 w 592188"/>
                <a:gd name="connsiteY871" fmla="*/ 416757 h 697172"/>
                <a:gd name="connsiteX872" fmla="*/ 170840 w 592188"/>
                <a:gd name="connsiteY872" fmla="*/ 415538 h 697172"/>
                <a:gd name="connsiteX873" fmla="*/ 171678 w 592188"/>
                <a:gd name="connsiteY873" fmla="*/ 414966 h 697172"/>
                <a:gd name="connsiteX874" fmla="*/ 172402 w 592188"/>
                <a:gd name="connsiteY874" fmla="*/ 413738 h 697172"/>
                <a:gd name="connsiteX875" fmla="*/ 173402 w 592188"/>
                <a:gd name="connsiteY875" fmla="*/ 413099 h 697172"/>
                <a:gd name="connsiteX876" fmla="*/ 176260 w 592188"/>
                <a:gd name="connsiteY876" fmla="*/ 413118 h 697172"/>
                <a:gd name="connsiteX877" fmla="*/ 178670 w 592188"/>
                <a:gd name="connsiteY877" fmla="*/ 411937 h 697172"/>
                <a:gd name="connsiteX878" fmla="*/ 180660 w 592188"/>
                <a:gd name="connsiteY878" fmla="*/ 408746 h 697172"/>
                <a:gd name="connsiteX879" fmla="*/ 181137 w 592188"/>
                <a:gd name="connsiteY879" fmla="*/ 406994 h 697172"/>
                <a:gd name="connsiteX880" fmla="*/ 181842 w 592188"/>
                <a:gd name="connsiteY880" fmla="*/ 405527 h 697172"/>
                <a:gd name="connsiteX881" fmla="*/ 186804 w 592188"/>
                <a:gd name="connsiteY881" fmla="*/ 402936 h 697172"/>
                <a:gd name="connsiteX882" fmla="*/ 188033 w 592188"/>
                <a:gd name="connsiteY882" fmla="*/ 402536 h 697172"/>
                <a:gd name="connsiteX883" fmla="*/ 191357 w 592188"/>
                <a:gd name="connsiteY883" fmla="*/ 402860 h 697172"/>
                <a:gd name="connsiteX884" fmla="*/ 194386 w 592188"/>
                <a:gd name="connsiteY884" fmla="*/ 404327 h 697172"/>
                <a:gd name="connsiteX885" fmla="*/ 195882 w 592188"/>
                <a:gd name="connsiteY885" fmla="*/ 407413 h 697172"/>
                <a:gd name="connsiteX886" fmla="*/ 197196 w 592188"/>
                <a:gd name="connsiteY886" fmla="*/ 410709 h 697172"/>
                <a:gd name="connsiteX887" fmla="*/ 200349 w 592188"/>
                <a:gd name="connsiteY887" fmla="*/ 412947 h 697172"/>
                <a:gd name="connsiteX888" fmla="*/ 163487 w 592188"/>
                <a:gd name="connsiteY888" fmla="*/ 408270 h 697172"/>
                <a:gd name="connsiteX889" fmla="*/ 161639 w 592188"/>
                <a:gd name="connsiteY889" fmla="*/ 409594 h 697172"/>
                <a:gd name="connsiteX890" fmla="*/ 160248 w 592188"/>
                <a:gd name="connsiteY890" fmla="*/ 408565 h 697172"/>
                <a:gd name="connsiteX891" fmla="*/ 160924 w 592188"/>
                <a:gd name="connsiteY891" fmla="*/ 405708 h 697172"/>
                <a:gd name="connsiteX892" fmla="*/ 161382 w 592188"/>
                <a:gd name="connsiteY892" fmla="*/ 404756 h 697172"/>
                <a:gd name="connsiteX893" fmla="*/ 162963 w 592188"/>
                <a:gd name="connsiteY893" fmla="*/ 405699 h 697172"/>
                <a:gd name="connsiteX894" fmla="*/ 163487 w 592188"/>
                <a:gd name="connsiteY894" fmla="*/ 408270 h 697172"/>
                <a:gd name="connsiteX895" fmla="*/ 155353 w 592188"/>
                <a:gd name="connsiteY895" fmla="*/ 425053 h 697172"/>
                <a:gd name="connsiteX896" fmla="*/ 153476 w 592188"/>
                <a:gd name="connsiteY896" fmla="*/ 426549 h 697172"/>
                <a:gd name="connsiteX897" fmla="*/ 152114 w 592188"/>
                <a:gd name="connsiteY897" fmla="*/ 426549 h 697172"/>
                <a:gd name="connsiteX898" fmla="*/ 153352 w 592188"/>
                <a:gd name="connsiteY898" fmla="*/ 424796 h 697172"/>
                <a:gd name="connsiteX899" fmla="*/ 153524 w 592188"/>
                <a:gd name="connsiteY899" fmla="*/ 423967 h 697172"/>
                <a:gd name="connsiteX900" fmla="*/ 154562 w 592188"/>
                <a:gd name="connsiteY900" fmla="*/ 421615 h 697172"/>
                <a:gd name="connsiteX901" fmla="*/ 156591 w 592188"/>
                <a:gd name="connsiteY901" fmla="*/ 420776 h 697172"/>
                <a:gd name="connsiteX902" fmla="*/ 157448 w 592188"/>
                <a:gd name="connsiteY902" fmla="*/ 420672 h 697172"/>
                <a:gd name="connsiteX903" fmla="*/ 155790 w 592188"/>
                <a:gd name="connsiteY903" fmla="*/ 423110 h 697172"/>
                <a:gd name="connsiteX904" fmla="*/ 155353 w 592188"/>
                <a:gd name="connsiteY904" fmla="*/ 425053 h 697172"/>
                <a:gd name="connsiteX905" fmla="*/ 144266 w 592188"/>
                <a:gd name="connsiteY905" fmla="*/ 437188 h 697172"/>
                <a:gd name="connsiteX906" fmla="*/ 143599 w 592188"/>
                <a:gd name="connsiteY906" fmla="*/ 437531 h 697172"/>
                <a:gd name="connsiteX907" fmla="*/ 142741 w 592188"/>
                <a:gd name="connsiteY907" fmla="*/ 434673 h 697172"/>
                <a:gd name="connsiteX908" fmla="*/ 142141 w 592188"/>
                <a:gd name="connsiteY908" fmla="*/ 433654 h 697172"/>
                <a:gd name="connsiteX909" fmla="*/ 143141 w 592188"/>
                <a:gd name="connsiteY909" fmla="*/ 433111 h 697172"/>
                <a:gd name="connsiteX910" fmla="*/ 145151 w 592188"/>
                <a:gd name="connsiteY910" fmla="*/ 427920 h 697172"/>
                <a:gd name="connsiteX911" fmla="*/ 145513 w 592188"/>
                <a:gd name="connsiteY911" fmla="*/ 429978 h 697172"/>
                <a:gd name="connsiteX912" fmla="*/ 146295 w 592188"/>
                <a:gd name="connsiteY912" fmla="*/ 432016 h 697172"/>
                <a:gd name="connsiteX913" fmla="*/ 147075 w 592188"/>
                <a:gd name="connsiteY913" fmla="*/ 432340 h 697172"/>
                <a:gd name="connsiteX914" fmla="*/ 146313 w 592188"/>
                <a:gd name="connsiteY914" fmla="*/ 433826 h 697172"/>
                <a:gd name="connsiteX915" fmla="*/ 145199 w 592188"/>
                <a:gd name="connsiteY915" fmla="*/ 434378 h 697172"/>
                <a:gd name="connsiteX916" fmla="*/ 144266 w 592188"/>
                <a:gd name="connsiteY916" fmla="*/ 437188 h 697172"/>
                <a:gd name="connsiteX917" fmla="*/ 432016 w 592188"/>
                <a:gd name="connsiteY917" fmla="*/ 430349 h 697172"/>
                <a:gd name="connsiteX918" fmla="*/ 431549 w 592188"/>
                <a:gd name="connsiteY918" fmla="*/ 430682 h 697172"/>
                <a:gd name="connsiteX919" fmla="*/ 430263 w 592188"/>
                <a:gd name="connsiteY919" fmla="*/ 429644 h 697172"/>
                <a:gd name="connsiteX920" fmla="*/ 430073 w 592188"/>
                <a:gd name="connsiteY920" fmla="*/ 428720 h 697172"/>
                <a:gd name="connsiteX921" fmla="*/ 430301 w 592188"/>
                <a:gd name="connsiteY921" fmla="*/ 428149 h 697172"/>
                <a:gd name="connsiteX922" fmla="*/ 431139 w 592188"/>
                <a:gd name="connsiteY922" fmla="*/ 428025 h 697172"/>
                <a:gd name="connsiteX923" fmla="*/ 432873 w 592188"/>
                <a:gd name="connsiteY923" fmla="*/ 429158 h 697172"/>
                <a:gd name="connsiteX924" fmla="*/ 432016 w 592188"/>
                <a:gd name="connsiteY924" fmla="*/ 430349 h 697172"/>
                <a:gd name="connsiteX925" fmla="*/ 133264 w 592188"/>
                <a:gd name="connsiteY925" fmla="*/ 438979 h 697172"/>
                <a:gd name="connsiteX926" fmla="*/ 134302 w 592188"/>
                <a:gd name="connsiteY926" fmla="*/ 439836 h 697172"/>
                <a:gd name="connsiteX927" fmla="*/ 135817 w 592188"/>
                <a:gd name="connsiteY927" fmla="*/ 439350 h 697172"/>
                <a:gd name="connsiteX928" fmla="*/ 137027 w 592188"/>
                <a:gd name="connsiteY928" fmla="*/ 439236 h 697172"/>
                <a:gd name="connsiteX929" fmla="*/ 137893 w 592188"/>
                <a:gd name="connsiteY929" fmla="*/ 439646 h 697172"/>
                <a:gd name="connsiteX930" fmla="*/ 138989 w 592188"/>
                <a:gd name="connsiteY930" fmla="*/ 441846 h 697172"/>
                <a:gd name="connsiteX931" fmla="*/ 139389 w 592188"/>
                <a:gd name="connsiteY931" fmla="*/ 443151 h 697172"/>
                <a:gd name="connsiteX932" fmla="*/ 137436 w 592188"/>
                <a:gd name="connsiteY932" fmla="*/ 443332 h 697172"/>
                <a:gd name="connsiteX933" fmla="*/ 136607 w 592188"/>
                <a:gd name="connsiteY933" fmla="*/ 443637 h 697172"/>
                <a:gd name="connsiteX934" fmla="*/ 135541 w 592188"/>
                <a:gd name="connsiteY934" fmla="*/ 445227 h 697172"/>
                <a:gd name="connsiteX935" fmla="*/ 134007 w 592188"/>
                <a:gd name="connsiteY935" fmla="*/ 444637 h 697172"/>
                <a:gd name="connsiteX936" fmla="*/ 133045 w 592188"/>
                <a:gd name="connsiteY936" fmla="*/ 443884 h 697172"/>
                <a:gd name="connsiteX937" fmla="*/ 132836 w 592188"/>
                <a:gd name="connsiteY937" fmla="*/ 442827 h 697172"/>
                <a:gd name="connsiteX938" fmla="*/ 133264 w 592188"/>
                <a:gd name="connsiteY938" fmla="*/ 438979 h 697172"/>
                <a:gd name="connsiteX939" fmla="*/ 171145 w 592188"/>
                <a:gd name="connsiteY939" fmla="*/ 456457 h 697172"/>
                <a:gd name="connsiteX940" fmla="*/ 169030 w 592188"/>
                <a:gd name="connsiteY940" fmla="*/ 457581 h 697172"/>
                <a:gd name="connsiteX941" fmla="*/ 168764 w 592188"/>
                <a:gd name="connsiteY941" fmla="*/ 456505 h 697172"/>
                <a:gd name="connsiteX942" fmla="*/ 167868 w 592188"/>
                <a:gd name="connsiteY942" fmla="*/ 456009 h 697172"/>
                <a:gd name="connsiteX943" fmla="*/ 169402 w 592188"/>
                <a:gd name="connsiteY943" fmla="*/ 454495 h 697172"/>
                <a:gd name="connsiteX944" fmla="*/ 169345 w 592188"/>
                <a:gd name="connsiteY944" fmla="*/ 453809 h 697172"/>
                <a:gd name="connsiteX945" fmla="*/ 168373 w 592188"/>
                <a:gd name="connsiteY945" fmla="*/ 452790 h 697172"/>
                <a:gd name="connsiteX946" fmla="*/ 169497 w 592188"/>
                <a:gd name="connsiteY946" fmla="*/ 448923 h 697172"/>
                <a:gd name="connsiteX947" fmla="*/ 169193 w 592188"/>
                <a:gd name="connsiteY947" fmla="*/ 447256 h 697172"/>
                <a:gd name="connsiteX948" fmla="*/ 173412 w 592188"/>
                <a:gd name="connsiteY948" fmla="*/ 446637 h 697172"/>
                <a:gd name="connsiteX949" fmla="*/ 174184 w 592188"/>
                <a:gd name="connsiteY949" fmla="*/ 448208 h 697172"/>
                <a:gd name="connsiteX950" fmla="*/ 174260 w 592188"/>
                <a:gd name="connsiteY950" fmla="*/ 452971 h 697172"/>
                <a:gd name="connsiteX951" fmla="*/ 171145 w 592188"/>
                <a:gd name="connsiteY951" fmla="*/ 456457 h 697172"/>
                <a:gd name="connsiteX952" fmla="*/ 179127 w 592188"/>
                <a:gd name="connsiteY952" fmla="*/ 450352 h 697172"/>
                <a:gd name="connsiteX953" fmla="*/ 176765 w 592188"/>
                <a:gd name="connsiteY953" fmla="*/ 450495 h 697172"/>
                <a:gd name="connsiteX954" fmla="*/ 175783 w 592188"/>
                <a:gd name="connsiteY954" fmla="*/ 450123 h 697172"/>
                <a:gd name="connsiteX955" fmla="*/ 175393 w 592188"/>
                <a:gd name="connsiteY955" fmla="*/ 449123 h 697172"/>
                <a:gd name="connsiteX956" fmla="*/ 178708 w 592188"/>
                <a:gd name="connsiteY956" fmla="*/ 447094 h 697172"/>
                <a:gd name="connsiteX957" fmla="*/ 181280 w 592188"/>
                <a:gd name="connsiteY957" fmla="*/ 447456 h 697172"/>
                <a:gd name="connsiteX958" fmla="*/ 180137 w 592188"/>
                <a:gd name="connsiteY958" fmla="*/ 449285 h 697172"/>
                <a:gd name="connsiteX959" fmla="*/ 179127 w 592188"/>
                <a:gd name="connsiteY959" fmla="*/ 450352 h 697172"/>
                <a:gd name="connsiteX960" fmla="*/ 161411 w 592188"/>
                <a:gd name="connsiteY960" fmla="*/ 474412 h 697172"/>
                <a:gd name="connsiteX961" fmla="*/ 160572 w 592188"/>
                <a:gd name="connsiteY961" fmla="*/ 474955 h 697172"/>
                <a:gd name="connsiteX962" fmla="*/ 161106 w 592188"/>
                <a:gd name="connsiteY962" fmla="*/ 472497 h 697172"/>
                <a:gd name="connsiteX963" fmla="*/ 163258 w 592188"/>
                <a:gd name="connsiteY963" fmla="*/ 470345 h 697172"/>
                <a:gd name="connsiteX964" fmla="*/ 163439 w 592188"/>
                <a:gd name="connsiteY964" fmla="*/ 471735 h 697172"/>
                <a:gd name="connsiteX965" fmla="*/ 161411 w 592188"/>
                <a:gd name="connsiteY965" fmla="*/ 474412 h 697172"/>
                <a:gd name="connsiteX966" fmla="*/ 194596 w 592188"/>
                <a:gd name="connsiteY966" fmla="*/ 513531 h 697172"/>
                <a:gd name="connsiteX967" fmla="*/ 192252 w 592188"/>
                <a:gd name="connsiteY967" fmla="*/ 513855 h 697172"/>
                <a:gd name="connsiteX968" fmla="*/ 192205 w 592188"/>
                <a:gd name="connsiteY968" fmla="*/ 512064 h 697172"/>
                <a:gd name="connsiteX969" fmla="*/ 194062 w 592188"/>
                <a:gd name="connsiteY969" fmla="*/ 508025 h 697172"/>
                <a:gd name="connsiteX970" fmla="*/ 194262 w 592188"/>
                <a:gd name="connsiteY970" fmla="*/ 505054 h 697172"/>
                <a:gd name="connsiteX971" fmla="*/ 195996 w 592188"/>
                <a:gd name="connsiteY971" fmla="*/ 501301 h 697172"/>
                <a:gd name="connsiteX972" fmla="*/ 196729 w 592188"/>
                <a:gd name="connsiteY972" fmla="*/ 500482 h 697172"/>
                <a:gd name="connsiteX973" fmla="*/ 197282 w 592188"/>
                <a:gd name="connsiteY973" fmla="*/ 500186 h 697172"/>
                <a:gd name="connsiteX974" fmla="*/ 197882 w 592188"/>
                <a:gd name="connsiteY974" fmla="*/ 501358 h 697172"/>
                <a:gd name="connsiteX975" fmla="*/ 197215 w 592188"/>
                <a:gd name="connsiteY975" fmla="*/ 505949 h 697172"/>
                <a:gd name="connsiteX976" fmla="*/ 195472 w 592188"/>
                <a:gd name="connsiteY976" fmla="*/ 509426 h 697172"/>
                <a:gd name="connsiteX977" fmla="*/ 194596 w 592188"/>
                <a:gd name="connsiteY977" fmla="*/ 513531 h 697172"/>
                <a:gd name="connsiteX978" fmla="*/ 185594 w 592188"/>
                <a:gd name="connsiteY978" fmla="*/ 517655 h 697172"/>
                <a:gd name="connsiteX979" fmla="*/ 182537 w 592188"/>
                <a:gd name="connsiteY979" fmla="*/ 518322 h 697172"/>
                <a:gd name="connsiteX980" fmla="*/ 180860 w 592188"/>
                <a:gd name="connsiteY980" fmla="*/ 517608 h 697172"/>
                <a:gd name="connsiteX981" fmla="*/ 179318 w 592188"/>
                <a:gd name="connsiteY981" fmla="*/ 513807 h 697172"/>
                <a:gd name="connsiteX982" fmla="*/ 182242 w 592188"/>
                <a:gd name="connsiteY982" fmla="*/ 511426 h 697172"/>
                <a:gd name="connsiteX983" fmla="*/ 186147 w 592188"/>
                <a:gd name="connsiteY983" fmla="*/ 513788 h 697172"/>
                <a:gd name="connsiteX984" fmla="*/ 186947 w 592188"/>
                <a:gd name="connsiteY984" fmla="*/ 514464 h 697172"/>
                <a:gd name="connsiteX985" fmla="*/ 185594 w 592188"/>
                <a:gd name="connsiteY985" fmla="*/ 517655 h 697172"/>
                <a:gd name="connsiteX986" fmla="*/ 154314 w 592188"/>
                <a:gd name="connsiteY986" fmla="*/ 580263 h 697172"/>
                <a:gd name="connsiteX987" fmla="*/ 152009 w 592188"/>
                <a:gd name="connsiteY987" fmla="*/ 582711 h 697172"/>
                <a:gd name="connsiteX988" fmla="*/ 149561 w 592188"/>
                <a:gd name="connsiteY988" fmla="*/ 580501 h 697172"/>
                <a:gd name="connsiteX989" fmla="*/ 146609 w 592188"/>
                <a:gd name="connsiteY989" fmla="*/ 579025 h 697172"/>
                <a:gd name="connsiteX990" fmla="*/ 148009 w 592188"/>
                <a:gd name="connsiteY990" fmla="*/ 578625 h 697172"/>
                <a:gd name="connsiteX991" fmla="*/ 148828 w 592188"/>
                <a:gd name="connsiteY991" fmla="*/ 578025 h 697172"/>
                <a:gd name="connsiteX992" fmla="*/ 148914 w 592188"/>
                <a:gd name="connsiteY992" fmla="*/ 577091 h 697172"/>
                <a:gd name="connsiteX993" fmla="*/ 150828 w 592188"/>
                <a:gd name="connsiteY993" fmla="*/ 575701 h 697172"/>
                <a:gd name="connsiteX994" fmla="*/ 154619 w 592188"/>
                <a:gd name="connsiteY994" fmla="*/ 574624 h 697172"/>
                <a:gd name="connsiteX995" fmla="*/ 155829 w 592188"/>
                <a:gd name="connsiteY995" fmla="*/ 574558 h 697172"/>
                <a:gd name="connsiteX996" fmla="*/ 157191 w 592188"/>
                <a:gd name="connsiteY996" fmla="*/ 573548 h 697172"/>
                <a:gd name="connsiteX997" fmla="*/ 157639 w 592188"/>
                <a:gd name="connsiteY997" fmla="*/ 572634 h 697172"/>
                <a:gd name="connsiteX998" fmla="*/ 158201 w 592188"/>
                <a:gd name="connsiteY998" fmla="*/ 572195 h 697172"/>
                <a:gd name="connsiteX999" fmla="*/ 160648 w 592188"/>
                <a:gd name="connsiteY999" fmla="*/ 570938 h 697172"/>
                <a:gd name="connsiteX1000" fmla="*/ 161315 w 592188"/>
                <a:gd name="connsiteY1000" fmla="*/ 572386 h 697172"/>
                <a:gd name="connsiteX1001" fmla="*/ 161201 w 592188"/>
                <a:gd name="connsiteY1001" fmla="*/ 573519 h 697172"/>
                <a:gd name="connsiteX1002" fmla="*/ 159362 w 592188"/>
                <a:gd name="connsiteY1002" fmla="*/ 574148 h 697172"/>
                <a:gd name="connsiteX1003" fmla="*/ 157572 w 592188"/>
                <a:gd name="connsiteY1003" fmla="*/ 575663 h 697172"/>
                <a:gd name="connsiteX1004" fmla="*/ 155905 w 592188"/>
                <a:gd name="connsiteY1004" fmla="*/ 577548 h 697172"/>
                <a:gd name="connsiteX1005" fmla="*/ 154419 w 592188"/>
                <a:gd name="connsiteY1005" fmla="*/ 578348 h 697172"/>
                <a:gd name="connsiteX1006" fmla="*/ 153943 w 592188"/>
                <a:gd name="connsiteY1006" fmla="*/ 578882 h 697172"/>
                <a:gd name="connsiteX1007" fmla="*/ 154314 w 592188"/>
                <a:gd name="connsiteY1007" fmla="*/ 580263 h 697172"/>
                <a:gd name="connsiteX1008" fmla="*/ 150876 w 592188"/>
                <a:gd name="connsiteY1008" fmla="*/ 583406 h 697172"/>
                <a:gd name="connsiteX1009" fmla="*/ 151057 w 592188"/>
                <a:gd name="connsiteY1009" fmla="*/ 584111 h 697172"/>
                <a:gd name="connsiteX1010" fmla="*/ 148437 w 592188"/>
                <a:gd name="connsiteY1010" fmla="*/ 583521 h 697172"/>
                <a:gd name="connsiteX1011" fmla="*/ 147371 w 592188"/>
                <a:gd name="connsiteY1011" fmla="*/ 580768 h 697172"/>
                <a:gd name="connsiteX1012" fmla="*/ 149114 w 592188"/>
                <a:gd name="connsiteY1012" fmla="*/ 581263 h 697172"/>
                <a:gd name="connsiteX1013" fmla="*/ 149647 w 592188"/>
                <a:gd name="connsiteY1013" fmla="*/ 582206 h 697172"/>
                <a:gd name="connsiteX1014" fmla="*/ 150876 w 592188"/>
                <a:gd name="connsiteY1014" fmla="*/ 583406 h 697172"/>
                <a:gd name="connsiteX1015" fmla="*/ 142161 w 592188"/>
                <a:gd name="connsiteY1015" fmla="*/ 594960 h 697172"/>
                <a:gd name="connsiteX1016" fmla="*/ 141037 w 592188"/>
                <a:gd name="connsiteY1016" fmla="*/ 595513 h 697172"/>
                <a:gd name="connsiteX1017" fmla="*/ 139541 w 592188"/>
                <a:gd name="connsiteY1017" fmla="*/ 594751 h 697172"/>
                <a:gd name="connsiteX1018" fmla="*/ 139074 w 592188"/>
                <a:gd name="connsiteY1018" fmla="*/ 591303 h 697172"/>
                <a:gd name="connsiteX1019" fmla="*/ 139741 w 592188"/>
                <a:gd name="connsiteY1019" fmla="*/ 589626 h 697172"/>
                <a:gd name="connsiteX1020" fmla="*/ 140913 w 592188"/>
                <a:gd name="connsiteY1020" fmla="*/ 589255 h 697172"/>
                <a:gd name="connsiteX1021" fmla="*/ 141932 w 592188"/>
                <a:gd name="connsiteY1021" fmla="*/ 592236 h 697172"/>
                <a:gd name="connsiteX1022" fmla="*/ 142637 w 592188"/>
                <a:gd name="connsiteY1022" fmla="*/ 593465 h 697172"/>
                <a:gd name="connsiteX1023" fmla="*/ 142161 w 592188"/>
                <a:gd name="connsiteY1023" fmla="*/ 594960 h 697172"/>
                <a:gd name="connsiteX1024" fmla="*/ 122396 w 592188"/>
                <a:gd name="connsiteY1024" fmla="*/ 626888 h 697172"/>
                <a:gd name="connsiteX1025" fmla="*/ 119815 w 592188"/>
                <a:gd name="connsiteY1025" fmla="*/ 628260 h 697172"/>
                <a:gd name="connsiteX1026" fmla="*/ 118863 w 592188"/>
                <a:gd name="connsiteY1026" fmla="*/ 629888 h 697172"/>
                <a:gd name="connsiteX1027" fmla="*/ 116481 w 592188"/>
                <a:gd name="connsiteY1027" fmla="*/ 630441 h 697172"/>
                <a:gd name="connsiteX1028" fmla="*/ 114166 w 592188"/>
                <a:gd name="connsiteY1028" fmla="*/ 632727 h 697172"/>
                <a:gd name="connsiteX1029" fmla="*/ 111919 w 592188"/>
                <a:gd name="connsiteY1029" fmla="*/ 633136 h 697172"/>
                <a:gd name="connsiteX1030" fmla="*/ 111976 w 592188"/>
                <a:gd name="connsiteY1030" fmla="*/ 634975 h 697172"/>
                <a:gd name="connsiteX1031" fmla="*/ 112938 w 592188"/>
                <a:gd name="connsiteY1031" fmla="*/ 636527 h 697172"/>
                <a:gd name="connsiteX1032" fmla="*/ 111442 w 592188"/>
                <a:gd name="connsiteY1032" fmla="*/ 636804 h 697172"/>
                <a:gd name="connsiteX1033" fmla="*/ 109871 w 592188"/>
                <a:gd name="connsiteY1033" fmla="*/ 638699 h 697172"/>
                <a:gd name="connsiteX1034" fmla="*/ 109747 w 592188"/>
                <a:gd name="connsiteY1034" fmla="*/ 640080 h 697172"/>
                <a:gd name="connsiteX1035" fmla="*/ 110309 w 592188"/>
                <a:gd name="connsiteY1035" fmla="*/ 641185 h 697172"/>
                <a:gd name="connsiteX1036" fmla="*/ 110233 w 592188"/>
                <a:gd name="connsiteY1036" fmla="*/ 641747 h 697172"/>
                <a:gd name="connsiteX1037" fmla="*/ 108252 w 592188"/>
                <a:gd name="connsiteY1037" fmla="*/ 643385 h 697172"/>
                <a:gd name="connsiteX1038" fmla="*/ 106203 w 592188"/>
                <a:gd name="connsiteY1038" fmla="*/ 643461 h 697172"/>
                <a:gd name="connsiteX1039" fmla="*/ 106118 w 592188"/>
                <a:gd name="connsiteY1039" fmla="*/ 641690 h 697172"/>
                <a:gd name="connsiteX1040" fmla="*/ 106251 w 592188"/>
                <a:gd name="connsiteY1040" fmla="*/ 640366 h 697172"/>
                <a:gd name="connsiteX1041" fmla="*/ 108185 w 592188"/>
                <a:gd name="connsiteY1041" fmla="*/ 637146 h 697172"/>
                <a:gd name="connsiteX1042" fmla="*/ 108232 w 592188"/>
                <a:gd name="connsiteY1042" fmla="*/ 633403 h 697172"/>
                <a:gd name="connsiteX1043" fmla="*/ 110023 w 592188"/>
                <a:gd name="connsiteY1043" fmla="*/ 632974 h 697172"/>
                <a:gd name="connsiteX1044" fmla="*/ 110671 w 592188"/>
                <a:gd name="connsiteY1044" fmla="*/ 632451 h 697172"/>
                <a:gd name="connsiteX1045" fmla="*/ 113499 w 592188"/>
                <a:gd name="connsiteY1045" fmla="*/ 629784 h 697172"/>
                <a:gd name="connsiteX1046" fmla="*/ 114024 w 592188"/>
                <a:gd name="connsiteY1046" fmla="*/ 628650 h 697172"/>
                <a:gd name="connsiteX1047" fmla="*/ 112557 w 592188"/>
                <a:gd name="connsiteY1047" fmla="*/ 627545 h 697172"/>
                <a:gd name="connsiteX1048" fmla="*/ 112671 w 592188"/>
                <a:gd name="connsiteY1048" fmla="*/ 626240 h 697172"/>
                <a:gd name="connsiteX1049" fmla="*/ 113004 w 592188"/>
                <a:gd name="connsiteY1049" fmla="*/ 625688 h 697172"/>
                <a:gd name="connsiteX1050" fmla="*/ 115328 w 592188"/>
                <a:gd name="connsiteY1050" fmla="*/ 626107 h 697172"/>
                <a:gd name="connsiteX1051" fmla="*/ 116271 w 592188"/>
                <a:gd name="connsiteY1051" fmla="*/ 627078 h 697172"/>
                <a:gd name="connsiteX1052" fmla="*/ 116738 w 592188"/>
                <a:gd name="connsiteY1052" fmla="*/ 627183 h 697172"/>
                <a:gd name="connsiteX1053" fmla="*/ 118100 w 592188"/>
                <a:gd name="connsiteY1053" fmla="*/ 626459 h 697172"/>
                <a:gd name="connsiteX1054" fmla="*/ 118739 w 592188"/>
                <a:gd name="connsiteY1054" fmla="*/ 625164 h 697172"/>
                <a:gd name="connsiteX1055" fmla="*/ 121272 w 592188"/>
                <a:gd name="connsiteY1055" fmla="*/ 622611 h 697172"/>
                <a:gd name="connsiteX1056" fmla="*/ 122301 w 592188"/>
                <a:gd name="connsiteY1056" fmla="*/ 620078 h 697172"/>
                <a:gd name="connsiteX1057" fmla="*/ 124349 w 592188"/>
                <a:gd name="connsiteY1057" fmla="*/ 622154 h 697172"/>
                <a:gd name="connsiteX1058" fmla="*/ 123797 w 592188"/>
                <a:gd name="connsiteY1058" fmla="*/ 624878 h 697172"/>
                <a:gd name="connsiteX1059" fmla="*/ 122396 w 592188"/>
                <a:gd name="connsiteY1059" fmla="*/ 626888 h 697172"/>
                <a:gd name="connsiteX1060" fmla="*/ 494757 w 592188"/>
                <a:gd name="connsiteY1060" fmla="*/ 627974 h 697172"/>
                <a:gd name="connsiteX1061" fmla="*/ 494262 w 592188"/>
                <a:gd name="connsiteY1061" fmla="*/ 627993 h 697172"/>
                <a:gd name="connsiteX1062" fmla="*/ 492585 w 592188"/>
                <a:gd name="connsiteY1062" fmla="*/ 624840 h 697172"/>
                <a:gd name="connsiteX1063" fmla="*/ 493071 w 592188"/>
                <a:gd name="connsiteY1063" fmla="*/ 624688 h 697172"/>
                <a:gd name="connsiteX1064" fmla="*/ 494052 w 592188"/>
                <a:gd name="connsiteY1064" fmla="*/ 625183 h 697172"/>
                <a:gd name="connsiteX1065" fmla="*/ 495129 w 592188"/>
                <a:gd name="connsiteY1065" fmla="*/ 627002 h 697172"/>
                <a:gd name="connsiteX1066" fmla="*/ 494757 w 592188"/>
                <a:gd name="connsiteY1066" fmla="*/ 627974 h 697172"/>
                <a:gd name="connsiteX1067" fmla="*/ 47158 w 592188"/>
                <a:gd name="connsiteY1067" fmla="*/ 683238 h 697172"/>
                <a:gd name="connsiteX1068" fmla="*/ 44901 w 592188"/>
                <a:gd name="connsiteY1068" fmla="*/ 684000 h 697172"/>
                <a:gd name="connsiteX1069" fmla="*/ 42481 w 592188"/>
                <a:gd name="connsiteY1069" fmla="*/ 683552 h 697172"/>
                <a:gd name="connsiteX1070" fmla="*/ 42872 w 592188"/>
                <a:gd name="connsiteY1070" fmla="*/ 679466 h 697172"/>
                <a:gd name="connsiteX1071" fmla="*/ 43710 w 592188"/>
                <a:gd name="connsiteY1071" fmla="*/ 680038 h 697172"/>
                <a:gd name="connsiteX1072" fmla="*/ 44234 w 592188"/>
                <a:gd name="connsiteY1072" fmla="*/ 681428 h 697172"/>
                <a:gd name="connsiteX1073" fmla="*/ 46034 w 592188"/>
                <a:gd name="connsiteY1073" fmla="*/ 682247 h 697172"/>
                <a:gd name="connsiteX1074" fmla="*/ 47158 w 592188"/>
                <a:gd name="connsiteY1074" fmla="*/ 683238 h 697172"/>
                <a:gd name="connsiteX1075" fmla="*/ 16383 w 592188"/>
                <a:gd name="connsiteY1075" fmla="*/ 689886 h 697172"/>
                <a:gd name="connsiteX1076" fmla="*/ 14811 w 592188"/>
                <a:gd name="connsiteY1076" fmla="*/ 694496 h 697172"/>
                <a:gd name="connsiteX1077" fmla="*/ 13506 w 592188"/>
                <a:gd name="connsiteY1077" fmla="*/ 695163 h 697172"/>
                <a:gd name="connsiteX1078" fmla="*/ 12173 w 592188"/>
                <a:gd name="connsiteY1078" fmla="*/ 694792 h 697172"/>
                <a:gd name="connsiteX1079" fmla="*/ 10801 w 592188"/>
                <a:gd name="connsiteY1079" fmla="*/ 692220 h 697172"/>
                <a:gd name="connsiteX1080" fmla="*/ 11763 w 592188"/>
                <a:gd name="connsiteY1080" fmla="*/ 691229 h 697172"/>
                <a:gd name="connsiteX1081" fmla="*/ 13097 w 592188"/>
                <a:gd name="connsiteY1081" fmla="*/ 691753 h 697172"/>
                <a:gd name="connsiteX1082" fmla="*/ 14173 w 592188"/>
                <a:gd name="connsiteY1082" fmla="*/ 691553 h 697172"/>
                <a:gd name="connsiteX1083" fmla="*/ 16621 w 592188"/>
                <a:gd name="connsiteY1083" fmla="*/ 687800 h 697172"/>
                <a:gd name="connsiteX1084" fmla="*/ 17212 w 592188"/>
                <a:gd name="connsiteY1084" fmla="*/ 688410 h 697172"/>
                <a:gd name="connsiteX1085" fmla="*/ 16383 w 592188"/>
                <a:gd name="connsiteY1085" fmla="*/ 689886 h 697172"/>
                <a:gd name="connsiteX1086" fmla="*/ 5582 w 592188"/>
                <a:gd name="connsiteY1086" fmla="*/ 696763 h 697172"/>
                <a:gd name="connsiteX1087" fmla="*/ 3896 w 592188"/>
                <a:gd name="connsiteY1087" fmla="*/ 697173 h 697172"/>
                <a:gd name="connsiteX1088" fmla="*/ 1867 w 592188"/>
                <a:gd name="connsiteY1088" fmla="*/ 696668 h 697172"/>
                <a:gd name="connsiteX1089" fmla="*/ 19 w 592188"/>
                <a:gd name="connsiteY1089" fmla="*/ 696525 h 697172"/>
                <a:gd name="connsiteX1090" fmla="*/ 0 w 592188"/>
                <a:gd name="connsiteY1090" fmla="*/ 695658 h 697172"/>
                <a:gd name="connsiteX1091" fmla="*/ 1934 w 592188"/>
                <a:gd name="connsiteY1091" fmla="*/ 694763 h 697172"/>
                <a:gd name="connsiteX1092" fmla="*/ 1971 w 592188"/>
                <a:gd name="connsiteY1092" fmla="*/ 693515 h 697172"/>
                <a:gd name="connsiteX1093" fmla="*/ 2448 w 592188"/>
                <a:gd name="connsiteY1093" fmla="*/ 692839 h 697172"/>
                <a:gd name="connsiteX1094" fmla="*/ 6820 w 592188"/>
                <a:gd name="connsiteY1094" fmla="*/ 694372 h 697172"/>
                <a:gd name="connsiteX1095" fmla="*/ 6629 w 592188"/>
                <a:gd name="connsiteY1095" fmla="*/ 695497 h 697172"/>
                <a:gd name="connsiteX1096" fmla="*/ 5582 w 592188"/>
                <a:gd name="connsiteY1096" fmla="*/ 696763 h 697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Lst>
              <a:rect l="l" t="t" r="r" b="b"/>
              <a:pathLst>
                <a:path w="592188" h="697172">
                  <a:moveTo>
                    <a:pt x="538496" y="52292"/>
                  </a:moveTo>
                  <a:lnTo>
                    <a:pt x="541848" y="52483"/>
                  </a:lnTo>
                  <a:lnTo>
                    <a:pt x="543344" y="52311"/>
                  </a:lnTo>
                  <a:lnTo>
                    <a:pt x="545906" y="52873"/>
                  </a:lnTo>
                  <a:lnTo>
                    <a:pt x="556070" y="58503"/>
                  </a:lnTo>
                  <a:lnTo>
                    <a:pt x="559136" y="59217"/>
                  </a:lnTo>
                  <a:lnTo>
                    <a:pt x="562308" y="59303"/>
                  </a:lnTo>
                  <a:lnTo>
                    <a:pt x="564537" y="58846"/>
                  </a:lnTo>
                  <a:lnTo>
                    <a:pt x="566499" y="57302"/>
                  </a:lnTo>
                  <a:lnTo>
                    <a:pt x="572633" y="50473"/>
                  </a:lnTo>
                  <a:lnTo>
                    <a:pt x="579091" y="44234"/>
                  </a:lnTo>
                  <a:lnTo>
                    <a:pt x="579806" y="44472"/>
                  </a:lnTo>
                  <a:lnTo>
                    <a:pt x="579806" y="46196"/>
                  </a:lnTo>
                  <a:lnTo>
                    <a:pt x="579329" y="48111"/>
                  </a:lnTo>
                  <a:lnTo>
                    <a:pt x="576472" y="53816"/>
                  </a:lnTo>
                  <a:lnTo>
                    <a:pt x="573300" y="61474"/>
                  </a:lnTo>
                  <a:lnTo>
                    <a:pt x="572624" y="65342"/>
                  </a:lnTo>
                  <a:lnTo>
                    <a:pt x="573652" y="69104"/>
                  </a:lnTo>
                  <a:lnTo>
                    <a:pt x="575643" y="72209"/>
                  </a:lnTo>
                  <a:lnTo>
                    <a:pt x="577215" y="76448"/>
                  </a:lnTo>
                  <a:lnTo>
                    <a:pt x="579025" y="82325"/>
                  </a:lnTo>
                  <a:lnTo>
                    <a:pt x="581577" y="83068"/>
                  </a:lnTo>
                  <a:lnTo>
                    <a:pt x="582968" y="83153"/>
                  </a:lnTo>
                  <a:lnTo>
                    <a:pt x="585521" y="81391"/>
                  </a:lnTo>
                  <a:lnTo>
                    <a:pt x="587930" y="79153"/>
                  </a:lnTo>
                  <a:lnTo>
                    <a:pt x="590007" y="78877"/>
                  </a:lnTo>
                  <a:lnTo>
                    <a:pt x="592188" y="79258"/>
                  </a:lnTo>
                  <a:lnTo>
                    <a:pt x="589321" y="80820"/>
                  </a:lnTo>
                  <a:lnTo>
                    <a:pt x="586616" y="82725"/>
                  </a:lnTo>
                  <a:lnTo>
                    <a:pt x="584292" y="86325"/>
                  </a:lnTo>
                  <a:lnTo>
                    <a:pt x="583425" y="87001"/>
                  </a:lnTo>
                  <a:lnTo>
                    <a:pt x="580749" y="86782"/>
                  </a:lnTo>
                  <a:lnTo>
                    <a:pt x="579215" y="86916"/>
                  </a:lnTo>
                  <a:lnTo>
                    <a:pt x="576081" y="88421"/>
                  </a:lnTo>
                  <a:lnTo>
                    <a:pt x="573328" y="90126"/>
                  </a:lnTo>
                  <a:lnTo>
                    <a:pt x="570699" y="92212"/>
                  </a:lnTo>
                  <a:lnTo>
                    <a:pt x="567833" y="93326"/>
                  </a:lnTo>
                  <a:lnTo>
                    <a:pt x="564775" y="93593"/>
                  </a:lnTo>
                  <a:lnTo>
                    <a:pt x="560060" y="95298"/>
                  </a:lnTo>
                  <a:lnTo>
                    <a:pt x="557003" y="95422"/>
                  </a:lnTo>
                  <a:lnTo>
                    <a:pt x="551259" y="93936"/>
                  </a:lnTo>
                  <a:lnTo>
                    <a:pt x="548468" y="94336"/>
                  </a:lnTo>
                  <a:lnTo>
                    <a:pt x="542382" y="97689"/>
                  </a:lnTo>
                  <a:lnTo>
                    <a:pt x="536838" y="102527"/>
                  </a:lnTo>
                  <a:lnTo>
                    <a:pt x="531990" y="107947"/>
                  </a:lnTo>
                  <a:lnTo>
                    <a:pt x="527942" y="114443"/>
                  </a:lnTo>
                  <a:lnTo>
                    <a:pt x="526313" y="117815"/>
                  </a:lnTo>
                  <a:lnTo>
                    <a:pt x="525332" y="121587"/>
                  </a:lnTo>
                  <a:lnTo>
                    <a:pt x="525199" y="124082"/>
                  </a:lnTo>
                  <a:lnTo>
                    <a:pt x="524837" y="126473"/>
                  </a:lnTo>
                  <a:lnTo>
                    <a:pt x="523904" y="128140"/>
                  </a:lnTo>
                  <a:lnTo>
                    <a:pt x="522780" y="129492"/>
                  </a:lnTo>
                  <a:lnTo>
                    <a:pt x="519436" y="128702"/>
                  </a:lnTo>
                  <a:lnTo>
                    <a:pt x="513950" y="125254"/>
                  </a:lnTo>
                  <a:lnTo>
                    <a:pt x="503311" y="120234"/>
                  </a:lnTo>
                  <a:lnTo>
                    <a:pt x="492071" y="112528"/>
                  </a:lnTo>
                  <a:lnTo>
                    <a:pt x="485747" y="108652"/>
                  </a:lnTo>
                  <a:lnTo>
                    <a:pt x="473859" y="109814"/>
                  </a:lnTo>
                  <a:lnTo>
                    <a:pt x="462610" y="117205"/>
                  </a:lnTo>
                  <a:lnTo>
                    <a:pt x="461610" y="116577"/>
                  </a:lnTo>
                  <a:lnTo>
                    <a:pt x="457314" y="111509"/>
                  </a:lnTo>
                  <a:lnTo>
                    <a:pt x="455228" y="109499"/>
                  </a:lnTo>
                  <a:lnTo>
                    <a:pt x="452742" y="108928"/>
                  </a:lnTo>
                  <a:lnTo>
                    <a:pt x="450894" y="108995"/>
                  </a:lnTo>
                  <a:lnTo>
                    <a:pt x="449103" y="109366"/>
                  </a:lnTo>
                  <a:lnTo>
                    <a:pt x="446561" y="111976"/>
                  </a:lnTo>
                  <a:lnTo>
                    <a:pt x="445627" y="113852"/>
                  </a:lnTo>
                  <a:lnTo>
                    <a:pt x="444903" y="115986"/>
                  </a:lnTo>
                  <a:lnTo>
                    <a:pt x="444684" y="117491"/>
                  </a:lnTo>
                  <a:lnTo>
                    <a:pt x="444989" y="118967"/>
                  </a:lnTo>
                  <a:lnTo>
                    <a:pt x="447399" y="122301"/>
                  </a:lnTo>
                  <a:lnTo>
                    <a:pt x="450370" y="124778"/>
                  </a:lnTo>
                  <a:lnTo>
                    <a:pt x="451713" y="125244"/>
                  </a:lnTo>
                  <a:lnTo>
                    <a:pt x="454561" y="125073"/>
                  </a:lnTo>
                  <a:lnTo>
                    <a:pt x="455886" y="125330"/>
                  </a:lnTo>
                  <a:lnTo>
                    <a:pt x="460657" y="130293"/>
                  </a:lnTo>
                  <a:lnTo>
                    <a:pt x="465887" y="134941"/>
                  </a:lnTo>
                  <a:lnTo>
                    <a:pt x="467039" y="136474"/>
                  </a:lnTo>
                  <a:lnTo>
                    <a:pt x="465105" y="138084"/>
                  </a:lnTo>
                  <a:lnTo>
                    <a:pt x="462991" y="138884"/>
                  </a:lnTo>
                  <a:lnTo>
                    <a:pt x="460524" y="138684"/>
                  </a:lnTo>
                  <a:lnTo>
                    <a:pt x="458085" y="138074"/>
                  </a:lnTo>
                  <a:lnTo>
                    <a:pt x="453914" y="136103"/>
                  </a:lnTo>
                  <a:lnTo>
                    <a:pt x="452123" y="137779"/>
                  </a:lnTo>
                  <a:lnTo>
                    <a:pt x="449342" y="141218"/>
                  </a:lnTo>
                  <a:lnTo>
                    <a:pt x="447808" y="144952"/>
                  </a:lnTo>
                  <a:lnTo>
                    <a:pt x="446561" y="146656"/>
                  </a:lnTo>
                  <a:lnTo>
                    <a:pt x="443493" y="148904"/>
                  </a:lnTo>
                  <a:lnTo>
                    <a:pt x="440245" y="150066"/>
                  </a:lnTo>
                  <a:lnTo>
                    <a:pt x="438540" y="149685"/>
                  </a:lnTo>
                  <a:lnTo>
                    <a:pt x="437245" y="148276"/>
                  </a:lnTo>
                  <a:lnTo>
                    <a:pt x="436512" y="146590"/>
                  </a:lnTo>
                  <a:lnTo>
                    <a:pt x="436140" y="144628"/>
                  </a:lnTo>
                  <a:lnTo>
                    <a:pt x="436826" y="140380"/>
                  </a:lnTo>
                  <a:lnTo>
                    <a:pt x="438512" y="136541"/>
                  </a:lnTo>
                  <a:lnTo>
                    <a:pt x="439159" y="132617"/>
                  </a:lnTo>
                  <a:lnTo>
                    <a:pt x="437779" y="127083"/>
                  </a:lnTo>
                  <a:lnTo>
                    <a:pt x="436902" y="125921"/>
                  </a:lnTo>
                  <a:lnTo>
                    <a:pt x="433454" y="122672"/>
                  </a:lnTo>
                  <a:lnTo>
                    <a:pt x="431854" y="119501"/>
                  </a:lnTo>
                  <a:lnTo>
                    <a:pt x="431473" y="115548"/>
                  </a:lnTo>
                  <a:lnTo>
                    <a:pt x="431673" y="113367"/>
                  </a:lnTo>
                  <a:lnTo>
                    <a:pt x="432511" y="108538"/>
                  </a:lnTo>
                  <a:lnTo>
                    <a:pt x="433349" y="106099"/>
                  </a:lnTo>
                  <a:lnTo>
                    <a:pt x="434930" y="105299"/>
                  </a:lnTo>
                  <a:lnTo>
                    <a:pt x="436664" y="104813"/>
                  </a:lnTo>
                  <a:lnTo>
                    <a:pt x="439321" y="103061"/>
                  </a:lnTo>
                  <a:lnTo>
                    <a:pt x="442246" y="100794"/>
                  </a:lnTo>
                  <a:lnTo>
                    <a:pt x="445046" y="98203"/>
                  </a:lnTo>
                  <a:lnTo>
                    <a:pt x="447817" y="95031"/>
                  </a:lnTo>
                  <a:lnTo>
                    <a:pt x="449256" y="91545"/>
                  </a:lnTo>
                  <a:lnTo>
                    <a:pt x="446884" y="87259"/>
                  </a:lnTo>
                  <a:lnTo>
                    <a:pt x="446389" y="84706"/>
                  </a:lnTo>
                  <a:lnTo>
                    <a:pt x="446741" y="82296"/>
                  </a:lnTo>
                  <a:lnTo>
                    <a:pt x="449275" y="81010"/>
                  </a:lnTo>
                  <a:lnTo>
                    <a:pt x="451875" y="81982"/>
                  </a:lnTo>
                  <a:lnTo>
                    <a:pt x="457124" y="85525"/>
                  </a:lnTo>
                  <a:lnTo>
                    <a:pt x="458143" y="85877"/>
                  </a:lnTo>
                  <a:lnTo>
                    <a:pt x="461743" y="86040"/>
                  </a:lnTo>
                  <a:lnTo>
                    <a:pt x="466677" y="86811"/>
                  </a:lnTo>
                  <a:lnTo>
                    <a:pt x="469535" y="86620"/>
                  </a:lnTo>
                  <a:lnTo>
                    <a:pt x="470916" y="86087"/>
                  </a:lnTo>
                  <a:lnTo>
                    <a:pt x="472992" y="83163"/>
                  </a:lnTo>
                  <a:lnTo>
                    <a:pt x="474011" y="79429"/>
                  </a:lnTo>
                  <a:lnTo>
                    <a:pt x="473640" y="74619"/>
                  </a:lnTo>
                  <a:lnTo>
                    <a:pt x="473621" y="69837"/>
                  </a:lnTo>
                  <a:lnTo>
                    <a:pt x="474936" y="65932"/>
                  </a:lnTo>
                  <a:lnTo>
                    <a:pt x="479050" y="59636"/>
                  </a:lnTo>
                  <a:lnTo>
                    <a:pt x="480231" y="55921"/>
                  </a:lnTo>
                  <a:lnTo>
                    <a:pt x="480660" y="46854"/>
                  </a:lnTo>
                  <a:lnTo>
                    <a:pt x="482146" y="42853"/>
                  </a:lnTo>
                  <a:lnTo>
                    <a:pt x="483336" y="38691"/>
                  </a:lnTo>
                  <a:lnTo>
                    <a:pt x="483908" y="29947"/>
                  </a:lnTo>
                  <a:lnTo>
                    <a:pt x="482222" y="21507"/>
                  </a:lnTo>
                  <a:lnTo>
                    <a:pt x="480526" y="17354"/>
                  </a:lnTo>
                  <a:lnTo>
                    <a:pt x="478584" y="13402"/>
                  </a:lnTo>
                  <a:lnTo>
                    <a:pt x="478869" y="9620"/>
                  </a:lnTo>
                  <a:lnTo>
                    <a:pt x="480441" y="6105"/>
                  </a:lnTo>
                  <a:lnTo>
                    <a:pt x="480479" y="5048"/>
                  </a:lnTo>
                  <a:lnTo>
                    <a:pt x="480850" y="4105"/>
                  </a:lnTo>
                  <a:lnTo>
                    <a:pt x="483794" y="3438"/>
                  </a:lnTo>
                  <a:lnTo>
                    <a:pt x="485174" y="2686"/>
                  </a:lnTo>
                  <a:lnTo>
                    <a:pt x="486499" y="991"/>
                  </a:lnTo>
                  <a:lnTo>
                    <a:pt x="488070" y="0"/>
                  </a:lnTo>
                  <a:lnTo>
                    <a:pt x="489223" y="991"/>
                  </a:lnTo>
                  <a:lnTo>
                    <a:pt x="490175" y="2724"/>
                  </a:lnTo>
                  <a:lnTo>
                    <a:pt x="494329" y="6982"/>
                  </a:lnTo>
                  <a:lnTo>
                    <a:pt x="500872" y="14564"/>
                  </a:lnTo>
                  <a:lnTo>
                    <a:pt x="508578" y="26080"/>
                  </a:lnTo>
                  <a:lnTo>
                    <a:pt x="513407" y="31671"/>
                  </a:lnTo>
                  <a:lnTo>
                    <a:pt x="518493" y="36729"/>
                  </a:lnTo>
                  <a:lnTo>
                    <a:pt x="524199" y="41891"/>
                  </a:lnTo>
                  <a:lnTo>
                    <a:pt x="530171" y="46320"/>
                  </a:lnTo>
                  <a:lnTo>
                    <a:pt x="533981" y="48416"/>
                  </a:lnTo>
                  <a:lnTo>
                    <a:pt x="536772" y="51749"/>
                  </a:lnTo>
                  <a:lnTo>
                    <a:pt x="538496" y="52292"/>
                  </a:lnTo>
                  <a:close/>
                  <a:moveTo>
                    <a:pt x="464934" y="6696"/>
                  </a:moveTo>
                  <a:lnTo>
                    <a:pt x="463905" y="9097"/>
                  </a:lnTo>
                  <a:lnTo>
                    <a:pt x="462515" y="5525"/>
                  </a:lnTo>
                  <a:lnTo>
                    <a:pt x="462239" y="1667"/>
                  </a:lnTo>
                  <a:lnTo>
                    <a:pt x="463039" y="1686"/>
                  </a:lnTo>
                  <a:lnTo>
                    <a:pt x="464505" y="2267"/>
                  </a:lnTo>
                  <a:lnTo>
                    <a:pt x="464858" y="4143"/>
                  </a:lnTo>
                  <a:lnTo>
                    <a:pt x="464934" y="6696"/>
                  </a:lnTo>
                  <a:close/>
                  <a:moveTo>
                    <a:pt x="470887" y="14773"/>
                  </a:moveTo>
                  <a:lnTo>
                    <a:pt x="469039" y="15040"/>
                  </a:lnTo>
                  <a:lnTo>
                    <a:pt x="466877" y="13459"/>
                  </a:lnTo>
                  <a:lnTo>
                    <a:pt x="466610" y="11478"/>
                  </a:lnTo>
                  <a:lnTo>
                    <a:pt x="468173" y="9896"/>
                  </a:lnTo>
                  <a:lnTo>
                    <a:pt x="469725" y="10478"/>
                  </a:lnTo>
                  <a:lnTo>
                    <a:pt x="471278" y="12516"/>
                  </a:lnTo>
                  <a:lnTo>
                    <a:pt x="471792" y="13583"/>
                  </a:lnTo>
                  <a:lnTo>
                    <a:pt x="470887" y="14773"/>
                  </a:lnTo>
                  <a:close/>
                  <a:moveTo>
                    <a:pt x="422396" y="126578"/>
                  </a:moveTo>
                  <a:lnTo>
                    <a:pt x="421786" y="126768"/>
                  </a:lnTo>
                  <a:lnTo>
                    <a:pt x="421157" y="126464"/>
                  </a:lnTo>
                  <a:lnTo>
                    <a:pt x="420538" y="123749"/>
                  </a:lnTo>
                  <a:lnTo>
                    <a:pt x="421071" y="122320"/>
                  </a:lnTo>
                  <a:lnTo>
                    <a:pt x="422796" y="121320"/>
                  </a:lnTo>
                  <a:lnTo>
                    <a:pt x="424472" y="121044"/>
                  </a:lnTo>
                  <a:lnTo>
                    <a:pt x="423053" y="126035"/>
                  </a:lnTo>
                  <a:lnTo>
                    <a:pt x="422396" y="126578"/>
                  </a:lnTo>
                  <a:close/>
                  <a:moveTo>
                    <a:pt x="469125" y="151848"/>
                  </a:moveTo>
                  <a:lnTo>
                    <a:pt x="470173" y="152514"/>
                  </a:lnTo>
                  <a:lnTo>
                    <a:pt x="475164" y="150714"/>
                  </a:lnTo>
                  <a:lnTo>
                    <a:pt x="474211" y="156153"/>
                  </a:lnTo>
                  <a:lnTo>
                    <a:pt x="473678" y="161630"/>
                  </a:lnTo>
                  <a:lnTo>
                    <a:pt x="474040" y="170698"/>
                  </a:lnTo>
                  <a:lnTo>
                    <a:pt x="474488" y="174774"/>
                  </a:lnTo>
                  <a:lnTo>
                    <a:pt x="475355" y="178718"/>
                  </a:lnTo>
                  <a:lnTo>
                    <a:pt x="477488" y="181537"/>
                  </a:lnTo>
                  <a:lnTo>
                    <a:pt x="480270" y="183537"/>
                  </a:lnTo>
                  <a:lnTo>
                    <a:pt x="484298" y="189910"/>
                  </a:lnTo>
                  <a:lnTo>
                    <a:pt x="486460" y="197720"/>
                  </a:lnTo>
                  <a:lnTo>
                    <a:pt x="487985" y="201501"/>
                  </a:lnTo>
                  <a:lnTo>
                    <a:pt x="489128" y="205464"/>
                  </a:lnTo>
                  <a:lnTo>
                    <a:pt x="489480" y="207274"/>
                  </a:lnTo>
                  <a:lnTo>
                    <a:pt x="489509" y="209083"/>
                  </a:lnTo>
                  <a:lnTo>
                    <a:pt x="489166" y="211560"/>
                  </a:lnTo>
                  <a:lnTo>
                    <a:pt x="489547" y="213560"/>
                  </a:lnTo>
                  <a:lnTo>
                    <a:pt x="489109" y="219828"/>
                  </a:lnTo>
                  <a:lnTo>
                    <a:pt x="487308" y="227057"/>
                  </a:lnTo>
                  <a:lnTo>
                    <a:pt x="487080" y="230743"/>
                  </a:lnTo>
                  <a:lnTo>
                    <a:pt x="485508" y="231477"/>
                  </a:lnTo>
                  <a:lnTo>
                    <a:pt x="484556" y="233182"/>
                  </a:lnTo>
                  <a:lnTo>
                    <a:pt x="483746" y="233972"/>
                  </a:lnTo>
                  <a:lnTo>
                    <a:pt x="482841" y="234582"/>
                  </a:lnTo>
                  <a:lnTo>
                    <a:pt x="481536" y="234734"/>
                  </a:lnTo>
                  <a:lnTo>
                    <a:pt x="480593" y="235430"/>
                  </a:lnTo>
                  <a:lnTo>
                    <a:pt x="480222" y="237382"/>
                  </a:lnTo>
                  <a:lnTo>
                    <a:pt x="479622" y="239182"/>
                  </a:lnTo>
                  <a:lnTo>
                    <a:pt x="478479" y="240849"/>
                  </a:lnTo>
                  <a:lnTo>
                    <a:pt x="477583" y="242678"/>
                  </a:lnTo>
                  <a:lnTo>
                    <a:pt x="476850" y="247136"/>
                  </a:lnTo>
                  <a:lnTo>
                    <a:pt x="476583" y="251698"/>
                  </a:lnTo>
                  <a:lnTo>
                    <a:pt x="475488" y="254880"/>
                  </a:lnTo>
                  <a:lnTo>
                    <a:pt x="472830" y="255708"/>
                  </a:lnTo>
                  <a:lnTo>
                    <a:pt x="469792" y="255661"/>
                  </a:lnTo>
                  <a:lnTo>
                    <a:pt x="465896" y="257127"/>
                  </a:lnTo>
                  <a:lnTo>
                    <a:pt x="465058" y="257994"/>
                  </a:lnTo>
                  <a:lnTo>
                    <a:pt x="461981" y="263538"/>
                  </a:lnTo>
                  <a:lnTo>
                    <a:pt x="461096" y="266786"/>
                  </a:lnTo>
                  <a:lnTo>
                    <a:pt x="461067" y="270272"/>
                  </a:lnTo>
                  <a:lnTo>
                    <a:pt x="461924" y="274558"/>
                  </a:lnTo>
                  <a:lnTo>
                    <a:pt x="463086" y="278740"/>
                  </a:lnTo>
                  <a:lnTo>
                    <a:pt x="463962" y="286503"/>
                  </a:lnTo>
                  <a:lnTo>
                    <a:pt x="463039" y="298295"/>
                  </a:lnTo>
                  <a:lnTo>
                    <a:pt x="462143" y="302057"/>
                  </a:lnTo>
                  <a:lnTo>
                    <a:pt x="460191" y="304600"/>
                  </a:lnTo>
                  <a:lnTo>
                    <a:pt x="458705" y="305781"/>
                  </a:lnTo>
                  <a:lnTo>
                    <a:pt x="457428" y="307229"/>
                  </a:lnTo>
                  <a:lnTo>
                    <a:pt x="455771" y="311048"/>
                  </a:lnTo>
                  <a:lnTo>
                    <a:pt x="453028" y="318649"/>
                  </a:lnTo>
                  <a:lnTo>
                    <a:pt x="452809" y="320554"/>
                  </a:lnTo>
                  <a:lnTo>
                    <a:pt x="452818" y="322526"/>
                  </a:lnTo>
                  <a:lnTo>
                    <a:pt x="452075" y="325098"/>
                  </a:lnTo>
                  <a:lnTo>
                    <a:pt x="451599" y="327622"/>
                  </a:lnTo>
                  <a:lnTo>
                    <a:pt x="452047" y="330556"/>
                  </a:lnTo>
                  <a:lnTo>
                    <a:pt x="452894" y="333299"/>
                  </a:lnTo>
                  <a:lnTo>
                    <a:pt x="456571" y="340319"/>
                  </a:lnTo>
                  <a:lnTo>
                    <a:pt x="458009" y="342395"/>
                  </a:lnTo>
                  <a:lnTo>
                    <a:pt x="459629" y="344281"/>
                  </a:lnTo>
                  <a:lnTo>
                    <a:pt x="453352" y="346367"/>
                  </a:lnTo>
                  <a:lnTo>
                    <a:pt x="452228" y="347329"/>
                  </a:lnTo>
                  <a:lnTo>
                    <a:pt x="448494" y="351311"/>
                  </a:lnTo>
                  <a:lnTo>
                    <a:pt x="447304" y="355082"/>
                  </a:lnTo>
                  <a:lnTo>
                    <a:pt x="447399" y="359255"/>
                  </a:lnTo>
                  <a:lnTo>
                    <a:pt x="446780" y="360750"/>
                  </a:lnTo>
                  <a:lnTo>
                    <a:pt x="445760" y="362045"/>
                  </a:lnTo>
                  <a:lnTo>
                    <a:pt x="444693" y="362903"/>
                  </a:lnTo>
                  <a:lnTo>
                    <a:pt x="440521" y="364808"/>
                  </a:lnTo>
                  <a:lnTo>
                    <a:pt x="437855" y="366703"/>
                  </a:lnTo>
                  <a:lnTo>
                    <a:pt x="435207" y="369665"/>
                  </a:lnTo>
                  <a:lnTo>
                    <a:pt x="434159" y="371208"/>
                  </a:lnTo>
                  <a:lnTo>
                    <a:pt x="432111" y="370713"/>
                  </a:lnTo>
                  <a:lnTo>
                    <a:pt x="430911" y="369341"/>
                  </a:lnTo>
                  <a:lnTo>
                    <a:pt x="432092" y="367627"/>
                  </a:lnTo>
                  <a:lnTo>
                    <a:pt x="431730" y="365598"/>
                  </a:lnTo>
                  <a:lnTo>
                    <a:pt x="432311" y="360388"/>
                  </a:lnTo>
                  <a:lnTo>
                    <a:pt x="431654" y="358292"/>
                  </a:lnTo>
                  <a:lnTo>
                    <a:pt x="433787" y="356702"/>
                  </a:lnTo>
                  <a:lnTo>
                    <a:pt x="434797" y="354168"/>
                  </a:lnTo>
                  <a:lnTo>
                    <a:pt x="437007" y="352139"/>
                  </a:lnTo>
                  <a:lnTo>
                    <a:pt x="438598" y="350339"/>
                  </a:lnTo>
                  <a:lnTo>
                    <a:pt x="438874" y="348872"/>
                  </a:lnTo>
                  <a:lnTo>
                    <a:pt x="437455" y="347291"/>
                  </a:lnTo>
                  <a:lnTo>
                    <a:pt x="435950" y="346148"/>
                  </a:lnTo>
                  <a:lnTo>
                    <a:pt x="433873" y="346148"/>
                  </a:lnTo>
                  <a:lnTo>
                    <a:pt x="431873" y="346481"/>
                  </a:lnTo>
                  <a:lnTo>
                    <a:pt x="430568" y="347986"/>
                  </a:lnTo>
                  <a:lnTo>
                    <a:pt x="430139" y="350034"/>
                  </a:lnTo>
                  <a:lnTo>
                    <a:pt x="430244" y="350987"/>
                  </a:lnTo>
                  <a:lnTo>
                    <a:pt x="430073" y="351815"/>
                  </a:lnTo>
                  <a:lnTo>
                    <a:pt x="426929" y="354616"/>
                  </a:lnTo>
                  <a:lnTo>
                    <a:pt x="427339" y="357540"/>
                  </a:lnTo>
                  <a:lnTo>
                    <a:pt x="428263" y="359026"/>
                  </a:lnTo>
                  <a:lnTo>
                    <a:pt x="429444" y="359731"/>
                  </a:lnTo>
                  <a:lnTo>
                    <a:pt x="429091" y="360731"/>
                  </a:lnTo>
                  <a:lnTo>
                    <a:pt x="427596" y="363084"/>
                  </a:lnTo>
                  <a:lnTo>
                    <a:pt x="426558" y="363312"/>
                  </a:lnTo>
                  <a:lnTo>
                    <a:pt x="424643" y="360016"/>
                  </a:lnTo>
                  <a:lnTo>
                    <a:pt x="422243" y="358216"/>
                  </a:lnTo>
                  <a:lnTo>
                    <a:pt x="419272" y="358226"/>
                  </a:lnTo>
                  <a:lnTo>
                    <a:pt x="416223" y="358883"/>
                  </a:lnTo>
                  <a:lnTo>
                    <a:pt x="413908" y="361074"/>
                  </a:lnTo>
                  <a:lnTo>
                    <a:pt x="413147" y="362893"/>
                  </a:lnTo>
                  <a:lnTo>
                    <a:pt x="412652" y="364770"/>
                  </a:lnTo>
                  <a:lnTo>
                    <a:pt x="412823" y="369332"/>
                  </a:lnTo>
                  <a:lnTo>
                    <a:pt x="411861" y="373142"/>
                  </a:lnTo>
                  <a:lnTo>
                    <a:pt x="409975" y="376485"/>
                  </a:lnTo>
                  <a:lnTo>
                    <a:pt x="409098" y="377704"/>
                  </a:lnTo>
                  <a:lnTo>
                    <a:pt x="406803" y="379971"/>
                  </a:lnTo>
                  <a:lnTo>
                    <a:pt x="405212" y="380267"/>
                  </a:lnTo>
                  <a:lnTo>
                    <a:pt x="404088" y="379238"/>
                  </a:lnTo>
                  <a:lnTo>
                    <a:pt x="403174" y="377676"/>
                  </a:lnTo>
                  <a:lnTo>
                    <a:pt x="404336" y="371961"/>
                  </a:lnTo>
                  <a:lnTo>
                    <a:pt x="404289" y="368741"/>
                  </a:lnTo>
                  <a:lnTo>
                    <a:pt x="406975" y="367103"/>
                  </a:lnTo>
                  <a:lnTo>
                    <a:pt x="404774" y="364817"/>
                  </a:lnTo>
                  <a:lnTo>
                    <a:pt x="402069" y="363893"/>
                  </a:lnTo>
                  <a:lnTo>
                    <a:pt x="398269" y="365112"/>
                  </a:lnTo>
                  <a:lnTo>
                    <a:pt x="397192" y="366494"/>
                  </a:lnTo>
                  <a:lnTo>
                    <a:pt x="396459" y="368341"/>
                  </a:lnTo>
                  <a:lnTo>
                    <a:pt x="394411" y="370684"/>
                  </a:lnTo>
                  <a:lnTo>
                    <a:pt x="392163" y="372866"/>
                  </a:lnTo>
                  <a:lnTo>
                    <a:pt x="389601" y="376599"/>
                  </a:lnTo>
                  <a:lnTo>
                    <a:pt x="387886" y="381010"/>
                  </a:lnTo>
                  <a:lnTo>
                    <a:pt x="382267" y="379571"/>
                  </a:lnTo>
                  <a:lnTo>
                    <a:pt x="379209" y="379248"/>
                  </a:lnTo>
                  <a:lnTo>
                    <a:pt x="376114" y="379362"/>
                  </a:lnTo>
                  <a:lnTo>
                    <a:pt x="370627" y="378819"/>
                  </a:lnTo>
                  <a:lnTo>
                    <a:pt x="364607" y="379724"/>
                  </a:lnTo>
                  <a:lnTo>
                    <a:pt x="357749" y="381457"/>
                  </a:lnTo>
                  <a:lnTo>
                    <a:pt x="358159" y="380209"/>
                  </a:lnTo>
                  <a:lnTo>
                    <a:pt x="363798" y="377552"/>
                  </a:lnTo>
                  <a:lnTo>
                    <a:pt x="363998" y="376771"/>
                  </a:lnTo>
                  <a:lnTo>
                    <a:pt x="363455" y="375314"/>
                  </a:lnTo>
                  <a:lnTo>
                    <a:pt x="362055" y="375247"/>
                  </a:lnTo>
                  <a:lnTo>
                    <a:pt x="358683" y="375752"/>
                  </a:lnTo>
                  <a:lnTo>
                    <a:pt x="356958" y="375533"/>
                  </a:lnTo>
                  <a:lnTo>
                    <a:pt x="356263" y="373971"/>
                  </a:lnTo>
                  <a:lnTo>
                    <a:pt x="355120" y="373304"/>
                  </a:lnTo>
                  <a:lnTo>
                    <a:pt x="354359" y="373942"/>
                  </a:lnTo>
                  <a:lnTo>
                    <a:pt x="354606" y="376971"/>
                  </a:lnTo>
                  <a:lnTo>
                    <a:pt x="353777" y="377371"/>
                  </a:lnTo>
                  <a:lnTo>
                    <a:pt x="352663" y="376590"/>
                  </a:lnTo>
                  <a:lnTo>
                    <a:pt x="353015" y="374228"/>
                  </a:lnTo>
                  <a:lnTo>
                    <a:pt x="352263" y="370770"/>
                  </a:lnTo>
                  <a:lnTo>
                    <a:pt x="352167" y="368618"/>
                  </a:lnTo>
                  <a:lnTo>
                    <a:pt x="353349" y="366770"/>
                  </a:lnTo>
                  <a:lnTo>
                    <a:pt x="352139" y="365989"/>
                  </a:lnTo>
                  <a:lnTo>
                    <a:pt x="350863" y="366284"/>
                  </a:lnTo>
                  <a:lnTo>
                    <a:pt x="349243" y="367170"/>
                  </a:lnTo>
                  <a:lnTo>
                    <a:pt x="347815" y="368427"/>
                  </a:lnTo>
                  <a:lnTo>
                    <a:pt x="344795" y="374742"/>
                  </a:lnTo>
                  <a:lnTo>
                    <a:pt x="343624" y="378343"/>
                  </a:lnTo>
                  <a:lnTo>
                    <a:pt x="345834" y="381229"/>
                  </a:lnTo>
                  <a:lnTo>
                    <a:pt x="351872" y="385258"/>
                  </a:lnTo>
                  <a:lnTo>
                    <a:pt x="352901" y="386248"/>
                  </a:lnTo>
                  <a:lnTo>
                    <a:pt x="352920" y="387963"/>
                  </a:lnTo>
                  <a:lnTo>
                    <a:pt x="352187" y="389782"/>
                  </a:lnTo>
                  <a:lnTo>
                    <a:pt x="350548" y="390573"/>
                  </a:lnTo>
                  <a:lnTo>
                    <a:pt x="343928" y="391916"/>
                  </a:lnTo>
                  <a:lnTo>
                    <a:pt x="338185" y="394516"/>
                  </a:lnTo>
                  <a:lnTo>
                    <a:pt x="336528" y="397145"/>
                  </a:lnTo>
                  <a:lnTo>
                    <a:pt x="331308" y="407299"/>
                  </a:lnTo>
                  <a:lnTo>
                    <a:pt x="327127" y="414223"/>
                  </a:lnTo>
                  <a:lnTo>
                    <a:pt x="321221" y="416605"/>
                  </a:lnTo>
                  <a:lnTo>
                    <a:pt x="314744" y="414481"/>
                  </a:lnTo>
                  <a:lnTo>
                    <a:pt x="313172" y="412071"/>
                  </a:lnTo>
                  <a:lnTo>
                    <a:pt x="311905" y="409089"/>
                  </a:lnTo>
                  <a:lnTo>
                    <a:pt x="309496" y="406394"/>
                  </a:lnTo>
                  <a:lnTo>
                    <a:pt x="307314" y="403450"/>
                  </a:lnTo>
                  <a:lnTo>
                    <a:pt x="306048" y="399955"/>
                  </a:lnTo>
                  <a:lnTo>
                    <a:pt x="306248" y="394316"/>
                  </a:lnTo>
                  <a:lnTo>
                    <a:pt x="305305" y="390916"/>
                  </a:lnTo>
                  <a:lnTo>
                    <a:pt x="306152" y="390011"/>
                  </a:lnTo>
                  <a:lnTo>
                    <a:pt x="309724" y="387934"/>
                  </a:lnTo>
                  <a:lnTo>
                    <a:pt x="310896" y="386772"/>
                  </a:lnTo>
                  <a:lnTo>
                    <a:pt x="312915" y="384067"/>
                  </a:lnTo>
                  <a:lnTo>
                    <a:pt x="313639" y="382562"/>
                  </a:lnTo>
                  <a:lnTo>
                    <a:pt x="313744" y="380286"/>
                  </a:lnTo>
                  <a:lnTo>
                    <a:pt x="312125" y="379095"/>
                  </a:lnTo>
                  <a:lnTo>
                    <a:pt x="307934" y="379133"/>
                  </a:lnTo>
                  <a:lnTo>
                    <a:pt x="303752" y="379847"/>
                  </a:lnTo>
                  <a:lnTo>
                    <a:pt x="300771" y="378857"/>
                  </a:lnTo>
                  <a:lnTo>
                    <a:pt x="296894" y="376095"/>
                  </a:lnTo>
                  <a:lnTo>
                    <a:pt x="295694" y="375504"/>
                  </a:lnTo>
                  <a:lnTo>
                    <a:pt x="291522" y="375333"/>
                  </a:lnTo>
                  <a:lnTo>
                    <a:pt x="288541" y="375847"/>
                  </a:lnTo>
                  <a:lnTo>
                    <a:pt x="285616" y="376847"/>
                  </a:lnTo>
                  <a:lnTo>
                    <a:pt x="282521" y="377171"/>
                  </a:lnTo>
                  <a:lnTo>
                    <a:pt x="281492" y="377695"/>
                  </a:lnTo>
                  <a:lnTo>
                    <a:pt x="277920" y="381076"/>
                  </a:lnTo>
                  <a:lnTo>
                    <a:pt x="275072" y="383200"/>
                  </a:lnTo>
                  <a:lnTo>
                    <a:pt x="272615" y="384258"/>
                  </a:lnTo>
                  <a:lnTo>
                    <a:pt x="267309" y="384534"/>
                  </a:lnTo>
                  <a:lnTo>
                    <a:pt x="264652" y="385220"/>
                  </a:lnTo>
                  <a:lnTo>
                    <a:pt x="261871" y="386334"/>
                  </a:lnTo>
                  <a:lnTo>
                    <a:pt x="261089" y="386239"/>
                  </a:lnTo>
                  <a:lnTo>
                    <a:pt x="258156" y="387782"/>
                  </a:lnTo>
                  <a:lnTo>
                    <a:pt x="254784" y="389116"/>
                  </a:lnTo>
                  <a:lnTo>
                    <a:pt x="252993" y="390449"/>
                  </a:lnTo>
                  <a:lnTo>
                    <a:pt x="249688" y="389572"/>
                  </a:lnTo>
                  <a:lnTo>
                    <a:pt x="243154" y="391963"/>
                  </a:lnTo>
                  <a:lnTo>
                    <a:pt x="239992" y="392259"/>
                  </a:lnTo>
                  <a:lnTo>
                    <a:pt x="236734" y="390935"/>
                  </a:lnTo>
                  <a:lnTo>
                    <a:pt x="233705" y="388791"/>
                  </a:lnTo>
                  <a:lnTo>
                    <a:pt x="230800" y="389715"/>
                  </a:lnTo>
                  <a:lnTo>
                    <a:pt x="228809" y="392868"/>
                  </a:lnTo>
                  <a:lnTo>
                    <a:pt x="227838" y="399136"/>
                  </a:lnTo>
                  <a:lnTo>
                    <a:pt x="226704" y="401955"/>
                  </a:lnTo>
                  <a:lnTo>
                    <a:pt x="226361" y="405336"/>
                  </a:lnTo>
                  <a:lnTo>
                    <a:pt x="224857" y="404803"/>
                  </a:lnTo>
                  <a:lnTo>
                    <a:pt x="216112" y="398717"/>
                  </a:lnTo>
                  <a:lnTo>
                    <a:pt x="215512" y="398497"/>
                  </a:lnTo>
                  <a:lnTo>
                    <a:pt x="208445" y="399545"/>
                  </a:lnTo>
                  <a:lnTo>
                    <a:pt x="206626" y="400050"/>
                  </a:lnTo>
                  <a:lnTo>
                    <a:pt x="204349" y="401279"/>
                  </a:lnTo>
                  <a:lnTo>
                    <a:pt x="201939" y="401831"/>
                  </a:lnTo>
                  <a:lnTo>
                    <a:pt x="199749" y="400945"/>
                  </a:lnTo>
                  <a:lnTo>
                    <a:pt x="197644" y="399507"/>
                  </a:lnTo>
                  <a:lnTo>
                    <a:pt x="195624" y="399936"/>
                  </a:lnTo>
                  <a:lnTo>
                    <a:pt x="193557" y="400945"/>
                  </a:lnTo>
                  <a:lnTo>
                    <a:pt x="192757" y="391744"/>
                  </a:lnTo>
                  <a:lnTo>
                    <a:pt x="193167" y="390535"/>
                  </a:lnTo>
                  <a:lnTo>
                    <a:pt x="194433" y="388925"/>
                  </a:lnTo>
                  <a:lnTo>
                    <a:pt x="195834" y="387544"/>
                  </a:lnTo>
                  <a:lnTo>
                    <a:pt x="199254" y="387067"/>
                  </a:lnTo>
                  <a:lnTo>
                    <a:pt x="202711" y="387515"/>
                  </a:lnTo>
                  <a:lnTo>
                    <a:pt x="205187" y="386887"/>
                  </a:lnTo>
                  <a:lnTo>
                    <a:pt x="207283" y="385058"/>
                  </a:lnTo>
                  <a:lnTo>
                    <a:pt x="209483" y="382467"/>
                  </a:lnTo>
                  <a:lnTo>
                    <a:pt x="211969" y="380352"/>
                  </a:lnTo>
                  <a:lnTo>
                    <a:pt x="215341" y="378686"/>
                  </a:lnTo>
                  <a:lnTo>
                    <a:pt x="218598" y="376771"/>
                  </a:lnTo>
                  <a:lnTo>
                    <a:pt x="221466" y="374085"/>
                  </a:lnTo>
                  <a:lnTo>
                    <a:pt x="224180" y="371142"/>
                  </a:lnTo>
                  <a:lnTo>
                    <a:pt x="226676" y="368980"/>
                  </a:lnTo>
                  <a:lnTo>
                    <a:pt x="229391" y="367170"/>
                  </a:lnTo>
                  <a:lnTo>
                    <a:pt x="233524" y="362807"/>
                  </a:lnTo>
                  <a:lnTo>
                    <a:pt x="239001" y="357902"/>
                  </a:lnTo>
                  <a:lnTo>
                    <a:pt x="241106" y="354263"/>
                  </a:lnTo>
                  <a:lnTo>
                    <a:pt x="242411" y="353263"/>
                  </a:lnTo>
                  <a:lnTo>
                    <a:pt x="247126" y="351234"/>
                  </a:lnTo>
                  <a:lnTo>
                    <a:pt x="253384" y="349672"/>
                  </a:lnTo>
                  <a:lnTo>
                    <a:pt x="256337" y="349748"/>
                  </a:lnTo>
                  <a:lnTo>
                    <a:pt x="259251" y="352940"/>
                  </a:lnTo>
                  <a:lnTo>
                    <a:pt x="260823" y="352501"/>
                  </a:lnTo>
                  <a:lnTo>
                    <a:pt x="262423" y="351673"/>
                  </a:lnTo>
                  <a:lnTo>
                    <a:pt x="265643" y="351215"/>
                  </a:lnTo>
                  <a:lnTo>
                    <a:pt x="268957" y="351749"/>
                  </a:lnTo>
                  <a:lnTo>
                    <a:pt x="272196" y="351758"/>
                  </a:lnTo>
                  <a:lnTo>
                    <a:pt x="275434" y="351358"/>
                  </a:lnTo>
                  <a:lnTo>
                    <a:pt x="281644" y="350311"/>
                  </a:lnTo>
                  <a:lnTo>
                    <a:pt x="284921" y="349044"/>
                  </a:lnTo>
                  <a:lnTo>
                    <a:pt x="288121" y="347405"/>
                  </a:lnTo>
                  <a:lnTo>
                    <a:pt x="299514" y="346253"/>
                  </a:lnTo>
                  <a:lnTo>
                    <a:pt x="307314" y="343500"/>
                  </a:lnTo>
                  <a:lnTo>
                    <a:pt x="308553" y="343700"/>
                  </a:lnTo>
                  <a:lnTo>
                    <a:pt x="309753" y="344329"/>
                  </a:lnTo>
                  <a:lnTo>
                    <a:pt x="309848" y="346367"/>
                  </a:lnTo>
                  <a:lnTo>
                    <a:pt x="308857" y="348587"/>
                  </a:lnTo>
                  <a:lnTo>
                    <a:pt x="309819" y="349930"/>
                  </a:lnTo>
                  <a:lnTo>
                    <a:pt x="311401" y="350758"/>
                  </a:lnTo>
                  <a:lnTo>
                    <a:pt x="318745" y="351016"/>
                  </a:lnTo>
                  <a:lnTo>
                    <a:pt x="320840" y="351492"/>
                  </a:lnTo>
                  <a:lnTo>
                    <a:pt x="323907" y="349977"/>
                  </a:lnTo>
                  <a:lnTo>
                    <a:pt x="326803" y="348101"/>
                  </a:lnTo>
                  <a:lnTo>
                    <a:pt x="329822" y="345624"/>
                  </a:lnTo>
                  <a:lnTo>
                    <a:pt x="331937" y="342833"/>
                  </a:lnTo>
                  <a:lnTo>
                    <a:pt x="329984" y="339338"/>
                  </a:lnTo>
                  <a:lnTo>
                    <a:pt x="329555" y="335509"/>
                  </a:lnTo>
                  <a:lnTo>
                    <a:pt x="331194" y="331346"/>
                  </a:lnTo>
                  <a:lnTo>
                    <a:pt x="333565" y="327841"/>
                  </a:lnTo>
                  <a:lnTo>
                    <a:pt x="336385" y="325717"/>
                  </a:lnTo>
                  <a:lnTo>
                    <a:pt x="338985" y="323269"/>
                  </a:lnTo>
                  <a:lnTo>
                    <a:pt x="344243" y="316316"/>
                  </a:lnTo>
                  <a:lnTo>
                    <a:pt x="348043" y="310677"/>
                  </a:lnTo>
                  <a:lnTo>
                    <a:pt x="349415" y="303724"/>
                  </a:lnTo>
                  <a:lnTo>
                    <a:pt x="348615" y="295475"/>
                  </a:lnTo>
                  <a:lnTo>
                    <a:pt x="351939" y="289322"/>
                  </a:lnTo>
                  <a:lnTo>
                    <a:pt x="355120" y="288265"/>
                  </a:lnTo>
                  <a:lnTo>
                    <a:pt x="361436" y="285455"/>
                  </a:lnTo>
                  <a:lnTo>
                    <a:pt x="364750" y="284636"/>
                  </a:lnTo>
                  <a:lnTo>
                    <a:pt x="365246" y="285864"/>
                  </a:lnTo>
                  <a:lnTo>
                    <a:pt x="365150" y="287474"/>
                  </a:lnTo>
                  <a:lnTo>
                    <a:pt x="360188" y="292637"/>
                  </a:lnTo>
                  <a:lnTo>
                    <a:pt x="357340" y="294761"/>
                  </a:lnTo>
                  <a:lnTo>
                    <a:pt x="355644" y="295418"/>
                  </a:lnTo>
                  <a:lnTo>
                    <a:pt x="354082" y="296351"/>
                  </a:lnTo>
                  <a:lnTo>
                    <a:pt x="353444" y="298171"/>
                  </a:lnTo>
                  <a:lnTo>
                    <a:pt x="355978" y="301200"/>
                  </a:lnTo>
                  <a:lnTo>
                    <a:pt x="356616" y="303438"/>
                  </a:lnTo>
                  <a:lnTo>
                    <a:pt x="356454" y="305581"/>
                  </a:lnTo>
                  <a:lnTo>
                    <a:pt x="356568" y="307515"/>
                  </a:lnTo>
                  <a:lnTo>
                    <a:pt x="359426" y="309610"/>
                  </a:lnTo>
                  <a:lnTo>
                    <a:pt x="362712" y="310305"/>
                  </a:lnTo>
                  <a:lnTo>
                    <a:pt x="364084" y="310287"/>
                  </a:lnTo>
                  <a:lnTo>
                    <a:pt x="365284" y="309734"/>
                  </a:lnTo>
                  <a:lnTo>
                    <a:pt x="369036" y="304600"/>
                  </a:lnTo>
                  <a:lnTo>
                    <a:pt x="369875" y="303705"/>
                  </a:lnTo>
                  <a:lnTo>
                    <a:pt x="380542" y="299933"/>
                  </a:lnTo>
                  <a:lnTo>
                    <a:pt x="385791" y="297047"/>
                  </a:lnTo>
                  <a:lnTo>
                    <a:pt x="388696" y="296294"/>
                  </a:lnTo>
                  <a:lnTo>
                    <a:pt x="391420" y="294789"/>
                  </a:lnTo>
                  <a:lnTo>
                    <a:pt x="397535" y="288979"/>
                  </a:lnTo>
                  <a:lnTo>
                    <a:pt x="399783" y="286293"/>
                  </a:lnTo>
                  <a:lnTo>
                    <a:pt x="401831" y="283321"/>
                  </a:lnTo>
                  <a:lnTo>
                    <a:pt x="403470" y="279864"/>
                  </a:lnTo>
                  <a:lnTo>
                    <a:pt x="404765" y="276120"/>
                  </a:lnTo>
                  <a:lnTo>
                    <a:pt x="406536" y="273787"/>
                  </a:lnTo>
                  <a:lnTo>
                    <a:pt x="416223" y="268214"/>
                  </a:lnTo>
                  <a:lnTo>
                    <a:pt x="419338" y="265176"/>
                  </a:lnTo>
                  <a:lnTo>
                    <a:pt x="420328" y="263700"/>
                  </a:lnTo>
                  <a:lnTo>
                    <a:pt x="421529" y="259423"/>
                  </a:lnTo>
                  <a:lnTo>
                    <a:pt x="422357" y="254975"/>
                  </a:lnTo>
                  <a:lnTo>
                    <a:pt x="423529" y="251479"/>
                  </a:lnTo>
                  <a:lnTo>
                    <a:pt x="425119" y="248203"/>
                  </a:lnTo>
                  <a:lnTo>
                    <a:pt x="427244" y="244859"/>
                  </a:lnTo>
                  <a:lnTo>
                    <a:pt x="429634" y="241745"/>
                  </a:lnTo>
                  <a:lnTo>
                    <a:pt x="431044" y="238554"/>
                  </a:lnTo>
                  <a:lnTo>
                    <a:pt x="433101" y="230905"/>
                  </a:lnTo>
                  <a:lnTo>
                    <a:pt x="433997" y="226657"/>
                  </a:lnTo>
                  <a:lnTo>
                    <a:pt x="434702" y="225123"/>
                  </a:lnTo>
                  <a:lnTo>
                    <a:pt x="435730" y="223838"/>
                  </a:lnTo>
                  <a:lnTo>
                    <a:pt x="436626" y="222199"/>
                  </a:lnTo>
                  <a:lnTo>
                    <a:pt x="437312" y="220371"/>
                  </a:lnTo>
                  <a:lnTo>
                    <a:pt x="437626" y="218561"/>
                  </a:lnTo>
                  <a:lnTo>
                    <a:pt x="438064" y="213017"/>
                  </a:lnTo>
                  <a:lnTo>
                    <a:pt x="437797" y="208693"/>
                  </a:lnTo>
                  <a:lnTo>
                    <a:pt x="436197" y="205026"/>
                  </a:lnTo>
                  <a:lnTo>
                    <a:pt x="434873" y="203988"/>
                  </a:lnTo>
                  <a:lnTo>
                    <a:pt x="433435" y="203930"/>
                  </a:lnTo>
                  <a:lnTo>
                    <a:pt x="431263" y="204245"/>
                  </a:lnTo>
                  <a:lnTo>
                    <a:pt x="429425" y="202749"/>
                  </a:lnTo>
                  <a:lnTo>
                    <a:pt x="429806" y="201425"/>
                  </a:lnTo>
                  <a:lnTo>
                    <a:pt x="431682" y="201178"/>
                  </a:lnTo>
                  <a:lnTo>
                    <a:pt x="432958" y="200492"/>
                  </a:lnTo>
                  <a:lnTo>
                    <a:pt x="433883" y="199244"/>
                  </a:lnTo>
                  <a:lnTo>
                    <a:pt x="435607" y="195234"/>
                  </a:lnTo>
                  <a:lnTo>
                    <a:pt x="436636" y="190929"/>
                  </a:lnTo>
                  <a:lnTo>
                    <a:pt x="436730" y="189024"/>
                  </a:lnTo>
                  <a:lnTo>
                    <a:pt x="435378" y="185547"/>
                  </a:lnTo>
                  <a:lnTo>
                    <a:pt x="434311" y="181366"/>
                  </a:lnTo>
                  <a:lnTo>
                    <a:pt x="434283" y="179108"/>
                  </a:lnTo>
                  <a:lnTo>
                    <a:pt x="435454" y="176498"/>
                  </a:lnTo>
                  <a:lnTo>
                    <a:pt x="437131" y="174374"/>
                  </a:lnTo>
                  <a:lnTo>
                    <a:pt x="438626" y="173879"/>
                  </a:lnTo>
                  <a:lnTo>
                    <a:pt x="440245" y="173727"/>
                  </a:lnTo>
                  <a:lnTo>
                    <a:pt x="441722" y="172907"/>
                  </a:lnTo>
                  <a:lnTo>
                    <a:pt x="443093" y="171717"/>
                  </a:lnTo>
                  <a:lnTo>
                    <a:pt x="443865" y="170402"/>
                  </a:lnTo>
                  <a:lnTo>
                    <a:pt x="445065" y="166821"/>
                  </a:lnTo>
                  <a:lnTo>
                    <a:pt x="445532" y="164783"/>
                  </a:lnTo>
                  <a:lnTo>
                    <a:pt x="444770" y="159296"/>
                  </a:lnTo>
                  <a:lnTo>
                    <a:pt x="445551" y="157791"/>
                  </a:lnTo>
                  <a:lnTo>
                    <a:pt x="446656" y="156858"/>
                  </a:lnTo>
                  <a:lnTo>
                    <a:pt x="448132" y="157562"/>
                  </a:lnTo>
                  <a:lnTo>
                    <a:pt x="449656" y="157705"/>
                  </a:lnTo>
                  <a:lnTo>
                    <a:pt x="451428" y="157486"/>
                  </a:lnTo>
                  <a:lnTo>
                    <a:pt x="453123" y="158067"/>
                  </a:lnTo>
                  <a:lnTo>
                    <a:pt x="453437" y="159477"/>
                  </a:lnTo>
                  <a:lnTo>
                    <a:pt x="454504" y="168735"/>
                  </a:lnTo>
                  <a:lnTo>
                    <a:pt x="455114" y="169983"/>
                  </a:lnTo>
                  <a:lnTo>
                    <a:pt x="456352" y="170955"/>
                  </a:lnTo>
                  <a:lnTo>
                    <a:pt x="457743" y="170812"/>
                  </a:lnTo>
                  <a:lnTo>
                    <a:pt x="458943" y="169374"/>
                  </a:lnTo>
                  <a:lnTo>
                    <a:pt x="459753" y="167459"/>
                  </a:lnTo>
                  <a:lnTo>
                    <a:pt x="461353" y="167059"/>
                  </a:lnTo>
                  <a:lnTo>
                    <a:pt x="466239" y="169116"/>
                  </a:lnTo>
                  <a:lnTo>
                    <a:pt x="467973" y="167650"/>
                  </a:lnTo>
                  <a:lnTo>
                    <a:pt x="469096" y="165373"/>
                  </a:lnTo>
                  <a:lnTo>
                    <a:pt x="470078" y="161344"/>
                  </a:lnTo>
                  <a:lnTo>
                    <a:pt x="469602" y="157705"/>
                  </a:lnTo>
                  <a:lnTo>
                    <a:pt x="468430" y="156353"/>
                  </a:lnTo>
                  <a:lnTo>
                    <a:pt x="467220" y="156591"/>
                  </a:lnTo>
                  <a:lnTo>
                    <a:pt x="466154" y="157591"/>
                  </a:lnTo>
                  <a:lnTo>
                    <a:pt x="464953" y="158134"/>
                  </a:lnTo>
                  <a:lnTo>
                    <a:pt x="457743" y="160049"/>
                  </a:lnTo>
                  <a:lnTo>
                    <a:pt x="457781" y="155991"/>
                  </a:lnTo>
                  <a:lnTo>
                    <a:pt x="459324" y="149895"/>
                  </a:lnTo>
                  <a:lnTo>
                    <a:pt x="460171" y="147961"/>
                  </a:lnTo>
                  <a:lnTo>
                    <a:pt x="461391" y="147047"/>
                  </a:lnTo>
                  <a:lnTo>
                    <a:pt x="464420" y="148114"/>
                  </a:lnTo>
                  <a:lnTo>
                    <a:pt x="465896" y="148819"/>
                  </a:lnTo>
                  <a:lnTo>
                    <a:pt x="469125" y="151848"/>
                  </a:lnTo>
                  <a:close/>
                  <a:moveTo>
                    <a:pt x="391992" y="274577"/>
                  </a:moveTo>
                  <a:lnTo>
                    <a:pt x="389448" y="274663"/>
                  </a:lnTo>
                  <a:lnTo>
                    <a:pt x="388820" y="274329"/>
                  </a:lnTo>
                  <a:lnTo>
                    <a:pt x="390354" y="273491"/>
                  </a:lnTo>
                  <a:lnTo>
                    <a:pt x="390497" y="272091"/>
                  </a:lnTo>
                  <a:lnTo>
                    <a:pt x="391420" y="269596"/>
                  </a:lnTo>
                  <a:lnTo>
                    <a:pt x="391401" y="268881"/>
                  </a:lnTo>
                  <a:lnTo>
                    <a:pt x="389382" y="268748"/>
                  </a:lnTo>
                  <a:lnTo>
                    <a:pt x="389487" y="265919"/>
                  </a:lnTo>
                  <a:lnTo>
                    <a:pt x="390991" y="263119"/>
                  </a:lnTo>
                  <a:lnTo>
                    <a:pt x="395135" y="258709"/>
                  </a:lnTo>
                  <a:lnTo>
                    <a:pt x="396268" y="257880"/>
                  </a:lnTo>
                  <a:lnTo>
                    <a:pt x="396440" y="259814"/>
                  </a:lnTo>
                  <a:lnTo>
                    <a:pt x="395182" y="264376"/>
                  </a:lnTo>
                  <a:lnTo>
                    <a:pt x="394935" y="266024"/>
                  </a:lnTo>
                  <a:lnTo>
                    <a:pt x="398193" y="266367"/>
                  </a:lnTo>
                  <a:lnTo>
                    <a:pt x="396097" y="271824"/>
                  </a:lnTo>
                  <a:lnTo>
                    <a:pt x="391992" y="274577"/>
                  </a:lnTo>
                  <a:close/>
                  <a:moveTo>
                    <a:pt x="259042" y="328527"/>
                  </a:moveTo>
                  <a:lnTo>
                    <a:pt x="257823" y="329755"/>
                  </a:lnTo>
                  <a:lnTo>
                    <a:pt x="255537" y="329355"/>
                  </a:lnTo>
                  <a:lnTo>
                    <a:pt x="254212" y="327574"/>
                  </a:lnTo>
                  <a:lnTo>
                    <a:pt x="254651" y="325564"/>
                  </a:lnTo>
                  <a:lnTo>
                    <a:pt x="257041" y="324022"/>
                  </a:lnTo>
                  <a:lnTo>
                    <a:pt x="259327" y="327117"/>
                  </a:lnTo>
                  <a:lnTo>
                    <a:pt x="259042" y="328527"/>
                  </a:lnTo>
                  <a:close/>
                  <a:moveTo>
                    <a:pt x="421729" y="376809"/>
                  </a:moveTo>
                  <a:lnTo>
                    <a:pt x="421443" y="378333"/>
                  </a:lnTo>
                  <a:lnTo>
                    <a:pt x="420024" y="378000"/>
                  </a:lnTo>
                  <a:lnTo>
                    <a:pt x="419348" y="377009"/>
                  </a:lnTo>
                  <a:lnTo>
                    <a:pt x="419433" y="375228"/>
                  </a:lnTo>
                  <a:lnTo>
                    <a:pt x="420928" y="375218"/>
                  </a:lnTo>
                  <a:lnTo>
                    <a:pt x="421729" y="376809"/>
                  </a:lnTo>
                  <a:close/>
                  <a:moveTo>
                    <a:pt x="152514" y="388849"/>
                  </a:moveTo>
                  <a:lnTo>
                    <a:pt x="151971" y="390401"/>
                  </a:lnTo>
                  <a:lnTo>
                    <a:pt x="150161" y="389306"/>
                  </a:lnTo>
                  <a:lnTo>
                    <a:pt x="149333" y="388315"/>
                  </a:lnTo>
                  <a:lnTo>
                    <a:pt x="151019" y="383429"/>
                  </a:lnTo>
                  <a:lnTo>
                    <a:pt x="150819" y="381571"/>
                  </a:lnTo>
                  <a:lnTo>
                    <a:pt x="150923" y="380667"/>
                  </a:lnTo>
                  <a:lnTo>
                    <a:pt x="154267" y="378105"/>
                  </a:lnTo>
                  <a:lnTo>
                    <a:pt x="154848" y="378590"/>
                  </a:lnTo>
                  <a:lnTo>
                    <a:pt x="155048" y="379304"/>
                  </a:lnTo>
                  <a:lnTo>
                    <a:pt x="154753" y="380400"/>
                  </a:lnTo>
                  <a:lnTo>
                    <a:pt x="154924" y="382819"/>
                  </a:lnTo>
                  <a:lnTo>
                    <a:pt x="152409" y="386820"/>
                  </a:lnTo>
                  <a:lnTo>
                    <a:pt x="152514" y="388849"/>
                  </a:lnTo>
                  <a:close/>
                  <a:moveTo>
                    <a:pt x="300809" y="390954"/>
                  </a:moveTo>
                  <a:lnTo>
                    <a:pt x="297913" y="393697"/>
                  </a:lnTo>
                  <a:lnTo>
                    <a:pt x="295399" y="393507"/>
                  </a:lnTo>
                  <a:lnTo>
                    <a:pt x="294141" y="392278"/>
                  </a:lnTo>
                  <a:lnTo>
                    <a:pt x="293722" y="390763"/>
                  </a:lnTo>
                  <a:lnTo>
                    <a:pt x="296113" y="388382"/>
                  </a:lnTo>
                  <a:lnTo>
                    <a:pt x="298170" y="385010"/>
                  </a:lnTo>
                  <a:lnTo>
                    <a:pt x="300038" y="383515"/>
                  </a:lnTo>
                  <a:lnTo>
                    <a:pt x="301542" y="382676"/>
                  </a:lnTo>
                  <a:lnTo>
                    <a:pt x="302723" y="382705"/>
                  </a:lnTo>
                  <a:lnTo>
                    <a:pt x="300075" y="387410"/>
                  </a:lnTo>
                  <a:lnTo>
                    <a:pt x="300809" y="390954"/>
                  </a:lnTo>
                  <a:close/>
                  <a:moveTo>
                    <a:pt x="285273" y="384658"/>
                  </a:moveTo>
                  <a:lnTo>
                    <a:pt x="284779" y="385296"/>
                  </a:lnTo>
                  <a:lnTo>
                    <a:pt x="284302" y="385124"/>
                  </a:lnTo>
                  <a:lnTo>
                    <a:pt x="282597" y="386601"/>
                  </a:lnTo>
                  <a:lnTo>
                    <a:pt x="282235" y="385181"/>
                  </a:lnTo>
                  <a:lnTo>
                    <a:pt x="280892" y="384238"/>
                  </a:lnTo>
                  <a:lnTo>
                    <a:pt x="280730" y="383496"/>
                  </a:lnTo>
                  <a:lnTo>
                    <a:pt x="284569" y="383010"/>
                  </a:lnTo>
                  <a:lnTo>
                    <a:pt x="285807" y="383400"/>
                  </a:lnTo>
                  <a:lnTo>
                    <a:pt x="285273" y="384658"/>
                  </a:lnTo>
                  <a:close/>
                  <a:moveTo>
                    <a:pt x="285416" y="391982"/>
                  </a:moveTo>
                  <a:lnTo>
                    <a:pt x="289122" y="393325"/>
                  </a:lnTo>
                  <a:lnTo>
                    <a:pt x="292903" y="392944"/>
                  </a:lnTo>
                  <a:lnTo>
                    <a:pt x="292846" y="398821"/>
                  </a:lnTo>
                  <a:lnTo>
                    <a:pt x="293389" y="400793"/>
                  </a:lnTo>
                  <a:lnTo>
                    <a:pt x="294446" y="402555"/>
                  </a:lnTo>
                  <a:lnTo>
                    <a:pt x="293903" y="405117"/>
                  </a:lnTo>
                  <a:lnTo>
                    <a:pt x="295617" y="405994"/>
                  </a:lnTo>
                  <a:lnTo>
                    <a:pt x="290531" y="408908"/>
                  </a:lnTo>
                  <a:lnTo>
                    <a:pt x="285950" y="412775"/>
                  </a:lnTo>
                  <a:lnTo>
                    <a:pt x="284064" y="415376"/>
                  </a:lnTo>
                  <a:lnTo>
                    <a:pt x="282359" y="418167"/>
                  </a:lnTo>
                  <a:lnTo>
                    <a:pt x="281368" y="421119"/>
                  </a:lnTo>
                  <a:lnTo>
                    <a:pt x="280730" y="424291"/>
                  </a:lnTo>
                  <a:lnTo>
                    <a:pt x="279196" y="423034"/>
                  </a:lnTo>
                  <a:lnTo>
                    <a:pt x="274777" y="417881"/>
                  </a:lnTo>
                  <a:lnTo>
                    <a:pt x="271976" y="416471"/>
                  </a:lnTo>
                  <a:lnTo>
                    <a:pt x="267471" y="415719"/>
                  </a:lnTo>
                  <a:lnTo>
                    <a:pt x="266042" y="415890"/>
                  </a:lnTo>
                  <a:lnTo>
                    <a:pt x="256784" y="420700"/>
                  </a:lnTo>
                  <a:lnTo>
                    <a:pt x="255555" y="424215"/>
                  </a:lnTo>
                  <a:lnTo>
                    <a:pt x="253032" y="429501"/>
                  </a:lnTo>
                  <a:lnTo>
                    <a:pt x="251831" y="431244"/>
                  </a:lnTo>
                  <a:lnTo>
                    <a:pt x="250498" y="431749"/>
                  </a:lnTo>
                  <a:lnTo>
                    <a:pt x="249555" y="432654"/>
                  </a:lnTo>
                  <a:lnTo>
                    <a:pt x="248526" y="437150"/>
                  </a:lnTo>
                  <a:lnTo>
                    <a:pt x="245659" y="439912"/>
                  </a:lnTo>
                  <a:lnTo>
                    <a:pt x="243897" y="439998"/>
                  </a:lnTo>
                  <a:lnTo>
                    <a:pt x="240906" y="439236"/>
                  </a:lnTo>
                  <a:lnTo>
                    <a:pt x="239553" y="439664"/>
                  </a:lnTo>
                  <a:lnTo>
                    <a:pt x="241344" y="435235"/>
                  </a:lnTo>
                  <a:lnTo>
                    <a:pt x="238487" y="434692"/>
                  </a:lnTo>
                  <a:lnTo>
                    <a:pt x="235620" y="434788"/>
                  </a:lnTo>
                  <a:lnTo>
                    <a:pt x="235553" y="431902"/>
                  </a:lnTo>
                  <a:lnTo>
                    <a:pt x="233819" y="430263"/>
                  </a:lnTo>
                  <a:lnTo>
                    <a:pt x="235105" y="428130"/>
                  </a:lnTo>
                  <a:lnTo>
                    <a:pt x="235143" y="426387"/>
                  </a:lnTo>
                  <a:lnTo>
                    <a:pt x="235896" y="425425"/>
                  </a:lnTo>
                  <a:lnTo>
                    <a:pt x="236153" y="424024"/>
                  </a:lnTo>
                  <a:lnTo>
                    <a:pt x="236048" y="422824"/>
                  </a:lnTo>
                  <a:lnTo>
                    <a:pt x="234286" y="422462"/>
                  </a:lnTo>
                  <a:lnTo>
                    <a:pt x="233210" y="421615"/>
                  </a:lnTo>
                  <a:lnTo>
                    <a:pt x="233410" y="418452"/>
                  </a:lnTo>
                  <a:lnTo>
                    <a:pt x="232400" y="418338"/>
                  </a:lnTo>
                  <a:lnTo>
                    <a:pt x="229886" y="418890"/>
                  </a:lnTo>
                  <a:lnTo>
                    <a:pt x="224666" y="421329"/>
                  </a:lnTo>
                  <a:lnTo>
                    <a:pt x="223247" y="421329"/>
                  </a:lnTo>
                  <a:lnTo>
                    <a:pt x="225428" y="419586"/>
                  </a:lnTo>
                  <a:lnTo>
                    <a:pt x="230067" y="417204"/>
                  </a:lnTo>
                  <a:lnTo>
                    <a:pt x="232153" y="415833"/>
                  </a:lnTo>
                  <a:lnTo>
                    <a:pt x="236705" y="411985"/>
                  </a:lnTo>
                  <a:lnTo>
                    <a:pt x="239573" y="410166"/>
                  </a:lnTo>
                  <a:lnTo>
                    <a:pt x="241059" y="406937"/>
                  </a:lnTo>
                  <a:lnTo>
                    <a:pt x="241525" y="404974"/>
                  </a:lnTo>
                  <a:lnTo>
                    <a:pt x="242497" y="403241"/>
                  </a:lnTo>
                  <a:lnTo>
                    <a:pt x="243354" y="400469"/>
                  </a:lnTo>
                  <a:lnTo>
                    <a:pt x="244821" y="399545"/>
                  </a:lnTo>
                  <a:lnTo>
                    <a:pt x="247383" y="397164"/>
                  </a:lnTo>
                  <a:lnTo>
                    <a:pt x="248850" y="397393"/>
                  </a:lnTo>
                  <a:lnTo>
                    <a:pt x="250488" y="400317"/>
                  </a:lnTo>
                  <a:lnTo>
                    <a:pt x="252689" y="402555"/>
                  </a:lnTo>
                  <a:lnTo>
                    <a:pt x="254270" y="402365"/>
                  </a:lnTo>
                  <a:lnTo>
                    <a:pt x="257099" y="401212"/>
                  </a:lnTo>
                  <a:lnTo>
                    <a:pt x="258470" y="400955"/>
                  </a:lnTo>
                  <a:lnTo>
                    <a:pt x="261738" y="401098"/>
                  </a:lnTo>
                  <a:lnTo>
                    <a:pt x="264680" y="399679"/>
                  </a:lnTo>
                  <a:lnTo>
                    <a:pt x="265881" y="398002"/>
                  </a:lnTo>
                  <a:lnTo>
                    <a:pt x="266329" y="395907"/>
                  </a:lnTo>
                  <a:lnTo>
                    <a:pt x="265233" y="392392"/>
                  </a:lnTo>
                  <a:lnTo>
                    <a:pt x="266642" y="392744"/>
                  </a:lnTo>
                  <a:lnTo>
                    <a:pt x="268005" y="392602"/>
                  </a:lnTo>
                  <a:lnTo>
                    <a:pt x="271196" y="390363"/>
                  </a:lnTo>
                  <a:lnTo>
                    <a:pt x="274482" y="389030"/>
                  </a:lnTo>
                  <a:lnTo>
                    <a:pt x="277882" y="388696"/>
                  </a:lnTo>
                  <a:lnTo>
                    <a:pt x="281711" y="389963"/>
                  </a:lnTo>
                  <a:lnTo>
                    <a:pt x="285416" y="391982"/>
                  </a:lnTo>
                  <a:close/>
                  <a:moveTo>
                    <a:pt x="149685" y="396259"/>
                  </a:moveTo>
                  <a:lnTo>
                    <a:pt x="147942" y="397564"/>
                  </a:lnTo>
                  <a:lnTo>
                    <a:pt x="147199" y="395573"/>
                  </a:lnTo>
                  <a:lnTo>
                    <a:pt x="147961" y="389915"/>
                  </a:lnTo>
                  <a:lnTo>
                    <a:pt x="151228" y="391078"/>
                  </a:lnTo>
                  <a:lnTo>
                    <a:pt x="151171" y="392811"/>
                  </a:lnTo>
                  <a:lnTo>
                    <a:pt x="149685" y="396259"/>
                  </a:lnTo>
                  <a:close/>
                  <a:moveTo>
                    <a:pt x="237867" y="396526"/>
                  </a:moveTo>
                  <a:lnTo>
                    <a:pt x="237096" y="397812"/>
                  </a:lnTo>
                  <a:lnTo>
                    <a:pt x="234725" y="397421"/>
                  </a:lnTo>
                  <a:lnTo>
                    <a:pt x="235677" y="396307"/>
                  </a:lnTo>
                  <a:lnTo>
                    <a:pt x="236401" y="394954"/>
                  </a:lnTo>
                  <a:lnTo>
                    <a:pt x="236934" y="394678"/>
                  </a:lnTo>
                  <a:lnTo>
                    <a:pt x="237382" y="396145"/>
                  </a:lnTo>
                  <a:lnTo>
                    <a:pt x="237867" y="396526"/>
                  </a:lnTo>
                  <a:close/>
                  <a:moveTo>
                    <a:pt x="229514" y="401984"/>
                  </a:moveTo>
                  <a:lnTo>
                    <a:pt x="230819" y="403165"/>
                  </a:lnTo>
                  <a:lnTo>
                    <a:pt x="233915" y="402689"/>
                  </a:lnTo>
                  <a:lnTo>
                    <a:pt x="234296" y="403022"/>
                  </a:lnTo>
                  <a:lnTo>
                    <a:pt x="233391" y="404089"/>
                  </a:lnTo>
                  <a:lnTo>
                    <a:pt x="232020" y="405146"/>
                  </a:lnTo>
                  <a:lnTo>
                    <a:pt x="229543" y="404355"/>
                  </a:lnTo>
                  <a:lnTo>
                    <a:pt x="227981" y="404317"/>
                  </a:lnTo>
                  <a:lnTo>
                    <a:pt x="227762" y="402555"/>
                  </a:lnTo>
                  <a:lnTo>
                    <a:pt x="227962" y="401917"/>
                  </a:lnTo>
                  <a:lnTo>
                    <a:pt x="229514" y="401984"/>
                  </a:lnTo>
                  <a:close/>
                  <a:moveTo>
                    <a:pt x="200349" y="412947"/>
                  </a:moveTo>
                  <a:lnTo>
                    <a:pt x="203939" y="413899"/>
                  </a:lnTo>
                  <a:lnTo>
                    <a:pt x="205464" y="413956"/>
                  </a:lnTo>
                  <a:lnTo>
                    <a:pt x="206864" y="413528"/>
                  </a:lnTo>
                  <a:lnTo>
                    <a:pt x="209016" y="412280"/>
                  </a:lnTo>
                  <a:lnTo>
                    <a:pt x="211255" y="411356"/>
                  </a:lnTo>
                  <a:lnTo>
                    <a:pt x="212864" y="411823"/>
                  </a:lnTo>
                  <a:lnTo>
                    <a:pt x="214284" y="412937"/>
                  </a:lnTo>
                  <a:lnTo>
                    <a:pt x="215026" y="414509"/>
                  </a:lnTo>
                  <a:lnTo>
                    <a:pt x="214665" y="416147"/>
                  </a:lnTo>
                  <a:lnTo>
                    <a:pt x="212121" y="419671"/>
                  </a:lnTo>
                  <a:lnTo>
                    <a:pt x="210026" y="423424"/>
                  </a:lnTo>
                  <a:lnTo>
                    <a:pt x="214826" y="424129"/>
                  </a:lnTo>
                  <a:lnTo>
                    <a:pt x="219627" y="424053"/>
                  </a:lnTo>
                  <a:lnTo>
                    <a:pt x="218513" y="426368"/>
                  </a:lnTo>
                  <a:lnTo>
                    <a:pt x="218322" y="428387"/>
                  </a:lnTo>
                  <a:lnTo>
                    <a:pt x="219789" y="429349"/>
                  </a:lnTo>
                  <a:lnTo>
                    <a:pt x="221037" y="430644"/>
                  </a:lnTo>
                  <a:lnTo>
                    <a:pt x="220713" y="431816"/>
                  </a:lnTo>
                  <a:lnTo>
                    <a:pt x="219999" y="432968"/>
                  </a:lnTo>
                  <a:lnTo>
                    <a:pt x="222618" y="434702"/>
                  </a:lnTo>
                  <a:lnTo>
                    <a:pt x="222447" y="435864"/>
                  </a:lnTo>
                  <a:lnTo>
                    <a:pt x="221770" y="437083"/>
                  </a:lnTo>
                  <a:lnTo>
                    <a:pt x="215227" y="445027"/>
                  </a:lnTo>
                  <a:lnTo>
                    <a:pt x="213303" y="449037"/>
                  </a:lnTo>
                  <a:lnTo>
                    <a:pt x="211969" y="453447"/>
                  </a:lnTo>
                  <a:lnTo>
                    <a:pt x="210741" y="456667"/>
                  </a:lnTo>
                  <a:lnTo>
                    <a:pt x="209845" y="460010"/>
                  </a:lnTo>
                  <a:lnTo>
                    <a:pt x="209169" y="463610"/>
                  </a:lnTo>
                  <a:lnTo>
                    <a:pt x="207950" y="467325"/>
                  </a:lnTo>
                  <a:lnTo>
                    <a:pt x="208359" y="470611"/>
                  </a:lnTo>
                  <a:lnTo>
                    <a:pt x="207950" y="473983"/>
                  </a:lnTo>
                  <a:lnTo>
                    <a:pt x="204664" y="482289"/>
                  </a:lnTo>
                  <a:lnTo>
                    <a:pt x="202320" y="482137"/>
                  </a:lnTo>
                  <a:lnTo>
                    <a:pt x="199377" y="481136"/>
                  </a:lnTo>
                  <a:lnTo>
                    <a:pt x="197539" y="481289"/>
                  </a:lnTo>
                  <a:lnTo>
                    <a:pt x="196586" y="483127"/>
                  </a:lnTo>
                  <a:lnTo>
                    <a:pt x="198272" y="486909"/>
                  </a:lnTo>
                  <a:lnTo>
                    <a:pt x="193034" y="491395"/>
                  </a:lnTo>
                  <a:lnTo>
                    <a:pt x="187242" y="494405"/>
                  </a:lnTo>
                  <a:lnTo>
                    <a:pt x="187204" y="493033"/>
                  </a:lnTo>
                  <a:lnTo>
                    <a:pt x="187757" y="491957"/>
                  </a:lnTo>
                  <a:lnTo>
                    <a:pt x="188585" y="491090"/>
                  </a:lnTo>
                  <a:lnTo>
                    <a:pt x="189186" y="490042"/>
                  </a:lnTo>
                  <a:lnTo>
                    <a:pt x="190033" y="486518"/>
                  </a:lnTo>
                  <a:lnTo>
                    <a:pt x="189614" y="482965"/>
                  </a:lnTo>
                  <a:lnTo>
                    <a:pt x="187861" y="478507"/>
                  </a:lnTo>
                  <a:lnTo>
                    <a:pt x="187737" y="476907"/>
                  </a:lnTo>
                  <a:lnTo>
                    <a:pt x="188947" y="476260"/>
                  </a:lnTo>
                  <a:lnTo>
                    <a:pt x="189757" y="476069"/>
                  </a:lnTo>
                  <a:lnTo>
                    <a:pt x="190195" y="475450"/>
                  </a:lnTo>
                  <a:lnTo>
                    <a:pt x="190214" y="473974"/>
                  </a:lnTo>
                  <a:lnTo>
                    <a:pt x="189662" y="472878"/>
                  </a:lnTo>
                  <a:lnTo>
                    <a:pt x="188004" y="472526"/>
                  </a:lnTo>
                  <a:lnTo>
                    <a:pt x="186423" y="472507"/>
                  </a:lnTo>
                  <a:lnTo>
                    <a:pt x="185308" y="474164"/>
                  </a:lnTo>
                  <a:lnTo>
                    <a:pt x="183775" y="477355"/>
                  </a:lnTo>
                  <a:lnTo>
                    <a:pt x="183032" y="480584"/>
                  </a:lnTo>
                  <a:lnTo>
                    <a:pt x="183356" y="482346"/>
                  </a:lnTo>
                  <a:lnTo>
                    <a:pt x="184032" y="483927"/>
                  </a:lnTo>
                  <a:lnTo>
                    <a:pt x="186137" y="486566"/>
                  </a:lnTo>
                  <a:lnTo>
                    <a:pt x="185528" y="488128"/>
                  </a:lnTo>
                  <a:lnTo>
                    <a:pt x="184652" y="489337"/>
                  </a:lnTo>
                  <a:lnTo>
                    <a:pt x="177222" y="486585"/>
                  </a:lnTo>
                  <a:lnTo>
                    <a:pt x="175612" y="486385"/>
                  </a:lnTo>
                  <a:lnTo>
                    <a:pt x="174279" y="485804"/>
                  </a:lnTo>
                  <a:lnTo>
                    <a:pt x="172850" y="482175"/>
                  </a:lnTo>
                  <a:lnTo>
                    <a:pt x="175879" y="481298"/>
                  </a:lnTo>
                  <a:lnTo>
                    <a:pt x="176774" y="480860"/>
                  </a:lnTo>
                  <a:lnTo>
                    <a:pt x="177108" y="479698"/>
                  </a:lnTo>
                  <a:lnTo>
                    <a:pt x="177517" y="476155"/>
                  </a:lnTo>
                  <a:lnTo>
                    <a:pt x="176107" y="473183"/>
                  </a:lnTo>
                  <a:lnTo>
                    <a:pt x="174907" y="472126"/>
                  </a:lnTo>
                  <a:lnTo>
                    <a:pt x="173936" y="470916"/>
                  </a:lnTo>
                  <a:lnTo>
                    <a:pt x="174545" y="468411"/>
                  </a:lnTo>
                  <a:lnTo>
                    <a:pt x="174145" y="465249"/>
                  </a:lnTo>
                  <a:lnTo>
                    <a:pt x="174107" y="460829"/>
                  </a:lnTo>
                  <a:lnTo>
                    <a:pt x="174631" y="460067"/>
                  </a:lnTo>
                  <a:lnTo>
                    <a:pt x="177441" y="459172"/>
                  </a:lnTo>
                  <a:lnTo>
                    <a:pt x="179470" y="456800"/>
                  </a:lnTo>
                  <a:lnTo>
                    <a:pt x="181260" y="454095"/>
                  </a:lnTo>
                  <a:lnTo>
                    <a:pt x="183880" y="449332"/>
                  </a:lnTo>
                  <a:lnTo>
                    <a:pt x="186033" y="444179"/>
                  </a:lnTo>
                  <a:lnTo>
                    <a:pt x="183966" y="443960"/>
                  </a:lnTo>
                  <a:lnTo>
                    <a:pt x="182213" y="442989"/>
                  </a:lnTo>
                  <a:lnTo>
                    <a:pt x="184118" y="440550"/>
                  </a:lnTo>
                  <a:lnTo>
                    <a:pt x="183528" y="437464"/>
                  </a:lnTo>
                  <a:lnTo>
                    <a:pt x="180670" y="433673"/>
                  </a:lnTo>
                  <a:lnTo>
                    <a:pt x="179098" y="429196"/>
                  </a:lnTo>
                  <a:lnTo>
                    <a:pt x="176574" y="427216"/>
                  </a:lnTo>
                  <a:lnTo>
                    <a:pt x="175241" y="426491"/>
                  </a:lnTo>
                  <a:lnTo>
                    <a:pt x="173612" y="427539"/>
                  </a:lnTo>
                  <a:lnTo>
                    <a:pt x="172278" y="428797"/>
                  </a:lnTo>
                  <a:lnTo>
                    <a:pt x="173517" y="431711"/>
                  </a:lnTo>
                  <a:lnTo>
                    <a:pt x="173364" y="434292"/>
                  </a:lnTo>
                  <a:lnTo>
                    <a:pt x="173564" y="436845"/>
                  </a:lnTo>
                  <a:lnTo>
                    <a:pt x="174822" y="436988"/>
                  </a:lnTo>
                  <a:lnTo>
                    <a:pt x="176374" y="436350"/>
                  </a:lnTo>
                  <a:lnTo>
                    <a:pt x="177612" y="436797"/>
                  </a:lnTo>
                  <a:lnTo>
                    <a:pt x="178336" y="438140"/>
                  </a:lnTo>
                  <a:lnTo>
                    <a:pt x="178536" y="439864"/>
                  </a:lnTo>
                  <a:lnTo>
                    <a:pt x="177984" y="441570"/>
                  </a:lnTo>
                  <a:lnTo>
                    <a:pt x="176850" y="442417"/>
                  </a:lnTo>
                  <a:lnTo>
                    <a:pt x="175460" y="442351"/>
                  </a:lnTo>
                  <a:lnTo>
                    <a:pt x="174060" y="441427"/>
                  </a:lnTo>
                  <a:lnTo>
                    <a:pt x="172964" y="440112"/>
                  </a:lnTo>
                  <a:lnTo>
                    <a:pt x="170345" y="439388"/>
                  </a:lnTo>
                  <a:lnTo>
                    <a:pt x="167583" y="440941"/>
                  </a:lnTo>
                  <a:lnTo>
                    <a:pt x="164963" y="444103"/>
                  </a:lnTo>
                  <a:lnTo>
                    <a:pt x="162725" y="445703"/>
                  </a:lnTo>
                  <a:lnTo>
                    <a:pt x="163773" y="443360"/>
                  </a:lnTo>
                  <a:lnTo>
                    <a:pt x="164278" y="440827"/>
                  </a:lnTo>
                  <a:lnTo>
                    <a:pt x="163192" y="439045"/>
                  </a:lnTo>
                  <a:lnTo>
                    <a:pt x="160620" y="436083"/>
                  </a:lnTo>
                  <a:lnTo>
                    <a:pt x="160020" y="434369"/>
                  </a:lnTo>
                  <a:lnTo>
                    <a:pt x="159868" y="432292"/>
                  </a:lnTo>
                  <a:lnTo>
                    <a:pt x="160325" y="430235"/>
                  </a:lnTo>
                  <a:lnTo>
                    <a:pt x="162953" y="432597"/>
                  </a:lnTo>
                  <a:lnTo>
                    <a:pt x="164306" y="435540"/>
                  </a:lnTo>
                  <a:lnTo>
                    <a:pt x="166249" y="436836"/>
                  </a:lnTo>
                  <a:lnTo>
                    <a:pt x="168678" y="436845"/>
                  </a:lnTo>
                  <a:lnTo>
                    <a:pt x="166811" y="432521"/>
                  </a:lnTo>
                  <a:lnTo>
                    <a:pt x="166145" y="431425"/>
                  </a:lnTo>
                  <a:lnTo>
                    <a:pt x="163535" y="429482"/>
                  </a:lnTo>
                  <a:lnTo>
                    <a:pt x="159953" y="426215"/>
                  </a:lnTo>
                  <a:lnTo>
                    <a:pt x="157686" y="424634"/>
                  </a:lnTo>
                  <a:lnTo>
                    <a:pt x="158486" y="421215"/>
                  </a:lnTo>
                  <a:lnTo>
                    <a:pt x="159829" y="420538"/>
                  </a:lnTo>
                  <a:lnTo>
                    <a:pt x="160954" y="420700"/>
                  </a:lnTo>
                  <a:lnTo>
                    <a:pt x="164744" y="421910"/>
                  </a:lnTo>
                  <a:lnTo>
                    <a:pt x="165097" y="420205"/>
                  </a:lnTo>
                  <a:lnTo>
                    <a:pt x="164535" y="419291"/>
                  </a:lnTo>
                  <a:lnTo>
                    <a:pt x="164249" y="418233"/>
                  </a:lnTo>
                  <a:lnTo>
                    <a:pt x="166754" y="416757"/>
                  </a:lnTo>
                  <a:lnTo>
                    <a:pt x="170840" y="415538"/>
                  </a:lnTo>
                  <a:lnTo>
                    <a:pt x="171678" y="414966"/>
                  </a:lnTo>
                  <a:lnTo>
                    <a:pt x="172402" y="413738"/>
                  </a:lnTo>
                  <a:lnTo>
                    <a:pt x="173402" y="413099"/>
                  </a:lnTo>
                  <a:lnTo>
                    <a:pt x="176260" y="413118"/>
                  </a:lnTo>
                  <a:lnTo>
                    <a:pt x="178670" y="411937"/>
                  </a:lnTo>
                  <a:lnTo>
                    <a:pt x="180660" y="408746"/>
                  </a:lnTo>
                  <a:lnTo>
                    <a:pt x="181137" y="406994"/>
                  </a:lnTo>
                  <a:lnTo>
                    <a:pt x="181842" y="405527"/>
                  </a:lnTo>
                  <a:lnTo>
                    <a:pt x="186804" y="402936"/>
                  </a:lnTo>
                  <a:lnTo>
                    <a:pt x="188033" y="402536"/>
                  </a:lnTo>
                  <a:lnTo>
                    <a:pt x="191357" y="402860"/>
                  </a:lnTo>
                  <a:lnTo>
                    <a:pt x="194386" y="404327"/>
                  </a:lnTo>
                  <a:lnTo>
                    <a:pt x="195882" y="407413"/>
                  </a:lnTo>
                  <a:lnTo>
                    <a:pt x="197196" y="410709"/>
                  </a:lnTo>
                  <a:lnTo>
                    <a:pt x="200349" y="412947"/>
                  </a:lnTo>
                  <a:close/>
                  <a:moveTo>
                    <a:pt x="163487" y="408270"/>
                  </a:moveTo>
                  <a:lnTo>
                    <a:pt x="161639" y="409594"/>
                  </a:lnTo>
                  <a:lnTo>
                    <a:pt x="160248" y="408565"/>
                  </a:lnTo>
                  <a:lnTo>
                    <a:pt x="160924" y="405708"/>
                  </a:lnTo>
                  <a:lnTo>
                    <a:pt x="161382" y="404756"/>
                  </a:lnTo>
                  <a:lnTo>
                    <a:pt x="162963" y="405699"/>
                  </a:lnTo>
                  <a:lnTo>
                    <a:pt x="163487" y="408270"/>
                  </a:lnTo>
                  <a:close/>
                  <a:moveTo>
                    <a:pt x="155353" y="425053"/>
                  </a:moveTo>
                  <a:lnTo>
                    <a:pt x="153476" y="426549"/>
                  </a:lnTo>
                  <a:lnTo>
                    <a:pt x="152114" y="426549"/>
                  </a:lnTo>
                  <a:lnTo>
                    <a:pt x="153352" y="424796"/>
                  </a:lnTo>
                  <a:lnTo>
                    <a:pt x="153524" y="423967"/>
                  </a:lnTo>
                  <a:lnTo>
                    <a:pt x="154562" y="421615"/>
                  </a:lnTo>
                  <a:lnTo>
                    <a:pt x="156591" y="420776"/>
                  </a:lnTo>
                  <a:lnTo>
                    <a:pt x="157448" y="420672"/>
                  </a:lnTo>
                  <a:lnTo>
                    <a:pt x="155790" y="423110"/>
                  </a:lnTo>
                  <a:lnTo>
                    <a:pt x="155353" y="425053"/>
                  </a:lnTo>
                  <a:close/>
                  <a:moveTo>
                    <a:pt x="144266" y="437188"/>
                  </a:moveTo>
                  <a:lnTo>
                    <a:pt x="143599" y="437531"/>
                  </a:lnTo>
                  <a:lnTo>
                    <a:pt x="142741" y="434673"/>
                  </a:lnTo>
                  <a:lnTo>
                    <a:pt x="142141" y="433654"/>
                  </a:lnTo>
                  <a:lnTo>
                    <a:pt x="143141" y="433111"/>
                  </a:lnTo>
                  <a:lnTo>
                    <a:pt x="145151" y="427920"/>
                  </a:lnTo>
                  <a:lnTo>
                    <a:pt x="145513" y="429978"/>
                  </a:lnTo>
                  <a:lnTo>
                    <a:pt x="146295" y="432016"/>
                  </a:lnTo>
                  <a:lnTo>
                    <a:pt x="147075" y="432340"/>
                  </a:lnTo>
                  <a:lnTo>
                    <a:pt x="146313" y="433826"/>
                  </a:lnTo>
                  <a:lnTo>
                    <a:pt x="145199" y="434378"/>
                  </a:lnTo>
                  <a:lnTo>
                    <a:pt x="144266" y="437188"/>
                  </a:lnTo>
                  <a:close/>
                  <a:moveTo>
                    <a:pt x="432016" y="430349"/>
                  </a:moveTo>
                  <a:lnTo>
                    <a:pt x="431549" y="430682"/>
                  </a:lnTo>
                  <a:lnTo>
                    <a:pt x="430263" y="429644"/>
                  </a:lnTo>
                  <a:lnTo>
                    <a:pt x="430073" y="428720"/>
                  </a:lnTo>
                  <a:lnTo>
                    <a:pt x="430301" y="428149"/>
                  </a:lnTo>
                  <a:lnTo>
                    <a:pt x="431139" y="428025"/>
                  </a:lnTo>
                  <a:lnTo>
                    <a:pt x="432873" y="429158"/>
                  </a:lnTo>
                  <a:lnTo>
                    <a:pt x="432016" y="430349"/>
                  </a:lnTo>
                  <a:close/>
                  <a:moveTo>
                    <a:pt x="133264" y="438979"/>
                  </a:moveTo>
                  <a:lnTo>
                    <a:pt x="134302" y="439836"/>
                  </a:lnTo>
                  <a:lnTo>
                    <a:pt x="135817" y="439350"/>
                  </a:lnTo>
                  <a:lnTo>
                    <a:pt x="137027" y="439236"/>
                  </a:lnTo>
                  <a:lnTo>
                    <a:pt x="137893" y="439646"/>
                  </a:lnTo>
                  <a:lnTo>
                    <a:pt x="138989" y="441846"/>
                  </a:lnTo>
                  <a:lnTo>
                    <a:pt x="139389" y="443151"/>
                  </a:lnTo>
                  <a:lnTo>
                    <a:pt x="137436" y="443332"/>
                  </a:lnTo>
                  <a:lnTo>
                    <a:pt x="136607" y="443637"/>
                  </a:lnTo>
                  <a:lnTo>
                    <a:pt x="135541" y="445227"/>
                  </a:lnTo>
                  <a:lnTo>
                    <a:pt x="134007" y="444637"/>
                  </a:lnTo>
                  <a:lnTo>
                    <a:pt x="133045" y="443884"/>
                  </a:lnTo>
                  <a:lnTo>
                    <a:pt x="132836" y="442827"/>
                  </a:lnTo>
                  <a:lnTo>
                    <a:pt x="133264" y="438979"/>
                  </a:lnTo>
                  <a:close/>
                  <a:moveTo>
                    <a:pt x="171145" y="456457"/>
                  </a:moveTo>
                  <a:lnTo>
                    <a:pt x="169030" y="457581"/>
                  </a:lnTo>
                  <a:lnTo>
                    <a:pt x="168764" y="456505"/>
                  </a:lnTo>
                  <a:lnTo>
                    <a:pt x="167868" y="456009"/>
                  </a:lnTo>
                  <a:lnTo>
                    <a:pt x="169402" y="454495"/>
                  </a:lnTo>
                  <a:lnTo>
                    <a:pt x="169345" y="453809"/>
                  </a:lnTo>
                  <a:lnTo>
                    <a:pt x="168373" y="452790"/>
                  </a:lnTo>
                  <a:lnTo>
                    <a:pt x="169497" y="448923"/>
                  </a:lnTo>
                  <a:lnTo>
                    <a:pt x="169193" y="447256"/>
                  </a:lnTo>
                  <a:lnTo>
                    <a:pt x="173412" y="446637"/>
                  </a:lnTo>
                  <a:lnTo>
                    <a:pt x="174184" y="448208"/>
                  </a:lnTo>
                  <a:lnTo>
                    <a:pt x="174260" y="452971"/>
                  </a:lnTo>
                  <a:lnTo>
                    <a:pt x="171145" y="456457"/>
                  </a:lnTo>
                  <a:close/>
                  <a:moveTo>
                    <a:pt x="179127" y="450352"/>
                  </a:moveTo>
                  <a:lnTo>
                    <a:pt x="176765" y="450495"/>
                  </a:lnTo>
                  <a:lnTo>
                    <a:pt x="175783" y="450123"/>
                  </a:lnTo>
                  <a:lnTo>
                    <a:pt x="175393" y="449123"/>
                  </a:lnTo>
                  <a:lnTo>
                    <a:pt x="178708" y="447094"/>
                  </a:lnTo>
                  <a:lnTo>
                    <a:pt x="181280" y="447456"/>
                  </a:lnTo>
                  <a:lnTo>
                    <a:pt x="180137" y="449285"/>
                  </a:lnTo>
                  <a:lnTo>
                    <a:pt x="179127" y="450352"/>
                  </a:lnTo>
                  <a:close/>
                  <a:moveTo>
                    <a:pt x="161411" y="474412"/>
                  </a:moveTo>
                  <a:lnTo>
                    <a:pt x="160572" y="474955"/>
                  </a:lnTo>
                  <a:lnTo>
                    <a:pt x="161106" y="472497"/>
                  </a:lnTo>
                  <a:lnTo>
                    <a:pt x="163258" y="470345"/>
                  </a:lnTo>
                  <a:lnTo>
                    <a:pt x="163439" y="471735"/>
                  </a:lnTo>
                  <a:lnTo>
                    <a:pt x="161411" y="474412"/>
                  </a:lnTo>
                  <a:close/>
                  <a:moveTo>
                    <a:pt x="194596" y="513531"/>
                  </a:moveTo>
                  <a:lnTo>
                    <a:pt x="192252" y="513855"/>
                  </a:lnTo>
                  <a:lnTo>
                    <a:pt x="192205" y="512064"/>
                  </a:lnTo>
                  <a:lnTo>
                    <a:pt x="194062" y="508025"/>
                  </a:lnTo>
                  <a:lnTo>
                    <a:pt x="194262" y="505054"/>
                  </a:lnTo>
                  <a:lnTo>
                    <a:pt x="195996" y="501301"/>
                  </a:lnTo>
                  <a:lnTo>
                    <a:pt x="196729" y="500482"/>
                  </a:lnTo>
                  <a:lnTo>
                    <a:pt x="197282" y="500186"/>
                  </a:lnTo>
                  <a:lnTo>
                    <a:pt x="197882" y="501358"/>
                  </a:lnTo>
                  <a:lnTo>
                    <a:pt x="197215" y="505949"/>
                  </a:lnTo>
                  <a:lnTo>
                    <a:pt x="195472" y="509426"/>
                  </a:lnTo>
                  <a:lnTo>
                    <a:pt x="194596" y="513531"/>
                  </a:lnTo>
                  <a:close/>
                  <a:moveTo>
                    <a:pt x="185594" y="517655"/>
                  </a:moveTo>
                  <a:lnTo>
                    <a:pt x="182537" y="518322"/>
                  </a:lnTo>
                  <a:lnTo>
                    <a:pt x="180860" y="517608"/>
                  </a:lnTo>
                  <a:lnTo>
                    <a:pt x="179318" y="513807"/>
                  </a:lnTo>
                  <a:lnTo>
                    <a:pt x="182242" y="511426"/>
                  </a:lnTo>
                  <a:lnTo>
                    <a:pt x="186147" y="513788"/>
                  </a:lnTo>
                  <a:lnTo>
                    <a:pt x="186947" y="514464"/>
                  </a:lnTo>
                  <a:lnTo>
                    <a:pt x="185594" y="517655"/>
                  </a:lnTo>
                  <a:close/>
                  <a:moveTo>
                    <a:pt x="154314" y="580263"/>
                  </a:moveTo>
                  <a:lnTo>
                    <a:pt x="152009" y="582711"/>
                  </a:lnTo>
                  <a:lnTo>
                    <a:pt x="149561" y="580501"/>
                  </a:lnTo>
                  <a:lnTo>
                    <a:pt x="146609" y="579025"/>
                  </a:lnTo>
                  <a:lnTo>
                    <a:pt x="148009" y="578625"/>
                  </a:lnTo>
                  <a:lnTo>
                    <a:pt x="148828" y="578025"/>
                  </a:lnTo>
                  <a:lnTo>
                    <a:pt x="148914" y="577091"/>
                  </a:lnTo>
                  <a:lnTo>
                    <a:pt x="150828" y="575701"/>
                  </a:lnTo>
                  <a:lnTo>
                    <a:pt x="154619" y="574624"/>
                  </a:lnTo>
                  <a:lnTo>
                    <a:pt x="155829" y="574558"/>
                  </a:lnTo>
                  <a:lnTo>
                    <a:pt x="157191" y="573548"/>
                  </a:lnTo>
                  <a:lnTo>
                    <a:pt x="157639" y="572634"/>
                  </a:lnTo>
                  <a:lnTo>
                    <a:pt x="158201" y="572195"/>
                  </a:lnTo>
                  <a:lnTo>
                    <a:pt x="160648" y="570938"/>
                  </a:lnTo>
                  <a:lnTo>
                    <a:pt x="161315" y="572386"/>
                  </a:lnTo>
                  <a:lnTo>
                    <a:pt x="161201" y="573519"/>
                  </a:lnTo>
                  <a:lnTo>
                    <a:pt x="159362" y="574148"/>
                  </a:lnTo>
                  <a:lnTo>
                    <a:pt x="157572" y="575663"/>
                  </a:lnTo>
                  <a:lnTo>
                    <a:pt x="155905" y="577548"/>
                  </a:lnTo>
                  <a:lnTo>
                    <a:pt x="154419" y="578348"/>
                  </a:lnTo>
                  <a:lnTo>
                    <a:pt x="153943" y="578882"/>
                  </a:lnTo>
                  <a:lnTo>
                    <a:pt x="154314" y="580263"/>
                  </a:lnTo>
                  <a:close/>
                  <a:moveTo>
                    <a:pt x="150876" y="583406"/>
                  </a:moveTo>
                  <a:lnTo>
                    <a:pt x="151057" y="584111"/>
                  </a:lnTo>
                  <a:lnTo>
                    <a:pt x="148437" y="583521"/>
                  </a:lnTo>
                  <a:lnTo>
                    <a:pt x="147371" y="580768"/>
                  </a:lnTo>
                  <a:lnTo>
                    <a:pt x="149114" y="581263"/>
                  </a:lnTo>
                  <a:lnTo>
                    <a:pt x="149647" y="582206"/>
                  </a:lnTo>
                  <a:lnTo>
                    <a:pt x="150876" y="583406"/>
                  </a:lnTo>
                  <a:close/>
                  <a:moveTo>
                    <a:pt x="142161" y="594960"/>
                  </a:moveTo>
                  <a:lnTo>
                    <a:pt x="141037" y="595513"/>
                  </a:lnTo>
                  <a:lnTo>
                    <a:pt x="139541" y="594751"/>
                  </a:lnTo>
                  <a:lnTo>
                    <a:pt x="139074" y="591303"/>
                  </a:lnTo>
                  <a:lnTo>
                    <a:pt x="139741" y="589626"/>
                  </a:lnTo>
                  <a:lnTo>
                    <a:pt x="140913" y="589255"/>
                  </a:lnTo>
                  <a:lnTo>
                    <a:pt x="141932" y="592236"/>
                  </a:lnTo>
                  <a:lnTo>
                    <a:pt x="142637" y="593465"/>
                  </a:lnTo>
                  <a:lnTo>
                    <a:pt x="142161" y="594960"/>
                  </a:lnTo>
                  <a:close/>
                  <a:moveTo>
                    <a:pt x="122396" y="626888"/>
                  </a:moveTo>
                  <a:lnTo>
                    <a:pt x="119815" y="628260"/>
                  </a:lnTo>
                  <a:lnTo>
                    <a:pt x="118863" y="629888"/>
                  </a:lnTo>
                  <a:lnTo>
                    <a:pt x="116481" y="630441"/>
                  </a:lnTo>
                  <a:lnTo>
                    <a:pt x="114166" y="632727"/>
                  </a:lnTo>
                  <a:lnTo>
                    <a:pt x="111919" y="633136"/>
                  </a:lnTo>
                  <a:lnTo>
                    <a:pt x="111976" y="634975"/>
                  </a:lnTo>
                  <a:lnTo>
                    <a:pt x="112938" y="636527"/>
                  </a:lnTo>
                  <a:lnTo>
                    <a:pt x="111442" y="636804"/>
                  </a:lnTo>
                  <a:lnTo>
                    <a:pt x="109871" y="638699"/>
                  </a:lnTo>
                  <a:lnTo>
                    <a:pt x="109747" y="640080"/>
                  </a:lnTo>
                  <a:lnTo>
                    <a:pt x="110309" y="641185"/>
                  </a:lnTo>
                  <a:lnTo>
                    <a:pt x="110233" y="641747"/>
                  </a:lnTo>
                  <a:lnTo>
                    <a:pt x="108252" y="643385"/>
                  </a:lnTo>
                  <a:lnTo>
                    <a:pt x="106203" y="643461"/>
                  </a:lnTo>
                  <a:lnTo>
                    <a:pt x="106118" y="641690"/>
                  </a:lnTo>
                  <a:lnTo>
                    <a:pt x="106251" y="640366"/>
                  </a:lnTo>
                  <a:lnTo>
                    <a:pt x="108185" y="637146"/>
                  </a:lnTo>
                  <a:lnTo>
                    <a:pt x="108232" y="633403"/>
                  </a:lnTo>
                  <a:lnTo>
                    <a:pt x="110023" y="632974"/>
                  </a:lnTo>
                  <a:lnTo>
                    <a:pt x="110671" y="632451"/>
                  </a:lnTo>
                  <a:lnTo>
                    <a:pt x="113499" y="629784"/>
                  </a:lnTo>
                  <a:lnTo>
                    <a:pt x="114024" y="628650"/>
                  </a:lnTo>
                  <a:lnTo>
                    <a:pt x="112557" y="627545"/>
                  </a:lnTo>
                  <a:lnTo>
                    <a:pt x="112671" y="626240"/>
                  </a:lnTo>
                  <a:lnTo>
                    <a:pt x="113004" y="625688"/>
                  </a:lnTo>
                  <a:lnTo>
                    <a:pt x="115328" y="626107"/>
                  </a:lnTo>
                  <a:lnTo>
                    <a:pt x="116271" y="627078"/>
                  </a:lnTo>
                  <a:lnTo>
                    <a:pt x="116738" y="627183"/>
                  </a:lnTo>
                  <a:lnTo>
                    <a:pt x="118100" y="626459"/>
                  </a:lnTo>
                  <a:lnTo>
                    <a:pt x="118739" y="625164"/>
                  </a:lnTo>
                  <a:lnTo>
                    <a:pt x="121272" y="622611"/>
                  </a:lnTo>
                  <a:lnTo>
                    <a:pt x="122301" y="620078"/>
                  </a:lnTo>
                  <a:lnTo>
                    <a:pt x="124349" y="622154"/>
                  </a:lnTo>
                  <a:lnTo>
                    <a:pt x="123797" y="624878"/>
                  </a:lnTo>
                  <a:lnTo>
                    <a:pt x="122396" y="626888"/>
                  </a:lnTo>
                  <a:close/>
                  <a:moveTo>
                    <a:pt x="494757" y="627974"/>
                  </a:moveTo>
                  <a:lnTo>
                    <a:pt x="494262" y="627993"/>
                  </a:lnTo>
                  <a:lnTo>
                    <a:pt x="492585" y="624840"/>
                  </a:lnTo>
                  <a:lnTo>
                    <a:pt x="493071" y="624688"/>
                  </a:lnTo>
                  <a:lnTo>
                    <a:pt x="494052" y="625183"/>
                  </a:lnTo>
                  <a:lnTo>
                    <a:pt x="495129" y="627002"/>
                  </a:lnTo>
                  <a:lnTo>
                    <a:pt x="494757" y="627974"/>
                  </a:lnTo>
                  <a:close/>
                  <a:moveTo>
                    <a:pt x="47158" y="683238"/>
                  </a:moveTo>
                  <a:lnTo>
                    <a:pt x="44901" y="684000"/>
                  </a:lnTo>
                  <a:lnTo>
                    <a:pt x="42481" y="683552"/>
                  </a:lnTo>
                  <a:lnTo>
                    <a:pt x="42872" y="679466"/>
                  </a:lnTo>
                  <a:lnTo>
                    <a:pt x="43710" y="680038"/>
                  </a:lnTo>
                  <a:lnTo>
                    <a:pt x="44234" y="681428"/>
                  </a:lnTo>
                  <a:lnTo>
                    <a:pt x="46034" y="682247"/>
                  </a:lnTo>
                  <a:lnTo>
                    <a:pt x="47158" y="683238"/>
                  </a:lnTo>
                  <a:close/>
                  <a:moveTo>
                    <a:pt x="16383" y="689886"/>
                  </a:moveTo>
                  <a:lnTo>
                    <a:pt x="14811" y="694496"/>
                  </a:lnTo>
                  <a:lnTo>
                    <a:pt x="13506" y="695163"/>
                  </a:lnTo>
                  <a:lnTo>
                    <a:pt x="12173" y="694792"/>
                  </a:lnTo>
                  <a:lnTo>
                    <a:pt x="10801" y="692220"/>
                  </a:lnTo>
                  <a:lnTo>
                    <a:pt x="11763" y="691229"/>
                  </a:lnTo>
                  <a:lnTo>
                    <a:pt x="13097" y="691753"/>
                  </a:lnTo>
                  <a:lnTo>
                    <a:pt x="14173" y="691553"/>
                  </a:lnTo>
                  <a:lnTo>
                    <a:pt x="16621" y="687800"/>
                  </a:lnTo>
                  <a:lnTo>
                    <a:pt x="17212" y="688410"/>
                  </a:lnTo>
                  <a:lnTo>
                    <a:pt x="16383" y="689886"/>
                  </a:lnTo>
                  <a:close/>
                  <a:moveTo>
                    <a:pt x="5582" y="696763"/>
                  </a:moveTo>
                  <a:lnTo>
                    <a:pt x="3896" y="697173"/>
                  </a:lnTo>
                  <a:lnTo>
                    <a:pt x="1867" y="696668"/>
                  </a:lnTo>
                  <a:lnTo>
                    <a:pt x="19" y="696525"/>
                  </a:lnTo>
                  <a:lnTo>
                    <a:pt x="0" y="695658"/>
                  </a:lnTo>
                  <a:lnTo>
                    <a:pt x="1934" y="694763"/>
                  </a:lnTo>
                  <a:lnTo>
                    <a:pt x="1971" y="693515"/>
                  </a:lnTo>
                  <a:lnTo>
                    <a:pt x="2448" y="692839"/>
                  </a:lnTo>
                  <a:lnTo>
                    <a:pt x="6820" y="694372"/>
                  </a:lnTo>
                  <a:lnTo>
                    <a:pt x="6629" y="695497"/>
                  </a:lnTo>
                  <a:lnTo>
                    <a:pt x="5582" y="69676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1" name="Freeform: Shape 30">
              <a:extLst>
                <a:ext uri="{FF2B5EF4-FFF2-40B4-BE49-F238E27FC236}">
                  <a16:creationId xmlns:a16="http://schemas.microsoft.com/office/drawing/2014/main" id="{575D85DC-E40A-AABE-4930-B16779C1844A}"/>
                </a:ext>
              </a:extLst>
            </p:cNvPr>
            <p:cNvSpPr>
              <a:spLocks/>
            </p:cNvSpPr>
            <p:nvPr/>
          </p:nvSpPr>
          <p:spPr>
            <a:xfrm>
              <a:off x="7659878" y="3389170"/>
              <a:ext cx="294503" cy="142865"/>
            </a:xfrm>
            <a:custGeom>
              <a:avLst/>
              <a:gdLst>
                <a:gd name="connsiteX0" fmla="*/ 293513 w 294503"/>
                <a:gd name="connsiteY0" fmla="*/ 38052 h 142865"/>
                <a:gd name="connsiteX1" fmla="*/ 294046 w 294503"/>
                <a:gd name="connsiteY1" fmla="*/ 40215 h 142865"/>
                <a:gd name="connsiteX2" fmla="*/ 294504 w 294503"/>
                <a:gd name="connsiteY2" fmla="*/ 42729 h 142865"/>
                <a:gd name="connsiteX3" fmla="*/ 294218 w 294503"/>
                <a:gd name="connsiteY3" fmla="*/ 43320 h 142865"/>
                <a:gd name="connsiteX4" fmla="*/ 293703 w 294503"/>
                <a:gd name="connsiteY4" fmla="*/ 43720 h 142865"/>
                <a:gd name="connsiteX5" fmla="*/ 285512 w 294503"/>
                <a:gd name="connsiteY5" fmla="*/ 44339 h 142865"/>
                <a:gd name="connsiteX6" fmla="*/ 283664 w 294503"/>
                <a:gd name="connsiteY6" fmla="*/ 45034 h 142865"/>
                <a:gd name="connsiteX7" fmla="*/ 281683 w 294503"/>
                <a:gd name="connsiteY7" fmla="*/ 48501 h 142865"/>
                <a:gd name="connsiteX8" fmla="*/ 274672 w 294503"/>
                <a:gd name="connsiteY8" fmla="*/ 51283 h 142865"/>
                <a:gd name="connsiteX9" fmla="*/ 270672 w 294503"/>
                <a:gd name="connsiteY9" fmla="*/ 52711 h 142865"/>
                <a:gd name="connsiteX10" fmla="*/ 269053 w 294503"/>
                <a:gd name="connsiteY10" fmla="*/ 52654 h 142865"/>
                <a:gd name="connsiteX11" fmla="*/ 265166 w 294503"/>
                <a:gd name="connsiteY11" fmla="*/ 54931 h 142865"/>
                <a:gd name="connsiteX12" fmla="*/ 254318 w 294503"/>
                <a:gd name="connsiteY12" fmla="*/ 60598 h 142865"/>
                <a:gd name="connsiteX13" fmla="*/ 248983 w 294503"/>
                <a:gd name="connsiteY13" fmla="*/ 64170 h 142865"/>
                <a:gd name="connsiteX14" fmla="*/ 246307 w 294503"/>
                <a:gd name="connsiteY14" fmla="*/ 65665 h 142865"/>
                <a:gd name="connsiteX15" fmla="*/ 244154 w 294503"/>
                <a:gd name="connsiteY15" fmla="*/ 67294 h 142865"/>
                <a:gd name="connsiteX16" fmla="*/ 243792 w 294503"/>
                <a:gd name="connsiteY16" fmla="*/ 68942 h 142865"/>
                <a:gd name="connsiteX17" fmla="*/ 243716 w 294503"/>
                <a:gd name="connsiteY17" fmla="*/ 70495 h 142865"/>
                <a:gd name="connsiteX18" fmla="*/ 237763 w 294503"/>
                <a:gd name="connsiteY18" fmla="*/ 77781 h 142865"/>
                <a:gd name="connsiteX19" fmla="*/ 233296 w 294503"/>
                <a:gd name="connsiteY19" fmla="*/ 78657 h 142865"/>
                <a:gd name="connsiteX20" fmla="*/ 229524 w 294503"/>
                <a:gd name="connsiteY20" fmla="*/ 78486 h 142865"/>
                <a:gd name="connsiteX21" fmla="*/ 226952 w 294503"/>
                <a:gd name="connsiteY21" fmla="*/ 79591 h 142865"/>
                <a:gd name="connsiteX22" fmla="*/ 223275 w 294503"/>
                <a:gd name="connsiteY22" fmla="*/ 80706 h 142865"/>
                <a:gd name="connsiteX23" fmla="*/ 215312 w 294503"/>
                <a:gd name="connsiteY23" fmla="*/ 79943 h 142865"/>
                <a:gd name="connsiteX24" fmla="*/ 212598 w 294503"/>
                <a:gd name="connsiteY24" fmla="*/ 80067 h 142865"/>
                <a:gd name="connsiteX25" fmla="*/ 207369 w 294503"/>
                <a:gd name="connsiteY25" fmla="*/ 79067 h 142865"/>
                <a:gd name="connsiteX26" fmla="*/ 205254 w 294503"/>
                <a:gd name="connsiteY26" fmla="*/ 79591 h 142865"/>
                <a:gd name="connsiteX27" fmla="*/ 203025 w 294503"/>
                <a:gd name="connsiteY27" fmla="*/ 81067 h 142865"/>
                <a:gd name="connsiteX28" fmla="*/ 199930 w 294503"/>
                <a:gd name="connsiteY28" fmla="*/ 86849 h 142865"/>
                <a:gd name="connsiteX29" fmla="*/ 198672 w 294503"/>
                <a:gd name="connsiteY29" fmla="*/ 88202 h 142865"/>
                <a:gd name="connsiteX30" fmla="*/ 198091 w 294503"/>
                <a:gd name="connsiteY30" fmla="*/ 89516 h 142865"/>
                <a:gd name="connsiteX31" fmla="*/ 197615 w 294503"/>
                <a:gd name="connsiteY31" fmla="*/ 92316 h 142865"/>
                <a:gd name="connsiteX32" fmla="*/ 196434 w 294503"/>
                <a:gd name="connsiteY32" fmla="*/ 95279 h 142865"/>
                <a:gd name="connsiteX33" fmla="*/ 194920 w 294503"/>
                <a:gd name="connsiteY33" fmla="*/ 97612 h 142865"/>
                <a:gd name="connsiteX34" fmla="*/ 193824 w 294503"/>
                <a:gd name="connsiteY34" fmla="*/ 99774 h 142865"/>
                <a:gd name="connsiteX35" fmla="*/ 191585 w 294503"/>
                <a:gd name="connsiteY35" fmla="*/ 101860 h 142865"/>
                <a:gd name="connsiteX36" fmla="*/ 189509 w 294503"/>
                <a:gd name="connsiteY36" fmla="*/ 103175 h 142865"/>
                <a:gd name="connsiteX37" fmla="*/ 187900 w 294503"/>
                <a:gd name="connsiteY37" fmla="*/ 100432 h 142865"/>
                <a:gd name="connsiteX38" fmla="*/ 186509 w 294503"/>
                <a:gd name="connsiteY38" fmla="*/ 101213 h 142865"/>
                <a:gd name="connsiteX39" fmla="*/ 185175 w 294503"/>
                <a:gd name="connsiteY39" fmla="*/ 102327 h 142865"/>
                <a:gd name="connsiteX40" fmla="*/ 182661 w 294503"/>
                <a:gd name="connsiteY40" fmla="*/ 101937 h 142865"/>
                <a:gd name="connsiteX41" fmla="*/ 181108 w 294503"/>
                <a:gd name="connsiteY41" fmla="*/ 102499 h 142865"/>
                <a:gd name="connsiteX42" fmla="*/ 177565 w 294503"/>
                <a:gd name="connsiteY42" fmla="*/ 104880 h 142865"/>
                <a:gd name="connsiteX43" fmla="*/ 172364 w 294503"/>
                <a:gd name="connsiteY43" fmla="*/ 104794 h 142865"/>
                <a:gd name="connsiteX44" fmla="*/ 171793 w 294503"/>
                <a:gd name="connsiteY44" fmla="*/ 103975 h 142865"/>
                <a:gd name="connsiteX45" fmla="*/ 170764 w 294503"/>
                <a:gd name="connsiteY45" fmla="*/ 97422 h 142865"/>
                <a:gd name="connsiteX46" fmla="*/ 169859 w 294503"/>
                <a:gd name="connsiteY46" fmla="*/ 94307 h 142865"/>
                <a:gd name="connsiteX47" fmla="*/ 169107 w 294503"/>
                <a:gd name="connsiteY47" fmla="*/ 93612 h 142865"/>
                <a:gd name="connsiteX48" fmla="*/ 168173 w 294503"/>
                <a:gd name="connsiteY48" fmla="*/ 93536 h 142865"/>
                <a:gd name="connsiteX49" fmla="*/ 160696 w 294503"/>
                <a:gd name="connsiteY49" fmla="*/ 98698 h 142865"/>
                <a:gd name="connsiteX50" fmla="*/ 157229 w 294503"/>
                <a:gd name="connsiteY50" fmla="*/ 99613 h 142865"/>
                <a:gd name="connsiteX51" fmla="*/ 154381 w 294503"/>
                <a:gd name="connsiteY51" fmla="*/ 99774 h 142865"/>
                <a:gd name="connsiteX52" fmla="*/ 150657 w 294503"/>
                <a:gd name="connsiteY52" fmla="*/ 98232 h 142865"/>
                <a:gd name="connsiteX53" fmla="*/ 149847 w 294503"/>
                <a:gd name="connsiteY53" fmla="*/ 98612 h 142865"/>
                <a:gd name="connsiteX54" fmla="*/ 149209 w 294503"/>
                <a:gd name="connsiteY54" fmla="*/ 99441 h 142865"/>
                <a:gd name="connsiteX55" fmla="*/ 148942 w 294503"/>
                <a:gd name="connsiteY55" fmla="*/ 100498 h 142865"/>
                <a:gd name="connsiteX56" fmla="*/ 150028 w 294503"/>
                <a:gd name="connsiteY56" fmla="*/ 103422 h 142865"/>
                <a:gd name="connsiteX57" fmla="*/ 149723 w 294503"/>
                <a:gd name="connsiteY57" fmla="*/ 103994 h 142865"/>
                <a:gd name="connsiteX58" fmla="*/ 148047 w 294503"/>
                <a:gd name="connsiteY58" fmla="*/ 103947 h 142865"/>
                <a:gd name="connsiteX59" fmla="*/ 145704 w 294503"/>
                <a:gd name="connsiteY59" fmla="*/ 104623 h 142865"/>
                <a:gd name="connsiteX60" fmla="*/ 143913 w 294503"/>
                <a:gd name="connsiteY60" fmla="*/ 105966 h 142865"/>
                <a:gd name="connsiteX61" fmla="*/ 138541 w 294503"/>
                <a:gd name="connsiteY61" fmla="*/ 110671 h 142865"/>
                <a:gd name="connsiteX62" fmla="*/ 134017 w 294503"/>
                <a:gd name="connsiteY62" fmla="*/ 112243 h 142865"/>
                <a:gd name="connsiteX63" fmla="*/ 129807 w 294503"/>
                <a:gd name="connsiteY63" fmla="*/ 112862 h 142865"/>
                <a:gd name="connsiteX64" fmla="*/ 128082 w 294503"/>
                <a:gd name="connsiteY64" fmla="*/ 113386 h 142865"/>
                <a:gd name="connsiteX65" fmla="*/ 127311 w 294503"/>
                <a:gd name="connsiteY65" fmla="*/ 113948 h 142865"/>
                <a:gd name="connsiteX66" fmla="*/ 125901 w 294503"/>
                <a:gd name="connsiteY66" fmla="*/ 116186 h 142865"/>
                <a:gd name="connsiteX67" fmla="*/ 124453 w 294503"/>
                <a:gd name="connsiteY67" fmla="*/ 119691 h 142865"/>
                <a:gd name="connsiteX68" fmla="*/ 123701 w 294503"/>
                <a:gd name="connsiteY68" fmla="*/ 121396 h 142865"/>
                <a:gd name="connsiteX69" fmla="*/ 123139 w 294503"/>
                <a:gd name="connsiteY69" fmla="*/ 122387 h 142865"/>
                <a:gd name="connsiteX70" fmla="*/ 123254 w 294503"/>
                <a:gd name="connsiteY70" fmla="*/ 123682 h 142865"/>
                <a:gd name="connsiteX71" fmla="*/ 124396 w 294503"/>
                <a:gd name="connsiteY71" fmla="*/ 125349 h 142865"/>
                <a:gd name="connsiteX72" fmla="*/ 125263 w 294503"/>
                <a:gd name="connsiteY72" fmla="*/ 129092 h 142865"/>
                <a:gd name="connsiteX73" fmla="*/ 125063 w 294503"/>
                <a:gd name="connsiteY73" fmla="*/ 130064 h 142865"/>
                <a:gd name="connsiteX74" fmla="*/ 124139 w 294503"/>
                <a:gd name="connsiteY74" fmla="*/ 131626 h 142865"/>
                <a:gd name="connsiteX75" fmla="*/ 122806 w 294503"/>
                <a:gd name="connsiteY75" fmla="*/ 133160 h 142865"/>
                <a:gd name="connsiteX76" fmla="*/ 119939 w 294503"/>
                <a:gd name="connsiteY76" fmla="*/ 134083 h 142865"/>
                <a:gd name="connsiteX77" fmla="*/ 117690 w 294503"/>
                <a:gd name="connsiteY77" fmla="*/ 134550 h 142865"/>
                <a:gd name="connsiteX78" fmla="*/ 116195 w 294503"/>
                <a:gd name="connsiteY78" fmla="*/ 134246 h 142865"/>
                <a:gd name="connsiteX79" fmla="*/ 113386 w 294503"/>
                <a:gd name="connsiteY79" fmla="*/ 134141 h 142865"/>
                <a:gd name="connsiteX80" fmla="*/ 111166 w 294503"/>
                <a:gd name="connsiteY80" fmla="*/ 134750 h 142865"/>
                <a:gd name="connsiteX81" fmla="*/ 109794 w 294503"/>
                <a:gd name="connsiteY81" fmla="*/ 135798 h 142865"/>
                <a:gd name="connsiteX82" fmla="*/ 107089 w 294503"/>
                <a:gd name="connsiteY82" fmla="*/ 137103 h 142865"/>
                <a:gd name="connsiteX83" fmla="*/ 103727 w 294503"/>
                <a:gd name="connsiteY83" fmla="*/ 137541 h 142865"/>
                <a:gd name="connsiteX84" fmla="*/ 99450 w 294503"/>
                <a:gd name="connsiteY84" fmla="*/ 137713 h 142865"/>
                <a:gd name="connsiteX85" fmla="*/ 97393 w 294503"/>
                <a:gd name="connsiteY85" fmla="*/ 137598 h 142865"/>
                <a:gd name="connsiteX86" fmla="*/ 91183 w 294503"/>
                <a:gd name="connsiteY86" fmla="*/ 136722 h 142865"/>
                <a:gd name="connsiteX87" fmla="*/ 89135 w 294503"/>
                <a:gd name="connsiteY87" fmla="*/ 137027 h 142865"/>
                <a:gd name="connsiteX88" fmla="*/ 87182 w 294503"/>
                <a:gd name="connsiteY88" fmla="*/ 137703 h 142865"/>
                <a:gd name="connsiteX89" fmla="*/ 83639 w 294503"/>
                <a:gd name="connsiteY89" fmla="*/ 138417 h 142865"/>
                <a:gd name="connsiteX90" fmla="*/ 81753 w 294503"/>
                <a:gd name="connsiteY90" fmla="*/ 140589 h 142865"/>
                <a:gd name="connsiteX91" fmla="*/ 80763 w 294503"/>
                <a:gd name="connsiteY91" fmla="*/ 142580 h 142865"/>
                <a:gd name="connsiteX92" fmla="*/ 80229 w 294503"/>
                <a:gd name="connsiteY92" fmla="*/ 142866 h 142865"/>
                <a:gd name="connsiteX93" fmla="*/ 78019 w 294503"/>
                <a:gd name="connsiteY93" fmla="*/ 141037 h 142865"/>
                <a:gd name="connsiteX94" fmla="*/ 76333 w 294503"/>
                <a:gd name="connsiteY94" fmla="*/ 139322 h 142865"/>
                <a:gd name="connsiteX95" fmla="*/ 75229 w 294503"/>
                <a:gd name="connsiteY95" fmla="*/ 137894 h 142865"/>
                <a:gd name="connsiteX96" fmla="*/ 73837 w 294503"/>
                <a:gd name="connsiteY96" fmla="*/ 137932 h 142865"/>
                <a:gd name="connsiteX97" fmla="*/ 68894 w 294503"/>
                <a:gd name="connsiteY97" fmla="*/ 140523 h 142865"/>
                <a:gd name="connsiteX98" fmla="*/ 68161 w 294503"/>
                <a:gd name="connsiteY98" fmla="*/ 140437 h 142865"/>
                <a:gd name="connsiteX99" fmla="*/ 66751 w 294503"/>
                <a:gd name="connsiteY99" fmla="*/ 139446 h 142865"/>
                <a:gd name="connsiteX100" fmla="*/ 67008 w 294503"/>
                <a:gd name="connsiteY100" fmla="*/ 136998 h 142865"/>
                <a:gd name="connsiteX101" fmla="*/ 66913 w 294503"/>
                <a:gd name="connsiteY101" fmla="*/ 135436 h 142865"/>
                <a:gd name="connsiteX102" fmla="*/ 65322 w 294503"/>
                <a:gd name="connsiteY102" fmla="*/ 134607 h 142865"/>
                <a:gd name="connsiteX103" fmla="*/ 61950 w 294503"/>
                <a:gd name="connsiteY103" fmla="*/ 134398 h 142865"/>
                <a:gd name="connsiteX104" fmla="*/ 60807 w 294503"/>
                <a:gd name="connsiteY104" fmla="*/ 133512 h 142865"/>
                <a:gd name="connsiteX105" fmla="*/ 60874 w 294503"/>
                <a:gd name="connsiteY105" fmla="*/ 132188 h 142865"/>
                <a:gd name="connsiteX106" fmla="*/ 61179 w 294503"/>
                <a:gd name="connsiteY106" fmla="*/ 130921 h 142865"/>
                <a:gd name="connsiteX107" fmla="*/ 60798 w 294503"/>
                <a:gd name="connsiteY107" fmla="*/ 129940 h 142865"/>
                <a:gd name="connsiteX108" fmla="*/ 59921 w 294503"/>
                <a:gd name="connsiteY108" fmla="*/ 129197 h 142865"/>
                <a:gd name="connsiteX109" fmla="*/ 58150 w 294503"/>
                <a:gd name="connsiteY109" fmla="*/ 129397 h 142865"/>
                <a:gd name="connsiteX110" fmla="*/ 56121 w 294503"/>
                <a:gd name="connsiteY110" fmla="*/ 130407 h 142865"/>
                <a:gd name="connsiteX111" fmla="*/ 54635 w 294503"/>
                <a:gd name="connsiteY111" fmla="*/ 131559 h 142865"/>
                <a:gd name="connsiteX112" fmla="*/ 52768 w 294503"/>
                <a:gd name="connsiteY112" fmla="*/ 132102 h 142865"/>
                <a:gd name="connsiteX113" fmla="*/ 50502 w 294503"/>
                <a:gd name="connsiteY113" fmla="*/ 132312 h 142865"/>
                <a:gd name="connsiteX114" fmla="*/ 49092 w 294503"/>
                <a:gd name="connsiteY114" fmla="*/ 133007 h 142865"/>
                <a:gd name="connsiteX115" fmla="*/ 47482 w 294503"/>
                <a:gd name="connsiteY115" fmla="*/ 135817 h 142865"/>
                <a:gd name="connsiteX116" fmla="*/ 41986 w 294503"/>
                <a:gd name="connsiteY116" fmla="*/ 136408 h 142865"/>
                <a:gd name="connsiteX117" fmla="*/ 40214 w 294503"/>
                <a:gd name="connsiteY117" fmla="*/ 135769 h 142865"/>
                <a:gd name="connsiteX118" fmla="*/ 38767 w 294503"/>
                <a:gd name="connsiteY118" fmla="*/ 133779 h 142865"/>
                <a:gd name="connsiteX119" fmla="*/ 36871 w 294503"/>
                <a:gd name="connsiteY119" fmla="*/ 130559 h 142865"/>
                <a:gd name="connsiteX120" fmla="*/ 35814 w 294503"/>
                <a:gd name="connsiteY120" fmla="*/ 130159 h 142865"/>
                <a:gd name="connsiteX121" fmla="*/ 34023 w 294503"/>
                <a:gd name="connsiteY121" fmla="*/ 129759 h 142865"/>
                <a:gd name="connsiteX122" fmla="*/ 31099 w 294503"/>
                <a:gd name="connsiteY122" fmla="*/ 129950 h 142865"/>
                <a:gd name="connsiteX123" fmla="*/ 27165 w 294503"/>
                <a:gd name="connsiteY123" fmla="*/ 131302 h 142865"/>
                <a:gd name="connsiteX124" fmla="*/ 26212 w 294503"/>
                <a:gd name="connsiteY124" fmla="*/ 130188 h 142865"/>
                <a:gd name="connsiteX125" fmla="*/ 25193 w 294503"/>
                <a:gd name="connsiteY125" fmla="*/ 129864 h 142865"/>
                <a:gd name="connsiteX126" fmla="*/ 24269 w 294503"/>
                <a:gd name="connsiteY126" fmla="*/ 130788 h 142865"/>
                <a:gd name="connsiteX127" fmla="*/ 23326 w 294503"/>
                <a:gd name="connsiteY127" fmla="*/ 130683 h 142865"/>
                <a:gd name="connsiteX128" fmla="*/ 19440 w 294503"/>
                <a:gd name="connsiteY128" fmla="*/ 130940 h 142865"/>
                <a:gd name="connsiteX129" fmla="*/ 14516 w 294503"/>
                <a:gd name="connsiteY129" fmla="*/ 130816 h 142865"/>
                <a:gd name="connsiteX130" fmla="*/ 11706 w 294503"/>
                <a:gd name="connsiteY130" fmla="*/ 130188 h 142865"/>
                <a:gd name="connsiteX131" fmla="*/ 9887 w 294503"/>
                <a:gd name="connsiteY131" fmla="*/ 130226 h 142865"/>
                <a:gd name="connsiteX132" fmla="*/ 6267 w 294503"/>
                <a:gd name="connsiteY132" fmla="*/ 131664 h 142865"/>
                <a:gd name="connsiteX133" fmla="*/ 4353 w 294503"/>
                <a:gd name="connsiteY133" fmla="*/ 131655 h 142865"/>
                <a:gd name="connsiteX134" fmla="*/ 1838 w 294503"/>
                <a:gd name="connsiteY134" fmla="*/ 131912 h 142865"/>
                <a:gd name="connsiteX135" fmla="*/ 1371 w 294503"/>
                <a:gd name="connsiteY135" fmla="*/ 127045 h 142865"/>
                <a:gd name="connsiteX136" fmla="*/ 0 w 294503"/>
                <a:gd name="connsiteY136" fmla="*/ 123749 h 142865"/>
                <a:gd name="connsiteX137" fmla="*/ 419 w 294503"/>
                <a:gd name="connsiteY137" fmla="*/ 121463 h 142865"/>
                <a:gd name="connsiteX138" fmla="*/ 1333 w 294503"/>
                <a:gd name="connsiteY138" fmla="*/ 118320 h 142865"/>
                <a:gd name="connsiteX139" fmla="*/ 2095 w 294503"/>
                <a:gd name="connsiteY139" fmla="*/ 116548 h 142865"/>
                <a:gd name="connsiteX140" fmla="*/ 3648 w 294503"/>
                <a:gd name="connsiteY140" fmla="*/ 117300 h 142865"/>
                <a:gd name="connsiteX141" fmla="*/ 5429 w 294503"/>
                <a:gd name="connsiteY141" fmla="*/ 118596 h 142865"/>
                <a:gd name="connsiteX142" fmla="*/ 6610 w 294503"/>
                <a:gd name="connsiteY142" fmla="*/ 118253 h 142865"/>
                <a:gd name="connsiteX143" fmla="*/ 6925 w 294503"/>
                <a:gd name="connsiteY143" fmla="*/ 117186 h 142865"/>
                <a:gd name="connsiteX144" fmla="*/ 6467 w 294503"/>
                <a:gd name="connsiteY144" fmla="*/ 115786 h 142865"/>
                <a:gd name="connsiteX145" fmla="*/ 6401 w 294503"/>
                <a:gd name="connsiteY145" fmla="*/ 114738 h 142865"/>
                <a:gd name="connsiteX146" fmla="*/ 7068 w 294503"/>
                <a:gd name="connsiteY146" fmla="*/ 113357 h 142865"/>
                <a:gd name="connsiteX147" fmla="*/ 8048 w 294503"/>
                <a:gd name="connsiteY147" fmla="*/ 112071 h 142865"/>
                <a:gd name="connsiteX148" fmla="*/ 14335 w 294503"/>
                <a:gd name="connsiteY148" fmla="*/ 109957 h 142865"/>
                <a:gd name="connsiteX149" fmla="*/ 19717 w 294503"/>
                <a:gd name="connsiteY149" fmla="*/ 108414 h 142865"/>
                <a:gd name="connsiteX150" fmla="*/ 22517 w 294503"/>
                <a:gd name="connsiteY150" fmla="*/ 109442 h 142865"/>
                <a:gd name="connsiteX151" fmla="*/ 27937 w 294503"/>
                <a:gd name="connsiteY151" fmla="*/ 111805 h 142865"/>
                <a:gd name="connsiteX152" fmla="*/ 30727 w 294503"/>
                <a:gd name="connsiteY152" fmla="*/ 113024 h 142865"/>
                <a:gd name="connsiteX153" fmla="*/ 32671 w 294503"/>
                <a:gd name="connsiteY153" fmla="*/ 113738 h 142865"/>
                <a:gd name="connsiteX154" fmla="*/ 34376 w 294503"/>
                <a:gd name="connsiteY154" fmla="*/ 117196 h 142865"/>
                <a:gd name="connsiteX155" fmla="*/ 35490 w 294503"/>
                <a:gd name="connsiteY155" fmla="*/ 117034 h 142865"/>
                <a:gd name="connsiteX156" fmla="*/ 36614 w 294503"/>
                <a:gd name="connsiteY156" fmla="*/ 116339 h 142865"/>
                <a:gd name="connsiteX157" fmla="*/ 37281 w 294503"/>
                <a:gd name="connsiteY157" fmla="*/ 115491 h 142865"/>
                <a:gd name="connsiteX158" fmla="*/ 37824 w 294503"/>
                <a:gd name="connsiteY158" fmla="*/ 112547 h 142865"/>
                <a:gd name="connsiteX159" fmla="*/ 40348 w 294503"/>
                <a:gd name="connsiteY159" fmla="*/ 110890 h 142865"/>
                <a:gd name="connsiteX160" fmla="*/ 45901 w 294503"/>
                <a:gd name="connsiteY160" fmla="*/ 108928 h 142865"/>
                <a:gd name="connsiteX161" fmla="*/ 46291 w 294503"/>
                <a:gd name="connsiteY161" fmla="*/ 107775 h 142865"/>
                <a:gd name="connsiteX162" fmla="*/ 46205 w 294503"/>
                <a:gd name="connsiteY162" fmla="*/ 107137 h 142865"/>
                <a:gd name="connsiteX163" fmla="*/ 47082 w 294503"/>
                <a:gd name="connsiteY163" fmla="*/ 106575 h 142865"/>
                <a:gd name="connsiteX164" fmla="*/ 49863 w 294503"/>
                <a:gd name="connsiteY164" fmla="*/ 106004 h 142865"/>
                <a:gd name="connsiteX165" fmla="*/ 55483 w 294503"/>
                <a:gd name="connsiteY165" fmla="*/ 105461 h 142865"/>
                <a:gd name="connsiteX166" fmla="*/ 57388 w 294503"/>
                <a:gd name="connsiteY166" fmla="*/ 105871 h 142865"/>
                <a:gd name="connsiteX167" fmla="*/ 59569 w 294503"/>
                <a:gd name="connsiteY167" fmla="*/ 107032 h 142865"/>
                <a:gd name="connsiteX168" fmla="*/ 61255 w 294503"/>
                <a:gd name="connsiteY168" fmla="*/ 108185 h 142865"/>
                <a:gd name="connsiteX169" fmla="*/ 62855 w 294503"/>
                <a:gd name="connsiteY169" fmla="*/ 108147 h 142865"/>
                <a:gd name="connsiteX170" fmla="*/ 64179 w 294503"/>
                <a:gd name="connsiteY170" fmla="*/ 107909 h 142865"/>
                <a:gd name="connsiteX171" fmla="*/ 64751 w 294503"/>
                <a:gd name="connsiteY171" fmla="*/ 108233 h 142865"/>
                <a:gd name="connsiteX172" fmla="*/ 65170 w 294503"/>
                <a:gd name="connsiteY172" fmla="*/ 109252 h 142865"/>
                <a:gd name="connsiteX173" fmla="*/ 65856 w 294503"/>
                <a:gd name="connsiteY173" fmla="*/ 110166 h 142865"/>
                <a:gd name="connsiteX174" fmla="*/ 68008 w 294503"/>
                <a:gd name="connsiteY174" fmla="*/ 108918 h 142865"/>
                <a:gd name="connsiteX175" fmla="*/ 69952 w 294503"/>
                <a:gd name="connsiteY175" fmla="*/ 107309 h 142865"/>
                <a:gd name="connsiteX176" fmla="*/ 71485 w 294503"/>
                <a:gd name="connsiteY176" fmla="*/ 107080 h 142865"/>
                <a:gd name="connsiteX177" fmla="*/ 72894 w 294503"/>
                <a:gd name="connsiteY177" fmla="*/ 106471 h 142865"/>
                <a:gd name="connsiteX178" fmla="*/ 73304 w 294503"/>
                <a:gd name="connsiteY178" fmla="*/ 105394 h 142865"/>
                <a:gd name="connsiteX179" fmla="*/ 74409 w 294503"/>
                <a:gd name="connsiteY179" fmla="*/ 103604 h 142865"/>
                <a:gd name="connsiteX180" fmla="*/ 77581 w 294503"/>
                <a:gd name="connsiteY180" fmla="*/ 100184 h 142865"/>
                <a:gd name="connsiteX181" fmla="*/ 79229 w 294503"/>
                <a:gd name="connsiteY181" fmla="*/ 99632 h 142865"/>
                <a:gd name="connsiteX182" fmla="*/ 80296 w 294503"/>
                <a:gd name="connsiteY182" fmla="*/ 99632 h 142865"/>
                <a:gd name="connsiteX183" fmla="*/ 80353 w 294503"/>
                <a:gd name="connsiteY183" fmla="*/ 100184 h 142865"/>
                <a:gd name="connsiteX184" fmla="*/ 80867 w 294503"/>
                <a:gd name="connsiteY184" fmla="*/ 100689 h 142865"/>
                <a:gd name="connsiteX185" fmla="*/ 83639 w 294503"/>
                <a:gd name="connsiteY185" fmla="*/ 101480 h 142865"/>
                <a:gd name="connsiteX186" fmla="*/ 84487 w 294503"/>
                <a:gd name="connsiteY186" fmla="*/ 100575 h 142865"/>
                <a:gd name="connsiteX187" fmla="*/ 84934 w 294503"/>
                <a:gd name="connsiteY187" fmla="*/ 99327 h 142865"/>
                <a:gd name="connsiteX188" fmla="*/ 83963 w 294503"/>
                <a:gd name="connsiteY188" fmla="*/ 97346 h 142865"/>
                <a:gd name="connsiteX189" fmla="*/ 83944 w 294503"/>
                <a:gd name="connsiteY189" fmla="*/ 96517 h 142865"/>
                <a:gd name="connsiteX190" fmla="*/ 84305 w 294503"/>
                <a:gd name="connsiteY190" fmla="*/ 95755 h 142865"/>
                <a:gd name="connsiteX191" fmla="*/ 84820 w 294503"/>
                <a:gd name="connsiteY191" fmla="*/ 95298 h 142865"/>
                <a:gd name="connsiteX192" fmla="*/ 89249 w 294503"/>
                <a:gd name="connsiteY192" fmla="*/ 97184 h 142865"/>
                <a:gd name="connsiteX193" fmla="*/ 90230 w 294503"/>
                <a:gd name="connsiteY193" fmla="*/ 97146 h 142865"/>
                <a:gd name="connsiteX194" fmla="*/ 92250 w 294503"/>
                <a:gd name="connsiteY194" fmla="*/ 96088 h 142865"/>
                <a:gd name="connsiteX195" fmla="*/ 94097 w 294503"/>
                <a:gd name="connsiteY195" fmla="*/ 94231 h 142865"/>
                <a:gd name="connsiteX196" fmla="*/ 94764 w 294503"/>
                <a:gd name="connsiteY196" fmla="*/ 92764 h 142865"/>
                <a:gd name="connsiteX197" fmla="*/ 103822 w 294503"/>
                <a:gd name="connsiteY197" fmla="*/ 88002 h 142865"/>
                <a:gd name="connsiteX198" fmla="*/ 104460 w 294503"/>
                <a:gd name="connsiteY198" fmla="*/ 87135 h 142865"/>
                <a:gd name="connsiteX199" fmla="*/ 104337 w 294503"/>
                <a:gd name="connsiteY199" fmla="*/ 86506 h 142865"/>
                <a:gd name="connsiteX200" fmla="*/ 100536 w 294503"/>
                <a:gd name="connsiteY200" fmla="*/ 85392 h 142865"/>
                <a:gd name="connsiteX201" fmla="*/ 98822 w 294503"/>
                <a:gd name="connsiteY201" fmla="*/ 86011 h 142865"/>
                <a:gd name="connsiteX202" fmla="*/ 97241 w 294503"/>
                <a:gd name="connsiteY202" fmla="*/ 86011 h 142865"/>
                <a:gd name="connsiteX203" fmla="*/ 96278 w 294503"/>
                <a:gd name="connsiteY203" fmla="*/ 85306 h 142865"/>
                <a:gd name="connsiteX204" fmla="*/ 91668 w 294503"/>
                <a:gd name="connsiteY204" fmla="*/ 85039 h 142865"/>
                <a:gd name="connsiteX205" fmla="*/ 90659 w 294503"/>
                <a:gd name="connsiteY205" fmla="*/ 84544 h 142865"/>
                <a:gd name="connsiteX206" fmla="*/ 87601 w 294503"/>
                <a:gd name="connsiteY206" fmla="*/ 81096 h 142865"/>
                <a:gd name="connsiteX207" fmla="*/ 85496 w 294503"/>
                <a:gd name="connsiteY207" fmla="*/ 79781 h 142865"/>
                <a:gd name="connsiteX208" fmla="*/ 83801 w 294503"/>
                <a:gd name="connsiteY208" fmla="*/ 78915 h 142865"/>
                <a:gd name="connsiteX209" fmla="*/ 81962 w 294503"/>
                <a:gd name="connsiteY209" fmla="*/ 79038 h 142865"/>
                <a:gd name="connsiteX210" fmla="*/ 79772 w 294503"/>
                <a:gd name="connsiteY210" fmla="*/ 79943 h 142865"/>
                <a:gd name="connsiteX211" fmla="*/ 79095 w 294503"/>
                <a:gd name="connsiteY211" fmla="*/ 79534 h 142865"/>
                <a:gd name="connsiteX212" fmla="*/ 78905 w 294503"/>
                <a:gd name="connsiteY212" fmla="*/ 78086 h 142865"/>
                <a:gd name="connsiteX213" fmla="*/ 78914 w 294503"/>
                <a:gd name="connsiteY213" fmla="*/ 76267 h 142865"/>
                <a:gd name="connsiteX214" fmla="*/ 78467 w 294503"/>
                <a:gd name="connsiteY214" fmla="*/ 74314 h 142865"/>
                <a:gd name="connsiteX215" fmla="*/ 77162 w 294503"/>
                <a:gd name="connsiteY215" fmla="*/ 73857 h 142865"/>
                <a:gd name="connsiteX216" fmla="*/ 75476 w 294503"/>
                <a:gd name="connsiteY216" fmla="*/ 74629 h 142865"/>
                <a:gd name="connsiteX217" fmla="*/ 72961 w 294503"/>
                <a:gd name="connsiteY217" fmla="*/ 73838 h 142865"/>
                <a:gd name="connsiteX218" fmla="*/ 70818 w 294503"/>
                <a:gd name="connsiteY218" fmla="*/ 73552 h 142865"/>
                <a:gd name="connsiteX219" fmla="*/ 70265 w 294503"/>
                <a:gd name="connsiteY219" fmla="*/ 69428 h 142865"/>
                <a:gd name="connsiteX220" fmla="*/ 69399 w 294503"/>
                <a:gd name="connsiteY220" fmla="*/ 67666 h 142865"/>
                <a:gd name="connsiteX221" fmla="*/ 68513 w 294503"/>
                <a:gd name="connsiteY221" fmla="*/ 65818 h 142865"/>
                <a:gd name="connsiteX222" fmla="*/ 67580 w 294503"/>
                <a:gd name="connsiteY222" fmla="*/ 65284 h 142865"/>
                <a:gd name="connsiteX223" fmla="*/ 66056 w 294503"/>
                <a:gd name="connsiteY223" fmla="*/ 64361 h 142865"/>
                <a:gd name="connsiteX224" fmla="*/ 65961 w 294503"/>
                <a:gd name="connsiteY224" fmla="*/ 62179 h 142865"/>
                <a:gd name="connsiteX225" fmla="*/ 65637 w 294503"/>
                <a:gd name="connsiteY225" fmla="*/ 61560 h 142865"/>
                <a:gd name="connsiteX226" fmla="*/ 65094 w 294503"/>
                <a:gd name="connsiteY226" fmla="*/ 61265 h 142865"/>
                <a:gd name="connsiteX227" fmla="*/ 64360 w 294503"/>
                <a:gd name="connsiteY227" fmla="*/ 61513 h 142865"/>
                <a:gd name="connsiteX228" fmla="*/ 63417 w 294503"/>
                <a:gd name="connsiteY228" fmla="*/ 62617 h 142865"/>
                <a:gd name="connsiteX229" fmla="*/ 63884 w 294503"/>
                <a:gd name="connsiteY229" fmla="*/ 65027 h 142865"/>
                <a:gd name="connsiteX230" fmla="*/ 63522 w 294503"/>
                <a:gd name="connsiteY230" fmla="*/ 67437 h 142865"/>
                <a:gd name="connsiteX231" fmla="*/ 62969 w 294503"/>
                <a:gd name="connsiteY231" fmla="*/ 68647 h 142865"/>
                <a:gd name="connsiteX232" fmla="*/ 61903 w 294503"/>
                <a:gd name="connsiteY232" fmla="*/ 69542 h 142865"/>
                <a:gd name="connsiteX233" fmla="*/ 60684 w 294503"/>
                <a:gd name="connsiteY233" fmla="*/ 69561 h 142865"/>
                <a:gd name="connsiteX234" fmla="*/ 58569 w 294503"/>
                <a:gd name="connsiteY234" fmla="*/ 68342 h 142865"/>
                <a:gd name="connsiteX235" fmla="*/ 58235 w 294503"/>
                <a:gd name="connsiteY235" fmla="*/ 75638 h 142865"/>
                <a:gd name="connsiteX236" fmla="*/ 57826 w 294503"/>
                <a:gd name="connsiteY236" fmla="*/ 76086 h 142865"/>
                <a:gd name="connsiteX237" fmla="*/ 55302 w 294503"/>
                <a:gd name="connsiteY237" fmla="*/ 75057 h 142865"/>
                <a:gd name="connsiteX238" fmla="*/ 53283 w 294503"/>
                <a:gd name="connsiteY238" fmla="*/ 75495 h 142865"/>
                <a:gd name="connsiteX239" fmla="*/ 50273 w 294503"/>
                <a:gd name="connsiteY239" fmla="*/ 75047 h 142865"/>
                <a:gd name="connsiteX240" fmla="*/ 48015 w 294503"/>
                <a:gd name="connsiteY240" fmla="*/ 73848 h 142865"/>
                <a:gd name="connsiteX241" fmla="*/ 46320 w 294503"/>
                <a:gd name="connsiteY241" fmla="*/ 73514 h 142865"/>
                <a:gd name="connsiteX242" fmla="*/ 43586 w 294503"/>
                <a:gd name="connsiteY242" fmla="*/ 72495 h 142865"/>
                <a:gd name="connsiteX243" fmla="*/ 41500 w 294503"/>
                <a:gd name="connsiteY243" fmla="*/ 71161 h 142865"/>
                <a:gd name="connsiteX244" fmla="*/ 40214 w 294503"/>
                <a:gd name="connsiteY244" fmla="*/ 66265 h 142865"/>
                <a:gd name="connsiteX245" fmla="*/ 38995 w 294503"/>
                <a:gd name="connsiteY245" fmla="*/ 64513 h 142865"/>
                <a:gd name="connsiteX246" fmla="*/ 37842 w 294503"/>
                <a:gd name="connsiteY246" fmla="*/ 64141 h 142865"/>
                <a:gd name="connsiteX247" fmla="*/ 33185 w 294503"/>
                <a:gd name="connsiteY247" fmla="*/ 65837 h 142865"/>
                <a:gd name="connsiteX248" fmla="*/ 31480 w 294503"/>
                <a:gd name="connsiteY248" fmla="*/ 64523 h 142865"/>
                <a:gd name="connsiteX249" fmla="*/ 28337 w 294503"/>
                <a:gd name="connsiteY249" fmla="*/ 62846 h 142865"/>
                <a:gd name="connsiteX250" fmla="*/ 25955 w 294503"/>
                <a:gd name="connsiteY250" fmla="*/ 62217 h 142865"/>
                <a:gd name="connsiteX251" fmla="*/ 25317 w 294503"/>
                <a:gd name="connsiteY251" fmla="*/ 61313 h 142865"/>
                <a:gd name="connsiteX252" fmla="*/ 25422 w 294503"/>
                <a:gd name="connsiteY252" fmla="*/ 60198 h 142865"/>
                <a:gd name="connsiteX253" fmla="*/ 32756 w 294503"/>
                <a:gd name="connsiteY253" fmla="*/ 54721 h 142865"/>
                <a:gd name="connsiteX254" fmla="*/ 35643 w 294503"/>
                <a:gd name="connsiteY254" fmla="*/ 50949 h 142865"/>
                <a:gd name="connsiteX255" fmla="*/ 37452 w 294503"/>
                <a:gd name="connsiteY255" fmla="*/ 49349 h 142865"/>
                <a:gd name="connsiteX256" fmla="*/ 40043 w 294503"/>
                <a:gd name="connsiteY256" fmla="*/ 48292 h 142865"/>
                <a:gd name="connsiteX257" fmla="*/ 42062 w 294503"/>
                <a:gd name="connsiteY257" fmla="*/ 47673 h 142865"/>
                <a:gd name="connsiteX258" fmla="*/ 43091 w 294503"/>
                <a:gd name="connsiteY258" fmla="*/ 44196 h 142865"/>
                <a:gd name="connsiteX259" fmla="*/ 43482 w 294503"/>
                <a:gd name="connsiteY259" fmla="*/ 43796 h 142865"/>
                <a:gd name="connsiteX260" fmla="*/ 44920 w 294503"/>
                <a:gd name="connsiteY260" fmla="*/ 43539 h 142865"/>
                <a:gd name="connsiteX261" fmla="*/ 48177 w 294503"/>
                <a:gd name="connsiteY261" fmla="*/ 42110 h 142865"/>
                <a:gd name="connsiteX262" fmla="*/ 53426 w 294503"/>
                <a:gd name="connsiteY262" fmla="*/ 39053 h 142865"/>
                <a:gd name="connsiteX263" fmla="*/ 53530 w 294503"/>
                <a:gd name="connsiteY263" fmla="*/ 38215 h 142865"/>
                <a:gd name="connsiteX264" fmla="*/ 52997 w 294503"/>
                <a:gd name="connsiteY264" fmla="*/ 37490 h 142865"/>
                <a:gd name="connsiteX265" fmla="*/ 50797 w 294503"/>
                <a:gd name="connsiteY265" fmla="*/ 35919 h 142865"/>
                <a:gd name="connsiteX266" fmla="*/ 48282 w 294503"/>
                <a:gd name="connsiteY266" fmla="*/ 34671 h 142865"/>
                <a:gd name="connsiteX267" fmla="*/ 46758 w 294503"/>
                <a:gd name="connsiteY267" fmla="*/ 35319 h 142865"/>
                <a:gd name="connsiteX268" fmla="*/ 45891 w 294503"/>
                <a:gd name="connsiteY268" fmla="*/ 35957 h 142865"/>
                <a:gd name="connsiteX269" fmla="*/ 44453 w 294503"/>
                <a:gd name="connsiteY269" fmla="*/ 34338 h 142865"/>
                <a:gd name="connsiteX270" fmla="*/ 44453 w 294503"/>
                <a:gd name="connsiteY270" fmla="*/ 32671 h 142865"/>
                <a:gd name="connsiteX271" fmla="*/ 46044 w 294503"/>
                <a:gd name="connsiteY271" fmla="*/ 29813 h 142865"/>
                <a:gd name="connsiteX272" fmla="*/ 47377 w 294503"/>
                <a:gd name="connsiteY272" fmla="*/ 28385 h 142865"/>
                <a:gd name="connsiteX273" fmla="*/ 47939 w 294503"/>
                <a:gd name="connsiteY273" fmla="*/ 25622 h 142865"/>
                <a:gd name="connsiteX274" fmla="*/ 49825 w 294503"/>
                <a:gd name="connsiteY274" fmla="*/ 23774 h 142865"/>
                <a:gd name="connsiteX275" fmla="*/ 51797 w 294503"/>
                <a:gd name="connsiteY275" fmla="*/ 20841 h 142865"/>
                <a:gd name="connsiteX276" fmla="*/ 54187 w 294503"/>
                <a:gd name="connsiteY276" fmla="*/ 18440 h 142865"/>
                <a:gd name="connsiteX277" fmla="*/ 58607 w 294503"/>
                <a:gd name="connsiteY277" fmla="*/ 16640 h 142865"/>
                <a:gd name="connsiteX278" fmla="*/ 61074 w 294503"/>
                <a:gd name="connsiteY278" fmla="*/ 17231 h 142865"/>
                <a:gd name="connsiteX279" fmla="*/ 63389 w 294503"/>
                <a:gd name="connsiteY279" fmla="*/ 16812 h 142865"/>
                <a:gd name="connsiteX280" fmla="*/ 66970 w 294503"/>
                <a:gd name="connsiteY280" fmla="*/ 15354 h 142865"/>
                <a:gd name="connsiteX281" fmla="*/ 67656 w 294503"/>
                <a:gd name="connsiteY281" fmla="*/ 15259 h 142865"/>
                <a:gd name="connsiteX282" fmla="*/ 69161 w 294503"/>
                <a:gd name="connsiteY282" fmla="*/ 15240 h 142865"/>
                <a:gd name="connsiteX283" fmla="*/ 78381 w 294503"/>
                <a:gd name="connsiteY283" fmla="*/ 17469 h 142865"/>
                <a:gd name="connsiteX284" fmla="*/ 81429 w 294503"/>
                <a:gd name="connsiteY284" fmla="*/ 17574 h 142865"/>
                <a:gd name="connsiteX285" fmla="*/ 88573 w 294503"/>
                <a:gd name="connsiteY285" fmla="*/ 20469 h 142865"/>
                <a:gd name="connsiteX286" fmla="*/ 91859 w 294503"/>
                <a:gd name="connsiteY286" fmla="*/ 21098 h 142865"/>
                <a:gd name="connsiteX287" fmla="*/ 94183 w 294503"/>
                <a:gd name="connsiteY287" fmla="*/ 21917 h 142865"/>
                <a:gd name="connsiteX288" fmla="*/ 95231 w 294503"/>
                <a:gd name="connsiteY288" fmla="*/ 23165 h 142865"/>
                <a:gd name="connsiteX289" fmla="*/ 96907 w 294503"/>
                <a:gd name="connsiteY289" fmla="*/ 24698 h 142865"/>
                <a:gd name="connsiteX290" fmla="*/ 105880 w 294503"/>
                <a:gd name="connsiteY290" fmla="*/ 25937 h 142865"/>
                <a:gd name="connsiteX291" fmla="*/ 108347 w 294503"/>
                <a:gd name="connsiteY291" fmla="*/ 26756 h 142865"/>
                <a:gd name="connsiteX292" fmla="*/ 109232 w 294503"/>
                <a:gd name="connsiteY292" fmla="*/ 28099 h 142865"/>
                <a:gd name="connsiteX293" fmla="*/ 111795 w 294503"/>
                <a:gd name="connsiteY293" fmla="*/ 29804 h 142865"/>
                <a:gd name="connsiteX294" fmla="*/ 113976 w 294503"/>
                <a:gd name="connsiteY294" fmla="*/ 30194 h 142865"/>
                <a:gd name="connsiteX295" fmla="*/ 112071 w 294503"/>
                <a:gd name="connsiteY295" fmla="*/ 23527 h 142865"/>
                <a:gd name="connsiteX296" fmla="*/ 112833 w 294503"/>
                <a:gd name="connsiteY296" fmla="*/ 19555 h 142865"/>
                <a:gd name="connsiteX297" fmla="*/ 115671 w 294503"/>
                <a:gd name="connsiteY297" fmla="*/ 8668 h 142865"/>
                <a:gd name="connsiteX298" fmla="*/ 117157 w 294503"/>
                <a:gd name="connsiteY298" fmla="*/ 7020 h 142865"/>
                <a:gd name="connsiteX299" fmla="*/ 120005 w 294503"/>
                <a:gd name="connsiteY299" fmla="*/ 5563 h 142865"/>
                <a:gd name="connsiteX300" fmla="*/ 124482 w 294503"/>
                <a:gd name="connsiteY300" fmla="*/ 3934 h 142865"/>
                <a:gd name="connsiteX301" fmla="*/ 126178 w 294503"/>
                <a:gd name="connsiteY301" fmla="*/ 1657 h 142865"/>
                <a:gd name="connsiteX302" fmla="*/ 129844 w 294503"/>
                <a:gd name="connsiteY302" fmla="*/ 1886 h 142865"/>
                <a:gd name="connsiteX303" fmla="*/ 131436 w 294503"/>
                <a:gd name="connsiteY303" fmla="*/ 1686 h 142865"/>
                <a:gd name="connsiteX304" fmla="*/ 132531 w 294503"/>
                <a:gd name="connsiteY304" fmla="*/ 1276 h 142865"/>
                <a:gd name="connsiteX305" fmla="*/ 133131 w 294503"/>
                <a:gd name="connsiteY305" fmla="*/ 0 h 142865"/>
                <a:gd name="connsiteX306" fmla="*/ 137265 w 294503"/>
                <a:gd name="connsiteY306" fmla="*/ 2219 h 142865"/>
                <a:gd name="connsiteX307" fmla="*/ 144180 w 294503"/>
                <a:gd name="connsiteY307" fmla="*/ 6715 h 142865"/>
                <a:gd name="connsiteX308" fmla="*/ 149400 w 294503"/>
                <a:gd name="connsiteY308" fmla="*/ 9563 h 142865"/>
                <a:gd name="connsiteX309" fmla="*/ 155553 w 294503"/>
                <a:gd name="connsiteY309" fmla="*/ 12249 h 142865"/>
                <a:gd name="connsiteX310" fmla="*/ 164068 w 294503"/>
                <a:gd name="connsiteY310" fmla="*/ 14697 h 142865"/>
                <a:gd name="connsiteX311" fmla="*/ 171269 w 294503"/>
                <a:gd name="connsiteY311" fmla="*/ 15507 h 142865"/>
                <a:gd name="connsiteX312" fmla="*/ 172507 w 294503"/>
                <a:gd name="connsiteY312" fmla="*/ 14926 h 142865"/>
                <a:gd name="connsiteX313" fmla="*/ 175393 w 294503"/>
                <a:gd name="connsiteY313" fmla="*/ 11201 h 142865"/>
                <a:gd name="connsiteX314" fmla="*/ 176755 w 294503"/>
                <a:gd name="connsiteY314" fmla="*/ 11039 h 142865"/>
                <a:gd name="connsiteX315" fmla="*/ 179213 w 294503"/>
                <a:gd name="connsiteY315" fmla="*/ 11364 h 142865"/>
                <a:gd name="connsiteX316" fmla="*/ 186852 w 294503"/>
                <a:gd name="connsiteY316" fmla="*/ 11535 h 142865"/>
                <a:gd name="connsiteX317" fmla="*/ 194633 w 294503"/>
                <a:gd name="connsiteY317" fmla="*/ 11716 h 142865"/>
                <a:gd name="connsiteX318" fmla="*/ 198301 w 294503"/>
                <a:gd name="connsiteY318" fmla="*/ 11354 h 142865"/>
                <a:gd name="connsiteX319" fmla="*/ 206264 w 294503"/>
                <a:gd name="connsiteY319" fmla="*/ 9801 h 142865"/>
                <a:gd name="connsiteX320" fmla="*/ 207435 w 294503"/>
                <a:gd name="connsiteY320" fmla="*/ 9725 h 142865"/>
                <a:gd name="connsiteX321" fmla="*/ 209283 w 294503"/>
                <a:gd name="connsiteY321" fmla="*/ 9830 h 142865"/>
                <a:gd name="connsiteX322" fmla="*/ 214046 w 294503"/>
                <a:gd name="connsiteY322" fmla="*/ 11944 h 142865"/>
                <a:gd name="connsiteX323" fmla="*/ 217608 w 294503"/>
                <a:gd name="connsiteY323" fmla="*/ 12240 h 142865"/>
                <a:gd name="connsiteX324" fmla="*/ 220027 w 294503"/>
                <a:gd name="connsiteY324" fmla="*/ 12230 h 142865"/>
                <a:gd name="connsiteX325" fmla="*/ 221437 w 294503"/>
                <a:gd name="connsiteY325" fmla="*/ 12402 h 142865"/>
                <a:gd name="connsiteX326" fmla="*/ 224390 w 294503"/>
                <a:gd name="connsiteY326" fmla="*/ 12325 h 142865"/>
                <a:gd name="connsiteX327" fmla="*/ 229181 w 294503"/>
                <a:gd name="connsiteY327" fmla="*/ 12573 h 142865"/>
                <a:gd name="connsiteX328" fmla="*/ 235105 w 294503"/>
                <a:gd name="connsiteY328" fmla="*/ 13945 h 142865"/>
                <a:gd name="connsiteX329" fmla="*/ 242240 w 294503"/>
                <a:gd name="connsiteY329" fmla="*/ 13697 h 142865"/>
                <a:gd name="connsiteX330" fmla="*/ 244526 w 294503"/>
                <a:gd name="connsiteY330" fmla="*/ 13440 h 142865"/>
                <a:gd name="connsiteX331" fmla="*/ 248498 w 294503"/>
                <a:gd name="connsiteY331" fmla="*/ 13688 h 142865"/>
                <a:gd name="connsiteX332" fmla="*/ 251650 w 294503"/>
                <a:gd name="connsiteY332" fmla="*/ 14992 h 142865"/>
                <a:gd name="connsiteX333" fmla="*/ 255641 w 294503"/>
                <a:gd name="connsiteY333" fmla="*/ 16374 h 142865"/>
                <a:gd name="connsiteX334" fmla="*/ 258146 w 294503"/>
                <a:gd name="connsiteY334" fmla="*/ 16954 h 142865"/>
                <a:gd name="connsiteX335" fmla="*/ 259823 w 294503"/>
                <a:gd name="connsiteY335" fmla="*/ 17250 h 142865"/>
                <a:gd name="connsiteX336" fmla="*/ 262814 w 294503"/>
                <a:gd name="connsiteY336" fmla="*/ 17355 h 142865"/>
                <a:gd name="connsiteX337" fmla="*/ 264604 w 294503"/>
                <a:gd name="connsiteY337" fmla="*/ 16926 h 142865"/>
                <a:gd name="connsiteX338" fmla="*/ 265623 w 294503"/>
                <a:gd name="connsiteY338" fmla="*/ 17526 h 142865"/>
                <a:gd name="connsiteX339" fmla="*/ 266633 w 294503"/>
                <a:gd name="connsiteY339" fmla="*/ 20898 h 142865"/>
                <a:gd name="connsiteX340" fmla="*/ 269110 w 294503"/>
                <a:gd name="connsiteY340" fmla="*/ 23108 h 142865"/>
                <a:gd name="connsiteX341" fmla="*/ 271043 w 294503"/>
                <a:gd name="connsiteY341" fmla="*/ 25194 h 142865"/>
                <a:gd name="connsiteX342" fmla="*/ 272662 w 294503"/>
                <a:gd name="connsiteY342" fmla="*/ 27499 h 142865"/>
                <a:gd name="connsiteX343" fmla="*/ 274311 w 294503"/>
                <a:gd name="connsiteY343" fmla="*/ 28442 h 142865"/>
                <a:gd name="connsiteX344" fmla="*/ 277216 w 294503"/>
                <a:gd name="connsiteY344" fmla="*/ 28470 h 142865"/>
                <a:gd name="connsiteX345" fmla="*/ 282692 w 294503"/>
                <a:gd name="connsiteY345" fmla="*/ 29128 h 142865"/>
                <a:gd name="connsiteX346" fmla="*/ 285835 w 294503"/>
                <a:gd name="connsiteY346" fmla="*/ 30042 h 142865"/>
                <a:gd name="connsiteX347" fmla="*/ 289855 w 294503"/>
                <a:gd name="connsiteY347" fmla="*/ 34014 h 142865"/>
                <a:gd name="connsiteX348" fmla="*/ 293513 w 294503"/>
                <a:gd name="connsiteY348" fmla="*/ 38052 h 142865"/>
                <a:gd name="connsiteX349" fmla="*/ 52844 w 294503"/>
                <a:gd name="connsiteY349" fmla="*/ 119177 h 142865"/>
                <a:gd name="connsiteX350" fmla="*/ 53092 w 294503"/>
                <a:gd name="connsiteY350" fmla="*/ 118682 h 142865"/>
                <a:gd name="connsiteX351" fmla="*/ 52111 w 294503"/>
                <a:gd name="connsiteY351" fmla="*/ 116139 h 142865"/>
                <a:gd name="connsiteX352" fmla="*/ 53435 w 294503"/>
                <a:gd name="connsiteY352" fmla="*/ 113757 h 142865"/>
                <a:gd name="connsiteX353" fmla="*/ 50816 w 294503"/>
                <a:gd name="connsiteY353" fmla="*/ 113357 h 142865"/>
                <a:gd name="connsiteX354" fmla="*/ 49473 w 294503"/>
                <a:gd name="connsiteY354" fmla="*/ 112652 h 142865"/>
                <a:gd name="connsiteX355" fmla="*/ 47968 w 294503"/>
                <a:gd name="connsiteY355" fmla="*/ 110242 h 142865"/>
                <a:gd name="connsiteX356" fmla="*/ 47473 w 294503"/>
                <a:gd name="connsiteY356" fmla="*/ 110128 h 142865"/>
                <a:gd name="connsiteX357" fmla="*/ 46691 w 294503"/>
                <a:gd name="connsiteY357" fmla="*/ 110785 h 142865"/>
                <a:gd name="connsiteX358" fmla="*/ 46272 w 294503"/>
                <a:gd name="connsiteY358" fmla="*/ 112366 h 142865"/>
                <a:gd name="connsiteX359" fmla="*/ 46644 w 294503"/>
                <a:gd name="connsiteY359" fmla="*/ 114072 h 142865"/>
                <a:gd name="connsiteX360" fmla="*/ 47710 w 294503"/>
                <a:gd name="connsiteY360" fmla="*/ 115224 h 142865"/>
                <a:gd name="connsiteX361" fmla="*/ 48416 w 294503"/>
                <a:gd name="connsiteY361" fmla="*/ 115605 h 142865"/>
                <a:gd name="connsiteX362" fmla="*/ 48520 w 294503"/>
                <a:gd name="connsiteY362" fmla="*/ 115681 h 142865"/>
                <a:gd name="connsiteX363" fmla="*/ 48492 w 294503"/>
                <a:gd name="connsiteY363" fmla="*/ 116243 h 142865"/>
                <a:gd name="connsiteX364" fmla="*/ 47634 w 294503"/>
                <a:gd name="connsiteY364" fmla="*/ 119063 h 142865"/>
                <a:gd name="connsiteX365" fmla="*/ 49035 w 294503"/>
                <a:gd name="connsiteY365" fmla="*/ 119425 h 142865"/>
                <a:gd name="connsiteX366" fmla="*/ 51492 w 294503"/>
                <a:gd name="connsiteY366" fmla="*/ 119472 h 142865"/>
                <a:gd name="connsiteX367" fmla="*/ 52844 w 294503"/>
                <a:gd name="connsiteY367" fmla="*/ 119177 h 142865"/>
                <a:gd name="connsiteX368" fmla="*/ 68170 w 294503"/>
                <a:gd name="connsiteY368" fmla="*/ 117177 h 142865"/>
                <a:gd name="connsiteX369" fmla="*/ 68437 w 294503"/>
                <a:gd name="connsiteY369" fmla="*/ 115605 h 142865"/>
                <a:gd name="connsiteX370" fmla="*/ 67789 w 294503"/>
                <a:gd name="connsiteY370" fmla="*/ 115681 h 142865"/>
                <a:gd name="connsiteX371" fmla="*/ 67018 w 294503"/>
                <a:gd name="connsiteY371" fmla="*/ 116110 h 142865"/>
                <a:gd name="connsiteX372" fmla="*/ 65541 w 294503"/>
                <a:gd name="connsiteY372" fmla="*/ 116539 h 142865"/>
                <a:gd name="connsiteX373" fmla="*/ 65218 w 294503"/>
                <a:gd name="connsiteY373" fmla="*/ 117320 h 142865"/>
                <a:gd name="connsiteX374" fmla="*/ 66208 w 294503"/>
                <a:gd name="connsiteY374" fmla="*/ 118310 h 142865"/>
                <a:gd name="connsiteX375" fmla="*/ 67466 w 294503"/>
                <a:gd name="connsiteY375" fmla="*/ 118672 h 142865"/>
                <a:gd name="connsiteX376" fmla="*/ 68170 w 294503"/>
                <a:gd name="connsiteY376" fmla="*/ 117177 h 142865"/>
                <a:gd name="connsiteX377" fmla="*/ 39357 w 294503"/>
                <a:gd name="connsiteY377" fmla="*/ 121511 h 142865"/>
                <a:gd name="connsiteX378" fmla="*/ 39262 w 294503"/>
                <a:gd name="connsiteY378" fmla="*/ 120796 h 142865"/>
                <a:gd name="connsiteX379" fmla="*/ 38348 w 294503"/>
                <a:gd name="connsiteY379" fmla="*/ 120463 h 142865"/>
                <a:gd name="connsiteX380" fmla="*/ 35757 w 294503"/>
                <a:gd name="connsiteY380" fmla="*/ 120082 h 142865"/>
                <a:gd name="connsiteX381" fmla="*/ 33909 w 294503"/>
                <a:gd name="connsiteY381" fmla="*/ 119529 h 142865"/>
                <a:gd name="connsiteX382" fmla="*/ 33509 w 294503"/>
                <a:gd name="connsiteY382" fmla="*/ 119520 h 142865"/>
                <a:gd name="connsiteX383" fmla="*/ 33681 w 294503"/>
                <a:gd name="connsiteY383" fmla="*/ 120205 h 142865"/>
                <a:gd name="connsiteX384" fmla="*/ 34471 w 294503"/>
                <a:gd name="connsiteY384" fmla="*/ 121415 h 142865"/>
                <a:gd name="connsiteX385" fmla="*/ 35557 w 294503"/>
                <a:gd name="connsiteY385" fmla="*/ 122711 h 142865"/>
                <a:gd name="connsiteX386" fmla="*/ 36957 w 294503"/>
                <a:gd name="connsiteY386" fmla="*/ 122854 h 142865"/>
                <a:gd name="connsiteX387" fmla="*/ 39357 w 294503"/>
                <a:gd name="connsiteY387" fmla="*/ 121511 h 14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Lst>
              <a:rect l="l" t="t" r="r" b="b"/>
              <a:pathLst>
                <a:path w="294503" h="142865">
                  <a:moveTo>
                    <a:pt x="293513" y="38052"/>
                  </a:moveTo>
                  <a:lnTo>
                    <a:pt x="294046" y="40215"/>
                  </a:lnTo>
                  <a:lnTo>
                    <a:pt x="294504" y="42729"/>
                  </a:lnTo>
                  <a:lnTo>
                    <a:pt x="294218" y="43320"/>
                  </a:lnTo>
                  <a:lnTo>
                    <a:pt x="293703" y="43720"/>
                  </a:lnTo>
                  <a:lnTo>
                    <a:pt x="285512" y="44339"/>
                  </a:lnTo>
                  <a:lnTo>
                    <a:pt x="283664" y="45034"/>
                  </a:lnTo>
                  <a:lnTo>
                    <a:pt x="281683" y="48501"/>
                  </a:lnTo>
                  <a:lnTo>
                    <a:pt x="274672" y="51283"/>
                  </a:lnTo>
                  <a:lnTo>
                    <a:pt x="270672" y="52711"/>
                  </a:lnTo>
                  <a:lnTo>
                    <a:pt x="269053" y="52654"/>
                  </a:lnTo>
                  <a:lnTo>
                    <a:pt x="265166" y="54931"/>
                  </a:lnTo>
                  <a:lnTo>
                    <a:pt x="254318" y="60598"/>
                  </a:lnTo>
                  <a:lnTo>
                    <a:pt x="248983" y="64170"/>
                  </a:lnTo>
                  <a:lnTo>
                    <a:pt x="246307" y="65665"/>
                  </a:lnTo>
                  <a:lnTo>
                    <a:pt x="244154" y="67294"/>
                  </a:lnTo>
                  <a:lnTo>
                    <a:pt x="243792" y="68942"/>
                  </a:lnTo>
                  <a:lnTo>
                    <a:pt x="243716" y="70495"/>
                  </a:lnTo>
                  <a:lnTo>
                    <a:pt x="237763" y="77781"/>
                  </a:lnTo>
                  <a:lnTo>
                    <a:pt x="233296" y="78657"/>
                  </a:lnTo>
                  <a:lnTo>
                    <a:pt x="229524" y="78486"/>
                  </a:lnTo>
                  <a:lnTo>
                    <a:pt x="226952" y="79591"/>
                  </a:lnTo>
                  <a:lnTo>
                    <a:pt x="223275" y="80706"/>
                  </a:lnTo>
                  <a:lnTo>
                    <a:pt x="215312" y="79943"/>
                  </a:lnTo>
                  <a:lnTo>
                    <a:pt x="212598" y="80067"/>
                  </a:lnTo>
                  <a:lnTo>
                    <a:pt x="207369" y="79067"/>
                  </a:lnTo>
                  <a:lnTo>
                    <a:pt x="205254" y="79591"/>
                  </a:lnTo>
                  <a:lnTo>
                    <a:pt x="203025" y="81067"/>
                  </a:lnTo>
                  <a:lnTo>
                    <a:pt x="199930" y="86849"/>
                  </a:lnTo>
                  <a:lnTo>
                    <a:pt x="198672" y="88202"/>
                  </a:lnTo>
                  <a:lnTo>
                    <a:pt x="198091" y="89516"/>
                  </a:lnTo>
                  <a:lnTo>
                    <a:pt x="197615" y="92316"/>
                  </a:lnTo>
                  <a:lnTo>
                    <a:pt x="196434" y="95279"/>
                  </a:lnTo>
                  <a:lnTo>
                    <a:pt x="194920" y="97612"/>
                  </a:lnTo>
                  <a:lnTo>
                    <a:pt x="193824" y="99774"/>
                  </a:lnTo>
                  <a:lnTo>
                    <a:pt x="191585" y="101860"/>
                  </a:lnTo>
                  <a:lnTo>
                    <a:pt x="189509" y="103175"/>
                  </a:lnTo>
                  <a:lnTo>
                    <a:pt x="187900" y="100432"/>
                  </a:lnTo>
                  <a:lnTo>
                    <a:pt x="186509" y="101213"/>
                  </a:lnTo>
                  <a:lnTo>
                    <a:pt x="185175" y="102327"/>
                  </a:lnTo>
                  <a:lnTo>
                    <a:pt x="182661" y="101937"/>
                  </a:lnTo>
                  <a:lnTo>
                    <a:pt x="181108" y="102499"/>
                  </a:lnTo>
                  <a:lnTo>
                    <a:pt x="177565" y="104880"/>
                  </a:lnTo>
                  <a:lnTo>
                    <a:pt x="172364" y="104794"/>
                  </a:lnTo>
                  <a:lnTo>
                    <a:pt x="171793" y="103975"/>
                  </a:lnTo>
                  <a:lnTo>
                    <a:pt x="170764" y="97422"/>
                  </a:lnTo>
                  <a:lnTo>
                    <a:pt x="169859" y="94307"/>
                  </a:lnTo>
                  <a:lnTo>
                    <a:pt x="169107" y="93612"/>
                  </a:lnTo>
                  <a:lnTo>
                    <a:pt x="168173" y="93536"/>
                  </a:lnTo>
                  <a:lnTo>
                    <a:pt x="160696" y="98698"/>
                  </a:lnTo>
                  <a:lnTo>
                    <a:pt x="157229" y="99613"/>
                  </a:lnTo>
                  <a:lnTo>
                    <a:pt x="154381" y="99774"/>
                  </a:lnTo>
                  <a:lnTo>
                    <a:pt x="150657" y="98232"/>
                  </a:lnTo>
                  <a:lnTo>
                    <a:pt x="149847" y="98612"/>
                  </a:lnTo>
                  <a:lnTo>
                    <a:pt x="149209" y="99441"/>
                  </a:lnTo>
                  <a:lnTo>
                    <a:pt x="148942" y="100498"/>
                  </a:lnTo>
                  <a:lnTo>
                    <a:pt x="150028" y="103422"/>
                  </a:lnTo>
                  <a:lnTo>
                    <a:pt x="149723" y="103994"/>
                  </a:lnTo>
                  <a:lnTo>
                    <a:pt x="148047" y="103947"/>
                  </a:lnTo>
                  <a:lnTo>
                    <a:pt x="145704" y="104623"/>
                  </a:lnTo>
                  <a:lnTo>
                    <a:pt x="143913" y="105966"/>
                  </a:lnTo>
                  <a:lnTo>
                    <a:pt x="138541" y="110671"/>
                  </a:lnTo>
                  <a:lnTo>
                    <a:pt x="134017" y="112243"/>
                  </a:lnTo>
                  <a:lnTo>
                    <a:pt x="129807" y="112862"/>
                  </a:lnTo>
                  <a:lnTo>
                    <a:pt x="128082" y="113386"/>
                  </a:lnTo>
                  <a:lnTo>
                    <a:pt x="127311" y="113948"/>
                  </a:lnTo>
                  <a:lnTo>
                    <a:pt x="125901" y="116186"/>
                  </a:lnTo>
                  <a:lnTo>
                    <a:pt x="124453" y="119691"/>
                  </a:lnTo>
                  <a:lnTo>
                    <a:pt x="123701" y="121396"/>
                  </a:lnTo>
                  <a:lnTo>
                    <a:pt x="123139" y="122387"/>
                  </a:lnTo>
                  <a:lnTo>
                    <a:pt x="123254" y="123682"/>
                  </a:lnTo>
                  <a:lnTo>
                    <a:pt x="124396" y="125349"/>
                  </a:lnTo>
                  <a:lnTo>
                    <a:pt x="125263" y="129092"/>
                  </a:lnTo>
                  <a:lnTo>
                    <a:pt x="125063" y="130064"/>
                  </a:lnTo>
                  <a:lnTo>
                    <a:pt x="124139" y="131626"/>
                  </a:lnTo>
                  <a:lnTo>
                    <a:pt x="122806" y="133160"/>
                  </a:lnTo>
                  <a:lnTo>
                    <a:pt x="119939" y="134083"/>
                  </a:lnTo>
                  <a:lnTo>
                    <a:pt x="117690" y="134550"/>
                  </a:lnTo>
                  <a:lnTo>
                    <a:pt x="116195" y="134246"/>
                  </a:lnTo>
                  <a:lnTo>
                    <a:pt x="113386" y="134141"/>
                  </a:lnTo>
                  <a:lnTo>
                    <a:pt x="111166" y="134750"/>
                  </a:lnTo>
                  <a:lnTo>
                    <a:pt x="109794" y="135798"/>
                  </a:lnTo>
                  <a:lnTo>
                    <a:pt x="107089" y="137103"/>
                  </a:lnTo>
                  <a:lnTo>
                    <a:pt x="103727" y="137541"/>
                  </a:lnTo>
                  <a:lnTo>
                    <a:pt x="99450" y="137713"/>
                  </a:lnTo>
                  <a:lnTo>
                    <a:pt x="97393" y="137598"/>
                  </a:lnTo>
                  <a:lnTo>
                    <a:pt x="91183" y="136722"/>
                  </a:lnTo>
                  <a:lnTo>
                    <a:pt x="89135" y="137027"/>
                  </a:lnTo>
                  <a:lnTo>
                    <a:pt x="87182" y="137703"/>
                  </a:lnTo>
                  <a:lnTo>
                    <a:pt x="83639" y="138417"/>
                  </a:lnTo>
                  <a:lnTo>
                    <a:pt x="81753" y="140589"/>
                  </a:lnTo>
                  <a:lnTo>
                    <a:pt x="80763" y="142580"/>
                  </a:lnTo>
                  <a:lnTo>
                    <a:pt x="80229" y="142866"/>
                  </a:lnTo>
                  <a:lnTo>
                    <a:pt x="78019" y="141037"/>
                  </a:lnTo>
                  <a:lnTo>
                    <a:pt x="76333" y="139322"/>
                  </a:lnTo>
                  <a:lnTo>
                    <a:pt x="75229" y="137894"/>
                  </a:lnTo>
                  <a:lnTo>
                    <a:pt x="73837" y="137932"/>
                  </a:lnTo>
                  <a:lnTo>
                    <a:pt x="68894" y="140523"/>
                  </a:lnTo>
                  <a:lnTo>
                    <a:pt x="68161" y="140437"/>
                  </a:lnTo>
                  <a:lnTo>
                    <a:pt x="66751" y="139446"/>
                  </a:lnTo>
                  <a:lnTo>
                    <a:pt x="67008" y="136998"/>
                  </a:lnTo>
                  <a:lnTo>
                    <a:pt x="66913" y="135436"/>
                  </a:lnTo>
                  <a:lnTo>
                    <a:pt x="65322" y="134607"/>
                  </a:lnTo>
                  <a:lnTo>
                    <a:pt x="61950" y="134398"/>
                  </a:lnTo>
                  <a:lnTo>
                    <a:pt x="60807" y="133512"/>
                  </a:lnTo>
                  <a:lnTo>
                    <a:pt x="60874" y="132188"/>
                  </a:lnTo>
                  <a:lnTo>
                    <a:pt x="61179" y="130921"/>
                  </a:lnTo>
                  <a:lnTo>
                    <a:pt x="60798" y="129940"/>
                  </a:lnTo>
                  <a:lnTo>
                    <a:pt x="59921" y="129197"/>
                  </a:lnTo>
                  <a:lnTo>
                    <a:pt x="58150" y="129397"/>
                  </a:lnTo>
                  <a:lnTo>
                    <a:pt x="56121" y="130407"/>
                  </a:lnTo>
                  <a:lnTo>
                    <a:pt x="54635" y="131559"/>
                  </a:lnTo>
                  <a:lnTo>
                    <a:pt x="52768" y="132102"/>
                  </a:lnTo>
                  <a:lnTo>
                    <a:pt x="50502" y="132312"/>
                  </a:lnTo>
                  <a:lnTo>
                    <a:pt x="49092" y="133007"/>
                  </a:lnTo>
                  <a:lnTo>
                    <a:pt x="47482" y="135817"/>
                  </a:lnTo>
                  <a:lnTo>
                    <a:pt x="41986" y="136408"/>
                  </a:lnTo>
                  <a:lnTo>
                    <a:pt x="40214" y="135769"/>
                  </a:lnTo>
                  <a:lnTo>
                    <a:pt x="38767" y="133779"/>
                  </a:lnTo>
                  <a:lnTo>
                    <a:pt x="36871" y="130559"/>
                  </a:lnTo>
                  <a:lnTo>
                    <a:pt x="35814" y="130159"/>
                  </a:lnTo>
                  <a:lnTo>
                    <a:pt x="34023" y="129759"/>
                  </a:lnTo>
                  <a:lnTo>
                    <a:pt x="31099" y="129950"/>
                  </a:lnTo>
                  <a:lnTo>
                    <a:pt x="27165" y="131302"/>
                  </a:lnTo>
                  <a:lnTo>
                    <a:pt x="26212" y="130188"/>
                  </a:lnTo>
                  <a:lnTo>
                    <a:pt x="25193" y="129864"/>
                  </a:lnTo>
                  <a:lnTo>
                    <a:pt x="24269" y="130788"/>
                  </a:lnTo>
                  <a:lnTo>
                    <a:pt x="23326" y="130683"/>
                  </a:lnTo>
                  <a:lnTo>
                    <a:pt x="19440" y="130940"/>
                  </a:lnTo>
                  <a:lnTo>
                    <a:pt x="14516" y="130816"/>
                  </a:lnTo>
                  <a:lnTo>
                    <a:pt x="11706" y="130188"/>
                  </a:lnTo>
                  <a:lnTo>
                    <a:pt x="9887" y="130226"/>
                  </a:lnTo>
                  <a:lnTo>
                    <a:pt x="6267" y="131664"/>
                  </a:lnTo>
                  <a:lnTo>
                    <a:pt x="4353" y="131655"/>
                  </a:lnTo>
                  <a:lnTo>
                    <a:pt x="1838" y="131912"/>
                  </a:lnTo>
                  <a:lnTo>
                    <a:pt x="1371" y="127045"/>
                  </a:lnTo>
                  <a:lnTo>
                    <a:pt x="0" y="123749"/>
                  </a:lnTo>
                  <a:lnTo>
                    <a:pt x="419" y="121463"/>
                  </a:lnTo>
                  <a:lnTo>
                    <a:pt x="1333" y="118320"/>
                  </a:lnTo>
                  <a:lnTo>
                    <a:pt x="2095" y="116548"/>
                  </a:lnTo>
                  <a:lnTo>
                    <a:pt x="3648" y="117300"/>
                  </a:lnTo>
                  <a:lnTo>
                    <a:pt x="5429" y="118596"/>
                  </a:lnTo>
                  <a:lnTo>
                    <a:pt x="6610" y="118253"/>
                  </a:lnTo>
                  <a:lnTo>
                    <a:pt x="6925" y="117186"/>
                  </a:lnTo>
                  <a:lnTo>
                    <a:pt x="6467" y="115786"/>
                  </a:lnTo>
                  <a:lnTo>
                    <a:pt x="6401" y="114738"/>
                  </a:lnTo>
                  <a:lnTo>
                    <a:pt x="7068" y="113357"/>
                  </a:lnTo>
                  <a:lnTo>
                    <a:pt x="8048" y="112071"/>
                  </a:lnTo>
                  <a:lnTo>
                    <a:pt x="14335" y="109957"/>
                  </a:lnTo>
                  <a:lnTo>
                    <a:pt x="19717" y="108414"/>
                  </a:lnTo>
                  <a:lnTo>
                    <a:pt x="22517" y="109442"/>
                  </a:lnTo>
                  <a:lnTo>
                    <a:pt x="27937" y="111805"/>
                  </a:lnTo>
                  <a:lnTo>
                    <a:pt x="30727" y="113024"/>
                  </a:lnTo>
                  <a:lnTo>
                    <a:pt x="32671" y="113738"/>
                  </a:lnTo>
                  <a:lnTo>
                    <a:pt x="34376" y="117196"/>
                  </a:lnTo>
                  <a:lnTo>
                    <a:pt x="35490" y="117034"/>
                  </a:lnTo>
                  <a:lnTo>
                    <a:pt x="36614" y="116339"/>
                  </a:lnTo>
                  <a:lnTo>
                    <a:pt x="37281" y="115491"/>
                  </a:lnTo>
                  <a:lnTo>
                    <a:pt x="37824" y="112547"/>
                  </a:lnTo>
                  <a:lnTo>
                    <a:pt x="40348" y="110890"/>
                  </a:lnTo>
                  <a:lnTo>
                    <a:pt x="45901" y="108928"/>
                  </a:lnTo>
                  <a:lnTo>
                    <a:pt x="46291" y="107775"/>
                  </a:lnTo>
                  <a:lnTo>
                    <a:pt x="46205" y="107137"/>
                  </a:lnTo>
                  <a:lnTo>
                    <a:pt x="47082" y="106575"/>
                  </a:lnTo>
                  <a:lnTo>
                    <a:pt x="49863" y="106004"/>
                  </a:lnTo>
                  <a:lnTo>
                    <a:pt x="55483" y="105461"/>
                  </a:lnTo>
                  <a:lnTo>
                    <a:pt x="57388" y="105871"/>
                  </a:lnTo>
                  <a:lnTo>
                    <a:pt x="59569" y="107032"/>
                  </a:lnTo>
                  <a:lnTo>
                    <a:pt x="61255" y="108185"/>
                  </a:lnTo>
                  <a:lnTo>
                    <a:pt x="62855" y="108147"/>
                  </a:lnTo>
                  <a:lnTo>
                    <a:pt x="64179" y="107909"/>
                  </a:lnTo>
                  <a:lnTo>
                    <a:pt x="64751" y="108233"/>
                  </a:lnTo>
                  <a:lnTo>
                    <a:pt x="65170" y="109252"/>
                  </a:lnTo>
                  <a:lnTo>
                    <a:pt x="65856" y="110166"/>
                  </a:lnTo>
                  <a:lnTo>
                    <a:pt x="68008" y="108918"/>
                  </a:lnTo>
                  <a:lnTo>
                    <a:pt x="69952" y="107309"/>
                  </a:lnTo>
                  <a:lnTo>
                    <a:pt x="71485" y="107080"/>
                  </a:lnTo>
                  <a:lnTo>
                    <a:pt x="72894" y="106471"/>
                  </a:lnTo>
                  <a:lnTo>
                    <a:pt x="73304" y="105394"/>
                  </a:lnTo>
                  <a:lnTo>
                    <a:pt x="74409" y="103604"/>
                  </a:lnTo>
                  <a:lnTo>
                    <a:pt x="77581" y="100184"/>
                  </a:lnTo>
                  <a:lnTo>
                    <a:pt x="79229" y="99632"/>
                  </a:lnTo>
                  <a:lnTo>
                    <a:pt x="80296" y="99632"/>
                  </a:lnTo>
                  <a:lnTo>
                    <a:pt x="80353" y="100184"/>
                  </a:lnTo>
                  <a:lnTo>
                    <a:pt x="80867" y="100689"/>
                  </a:lnTo>
                  <a:lnTo>
                    <a:pt x="83639" y="101480"/>
                  </a:lnTo>
                  <a:lnTo>
                    <a:pt x="84487" y="100575"/>
                  </a:lnTo>
                  <a:lnTo>
                    <a:pt x="84934" y="99327"/>
                  </a:lnTo>
                  <a:lnTo>
                    <a:pt x="83963" y="97346"/>
                  </a:lnTo>
                  <a:lnTo>
                    <a:pt x="83944" y="96517"/>
                  </a:lnTo>
                  <a:lnTo>
                    <a:pt x="84305" y="95755"/>
                  </a:lnTo>
                  <a:lnTo>
                    <a:pt x="84820" y="95298"/>
                  </a:lnTo>
                  <a:lnTo>
                    <a:pt x="89249" y="97184"/>
                  </a:lnTo>
                  <a:lnTo>
                    <a:pt x="90230" y="97146"/>
                  </a:lnTo>
                  <a:lnTo>
                    <a:pt x="92250" y="96088"/>
                  </a:lnTo>
                  <a:lnTo>
                    <a:pt x="94097" y="94231"/>
                  </a:lnTo>
                  <a:lnTo>
                    <a:pt x="94764" y="92764"/>
                  </a:lnTo>
                  <a:lnTo>
                    <a:pt x="103822" y="88002"/>
                  </a:lnTo>
                  <a:lnTo>
                    <a:pt x="104460" y="87135"/>
                  </a:lnTo>
                  <a:lnTo>
                    <a:pt x="104337" y="86506"/>
                  </a:lnTo>
                  <a:lnTo>
                    <a:pt x="100536" y="85392"/>
                  </a:lnTo>
                  <a:lnTo>
                    <a:pt x="98822" y="86011"/>
                  </a:lnTo>
                  <a:lnTo>
                    <a:pt x="97241" y="86011"/>
                  </a:lnTo>
                  <a:lnTo>
                    <a:pt x="96278" y="85306"/>
                  </a:lnTo>
                  <a:lnTo>
                    <a:pt x="91668" y="85039"/>
                  </a:lnTo>
                  <a:lnTo>
                    <a:pt x="90659" y="84544"/>
                  </a:lnTo>
                  <a:lnTo>
                    <a:pt x="87601" y="81096"/>
                  </a:lnTo>
                  <a:lnTo>
                    <a:pt x="85496" y="79781"/>
                  </a:lnTo>
                  <a:lnTo>
                    <a:pt x="83801" y="78915"/>
                  </a:lnTo>
                  <a:lnTo>
                    <a:pt x="81962" y="79038"/>
                  </a:lnTo>
                  <a:lnTo>
                    <a:pt x="79772" y="79943"/>
                  </a:lnTo>
                  <a:lnTo>
                    <a:pt x="79095" y="79534"/>
                  </a:lnTo>
                  <a:lnTo>
                    <a:pt x="78905" y="78086"/>
                  </a:lnTo>
                  <a:lnTo>
                    <a:pt x="78914" y="76267"/>
                  </a:lnTo>
                  <a:lnTo>
                    <a:pt x="78467" y="74314"/>
                  </a:lnTo>
                  <a:lnTo>
                    <a:pt x="77162" y="73857"/>
                  </a:lnTo>
                  <a:lnTo>
                    <a:pt x="75476" y="74629"/>
                  </a:lnTo>
                  <a:lnTo>
                    <a:pt x="72961" y="73838"/>
                  </a:lnTo>
                  <a:lnTo>
                    <a:pt x="70818" y="73552"/>
                  </a:lnTo>
                  <a:lnTo>
                    <a:pt x="70265" y="69428"/>
                  </a:lnTo>
                  <a:lnTo>
                    <a:pt x="69399" y="67666"/>
                  </a:lnTo>
                  <a:lnTo>
                    <a:pt x="68513" y="65818"/>
                  </a:lnTo>
                  <a:lnTo>
                    <a:pt x="67580" y="65284"/>
                  </a:lnTo>
                  <a:lnTo>
                    <a:pt x="66056" y="64361"/>
                  </a:lnTo>
                  <a:lnTo>
                    <a:pt x="65961" y="62179"/>
                  </a:lnTo>
                  <a:lnTo>
                    <a:pt x="65637" y="61560"/>
                  </a:lnTo>
                  <a:lnTo>
                    <a:pt x="65094" y="61265"/>
                  </a:lnTo>
                  <a:lnTo>
                    <a:pt x="64360" y="61513"/>
                  </a:lnTo>
                  <a:lnTo>
                    <a:pt x="63417" y="62617"/>
                  </a:lnTo>
                  <a:lnTo>
                    <a:pt x="63884" y="65027"/>
                  </a:lnTo>
                  <a:lnTo>
                    <a:pt x="63522" y="67437"/>
                  </a:lnTo>
                  <a:lnTo>
                    <a:pt x="62969" y="68647"/>
                  </a:lnTo>
                  <a:lnTo>
                    <a:pt x="61903" y="69542"/>
                  </a:lnTo>
                  <a:lnTo>
                    <a:pt x="60684" y="69561"/>
                  </a:lnTo>
                  <a:lnTo>
                    <a:pt x="58569" y="68342"/>
                  </a:lnTo>
                  <a:lnTo>
                    <a:pt x="58235" y="75638"/>
                  </a:lnTo>
                  <a:lnTo>
                    <a:pt x="57826" y="76086"/>
                  </a:lnTo>
                  <a:lnTo>
                    <a:pt x="55302" y="75057"/>
                  </a:lnTo>
                  <a:lnTo>
                    <a:pt x="53283" y="75495"/>
                  </a:lnTo>
                  <a:lnTo>
                    <a:pt x="50273" y="75047"/>
                  </a:lnTo>
                  <a:lnTo>
                    <a:pt x="48015" y="73848"/>
                  </a:lnTo>
                  <a:lnTo>
                    <a:pt x="46320" y="73514"/>
                  </a:lnTo>
                  <a:lnTo>
                    <a:pt x="43586" y="72495"/>
                  </a:lnTo>
                  <a:lnTo>
                    <a:pt x="41500" y="71161"/>
                  </a:lnTo>
                  <a:lnTo>
                    <a:pt x="40214" y="66265"/>
                  </a:lnTo>
                  <a:lnTo>
                    <a:pt x="38995" y="64513"/>
                  </a:lnTo>
                  <a:lnTo>
                    <a:pt x="37842" y="64141"/>
                  </a:lnTo>
                  <a:lnTo>
                    <a:pt x="33185" y="65837"/>
                  </a:lnTo>
                  <a:lnTo>
                    <a:pt x="31480" y="64523"/>
                  </a:lnTo>
                  <a:lnTo>
                    <a:pt x="28337" y="62846"/>
                  </a:lnTo>
                  <a:lnTo>
                    <a:pt x="25955" y="62217"/>
                  </a:lnTo>
                  <a:lnTo>
                    <a:pt x="25317" y="61313"/>
                  </a:lnTo>
                  <a:lnTo>
                    <a:pt x="25422" y="60198"/>
                  </a:lnTo>
                  <a:lnTo>
                    <a:pt x="32756" y="54721"/>
                  </a:lnTo>
                  <a:lnTo>
                    <a:pt x="35643" y="50949"/>
                  </a:lnTo>
                  <a:lnTo>
                    <a:pt x="37452" y="49349"/>
                  </a:lnTo>
                  <a:lnTo>
                    <a:pt x="40043" y="48292"/>
                  </a:lnTo>
                  <a:lnTo>
                    <a:pt x="42062" y="47673"/>
                  </a:lnTo>
                  <a:lnTo>
                    <a:pt x="43091" y="44196"/>
                  </a:lnTo>
                  <a:lnTo>
                    <a:pt x="43482" y="43796"/>
                  </a:lnTo>
                  <a:lnTo>
                    <a:pt x="44920" y="43539"/>
                  </a:lnTo>
                  <a:lnTo>
                    <a:pt x="48177" y="42110"/>
                  </a:lnTo>
                  <a:lnTo>
                    <a:pt x="53426" y="39053"/>
                  </a:lnTo>
                  <a:lnTo>
                    <a:pt x="53530" y="38215"/>
                  </a:lnTo>
                  <a:lnTo>
                    <a:pt x="52997" y="37490"/>
                  </a:lnTo>
                  <a:lnTo>
                    <a:pt x="50797" y="35919"/>
                  </a:lnTo>
                  <a:lnTo>
                    <a:pt x="48282" y="34671"/>
                  </a:lnTo>
                  <a:lnTo>
                    <a:pt x="46758" y="35319"/>
                  </a:lnTo>
                  <a:lnTo>
                    <a:pt x="45891" y="35957"/>
                  </a:lnTo>
                  <a:lnTo>
                    <a:pt x="44453" y="34338"/>
                  </a:lnTo>
                  <a:lnTo>
                    <a:pt x="44453" y="32671"/>
                  </a:lnTo>
                  <a:lnTo>
                    <a:pt x="46044" y="29813"/>
                  </a:lnTo>
                  <a:lnTo>
                    <a:pt x="47377" y="28385"/>
                  </a:lnTo>
                  <a:lnTo>
                    <a:pt x="47939" y="25622"/>
                  </a:lnTo>
                  <a:lnTo>
                    <a:pt x="49825" y="23774"/>
                  </a:lnTo>
                  <a:lnTo>
                    <a:pt x="51797" y="20841"/>
                  </a:lnTo>
                  <a:lnTo>
                    <a:pt x="54187" y="18440"/>
                  </a:lnTo>
                  <a:lnTo>
                    <a:pt x="58607" y="16640"/>
                  </a:lnTo>
                  <a:lnTo>
                    <a:pt x="61074" y="17231"/>
                  </a:lnTo>
                  <a:lnTo>
                    <a:pt x="63389" y="16812"/>
                  </a:lnTo>
                  <a:lnTo>
                    <a:pt x="66970" y="15354"/>
                  </a:lnTo>
                  <a:lnTo>
                    <a:pt x="67656" y="15259"/>
                  </a:lnTo>
                  <a:lnTo>
                    <a:pt x="69161" y="15240"/>
                  </a:lnTo>
                  <a:lnTo>
                    <a:pt x="78381" y="17469"/>
                  </a:lnTo>
                  <a:lnTo>
                    <a:pt x="81429" y="17574"/>
                  </a:lnTo>
                  <a:lnTo>
                    <a:pt x="88573" y="20469"/>
                  </a:lnTo>
                  <a:lnTo>
                    <a:pt x="91859" y="21098"/>
                  </a:lnTo>
                  <a:lnTo>
                    <a:pt x="94183" y="21917"/>
                  </a:lnTo>
                  <a:lnTo>
                    <a:pt x="95231" y="23165"/>
                  </a:lnTo>
                  <a:lnTo>
                    <a:pt x="96907" y="24698"/>
                  </a:lnTo>
                  <a:lnTo>
                    <a:pt x="105880" y="25937"/>
                  </a:lnTo>
                  <a:lnTo>
                    <a:pt x="108347" y="26756"/>
                  </a:lnTo>
                  <a:lnTo>
                    <a:pt x="109232" y="28099"/>
                  </a:lnTo>
                  <a:lnTo>
                    <a:pt x="111795" y="29804"/>
                  </a:lnTo>
                  <a:lnTo>
                    <a:pt x="113976" y="30194"/>
                  </a:lnTo>
                  <a:lnTo>
                    <a:pt x="112071" y="23527"/>
                  </a:lnTo>
                  <a:lnTo>
                    <a:pt x="112833" y="19555"/>
                  </a:lnTo>
                  <a:lnTo>
                    <a:pt x="115671" y="8668"/>
                  </a:lnTo>
                  <a:lnTo>
                    <a:pt x="117157" y="7020"/>
                  </a:lnTo>
                  <a:lnTo>
                    <a:pt x="120005" y="5563"/>
                  </a:lnTo>
                  <a:lnTo>
                    <a:pt x="124482" y="3934"/>
                  </a:lnTo>
                  <a:lnTo>
                    <a:pt x="126178" y="1657"/>
                  </a:lnTo>
                  <a:lnTo>
                    <a:pt x="129844" y="1886"/>
                  </a:lnTo>
                  <a:lnTo>
                    <a:pt x="131436" y="1686"/>
                  </a:lnTo>
                  <a:lnTo>
                    <a:pt x="132531" y="1276"/>
                  </a:lnTo>
                  <a:lnTo>
                    <a:pt x="133131" y="0"/>
                  </a:lnTo>
                  <a:lnTo>
                    <a:pt x="137265" y="2219"/>
                  </a:lnTo>
                  <a:lnTo>
                    <a:pt x="144180" y="6715"/>
                  </a:lnTo>
                  <a:lnTo>
                    <a:pt x="149400" y="9563"/>
                  </a:lnTo>
                  <a:lnTo>
                    <a:pt x="155553" y="12249"/>
                  </a:lnTo>
                  <a:lnTo>
                    <a:pt x="164068" y="14697"/>
                  </a:lnTo>
                  <a:lnTo>
                    <a:pt x="171269" y="15507"/>
                  </a:lnTo>
                  <a:lnTo>
                    <a:pt x="172507" y="14926"/>
                  </a:lnTo>
                  <a:lnTo>
                    <a:pt x="175393" y="11201"/>
                  </a:lnTo>
                  <a:lnTo>
                    <a:pt x="176755" y="11039"/>
                  </a:lnTo>
                  <a:lnTo>
                    <a:pt x="179213" y="11364"/>
                  </a:lnTo>
                  <a:lnTo>
                    <a:pt x="186852" y="11535"/>
                  </a:lnTo>
                  <a:lnTo>
                    <a:pt x="194633" y="11716"/>
                  </a:lnTo>
                  <a:lnTo>
                    <a:pt x="198301" y="11354"/>
                  </a:lnTo>
                  <a:lnTo>
                    <a:pt x="206264" y="9801"/>
                  </a:lnTo>
                  <a:lnTo>
                    <a:pt x="207435" y="9725"/>
                  </a:lnTo>
                  <a:lnTo>
                    <a:pt x="209283" y="9830"/>
                  </a:lnTo>
                  <a:lnTo>
                    <a:pt x="214046" y="11944"/>
                  </a:lnTo>
                  <a:lnTo>
                    <a:pt x="217608" y="12240"/>
                  </a:lnTo>
                  <a:lnTo>
                    <a:pt x="220027" y="12230"/>
                  </a:lnTo>
                  <a:lnTo>
                    <a:pt x="221437" y="12402"/>
                  </a:lnTo>
                  <a:lnTo>
                    <a:pt x="224390" y="12325"/>
                  </a:lnTo>
                  <a:lnTo>
                    <a:pt x="229181" y="12573"/>
                  </a:lnTo>
                  <a:lnTo>
                    <a:pt x="235105" y="13945"/>
                  </a:lnTo>
                  <a:lnTo>
                    <a:pt x="242240" y="13697"/>
                  </a:lnTo>
                  <a:lnTo>
                    <a:pt x="244526" y="13440"/>
                  </a:lnTo>
                  <a:lnTo>
                    <a:pt x="248498" y="13688"/>
                  </a:lnTo>
                  <a:lnTo>
                    <a:pt x="251650" y="14992"/>
                  </a:lnTo>
                  <a:lnTo>
                    <a:pt x="255641" y="16374"/>
                  </a:lnTo>
                  <a:lnTo>
                    <a:pt x="258146" y="16954"/>
                  </a:lnTo>
                  <a:lnTo>
                    <a:pt x="259823" y="17250"/>
                  </a:lnTo>
                  <a:lnTo>
                    <a:pt x="262814" y="17355"/>
                  </a:lnTo>
                  <a:lnTo>
                    <a:pt x="264604" y="16926"/>
                  </a:lnTo>
                  <a:lnTo>
                    <a:pt x="265623" y="17526"/>
                  </a:lnTo>
                  <a:lnTo>
                    <a:pt x="266633" y="20898"/>
                  </a:lnTo>
                  <a:lnTo>
                    <a:pt x="269110" y="23108"/>
                  </a:lnTo>
                  <a:lnTo>
                    <a:pt x="271043" y="25194"/>
                  </a:lnTo>
                  <a:lnTo>
                    <a:pt x="272662" y="27499"/>
                  </a:lnTo>
                  <a:lnTo>
                    <a:pt x="274311" y="28442"/>
                  </a:lnTo>
                  <a:lnTo>
                    <a:pt x="277216" y="28470"/>
                  </a:lnTo>
                  <a:lnTo>
                    <a:pt x="282692" y="29128"/>
                  </a:lnTo>
                  <a:lnTo>
                    <a:pt x="285835" y="30042"/>
                  </a:lnTo>
                  <a:lnTo>
                    <a:pt x="289855" y="34014"/>
                  </a:lnTo>
                  <a:lnTo>
                    <a:pt x="293513" y="38052"/>
                  </a:lnTo>
                  <a:close/>
                  <a:moveTo>
                    <a:pt x="52844" y="119177"/>
                  </a:moveTo>
                  <a:lnTo>
                    <a:pt x="53092" y="118682"/>
                  </a:lnTo>
                  <a:lnTo>
                    <a:pt x="52111" y="116139"/>
                  </a:lnTo>
                  <a:lnTo>
                    <a:pt x="53435" y="113757"/>
                  </a:lnTo>
                  <a:lnTo>
                    <a:pt x="50816" y="113357"/>
                  </a:lnTo>
                  <a:lnTo>
                    <a:pt x="49473" y="112652"/>
                  </a:lnTo>
                  <a:lnTo>
                    <a:pt x="47968" y="110242"/>
                  </a:lnTo>
                  <a:lnTo>
                    <a:pt x="47473" y="110128"/>
                  </a:lnTo>
                  <a:lnTo>
                    <a:pt x="46691" y="110785"/>
                  </a:lnTo>
                  <a:lnTo>
                    <a:pt x="46272" y="112366"/>
                  </a:lnTo>
                  <a:lnTo>
                    <a:pt x="46644" y="114072"/>
                  </a:lnTo>
                  <a:lnTo>
                    <a:pt x="47710" y="115224"/>
                  </a:lnTo>
                  <a:lnTo>
                    <a:pt x="48416" y="115605"/>
                  </a:lnTo>
                  <a:lnTo>
                    <a:pt x="48520" y="115681"/>
                  </a:lnTo>
                  <a:lnTo>
                    <a:pt x="48492" y="116243"/>
                  </a:lnTo>
                  <a:lnTo>
                    <a:pt x="47634" y="119063"/>
                  </a:lnTo>
                  <a:lnTo>
                    <a:pt x="49035" y="119425"/>
                  </a:lnTo>
                  <a:lnTo>
                    <a:pt x="51492" y="119472"/>
                  </a:lnTo>
                  <a:lnTo>
                    <a:pt x="52844" y="119177"/>
                  </a:lnTo>
                  <a:close/>
                  <a:moveTo>
                    <a:pt x="68170" y="117177"/>
                  </a:moveTo>
                  <a:lnTo>
                    <a:pt x="68437" y="115605"/>
                  </a:lnTo>
                  <a:lnTo>
                    <a:pt x="67789" y="115681"/>
                  </a:lnTo>
                  <a:lnTo>
                    <a:pt x="67018" y="116110"/>
                  </a:lnTo>
                  <a:lnTo>
                    <a:pt x="65541" y="116539"/>
                  </a:lnTo>
                  <a:lnTo>
                    <a:pt x="65218" y="117320"/>
                  </a:lnTo>
                  <a:lnTo>
                    <a:pt x="66208" y="118310"/>
                  </a:lnTo>
                  <a:lnTo>
                    <a:pt x="67466" y="118672"/>
                  </a:lnTo>
                  <a:lnTo>
                    <a:pt x="68170" y="117177"/>
                  </a:lnTo>
                  <a:close/>
                  <a:moveTo>
                    <a:pt x="39357" y="121511"/>
                  </a:moveTo>
                  <a:lnTo>
                    <a:pt x="39262" y="120796"/>
                  </a:lnTo>
                  <a:lnTo>
                    <a:pt x="38348" y="120463"/>
                  </a:lnTo>
                  <a:lnTo>
                    <a:pt x="35757" y="120082"/>
                  </a:lnTo>
                  <a:lnTo>
                    <a:pt x="33909" y="119529"/>
                  </a:lnTo>
                  <a:lnTo>
                    <a:pt x="33509" y="119520"/>
                  </a:lnTo>
                  <a:lnTo>
                    <a:pt x="33681" y="120205"/>
                  </a:lnTo>
                  <a:lnTo>
                    <a:pt x="34471" y="121415"/>
                  </a:lnTo>
                  <a:lnTo>
                    <a:pt x="35557" y="122711"/>
                  </a:lnTo>
                  <a:lnTo>
                    <a:pt x="36957" y="122854"/>
                  </a:lnTo>
                  <a:lnTo>
                    <a:pt x="39357" y="12151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2" name="Freeform: Shape 31">
              <a:extLst>
                <a:ext uri="{FF2B5EF4-FFF2-40B4-BE49-F238E27FC236}">
                  <a16:creationId xmlns:a16="http://schemas.microsoft.com/office/drawing/2014/main" id="{B4CB34FF-1928-A087-392A-944F2BC55763}"/>
                </a:ext>
              </a:extLst>
            </p:cNvPr>
            <p:cNvSpPr>
              <a:spLocks/>
            </p:cNvSpPr>
            <p:nvPr/>
          </p:nvSpPr>
          <p:spPr>
            <a:xfrm>
              <a:off x="8544455" y="4271623"/>
              <a:ext cx="141303" cy="116881"/>
            </a:xfrm>
            <a:custGeom>
              <a:avLst/>
              <a:gdLst>
                <a:gd name="connsiteX0" fmla="*/ 56302 w 141303"/>
                <a:gd name="connsiteY0" fmla="*/ 116882 h 116881"/>
                <a:gd name="connsiteX1" fmla="*/ 51921 w 141303"/>
                <a:gd name="connsiteY1" fmla="*/ 113367 h 116881"/>
                <a:gd name="connsiteX2" fmla="*/ 43225 w 141303"/>
                <a:gd name="connsiteY2" fmla="*/ 112138 h 116881"/>
                <a:gd name="connsiteX3" fmla="*/ 42282 w 141303"/>
                <a:gd name="connsiteY3" fmla="*/ 110585 h 116881"/>
                <a:gd name="connsiteX4" fmla="*/ 41443 w 141303"/>
                <a:gd name="connsiteY4" fmla="*/ 110280 h 116881"/>
                <a:gd name="connsiteX5" fmla="*/ 40643 w 141303"/>
                <a:gd name="connsiteY5" fmla="*/ 112300 h 116881"/>
                <a:gd name="connsiteX6" fmla="*/ 35862 w 141303"/>
                <a:gd name="connsiteY6" fmla="*/ 114233 h 116881"/>
                <a:gd name="connsiteX7" fmla="*/ 33862 w 141303"/>
                <a:gd name="connsiteY7" fmla="*/ 113062 h 116881"/>
                <a:gd name="connsiteX8" fmla="*/ 32404 w 141303"/>
                <a:gd name="connsiteY8" fmla="*/ 111652 h 116881"/>
                <a:gd name="connsiteX9" fmla="*/ 32614 w 141303"/>
                <a:gd name="connsiteY9" fmla="*/ 109919 h 116881"/>
                <a:gd name="connsiteX10" fmla="*/ 34004 w 141303"/>
                <a:gd name="connsiteY10" fmla="*/ 108509 h 116881"/>
                <a:gd name="connsiteX11" fmla="*/ 36376 w 141303"/>
                <a:gd name="connsiteY11" fmla="*/ 107499 h 116881"/>
                <a:gd name="connsiteX12" fmla="*/ 37472 w 141303"/>
                <a:gd name="connsiteY12" fmla="*/ 103937 h 116881"/>
                <a:gd name="connsiteX13" fmla="*/ 35662 w 141303"/>
                <a:gd name="connsiteY13" fmla="*/ 99374 h 116881"/>
                <a:gd name="connsiteX14" fmla="*/ 34080 w 141303"/>
                <a:gd name="connsiteY14" fmla="*/ 98041 h 116881"/>
                <a:gd name="connsiteX15" fmla="*/ 32404 w 141303"/>
                <a:gd name="connsiteY15" fmla="*/ 96993 h 116881"/>
                <a:gd name="connsiteX16" fmla="*/ 30642 w 141303"/>
                <a:gd name="connsiteY16" fmla="*/ 98689 h 116881"/>
                <a:gd name="connsiteX17" fmla="*/ 29166 w 141303"/>
                <a:gd name="connsiteY17" fmla="*/ 101594 h 116881"/>
                <a:gd name="connsiteX18" fmla="*/ 27623 w 141303"/>
                <a:gd name="connsiteY18" fmla="*/ 103089 h 116881"/>
                <a:gd name="connsiteX19" fmla="*/ 25441 w 141303"/>
                <a:gd name="connsiteY19" fmla="*/ 103422 h 116881"/>
                <a:gd name="connsiteX20" fmla="*/ 22250 w 141303"/>
                <a:gd name="connsiteY20" fmla="*/ 103299 h 116881"/>
                <a:gd name="connsiteX21" fmla="*/ 21013 w 141303"/>
                <a:gd name="connsiteY21" fmla="*/ 98965 h 116881"/>
                <a:gd name="connsiteX22" fmla="*/ 20603 w 141303"/>
                <a:gd name="connsiteY22" fmla="*/ 95250 h 116881"/>
                <a:gd name="connsiteX23" fmla="*/ 21041 w 141303"/>
                <a:gd name="connsiteY23" fmla="*/ 91002 h 116881"/>
                <a:gd name="connsiteX24" fmla="*/ 21527 w 141303"/>
                <a:gd name="connsiteY24" fmla="*/ 88487 h 116881"/>
                <a:gd name="connsiteX25" fmla="*/ 18460 w 141303"/>
                <a:gd name="connsiteY25" fmla="*/ 85020 h 116881"/>
                <a:gd name="connsiteX26" fmla="*/ 18279 w 141303"/>
                <a:gd name="connsiteY26" fmla="*/ 81715 h 116881"/>
                <a:gd name="connsiteX27" fmla="*/ 16802 w 141303"/>
                <a:gd name="connsiteY27" fmla="*/ 80010 h 116881"/>
                <a:gd name="connsiteX28" fmla="*/ 16364 w 141303"/>
                <a:gd name="connsiteY28" fmla="*/ 80877 h 116881"/>
                <a:gd name="connsiteX29" fmla="*/ 16402 w 141303"/>
                <a:gd name="connsiteY29" fmla="*/ 81829 h 116881"/>
                <a:gd name="connsiteX30" fmla="*/ 15983 w 141303"/>
                <a:gd name="connsiteY30" fmla="*/ 81144 h 116881"/>
                <a:gd name="connsiteX31" fmla="*/ 11125 w 141303"/>
                <a:gd name="connsiteY31" fmla="*/ 71428 h 116881"/>
                <a:gd name="connsiteX32" fmla="*/ 10316 w 141303"/>
                <a:gd name="connsiteY32" fmla="*/ 66923 h 116881"/>
                <a:gd name="connsiteX33" fmla="*/ 11154 w 141303"/>
                <a:gd name="connsiteY33" fmla="*/ 63446 h 116881"/>
                <a:gd name="connsiteX34" fmla="*/ 11640 w 141303"/>
                <a:gd name="connsiteY34" fmla="*/ 62284 h 116881"/>
                <a:gd name="connsiteX35" fmla="*/ 10239 w 141303"/>
                <a:gd name="connsiteY35" fmla="*/ 60455 h 116881"/>
                <a:gd name="connsiteX36" fmla="*/ 8277 w 141303"/>
                <a:gd name="connsiteY36" fmla="*/ 58379 h 116881"/>
                <a:gd name="connsiteX37" fmla="*/ 4801 w 141303"/>
                <a:gd name="connsiteY37" fmla="*/ 55655 h 116881"/>
                <a:gd name="connsiteX38" fmla="*/ 4572 w 141303"/>
                <a:gd name="connsiteY38" fmla="*/ 51340 h 116881"/>
                <a:gd name="connsiteX39" fmla="*/ 3791 w 141303"/>
                <a:gd name="connsiteY39" fmla="*/ 46254 h 116881"/>
                <a:gd name="connsiteX40" fmla="*/ 2753 w 141303"/>
                <a:gd name="connsiteY40" fmla="*/ 44530 h 116881"/>
                <a:gd name="connsiteX41" fmla="*/ 1162 w 141303"/>
                <a:gd name="connsiteY41" fmla="*/ 41396 h 116881"/>
                <a:gd name="connsiteX42" fmla="*/ 295 w 141303"/>
                <a:gd name="connsiteY42" fmla="*/ 38796 h 116881"/>
                <a:gd name="connsiteX43" fmla="*/ 0 w 141303"/>
                <a:gd name="connsiteY43" fmla="*/ 31918 h 116881"/>
                <a:gd name="connsiteX44" fmla="*/ 448 w 141303"/>
                <a:gd name="connsiteY44" fmla="*/ 31366 h 116881"/>
                <a:gd name="connsiteX45" fmla="*/ 2915 w 141303"/>
                <a:gd name="connsiteY45" fmla="*/ 31166 h 116881"/>
                <a:gd name="connsiteX46" fmla="*/ 6077 w 141303"/>
                <a:gd name="connsiteY46" fmla="*/ 30671 h 116881"/>
                <a:gd name="connsiteX47" fmla="*/ 6582 w 141303"/>
                <a:gd name="connsiteY47" fmla="*/ 29566 h 116881"/>
                <a:gd name="connsiteX48" fmla="*/ 6020 w 141303"/>
                <a:gd name="connsiteY48" fmla="*/ 28642 h 116881"/>
                <a:gd name="connsiteX49" fmla="*/ 8040 w 141303"/>
                <a:gd name="connsiteY49" fmla="*/ 27080 h 116881"/>
                <a:gd name="connsiteX50" fmla="*/ 10945 w 141303"/>
                <a:gd name="connsiteY50" fmla="*/ 23660 h 116881"/>
                <a:gd name="connsiteX51" fmla="*/ 13183 w 141303"/>
                <a:gd name="connsiteY51" fmla="*/ 20088 h 116881"/>
                <a:gd name="connsiteX52" fmla="*/ 14802 w 141303"/>
                <a:gd name="connsiteY52" fmla="*/ 17831 h 116881"/>
                <a:gd name="connsiteX53" fmla="*/ 15764 w 141303"/>
                <a:gd name="connsiteY53" fmla="*/ 15593 h 116881"/>
                <a:gd name="connsiteX54" fmla="*/ 19022 w 141303"/>
                <a:gd name="connsiteY54" fmla="*/ 12421 h 116881"/>
                <a:gd name="connsiteX55" fmla="*/ 23527 w 141303"/>
                <a:gd name="connsiteY55" fmla="*/ 10230 h 116881"/>
                <a:gd name="connsiteX56" fmla="*/ 26575 w 141303"/>
                <a:gd name="connsiteY56" fmla="*/ 9716 h 116881"/>
                <a:gd name="connsiteX57" fmla="*/ 29756 w 141303"/>
                <a:gd name="connsiteY57" fmla="*/ 8973 h 116881"/>
                <a:gd name="connsiteX58" fmla="*/ 32795 w 141303"/>
                <a:gd name="connsiteY58" fmla="*/ 7906 h 116881"/>
                <a:gd name="connsiteX59" fmla="*/ 34243 w 141303"/>
                <a:gd name="connsiteY59" fmla="*/ 7801 h 116881"/>
                <a:gd name="connsiteX60" fmla="*/ 38015 w 141303"/>
                <a:gd name="connsiteY60" fmla="*/ 9087 h 116881"/>
                <a:gd name="connsiteX61" fmla="*/ 40063 w 141303"/>
                <a:gd name="connsiteY61" fmla="*/ 9411 h 116881"/>
                <a:gd name="connsiteX62" fmla="*/ 42215 w 141303"/>
                <a:gd name="connsiteY62" fmla="*/ 9392 h 116881"/>
                <a:gd name="connsiteX63" fmla="*/ 44434 w 141303"/>
                <a:gd name="connsiteY63" fmla="*/ 9535 h 116881"/>
                <a:gd name="connsiteX64" fmla="*/ 46368 w 141303"/>
                <a:gd name="connsiteY64" fmla="*/ 9401 h 116881"/>
                <a:gd name="connsiteX65" fmla="*/ 50997 w 141303"/>
                <a:gd name="connsiteY65" fmla="*/ 8506 h 116881"/>
                <a:gd name="connsiteX66" fmla="*/ 55922 w 141303"/>
                <a:gd name="connsiteY66" fmla="*/ 9220 h 116881"/>
                <a:gd name="connsiteX67" fmla="*/ 60313 w 141303"/>
                <a:gd name="connsiteY67" fmla="*/ 8658 h 116881"/>
                <a:gd name="connsiteX68" fmla="*/ 65742 w 141303"/>
                <a:gd name="connsiteY68" fmla="*/ 7620 h 116881"/>
                <a:gd name="connsiteX69" fmla="*/ 68409 w 141303"/>
                <a:gd name="connsiteY69" fmla="*/ 8277 h 116881"/>
                <a:gd name="connsiteX70" fmla="*/ 70838 w 141303"/>
                <a:gd name="connsiteY70" fmla="*/ 9316 h 116881"/>
                <a:gd name="connsiteX71" fmla="*/ 71171 w 141303"/>
                <a:gd name="connsiteY71" fmla="*/ 11421 h 116881"/>
                <a:gd name="connsiteX72" fmla="*/ 71743 w 141303"/>
                <a:gd name="connsiteY72" fmla="*/ 12383 h 116881"/>
                <a:gd name="connsiteX73" fmla="*/ 72552 w 141303"/>
                <a:gd name="connsiteY73" fmla="*/ 13126 h 116881"/>
                <a:gd name="connsiteX74" fmla="*/ 73629 w 141303"/>
                <a:gd name="connsiteY74" fmla="*/ 13126 h 116881"/>
                <a:gd name="connsiteX75" fmla="*/ 75019 w 141303"/>
                <a:gd name="connsiteY75" fmla="*/ 11659 h 116881"/>
                <a:gd name="connsiteX76" fmla="*/ 76172 w 141303"/>
                <a:gd name="connsiteY76" fmla="*/ 10144 h 116881"/>
                <a:gd name="connsiteX77" fmla="*/ 76553 w 141303"/>
                <a:gd name="connsiteY77" fmla="*/ 9868 h 116881"/>
                <a:gd name="connsiteX78" fmla="*/ 76610 w 141303"/>
                <a:gd name="connsiteY78" fmla="*/ 10611 h 116881"/>
                <a:gd name="connsiteX79" fmla="*/ 77191 w 141303"/>
                <a:gd name="connsiteY79" fmla="*/ 12249 h 116881"/>
                <a:gd name="connsiteX80" fmla="*/ 78220 w 141303"/>
                <a:gd name="connsiteY80" fmla="*/ 13859 h 116881"/>
                <a:gd name="connsiteX81" fmla="*/ 79267 w 141303"/>
                <a:gd name="connsiteY81" fmla="*/ 14926 h 116881"/>
                <a:gd name="connsiteX82" fmla="*/ 81010 w 141303"/>
                <a:gd name="connsiteY82" fmla="*/ 16345 h 116881"/>
                <a:gd name="connsiteX83" fmla="*/ 82144 w 141303"/>
                <a:gd name="connsiteY83" fmla="*/ 16412 h 116881"/>
                <a:gd name="connsiteX84" fmla="*/ 85868 w 141303"/>
                <a:gd name="connsiteY84" fmla="*/ 15069 h 116881"/>
                <a:gd name="connsiteX85" fmla="*/ 91430 w 141303"/>
                <a:gd name="connsiteY85" fmla="*/ 17021 h 116881"/>
                <a:gd name="connsiteX86" fmla="*/ 92079 w 141303"/>
                <a:gd name="connsiteY86" fmla="*/ 18002 h 116881"/>
                <a:gd name="connsiteX87" fmla="*/ 93879 w 141303"/>
                <a:gd name="connsiteY87" fmla="*/ 19984 h 116881"/>
                <a:gd name="connsiteX88" fmla="*/ 95821 w 141303"/>
                <a:gd name="connsiteY88" fmla="*/ 21403 h 116881"/>
                <a:gd name="connsiteX89" fmla="*/ 100165 w 141303"/>
                <a:gd name="connsiteY89" fmla="*/ 21498 h 116881"/>
                <a:gd name="connsiteX90" fmla="*/ 101708 w 141303"/>
                <a:gd name="connsiteY90" fmla="*/ 17993 h 116881"/>
                <a:gd name="connsiteX91" fmla="*/ 100965 w 141303"/>
                <a:gd name="connsiteY91" fmla="*/ 15859 h 116881"/>
                <a:gd name="connsiteX92" fmla="*/ 98489 w 141303"/>
                <a:gd name="connsiteY92" fmla="*/ 12135 h 116881"/>
                <a:gd name="connsiteX93" fmla="*/ 97813 w 141303"/>
                <a:gd name="connsiteY93" fmla="*/ 9935 h 116881"/>
                <a:gd name="connsiteX94" fmla="*/ 98603 w 141303"/>
                <a:gd name="connsiteY94" fmla="*/ 9544 h 116881"/>
                <a:gd name="connsiteX95" fmla="*/ 102794 w 141303"/>
                <a:gd name="connsiteY95" fmla="*/ 9125 h 116881"/>
                <a:gd name="connsiteX96" fmla="*/ 103470 w 141303"/>
                <a:gd name="connsiteY96" fmla="*/ 8697 h 116881"/>
                <a:gd name="connsiteX97" fmla="*/ 104394 w 141303"/>
                <a:gd name="connsiteY97" fmla="*/ 6287 h 116881"/>
                <a:gd name="connsiteX98" fmla="*/ 105537 w 141303"/>
                <a:gd name="connsiteY98" fmla="*/ 6563 h 116881"/>
                <a:gd name="connsiteX99" fmla="*/ 107861 w 141303"/>
                <a:gd name="connsiteY99" fmla="*/ 6877 h 116881"/>
                <a:gd name="connsiteX100" fmla="*/ 110319 w 141303"/>
                <a:gd name="connsiteY100" fmla="*/ 5229 h 116881"/>
                <a:gd name="connsiteX101" fmla="*/ 111776 w 141303"/>
                <a:gd name="connsiteY101" fmla="*/ 3496 h 116881"/>
                <a:gd name="connsiteX102" fmla="*/ 112567 w 141303"/>
                <a:gd name="connsiteY102" fmla="*/ 4286 h 116881"/>
                <a:gd name="connsiteX103" fmla="*/ 113443 w 141303"/>
                <a:gd name="connsiteY103" fmla="*/ 5505 h 116881"/>
                <a:gd name="connsiteX104" fmla="*/ 114395 w 141303"/>
                <a:gd name="connsiteY104" fmla="*/ 6210 h 116881"/>
                <a:gd name="connsiteX105" fmla="*/ 116167 w 141303"/>
                <a:gd name="connsiteY105" fmla="*/ 7258 h 116881"/>
                <a:gd name="connsiteX106" fmla="*/ 118110 w 141303"/>
                <a:gd name="connsiteY106" fmla="*/ 8725 h 116881"/>
                <a:gd name="connsiteX107" fmla="*/ 119320 w 141303"/>
                <a:gd name="connsiteY107" fmla="*/ 10163 h 116881"/>
                <a:gd name="connsiteX108" fmla="*/ 120301 w 141303"/>
                <a:gd name="connsiteY108" fmla="*/ 10725 h 116881"/>
                <a:gd name="connsiteX109" fmla="*/ 122797 w 141303"/>
                <a:gd name="connsiteY109" fmla="*/ 10325 h 116881"/>
                <a:gd name="connsiteX110" fmla="*/ 123463 w 141303"/>
                <a:gd name="connsiteY110" fmla="*/ 10383 h 116881"/>
                <a:gd name="connsiteX111" fmla="*/ 124902 w 141303"/>
                <a:gd name="connsiteY111" fmla="*/ 8630 h 116881"/>
                <a:gd name="connsiteX112" fmla="*/ 125912 w 141303"/>
                <a:gd name="connsiteY112" fmla="*/ 7677 h 116881"/>
                <a:gd name="connsiteX113" fmla="*/ 126778 w 141303"/>
                <a:gd name="connsiteY113" fmla="*/ 7944 h 116881"/>
                <a:gd name="connsiteX114" fmla="*/ 128035 w 141303"/>
                <a:gd name="connsiteY114" fmla="*/ 7925 h 116881"/>
                <a:gd name="connsiteX115" fmla="*/ 130626 w 141303"/>
                <a:gd name="connsiteY115" fmla="*/ 5696 h 116881"/>
                <a:gd name="connsiteX116" fmla="*/ 132112 w 141303"/>
                <a:gd name="connsiteY116" fmla="*/ 3658 h 116881"/>
                <a:gd name="connsiteX117" fmla="*/ 132931 w 141303"/>
                <a:gd name="connsiteY117" fmla="*/ 3096 h 116881"/>
                <a:gd name="connsiteX118" fmla="*/ 135255 w 141303"/>
                <a:gd name="connsiteY118" fmla="*/ 4115 h 116881"/>
                <a:gd name="connsiteX119" fmla="*/ 136189 w 141303"/>
                <a:gd name="connsiteY119" fmla="*/ 3905 h 116881"/>
                <a:gd name="connsiteX120" fmla="*/ 137541 w 141303"/>
                <a:gd name="connsiteY120" fmla="*/ 1105 h 116881"/>
                <a:gd name="connsiteX121" fmla="*/ 138989 w 141303"/>
                <a:gd name="connsiteY121" fmla="*/ 0 h 116881"/>
                <a:gd name="connsiteX122" fmla="*/ 139418 w 141303"/>
                <a:gd name="connsiteY122" fmla="*/ 1515 h 116881"/>
                <a:gd name="connsiteX123" fmla="*/ 138294 w 141303"/>
                <a:gd name="connsiteY123" fmla="*/ 4382 h 116881"/>
                <a:gd name="connsiteX124" fmla="*/ 137093 w 141303"/>
                <a:gd name="connsiteY124" fmla="*/ 6973 h 116881"/>
                <a:gd name="connsiteX125" fmla="*/ 134855 w 141303"/>
                <a:gd name="connsiteY125" fmla="*/ 9239 h 116881"/>
                <a:gd name="connsiteX126" fmla="*/ 134741 w 141303"/>
                <a:gd name="connsiteY126" fmla="*/ 10906 h 116881"/>
                <a:gd name="connsiteX127" fmla="*/ 133969 w 141303"/>
                <a:gd name="connsiteY127" fmla="*/ 15869 h 116881"/>
                <a:gd name="connsiteX128" fmla="*/ 134264 w 141303"/>
                <a:gd name="connsiteY128" fmla="*/ 17450 h 116881"/>
                <a:gd name="connsiteX129" fmla="*/ 134788 w 141303"/>
                <a:gd name="connsiteY129" fmla="*/ 18802 h 116881"/>
                <a:gd name="connsiteX130" fmla="*/ 135522 w 141303"/>
                <a:gd name="connsiteY130" fmla="*/ 19526 h 116881"/>
                <a:gd name="connsiteX131" fmla="*/ 137465 w 141303"/>
                <a:gd name="connsiteY131" fmla="*/ 24384 h 116881"/>
                <a:gd name="connsiteX132" fmla="*/ 139246 w 141303"/>
                <a:gd name="connsiteY132" fmla="*/ 28794 h 116881"/>
                <a:gd name="connsiteX133" fmla="*/ 140999 w 141303"/>
                <a:gd name="connsiteY133" fmla="*/ 32414 h 116881"/>
                <a:gd name="connsiteX134" fmla="*/ 141304 w 141303"/>
                <a:gd name="connsiteY134" fmla="*/ 34700 h 116881"/>
                <a:gd name="connsiteX135" fmla="*/ 139694 w 141303"/>
                <a:gd name="connsiteY135" fmla="*/ 40500 h 116881"/>
                <a:gd name="connsiteX136" fmla="*/ 137827 w 141303"/>
                <a:gd name="connsiteY136" fmla="*/ 45825 h 116881"/>
                <a:gd name="connsiteX137" fmla="*/ 137989 w 141303"/>
                <a:gd name="connsiteY137" fmla="*/ 48473 h 116881"/>
                <a:gd name="connsiteX138" fmla="*/ 138799 w 141303"/>
                <a:gd name="connsiteY138" fmla="*/ 51121 h 116881"/>
                <a:gd name="connsiteX139" fmla="*/ 139656 w 141303"/>
                <a:gd name="connsiteY139" fmla="*/ 54655 h 116881"/>
                <a:gd name="connsiteX140" fmla="*/ 139970 w 141303"/>
                <a:gd name="connsiteY140" fmla="*/ 59169 h 116881"/>
                <a:gd name="connsiteX141" fmla="*/ 139503 w 141303"/>
                <a:gd name="connsiteY141" fmla="*/ 62113 h 116881"/>
                <a:gd name="connsiteX142" fmla="*/ 138655 w 141303"/>
                <a:gd name="connsiteY142" fmla="*/ 63941 h 116881"/>
                <a:gd name="connsiteX143" fmla="*/ 137036 w 141303"/>
                <a:gd name="connsiteY143" fmla="*/ 65808 h 116881"/>
                <a:gd name="connsiteX144" fmla="*/ 135636 w 141303"/>
                <a:gd name="connsiteY144" fmla="*/ 66770 h 116881"/>
                <a:gd name="connsiteX145" fmla="*/ 133941 w 141303"/>
                <a:gd name="connsiteY145" fmla="*/ 65180 h 116881"/>
                <a:gd name="connsiteX146" fmla="*/ 132588 w 141303"/>
                <a:gd name="connsiteY146" fmla="*/ 65113 h 116881"/>
                <a:gd name="connsiteX147" fmla="*/ 130788 w 141303"/>
                <a:gd name="connsiteY147" fmla="*/ 65589 h 116881"/>
                <a:gd name="connsiteX148" fmla="*/ 129369 w 141303"/>
                <a:gd name="connsiteY148" fmla="*/ 66323 h 116881"/>
                <a:gd name="connsiteX149" fmla="*/ 126473 w 141303"/>
                <a:gd name="connsiteY149" fmla="*/ 69075 h 116881"/>
                <a:gd name="connsiteX150" fmla="*/ 123263 w 141303"/>
                <a:gd name="connsiteY150" fmla="*/ 71752 h 116881"/>
                <a:gd name="connsiteX151" fmla="*/ 118825 w 141303"/>
                <a:gd name="connsiteY151" fmla="*/ 72438 h 116881"/>
                <a:gd name="connsiteX152" fmla="*/ 117100 w 141303"/>
                <a:gd name="connsiteY152" fmla="*/ 74419 h 116881"/>
                <a:gd name="connsiteX153" fmla="*/ 115253 w 141303"/>
                <a:gd name="connsiteY153" fmla="*/ 74695 h 116881"/>
                <a:gd name="connsiteX154" fmla="*/ 111747 w 141303"/>
                <a:gd name="connsiteY154" fmla="*/ 74800 h 116881"/>
                <a:gd name="connsiteX155" fmla="*/ 109452 w 141303"/>
                <a:gd name="connsiteY155" fmla="*/ 75257 h 116881"/>
                <a:gd name="connsiteX156" fmla="*/ 109557 w 141303"/>
                <a:gd name="connsiteY156" fmla="*/ 76257 h 116881"/>
                <a:gd name="connsiteX157" fmla="*/ 109366 w 141303"/>
                <a:gd name="connsiteY157" fmla="*/ 80963 h 116881"/>
                <a:gd name="connsiteX158" fmla="*/ 109414 w 141303"/>
                <a:gd name="connsiteY158" fmla="*/ 82068 h 116881"/>
                <a:gd name="connsiteX159" fmla="*/ 109061 w 141303"/>
                <a:gd name="connsiteY159" fmla="*/ 82363 h 116881"/>
                <a:gd name="connsiteX160" fmla="*/ 107471 w 141303"/>
                <a:gd name="connsiteY160" fmla="*/ 82506 h 116881"/>
                <a:gd name="connsiteX161" fmla="*/ 104785 w 141303"/>
                <a:gd name="connsiteY161" fmla="*/ 81782 h 116881"/>
                <a:gd name="connsiteX162" fmla="*/ 101146 w 141303"/>
                <a:gd name="connsiteY162" fmla="*/ 80620 h 116881"/>
                <a:gd name="connsiteX163" fmla="*/ 98556 w 141303"/>
                <a:gd name="connsiteY163" fmla="*/ 80439 h 116881"/>
                <a:gd name="connsiteX164" fmla="*/ 97222 w 141303"/>
                <a:gd name="connsiteY164" fmla="*/ 82487 h 116881"/>
                <a:gd name="connsiteX165" fmla="*/ 96431 w 141303"/>
                <a:gd name="connsiteY165" fmla="*/ 83287 h 116881"/>
                <a:gd name="connsiteX166" fmla="*/ 95441 w 141303"/>
                <a:gd name="connsiteY166" fmla="*/ 83411 h 116881"/>
                <a:gd name="connsiteX167" fmla="*/ 94422 w 141303"/>
                <a:gd name="connsiteY167" fmla="*/ 83773 h 116881"/>
                <a:gd name="connsiteX168" fmla="*/ 94079 w 141303"/>
                <a:gd name="connsiteY168" fmla="*/ 84687 h 116881"/>
                <a:gd name="connsiteX169" fmla="*/ 93993 w 141303"/>
                <a:gd name="connsiteY169" fmla="*/ 85830 h 116881"/>
                <a:gd name="connsiteX170" fmla="*/ 94488 w 141303"/>
                <a:gd name="connsiteY170" fmla="*/ 87782 h 116881"/>
                <a:gd name="connsiteX171" fmla="*/ 94679 w 141303"/>
                <a:gd name="connsiteY171" fmla="*/ 90888 h 116881"/>
                <a:gd name="connsiteX172" fmla="*/ 94545 w 141303"/>
                <a:gd name="connsiteY172" fmla="*/ 93002 h 116881"/>
                <a:gd name="connsiteX173" fmla="*/ 95498 w 141303"/>
                <a:gd name="connsiteY173" fmla="*/ 94345 h 116881"/>
                <a:gd name="connsiteX174" fmla="*/ 101061 w 141303"/>
                <a:gd name="connsiteY174" fmla="*/ 98841 h 116881"/>
                <a:gd name="connsiteX175" fmla="*/ 102699 w 141303"/>
                <a:gd name="connsiteY175" fmla="*/ 99965 h 116881"/>
                <a:gd name="connsiteX176" fmla="*/ 102889 w 141303"/>
                <a:gd name="connsiteY176" fmla="*/ 100632 h 116881"/>
                <a:gd name="connsiteX177" fmla="*/ 101918 w 141303"/>
                <a:gd name="connsiteY177" fmla="*/ 103080 h 116881"/>
                <a:gd name="connsiteX178" fmla="*/ 102784 w 141303"/>
                <a:gd name="connsiteY178" fmla="*/ 106518 h 116881"/>
                <a:gd name="connsiteX179" fmla="*/ 101042 w 141303"/>
                <a:gd name="connsiteY179" fmla="*/ 106452 h 116881"/>
                <a:gd name="connsiteX180" fmla="*/ 98127 w 141303"/>
                <a:gd name="connsiteY180" fmla="*/ 104975 h 116881"/>
                <a:gd name="connsiteX181" fmla="*/ 96736 w 141303"/>
                <a:gd name="connsiteY181" fmla="*/ 104070 h 116881"/>
                <a:gd name="connsiteX182" fmla="*/ 95050 w 141303"/>
                <a:gd name="connsiteY182" fmla="*/ 104794 h 116881"/>
                <a:gd name="connsiteX183" fmla="*/ 94460 w 141303"/>
                <a:gd name="connsiteY183" fmla="*/ 104661 h 116881"/>
                <a:gd name="connsiteX184" fmla="*/ 93326 w 141303"/>
                <a:gd name="connsiteY184" fmla="*/ 102966 h 116881"/>
                <a:gd name="connsiteX185" fmla="*/ 91840 w 141303"/>
                <a:gd name="connsiteY185" fmla="*/ 101241 h 116881"/>
                <a:gd name="connsiteX186" fmla="*/ 90307 w 141303"/>
                <a:gd name="connsiteY186" fmla="*/ 101127 h 116881"/>
                <a:gd name="connsiteX187" fmla="*/ 87069 w 141303"/>
                <a:gd name="connsiteY187" fmla="*/ 101803 h 116881"/>
                <a:gd name="connsiteX188" fmla="*/ 83754 w 141303"/>
                <a:gd name="connsiteY188" fmla="*/ 102280 h 116881"/>
                <a:gd name="connsiteX189" fmla="*/ 82496 w 141303"/>
                <a:gd name="connsiteY189" fmla="*/ 102270 h 116881"/>
                <a:gd name="connsiteX190" fmla="*/ 81972 w 141303"/>
                <a:gd name="connsiteY190" fmla="*/ 102584 h 116881"/>
                <a:gd name="connsiteX191" fmla="*/ 80058 w 141303"/>
                <a:gd name="connsiteY191" fmla="*/ 105156 h 116881"/>
                <a:gd name="connsiteX192" fmla="*/ 79248 w 141303"/>
                <a:gd name="connsiteY192" fmla="*/ 104718 h 116881"/>
                <a:gd name="connsiteX193" fmla="*/ 75905 w 141303"/>
                <a:gd name="connsiteY193" fmla="*/ 103737 h 116881"/>
                <a:gd name="connsiteX194" fmla="*/ 72866 w 141303"/>
                <a:gd name="connsiteY194" fmla="*/ 103365 h 116881"/>
                <a:gd name="connsiteX195" fmla="*/ 72247 w 141303"/>
                <a:gd name="connsiteY195" fmla="*/ 104023 h 116881"/>
                <a:gd name="connsiteX196" fmla="*/ 72619 w 141303"/>
                <a:gd name="connsiteY196" fmla="*/ 106118 h 116881"/>
                <a:gd name="connsiteX197" fmla="*/ 73286 w 141303"/>
                <a:gd name="connsiteY197" fmla="*/ 108156 h 116881"/>
                <a:gd name="connsiteX198" fmla="*/ 72886 w 141303"/>
                <a:gd name="connsiteY198" fmla="*/ 109023 h 116881"/>
                <a:gd name="connsiteX199" fmla="*/ 71209 w 141303"/>
                <a:gd name="connsiteY199" fmla="*/ 110100 h 116881"/>
                <a:gd name="connsiteX200" fmla="*/ 69009 w 141303"/>
                <a:gd name="connsiteY200" fmla="*/ 112033 h 116881"/>
                <a:gd name="connsiteX201" fmla="*/ 67647 w 141303"/>
                <a:gd name="connsiteY201" fmla="*/ 113538 h 116881"/>
                <a:gd name="connsiteX202" fmla="*/ 66704 w 141303"/>
                <a:gd name="connsiteY202" fmla="*/ 113910 h 116881"/>
                <a:gd name="connsiteX203" fmla="*/ 63341 w 141303"/>
                <a:gd name="connsiteY203" fmla="*/ 113843 h 116881"/>
                <a:gd name="connsiteX204" fmla="*/ 59989 w 141303"/>
                <a:gd name="connsiteY204" fmla="*/ 114043 h 116881"/>
                <a:gd name="connsiteX205" fmla="*/ 58636 w 141303"/>
                <a:gd name="connsiteY205" fmla="*/ 115462 h 116881"/>
                <a:gd name="connsiteX206" fmla="*/ 57379 w 141303"/>
                <a:gd name="connsiteY206" fmla="*/ 116567 h 116881"/>
                <a:gd name="connsiteX207" fmla="*/ 56302 w 141303"/>
                <a:gd name="connsiteY207" fmla="*/ 116882 h 116881"/>
                <a:gd name="connsiteX208" fmla="*/ 19384 w 141303"/>
                <a:gd name="connsiteY208" fmla="*/ 93250 h 116881"/>
                <a:gd name="connsiteX209" fmla="*/ 18908 w 141303"/>
                <a:gd name="connsiteY209" fmla="*/ 93507 h 116881"/>
                <a:gd name="connsiteX210" fmla="*/ 18450 w 141303"/>
                <a:gd name="connsiteY210" fmla="*/ 93497 h 116881"/>
                <a:gd name="connsiteX211" fmla="*/ 17993 w 141303"/>
                <a:gd name="connsiteY211" fmla="*/ 93098 h 116881"/>
                <a:gd name="connsiteX212" fmla="*/ 18041 w 141303"/>
                <a:gd name="connsiteY212" fmla="*/ 91535 h 116881"/>
                <a:gd name="connsiteX213" fmla="*/ 18374 w 141303"/>
                <a:gd name="connsiteY213" fmla="*/ 90583 h 116881"/>
                <a:gd name="connsiteX214" fmla="*/ 19155 w 141303"/>
                <a:gd name="connsiteY214" fmla="*/ 90402 h 116881"/>
                <a:gd name="connsiteX215" fmla="*/ 19384 w 141303"/>
                <a:gd name="connsiteY215" fmla="*/ 93250 h 116881"/>
                <a:gd name="connsiteX216" fmla="*/ 26661 w 141303"/>
                <a:gd name="connsiteY216" fmla="*/ 108576 h 116881"/>
                <a:gd name="connsiteX217" fmla="*/ 25680 w 141303"/>
                <a:gd name="connsiteY217" fmla="*/ 109623 h 116881"/>
                <a:gd name="connsiteX218" fmla="*/ 24127 w 141303"/>
                <a:gd name="connsiteY218" fmla="*/ 107461 h 116881"/>
                <a:gd name="connsiteX219" fmla="*/ 24136 w 141303"/>
                <a:gd name="connsiteY219" fmla="*/ 106861 h 116881"/>
                <a:gd name="connsiteX220" fmla="*/ 26661 w 141303"/>
                <a:gd name="connsiteY220" fmla="*/ 108576 h 116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141303" h="116881">
                  <a:moveTo>
                    <a:pt x="56302" y="116882"/>
                  </a:moveTo>
                  <a:lnTo>
                    <a:pt x="51921" y="113367"/>
                  </a:lnTo>
                  <a:lnTo>
                    <a:pt x="43225" y="112138"/>
                  </a:lnTo>
                  <a:lnTo>
                    <a:pt x="42282" y="110585"/>
                  </a:lnTo>
                  <a:lnTo>
                    <a:pt x="41443" y="110280"/>
                  </a:lnTo>
                  <a:lnTo>
                    <a:pt x="40643" y="112300"/>
                  </a:lnTo>
                  <a:lnTo>
                    <a:pt x="35862" y="114233"/>
                  </a:lnTo>
                  <a:lnTo>
                    <a:pt x="33862" y="113062"/>
                  </a:lnTo>
                  <a:lnTo>
                    <a:pt x="32404" y="111652"/>
                  </a:lnTo>
                  <a:lnTo>
                    <a:pt x="32614" y="109919"/>
                  </a:lnTo>
                  <a:lnTo>
                    <a:pt x="34004" y="108509"/>
                  </a:lnTo>
                  <a:lnTo>
                    <a:pt x="36376" y="107499"/>
                  </a:lnTo>
                  <a:lnTo>
                    <a:pt x="37472" y="103937"/>
                  </a:lnTo>
                  <a:lnTo>
                    <a:pt x="35662" y="99374"/>
                  </a:lnTo>
                  <a:lnTo>
                    <a:pt x="34080" y="98041"/>
                  </a:lnTo>
                  <a:lnTo>
                    <a:pt x="32404" y="96993"/>
                  </a:lnTo>
                  <a:lnTo>
                    <a:pt x="30642" y="98689"/>
                  </a:lnTo>
                  <a:lnTo>
                    <a:pt x="29166" y="101594"/>
                  </a:lnTo>
                  <a:lnTo>
                    <a:pt x="27623" y="103089"/>
                  </a:lnTo>
                  <a:lnTo>
                    <a:pt x="25441" y="103422"/>
                  </a:lnTo>
                  <a:lnTo>
                    <a:pt x="22250" y="103299"/>
                  </a:lnTo>
                  <a:lnTo>
                    <a:pt x="21013" y="98965"/>
                  </a:lnTo>
                  <a:lnTo>
                    <a:pt x="20603" y="95250"/>
                  </a:lnTo>
                  <a:lnTo>
                    <a:pt x="21041" y="91002"/>
                  </a:lnTo>
                  <a:lnTo>
                    <a:pt x="21527" y="88487"/>
                  </a:lnTo>
                  <a:lnTo>
                    <a:pt x="18460" y="85020"/>
                  </a:lnTo>
                  <a:lnTo>
                    <a:pt x="18279" y="81715"/>
                  </a:lnTo>
                  <a:lnTo>
                    <a:pt x="16802" y="80010"/>
                  </a:lnTo>
                  <a:lnTo>
                    <a:pt x="16364" y="80877"/>
                  </a:lnTo>
                  <a:lnTo>
                    <a:pt x="16402" y="81829"/>
                  </a:lnTo>
                  <a:lnTo>
                    <a:pt x="15983" y="81144"/>
                  </a:lnTo>
                  <a:lnTo>
                    <a:pt x="11125" y="71428"/>
                  </a:lnTo>
                  <a:lnTo>
                    <a:pt x="10316" y="66923"/>
                  </a:lnTo>
                  <a:lnTo>
                    <a:pt x="11154" y="63446"/>
                  </a:lnTo>
                  <a:lnTo>
                    <a:pt x="11640" y="62284"/>
                  </a:lnTo>
                  <a:lnTo>
                    <a:pt x="10239" y="60455"/>
                  </a:lnTo>
                  <a:lnTo>
                    <a:pt x="8277" y="58379"/>
                  </a:lnTo>
                  <a:lnTo>
                    <a:pt x="4801" y="55655"/>
                  </a:lnTo>
                  <a:lnTo>
                    <a:pt x="4572" y="51340"/>
                  </a:lnTo>
                  <a:lnTo>
                    <a:pt x="3791" y="46254"/>
                  </a:lnTo>
                  <a:lnTo>
                    <a:pt x="2753" y="44530"/>
                  </a:lnTo>
                  <a:lnTo>
                    <a:pt x="1162" y="41396"/>
                  </a:lnTo>
                  <a:lnTo>
                    <a:pt x="295" y="38796"/>
                  </a:lnTo>
                  <a:lnTo>
                    <a:pt x="0" y="31918"/>
                  </a:lnTo>
                  <a:lnTo>
                    <a:pt x="448" y="31366"/>
                  </a:lnTo>
                  <a:lnTo>
                    <a:pt x="2915" y="31166"/>
                  </a:lnTo>
                  <a:lnTo>
                    <a:pt x="6077" y="30671"/>
                  </a:lnTo>
                  <a:lnTo>
                    <a:pt x="6582" y="29566"/>
                  </a:lnTo>
                  <a:lnTo>
                    <a:pt x="6020" y="28642"/>
                  </a:lnTo>
                  <a:lnTo>
                    <a:pt x="8040" y="27080"/>
                  </a:lnTo>
                  <a:lnTo>
                    <a:pt x="10945" y="23660"/>
                  </a:lnTo>
                  <a:lnTo>
                    <a:pt x="13183" y="20088"/>
                  </a:lnTo>
                  <a:lnTo>
                    <a:pt x="14802" y="17831"/>
                  </a:lnTo>
                  <a:lnTo>
                    <a:pt x="15764" y="15593"/>
                  </a:lnTo>
                  <a:lnTo>
                    <a:pt x="19022" y="12421"/>
                  </a:lnTo>
                  <a:lnTo>
                    <a:pt x="23527" y="10230"/>
                  </a:lnTo>
                  <a:lnTo>
                    <a:pt x="26575" y="9716"/>
                  </a:lnTo>
                  <a:lnTo>
                    <a:pt x="29756" y="8973"/>
                  </a:lnTo>
                  <a:lnTo>
                    <a:pt x="32795" y="7906"/>
                  </a:lnTo>
                  <a:lnTo>
                    <a:pt x="34243" y="7801"/>
                  </a:lnTo>
                  <a:lnTo>
                    <a:pt x="38015" y="9087"/>
                  </a:lnTo>
                  <a:lnTo>
                    <a:pt x="40063" y="9411"/>
                  </a:lnTo>
                  <a:lnTo>
                    <a:pt x="42215" y="9392"/>
                  </a:lnTo>
                  <a:lnTo>
                    <a:pt x="44434" y="9535"/>
                  </a:lnTo>
                  <a:lnTo>
                    <a:pt x="46368" y="9401"/>
                  </a:lnTo>
                  <a:lnTo>
                    <a:pt x="50997" y="8506"/>
                  </a:lnTo>
                  <a:lnTo>
                    <a:pt x="55922" y="9220"/>
                  </a:lnTo>
                  <a:lnTo>
                    <a:pt x="60313" y="8658"/>
                  </a:lnTo>
                  <a:lnTo>
                    <a:pt x="65742" y="7620"/>
                  </a:lnTo>
                  <a:lnTo>
                    <a:pt x="68409" y="8277"/>
                  </a:lnTo>
                  <a:lnTo>
                    <a:pt x="70838" y="9316"/>
                  </a:lnTo>
                  <a:lnTo>
                    <a:pt x="71171" y="11421"/>
                  </a:lnTo>
                  <a:lnTo>
                    <a:pt x="71743" y="12383"/>
                  </a:lnTo>
                  <a:lnTo>
                    <a:pt x="72552" y="13126"/>
                  </a:lnTo>
                  <a:lnTo>
                    <a:pt x="73629" y="13126"/>
                  </a:lnTo>
                  <a:lnTo>
                    <a:pt x="75019" y="11659"/>
                  </a:lnTo>
                  <a:lnTo>
                    <a:pt x="76172" y="10144"/>
                  </a:lnTo>
                  <a:lnTo>
                    <a:pt x="76553" y="9868"/>
                  </a:lnTo>
                  <a:lnTo>
                    <a:pt x="76610" y="10611"/>
                  </a:lnTo>
                  <a:lnTo>
                    <a:pt x="77191" y="12249"/>
                  </a:lnTo>
                  <a:lnTo>
                    <a:pt x="78220" y="13859"/>
                  </a:lnTo>
                  <a:lnTo>
                    <a:pt x="79267" y="14926"/>
                  </a:lnTo>
                  <a:lnTo>
                    <a:pt x="81010" y="16345"/>
                  </a:lnTo>
                  <a:lnTo>
                    <a:pt x="82144" y="16412"/>
                  </a:lnTo>
                  <a:lnTo>
                    <a:pt x="85868" y="15069"/>
                  </a:lnTo>
                  <a:lnTo>
                    <a:pt x="91430" y="17021"/>
                  </a:lnTo>
                  <a:lnTo>
                    <a:pt x="92079" y="18002"/>
                  </a:lnTo>
                  <a:lnTo>
                    <a:pt x="93879" y="19984"/>
                  </a:lnTo>
                  <a:lnTo>
                    <a:pt x="95821" y="21403"/>
                  </a:lnTo>
                  <a:lnTo>
                    <a:pt x="100165" y="21498"/>
                  </a:lnTo>
                  <a:lnTo>
                    <a:pt x="101708" y="17993"/>
                  </a:lnTo>
                  <a:lnTo>
                    <a:pt x="100965" y="15859"/>
                  </a:lnTo>
                  <a:lnTo>
                    <a:pt x="98489" y="12135"/>
                  </a:lnTo>
                  <a:lnTo>
                    <a:pt x="97813" y="9935"/>
                  </a:lnTo>
                  <a:lnTo>
                    <a:pt x="98603" y="9544"/>
                  </a:lnTo>
                  <a:lnTo>
                    <a:pt x="102794" y="9125"/>
                  </a:lnTo>
                  <a:lnTo>
                    <a:pt x="103470" y="8697"/>
                  </a:lnTo>
                  <a:lnTo>
                    <a:pt x="104394" y="6287"/>
                  </a:lnTo>
                  <a:lnTo>
                    <a:pt x="105537" y="6563"/>
                  </a:lnTo>
                  <a:lnTo>
                    <a:pt x="107861" y="6877"/>
                  </a:lnTo>
                  <a:lnTo>
                    <a:pt x="110319" y="5229"/>
                  </a:lnTo>
                  <a:lnTo>
                    <a:pt x="111776" y="3496"/>
                  </a:lnTo>
                  <a:lnTo>
                    <a:pt x="112567" y="4286"/>
                  </a:lnTo>
                  <a:lnTo>
                    <a:pt x="113443" y="5505"/>
                  </a:lnTo>
                  <a:lnTo>
                    <a:pt x="114395" y="6210"/>
                  </a:lnTo>
                  <a:lnTo>
                    <a:pt x="116167" y="7258"/>
                  </a:lnTo>
                  <a:lnTo>
                    <a:pt x="118110" y="8725"/>
                  </a:lnTo>
                  <a:lnTo>
                    <a:pt x="119320" y="10163"/>
                  </a:lnTo>
                  <a:lnTo>
                    <a:pt x="120301" y="10725"/>
                  </a:lnTo>
                  <a:lnTo>
                    <a:pt x="122797" y="10325"/>
                  </a:lnTo>
                  <a:lnTo>
                    <a:pt x="123463" y="10383"/>
                  </a:lnTo>
                  <a:lnTo>
                    <a:pt x="124902" y="8630"/>
                  </a:lnTo>
                  <a:lnTo>
                    <a:pt x="125912" y="7677"/>
                  </a:lnTo>
                  <a:lnTo>
                    <a:pt x="126778" y="7944"/>
                  </a:lnTo>
                  <a:lnTo>
                    <a:pt x="128035" y="7925"/>
                  </a:lnTo>
                  <a:lnTo>
                    <a:pt x="130626" y="5696"/>
                  </a:lnTo>
                  <a:lnTo>
                    <a:pt x="132112" y="3658"/>
                  </a:lnTo>
                  <a:lnTo>
                    <a:pt x="132931" y="3096"/>
                  </a:lnTo>
                  <a:lnTo>
                    <a:pt x="135255" y="4115"/>
                  </a:lnTo>
                  <a:lnTo>
                    <a:pt x="136189" y="3905"/>
                  </a:lnTo>
                  <a:lnTo>
                    <a:pt x="137541" y="1105"/>
                  </a:lnTo>
                  <a:lnTo>
                    <a:pt x="138989" y="0"/>
                  </a:lnTo>
                  <a:lnTo>
                    <a:pt x="139418" y="1515"/>
                  </a:lnTo>
                  <a:lnTo>
                    <a:pt x="138294" y="4382"/>
                  </a:lnTo>
                  <a:lnTo>
                    <a:pt x="137093" y="6973"/>
                  </a:lnTo>
                  <a:lnTo>
                    <a:pt x="134855" y="9239"/>
                  </a:lnTo>
                  <a:lnTo>
                    <a:pt x="134741" y="10906"/>
                  </a:lnTo>
                  <a:lnTo>
                    <a:pt x="133969" y="15869"/>
                  </a:lnTo>
                  <a:lnTo>
                    <a:pt x="134264" y="17450"/>
                  </a:lnTo>
                  <a:lnTo>
                    <a:pt x="134788" y="18802"/>
                  </a:lnTo>
                  <a:lnTo>
                    <a:pt x="135522" y="19526"/>
                  </a:lnTo>
                  <a:lnTo>
                    <a:pt x="137465" y="24384"/>
                  </a:lnTo>
                  <a:lnTo>
                    <a:pt x="139246" y="28794"/>
                  </a:lnTo>
                  <a:lnTo>
                    <a:pt x="140999" y="32414"/>
                  </a:lnTo>
                  <a:lnTo>
                    <a:pt x="141304" y="34700"/>
                  </a:lnTo>
                  <a:lnTo>
                    <a:pt x="139694" y="40500"/>
                  </a:lnTo>
                  <a:lnTo>
                    <a:pt x="137827" y="45825"/>
                  </a:lnTo>
                  <a:lnTo>
                    <a:pt x="137989" y="48473"/>
                  </a:lnTo>
                  <a:lnTo>
                    <a:pt x="138799" y="51121"/>
                  </a:lnTo>
                  <a:lnTo>
                    <a:pt x="139656" y="54655"/>
                  </a:lnTo>
                  <a:lnTo>
                    <a:pt x="139970" y="59169"/>
                  </a:lnTo>
                  <a:lnTo>
                    <a:pt x="139503" y="62113"/>
                  </a:lnTo>
                  <a:lnTo>
                    <a:pt x="138655" y="63941"/>
                  </a:lnTo>
                  <a:lnTo>
                    <a:pt x="137036" y="65808"/>
                  </a:lnTo>
                  <a:lnTo>
                    <a:pt x="135636" y="66770"/>
                  </a:lnTo>
                  <a:lnTo>
                    <a:pt x="133941" y="65180"/>
                  </a:lnTo>
                  <a:lnTo>
                    <a:pt x="132588" y="65113"/>
                  </a:lnTo>
                  <a:lnTo>
                    <a:pt x="130788" y="65589"/>
                  </a:lnTo>
                  <a:lnTo>
                    <a:pt x="129369" y="66323"/>
                  </a:lnTo>
                  <a:lnTo>
                    <a:pt x="126473" y="69075"/>
                  </a:lnTo>
                  <a:lnTo>
                    <a:pt x="123263" y="71752"/>
                  </a:lnTo>
                  <a:lnTo>
                    <a:pt x="118825" y="72438"/>
                  </a:lnTo>
                  <a:lnTo>
                    <a:pt x="117100" y="74419"/>
                  </a:lnTo>
                  <a:lnTo>
                    <a:pt x="115253" y="74695"/>
                  </a:lnTo>
                  <a:lnTo>
                    <a:pt x="111747" y="74800"/>
                  </a:lnTo>
                  <a:lnTo>
                    <a:pt x="109452" y="75257"/>
                  </a:lnTo>
                  <a:lnTo>
                    <a:pt x="109557" y="76257"/>
                  </a:lnTo>
                  <a:lnTo>
                    <a:pt x="109366" y="80963"/>
                  </a:lnTo>
                  <a:lnTo>
                    <a:pt x="109414" y="82068"/>
                  </a:lnTo>
                  <a:lnTo>
                    <a:pt x="109061" y="82363"/>
                  </a:lnTo>
                  <a:lnTo>
                    <a:pt x="107471" y="82506"/>
                  </a:lnTo>
                  <a:lnTo>
                    <a:pt x="104785" y="81782"/>
                  </a:lnTo>
                  <a:lnTo>
                    <a:pt x="101146" y="80620"/>
                  </a:lnTo>
                  <a:lnTo>
                    <a:pt x="98556" y="80439"/>
                  </a:lnTo>
                  <a:lnTo>
                    <a:pt x="97222" y="82487"/>
                  </a:lnTo>
                  <a:lnTo>
                    <a:pt x="96431" y="83287"/>
                  </a:lnTo>
                  <a:lnTo>
                    <a:pt x="95441" y="83411"/>
                  </a:lnTo>
                  <a:lnTo>
                    <a:pt x="94422" y="83773"/>
                  </a:lnTo>
                  <a:lnTo>
                    <a:pt x="94079" y="84687"/>
                  </a:lnTo>
                  <a:lnTo>
                    <a:pt x="93993" y="85830"/>
                  </a:lnTo>
                  <a:lnTo>
                    <a:pt x="94488" y="87782"/>
                  </a:lnTo>
                  <a:lnTo>
                    <a:pt x="94679" y="90888"/>
                  </a:lnTo>
                  <a:lnTo>
                    <a:pt x="94545" y="93002"/>
                  </a:lnTo>
                  <a:lnTo>
                    <a:pt x="95498" y="94345"/>
                  </a:lnTo>
                  <a:lnTo>
                    <a:pt x="101061" y="98841"/>
                  </a:lnTo>
                  <a:lnTo>
                    <a:pt x="102699" y="99965"/>
                  </a:lnTo>
                  <a:lnTo>
                    <a:pt x="102889" y="100632"/>
                  </a:lnTo>
                  <a:lnTo>
                    <a:pt x="101918" y="103080"/>
                  </a:lnTo>
                  <a:lnTo>
                    <a:pt x="102784" y="106518"/>
                  </a:lnTo>
                  <a:lnTo>
                    <a:pt x="101042" y="106452"/>
                  </a:lnTo>
                  <a:lnTo>
                    <a:pt x="98127" y="104975"/>
                  </a:lnTo>
                  <a:lnTo>
                    <a:pt x="96736" y="104070"/>
                  </a:lnTo>
                  <a:lnTo>
                    <a:pt x="95050" y="104794"/>
                  </a:lnTo>
                  <a:lnTo>
                    <a:pt x="94460" y="104661"/>
                  </a:lnTo>
                  <a:lnTo>
                    <a:pt x="93326" y="102966"/>
                  </a:lnTo>
                  <a:lnTo>
                    <a:pt x="91840" y="101241"/>
                  </a:lnTo>
                  <a:lnTo>
                    <a:pt x="90307" y="101127"/>
                  </a:lnTo>
                  <a:lnTo>
                    <a:pt x="87069" y="101803"/>
                  </a:lnTo>
                  <a:lnTo>
                    <a:pt x="83754" y="102280"/>
                  </a:lnTo>
                  <a:lnTo>
                    <a:pt x="82496" y="102270"/>
                  </a:lnTo>
                  <a:lnTo>
                    <a:pt x="81972" y="102584"/>
                  </a:lnTo>
                  <a:lnTo>
                    <a:pt x="80058" y="105156"/>
                  </a:lnTo>
                  <a:lnTo>
                    <a:pt x="79248" y="104718"/>
                  </a:lnTo>
                  <a:lnTo>
                    <a:pt x="75905" y="103737"/>
                  </a:lnTo>
                  <a:lnTo>
                    <a:pt x="72866" y="103365"/>
                  </a:lnTo>
                  <a:lnTo>
                    <a:pt x="72247" y="104023"/>
                  </a:lnTo>
                  <a:lnTo>
                    <a:pt x="72619" y="106118"/>
                  </a:lnTo>
                  <a:lnTo>
                    <a:pt x="73286" y="108156"/>
                  </a:lnTo>
                  <a:lnTo>
                    <a:pt x="72886" y="109023"/>
                  </a:lnTo>
                  <a:lnTo>
                    <a:pt x="71209" y="110100"/>
                  </a:lnTo>
                  <a:lnTo>
                    <a:pt x="69009" y="112033"/>
                  </a:lnTo>
                  <a:lnTo>
                    <a:pt x="67647" y="113538"/>
                  </a:lnTo>
                  <a:lnTo>
                    <a:pt x="66704" y="113910"/>
                  </a:lnTo>
                  <a:lnTo>
                    <a:pt x="63341" y="113843"/>
                  </a:lnTo>
                  <a:lnTo>
                    <a:pt x="59989" y="114043"/>
                  </a:lnTo>
                  <a:lnTo>
                    <a:pt x="58636" y="115462"/>
                  </a:lnTo>
                  <a:lnTo>
                    <a:pt x="57379" y="116567"/>
                  </a:lnTo>
                  <a:lnTo>
                    <a:pt x="56302" y="116882"/>
                  </a:lnTo>
                  <a:close/>
                  <a:moveTo>
                    <a:pt x="19384" y="93250"/>
                  </a:moveTo>
                  <a:lnTo>
                    <a:pt x="18908" y="93507"/>
                  </a:lnTo>
                  <a:lnTo>
                    <a:pt x="18450" y="93497"/>
                  </a:lnTo>
                  <a:lnTo>
                    <a:pt x="17993" y="93098"/>
                  </a:lnTo>
                  <a:lnTo>
                    <a:pt x="18041" y="91535"/>
                  </a:lnTo>
                  <a:lnTo>
                    <a:pt x="18374" y="90583"/>
                  </a:lnTo>
                  <a:lnTo>
                    <a:pt x="19155" y="90402"/>
                  </a:lnTo>
                  <a:lnTo>
                    <a:pt x="19384" y="93250"/>
                  </a:lnTo>
                  <a:close/>
                  <a:moveTo>
                    <a:pt x="26661" y="108576"/>
                  </a:moveTo>
                  <a:lnTo>
                    <a:pt x="25680" y="109623"/>
                  </a:lnTo>
                  <a:lnTo>
                    <a:pt x="24127" y="107461"/>
                  </a:lnTo>
                  <a:lnTo>
                    <a:pt x="24136" y="106861"/>
                  </a:lnTo>
                  <a:lnTo>
                    <a:pt x="26661" y="10857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3" name="Freeform: Shape 32">
              <a:extLst>
                <a:ext uri="{FF2B5EF4-FFF2-40B4-BE49-F238E27FC236}">
                  <a16:creationId xmlns:a16="http://schemas.microsoft.com/office/drawing/2014/main" id="{83AE398C-1D69-D558-23D7-D826C14B330C}"/>
                </a:ext>
              </a:extLst>
            </p:cNvPr>
            <p:cNvSpPr>
              <a:spLocks/>
            </p:cNvSpPr>
            <p:nvPr/>
          </p:nvSpPr>
          <p:spPr>
            <a:xfrm>
              <a:off x="9133310" y="3397942"/>
              <a:ext cx="169449" cy="184651"/>
            </a:xfrm>
            <a:custGeom>
              <a:avLst/>
              <a:gdLst>
                <a:gd name="connsiteX0" fmla="*/ 165154 w 169449"/>
                <a:gd name="connsiteY0" fmla="*/ 16821 h 184651"/>
                <a:gd name="connsiteX1" fmla="*/ 165878 w 169449"/>
                <a:gd name="connsiteY1" fmla="*/ 19012 h 184651"/>
                <a:gd name="connsiteX2" fmla="*/ 167593 w 169449"/>
                <a:gd name="connsiteY2" fmla="*/ 21146 h 184651"/>
                <a:gd name="connsiteX3" fmla="*/ 168488 w 169449"/>
                <a:gd name="connsiteY3" fmla="*/ 22698 h 184651"/>
                <a:gd name="connsiteX4" fmla="*/ 168669 w 169449"/>
                <a:gd name="connsiteY4" fmla="*/ 24308 h 184651"/>
                <a:gd name="connsiteX5" fmla="*/ 169450 w 169449"/>
                <a:gd name="connsiteY5" fmla="*/ 25213 h 184651"/>
                <a:gd name="connsiteX6" fmla="*/ 168088 w 169449"/>
                <a:gd name="connsiteY6" fmla="*/ 26213 h 184651"/>
                <a:gd name="connsiteX7" fmla="*/ 166297 w 169449"/>
                <a:gd name="connsiteY7" fmla="*/ 25603 h 184651"/>
                <a:gd name="connsiteX8" fmla="*/ 163316 w 169449"/>
                <a:gd name="connsiteY8" fmla="*/ 25241 h 184651"/>
                <a:gd name="connsiteX9" fmla="*/ 159496 w 169449"/>
                <a:gd name="connsiteY9" fmla="*/ 28394 h 184651"/>
                <a:gd name="connsiteX10" fmla="*/ 157382 w 169449"/>
                <a:gd name="connsiteY10" fmla="*/ 29499 h 184651"/>
                <a:gd name="connsiteX11" fmla="*/ 155896 w 169449"/>
                <a:gd name="connsiteY11" fmla="*/ 32595 h 184651"/>
                <a:gd name="connsiteX12" fmla="*/ 152915 w 169449"/>
                <a:gd name="connsiteY12" fmla="*/ 34433 h 184651"/>
                <a:gd name="connsiteX13" fmla="*/ 151286 w 169449"/>
                <a:gd name="connsiteY13" fmla="*/ 36385 h 184651"/>
                <a:gd name="connsiteX14" fmla="*/ 149171 w 169449"/>
                <a:gd name="connsiteY14" fmla="*/ 39767 h 184651"/>
                <a:gd name="connsiteX15" fmla="*/ 147781 w 169449"/>
                <a:gd name="connsiteY15" fmla="*/ 43024 h 184651"/>
                <a:gd name="connsiteX16" fmla="*/ 144570 w 169449"/>
                <a:gd name="connsiteY16" fmla="*/ 46358 h 184651"/>
                <a:gd name="connsiteX17" fmla="*/ 142694 w 169449"/>
                <a:gd name="connsiteY17" fmla="*/ 50540 h 184651"/>
                <a:gd name="connsiteX18" fmla="*/ 142590 w 169449"/>
                <a:gd name="connsiteY18" fmla="*/ 54121 h 184651"/>
                <a:gd name="connsiteX19" fmla="*/ 144637 w 169449"/>
                <a:gd name="connsiteY19" fmla="*/ 57778 h 184651"/>
                <a:gd name="connsiteX20" fmla="*/ 144828 w 169449"/>
                <a:gd name="connsiteY20" fmla="*/ 60884 h 184651"/>
                <a:gd name="connsiteX21" fmla="*/ 143399 w 169449"/>
                <a:gd name="connsiteY21" fmla="*/ 67265 h 184651"/>
                <a:gd name="connsiteX22" fmla="*/ 144189 w 169449"/>
                <a:gd name="connsiteY22" fmla="*/ 74019 h 184651"/>
                <a:gd name="connsiteX23" fmla="*/ 143303 w 169449"/>
                <a:gd name="connsiteY23" fmla="*/ 76657 h 184651"/>
                <a:gd name="connsiteX24" fmla="*/ 133474 w 169449"/>
                <a:gd name="connsiteY24" fmla="*/ 81267 h 184651"/>
                <a:gd name="connsiteX25" fmla="*/ 130902 w 169449"/>
                <a:gd name="connsiteY25" fmla="*/ 83563 h 184651"/>
                <a:gd name="connsiteX26" fmla="*/ 127292 w 169449"/>
                <a:gd name="connsiteY26" fmla="*/ 89516 h 184651"/>
                <a:gd name="connsiteX27" fmla="*/ 122891 w 169449"/>
                <a:gd name="connsiteY27" fmla="*/ 91726 h 184651"/>
                <a:gd name="connsiteX28" fmla="*/ 120158 w 169449"/>
                <a:gd name="connsiteY28" fmla="*/ 94145 h 184651"/>
                <a:gd name="connsiteX29" fmla="*/ 116377 w 169449"/>
                <a:gd name="connsiteY29" fmla="*/ 95574 h 184651"/>
                <a:gd name="connsiteX30" fmla="*/ 113957 w 169449"/>
                <a:gd name="connsiteY30" fmla="*/ 99746 h 184651"/>
                <a:gd name="connsiteX31" fmla="*/ 111300 w 169449"/>
                <a:gd name="connsiteY31" fmla="*/ 102108 h 184651"/>
                <a:gd name="connsiteX32" fmla="*/ 108138 w 169449"/>
                <a:gd name="connsiteY32" fmla="*/ 103546 h 184651"/>
                <a:gd name="connsiteX33" fmla="*/ 105766 w 169449"/>
                <a:gd name="connsiteY33" fmla="*/ 105394 h 184651"/>
                <a:gd name="connsiteX34" fmla="*/ 100469 w 169449"/>
                <a:gd name="connsiteY34" fmla="*/ 105508 h 184651"/>
                <a:gd name="connsiteX35" fmla="*/ 96727 w 169449"/>
                <a:gd name="connsiteY35" fmla="*/ 106794 h 184651"/>
                <a:gd name="connsiteX36" fmla="*/ 94069 w 169449"/>
                <a:gd name="connsiteY36" fmla="*/ 110252 h 184651"/>
                <a:gd name="connsiteX37" fmla="*/ 86077 w 169449"/>
                <a:gd name="connsiteY37" fmla="*/ 114205 h 184651"/>
                <a:gd name="connsiteX38" fmla="*/ 84991 w 169449"/>
                <a:gd name="connsiteY38" fmla="*/ 117186 h 184651"/>
                <a:gd name="connsiteX39" fmla="*/ 85525 w 169449"/>
                <a:gd name="connsiteY39" fmla="*/ 121777 h 184651"/>
                <a:gd name="connsiteX40" fmla="*/ 85573 w 169449"/>
                <a:gd name="connsiteY40" fmla="*/ 125292 h 184651"/>
                <a:gd name="connsiteX41" fmla="*/ 84877 w 169449"/>
                <a:gd name="connsiteY41" fmla="*/ 128178 h 184651"/>
                <a:gd name="connsiteX42" fmla="*/ 83125 w 169449"/>
                <a:gd name="connsiteY42" fmla="*/ 127368 h 184651"/>
                <a:gd name="connsiteX43" fmla="*/ 82182 w 169449"/>
                <a:gd name="connsiteY43" fmla="*/ 128311 h 184651"/>
                <a:gd name="connsiteX44" fmla="*/ 81143 w 169449"/>
                <a:gd name="connsiteY44" fmla="*/ 130978 h 184651"/>
                <a:gd name="connsiteX45" fmla="*/ 81439 w 169449"/>
                <a:gd name="connsiteY45" fmla="*/ 134007 h 184651"/>
                <a:gd name="connsiteX46" fmla="*/ 84182 w 169449"/>
                <a:gd name="connsiteY46" fmla="*/ 134988 h 184651"/>
                <a:gd name="connsiteX47" fmla="*/ 86420 w 169449"/>
                <a:gd name="connsiteY47" fmla="*/ 136227 h 184651"/>
                <a:gd name="connsiteX48" fmla="*/ 89573 w 169449"/>
                <a:gd name="connsiteY48" fmla="*/ 136855 h 184651"/>
                <a:gd name="connsiteX49" fmla="*/ 91907 w 169449"/>
                <a:gd name="connsiteY49" fmla="*/ 138255 h 184651"/>
                <a:gd name="connsiteX50" fmla="*/ 96869 w 169449"/>
                <a:gd name="connsiteY50" fmla="*/ 144637 h 184651"/>
                <a:gd name="connsiteX51" fmla="*/ 100918 w 169449"/>
                <a:gd name="connsiteY51" fmla="*/ 147418 h 184651"/>
                <a:gd name="connsiteX52" fmla="*/ 101965 w 169449"/>
                <a:gd name="connsiteY52" fmla="*/ 148447 h 184651"/>
                <a:gd name="connsiteX53" fmla="*/ 104289 w 169449"/>
                <a:gd name="connsiteY53" fmla="*/ 149847 h 184651"/>
                <a:gd name="connsiteX54" fmla="*/ 106432 w 169449"/>
                <a:gd name="connsiteY54" fmla="*/ 152038 h 184651"/>
                <a:gd name="connsiteX55" fmla="*/ 107642 w 169449"/>
                <a:gd name="connsiteY55" fmla="*/ 154000 h 184651"/>
                <a:gd name="connsiteX56" fmla="*/ 106699 w 169449"/>
                <a:gd name="connsiteY56" fmla="*/ 154534 h 184651"/>
                <a:gd name="connsiteX57" fmla="*/ 105090 w 169449"/>
                <a:gd name="connsiteY57" fmla="*/ 157401 h 184651"/>
                <a:gd name="connsiteX58" fmla="*/ 103584 w 169449"/>
                <a:gd name="connsiteY58" fmla="*/ 161029 h 184651"/>
                <a:gd name="connsiteX59" fmla="*/ 102137 w 169449"/>
                <a:gd name="connsiteY59" fmla="*/ 162992 h 184651"/>
                <a:gd name="connsiteX60" fmla="*/ 100469 w 169449"/>
                <a:gd name="connsiteY60" fmla="*/ 164077 h 184651"/>
                <a:gd name="connsiteX61" fmla="*/ 98670 w 169449"/>
                <a:gd name="connsiteY61" fmla="*/ 164716 h 184651"/>
                <a:gd name="connsiteX62" fmla="*/ 95098 w 169449"/>
                <a:gd name="connsiteY62" fmla="*/ 164992 h 184651"/>
                <a:gd name="connsiteX63" fmla="*/ 91869 w 169449"/>
                <a:gd name="connsiteY63" fmla="*/ 164744 h 184651"/>
                <a:gd name="connsiteX64" fmla="*/ 90831 w 169449"/>
                <a:gd name="connsiteY64" fmla="*/ 164354 h 184651"/>
                <a:gd name="connsiteX65" fmla="*/ 86392 w 169449"/>
                <a:gd name="connsiteY65" fmla="*/ 164582 h 184651"/>
                <a:gd name="connsiteX66" fmla="*/ 85134 w 169449"/>
                <a:gd name="connsiteY66" fmla="*/ 164840 h 184651"/>
                <a:gd name="connsiteX67" fmla="*/ 78762 w 169449"/>
                <a:gd name="connsiteY67" fmla="*/ 164563 h 184651"/>
                <a:gd name="connsiteX68" fmla="*/ 75429 w 169449"/>
                <a:gd name="connsiteY68" fmla="*/ 164859 h 184651"/>
                <a:gd name="connsiteX69" fmla="*/ 73304 w 169449"/>
                <a:gd name="connsiteY69" fmla="*/ 165563 h 184651"/>
                <a:gd name="connsiteX70" fmla="*/ 71142 w 169449"/>
                <a:gd name="connsiteY70" fmla="*/ 167030 h 184651"/>
                <a:gd name="connsiteX71" fmla="*/ 69285 w 169449"/>
                <a:gd name="connsiteY71" fmla="*/ 169231 h 184651"/>
                <a:gd name="connsiteX72" fmla="*/ 67646 w 169449"/>
                <a:gd name="connsiteY72" fmla="*/ 171583 h 184651"/>
                <a:gd name="connsiteX73" fmla="*/ 64313 w 169449"/>
                <a:gd name="connsiteY73" fmla="*/ 175879 h 184651"/>
                <a:gd name="connsiteX74" fmla="*/ 61979 w 169449"/>
                <a:gd name="connsiteY74" fmla="*/ 177965 h 184651"/>
                <a:gd name="connsiteX75" fmla="*/ 61969 w 169449"/>
                <a:gd name="connsiteY75" fmla="*/ 180975 h 184651"/>
                <a:gd name="connsiteX76" fmla="*/ 61913 w 169449"/>
                <a:gd name="connsiteY76" fmla="*/ 181889 h 184651"/>
                <a:gd name="connsiteX77" fmla="*/ 61093 w 169449"/>
                <a:gd name="connsiteY77" fmla="*/ 182528 h 184651"/>
                <a:gd name="connsiteX78" fmla="*/ 60817 w 169449"/>
                <a:gd name="connsiteY78" fmla="*/ 182251 h 184651"/>
                <a:gd name="connsiteX79" fmla="*/ 59464 w 169449"/>
                <a:gd name="connsiteY79" fmla="*/ 182032 h 184651"/>
                <a:gd name="connsiteX80" fmla="*/ 54045 w 169449"/>
                <a:gd name="connsiteY80" fmla="*/ 179279 h 184651"/>
                <a:gd name="connsiteX81" fmla="*/ 49578 w 169449"/>
                <a:gd name="connsiteY81" fmla="*/ 180956 h 184651"/>
                <a:gd name="connsiteX82" fmla="*/ 48453 w 169449"/>
                <a:gd name="connsiteY82" fmla="*/ 183137 h 184651"/>
                <a:gd name="connsiteX83" fmla="*/ 47273 w 169449"/>
                <a:gd name="connsiteY83" fmla="*/ 183842 h 184651"/>
                <a:gd name="connsiteX84" fmla="*/ 45491 w 169449"/>
                <a:gd name="connsiteY84" fmla="*/ 179565 h 184651"/>
                <a:gd name="connsiteX85" fmla="*/ 42586 w 169449"/>
                <a:gd name="connsiteY85" fmla="*/ 179432 h 184651"/>
                <a:gd name="connsiteX86" fmla="*/ 37976 w 169449"/>
                <a:gd name="connsiteY86" fmla="*/ 175660 h 184651"/>
                <a:gd name="connsiteX87" fmla="*/ 35995 w 169449"/>
                <a:gd name="connsiteY87" fmla="*/ 176431 h 184651"/>
                <a:gd name="connsiteX88" fmla="*/ 35490 w 169449"/>
                <a:gd name="connsiteY88" fmla="*/ 177946 h 184651"/>
                <a:gd name="connsiteX89" fmla="*/ 32957 w 169449"/>
                <a:gd name="connsiteY89" fmla="*/ 181413 h 184651"/>
                <a:gd name="connsiteX90" fmla="*/ 29423 w 169449"/>
                <a:gd name="connsiteY90" fmla="*/ 184270 h 184651"/>
                <a:gd name="connsiteX91" fmla="*/ 28280 w 169449"/>
                <a:gd name="connsiteY91" fmla="*/ 184652 h 184651"/>
                <a:gd name="connsiteX92" fmla="*/ 26975 w 169449"/>
                <a:gd name="connsiteY92" fmla="*/ 184452 h 184651"/>
                <a:gd name="connsiteX93" fmla="*/ 27165 w 169449"/>
                <a:gd name="connsiteY93" fmla="*/ 183661 h 184651"/>
                <a:gd name="connsiteX94" fmla="*/ 25727 w 169449"/>
                <a:gd name="connsiteY94" fmla="*/ 180451 h 184651"/>
                <a:gd name="connsiteX95" fmla="*/ 20145 w 169449"/>
                <a:gd name="connsiteY95" fmla="*/ 179156 h 184651"/>
                <a:gd name="connsiteX96" fmla="*/ 18136 w 169449"/>
                <a:gd name="connsiteY96" fmla="*/ 177784 h 184651"/>
                <a:gd name="connsiteX97" fmla="*/ 17116 w 169449"/>
                <a:gd name="connsiteY97" fmla="*/ 177489 h 184651"/>
                <a:gd name="connsiteX98" fmla="*/ 22584 w 169449"/>
                <a:gd name="connsiteY98" fmla="*/ 173898 h 184651"/>
                <a:gd name="connsiteX99" fmla="*/ 24012 w 169449"/>
                <a:gd name="connsiteY99" fmla="*/ 173260 h 184651"/>
                <a:gd name="connsiteX100" fmla="*/ 22946 w 169449"/>
                <a:gd name="connsiteY100" fmla="*/ 172421 h 184651"/>
                <a:gd name="connsiteX101" fmla="*/ 21764 w 169449"/>
                <a:gd name="connsiteY101" fmla="*/ 172012 h 184651"/>
                <a:gd name="connsiteX102" fmla="*/ 17279 w 169449"/>
                <a:gd name="connsiteY102" fmla="*/ 172545 h 184651"/>
                <a:gd name="connsiteX103" fmla="*/ 14935 w 169449"/>
                <a:gd name="connsiteY103" fmla="*/ 171364 h 184651"/>
                <a:gd name="connsiteX104" fmla="*/ 11525 w 169449"/>
                <a:gd name="connsiteY104" fmla="*/ 171745 h 184651"/>
                <a:gd name="connsiteX105" fmla="*/ 9154 w 169449"/>
                <a:gd name="connsiteY105" fmla="*/ 170812 h 184651"/>
                <a:gd name="connsiteX106" fmla="*/ 14068 w 169449"/>
                <a:gd name="connsiteY106" fmla="*/ 167278 h 184651"/>
                <a:gd name="connsiteX107" fmla="*/ 14288 w 169449"/>
                <a:gd name="connsiteY107" fmla="*/ 165192 h 184651"/>
                <a:gd name="connsiteX108" fmla="*/ 14231 w 169449"/>
                <a:gd name="connsiteY108" fmla="*/ 163601 h 184651"/>
                <a:gd name="connsiteX109" fmla="*/ 16716 w 169449"/>
                <a:gd name="connsiteY109" fmla="*/ 158896 h 184651"/>
                <a:gd name="connsiteX110" fmla="*/ 19222 w 169449"/>
                <a:gd name="connsiteY110" fmla="*/ 156296 h 184651"/>
                <a:gd name="connsiteX111" fmla="*/ 25708 w 169449"/>
                <a:gd name="connsiteY111" fmla="*/ 152590 h 184651"/>
                <a:gd name="connsiteX112" fmla="*/ 28527 w 169449"/>
                <a:gd name="connsiteY112" fmla="*/ 152076 h 184651"/>
                <a:gd name="connsiteX113" fmla="*/ 30575 w 169449"/>
                <a:gd name="connsiteY113" fmla="*/ 152229 h 184651"/>
                <a:gd name="connsiteX114" fmla="*/ 32252 w 169449"/>
                <a:gd name="connsiteY114" fmla="*/ 151886 h 184651"/>
                <a:gd name="connsiteX115" fmla="*/ 30489 w 169449"/>
                <a:gd name="connsiteY115" fmla="*/ 150466 h 184651"/>
                <a:gd name="connsiteX116" fmla="*/ 28766 w 169449"/>
                <a:gd name="connsiteY116" fmla="*/ 149819 h 184651"/>
                <a:gd name="connsiteX117" fmla="*/ 25413 w 169449"/>
                <a:gd name="connsiteY117" fmla="*/ 149952 h 184651"/>
                <a:gd name="connsiteX118" fmla="*/ 21936 w 169449"/>
                <a:gd name="connsiteY118" fmla="*/ 147818 h 184651"/>
                <a:gd name="connsiteX119" fmla="*/ 21631 w 169449"/>
                <a:gd name="connsiteY119" fmla="*/ 145561 h 184651"/>
                <a:gd name="connsiteX120" fmla="*/ 28375 w 169449"/>
                <a:gd name="connsiteY120" fmla="*/ 131264 h 184651"/>
                <a:gd name="connsiteX121" fmla="*/ 28470 w 169449"/>
                <a:gd name="connsiteY121" fmla="*/ 129959 h 184651"/>
                <a:gd name="connsiteX122" fmla="*/ 27423 w 169449"/>
                <a:gd name="connsiteY122" fmla="*/ 126463 h 184651"/>
                <a:gd name="connsiteX123" fmla="*/ 27080 w 169449"/>
                <a:gd name="connsiteY123" fmla="*/ 123053 h 184651"/>
                <a:gd name="connsiteX124" fmla="*/ 22241 w 169449"/>
                <a:gd name="connsiteY124" fmla="*/ 121091 h 184651"/>
                <a:gd name="connsiteX125" fmla="*/ 20098 w 169449"/>
                <a:gd name="connsiteY125" fmla="*/ 120853 h 184651"/>
                <a:gd name="connsiteX126" fmla="*/ 13897 w 169449"/>
                <a:gd name="connsiteY126" fmla="*/ 116995 h 184651"/>
                <a:gd name="connsiteX127" fmla="*/ 11420 w 169449"/>
                <a:gd name="connsiteY127" fmla="*/ 115043 h 184651"/>
                <a:gd name="connsiteX128" fmla="*/ 10439 w 169449"/>
                <a:gd name="connsiteY128" fmla="*/ 115624 h 184651"/>
                <a:gd name="connsiteX129" fmla="*/ 10259 w 169449"/>
                <a:gd name="connsiteY129" fmla="*/ 118710 h 184651"/>
                <a:gd name="connsiteX130" fmla="*/ 9373 w 169449"/>
                <a:gd name="connsiteY130" fmla="*/ 119396 h 184651"/>
                <a:gd name="connsiteX131" fmla="*/ 7744 w 169449"/>
                <a:gd name="connsiteY131" fmla="*/ 119996 h 184651"/>
                <a:gd name="connsiteX132" fmla="*/ 6925 w 169449"/>
                <a:gd name="connsiteY132" fmla="*/ 116472 h 184651"/>
                <a:gd name="connsiteX133" fmla="*/ 5582 w 169449"/>
                <a:gd name="connsiteY133" fmla="*/ 113919 h 184651"/>
                <a:gd name="connsiteX134" fmla="*/ 1467 w 169449"/>
                <a:gd name="connsiteY134" fmla="*/ 111318 h 184651"/>
                <a:gd name="connsiteX135" fmla="*/ 0 w 169449"/>
                <a:gd name="connsiteY135" fmla="*/ 109890 h 184651"/>
                <a:gd name="connsiteX136" fmla="*/ 705 w 169449"/>
                <a:gd name="connsiteY136" fmla="*/ 106785 h 184651"/>
                <a:gd name="connsiteX137" fmla="*/ 362 w 169449"/>
                <a:gd name="connsiteY137" fmla="*/ 106508 h 184651"/>
                <a:gd name="connsiteX138" fmla="*/ 1010 w 169449"/>
                <a:gd name="connsiteY138" fmla="*/ 103022 h 184651"/>
                <a:gd name="connsiteX139" fmla="*/ 3534 w 169449"/>
                <a:gd name="connsiteY139" fmla="*/ 100327 h 184651"/>
                <a:gd name="connsiteX140" fmla="*/ 9716 w 169449"/>
                <a:gd name="connsiteY140" fmla="*/ 95526 h 184651"/>
                <a:gd name="connsiteX141" fmla="*/ 11306 w 169449"/>
                <a:gd name="connsiteY141" fmla="*/ 93269 h 184651"/>
                <a:gd name="connsiteX142" fmla="*/ 14450 w 169449"/>
                <a:gd name="connsiteY142" fmla="*/ 90611 h 184651"/>
                <a:gd name="connsiteX143" fmla="*/ 15859 w 169449"/>
                <a:gd name="connsiteY143" fmla="*/ 90668 h 184651"/>
                <a:gd name="connsiteX144" fmla="*/ 17316 w 169449"/>
                <a:gd name="connsiteY144" fmla="*/ 90440 h 184651"/>
                <a:gd name="connsiteX145" fmla="*/ 17755 w 169449"/>
                <a:gd name="connsiteY145" fmla="*/ 89278 h 184651"/>
                <a:gd name="connsiteX146" fmla="*/ 18088 w 169449"/>
                <a:gd name="connsiteY146" fmla="*/ 88363 h 184651"/>
                <a:gd name="connsiteX147" fmla="*/ 19345 w 169449"/>
                <a:gd name="connsiteY147" fmla="*/ 87535 h 184651"/>
                <a:gd name="connsiteX148" fmla="*/ 22365 w 169449"/>
                <a:gd name="connsiteY148" fmla="*/ 86068 h 184651"/>
                <a:gd name="connsiteX149" fmla="*/ 25794 w 169449"/>
                <a:gd name="connsiteY149" fmla="*/ 84134 h 184651"/>
                <a:gd name="connsiteX150" fmla="*/ 28537 w 169449"/>
                <a:gd name="connsiteY150" fmla="*/ 83591 h 184651"/>
                <a:gd name="connsiteX151" fmla="*/ 31899 w 169449"/>
                <a:gd name="connsiteY151" fmla="*/ 80686 h 184651"/>
                <a:gd name="connsiteX152" fmla="*/ 33271 w 169449"/>
                <a:gd name="connsiteY152" fmla="*/ 79410 h 184651"/>
                <a:gd name="connsiteX153" fmla="*/ 34652 w 169449"/>
                <a:gd name="connsiteY153" fmla="*/ 79410 h 184651"/>
                <a:gd name="connsiteX154" fmla="*/ 35023 w 169449"/>
                <a:gd name="connsiteY154" fmla="*/ 78810 h 184651"/>
                <a:gd name="connsiteX155" fmla="*/ 35805 w 169449"/>
                <a:gd name="connsiteY155" fmla="*/ 77305 h 184651"/>
                <a:gd name="connsiteX156" fmla="*/ 36872 w 169449"/>
                <a:gd name="connsiteY156" fmla="*/ 76314 h 184651"/>
                <a:gd name="connsiteX157" fmla="*/ 38357 w 169449"/>
                <a:gd name="connsiteY157" fmla="*/ 76124 h 184651"/>
                <a:gd name="connsiteX158" fmla="*/ 40786 w 169449"/>
                <a:gd name="connsiteY158" fmla="*/ 75409 h 184651"/>
                <a:gd name="connsiteX159" fmla="*/ 43834 w 169449"/>
                <a:gd name="connsiteY159" fmla="*/ 74971 h 184651"/>
                <a:gd name="connsiteX160" fmla="*/ 45911 w 169449"/>
                <a:gd name="connsiteY160" fmla="*/ 72523 h 184651"/>
                <a:gd name="connsiteX161" fmla="*/ 46615 w 169449"/>
                <a:gd name="connsiteY161" fmla="*/ 70771 h 184651"/>
                <a:gd name="connsiteX162" fmla="*/ 47996 w 169449"/>
                <a:gd name="connsiteY162" fmla="*/ 68847 h 184651"/>
                <a:gd name="connsiteX163" fmla="*/ 50911 w 169449"/>
                <a:gd name="connsiteY163" fmla="*/ 66742 h 184651"/>
                <a:gd name="connsiteX164" fmla="*/ 52921 w 169449"/>
                <a:gd name="connsiteY164" fmla="*/ 63627 h 184651"/>
                <a:gd name="connsiteX165" fmla="*/ 55140 w 169449"/>
                <a:gd name="connsiteY165" fmla="*/ 60245 h 184651"/>
                <a:gd name="connsiteX166" fmla="*/ 56198 w 169449"/>
                <a:gd name="connsiteY166" fmla="*/ 59160 h 184651"/>
                <a:gd name="connsiteX167" fmla="*/ 57236 w 169449"/>
                <a:gd name="connsiteY167" fmla="*/ 58941 h 184651"/>
                <a:gd name="connsiteX168" fmla="*/ 57845 w 169449"/>
                <a:gd name="connsiteY168" fmla="*/ 57664 h 184651"/>
                <a:gd name="connsiteX169" fmla="*/ 58560 w 169449"/>
                <a:gd name="connsiteY169" fmla="*/ 54054 h 184651"/>
                <a:gd name="connsiteX170" fmla="*/ 59579 w 169449"/>
                <a:gd name="connsiteY170" fmla="*/ 50540 h 184651"/>
                <a:gd name="connsiteX171" fmla="*/ 60179 w 169449"/>
                <a:gd name="connsiteY171" fmla="*/ 48882 h 184651"/>
                <a:gd name="connsiteX172" fmla="*/ 62751 w 169449"/>
                <a:gd name="connsiteY172" fmla="*/ 47072 h 184651"/>
                <a:gd name="connsiteX173" fmla="*/ 63398 w 169449"/>
                <a:gd name="connsiteY173" fmla="*/ 46187 h 184651"/>
                <a:gd name="connsiteX174" fmla="*/ 63979 w 169449"/>
                <a:gd name="connsiteY174" fmla="*/ 45891 h 184651"/>
                <a:gd name="connsiteX175" fmla="*/ 65170 w 169449"/>
                <a:gd name="connsiteY175" fmla="*/ 46129 h 184651"/>
                <a:gd name="connsiteX176" fmla="*/ 66770 w 169449"/>
                <a:gd name="connsiteY176" fmla="*/ 45063 h 184651"/>
                <a:gd name="connsiteX177" fmla="*/ 68266 w 169449"/>
                <a:gd name="connsiteY177" fmla="*/ 43882 h 184651"/>
                <a:gd name="connsiteX178" fmla="*/ 69637 w 169449"/>
                <a:gd name="connsiteY178" fmla="*/ 44291 h 184651"/>
                <a:gd name="connsiteX179" fmla="*/ 71028 w 169449"/>
                <a:gd name="connsiteY179" fmla="*/ 45272 h 184651"/>
                <a:gd name="connsiteX180" fmla="*/ 72476 w 169449"/>
                <a:gd name="connsiteY180" fmla="*/ 47225 h 184651"/>
                <a:gd name="connsiteX181" fmla="*/ 73123 w 169449"/>
                <a:gd name="connsiteY181" fmla="*/ 48778 h 184651"/>
                <a:gd name="connsiteX182" fmla="*/ 74266 w 169449"/>
                <a:gd name="connsiteY182" fmla="*/ 50073 h 184651"/>
                <a:gd name="connsiteX183" fmla="*/ 74486 w 169449"/>
                <a:gd name="connsiteY183" fmla="*/ 51959 h 184651"/>
                <a:gd name="connsiteX184" fmla="*/ 75638 w 169449"/>
                <a:gd name="connsiteY184" fmla="*/ 52778 h 184651"/>
                <a:gd name="connsiteX185" fmla="*/ 78077 w 169449"/>
                <a:gd name="connsiteY185" fmla="*/ 53187 h 184651"/>
                <a:gd name="connsiteX186" fmla="*/ 82068 w 169449"/>
                <a:gd name="connsiteY186" fmla="*/ 54473 h 184651"/>
                <a:gd name="connsiteX187" fmla="*/ 84649 w 169449"/>
                <a:gd name="connsiteY187" fmla="*/ 54540 h 184651"/>
                <a:gd name="connsiteX188" fmla="*/ 86125 w 169449"/>
                <a:gd name="connsiteY188" fmla="*/ 55502 h 184651"/>
                <a:gd name="connsiteX189" fmla="*/ 89211 w 169449"/>
                <a:gd name="connsiteY189" fmla="*/ 56026 h 184651"/>
                <a:gd name="connsiteX190" fmla="*/ 95383 w 169449"/>
                <a:gd name="connsiteY190" fmla="*/ 55273 h 184651"/>
                <a:gd name="connsiteX191" fmla="*/ 97907 w 169449"/>
                <a:gd name="connsiteY191" fmla="*/ 55712 h 184651"/>
                <a:gd name="connsiteX192" fmla="*/ 98965 w 169449"/>
                <a:gd name="connsiteY192" fmla="*/ 56893 h 184651"/>
                <a:gd name="connsiteX193" fmla="*/ 100527 w 169449"/>
                <a:gd name="connsiteY193" fmla="*/ 57826 h 184651"/>
                <a:gd name="connsiteX194" fmla="*/ 101546 w 169449"/>
                <a:gd name="connsiteY194" fmla="*/ 57883 h 184651"/>
                <a:gd name="connsiteX195" fmla="*/ 102908 w 169449"/>
                <a:gd name="connsiteY195" fmla="*/ 56274 h 184651"/>
                <a:gd name="connsiteX196" fmla="*/ 104366 w 169449"/>
                <a:gd name="connsiteY196" fmla="*/ 53664 h 184651"/>
                <a:gd name="connsiteX197" fmla="*/ 105327 w 169449"/>
                <a:gd name="connsiteY197" fmla="*/ 51663 h 184651"/>
                <a:gd name="connsiteX198" fmla="*/ 105290 w 169449"/>
                <a:gd name="connsiteY198" fmla="*/ 50073 h 184651"/>
                <a:gd name="connsiteX199" fmla="*/ 104442 w 169449"/>
                <a:gd name="connsiteY199" fmla="*/ 48358 h 184651"/>
                <a:gd name="connsiteX200" fmla="*/ 102413 w 169449"/>
                <a:gd name="connsiteY200" fmla="*/ 46768 h 184651"/>
                <a:gd name="connsiteX201" fmla="*/ 101070 w 169449"/>
                <a:gd name="connsiteY201" fmla="*/ 44301 h 184651"/>
                <a:gd name="connsiteX202" fmla="*/ 99793 w 169449"/>
                <a:gd name="connsiteY202" fmla="*/ 41748 h 184651"/>
                <a:gd name="connsiteX203" fmla="*/ 99041 w 169449"/>
                <a:gd name="connsiteY203" fmla="*/ 40919 h 184651"/>
                <a:gd name="connsiteX204" fmla="*/ 98431 w 169449"/>
                <a:gd name="connsiteY204" fmla="*/ 39681 h 184651"/>
                <a:gd name="connsiteX205" fmla="*/ 98317 w 169449"/>
                <a:gd name="connsiteY205" fmla="*/ 37776 h 184651"/>
                <a:gd name="connsiteX206" fmla="*/ 98755 w 169449"/>
                <a:gd name="connsiteY206" fmla="*/ 36490 h 184651"/>
                <a:gd name="connsiteX207" fmla="*/ 101832 w 169449"/>
                <a:gd name="connsiteY207" fmla="*/ 35633 h 184651"/>
                <a:gd name="connsiteX208" fmla="*/ 105775 w 169449"/>
                <a:gd name="connsiteY208" fmla="*/ 35128 h 184651"/>
                <a:gd name="connsiteX209" fmla="*/ 108966 w 169449"/>
                <a:gd name="connsiteY209" fmla="*/ 35671 h 184651"/>
                <a:gd name="connsiteX210" fmla="*/ 114300 w 169449"/>
                <a:gd name="connsiteY210" fmla="*/ 35309 h 184651"/>
                <a:gd name="connsiteX211" fmla="*/ 117577 w 169449"/>
                <a:gd name="connsiteY211" fmla="*/ 34595 h 184651"/>
                <a:gd name="connsiteX212" fmla="*/ 120005 w 169449"/>
                <a:gd name="connsiteY212" fmla="*/ 34699 h 184651"/>
                <a:gd name="connsiteX213" fmla="*/ 122234 w 169449"/>
                <a:gd name="connsiteY213" fmla="*/ 34690 h 184651"/>
                <a:gd name="connsiteX214" fmla="*/ 123225 w 169449"/>
                <a:gd name="connsiteY214" fmla="*/ 33594 h 184651"/>
                <a:gd name="connsiteX215" fmla="*/ 126339 w 169449"/>
                <a:gd name="connsiteY215" fmla="*/ 30956 h 184651"/>
                <a:gd name="connsiteX216" fmla="*/ 127845 w 169449"/>
                <a:gd name="connsiteY216" fmla="*/ 30013 h 184651"/>
                <a:gd name="connsiteX217" fmla="*/ 129502 w 169449"/>
                <a:gd name="connsiteY217" fmla="*/ 28222 h 184651"/>
                <a:gd name="connsiteX218" fmla="*/ 129759 w 169449"/>
                <a:gd name="connsiteY218" fmla="*/ 26346 h 184651"/>
                <a:gd name="connsiteX219" fmla="*/ 130093 w 169449"/>
                <a:gd name="connsiteY219" fmla="*/ 24822 h 184651"/>
                <a:gd name="connsiteX220" fmla="*/ 131026 w 169449"/>
                <a:gd name="connsiteY220" fmla="*/ 23203 h 184651"/>
                <a:gd name="connsiteX221" fmla="*/ 132664 w 169449"/>
                <a:gd name="connsiteY221" fmla="*/ 21193 h 184651"/>
                <a:gd name="connsiteX222" fmla="*/ 134055 w 169449"/>
                <a:gd name="connsiteY222" fmla="*/ 20269 h 184651"/>
                <a:gd name="connsiteX223" fmla="*/ 135607 w 169449"/>
                <a:gd name="connsiteY223" fmla="*/ 20393 h 184651"/>
                <a:gd name="connsiteX224" fmla="*/ 137236 w 169449"/>
                <a:gd name="connsiteY224" fmla="*/ 21317 h 184651"/>
                <a:gd name="connsiteX225" fmla="*/ 138275 w 169449"/>
                <a:gd name="connsiteY225" fmla="*/ 22241 h 184651"/>
                <a:gd name="connsiteX226" fmla="*/ 139446 w 169449"/>
                <a:gd name="connsiteY226" fmla="*/ 21974 h 184651"/>
                <a:gd name="connsiteX227" fmla="*/ 140427 w 169449"/>
                <a:gd name="connsiteY227" fmla="*/ 20393 h 184651"/>
                <a:gd name="connsiteX228" fmla="*/ 141065 w 169449"/>
                <a:gd name="connsiteY228" fmla="*/ 20088 h 184651"/>
                <a:gd name="connsiteX229" fmla="*/ 142923 w 169449"/>
                <a:gd name="connsiteY229" fmla="*/ 19945 h 184651"/>
                <a:gd name="connsiteX230" fmla="*/ 143523 w 169449"/>
                <a:gd name="connsiteY230" fmla="*/ 18974 h 184651"/>
                <a:gd name="connsiteX231" fmla="*/ 144237 w 169449"/>
                <a:gd name="connsiteY231" fmla="*/ 14316 h 184651"/>
                <a:gd name="connsiteX232" fmla="*/ 144952 w 169449"/>
                <a:gd name="connsiteY232" fmla="*/ 10639 h 184651"/>
                <a:gd name="connsiteX233" fmla="*/ 145104 w 169449"/>
                <a:gd name="connsiteY233" fmla="*/ 8058 h 184651"/>
                <a:gd name="connsiteX234" fmla="*/ 146771 w 169449"/>
                <a:gd name="connsiteY234" fmla="*/ 3781 h 184651"/>
                <a:gd name="connsiteX235" fmla="*/ 147304 w 169449"/>
                <a:gd name="connsiteY235" fmla="*/ 1200 h 184651"/>
                <a:gd name="connsiteX236" fmla="*/ 148295 w 169449"/>
                <a:gd name="connsiteY236" fmla="*/ 0 h 184651"/>
                <a:gd name="connsiteX237" fmla="*/ 149438 w 169449"/>
                <a:gd name="connsiteY237" fmla="*/ 86 h 184651"/>
                <a:gd name="connsiteX238" fmla="*/ 150400 w 169449"/>
                <a:gd name="connsiteY238" fmla="*/ 848 h 184651"/>
                <a:gd name="connsiteX239" fmla="*/ 151609 w 169449"/>
                <a:gd name="connsiteY239" fmla="*/ 1286 h 184651"/>
                <a:gd name="connsiteX240" fmla="*/ 153219 w 169449"/>
                <a:gd name="connsiteY240" fmla="*/ 867 h 184651"/>
                <a:gd name="connsiteX241" fmla="*/ 154353 w 169449"/>
                <a:gd name="connsiteY241" fmla="*/ 1524 h 184651"/>
                <a:gd name="connsiteX242" fmla="*/ 155057 w 169449"/>
                <a:gd name="connsiteY242" fmla="*/ 2915 h 184651"/>
                <a:gd name="connsiteX243" fmla="*/ 157439 w 169449"/>
                <a:gd name="connsiteY243" fmla="*/ 3867 h 184651"/>
                <a:gd name="connsiteX244" fmla="*/ 157658 w 169449"/>
                <a:gd name="connsiteY244" fmla="*/ 4563 h 184651"/>
                <a:gd name="connsiteX245" fmla="*/ 157601 w 169449"/>
                <a:gd name="connsiteY245" fmla="*/ 9201 h 184651"/>
                <a:gd name="connsiteX246" fmla="*/ 158905 w 169449"/>
                <a:gd name="connsiteY246" fmla="*/ 11373 h 184651"/>
                <a:gd name="connsiteX247" fmla="*/ 160658 w 169449"/>
                <a:gd name="connsiteY247" fmla="*/ 13335 h 184651"/>
                <a:gd name="connsiteX248" fmla="*/ 163049 w 169449"/>
                <a:gd name="connsiteY248" fmla="*/ 15116 h 184651"/>
                <a:gd name="connsiteX249" fmla="*/ 164335 w 169449"/>
                <a:gd name="connsiteY249" fmla="*/ 15516 h 184651"/>
                <a:gd name="connsiteX250" fmla="*/ 165154 w 169449"/>
                <a:gd name="connsiteY250" fmla="*/ 16821 h 184651"/>
                <a:gd name="connsiteX251" fmla="*/ 14878 w 169449"/>
                <a:gd name="connsiteY251" fmla="*/ 122739 h 184651"/>
                <a:gd name="connsiteX252" fmla="*/ 13383 w 169449"/>
                <a:gd name="connsiteY252" fmla="*/ 123730 h 184651"/>
                <a:gd name="connsiteX253" fmla="*/ 13297 w 169449"/>
                <a:gd name="connsiteY253" fmla="*/ 121958 h 184651"/>
                <a:gd name="connsiteX254" fmla="*/ 14459 w 169449"/>
                <a:gd name="connsiteY254" fmla="*/ 120463 h 184651"/>
                <a:gd name="connsiteX255" fmla="*/ 15669 w 169449"/>
                <a:gd name="connsiteY255" fmla="*/ 120262 h 184651"/>
                <a:gd name="connsiteX256" fmla="*/ 14878 w 169449"/>
                <a:gd name="connsiteY256" fmla="*/ 122739 h 18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169449" h="184651">
                  <a:moveTo>
                    <a:pt x="165154" y="16821"/>
                  </a:moveTo>
                  <a:lnTo>
                    <a:pt x="165878" y="19012"/>
                  </a:lnTo>
                  <a:lnTo>
                    <a:pt x="167593" y="21146"/>
                  </a:lnTo>
                  <a:lnTo>
                    <a:pt x="168488" y="22698"/>
                  </a:lnTo>
                  <a:lnTo>
                    <a:pt x="168669" y="24308"/>
                  </a:lnTo>
                  <a:lnTo>
                    <a:pt x="169450" y="25213"/>
                  </a:lnTo>
                  <a:lnTo>
                    <a:pt x="168088" y="26213"/>
                  </a:lnTo>
                  <a:lnTo>
                    <a:pt x="166297" y="25603"/>
                  </a:lnTo>
                  <a:lnTo>
                    <a:pt x="163316" y="25241"/>
                  </a:lnTo>
                  <a:lnTo>
                    <a:pt x="159496" y="28394"/>
                  </a:lnTo>
                  <a:lnTo>
                    <a:pt x="157382" y="29499"/>
                  </a:lnTo>
                  <a:lnTo>
                    <a:pt x="155896" y="32595"/>
                  </a:lnTo>
                  <a:lnTo>
                    <a:pt x="152915" y="34433"/>
                  </a:lnTo>
                  <a:lnTo>
                    <a:pt x="151286" y="36385"/>
                  </a:lnTo>
                  <a:lnTo>
                    <a:pt x="149171" y="39767"/>
                  </a:lnTo>
                  <a:lnTo>
                    <a:pt x="147781" y="43024"/>
                  </a:lnTo>
                  <a:lnTo>
                    <a:pt x="144570" y="46358"/>
                  </a:lnTo>
                  <a:lnTo>
                    <a:pt x="142694" y="50540"/>
                  </a:lnTo>
                  <a:lnTo>
                    <a:pt x="142590" y="54121"/>
                  </a:lnTo>
                  <a:lnTo>
                    <a:pt x="144637" y="57778"/>
                  </a:lnTo>
                  <a:lnTo>
                    <a:pt x="144828" y="60884"/>
                  </a:lnTo>
                  <a:lnTo>
                    <a:pt x="143399" y="67265"/>
                  </a:lnTo>
                  <a:lnTo>
                    <a:pt x="144189" y="74019"/>
                  </a:lnTo>
                  <a:lnTo>
                    <a:pt x="143303" y="76657"/>
                  </a:lnTo>
                  <a:lnTo>
                    <a:pt x="133474" y="81267"/>
                  </a:lnTo>
                  <a:lnTo>
                    <a:pt x="130902" y="83563"/>
                  </a:lnTo>
                  <a:lnTo>
                    <a:pt x="127292" y="89516"/>
                  </a:lnTo>
                  <a:lnTo>
                    <a:pt x="122891" y="91726"/>
                  </a:lnTo>
                  <a:lnTo>
                    <a:pt x="120158" y="94145"/>
                  </a:lnTo>
                  <a:lnTo>
                    <a:pt x="116377" y="95574"/>
                  </a:lnTo>
                  <a:lnTo>
                    <a:pt x="113957" y="99746"/>
                  </a:lnTo>
                  <a:lnTo>
                    <a:pt x="111300" y="102108"/>
                  </a:lnTo>
                  <a:lnTo>
                    <a:pt x="108138" y="103546"/>
                  </a:lnTo>
                  <a:lnTo>
                    <a:pt x="105766" y="105394"/>
                  </a:lnTo>
                  <a:lnTo>
                    <a:pt x="100469" y="105508"/>
                  </a:lnTo>
                  <a:lnTo>
                    <a:pt x="96727" y="106794"/>
                  </a:lnTo>
                  <a:lnTo>
                    <a:pt x="94069" y="110252"/>
                  </a:lnTo>
                  <a:lnTo>
                    <a:pt x="86077" y="114205"/>
                  </a:lnTo>
                  <a:lnTo>
                    <a:pt x="84991" y="117186"/>
                  </a:lnTo>
                  <a:lnTo>
                    <a:pt x="85525" y="121777"/>
                  </a:lnTo>
                  <a:lnTo>
                    <a:pt x="85573" y="125292"/>
                  </a:lnTo>
                  <a:lnTo>
                    <a:pt x="84877" y="128178"/>
                  </a:lnTo>
                  <a:lnTo>
                    <a:pt x="83125" y="127368"/>
                  </a:lnTo>
                  <a:lnTo>
                    <a:pt x="82182" y="128311"/>
                  </a:lnTo>
                  <a:lnTo>
                    <a:pt x="81143" y="130978"/>
                  </a:lnTo>
                  <a:lnTo>
                    <a:pt x="81439" y="134007"/>
                  </a:lnTo>
                  <a:lnTo>
                    <a:pt x="84182" y="134988"/>
                  </a:lnTo>
                  <a:lnTo>
                    <a:pt x="86420" y="136227"/>
                  </a:lnTo>
                  <a:lnTo>
                    <a:pt x="89573" y="136855"/>
                  </a:lnTo>
                  <a:lnTo>
                    <a:pt x="91907" y="138255"/>
                  </a:lnTo>
                  <a:lnTo>
                    <a:pt x="96869" y="144637"/>
                  </a:lnTo>
                  <a:lnTo>
                    <a:pt x="100918" y="147418"/>
                  </a:lnTo>
                  <a:lnTo>
                    <a:pt x="101965" y="148447"/>
                  </a:lnTo>
                  <a:lnTo>
                    <a:pt x="104289" y="149847"/>
                  </a:lnTo>
                  <a:lnTo>
                    <a:pt x="106432" y="152038"/>
                  </a:lnTo>
                  <a:lnTo>
                    <a:pt x="107642" y="154000"/>
                  </a:lnTo>
                  <a:lnTo>
                    <a:pt x="106699" y="154534"/>
                  </a:lnTo>
                  <a:lnTo>
                    <a:pt x="105090" y="157401"/>
                  </a:lnTo>
                  <a:lnTo>
                    <a:pt x="103584" y="161029"/>
                  </a:lnTo>
                  <a:lnTo>
                    <a:pt x="102137" y="162992"/>
                  </a:lnTo>
                  <a:lnTo>
                    <a:pt x="100469" y="164077"/>
                  </a:lnTo>
                  <a:lnTo>
                    <a:pt x="98670" y="164716"/>
                  </a:lnTo>
                  <a:lnTo>
                    <a:pt x="95098" y="164992"/>
                  </a:lnTo>
                  <a:lnTo>
                    <a:pt x="91869" y="164744"/>
                  </a:lnTo>
                  <a:lnTo>
                    <a:pt x="90831" y="164354"/>
                  </a:lnTo>
                  <a:lnTo>
                    <a:pt x="86392" y="164582"/>
                  </a:lnTo>
                  <a:lnTo>
                    <a:pt x="85134" y="164840"/>
                  </a:lnTo>
                  <a:lnTo>
                    <a:pt x="78762" y="164563"/>
                  </a:lnTo>
                  <a:lnTo>
                    <a:pt x="75429" y="164859"/>
                  </a:lnTo>
                  <a:lnTo>
                    <a:pt x="73304" y="165563"/>
                  </a:lnTo>
                  <a:lnTo>
                    <a:pt x="71142" y="167030"/>
                  </a:lnTo>
                  <a:lnTo>
                    <a:pt x="69285" y="169231"/>
                  </a:lnTo>
                  <a:lnTo>
                    <a:pt x="67646" y="171583"/>
                  </a:lnTo>
                  <a:lnTo>
                    <a:pt x="64313" y="175879"/>
                  </a:lnTo>
                  <a:lnTo>
                    <a:pt x="61979" y="177965"/>
                  </a:lnTo>
                  <a:lnTo>
                    <a:pt x="61969" y="180975"/>
                  </a:lnTo>
                  <a:lnTo>
                    <a:pt x="61913" y="181889"/>
                  </a:lnTo>
                  <a:lnTo>
                    <a:pt x="61093" y="182528"/>
                  </a:lnTo>
                  <a:lnTo>
                    <a:pt x="60817" y="182251"/>
                  </a:lnTo>
                  <a:lnTo>
                    <a:pt x="59464" y="182032"/>
                  </a:lnTo>
                  <a:lnTo>
                    <a:pt x="54045" y="179279"/>
                  </a:lnTo>
                  <a:lnTo>
                    <a:pt x="49578" y="180956"/>
                  </a:lnTo>
                  <a:lnTo>
                    <a:pt x="48453" y="183137"/>
                  </a:lnTo>
                  <a:lnTo>
                    <a:pt x="47273" y="183842"/>
                  </a:lnTo>
                  <a:lnTo>
                    <a:pt x="45491" y="179565"/>
                  </a:lnTo>
                  <a:lnTo>
                    <a:pt x="42586" y="179432"/>
                  </a:lnTo>
                  <a:lnTo>
                    <a:pt x="37976" y="175660"/>
                  </a:lnTo>
                  <a:lnTo>
                    <a:pt x="35995" y="176431"/>
                  </a:lnTo>
                  <a:lnTo>
                    <a:pt x="35490" y="177946"/>
                  </a:lnTo>
                  <a:lnTo>
                    <a:pt x="32957" y="181413"/>
                  </a:lnTo>
                  <a:lnTo>
                    <a:pt x="29423" y="184270"/>
                  </a:lnTo>
                  <a:lnTo>
                    <a:pt x="28280" y="184652"/>
                  </a:lnTo>
                  <a:lnTo>
                    <a:pt x="26975" y="184452"/>
                  </a:lnTo>
                  <a:lnTo>
                    <a:pt x="27165" y="183661"/>
                  </a:lnTo>
                  <a:lnTo>
                    <a:pt x="25727" y="180451"/>
                  </a:lnTo>
                  <a:lnTo>
                    <a:pt x="20145" y="179156"/>
                  </a:lnTo>
                  <a:lnTo>
                    <a:pt x="18136" y="177784"/>
                  </a:lnTo>
                  <a:lnTo>
                    <a:pt x="17116" y="177489"/>
                  </a:lnTo>
                  <a:lnTo>
                    <a:pt x="22584" y="173898"/>
                  </a:lnTo>
                  <a:lnTo>
                    <a:pt x="24012" y="173260"/>
                  </a:lnTo>
                  <a:lnTo>
                    <a:pt x="22946" y="172421"/>
                  </a:lnTo>
                  <a:lnTo>
                    <a:pt x="21764" y="172012"/>
                  </a:lnTo>
                  <a:lnTo>
                    <a:pt x="17279" y="172545"/>
                  </a:lnTo>
                  <a:lnTo>
                    <a:pt x="14935" y="171364"/>
                  </a:lnTo>
                  <a:lnTo>
                    <a:pt x="11525" y="171745"/>
                  </a:lnTo>
                  <a:lnTo>
                    <a:pt x="9154" y="170812"/>
                  </a:lnTo>
                  <a:lnTo>
                    <a:pt x="14068" y="167278"/>
                  </a:lnTo>
                  <a:lnTo>
                    <a:pt x="14288" y="165192"/>
                  </a:lnTo>
                  <a:lnTo>
                    <a:pt x="14231" y="163601"/>
                  </a:lnTo>
                  <a:lnTo>
                    <a:pt x="16716" y="158896"/>
                  </a:lnTo>
                  <a:lnTo>
                    <a:pt x="19222" y="156296"/>
                  </a:lnTo>
                  <a:lnTo>
                    <a:pt x="25708" y="152590"/>
                  </a:lnTo>
                  <a:lnTo>
                    <a:pt x="28527" y="152076"/>
                  </a:lnTo>
                  <a:lnTo>
                    <a:pt x="30575" y="152229"/>
                  </a:lnTo>
                  <a:lnTo>
                    <a:pt x="32252" y="151886"/>
                  </a:lnTo>
                  <a:lnTo>
                    <a:pt x="30489" y="150466"/>
                  </a:lnTo>
                  <a:lnTo>
                    <a:pt x="28766" y="149819"/>
                  </a:lnTo>
                  <a:lnTo>
                    <a:pt x="25413" y="149952"/>
                  </a:lnTo>
                  <a:lnTo>
                    <a:pt x="21936" y="147818"/>
                  </a:lnTo>
                  <a:lnTo>
                    <a:pt x="21631" y="145561"/>
                  </a:lnTo>
                  <a:lnTo>
                    <a:pt x="28375" y="131264"/>
                  </a:lnTo>
                  <a:lnTo>
                    <a:pt x="28470" y="129959"/>
                  </a:lnTo>
                  <a:lnTo>
                    <a:pt x="27423" y="126463"/>
                  </a:lnTo>
                  <a:lnTo>
                    <a:pt x="27080" y="123053"/>
                  </a:lnTo>
                  <a:lnTo>
                    <a:pt x="22241" y="121091"/>
                  </a:lnTo>
                  <a:lnTo>
                    <a:pt x="20098" y="120853"/>
                  </a:lnTo>
                  <a:lnTo>
                    <a:pt x="13897" y="116995"/>
                  </a:lnTo>
                  <a:lnTo>
                    <a:pt x="11420" y="115043"/>
                  </a:lnTo>
                  <a:lnTo>
                    <a:pt x="10439" y="115624"/>
                  </a:lnTo>
                  <a:lnTo>
                    <a:pt x="10259" y="118710"/>
                  </a:lnTo>
                  <a:lnTo>
                    <a:pt x="9373" y="119396"/>
                  </a:lnTo>
                  <a:lnTo>
                    <a:pt x="7744" y="119996"/>
                  </a:lnTo>
                  <a:lnTo>
                    <a:pt x="6925" y="116472"/>
                  </a:lnTo>
                  <a:lnTo>
                    <a:pt x="5582" y="113919"/>
                  </a:lnTo>
                  <a:lnTo>
                    <a:pt x="1467" y="111318"/>
                  </a:lnTo>
                  <a:lnTo>
                    <a:pt x="0" y="109890"/>
                  </a:lnTo>
                  <a:lnTo>
                    <a:pt x="705" y="106785"/>
                  </a:lnTo>
                  <a:lnTo>
                    <a:pt x="362" y="106508"/>
                  </a:lnTo>
                  <a:lnTo>
                    <a:pt x="1010" y="103022"/>
                  </a:lnTo>
                  <a:lnTo>
                    <a:pt x="3534" y="100327"/>
                  </a:lnTo>
                  <a:lnTo>
                    <a:pt x="9716" y="95526"/>
                  </a:lnTo>
                  <a:lnTo>
                    <a:pt x="11306" y="93269"/>
                  </a:lnTo>
                  <a:lnTo>
                    <a:pt x="14450" y="90611"/>
                  </a:lnTo>
                  <a:lnTo>
                    <a:pt x="15859" y="90668"/>
                  </a:lnTo>
                  <a:lnTo>
                    <a:pt x="17316" y="90440"/>
                  </a:lnTo>
                  <a:lnTo>
                    <a:pt x="17755" y="89278"/>
                  </a:lnTo>
                  <a:lnTo>
                    <a:pt x="18088" y="88363"/>
                  </a:lnTo>
                  <a:lnTo>
                    <a:pt x="19345" y="87535"/>
                  </a:lnTo>
                  <a:lnTo>
                    <a:pt x="22365" y="86068"/>
                  </a:lnTo>
                  <a:lnTo>
                    <a:pt x="25794" y="84134"/>
                  </a:lnTo>
                  <a:lnTo>
                    <a:pt x="28537" y="83591"/>
                  </a:lnTo>
                  <a:lnTo>
                    <a:pt x="31899" y="80686"/>
                  </a:lnTo>
                  <a:lnTo>
                    <a:pt x="33271" y="79410"/>
                  </a:lnTo>
                  <a:lnTo>
                    <a:pt x="34652" y="79410"/>
                  </a:lnTo>
                  <a:lnTo>
                    <a:pt x="35023" y="78810"/>
                  </a:lnTo>
                  <a:lnTo>
                    <a:pt x="35805" y="77305"/>
                  </a:lnTo>
                  <a:lnTo>
                    <a:pt x="36872" y="76314"/>
                  </a:lnTo>
                  <a:lnTo>
                    <a:pt x="38357" y="76124"/>
                  </a:lnTo>
                  <a:lnTo>
                    <a:pt x="40786" y="75409"/>
                  </a:lnTo>
                  <a:lnTo>
                    <a:pt x="43834" y="74971"/>
                  </a:lnTo>
                  <a:lnTo>
                    <a:pt x="45911" y="72523"/>
                  </a:lnTo>
                  <a:lnTo>
                    <a:pt x="46615" y="70771"/>
                  </a:lnTo>
                  <a:lnTo>
                    <a:pt x="47996" y="68847"/>
                  </a:lnTo>
                  <a:lnTo>
                    <a:pt x="50911" y="66742"/>
                  </a:lnTo>
                  <a:lnTo>
                    <a:pt x="52921" y="63627"/>
                  </a:lnTo>
                  <a:lnTo>
                    <a:pt x="55140" y="60245"/>
                  </a:lnTo>
                  <a:lnTo>
                    <a:pt x="56198" y="59160"/>
                  </a:lnTo>
                  <a:lnTo>
                    <a:pt x="57236" y="58941"/>
                  </a:lnTo>
                  <a:lnTo>
                    <a:pt x="57845" y="57664"/>
                  </a:lnTo>
                  <a:lnTo>
                    <a:pt x="58560" y="54054"/>
                  </a:lnTo>
                  <a:lnTo>
                    <a:pt x="59579" y="50540"/>
                  </a:lnTo>
                  <a:lnTo>
                    <a:pt x="60179" y="48882"/>
                  </a:lnTo>
                  <a:lnTo>
                    <a:pt x="62751" y="47072"/>
                  </a:lnTo>
                  <a:lnTo>
                    <a:pt x="63398" y="46187"/>
                  </a:lnTo>
                  <a:lnTo>
                    <a:pt x="63979" y="45891"/>
                  </a:lnTo>
                  <a:lnTo>
                    <a:pt x="65170" y="46129"/>
                  </a:lnTo>
                  <a:lnTo>
                    <a:pt x="66770" y="45063"/>
                  </a:lnTo>
                  <a:lnTo>
                    <a:pt x="68266" y="43882"/>
                  </a:lnTo>
                  <a:lnTo>
                    <a:pt x="69637" y="44291"/>
                  </a:lnTo>
                  <a:lnTo>
                    <a:pt x="71028" y="45272"/>
                  </a:lnTo>
                  <a:lnTo>
                    <a:pt x="72476" y="47225"/>
                  </a:lnTo>
                  <a:lnTo>
                    <a:pt x="73123" y="48778"/>
                  </a:lnTo>
                  <a:lnTo>
                    <a:pt x="74266" y="50073"/>
                  </a:lnTo>
                  <a:lnTo>
                    <a:pt x="74486" y="51959"/>
                  </a:lnTo>
                  <a:lnTo>
                    <a:pt x="75638" y="52778"/>
                  </a:lnTo>
                  <a:lnTo>
                    <a:pt x="78077" y="53187"/>
                  </a:lnTo>
                  <a:lnTo>
                    <a:pt x="82068" y="54473"/>
                  </a:lnTo>
                  <a:lnTo>
                    <a:pt x="84649" y="54540"/>
                  </a:lnTo>
                  <a:lnTo>
                    <a:pt x="86125" y="55502"/>
                  </a:lnTo>
                  <a:lnTo>
                    <a:pt x="89211" y="56026"/>
                  </a:lnTo>
                  <a:lnTo>
                    <a:pt x="95383" y="55273"/>
                  </a:lnTo>
                  <a:lnTo>
                    <a:pt x="97907" y="55712"/>
                  </a:lnTo>
                  <a:lnTo>
                    <a:pt x="98965" y="56893"/>
                  </a:lnTo>
                  <a:lnTo>
                    <a:pt x="100527" y="57826"/>
                  </a:lnTo>
                  <a:lnTo>
                    <a:pt x="101546" y="57883"/>
                  </a:lnTo>
                  <a:lnTo>
                    <a:pt x="102908" y="56274"/>
                  </a:lnTo>
                  <a:lnTo>
                    <a:pt x="104366" y="53664"/>
                  </a:lnTo>
                  <a:lnTo>
                    <a:pt x="105327" y="51663"/>
                  </a:lnTo>
                  <a:lnTo>
                    <a:pt x="105290" y="50073"/>
                  </a:lnTo>
                  <a:lnTo>
                    <a:pt x="104442" y="48358"/>
                  </a:lnTo>
                  <a:lnTo>
                    <a:pt x="102413" y="46768"/>
                  </a:lnTo>
                  <a:lnTo>
                    <a:pt x="101070" y="44301"/>
                  </a:lnTo>
                  <a:lnTo>
                    <a:pt x="99793" y="41748"/>
                  </a:lnTo>
                  <a:lnTo>
                    <a:pt x="99041" y="40919"/>
                  </a:lnTo>
                  <a:lnTo>
                    <a:pt x="98431" y="39681"/>
                  </a:lnTo>
                  <a:lnTo>
                    <a:pt x="98317" y="37776"/>
                  </a:lnTo>
                  <a:lnTo>
                    <a:pt x="98755" y="36490"/>
                  </a:lnTo>
                  <a:lnTo>
                    <a:pt x="101832" y="35633"/>
                  </a:lnTo>
                  <a:lnTo>
                    <a:pt x="105775" y="35128"/>
                  </a:lnTo>
                  <a:lnTo>
                    <a:pt x="108966" y="35671"/>
                  </a:lnTo>
                  <a:lnTo>
                    <a:pt x="114300" y="35309"/>
                  </a:lnTo>
                  <a:lnTo>
                    <a:pt x="117577" y="34595"/>
                  </a:lnTo>
                  <a:lnTo>
                    <a:pt x="120005" y="34699"/>
                  </a:lnTo>
                  <a:lnTo>
                    <a:pt x="122234" y="34690"/>
                  </a:lnTo>
                  <a:lnTo>
                    <a:pt x="123225" y="33594"/>
                  </a:lnTo>
                  <a:lnTo>
                    <a:pt x="126339" y="30956"/>
                  </a:lnTo>
                  <a:lnTo>
                    <a:pt x="127845" y="30013"/>
                  </a:lnTo>
                  <a:lnTo>
                    <a:pt x="129502" y="28222"/>
                  </a:lnTo>
                  <a:lnTo>
                    <a:pt x="129759" y="26346"/>
                  </a:lnTo>
                  <a:lnTo>
                    <a:pt x="130093" y="24822"/>
                  </a:lnTo>
                  <a:lnTo>
                    <a:pt x="131026" y="23203"/>
                  </a:lnTo>
                  <a:lnTo>
                    <a:pt x="132664" y="21193"/>
                  </a:lnTo>
                  <a:lnTo>
                    <a:pt x="134055" y="20269"/>
                  </a:lnTo>
                  <a:lnTo>
                    <a:pt x="135607" y="20393"/>
                  </a:lnTo>
                  <a:lnTo>
                    <a:pt x="137236" y="21317"/>
                  </a:lnTo>
                  <a:lnTo>
                    <a:pt x="138275" y="22241"/>
                  </a:lnTo>
                  <a:lnTo>
                    <a:pt x="139446" y="21974"/>
                  </a:lnTo>
                  <a:lnTo>
                    <a:pt x="140427" y="20393"/>
                  </a:lnTo>
                  <a:lnTo>
                    <a:pt x="141065" y="20088"/>
                  </a:lnTo>
                  <a:lnTo>
                    <a:pt x="142923" y="19945"/>
                  </a:lnTo>
                  <a:lnTo>
                    <a:pt x="143523" y="18974"/>
                  </a:lnTo>
                  <a:lnTo>
                    <a:pt x="144237" y="14316"/>
                  </a:lnTo>
                  <a:lnTo>
                    <a:pt x="144952" y="10639"/>
                  </a:lnTo>
                  <a:lnTo>
                    <a:pt x="145104" y="8058"/>
                  </a:lnTo>
                  <a:lnTo>
                    <a:pt x="146771" y="3781"/>
                  </a:lnTo>
                  <a:lnTo>
                    <a:pt x="147304" y="1200"/>
                  </a:lnTo>
                  <a:lnTo>
                    <a:pt x="148295" y="0"/>
                  </a:lnTo>
                  <a:lnTo>
                    <a:pt x="149438" y="86"/>
                  </a:lnTo>
                  <a:lnTo>
                    <a:pt x="150400" y="848"/>
                  </a:lnTo>
                  <a:lnTo>
                    <a:pt x="151609" y="1286"/>
                  </a:lnTo>
                  <a:lnTo>
                    <a:pt x="153219" y="867"/>
                  </a:lnTo>
                  <a:lnTo>
                    <a:pt x="154353" y="1524"/>
                  </a:lnTo>
                  <a:lnTo>
                    <a:pt x="155057" y="2915"/>
                  </a:lnTo>
                  <a:lnTo>
                    <a:pt x="157439" y="3867"/>
                  </a:lnTo>
                  <a:lnTo>
                    <a:pt x="157658" y="4563"/>
                  </a:lnTo>
                  <a:lnTo>
                    <a:pt x="157601" y="9201"/>
                  </a:lnTo>
                  <a:lnTo>
                    <a:pt x="158905" y="11373"/>
                  </a:lnTo>
                  <a:lnTo>
                    <a:pt x="160658" y="13335"/>
                  </a:lnTo>
                  <a:lnTo>
                    <a:pt x="163049" y="15116"/>
                  </a:lnTo>
                  <a:lnTo>
                    <a:pt x="164335" y="15516"/>
                  </a:lnTo>
                  <a:lnTo>
                    <a:pt x="165154" y="16821"/>
                  </a:lnTo>
                  <a:close/>
                  <a:moveTo>
                    <a:pt x="14878" y="122739"/>
                  </a:moveTo>
                  <a:lnTo>
                    <a:pt x="13383" y="123730"/>
                  </a:lnTo>
                  <a:lnTo>
                    <a:pt x="13297" y="121958"/>
                  </a:lnTo>
                  <a:lnTo>
                    <a:pt x="14459" y="120463"/>
                  </a:lnTo>
                  <a:lnTo>
                    <a:pt x="15669" y="120262"/>
                  </a:lnTo>
                  <a:lnTo>
                    <a:pt x="14878" y="12273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4" name="Freeform: Shape 33">
              <a:extLst>
                <a:ext uri="{FF2B5EF4-FFF2-40B4-BE49-F238E27FC236}">
                  <a16:creationId xmlns:a16="http://schemas.microsoft.com/office/drawing/2014/main" id="{5D2FCE99-927D-C255-12CA-9639B711AEE4}"/>
                </a:ext>
              </a:extLst>
            </p:cNvPr>
            <p:cNvSpPr>
              <a:spLocks/>
            </p:cNvSpPr>
            <p:nvPr/>
          </p:nvSpPr>
          <p:spPr>
            <a:xfrm>
              <a:off x="9177658" y="3551971"/>
              <a:ext cx="131702" cy="178317"/>
            </a:xfrm>
            <a:custGeom>
              <a:avLst/>
              <a:gdLst>
                <a:gd name="connsiteX0" fmla="*/ 16745 w 131702"/>
                <a:gd name="connsiteY0" fmla="*/ 28527 h 178317"/>
                <a:gd name="connsiteX1" fmla="*/ 17564 w 131702"/>
                <a:gd name="connsiteY1" fmla="*/ 27889 h 178317"/>
                <a:gd name="connsiteX2" fmla="*/ 17621 w 131702"/>
                <a:gd name="connsiteY2" fmla="*/ 26975 h 178317"/>
                <a:gd name="connsiteX3" fmla="*/ 17631 w 131702"/>
                <a:gd name="connsiteY3" fmla="*/ 23965 h 178317"/>
                <a:gd name="connsiteX4" fmla="*/ 19964 w 131702"/>
                <a:gd name="connsiteY4" fmla="*/ 21879 h 178317"/>
                <a:gd name="connsiteX5" fmla="*/ 23298 w 131702"/>
                <a:gd name="connsiteY5" fmla="*/ 17583 h 178317"/>
                <a:gd name="connsiteX6" fmla="*/ 24936 w 131702"/>
                <a:gd name="connsiteY6" fmla="*/ 15230 h 178317"/>
                <a:gd name="connsiteX7" fmla="*/ 26794 w 131702"/>
                <a:gd name="connsiteY7" fmla="*/ 13030 h 178317"/>
                <a:gd name="connsiteX8" fmla="*/ 28956 w 131702"/>
                <a:gd name="connsiteY8" fmla="*/ 11563 h 178317"/>
                <a:gd name="connsiteX9" fmla="*/ 31080 w 131702"/>
                <a:gd name="connsiteY9" fmla="*/ 10859 h 178317"/>
                <a:gd name="connsiteX10" fmla="*/ 34414 w 131702"/>
                <a:gd name="connsiteY10" fmla="*/ 10563 h 178317"/>
                <a:gd name="connsiteX11" fmla="*/ 40786 w 131702"/>
                <a:gd name="connsiteY11" fmla="*/ 10839 h 178317"/>
                <a:gd name="connsiteX12" fmla="*/ 42043 w 131702"/>
                <a:gd name="connsiteY12" fmla="*/ 10582 h 178317"/>
                <a:gd name="connsiteX13" fmla="*/ 46482 w 131702"/>
                <a:gd name="connsiteY13" fmla="*/ 10354 h 178317"/>
                <a:gd name="connsiteX14" fmla="*/ 47520 w 131702"/>
                <a:gd name="connsiteY14" fmla="*/ 10744 h 178317"/>
                <a:gd name="connsiteX15" fmla="*/ 50749 w 131702"/>
                <a:gd name="connsiteY15" fmla="*/ 10992 h 178317"/>
                <a:gd name="connsiteX16" fmla="*/ 54321 w 131702"/>
                <a:gd name="connsiteY16" fmla="*/ 10716 h 178317"/>
                <a:gd name="connsiteX17" fmla="*/ 56121 w 131702"/>
                <a:gd name="connsiteY17" fmla="*/ 10078 h 178317"/>
                <a:gd name="connsiteX18" fmla="*/ 57788 w 131702"/>
                <a:gd name="connsiteY18" fmla="*/ 8992 h 178317"/>
                <a:gd name="connsiteX19" fmla="*/ 59236 w 131702"/>
                <a:gd name="connsiteY19" fmla="*/ 7030 h 178317"/>
                <a:gd name="connsiteX20" fmla="*/ 60741 w 131702"/>
                <a:gd name="connsiteY20" fmla="*/ 3400 h 178317"/>
                <a:gd name="connsiteX21" fmla="*/ 62351 w 131702"/>
                <a:gd name="connsiteY21" fmla="*/ 533 h 178317"/>
                <a:gd name="connsiteX22" fmla="*/ 63294 w 131702"/>
                <a:gd name="connsiteY22" fmla="*/ 0 h 178317"/>
                <a:gd name="connsiteX23" fmla="*/ 69828 w 131702"/>
                <a:gd name="connsiteY23" fmla="*/ 15192 h 178317"/>
                <a:gd name="connsiteX24" fmla="*/ 76067 w 131702"/>
                <a:gd name="connsiteY24" fmla="*/ 24965 h 178317"/>
                <a:gd name="connsiteX25" fmla="*/ 81391 w 131702"/>
                <a:gd name="connsiteY25" fmla="*/ 32013 h 178317"/>
                <a:gd name="connsiteX26" fmla="*/ 88973 w 131702"/>
                <a:gd name="connsiteY26" fmla="*/ 45529 h 178317"/>
                <a:gd name="connsiteX27" fmla="*/ 91192 w 131702"/>
                <a:gd name="connsiteY27" fmla="*/ 52731 h 178317"/>
                <a:gd name="connsiteX28" fmla="*/ 91402 w 131702"/>
                <a:gd name="connsiteY28" fmla="*/ 57178 h 178317"/>
                <a:gd name="connsiteX29" fmla="*/ 92669 w 131702"/>
                <a:gd name="connsiteY29" fmla="*/ 63284 h 178317"/>
                <a:gd name="connsiteX30" fmla="*/ 91593 w 131702"/>
                <a:gd name="connsiteY30" fmla="*/ 66780 h 178317"/>
                <a:gd name="connsiteX31" fmla="*/ 91907 w 131702"/>
                <a:gd name="connsiteY31" fmla="*/ 72276 h 178317"/>
                <a:gd name="connsiteX32" fmla="*/ 91430 w 131702"/>
                <a:gd name="connsiteY32" fmla="*/ 75095 h 178317"/>
                <a:gd name="connsiteX33" fmla="*/ 90497 w 131702"/>
                <a:gd name="connsiteY33" fmla="*/ 77171 h 178317"/>
                <a:gd name="connsiteX34" fmla="*/ 90468 w 131702"/>
                <a:gd name="connsiteY34" fmla="*/ 81153 h 178317"/>
                <a:gd name="connsiteX35" fmla="*/ 90764 w 131702"/>
                <a:gd name="connsiteY35" fmla="*/ 83277 h 178317"/>
                <a:gd name="connsiteX36" fmla="*/ 90792 w 131702"/>
                <a:gd name="connsiteY36" fmla="*/ 86096 h 178317"/>
                <a:gd name="connsiteX37" fmla="*/ 91392 w 131702"/>
                <a:gd name="connsiteY37" fmla="*/ 87192 h 178317"/>
                <a:gd name="connsiteX38" fmla="*/ 92259 w 131702"/>
                <a:gd name="connsiteY38" fmla="*/ 87592 h 178317"/>
                <a:gd name="connsiteX39" fmla="*/ 93640 w 131702"/>
                <a:gd name="connsiteY39" fmla="*/ 86573 h 178317"/>
                <a:gd name="connsiteX40" fmla="*/ 95326 w 131702"/>
                <a:gd name="connsiteY40" fmla="*/ 86144 h 178317"/>
                <a:gd name="connsiteX41" fmla="*/ 95031 w 131702"/>
                <a:gd name="connsiteY41" fmla="*/ 89525 h 178317"/>
                <a:gd name="connsiteX42" fmla="*/ 92993 w 131702"/>
                <a:gd name="connsiteY42" fmla="*/ 98069 h 178317"/>
                <a:gd name="connsiteX43" fmla="*/ 91221 w 131702"/>
                <a:gd name="connsiteY43" fmla="*/ 104270 h 178317"/>
                <a:gd name="connsiteX44" fmla="*/ 88811 w 131702"/>
                <a:gd name="connsiteY44" fmla="*/ 109661 h 178317"/>
                <a:gd name="connsiteX45" fmla="*/ 85744 w 131702"/>
                <a:gd name="connsiteY45" fmla="*/ 114586 h 178317"/>
                <a:gd name="connsiteX46" fmla="*/ 82068 w 131702"/>
                <a:gd name="connsiteY46" fmla="*/ 116510 h 178317"/>
                <a:gd name="connsiteX47" fmla="*/ 79486 w 131702"/>
                <a:gd name="connsiteY47" fmla="*/ 117195 h 178317"/>
                <a:gd name="connsiteX48" fmla="*/ 74552 w 131702"/>
                <a:gd name="connsiteY48" fmla="*/ 117443 h 178317"/>
                <a:gd name="connsiteX49" fmla="*/ 70456 w 131702"/>
                <a:gd name="connsiteY49" fmla="*/ 116615 h 178317"/>
                <a:gd name="connsiteX50" fmla="*/ 66942 w 131702"/>
                <a:gd name="connsiteY50" fmla="*/ 117215 h 178317"/>
                <a:gd name="connsiteX51" fmla="*/ 65532 w 131702"/>
                <a:gd name="connsiteY51" fmla="*/ 118234 h 178317"/>
                <a:gd name="connsiteX52" fmla="*/ 64484 w 131702"/>
                <a:gd name="connsiteY52" fmla="*/ 119986 h 178317"/>
                <a:gd name="connsiteX53" fmla="*/ 65256 w 131702"/>
                <a:gd name="connsiteY53" fmla="*/ 122701 h 178317"/>
                <a:gd name="connsiteX54" fmla="*/ 65151 w 131702"/>
                <a:gd name="connsiteY54" fmla="*/ 124701 h 178317"/>
                <a:gd name="connsiteX55" fmla="*/ 63646 w 131702"/>
                <a:gd name="connsiteY55" fmla="*/ 124549 h 178317"/>
                <a:gd name="connsiteX56" fmla="*/ 60665 w 131702"/>
                <a:gd name="connsiteY56" fmla="*/ 123387 h 178317"/>
                <a:gd name="connsiteX57" fmla="*/ 57359 w 131702"/>
                <a:gd name="connsiteY57" fmla="*/ 123225 h 178317"/>
                <a:gd name="connsiteX58" fmla="*/ 55816 w 131702"/>
                <a:gd name="connsiteY58" fmla="*/ 122644 h 178317"/>
                <a:gd name="connsiteX59" fmla="*/ 54254 w 131702"/>
                <a:gd name="connsiteY59" fmla="*/ 119777 h 178317"/>
                <a:gd name="connsiteX60" fmla="*/ 52664 w 131702"/>
                <a:gd name="connsiteY60" fmla="*/ 119882 h 178317"/>
                <a:gd name="connsiteX61" fmla="*/ 49902 w 131702"/>
                <a:gd name="connsiteY61" fmla="*/ 121587 h 178317"/>
                <a:gd name="connsiteX62" fmla="*/ 45672 w 131702"/>
                <a:gd name="connsiteY62" fmla="*/ 121968 h 178317"/>
                <a:gd name="connsiteX63" fmla="*/ 44186 w 131702"/>
                <a:gd name="connsiteY63" fmla="*/ 122892 h 178317"/>
                <a:gd name="connsiteX64" fmla="*/ 43653 w 131702"/>
                <a:gd name="connsiteY64" fmla="*/ 124082 h 178317"/>
                <a:gd name="connsiteX65" fmla="*/ 44262 w 131702"/>
                <a:gd name="connsiteY65" fmla="*/ 125587 h 178317"/>
                <a:gd name="connsiteX66" fmla="*/ 46396 w 131702"/>
                <a:gd name="connsiteY66" fmla="*/ 127559 h 178317"/>
                <a:gd name="connsiteX67" fmla="*/ 45682 w 131702"/>
                <a:gd name="connsiteY67" fmla="*/ 129550 h 178317"/>
                <a:gd name="connsiteX68" fmla="*/ 43472 w 131702"/>
                <a:gd name="connsiteY68" fmla="*/ 130540 h 178317"/>
                <a:gd name="connsiteX69" fmla="*/ 41681 w 131702"/>
                <a:gd name="connsiteY69" fmla="*/ 128092 h 178317"/>
                <a:gd name="connsiteX70" fmla="*/ 40567 w 131702"/>
                <a:gd name="connsiteY70" fmla="*/ 125692 h 178317"/>
                <a:gd name="connsiteX71" fmla="*/ 39319 w 131702"/>
                <a:gd name="connsiteY71" fmla="*/ 125559 h 178317"/>
                <a:gd name="connsiteX72" fmla="*/ 37376 w 131702"/>
                <a:gd name="connsiteY72" fmla="*/ 126244 h 178317"/>
                <a:gd name="connsiteX73" fmla="*/ 36986 w 131702"/>
                <a:gd name="connsiteY73" fmla="*/ 128835 h 178317"/>
                <a:gd name="connsiteX74" fmla="*/ 37891 w 131702"/>
                <a:gd name="connsiteY74" fmla="*/ 130597 h 178317"/>
                <a:gd name="connsiteX75" fmla="*/ 39376 w 131702"/>
                <a:gd name="connsiteY75" fmla="*/ 132645 h 178317"/>
                <a:gd name="connsiteX76" fmla="*/ 37290 w 131702"/>
                <a:gd name="connsiteY76" fmla="*/ 134998 h 178317"/>
                <a:gd name="connsiteX77" fmla="*/ 36738 w 131702"/>
                <a:gd name="connsiteY77" fmla="*/ 136674 h 178317"/>
                <a:gd name="connsiteX78" fmla="*/ 35243 w 131702"/>
                <a:gd name="connsiteY78" fmla="*/ 137874 h 178317"/>
                <a:gd name="connsiteX79" fmla="*/ 31204 w 131702"/>
                <a:gd name="connsiteY79" fmla="*/ 135198 h 178317"/>
                <a:gd name="connsiteX80" fmla="*/ 31785 w 131702"/>
                <a:gd name="connsiteY80" fmla="*/ 133293 h 178317"/>
                <a:gd name="connsiteX81" fmla="*/ 33537 w 131702"/>
                <a:gd name="connsiteY81" fmla="*/ 131464 h 178317"/>
                <a:gd name="connsiteX82" fmla="*/ 33747 w 131702"/>
                <a:gd name="connsiteY82" fmla="*/ 129559 h 178317"/>
                <a:gd name="connsiteX83" fmla="*/ 33166 w 131702"/>
                <a:gd name="connsiteY83" fmla="*/ 128435 h 178317"/>
                <a:gd name="connsiteX84" fmla="*/ 27394 w 131702"/>
                <a:gd name="connsiteY84" fmla="*/ 133236 h 178317"/>
                <a:gd name="connsiteX85" fmla="*/ 23832 w 131702"/>
                <a:gd name="connsiteY85" fmla="*/ 138665 h 178317"/>
                <a:gd name="connsiteX86" fmla="*/ 21927 w 131702"/>
                <a:gd name="connsiteY86" fmla="*/ 138265 h 178317"/>
                <a:gd name="connsiteX87" fmla="*/ 21136 w 131702"/>
                <a:gd name="connsiteY87" fmla="*/ 136874 h 178317"/>
                <a:gd name="connsiteX88" fmla="*/ 20021 w 131702"/>
                <a:gd name="connsiteY88" fmla="*/ 136303 h 178317"/>
                <a:gd name="connsiteX89" fmla="*/ 16173 w 131702"/>
                <a:gd name="connsiteY89" fmla="*/ 139798 h 178317"/>
                <a:gd name="connsiteX90" fmla="*/ 15469 w 131702"/>
                <a:gd name="connsiteY90" fmla="*/ 142570 h 178317"/>
                <a:gd name="connsiteX91" fmla="*/ 14059 w 131702"/>
                <a:gd name="connsiteY91" fmla="*/ 142675 h 178317"/>
                <a:gd name="connsiteX92" fmla="*/ 13440 w 131702"/>
                <a:gd name="connsiteY92" fmla="*/ 141503 h 178317"/>
                <a:gd name="connsiteX93" fmla="*/ 13392 w 131702"/>
                <a:gd name="connsiteY93" fmla="*/ 138989 h 178317"/>
                <a:gd name="connsiteX94" fmla="*/ 12735 w 131702"/>
                <a:gd name="connsiteY94" fmla="*/ 136874 h 178317"/>
                <a:gd name="connsiteX95" fmla="*/ 8744 w 131702"/>
                <a:gd name="connsiteY95" fmla="*/ 133788 h 178317"/>
                <a:gd name="connsiteX96" fmla="*/ 6934 w 131702"/>
                <a:gd name="connsiteY96" fmla="*/ 131083 h 178317"/>
                <a:gd name="connsiteX97" fmla="*/ 7915 w 131702"/>
                <a:gd name="connsiteY97" fmla="*/ 129569 h 178317"/>
                <a:gd name="connsiteX98" fmla="*/ 11249 w 131702"/>
                <a:gd name="connsiteY98" fmla="*/ 130388 h 178317"/>
                <a:gd name="connsiteX99" fmla="*/ 13888 w 131702"/>
                <a:gd name="connsiteY99" fmla="*/ 130283 h 178317"/>
                <a:gd name="connsiteX100" fmla="*/ 13364 w 131702"/>
                <a:gd name="connsiteY100" fmla="*/ 128997 h 178317"/>
                <a:gd name="connsiteX101" fmla="*/ 12497 w 131702"/>
                <a:gd name="connsiteY101" fmla="*/ 128388 h 178317"/>
                <a:gd name="connsiteX102" fmla="*/ 14259 w 131702"/>
                <a:gd name="connsiteY102" fmla="*/ 127663 h 178317"/>
                <a:gd name="connsiteX103" fmla="*/ 15726 w 131702"/>
                <a:gd name="connsiteY103" fmla="*/ 126187 h 178317"/>
                <a:gd name="connsiteX104" fmla="*/ 14507 w 131702"/>
                <a:gd name="connsiteY104" fmla="*/ 125787 h 178317"/>
                <a:gd name="connsiteX105" fmla="*/ 12659 w 131702"/>
                <a:gd name="connsiteY105" fmla="*/ 126644 h 178317"/>
                <a:gd name="connsiteX106" fmla="*/ 11116 w 131702"/>
                <a:gd name="connsiteY106" fmla="*/ 126225 h 178317"/>
                <a:gd name="connsiteX107" fmla="*/ 10506 w 131702"/>
                <a:gd name="connsiteY107" fmla="*/ 122672 h 178317"/>
                <a:gd name="connsiteX108" fmla="*/ 8630 w 131702"/>
                <a:gd name="connsiteY108" fmla="*/ 119024 h 178317"/>
                <a:gd name="connsiteX109" fmla="*/ 7648 w 131702"/>
                <a:gd name="connsiteY109" fmla="*/ 115481 h 178317"/>
                <a:gd name="connsiteX110" fmla="*/ 9506 w 131702"/>
                <a:gd name="connsiteY110" fmla="*/ 113443 h 178317"/>
                <a:gd name="connsiteX111" fmla="*/ 10449 w 131702"/>
                <a:gd name="connsiteY111" fmla="*/ 110261 h 178317"/>
                <a:gd name="connsiteX112" fmla="*/ 12182 w 131702"/>
                <a:gd name="connsiteY112" fmla="*/ 105651 h 178317"/>
                <a:gd name="connsiteX113" fmla="*/ 13049 w 131702"/>
                <a:gd name="connsiteY113" fmla="*/ 104156 h 178317"/>
                <a:gd name="connsiteX114" fmla="*/ 15440 w 131702"/>
                <a:gd name="connsiteY114" fmla="*/ 103070 h 178317"/>
                <a:gd name="connsiteX115" fmla="*/ 16288 w 131702"/>
                <a:gd name="connsiteY115" fmla="*/ 101880 h 178317"/>
                <a:gd name="connsiteX116" fmla="*/ 14974 w 131702"/>
                <a:gd name="connsiteY116" fmla="*/ 101270 h 178317"/>
                <a:gd name="connsiteX117" fmla="*/ 12878 w 131702"/>
                <a:gd name="connsiteY117" fmla="*/ 100727 h 178317"/>
                <a:gd name="connsiteX118" fmla="*/ 12925 w 131702"/>
                <a:gd name="connsiteY118" fmla="*/ 99393 h 178317"/>
                <a:gd name="connsiteX119" fmla="*/ 14354 w 131702"/>
                <a:gd name="connsiteY119" fmla="*/ 98670 h 178317"/>
                <a:gd name="connsiteX120" fmla="*/ 15954 w 131702"/>
                <a:gd name="connsiteY120" fmla="*/ 97193 h 178317"/>
                <a:gd name="connsiteX121" fmla="*/ 19041 w 131702"/>
                <a:gd name="connsiteY121" fmla="*/ 95402 h 178317"/>
                <a:gd name="connsiteX122" fmla="*/ 20002 w 131702"/>
                <a:gd name="connsiteY122" fmla="*/ 92021 h 178317"/>
                <a:gd name="connsiteX123" fmla="*/ 19107 w 131702"/>
                <a:gd name="connsiteY123" fmla="*/ 91164 h 178317"/>
                <a:gd name="connsiteX124" fmla="*/ 17173 w 131702"/>
                <a:gd name="connsiteY124" fmla="*/ 90364 h 178317"/>
                <a:gd name="connsiteX125" fmla="*/ 17612 w 131702"/>
                <a:gd name="connsiteY125" fmla="*/ 88649 h 178317"/>
                <a:gd name="connsiteX126" fmla="*/ 18412 w 131702"/>
                <a:gd name="connsiteY126" fmla="*/ 87344 h 178317"/>
                <a:gd name="connsiteX127" fmla="*/ 18107 w 131702"/>
                <a:gd name="connsiteY127" fmla="*/ 86563 h 178317"/>
                <a:gd name="connsiteX128" fmla="*/ 15830 w 131702"/>
                <a:gd name="connsiteY128" fmla="*/ 84353 h 178317"/>
                <a:gd name="connsiteX129" fmla="*/ 14325 w 131702"/>
                <a:gd name="connsiteY129" fmla="*/ 82344 h 178317"/>
                <a:gd name="connsiteX130" fmla="*/ 14774 w 131702"/>
                <a:gd name="connsiteY130" fmla="*/ 80048 h 178317"/>
                <a:gd name="connsiteX131" fmla="*/ 14431 w 131702"/>
                <a:gd name="connsiteY131" fmla="*/ 76571 h 178317"/>
                <a:gd name="connsiteX132" fmla="*/ 14631 w 131702"/>
                <a:gd name="connsiteY132" fmla="*/ 73647 h 178317"/>
                <a:gd name="connsiteX133" fmla="*/ 14526 w 131702"/>
                <a:gd name="connsiteY133" fmla="*/ 72057 h 178317"/>
                <a:gd name="connsiteX134" fmla="*/ 13411 w 131702"/>
                <a:gd name="connsiteY134" fmla="*/ 68485 h 178317"/>
                <a:gd name="connsiteX135" fmla="*/ 12906 w 131702"/>
                <a:gd name="connsiteY135" fmla="*/ 64894 h 178317"/>
                <a:gd name="connsiteX136" fmla="*/ 11449 w 131702"/>
                <a:gd name="connsiteY136" fmla="*/ 65418 h 178317"/>
                <a:gd name="connsiteX137" fmla="*/ 10268 w 131702"/>
                <a:gd name="connsiteY137" fmla="*/ 66313 h 178317"/>
                <a:gd name="connsiteX138" fmla="*/ 6048 w 131702"/>
                <a:gd name="connsiteY138" fmla="*/ 65046 h 178317"/>
                <a:gd name="connsiteX139" fmla="*/ 4706 w 131702"/>
                <a:gd name="connsiteY139" fmla="*/ 64970 h 178317"/>
                <a:gd name="connsiteX140" fmla="*/ 4163 w 131702"/>
                <a:gd name="connsiteY140" fmla="*/ 62303 h 178317"/>
                <a:gd name="connsiteX141" fmla="*/ 5677 w 131702"/>
                <a:gd name="connsiteY141" fmla="*/ 59017 h 178317"/>
                <a:gd name="connsiteX142" fmla="*/ 9268 w 131702"/>
                <a:gd name="connsiteY142" fmla="*/ 56112 h 178317"/>
                <a:gd name="connsiteX143" fmla="*/ 11335 w 131702"/>
                <a:gd name="connsiteY143" fmla="*/ 55750 h 178317"/>
                <a:gd name="connsiteX144" fmla="*/ 12888 w 131702"/>
                <a:gd name="connsiteY144" fmla="*/ 54473 h 178317"/>
                <a:gd name="connsiteX145" fmla="*/ 15316 w 131702"/>
                <a:gd name="connsiteY145" fmla="*/ 54073 h 178317"/>
                <a:gd name="connsiteX146" fmla="*/ 18231 w 131702"/>
                <a:gd name="connsiteY146" fmla="*/ 56055 h 178317"/>
                <a:gd name="connsiteX147" fmla="*/ 20841 w 131702"/>
                <a:gd name="connsiteY147" fmla="*/ 56455 h 178317"/>
                <a:gd name="connsiteX148" fmla="*/ 22289 w 131702"/>
                <a:gd name="connsiteY148" fmla="*/ 59855 h 178317"/>
                <a:gd name="connsiteX149" fmla="*/ 23184 w 131702"/>
                <a:gd name="connsiteY149" fmla="*/ 60579 h 178317"/>
                <a:gd name="connsiteX150" fmla="*/ 23374 w 131702"/>
                <a:gd name="connsiteY150" fmla="*/ 59331 h 178317"/>
                <a:gd name="connsiteX151" fmla="*/ 25489 w 131702"/>
                <a:gd name="connsiteY151" fmla="*/ 57864 h 178317"/>
                <a:gd name="connsiteX152" fmla="*/ 25994 w 131702"/>
                <a:gd name="connsiteY152" fmla="*/ 56759 h 178317"/>
                <a:gd name="connsiteX153" fmla="*/ 25536 w 131702"/>
                <a:gd name="connsiteY153" fmla="*/ 56150 h 178317"/>
                <a:gd name="connsiteX154" fmla="*/ 23108 w 131702"/>
                <a:gd name="connsiteY154" fmla="*/ 55550 h 178317"/>
                <a:gd name="connsiteX155" fmla="*/ 20927 w 131702"/>
                <a:gd name="connsiteY155" fmla="*/ 51321 h 178317"/>
                <a:gd name="connsiteX156" fmla="*/ 20621 w 131702"/>
                <a:gd name="connsiteY156" fmla="*/ 49463 h 178317"/>
                <a:gd name="connsiteX157" fmla="*/ 19831 w 131702"/>
                <a:gd name="connsiteY157" fmla="*/ 48282 h 178317"/>
                <a:gd name="connsiteX158" fmla="*/ 21003 w 131702"/>
                <a:gd name="connsiteY158" fmla="*/ 44891 h 178317"/>
                <a:gd name="connsiteX159" fmla="*/ 18479 w 131702"/>
                <a:gd name="connsiteY159" fmla="*/ 41015 h 178317"/>
                <a:gd name="connsiteX160" fmla="*/ 17250 w 131702"/>
                <a:gd name="connsiteY160" fmla="*/ 39796 h 178317"/>
                <a:gd name="connsiteX161" fmla="*/ 17431 w 131702"/>
                <a:gd name="connsiteY161" fmla="*/ 36300 h 178317"/>
                <a:gd name="connsiteX162" fmla="*/ 16116 w 131702"/>
                <a:gd name="connsiteY162" fmla="*/ 34080 h 178317"/>
                <a:gd name="connsiteX163" fmla="*/ 15383 w 131702"/>
                <a:gd name="connsiteY163" fmla="*/ 32861 h 178317"/>
                <a:gd name="connsiteX164" fmla="*/ 14935 w 131702"/>
                <a:gd name="connsiteY164" fmla="*/ 30747 h 178317"/>
                <a:gd name="connsiteX165" fmla="*/ 15316 w 131702"/>
                <a:gd name="connsiteY165" fmla="*/ 29794 h 178317"/>
                <a:gd name="connsiteX166" fmla="*/ 16459 w 131702"/>
                <a:gd name="connsiteY166" fmla="*/ 29432 h 178317"/>
                <a:gd name="connsiteX167" fmla="*/ 16745 w 131702"/>
                <a:gd name="connsiteY167" fmla="*/ 28527 h 178317"/>
                <a:gd name="connsiteX168" fmla="*/ 13716 w 131702"/>
                <a:gd name="connsiteY168" fmla="*/ 30042 h 178317"/>
                <a:gd name="connsiteX169" fmla="*/ 13592 w 131702"/>
                <a:gd name="connsiteY169" fmla="*/ 34490 h 178317"/>
                <a:gd name="connsiteX170" fmla="*/ 12116 w 131702"/>
                <a:gd name="connsiteY170" fmla="*/ 34300 h 178317"/>
                <a:gd name="connsiteX171" fmla="*/ 11116 w 131702"/>
                <a:gd name="connsiteY171" fmla="*/ 33852 h 178317"/>
                <a:gd name="connsiteX172" fmla="*/ 10687 w 131702"/>
                <a:gd name="connsiteY172" fmla="*/ 32985 h 178317"/>
                <a:gd name="connsiteX173" fmla="*/ 9677 w 131702"/>
                <a:gd name="connsiteY173" fmla="*/ 28861 h 178317"/>
                <a:gd name="connsiteX174" fmla="*/ 10811 w 131702"/>
                <a:gd name="connsiteY174" fmla="*/ 27156 h 178317"/>
                <a:gd name="connsiteX175" fmla="*/ 12992 w 131702"/>
                <a:gd name="connsiteY175" fmla="*/ 28508 h 178317"/>
                <a:gd name="connsiteX176" fmla="*/ 13716 w 131702"/>
                <a:gd name="connsiteY176" fmla="*/ 30042 h 178317"/>
                <a:gd name="connsiteX177" fmla="*/ 131216 w 131702"/>
                <a:gd name="connsiteY177" fmla="*/ 38729 h 178317"/>
                <a:gd name="connsiteX178" fmla="*/ 129997 w 131702"/>
                <a:gd name="connsiteY178" fmla="*/ 39719 h 178317"/>
                <a:gd name="connsiteX179" fmla="*/ 128559 w 131702"/>
                <a:gd name="connsiteY179" fmla="*/ 38729 h 178317"/>
                <a:gd name="connsiteX180" fmla="*/ 128378 w 131702"/>
                <a:gd name="connsiteY180" fmla="*/ 37671 h 178317"/>
                <a:gd name="connsiteX181" fmla="*/ 129130 w 131702"/>
                <a:gd name="connsiteY181" fmla="*/ 36757 h 178317"/>
                <a:gd name="connsiteX182" fmla="*/ 130883 w 131702"/>
                <a:gd name="connsiteY182" fmla="*/ 36204 h 178317"/>
                <a:gd name="connsiteX183" fmla="*/ 131702 w 131702"/>
                <a:gd name="connsiteY183" fmla="*/ 37005 h 178317"/>
                <a:gd name="connsiteX184" fmla="*/ 131216 w 131702"/>
                <a:gd name="connsiteY184" fmla="*/ 38729 h 178317"/>
                <a:gd name="connsiteX185" fmla="*/ 10954 w 131702"/>
                <a:gd name="connsiteY185" fmla="*/ 71571 h 178317"/>
                <a:gd name="connsiteX186" fmla="*/ 10592 w 131702"/>
                <a:gd name="connsiteY186" fmla="*/ 73714 h 178317"/>
                <a:gd name="connsiteX187" fmla="*/ 8820 w 131702"/>
                <a:gd name="connsiteY187" fmla="*/ 72304 h 178317"/>
                <a:gd name="connsiteX188" fmla="*/ 8306 w 131702"/>
                <a:gd name="connsiteY188" fmla="*/ 67599 h 178317"/>
                <a:gd name="connsiteX189" fmla="*/ 10125 w 131702"/>
                <a:gd name="connsiteY189" fmla="*/ 68971 h 178317"/>
                <a:gd name="connsiteX190" fmla="*/ 10954 w 131702"/>
                <a:gd name="connsiteY190" fmla="*/ 71571 h 178317"/>
                <a:gd name="connsiteX191" fmla="*/ 73076 w 131702"/>
                <a:gd name="connsiteY191" fmla="*/ 127063 h 178317"/>
                <a:gd name="connsiteX192" fmla="*/ 70552 w 131702"/>
                <a:gd name="connsiteY192" fmla="*/ 129064 h 178317"/>
                <a:gd name="connsiteX193" fmla="*/ 67151 w 131702"/>
                <a:gd name="connsiteY193" fmla="*/ 126378 h 178317"/>
                <a:gd name="connsiteX194" fmla="*/ 66342 w 131702"/>
                <a:gd name="connsiteY194" fmla="*/ 124901 h 178317"/>
                <a:gd name="connsiteX195" fmla="*/ 68923 w 131702"/>
                <a:gd name="connsiteY195" fmla="*/ 122720 h 178317"/>
                <a:gd name="connsiteX196" fmla="*/ 71114 w 131702"/>
                <a:gd name="connsiteY196" fmla="*/ 120234 h 178317"/>
                <a:gd name="connsiteX197" fmla="*/ 72552 w 131702"/>
                <a:gd name="connsiteY197" fmla="*/ 120082 h 178317"/>
                <a:gd name="connsiteX198" fmla="*/ 73076 w 131702"/>
                <a:gd name="connsiteY198" fmla="*/ 127063 h 178317"/>
                <a:gd name="connsiteX199" fmla="*/ 55016 w 131702"/>
                <a:gd name="connsiteY199" fmla="*/ 126825 h 178317"/>
                <a:gd name="connsiteX200" fmla="*/ 54721 w 131702"/>
                <a:gd name="connsiteY200" fmla="*/ 129997 h 178317"/>
                <a:gd name="connsiteX201" fmla="*/ 52835 w 131702"/>
                <a:gd name="connsiteY201" fmla="*/ 130159 h 178317"/>
                <a:gd name="connsiteX202" fmla="*/ 51711 w 131702"/>
                <a:gd name="connsiteY202" fmla="*/ 128121 h 178317"/>
                <a:gd name="connsiteX203" fmla="*/ 50511 w 131702"/>
                <a:gd name="connsiteY203" fmla="*/ 129111 h 178317"/>
                <a:gd name="connsiteX204" fmla="*/ 49892 w 131702"/>
                <a:gd name="connsiteY204" fmla="*/ 129130 h 178317"/>
                <a:gd name="connsiteX205" fmla="*/ 48939 w 131702"/>
                <a:gd name="connsiteY205" fmla="*/ 126587 h 178317"/>
                <a:gd name="connsiteX206" fmla="*/ 48777 w 131702"/>
                <a:gd name="connsiteY206" fmla="*/ 124606 h 178317"/>
                <a:gd name="connsiteX207" fmla="*/ 50997 w 131702"/>
                <a:gd name="connsiteY207" fmla="*/ 123092 h 178317"/>
                <a:gd name="connsiteX208" fmla="*/ 52349 w 131702"/>
                <a:gd name="connsiteY208" fmla="*/ 123997 h 178317"/>
                <a:gd name="connsiteX209" fmla="*/ 54273 w 131702"/>
                <a:gd name="connsiteY209" fmla="*/ 124463 h 178317"/>
                <a:gd name="connsiteX210" fmla="*/ 55016 w 131702"/>
                <a:gd name="connsiteY210" fmla="*/ 126825 h 178317"/>
                <a:gd name="connsiteX211" fmla="*/ 4400 w 131702"/>
                <a:gd name="connsiteY211" fmla="*/ 129245 h 178317"/>
                <a:gd name="connsiteX212" fmla="*/ 4048 w 131702"/>
                <a:gd name="connsiteY212" fmla="*/ 130026 h 178317"/>
                <a:gd name="connsiteX213" fmla="*/ 2886 w 131702"/>
                <a:gd name="connsiteY213" fmla="*/ 129797 h 178317"/>
                <a:gd name="connsiteX214" fmla="*/ 1686 w 131702"/>
                <a:gd name="connsiteY214" fmla="*/ 127568 h 178317"/>
                <a:gd name="connsiteX215" fmla="*/ 1191 w 131702"/>
                <a:gd name="connsiteY215" fmla="*/ 125797 h 178317"/>
                <a:gd name="connsiteX216" fmla="*/ 0 w 131702"/>
                <a:gd name="connsiteY216" fmla="*/ 124825 h 178317"/>
                <a:gd name="connsiteX217" fmla="*/ 1895 w 131702"/>
                <a:gd name="connsiteY217" fmla="*/ 123292 h 178317"/>
                <a:gd name="connsiteX218" fmla="*/ 4306 w 131702"/>
                <a:gd name="connsiteY218" fmla="*/ 126054 h 178317"/>
                <a:gd name="connsiteX219" fmla="*/ 4400 w 131702"/>
                <a:gd name="connsiteY219" fmla="*/ 129245 h 178317"/>
                <a:gd name="connsiteX220" fmla="*/ 47892 w 131702"/>
                <a:gd name="connsiteY220" fmla="*/ 132998 h 178317"/>
                <a:gd name="connsiteX221" fmla="*/ 47587 w 131702"/>
                <a:gd name="connsiteY221" fmla="*/ 133998 h 178317"/>
                <a:gd name="connsiteX222" fmla="*/ 46234 w 131702"/>
                <a:gd name="connsiteY222" fmla="*/ 132483 h 178317"/>
                <a:gd name="connsiteX223" fmla="*/ 47577 w 131702"/>
                <a:gd name="connsiteY223" fmla="*/ 130826 h 178317"/>
                <a:gd name="connsiteX224" fmla="*/ 47892 w 131702"/>
                <a:gd name="connsiteY224" fmla="*/ 132998 h 178317"/>
                <a:gd name="connsiteX225" fmla="*/ 6048 w 131702"/>
                <a:gd name="connsiteY225" fmla="*/ 140894 h 178317"/>
                <a:gd name="connsiteX226" fmla="*/ 4334 w 131702"/>
                <a:gd name="connsiteY226" fmla="*/ 141389 h 178317"/>
                <a:gd name="connsiteX227" fmla="*/ 3372 w 131702"/>
                <a:gd name="connsiteY227" fmla="*/ 140275 h 178317"/>
                <a:gd name="connsiteX228" fmla="*/ 2705 w 131702"/>
                <a:gd name="connsiteY228" fmla="*/ 139980 h 178317"/>
                <a:gd name="connsiteX229" fmla="*/ 3086 w 131702"/>
                <a:gd name="connsiteY229" fmla="*/ 138522 h 178317"/>
                <a:gd name="connsiteX230" fmla="*/ 5868 w 131702"/>
                <a:gd name="connsiteY230" fmla="*/ 135655 h 178317"/>
                <a:gd name="connsiteX231" fmla="*/ 6420 w 131702"/>
                <a:gd name="connsiteY231" fmla="*/ 134664 h 178317"/>
                <a:gd name="connsiteX232" fmla="*/ 9001 w 131702"/>
                <a:gd name="connsiteY232" fmla="*/ 135264 h 178317"/>
                <a:gd name="connsiteX233" fmla="*/ 9963 w 131702"/>
                <a:gd name="connsiteY233" fmla="*/ 136788 h 178317"/>
                <a:gd name="connsiteX234" fmla="*/ 8782 w 131702"/>
                <a:gd name="connsiteY234" fmla="*/ 139094 h 178317"/>
                <a:gd name="connsiteX235" fmla="*/ 6048 w 131702"/>
                <a:gd name="connsiteY235" fmla="*/ 140894 h 178317"/>
                <a:gd name="connsiteX236" fmla="*/ 19936 w 131702"/>
                <a:gd name="connsiteY236" fmla="*/ 141751 h 178317"/>
                <a:gd name="connsiteX237" fmla="*/ 20384 w 131702"/>
                <a:gd name="connsiteY237" fmla="*/ 143285 h 178317"/>
                <a:gd name="connsiteX238" fmla="*/ 18222 w 131702"/>
                <a:gd name="connsiteY238" fmla="*/ 142999 h 178317"/>
                <a:gd name="connsiteX239" fmla="*/ 17078 w 131702"/>
                <a:gd name="connsiteY239" fmla="*/ 141522 h 178317"/>
                <a:gd name="connsiteX240" fmla="*/ 17231 w 131702"/>
                <a:gd name="connsiteY240" fmla="*/ 140256 h 178317"/>
                <a:gd name="connsiteX241" fmla="*/ 18516 w 131702"/>
                <a:gd name="connsiteY241" fmla="*/ 140075 h 178317"/>
                <a:gd name="connsiteX242" fmla="*/ 19936 w 131702"/>
                <a:gd name="connsiteY242" fmla="*/ 141751 h 178317"/>
                <a:gd name="connsiteX243" fmla="*/ 8534 w 131702"/>
                <a:gd name="connsiteY243" fmla="*/ 177613 h 178317"/>
                <a:gd name="connsiteX244" fmla="*/ 7334 w 131702"/>
                <a:gd name="connsiteY244" fmla="*/ 178318 h 178317"/>
                <a:gd name="connsiteX245" fmla="*/ 6220 w 131702"/>
                <a:gd name="connsiteY245" fmla="*/ 177898 h 178317"/>
                <a:gd name="connsiteX246" fmla="*/ 5925 w 131702"/>
                <a:gd name="connsiteY246" fmla="*/ 177565 h 178317"/>
                <a:gd name="connsiteX247" fmla="*/ 4572 w 131702"/>
                <a:gd name="connsiteY247" fmla="*/ 175746 h 178317"/>
                <a:gd name="connsiteX248" fmla="*/ 4229 w 131702"/>
                <a:gd name="connsiteY248" fmla="*/ 174812 h 178317"/>
                <a:gd name="connsiteX249" fmla="*/ 5134 w 131702"/>
                <a:gd name="connsiteY249" fmla="*/ 173022 h 178317"/>
                <a:gd name="connsiteX250" fmla="*/ 8830 w 131702"/>
                <a:gd name="connsiteY250" fmla="*/ 170078 h 178317"/>
                <a:gd name="connsiteX251" fmla="*/ 18392 w 131702"/>
                <a:gd name="connsiteY251" fmla="*/ 167240 h 178317"/>
                <a:gd name="connsiteX252" fmla="*/ 20117 w 131702"/>
                <a:gd name="connsiteY252" fmla="*/ 167116 h 178317"/>
                <a:gd name="connsiteX253" fmla="*/ 23889 w 131702"/>
                <a:gd name="connsiteY253" fmla="*/ 168335 h 178317"/>
                <a:gd name="connsiteX254" fmla="*/ 24698 w 131702"/>
                <a:gd name="connsiteY254" fmla="*/ 170612 h 178317"/>
                <a:gd name="connsiteX255" fmla="*/ 24003 w 131702"/>
                <a:gd name="connsiteY255" fmla="*/ 172574 h 178317"/>
                <a:gd name="connsiteX256" fmla="*/ 23136 w 131702"/>
                <a:gd name="connsiteY256" fmla="*/ 173889 h 178317"/>
                <a:gd name="connsiteX257" fmla="*/ 18764 w 131702"/>
                <a:gd name="connsiteY257" fmla="*/ 176098 h 178317"/>
                <a:gd name="connsiteX258" fmla="*/ 15354 w 131702"/>
                <a:gd name="connsiteY258" fmla="*/ 177155 h 178317"/>
                <a:gd name="connsiteX259" fmla="*/ 8534 w 131702"/>
                <a:gd name="connsiteY259" fmla="*/ 177613 h 17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Lst>
              <a:rect l="l" t="t" r="r" b="b"/>
              <a:pathLst>
                <a:path w="131702" h="178317">
                  <a:moveTo>
                    <a:pt x="16745" y="28527"/>
                  </a:moveTo>
                  <a:lnTo>
                    <a:pt x="17564" y="27889"/>
                  </a:lnTo>
                  <a:lnTo>
                    <a:pt x="17621" y="26975"/>
                  </a:lnTo>
                  <a:lnTo>
                    <a:pt x="17631" y="23965"/>
                  </a:lnTo>
                  <a:lnTo>
                    <a:pt x="19964" y="21879"/>
                  </a:lnTo>
                  <a:lnTo>
                    <a:pt x="23298" y="17583"/>
                  </a:lnTo>
                  <a:lnTo>
                    <a:pt x="24936" y="15230"/>
                  </a:lnTo>
                  <a:lnTo>
                    <a:pt x="26794" y="13030"/>
                  </a:lnTo>
                  <a:lnTo>
                    <a:pt x="28956" y="11563"/>
                  </a:lnTo>
                  <a:lnTo>
                    <a:pt x="31080" y="10859"/>
                  </a:lnTo>
                  <a:lnTo>
                    <a:pt x="34414" y="10563"/>
                  </a:lnTo>
                  <a:lnTo>
                    <a:pt x="40786" y="10839"/>
                  </a:lnTo>
                  <a:lnTo>
                    <a:pt x="42043" y="10582"/>
                  </a:lnTo>
                  <a:lnTo>
                    <a:pt x="46482" y="10354"/>
                  </a:lnTo>
                  <a:lnTo>
                    <a:pt x="47520" y="10744"/>
                  </a:lnTo>
                  <a:lnTo>
                    <a:pt x="50749" y="10992"/>
                  </a:lnTo>
                  <a:lnTo>
                    <a:pt x="54321" y="10716"/>
                  </a:lnTo>
                  <a:lnTo>
                    <a:pt x="56121" y="10078"/>
                  </a:lnTo>
                  <a:lnTo>
                    <a:pt x="57788" y="8992"/>
                  </a:lnTo>
                  <a:lnTo>
                    <a:pt x="59236" y="7030"/>
                  </a:lnTo>
                  <a:lnTo>
                    <a:pt x="60741" y="3400"/>
                  </a:lnTo>
                  <a:lnTo>
                    <a:pt x="62351" y="533"/>
                  </a:lnTo>
                  <a:lnTo>
                    <a:pt x="63294" y="0"/>
                  </a:lnTo>
                  <a:lnTo>
                    <a:pt x="69828" y="15192"/>
                  </a:lnTo>
                  <a:lnTo>
                    <a:pt x="76067" y="24965"/>
                  </a:lnTo>
                  <a:lnTo>
                    <a:pt x="81391" y="32013"/>
                  </a:lnTo>
                  <a:lnTo>
                    <a:pt x="88973" y="45529"/>
                  </a:lnTo>
                  <a:lnTo>
                    <a:pt x="91192" y="52731"/>
                  </a:lnTo>
                  <a:lnTo>
                    <a:pt x="91402" y="57178"/>
                  </a:lnTo>
                  <a:lnTo>
                    <a:pt x="92669" y="63284"/>
                  </a:lnTo>
                  <a:lnTo>
                    <a:pt x="91593" y="66780"/>
                  </a:lnTo>
                  <a:lnTo>
                    <a:pt x="91907" y="72276"/>
                  </a:lnTo>
                  <a:lnTo>
                    <a:pt x="91430" y="75095"/>
                  </a:lnTo>
                  <a:lnTo>
                    <a:pt x="90497" y="77171"/>
                  </a:lnTo>
                  <a:lnTo>
                    <a:pt x="90468" y="81153"/>
                  </a:lnTo>
                  <a:lnTo>
                    <a:pt x="90764" y="83277"/>
                  </a:lnTo>
                  <a:lnTo>
                    <a:pt x="90792" y="86096"/>
                  </a:lnTo>
                  <a:lnTo>
                    <a:pt x="91392" y="87192"/>
                  </a:lnTo>
                  <a:lnTo>
                    <a:pt x="92259" y="87592"/>
                  </a:lnTo>
                  <a:lnTo>
                    <a:pt x="93640" y="86573"/>
                  </a:lnTo>
                  <a:lnTo>
                    <a:pt x="95326" y="86144"/>
                  </a:lnTo>
                  <a:lnTo>
                    <a:pt x="95031" y="89525"/>
                  </a:lnTo>
                  <a:lnTo>
                    <a:pt x="92993" y="98069"/>
                  </a:lnTo>
                  <a:lnTo>
                    <a:pt x="91221" y="104270"/>
                  </a:lnTo>
                  <a:lnTo>
                    <a:pt x="88811" y="109661"/>
                  </a:lnTo>
                  <a:lnTo>
                    <a:pt x="85744" y="114586"/>
                  </a:lnTo>
                  <a:lnTo>
                    <a:pt x="82068" y="116510"/>
                  </a:lnTo>
                  <a:lnTo>
                    <a:pt x="79486" y="117195"/>
                  </a:lnTo>
                  <a:lnTo>
                    <a:pt x="74552" y="117443"/>
                  </a:lnTo>
                  <a:lnTo>
                    <a:pt x="70456" y="116615"/>
                  </a:lnTo>
                  <a:lnTo>
                    <a:pt x="66942" y="117215"/>
                  </a:lnTo>
                  <a:lnTo>
                    <a:pt x="65532" y="118234"/>
                  </a:lnTo>
                  <a:lnTo>
                    <a:pt x="64484" y="119986"/>
                  </a:lnTo>
                  <a:lnTo>
                    <a:pt x="65256" y="122701"/>
                  </a:lnTo>
                  <a:lnTo>
                    <a:pt x="65151" y="124701"/>
                  </a:lnTo>
                  <a:lnTo>
                    <a:pt x="63646" y="124549"/>
                  </a:lnTo>
                  <a:lnTo>
                    <a:pt x="60665" y="123387"/>
                  </a:lnTo>
                  <a:lnTo>
                    <a:pt x="57359" y="123225"/>
                  </a:lnTo>
                  <a:lnTo>
                    <a:pt x="55816" y="122644"/>
                  </a:lnTo>
                  <a:lnTo>
                    <a:pt x="54254" y="119777"/>
                  </a:lnTo>
                  <a:lnTo>
                    <a:pt x="52664" y="119882"/>
                  </a:lnTo>
                  <a:lnTo>
                    <a:pt x="49902" y="121587"/>
                  </a:lnTo>
                  <a:lnTo>
                    <a:pt x="45672" y="121968"/>
                  </a:lnTo>
                  <a:lnTo>
                    <a:pt x="44186" y="122892"/>
                  </a:lnTo>
                  <a:lnTo>
                    <a:pt x="43653" y="124082"/>
                  </a:lnTo>
                  <a:lnTo>
                    <a:pt x="44262" y="125587"/>
                  </a:lnTo>
                  <a:lnTo>
                    <a:pt x="46396" y="127559"/>
                  </a:lnTo>
                  <a:lnTo>
                    <a:pt x="45682" y="129550"/>
                  </a:lnTo>
                  <a:lnTo>
                    <a:pt x="43472" y="130540"/>
                  </a:lnTo>
                  <a:lnTo>
                    <a:pt x="41681" y="128092"/>
                  </a:lnTo>
                  <a:lnTo>
                    <a:pt x="40567" y="125692"/>
                  </a:lnTo>
                  <a:lnTo>
                    <a:pt x="39319" y="125559"/>
                  </a:lnTo>
                  <a:lnTo>
                    <a:pt x="37376" y="126244"/>
                  </a:lnTo>
                  <a:lnTo>
                    <a:pt x="36986" y="128835"/>
                  </a:lnTo>
                  <a:lnTo>
                    <a:pt x="37891" y="130597"/>
                  </a:lnTo>
                  <a:lnTo>
                    <a:pt x="39376" y="132645"/>
                  </a:lnTo>
                  <a:lnTo>
                    <a:pt x="37290" y="134998"/>
                  </a:lnTo>
                  <a:lnTo>
                    <a:pt x="36738" y="136674"/>
                  </a:lnTo>
                  <a:lnTo>
                    <a:pt x="35243" y="137874"/>
                  </a:lnTo>
                  <a:lnTo>
                    <a:pt x="31204" y="135198"/>
                  </a:lnTo>
                  <a:lnTo>
                    <a:pt x="31785" y="133293"/>
                  </a:lnTo>
                  <a:lnTo>
                    <a:pt x="33537" y="131464"/>
                  </a:lnTo>
                  <a:lnTo>
                    <a:pt x="33747" y="129559"/>
                  </a:lnTo>
                  <a:lnTo>
                    <a:pt x="33166" y="128435"/>
                  </a:lnTo>
                  <a:lnTo>
                    <a:pt x="27394" y="133236"/>
                  </a:lnTo>
                  <a:lnTo>
                    <a:pt x="23832" y="138665"/>
                  </a:lnTo>
                  <a:lnTo>
                    <a:pt x="21927" y="138265"/>
                  </a:lnTo>
                  <a:lnTo>
                    <a:pt x="21136" y="136874"/>
                  </a:lnTo>
                  <a:lnTo>
                    <a:pt x="20021" y="136303"/>
                  </a:lnTo>
                  <a:lnTo>
                    <a:pt x="16173" y="139798"/>
                  </a:lnTo>
                  <a:lnTo>
                    <a:pt x="15469" y="142570"/>
                  </a:lnTo>
                  <a:lnTo>
                    <a:pt x="14059" y="142675"/>
                  </a:lnTo>
                  <a:lnTo>
                    <a:pt x="13440" y="141503"/>
                  </a:lnTo>
                  <a:lnTo>
                    <a:pt x="13392" y="138989"/>
                  </a:lnTo>
                  <a:lnTo>
                    <a:pt x="12735" y="136874"/>
                  </a:lnTo>
                  <a:lnTo>
                    <a:pt x="8744" y="133788"/>
                  </a:lnTo>
                  <a:lnTo>
                    <a:pt x="6934" y="131083"/>
                  </a:lnTo>
                  <a:lnTo>
                    <a:pt x="7915" y="129569"/>
                  </a:lnTo>
                  <a:lnTo>
                    <a:pt x="11249" y="130388"/>
                  </a:lnTo>
                  <a:lnTo>
                    <a:pt x="13888" y="130283"/>
                  </a:lnTo>
                  <a:lnTo>
                    <a:pt x="13364" y="128997"/>
                  </a:lnTo>
                  <a:lnTo>
                    <a:pt x="12497" y="128388"/>
                  </a:lnTo>
                  <a:lnTo>
                    <a:pt x="14259" y="127663"/>
                  </a:lnTo>
                  <a:lnTo>
                    <a:pt x="15726" y="126187"/>
                  </a:lnTo>
                  <a:lnTo>
                    <a:pt x="14507" y="125787"/>
                  </a:lnTo>
                  <a:lnTo>
                    <a:pt x="12659" y="126644"/>
                  </a:lnTo>
                  <a:lnTo>
                    <a:pt x="11116" y="126225"/>
                  </a:lnTo>
                  <a:lnTo>
                    <a:pt x="10506" y="122672"/>
                  </a:lnTo>
                  <a:lnTo>
                    <a:pt x="8630" y="119024"/>
                  </a:lnTo>
                  <a:lnTo>
                    <a:pt x="7648" y="115481"/>
                  </a:lnTo>
                  <a:lnTo>
                    <a:pt x="9506" y="113443"/>
                  </a:lnTo>
                  <a:lnTo>
                    <a:pt x="10449" y="110261"/>
                  </a:lnTo>
                  <a:lnTo>
                    <a:pt x="12182" y="105651"/>
                  </a:lnTo>
                  <a:lnTo>
                    <a:pt x="13049" y="104156"/>
                  </a:lnTo>
                  <a:lnTo>
                    <a:pt x="15440" y="103070"/>
                  </a:lnTo>
                  <a:lnTo>
                    <a:pt x="16288" y="101880"/>
                  </a:lnTo>
                  <a:lnTo>
                    <a:pt x="14974" y="101270"/>
                  </a:lnTo>
                  <a:lnTo>
                    <a:pt x="12878" y="100727"/>
                  </a:lnTo>
                  <a:lnTo>
                    <a:pt x="12925" y="99393"/>
                  </a:lnTo>
                  <a:lnTo>
                    <a:pt x="14354" y="98670"/>
                  </a:lnTo>
                  <a:lnTo>
                    <a:pt x="15954" y="97193"/>
                  </a:lnTo>
                  <a:lnTo>
                    <a:pt x="19041" y="95402"/>
                  </a:lnTo>
                  <a:lnTo>
                    <a:pt x="20002" y="92021"/>
                  </a:lnTo>
                  <a:lnTo>
                    <a:pt x="19107" y="91164"/>
                  </a:lnTo>
                  <a:lnTo>
                    <a:pt x="17173" y="90364"/>
                  </a:lnTo>
                  <a:lnTo>
                    <a:pt x="17612" y="88649"/>
                  </a:lnTo>
                  <a:lnTo>
                    <a:pt x="18412" y="87344"/>
                  </a:lnTo>
                  <a:lnTo>
                    <a:pt x="18107" y="86563"/>
                  </a:lnTo>
                  <a:lnTo>
                    <a:pt x="15830" y="84353"/>
                  </a:lnTo>
                  <a:lnTo>
                    <a:pt x="14325" y="82344"/>
                  </a:lnTo>
                  <a:lnTo>
                    <a:pt x="14774" y="80048"/>
                  </a:lnTo>
                  <a:lnTo>
                    <a:pt x="14431" y="76571"/>
                  </a:lnTo>
                  <a:lnTo>
                    <a:pt x="14631" y="73647"/>
                  </a:lnTo>
                  <a:lnTo>
                    <a:pt x="14526" y="72057"/>
                  </a:lnTo>
                  <a:lnTo>
                    <a:pt x="13411" y="68485"/>
                  </a:lnTo>
                  <a:lnTo>
                    <a:pt x="12906" y="64894"/>
                  </a:lnTo>
                  <a:lnTo>
                    <a:pt x="11449" y="65418"/>
                  </a:lnTo>
                  <a:lnTo>
                    <a:pt x="10268" y="66313"/>
                  </a:lnTo>
                  <a:lnTo>
                    <a:pt x="6048" y="65046"/>
                  </a:lnTo>
                  <a:lnTo>
                    <a:pt x="4706" y="64970"/>
                  </a:lnTo>
                  <a:lnTo>
                    <a:pt x="4163" y="62303"/>
                  </a:lnTo>
                  <a:lnTo>
                    <a:pt x="5677" y="59017"/>
                  </a:lnTo>
                  <a:lnTo>
                    <a:pt x="9268" y="56112"/>
                  </a:lnTo>
                  <a:lnTo>
                    <a:pt x="11335" y="55750"/>
                  </a:lnTo>
                  <a:lnTo>
                    <a:pt x="12888" y="54473"/>
                  </a:lnTo>
                  <a:lnTo>
                    <a:pt x="15316" y="54073"/>
                  </a:lnTo>
                  <a:lnTo>
                    <a:pt x="18231" y="56055"/>
                  </a:lnTo>
                  <a:lnTo>
                    <a:pt x="20841" y="56455"/>
                  </a:lnTo>
                  <a:lnTo>
                    <a:pt x="22289" y="59855"/>
                  </a:lnTo>
                  <a:lnTo>
                    <a:pt x="23184" y="60579"/>
                  </a:lnTo>
                  <a:lnTo>
                    <a:pt x="23374" y="59331"/>
                  </a:lnTo>
                  <a:lnTo>
                    <a:pt x="25489" y="57864"/>
                  </a:lnTo>
                  <a:lnTo>
                    <a:pt x="25994" y="56759"/>
                  </a:lnTo>
                  <a:lnTo>
                    <a:pt x="25536" y="56150"/>
                  </a:lnTo>
                  <a:lnTo>
                    <a:pt x="23108" y="55550"/>
                  </a:lnTo>
                  <a:lnTo>
                    <a:pt x="20927" y="51321"/>
                  </a:lnTo>
                  <a:lnTo>
                    <a:pt x="20621" y="49463"/>
                  </a:lnTo>
                  <a:lnTo>
                    <a:pt x="19831" y="48282"/>
                  </a:lnTo>
                  <a:lnTo>
                    <a:pt x="21003" y="44891"/>
                  </a:lnTo>
                  <a:lnTo>
                    <a:pt x="18479" y="41015"/>
                  </a:lnTo>
                  <a:lnTo>
                    <a:pt x="17250" y="39796"/>
                  </a:lnTo>
                  <a:lnTo>
                    <a:pt x="17431" y="36300"/>
                  </a:lnTo>
                  <a:lnTo>
                    <a:pt x="16116" y="34080"/>
                  </a:lnTo>
                  <a:lnTo>
                    <a:pt x="15383" y="32861"/>
                  </a:lnTo>
                  <a:lnTo>
                    <a:pt x="14935" y="30747"/>
                  </a:lnTo>
                  <a:lnTo>
                    <a:pt x="15316" y="29794"/>
                  </a:lnTo>
                  <a:lnTo>
                    <a:pt x="16459" y="29432"/>
                  </a:lnTo>
                  <a:lnTo>
                    <a:pt x="16745" y="28527"/>
                  </a:lnTo>
                  <a:close/>
                  <a:moveTo>
                    <a:pt x="13716" y="30042"/>
                  </a:moveTo>
                  <a:lnTo>
                    <a:pt x="13592" y="34490"/>
                  </a:lnTo>
                  <a:lnTo>
                    <a:pt x="12116" y="34300"/>
                  </a:lnTo>
                  <a:lnTo>
                    <a:pt x="11116" y="33852"/>
                  </a:lnTo>
                  <a:lnTo>
                    <a:pt x="10687" y="32985"/>
                  </a:lnTo>
                  <a:lnTo>
                    <a:pt x="9677" y="28861"/>
                  </a:lnTo>
                  <a:lnTo>
                    <a:pt x="10811" y="27156"/>
                  </a:lnTo>
                  <a:lnTo>
                    <a:pt x="12992" y="28508"/>
                  </a:lnTo>
                  <a:lnTo>
                    <a:pt x="13716" y="30042"/>
                  </a:lnTo>
                  <a:close/>
                  <a:moveTo>
                    <a:pt x="131216" y="38729"/>
                  </a:moveTo>
                  <a:lnTo>
                    <a:pt x="129997" y="39719"/>
                  </a:lnTo>
                  <a:lnTo>
                    <a:pt x="128559" y="38729"/>
                  </a:lnTo>
                  <a:lnTo>
                    <a:pt x="128378" y="37671"/>
                  </a:lnTo>
                  <a:lnTo>
                    <a:pt x="129130" y="36757"/>
                  </a:lnTo>
                  <a:lnTo>
                    <a:pt x="130883" y="36204"/>
                  </a:lnTo>
                  <a:lnTo>
                    <a:pt x="131702" y="37005"/>
                  </a:lnTo>
                  <a:lnTo>
                    <a:pt x="131216" y="38729"/>
                  </a:lnTo>
                  <a:close/>
                  <a:moveTo>
                    <a:pt x="10954" y="71571"/>
                  </a:moveTo>
                  <a:lnTo>
                    <a:pt x="10592" y="73714"/>
                  </a:lnTo>
                  <a:lnTo>
                    <a:pt x="8820" y="72304"/>
                  </a:lnTo>
                  <a:lnTo>
                    <a:pt x="8306" y="67599"/>
                  </a:lnTo>
                  <a:lnTo>
                    <a:pt x="10125" y="68971"/>
                  </a:lnTo>
                  <a:lnTo>
                    <a:pt x="10954" y="71571"/>
                  </a:lnTo>
                  <a:close/>
                  <a:moveTo>
                    <a:pt x="73076" y="127063"/>
                  </a:moveTo>
                  <a:lnTo>
                    <a:pt x="70552" y="129064"/>
                  </a:lnTo>
                  <a:lnTo>
                    <a:pt x="67151" y="126378"/>
                  </a:lnTo>
                  <a:lnTo>
                    <a:pt x="66342" y="124901"/>
                  </a:lnTo>
                  <a:lnTo>
                    <a:pt x="68923" y="122720"/>
                  </a:lnTo>
                  <a:lnTo>
                    <a:pt x="71114" y="120234"/>
                  </a:lnTo>
                  <a:lnTo>
                    <a:pt x="72552" y="120082"/>
                  </a:lnTo>
                  <a:lnTo>
                    <a:pt x="73076" y="127063"/>
                  </a:lnTo>
                  <a:close/>
                  <a:moveTo>
                    <a:pt x="55016" y="126825"/>
                  </a:moveTo>
                  <a:lnTo>
                    <a:pt x="54721" y="129997"/>
                  </a:lnTo>
                  <a:lnTo>
                    <a:pt x="52835" y="130159"/>
                  </a:lnTo>
                  <a:lnTo>
                    <a:pt x="51711" y="128121"/>
                  </a:lnTo>
                  <a:lnTo>
                    <a:pt x="50511" y="129111"/>
                  </a:lnTo>
                  <a:lnTo>
                    <a:pt x="49892" y="129130"/>
                  </a:lnTo>
                  <a:lnTo>
                    <a:pt x="48939" y="126587"/>
                  </a:lnTo>
                  <a:lnTo>
                    <a:pt x="48777" y="124606"/>
                  </a:lnTo>
                  <a:lnTo>
                    <a:pt x="50997" y="123092"/>
                  </a:lnTo>
                  <a:lnTo>
                    <a:pt x="52349" y="123997"/>
                  </a:lnTo>
                  <a:lnTo>
                    <a:pt x="54273" y="124463"/>
                  </a:lnTo>
                  <a:lnTo>
                    <a:pt x="55016" y="126825"/>
                  </a:lnTo>
                  <a:close/>
                  <a:moveTo>
                    <a:pt x="4400" y="129245"/>
                  </a:moveTo>
                  <a:lnTo>
                    <a:pt x="4048" y="130026"/>
                  </a:lnTo>
                  <a:lnTo>
                    <a:pt x="2886" y="129797"/>
                  </a:lnTo>
                  <a:lnTo>
                    <a:pt x="1686" y="127568"/>
                  </a:lnTo>
                  <a:lnTo>
                    <a:pt x="1191" y="125797"/>
                  </a:lnTo>
                  <a:lnTo>
                    <a:pt x="0" y="124825"/>
                  </a:lnTo>
                  <a:lnTo>
                    <a:pt x="1895" y="123292"/>
                  </a:lnTo>
                  <a:lnTo>
                    <a:pt x="4306" y="126054"/>
                  </a:lnTo>
                  <a:lnTo>
                    <a:pt x="4400" y="129245"/>
                  </a:lnTo>
                  <a:close/>
                  <a:moveTo>
                    <a:pt x="47892" y="132998"/>
                  </a:moveTo>
                  <a:lnTo>
                    <a:pt x="47587" y="133998"/>
                  </a:lnTo>
                  <a:lnTo>
                    <a:pt x="46234" y="132483"/>
                  </a:lnTo>
                  <a:lnTo>
                    <a:pt x="47577" y="130826"/>
                  </a:lnTo>
                  <a:lnTo>
                    <a:pt x="47892" y="132998"/>
                  </a:lnTo>
                  <a:close/>
                  <a:moveTo>
                    <a:pt x="6048" y="140894"/>
                  </a:moveTo>
                  <a:lnTo>
                    <a:pt x="4334" y="141389"/>
                  </a:lnTo>
                  <a:lnTo>
                    <a:pt x="3372" y="140275"/>
                  </a:lnTo>
                  <a:lnTo>
                    <a:pt x="2705" y="139980"/>
                  </a:lnTo>
                  <a:lnTo>
                    <a:pt x="3086" y="138522"/>
                  </a:lnTo>
                  <a:lnTo>
                    <a:pt x="5868" y="135655"/>
                  </a:lnTo>
                  <a:lnTo>
                    <a:pt x="6420" y="134664"/>
                  </a:lnTo>
                  <a:lnTo>
                    <a:pt x="9001" y="135264"/>
                  </a:lnTo>
                  <a:lnTo>
                    <a:pt x="9963" y="136788"/>
                  </a:lnTo>
                  <a:lnTo>
                    <a:pt x="8782" y="139094"/>
                  </a:lnTo>
                  <a:lnTo>
                    <a:pt x="6048" y="140894"/>
                  </a:lnTo>
                  <a:close/>
                  <a:moveTo>
                    <a:pt x="19936" y="141751"/>
                  </a:moveTo>
                  <a:lnTo>
                    <a:pt x="20384" y="143285"/>
                  </a:lnTo>
                  <a:lnTo>
                    <a:pt x="18222" y="142999"/>
                  </a:lnTo>
                  <a:lnTo>
                    <a:pt x="17078" y="141522"/>
                  </a:lnTo>
                  <a:lnTo>
                    <a:pt x="17231" y="140256"/>
                  </a:lnTo>
                  <a:lnTo>
                    <a:pt x="18516" y="140075"/>
                  </a:lnTo>
                  <a:lnTo>
                    <a:pt x="19936" y="141751"/>
                  </a:lnTo>
                  <a:close/>
                  <a:moveTo>
                    <a:pt x="8534" y="177613"/>
                  </a:moveTo>
                  <a:lnTo>
                    <a:pt x="7334" y="178318"/>
                  </a:lnTo>
                  <a:lnTo>
                    <a:pt x="6220" y="177898"/>
                  </a:lnTo>
                  <a:lnTo>
                    <a:pt x="5925" y="177565"/>
                  </a:lnTo>
                  <a:lnTo>
                    <a:pt x="4572" y="175746"/>
                  </a:lnTo>
                  <a:lnTo>
                    <a:pt x="4229" y="174812"/>
                  </a:lnTo>
                  <a:lnTo>
                    <a:pt x="5134" y="173022"/>
                  </a:lnTo>
                  <a:lnTo>
                    <a:pt x="8830" y="170078"/>
                  </a:lnTo>
                  <a:lnTo>
                    <a:pt x="18392" y="167240"/>
                  </a:lnTo>
                  <a:lnTo>
                    <a:pt x="20117" y="167116"/>
                  </a:lnTo>
                  <a:lnTo>
                    <a:pt x="23889" y="168335"/>
                  </a:lnTo>
                  <a:lnTo>
                    <a:pt x="24698" y="170612"/>
                  </a:lnTo>
                  <a:lnTo>
                    <a:pt x="24003" y="172574"/>
                  </a:lnTo>
                  <a:lnTo>
                    <a:pt x="23136" y="173889"/>
                  </a:lnTo>
                  <a:lnTo>
                    <a:pt x="18764" y="176098"/>
                  </a:lnTo>
                  <a:lnTo>
                    <a:pt x="15354" y="177155"/>
                  </a:lnTo>
                  <a:lnTo>
                    <a:pt x="8534" y="177613"/>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5" name="Freeform: Shape 34">
              <a:extLst>
                <a:ext uri="{FF2B5EF4-FFF2-40B4-BE49-F238E27FC236}">
                  <a16:creationId xmlns:a16="http://schemas.microsoft.com/office/drawing/2014/main" id="{64DEF381-4B1F-979A-E489-92AC3C8D8DDD}"/>
                </a:ext>
              </a:extLst>
            </p:cNvPr>
            <p:cNvSpPr>
              <a:spLocks/>
            </p:cNvSpPr>
            <p:nvPr/>
          </p:nvSpPr>
          <p:spPr>
            <a:xfrm>
              <a:off x="7053136" y="3827329"/>
              <a:ext cx="51082" cy="47710"/>
            </a:xfrm>
            <a:custGeom>
              <a:avLst/>
              <a:gdLst>
                <a:gd name="connsiteX0" fmla="*/ 38671 w 51082"/>
                <a:gd name="connsiteY0" fmla="*/ 3505 h 47710"/>
                <a:gd name="connsiteX1" fmla="*/ 38538 w 51082"/>
                <a:gd name="connsiteY1" fmla="*/ 4639 h 47710"/>
                <a:gd name="connsiteX2" fmla="*/ 39395 w 51082"/>
                <a:gd name="connsiteY2" fmla="*/ 8020 h 47710"/>
                <a:gd name="connsiteX3" fmla="*/ 41310 w 51082"/>
                <a:gd name="connsiteY3" fmla="*/ 11706 h 47710"/>
                <a:gd name="connsiteX4" fmla="*/ 42882 w 51082"/>
                <a:gd name="connsiteY4" fmla="*/ 14687 h 47710"/>
                <a:gd name="connsiteX5" fmla="*/ 43082 w 51082"/>
                <a:gd name="connsiteY5" fmla="*/ 16088 h 47710"/>
                <a:gd name="connsiteX6" fmla="*/ 41643 w 51082"/>
                <a:gd name="connsiteY6" fmla="*/ 15888 h 47710"/>
                <a:gd name="connsiteX7" fmla="*/ 40548 w 51082"/>
                <a:gd name="connsiteY7" fmla="*/ 15326 h 47710"/>
                <a:gd name="connsiteX8" fmla="*/ 38443 w 51082"/>
                <a:gd name="connsiteY8" fmla="*/ 14735 h 47710"/>
                <a:gd name="connsiteX9" fmla="*/ 34376 w 51082"/>
                <a:gd name="connsiteY9" fmla="*/ 18688 h 47710"/>
                <a:gd name="connsiteX10" fmla="*/ 31918 w 51082"/>
                <a:gd name="connsiteY10" fmla="*/ 20841 h 47710"/>
                <a:gd name="connsiteX11" fmla="*/ 31852 w 51082"/>
                <a:gd name="connsiteY11" fmla="*/ 21574 h 47710"/>
                <a:gd name="connsiteX12" fmla="*/ 35128 w 51082"/>
                <a:gd name="connsiteY12" fmla="*/ 22403 h 47710"/>
                <a:gd name="connsiteX13" fmla="*/ 37538 w 51082"/>
                <a:gd name="connsiteY13" fmla="*/ 22384 h 47710"/>
                <a:gd name="connsiteX14" fmla="*/ 39214 w 51082"/>
                <a:gd name="connsiteY14" fmla="*/ 21803 h 47710"/>
                <a:gd name="connsiteX15" fmla="*/ 40634 w 51082"/>
                <a:gd name="connsiteY15" fmla="*/ 22727 h 47710"/>
                <a:gd name="connsiteX16" fmla="*/ 41567 w 51082"/>
                <a:gd name="connsiteY16" fmla="*/ 25165 h 47710"/>
                <a:gd name="connsiteX17" fmla="*/ 41939 w 51082"/>
                <a:gd name="connsiteY17" fmla="*/ 27146 h 47710"/>
                <a:gd name="connsiteX18" fmla="*/ 44168 w 51082"/>
                <a:gd name="connsiteY18" fmla="*/ 34185 h 47710"/>
                <a:gd name="connsiteX19" fmla="*/ 46015 w 51082"/>
                <a:gd name="connsiteY19" fmla="*/ 36557 h 47710"/>
                <a:gd name="connsiteX20" fmla="*/ 48320 w 51082"/>
                <a:gd name="connsiteY20" fmla="*/ 40748 h 47710"/>
                <a:gd name="connsiteX21" fmla="*/ 49178 w 51082"/>
                <a:gd name="connsiteY21" fmla="*/ 42920 h 47710"/>
                <a:gd name="connsiteX22" fmla="*/ 49673 w 51082"/>
                <a:gd name="connsiteY22" fmla="*/ 44739 h 47710"/>
                <a:gd name="connsiteX23" fmla="*/ 51082 w 51082"/>
                <a:gd name="connsiteY23" fmla="*/ 47425 h 47710"/>
                <a:gd name="connsiteX24" fmla="*/ 46434 w 51082"/>
                <a:gd name="connsiteY24" fmla="*/ 47492 h 47710"/>
                <a:gd name="connsiteX25" fmla="*/ 40577 w 51082"/>
                <a:gd name="connsiteY25" fmla="*/ 47587 h 47710"/>
                <a:gd name="connsiteX26" fmla="*/ 35823 w 51082"/>
                <a:gd name="connsiteY26" fmla="*/ 47644 h 47710"/>
                <a:gd name="connsiteX27" fmla="*/ 30461 w 51082"/>
                <a:gd name="connsiteY27" fmla="*/ 47711 h 47710"/>
                <a:gd name="connsiteX28" fmla="*/ 28099 w 51082"/>
                <a:gd name="connsiteY28" fmla="*/ 44844 h 47710"/>
                <a:gd name="connsiteX29" fmla="*/ 27308 w 51082"/>
                <a:gd name="connsiteY29" fmla="*/ 41700 h 47710"/>
                <a:gd name="connsiteX30" fmla="*/ 26451 w 51082"/>
                <a:gd name="connsiteY30" fmla="*/ 38471 h 47710"/>
                <a:gd name="connsiteX31" fmla="*/ 24098 w 51082"/>
                <a:gd name="connsiteY31" fmla="*/ 33861 h 47710"/>
                <a:gd name="connsiteX32" fmla="*/ 16230 w 51082"/>
                <a:gd name="connsiteY32" fmla="*/ 32747 h 47710"/>
                <a:gd name="connsiteX33" fmla="*/ 12049 w 51082"/>
                <a:gd name="connsiteY33" fmla="*/ 32147 h 47710"/>
                <a:gd name="connsiteX34" fmla="*/ 5162 w 51082"/>
                <a:gd name="connsiteY34" fmla="*/ 31270 h 47710"/>
                <a:gd name="connsiteX35" fmla="*/ 0 w 51082"/>
                <a:gd name="connsiteY35" fmla="*/ 30613 h 47710"/>
                <a:gd name="connsiteX36" fmla="*/ 4343 w 51082"/>
                <a:gd name="connsiteY36" fmla="*/ 25641 h 47710"/>
                <a:gd name="connsiteX37" fmla="*/ 6362 w 51082"/>
                <a:gd name="connsiteY37" fmla="*/ 22965 h 47710"/>
                <a:gd name="connsiteX38" fmla="*/ 10010 w 51082"/>
                <a:gd name="connsiteY38" fmla="*/ 17164 h 47710"/>
                <a:gd name="connsiteX39" fmla="*/ 11887 w 51082"/>
                <a:gd name="connsiteY39" fmla="*/ 13021 h 47710"/>
                <a:gd name="connsiteX40" fmla="*/ 13697 w 51082"/>
                <a:gd name="connsiteY40" fmla="*/ 8420 h 47710"/>
                <a:gd name="connsiteX41" fmla="*/ 15259 w 51082"/>
                <a:gd name="connsiteY41" fmla="*/ 4839 h 47710"/>
                <a:gd name="connsiteX42" fmla="*/ 15583 w 51082"/>
                <a:gd name="connsiteY42" fmla="*/ 4181 h 47710"/>
                <a:gd name="connsiteX43" fmla="*/ 16488 w 51082"/>
                <a:gd name="connsiteY43" fmla="*/ 2962 h 47710"/>
                <a:gd name="connsiteX44" fmla="*/ 18488 w 51082"/>
                <a:gd name="connsiteY44" fmla="*/ 1714 h 47710"/>
                <a:gd name="connsiteX45" fmla="*/ 21374 w 51082"/>
                <a:gd name="connsiteY45" fmla="*/ 543 h 47710"/>
                <a:gd name="connsiteX46" fmla="*/ 26279 w 51082"/>
                <a:gd name="connsiteY46" fmla="*/ 28 h 47710"/>
                <a:gd name="connsiteX47" fmla="*/ 29727 w 51082"/>
                <a:gd name="connsiteY47" fmla="*/ 0 h 47710"/>
                <a:gd name="connsiteX48" fmla="*/ 30509 w 51082"/>
                <a:gd name="connsiteY48" fmla="*/ 57 h 47710"/>
                <a:gd name="connsiteX49" fmla="*/ 32680 w 51082"/>
                <a:gd name="connsiteY49" fmla="*/ 638 h 47710"/>
                <a:gd name="connsiteX50" fmla="*/ 38671 w 51082"/>
                <a:gd name="connsiteY50" fmla="*/ 3505 h 47710"/>
                <a:gd name="connsiteX51" fmla="*/ 46606 w 51082"/>
                <a:gd name="connsiteY51" fmla="*/ 14487 h 47710"/>
                <a:gd name="connsiteX52" fmla="*/ 45072 w 51082"/>
                <a:gd name="connsiteY52" fmla="*/ 15173 h 47710"/>
                <a:gd name="connsiteX53" fmla="*/ 44044 w 51082"/>
                <a:gd name="connsiteY53" fmla="*/ 14878 h 47710"/>
                <a:gd name="connsiteX54" fmla="*/ 43053 w 51082"/>
                <a:gd name="connsiteY54" fmla="*/ 13230 h 47710"/>
                <a:gd name="connsiteX55" fmla="*/ 41424 w 51082"/>
                <a:gd name="connsiteY55" fmla="*/ 9135 h 47710"/>
                <a:gd name="connsiteX56" fmla="*/ 42310 w 51082"/>
                <a:gd name="connsiteY56" fmla="*/ 7601 h 47710"/>
                <a:gd name="connsiteX57" fmla="*/ 42281 w 51082"/>
                <a:gd name="connsiteY57" fmla="*/ 6944 h 47710"/>
                <a:gd name="connsiteX58" fmla="*/ 42463 w 51082"/>
                <a:gd name="connsiteY58" fmla="*/ 6448 h 47710"/>
                <a:gd name="connsiteX59" fmla="*/ 42967 w 51082"/>
                <a:gd name="connsiteY59" fmla="*/ 6134 h 47710"/>
                <a:gd name="connsiteX60" fmla="*/ 43491 w 51082"/>
                <a:gd name="connsiteY60" fmla="*/ 4201 h 47710"/>
                <a:gd name="connsiteX61" fmla="*/ 44196 w 51082"/>
                <a:gd name="connsiteY61" fmla="*/ 3610 h 47710"/>
                <a:gd name="connsiteX62" fmla="*/ 45339 w 51082"/>
                <a:gd name="connsiteY62" fmla="*/ 4915 h 47710"/>
                <a:gd name="connsiteX63" fmla="*/ 48559 w 51082"/>
                <a:gd name="connsiteY63" fmla="*/ 9630 h 47710"/>
                <a:gd name="connsiteX64" fmla="*/ 48539 w 51082"/>
                <a:gd name="connsiteY64" fmla="*/ 11554 h 47710"/>
                <a:gd name="connsiteX65" fmla="*/ 48349 w 51082"/>
                <a:gd name="connsiteY65" fmla="*/ 12325 h 47710"/>
                <a:gd name="connsiteX66" fmla="*/ 46606 w 51082"/>
                <a:gd name="connsiteY66" fmla="*/ 14487 h 47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51082" h="47710">
                  <a:moveTo>
                    <a:pt x="38671" y="3505"/>
                  </a:moveTo>
                  <a:lnTo>
                    <a:pt x="38538" y="4639"/>
                  </a:lnTo>
                  <a:lnTo>
                    <a:pt x="39395" y="8020"/>
                  </a:lnTo>
                  <a:lnTo>
                    <a:pt x="41310" y="11706"/>
                  </a:lnTo>
                  <a:lnTo>
                    <a:pt x="42882" y="14687"/>
                  </a:lnTo>
                  <a:lnTo>
                    <a:pt x="43082" y="16088"/>
                  </a:lnTo>
                  <a:lnTo>
                    <a:pt x="41643" y="15888"/>
                  </a:lnTo>
                  <a:lnTo>
                    <a:pt x="40548" y="15326"/>
                  </a:lnTo>
                  <a:lnTo>
                    <a:pt x="38443" y="14735"/>
                  </a:lnTo>
                  <a:lnTo>
                    <a:pt x="34376" y="18688"/>
                  </a:lnTo>
                  <a:lnTo>
                    <a:pt x="31918" y="20841"/>
                  </a:lnTo>
                  <a:lnTo>
                    <a:pt x="31852" y="21574"/>
                  </a:lnTo>
                  <a:lnTo>
                    <a:pt x="35128" y="22403"/>
                  </a:lnTo>
                  <a:lnTo>
                    <a:pt x="37538" y="22384"/>
                  </a:lnTo>
                  <a:lnTo>
                    <a:pt x="39214" y="21803"/>
                  </a:lnTo>
                  <a:lnTo>
                    <a:pt x="40634" y="22727"/>
                  </a:lnTo>
                  <a:lnTo>
                    <a:pt x="41567" y="25165"/>
                  </a:lnTo>
                  <a:lnTo>
                    <a:pt x="41939" y="27146"/>
                  </a:lnTo>
                  <a:lnTo>
                    <a:pt x="44168" y="34185"/>
                  </a:lnTo>
                  <a:lnTo>
                    <a:pt x="46015" y="36557"/>
                  </a:lnTo>
                  <a:lnTo>
                    <a:pt x="48320" y="40748"/>
                  </a:lnTo>
                  <a:lnTo>
                    <a:pt x="49178" y="42920"/>
                  </a:lnTo>
                  <a:lnTo>
                    <a:pt x="49673" y="44739"/>
                  </a:lnTo>
                  <a:lnTo>
                    <a:pt x="51082" y="47425"/>
                  </a:lnTo>
                  <a:lnTo>
                    <a:pt x="46434" y="47492"/>
                  </a:lnTo>
                  <a:lnTo>
                    <a:pt x="40577" y="47587"/>
                  </a:lnTo>
                  <a:lnTo>
                    <a:pt x="35823" y="47644"/>
                  </a:lnTo>
                  <a:lnTo>
                    <a:pt x="30461" y="47711"/>
                  </a:lnTo>
                  <a:lnTo>
                    <a:pt x="28099" y="44844"/>
                  </a:lnTo>
                  <a:lnTo>
                    <a:pt x="27308" y="41700"/>
                  </a:lnTo>
                  <a:lnTo>
                    <a:pt x="26451" y="38471"/>
                  </a:lnTo>
                  <a:lnTo>
                    <a:pt x="24098" y="33861"/>
                  </a:lnTo>
                  <a:lnTo>
                    <a:pt x="16230" y="32747"/>
                  </a:lnTo>
                  <a:lnTo>
                    <a:pt x="12049" y="32147"/>
                  </a:lnTo>
                  <a:lnTo>
                    <a:pt x="5162" y="31270"/>
                  </a:lnTo>
                  <a:lnTo>
                    <a:pt x="0" y="30613"/>
                  </a:lnTo>
                  <a:lnTo>
                    <a:pt x="4343" y="25641"/>
                  </a:lnTo>
                  <a:lnTo>
                    <a:pt x="6362" y="22965"/>
                  </a:lnTo>
                  <a:lnTo>
                    <a:pt x="10010" y="17164"/>
                  </a:lnTo>
                  <a:lnTo>
                    <a:pt x="11887" y="13021"/>
                  </a:lnTo>
                  <a:lnTo>
                    <a:pt x="13697" y="8420"/>
                  </a:lnTo>
                  <a:lnTo>
                    <a:pt x="15259" y="4839"/>
                  </a:lnTo>
                  <a:lnTo>
                    <a:pt x="15583" y="4181"/>
                  </a:lnTo>
                  <a:lnTo>
                    <a:pt x="16488" y="2962"/>
                  </a:lnTo>
                  <a:lnTo>
                    <a:pt x="18488" y="1714"/>
                  </a:lnTo>
                  <a:lnTo>
                    <a:pt x="21374" y="543"/>
                  </a:lnTo>
                  <a:lnTo>
                    <a:pt x="26279" y="28"/>
                  </a:lnTo>
                  <a:lnTo>
                    <a:pt x="29727" y="0"/>
                  </a:lnTo>
                  <a:lnTo>
                    <a:pt x="30509" y="57"/>
                  </a:lnTo>
                  <a:lnTo>
                    <a:pt x="32680" y="638"/>
                  </a:lnTo>
                  <a:lnTo>
                    <a:pt x="38671" y="3505"/>
                  </a:lnTo>
                  <a:close/>
                  <a:moveTo>
                    <a:pt x="46606" y="14487"/>
                  </a:moveTo>
                  <a:lnTo>
                    <a:pt x="45072" y="15173"/>
                  </a:lnTo>
                  <a:lnTo>
                    <a:pt x="44044" y="14878"/>
                  </a:lnTo>
                  <a:lnTo>
                    <a:pt x="43053" y="13230"/>
                  </a:lnTo>
                  <a:lnTo>
                    <a:pt x="41424" y="9135"/>
                  </a:lnTo>
                  <a:lnTo>
                    <a:pt x="42310" y="7601"/>
                  </a:lnTo>
                  <a:lnTo>
                    <a:pt x="42281" y="6944"/>
                  </a:lnTo>
                  <a:lnTo>
                    <a:pt x="42463" y="6448"/>
                  </a:lnTo>
                  <a:lnTo>
                    <a:pt x="42967" y="6134"/>
                  </a:lnTo>
                  <a:lnTo>
                    <a:pt x="43491" y="4201"/>
                  </a:lnTo>
                  <a:lnTo>
                    <a:pt x="44196" y="3610"/>
                  </a:lnTo>
                  <a:lnTo>
                    <a:pt x="45339" y="4915"/>
                  </a:lnTo>
                  <a:lnTo>
                    <a:pt x="48559" y="9630"/>
                  </a:lnTo>
                  <a:lnTo>
                    <a:pt x="48539" y="11554"/>
                  </a:lnTo>
                  <a:lnTo>
                    <a:pt x="48349" y="12325"/>
                  </a:lnTo>
                  <a:lnTo>
                    <a:pt x="46606" y="1448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6" name="Freeform: Shape 35">
              <a:extLst>
                <a:ext uri="{FF2B5EF4-FFF2-40B4-BE49-F238E27FC236}">
                  <a16:creationId xmlns:a16="http://schemas.microsoft.com/office/drawing/2014/main" id="{C8A797EF-FF3D-ABCD-F6DC-6EE25748AC7C}"/>
                </a:ext>
              </a:extLst>
            </p:cNvPr>
            <p:cNvSpPr>
              <a:spLocks/>
            </p:cNvSpPr>
            <p:nvPr/>
          </p:nvSpPr>
          <p:spPr>
            <a:xfrm>
              <a:off x="7055231" y="2888831"/>
              <a:ext cx="1088317" cy="594502"/>
            </a:xfrm>
            <a:custGeom>
              <a:avLst/>
              <a:gdLst>
                <a:gd name="connsiteX0" fmla="*/ 1088317 w 1088317"/>
                <a:gd name="connsiteY0" fmla="*/ 275111 h 594502"/>
                <a:gd name="connsiteX1" fmla="*/ 1085841 w 1088317"/>
                <a:gd name="connsiteY1" fmla="*/ 274301 h 594502"/>
                <a:gd name="connsiteX2" fmla="*/ 1080983 w 1088317"/>
                <a:gd name="connsiteY2" fmla="*/ 274130 h 594502"/>
                <a:gd name="connsiteX3" fmla="*/ 1078021 w 1088317"/>
                <a:gd name="connsiteY3" fmla="*/ 274634 h 594502"/>
                <a:gd name="connsiteX4" fmla="*/ 1076630 w 1088317"/>
                <a:gd name="connsiteY4" fmla="*/ 274920 h 594502"/>
                <a:gd name="connsiteX5" fmla="*/ 1074554 w 1088317"/>
                <a:gd name="connsiteY5" fmla="*/ 276587 h 594502"/>
                <a:gd name="connsiteX6" fmla="*/ 1073077 w 1088317"/>
                <a:gd name="connsiteY6" fmla="*/ 278244 h 594502"/>
                <a:gd name="connsiteX7" fmla="*/ 1072429 w 1088317"/>
                <a:gd name="connsiteY7" fmla="*/ 281064 h 594502"/>
                <a:gd name="connsiteX8" fmla="*/ 1073211 w 1088317"/>
                <a:gd name="connsiteY8" fmla="*/ 284245 h 594502"/>
                <a:gd name="connsiteX9" fmla="*/ 1072144 w 1088317"/>
                <a:gd name="connsiteY9" fmla="*/ 290856 h 594502"/>
                <a:gd name="connsiteX10" fmla="*/ 1070696 w 1088317"/>
                <a:gd name="connsiteY10" fmla="*/ 293341 h 594502"/>
                <a:gd name="connsiteX11" fmla="*/ 1067648 w 1088317"/>
                <a:gd name="connsiteY11" fmla="*/ 297656 h 594502"/>
                <a:gd name="connsiteX12" fmla="*/ 1065876 w 1088317"/>
                <a:gd name="connsiteY12" fmla="*/ 298590 h 594502"/>
                <a:gd name="connsiteX13" fmla="*/ 1062904 w 1088317"/>
                <a:gd name="connsiteY13" fmla="*/ 299361 h 594502"/>
                <a:gd name="connsiteX14" fmla="*/ 1060047 w 1088317"/>
                <a:gd name="connsiteY14" fmla="*/ 300637 h 594502"/>
                <a:gd name="connsiteX15" fmla="*/ 1054446 w 1088317"/>
                <a:gd name="connsiteY15" fmla="*/ 301876 h 594502"/>
                <a:gd name="connsiteX16" fmla="*/ 1048398 w 1088317"/>
                <a:gd name="connsiteY16" fmla="*/ 302505 h 594502"/>
                <a:gd name="connsiteX17" fmla="*/ 1046245 w 1088317"/>
                <a:gd name="connsiteY17" fmla="*/ 303428 h 594502"/>
                <a:gd name="connsiteX18" fmla="*/ 1044712 w 1088317"/>
                <a:gd name="connsiteY18" fmla="*/ 306372 h 594502"/>
                <a:gd name="connsiteX19" fmla="*/ 1043626 w 1088317"/>
                <a:gd name="connsiteY19" fmla="*/ 308820 h 594502"/>
                <a:gd name="connsiteX20" fmla="*/ 1042959 w 1088317"/>
                <a:gd name="connsiteY20" fmla="*/ 310687 h 594502"/>
                <a:gd name="connsiteX21" fmla="*/ 1041245 w 1088317"/>
                <a:gd name="connsiteY21" fmla="*/ 316764 h 594502"/>
                <a:gd name="connsiteX22" fmla="*/ 1040273 w 1088317"/>
                <a:gd name="connsiteY22" fmla="*/ 322183 h 594502"/>
                <a:gd name="connsiteX23" fmla="*/ 1041225 w 1088317"/>
                <a:gd name="connsiteY23" fmla="*/ 328898 h 594502"/>
                <a:gd name="connsiteX24" fmla="*/ 1041940 w 1088317"/>
                <a:gd name="connsiteY24" fmla="*/ 336337 h 594502"/>
                <a:gd name="connsiteX25" fmla="*/ 1041892 w 1088317"/>
                <a:gd name="connsiteY25" fmla="*/ 338899 h 594502"/>
                <a:gd name="connsiteX26" fmla="*/ 1043369 w 1088317"/>
                <a:gd name="connsiteY26" fmla="*/ 342690 h 594502"/>
                <a:gd name="connsiteX27" fmla="*/ 1044112 w 1088317"/>
                <a:gd name="connsiteY27" fmla="*/ 345015 h 594502"/>
                <a:gd name="connsiteX28" fmla="*/ 1043759 w 1088317"/>
                <a:gd name="connsiteY28" fmla="*/ 348310 h 594502"/>
                <a:gd name="connsiteX29" fmla="*/ 1041635 w 1088317"/>
                <a:gd name="connsiteY29" fmla="*/ 350901 h 594502"/>
                <a:gd name="connsiteX30" fmla="*/ 1040359 w 1088317"/>
                <a:gd name="connsiteY30" fmla="*/ 354330 h 594502"/>
                <a:gd name="connsiteX31" fmla="*/ 1039159 w 1088317"/>
                <a:gd name="connsiteY31" fmla="*/ 355787 h 594502"/>
                <a:gd name="connsiteX32" fmla="*/ 1035701 w 1088317"/>
                <a:gd name="connsiteY32" fmla="*/ 356445 h 594502"/>
                <a:gd name="connsiteX33" fmla="*/ 1032443 w 1088317"/>
                <a:gd name="connsiteY33" fmla="*/ 356845 h 594502"/>
                <a:gd name="connsiteX34" fmla="*/ 1029158 w 1088317"/>
                <a:gd name="connsiteY34" fmla="*/ 359788 h 594502"/>
                <a:gd name="connsiteX35" fmla="*/ 1026529 w 1088317"/>
                <a:gd name="connsiteY35" fmla="*/ 361817 h 594502"/>
                <a:gd name="connsiteX36" fmla="*/ 1022414 w 1088317"/>
                <a:gd name="connsiteY36" fmla="*/ 364398 h 594502"/>
                <a:gd name="connsiteX37" fmla="*/ 1020480 w 1088317"/>
                <a:gd name="connsiteY37" fmla="*/ 364884 h 594502"/>
                <a:gd name="connsiteX38" fmla="*/ 1019413 w 1088317"/>
                <a:gd name="connsiteY38" fmla="*/ 363569 h 594502"/>
                <a:gd name="connsiteX39" fmla="*/ 1018709 w 1088317"/>
                <a:gd name="connsiteY39" fmla="*/ 360645 h 594502"/>
                <a:gd name="connsiteX40" fmla="*/ 1017299 w 1088317"/>
                <a:gd name="connsiteY40" fmla="*/ 359350 h 594502"/>
                <a:gd name="connsiteX41" fmla="*/ 1015308 w 1088317"/>
                <a:gd name="connsiteY41" fmla="*/ 359245 h 594502"/>
                <a:gd name="connsiteX42" fmla="*/ 1013708 w 1088317"/>
                <a:gd name="connsiteY42" fmla="*/ 359216 h 594502"/>
                <a:gd name="connsiteX43" fmla="*/ 1008536 w 1088317"/>
                <a:gd name="connsiteY43" fmla="*/ 358426 h 594502"/>
                <a:gd name="connsiteX44" fmla="*/ 1005221 w 1088317"/>
                <a:gd name="connsiteY44" fmla="*/ 358483 h 594502"/>
                <a:gd name="connsiteX45" fmla="*/ 1002735 w 1088317"/>
                <a:gd name="connsiteY45" fmla="*/ 359112 h 594502"/>
                <a:gd name="connsiteX46" fmla="*/ 999897 w 1088317"/>
                <a:gd name="connsiteY46" fmla="*/ 359426 h 594502"/>
                <a:gd name="connsiteX47" fmla="*/ 994991 w 1088317"/>
                <a:gd name="connsiteY47" fmla="*/ 358359 h 594502"/>
                <a:gd name="connsiteX48" fmla="*/ 991820 w 1088317"/>
                <a:gd name="connsiteY48" fmla="*/ 357454 h 594502"/>
                <a:gd name="connsiteX49" fmla="*/ 989686 w 1088317"/>
                <a:gd name="connsiteY49" fmla="*/ 356588 h 594502"/>
                <a:gd name="connsiteX50" fmla="*/ 984590 w 1088317"/>
                <a:gd name="connsiteY50" fmla="*/ 354025 h 594502"/>
                <a:gd name="connsiteX51" fmla="*/ 977894 w 1088317"/>
                <a:gd name="connsiteY51" fmla="*/ 350977 h 594502"/>
                <a:gd name="connsiteX52" fmla="*/ 975151 w 1088317"/>
                <a:gd name="connsiteY52" fmla="*/ 350082 h 594502"/>
                <a:gd name="connsiteX53" fmla="*/ 973522 w 1088317"/>
                <a:gd name="connsiteY53" fmla="*/ 350996 h 594502"/>
                <a:gd name="connsiteX54" fmla="*/ 973274 w 1088317"/>
                <a:gd name="connsiteY54" fmla="*/ 352739 h 594502"/>
                <a:gd name="connsiteX55" fmla="*/ 972846 w 1088317"/>
                <a:gd name="connsiteY55" fmla="*/ 356959 h 594502"/>
                <a:gd name="connsiteX56" fmla="*/ 972065 w 1088317"/>
                <a:gd name="connsiteY56" fmla="*/ 359597 h 594502"/>
                <a:gd name="connsiteX57" fmla="*/ 967397 w 1088317"/>
                <a:gd name="connsiteY57" fmla="*/ 372894 h 594502"/>
                <a:gd name="connsiteX58" fmla="*/ 964512 w 1088317"/>
                <a:gd name="connsiteY58" fmla="*/ 382095 h 594502"/>
                <a:gd name="connsiteX59" fmla="*/ 960844 w 1088317"/>
                <a:gd name="connsiteY59" fmla="*/ 390887 h 594502"/>
                <a:gd name="connsiteX60" fmla="*/ 959682 w 1088317"/>
                <a:gd name="connsiteY60" fmla="*/ 396764 h 594502"/>
                <a:gd name="connsiteX61" fmla="*/ 957492 w 1088317"/>
                <a:gd name="connsiteY61" fmla="*/ 404184 h 594502"/>
                <a:gd name="connsiteX62" fmla="*/ 955310 w 1088317"/>
                <a:gd name="connsiteY62" fmla="*/ 409547 h 594502"/>
                <a:gd name="connsiteX63" fmla="*/ 954424 w 1088317"/>
                <a:gd name="connsiteY63" fmla="*/ 412461 h 594502"/>
                <a:gd name="connsiteX64" fmla="*/ 954348 w 1088317"/>
                <a:gd name="connsiteY64" fmla="*/ 413652 h 594502"/>
                <a:gd name="connsiteX65" fmla="*/ 954729 w 1088317"/>
                <a:gd name="connsiteY65" fmla="*/ 415319 h 594502"/>
                <a:gd name="connsiteX66" fmla="*/ 958072 w 1088317"/>
                <a:gd name="connsiteY66" fmla="*/ 417138 h 594502"/>
                <a:gd name="connsiteX67" fmla="*/ 961577 w 1088317"/>
                <a:gd name="connsiteY67" fmla="*/ 418252 h 594502"/>
                <a:gd name="connsiteX68" fmla="*/ 962349 w 1088317"/>
                <a:gd name="connsiteY68" fmla="*/ 418948 h 594502"/>
                <a:gd name="connsiteX69" fmla="*/ 962730 w 1088317"/>
                <a:gd name="connsiteY69" fmla="*/ 420834 h 594502"/>
                <a:gd name="connsiteX70" fmla="*/ 962597 w 1088317"/>
                <a:gd name="connsiteY70" fmla="*/ 423920 h 594502"/>
                <a:gd name="connsiteX71" fmla="*/ 961959 w 1088317"/>
                <a:gd name="connsiteY71" fmla="*/ 426834 h 594502"/>
                <a:gd name="connsiteX72" fmla="*/ 960949 w 1088317"/>
                <a:gd name="connsiteY72" fmla="*/ 429120 h 594502"/>
                <a:gd name="connsiteX73" fmla="*/ 959949 w 1088317"/>
                <a:gd name="connsiteY73" fmla="*/ 430254 h 594502"/>
                <a:gd name="connsiteX74" fmla="*/ 958806 w 1088317"/>
                <a:gd name="connsiteY74" fmla="*/ 430321 h 594502"/>
                <a:gd name="connsiteX75" fmla="*/ 956615 w 1088317"/>
                <a:gd name="connsiteY75" fmla="*/ 428853 h 594502"/>
                <a:gd name="connsiteX76" fmla="*/ 954663 w 1088317"/>
                <a:gd name="connsiteY76" fmla="*/ 427215 h 594502"/>
                <a:gd name="connsiteX77" fmla="*/ 953148 w 1088317"/>
                <a:gd name="connsiteY77" fmla="*/ 426720 h 594502"/>
                <a:gd name="connsiteX78" fmla="*/ 949300 w 1088317"/>
                <a:gd name="connsiteY78" fmla="*/ 427634 h 594502"/>
                <a:gd name="connsiteX79" fmla="*/ 945738 w 1088317"/>
                <a:gd name="connsiteY79" fmla="*/ 428882 h 594502"/>
                <a:gd name="connsiteX80" fmla="*/ 944547 w 1088317"/>
                <a:gd name="connsiteY80" fmla="*/ 428920 h 594502"/>
                <a:gd name="connsiteX81" fmla="*/ 942480 w 1088317"/>
                <a:gd name="connsiteY81" fmla="*/ 428120 h 594502"/>
                <a:gd name="connsiteX82" fmla="*/ 940394 w 1088317"/>
                <a:gd name="connsiteY82" fmla="*/ 426463 h 594502"/>
                <a:gd name="connsiteX83" fmla="*/ 939565 w 1088317"/>
                <a:gd name="connsiteY83" fmla="*/ 423253 h 594502"/>
                <a:gd name="connsiteX84" fmla="*/ 937775 w 1088317"/>
                <a:gd name="connsiteY84" fmla="*/ 421795 h 594502"/>
                <a:gd name="connsiteX85" fmla="*/ 935374 w 1088317"/>
                <a:gd name="connsiteY85" fmla="*/ 423253 h 594502"/>
                <a:gd name="connsiteX86" fmla="*/ 928231 w 1088317"/>
                <a:gd name="connsiteY86" fmla="*/ 425701 h 594502"/>
                <a:gd name="connsiteX87" fmla="*/ 920363 w 1088317"/>
                <a:gd name="connsiteY87" fmla="*/ 428615 h 594502"/>
                <a:gd name="connsiteX88" fmla="*/ 915362 w 1088317"/>
                <a:gd name="connsiteY88" fmla="*/ 430121 h 594502"/>
                <a:gd name="connsiteX89" fmla="*/ 913409 w 1088317"/>
                <a:gd name="connsiteY89" fmla="*/ 429892 h 594502"/>
                <a:gd name="connsiteX90" fmla="*/ 909533 w 1088317"/>
                <a:gd name="connsiteY90" fmla="*/ 430235 h 594502"/>
                <a:gd name="connsiteX91" fmla="*/ 906171 w 1088317"/>
                <a:gd name="connsiteY91" fmla="*/ 431044 h 594502"/>
                <a:gd name="connsiteX92" fmla="*/ 903647 w 1088317"/>
                <a:gd name="connsiteY92" fmla="*/ 432168 h 594502"/>
                <a:gd name="connsiteX93" fmla="*/ 898665 w 1088317"/>
                <a:gd name="connsiteY93" fmla="*/ 433721 h 594502"/>
                <a:gd name="connsiteX94" fmla="*/ 894141 w 1088317"/>
                <a:gd name="connsiteY94" fmla="*/ 434759 h 594502"/>
                <a:gd name="connsiteX95" fmla="*/ 891226 w 1088317"/>
                <a:gd name="connsiteY95" fmla="*/ 437112 h 594502"/>
                <a:gd name="connsiteX96" fmla="*/ 889131 w 1088317"/>
                <a:gd name="connsiteY96" fmla="*/ 439379 h 594502"/>
                <a:gd name="connsiteX97" fmla="*/ 889216 w 1088317"/>
                <a:gd name="connsiteY97" fmla="*/ 440236 h 594502"/>
                <a:gd name="connsiteX98" fmla="*/ 890740 w 1088317"/>
                <a:gd name="connsiteY98" fmla="*/ 441579 h 594502"/>
                <a:gd name="connsiteX99" fmla="*/ 892483 w 1088317"/>
                <a:gd name="connsiteY99" fmla="*/ 442627 h 594502"/>
                <a:gd name="connsiteX100" fmla="*/ 895969 w 1088317"/>
                <a:gd name="connsiteY100" fmla="*/ 442379 h 594502"/>
                <a:gd name="connsiteX101" fmla="*/ 899370 w 1088317"/>
                <a:gd name="connsiteY101" fmla="*/ 442217 h 594502"/>
                <a:gd name="connsiteX102" fmla="*/ 902198 w 1088317"/>
                <a:gd name="connsiteY102" fmla="*/ 443636 h 594502"/>
                <a:gd name="connsiteX103" fmla="*/ 904733 w 1088317"/>
                <a:gd name="connsiteY103" fmla="*/ 444551 h 594502"/>
                <a:gd name="connsiteX104" fmla="*/ 905428 w 1088317"/>
                <a:gd name="connsiteY104" fmla="*/ 445732 h 594502"/>
                <a:gd name="connsiteX105" fmla="*/ 904733 w 1088317"/>
                <a:gd name="connsiteY105" fmla="*/ 446884 h 594502"/>
                <a:gd name="connsiteX106" fmla="*/ 903265 w 1088317"/>
                <a:gd name="connsiteY106" fmla="*/ 447151 h 594502"/>
                <a:gd name="connsiteX107" fmla="*/ 902751 w 1088317"/>
                <a:gd name="connsiteY107" fmla="*/ 447951 h 594502"/>
                <a:gd name="connsiteX108" fmla="*/ 903008 w 1088317"/>
                <a:gd name="connsiteY108" fmla="*/ 449028 h 594502"/>
                <a:gd name="connsiteX109" fmla="*/ 902037 w 1088317"/>
                <a:gd name="connsiteY109" fmla="*/ 451828 h 594502"/>
                <a:gd name="connsiteX110" fmla="*/ 901532 w 1088317"/>
                <a:gd name="connsiteY110" fmla="*/ 456067 h 594502"/>
                <a:gd name="connsiteX111" fmla="*/ 902037 w 1088317"/>
                <a:gd name="connsiteY111" fmla="*/ 460238 h 594502"/>
                <a:gd name="connsiteX112" fmla="*/ 902313 w 1088317"/>
                <a:gd name="connsiteY112" fmla="*/ 464077 h 594502"/>
                <a:gd name="connsiteX113" fmla="*/ 902132 w 1088317"/>
                <a:gd name="connsiteY113" fmla="*/ 466011 h 594502"/>
                <a:gd name="connsiteX114" fmla="*/ 902037 w 1088317"/>
                <a:gd name="connsiteY114" fmla="*/ 468763 h 594502"/>
                <a:gd name="connsiteX115" fmla="*/ 903113 w 1088317"/>
                <a:gd name="connsiteY115" fmla="*/ 470621 h 594502"/>
                <a:gd name="connsiteX116" fmla="*/ 904075 w 1088317"/>
                <a:gd name="connsiteY116" fmla="*/ 474155 h 594502"/>
                <a:gd name="connsiteX117" fmla="*/ 905799 w 1088317"/>
                <a:gd name="connsiteY117" fmla="*/ 476364 h 594502"/>
                <a:gd name="connsiteX118" fmla="*/ 908399 w 1088317"/>
                <a:gd name="connsiteY118" fmla="*/ 484003 h 594502"/>
                <a:gd name="connsiteX119" fmla="*/ 909933 w 1088317"/>
                <a:gd name="connsiteY119" fmla="*/ 488452 h 594502"/>
                <a:gd name="connsiteX120" fmla="*/ 911343 w 1088317"/>
                <a:gd name="connsiteY120" fmla="*/ 493481 h 594502"/>
                <a:gd name="connsiteX121" fmla="*/ 910324 w 1088317"/>
                <a:gd name="connsiteY121" fmla="*/ 496195 h 594502"/>
                <a:gd name="connsiteX122" fmla="*/ 910390 w 1088317"/>
                <a:gd name="connsiteY122" fmla="*/ 497767 h 594502"/>
                <a:gd name="connsiteX123" fmla="*/ 912048 w 1088317"/>
                <a:gd name="connsiteY123" fmla="*/ 499081 h 594502"/>
                <a:gd name="connsiteX124" fmla="*/ 912772 w 1088317"/>
                <a:gd name="connsiteY124" fmla="*/ 501644 h 594502"/>
                <a:gd name="connsiteX125" fmla="*/ 913543 w 1088317"/>
                <a:gd name="connsiteY125" fmla="*/ 503206 h 594502"/>
                <a:gd name="connsiteX126" fmla="*/ 913333 w 1088317"/>
                <a:gd name="connsiteY126" fmla="*/ 504758 h 594502"/>
                <a:gd name="connsiteX127" fmla="*/ 912629 w 1088317"/>
                <a:gd name="connsiteY127" fmla="*/ 505358 h 594502"/>
                <a:gd name="connsiteX128" fmla="*/ 909038 w 1088317"/>
                <a:gd name="connsiteY128" fmla="*/ 504415 h 594502"/>
                <a:gd name="connsiteX129" fmla="*/ 906095 w 1088317"/>
                <a:gd name="connsiteY129" fmla="*/ 505968 h 594502"/>
                <a:gd name="connsiteX130" fmla="*/ 902970 w 1088317"/>
                <a:gd name="connsiteY130" fmla="*/ 507530 h 594502"/>
                <a:gd name="connsiteX131" fmla="*/ 902551 w 1088317"/>
                <a:gd name="connsiteY131" fmla="*/ 508359 h 594502"/>
                <a:gd name="connsiteX132" fmla="*/ 902465 w 1088317"/>
                <a:gd name="connsiteY132" fmla="*/ 509264 h 594502"/>
                <a:gd name="connsiteX133" fmla="*/ 902780 w 1088317"/>
                <a:gd name="connsiteY133" fmla="*/ 510054 h 594502"/>
                <a:gd name="connsiteX134" fmla="*/ 904580 w 1088317"/>
                <a:gd name="connsiteY134" fmla="*/ 511445 h 594502"/>
                <a:gd name="connsiteX135" fmla="*/ 907066 w 1088317"/>
                <a:gd name="connsiteY135" fmla="*/ 512312 h 594502"/>
                <a:gd name="connsiteX136" fmla="*/ 906942 w 1088317"/>
                <a:gd name="connsiteY136" fmla="*/ 513702 h 594502"/>
                <a:gd name="connsiteX137" fmla="*/ 903866 w 1088317"/>
                <a:gd name="connsiteY137" fmla="*/ 514340 h 594502"/>
                <a:gd name="connsiteX138" fmla="*/ 899227 w 1088317"/>
                <a:gd name="connsiteY138" fmla="*/ 516465 h 594502"/>
                <a:gd name="connsiteX139" fmla="*/ 897941 w 1088317"/>
                <a:gd name="connsiteY139" fmla="*/ 518741 h 594502"/>
                <a:gd name="connsiteX140" fmla="*/ 896951 w 1088317"/>
                <a:gd name="connsiteY140" fmla="*/ 521246 h 594502"/>
                <a:gd name="connsiteX141" fmla="*/ 896864 w 1088317"/>
                <a:gd name="connsiteY141" fmla="*/ 522694 h 594502"/>
                <a:gd name="connsiteX142" fmla="*/ 897331 w 1088317"/>
                <a:gd name="connsiteY142" fmla="*/ 526571 h 594502"/>
                <a:gd name="connsiteX143" fmla="*/ 898036 w 1088317"/>
                <a:gd name="connsiteY143" fmla="*/ 530857 h 594502"/>
                <a:gd name="connsiteX144" fmla="*/ 899360 w 1088317"/>
                <a:gd name="connsiteY144" fmla="*/ 535372 h 594502"/>
                <a:gd name="connsiteX145" fmla="*/ 899465 w 1088317"/>
                <a:gd name="connsiteY145" fmla="*/ 536762 h 594502"/>
                <a:gd name="connsiteX146" fmla="*/ 898779 w 1088317"/>
                <a:gd name="connsiteY146" fmla="*/ 537753 h 594502"/>
                <a:gd name="connsiteX147" fmla="*/ 898141 w 1088317"/>
                <a:gd name="connsiteY147" fmla="*/ 538391 h 594502"/>
                <a:gd name="connsiteX148" fmla="*/ 894455 w 1088317"/>
                <a:gd name="connsiteY148" fmla="*/ 534324 h 594502"/>
                <a:gd name="connsiteX149" fmla="*/ 890435 w 1088317"/>
                <a:gd name="connsiteY149" fmla="*/ 530352 h 594502"/>
                <a:gd name="connsiteX150" fmla="*/ 887292 w 1088317"/>
                <a:gd name="connsiteY150" fmla="*/ 529438 h 594502"/>
                <a:gd name="connsiteX151" fmla="*/ 881815 w 1088317"/>
                <a:gd name="connsiteY151" fmla="*/ 528781 h 594502"/>
                <a:gd name="connsiteX152" fmla="*/ 878910 w 1088317"/>
                <a:gd name="connsiteY152" fmla="*/ 528752 h 594502"/>
                <a:gd name="connsiteX153" fmla="*/ 877262 w 1088317"/>
                <a:gd name="connsiteY153" fmla="*/ 527809 h 594502"/>
                <a:gd name="connsiteX154" fmla="*/ 875643 w 1088317"/>
                <a:gd name="connsiteY154" fmla="*/ 525504 h 594502"/>
                <a:gd name="connsiteX155" fmla="*/ 873709 w 1088317"/>
                <a:gd name="connsiteY155" fmla="*/ 523418 h 594502"/>
                <a:gd name="connsiteX156" fmla="*/ 871233 w 1088317"/>
                <a:gd name="connsiteY156" fmla="*/ 521208 h 594502"/>
                <a:gd name="connsiteX157" fmla="*/ 870223 w 1088317"/>
                <a:gd name="connsiteY157" fmla="*/ 517836 h 594502"/>
                <a:gd name="connsiteX158" fmla="*/ 869204 w 1088317"/>
                <a:gd name="connsiteY158" fmla="*/ 517236 h 594502"/>
                <a:gd name="connsiteX159" fmla="*/ 867413 w 1088317"/>
                <a:gd name="connsiteY159" fmla="*/ 517665 h 594502"/>
                <a:gd name="connsiteX160" fmla="*/ 864423 w 1088317"/>
                <a:gd name="connsiteY160" fmla="*/ 517560 h 594502"/>
                <a:gd name="connsiteX161" fmla="*/ 862746 w 1088317"/>
                <a:gd name="connsiteY161" fmla="*/ 517265 h 594502"/>
                <a:gd name="connsiteX162" fmla="*/ 860241 w 1088317"/>
                <a:gd name="connsiteY162" fmla="*/ 516684 h 594502"/>
                <a:gd name="connsiteX163" fmla="*/ 856250 w 1088317"/>
                <a:gd name="connsiteY163" fmla="*/ 515303 h 594502"/>
                <a:gd name="connsiteX164" fmla="*/ 853097 w 1088317"/>
                <a:gd name="connsiteY164" fmla="*/ 513998 h 594502"/>
                <a:gd name="connsiteX165" fmla="*/ 849126 w 1088317"/>
                <a:gd name="connsiteY165" fmla="*/ 513750 h 594502"/>
                <a:gd name="connsiteX166" fmla="*/ 846840 w 1088317"/>
                <a:gd name="connsiteY166" fmla="*/ 514007 h 594502"/>
                <a:gd name="connsiteX167" fmla="*/ 839705 w 1088317"/>
                <a:gd name="connsiteY167" fmla="*/ 514255 h 594502"/>
                <a:gd name="connsiteX168" fmla="*/ 833781 w 1088317"/>
                <a:gd name="connsiteY168" fmla="*/ 512883 h 594502"/>
                <a:gd name="connsiteX169" fmla="*/ 828990 w 1088317"/>
                <a:gd name="connsiteY169" fmla="*/ 512636 h 594502"/>
                <a:gd name="connsiteX170" fmla="*/ 826037 w 1088317"/>
                <a:gd name="connsiteY170" fmla="*/ 512712 h 594502"/>
                <a:gd name="connsiteX171" fmla="*/ 824627 w 1088317"/>
                <a:gd name="connsiteY171" fmla="*/ 512540 h 594502"/>
                <a:gd name="connsiteX172" fmla="*/ 822208 w 1088317"/>
                <a:gd name="connsiteY172" fmla="*/ 512550 h 594502"/>
                <a:gd name="connsiteX173" fmla="*/ 818645 w 1088317"/>
                <a:gd name="connsiteY173" fmla="*/ 512255 h 594502"/>
                <a:gd name="connsiteX174" fmla="*/ 813883 w 1088317"/>
                <a:gd name="connsiteY174" fmla="*/ 510140 h 594502"/>
                <a:gd name="connsiteX175" fmla="*/ 812035 w 1088317"/>
                <a:gd name="connsiteY175" fmla="*/ 510035 h 594502"/>
                <a:gd name="connsiteX176" fmla="*/ 810863 w 1088317"/>
                <a:gd name="connsiteY176" fmla="*/ 510111 h 594502"/>
                <a:gd name="connsiteX177" fmla="*/ 802900 w 1088317"/>
                <a:gd name="connsiteY177" fmla="*/ 511664 h 594502"/>
                <a:gd name="connsiteX178" fmla="*/ 799233 w 1088317"/>
                <a:gd name="connsiteY178" fmla="*/ 512026 h 594502"/>
                <a:gd name="connsiteX179" fmla="*/ 791452 w 1088317"/>
                <a:gd name="connsiteY179" fmla="*/ 511845 h 594502"/>
                <a:gd name="connsiteX180" fmla="*/ 783813 w 1088317"/>
                <a:gd name="connsiteY180" fmla="*/ 511673 h 594502"/>
                <a:gd name="connsiteX181" fmla="*/ 781355 w 1088317"/>
                <a:gd name="connsiteY181" fmla="*/ 511350 h 594502"/>
                <a:gd name="connsiteX182" fmla="*/ 779993 w 1088317"/>
                <a:gd name="connsiteY182" fmla="*/ 511512 h 594502"/>
                <a:gd name="connsiteX183" fmla="*/ 777107 w 1088317"/>
                <a:gd name="connsiteY183" fmla="*/ 515236 h 594502"/>
                <a:gd name="connsiteX184" fmla="*/ 775868 w 1088317"/>
                <a:gd name="connsiteY184" fmla="*/ 515817 h 594502"/>
                <a:gd name="connsiteX185" fmla="*/ 768668 w 1088317"/>
                <a:gd name="connsiteY185" fmla="*/ 515007 h 594502"/>
                <a:gd name="connsiteX186" fmla="*/ 760152 w 1088317"/>
                <a:gd name="connsiteY186" fmla="*/ 512559 h 594502"/>
                <a:gd name="connsiteX187" fmla="*/ 753999 w 1088317"/>
                <a:gd name="connsiteY187" fmla="*/ 509873 h 594502"/>
                <a:gd name="connsiteX188" fmla="*/ 748779 w 1088317"/>
                <a:gd name="connsiteY188" fmla="*/ 507025 h 594502"/>
                <a:gd name="connsiteX189" fmla="*/ 741865 w 1088317"/>
                <a:gd name="connsiteY189" fmla="*/ 502530 h 594502"/>
                <a:gd name="connsiteX190" fmla="*/ 737731 w 1088317"/>
                <a:gd name="connsiteY190" fmla="*/ 500310 h 594502"/>
                <a:gd name="connsiteX191" fmla="*/ 737131 w 1088317"/>
                <a:gd name="connsiteY191" fmla="*/ 501587 h 594502"/>
                <a:gd name="connsiteX192" fmla="*/ 736035 w 1088317"/>
                <a:gd name="connsiteY192" fmla="*/ 501996 h 594502"/>
                <a:gd name="connsiteX193" fmla="*/ 734444 w 1088317"/>
                <a:gd name="connsiteY193" fmla="*/ 502196 h 594502"/>
                <a:gd name="connsiteX194" fmla="*/ 730778 w 1088317"/>
                <a:gd name="connsiteY194" fmla="*/ 501968 h 594502"/>
                <a:gd name="connsiteX195" fmla="*/ 729082 w 1088317"/>
                <a:gd name="connsiteY195" fmla="*/ 504244 h 594502"/>
                <a:gd name="connsiteX196" fmla="*/ 724605 w 1088317"/>
                <a:gd name="connsiteY196" fmla="*/ 505873 h 594502"/>
                <a:gd name="connsiteX197" fmla="*/ 721757 w 1088317"/>
                <a:gd name="connsiteY197" fmla="*/ 507330 h 594502"/>
                <a:gd name="connsiteX198" fmla="*/ 720271 w 1088317"/>
                <a:gd name="connsiteY198" fmla="*/ 508978 h 594502"/>
                <a:gd name="connsiteX199" fmla="*/ 717433 w 1088317"/>
                <a:gd name="connsiteY199" fmla="*/ 519865 h 594502"/>
                <a:gd name="connsiteX200" fmla="*/ 716671 w 1088317"/>
                <a:gd name="connsiteY200" fmla="*/ 523837 h 594502"/>
                <a:gd name="connsiteX201" fmla="*/ 718576 w 1088317"/>
                <a:gd name="connsiteY201" fmla="*/ 530505 h 594502"/>
                <a:gd name="connsiteX202" fmla="*/ 716395 w 1088317"/>
                <a:gd name="connsiteY202" fmla="*/ 530114 h 594502"/>
                <a:gd name="connsiteX203" fmla="*/ 713833 w 1088317"/>
                <a:gd name="connsiteY203" fmla="*/ 528409 h 594502"/>
                <a:gd name="connsiteX204" fmla="*/ 712947 w 1088317"/>
                <a:gd name="connsiteY204" fmla="*/ 527066 h 594502"/>
                <a:gd name="connsiteX205" fmla="*/ 710479 w 1088317"/>
                <a:gd name="connsiteY205" fmla="*/ 526247 h 594502"/>
                <a:gd name="connsiteX206" fmla="*/ 701507 w 1088317"/>
                <a:gd name="connsiteY206" fmla="*/ 525008 h 594502"/>
                <a:gd name="connsiteX207" fmla="*/ 699831 w 1088317"/>
                <a:gd name="connsiteY207" fmla="*/ 523475 h 594502"/>
                <a:gd name="connsiteX208" fmla="*/ 698783 w 1088317"/>
                <a:gd name="connsiteY208" fmla="*/ 522227 h 594502"/>
                <a:gd name="connsiteX209" fmla="*/ 696459 w 1088317"/>
                <a:gd name="connsiteY209" fmla="*/ 521408 h 594502"/>
                <a:gd name="connsiteX210" fmla="*/ 693173 w 1088317"/>
                <a:gd name="connsiteY210" fmla="*/ 520779 h 594502"/>
                <a:gd name="connsiteX211" fmla="*/ 686029 w 1088317"/>
                <a:gd name="connsiteY211" fmla="*/ 517884 h 594502"/>
                <a:gd name="connsiteX212" fmla="*/ 682981 w 1088317"/>
                <a:gd name="connsiteY212" fmla="*/ 517779 h 594502"/>
                <a:gd name="connsiteX213" fmla="*/ 673761 w 1088317"/>
                <a:gd name="connsiteY213" fmla="*/ 515550 h 594502"/>
                <a:gd name="connsiteX214" fmla="*/ 672256 w 1088317"/>
                <a:gd name="connsiteY214" fmla="*/ 515569 h 594502"/>
                <a:gd name="connsiteX215" fmla="*/ 671570 w 1088317"/>
                <a:gd name="connsiteY215" fmla="*/ 515664 h 594502"/>
                <a:gd name="connsiteX216" fmla="*/ 667988 w 1088317"/>
                <a:gd name="connsiteY216" fmla="*/ 517122 h 594502"/>
                <a:gd name="connsiteX217" fmla="*/ 665674 w 1088317"/>
                <a:gd name="connsiteY217" fmla="*/ 517541 h 594502"/>
                <a:gd name="connsiteX218" fmla="*/ 663207 w 1088317"/>
                <a:gd name="connsiteY218" fmla="*/ 516950 h 594502"/>
                <a:gd name="connsiteX219" fmla="*/ 658787 w 1088317"/>
                <a:gd name="connsiteY219" fmla="*/ 518751 h 594502"/>
                <a:gd name="connsiteX220" fmla="*/ 656397 w 1088317"/>
                <a:gd name="connsiteY220" fmla="*/ 521151 h 594502"/>
                <a:gd name="connsiteX221" fmla="*/ 654425 w 1088317"/>
                <a:gd name="connsiteY221" fmla="*/ 524085 h 594502"/>
                <a:gd name="connsiteX222" fmla="*/ 652539 w 1088317"/>
                <a:gd name="connsiteY222" fmla="*/ 525932 h 594502"/>
                <a:gd name="connsiteX223" fmla="*/ 651977 w 1088317"/>
                <a:gd name="connsiteY223" fmla="*/ 528695 h 594502"/>
                <a:gd name="connsiteX224" fmla="*/ 650643 w 1088317"/>
                <a:gd name="connsiteY224" fmla="*/ 530123 h 594502"/>
                <a:gd name="connsiteX225" fmla="*/ 649053 w 1088317"/>
                <a:gd name="connsiteY225" fmla="*/ 532981 h 594502"/>
                <a:gd name="connsiteX226" fmla="*/ 649053 w 1088317"/>
                <a:gd name="connsiteY226" fmla="*/ 534648 h 594502"/>
                <a:gd name="connsiteX227" fmla="*/ 650491 w 1088317"/>
                <a:gd name="connsiteY227" fmla="*/ 536267 h 594502"/>
                <a:gd name="connsiteX228" fmla="*/ 648186 w 1088317"/>
                <a:gd name="connsiteY228" fmla="*/ 537763 h 594502"/>
                <a:gd name="connsiteX229" fmla="*/ 645624 w 1088317"/>
                <a:gd name="connsiteY229" fmla="*/ 538229 h 594502"/>
                <a:gd name="connsiteX230" fmla="*/ 644300 w 1088317"/>
                <a:gd name="connsiteY230" fmla="*/ 539144 h 594502"/>
                <a:gd name="connsiteX231" fmla="*/ 642890 w 1088317"/>
                <a:gd name="connsiteY231" fmla="*/ 541344 h 594502"/>
                <a:gd name="connsiteX232" fmla="*/ 641575 w 1088317"/>
                <a:gd name="connsiteY232" fmla="*/ 543230 h 594502"/>
                <a:gd name="connsiteX233" fmla="*/ 640804 w 1088317"/>
                <a:gd name="connsiteY233" fmla="*/ 543896 h 594502"/>
                <a:gd name="connsiteX234" fmla="*/ 639623 w 1088317"/>
                <a:gd name="connsiteY234" fmla="*/ 543773 h 594502"/>
                <a:gd name="connsiteX235" fmla="*/ 638251 w 1088317"/>
                <a:gd name="connsiteY235" fmla="*/ 542306 h 594502"/>
                <a:gd name="connsiteX236" fmla="*/ 636299 w 1088317"/>
                <a:gd name="connsiteY236" fmla="*/ 542373 h 594502"/>
                <a:gd name="connsiteX237" fmla="*/ 633975 w 1088317"/>
                <a:gd name="connsiteY237" fmla="*/ 544182 h 594502"/>
                <a:gd name="connsiteX238" fmla="*/ 631213 w 1088317"/>
                <a:gd name="connsiteY238" fmla="*/ 547126 h 594502"/>
                <a:gd name="connsiteX239" fmla="*/ 627736 w 1088317"/>
                <a:gd name="connsiteY239" fmla="*/ 551612 h 594502"/>
                <a:gd name="connsiteX240" fmla="*/ 624107 w 1088317"/>
                <a:gd name="connsiteY240" fmla="*/ 553993 h 594502"/>
                <a:gd name="connsiteX241" fmla="*/ 619516 w 1088317"/>
                <a:gd name="connsiteY241" fmla="*/ 556012 h 594502"/>
                <a:gd name="connsiteX242" fmla="*/ 616191 w 1088317"/>
                <a:gd name="connsiteY242" fmla="*/ 556908 h 594502"/>
                <a:gd name="connsiteX243" fmla="*/ 613563 w 1088317"/>
                <a:gd name="connsiteY243" fmla="*/ 558441 h 594502"/>
                <a:gd name="connsiteX244" fmla="*/ 609172 w 1088317"/>
                <a:gd name="connsiteY244" fmla="*/ 561546 h 594502"/>
                <a:gd name="connsiteX245" fmla="*/ 608295 w 1088317"/>
                <a:gd name="connsiteY245" fmla="*/ 563375 h 594502"/>
                <a:gd name="connsiteX246" fmla="*/ 605114 w 1088317"/>
                <a:gd name="connsiteY246" fmla="*/ 564452 h 594502"/>
                <a:gd name="connsiteX247" fmla="*/ 602552 w 1088317"/>
                <a:gd name="connsiteY247" fmla="*/ 565690 h 594502"/>
                <a:gd name="connsiteX248" fmla="*/ 600180 w 1088317"/>
                <a:gd name="connsiteY248" fmla="*/ 567757 h 594502"/>
                <a:gd name="connsiteX249" fmla="*/ 599599 w 1088317"/>
                <a:gd name="connsiteY249" fmla="*/ 571405 h 594502"/>
                <a:gd name="connsiteX250" fmla="*/ 598094 w 1088317"/>
                <a:gd name="connsiteY250" fmla="*/ 573500 h 594502"/>
                <a:gd name="connsiteX251" fmla="*/ 594465 w 1088317"/>
                <a:gd name="connsiteY251" fmla="*/ 576367 h 594502"/>
                <a:gd name="connsiteX252" fmla="*/ 591417 w 1088317"/>
                <a:gd name="connsiteY252" fmla="*/ 579263 h 594502"/>
                <a:gd name="connsiteX253" fmla="*/ 589426 w 1088317"/>
                <a:gd name="connsiteY253" fmla="*/ 582101 h 594502"/>
                <a:gd name="connsiteX254" fmla="*/ 587321 w 1088317"/>
                <a:gd name="connsiteY254" fmla="*/ 585102 h 594502"/>
                <a:gd name="connsiteX255" fmla="*/ 586664 w 1088317"/>
                <a:gd name="connsiteY255" fmla="*/ 586750 h 594502"/>
                <a:gd name="connsiteX256" fmla="*/ 586588 w 1088317"/>
                <a:gd name="connsiteY256" fmla="*/ 589007 h 594502"/>
                <a:gd name="connsiteX257" fmla="*/ 587579 w 1088317"/>
                <a:gd name="connsiteY257" fmla="*/ 590902 h 594502"/>
                <a:gd name="connsiteX258" fmla="*/ 587769 w 1088317"/>
                <a:gd name="connsiteY258" fmla="*/ 592703 h 594502"/>
                <a:gd name="connsiteX259" fmla="*/ 587017 w 1088317"/>
                <a:gd name="connsiteY259" fmla="*/ 594008 h 594502"/>
                <a:gd name="connsiteX260" fmla="*/ 584959 w 1088317"/>
                <a:gd name="connsiteY260" fmla="*/ 594503 h 594502"/>
                <a:gd name="connsiteX261" fmla="*/ 582806 w 1088317"/>
                <a:gd name="connsiteY261" fmla="*/ 594122 h 594502"/>
                <a:gd name="connsiteX262" fmla="*/ 579501 w 1088317"/>
                <a:gd name="connsiteY262" fmla="*/ 592836 h 594502"/>
                <a:gd name="connsiteX263" fmla="*/ 575986 w 1088317"/>
                <a:gd name="connsiteY263" fmla="*/ 590531 h 594502"/>
                <a:gd name="connsiteX264" fmla="*/ 574700 w 1088317"/>
                <a:gd name="connsiteY264" fmla="*/ 589397 h 594502"/>
                <a:gd name="connsiteX265" fmla="*/ 572977 w 1088317"/>
                <a:gd name="connsiteY265" fmla="*/ 587454 h 594502"/>
                <a:gd name="connsiteX266" fmla="*/ 573224 w 1088317"/>
                <a:gd name="connsiteY266" fmla="*/ 585654 h 594502"/>
                <a:gd name="connsiteX267" fmla="*/ 574110 w 1088317"/>
                <a:gd name="connsiteY267" fmla="*/ 582139 h 594502"/>
                <a:gd name="connsiteX268" fmla="*/ 574710 w 1088317"/>
                <a:gd name="connsiteY268" fmla="*/ 579730 h 594502"/>
                <a:gd name="connsiteX269" fmla="*/ 573281 w 1088317"/>
                <a:gd name="connsiteY269" fmla="*/ 578577 h 594502"/>
                <a:gd name="connsiteX270" fmla="*/ 572224 w 1088317"/>
                <a:gd name="connsiteY270" fmla="*/ 577339 h 594502"/>
                <a:gd name="connsiteX271" fmla="*/ 571472 w 1088317"/>
                <a:gd name="connsiteY271" fmla="*/ 576148 h 594502"/>
                <a:gd name="connsiteX272" fmla="*/ 569986 w 1088317"/>
                <a:gd name="connsiteY272" fmla="*/ 573796 h 594502"/>
                <a:gd name="connsiteX273" fmla="*/ 568119 w 1088317"/>
                <a:gd name="connsiteY273" fmla="*/ 574377 h 594502"/>
                <a:gd name="connsiteX274" fmla="*/ 566500 w 1088317"/>
                <a:gd name="connsiteY274" fmla="*/ 574958 h 594502"/>
                <a:gd name="connsiteX275" fmla="*/ 564623 w 1088317"/>
                <a:gd name="connsiteY275" fmla="*/ 574129 h 594502"/>
                <a:gd name="connsiteX276" fmla="*/ 559089 w 1088317"/>
                <a:gd name="connsiteY276" fmla="*/ 574491 h 594502"/>
                <a:gd name="connsiteX277" fmla="*/ 554917 w 1088317"/>
                <a:gd name="connsiteY277" fmla="*/ 574758 h 594502"/>
                <a:gd name="connsiteX278" fmla="*/ 550993 w 1088317"/>
                <a:gd name="connsiteY278" fmla="*/ 575005 h 594502"/>
                <a:gd name="connsiteX279" fmla="*/ 546021 w 1088317"/>
                <a:gd name="connsiteY279" fmla="*/ 575329 h 594502"/>
                <a:gd name="connsiteX280" fmla="*/ 540020 w 1088317"/>
                <a:gd name="connsiteY280" fmla="*/ 575720 h 594502"/>
                <a:gd name="connsiteX281" fmla="*/ 538296 w 1088317"/>
                <a:gd name="connsiteY281" fmla="*/ 575205 h 594502"/>
                <a:gd name="connsiteX282" fmla="*/ 537220 w 1088317"/>
                <a:gd name="connsiteY282" fmla="*/ 574424 h 594502"/>
                <a:gd name="connsiteX283" fmla="*/ 536134 w 1088317"/>
                <a:gd name="connsiteY283" fmla="*/ 571176 h 594502"/>
                <a:gd name="connsiteX284" fmla="*/ 535505 w 1088317"/>
                <a:gd name="connsiteY284" fmla="*/ 568414 h 594502"/>
                <a:gd name="connsiteX285" fmla="*/ 534343 w 1088317"/>
                <a:gd name="connsiteY285" fmla="*/ 563242 h 594502"/>
                <a:gd name="connsiteX286" fmla="*/ 533562 w 1088317"/>
                <a:gd name="connsiteY286" fmla="*/ 559232 h 594502"/>
                <a:gd name="connsiteX287" fmla="*/ 532638 w 1088317"/>
                <a:gd name="connsiteY287" fmla="*/ 554450 h 594502"/>
                <a:gd name="connsiteX288" fmla="*/ 532029 w 1088317"/>
                <a:gd name="connsiteY288" fmla="*/ 549154 h 594502"/>
                <a:gd name="connsiteX289" fmla="*/ 531590 w 1088317"/>
                <a:gd name="connsiteY289" fmla="*/ 545382 h 594502"/>
                <a:gd name="connsiteX290" fmla="*/ 527047 w 1088317"/>
                <a:gd name="connsiteY290" fmla="*/ 545259 h 594502"/>
                <a:gd name="connsiteX291" fmla="*/ 523418 w 1088317"/>
                <a:gd name="connsiteY291" fmla="*/ 545164 h 594502"/>
                <a:gd name="connsiteX292" fmla="*/ 518513 w 1088317"/>
                <a:gd name="connsiteY292" fmla="*/ 545030 h 594502"/>
                <a:gd name="connsiteX293" fmla="*/ 518551 w 1088317"/>
                <a:gd name="connsiteY293" fmla="*/ 542020 h 594502"/>
                <a:gd name="connsiteX294" fmla="*/ 518608 w 1088317"/>
                <a:gd name="connsiteY294" fmla="*/ 538220 h 594502"/>
                <a:gd name="connsiteX295" fmla="*/ 518675 w 1088317"/>
                <a:gd name="connsiteY295" fmla="*/ 533886 h 594502"/>
                <a:gd name="connsiteX296" fmla="*/ 519589 w 1088317"/>
                <a:gd name="connsiteY296" fmla="*/ 528190 h 594502"/>
                <a:gd name="connsiteX297" fmla="*/ 519932 w 1088317"/>
                <a:gd name="connsiteY297" fmla="*/ 523408 h 594502"/>
                <a:gd name="connsiteX298" fmla="*/ 520361 w 1088317"/>
                <a:gd name="connsiteY298" fmla="*/ 517550 h 594502"/>
                <a:gd name="connsiteX299" fmla="*/ 520627 w 1088317"/>
                <a:gd name="connsiteY299" fmla="*/ 513674 h 594502"/>
                <a:gd name="connsiteX300" fmla="*/ 520932 w 1088317"/>
                <a:gd name="connsiteY300" fmla="*/ 509397 h 594502"/>
                <a:gd name="connsiteX301" fmla="*/ 518399 w 1088317"/>
                <a:gd name="connsiteY301" fmla="*/ 510721 h 594502"/>
                <a:gd name="connsiteX302" fmla="*/ 515607 w 1088317"/>
                <a:gd name="connsiteY302" fmla="*/ 512178 h 594502"/>
                <a:gd name="connsiteX303" fmla="*/ 512988 w 1088317"/>
                <a:gd name="connsiteY303" fmla="*/ 513540 h 594502"/>
                <a:gd name="connsiteX304" fmla="*/ 511188 w 1088317"/>
                <a:gd name="connsiteY304" fmla="*/ 510083 h 594502"/>
                <a:gd name="connsiteX305" fmla="*/ 509435 w 1088317"/>
                <a:gd name="connsiteY305" fmla="*/ 506711 h 594502"/>
                <a:gd name="connsiteX306" fmla="*/ 506778 w 1088317"/>
                <a:gd name="connsiteY306" fmla="*/ 501577 h 594502"/>
                <a:gd name="connsiteX307" fmla="*/ 504787 w 1088317"/>
                <a:gd name="connsiteY307" fmla="*/ 497729 h 594502"/>
                <a:gd name="connsiteX308" fmla="*/ 501329 w 1088317"/>
                <a:gd name="connsiteY308" fmla="*/ 495472 h 594502"/>
                <a:gd name="connsiteX309" fmla="*/ 498748 w 1088317"/>
                <a:gd name="connsiteY309" fmla="*/ 493804 h 594502"/>
                <a:gd name="connsiteX310" fmla="*/ 496091 w 1088317"/>
                <a:gd name="connsiteY310" fmla="*/ 490995 h 594502"/>
                <a:gd name="connsiteX311" fmla="*/ 493795 w 1088317"/>
                <a:gd name="connsiteY311" fmla="*/ 488071 h 594502"/>
                <a:gd name="connsiteX312" fmla="*/ 491614 w 1088317"/>
                <a:gd name="connsiteY312" fmla="*/ 485289 h 594502"/>
                <a:gd name="connsiteX313" fmla="*/ 489004 w 1088317"/>
                <a:gd name="connsiteY313" fmla="*/ 482880 h 594502"/>
                <a:gd name="connsiteX314" fmla="*/ 486499 w 1088317"/>
                <a:gd name="connsiteY314" fmla="*/ 483641 h 594502"/>
                <a:gd name="connsiteX315" fmla="*/ 483670 w 1088317"/>
                <a:gd name="connsiteY315" fmla="*/ 485156 h 594502"/>
                <a:gd name="connsiteX316" fmla="*/ 480946 w 1088317"/>
                <a:gd name="connsiteY316" fmla="*/ 486604 h 594502"/>
                <a:gd name="connsiteX317" fmla="*/ 478060 w 1088317"/>
                <a:gd name="connsiteY317" fmla="*/ 488147 h 594502"/>
                <a:gd name="connsiteX318" fmla="*/ 476651 w 1088317"/>
                <a:gd name="connsiteY318" fmla="*/ 488899 h 594502"/>
                <a:gd name="connsiteX319" fmla="*/ 473297 w 1088317"/>
                <a:gd name="connsiteY319" fmla="*/ 488614 h 594502"/>
                <a:gd name="connsiteX320" fmla="*/ 470373 w 1088317"/>
                <a:gd name="connsiteY320" fmla="*/ 488366 h 594502"/>
                <a:gd name="connsiteX321" fmla="*/ 465144 w 1088317"/>
                <a:gd name="connsiteY321" fmla="*/ 487918 h 594502"/>
                <a:gd name="connsiteX322" fmla="*/ 460734 w 1088317"/>
                <a:gd name="connsiteY322" fmla="*/ 487537 h 594502"/>
                <a:gd name="connsiteX323" fmla="*/ 456229 w 1088317"/>
                <a:gd name="connsiteY323" fmla="*/ 487147 h 594502"/>
                <a:gd name="connsiteX324" fmla="*/ 449952 w 1088317"/>
                <a:gd name="connsiteY324" fmla="*/ 486604 h 594502"/>
                <a:gd name="connsiteX325" fmla="*/ 443589 w 1088317"/>
                <a:gd name="connsiteY325" fmla="*/ 486061 h 594502"/>
                <a:gd name="connsiteX326" fmla="*/ 439341 w 1088317"/>
                <a:gd name="connsiteY326" fmla="*/ 486785 h 594502"/>
                <a:gd name="connsiteX327" fmla="*/ 433950 w 1088317"/>
                <a:gd name="connsiteY327" fmla="*/ 487689 h 594502"/>
                <a:gd name="connsiteX328" fmla="*/ 428292 w 1088317"/>
                <a:gd name="connsiteY328" fmla="*/ 488642 h 594502"/>
                <a:gd name="connsiteX329" fmla="*/ 423615 w 1088317"/>
                <a:gd name="connsiteY329" fmla="*/ 489433 h 594502"/>
                <a:gd name="connsiteX330" fmla="*/ 417691 w 1088317"/>
                <a:gd name="connsiteY330" fmla="*/ 490423 h 594502"/>
                <a:gd name="connsiteX331" fmla="*/ 413261 w 1088317"/>
                <a:gd name="connsiteY331" fmla="*/ 491166 h 594502"/>
                <a:gd name="connsiteX332" fmla="*/ 411080 w 1088317"/>
                <a:gd name="connsiteY332" fmla="*/ 491061 h 594502"/>
                <a:gd name="connsiteX333" fmla="*/ 408337 w 1088317"/>
                <a:gd name="connsiteY333" fmla="*/ 487937 h 594502"/>
                <a:gd name="connsiteX334" fmla="*/ 403936 w 1088317"/>
                <a:gd name="connsiteY334" fmla="*/ 482918 h 594502"/>
                <a:gd name="connsiteX335" fmla="*/ 401279 w 1088317"/>
                <a:gd name="connsiteY335" fmla="*/ 479870 h 594502"/>
                <a:gd name="connsiteX336" fmla="*/ 398669 w 1088317"/>
                <a:gd name="connsiteY336" fmla="*/ 476879 h 594502"/>
                <a:gd name="connsiteX337" fmla="*/ 394897 w 1088317"/>
                <a:gd name="connsiteY337" fmla="*/ 472564 h 594502"/>
                <a:gd name="connsiteX338" fmla="*/ 391869 w 1088317"/>
                <a:gd name="connsiteY338" fmla="*/ 469287 h 594502"/>
                <a:gd name="connsiteX339" fmla="*/ 388906 w 1088317"/>
                <a:gd name="connsiteY339" fmla="*/ 466087 h 594502"/>
                <a:gd name="connsiteX340" fmla="*/ 387201 w 1088317"/>
                <a:gd name="connsiteY340" fmla="*/ 463125 h 594502"/>
                <a:gd name="connsiteX341" fmla="*/ 386353 w 1088317"/>
                <a:gd name="connsiteY341" fmla="*/ 459391 h 594502"/>
                <a:gd name="connsiteX342" fmla="*/ 384810 w 1088317"/>
                <a:gd name="connsiteY342" fmla="*/ 457695 h 594502"/>
                <a:gd name="connsiteX343" fmla="*/ 381381 w 1088317"/>
                <a:gd name="connsiteY343" fmla="*/ 455409 h 594502"/>
                <a:gd name="connsiteX344" fmla="*/ 377686 w 1088317"/>
                <a:gd name="connsiteY344" fmla="*/ 452952 h 594502"/>
                <a:gd name="connsiteX345" fmla="*/ 373990 w 1088317"/>
                <a:gd name="connsiteY345" fmla="*/ 450494 h 594502"/>
                <a:gd name="connsiteX346" fmla="*/ 370294 w 1088317"/>
                <a:gd name="connsiteY346" fmla="*/ 448037 h 594502"/>
                <a:gd name="connsiteX347" fmla="*/ 366599 w 1088317"/>
                <a:gd name="connsiteY347" fmla="*/ 445570 h 594502"/>
                <a:gd name="connsiteX348" fmla="*/ 362903 w 1088317"/>
                <a:gd name="connsiteY348" fmla="*/ 443103 h 594502"/>
                <a:gd name="connsiteX349" fmla="*/ 359207 w 1088317"/>
                <a:gd name="connsiteY349" fmla="*/ 440636 h 594502"/>
                <a:gd name="connsiteX350" fmla="*/ 355511 w 1088317"/>
                <a:gd name="connsiteY350" fmla="*/ 438160 h 594502"/>
                <a:gd name="connsiteX351" fmla="*/ 351816 w 1088317"/>
                <a:gd name="connsiteY351" fmla="*/ 435683 h 594502"/>
                <a:gd name="connsiteX352" fmla="*/ 348120 w 1088317"/>
                <a:gd name="connsiteY352" fmla="*/ 433206 h 594502"/>
                <a:gd name="connsiteX353" fmla="*/ 344424 w 1088317"/>
                <a:gd name="connsiteY353" fmla="*/ 430721 h 594502"/>
                <a:gd name="connsiteX354" fmla="*/ 340814 w 1088317"/>
                <a:gd name="connsiteY354" fmla="*/ 428263 h 594502"/>
                <a:gd name="connsiteX355" fmla="*/ 337118 w 1088317"/>
                <a:gd name="connsiteY355" fmla="*/ 425777 h 594502"/>
                <a:gd name="connsiteX356" fmla="*/ 333423 w 1088317"/>
                <a:gd name="connsiteY356" fmla="*/ 423281 h 594502"/>
                <a:gd name="connsiteX357" fmla="*/ 329727 w 1088317"/>
                <a:gd name="connsiteY357" fmla="*/ 420786 h 594502"/>
                <a:gd name="connsiteX358" fmla="*/ 326031 w 1088317"/>
                <a:gd name="connsiteY358" fmla="*/ 418290 h 594502"/>
                <a:gd name="connsiteX359" fmla="*/ 322336 w 1088317"/>
                <a:gd name="connsiteY359" fmla="*/ 415795 h 594502"/>
                <a:gd name="connsiteX360" fmla="*/ 319297 w 1088317"/>
                <a:gd name="connsiteY360" fmla="*/ 413976 h 594502"/>
                <a:gd name="connsiteX361" fmla="*/ 316468 w 1088317"/>
                <a:gd name="connsiteY361" fmla="*/ 414452 h 594502"/>
                <a:gd name="connsiteX362" fmla="*/ 312239 w 1088317"/>
                <a:gd name="connsiteY362" fmla="*/ 415728 h 594502"/>
                <a:gd name="connsiteX363" fmla="*/ 307800 w 1088317"/>
                <a:gd name="connsiteY363" fmla="*/ 417062 h 594502"/>
                <a:gd name="connsiteX364" fmla="*/ 303409 w 1088317"/>
                <a:gd name="connsiteY364" fmla="*/ 418386 h 594502"/>
                <a:gd name="connsiteX365" fmla="*/ 295542 w 1088317"/>
                <a:gd name="connsiteY365" fmla="*/ 420748 h 594502"/>
                <a:gd name="connsiteX366" fmla="*/ 290484 w 1088317"/>
                <a:gd name="connsiteY366" fmla="*/ 422272 h 594502"/>
                <a:gd name="connsiteX367" fmla="*/ 286531 w 1088317"/>
                <a:gd name="connsiteY367" fmla="*/ 423548 h 594502"/>
                <a:gd name="connsiteX368" fmla="*/ 282321 w 1088317"/>
                <a:gd name="connsiteY368" fmla="*/ 424910 h 594502"/>
                <a:gd name="connsiteX369" fmla="*/ 276796 w 1088317"/>
                <a:gd name="connsiteY369" fmla="*/ 426691 h 594502"/>
                <a:gd name="connsiteX370" fmla="*/ 272168 w 1088317"/>
                <a:gd name="connsiteY370" fmla="*/ 428187 h 594502"/>
                <a:gd name="connsiteX371" fmla="*/ 266748 w 1088317"/>
                <a:gd name="connsiteY371" fmla="*/ 429939 h 594502"/>
                <a:gd name="connsiteX372" fmla="*/ 261938 w 1088317"/>
                <a:gd name="connsiteY372" fmla="*/ 431492 h 594502"/>
                <a:gd name="connsiteX373" fmla="*/ 257899 w 1088317"/>
                <a:gd name="connsiteY373" fmla="*/ 432788 h 594502"/>
                <a:gd name="connsiteX374" fmla="*/ 253689 w 1088317"/>
                <a:gd name="connsiteY374" fmla="*/ 434149 h 594502"/>
                <a:gd name="connsiteX375" fmla="*/ 250355 w 1088317"/>
                <a:gd name="connsiteY375" fmla="*/ 435216 h 594502"/>
                <a:gd name="connsiteX376" fmla="*/ 250355 w 1088317"/>
                <a:gd name="connsiteY376" fmla="*/ 443846 h 594502"/>
                <a:gd name="connsiteX377" fmla="*/ 250355 w 1088317"/>
                <a:gd name="connsiteY377" fmla="*/ 452438 h 594502"/>
                <a:gd name="connsiteX378" fmla="*/ 250365 w 1088317"/>
                <a:gd name="connsiteY378" fmla="*/ 461000 h 594502"/>
                <a:gd name="connsiteX379" fmla="*/ 250365 w 1088317"/>
                <a:gd name="connsiteY379" fmla="*/ 469535 h 594502"/>
                <a:gd name="connsiteX380" fmla="*/ 250365 w 1088317"/>
                <a:gd name="connsiteY380" fmla="*/ 478031 h 594502"/>
                <a:gd name="connsiteX381" fmla="*/ 250374 w 1088317"/>
                <a:gd name="connsiteY381" fmla="*/ 486490 h 594502"/>
                <a:gd name="connsiteX382" fmla="*/ 250374 w 1088317"/>
                <a:gd name="connsiteY382" fmla="*/ 494919 h 594502"/>
                <a:gd name="connsiteX383" fmla="*/ 250374 w 1088317"/>
                <a:gd name="connsiteY383" fmla="*/ 503311 h 594502"/>
                <a:gd name="connsiteX384" fmla="*/ 250374 w 1088317"/>
                <a:gd name="connsiteY384" fmla="*/ 511673 h 594502"/>
                <a:gd name="connsiteX385" fmla="*/ 250384 w 1088317"/>
                <a:gd name="connsiteY385" fmla="*/ 520008 h 594502"/>
                <a:gd name="connsiteX386" fmla="*/ 250384 w 1088317"/>
                <a:gd name="connsiteY386" fmla="*/ 528314 h 594502"/>
                <a:gd name="connsiteX387" fmla="*/ 250384 w 1088317"/>
                <a:gd name="connsiteY387" fmla="*/ 536591 h 594502"/>
                <a:gd name="connsiteX388" fmla="*/ 250393 w 1088317"/>
                <a:gd name="connsiteY388" fmla="*/ 544830 h 594502"/>
                <a:gd name="connsiteX389" fmla="*/ 250393 w 1088317"/>
                <a:gd name="connsiteY389" fmla="*/ 553041 h 594502"/>
                <a:gd name="connsiteX390" fmla="*/ 250393 w 1088317"/>
                <a:gd name="connsiteY390" fmla="*/ 561222 h 594502"/>
                <a:gd name="connsiteX391" fmla="*/ 250403 w 1088317"/>
                <a:gd name="connsiteY391" fmla="*/ 569376 h 594502"/>
                <a:gd name="connsiteX392" fmla="*/ 249260 w 1088317"/>
                <a:gd name="connsiteY392" fmla="*/ 569309 h 594502"/>
                <a:gd name="connsiteX393" fmla="*/ 246698 w 1088317"/>
                <a:gd name="connsiteY393" fmla="*/ 569786 h 594502"/>
                <a:gd name="connsiteX394" fmla="*/ 242411 w 1088317"/>
                <a:gd name="connsiteY394" fmla="*/ 570919 h 594502"/>
                <a:gd name="connsiteX395" fmla="*/ 238849 w 1088317"/>
                <a:gd name="connsiteY395" fmla="*/ 571490 h 594502"/>
                <a:gd name="connsiteX396" fmla="*/ 237287 w 1088317"/>
                <a:gd name="connsiteY396" fmla="*/ 571138 h 594502"/>
                <a:gd name="connsiteX397" fmla="*/ 235887 w 1088317"/>
                <a:gd name="connsiteY397" fmla="*/ 570291 h 594502"/>
                <a:gd name="connsiteX398" fmla="*/ 234658 w 1088317"/>
                <a:gd name="connsiteY398" fmla="*/ 568500 h 594502"/>
                <a:gd name="connsiteX399" fmla="*/ 232829 w 1088317"/>
                <a:gd name="connsiteY399" fmla="*/ 566318 h 594502"/>
                <a:gd name="connsiteX400" fmla="*/ 230953 w 1088317"/>
                <a:gd name="connsiteY400" fmla="*/ 564547 h 594502"/>
                <a:gd name="connsiteX401" fmla="*/ 228619 w 1088317"/>
                <a:gd name="connsiteY401" fmla="*/ 560918 h 594502"/>
                <a:gd name="connsiteX402" fmla="*/ 227000 w 1088317"/>
                <a:gd name="connsiteY402" fmla="*/ 558127 h 594502"/>
                <a:gd name="connsiteX403" fmla="*/ 223009 w 1088317"/>
                <a:gd name="connsiteY403" fmla="*/ 552012 h 594502"/>
                <a:gd name="connsiteX404" fmla="*/ 222447 w 1088317"/>
                <a:gd name="connsiteY404" fmla="*/ 550078 h 594502"/>
                <a:gd name="connsiteX405" fmla="*/ 221704 w 1088317"/>
                <a:gd name="connsiteY405" fmla="*/ 548107 h 594502"/>
                <a:gd name="connsiteX406" fmla="*/ 220371 w 1088317"/>
                <a:gd name="connsiteY406" fmla="*/ 546459 h 594502"/>
                <a:gd name="connsiteX407" fmla="*/ 215665 w 1088317"/>
                <a:gd name="connsiteY407" fmla="*/ 542411 h 594502"/>
                <a:gd name="connsiteX408" fmla="*/ 210188 w 1088317"/>
                <a:gd name="connsiteY408" fmla="*/ 538753 h 594502"/>
                <a:gd name="connsiteX409" fmla="*/ 204817 w 1088317"/>
                <a:gd name="connsiteY409" fmla="*/ 535162 h 594502"/>
                <a:gd name="connsiteX410" fmla="*/ 203302 w 1088317"/>
                <a:gd name="connsiteY410" fmla="*/ 534286 h 594502"/>
                <a:gd name="connsiteX411" fmla="*/ 200787 w 1088317"/>
                <a:gd name="connsiteY411" fmla="*/ 533172 h 594502"/>
                <a:gd name="connsiteX412" fmla="*/ 197691 w 1088317"/>
                <a:gd name="connsiteY412" fmla="*/ 533152 h 594502"/>
                <a:gd name="connsiteX413" fmla="*/ 195577 w 1088317"/>
                <a:gd name="connsiteY413" fmla="*/ 533372 h 594502"/>
                <a:gd name="connsiteX414" fmla="*/ 189138 w 1088317"/>
                <a:gd name="connsiteY414" fmla="*/ 534562 h 594502"/>
                <a:gd name="connsiteX415" fmla="*/ 184195 w 1088317"/>
                <a:gd name="connsiteY415" fmla="*/ 535953 h 594502"/>
                <a:gd name="connsiteX416" fmla="*/ 177498 w 1088317"/>
                <a:gd name="connsiteY416" fmla="*/ 537839 h 594502"/>
                <a:gd name="connsiteX417" fmla="*/ 172308 w 1088317"/>
                <a:gd name="connsiteY417" fmla="*/ 539925 h 594502"/>
                <a:gd name="connsiteX418" fmla="*/ 171145 w 1088317"/>
                <a:gd name="connsiteY418" fmla="*/ 540534 h 594502"/>
                <a:gd name="connsiteX419" fmla="*/ 167354 w 1088317"/>
                <a:gd name="connsiteY419" fmla="*/ 543049 h 594502"/>
                <a:gd name="connsiteX420" fmla="*/ 162716 w 1088317"/>
                <a:gd name="connsiteY420" fmla="*/ 547221 h 594502"/>
                <a:gd name="connsiteX421" fmla="*/ 157296 w 1088317"/>
                <a:gd name="connsiteY421" fmla="*/ 553088 h 594502"/>
                <a:gd name="connsiteX422" fmla="*/ 156591 w 1088317"/>
                <a:gd name="connsiteY422" fmla="*/ 549316 h 594502"/>
                <a:gd name="connsiteX423" fmla="*/ 156353 w 1088317"/>
                <a:gd name="connsiteY423" fmla="*/ 543497 h 594502"/>
                <a:gd name="connsiteX424" fmla="*/ 156449 w 1088317"/>
                <a:gd name="connsiteY424" fmla="*/ 541620 h 594502"/>
                <a:gd name="connsiteX425" fmla="*/ 157925 w 1088317"/>
                <a:gd name="connsiteY425" fmla="*/ 536715 h 594502"/>
                <a:gd name="connsiteX426" fmla="*/ 159420 w 1088317"/>
                <a:gd name="connsiteY426" fmla="*/ 533343 h 594502"/>
                <a:gd name="connsiteX427" fmla="*/ 160620 w 1088317"/>
                <a:gd name="connsiteY427" fmla="*/ 529828 h 594502"/>
                <a:gd name="connsiteX428" fmla="*/ 161163 w 1088317"/>
                <a:gd name="connsiteY428" fmla="*/ 525228 h 594502"/>
                <a:gd name="connsiteX429" fmla="*/ 160049 w 1088317"/>
                <a:gd name="connsiteY429" fmla="*/ 517817 h 594502"/>
                <a:gd name="connsiteX430" fmla="*/ 158801 w 1088317"/>
                <a:gd name="connsiteY430" fmla="*/ 516169 h 594502"/>
                <a:gd name="connsiteX431" fmla="*/ 157306 w 1088317"/>
                <a:gd name="connsiteY431" fmla="*/ 515636 h 594502"/>
                <a:gd name="connsiteX432" fmla="*/ 155706 w 1088317"/>
                <a:gd name="connsiteY432" fmla="*/ 515483 h 594502"/>
                <a:gd name="connsiteX433" fmla="*/ 152762 w 1088317"/>
                <a:gd name="connsiteY433" fmla="*/ 515788 h 594502"/>
                <a:gd name="connsiteX434" fmla="*/ 151391 w 1088317"/>
                <a:gd name="connsiteY434" fmla="*/ 516388 h 594502"/>
                <a:gd name="connsiteX435" fmla="*/ 149000 w 1088317"/>
                <a:gd name="connsiteY435" fmla="*/ 513883 h 594502"/>
                <a:gd name="connsiteX436" fmla="*/ 146114 w 1088317"/>
                <a:gd name="connsiteY436" fmla="*/ 513483 h 594502"/>
                <a:gd name="connsiteX437" fmla="*/ 144590 w 1088317"/>
                <a:gd name="connsiteY437" fmla="*/ 514179 h 594502"/>
                <a:gd name="connsiteX438" fmla="*/ 143047 w 1088317"/>
                <a:gd name="connsiteY438" fmla="*/ 514540 h 594502"/>
                <a:gd name="connsiteX439" fmla="*/ 141370 w 1088317"/>
                <a:gd name="connsiteY439" fmla="*/ 513845 h 594502"/>
                <a:gd name="connsiteX440" fmla="*/ 139922 w 1088317"/>
                <a:gd name="connsiteY440" fmla="*/ 512359 h 594502"/>
                <a:gd name="connsiteX441" fmla="*/ 139037 w 1088317"/>
                <a:gd name="connsiteY441" fmla="*/ 510759 h 594502"/>
                <a:gd name="connsiteX442" fmla="*/ 138351 w 1088317"/>
                <a:gd name="connsiteY442" fmla="*/ 508949 h 594502"/>
                <a:gd name="connsiteX443" fmla="*/ 136084 w 1088317"/>
                <a:gd name="connsiteY443" fmla="*/ 505311 h 594502"/>
                <a:gd name="connsiteX444" fmla="*/ 133836 w 1088317"/>
                <a:gd name="connsiteY444" fmla="*/ 503329 h 594502"/>
                <a:gd name="connsiteX445" fmla="*/ 131112 w 1088317"/>
                <a:gd name="connsiteY445" fmla="*/ 502891 h 594502"/>
                <a:gd name="connsiteX446" fmla="*/ 126664 w 1088317"/>
                <a:gd name="connsiteY446" fmla="*/ 503006 h 594502"/>
                <a:gd name="connsiteX447" fmla="*/ 125263 w 1088317"/>
                <a:gd name="connsiteY447" fmla="*/ 502758 h 594502"/>
                <a:gd name="connsiteX448" fmla="*/ 125187 w 1088317"/>
                <a:gd name="connsiteY448" fmla="*/ 500691 h 594502"/>
                <a:gd name="connsiteX449" fmla="*/ 125749 w 1088317"/>
                <a:gd name="connsiteY449" fmla="*/ 496119 h 594502"/>
                <a:gd name="connsiteX450" fmla="*/ 125759 w 1088317"/>
                <a:gd name="connsiteY450" fmla="*/ 493728 h 594502"/>
                <a:gd name="connsiteX451" fmla="*/ 125445 w 1088317"/>
                <a:gd name="connsiteY451" fmla="*/ 491471 h 594502"/>
                <a:gd name="connsiteX452" fmla="*/ 124702 w 1088317"/>
                <a:gd name="connsiteY452" fmla="*/ 489614 h 594502"/>
                <a:gd name="connsiteX453" fmla="*/ 123759 w 1088317"/>
                <a:gd name="connsiteY453" fmla="*/ 488004 h 594502"/>
                <a:gd name="connsiteX454" fmla="*/ 121111 w 1088317"/>
                <a:gd name="connsiteY454" fmla="*/ 485356 h 594502"/>
                <a:gd name="connsiteX455" fmla="*/ 119110 w 1088317"/>
                <a:gd name="connsiteY455" fmla="*/ 481622 h 594502"/>
                <a:gd name="connsiteX456" fmla="*/ 115767 w 1088317"/>
                <a:gd name="connsiteY456" fmla="*/ 473916 h 594502"/>
                <a:gd name="connsiteX457" fmla="*/ 112843 w 1088317"/>
                <a:gd name="connsiteY457" fmla="*/ 465229 h 594502"/>
                <a:gd name="connsiteX458" fmla="*/ 111557 w 1088317"/>
                <a:gd name="connsiteY458" fmla="*/ 463915 h 594502"/>
                <a:gd name="connsiteX459" fmla="*/ 108947 w 1088317"/>
                <a:gd name="connsiteY459" fmla="*/ 462534 h 594502"/>
                <a:gd name="connsiteX460" fmla="*/ 103242 w 1088317"/>
                <a:gd name="connsiteY460" fmla="*/ 461429 h 594502"/>
                <a:gd name="connsiteX461" fmla="*/ 99479 w 1088317"/>
                <a:gd name="connsiteY461" fmla="*/ 460286 h 594502"/>
                <a:gd name="connsiteX462" fmla="*/ 98003 w 1088317"/>
                <a:gd name="connsiteY462" fmla="*/ 459181 h 594502"/>
                <a:gd name="connsiteX463" fmla="*/ 97384 w 1088317"/>
                <a:gd name="connsiteY463" fmla="*/ 457267 h 594502"/>
                <a:gd name="connsiteX464" fmla="*/ 97403 w 1088317"/>
                <a:gd name="connsiteY464" fmla="*/ 455209 h 594502"/>
                <a:gd name="connsiteX465" fmla="*/ 97707 w 1088317"/>
                <a:gd name="connsiteY465" fmla="*/ 452781 h 594502"/>
                <a:gd name="connsiteX466" fmla="*/ 98584 w 1088317"/>
                <a:gd name="connsiteY466" fmla="*/ 450723 h 594502"/>
                <a:gd name="connsiteX467" fmla="*/ 101575 w 1088317"/>
                <a:gd name="connsiteY467" fmla="*/ 449132 h 594502"/>
                <a:gd name="connsiteX468" fmla="*/ 108081 w 1088317"/>
                <a:gd name="connsiteY468" fmla="*/ 448780 h 594502"/>
                <a:gd name="connsiteX469" fmla="*/ 113634 w 1088317"/>
                <a:gd name="connsiteY469" fmla="*/ 448951 h 594502"/>
                <a:gd name="connsiteX470" fmla="*/ 118672 w 1088317"/>
                <a:gd name="connsiteY470" fmla="*/ 452628 h 594502"/>
                <a:gd name="connsiteX471" fmla="*/ 120320 w 1088317"/>
                <a:gd name="connsiteY471" fmla="*/ 453466 h 594502"/>
                <a:gd name="connsiteX472" fmla="*/ 122111 w 1088317"/>
                <a:gd name="connsiteY472" fmla="*/ 453704 h 594502"/>
                <a:gd name="connsiteX473" fmla="*/ 125673 w 1088317"/>
                <a:gd name="connsiteY473" fmla="*/ 452542 h 594502"/>
                <a:gd name="connsiteX474" fmla="*/ 127445 w 1088317"/>
                <a:gd name="connsiteY474" fmla="*/ 452209 h 594502"/>
                <a:gd name="connsiteX475" fmla="*/ 131902 w 1088317"/>
                <a:gd name="connsiteY475" fmla="*/ 452590 h 594502"/>
                <a:gd name="connsiteX476" fmla="*/ 130569 w 1088317"/>
                <a:gd name="connsiteY476" fmla="*/ 450847 h 594502"/>
                <a:gd name="connsiteX477" fmla="*/ 128893 w 1088317"/>
                <a:gd name="connsiteY477" fmla="*/ 449932 h 594502"/>
                <a:gd name="connsiteX478" fmla="*/ 127159 w 1088317"/>
                <a:gd name="connsiteY478" fmla="*/ 450009 h 594502"/>
                <a:gd name="connsiteX479" fmla="*/ 125664 w 1088317"/>
                <a:gd name="connsiteY479" fmla="*/ 449294 h 594502"/>
                <a:gd name="connsiteX480" fmla="*/ 123197 w 1088317"/>
                <a:gd name="connsiteY480" fmla="*/ 445923 h 594502"/>
                <a:gd name="connsiteX481" fmla="*/ 118920 w 1088317"/>
                <a:gd name="connsiteY481" fmla="*/ 442074 h 594502"/>
                <a:gd name="connsiteX482" fmla="*/ 117929 w 1088317"/>
                <a:gd name="connsiteY482" fmla="*/ 440484 h 594502"/>
                <a:gd name="connsiteX483" fmla="*/ 117624 w 1088317"/>
                <a:gd name="connsiteY483" fmla="*/ 437931 h 594502"/>
                <a:gd name="connsiteX484" fmla="*/ 118453 w 1088317"/>
                <a:gd name="connsiteY484" fmla="*/ 435731 h 594502"/>
                <a:gd name="connsiteX485" fmla="*/ 121482 w 1088317"/>
                <a:gd name="connsiteY485" fmla="*/ 433473 h 594502"/>
                <a:gd name="connsiteX486" fmla="*/ 124063 w 1088317"/>
                <a:gd name="connsiteY486" fmla="*/ 430397 h 594502"/>
                <a:gd name="connsiteX487" fmla="*/ 125235 w 1088317"/>
                <a:gd name="connsiteY487" fmla="*/ 426310 h 594502"/>
                <a:gd name="connsiteX488" fmla="*/ 126292 w 1088317"/>
                <a:gd name="connsiteY488" fmla="*/ 424424 h 594502"/>
                <a:gd name="connsiteX489" fmla="*/ 128483 w 1088317"/>
                <a:gd name="connsiteY489" fmla="*/ 421462 h 594502"/>
                <a:gd name="connsiteX490" fmla="*/ 131798 w 1088317"/>
                <a:gd name="connsiteY490" fmla="*/ 422034 h 594502"/>
                <a:gd name="connsiteX491" fmla="*/ 136960 w 1088317"/>
                <a:gd name="connsiteY491" fmla="*/ 419891 h 594502"/>
                <a:gd name="connsiteX492" fmla="*/ 145409 w 1088317"/>
                <a:gd name="connsiteY492" fmla="*/ 420310 h 594502"/>
                <a:gd name="connsiteX493" fmla="*/ 155524 w 1088317"/>
                <a:gd name="connsiteY493" fmla="*/ 419700 h 594502"/>
                <a:gd name="connsiteX494" fmla="*/ 158305 w 1088317"/>
                <a:gd name="connsiteY494" fmla="*/ 419919 h 594502"/>
                <a:gd name="connsiteX495" fmla="*/ 164754 w 1088317"/>
                <a:gd name="connsiteY495" fmla="*/ 422015 h 594502"/>
                <a:gd name="connsiteX496" fmla="*/ 168459 w 1088317"/>
                <a:gd name="connsiteY496" fmla="*/ 422920 h 594502"/>
                <a:gd name="connsiteX497" fmla="*/ 172964 w 1088317"/>
                <a:gd name="connsiteY497" fmla="*/ 423377 h 594502"/>
                <a:gd name="connsiteX498" fmla="*/ 176213 w 1088317"/>
                <a:gd name="connsiteY498" fmla="*/ 422453 h 594502"/>
                <a:gd name="connsiteX499" fmla="*/ 173155 w 1088317"/>
                <a:gd name="connsiteY499" fmla="*/ 419595 h 594502"/>
                <a:gd name="connsiteX500" fmla="*/ 166516 w 1088317"/>
                <a:gd name="connsiteY500" fmla="*/ 416205 h 594502"/>
                <a:gd name="connsiteX501" fmla="*/ 164811 w 1088317"/>
                <a:gd name="connsiteY501" fmla="*/ 413309 h 594502"/>
                <a:gd name="connsiteX502" fmla="*/ 167850 w 1088317"/>
                <a:gd name="connsiteY502" fmla="*/ 405422 h 594502"/>
                <a:gd name="connsiteX503" fmla="*/ 171965 w 1088317"/>
                <a:gd name="connsiteY503" fmla="*/ 398212 h 594502"/>
                <a:gd name="connsiteX504" fmla="*/ 174479 w 1088317"/>
                <a:gd name="connsiteY504" fmla="*/ 389620 h 594502"/>
                <a:gd name="connsiteX505" fmla="*/ 173774 w 1088317"/>
                <a:gd name="connsiteY505" fmla="*/ 381048 h 594502"/>
                <a:gd name="connsiteX506" fmla="*/ 172574 w 1088317"/>
                <a:gd name="connsiteY506" fmla="*/ 378676 h 594502"/>
                <a:gd name="connsiteX507" fmla="*/ 172964 w 1088317"/>
                <a:gd name="connsiteY507" fmla="*/ 375885 h 594502"/>
                <a:gd name="connsiteX508" fmla="*/ 174393 w 1088317"/>
                <a:gd name="connsiteY508" fmla="*/ 373523 h 594502"/>
                <a:gd name="connsiteX509" fmla="*/ 175403 w 1088317"/>
                <a:gd name="connsiteY509" fmla="*/ 371170 h 594502"/>
                <a:gd name="connsiteX510" fmla="*/ 174527 w 1088317"/>
                <a:gd name="connsiteY510" fmla="*/ 368332 h 594502"/>
                <a:gd name="connsiteX511" fmla="*/ 172717 w 1088317"/>
                <a:gd name="connsiteY511" fmla="*/ 363893 h 594502"/>
                <a:gd name="connsiteX512" fmla="*/ 171784 w 1088317"/>
                <a:gd name="connsiteY512" fmla="*/ 362455 h 594502"/>
                <a:gd name="connsiteX513" fmla="*/ 168612 w 1088317"/>
                <a:gd name="connsiteY513" fmla="*/ 360054 h 594502"/>
                <a:gd name="connsiteX514" fmla="*/ 162240 w 1088317"/>
                <a:gd name="connsiteY514" fmla="*/ 359950 h 594502"/>
                <a:gd name="connsiteX515" fmla="*/ 157039 w 1088317"/>
                <a:gd name="connsiteY515" fmla="*/ 358635 h 594502"/>
                <a:gd name="connsiteX516" fmla="*/ 155353 w 1088317"/>
                <a:gd name="connsiteY516" fmla="*/ 359693 h 594502"/>
                <a:gd name="connsiteX517" fmla="*/ 154400 w 1088317"/>
                <a:gd name="connsiteY517" fmla="*/ 361312 h 594502"/>
                <a:gd name="connsiteX518" fmla="*/ 153210 w 1088317"/>
                <a:gd name="connsiteY518" fmla="*/ 362379 h 594502"/>
                <a:gd name="connsiteX519" fmla="*/ 149162 w 1088317"/>
                <a:gd name="connsiteY519" fmla="*/ 364531 h 594502"/>
                <a:gd name="connsiteX520" fmla="*/ 147809 w 1088317"/>
                <a:gd name="connsiteY520" fmla="*/ 364960 h 594502"/>
                <a:gd name="connsiteX521" fmla="*/ 146399 w 1088317"/>
                <a:gd name="connsiteY521" fmla="*/ 364531 h 594502"/>
                <a:gd name="connsiteX522" fmla="*/ 144409 w 1088317"/>
                <a:gd name="connsiteY522" fmla="*/ 362112 h 594502"/>
                <a:gd name="connsiteX523" fmla="*/ 142637 w 1088317"/>
                <a:gd name="connsiteY523" fmla="*/ 362379 h 594502"/>
                <a:gd name="connsiteX524" fmla="*/ 137275 w 1088317"/>
                <a:gd name="connsiteY524" fmla="*/ 360864 h 594502"/>
                <a:gd name="connsiteX525" fmla="*/ 134751 w 1088317"/>
                <a:gd name="connsiteY525" fmla="*/ 357569 h 594502"/>
                <a:gd name="connsiteX526" fmla="*/ 133808 w 1088317"/>
                <a:gd name="connsiteY526" fmla="*/ 357111 h 594502"/>
                <a:gd name="connsiteX527" fmla="*/ 125139 w 1088317"/>
                <a:gd name="connsiteY527" fmla="*/ 354473 h 594502"/>
                <a:gd name="connsiteX528" fmla="*/ 122130 w 1088317"/>
                <a:gd name="connsiteY528" fmla="*/ 353968 h 594502"/>
                <a:gd name="connsiteX529" fmla="*/ 115224 w 1088317"/>
                <a:gd name="connsiteY529" fmla="*/ 356683 h 594502"/>
                <a:gd name="connsiteX530" fmla="*/ 110224 w 1088317"/>
                <a:gd name="connsiteY530" fmla="*/ 360159 h 594502"/>
                <a:gd name="connsiteX531" fmla="*/ 108814 w 1088317"/>
                <a:gd name="connsiteY531" fmla="*/ 360664 h 594502"/>
                <a:gd name="connsiteX532" fmla="*/ 106232 w 1088317"/>
                <a:gd name="connsiteY532" fmla="*/ 362864 h 594502"/>
                <a:gd name="connsiteX533" fmla="*/ 104775 w 1088317"/>
                <a:gd name="connsiteY533" fmla="*/ 363217 h 594502"/>
                <a:gd name="connsiteX534" fmla="*/ 103280 w 1088317"/>
                <a:gd name="connsiteY534" fmla="*/ 362836 h 594502"/>
                <a:gd name="connsiteX535" fmla="*/ 101861 w 1088317"/>
                <a:gd name="connsiteY535" fmla="*/ 362969 h 594502"/>
                <a:gd name="connsiteX536" fmla="*/ 98841 w 1088317"/>
                <a:gd name="connsiteY536" fmla="*/ 366265 h 594502"/>
                <a:gd name="connsiteX537" fmla="*/ 93374 w 1088317"/>
                <a:gd name="connsiteY537" fmla="*/ 370094 h 594502"/>
                <a:gd name="connsiteX538" fmla="*/ 90659 w 1088317"/>
                <a:gd name="connsiteY538" fmla="*/ 372504 h 594502"/>
                <a:gd name="connsiteX539" fmla="*/ 87630 w 1088317"/>
                <a:gd name="connsiteY539" fmla="*/ 373999 h 594502"/>
                <a:gd name="connsiteX540" fmla="*/ 84258 w 1088317"/>
                <a:gd name="connsiteY540" fmla="*/ 374942 h 594502"/>
                <a:gd name="connsiteX541" fmla="*/ 80820 w 1088317"/>
                <a:gd name="connsiteY541" fmla="*/ 375095 h 594502"/>
                <a:gd name="connsiteX542" fmla="*/ 79553 w 1088317"/>
                <a:gd name="connsiteY542" fmla="*/ 375961 h 594502"/>
                <a:gd name="connsiteX543" fmla="*/ 75619 w 1088317"/>
                <a:gd name="connsiteY543" fmla="*/ 376266 h 594502"/>
                <a:gd name="connsiteX544" fmla="*/ 73219 w 1088317"/>
                <a:gd name="connsiteY544" fmla="*/ 376971 h 594502"/>
                <a:gd name="connsiteX545" fmla="*/ 73133 w 1088317"/>
                <a:gd name="connsiteY545" fmla="*/ 378276 h 594502"/>
                <a:gd name="connsiteX546" fmla="*/ 73609 w 1088317"/>
                <a:gd name="connsiteY546" fmla="*/ 381190 h 594502"/>
                <a:gd name="connsiteX547" fmla="*/ 71571 w 1088317"/>
                <a:gd name="connsiteY547" fmla="*/ 380162 h 594502"/>
                <a:gd name="connsiteX548" fmla="*/ 69428 w 1088317"/>
                <a:gd name="connsiteY548" fmla="*/ 382143 h 594502"/>
                <a:gd name="connsiteX549" fmla="*/ 70133 w 1088317"/>
                <a:gd name="connsiteY549" fmla="*/ 384010 h 594502"/>
                <a:gd name="connsiteX550" fmla="*/ 68847 w 1088317"/>
                <a:gd name="connsiteY550" fmla="*/ 383562 h 594502"/>
                <a:gd name="connsiteX551" fmla="*/ 62827 w 1088317"/>
                <a:gd name="connsiteY551" fmla="*/ 379962 h 594502"/>
                <a:gd name="connsiteX552" fmla="*/ 57884 w 1088317"/>
                <a:gd name="connsiteY552" fmla="*/ 377409 h 594502"/>
                <a:gd name="connsiteX553" fmla="*/ 53493 w 1088317"/>
                <a:gd name="connsiteY553" fmla="*/ 375142 h 594502"/>
                <a:gd name="connsiteX554" fmla="*/ 52854 w 1088317"/>
                <a:gd name="connsiteY554" fmla="*/ 374733 h 594502"/>
                <a:gd name="connsiteX555" fmla="*/ 51654 w 1088317"/>
                <a:gd name="connsiteY555" fmla="*/ 373628 h 594502"/>
                <a:gd name="connsiteX556" fmla="*/ 50797 w 1088317"/>
                <a:gd name="connsiteY556" fmla="*/ 371904 h 594502"/>
                <a:gd name="connsiteX557" fmla="*/ 50616 w 1088317"/>
                <a:gd name="connsiteY557" fmla="*/ 370018 h 594502"/>
                <a:gd name="connsiteX558" fmla="*/ 51045 w 1088317"/>
                <a:gd name="connsiteY558" fmla="*/ 368627 h 594502"/>
                <a:gd name="connsiteX559" fmla="*/ 52111 w 1088317"/>
                <a:gd name="connsiteY559" fmla="*/ 367741 h 594502"/>
                <a:gd name="connsiteX560" fmla="*/ 53369 w 1088317"/>
                <a:gd name="connsiteY560" fmla="*/ 367398 h 594502"/>
                <a:gd name="connsiteX561" fmla="*/ 54483 w 1088317"/>
                <a:gd name="connsiteY561" fmla="*/ 367684 h 594502"/>
                <a:gd name="connsiteX562" fmla="*/ 55722 w 1088317"/>
                <a:gd name="connsiteY562" fmla="*/ 368532 h 594502"/>
                <a:gd name="connsiteX563" fmla="*/ 57931 w 1088317"/>
                <a:gd name="connsiteY563" fmla="*/ 369561 h 594502"/>
                <a:gd name="connsiteX564" fmla="*/ 60798 w 1088317"/>
                <a:gd name="connsiteY564" fmla="*/ 369751 h 594502"/>
                <a:gd name="connsiteX565" fmla="*/ 62589 w 1088317"/>
                <a:gd name="connsiteY565" fmla="*/ 368960 h 594502"/>
                <a:gd name="connsiteX566" fmla="*/ 62827 w 1088317"/>
                <a:gd name="connsiteY566" fmla="*/ 367065 h 594502"/>
                <a:gd name="connsiteX567" fmla="*/ 59417 w 1088317"/>
                <a:gd name="connsiteY567" fmla="*/ 360036 h 594502"/>
                <a:gd name="connsiteX568" fmla="*/ 56274 w 1088317"/>
                <a:gd name="connsiteY568" fmla="*/ 354349 h 594502"/>
                <a:gd name="connsiteX569" fmla="*/ 53236 w 1088317"/>
                <a:gd name="connsiteY569" fmla="*/ 348006 h 594502"/>
                <a:gd name="connsiteX570" fmla="*/ 51950 w 1088317"/>
                <a:gd name="connsiteY570" fmla="*/ 345700 h 594502"/>
                <a:gd name="connsiteX571" fmla="*/ 48226 w 1088317"/>
                <a:gd name="connsiteY571" fmla="*/ 340366 h 594502"/>
                <a:gd name="connsiteX572" fmla="*/ 44548 w 1088317"/>
                <a:gd name="connsiteY572" fmla="*/ 335099 h 594502"/>
                <a:gd name="connsiteX573" fmla="*/ 41643 w 1088317"/>
                <a:gd name="connsiteY573" fmla="*/ 330394 h 594502"/>
                <a:gd name="connsiteX574" fmla="*/ 40120 w 1088317"/>
                <a:gd name="connsiteY574" fmla="*/ 328946 h 594502"/>
                <a:gd name="connsiteX575" fmla="*/ 35433 w 1088317"/>
                <a:gd name="connsiteY575" fmla="*/ 328346 h 594502"/>
                <a:gd name="connsiteX576" fmla="*/ 26499 w 1088317"/>
                <a:gd name="connsiteY576" fmla="*/ 327184 h 594502"/>
                <a:gd name="connsiteX577" fmla="*/ 23336 w 1088317"/>
                <a:gd name="connsiteY577" fmla="*/ 326631 h 594502"/>
                <a:gd name="connsiteX578" fmla="*/ 20803 w 1088317"/>
                <a:gd name="connsiteY578" fmla="*/ 328031 h 594502"/>
                <a:gd name="connsiteX579" fmla="*/ 18260 w 1088317"/>
                <a:gd name="connsiteY579" fmla="*/ 329127 h 594502"/>
                <a:gd name="connsiteX580" fmla="*/ 15850 w 1088317"/>
                <a:gd name="connsiteY580" fmla="*/ 327088 h 594502"/>
                <a:gd name="connsiteX581" fmla="*/ 13945 w 1088317"/>
                <a:gd name="connsiteY581" fmla="*/ 323736 h 594502"/>
                <a:gd name="connsiteX582" fmla="*/ 12945 w 1088317"/>
                <a:gd name="connsiteY582" fmla="*/ 320916 h 594502"/>
                <a:gd name="connsiteX583" fmla="*/ 13431 w 1088317"/>
                <a:gd name="connsiteY583" fmla="*/ 318030 h 594502"/>
                <a:gd name="connsiteX584" fmla="*/ 13631 w 1088317"/>
                <a:gd name="connsiteY584" fmla="*/ 313763 h 594502"/>
                <a:gd name="connsiteX585" fmla="*/ 12173 w 1088317"/>
                <a:gd name="connsiteY585" fmla="*/ 309553 h 594502"/>
                <a:gd name="connsiteX586" fmla="*/ 10563 w 1088317"/>
                <a:gd name="connsiteY586" fmla="*/ 307467 h 594502"/>
                <a:gd name="connsiteX587" fmla="*/ 6525 w 1088317"/>
                <a:gd name="connsiteY587" fmla="*/ 305895 h 594502"/>
                <a:gd name="connsiteX588" fmla="*/ 1381 w 1088317"/>
                <a:gd name="connsiteY588" fmla="*/ 302343 h 594502"/>
                <a:gd name="connsiteX589" fmla="*/ 0 w 1088317"/>
                <a:gd name="connsiteY589" fmla="*/ 295837 h 594502"/>
                <a:gd name="connsiteX590" fmla="*/ 2496 w 1088317"/>
                <a:gd name="connsiteY590" fmla="*/ 286483 h 594502"/>
                <a:gd name="connsiteX591" fmla="*/ 6515 w 1088317"/>
                <a:gd name="connsiteY591" fmla="*/ 279835 h 594502"/>
                <a:gd name="connsiteX592" fmla="*/ 9440 w 1088317"/>
                <a:gd name="connsiteY592" fmla="*/ 277044 h 594502"/>
                <a:gd name="connsiteX593" fmla="*/ 10830 w 1088317"/>
                <a:gd name="connsiteY593" fmla="*/ 274606 h 594502"/>
                <a:gd name="connsiteX594" fmla="*/ 11287 w 1088317"/>
                <a:gd name="connsiteY594" fmla="*/ 272491 h 594502"/>
                <a:gd name="connsiteX595" fmla="*/ 10935 w 1088317"/>
                <a:gd name="connsiteY595" fmla="*/ 270472 h 594502"/>
                <a:gd name="connsiteX596" fmla="*/ 9201 w 1088317"/>
                <a:gd name="connsiteY596" fmla="*/ 268319 h 594502"/>
                <a:gd name="connsiteX597" fmla="*/ 6515 w 1088317"/>
                <a:gd name="connsiteY597" fmla="*/ 266224 h 594502"/>
                <a:gd name="connsiteX598" fmla="*/ 5153 w 1088317"/>
                <a:gd name="connsiteY598" fmla="*/ 263643 h 594502"/>
                <a:gd name="connsiteX599" fmla="*/ 5715 w 1088317"/>
                <a:gd name="connsiteY599" fmla="*/ 258099 h 594502"/>
                <a:gd name="connsiteX600" fmla="*/ 7497 w 1088317"/>
                <a:gd name="connsiteY600" fmla="*/ 250089 h 594502"/>
                <a:gd name="connsiteX601" fmla="*/ 10239 w 1088317"/>
                <a:gd name="connsiteY601" fmla="*/ 243659 h 594502"/>
                <a:gd name="connsiteX602" fmla="*/ 13916 w 1088317"/>
                <a:gd name="connsiteY602" fmla="*/ 240087 h 594502"/>
                <a:gd name="connsiteX603" fmla="*/ 17088 w 1088317"/>
                <a:gd name="connsiteY603" fmla="*/ 237525 h 594502"/>
                <a:gd name="connsiteX604" fmla="*/ 18336 w 1088317"/>
                <a:gd name="connsiteY604" fmla="*/ 235134 h 594502"/>
                <a:gd name="connsiteX605" fmla="*/ 18402 w 1088317"/>
                <a:gd name="connsiteY605" fmla="*/ 231734 h 594502"/>
                <a:gd name="connsiteX606" fmla="*/ 18326 w 1088317"/>
                <a:gd name="connsiteY606" fmla="*/ 228524 h 594502"/>
                <a:gd name="connsiteX607" fmla="*/ 19174 w 1088317"/>
                <a:gd name="connsiteY607" fmla="*/ 226190 h 594502"/>
                <a:gd name="connsiteX608" fmla="*/ 20507 w 1088317"/>
                <a:gd name="connsiteY608" fmla="*/ 224333 h 594502"/>
                <a:gd name="connsiteX609" fmla="*/ 21917 w 1088317"/>
                <a:gd name="connsiteY609" fmla="*/ 222666 h 594502"/>
                <a:gd name="connsiteX610" fmla="*/ 23899 w 1088317"/>
                <a:gd name="connsiteY610" fmla="*/ 220799 h 594502"/>
                <a:gd name="connsiteX611" fmla="*/ 26470 w 1088317"/>
                <a:gd name="connsiteY611" fmla="*/ 220342 h 594502"/>
                <a:gd name="connsiteX612" fmla="*/ 29299 w 1088317"/>
                <a:gd name="connsiteY612" fmla="*/ 221828 h 594502"/>
                <a:gd name="connsiteX613" fmla="*/ 33147 w 1088317"/>
                <a:gd name="connsiteY613" fmla="*/ 225819 h 594502"/>
                <a:gd name="connsiteX614" fmla="*/ 38786 w 1088317"/>
                <a:gd name="connsiteY614" fmla="*/ 233677 h 594502"/>
                <a:gd name="connsiteX615" fmla="*/ 42006 w 1088317"/>
                <a:gd name="connsiteY615" fmla="*/ 238811 h 594502"/>
                <a:gd name="connsiteX616" fmla="*/ 43168 w 1088317"/>
                <a:gd name="connsiteY616" fmla="*/ 240392 h 594502"/>
                <a:gd name="connsiteX617" fmla="*/ 46111 w 1088317"/>
                <a:gd name="connsiteY617" fmla="*/ 243440 h 594502"/>
                <a:gd name="connsiteX618" fmla="*/ 48768 w 1088317"/>
                <a:gd name="connsiteY618" fmla="*/ 244669 h 594502"/>
                <a:gd name="connsiteX619" fmla="*/ 53197 w 1088317"/>
                <a:gd name="connsiteY619" fmla="*/ 242764 h 594502"/>
                <a:gd name="connsiteX620" fmla="*/ 57445 w 1088317"/>
                <a:gd name="connsiteY620" fmla="*/ 240544 h 594502"/>
                <a:gd name="connsiteX621" fmla="*/ 58817 w 1088317"/>
                <a:gd name="connsiteY621" fmla="*/ 239135 h 594502"/>
                <a:gd name="connsiteX622" fmla="*/ 59693 w 1088317"/>
                <a:gd name="connsiteY622" fmla="*/ 237030 h 594502"/>
                <a:gd name="connsiteX623" fmla="*/ 59017 w 1088317"/>
                <a:gd name="connsiteY623" fmla="*/ 233429 h 594502"/>
                <a:gd name="connsiteX624" fmla="*/ 58131 w 1088317"/>
                <a:gd name="connsiteY624" fmla="*/ 231077 h 594502"/>
                <a:gd name="connsiteX625" fmla="*/ 57188 w 1088317"/>
                <a:gd name="connsiteY625" fmla="*/ 228076 h 594502"/>
                <a:gd name="connsiteX626" fmla="*/ 55883 w 1088317"/>
                <a:gd name="connsiteY626" fmla="*/ 222847 h 594502"/>
                <a:gd name="connsiteX627" fmla="*/ 54959 w 1088317"/>
                <a:gd name="connsiteY627" fmla="*/ 214617 h 594502"/>
                <a:gd name="connsiteX628" fmla="*/ 53864 w 1088317"/>
                <a:gd name="connsiteY628" fmla="*/ 211998 h 594502"/>
                <a:gd name="connsiteX629" fmla="*/ 54664 w 1088317"/>
                <a:gd name="connsiteY629" fmla="*/ 211693 h 594502"/>
                <a:gd name="connsiteX630" fmla="*/ 56798 w 1088317"/>
                <a:gd name="connsiteY630" fmla="*/ 212236 h 594502"/>
                <a:gd name="connsiteX631" fmla="*/ 58770 w 1088317"/>
                <a:gd name="connsiteY631" fmla="*/ 212474 h 594502"/>
                <a:gd name="connsiteX632" fmla="*/ 61589 w 1088317"/>
                <a:gd name="connsiteY632" fmla="*/ 210655 h 594502"/>
                <a:gd name="connsiteX633" fmla="*/ 65456 w 1088317"/>
                <a:gd name="connsiteY633" fmla="*/ 207226 h 594502"/>
                <a:gd name="connsiteX634" fmla="*/ 72533 w 1088317"/>
                <a:gd name="connsiteY634" fmla="*/ 201921 h 594502"/>
                <a:gd name="connsiteX635" fmla="*/ 74029 w 1088317"/>
                <a:gd name="connsiteY635" fmla="*/ 198415 h 594502"/>
                <a:gd name="connsiteX636" fmla="*/ 75238 w 1088317"/>
                <a:gd name="connsiteY636" fmla="*/ 194510 h 594502"/>
                <a:gd name="connsiteX637" fmla="*/ 77201 w 1088317"/>
                <a:gd name="connsiteY637" fmla="*/ 192110 h 594502"/>
                <a:gd name="connsiteX638" fmla="*/ 81705 w 1088317"/>
                <a:gd name="connsiteY638" fmla="*/ 191319 h 594502"/>
                <a:gd name="connsiteX639" fmla="*/ 85878 w 1088317"/>
                <a:gd name="connsiteY639" fmla="*/ 190062 h 594502"/>
                <a:gd name="connsiteX640" fmla="*/ 88821 w 1088317"/>
                <a:gd name="connsiteY640" fmla="*/ 187280 h 594502"/>
                <a:gd name="connsiteX641" fmla="*/ 93431 w 1088317"/>
                <a:gd name="connsiteY641" fmla="*/ 184833 h 594502"/>
                <a:gd name="connsiteX642" fmla="*/ 97222 w 1088317"/>
                <a:gd name="connsiteY642" fmla="*/ 183347 h 594502"/>
                <a:gd name="connsiteX643" fmla="*/ 98889 w 1088317"/>
                <a:gd name="connsiteY643" fmla="*/ 181975 h 594502"/>
                <a:gd name="connsiteX644" fmla="*/ 100079 w 1088317"/>
                <a:gd name="connsiteY644" fmla="*/ 179918 h 594502"/>
                <a:gd name="connsiteX645" fmla="*/ 104423 w 1088317"/>
                <a:gd name="connsiteY645" fmla="*/ 174107 h 594502"/>
                <a:gd name="connsiteX646" fmla="*/ 107833 w 1088317"/>
                <a:gd name="connsiteY646" fmla="*/ 170526 h 594502"/>
                <a:gd name="connsiteX647" fmla="*/ 110833 w 1088317"/>
                <a:gd name="connsiteY647" fmla="*/ 166831 h 594502"/>
                <a:gd name="connsiteX648" fmla="*/ 111833 w 1088317"/>
                <a:gd name="connsiteY648" fmla="*/ 164506 h 594502"/>
                <a:gd name="connsiteX649" fmla="*/ 114205 w 1088317"/>
                <a:gd name="connsiteY649" fmla="*/ 164935 h 594502"/>
                <a:gd name="connsiteX650" fmla="*/ 117824 w 1088317"/>
                <a:gd name="connsiteY650" fmla="*/ 166545 h 594502"/>
                <a:gd name="connsiteX651" fmla="*/ 121711 w 1088317"/>
                <a:gd name="connsiteY651" fmla="*/ 168012 h 594502"/>
                <a:gd name="connsiteX652" fmla="*/ 124559 w 1088317"/>
                <a:gd name="connsiteY652" fmla="*/ 170288 h 594502"/>
                <a:gd name="connsiteX653" fmla="*/ 125121 w 1088317"/>
                <a:gd name="connsiteY653" fmla="*/ 172612 h 594502"/>
                <a:gd name="connsiteX654" fmla="*/ 125397 w 1088317"/>
                <a:gd name="connsiteY654" fmla="*/ 174441 h 594502"/>
                <a:gd name="connsiteX655" fmla="*/ 126549 w 1088317"/>
                <a:gd name="connsiteY655" fmla="*/ 175384 h 594502"/>
                <a:gd name="connsiteX656" fmla="*/ 127931 w 1088317"/>
                <a:gd name="connsiteY656" fmla="*/ 175565 h 594502"/>
                <a:gd name="connsiteX657" fmla="*/ 130007 w 1088317"/>
                <a:gd name="connsiteY657" fmla="*/ 175108 h 594502"/>
                <a:gd name="connsiteX658" fmla="*/ 133636 w 1088317"/>
                <a:gd name="connsiteY658" fmla="*/ 175022 h 594502"/>
                <a:gd name="connsiteX659" fmla="*/ 138084 w 1088317"/>
                <a:gd name="connsiteY659" fmla="*/ 172012 h 594502"/>
                <a:gd name="connsiteX660" fmla="*/ 144276 w 1088317"/>
                <a:gd name="connsiteY660" fmla="*/ 166926 h 594502"/>
                <a:gd name="connsiteX661" fmla="*/ 149943 w 1088317"/>
                <a:gd name="connsiteY661" fmla="*/ 165345 h 594502"/>
                <a:gd name="connsiteX662" fmla="*/ 152924 w 1088317"/>
                <a:gd name="connsiteY662" fmla="*/ 166554 h 594502"/>
                <a:gd name="connsiteX663" fmla="*/ 155391 w 1088317"/>
                <a:gd name="connsiteY663" fmla="*/ 170297 h 594502"/>
                <a:gd name="connsiteX664" fmla="*/ 157344 w 1088317"/>
                <a:gd name="connsiteY664" fmla="*/ 173812 h 594502"/>
                <a:gd name="connsiteX665" fmla="*/ 159354 w 1088317"/>
                <a:gd name="connsiteY665" fmla="*/ 175117 h 594502"/>
                <a:gd name="connsiteX666" fmla="*/ 160601 w 1088317"/>
                <a:gd name="connsiteY666" fmla="*/ 175155 h 594502"/>
                <a:gd name="connsiteX667" fmla="*/ 161058 w 1088317"/>
                <a:gd name="connsiteY667" fmla="*/ 175212 h 594502"/>
                <a:gd name="connsiteX668" fmla="*/ 163554 w 1088317"/>
                <a:gd name="connsiteY668" fmla="*/ 174412 h 594502"/>
                <a:gd name="connsiteX669" fmla="*/ 163745 w 1088317"/>
                <a:gd name="connsiteY669" fmla="*/ 174422 h 594502"/>
                <a:gd name="connsiteX670" fmla="*/ 166021 w 1088317"/>
                <a:gd name="connsiteY670" fmla="*/ 174565 h 594502"/>
                <a:gd name="connsiteX671" fmla="*/ 168212 w 1088317"/>
                <a:gd name="connsiteY671" fmla="*/ 175755 h 594502"/>
                <a:gd name="connsiteX672" fmla="*/ 171841 w 1088317"/>
                <a:gd name="connsiteY672" fmla="*/ 175889 h 594502"/>
                <a:gd name="connsiteX673" fmla="*/ 176899 w 1088317"/>
                <a:gd name="connsiteY673" fmla="*/ 174984 h 594502"/>
                <a:gd name="connsiteX674" fmla="*/ 177432 w 1088317"/>
                <a:gd name="connsiteY674" fmla="*/ 174612 h 594502"/>
                <a:gd name="connsiteX675" fmla="*/ 179861 w 1088317"/>
                <a:gd name="connsiteY675" fmla="*/ 175098 h 594502"/>
                <a:gd name="connsiteX676" fmla="*/ 182814 w 1088317"/>
                <a:gd name="connsiteY676" fmla="*/ 176717 h 594502"/>
                <a:gd name="connsiteX677" fmla="*/ 185109 w 1088317"/>
                <a:gd name="connsiteY677" fmla="*/ 178641 h 594502"/>
                <a:gd name="connsiteX678" fmla="*/ 189224 w 1088317"/>
                <a:gd name="connsiteY678" fmla="*/ 184947 h 594502"/>
                <a:gd name="connsiteX679" fmla="*/ 191586 w 1088317"/>
                <a:gd name="connsiteY679" fmla="*/ 186566 h 594502"/>
                <a:gd name="connsiteX680" fmla="*/ 196405 w 1088317"/>
                <a:gd name="connsiteY680" fmla="*/ 188804 h 594502"/>
                <a:gd name="connsiteX681" fmla="*/ 198663 w 1088317"/>
                <a:gd name="connsiteY681" fmla="*/ 190757 h 594502"/>
                <a:gd name="connsiteX682" fmla="*/ 201292 w 1088317"/>
                <a:gd name="connsiteY682" fmla="*/ 193920 h 594502"/>
                <a:gd name="connsiteX683" fmla="*/ 202664 w 1088317"/>
                <a:gd name="connsiteY683" fmla="*/ 195834 h 594502"/>
                <a:gd name="connsiteX684" fmla="*/ 205521 w 1088317"/>
                <a:gd name="connsiteY684" fmla="*/ 199292 h 594502"/>
                <a:gd name="connsiteX685" fmla="*/ 208826 w 1088317"/>
                <a:gd name="connsiteY685" fmla="*/ 204940 h 594502"/>
                <a:gd name="connsiteX686" fmla="*/ 209417 w 1088317"/>
                <a:gd name="connsiteY686" fmla="*/ 209426 h 594502"/>
                <a:gd name="connsiteX687" fmla="*/ 210169 w 1088317"/>
                <a:gd name="connsiteY687" fmla="*/ 213208 h 594502"/>
                <a:gd name="connsiteX688" fmla="*/ 211398 w 1088317"/>
                <a:gd name="connsiteY688" fmla="*/ 214998 h 594502"/>
                <a:gd name="connsiteX689" fmla="*/ 212408 w 1088317"/>
                <a:gd name="connsiteY689" fmla="*/ 215217 h 594502"/>
                <a:gd name="connsiteX690" fmla="*/ 213493 w 1088317"/>
                <a:gd name="connsiteY690" fmla="*/ 214598 h 594502"/>
                <a:gd name="connsiteX691" fmla="*/ 214560 w 1088317"/>
                <a:gd name="connsiteY691" fmla="*/ 212874 h 594502"/>
                <a:gd name="connsiteX692" fmla="*/ 214932 w 1088317"/>
                <a:gd name="connsiteY692" fmla="*/ 209998 h 594502"/>
                <a:gd name="connsiteX693" fmla="*/ 214608 w 1088317"/>
                <a:gd name="connsiteY693" fmla="*/ 204902 h 594502"/>
                <a:gd name="connsiteX694" fmla="*/ 213760 w 1088317"/>
                <a:gd name="connsiteY694" fmla="*/ 200730 h 594502"/>
                <a:gd name="connsiteX695" fmla="*/ 212674 w 1088317"/>
                <a:gd name="connsiteY695" fmla="*/ 199406 h 594502"/>
                <a:gd name="connsiteX696" fmla="*/ 212150 w 1088317"/>
                <a:gd name="connsiteY696" fmla="*/ 197939 h 594502"/>
                <a:gd name="connsiteX697" fmla="*/ 212865 w 1088317"/>
                <a:gd name="connsiteY697" fmla="*/ 196072 h 594502"/>
                <a:gd name="connsiteX698" fmla="*/ 214703 w 1088317"/>
                <a:gd name="connsiteY698" fmla="*/ 195167 h 594502"/>
                <a:gd name="connsiteX699" fmla="*/ 216989 w 1088317"/>
                <a:gd name="connsiteY699" fmla="*/ 195739 h 594502"/>
                <a:gd name="connsiteX700" fmla="*/ 220752 w 1088317"/>
                <a:gd name="connsiteY700" fmla="*/ 198139 h 594502"/>
                <a:gd name="connsiteX701" fmla="*/ 224676 w 1088317"/>
                <a:gd name="connsiteY701" fmla="*/ 201158 h 594502"/>
                <a:gd name="connsiteX702" fmla="*/ 229505 w 1088317"/>
                <a:gd name="connsiteY702" fmla="*/ 206435 h 594502"/>
                <a:gd name="connsiteX703" fmla="*/ 233934 w 1088317"/>
                <a:gd name="connsiteY703" fmla="*/ 209778 h 594502"/>
                <a:gd name="connsiteX704" fmla="*/ 238783 w 1088317"/>
                <a:gd name="connsiteY704" fmla="*/ 212446 h 594502"/>
                <a:gd name="connsiteX705" fmla="*/ 242631 w 1088317"/>
                <a:gd name="connsiteY705" fmla="*/ 213236 h 594502"/>
                <a:gd name="connsiteX706" fmla="*/ 245612 w 1088317"/>
                <a:gd name="connsiteY706" fmla="*/ 212436 h 594502"/>
                <a:gd name="connsiteX707" fmla="*/ 249127 w 1088317"/>
                <a:gd name="connsiteY707" fmla="*/ 210264 h 594502"/>
                <a:gd name="connsiteX708" fmla="*/ 252346 w 1088317"/>
                <a:gd name="connsiteY708" fmla="*/ 207750 h 594502"/>
                <a:gd name="connsiteX709" fmla="*/ 253813 w 1088317"/>
                <a:gd name="connsiteY709" fmla="*/ 205111 h 594502"/>
                <a:gd name="connsiteX710" fmla="*/ 254861 w 1088317"/>
                <a:gd name="connsiteY710" fmla="*/ 202225 h 594502"/>
                <a:gd name="connsiteX711" fmla="*/ 259718 w 1088317"/>
                <a:gd name="connsiteY711" fmla="*/ 198368 h 594502"/>
                <a:gd name="connsiteX712" fmla="*/ 264157 w 1088317"/>
                <a:gd name="connsiteY712" fmla="*/ 194834 h 594502"/>
                <a:gd name="connsiteX713" fmla="*/ 266176 w 1088317"/>
                <a:gd name="connsiteY713" fmla="*/ 195472 h 594502"/>
                <a:gd name="connsiteX714" fmla="*/ 267595 w 1088317"/>
                <a:gd name="connsiteY714" fmla="*/ 196472 h 594502"/>
                <a:gd name="connsiteX715" fmla="*/ 272149 w 1088317"/>
                <a:gd name="connsiteY715" fmla="*/ 194320 h 594502"/>
                <a:gd name="connsiteX716" fmla="*/ 273730 w 1088317"/>
                <a:gd name="connsiteY716" fmla="*/ 193729 h 594502"/>
                <a:gd name="connsiteX717" fmla="*/ 278064 w 1088317"/>
                <a:gd name="connsiteY717" fmla="*/ 192891 h 594502"/>
                <a:gd name="connsiteX718" fmla="*/ 282540 w 1088317"/>
                <a:gd name="connsiteY718" fmla="*/ 194129 h 594502"/>
                <a:gd name="connsiteX719" fmla="*/ 286112 w 1088317"/>
                <a:gd name="connsiteY719" fmla="*/ 197920 h 594502"/>
                <a:gd name="connsiteX720" fmla="*/ 289570 w 1088317"/>
                <a:gd name="connsiteY720" fmla="*/ 200358 h 594502"/>
                <a:gd name="connsiteX721" fmla="*/ 292665 w 1088317"/>
                <a:gd name="connsiteY721" fmla="*/ 200073 h 594502"/>
                <a:gd name="connsiteX722" fmla="*/ 295227 w 1088317"/>
                <a:gd name="connsiteY722" fmla="*/ 198825 h 594502"/>
                <a:gd name="connsiteX723" fmla="*/ 296923 w 1088317"/>
                <a:gd name="connsiteY723" fmla="*/ 196463 h 594502"/>
                <a:gd name="connsiteX724" fmla="*/ 298209 w 1088317"/>
                <a:gd name="connsiteY724" fmla="*/ 193672 h 594502"/>
                <a:gd name="connsiteX725" fmla="*/ 299924 w 1088317"/>
                <a:gd name="connsiteY725" fmla="*/ 191881 h 594502"/>
                <a:gd name="connsiteX726" fmla="*/ 300181 w 1088317"/>
                <a:gd name="connsiteY726" fmla="*/ 191767 h 594502"/>
                <a:gd name="connsiteX727" fmla="*/ 305695 w 1088317"/>
                <a:gd name="connsiteY727" fmla="*/ 192739 h 594502"/>
                <a:gd name="connsiteX728" fmla="*/ 309153 w 1088317"/>
                <a:gd name="connsiteY728" fmla="*/ 192596 h 594502"/>
                <a:gd name="connsiteX729" fmla="*/ 309525 w 1088317"/>
                <a:gd name="connsiteY729" fmla="*/ 192196 h 594502"/>
                <a:gd name="connsiteX730" fmla="*/ 314087 w 1088317"/>
                <a:gd name="connsiteY730" fmla="*/ 192957 h 594502"/>
                <a:gd name="connsiteX731" fmla="*/ 319126 w 1088317"/>
                <a:gd name="connsiteY731" fmla="*/ 196891 h 594502"/>
                <a:gd name="connsiteX732" fmla="*/ 322250 w 1088317"/>
                <a:gd name="connsiteY732" fmla="*/ 201244 h 594502"/>
                <a:gd name="connsiteX733" fmla="*/ 326250 w 1088317"/>
                <a:gd name="connsiteY733" fmla="*/ 206778 h 594502"/>
                <a:gd name="connsiteX734" fmla="*/ 328108 w 1088317"/>
                <a:gd name="connsiteY734" fmla="*/ 208579 h 594502"/>
                <a:gd name="connsiteX735" fmla="*/ 330813 w 1088317"/>
                <a:gd name="connsiteY735" fmla="*/ 209350 h 594502"/>
                <a:gd name="connsiteX736" fmla="*/ 332937 w 1088317"/>
                <a:gd name="connsiteY736" fmla="*/ 209683 h 594502"/>
                <a:gd name="connsiteX737" fmla="*/ 335785 w 1088317"/>
                <a:gd name="connsiteY737" fmla="*/ 210541 h 594502"/>
                <a:gd name="connsiteX738" fmla="*/ 343310 w 1088317"/>
                <a:gd name="connsiteY738" fmla="*/ 211693 h 594502"/>
                <a:gd name="connsiteX739" fmla="*/ 344453 w 1088317"/>
                <a:gd name="connsiteY739" fmla="*/ 212369 h 594502"/>
                <a:gd name="connsiteX740" fmla="*/ 345224 w 1088317"/>
                <a:gd name="connsiteY740" fmla="*/ 213274 h 594502"/>
                <a:gd name="connsiteX741" fmla="*/ 344529 w 1088317"/>
                <a:gd name="connsiteY741" fmla="*/ 216284 h 594502"/>
                <a:gd name="connsiteX742" fmla="*/ 345196 w 1088317"/>
                <a:gd name="connsiteY742" fmla="*/ 217046 h 594502"/>
                <a:gd name="connsiteX743" fmla="*/ 351301 w 1088317"/>
                <a:gd name="connsiteY743" fmla="*/ 214903 h 594502"/>
                <a:gd name="connsiteX744" fmla="*/ 352940 w 1088317"/>
                <a:gd name="connsiteY744" fmla="*/ 213303 h 594502"/>
                <a:gd name="connsiteX745" fmla="*/ 354949 w 1088317"/>
                <a:gd name="connsiteY745" fmla="*/ 208750 h 594502"/>
                <a:gd name="connsiteX746" fmla="*/ 356750 w 1088317"/>
                <a:gd name="connsiteY746" fmla="*/ 204159 h 594502"/>
                <a:gd name="connsiteX747" fmla="*/ 358093 w 1088317"/>
                <a:gd name="connsiteY747" fmla="*/ 202454 h 594502"/>
                <a:gd name="connsiteX748" fmla="*/ 359512 w 1088317"/>
                <a:gd name="connsiteY748" fmla="*/ 202006 h 594502"/>
                <a:gd name="connsiteX749" fmla="*/ 360941 w 1088317"/>
                <a:gd name="connsiteY749" fmla="*/ 202692 h 594502"/>
                <a:gd name="connsiteX750" fmla="*/ 362941 w 1088317"/>
                <a:gd name="connsiteY750" fmla="*/ 205407 h 594502"/>
                <a:gd name="connsiteX751" fmla="*/ 365646 w 1088317"/>
                <a:gd name="connsiteY751" fmla="*/ 208169 h 594502"/>
                <a:gd name="connsiteX752" fmla="*/ 369304 w 1088317"/>
                <a:gd name="connsiteY752" fmla="*/ 209217 h 594502"/>
                <a:gd name="connsiteX753" fmla="*/ 371533 w 1088317"/>
                <a:gd name="connsiteY753" fmla="*/ 209636 h 594502"/>
                <a:gd name="connsiteX754" fmla="*/ 374990 w 1088317"/>
                <a:gd name="connsiteY754" fmla="*/ 209864 h 594502"/>
                <a:gd name="connsiteX755" fmla="*/ 383124 w 1088317"/>
                <a:gd name="connsiteY755" fmla="*/ 208521 h 594502"/>
                <a:gd name="connsiteX756" fmla="*/ 390735 w 1088317"/>
                <a:gd name="connsiteY756" fmla="*/ 205178 h 594502"/>
                <a:gd name="connsiteX757" fmla="*/ 395078 w 1088317"/>
                <a:gd name="connsiteY757" fmla="*/ 201539 h 594502"/>
                <a:gd name="connsiteX758" fmla="*/ 397097 w 1088317"/>
                <a:gd name="connsiteY758" fmla="*/ 196072 h 594502"/>
                <a:gd name="connsiteX759" fmla="*/ 398364 w 1088317"/>
                <a:gd name="connsiteY759" fmla="*/ 189843 h 594502"/>
                <a:gd name="connsiteX760" fmla="*/ 400308 w 1088317"/>
                <a:gd name="connsiteY760" fmla="*/ 185899 h 594502"/>
                <a:gd name="connsiteX761" fmla="*/ 399498 w 1088317"/>
                <a:gd name="connsiteY761" fmla="*/ 181861 h 594502"/>
                <a:gd name="connsiteX762" fmla="*/ 395669 w 1088317"/>
                <a:gd name="connsiteY762" fmla="*/ 178013 h 594502"/>
                <a:gd name="connsiteX763" fmla="*/ 394374 w 1088317"/>
                <a:gd name="connsiteY763" fmla="*/ 176851 h 594502"/>
                <a:gd name="connsiteX764" fmla="*/ 385058 w 1088317"/>
                <a:gd name="connsiteY764" fmla="*/ 174688 h 594502"/>
                <a:gd name="connsiteX765" fmla="*/ 384486 w 1088317"/>
                <a:gd name="connsiteY765" fmla="*/ 173126 h 594502"/>
                <a:gd name="connsiteX766" fmla="*/ 383953 w 1088317"/>
                <a:gd name="connsiteY766" fmla="*/ 172764 h 594502"/>
                <a:gd name="connsiteX767" fmla="*/ 374771 w 1088317"/>
                <a:gd name="connsiteY767" fmla="*/ 169336 h 594502"/>
                <a:gd name="connsiteX768" fmla="*/ 370351 w 1088317"/>
                <a:gd name="connsiteY768" fmla="*/ 167869 h 594502"/>
                <a:gd name="connsiteX769" fmla="*/ 369104 w 1088317"/>
                <a:gd name="connsiteY769" fmla="*/ 165602 h 594502"/>
                <a:gd name="connsiteX770" fmla="*/ 368285 w 1088317"/>
                <a:gd name="connsiteY770" fmla="*/ 162630 h 594502"/>
                <a:gd name="connsiteX771" fmla="*/ 365417 w 1088317"/>
                <a:gd name="connsiteY771" fmla="*/ 159973 h 594502"/>
                <a:gd name="connsiteX772" fmla="*/ 359722 w 1088317"/>
                <a:gd name="connsiteY772" fmla="*/ 157553 h 594502"/>
                <a:gd name="connsiteX773" fmla="*/ 358731 w 1088317"/>
                <a:gd name="connsiteY773" fmla="*/ 155705 h 594502"/>
                <a:gd name="connsiteX774" fmla="*/ 359674 w 1088317"/>
                <a:gd name="connsiteY774" fmla="*/ 153838 h 594502"/>
                <a:gd name="connsiteX775" fmla="*/ 364170 w 1088317"/>
                <a:gd name="connsiteY775" fmla="*/ 151762 h 594502"/>
                <a:gd name="connsiteX776" fmla="*/ 369304 w 1088317"/>
                <a:gd name="connsiteY776" fmla="*/ 147380 h 594502"/>
                <a:gd name="connsiteX777" fmla="*/ 371275 w 1088317"/>
                <a:gd name="connsiteY777" fmla="*/ 146475 h 594502"/>
                <a:gd name="connsiteX778" fmla="*/ 375838 w 1088317"/>
                <a:gd name="connsiteY778" fmla="*/ 146275 h 594502"/>
                <a:gd name="connsiteX779" fmla="*/ 380067 w 1088317"/>
                <a:gd name="connsiteY779" fmla="*/ 142685 h 594502"/>
                <a:gd name="connsiteX780" fmla="*/ 382981 w 1088317"/>
                <a:gd name="connsiteY780" fmla="*/ 140627 h 594502"/>
                <a:gd name="connsiteX781" fmla="*/ 384506 w 1088317"/>
                <a:gd name="connsiteY781" fmla="*/ 138179 h 594502"/>
                <a:gd name="connsiteX782" fmla="*/ 384106 w 1088317"/>
                <a:gd name="connsiteY782" fmla="*/ 135646 h 594502"/>
                <a:gd name="connsiteX783" fmla="*/ 379876 w 1088317"/>
                <a:gd name="connsiteY783" fmla="*/ 127978 h 594502"/>
                <a:gd name="connsiteX784" fmla="*/ 378619 w 1088317"/>
                <a:gd name="connsiteY784" fmla="*/ 123320 h 594502"/>
                <a:gd name="connsiteX785" fmla="*/ 379372 w 1088317"/>
                <a:gd name="connsiteY785" fmla="*/ 120282 h 594502"/>
                <a:gd name="connsiteX786" fmla="*/ 381801 w 1088317"/>
                <a:gd name="connsiteY786" fmla="*/ 116995 h 594502"/>
                <a:gd name="connsiteX787" fmla="*/ 383181 w 1088317"/>
                <a:gd name="connsiteY787" fmla="*/ 115195 h 594502"/>
                <a:gd name="connsiteX788" fmla="*/ 384839 w 1088317"/>
                <a:gd name="connsiteY788" fmla="*/ 111957 h 594502"/>
                <a:gd name="connsiteX789" fmla="*/ 385925 w 1088317"/>
                <a:gd name="connsiteY789" fmla="*/ 110223 h 594502"/>
                <a:gd name="connsiteX790" fmla="*/ 390192 w 1088317"/>
                <a:gd name="connsiteY790" fmla="*/ 109490 h 594502"/>
                <a:gd name="connsiteX791" fmla="*/ 395364 w 1088317"/>
                <a:gd name="connsiteY791" fmla="*/ 109185 h 594502"/>
                <a:gd name="connsiteX792" fmla="*/ 398917 w 1088317"/>
                <a:gd name="connsiteY792" fmla="*/ 109957 h 594502"/>
                <a:gd name="connsiteX793" fmla="*/ 403879 w 1088317"/>
                <a:gd name="connsiteY793" fmla="*/ 110357 h 594502"/>
                <a:gd name="connsiteX794" fmla="*/ 408404 w 1088317"/>
                <a:gd name="connsiteY794" fmla="*/ 110957 h 594502"/>
                <a:gd name="connsiteX795" fmla="*/ 410689 w 1088317"/>
                <a:gd name="connsiteY795" fmla="*/ 111490 h 594502"/>
                <a:gd name="connsiteX796" fmla="*/ 412375 w 1088317"/>
                <a:gd name="connsiteY796" fmla="*/ 110500 h 594502"/>
                <a:gd name="connsiteX797" fmla="*/ 413595 w 1088317"/>
                <a:gd name="connsiteY797" fmla="*/ 108756 h 594502"/>
                <a:gd name="connsiteX798" fmla="*/ 413557 w 1088317"/>
                <a:gd name="connsiteY798" fmla="*/ 106451 h 594502"/>
                <a:gd name="connsiteX799" fmla="*/ 411775 w 1088317"/>
                <a:gd name="connsiteY799" fmla="*/ 104213 h 594502"/>
                <a:gd name="connsiteX800" fmla="*/ 405136 w 1088317"/>
                <a:gd name="connsiteY800" fmla="*/ 101270 h 594502"/>
                <a:gd name="connsiteX801" fmla="*/ 402289 w 1088317"/>
                <a:gd name="connsiteY801" fmla="*/ 98841 h 594502"/>
                <a:gd name="connsiteX802" fmla="*/ 400060 w 1088317"/>
                <a:gd name="connsiteY802" fmla="*/ 99108 h 594502"/>
                <a:gd name="connsiteX803" fmla="*/ 396326 w 1088317"/>
                <a:gd name="connsiteY803" fmla="*/ 98346 h 594502"/>
                <a:gd name="connsiteX804" fmla="*/ 392954 w 1088317"/>
                <a:gd name="connsiteY804" fmla="*/ 96755 h 594502"/>
                <a:gd name="connsiteX805" fmla="*/ 389973 w 1088317"/>
                <a:gd name="connsiteY805" fmla="*/ 96221 h 594502"/>
                <a:gd name="connsiteX806" fmla="*/ 389001 w 1088317"/>
                <a:gd name="connsiteY806" fmla="*/ 94012 h 594502"/>
                <a:gd name="connsiteX807" fmla="*/ 389611 w 1088317"/>
                <a:gd name="connsiteY807" fmla="*/ 90907 h 594502"/>
                <a:gd name="connsiteX808" fmla="*/ 390763 w 1088317"/>
                <a:gd name="connsiteY808" fmla="*/ 89125 h 594502"/>
                <a:gd name="connsiteX809" fmla="*/ 392964 w 1088317"/>
                <a:gd name="connsiteY809" fmla="*/ 88240 h 594502"/>
                <a:gd name="connsiteX810" fmla="*/ 395354 w 1088317"/>
                <a:gd name="connsiteY810" fmla="*/ 88687 h 594502"/>
                <a:gd name="connsiteX811" fmla="*/ 397955 w 1088317"/>
                <a:gd name="connsiteY811" fmla="*/ 87392 h 594502"/>
                <a:gd name="connsiteX812" fmla="*/ 398707 w 1088317"/>
                <a:gd name="connsiteY812" fmla="*/ 86630 h 594502"/>
                <a:gd name="connsiteX813" fmla="*/ 398926 w 1088317"/>
                <a:gd name="connsiteY813" fmla="*/ 85649 h 594502"/>
                <a:gd name="connsiteX814" fmla="*/ 398507 w 1088317"/>
                <a:gd name="connsiteY814" fmla="*/ 84249 h 594502"/>
                <a:gd name="connsiteX815" fmla="*/ 397297 w 1088317"/>
                <a:gd name="connsiteY815" fmla="*/ 83096 h 594502"/>
                <a:gd name="connsiteX816" fmla="*/ 395583 w 1088317"/>
                <a:gd name="connsiteY816" fmla="*/ 82791 h 594502"/>
                <a:gd name="connsiteX817" fmla="*/ 393611 w 1088317"/>
                <a:gd name="connsiteY817" fmla="*/ 83773 h 594502"/>
                <a:gd name="connsiteX818" fmla="*/ 391249 w 1088317"/>
                <a:gd name="connsiteY818" fmla="*/ 84411 h 594502"/>
                <a:gd name="connsiteX819" fmla="*/ 387258 w 1088317"/>
                <a:gd name="connsiteY819" fmla="*/ 82972 h 594502"/>
                <a:gd name="connsiteX820" fmla="*/ 384077 w 1088317"/>
                <a:gd name="connsiteY820" fmla="*/ 81239 h 594502"/>
                <a:gd name="connsiteX821" fmla="*/ 384239 w 1088317"/>
                <a:gd name="connsiteY821" fmla="*/ 79638 h 594502"/>
                <a:gd name="connsiteX822" fmla="*/ 386592 w 1088317"/>
                <a:gd name="connsiteY822" fmla="*/ 77248 h 594502"/>
                <a:gd name="connsiteX823" fmla="*/ 387648 w 1088317"/>
                <a:gd name="connsiteY823" fmla="*/ 75305 h 594502"/>
                <a:gd name="connsiteX824" fmla="*/ 387648 w 1088317"/>
                <a:gd name="connsiteY824" fmla="*/ 72619 h 594502"/>
                <a:gd name="connsiteX825" fmla="*/ 387648 w 1088317"/>
                <a:gd name="connsiteY825" fmla="*/ 69475 h 594502"/>
                <a:gd name="connsiteX826" fmla="*/ 388468 w 1088317"/>
                <a:gd name="connsiteY826" fmla="*/ 65789 h 594502"/>
                <a:gd name="connsiteX827" fmla="*/ 390802 w 1088317"/>
                <a:gd name="connsiteY827" fmla="*/ 63265 h 594502"/>
                <a:gd name="connsiteX828" fmla="*/ 393545 w 1088317"/>
                <a:gd name="connsiteY828" fmla="*/ 61913 h 594502"/>
                <a:gd name="connsiteX829" fmla="*/ 400612 w 1088317"/>
                <a:gd name="connsiteY829" fmla="*/ 64380 h 594502"/>
                <a:gd name="connsiteX830" fmla="*/ 409451 w 1088317"/>
                <a:gd name="connsiteY830" fmla="*/ 66580 h 594502"/>
                <a:gd name="connsiteX831" fmla="*/ 410966 w 1088317"/>
                <a:gd name="connsiteY831" fmla="*/ 66218 h 594502"/>
                <a:gd name="connsiteX832" fmla="*/ 411414 w 1088317"/>
                <a:gd name="connsiteY832" fmla="*/ 65056 h 594502"/>
                <a:gd name="connsiteX833" fmla="*/ 412423 w 1088317"/>
                <a:gd name="connsiteY833" fmla="*/ 64027 h 594502"/>
                <a:gd name="connsiteX834" fmla="*/ 424692 w 1088317"/>
                <a:gd name="connsiteY834" fmla="*/ 63551 h 594502"/>
                <a:gd name="connsiteX835" fmla="*/ 427073 w 1088317"/>
                <a:gd name="connsiteY835" fmla="*/ 62132 h 594502"/>
                <a:gd name="connsiteX836" fmla="*/ 428263 w 1088317"/>
                <a:gd name="connsiteY836" fmla="*/ 60998 h 594502"/>
                <a:gd name="connsiteX837" fmla="*/ 440055 w 1088317"/>
                <a:gd name="connsiteY837" fmla="*/ 59369 h 594502"/>
                <a:gd name="connsiteX838" fmla="*/ 441456 w 1088317"/>
                <a:gd name="connsiteY838" fmla="*/ 57817 h 594502"/>
                <a:gd name="connsiteX839" fmla="*/ 443189 w 1088317"/>
                <a:gd name="connsiteY839" fmla="*/ 56369 h 594502"/>
                <a:gd name="connsiteX840" fmla="*/ 445904 w 1088317"/>
                <a:gd name="connsiteY840" fmla="*/ 56397 h 594502"/>
                <a:gd name="connsiteX841" fmla="*/ 449132 w 1088317"/>
                <a:gd name="connsiteY841" fmla="*/ 55817 h 594502"/>
                <a:gd name="connsiteX842" fmla="*/ 453638 w 1088317"/>
                <a:gd name="connsiteY842" fmla="*/ 54045 h 594502"/>
                <a:gd name="connsiteX843" fmla="*/ 456829 w 1088317"/>
                <a:gd name="connsiteY843" fmla="*/ 53073 h 594502"/>
                <a:gd name="connsiteX844" fmla="*/ 457362 w 1088317"/>
                <a:gd name="connsiteY844" fmla="*/ 52997 h 594502"/>
                <a:gd name="connsiteX845" fmla="*/ 460734 w 1088317"/>
                <a:gd name="connsiteY845" fmla="*/ 53388 h 594502"/>
                <a:gd name="connsiteX846" fmla="*/ 464915 w 1088317"/>
                <a:gd name="connsiteY846" fmla="*/ 51988 h 594502"/>
                <a:gd name="connsiteX847" fmla="*/ 465820 w 1088317"/>
                <a:gd name="connsiteY847" fmla="*/ 51406 h 594502"/>
                <a:gd name="connsiteX848" fmla="*/ 466497 w 1088317"/>
                <a:gd name="connsiteY848" fmla="*/ 50349 h 594502"/>
                <a:gd name="connsiteX849" fmla="*/ 470145 w 1088317"/>
                <a:gd name="connsiteY849" fmla="*/ 48311 h 594502"/>
                <a:gd name="connsiteX850" fmla="*/ 477145 w 1088317"/>
                <a:gd name="connsiteY850" fmla="*/ 46634 h 594502"/>
                <a:gd name="connsiteX851" fmla="*/ 478850 w 1088317"/>
                <a:gd name="connsiteY851" fmla="*/ 47635 h 594502"/>
                <a:gd name="connsiteX852" fmla="*/ 482194 w 1088317"/>
                <a:gd name="connsiteY852" fmla="*/ 48092 h 594502"/>
                <a:gd name="connsiteX853" fmla="*/ 486452 w 1088317"/>
                <a:gd name="connsiteY853" fmla="*/ 47339 h 594502"/>
                <a:gd name="connsiteX854" fmla="*/ 489595 w 1088317"/>
                <a:gd name="connsiteY854" fmla="*/ 46053 h 594502"/>
                <a:gd name="connsiteX855" fmla="*/ 491424 w 1088317"/>
                <a:gd name="connsiteY855" fmla="*/ 47330 h 594502"/>
                <a:gd name="connsiteX856" fmla="*/ 493909 w 1088317"/>
                <a:gd name="connsiteY856" fmla="*/ 48644 h 594502"/>
                <a:gd name="connsiteX857" fmla="*/ 495767 w 1088317"/>
                <a:gd name="connsiteY857" fmla="*/ 47530 h 594502"/>
                <a:gd name="connsiteX858" fmla="*/ 496691 w 1088317"/>
                <a:gd name="connsiteY858" fmla="*/ 44015 h 594502"/>
                <a:gd name="connsiteX859" fmla="*/ 497891 w 1088317"/>
                <a:gd name="connsiteY859" fmla="*/ 40577 h 594502"/>
                <a:gd name="connsiteX860" fmla="*/ 499996 w 1088317"/>
                <a:gd name="connsiteY860" fmla="*/ 38948 h 594502"/>
                <a:gd name="connsiteX861" fmla="*/ 501663 w 1088317"/>
                <a:gd name="connsiteY861" fmla="*/ 38348 h 594502"/>
                <a:gd name="connsiteX862" fmla="*/ 503168 w 1088317"/>
                <a:gd name="connsiteY862" fmla="*/ 37024 h 594502"/>
                <a:gd name="connsiteX863" fmla="*/ 504301 w 1088317"/>
                <a:gd name="connsiteY863" fmla="*/ 35643 h 594502"/>
                <a:gd name="connsiteX864" fmla="*/ 510464 w 1088317"/>
                <a:gd name="connsiteY864" fmla="*/ 35852 h 594502"/>
                <a:gd name="connsiteX865" fmla="*/ 515979 w 1088317"/>
                <a:gd name="connsiteY865" fmla="*/ 32414 h 594502"/>
                <a:gd name="connsiteX866" fmla="*/ 517065 w 1088317"/>
                <a:gd name="connsiteY866" fmla="*/ 33976 h 594502"/>
                <a:gd name="connsiteX867" fmla="*/ 524228 w 1088317"/>
                <a:gd name="connsiteY867" fmla="*/ 33614 h 594502"/>
                <a:gd name="connsiteX868" fmla="*/ 533124 w 1088317"/>
                <a:gd name="connsiteY868" fmla="*/ 31394 h 594502"/>
                <a:gd name="connsiteX869" fmla="*/ 538449 w 1088317"/>
                <a:gd name="connsiteY869" fmla="*/ 30356 h 594502"/>
                <a:gd name="connsiteX870" fmla="*/ 547640 w 1088317"/>
                <a:gd name="connsiteY870" fmla="*/ 28032 h 594502"/>
                <a:gd name="connsiteX871" fmla="*/ 551888 w 1088317"/>
                <a:gd name="connsiteY871" fmla="*/ 26146 h 594502"/>
                <a:gd name="connsiteX872" fmla="*/ 557975 w 1088317"/>
                <a:gd name="connsiteY872" fmla="*/ 24955 h 594502"/>
                <a:gd name="connsiteX873" fmla="*/ 563556 w 1088317"/>
                <a:gd name="connsiteY873" fmla="*/ 24127 h 594502"/>
                <a:gd name="connsiteX874" fmla="*/ 567204 w 1088317"/>
                <a:gd name="connsiteY874" fmla="*/ 20822 h 594502"/>
                <a:gd name="connsiteX875" fmla="*/ 570148 w 1088317"/>
                <a:gd name="connsiteY875" fmla="*/ 20355 h 594502"/>
                <a:gd name="connsiteX876" fmla="*/ 573729 w 1088317"/>
                <a:gd name="connsiteY876" fmla="*/ 20079 h 594502"/>
                <a:gd name="connsiteX877" fmla="*/ 575920 w 1088317"/>
                <a:gd name="connsiteY877" fmla="*/ 19288 h 594502"/>
                <a:gd name="connsiteX878" fmla="*/ 577349 w 1088317"/>
                <a:gd name="connsiteY878" fmla="*/ 18069 h 594502"/>
                <a:gd name="connsiteX879" fmla="*/ 578272 w 1088317"/>
                <a:gd name="connsiteY879" fmla="*/ 15773 h 594502"/>
                <a:gd name="connsiteX880" fmla="*/ 577768 w 1088317"/>
                <a:gd name="connsiteY880" fmla="*/ 12840 h 594502"/>
                <a:gd name="connsiteX881" fmla="*/ 577253 w 1088317"/>
                <a:gd name="connsiteY881" fmla="*/ 10706 h 594502"/>
                <a:gd name="connsiteX882" fmla="*/ 579816 w 1088317"/>
                <a:gd name="connsiteY882" fmla="*/ 9515 h 594502"/>
                <a:gd name="connsiteX883" fmla="*/ 583473 w 1088317"/>
                <a:gd name="connsiteY883" fmla="*/ 9144 h 594502"/>
                <a:gd name="connsiteX884" fmla="*/ 585778 w 1088317"/>
                <a:gd name="connsiteY884" fmla="*/ 8658 h 594502"/>
                <a:gd name="connsiteX885" fmla="*/ 590808 w 1088317"/>
                <a:gd name="connsiteY885" fmla="*/ 3800 h 594502"/>
                <a:gd name="connsiteX886" fmla="*/ 594275 w 1088317"/>
                <a:gd name="connsiteY886" fmla="*/ 1467 h 594502"/>
                <a:gd name="connsiteX887" fmla="*/ 597865 w 1088317"/>
                <a:gd name="connsiteY887" fmla="*/ 0 h 594502"/>
                <a:gd name="connsiteX888" fmla="*/ 605076 w 1088317"/>
                <a:gd name="connsiteY888" fmla="*/ 800 h 594502"/>
                <a:gd name="connsiteX889" fmla="*/ 611657 w 1088317"/>
                <a:gd name="connsiteY889" fmla="*/ 1534 h 594502"/>
                <a:gd name="connsiteX890" fmla="*/ 618258 w 1088317"/>
                <a:gd name="connsiteY890" fmla="*/ 3858 h 594502"/>
                <a:gd name="connsiteX891" fmla="*/ 621725 w 1088317"/>
                <a:gd name="connsiteY891" fmla="*/ 6753 h 594502"/>
                <a:gd name="connsiteX892" fmla="*/ 624707 w 1088317"/>
                <a:gd name="connsiteY892" fmla="*/ 8934 h 594502"/>
                <a:gd name="connsiteX893" fmla="*/ 627526 w 1088317"/>
                <a:gd name="connsiteY893" fmla="*/ 9973 h 594502"/>
                <a:gd name="connsiteX894" fmla="*/ 630079 w 1088317"/>
                <a:gd name="connsiteY894" fmla="*/ 10639 h 594502"/>
                <a:gd name="connsiteX895" fmla="*/ 633041 w 1088317"/>
                <a:gd name="connsiteY895" fmla="*/ 9649 h 594502"/>
                <a:gd name="connsiteX896" fmla="*/ 635137 w 1088317"/>
                <a:gd name="connsiteY896" fmla="*/ 8315 h 594502"/>
                <a:gd name="connsiteX897" fmla="*/ 636356 w 1088317"/>
                <a:gd name="connsiteY897" fmla="*/ 6401 h 594502"/>
                <a:gd name="connsiteX898" fmla="*/ 638204 w 1088317"/>
                <a:gd name="connsiteY898" fmla="*/ 5029 h 594502"/>
                <a:gd name="connsiteX899" fmla="*/ 644938 w 1088317"/>
                <a:gd name="connsiteY899" fmla="*/ 3963 h 594502"/>
                <a:gd name="connsiteX900" fmla="*/ 646329 w 1088317"/>
                <a:gd name="connsiteY900" fmla="*/ 6029 h 594502"/>
                <a:gd name="connsiteX901" fmla="*/ 649529 w 1088317"/>
                <a:gd name="connsiteY901" fmla="*/ 12249 h 594502"/>
                <a:gd name="connsiteX902" fmla="*/ 651710 w 1088317"/>
                <a:gd name="connsiteY902" fmla="*/ 20507 h 594502"/>
                <a:gd name="connsiteX903" fmla="*/ 655301 w 1088317"/>
                <a:gd name="connsiteY903" fmla="*/ 31413 h 594502"/>
                <a:gd name="connsiteX904" fmla="*/ 656883 w 1088317"/>
                <a:gd name="connsiteY904" fmla="*/ 36757 h 594502"/>
                <a:gd name="connsiteX905" fmla="*/ 656187 w 1088317"/>
                <a:gd name="connsiteY905" fmla="*/ 39548 h 594502"/>
                <a:gd name="connsiteX906" fmla="*/ 656197 w 1088317"/>
                <a:gd name="connsiteY906" fmla="*/ 43367 h 594502"/>
                <a:gd name="connsiteX907" fmla="*/ 655997 w 1088317"/>
                <a:gd name="connsiteY907" fmla="*/ 47558 h 594502"/>
                <a:gd name="connsiteX908" fmla="*/ 653349 w 1088317"/>
                <a:gd name="connsiteY908" fmla="*/ 52292 h 594502"/>
                <a:gd name="connsiteX909" fmla="*/ 654425 w 1088317"/>
                <a:gd name="connsiteY909" fmla="*/ 54493 h 594502"/>
                <a:gd name="connsiteX910" fmla="*/ 660931 w 1088317"/>
                <a:gd name="connsiteY910" fmla="*/ 56940 h 594502"/>
                <a:gd name="connsiteX911" fmla="*/ 670036 w 1088317"/>
                <a:gd name="connsiteY911" fmla="*/ 56045 h 594502"/>
                <a:gd name="connsiteX912" fmla="*/ 675656 w 1088317"/>
                <a:gd name="connsiteY912" fmla="*/ 54064 h 594502"/>
                <a:gd name="connsiteX913" fmla="*/ 678790 w 1088317"/>
                <a:gd name="connsiteY913" fmla="*/ 54788 h 594502"/>
                <a:gd name="connsiteX914" fmla="*/ 680428 w 1088317"/>
                <a:gd name="connsiteY914" fmla="*/ 53597 h 594502"/>
                <a:gd name="connsiteX915" fmla="*/ 681485 w 1088317"/>
                <a:gd name="connsiteY915" fmla="*/ 50092 h 594502"/>
                <a:gd name="connsiteX916" fmla="*/ 683648 w 1088317"/>
                <a:gd name="connsiteY916" fmla="*/ 49301 h 594502"/>
                <a:gd name="connsiteX917" fmla="*/ 685867 w 1088317"/>
                <a:gd name="connsiteY917" fmla="*/ 51749 h 594502"/>
                <a:gd name="connsiteX918" fmla="*/ 687477 w 1088317"/>
                <a:gd name="connsiteY918" fmla="*/ 55883 h 594502"/>
                <a:gd name="connsiteX919" fmla="*/ 689020 w 1088317"/>
                <a:gd name="connsiteY919" fmla="*/ 58541 h 594502"/>
                <a:gd name="connsiteX920" fmla="*/ 688906 w 1088317"/>
                <a:gd name="connsiteY920" fmla="*/ 61703 h 594502"/>
                <a:gd name="connsiteX921" fmla="*/ 689477 w 1088317"/>
                <a:gd name="connsiteY921" fmla="*/ 65751 h 594502"/>
                <a:gd name="connsiteX922" fmla="*/ 690610 w 1088317"/>
                <a:gd name="connsiteY922" fmla="*/ 66770 h 594502"/>
                <a:gd name="connsiteX923" fmla="*/ 692839 w 1088317"/>
                <a:gd name="connsiteY923" fmla="*/ 65237 h 594502"/>
                <a:gd name="connsiteX924" fmla="*/ 694325 w 1088317"/>
                <a:gd name="connsiteY924" fmla="*/ 64322 h 594502"/>
                <a:gd name="connsiteX925" fmla="*/ 694677 w 1088317"/>
                <a:gd name="connsiteY925" fmla="*/ 63094 h 594502"/>
                <a:gd name="connsiteX926" fmla="*/ 694049 w 1088317"/>
                <a:gd name="connsiteY926" fmla="*/ 61579 h 594502"/>
                <a:gd name="connsiteX927" fmla="*/ 693754 w 1088317"/>
                <a:gd name="connsiteY927" fmla="*/ 60036 h 594502"/>
                <a:gd name="connsiteX928" fmla="*/ 694249 w 1088317"/>
                <a:gd name="connsiteY928" fmla="*/ 58617 h 594502"/>
                <a:gd name="connsiteX929" fmla="*/ 695306 w 1088317"/>
                <a:gd name="connsiteY929" fmla="*/ 58036 h 594502"/>
                <a:gd name="connsiteX930" fmla="*/ 698478 w 1088317"/>
                <a:gd name="connsiteY930" fmla="*/ 58484 h 594502"/>
                <a:gd name="connsiteX931" fmla="*/ 703098 w 1088317"/>
                <a:gd name="connsiteY931" fmla="*/ 59265 h 594502"/>
                <a:gd name="connsiteX932" fmla="*/ 708584 w 1088317"/>
                <a:gd name="connsiteY932" fmla="*/ 65018 h 594502"/>
                <a:gd name="connsiteX933" fmla="*/ 711546 w 1088317"/>
                <a:gd name="connsiteY933" fmla="*/ 66056 h 594502"/>
                <a:gd name="connsiteX934" fmla="*/ 712794 w 1088317"/>
                <a:gd name="connsiteY934" fmla="*/ 66161 h 594502"/>
                <a:gd name="connsiteX935" fmla="*/ 715576 w 1088317"/>
                <a:gd name="connsiteY935" fmla="*/ 65827 h 594502"/>
                <a:gd name="connsiteX936" fmla="*/ 718919 w 1088317"/>
                <a:gd name="connsiteY936" fmla="*/ 64180 h 594502"/>
                <a:gd name="connsiteX937" fmla="*/ 721166 w 1088317"/>
                <a:gd name="connsiteY937" fmla="*/ 62103 h 594502"/>
                <a:gd name="connsiteX938" fmla="*/ 721919 w 1088317"/>
                <a:gd name="connsiteY938" fmla="*/ 61084 h 594502"/>
                <a:gd name="connsiteX939" fmla="*/ 723215 w 1088317"/>
                <a:gd name="connsiteY939" fmla="*/ 61265 h 594502"/>
                <a:gd name="connsiteX940" fmla="*/ 724443 w 1088317"/>
                <a:gd name="connsiteY940" fmla="*/ 62227 h 594502"/>
                <a:gd name="connsiteX941" fmla="*/ 724529 w 1088317"/>
                <a:gd name="connsiteY941" fmla="*/ 64322 h 594502"/>
                <a:gd name="connsiteX942" fmla="*/ 723548 w 1088317"/>
                <a:gd name="connsiteY942" fmla="*/ 67351 h 594502"/>
                <a:gd name="connsiteX943" fmla="*/ 720214 w 1088317"/>
                <a:gd name="connsiteY943" fmla="*/ 70123 h 594502"/>
                <a:gd name="connsiteX944" fmla="*/ 716071 w 1088317"/>
                <a:gd name="connsiteY944" fmla="*/ 72695 h 594502"/>
                <a:gd name="connsiteX945" fmla="*/ 713556 w 1088317"/>
                <a:gd name="connsiteY945" fmla="*/ 77400 h 594502"/>
                <a:gd name="connsiteX946" fmla="*/ 713023 w 1088317"/>
                <a:gd name="connsiteY946" fmla="*/ 82296 h 594502"/>
                <a:gd name="connsiteX947" fmla="*/ 714118 w 1088317"/>
                <a:gd name="connsiteY947" fmla="*/ 84782 h 594502"/>
                <a:gd name="connsiteX948" fmla="*/ 715061 w 1088317"/>
                <a:gd name="connsiteY948" fmla="*/ 86439 h 594502"/>
                <a:gd name="connsiteX949" fmla="*/ 715328 w 1088317"/>
                <a:gd name="connsiteY949" fmla="*/ 88763 h 594502"/>
                <a:gd name="connsiteX950" fmla="*/ 716261 w 1088317"/>
                <a:gd name="connsiteY950" fmla="*/ 89068 h 594502"/>
                <a:gd name="connsiteX951" fmla="*/ 717957 w 1088317"/>
                <a:gd name="connsiteY951" fmla="*/ 88116 h 594502"/>
                <a:gd name="connsiteX952" fmla="*/ 722576 w 1088317"/>
                <a:gd name="connsiteY952" fmla="*/ 83296 h 594502"/>
                <a:gd name="connsiteX953" fmla="*/ 724929 w 1088317"/>
                <a:gd name="connsiteY953" fmla="*/ 82105 h 594502"/>
                <a:gd name="connsiteX954" fmla="*/ 728339 w 1088317"/>
                <a:gd name="connsiteY954" fmla="*/ 81344 h 594502"/>
                <a:gd name="connsiteX955" fmla="*/ 733949 w 1088317"/>
                <a:gd name="connsiteY955" fmla="*/ 81724 h 594502"/>
                <a:gd name="connsiteX956" fmla="*/ 737721 w 1088317"/>
                <a:gd name="connsiteY956" fmla="*/ 83296 h 594502"/>
                <a:gd name="connsiteX957" fmla="*/ 739521 w 1088317"/>
                <a:gd name="connsiteY957" fmla="*/ 85477 h 594502"/>
                <a:gd name="connsiteX958" fmla="*/ 741502 w 1088317"/>
                <a:gd name="connsiteY958" fmla="*/ 87278 h 594502"/>
                <a:gd name="connsiteX959" fmla="*/ 742874 w 1088317"/>
                <a:gd name="connsiteY959" fmla="*/ 86525 h 594502"/>
                <a:gd name="connsiteX960" fmla="*/ 743579 w 1088317"/>
                <a:gd name="connsiteY960" fmla="*/ 84449 h 594502"/>
                <a:gd name="connsiteX961" fmla="*/ 743617 w 1088317"/>
                <a:gd name="connsiteY961" fmla="*/ 82067 h 594502"/>
                <a:gd name="connsiteX962" fmla="*/ 744198 w 1088317"/>
                <a:gd name="connsiteY962" fmla="*/ 80105 h 594502"/>
                <a:gd name="connsiteX963" fmla="*/ 750332 w 1088317"/>
                <a:gd name="connsiteY963" fmla="*/ 75276 h 594502"/>
                <a:gd name="connsiteX964" fmla="*/ 754419 w 1088317"/>
                <a:gd name="connsiteY964" fmla="*/ 72057 h 594502"/>
                <a:gd name="connsiteX965" fmla="*/ 755818 w 1088317"/>
                <a:gd name="connsiteY965" fmla="*/ 71676 h 594502"/>
                <a:gd name="connsiteX966" fmla="*/ 758552 w 1088317"/>
                <a:gd name="connsiteY966" fmla="*/ 72342 h 594502"/>
                <a:gd name="connsiteX967" fmla="*/ 760248 w 1088317"/>
                <a:gd name="connsiteY967" fmla="*/ 71999 h 594502"/>
                <a:gd name="connsiteX968" fmla="*/ 764734 w 1088317"/>
                <a:gd name="connsiteY968" fmla="*/ 68971 h 594502"/>
                <a:gd name="connsiteX969" fmla="*/ 768925 w 1088317"/>
                <a:gd name="connsiteY969" fmla="*/ 65513 h 594502"/>
                <a:gd name="connsiteX970" fmla="*/ 769334 w 1088317"/>
                <a:gd name="connsiteY970" fmla="*/ 63170 h 594502"/>
                <a:gd name="connsiteX971" fmla="*/ 769497 w 1088317"/>
                <a:gd name="connsiteY971" fmla="*/ 61046 h 594502"/>
                <a:gd name="connsiteX972" fmla="*/ 770534 w 1088317"/>
                <a:gd name="connsiteY972" fmla="*/ 60084 h 594502"/>
                <a:gd name="connsiteX973" fmla="*/ 776402 w 1088317"/>
                <a:gd name="connsiteY973" fmla="*/ 59341 h 594502"/>
                <a:gd name="connsiteX974" fmla="*/ 777374 w 1088317"/>
                <a:gd name="connsiteY974" fmla="*/ 58941 h 594502"/>
                <a:gd name="connsiteX975" fmla="*/ 782384 w 1088317"/>
                <a:gd name="connsiteY975" fmla="*/ 56521 h 594502"/>
                <a:gd name="connsiteX976" fmla="*/ 789327 w 1088317"/>
                <a:gd name="connsiteY976" fmla="*/ 52388 h 594502"/>
                <a:gd name="connsiteX977" fmla="*/ 792699 w 1088317"/>
                <a:gd name="connsiteY977" fmla="*/ 49949 h 594502"/>
                <a:gd name="connsiteX978" fmla="*/ 798843 w 1088317"/>
                <a:gd name="connsiteY978" fmla="*/ 48863 h 594502"/>
                <a:gd name="connsiteX979" fmla="*/ 799986 w 1088317"/>
                <a:gd name="connsiteY979" fmla="*/ 48158 h 594502"/>
                <a:gd name="connsiteX980" fmla="*/ 802024 w 1088317"/>
                <a:gd name="connsiteY980" fmla="*/ 46511 h 594502"/>
                <a:gd name="connsiteX981" fmla="*/ 805872 w 1088317"/>
                <a:gd name="connsiteY981" fmla="*/ 44225 h 594502"/>
                <a:gd name="connsiteX982" fmla="*/ 807958 w 1088317"/>
                <a:gd name="connsiteY982" fmla="*/ 43977 h 594502"/>
                <a:gd name="connsiteX983" fmla="*/ 806663 w 1088317"/>
                <a:gd name="connsiteY983" fmla="*/ 49501 h 594502"/>
                <a:gd name="connsiteX984" fmla="*/ 804367 w 1088317"/>
                <a:gd name="connsiteY984" fmla="*/ 55864 h 594502"/>
                <a:gd name="connsiteX985" fmla="*/ 803072 w 1088317"/>
                <a:gd name="connsiteY985" fmla="*/ 57560 h 594502"/>
                <a:gd name="connsiteX986" fmla="*/ 796843 w 1088317"/>
                <a:gd name="connsiteY986" fmla="*/ 57274 h 594502"/>
                <a:gd name="connsiteX987" fmla="*/ 796852 w 1088317"/>
                <a:gd name="connsiteY987" fmla="*/ 59007 h 594502"/>
                <a:gd name="connsiteX988" fmla="*/ 797833 w 1088317"/>
                <a:gd name="connsiteY988" fmla="*/ 61655 h 594502"/>
                <a:gd name="connsiteX989" fmla="*/ 798538 w 1088317"/>
                <a:gd name="connsiteY989" fmla="*/ 63141 h 594502"/>
                <a:gd name="connsiteX990" fmla="*/ 799291 w 1088317"/>
                <a:gd name="connsiteY990" fmla="*/ 64475 h 594502"/>
                <a:gd name="connsiteX991" fmla="*/ 800967 w 1088317"/>
                <a:gd name="connsiteY991" fmla="*/ 66780 h 594502"/>
                <a:gd name="connsiteX992" fmla="*/ 807521 w 1088317"/>
                <a:gd name="connsiteY992" fmla="*/ 72199 h 594502"/>
                <a:gd name="connsiteX993" fmla="*/ 815855 w 1088317"/>
                <a:gd name="connsiteY993" fmla="*/ 79077 h 594502"/>
                <a:gd name="connsiteX994" fmla="*/ 824855 w 1088317"/>
                <a:gd name="connsiteY994" fmla="*/ 86773 h 594502"/>
                <a:gd name="connsiteX995" fmla="*/ 831142 w 1088317"/>
                <a:gd name="connsiteY995" fmla="*/ 92126 h 594502"/>
                <a:gd name="connsiteX996" fmla="*/ 833685 w 1088317"/>
                <a:gd name="connsiteY996" fmla="*/ 94888 h 594502"/>
                <a:gd name="connsiteX997" fmla="*/ 835305 w 1088317"/>
                <a:gd name="connsiteY997" fmla="*/ 97041 h 594502"/>
                <a:gd name="connsiteX998" fmla="*/ 839934 w 1088317"/>
                <a:gd name="connsiteY998" fmla="*/ 104794 h 594502"/>
                <a:gd name="connsiteX999" fmla="*/ 844335 w 1088317"/>
                <a:gd name="connsiteY999" fmla="*/ 112119 h 594502"/>
                <a:gd name="connsiteX1000" fmla="*/ 851754 w 1088317"/>
                <a:gd name="connsiteY1000" fmla="*/ 124958 h 594502"/>
                <a:gd name="connsiteX1001" fmla="*/ 858317 w 1088317"/>
                <a:gd name="connsiteY1001" fmla="*/ 137284 h 594502"/>
                <a:gd name="connsiteX1002" fmla="*/ 865556 w 1088317"/>
                <a:gd name="connsiteY1002" fmla="*/ 150762 h 594502"/>
                <a:gd name="connsiteX1003" fmla="*/ 869738 w 1088317"/>
                <a:gd name="connsiteY1003" fmla="*/ 158515 h 594502"/>
                <a:gd name="connsiteX1004" fmla="*/ 878291 w 1088317"/>
                <a:gd name="connsiteY1004" fmla="*/ 174641 h 594502"/>
                <a:gd name="connsiteX1005" fmla="*/ 880577 w 1088317"/>
                <a:gd name="connsiteY1005" fmla="*/ 179565 h 594502"/>
                <a:gd name="connsiteX1006" fmla="*/ 884911 w 1088317"/>
                <a:gd name="connsiteY1006" fmla="*/ 188862 h 594502"/>
                <a:gd name="connsiteX1007" fmla="*/ 888731 w 1088317"/>
                <a:gd name="connsiteY1007" fmla="*/ 197539 h 594502"/>
                <a:gd name="connsiteX1008" fmla="*/ 892112 w 1088317"/>
                <a:gd name="connsiteY1008" fmla="*/ 205178 h 594502"/>
                <a:gd name="connsiteX1009" fmla="*/ 894245 w 1088317"/>
                <a:gd name="connsiteY1009" fmla="*/ 205864 h 594502"/>
                <a:gd name="connsiteX1010" fmla="*/ 894417 w 1088317"/>
                <a:gd name="connsiteY1010" fmla="*/ 203797 h 594502"/>
                <a:gd name="connsiteX1011" fmla="*/ 894798 w 1088317"/>
                <a:gd name="connsiteY1011" fmla="*/ 202416 h 594502"/>
                <a:gd name="connsiteX1012" fmla="*/ 895884 w 1088317"/>
                <a:gd name="connsiteY1012" fmla="*/ 201635 h 594502"/>
                <a:gd name="connsiteX1013" fmla="*/ 898379 w 1088317"/>
                <a:gd name="connsiteY1013" fmla="*/ 199377 h 594502"/>
                <a:gd name="connsiteX1014" fmla="*/ 899722 w 1088317"/>
                <a:gd name="connsiteY1014" fmla="*/ 198834 h 594502"/>
                <a:gd name="connsiteX1015" fmla="*/ 901722 w 1088317"/>
                <a:gd name="connsiteY1015" fmla="*/ 199063 h 594502"/>
                <a:gd name="connsiteX1016" fmla="*/ 903818 w 1088317"/>
                <a:gd name="connsiteY1016" fmla="*/ 197911 h 594502"/>
                <a:gd name="connsiteX1017" fmla="*/ 904590 w 1088317"/>
                <a:gd name="connsiteY1017" fmla="*/ 195739 h 594502"/>
                <a:gd name="connsiteX1018" fmla="*/ 904085 w 1088317"/>
                <a:gd name="connsiteY1018" fmla="*/ 191710 h 594502"/>
                <a:gd name="connsiteX1019" fmla="*/ 903761 w 1088317"/>
                <a:gd name="connsiteY1019" fmla="*/ 189852 h 594502"/>
                <a:gd name="connsiteX1020" fmla="*/ 904475 w 1088317"/>
                <a:gd name="connsiteY1020" fmla="*/ 187852 h 594502"/>
                <a:gd name="connsiteX1021" fmla="*/ 905618 w 1088317"/>
                <a:gd name="connsiteY1021" fmla="*/ 187071 h 594502"/>
                <a:gd name="connsiteX1022" fmla="*/ 907209 w 1088317"/>
                <a:gd name="connsiteY1022" fmla="*/ 186442 h 594502"/>
                <a:gd name="connsiteX1023" fmla="*/ 908676 w 1088317"/>
                <a:gd name="connsiteY1023" fmla="*/ 186119 h 594502"/>
                <a:gd name="connsiteX1024" fmla="*/ 909876 w 1088317"/>
                <a:gd name="connsiteY1024" fmla="*/ 183861 h 594502"/>
                <a:gd name="connsiteX1025" fmla="*/ 912143 w 1088317"/>
                <a:gd name="connsiteY1025" fmla="*/ 183175 h 594502"/>
                <a:gd name="connsiteX1026" fmla="*/ 914229 w 1088317"/>
                <a:gd name="connsiteY1026" fmla="*/ 183594 h 594502"/>
                <a:gd name="connsiteX1027" fmla="*/ 915944 w 1088317"/>
                <a:gd name="connsiteY1027" fmla="*/ 183680 h 594502"/>
                <a:gd name="connsiteX1028" fmla="*/ 917458 w 1088317"/>
                <a:gd name="connsiteY1028" fmla="*/ 185328 h 594502"/>
                <a:gd name="connsiteX1029" fmla="*/ 918306 w 1088317"/>
                <a:gd name="connsiteY1029" fmla="*/ 187585 h 594502"/>
                <a:gd name="connsiteX1030" fmla="*/ 919944 w 1088317"/>
                <a:gd name="connsiteY1030" fmla="*/ 187766 h 594502"/>
                <a:gd name="connsiteX1031" fmla="*/ 922620 w 1088317"/>
                <a:gd name="connsiteY1031" fmla="*/ 187538 h 594502"/>
                <a:gd name="connsiteX1032" fmla="*/ 922992 w 1088317"/>
                <a:gd name="connsiteY1032" fmla="*/ 189424 h 594502"/>
                <a:gd name="connsiteX1033" fmla="*/ 922230 w 1088317"/>
                <a:gd name="connsiteY1033" fmla="*/ 192576 h 594502"/>
                <a:gd name="connsiteX1034" fmla="*/ 921287 w 1088317"/>
                <a:gd name="connsiteY1034" fmla="*/ 195015 h 594502"/>
                <a:gd name="connsiteX1035" fmla="*/ 921125 w 1088317"/>
                <a:gd name="connsiteY1035" fmla="*/ 196968 h 594502"/>
                <a:gd name="connsiteX1036" fmla="*/ 922544 w 1088317"/>
                <a:gd name="connsiteY1036" fmla="*/ 197920 h 594502"/>
                <a:gd name="connsiteX1037" fmla="*/ 927745 w 1088317"/>
                <a:gd name="connsiteY1037" fmla="*/ 197072 h 594502"/>
                <a:gd name="connsiteX1038" fmla="*/ 929583 w 1088317"/>
                <a:gd name="connsiteY1038" fmla="*/ 197491 h 594502"/>
                <a:gd name="connsiteX1039" fmla="*/ 930173 w 1088317"/>
                <a:gd name="connsiteY1039" fmla="*/ 199473 h 594502"/>
                <a:gd name="connsiteX1040" fmla="*/ 930916 w 1088317"/>
                <a:gd name="connsiteY1040" fmla="*/ 201111 h 594502"/>
                <a:gd name="connsiteX1041" fmla="*/ 931279 w 1088317"/>
                <a:gd name="connsiteY1041" fmla="*/ 203111 h 594502"/>
                <a:gd name="connsiteX1042" fmla="*/ 930736 w 1088317"/>
                <a:gd name="connsiteY1042" fmla="*/ 205321 h 594502"/>
                <a:gd name="connsiteX1043" fmla="*/ 931669 w 1088317"/>
                <a:gd name="connsiteY1043" fmla="*/ 206645 h 594502"/>
                <a:gd name="connsiteX1044" fmla="*/ 936155 w 1088317"/>
                <a:gd name="connsiteY1044" fmla="*/ 206673 h 594502"/>
                <a:gd name="connsiteX1045" fmla="*/ 939318 w 1088317"/>
                <a:gd name="connsiteY1045" fmla="*/ 205607 h 594502"/>
                <a:gd name="connsiteX1046" fmla="*/ 944176 w 1088317"/>
                <a:gd name="connsiteY1046" fmla="*/ 205521 h 594502"/>
                <a:gd name="connsiteX1047" fmla="*/ 948567 w 1088317"/>
                <a:gd name="connsiteY1047" fmla="*/ 207864 h 594502"/>
                <a:gd name="connsiteX1048" fmla="*/ 951605 w 1088317"/>
                <a:gd name="connsiteY1048" fmla="*/ 207502 h 594502"/>
                <a:gd name="connsiteX1049" fmla="*/ 954663 w 1088317"/>
                <a:gd name="connsiteY1049" fmla="*/ 206550 h 594502"/>
                <a:gd name="connsiteX1050" fmla="*/ 959148 w 1088317"/>
                <a:gd name="connsiteY1050" fmla="*/ 207150 h 594502"/>
                <a:gd name="connsiteX1051" fmla="*/ 962302 w 1088317"/>
                <a:gd name="connsiteY1051" fmla="*/ 205302 h 594502"/>
                <a:gd name="connsiteX1052" fmla="*/ 964473 w 1088317"/>
                <a:gd name="connsiteY1052" fmla="*/ 202987 h 594502"/>
                <a:gd name="connsiteX1053" fmla="*/ 965149 w 1088317"/>
                <a:gd name="connsiteY1053" fmla="*/ 201168 h 594502"/>
                <a:gd name="connsiteX1054" fmla="*/ 966283 w 1088317"/>
                <a:gd name="connsiteY1054" fmla="*/ 200158 h 594502"/>
                <a:gd name="connsiteX1055" fmla="*/ 970512 w 1088317"/>
                <a:gd name="connsiteY1055" fmla="*/ 200168 h 594502"/>
                <a:gd name="connsiteX1056" fmla="*/ 973179 w 1088317"/>
                <a:gd name="connsiteY1056" fmla="*/ 199987 h 594502"/>
                <a:gd name="connsiteX1057" fmla="*/ 975151 w 1088317"/>
                <a:gd name="connsiteY1057" fmla="*/ 197310 h 594502"/>
                <a:gd name="connsiteX1058" fmla="*/ 976951 w 1088317"/>
                <a:gd name="connsiteY1058" fmla="*/ 196101 h 594502"/>
                <a:gd name="connsiteX1059" fmla="*/ 979980 w 1088317"/>
                <a:gd name="connsiteY1059" fmla="*/ 195872 h 594502"/>
                <a:gd name="connsiteX1060" fmla="*/ 982209 w 1088317"/>
                <a:gd name="connsiteY1060" fmla="*/ 195872 h 594502"/>
                <a:gd name="connsiteX1061" fmla="*/ 988200 w 1088317"/>
                <a:gd name="connsiteY1061" fmla="*/ 198358 h 594502"/>
                <a:gd name="connsiteX1062" fmla="*/ 991848 w 1088317"/>
                <a:gd name="connsiteY1062" fmla="*/ 200416 h 594502"/>
                <a:gd name="connsiteX1063" fmla="*/ 995639 w 1088317"/>
                <a:gd name="connsiteY1063" fmla="*/ 203340 h 594502"/>
                <a:gd name="connsiteX1064" fmla="*/ 997915 w 1088317"/>
                <a:gd name="connsiteY1064" fmla="*/ 205169 h 594502"/>
                <a:gd name="connsiteX1065" fmla="*/ 999449 w 1088317"/>
                <a:gd name="connsiteY1065" fmla="*/ 209293 h 594502"/>
                <a:gd name="connsiteX1066" fmla="*/ 1002030 w 1088317"/>
                <a:gd name="connsiteY1066" fmla="*/ 212322 h 594502"/>
                <a:gd name="connsiteX1067" fmla="*/ 1004088 w 1088317"/>
                <a:gd name="connsiteY1067" fmla="*/ 215855 h 594502"/>
                <a:gd name="connsiteX1068" fmla="*/ 1004583 w 1088317"/>
                <a:gd name="connsiteY1068" fmla="*/ 219332 h 594502"/>
                <a:gd name="connsiteX1069" fmla="*/ 1006278 w 1088317"/>
                <a:gd name="connsiteY1069" fmla="*/ 225571 h 594502"/>
                <a:gd name="connsiteX1070" fmla="*/ 1008031 w 1088317"/>
                <a:gd name="connsiteY1070" fmla="*/ 227619 h 594502"/>
                <a:gd name="connsiteX1071" fmla="*/ 1010108 w 1088317"/>
                <a:gd name="connsiteY1071" fmla="*/ 227619 h 594502"/>
                <a:gd name="connsiteX1072" fmla="*/ 1012727 w 1088317"/>
                <a:gd name="connsiteY1072" fmla="*/ 228467 h 594502"/>
                <a:gd name="connsiteX1073" fmla="*/ 1015622 w 1088317"/>
                <a:gd name="connsiteY1073" fmla="*/ 229143 h 594502"/>
                <a:gd name="connsiteX1074" fmla="*/ 1021814 w 1088317"/>
                <a:gd name="connsiteY1074" fmla="*/ 233762 h 594502"/>
                <a:gd name="connsiteX1075" fmla="*/ 1024090 w 1088317"/>
                <a:gd name="connsiteY1075" fmla="*/ 233896 h 594502"/>
                <a:gd name="connsiteX1076" fmla="*/ 1025843 w 1088317"/>
                <a:gd name="connsiteY1076" fmla="*/ 235001 h 594502"/>
                <a:gd name="connsiteX1077" fmla="*/ 1026109 w 1088317"/>
                <a:gd name="connsiteY1077" fmla="*/ 237125 h 594502"/>
                <a:gd name="connsiteX1078" fmla="*/ 1025462 w 1088317"/>
                <a:gd name="connsiteY1078" fmla="*/ 239582 h 594502"/>
                <a:gd name="connsiteX1079" fmla="*/ 1026138 w 1088317"/>
                <a:gd name="connsiteY1079" fmla="*/ 241935 h 594502"/>
                <a:gd name="connsiteX1080" fmla="*/ 1028167 w 1088317"/>
                <a:gd name="connsiteY1080" fmla="*/ 244935 h 594502"/>
                <a:gd name="connsiteX1081" fmla="*/ 1029767 w 1088317"/>
                <a:gd name="connsiteY1081" fmla="*/ 247860 h 594502"/>
                <a:gd name="connsiteX1082" fmla="*/ 1031739 w 1088317"/>
                <a:gd name="connsiteY1082" fmla="*/ 251403 h 594502"/>
                <a:gd name="connsiteX1083" fmla="*/ 1032339 w 1088317"/>
                <a:gd name="connsiteY1083" fmla="*/ 253422 h 594502"/>
                <a:gd name="connsiteX1084" fmla="*/ 1033920 w 1088317"/>
                <a:gd name="connsiteY1084" fmla="*/ 254089 h 594502"/>
                <a:gd name="connsiteX1085" fmla="*/ 1036054 w 1088317"/>
                <a:gd name="connsiteY1085" fmla="*/ 253089 h 594502"/>
                <a:gd name="connsiteX1086" fmla="*/ 1039445 w 1088317"/>
                <a:gd name="connsiteY1086" fmla="*/ 253851 h 594502"/>
                <a:gd name="connsiteX1087" fmla="*/ 1049646 w 1088317"/>
                <a:gd name="connsiteY1087" fmla="*/ 255861 h 594502"/>
                <a:gd name="connsiteX1088" fmla="*/ 1051065 w 1088317"/>
                <a:gd name="connsiteY1088" fmla="*/ 256108 h 594502"/>
                <a:gd name="connsiteX1089" fmla="*/ 1052151 w 1088317"/>
                <a:gd name="connsiteY1089" fmla="*/ 258204 h 594502"/>
                <a:gd name="connsiteX1090" fmla="*/ 1053627 w 1088317"/>
                <a:gd name="connsiteY1090" fmla="*/ 258032 h 594502"/>
                <a:gd name="connsiteX1091" fmla="*/ 1055323 w 1088317"/>
                <a:gd name="connsiteY1091" fmla="*/ 257946 h 594502"/>
                <a:gd name="connsiteX1092" fmla="*/ 1057676 w 1088317"/>
                <a:gd name="connsiteY1092" fmla="*/ 258194 h 594502"/>
                <a:gd name="connsiteX1093" fmla="*/ 1059314 w 1088317"/>
                <a:gd name="connsiteY1093" fmla="*/ 256261 h 594502"/>
                <a:gd name="connsiteX1094" fmla="*/ 1060657 w 1088317"/>
                <a:gd name="connsiteY1094" fmla="*/ 254565 h 594502"/>
                <a:gd name="connsiteX1095" fmla="*/ 1064019 w 1088317"/>
                <a:gd name="connsiteY1095" fmla="*/ 252470 h 594502"/>
                <a:gd name="connsiteX1096" fmla="*/ 1066810 w 1088317"/>
                <a:gd name="connsiteY1096" fmla="*/ 249622 h 594502"/>
                <a:gd name="connsiteX1097" fmla="*/ 1069153 w 1088317"/>
                <a:gd name="connsiteY1097" fmla="*/ 247088 h 594502"/>
                <a:gd name="connsiteX1098" fmla="*/ 1070906 w 1088317"/>
                <a:gd name="connsiteY1098" fmla="*/ 246755 h 594502"/>
                <a:gd name="connsiteX1099" fmla="*/ 1072325 w 1088317"/>
                <a:gd name="connsiteY1099" fmla="*/ 247936 h 594502"/>
                <a:gd name="connsiteX1100" fmla="*/ 1072382 w 1088317"/>
                <a:gd name="connsiteY1100" fmla="*/ 250127 h 594502"/>
                <a:gd name="connsiteX1101" fmla="*/ 1070629 w 1088317"/>
                <a:gd name="connsiteY1101" fmla="*/ 251727 h 594502"/>
                <a:gd name="connsiteX1102" fmla="*/ 1069257 w 1088317"/>
                <a:gd name="connsiteY1102" fmla="*/ 253660 h 594502"/>
                <a:gd name="connsiteX1103" fmla="*/ 1069582 w 1088317"/>
                <a:gd name="connsiteY1103" fmla="*/ 255594 h 594502"/>
                <a:gd name="connsiteX1104" fmla="*/ 1071934 w 1088317"/>
                <a:gd name="connsiteY1104" fmla="*/ 255765 h 594502"/>
                <a:gd name="connsiteX1105" fmla="*/ 1074544 w 1088317"/>
                <a:gd name="connsiteY1105" fmla="*/ 258671 h 594502"/>
                <a:gd name="connsiteX1106" fmla="*/ 1078316 w 1088317"/>
                <a:gd name="connsiteY1106" fmla="*/ 265462 h 594502"/>
                <a:gd name="connsiteX1107" fmla="*/ 1079592 w 1088317"/>
                <a:gd name="connsiteY1107" fmla="*/ 266881 h 594502"/>
                <a:gd name="connsiteX1108" fmla="*/ 1081459 w 1088317"/>
                <a:gd name="connsiteY1108" fmla="*/ 268214 h 594502"/>
                <a:gd name="connsiteX1109" fmla="*/ 1083526 w 1088317"/>
                <a:gd name="connsiteY1109" fmla="*/ 268815 h 594502"/>
                <a:gd name="connsiteX1110" fmla="*/ 1085812 w 1088317"/>
                <a:gd name="connsiteY1110" fmla="*/ 269786 h 594502"/>
                <a:gd name="connsiteX1111" fmla="*/ 1087508 w 1088317"/>
                <a:gd name="connsiteY1111" fmla="*/ 272577 h 594502"/>
                <a:gd name="connsiteX1112" fmla="*/ 1088317 w 1088317"/>
                <a:gd name="connsiteY1112" fmla="*/ 275111 h 594502"/>
                <a:gd name="connsiteX1113" fmla="*/ 98936 w 1088317"/>
                <a:gd name="connsiteY1113" fmla="*/ 436055 h 594502"/>
                <a:gd name="connsiteX1114" fmla="*/ 98013 w 1088317"/>
                <a:gd name="connsiteY1114" fmla="*/ 436569 h 594502"/>
                <a:gd name="connsiteX1115" fmla="*/ 97450 w 1088317"/>
                <a:gd name="connsiteY1115" fmla="*/ 434169 h 594502"/>
                <a:gd name="connsiteX1116" fmla="*/ 98479 w 1088317"/>
                <a:gd name="connsiteY1116" fmla="*/ 432149 h 594502"/>
                <a:gd name="connsiteX1117" fmla="*/ 99946 w 1088317"/>
                <a:gd name="connsiteY1117" fmla="*/ 431883 h 594502"/>
                <a:gd name="connsiteX1118" fmla="*/ 99441 w 1088317"/>
                <a:gd name="connsiteY1118" fmla="*/ 435073 h 594502"/>
                <a:gd name="connsiteX1119" fmla="*/ 98936 w 1088317"/>
                <a:gd name="connsiteY1119" fmla="*/ 436055 h 594502"/>
                <a:gd name="connsiteX1120" fmla="*/ 95545 w 1088317"/>
                <a:gd name="connsiteY1120" fmla="*/ 440474 h 594502"/>
                <a:gd name="connsiteX1121" fmla="*/ 94584 w 1088317"/>
                <a:gd name="connsiteY1121" fmla="*/ 441531 h 594502"/>
                <a:gd name="connsiteX1122" fmla="*/ 93155 w 1088317"/>
                <a:gd name="connsiteY1122" fmla="*/ 441370 h 594502"/>
                <a:gd name="connsiteX1123" fmla="*/ 90478 w 1088317"/>
                <a:gd name="connsiteY1123" fmla="*/ 437379 h 594502"/>
                <a:gd name="connsiteX1124" fmla="*/ 91230 w 1088317"/>
                <a:gd name="connsiteY1124" fmla="*/ 433321 h 594502"/>
                <a:gd name="connsiteX1125" fmla="*/ 92203 w 1088317"/>
                <a:gd name="connsiteY1125" fmla="*/ 432492 h 594502"/>
                <a:gd name="connsiteX1126" fmla="*/ 93555 w 1088317"/>
                <a:gd name="connsiteY1126" fmla="*/ 431921 h 594502"/>
                <a:gd name="connsiteX1127" fmla="*/ 93736 w 1088317"/>
                <a:gd name="connsiteY1127" fmla="*/ 432816 h 594502"/>
                <a:gd name="connsiteX1128" fmla="*/ 91840 w 1088317"/>
                <a:gd name="connsiteY1128" fmla="*/ 434635 h 594502"/>
                <a:gd name="connsiteX1129" fmla="*/ 91660 w 1088317"/>
                <a:gd name="connsiteY1129" fmla="*/ 436931 h 594502"/>
                <a:gd name="connsiteX1130" fmla="*/ 93250 w 1088317"/>
                <a:gd name="connsiteY1130" fmla="*/ 439474 h 594502"/>
                <a:gd name="connsiteX1131" fmla="*/ 95545 w 1088317"/>
                <a:gd name="connsiteY1131" fmla="*/ 440474 h 5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Lst>
              <a:rect l="l" t="t" r="r" b="b"/>
              <a:pathLst>
                <a:path w="1088317" h="594502">
                  <a:moveTo>
                    <a:pt x="1088317" y="275111"/>
                  </a:moveTo>
                  <a:lnTo>
                    <a:pt x="1085841" y="274301"/>
                  </a:lnTo>
                  <a:lnTo>
                    <a:pt x="1080983" y="274130"/>
                  </a:lnTo>
                  <a:lnTo>
                    <a:pt x="1078021" y="274634"/>
                  </a:lnTo>
                  <a:lnTo>
                    <a:pt x="1076630" y="274920"/>
                  </a:lnTo>
                  <a:lnTo>
                    <a:pt x="1074554" y="276587"/>
                  </a:lnTo>
                  <a:lnTo>
                    <a:pt x="1073077" y="278244"/>
                  </a:lnTo>
                  <a:lnTo>
                    <a:pt x="1072429" y="281064"/>
                  </a:lnTo>
                  <a:lnTo>
                    <a:pt x="1073211" y="284245"/>
                  </a:lnTo>
                  <a:lnTo>
                    <a:pt x="1072144" y="290856"/>
                  </a:lnTo>
                  <a:lnTo>
                    <a:pt x="1070696" y="293341"/>
                  </a:lnTo>
                  <a:lnTo>
                    <a:pt x="1067648" y="297656"/>
                  </a:lnTo>
                  <a:lnTo>
                    <a:pt x="1065876" y="298590"/>
                  </a:lnTo>
                  <a:lnTo>
                    <a:pt x="1062904" y="299361"/>
                  </a:lnTo>
                  <a:lnTo>
                    <a:pt x="1060047" y="300637"/>
                  </a:lnTo>
                  <a:lnTo>
                    <a:pt x="1054446" y="301876"/>
                  </a:lnTo>
                  <a:lnTo>
                    <a:pt x="1048398" y="302505"/>
                  </a:lnTo>
                  <a:lnTo>
                    <a:pt x="1046245" y="303428"/>
                  </a:lnTo>
                  <a:lnTo>
                    <a:pt x="1044712" y="306372"/>
                  </a:lnTo>
                  <a:lnTo>
                    <a:pt x="1043626" y="308820"/>
                  </a:lnTo>
                  <a:lnTo>
                    <a:pt x="1042959" y="310687"/>
                  </a:lnTo>
                  <a:lnTo>
                    <a:pt x="1041245" y="316764"/>
                  </a:lnTo>
                  <a:lnTo>
                    <a:pt x="1040273" y="322183"/>
                  </a:lnTo>
                  <a:lnTo>
                    <a:pt x="1041225" y="328898"/>
                  </a:lnTo>
                  <a:lnTo>
                    <a:pt x="1041940" y="336337"/>
                  </a:lnTo>
                  <a:lnTo>
                    <a:pt x="1041892" y="338899"/>
                  </a:lnTo>
                  <a:lnTo>
                    <a:pt x="1043369" y="342690"/>
                  </a:lnTo>
                  <a:lnTo>
                    <a:pt x="1044112" y="345015"/>
                  </a:lnTo>
                  <a:lnTo>
                    <a:pt x="1043759" y="348310"/>
                  </a:lnTo>
                  <a:lnTo>
                    <a:pt x="1041635" y="350901"/>
                  </a:lnTo>
                  <a:lnTo>
                    <a:pt x="1040359" y="354330"/>
                  </a:lnTo>
                  <a:lnTo>
                    <a:pt x="1039159" y="355787"/>
                  </a:lnTo>
                  <a:lnTo>
                    <a:pt x="1035701" y="356445"/>
                  </a:lnTo>
                  <a:lnTo>
                    <a:pt x="1032443" y="356845"/>
                  </a:lnTo>
                  <a:lnTo>
                    <a:pt x="1029158" y="359788"/>
                  </a:lnTo>
                  <a:lnTo>
                    <a:pt x="1026529" y="361817"/>
                  </a:lnTo>
                  <a:lnTo>
                    <a:pt x="1022414" y="364398"/>
                  </a:lnTo>
                  <a:lnTo>
                    <a:pt x="1020480" y="364884"/>
                  </a:lnTo>
                  <a:lnTo>
                    <a:pt x="1019413" y="363569"/>
                  </a:lnTo>
                  <a:lnTo>
                    <a:pt x="1018709" y="360645"/>
                  </a:lnTo>
                  <a:lnTo>
                    <a:pt x="1017299" y="359350"/>
                  </a:lnTo>
                  <a:lnTo>
                    <a:pt x="1015308" y="359245"/>
                  </a:lnTo>
                  <a:lnTo>
                    <a:pt x="1013708" y="359216"/>
                  </a:lnTo>
                  <a:lnTo>
                    <a:pt x="1008536" y="358426"/>
                  </a:lnTo>
                  <a:lnTo>
                    <a:pt x="1005221" y="358483"/>
                  </a:lnTo>
                  <a:lnTo>
                    <a:pt x="1002735" y="359112"/>
                  </a:lnTo>
                  <a:lnTo>
                    <a:pt x="999897" y="359426"/>
                  </a:lnTo>
                  <a:lnTo>
                    <a:pt x="994991" y="358359"/>
                  </a:lnTo>
                  <a:lnTo>
                    <a:pt x="991820" y="357454"/>
                  </a:lnTo>
                  <a:lnTo>
                    <a:pt x="989686" y="356588"/>
                  </a:lnTo>
                  <a:lnTo>
                    <a:pt x="984590" y="354025"/>
                  </a:lnTo>
                  <a:lnTo>
                    <a:pt x="977894" y="350977"/>
                  </a:lnTo>
                  <a:lnTo>
                    <a:pt x="975151" y="350082"/>
                  </a:lnTo>
                  <a:lnTo>
                    <a:pt x="973522" y="350996"/>
                  </a:lnTo>
                  <a:lnTo>
                    <a:pt x="973274" y="352739"/>
                  </a:lnTo>
                  <a:lnTo>
                    <a:pt x="972846" y="356959"/>
                  </a:lnTo>
                  <a:lnTo>
                    <a:pt x="972065" y="359597"/>
                  </a:lnTo>
                  <a:lnTo>
                    <a:pt x="967397" y="372894"/>
                  </a:lnTo>
                  <a:lnTo>
                    <a:pt x="964512" y="382095"/>
                  </a:lnTo>
                  <a:lnTo>
                    <a:pt x="960844" y="390887"/>
                  </a:lnTo>
                  <a:lnTo>
                    <a:pt x="959682" y="396764"/>
                  </a:lnTo>
                  <a:lnTo>
                    <a:pt x="957492" y="404184"/>
                  </a:lnTo>
                  <a:lnTo>
                    <a:pt x="955310" y="409547"/>
                  </a:lnTo>
                  <a:lnTo>
                    <a:pt x="954424" y="412461"/>
                  </a:lnTo>
                  <a:lnTo>
                    <a:pt x="954348" y="413652"/>
                  </a:lnTo>
                  <a:lnTo>
                    <a:pt x="954729" y="415319"/>
                  </a:lnTo>
                  <a:lnTo>
                    <a:pt x="958072" y="417138"/>
                  </a:lnTo>
                  <a:lnTo>
                    <a:pt x="961577" y="418252"/>
                  </a:lnTo>
                  <a:lnTo>
                    <a:pt x="962349" y="418948"/>
                  </a:lnTo>
                  <a:lnTo>
                    <a:pt x="962730" y="420834"/>
                  </a:lnTo>
                  <a:lnTo>
                    <a:pt x="962597" y="423920"/>
                  </a:lnTo>
                  <a:lnTo>
                    <a:pt x="961959" y="426834"/>
                  </a:lnTo>
                  <a:lnTo>
                    <a:pt x="960949" y="429120"/>
                  </a:lnTo>
                  <a:lnTo>
                    <a:pt x="959949" y="430254"/>
                  </a:lnTo>
                  <a:lnTo>
                    <a:pt x="958806" y="430321"/>
                  </a:lnTo>
                  <a:lnTo>
                    <a:pt x="956615" y="428853"/>
                  </a:lnTo>
                  <a:lnTo>
                    <a:pt x="954663" y="427215"/>
                  </a:lnTo>
                  <a:lnTo>
                    <a:pt x="953148" y="426720"/>
                  </a:lnTo>
                  <a:lnTo>
                    <a:pt x="949300" y="427634"/>
                  </a:lnTo>
                  <a:lnTo>
                    <a:pt x="945738" y="428882"/>
                  </a:lnTo>
                  <a:lnTo>
                    <a:pt x="944547" y="428920"/>
                  </a:lnTo>
                  <a:lnTo>
                    <a:pt x="942480" y="428120"/>
                  </a:lnTo>
                  <a:lnTo>
                    <a:pt x="940394" y="426463"/>
                  </a:lnTo>
                  <a:lnTo>
                    <a:pt x="939565" y="423253"/>
                  </a:lnTo>
                  <a:lnTo>
                    <a:pt x="937775" y="421795"/>
                  </a:lnTo>
                  <a:lnTo>
                    <a:pt x="935374" y="423253"/>
                  </a:lnTo>
                  <a:lnTo>
                    <a:pt x="928231" y="425701"/>
                  </a:lnTo>
                  <a:lnTo>
                    <a:pt x="920363" y="428615"/>
                  </a:lnTo>
                  <a:lnTo>
                    <a:pt x="915362" y="430121"/>
                  </a:lnTo>
                  <a:lnTo>
                    <a:pt x="913409" y="429892"/>
                  </a:lnTo>
                  <a:lnTo>
                    <a:pt x="909533" y="430235"/>
                  </a:lnTo>
                  <a:lnTo>
                    <a:pt x="906171" y="431044"/>
                  </a:lnTo>
                  <a:lnTo>
                    <a:pt x="903647" y="432168"/>
                  </a:lnTo>
                  <a:lnTo>
                    <a:pt x="898665" y="433721"/>
                  </a:lnTo>
                  <a:lnTo>
                    <a:pt x="894141" y="434759"/>
                  </a:lnTo>
                  <a:lnTo>
                    <a:pt x="891226" y="437112"/>
                  </a:lnTo>
                  <a:lnTo>
                    <a:pt x="889131" y="439379"/>
                  </a:lnTo>
                  <a:lnTo>
                    <a:pt x="889216" y="440236"/>
                  </a:lnTo>
                  <a:lnTo>
                    <a:pt x="890740" y="441579"/>
                  </a:lnTo>
                  <a:lnTo>
                    <a:pt x="892483" y="442627"/>
                  </a:lnTo>
                  <a:lnTo>
                    <a:pt x="895969" y="442379"/>
                  </a:lnTo>
                  <a:lnTo>
                    <a:pt x="899370" y="442217"/>
                  </a:lnTo>
                  <a:lnTo>
                    <a:pt x="902198" y="443636"/>
                  </a:lnTo>
                  <a:lnTo>
                    <a:pt x="904733" y="444551"/>
                  </a:lnTo>
                  <a:lnTo>
                    <a:pt x="905428" y="445732"/>
                  </a:lnTo>
                  <a:lnTo>
                    <a:pt x="904733" y="446884"/>
                  </a:lnTo>
                  <a:lnTo>
                    <a:pt x="903265" y="447151"/>
                  </a:lnTo>
                  <a:lnTo>
                    <a:pt x="902751" y="447951"/>
                  </a:lnTo>
                  <a:lnTo>
                    <a:pt x="903008" y="449028"/>
                  </a:lnTo>
                  <a:lnTo>
                    <a:pt x="902037" y="451828"/>
                  </a:lnTo>
                  <a:lnTo>
                    <a:pt x="901532" y="456067"/>
                  </a:lnTo>
                  <a:lnTo>
                    <a:pt x="902037" y="460238"/>
                  </a:lnTo>
                  <a:lnTo>
                    <a:pt x="902313" y="464077"/>
                  </a:lnTo>
                  <a:lnTo>
                    <a:pt x="902132" y="466011"/>
                  </a:lnTo>
                  <a:lnTo>
                    <a:pt x="902037" y="468763"/>
                  </a:lnTo>
                  <a:lnTo>
                    <a:pt x="903113" y="470621"/>
                  </a:lnTo>
                  <a:lnTo>
                    <a:pt x="904075" y="474155"/>
                  </a:lnTo>
                  <a:lnTo>
                    <a:pt x="905799" y="476364"/>
                  </a:lnTo>
                  <a:lnTo>
                    <a:pt x="908399" y="484003"/>
                  </a:lnTo>
                  <a:lnTo>
                    <a:pt x="909933" y="488452"/>
                  </a:lnTo>
                  <a:lnTo>
                    <a:pt x="911343" y="493481"/>
                  </a:lnTo>
                  <a:lnTo>
                    <a:pt x="910324" y="496195"/>
                  </a:lnTo>
                  <a:lnTo>
                    <a:pt x="910390" y="497767"/>
                  </a:lnTo>
                  <a:lnTo>
                    <a:pt x="912048" y="499081"/>
                  </a:lnTo>
                  <a:lnTo>
                    <a:pt x="912772" y="501644"/>
                  </a:lnTo>
                  <a:lnTo>
                    <a:pt x="913543" y="503206"/>
                  </a:lnTo>
                  <a:lnTo>
                    <a:pt x="913333" y="504758"/>
                  </a:lnTo>
                  <a:lnTo>
                    <a:pt x="912629" y="505358"/>
                  </a:lnTo>
                  <a:lnTo>
                    <a:pt x="909038" y="504415"/>
                  </a:lnTo>
                  <a:lnTo>
                    <a:pt x="906095" y="505968"/>
                  </a:lnTo>
                  <a:lnTo>
                    <a:pt x="902970" y="507530"/>
                  </a:lnTo>
                  <a:lnTo>
                    <a:pt x="902551" y="508359"/>
                  </a:lnTo>
                  <a:lnTo>
                    <a:pt x="902465" y="509264"/>
                  </a:lnTo>
                  <a:lnTo>
                    <a:pt x="902780" y="510054"/>
                  </a:lnTo>
                  <a:lnTo>
                    <a:pt x="904580" y="511445"/>
                  </a:lnTo>
                  <a:lnTo>
                    <a:pt x="907066" y="512312"/>
                  </a:lnTo>
                  <a:lnTo>
                    <a:pt x="906942" y="513702"/>
                  </a:lnTo>
                  <a:lnTo>
                    <a:pt x="903866" y="514340"/>
                  </a:lnTo>
                  <a:lnTo>
                    <a:pt x="899227" y="516465"/>
                  </a:lnTo>
                  <a:lnTo>
                    <a:pt x="897941" y="518741"/>
                  </a:lnTo>
                  <a:lnTo>
                    <a:pt x="896951" y="521246"/>
                  </a:lnTo>
                  <a:lnTo>
                    <a:pt x="896864" y="522694"/>
                  </a:lnTo>
                  <a:lnTo>
                    <a:pt x="897331" y="526571"/>
                  </a:lnTo>
                  <a:lnTo>
                    <a:pt x="898036" y="530857"/>
                  </a:lnTo>
                  <a:lnTo>
                    <a:pt x="899360" y="535372"/>
                  </a:lnTo>
                  <a:lnTo>
                    <a:pt x="899465" y="536762"/>
                  </a:lnTo>
                  <a:lnTo>
                    <a:pt x="898779" y="537753"/>
                  </a:lnTo>
                  <a:lnTo>
                    <a:pt x="898141" y="538391"/>
                  </a:lnTo>
                  <a:lnTo>
                    <a:pt x="894455" y="534324"/>
                  </a:lnTo>
                  <a:lnTo>
                    <a:pt x="890435" y="530352"/>
                  </a:lnTo>
                  <a:lnTo>
                    <a:pt x="887292" y="529438"/>
                  </a:lnTo>
                  <a:lnTo>
                    <a:pt x="881815" y="528781"/>
                  </a:lnTo>
                  <a:lnTo>
                    <a:pt x="878910" y="528752"/>
                  </a:lnTo>
                  <a:lnTo>
                    <a:pt x="877262" y="527809"/>
                  </a:lnTo>
                  <a:lnTo>
                    <a:pt x="875643" y="525504"/>
                  </a:lnTo>
                  <a:lnTo>
                    <a:pt x="873709" y="523418"/>
                  </a:lnTo>
                  <a:lnTo>
                    <a:pt x="871233" y="521208"/>
                  </a:lnTo>
                  <a:lnTo>
                    <a:pt x="870223" y="517836"/>
                  </a:lnTo>
                  <a:lnTo>
                    <a:pt x="869204" y="517236"/>
                  </a:lnTo>
                  <a:lnTo>
                    <a:pt x="867413" y="517665"/>
                  </a:lnTo>
                  <a:lnTo>
                    <a:pt x="864423" y="517560"/>
                  </a:lnTo>
                  <a:lnTo>
                    <a:pt x="862746" y="517265"/>
                  </a:lnTo>
                  <a:lnTo>
                    <a:pt x="860241" y="516684"/>
                  </a:lnTo>
                  <a:lnTo>
                    <a:pt x="856250" y="515303"/>
                  </a:lnTo>
                  <a:lnTo>
                    <a:pt x="853097" y="513998"/>
                  </a:lnTo>
                  <a:lnTo>
                    <a:pt x="849126" y="513750"/>
                  </a:lnTo>
                  <a:lnTo>
                    <a:pt x="846840" y="514007"/>
                  </a:lnTo>
                  <a:lnTo>
                    <a:pt x="839705" y="514255"/>
                  </a:lnTo>
                  <a:lnTo>
                    <a:pt x="833781" y="512883"/>
                  </a:lnTo>
                  <a:lnTo>
                    <a:pt x="828990" y="512636"/>
                  </a:lnTo>
                  <a:lnTo>
                    <a:pt x="826037" y="512712"/>
                  </a:lnTo>
                  <a:lnTo>
                    <a:pt x="824627" y="512540"/>
                  </a:lnTo>
                  <a:lnTo>
                    <a:pt x="822208" y="512550"/>
                  </a:lnTo>
                  <a:lnTo>
                    <a:pt x="818645" y="512255"/>
                  </a:lnTo>
                  <a:lnTo>
                    <a:pt x="813883" y="510140"/>
                  </a:lnTo>
                  <a:lnTo>
                    <a:pt x="812035" y="510035"/>
                  </a:lnTo>
                  <a:lnTo>
                    <a:pt x="810863" y="510111"/>
                  </a:lnTo>
                  <a:lnTo>
                    <a:pt x="802900" y="511664"/>
                  </a:lnTo>
                  <a:lnTo>
                    <a:pt x="799233" y="512026"/>
                  </a:lnTo>
                  <a:lnTo>
                    <a:pt x="791452" y="511845"/>
                  </a:lnTo>
                  <a:lnTo>
                    <a:pt x="783813" y="511673"/>
                  </a:lnTo>
                  <a:lnTo>
                    <a:pt x="781355" y="511350"/>
                  </a:lnTo>
                  <a:lnTo>
                    <a:pt x="779993" y="511512"/>
                  </a:lnTo>
                  <a:lnTo>
                    <a:pt x="777107" y="515236"/>
                  </a:lnTo>
                  <a:lnTo>
                    <a:pt x="775868" y="515817"/>
                  </a:lnTo>
                  <a:lnTo>
                    <a:pt x="768668" y="515007"/>
                  </a:lnTo>
                  <a:lnTo>
                    <a:pt x="760152" y="512559"/>
                  </a:lnTo>
                  <a:lnTo>
                    <a:pt x="753999" y="509873"/>
                  </a:lnTo>
                  <a:lnTo>
                    <a:pt x="748779" y="507025"/>
                  </a:lnTo>
                  <a:lnTo>
                    <a:pt x="741865" y="502530"/>
                  </a:lnTo>
                  <a:lnTo>
                    <a:pt x="737731" y="500310"/>
                  </a:lnTo>
                  <a:lnTo>
                    <a:pt x="737131" y="501587"/>
                  </a:lnTo>
                  <a:lnTo>
                    <a:pt x="736035" y="501996"/>
                  </a:lnTo>
                  <a:lnTo>
                    <a:pt x="734444" y="502196"/>
                  </a:lnTo>
                  <a:lnTo>
                    <a:pt x="730778" y="501968"/>
                  </a:lnTo>
                  <a:lnTo>
                    <a:pt x="729082" y="504244"/>
                  </a:lnTo>
                  <a:lnTo>
                    <a:pt x="724605" y="505873"/>
                  </a:lnTo>
                  <a:lnTo>
                    <a:pt x="721757" y="507330"/>
                  </a:lnTo>
                  <a:lnTo>
                    <a:pt x="720271" y="508978"/>
                  </a:lnTo>
                  <a:lnTo>
                    <a:pt x="717433" y="519865"/>
                  </a:lnTo>
                  <a:lnTo>
                    <a:pt x="716671" y="523837"/>
                  </a:lnTo>
                  <a:lnTo>
                    <a:pt x="718576" y="530505"/>
                  </a:lnTo>
                  <a:lnTo>
                    <a:pt x="716395" y="530114"/>
                  </a:lnTo>
                  <a:lnTo>
                    <a:pt x="713833" y="528409"/>
                  </a:lnTo>
                  <a:lnTo>
                    <a:pt x="712947" y="527066"/>
                  </a:lnTo>
                  <a:lnTo>
                    <a:pt x="710479" y="526247"/>
                  </a:lnTo>
                  <a:lnTo>
                    <a:pt x="701507" y="525008"/>
                  </a:lnTo>
                  <a:lnTo>
                    <a:pt x="699831" y="523475"/>
                  </a:lnTo>
                  <a:lnTo>
                    <a:pt x="698783" y="522227"/>
                  </a:lnTo>
                  <a:lnTo>
                    <a:pt x="696459" y="521408"/>
                  </a:lnTo>
                  <a:lnTo>
                    <a:pt x="693173" y="520779"/>
                  </a:lnTo>
                  <a:lnTo>
                    <a:pt x="686029" y="517884"/>
                  </a:lnTo>
                  <a:lnTo>
                    <a:pt x="682981" y="517779"/>
                  </a:lnTo>
                  <a:lnTo>
                    <a:pt x="673761" y="515550"/>
                  </a:lnTo>
                  <a:lnTo>
                    <a:pt x="672256" y="515569"/>
                  </a:lnTo>
                  <a:lnTo>
                    <a:pt x="671570" y="515664"/>
                  </a:lnTo>
                  <a:lnTo>
                    <a:pt x="667988" y="517122"/>
                  </a:lnTo>
                  <a:lnTo>
                    <a:pt x="665674" y="517541"/>
                  </a:lnTo>
                  <a:lnTo>
                    <a:pt x="663207" y="516950"/>
                  </a:lnTo>
                  <a:lnTo>
                    <a:pt x="658787" y="518751"/>
                  </a:lnTo>
                  <a:lnTo>
                    <a:pt x="656397" y="521151"/>
                  </a:lnTo>
                  <a:lnTo>
                    <a:pt x="654425" y="524085"/>
                  </a:lnTo>
                  <a:lnTo>
                    <a:pt x="652539" y="525932"/>
                  </a:lnTo>
                  <a:lnTo>
                    <a:pt x="651977" y="528695"/>
                  </a:lnTo>
                  <a:lnTo>
                    <a:pt x="650643" y="530123"/>
                  </a:lnTo>
                  <a:lnTo>
                    <a:pt x="649053" y="532981"/>
                  </a:lnTo>
                  <a:lnTo>
                    <a:pt x="649053" y="534648"/>
                  </a:lnTo>
                  <a:lnTo>
                    <a:pt x="650491" y="536267"/>
                  </a:lnTo>
                  <a:lnTo>
                    <a:pt x="648186" y="537763"/>
                  </a:lnTo>
                  <a:lnTo>
                    <a:pt x="645624" y="538229"/>
                  </a:lnTo>
                  <a:lnTo>
                    <a:pt x="644300" y="539144"/>
                  </a:lnTo>
                  <a:lnTo>
                    <a:pt x="642890" y="541344"/>
                  </a:lnTo>
                  <a:lnTo>
                    <a:pt x="641575" y="543230"/>
                  </a:lnTo>
                  <a:lnTo>
                    <a:pt x="640804" y="543896"/>
                  </a:lnTo>
                  <a:lnTo>
                    <a:pt x="639623" y="543773"/>
                  </a:lnTo>
                  <a:lnTo>
                    <a:pt x="638251" y="542306"/>
                  </a:lnTo>
                  <a:lnTo>
                    <a:pt x="636299" y="542373"/>
                  </a:lnTo>
                  <a:lnTo>
                    <a:pt x="633975" y="544182"/>
                  </a:lnTo>
                  <a:lnTo>
                    <a:pt x="631213" y="547126"/>
                  </a:lnTo>
                  <a:lnTo>
                    <a:pt x="627736" y="551612"/>
                  </a:lnTo>
                  <a:lnTo>
                    <a:pt x="624107" y="553993"/>
                  </a:lnTo>
                  <a:lnTo>
                    <a:pt x="619516" y="556012"/>
                  </a:lnTo>
                  <a:lnTo>
                    <a:pt x="616191" y="556908"/>
                  </a:lnTo>
                  <a:lnTo>
                    <a:pt x="613563" y="558441"/>
                  </a:lnTo>
                  <a:lnTo>
                    <a:pt x="609172" y="561546"/>
                  </a:lnTo>
                  <a:lnTo>
                    <a:pt x="608295" y="563375"/>
                  </a:lnTo>
                  <a:lnTo>
                    <a:pt x="605114" y="564452"/>
                  </a:lnTo>
                  <a:lnTo>
                    <a:pt x="602552" y="565690"/>
                  </a:lnTo>
                  <a:lnTo>
                    <a:pt x="600180" y="567757"/>
                  </a:lnTo>
                  <a:lnTo>
                    <a:pt x="599599" y="571405"/>
                  </a:lnTo>
                  <a:lnTo>
                    <a:pt x="598094" y="573500"/>
                  </a:lnTo>
                  <a:lnTo>
                    <a:pt x="594465" y="576367"/>
                  </a:lnTo>
                  <a:lnTo>
                    <a:pt x="591417" y="579263"/>
                  </a:lnTo>
                  <a:lnTo>
                    <a:pt x="589426" y="582101"/>
                  </a:lnTo>
                  <a:lnTo>
                    <a:pt x="587321" y="585102"/>
                  </a:lnTo>
                  <a:lnTo>
                    <a:pt x="586664" y="586750"/>
                  </a:lnTo>
                  <a:lnTo>
                    <a:pt x="586588" y="589007"/>
                  </a:lnTo>
                  <a:lnTo>
                    <a:pt x="587579" y="590902"/>
                  </a:lnTo>
                  <a:lnTo>
                    <a:pt x="587769" y="592703"/>
                  </a:lnTo>
                  <a:lnTo>
                    <a:pt x="587017" y="594008"/>
                  </a:lnTo>
                  <a:lnTo>
                    <a:pt x="584959" y="594503"/>
                  </a:lnTo>
                  <a:lnTo>
                    <a:pt x="582806" y="594122"/>
                  </a:lnTo>
                  <a:lnTo>
                    <a:pt x="579501" y="592836"/>
                  </a:lnTo>
                  <a:lnTo>
                    <a:pt x="575986" y="590531"/>
                  </a:lnTo>
                  <a:lnTo>
                    <a:pt x="574700" y="589397"/>
                  </a:lnTo>
                  <a:lnTo>
                    <a:pt x="572977" y="587454"/>
                  </a:lnTo>
                  <a:lnTo>
                    <a:pt x="573224" y="585654"/>
                  </a:lnTo>
                  <a:lnTo>
                    <a:pt x="574110" y="582139"/>
                  </a:lnTo>
                  <a:lnTo>
                    <a:pt x="574710" y="579730"/>
                  </a:lnTo>
                  <a:lnTo>
                    <a:pt x="573281" y="578577"/>
                  </a:lnTo>
                  <a:lnTo>
                    <a:pt x="572224" y="577339"/>
                  </a:lnTo>
                  <a:lnTo>
                    <a:pt x="571472" y="576148"/>
                  </a:lnTo>
                  <a:lnTo>
                    <a:pt x="569986" y="573796"/>
                  </a:lnTo>
                  <a:lnTo>
                    <a:pt x="568119" y="574377"/>
                  </a:lnTo>
                  <a:lnTo>
                    <a:pt x="566500" y="574958"/>
                  </a:lnTo>
                  <a:lnTo>
                    <a:pt x="564623" y="574129"/>
                  </a:lnTo>
                  <a:lnTo>
                    <a:pt x="559089" y="574491"/>
                  </a:lnTo>
                  <a:lnTo>
                    <a:pt x="554917" y="574758"/>
                  </a:lnTo>
                  <a:lnTo>
                    <a:pt x="550993" y="575005"/>
                  </a:lnTo>
                  <a:lnTo>
                    <a:pt x="546021" y="575329"/>
                  </a:lnTo>
                  <a:lnTo>
                    <a:pt x="540020" y="575720"/>
                  </a:lnTo>
                  <a:lnTo>
                    <a:pt x="538296" y="575205"/>
                  </a:lnTo>
                  <a:lnTo>
                    <a:pt x="537220" y="574424"/>
                  </a:lnTo>
                  <a:lnTo>
                    <a:pt x="536134" y="571176"/>
                  </a:lnTo>
                  <a:lnTo>
                    <a:pt x="535505" y="568414"/>
                  </a:lnTo>
                  <a:lnTo>
                    <a:pt x="534343" y="563242"/>
                  </a:lnTo>
                  <a:lnTo>
                    <a:pt x="533562" y="559232"/>
                  </a:lnTo>
                  <a:lnTo>
                    <a:pt x="532638" y="554450"/>
                  </a:lnTo>
                  <a:lnTo>
                    <a:pt x="532029" y="549154"/>
                  </a:lnTo>
                  <a:lnTo>
                    <a:pt x="531590" y="545382"/>
                  </a:lnTo>
                  <a:lnTo>
                    <a:pt x="527047" y="545259"/>
                  </a:lnTo>
                  <a:lnTo>
                    <a:pt x="523418" y="545164"/>
                  </a:lnTo>
                  <a:lnTo>
                    <a:pt x="518513" y="545030"/>
                  </a:lnTo>
                  <a:lnTo>
                    <a:pt x="518551" y="542020"/>
                  </a:lnTo>
                  <a:lnTo>
                    <a:pt x="518608" y="538220"/>
                  </a:lnTo>
                  <a:lnTo>
                    <a:pt x="518675" y="533886"/>
                  </a:lnTo>
                  <a:lnTo>
                    <a:pt x="519589" y="528190"/>
                  </a:lnTo>
                  <a:lnTo>
                    <a:pt x="519932" y="523408"/>
                  </a:lnTo>
                  <a:lnTo>
                    <a:pt x="520361" y="517550"/>
                  </a:lnTo>
                  <a:lnTo>
                    <a:pt x="520627" y="513674"/>
                  </a:lnTo>
                  <a:lnTo>
                    <a:pt x="520932" y="509397"/>
                  </a:lnTo>
                  <a:lnTo>
                    <a:pt x="518399" y="510721"/>
                  </a:lnTo>
                  <a:lnTo>
                    <a:pt x="515607" y="512178"/>
                  </a:lnTo>
                  <a:lnTo>
                    <a:pt x="512988" y="513540"/>
                  </a:lnTo>
                  <a:lnTo>
                    <a:pt x="511188" y="510083"/>
                  </a:lnTo>
                  <a:lnTo>
                    <a:pt x="509435" y="506711"/>
                  </a:lnTo>
                  <a:lnTo>
                    <a:pt x="506778" y="501577"/>
                  </a:lnTo>
                  <a:lnTo>
                    <a:pt x="504787" y="497729"/>
                  </a:lnTo>
                  <a:lnTo>
                    <a:pt x="501329" y="495472"/>
                  </a:lnTo>
                  <a:lnTo>
                    <a:pt x="498748" y="493804"/>
                  </a:lnTo>
                  <a:lnTo>
                    <a:pt x="496091" y="490995"/>
                  </a:lnTo>
                  <a:lnTo>
                    <a:pt x="493795" y="488071"/>
                  </a:lnTo>
                  <a:lnTo>
                    <a:pt x="491614" y="485289"/>
                  </a:lnTo>
                  <a:lnTo>
                    <a:pt x="489004" y="482880"/>
                  </a:lnTo>
                  <a:lnTo>
                    <a:pt x="486499" y="483641"/>
                  </a:lnTo>
                  <a:lnTo>
                    <a:pt x="483670" y="485156"/>
                  </a:lnTo>
                  <a:lnTo>
                    <a:pt x="480946" y="486604"/>
                  </a:lnTo>
                  <a:lnTo>
                    <a:pt x="478060" y="488147"/>
                  </a:lnTo>
                  <a:lnTo>
                    <a:pt x="476651" y="488899"/>
                  </a:lnTo>
                  <a:lnTo>
                    <a:pt x="473297" y="488614"/>
                  </a:lnTo>
                  <a:lnTo>
                    <a:pt x="470373" y="488366"/>
                  </a:lnTo>
                  <a:lnTo>
                    <a:pt x="465144" y="487918"/>
                  </a:lnTo>
                  <a:lnTo>
                    <a:pt x="460734" y="487537"/>
                  </a:lnTo>
                  <a:lnTo>
                    <a:pt x="456229" y="487147"/>
                  </a:lnTo>
                  <a:lnTo>
                    <a:pt x="449952" y="486604"/>
                  </a:lnTo>
                  <a:lnTo>
                    <a:pt x="443589" y="486061"/>
                  </a:lnTo>
                  <a:lnTo>
                    <a:pt x="439341" y="486785"/>
                  </a:lnTo>
                  <a:lnTo>
                    <a:pt x="433950" y="487689"/>
                  </a:lnTo>
                  <a:lnTo>
                    <a:pt x="428292" y="488642"/>
                  </a:lnTo>
                  <a:lnTo>
                    <a:pt x="423615" y="489433"/>
                  </a:lnTo>
                  <a:lnTo>
                    <a:pt x="417691" y="490423"/>
                  </a:lnTo>
                  <a:lnTo>
                    <a:pt x="413261" y="491166"/>
                  </a:lnTo>
                  <a:lnTo>
                    <a:pt x="411080" y="491061"/>
                  </a:lnTo>
                  <a:lnTo>
                    <a:pt x="408337" y="487937"/>
                  </a:lnTo>
                  <a:lnTo>
                    <a:pt x="403936" y="482918"/>
                  </a:lnTo>
                  <a:lnTo>
                    <a:pt x="401279" y="479870"/>
                  </a:lnTo>
                  <a:lnTo>
                    <a:pt x="398669" y="476879"/>
                  </a:lnTo>
                  <a:lnTo>
                    <a:pt x="394897" y="472564"/>
                  </a:lnTo>
                  <a:lnTo>
                    <a:pt x="391869" y="469287"/>
                  </a:lnTo>
                  <a:lnTo>
                    <a:pt x="388906" y="466087"/>
                  </a:lnTo>
                  <a:lnTo>
                    <a:pt x="387201" y="463125"/>
                  </a:lnTo>
                  <a:lnTo>
                    <a:pt x="386353" y="459391"/>
                  </a:lnTo>
                  <a:lnTo>
                    <a:pt x="384810" y="457695"/>
                  </a:lnTo>
                  <a:lnTo>
                    <a:pt x="381381" y="455409"/>
                  </a:lnTo>
                  <a:lnTo>
                    <a:pt x="377686" y="452952"/>
                  </a:lnTo>
                  <a:lnTo>
                    <a:pt x="373990" y="450494"/>
                  </a:lnTo>
                  <a:lnTo>
                    <a:pt x="370294" y="448037"/>
                  </a:lnTo>
                  <a:lnTo>
                    <a:pt x="366599" y="445570"/>
                  </a:lnTo>
                  <a:lnTo>
                    <a:pt x="362903" y="443103"/>
                  </a:lnTo>
                  <a:lnTo>
                    <a:pt x="359207" y="440636"/>
                  </a:lnTo>
                  <a:lnTo>
                    <a:pt x="355511" y="438160"/>
                  </a:lnTo>
                  <a:lnTo>
                    <a:pt x="351816" y="435683"/>
                  </a:lnTo>
                  <a:lnTo>
                    <a:pt x="348120" y="433206"/>
                  </a:lnTo>
                  <a:lnTo>
                    <a:pt x="344424" y="430721"/>
                  </a:lnTo>
                  <a:lnTo>
                    <a:pt x="340814" y="428263"/>
                  </a:lnTo>
                  <a:lnTo>
                    <a:pt x="337118" y="425777"/>
                  </a:lnTo>
                  <a:lnTo>
                    <a:pt x="333423" y="423281"/>
                  </a:lnTo>
                  <a:lnTo>
                    <a:pt x="329727" y="420786"/>
                  </a:lnTo>
                  <a:lnTo>
                    <a:pt x="326031" y="418290"/>
                  </a:lnTo>
                  <a:lnTo>
                    <a:pt x="322336" y="415795"/>
                  </a:lnTo>
                  <a:lnTo>
                    <a:pt x="319297" y="413976"/>
                  </a:lnTo>
                  <a:lnTo>
                    <a:pt x="316468" y="414452"/>
                  </a:lnTo>
                  <a:lnTo>
                    <a:pt x="312239" y="415728"/>
                  </a:lnTo>
                  <a:lnTo>
                    <a:pt x="307800" y="417062"/>
                  </a:lnTo>
                  <a:lnTo>
                    <a:pt x="303409" y="418386"/>
                  </a:lnTo>
                  <a:lnTo>
                    <a:pt x="295542" y="420748"/>
                  </a:lnTo>
                  <a:lnTo>
                    <a:pt x="290484" y="422272"/>
                  </a:lnTo>
                  <a:lnTo>
                    <a:pt x="286531" y="423548"/>
                  </a:lnTo>
                  <a:lnTo>
                    <a:pt x="282321" y="424910"/>
                  </a:lnTo>
                  <a:lnTo>
                    <a:pt x="276796" y="426691"/>
                  </a:lnTo>
                  <a:lnTo>
                    <a:pt x="272168" y="428187"/>
                  </a:lnTo>
                  <a:lnTo>
                    <a:pt x="266748" y="429939"/>
                  </a:lnTo>
                  <a:lnTo>
                    <a:pt x="261938" y="431492"/>
                  </a:lnTo>
                  <a:lnTo>
                    <a:pt x="257899" y="432788"/>
                  </a:lnTo>
                  <a:lnTo>
                    <a:pt x="253689" y="434149"/>
                  </a:lnTo>
                  <a:lnTo>
                    <a:pt x="250355" y="435216"/>
                  </a:lnTo>
                  <a:lnTo>
                    <a:pt x="250355" y="443846"/>
                  </a:lnTo>
                  <a:lnTo>
                    <a:pt x="250355" y="452438"/>
                  </a:lnTo>
                  <a:lnTo>
                    <a:pt x="250365" y="461000"/>
                  </a:lnTo>
                  <a:lnTo>
                    <a:pt x="250365" y="469535"/>
                  </a:lnTo>
                  <a:lnTo>
                    <a:pt x="250365" y="478031"/>
                  </a:lnTo>
                  <a:lnTo>
                    <a:pt x="250374" y="486490"/>
                  </a:lnTo>
                  <a:lnTo>
                    <a:pt x="250374" y="494919"/>
                  </a:lnTo>
                  <a:lnTo>
                    <a:pt x="250374" y="503311"/>
                  </a:lnTo>
                  <a:lnTo>
                    <a:pt x="250374" y="511673"/>
                  </a:lnTo>
                  <a:lnTo>
                    <a:pt x="250384" y="520008"/>
                  </a:lnTo>
                  <a:lnTo>
                    <a:pt x="250384" y="528314"/>
                  </a:lnTo>
                  <a:lnTo>
                    <a:pt x="250384" y="536591"/>
                  </a:lnTo>
                  <a:lnTo>
                    <a:pt x="250393" y="544830"/>
                  </a:lnTo>
                  <a:lnTo>
                    <a:pt x="250393" y="553041"/>
                  </a:lnTo>
                  <a:lnTo>
                    <a:pt x="250393" y="561222"/>
                  </a:lnTo>
                  <a:lnTo>
                    <a:pt x="250403" y="569376"/>
                  </a:lnTo>
                  <a:lnTo>
                    <a:pt x="249260" y="569309"/>
                  </a:lnTo>
                  <a:lnTo>
                    <a:pt x="246698" y="569786"/>
                  </a:lnTo>
                  <a:lnTo>
                    <a:pt x="242411" y="570919"/>
                  </a:lnTo>
                  <a:lnTo>
                    <a:pt x="238849" y="571490"/>
                  </a:lnTo>
                  <a:lnTo>
                    <a:pt x="237287" y="571138"/>
                  </a:lnTo>
                  <a:lnTo>
                    <a:pt x="235887" y="570291"/>
                  </a:lnTo>
                  <a:lnTo>
                    <a:pt x="234658" y="568500"/>
                  </a:lnTo>
                  <a:lnTo>
                    <a:pt x="232829" y="566318"/>
                  </a:lnTo>
                  <a:lnTo>
                    <a:pt x="230953" y="564547"/>
                  </a:lnTo>
                  <a:lnTo>
                    <a:pt x="228619" y="560918"/>
                  </a:lnTo>
                  <a:lnTo>
                    <a:pt x="227000" y="558127"/>
                  </a:lnTo>
                  <a:lnTo>
                    <a:pt x="223009" y="552012"/>
                  </a:lnTo>
                  <a:lnTo>
                    <a:pt x="222447" y="550078"/>
                  </a:lnTo>
                  <a:lnTo>
                    <a:pt x="221704" y="548107"/>
                  </a:lnTo>
                  <a:lnTo>
                    <a:pt x="220371" y="546459"/>
                  </a:lnTo>
                  <a:lnTo>
                    <a:pt x="215665" y="542411"/>
                  </a:lnTo>
                  <a:lnTo>
                    <a:pt x="210188" y="538753"/>
                  </a:lnTo>
                  <a:lnTo>
                    <a:pt x="204817" y="535162"/>
                  </a:lnTo>
                  <a:lnTo>
                    <a:pt x="203302" y="534286"/>
                  </a:lnTo>
                  <a:lnTo>
                    <a:pt x="200787" y="533172"/>
                  </a:lnTo>
                  <a:lnTo>
                    <a:pt x="197691" y="533152"/>
                  </a:lnTo>
                  <a:lnTo>
                    <a:pt x="195577" y="533372"/>
                  </a:lnTo>
                  <a:lnTo>
                    <a:pt x="189138" y="534562"/>
                  </a:lnTo>
                  <a:lnTo>
                    <a:pt x="184195" y="535953"/>
                  </a:lnTo>
                  <a:lnTo>
                    <a:pt x="177498" y="537839"/>
                  </a:lnTo>
                  <a:lnTo>
                    <a:pt x="172308" y="539925"/>
                  </a:lnTo>
                  <a:lnTo>
                    <a:pt x="171145" y="540534"/>
                  </a:lnTo>
                  <a:lnTo>
                    <a:pt x="167354" y="543049"/>
                  </a:lnTo>
                  <a:lnTo>
                    <a:pt x="162716" y="547221"/>
                  </a:lnTo>
                  <a:lnTo>
                    <a:pt x="157296" y="553088"/>
                  </a:lnTo>
                  <a:lnTo>
                    <a:pt x="156591" y="549316"/>
                  </a:lnTo>
                  <a:lnTo>
                    <a:pt x="156353" y="543497"/>
                  </a:lnTo>
                  <a:lnTo>
                    <a:pt x="156449" y="541620"/>
                  </a:lnTo>
                  <a:lnTo>
                    <a:pt x="157925" y="536715"/>
                  </a:lnTo>
                  <a:lnTo>
                    <a:pt x="159420" y="533343"/>
                  </a:lnTo>
                  <a:lnTo>
                    <a:pt x="160620" y="529828"/>
                  </a:lnTo>
                  <a:lnTo>
                    <a:pt x="161163" y="525228"/>
                  </a:lnTo>
                  <a:lnTo>
                    <a:pt x="160049" y="517817"/>
                  </a:lnTo>
                  <a:lnTo>
                    <a:pt x="158801" y="516169"/>
                  </a:lnTo>
                  <a:lnTo>
                    <a:pt x="157306" y="515636"/>
                  </a:lnTo>
                  <a:lnTo>
                    <a:pt x="155706" y="515483"/>
                  </a:lnTo>
                  <a:lnTo>
                    <a:pt x="152762" y="515788"/>
                  </a:lnTo>
                  <a:lnTo>
                    <a:pt x="151391" y="516388"/>
                  </a:lnTo>
                  <a:lnTo>
                    <a:pt x="149000" y="513883"/>
                  </a:lnTo>
                  <a:lnTo>
                    <a:pt x="146114" y="513483"/>
                  </a:lnTo>
                  <a:lnTo>
                    <a:pt x="144590" y="514179"/>
                  </a:lnTo>
                  <a:lnTo>
                    <a:pt x="143047" y="514540"/>
                  </a:lnTo>
                  <a:lnTo>
                    <a:pt x="141370" y="513845"/>
                  </a:lnTo>
                  <a:lnTo>
                    <a:pt x="139922" y="512359"/>
                  </a:lnTo>
                  <a:lnTo>
                    <a:pt x="139037" y="510759"/>
                  </a:lnTo>
                  <a:lnTo>
                    <a:pt x="138351" y="508949"/>
                  </a:lnTo>
                  <a:lnTo>
                    <a:pt x="136084" y="505311"/>
                  </a:lnTo>
                  <a:lnTo>
                    <a:pt x="133836" y="503329"/>
                  </a:lnTo>
                  <a:lnTo>
                    <a:pt x="131112" y="502891"/>
                  </a:lnTo>
                  <a:lnTo>
                    <a:pt x="126664" y="503006"/>
                  </a:lnTo>
                  <a:lnTo>
                    <a:pt x="125263" y="502758"/>
                  </a:lnTo>
                  <a:lnTo>
                    <a:pt x="125187" y="500691"/>
                  </a:lnTo>
                  <a:lnTo>
                    <a:pt x="125749" y="496119"/>
                  </a:lnTo>
                  <a:lnTo>
                    <a:pt x="125759" y="493728"/>
                  </a:lnTo>
                  <a:lnTo>
                    <a:pt x="125445" y="491471"/>
                  </a:lnTo>
                  <a:lnTo>
                    <a:pt x="124702" y="489614"/>
                  </a:lnTo>
                  <a:lnTo>
                    <a:pt x="123759" y="488004"/>
                  </a:lnTo>
                  <a:lnTo>
                    <a:pt x="121111" y="485356"/>
                  </a:lnTo>
                  <a:lnTo>
                    <a:pt x="119110" y="481622"/>
                  </a:lnTo>
                  <a:lnTo>
                    <a:pt x="115767" y="473916"/>
                  </a:lnTo>
                  <a:lnTo>
                    <a:pt x="112843" y="465229"/>
                  </a:lnTo>
                  <a:lnTo>
                    <a:pt x="111557" y="463915"/>
                  </a:lnTo>
                  <a:lnTo>
                    <a:pt x="108947" y="462534"/>
                  </a:lnTo>
                  <a:lnTo>
                    <a:pt x="103242" y="461429"/>
                  </a:lnTo>
                  <a:lnTo>
                    <a:pt x="99479" y="460286"/>
                  </a:lnTo>
                  <a:lnTo>
                    <a:pt x="98003" y="459181"/>
                  </a:lnTo>
                  <a:lnTo>
                    <a:pt x="97384" y="457267"/>
                  </a:lnTo>
                  <a:lnTo>
                    <a:pt x="97403" y="455209"/>
                  </a:lnTo>
                  <a:lnTo>
                    <a:pt x="97707" y="452781"/>
                  </a:lnTo>
                  <a:lnTo>
                    <a:pt x="98584" y="450723"/>
                  </a:lnTo>
                  <a:lnTo>
                    <a:pt x="101575" y="449132"/>
                  </a:lnTo>
                  <a:lnTo>
                    <a:pt x="108081" y="448780"/>
                  </a:lnTo>
                  <a:lnTo>
                    <a:pt x="113634" y="448951"/>
                  </a:lnTo>
                  <a:lnTo>
                    <a:pt x="118672" y="452628"/>
                  </a:lnTo>
                  <a:lnTo>
                    <a:pt x="120320" y="453466"/>
                  </a:lnTo>
                  <a:lnTo>
                    <a:pt x="122111" y="453704"/>
                  </a:lnTo>
                  <a:lnTo>
                    <a:pt x="125673" y="452542"/>
                  </a:lnTo>
                  <a:lnTo>
                    <a:pt x="127445" y="452209"/>
                  </a:lnTo>
                  <a:lnTo>
                    <a:pt x="131902" y="452590"/>
                  </a:lnTo>
                  <a:lnTo>
                    <a:pt x="130569" y="450847"/>
                  </a:lnTo>
                  <a:lnTo>
                    <a:pt x="128893" y="449932"/>
                  </a:lnTo>
                  <a:lnTo>
                    <a:pt x="127159" y="450009"/>
                  </a:lnTo>
                  <a:lnTo>
                    <a:pt x="125664" y="449294"/>
                  </a:lnTo>
                  <a:lnTo>
                    <a:pt x="123197" y="445923"/>
                  </a:lnTo>
                  <a:lnTo>
                    <a:pt x="118920" y="442074"/>
                  </a:lnTo>
                  <a:lnTo>
                    <a:pt x="117929" y="440484"/>
                  </a:lnTo>
                  <a:lnTo>
                    <a:pt x="117624" y="437931"/>
                  </a:lnTo>
                  <a:lnTo>
                    <a:pt x="118453" y="435731"/>
                  </a:lnTo>
                  <a:lnTo>
                    <a:pt x="121482" y="433473"/>
                  </a:lnTo>
                  <a:lnTo>
                    <a:pt x="124063" y="430397"/>
                  </a:lnTo>
                  <a:lnTo>
                    <a:pt x="125235" y="426310"/>
                  </a:lnTo>
                  <a:lnTo>
                    <a:pt x="126292" y="424424"/>
                  </a:lnTo>
                  <a:lnTo>
                    <a:pt x="128483" y="421462"/>
                  </a:lnTo>
                  <a:lnTo>
                    <a:pt x="131798" y="422034"/>
                  </a:lnTo>
                  <a:lnTo>
                    <a:pt x="136960" y="419891"/>
                  </a:lnTo>
                  <a:lnTo>
                    <a:pt x="145409" y="420310"/>
                  </a:lnTo>
                  <a:lnTo>
                    <a:pt x="155524" y="419700"/>
                  </a:lnTo>
                  <a:lnTo>
                    <a:pt x="158305" y="419919"/>
                  </a:lnTo>
                  <a:lnTo>
                    <a:pt x="164754" y="422015"/>
                  </a:lnTo>
                  <a:lnTo>
                    <a:pt x="168459" y="422920"/>
                  </a:lnTo>
                  <a:lnTo>
                    <a:pt x="172964" y="423377"/>
                  </a:lnTo>
                  <a:lnTo>
                    <a:pt x="176213" y="422453"/>
                  </a:lnTo>
                  <a:lnTo>
                    <a:pt x="173155" y="419595"/>
                  </a:lnTo>
                  <a:lnTo>
                    <a:pt x="166516" y="416205"/>
                  </a:lnTo>
                  <a:lnTo>
                    <a:pt x="164811" y="413309"/>
                  </a:lnTo>
                  <a:lnTo>
                    <a:pt x="167850" y="405422"/>
                  </a:lnTo>
                  <a:lnTo>
                    <a:pt x="171965" y="398212"/>
                  </a:lnTo>
                  <a:lnTo>
                    <a:pt x="174479" y="389620"/>
                  </a:lnTo>
                  <a:lnTo>
                    <a:pt x="173774" y="381048"/>
                  </a:lnTo>
                  <a:lnTo>
                    <a:pt x="172574" y="378676"/>
                  </a:lnTo>
                  <a:lnTo>
                    <a:pt x="172964" y="375885"/>
                  </a:lnTo>
                  <a:lnTo>
                    <a:pt x="174393" y="373523"/>
                  </a:lnTo>
                  <a:lnTo>
                    <a:pt x="175403" y="371170"/>
                  </a:lnTo>
                  <a:lnTo>
                    <a:pt x="174527" y="368332"/>
                  </a:lnTo>
                  <a:lnTo>
                    <a:pt x="172717" y="363893"/>
                  </a:lnTo>
                  <a:lnTo>
                    <a:pt x="171784" y="362455"/>
                  </a:lnTo>
                  <a:lnTo>
                    <a:pt x="168612" y="360054"/>
                  </a:lnTo>
                  <a:lnTo>
                    <a:pt x="162240" y="359950"/>
                  </a:lnTo>
                  <a:lnTo>
                    <a:pt x="157039" y="358635"/>
                  </a:lnTo>
                  <a:lnTo>
                    <a:pt x="155353" y="359693"/>
                  </a:lnTo>
                  <a:lnTo>
                    <a:pt x="154400" y="361312"/>
                  </a:lnTo>
                  <a:lnTo>
                    <a:pt x="153210" y="362379"/>
                  </a:lnTo>
                  <a:lnTo>
                    <a:pt x="149162" y="364531"/>
                  </a:lnTo>
                  <a:lnTo>
                    <a:pt x="147809" y="364960"/>
                  </a:lnTo>
                  <a:lnTo>
                    <a:pt x="146399" y="364531"/>
                  </a:lnTo>
                  <a:lnTo>
                    <a:pt x="144409" y="362112"/>
                  </a:lnTo>
                  <a:lnTo>
                    <a:pt x="142637" y="362379"/>
                  </a:lnTo>
                  <a:lnTo>
                    <a:pt x="137275" y="360864"/>
                  </a:lnTo>
                  <a:lnTo>
                    <a:pt x="134751" y="357569"/>
                  </a:lnTo>
                  <a:lnTo>
                    <a:pt x="133808" y="357111"/>
                  </a:lnTo>
                  <a:lnTo>
                    <a:pt x="125139" y="354473"/>
                  </a:lnTo>
                  <a:lnTo>
                    <a:pt x="122130" y="353968"/>
                  </a:lnTo>
                  <a:lnTo>
                    <a:pt x="115224" y="356683"/>
                  </a:lnTo>
                  <a:lnTo>
                    <a:pt x="110224" y="360159"/>
                  </a:lnTo>
                  <a:lnTo>
                    <a:pt x="108814" y="360664"/>
                  </a:lnTo>
                  <a:lnTo>
                    <a:pt x="106232" y="362864"/>
                  </a:lnTo>
                  <a:lnTo>
                    <a:pt x="104775" y="363217"/>
                  </a:lnTo>
                  <a:lnTo>
                    <a:pt x="103280" y="362836"/>
                  </a:lnTo>
                  <a:lnTo>
                    <a:pt x="101861" y="362969"/>
                  </a:lnTo>
                  <a:lnTo>
                    <a:pt x="98841" y="366265"/>
                  </a:lnTo>
                  <a:lnTo>
                    <a:pt x="93374" y="370094"/>
                  </a:lnTo>
                  <a:lnTo>
                    <a:pt x="90659" y="372504"/>
                  </a:lnTo>
                  <a:lnTo>
                    <a:pt x="87630" y="373999"/>
                  </a:lnTo>
                  <a:lnTo>
                    <a:pt x="84258" y="374942"/>
                  </a:lnTo>
                  <a:lnTo>
                    <a:pt x="80820" y="375095"/>
                  </a:lnTo>
                  <a:lnTo>
                    <a:pt x="79553" y="375961"/>
                  </a:lnTo>
                  <a:lnTo>
                    <a:pt x="75619" y="376266"/>
                  </a:lnTo>
                  <a:lnTo>
                    <a:pt x="73219" y="376971"/>
                  </a:lnTo>
                  <a:lnTo>
                    <a:pt x="73133" y="378276"/>
                  </a:lnTo>
                  <a:lnTo>
                    <a:pt x="73609" y="381190"/>
                  </a:lnTo>
                  <a:lnTo>
                    <a:pt x="71571" y="380162"/>
                  </a:lnTo>
                  <a:lnTo>
                    <a:pt x="69428" y="382143"/>
                  </a:lnTo>
                  <a:lnTo>
                    <a:pt x="70133" y="384010"/>
                  </a:lnTo>
                  <a:lnTo>
                    <a:pt x="68847" y="383562"/>
                  </a:lnTo>
                  <a:lnTo>
                    <a:pt x="62827" y="379962"/>
                  </a:lnTo>
                  <a:lnTo>
                    <a:pt x="57884" y="377409"/>
                  </a:lnTo>
                  <a:lnTo>
                    <a:pt x="53493" y="375142"/>
                  </a:lnTo>
                  <a:lnTo>
                    <a:pt x="52854" y="374733"/>
                  </a:lnTo>
                  <a:lnTo>
                    <a:pt x="51654" y="373628"/>
                  </a:lnTo>
                  <a:lnTo>
                    <a:pt x="50797" y="371904"/>
                  </a:lnTo>
                  <a:lnTo>
                    <a:pt x="50616" y="370018"/>
                  </a:lnTo>
                  <a:lnTo>
                    <a:pt x="51045" y="368627"/>
                  </a:lnTo>
                  <a:lnTo>
                    <a:pt x="52111" y="367741"/>
                  </a:lnTo>
                  <a:lnTo>
                    <a:pt x="53369" y="367398"/>
                  </a:lnTo>
                  <a:lnTo>
                    <a:pt x="54483" y="367684"/>
                  </a:lnTo>
                  <a:lnTo>
                    <a:pt x="55722" y="368532"/>
                  </a:lnTo>
                  <a:lnTo>
                    <a:pt x="57931" y="369561"/>
                  </a:lnTo>
                  <a:lnTo>
                    <a:pt x="60798" y="369751"/>
                  </a:lnTo>
                  <a:lnTo>
                    <a:pt x="62589" y="368960"/>
                  </a:lnTo>
                  <a:lnTo>
                    <a:pt x="62827" y="367065"/>
                  </a:lnTo>
                  <a:lnTo>
                    <a:pt x="59417" y="360036"/>
                  </a:lnTo>
                  <a:lnTo>
                    <a:pt x="56274" y="354349"/>
                  </a:lnTo>
                  <a:lnTo>
                    <a:pt x="53236" y="348006"/>
                  </a:lnTo>
                  <a:lnTo>
                    <a:pt x="51950" y="345700"/>
                  </a:lnTo>
                  <a:lnTo>
                    <a:pt x="48226" y="340366"/>
                  </a:lnTo>
                  <a:lnTo>
                    <a:pt x="44548" y="335099"/>
                  </a:lnTo>
                  <a:lnTo>
                    <a:pt x="41643" y="330394"/>
                  </a:lnTo>
                  <a:lnTo>
                    <a:pt x="40120" y="328946"/>
                  </a:lnTo>
                  <a:lnTo>
                    <a:pt x="35433" y="328346"/>
                  </a:lnTo>
                  <a:lnTo>
                    <a:pt x="26499" y="327184"/>
                  </a:lnTo>
                  <a:lnTo>
                    <a:pt x="23336" y="326631"/>
                  </a:lnTo>
                  <a:lnTo>
                    <a:pt x="20803" y="328031"/>
                  </a:lnTo>
                  <a:lnTo>
                    <a:pt x="18260" y="329127"/>
                  </a:lnTo>
                  <a:lnTo>
                    <a:pt x="15850" y="327088"/>
                  </a:lnTo>
                  <a:lnTo>
                    <a:pt x="13945" y="323736"/>
                  </a:lnTo>
                  <a:lnTo>
                    <a:pt x="12945" y="320916"/>
                  </a:lnTo>
                  <a:lnTo>
                    <a:pt x="13431" y="318030"/>
                  </a:lnTo>
                  <a:lnTo>
                    <a:pt x="13631" y="313763"/>
                  </a:lnTo>
                  <a:lnTo>
                    <a:pt x="12173" y="309553"/>
                  </a:lnTo>
                  <a:lnTo>
                    <a:pt x="10563" y="307467"/>
                  </a:lnTo>
                  <a:lnTo>
                    <a:pt x="6525" y="305895"/>
                  </a:lnTo>
                  <a:lnTo>
                    <a:pt x="1381" y="302343"/>
                  </a:lnTo>
                  <a:lnTo>
                    <a:pt x="0" y="295837"/>
                  </a:lnTo>
                  <a:lnTo>
                    <a:pt x="2496" y="286483"/>
                  </a:lnTo>
                  <a:lnTo>
                    <a:pt x="6515" y="279835"/>
                  </a:lnTo>
                  <a:lnTo>
                    <a:pt x="9440" y="277044"/>
                  </a:lnTo>
                  <a:lnTo>
                    <a:pt x="10830" y="274606"/>
                  </a:lnTo>
                  <a:lnTo>
                    <a:pt x="11287" y="272491"/>
                  </a:lnTo>
                  <a:lnTo>
                    <a:pt x="10935" y="270472"/>
                  </a:lnTo>
                  <a:lnTo>
                    <a:pt x="9201" y="268319"/>
                  </a:lnTo>
                  <a:lnTo>
                    <a:pt x="6515" y="266224"/>
                  </a:lnTo>
                  <a:lnTo>
                    <a:pt x="5153" y="263643"/>
                  </a:lnTo>
                  <a:lnTo>
                    <a:pt x="5715" y="258099"/>
                  </a:lnTo>
                  <a:lnTo>
                    <a:pt x="7497" y="250089"/>
                  </a:lnTo>
                  <a:lnTo>
                    <a:pt x="10239" y="243659"/>
                  </a:lnTo>
                  <a:lnTo>
                    <a:pt x="13916" y="240087"/>
                  </a:lnTo>
                  <a:lnTo>
                    <a:pt x="17088" y="237525"/>
                  </a:lnTo>
                  <a:lnTo>
                    <a:pt x="18336" y="235134"/>
                  </a:lnTo>
                  <a:lnTo>
                    <a:pt x="18402" y="231734"/>
                  </a:lnTo>
                  <a:lnTo>
                    <a:pt x="18326" y="228524"/>
                  </a:lnTo>
                  <a:lnTo>
                    <a:pt x="19174" y="226190"/>
                  </a:lnTo>
                  <a:lnTo>
                    <a:pt x="20507" y="224333"/>
                  </a:lnTo>
                  <a:lnTo>
                    <a:pt x="21917" y="222666"/>
                  </a:lnTo>
                  <a:lnTo>
                    <a:pt x="23899" y="220799"/>
                  </a:lnTo>
                  <a:lnTo>
                    <a:pt x="26470" y="220342"/>
                  </a:lnTo>
                  <a:lnTo>
                    <a:pt x="29299" y="221828"/>
                  </a:lnTo>
                  <a:lnTo>
                    <a:pt x="33147" y="225819"/>
                  </a:lnTo>
                  <a:lnTo>
                    <a:pt x="38786" y="233677"/>
                  </a:lnTo>
                  <a:lnTo>
                    <a:pt x="42006" y="238811"/>
                  </a:lnTo>
                  <a:lnTo>
                    <a:pt x="43168" y="240392"/>
                  </a:lnTo>
                  <a:lnTo>
                    <a:pt x="46111" y="243440"/>
                  </a:lnTo>
                  <a:lnTo>
                    <a:pt x="48768" y="244669"/>
                  </a:lnTo>
                  <a:lnTo>
                    <a:pt x="53197" y="242764"/>
                  </a:lnTo>
                  <a:lnTo>
                    <a:pt x="57445" y="240544"/>
                  </a:lnTo>
                  <a:lnTo>
                    <a:pt x="58817" y="239135"/>
                  </a:lnTo>
                  <a:lnTo>
                    <a:pt x="59693" y="237030"/>
                  </a:lnTo>
                  <a:lnTo>
                    <a:pt x="59017" y="233429"/>
                  </a:lnTo>
                  <a:lnTo>
                    <a:pt x="58131" y="231077"/>
                  </a:lnTo>
                  <a:lnTo>
                    <a:pt x="57188" y="228076"/>
                  </a:lnTo>
                  <a:lnTo>
                    <a:pt x="55883" y="222847"/>
                  </a:lnTo>
                  <a:lnTo>
                    <a:pt x="54959" y="214617"/>
                  </a:lnTo>
                  <a:lnTo>
                    <a:pt x="53864" y="211998"/>
                  </a:lnTo>
                  <a:lnTo>
                    <a:pt x="54664" y="211693"/>
                  </a:lnTo>
                  <a:lnTo>
                    <a:pt x="56798" y="212236"/>
                  </a:lnTo>
                  <a:lnTo>
                    <a:pt x="58770" y="212474"/>
                  </a:lnTo>
                  <a:lnTo>
                    <a:pt x="61589" y="210655"/>
                  </a:lnTo>
                  <a:lnTo>
                    <a:pt x="65456" y="207226"/>
                  </a:lnTo>
                  <a:lnTo>
                    <a:pt x="72533" y="201921"/>
                  </a:lnTo>
                  <a:lnTo>
                    <a:pt x="74029" y="198415"/>
                  </a:lnTo>
                  <a:lnTo>
                    <a:pt x="75238" y="194510"/>
                  </a:lnTo>
                  <a:lnTo>
                    <a:pt x="77201" y="192110"/>
                  </a:lnTo>
                  <a:lnTo>
                    <a:pt x="81705" y="191319"/>
                  </a:lnTo>
                  <a:lnTo>
                    <a:pt x="85878" y="190062"/>
                  </a:lnTo>
                  <a:lnTo>
                    <a:pt x="88821" y="187280"/>
                  </a:lnTo>
                  <a:lnTo>
                    <a:pt x="93431" y="184833"/>
                  </a:lnTo>
                  <a:lnTo>
                    <a:pt x="97222" y="183347"/>
                  </a:lnTo>
                  <a:lnTo>
                    <a:pt x="98889" y="181975"/>
                  </a:lnTo>
                  <a:lnTo>
                    <a:pt x="100079" y="179918"/>
                  </a:lnTo>
                  <a:lnTo>
                    <a:pt x="104423" y="174107"/>
                  </a:lnTo>
                  <a:lnTo>
                    <a:pt x="107833" y="170526"/>
                  </a:lnTo>
                  <a:lnTo>
                    <a:pt x="110833" y="166831"/>
                  </a:lnTo>
                  <a:lnTo>
                    <a:pt x="111833" y="164506"/>
                  </a:lnTo>
                  <a:lnTo>
                    <a:pt x="114205" y="164935"/>
                  </a:lnTo>
                  <a:lnTo>
                    <a:pt x="117824" y="166545"/>
                  </a:lnTo>
                  <a:lnTo>
                    <a:pt x="121711" y="168012"/>
                  </a:lnTo>
                  <a:lnTo>
                    <a:pt x="124559" y="170288"/>
                  </a:lnTo>
                  <a:lnTo>
                    <a:pt x="125121" y="172612"/>
                  </a:lnTo>
                  <a:lnTo>
                    <a:pt x="125397" y="174441"/>
                  </a:lnTo>
                  <a:lnTo>
                    <a:pt x="126549" y="175384"/>
                  </a:lnTo>
                  <a:lnTo>
                    <a:pt x="127931" y="175565"/>
                  </a:lnTo>
                  <a:lnTo>
                    <a:pt x="130007" y="175108"/>
                  </a:lnTo>
                  <a:lnTo>
                    <a:pt x="133636" y="175022"/>
                  </a:lnTo>
                  <a:lnTo>
                    <a:pt x="138084" y="172012"/>
                  </a:lnTo>
                  <a:lnTo>
                    <a:pt x="144276" y="166926"/>
                  </a:lnTo>
                  <a:lnTo>
                    <a:pt x="149943" y="165345"/>
                  </a:lnTo>
                  <a:lnTo>
                    <a:pt x="152924" y="166554"/>
                  </a:lnTo>
                  <a:lnTo>
                    <a:pt x="155391" y="170297"/>
                  </a:lnTo>
                  <a:lnTo>
                    <a:pt x="157344" y="173812"/>
                  </a:lnTo>
                  <a:lnTo>
                    <a:pt x="159354" y="175117"/>
                  </a:lnTo>
                  <a:lnTo>
                    <a:pt x="160601" y="175155"/>
                  </a:lnTo>
                  <a:lnTo>
                    <a:pt x="161058" y="175212"/>
                  </a:lnTo>
                  <a:lnTo>
                    <a:pt x="163554" y="174412"/>
                  </a:lnTo>
                  <a:lnTo>
                    <a:pt x="163745" y="174422"/>
                  </a:lnTo>
                  <a:lnTo>
                    <a:pt x="166021" y="174565"/>
                  </a:lnTo>
                  <a:lnTo>
                    <a:pt x="168212" y="175755"/>
                  </a:lnTo>
                  <a:lnTo>
                    <a:pt x="171841" y="175889"/>
                  </a:lnTo>
                  <a:lnTo>
                    <a:pt x="176899" y="174984"/>
                  </a:lnTo>
                  <a:lnTo>
                    <a:pt x="177432" y="174612"/>
                  </a:lnTo>
                  <a:lnTo>
                    <a:pt x="179861" y="175098"/>
                  </a:lnTo>
                  <a:lnTo>
                    <a:pt x="182814" y="176717"/>
                  </a:lnTo>
                  <a:lnTo>
                    <a:pt x="185109" y="178641"/>
                  </a:lnTo>
                  <a:lnTo>
                    <a:pt x="189224" y="184947"/>
                  </a:lnTo>
                  <a:lnTo>
                    <a:pt x="191586" y="186566"/>
                  </a:lnTo>
                  <a:lnTo>
                    <a:pt x="196405" y="188804"/>
                  </a:lnTo>
                  <a:lnTo>
                    <a:pt x="198663" y="190757"/>
                  </a:lnTo>
                  <a:lnTo>
                    <a:pt x="201292" y="193920"/>
                  </a:lnTo>
                  <a:lnTo>
                    <a:pt x="202664" y="195834"/>
                  </a:lnTo>
                  <a:lnTo>
                    <a:pt x="205521" y="199292"/>
                  </a:lnTo>
                  <a:lnTo>
                    <a:pt x="208826" y="204940"/>
                  </a:lnTo>
                  <a:lnTo>
                    <a:pt x="209417" y="209426"/>
                  </a:lnTo>
                  <a:lnTo>
                    <a:pt x="210169" y="213208"/>
                  </a:lnTo>
                  <a:lnTo>
                    <a:pt x="211398" y="214998"/>
                  </a:lnTo>
                  <a:lnTo>
                    <a:pt x="212408" y="215217"/>
                  </a:lnTo>
                  <a:lnTo>
                    <a:pt x="213493" y="214598"/>
                  </a:lnTo>
                  <a:lnTo>
                    <a:pt x="214560" y="212874"/>
                  </a:lnTo>
                  <a:lnTo>
                    <a:pt x="214932" y="209998"/>
                  </a:lnTo>
                  <a:lnTo>
                    <a:pt x="214608" y="204902"/>
                  </a:lnTo>
                  <a:lnTo>
                    <a:pt x="213760" y="200730"/>
                  </a:lnTo>
                  <a:lnTo>
                    <a:pt x="212674" y="199406"/>
                  </a:lnTo>
                  <a:lnTo>
                    <a:pt x="212150" y="197939"/>
                  </a:lnTo>
                  <a:lnTo>
                    <a:pt x="212865" y="196072"/>
                  </a:lnTo>
                  <a:lnTo>
                    <a:pt x="214703" y="195167"/>
                  </a:lnTo>
                  <a:lnTo>
                    <a:pt x="216989" y="195739"/>
                  </a:lnTo>
                  <a:lnTo>
                    <a:pt x="220752" y="198139"/>
                  </a:lnTo>
                  <a:lnTo>
                    <a:pt x="224676" y="201158"/>
                  </a:lnTo>
                  <a:lnTo>
                    <a:pt x="229505" y="206435"/>
                  </a:lnTo>
                  <a:lnTo>
                    <a:pt x="233934" y="209778"/>
                  </a:lnTo>
                  <a:lnTo>
                    <a:pt x="238783" y="212446"/>
                  </a:lnTo>
                  <a:lnTo>
                    <a:pt x="242631" y="213236"/>
                  </a:lnTo>
                  <a:lnTo>
                    <a:pt x="245612" y="212436"/>
                  </a:lnTo>
                  <a:lnTo>
                    <a:pt x="249127" y="210264"/>
                  </a:lnTo>
                  <a:lnTo>
                    <a:pt x="252346" y="207750"/>
                  </a:lnTo>
                  <a:lnTo>
                    <a:pt x="253813" y="205111"/>
                  </a:lnTo>
                  <a:lnTo>
                    <a:pt x="254861" y="202225"/>
                  </a:lnTo>
                  <a:lnTo>
                    <a:pt x="259718" y="198368"/>
                  </a:lnTo>
                  <a:lnTo>
                    <a:pt x="264157" y="194834"/>
                  </a:lnTo>
                  <a:lnTo>
                    <a:pt x="266176" y="195472"/>
                  </a:lnTo>
                  <a:lnTo>
                    <a:pt x="267595" y="196472"/>
                  </a:lnTo>
                  <a:lnTo>
                    <a:pt x="272149" y="194320"/>
                  </a:lnTo>
                  <a:lnTo>
                    <a:pt x="273730" y="193729"/>
                  </a:lnTo>
                  <a:lnTo>
                    <a:pt x="278064" y="192891"/>
                  </a:lnTo>
                  <a:lnTo>
                    <a:pt x="282540" y="194129"/>
                  </a:lnTo>
                  <a:lnTo>
                    <a:pt x="286112" y="197920"/>
                  </a:lnTo>
                  <a:lnTo>
                    <a:pt x="289570" y="200358"/>
                  </a:lnTo>
                  <a:lnTo>
                    <a:pt x="292665" y="200073"/>
                  </a:lnTo>
                  <a:lnTo>
                    <a:pt x="295227" y="198825"/>
                  </a:lnTo>
                  <a:lnTo>
                    <a:pt x="296923" y="196463"/>
                  </a:lnTo>
                  <a:lnTo>
                    <a:pt x="298209" y="193672"/>
                  </a:lnTo>
                  <a:lnTo>
                    <a:pt x="299924" y="191881"/>
                  </a:lnTo>
                  <a:lnTo>
                    <a:pt x="300181" y="191767"/>
                  </a:lnTo>
                  <a:lnTo>
                    <a:pt x="305695" y="192739"/>
                  </a:lnTo>
                  <a:lnTo>
                    <a:pt x="309153" y="192596"/>
                  </a:lnTo>
                  <a:lnTo>
                    <a:pt x="309525" y="192196"/>
                  </a:lnTo>
                  <a:lnTo>
                    <a:pt x="314087" y="192957"/>
                  </a:lnTo>
                  <a:lnTo>
                    <a:pt x="319126" y="196891"/>
                  </a:lnTo>
                  <a:lnTo>
                    <a:pt x="322250" y="201244"/>
                  </a:lnTo>
                  <a:lnTo>
                    <a:pt x="326250" y="206778"/>
                  </a:lnTo>
                  <a:lnTo>
                    <a:pt x="328108" y="208579"/>
                  </a:lnTo>
                  <a:lnTo>
                    <a:pt x="330813" y="209350"/>
                  </a:lnTo>
                  <a:lnTo>
                    <a:pt x="332937" y="209683"/>
                  </a:lnTo>
                  <a:lnTo>
                    <a:pt x="335785" y="210541"/>
                  </a:lnTo>
                  <a:lnTo>
                    <a:pt x="343310" y="211693"/>
                  </a:lnTo>
                  <a:lnTo>
                    <a:pt x="344453" y="212369"/>
                  </a:lnTo>
                  <a:lnTo>
                    <a:pt x="345224" y="213274"/>
                  </a:lnTo>
                  <a:lnTo>
                    <a:pt x="344529" y="216284"/>
                  </a:lnTo>
                  <a:lnTo>
                    <a:pt x="345196" y="217046"/>
                  </a:lnTo>
                  <a:lnTo>
                    <a:pt x="351301" y="214903"/>
                  </a:lnTo>
                  <a:lnTo>
                    <a:pt x="352940" y="213303"/>
                  </a:lnTo>
                  <a:lnTo>
                    <a:pt x="354949" y="208750"/>
                  </a:lnTo>
                  <a:lnTo>
                    <a:pt x="356750" y="204159"/>
                  </a:lnTo>
                  <a:lnTo>
                    <a:pt x="358093" y="202454"/>
                  </a:lnTo>
                  <a:lnTo>
                    <a:pt x="359512" y="202006"/>
                  </a:lnTo>
                  <a:lnTo>
                    <a:pt x="360941" y="202692"/>
                  </a:lnTo>
                  <a:lnTo>
                    <a:pt x="362941" y="205407"/>
                  </a:lnTo>
                  <a:lnTo>
                    <a:pt x="365646" y="208169"/>
                  </a:lnTo>
                  <a:lnTo>
                    <a:pt x="369304" y="209217"/>
                  </a:lnTo>
                  <a:lnTo>
                    <a:pt x="371533" y="209636"/>
                  </a:lnTo>
                  <a:lnTo>
                    <a:pt x="374990" y="209864"/>
                  </a:lnTo>
                  <a:lnTo>
                    <a:pt x="383124" y="208521"/>
                  </a:lnTo>
                  <a:lnTo>
                    <a:pt x="390735" y="205178"/>
                  </a:lnTo>
                  <a:lnTo>
                    <a:pt x="395078" y="201539"/>
                  </a:lnTo>
                  <a:lnTo>
                    <a:pt x="397097" y="196072"/>
                  </a:lnTo>
                  <a:lnTo>
                    <a:pt x="398364" y="189843"/>
                  </a:lnTo>
                  <a:lnTo>
                    <a:pt x="400308" y="185899"/>
                  </a:lnTo>
                  <a:lnTo>
                    <a:pt x="399498" y="181861"/>
                  </a:lnTo>
                  <a:lnTo>
                    <a:pt x="395669" y="178013"/>
                  </a:lnTo>
                  <a:lnTo>
                    <a:pt x="394374" y="176851"/>
                  </a:lnTo>
                  <a:lnTo>
                    <a:pt x="385058" y="174688"/>
                  </a:lnTo>
                  <a:lnTo>
                    <a:pt x="384486" y="173126"/>
                  </a:lnTo>
                  <a:lnTo>
                    <a:pt x="383953" y="172764"/>
                  </a:lnTo>
                  <a:lnTo>
                    <a:pt x="374771" y="169336"/>
                  </a:lnTo>
                  <a:lnTo>
                    <a:pt x="370351" y="167869"/>
                  </a:lnTo>
                  <a:lnTo>
                    <a:pt x="369104" y="165602"/>
                  </a:lnTo>
                  <a:lnTo>
                    <a:pt x="368285" y="162630"/>
                  </a:lnTo>
                  <a:lnTo>
                    <a:pt x="365417" y="159973"/>
                  </a:lnTo>
                  <a:lnTo>
                    <a:pt x="359722" y="157553"/>
                  </a:lnTo>
                  <a:lnTo>
                    <a:pt x="358731" y="155705"/>
                  </a:lnTo>
                  <a:lnTo>
                    <a:pt x="359674" y="153838"/>
                  </a:lnTo>
                  <a:lnTo>
                    <a:pt x="364170" y="151762"/>
                  </a:lnTo>
                  <a:lnTo>
                    <a:pt x="369304" y="147380"/>
                  </a:lnTo>
                  <a:lnTo>
                    <a:pt x="371275" y="146475"/>
                  </a:lnTo>
                  <a:lnTo>
                    <a:pt x="375838" y="146275"/>
                  </a:lnTo>
                  <a:lnTo>
                    <a:pt x="380067" y="142685"/>
                  </a:lnTo>
                  <a:lnTo>
                    <a:pt x="382981" y="140627"/>
                  </a:lnTo>
                  <a:lnTo>
                    <a:pt x="384506" y="138179"/>
                  </a:lnTo>
                  <a:lnTo>
                    <a:pt x="384106" y="135646"/>
                  </a:lnTo>
                  <a:lnTo>
                    <a:pt x="379876" y="127978"/>
                  </a:lnTo>
                  <a:lnTo>
                    <a:pt x="378619" y="123320"/>
                  </a:lnTo>
                  <a:lnTo>
                    <a:pt x="379372" y="120282"/>
                  </a:lnTo>
                  <a:lnTo>
                    <a:pt x="381801" y="116995"/>
                  </a:lnTo>
                  <a:lnTo>
                    <a:pt x="383181" y="115195"/>
                  </a:lnTo>
                  <a:lnTo>
                    <a:pt x="384839" y="111957"/>
                  </a:lnTo>
                  <a:lnTo>
                    <a:pt x="385925" y="110223"/>
                  </a:lnTo>
                  <a:lnTo>
                    <a:pt x="390192" y="109490"/>
                  </a:lnTo>
                  <a:lnTo>
                    <a:pt x="395364" y="109185"/>
                  </a:lnTo>
                  <a:lnTo>
                    <a:pt x="398917" y="109957"/>
                  </a:lnTo>
                  <a:lnTo>
                    <a:pt x="403879" y="110357"/>
                  </a:lnTo>
                  <a:lnTo>
                    <a:pt x="408404" y="110957"/>
                  </a:lnTo>
                  <a:lnTo>
                    <a:pt x="410689" y="111490"/>
                  </a:lnTo>
                  <a:lnTo>
                    <a:pt x="412375" y="110500"/>
                  </a:lnTo>
                  <a:lnTo>
                    <a:pt x="413595" y="108756"/>
                  </a:lnTo>
                  <a:lnTo>
                    <a:pt x="413557" y="106451"/>
                  </a:lnTo>
                  <a:lnTo>
                    <a:pt x="411775" y="104213"/>
                  </a:lnTo>
                  <a:lnTo>
                    <a:pt x="405136" y="101270"/>
                  </a:lnTo>
                  <a:lnTo>
                    <a:pt x="402289" y="98841"/>
                  </a:lnTo>
                  <a:lnTo>
                    <a:pt x="400060" y="99108"/>
                  </a:lnTo>
                  <a:lnTo>
                    <a:pt x="396326" y="98346"/>
                  </a:lnTo>
                  <a:lnTo>
                    <a:pt x="392954" y="96755"/>
                  </a:lnTo>
                  <a:lnTo>
                    <a:pt x="389973" y="96221"/>
                  </a:lnTo>
                  <a:lnTo>
                    <a:pt x="389001" y="94012"/>
                  </a:lnTo>
                  <a:lnTo>
                    <a:pt x="389611" y="90907"/>
                  </a:lnTo>
                  <a:lnTo>
                    <a:pt x="390763" y="89125"/>
                  </a:lnTo>
                  <a:lnTo>
                    <a:pt x="392964" y="88240"/>
                  </a:lnTo>
                  <a:lnTo>
                    <a:pt x="395354" y="88687"/>
                  </a:lnTo>
                  <a:lnTo>
                    <a:pt x="397955" y="87392"/>
                  </a:lnTo>
                  <a:lnTo>
                    <a:pt x="398707" y="86630"/>
                  </a:lnTo>
                  <a:lnTo>
                    <a:pt x="398926" y="85649"/>
                  </a:lnTo>
                  <a:lnTo>
                    <a:pt x="398507" y="84249"/>
                  </a:lnTo>
                  <a:lnTo>
                    <a:pt x="397297" y="83096"/>
                  </a:lnTo>
                  <a:lnTo>
                    <a:pt x="395583" y="82791"/>
                  </a:lnTo>
                  <a:lnTo>
                    <a:pt x="393611" y="83773"/>
                  </a:lnTo>
                  <a:lnTo>
                    <a:pt x="391249" y="84411"/>
                  </a:lnTo>
                  <a:lnTo>
                    <a:pt x="387258" y="82972"/>
                  </a:lnTo>
                  <a:lnTo>
                    <a:pt x="384077" y="81239"/>
                  </a:lnTo>
                  <a:lnTo>
                    <a:pt x="384239" y="79638"/>
                  </a:lnTo>
                  <a:lnTo>
                    <a:pt x="386592" y="77248"/>
                  </a:lnTo>
                  <a:lnTo>
                    <a:pt x="387648" y="75305"/>
                  </a:lnTo>
                  <a:lnTo>
                    <a:pt x="387648" y="72619"/>
                  </a:lnTo>
                  <a:lnTo>
                    <a:pt x="387648" y="69475"/>
                  </a:lnTo>
                  <a:lnTo>
                    <a:pt x="388468" y="65789"/>
                  </a:lnTo>
                  <a:lnTo>
                    <a:pt x="390802" y="63265"/>
                  </a:lnTo>
                  <a:lnTo>
                    <a:pt x="393545" y="61913"/>
                  </a:lnTo>
                  <a:lnTo>
                    <a:pt x="400612" y="64380"/>
                  </a:lnTo>
                  <a:lnTo>
                    <a:pt x="409451" y="66580"/>
                  </a:lnTo>
                  <a:lnTo>
                    <a:pt x="410966" y="66218"/>
                  </a:lnTo>
                  <a:lnTo>
                    <a:pt x="411414" y="65056"/>
                  </a:lnTo>
                  <a:lnTo>
                    <a:pt x="412423" y="64027"/>
                  </a:lnTo>
                  <a:lnTo>
                    <a:pt x="424692" y="63551"/>
                  </a:lnTo>
                  <a:lnTo>
                    <a:pt x="427073" y="62132"/>
                  </a:lnTo>
                  <a:lnTo>
                    <a:pt x="428263" y="60998"/>
                  </a:lnTo>
                  <a:lnTo>
                    <a:pt x="440055" y="59369"/>
                  </a:lnTo>
                  <a:lnTo>
                    <a:pt x="441456" y="57817"/>
                  </a:lnTo>
                  <a:lnTo>
                    <a:pt x="443189" y="56369"/>
                  </a:lnTo>
                  <a:lnTo>
                    <a:pt x="445904" y="56397"/>
                  </a:lnTo>
                  <a:lnTo>
                    <a:pt x="449132" y="55817"/>
                  </a:lnTo>
                  <a:lnTo>
                    <a:pt x="453638" y="54045"/>
                  </a:lnTo>
                  <a:lnTo>
                    <a:pt x="456829" y="53073"/>
                  </a:lnTo>
                  <a:lnTo>
                    <a:pt x="457362" y="52997"/>
                  </a:lnTo>
                  <a:lnTo>
                    <a:pt x="460734" y="53388"/>
                  </a:lnTo>
                  <a:lnTo>
                    <a:pt x="464915" y="51988"/>
                  </a:lnTo>
                  <a:lnTo>
                    <a:pt x="465820" y="51406"/>
                  </a:lnTo>
                  <a:lnTo>
                    <a:pt x="466497" y="50349"/>
                  </a:lnTo>
                  <a:lnTo>
                    <a:pt x="470145" y="48311"/>
                  </a:lnTo>
                  <a:lnTo>
                    <a:pt x="477145" y="46634"/>
                  </a:lnTo>
                  <a:lnTo>
                    <a:pt x="478850" y="47635"/>
                  </a:lnTo>
                  <a:lnTo>
                    <a:pt x="482194" y="48092"/>
                  </a:lnTo>
                  <a:lnTo>
                    <a:pt x="486452" y="47339"/>
                  </a:lnTo>
                  <a:lnTo>
                    <a:pt x="489595" y="46053"/>
                  </a:lnTo>
                  <a:lnTo>
                    <a:pt x="491424" y="47330"/>
                  </a:lnTo>
                  <a:lnTo>
                    <a:pt x="493909" y="48644"/>
                  </a:lnTo>
                  <a:lnTo>
                    <a:pt x="495767" y="47530"/>
                  </a:lnTo>
                  <a:lnTo>
                    <a:pt x="496691" y="44015"/>
                  </a:lnTo>
                  <a:lnTo>
                    <a:pt x="497891" y="40577"/>
                  </a:lnTo>
                  <a:lnTo>
                    <a:pt x="499996" y="38948"/>
                  </a:lnTo>
                  <a:lnTo>
                    <a:pt x="501663" y="38348"/>
                  </a:lnTo>
                  <a:lnTo>
                    <a:pt x="503168" y="37024"/>
                  </a:lnTo>
                  <a:lnTo>
                    <a:pt x="504301" y="35643"/>
                  </a:lnTo>
                  <a:lnTo>
                    <a:pt x="510464" y="35852"/>
                  </a:lnTo>
                  <a:lnTo>
                    <a:pt x="515979" y="32414"/>
                  </a:lnTo>
                  <a:lnTo>
                    <a:pt x="517065" y="33976"/>
                  </a:lnTo>
                  <a:lnTo>
                    <a:pt x="524228" y="33614"/>
                  </a:lnTo>
                  <a:lnTo>
                    <a:pt x="533124" y="31394"/>
                  </a:lnTo>
                  <a:lnTo>
                    <a:pt x="538449" y="30356"/>
                  </a:lnTo>
                  <a:lnTo>
                    <a:pt x="547640" y="28032"/>
                  </a:lnTo>
                  <a:lnTo>
                    <a:pt x="551888" y="26146"/>
                  </a:lnTo>
                  <a:lnTo>
                    <a:pt x="557975" y="24955"/>
                  </a:lnTo>
                  <a:lnTo>
                    <a:pt x="563556" y="24127"/>
                  </a:lnTo>
                  <a:lnTo>
                    <a:pt x="567204" y="20822"/>
                  </a:lnTo>
                  <a:lnTo>
                    <a:pt x="570148" y="20355"/>
                  </a:lnTo>
                  <a:lnTo>
                    <a:pt x="573729" y="20079"/>
                  </a:lnTo>
                  <a:lnTo>
                    <a:pt x="575920" y="19288"/>
                  </a:lnTo>
                  <a:lnTo>
                    <a:pt x="577349" y="18069"/>
                  </a:lnTo>
                  <a:lnTo>
                    <a:pt x="578272" y="15773"/>
                  </a:lnTo>
                  <a:lnTo>
                    <a:pt x="577768" y="12840"/>
                  </a:lnTo>
                  <a:lnTo>
                    <a:pt x="577253" y="10706"/>
                  </a:lnTo>
                  <a:lnTo>
                    <a:pt x="579816" y="9515"/>
                  </a:lnTo>
                  <a:lnTo>
                    <a:pt x="583473" y="9144"/>
                  </a:lnTo>
                  <a:lnTo>
                    <a:pt x="585778" y="8658"/>
                  </a:lnTo>
                  <a:lnTo>
                    <a:pt x="590808" y="3800"/>
                  </a:lnTo>
                  <a:lnTo>
                    <a:pt x="594275" y="1467"/>
                  </a:lnTo>
                  <a:lnTo>
                    <a:pt x="597865" y="0"/>
                  </a:lnTo>
                  <a:lnTo>
                    <a:pt x="605076" y="800"/>
                  </a:lnTo>
                  <a:lnTo>
                    <a:pt x="611657" y="1534"/>
                  </a:lnTo>
                  <a:lnTo>
                    <a:pt x="618258" y="3858"/>
                  </a:lnTo>
                  <a:lnTo>
                    <a:pt x="621725" y="6753"/>
                  </a:lnTo>
                  <a:lnTo>
                    <a:pt x="624707" y="8934"/>
                  </a:lnTo>
                  <a:lnTo>
                    <a:pt x="627526" y="9973"/>
                  </a:lnTo>
                  <a:lnTo>
                    <a:pt x="630079" y="10639"/>
                  </a:lnTo>
                  <a:lnTo>
                    <a:pt x="633041" y="9649"/>
                  </a:lnTo>
                  <a:lnTo>
                    <a:pt x="635137" y="8315"/>
                  </a:lnTo>
                  <a:lnTo>
                    <a:pt x="636356" y="6401"/>
                  </a:lnTo>
                  <a:lnTo>
                    <a:pt x="638204" y="5029"/>
                  </a:lnTo>
                  <a:lnTo>
                    <a:pt x="644938" y="3963"/>
                  </a:lnTo>
                  <a:lnTo>
                    <a:pt x="646329" y="6029"/>
                  </a:lnTo>
                  <a:lnTo>
                    <a:pt x="649529" y="12249"/>
                  </a:lnTo>
                  <a:lnTo>
                    <a:pt x="651710" y="20507"/>
                  </a:lnTo>
                  <a:lnTo>
                    <a:pt x="655301" y="31413"/>
                  </a:lnTo>
                  <a:lnTo>
                    <a:pt x="656883" y="36757"/>
                  </a:lnTo>
                  <a:lnTo>
                    <a:pt x="656187" y="39548"/>
                  </a:lnTo>
                  <a:lnTo>
                    <a:pt x="656197" y="43367"/>
                  </a:lnTo>
                  <a:lnTo>
                    <a:pt x="655997" y="47558"/>
                  </a:lnTo>
                  <a:lnTo>
                    <a:pt x="653349" y="52292"/>
                  </a:lnTo>
                  <a:lnTo>
                    <a:pt x="654425" y="54493"/>
                  </a:lnTo>
                  <a:lnTo>
                    <a:pt x="660931" y="56940"/>
                  </a:lnTo>
                  <a:lnTo>
                    <a:pt x="670036" y="56045"/>
                  </a:lnTo>
                  <a:lnTo>
                    <a:pt x="675656" y="54064"/>
                  </a:lnTo>
                  <a:lnTo>
                    <a:pt x="678790" y="54788"/>
                  </a:lnTo>
                  <a:lnTo>
                    <a:pt x="680428" y="53597"/>
                  </a:lnTo>
                  <a:lnTo>
                    <a:pt x="681485" y="50092"/>
                  </a:lnTo>
                  <a:lnTo>
                    <a:pt x="683648" y="49301"/>
                  </a:lnTo>
                  <a:lnTo>
                    <a:pt x="685867" y="51749"/>
                  </a:lnTo>
                  <a:lnTo>
                    <a:pt x="687477" y="55883"/>
                  </a:lnTo>
                  <a:lnTo>
                    <a:pt x="689020" y="58541"/>
                  </a:lnTo>
                  <a:lnTo>
                    <a:pt x="688906" y="61703"/>
                  </a:lnTo>
                  <a:lnTo>
                    <a:pt x="689477" y="65751"/>
                  </a:lnTo>
                  <a:lnTo>
                    <a:pt x="690610" y="66770"/>
                  </a:lnTo>
                  <a:lnTo>
                    <a:pt x="692839" y="65237"/>
                  </a:lnTo>
                  <a:lnTo>
                    <a:pt x="694325" y="64322"/>
                  </a:lnTo>
                  <a:lnTo>
                    <a:pt x="694677" y="63094"/>
                  </a:lnTo>
                  <a:lnTo>
                    <a:pt x="694049" y="61579"/>
                  </a:lnTo>
                  <a:lnTo>
                    <a:pt x="693754" y="60036"/>
                  </a:lnTo>
                  <a:lnTo>
                    <a:pt x="694249" y="58617"/>
                  </a:lnTo>
                  <a:lnTo>
                    <a:pt x="695306" y="58036"/>
                  </a:lnTo>
                  <a:lnTo>
                    <a:pt x="698478" y="58484"/>
                  </a:lnTo>
                  <a:lnTo>
                    <a:pt x="703098" y="59265"/>
                  </a:lnTo>
                  <a:lnTo>
                    <a:pt x="708584" y="65018"/>
                  </a:lnTo>
                  <a:lnTo>
                    <a:pt x="711546" y="66056"/>
                  </a:lnTo>
                  <a:lnTo>
                    <a:pt x="712794" y="66161"/>
                  </a:lnTo>
                  <a:lnTo>
                    <a:pt x="715576" y="65827"/>
                  </a:lnTo>
                  <a:lnTo>
                    <a:pt x="718919" y="64180"/>
                  </a:lnTo>
                  <a:lnTo>
                    <a:pt x="721166" y="62103"/>
                  </a:lnTo>
                  <a:lnTo>
                    <a:pt x="721919" y="61084"/>
                  </a:lnTo>
                  <a:lnTo>
                    <a:pt x="723215" y="61265"/>
                  </a:lnTo>
                  <a:lnTo>
                    <a:pt x="724443" y="62227"/>
                  </a:lnTo>
                  <a:lnTo>
                    <a:pt x="724529" y="64322"/>
                  </a:lnTo>
                  <a:lnTo>
                    <a:pt x="723548" y="67351"/>
                  </a:lnTo>
                  <a:lnTo>
                    <a:pt x="720214" y="70123"/>
                  </a:lnTo>
                  <a:lnTo>
                    <a:pt x="716071" y="72695"/>
                  </a:lnTo>
                  <a:lnTo>
                    <a:pt x="713556" y="77400"/>
                  </a:lnTo>
                  <a:lnTo>
                    <a:pt x="713023" y="82296"/>
                  </a:lnTo>
                  <a:lnTo>
                    <a:pt x="714118" y="84782"/>
                  </a:lnTo>
                  <a:lnTo>
                    <a:pt x="715061" y="86439"/>
                  </a:lnTo>
                  <a:lnTo>
                    <a:pt x="715328" y="88763"/>
                  </a:lnTo>
                  <a:lnTo>
                    <a:pt x="716261" y="89068"/>
                  </a:lnTo>
                  <a:lnTo>
                    <a:pt x="717957" y="88116"/>
                  </a:lnTo>
                  <a:lnTo>
                    <a:pt x="722576" y="83296"/>
                  </a:lnTo>
                  <a:lnTo>
                    <a:pt x="724929" y="82105"/>
                  </a:lnTo>
                  <a:lnTo>
                    <a:pt x="728339" y="81344"/>
                  </a:lnTo>
                  <a:lnTo>
                    <a:pt x="733949" y="81724"/>
                  </a:lnTo>
                  <a:lnTo>
                    <a:pt x="737721" y="83296"/>
                  </a:lnTo>
                  <a:lnTo>
                    <a:pt x="739521" y="85477"/>
                  </a:lnTo>
                  <a:lnTo>
                    <a:pt x="741502" y="87278"/>
                  </a:lnTo>
                  <a:lnTo>
                    <a:pt x="742874" y="86525"/>
                  </a:lnTo>
                  <a:lnTo>
                    <a:pt x="743579" y="84449"/>
                  </a:lnTo>
                  <a:lnTo>
                    <a:pt x="743617" y="82067"/>
                  </a:lnTo>
                  <a:lnTo>
                    <a:pt x="744198" y="80105"/>
                  </a:lnTo>
                  <a:lnTo>
                    <a:pt x="750332" y="75276"/>
                  </a:lnTo>
                  <a:lnTo>
                    <a:pt x="754419" y="72057"/>
                  </a:lnTo>
                  <a:lnTo>
                    <a:pt x="755818" y="71676"/>
                  </a:lnTo>
                  <a:lnTo>
                    <a:pt x="758552" y="72342"/>
                  </a:lnTo>
                  <a:lnTo>
                    <a:pt x="760248" y="71999"/>
                  </a:lnTo>
                  <a:lnTo>
                    <a:pt x="764734" y="68971"/>
                  </a:lnTo>
                  <a:lnTo>
                    <a:pt x="768925" y="65513"/>
                  </a:lnTo>
                  <a:lnTo>
                    <a:pt x="769334" y="63170"/>
                  </a:lnTo>
                  <a:lnTo>
                    <a:pt x="769497" y="61046"/>
                  </a:lnTo>
                  <a:lnTo>
                    <a:pt x="770534" y="60084"/>
                  </a:lnTo>
                  <a:lnTo>
                    <a:pt x="776402" y="59341"/>
                  </a:lnTo>
                  <a:lnTo>
                    <a:pt x="777374" y="58941"/>
                  </a:lnTo>
                  <a:lnTo>
                    <a:pt x="782384" y="56521"/>
                  </a:lnTo>
                  <a:lnTo>
                    <a:pt x="789327" y="52388"/>
                  </a:lnTo>
                  <a:lnTo>
                    <a:pt x="792699" y="49949"/>
                  </a:lnTo>
                  <a:lnTo>
                    <a:pt x="798843" y="48863"/>
                  </a:lnTo>
                  <a:lnTo>
                    <a:pt x="799986" y="48158"/>
                  </a:lnTo>
                  <a:lnTo>
                    <a:pt x="802024" y="46511"/>
                  </a:lnTo>
                  <a:lnTo>
                    <a:pt x="805872" y="44225"/>
                  </a:lnTo>
                  <a:lnTo>
                    <a:pt x="807958" y="43977"/>
                  </a:lnTo>
                  <a:lnTo>
                    <a:pt x="806663" y="49501"/>
                  </a:lnTo>
                  <a:lnTo>
                    <a:pt x="804367" y="55864"/>
                  </a:lnTo>
                  <a:lnTo>
                    <a:pt x="803072" y="57560"/>
                  </a:lnTo>
                  <a:lnTo>
                    <a:pt x="796843" y="57274"/>
                  </a:lnTo>
                  <a:lnTo>
                    <a:pt x="796852" y="59007"/>
                  </a:lnTo>
                  <a:lnTo>
                    <a:pt x="797833" y="61655"/>
                  </a:lnTo>
                  <a:lnTo>
                    <a:pt x="798538" y="63141"/>
                  </a:lnTo>
                  <a:lnTo>
                    <a:pt x="799291" y="64475"/>
                  </a:lnTo>
                  <a:lnTo>
                    <a:pt x="800967" y="66780"/>
                  </a:lnTo>
                  <a:lnTo>
                    <a:pt x="807521" y="72199"/>
                  </a:lnTo>
                  <a:lnTo>
                    <a:pt x="815855" y="79077"/>
                  </a:lnTo>
                  <a:lnTo>
                    <a:pt x="824855" y="86773"/>
                  </a:lnTo>
                  <a:lnTo>
                    <a:pt x="831142" y="92126"/>
                  </a:lnTo>
                  <a:lnTo>
                    <a:pt x="833685" y="94888"/>
                  </a:lnTo>
                  <a:lnTo>
                    <a:pt x="835305" y="97041"/>
                  </a:lnTo>
                  <a:lnTo>
                    <a:pt x="839934" y="104794"/>
                  </a:lnTo>
                  <a:lnTo>
                    <a:pt x="844335" y="112119"/>
                  </a:lnTo>
                  <a:lnTo>
                    <a:pt x="851754" y="124958"/>
                  </a:lnTo>
                  <a:lnTo>
                    <a:pt x="858317" y="137284"/>
                  </a:lnTo>
                  <a:lnTo>
                    <a:pt x="865556" y="150762"/>
                  </a:lnTo>
                  <a:lnTo>
                    <a:pt x="869738" y="158515"/>
                  </a:lnTo>
                  <a:lnTo>
                    <a:pt x="878291" y="174641"/>
                  </a:lnTo>
                  <a:lnTo>
                    <a:pt x="880577" y="179565"/>
                  </a:lnTo>
                  <a:lnTo>
                    <a:pt x="884911" y="188862"/>
                  </a:lnTo>
                  <a:lnTo>
                    <a:pt x="888731" y="197539"/>
                  </a:lnTo>
                  <a:lnTo>
                    <a:pt x="892112" y="205178"/>
                  </a:lnTo>
                  <a:lnTo>
                    <a:pt x="894245" y="205864"/>
                  </a:lnTo>
                  <a:lnTo>
                    <a:pt x="894417" y="203797"/>
                  </a:lnTo>
                  <a:lnTo>
                    <a:pt x="894798" y="202416"/>
                  </a:lnTo>
                  <a:lnTo>
                    <a:pt x="895884" y="201635"/>
                  </a:lnTo>
                  <a:lnTo>
                    <a:pt x="898379" y="199377"/>
                  </a:lnTo>
                  <a:lnTo>
                    <a:pt x="899722" y="198834"/>
                  </a:lnTo>
                  <a:lnTo>
                    <a:pt x="901722" y="199063"/>
                  </a:lnTo>
                  <a:lnTo>
                    <a:pt x="903818" y="197911"/>
                  </a:lnTo>
                  <a:lnTo>
                    <a:pt x="904590" y="195739"/>
                  </a:lnTo>
                  <a:lnTo>
                    <a:pt x="904085" y="191710"/>
                  </a:lnTo>
                  <a:lnTo>
                    <a:pt x="903761" y="189852"/>
                  </a:lnTo>
                  <a:lnTo>
                    <a:pt x="904475" y="187852"/>
                  </a:lnTo>
                  <a:lnTo>
                    <a:pt x="905618" y="187071"/>
                  </a:lnTo>
                  <a:lnTo>
                    <a:pt x="907209" y="186442"/>
                  </a:lnTo>
                  <a:lnTo>
                    <a:pt x="908676" y="186119"/>
                  </a:lnTo>
                  <a:lnTo>
                    <a:pt x="909876" y="183861"/>
                  </a:lnTo>
                  <a:lnTo>
                    <a:pt x="912143" y="183175"/>
                  </a:lnTo>
                  <a:lnTo>
                    <a:pt x="914229" y="183594"/>
                  </a:lnTo>
                  <a:lnTo>
                    <a:pt x="915944" y="183680"/>
                  </a:lnTo>
                  <a:lnTo>
                    <a:pt x="917458" y="185328"/>
                  </a:lnTo>
                  <a:lnTo>
                    <a:pt x="918306" y="187585"/>
                  </a:lnTo>
                  <a:lnTo>
                    <a:pt x="919944" y="187766"/>
                  </a:lnTo>
                  <a:lnTo>
                    <a:pt x="922620" y="187538"/>
                  </a:lnTo>
                  <a:lnTo>
                    <a:pt x="922992" y="189424"/>
                  </a:lnTo>
                  <a:lnTo>
                    <a:pt x="922230" y="192576"/>
                  </a:lnTo>
                  <a:lnTo>
                    <a:pt x="921287" y="195015"/>
                  </a:lnTo>
                  <a:lnTo>
                    <a:pt x="921125" y="196968"/>
                  </a:lnTo>
                  <a:lnTo>
                    <a:pt x="922544" y="197920"/>
                  </a:lnTo>
                  <a:lnTo>
                    <a:pt x="927745" y="197072"/>
                  </a:lnTo>
                  <a:lnTo>
                    <a:pt x="929583" y="197491"/>
                  </a:lnTo>
                  <a:lnTo>
                    <a:pt x="930173" y="199473"/>
                  </a:lnTo>
                  <a:lnTo>
                    <a:pt x="930916" y="201111"/>
                  </a:lnTo>
                  <a:lnTo>
                    <a:pt x="931279" y="203111"/>
                  </a:lnTo>
                  <a:lnTo>
                    <a:pt x="930736" y="205321"/>
                  </a:lnTo>
                  <a:lnTo>
                    <a:pt x="931669" y="206645"/>
                  </a:lnTo>
                  <a:lnTo>
                    <a:pt x="936155" y="206673"/>
                  </a:lnTo>
                  <a:lnTo>
                    <a:pt x="939318" y="205607"/>
                  </a:lnTo>
                  <a:lnTo>
                    <a:pt x="944176" y="205521"/>
                  </a:lnTo>
                  <a:lnTo>
                    <a:pt x="948567" y="207864"/>
                  </a:lnTo>
                  <a:lnTo>
                    <a:pt x="951605" y="207502"/>
                  </a:lnTo>
                  <a:lnTo>
                    <a:pt x="954663" y="206550"/>
                  </a:lnTo>
                  <a:lnTo>
                    <a:pt x="959148" y="207150"/>
                  </a:lnTo>
                  <a:lnTo>
                    <a:pt x="962302" y="205302"/>
                  </a:lnTo>
                  <a:lnTo>
                    <a:pt x="964473" y="202987"/>
                  </a:lnTo>
                  <a:lnTo>
                    <a:pt x="965149" y="201168"/>
                  </a:lnTo>
                  <a:lnTo>
                    <a:pt x="966283" y="200158"/>
                  </a:lnTo>
                  <a:lnTo>
                    <a:pt x="970512" y="200168"/>
                  </a:lnTo>
                  <a:lnTo>
                    <a:pt x="973179" y="199987"/>
                  </a:lnTo>
                  <a:lnTo>
                    <a:pt x="975151" y="197310"/>
                  </a:lnTo>
                  <a:lnTo>
                    <a:pt x="976951" y="196101"/>
                  </a:lnTo>
                  <a:lnTo>
                    <a:pt x="979980" y="195872"/>
                  </a:lnTo>
                  <a:lnTo>
                    <a:pt x="982209" y="195872"/>
                  </a:lnTo>
                  <a:lnTo>
                    <a:pt x="988200" y="198358"/>
                  </a:lnTo>
                  <a:lnTo>
                    <a:pt x="991848" y="200416"/>
                  </a:lnTo>
                  <a:lnTo>
                    <a:pt x="995639" y="203340"/>
                  </a:lnTo>
                  <a:lnTo>
                    <a:pt x="997915" y="205169"/>
                  </a:lnTo>
                  <a:lnTo>
                    <a:pt x="999449" y="209293"/>
                  </a:lnTo>
                  <a:lnTo>
                    <a:pt x="1002030" y="212322"/>
                  </a:lnTo>
                  <a:lnTo>
                    <a:pt x="1004088" y="215855"/>
                  </a:lnTo>
                  <a:lnTo>
                    <a:pt x="1004583" y="219332"/>
                  </a:lnTo>
                  <a:lnTo>
                    <a:pt x="1006278" y="225571"/>
                  </a:lnTo>
                  <a:lnTo>
                    <a:pt x="1008031" y="227619"/>
                  </a:lnTo>
                  <a:lnTo>
                    <a:pt x="1010108" y="227619"/>
                  </a:lnTo>
                  <a:lnTo>
                    <a:pt x="1012727" y="228467"/>
                  </a:lnTo>
                  <a:lnTo>
                    <a:pt x="1015622" y="229143"/>
                  </a:lnTo>
                  <a:lnTo>
                    <a:pt x="1021814" y="233762"/>
                  </a:lnTo>
                  <a:lnTo>
                    <a:pt x="1024090" y="233896"/>
                  </a:lnTo>
                  <a:lnTo>
                    <a:pt x="1025843" y="235001"/>
                  </a:lnTo>
                  <a:lnTo>
                    <a:pt x="1026109" y="237125"/>
                  </a:lnTo>
                  <a:lnTo>
                    <a:pt x="1025462" y="239582"/>
                  </a:lnTo>
                  <a:lnTo>
                    <a:pt x="1026138" y="241935"/>
                  </a:lnTo>
                  <a:lnTo>
                    <a:pt x="1028167" y="244935"/>
                  </a:lnTo>
                  <a:lnTo>
                    <a:pt x="1029767" y="247860"/>
                  </a:lnTo>
                  <a:lnTo>
                    <a:pt x="1031739" y="251403"/>
                  </a:lnTo>
                  <a:lnTo>
                    <a:pt x="1032339" y="253422"/>
                  </a:lnTo>
                  <a:lnTo>
                    <a:pt x="1033920" y="254089"/>
                  </a:lnTo>
                  <a:lnTo>
                    <a:pt x="1036054" y="253089"/>
                  </a:lnTo>
                  <a:lnTo>
                    <a:pt x="1039445" y="253851"/>
                  </a:lnTo>
                  <a:lnTo>
                    <a:pt x="1049646" y="255861"/>
                  </a:lnTo>
                  <a:lnTo>
                    <a:pt x="1051065" y="256108"/>
                  </a:lnTo>
                  <a:lnTo>
                    <a:pt x="1052151" y="258204"/>
                  </a:lnTo>
                  <a:lnTo>
                    <a:pt x="1053627" y="258032"/>
                  </a:lnTo>
                  <a:lnTo>
                    <a:pt x="1055323" y="257946"/>
                  </a:lnTo>
                  <a:lnTo>
                    <a:pt x="1057676" y="258194"/>
                  </a:lnTo>
                  <a:lnTo>
                    <a:pt x="1059314" y="256261"/>
                  </a:lnTo>
                  <a:lnTo>
                    <a:pt x="1060657" y="254565"/>
                  </a:lnTo>
                  <a:lnTo>
                    <a:pt x="1064019" y="252470"/>
                  </a:lnTo>
                  <a:lnTo>
                    <a:pt x="1066810" y="249622"/>
                  </a:lnTo>
                  <a:lnTo>
                    <a:pt x="1069153" y="247088"/>
                  </a:lnTo>
                  <a:lnTo>
                    <a:pt x="1070906" y="246755"/>
                  </a:lnTo>
                  <a:lnTo>
                    <a:pt x="1072325" y="247936"/>
                  </a:lnTo>
                  <a:lnTo>
                    <a:pt x="1072382" y="250127"/>
                  </a:lnTo>
                  <a:lnTo>
                    <a:pt x="1070629" y="251727"/>
                  </a:lnTo>
                  <a:lnTo>
                    <a:pt x="1069257" y="253660"/>
                  </a:lnTo>
                  <a:lnTo>
                    <a:pt x="1069582" y="255594"/>
                  </a:lnTo>
                  <a:lnTo>
                    <a:pt x="1071934" y="255765"/>
                  </a:lnTo>
                  <a:lnTo>
                    <a:pt x="1074544" y="258671"/>
                  </a:lnTo>
                  <a:lnTo>
                    <a:pt x="1078316" y="265462"/>
                  </a:lnTo>
                  <a:lnTo>
                    <a:pt x="1079592" y="266881"/>
                  </a:lnTo>
                  <a:lnTo>
                    <a:pt x="1081459" y="268214"/>
                  </a:lnTo>
                  <a:lnTo>
                    <a:pt x="1083526" y="268815"/>
                  </a:lnTo>
                  <a:lnTo>
                    <a:pt x="1085812" y="269786"/>
                  </a:lnTo>
                  <a:lnTo>
                    <a:pt x="1087508" y="272577"/>
                  </a:lnTo>
                  <a:lnTo>
                    <a:pt x="1088317" y="275111"/>
                  </a:lnTo>
                  <a:close/>
                  <a:moveTo>
                    <a:pt x="98936" y="436055"/>
                  </a:moveTo>
                  <a:lnTo>
                    <a:pt x="98013" y="436569"/>
                  </a:lnTo>
                  <a:lnTo>
                    <a:pt x="97450" y="434169"/>
                  </a:lnTo>
                  <a:lnTo>
                    <a:pt x="98479" y="432149"/>
                  </a:lnTo>
                  <a:lnTo>
                    <a:pt x="99946" y="431883"/>
                  </a:lnTo>
                  <a:lnTo>
                    <a:pt x="99441" y="435073"/>
                  </a:lnTo>
                  <a:lnTo>
                    <a:pt x="98936" y="436055"/>
                  </a:lnTo>
                  <a:close/>
                  <a:moveTo>
                    <a:pt x="95545" y="440474"/>
                  </a:moveTo>
                  <a:lnTo>
                    <a:pt x="94584" y="441531"/>
                  </a:lnTo>
                  <a:lnTo>
                    <a:pt x="93155" y="441370"/>
                  </a:lnTo>
                  <a:lnTo>
                    <a:pt x="90478" y="437379"/>
                  </a:lnTo>
                  <a:lnTo>
                    <a:pt x="91230" y="433321"/>
                  </a:lnTo>
                  <a:lnTo>
                    <a:pt x="92203" y="432492"/>
                  </a:lnTo>
                  <a:lnTo>
                    <a:pt x="93555" y="431921"/>
                  </a:lnTo>
                  <a:lnTo>
                    <a:pt x="93736" y="432816"/>
                  </a:lnTo>
                  <a:lnTo>
                    <a:pt x="91840" y="434635"/>
                  </a:lnTo>
                  <a:lnTo>
                    <a:pt x="91660" y="436931"/>
                  </a:lnTo>
                  <a:lnTo>
                    <a:pt x="93250" y="439474"/>
                  </a:lnTo>
                  <a:lnTo>
                    <a:pt x="95545" y="440474"/>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7" name="Freeform: Shape 36">
              <a:extLst>
                <a:ext uri="{FF2B5EF4-FFF2-40B4-BE49-F238E27FC236}">
                  <a16:creationId xmlns:a16="http://schemas.microsoft.com/office/drawing/2014/main" id="{FF5BD085-C43A-F63F-95AD-A5AA9861FE80}"/>
                </a:ext>
              </a:extLst>
            </p:cNvPr>
            <p:cNvSpPr>
              <a:spLocks/>
            </p:cNvSpPr>
            <p:nvPr/>
          </p:nvSpPr>
          <p:spPr>
            <a:xfrm>
              <a:off x="8485505" y="4053015"/>
              <a:ext cx="201510" cy="240106"/>
            </a:xfrm>
            <a:custGeom>
              <a:avLst/>
              <a:gdLst>
                <a:gd name="connsiteX0" fmla="*/ 53797 w 201510"/>
                <a:gd name="connsiteY0" fmla="*/ 3343 h 240106"/>
                <a:gd name="connsiteX1" fmla="*/ 55283 w 201510"/>
                <a:gd name="connsiteY1" fmla="*/ 6077 h 240106"/>
                <a:gd name="connsiteX2" fmla="*/ 58445 w 201510"/>
                <a:gd name="connsiteY2" fmla="*/ 9115 h 240106"/>
                <a:gd name="connsiteX3" fmla="*/ 62217 w 201510"/>
                <a:gd name="connsiteY3" fmla="*/ 13449 h 240106"/>
                <a:gd name="connsiteX4" fmla="*/ 63418 w 201510"/>
                <a:gd name="connsiteY4" fmla="*/ 15440 h 240106"/>
                <a:gd name="connsiteX5" fmla="*/ 65961 w 201510"/>
                <a:gd name="connsiteY5" fmla="*/ 16964 h 240106"/>
                <a:gd name="connsiteX6" fmla="*/ 66684 w 201510"/>
                <a:gd name="connsiteY6" fmla="*/ 18469 h 240106"/>
                <a:gd name="connsiteX7" fmla="*/ 67266 w 201510"/>
                <a:gd name="connsiteY7" fmla="*/ 20774 h 240106"/>
                <a:gd name="connsiteX8" fmla="*/ 67523 w 201510"/>
                <a:gd name="connsiteY8" fmla="*/ 22488 h 240106"/>
                <a:gd name="connsiteX9" fmla="*/ 68085 w 201510"/>
                <a:gd name="connsiteY9" fmla="*/ 23498 h 240106"/>
                <a:gd name="connsiteX10" fmla="*/ 68980 w 201510"/>
                <a:gd name="connsiteY10" fmla="*/ 23898 h 240106"/>
                <a:gd name="connsiteX11" fmla="*/ 70132 w 201510"/>
                <a:gd name="connsiteY11" fmla="*/ 23451 h 240106"/>
                <a:gd name="connsiteX12" fmla="*/ 70999 w 201510"/>
                <a:gd name="connsiteY12" fmla="*/ 22536 h 240106"/>
                <a:gd name="connsiteX13" fmla="*/ 71723 w 201510"/>
                <a:gd name="connsiteY13" fmla="*/ 20012 h 240106"/>
                <a:gd name="connsiteX14" fmla="*/ 72200 w 201510"/>
                <a:gd name="connsiteY14" fmla="*/ 19745 h 240106"/>
                <a:gd name="connsiteX15" fmla="*/ 72980 w 201510"/>
                <a:gd name="connsiteY15" fmla="*/ 21822 h 240106"/>
                <a:gd name="connsiteX16" fmla="*/ 73809 w 201510"/>
                <a:gd name="connsiteY16" fmla="*/ 22174 h 240106"/>
                <a:gd name="connsiteX17" fmla="*/ 74923 w 201510"/>
                <a:gd name="connsiteY17" fmla="*/ 22450 h 240106"/>
                <a:gd name="connsiteX18" fmla="*/ 75772 w 201510"/>
                <a:gd name="connsiteY18" fmla="*/ 23346 h 240106"/>
                <a:gd name="connsiteX19" fmla="*/ 76029 w 201510"/>
                <a:gd name="connsiteY19" fmla="*/ 24927 h 240106"/>
                <a:gd name="connsiteX20" fmla="*/ 75742 w 201510"/>
                <a:gd name="connsiteY20" fmla="*/ 26537 h 240106"/>
                <a:gd name="connsiteX21" fmla="*/ 74705 w 201510"/>
                <a:gd name="connsiteY21" fmla="*/ 28347 h 240106"/>
                <a:gd name="connsiteX22" fmla="*/ 74114 w 201510"/>
                <a:gd name="connsiteY22" fmla="*/ 30251 h 240106"/>
                <a:gd name="connsiteX23" fmla="*/ 73704 w 201510"/>
                <a:gd name="connsiteY23" fmla="*/ 33176 h 240106"/>
                <a:gd name="connsiteX24" fmla="*/ 73152 w 201510"/>
                <a:gd name="connsiteY24" fmla="*/ 35214 h 240106"/>
                <a:gd name="connsiteX25" fmla="*/ 74009 w 201510"/>
                <a:gd name="connsiteY25" fmla="*/ 37014 h 240106"/>
                <a:gd name="connsiteX26" fmla="*/ 79915 w 201510"/>
                <a:gd name="connsiteY26" fmla="*/ 45872 h 240106"/>
                <a:gd name="connsiteX27" fmla="*/ 82753 w 201510"/>
                <a:gd name="connsiteY27" fmla="*/ 47320 h 240106"/>
                <a:gd name="connsiteX28" fmla="*/ 89506 w 201510"/>
                <a:gd name="connsiteY28" fmla="*/ 49054 h 240106"/>
                <a:gd name="connsiteX29" fmla="*/ 91945 w 201510"/>
                <a:gd name="connsiteY29" fmla="*/ 50244 h 240106"/>
                <a:gd name="connsiteX30" fmla="*/ 94097 w 201510"/>
                <a:gd name="connsiteY30" fmla="*/ 51406 h 240106"/>
                <a:gd name="connsiteX31" fmla="*/ 96212 w 201510"/>
                <a:gd name="connsiteY31" fmla="*/ 50845 h 240106"/>
                <a:gd name="connsiteX32" fmla="*/ 98250 w 201510"/>
                <a:gd name="connsiteY32" fmla="*/ 48206 h 240106"/>
                <a:gd name="connsiteX33" fmla="*/ 100698 w 201510"/>
                <a:gd name="connsiteY33" fmla="*/ 46730 h 240106"/>
                <a:gd name="connsiteX34" fmla="*/ 105251 w 201510"/>
                <a:gd name="connsiteY34" fmla="*/ 44463 h 240106"/>
                <a:gd name="connsiteX35" fmla="*/ 106556 w 201510"/>
                <a:gd name="connsiteY35" fmla="*/ 44339 h 240106"/>
                <a:gd name="connsiteX36" fmla="*/ 109071 w 201510"/>
                <a:gd name="connsiteY36" fmla="*/ 45244 h 240106"/>
                <a:gd name="connsiteX37" fmla="*/ 113205 w 201510"/>
                <a:gd name="connsiteY37" fmla="*/ 47882 h 240106"/>
                <a:gd name="connsiteX38" fmla="*/ 116186 w 201510"/>
                <a:gd name="connsiteY38" fmla="*/ 50359 h 240106"/>
                <a:gd name="connsiteX39" fmla="*/ 118033 w 201510"/>
                <a:gd name="connsiteY39" fmla="*/ 51664 h 240106"/>
                <a:gd name="connsiteX40" fmla="*/ 119443 w 201510"/>
                <a:gd name="connsiteY40" fmla="*/ 52835 h 240106"/>
                <a:gd name="connsiteX41" fmla="*/ 119224 w 201510"/>
                <a:gd name="connsiteY41" fmla="*/ 54150 h 240106"/>
                <a:gd name="connsiteX42" fmla="*/ 118091 w 201510"/>
                <a:gd name="connsiteY42" fmla="*/ 55445 h 240106"/>
                <a:gd name="connsiteX43" fmla="*/ 116653 w 201510"/>
                <a:gd name="connsiteY43" fmla="*/ 56159 h 240106"/>
                <a:gd name="connsiteX44" fmla="*/ 114757 w 201510"/>
                <a:gd name="connsiteY44" fmla="*/ 57407 h 240106"/>
                <a:gd name="connsiteX45" fmla="*/ 113681 w 201510"/>
                <a:gd name="connsiteY45" fmla="*/ 58664 h 240106"/>
                <a:gd name="connsiteX46" fmla="*/ 114338 w 201510"/>
                <a:gd name="connsiteY46" fmla="*/ 59131 h 240106"/>
                <a:gd name="connsiteX47" fmla="*/ 117119 w 201510"/>
                <a:gd name="connsiteY47" fmla="*/ 59446 h 240106"/>
                <a:gd name="connsiteX48" fmla="*/ 120405 w 201510"/>
                <a:gd name="connsiteY48" fmla="*/ 60560 h 240106"/>
                <a:gd name="connsiteX49" fmla="*/ 121405 w 201510"/>
                <a:gd name="connsiteY49" fmla="*/ 61865 h 240106"/>
                <a:gd name="connsiteX50" fmla="*/ 121548 w 201510"/>
                <a:gd name="connsiteY50" fmla="*/ 62979 h 240106"/>
                <a:gd name="connsiteX51" fmla="*/ 121948 w 201510"/>
                <a:gd name="connsiteY51" fmla="*/ 64799 h 240106"/>
                <a:gd name="connsiteX52" fmla="*/ 122530 w 201510"/>
                <a:gd name="connsiteY52" fmla="*/ 65351 h 240106"/>
                <a:gd name="connsiteX53" fmla="*/ 125568 w 201510"/>
                <a:gd name="connsiteY53" fmla="*/ 65027 h 240106"/>
                <a:gd name="connsiteX54" fmla="*/ 126511 w 201510"/>
                <a:gd name="connsiteY54" fmla="*/ 65437 h 240106"/>
                <a:gd name="connsiteX55" fmla="*/ 127606 w 201510"/>
                <a:gd name="connsiteY55" fmla="*/ 66370 h 240106"/>
                <a:gd name="connsiteX56" fmla="*/ 128692 w 201510"/>
                <a:gd name="connsiteY56" fmla="*/ 68818 h 240106"/>
                <a:gd name="connsiteX57" fmla="*/ 128664 w 201510"/>
                <a:gd name="connsiteY57" fmla="*/ 70647 h 240106"/>
                <a:gd name="connsiteX58" fmla="*/ 126463 w 201510"/>
                <a:gd name="connsiteY58" fmla="*/ 72657 h 240106"/>
                <a:gd name="connsiteX59" fmla="*/ 125644 w 201510"/>
                <a:gd name="connsiteY59" fmla="*/ 73876 h 240106"/>
                <a:gd name="connsiteX60" fmla="*/ 125282 w 201510"/>
                <a:gd name="connsiteY60" fmla="*/ 75790 h 240106"/>
                <a:gd name="connsiteX61" fmla="*/ 123720 w 201510"/>
                <a:gd name="connsiteY61" fmla="*/ 78086 h 240106"/>
                <a:gd name="connsiteX62" fmla="*/ 119567 w 201510"/>
                <a:gd name="connsiteY62" fmla="*/ 81934 h 240106"/>
                <a:gd name="connsiteX63" fmla="*/ 118453 w 201510"/>
                <a:gd name="connsiteY63" fmla="*/ 82163 h 240106"/>
                <a:gd name="connsiteX64" fmla="*/ 110804 w 201510"/>
                <a:gd name="connsiteY64" fmla="*/ 80048 h 240106"/>
                <a:gd name="connsiteX65" fmla="*/ 107252 w 201510"/>
                <a:gd name="connsiteY65" fmla="*/ 80181 h 240106"/>
                <a:gd name="connsiteX66" fmla="*/ 105537 w 201510"/>
                <a:gd name="connsiteY66" fmla="*/ 80248 h 240106"/>
                <a:gd name="connsiteX67" fmla="*/ 104708 w 201510"/>
                <a:gd name="connsiteY67" fmla="*/ 80343 h 240106"/>
                <a:gd name="connsiteX68" fmla="*/ 104213 w 201510"/>
                <a:gd name="connsiteY68" fmla="*/ 81144 h 240106"/>
                <a:gd name="connsiteX69" fmla="*/ 105232 w 201510"/>
                <a:gd name="connsiteY69" fmla="*/ 83468 h 240106"/>
                <a:gd name="connsiteX70" fmla="*/ 105537 w 201510"/>
                <a:gd name="connsiteY70" fmla="*/ 85773 h 240106"/>
                <a:gd name="connsiteX71" fmla="*/ 104584 w 201510"/>
                <a:gd name="connsiteY71" fmla="*/ 87525 h 240106"/>
                <a:gd name="connsiteX72" fmla="*/ 102041 w 201510"/>
                <a:gd name="connsiteY72" fmla="*/ 89049 h 240106"/>
                <a:gd name="connsiteX73" fmla="*/ 101079 w 201510"/>
                <a:gd name="connsiteY73" fmla="*/ 89783 h 240106"/>
                <a:gd name="connsiteX74" fmla="*/ 100965 w 201510"/>
                <a:gd name="connsiteY74" fmla="*/ 90773 h 240106"/>
                <a:gd name="connsiteX75" fmla="*/ 101679 w 201510"/>
                <a:gd name="connsiteY75" fmla="*/ 91802 h 240106"/>
                <a:gd name="connsiteX76" fmla="*/ 104022 w 201510"/>
                <a:gd name="connsiteY76" fmla="*/ 92859 h 240106"/>
                <a:gd name="connsiteX77" fmla="*/ 106756 w 201510"/>
                <a:gd name="connsiteY77" fmla="*/ 93850 h 240106"/>
                <a:gd name="connsiteX78" fmla="*/ 115767 w 201510"/>
                <a:gd name="connsiteY78" fmla="*/ 99803 h 240106"/>
                <a:gd name="connsiteX79" fmla="*/ 117691 w 201510"/>
                <a:gd name="connsiteY79" fmla="*/ 101203 h 240106"/>
                <a:gd name="connsiteX80" fmla="*/ 120243 w 201510"/>
                <a:gd name="connsiteY80" fmla="*/ 103270 h 240106"/>
                <a:gd name="connsiteX81" fmla="*/ 123006 w 201510"/>
                <a:gd name="connsiteY81" fmla="*/ 104870 h 240106"/>
                <a:gd name="connsiteX82" fmla="*/ 130397 w 201510"/>
                <a:gd name="connsiteY82" fmla="*/ 106985 h 240106"/>
                <a:gd name="connsiteX83" fmla="*/ 133665 w 201510"/>
                <a:gd name="connsiteY83" fmla="*/ 108366 h 240106"/>
                <a:gd name="connsiteX84" fmla="*/ 134502 w 201510"/>
                <a:gd name="connsiteY84" fmla="*/ 109147 h 240106"/>
                <a:gd name="connsiteX85" fmla="*/ 134474 w 201510"/>
                <a:gd name="connsiteY85" fmla="*/ 110109 h 240106"/>
                <a:gd name="connsiteX86" fmla="*/ 133617 w 201510"/>
                <a:gd name="connsiteY86" fmla="*/ 111338 h 240106"/>
                <a:gd name="connsiteX87" fmla="*/ 132912 w 201510"/>
                <a:gd name="connsiteY87" fmla="*/ 113490 h 240106"/>
                <a:gd name="connsiteX88" fmla="*/ 132874 w 201510"/>
                <a:gd name="connsiteY88" fmla="*/ 114786 h 240106"/>
                <a:gd name="connsiteX89" fmla="*/ 133645 w 201510"/>
                <a:gd name="connsiteY89" fmla="*/ 116034 h 240106"/>
                <a:gd name="connsiteX90" fmla="*/ 134950 w 201510"/>
                <a:gd name="connsiteY90" fmla="*/ 117900 h 240106"/>
                <a:gd name="connsiteX91" fmla="*/ 137884 w 201510"/>
                <a:gd name="connsiteY91" fmla="*/ 120787 h 240106"/>
                <a:gd name="connsiteX92" fmla="*/ 139494 w 201510"/>
                <a:gd name="connsiteY92" fmla="*/ 122072 h 240106"/>
                <a:gd name="connsiteX93" fmla="*/ 141275 w 201510"/>
                <a:gd name="connsiteY93" fmla="*/ 122358 h 240106"/>
                <a:gd name="connsiteX94" fmla="*/ 142837 w 201510"/>
                <a:gd name="connsiteY94" fmla="*/ 123063 h 240106"/>
                <a:gd name="connsiteX95" fmla="*/ 144446 w 201510"/>
                <a:gd name="connsiteY95" fmla="*/ 125206 h 240106"/>
                <a:gd name="connsiteX96" fmla="*/ 146313 w 201510"/>
                <a:gd name="connsiteY96" fmla="*/ 127826 h 240106"/>
                <a:gd name="connsiteX97" fmla="*/ 146561 w 201510"/>
                <a:gd name="connsiteY97" fmla="*/ 129654 h 240106"/>
                <a:gd name="connsiteX98" fmla="*/ 147361 w 201510"/>
                <a:gd name="connsiteY98" fmla="*/ 131997 h 240106"/>
                <a:gd name="connsiteX99" fmla="*/ 149066 w 201510"/>
                <a:gd name="connsiteY99" fmla="*/ 134684 h 240106"/>
                <a:gd name="connsiteX100" fmla="*/ 151419 w 201510"/>
                <a:gd name="connsiteY100" fmla="*/ 137293 h 240106"/>
                <a:gd name="connsiteX101" fmla="*/ 154714 w 201510"/>
                <a:gd name="connsiteY101" fmla="*/ 140522 h 240106"/>
                <a:gd name="connsiteX102" fmla="*/ 156610 w 201510"/>
                <a:gd name="connsiteY102" fmla="*/ 142799 h 240106"/>
                <a:gd name="connsiteX103" fmla="*/ 157486 w 201510"/>
                <a:gd name="connsiteY103" fmla="*/ 143685 h 240106"/>
                <a:gd name="connsiteX104" fmla="*/ 164516 w 201510"/>
                <a:gd name="connsiteY104" fmla="*/ 149200 h 240106"/>
                <a:gd name="connsiteX105" fmla="*/ 166230 w 201510"/>
                <a:gd name="connsiteY105" fmla="*/ 151238 h 240106"/>
                <a:gd name="connsiteX106" fmla="*/ 168707 w 201510"/>
                <a:gd name="connsiteY106" fmla="*/ 155162 h 240106"/>
                <a:gd name="connsiteX107" fmla="*/ 169754 w 201510"/>
                <a:gd name="connsiteY107" fmla="*/ 155734 h 240106"/>
                <a:gd name="connsiteX108" fmla="*/ 170745 w 201510"/>
                <a:gd name="connsiteY108" fmla="*/ 156505 h 240106"/>
                <a:gd name="connsiteX109" fmla="*/ 171374 w 201510"/>
                <a:gd name="connsiteY109" fmla="*/ 158658 h 240106"/>
                <a:gd name="connsiteX110" fmla="*/ 171583 w 201510"/>
                <a:gd name="connsiteY110" fmla="*/ 160201 h 240106"/>
                <a:gd name="connsiteX111" fmla="*/ 171917 w 201510"/>
                <a:gd name="connsiteY111" fmla="*/ 164925 h 240106"/>
                <a:gd name="connsiteX112" fmla="*/ 173193 w 201510"/>
                <a:gd name="connsiteY112" fmla="*/ 166326 h 240106"/>
                <a:gd name="connsiteX113" fmla="*/ 174364 w 201510"/>
                <a:gd name="connsiteY113" fmla="*/ 168050 h 240106"/>
                <a:gd name="connsiteX114" fmla="*/ 174860 w 201510"/>
                <a:gd name="connsiteY114" fmla="*/ 169307 h 240106"/>
                <a:gd name="connsiteX115" fmla="*/ 175926 w 201510"/>
                <a:gd name="connsiteY115" fmla="*/ 170240 h 240106"/>
                <a:gd name="connsiteX116" fmla="*/ 177089 w 201510"/>
                <a:gd name="connsiteY116" fmla="*/ 170412 h 240106"/>
                <a:gd name="connsiteX117" fmla="*/ 178470 w 201510"/>
                <a:gd name="connsiteY117" fmla="*/ 169374 h 240106"/>
                <a:gd name="connsiteX118" fmla="*/ 179565 w 201510"/>
                <a:gd name="connsiteY118" fmla="*/ 168373 h 240106"/>
                <a:gd name="connsiteX119" fmla="*/ 180070 w 201510"/>
                <a:gd name="connsiteY119" fmla="*/ 168669 h 240106"/>
                <a:gd name="connsiteX120" fmla="*/ 181175 w 201510"/>
                <a:gd name="connsiteY120" fmla="*/ 171965 h 240106"/>
                <a:gd name="connsiteX121" fmla="*/ 182194 w 201510"/>
                <a:gd name="connsiteY121" fmla="*/ 173164 h 240106"/>
                <a:gd name="connsiteX122" fmla="*/ 184099 w 201510"/>
                <a:gd name="connsiteY122" fmla="*/ 174317 h 240106"/>
                <a:gd name="connsiteX123" fmla="*/ 185909 w 201510"/>
                <a:gd name="connsiteY123" fmla="*/ 175203 h 240106"/>
                <a:gd name="connsiteX124" fmla="*/ 189862 w 201510"/>
                <a:gd name="connsiteY124" fmla="*/ 179165 h 240106"/>
                <a:gd name="connsiteX125" fmla="*/ 191967 w 201510"/>
                <a:gd name="connsiteY125" fmla="*/ 180613 h 240106"/>
                <a:gd name="connsiteX126" fmla="*/ 193414 w 201510"/>
                <a:gd name="connsiteY126" fmla="*/ 181070 h 240106"/>
                <a:gd name="connsiteX127" fmla="*/ 194643 w 201510"/>
                <a:gd name="connsiteY127" fmla="*/ 181746 h 240106"/>
                <a:gd name="connsiteX128" fmla="*/ 195015 w 201510"/>
                <a:gd name="connsiteY128" fmla="*/ 183004 h 240106"/>
                <a:gd name="connsiteX129" fmla="*/ 194529 w 201510"/>
                <a:gd name="connsiteY129" fmla="*/ 184271 h 240106"/>
                <a:gd name="connsiteX130" fmla="*/ 193691 w 201510"/>
                <a:gd name="connsiteY130" fmla="*/ 185099 h 240106"/>
                <a:gd name="connsiteX131" fmla="*/ 189090 w 201510"/>
                <a:gd name="connsiteY131" fmla="*/ 187395 h 240106"/>
                <a:gd name="connsiteX132" fmla="*/ 188480 w 201510"/>
                <a:gd name="connsiteY132" fmla="*/ 188395 h 240106"/>
                <a:gd name="connsiteX133" fmla="*/ 189109 w 201510"/>
                <a:gd name="connsiteY133" fmla="*/ 189919 h 240106"/>
                <a:gd name="connsiteX134" fmla="*/ 190262 w 201510"/>
                <a:gd name="connsiteY134" fmla="*/ 191824 h 240106"/>
                <a:gd name="connsiteX135" fmla="*/ 191519 w 201510"/>
                <a:gd name="connsiteY135" fmla="*/ 193462 h 240106"/>
                <a:gd name="connsiteX136" fmla="*/ 193100 w 201510"/>
                <a:gd name="connsiteY136" fmla="*/ 195072 h 240106"/>
                <a:gd name="connsiteX137" fmla="*/ 196329 w 201510"/>
                <a:gd name="connsiteY137" fmla="*/ 197682 h 240106"/>
                <a:gd name="connsiteX138" fmla="*/ 199130 w 201510"/>
                <a:gd name="connsiteY138" fmla="*/ 199720 h 240106"/>
                <a:gd name="connsiteX139" fmla="*/ 200663 w 201510"/>
                <a:gd name="connsiteY139" fmla="*/ 201978 h 240106"/>
                <a:gd name="connsiteX140" fmla="*/ 201511 w 201510"/>
                <a:gd name="connsiteY140" fmla="*/ 203483 h 240106"/>
                <a:gd name="connsiteX141" fmla="*/ 200987 w 201510"/>
                <a:gd name="connsiteY141" fmla="*/ 205283 h 240106"/>
                <a:gd name="connsiteX142" fmla="*/ 199806 w 201510"/>
                <a:gd name="connsiteY142" fmla="*/ 207255 h 240106"/>
                <a:gd name="connsiteX143" fmla="*/ 198891 w 201510"/>
                <a:gd name="connsiteY143" fmla="*/ 208940 h 240106"/>
                <a:gd name="connsiteX144" fmla="*/ 197320 w 201510"/>
                <a:gd name="connsiteY144" fmla="*/ 209921 h 240106"/>
                <a:gd name="connsiteX145" fmla="*/ 196891 w 201510"/>
                <a:gd name="connsiteY145" fmla="*/ 211055 h 240106"/>
                <a:gd name="connsiteX146" fmla="*/ 197539 w 201510"/>
                <a:gd name="connsiteY146" fmla="*/ 212817 h 240106"/>
                <a:gd name="connsiteX147" fmla="*/ 198072 w 201510"/>
                <a:gd name="connsiteY147" fmla="*/ 214027 h 240106"/>
                <a:gd name="connsiteX148" fmla="*/ 197787 w 201510"/>
                <a:gd name="connsiteY148" fmla="*/ 215532 h 240106"/>
                <a:gd name="connsiteX149" fmla="*/ 197929 w 201510"/>
                <a:gd name="connsiteY149" fmla="*/ 218608 h 240106"/>
                <a:gd name="connsiteX150" fmla="*/ 196482 w 201510"/>
                <a:gd name="connsiteY150" fmla="*/ 219713 h 240106"/>
                <a:gd name="connsiteX151" fmla="*/ 195129 w 201510"/>
                <a:gd name="connsiteY151" fmla="*/ 222513 h 240106"/>
                <a:gd name="connsiteX152" fmla="*/ 194205 w 201510"/>
                <a:gd name="connsiteY152" fmla="*/ 222723 h 240106"/>
                <a:gd name="connsiteX153" fmla="*/ 191871 w 201510"/>
                <a:gd name="connsiteY153" fmla="*/ 221704 h 240106"/>
                <a:gd name="connsiteX154" fmla="*/ 191052 w 201510"/>
                <a:gd name="connsiteY154" fmla="*/ 222266 h 240106"/>
                <a:gd name="connsiteX155" fmla="*/ 189566 w 201510"/>
                <a:gd name="connsiteY155" fmla="*/ 224304 h 240106"/>
                <a:gd name="connsiteX156" fmla="*/ 186976 w 201510"/>
                <a:gd name="connsiteY156" fmla="*/ 226524 h 240106"/>
                <a:gd name="connsiteX157" fmla="*/ 185718 w 201510"/>
                <a:gd name="connsiteY157" fmla="*/ 226552 h 240106"/>
                <a:gd name="connsiteX158" fmla="*/ 184852 w 201510"/>
                <a:gd name="connsiteY158" fmla="*/ 226285 h 240106"/>
                <a:gd name="connsiteX159" fmla="*/ 183842 w 201510"/>
                <a:gd name="connsiteY159" fmla="*/ 227228 h 240106"/>
                <a:gd name="connsiteX160" fmla="*/ 182394 w 201510"/>
                <a:gd name="connsiteY160" fmla="*/ 228981 h 240106"/>
                <a:gd name="connsiteX161" fmla="*/ 181727 w 201510"/>
                <a:gd name="connsiteY161" fmla="*/ 228924 h 240106"/>
                <a:gd name="connsiteX162" fmla="*/ 179232 w 201510"/>
                <a:gd name="connsiteY162" fmla="*/ 229324 h 240106"/>
                <a:gd name="connsiteX163" fmla="*/ 178260 w 201510"/>
                <a:gd name="connsiteY163" fmla="*/ 228762 h 240106"/>
                <a:gd name="connsiteX164" fmla="*/ 177051 w 201510"/>
                <a:gd name="connsiteY164" fmla="*/ 227324 h 240106"/>
                <a:gd name="connsiteX165" fmla="*/ 175107 w 201510"/>
                <a:gd name="connsiteY165" fmla="*/ 225857 h 240106"/>
                <a:gd name="connsiteX166" fmla="*/ 173336 w 201510"/>
                <a:gd name="connsiteY166" fmla="*/ 224809 h 240106"/>
                <a:gd name="connsiteX167" fmla="*/ 172393 w 201510"/>
                <a:gd name="connsiteY167" fmla="*/ 224104 h 240106"/>
                <a:gd name="connsiteX168" fmla="*/ 171517 w 201510"/>
                <a:gd name="connsiteY168" fmla="*/ 222885 h 240106"/>
                <a:gd name="connsiteX169" fmla="*/ 170726 w 201510"/>
                <a:gd name="connsiteY169" fmla="*/ 222095 h 240106"/>
                <a:gd name="connsiteX170" fmla="*/ 169259 w 201510"/>
                <a:gd name="connsiteY170" fmla="*/ 223828 h 240106"/>
                <a:gd name="connsiteX171" fmla="*/ 166811 w 201510"/>
                <a:gd name="connsiteY171" fmla="*/ 225485 h 240106"/>
                <a:gd name="connsiteX172" fmla="*/ 164478 w 201510"/>
                <a:gd name="connsiteY172" fmla="*/ 225171 h 240106"/>
                <a:gd name="connsiteX173" fmla="*/ 163335 w 201510"/>
                <a:gd name="connsiteY173" fmla="*/ 224895 h 240106"/>
                <a:gd name="connsiteX174" fmla="*/ 162420 w 201510"/>
                <a:gd name="connsiteY174" fmla="*/ 227305 h 240106"/>
                <a:gd name="connsiteX175" fmla="*/ 161734 w 201510"/>
                <a:gd name="connsiteY175" fmla="*/ 227743 h 240106"/>
                <a:gd name="connsiteX176" fmla="*/ 157543 w 201510"/>
                <a:gd name="connsiteY176" fmla="*/ 228162 h 240106"/>
                <a:gd name="connsiteX177" fmla="*/ 156753 w 201510"/>
                <a:gd name="connsiteY177" fmla="*/ 228543 h 240106"/>
                <a:gd name="connsiteX178" fmla="*/ 157429 w 201510"/>
                <a:gd name="connsiteY178" fmla="*/ 230743 h 240106"/>
                <a:gd name="connsiteX179" fmla="*/ 159905 w 201510"/>
                <a:gd name="connsiteY179" fmla="*/ 234467 h 240106"/>
                <a:gd name="connsiteX180" fmla="*/ 160648 w 201510"/>
                <a:gd name="connsiteY180" fmla="*/ 236601 h 240106"/>
                <a:gd name="connsiteX181" fmla="*/ 159105 w 201510"/>
                <a:gd name="connsiteY181" fmla="*/ 240106 h 240106"/>
                <a:gd name="connsiteX182" fmla="*/ 154762 w 201510"/>
                <a:gd name="connsiteY182" fmla="*/ 240011 h 240106"/>
                <a:gd name="connsiteX183" fmla="*/ 152819 w 201510"/>
                <a:gd name="connsiteY183" fmla="*/ 238592 h 240106"/>
                <a:gd name="connsiteX184" fmla="*/ 151009 w 201510"/>
                <a:gd name="connsiteY184" fmla="*/ 236601 h 240106"/>
                <a:gd name="connsiteX185" fmla="*/ 150362 w 201510"/>
                <a:gd name="connsiteY185" fmla="*/ 235620 h 240106"/>
                <a:gd name="connsiteX186" fmla="*/ 144799 w 201510"/>
                <a:gd name="connsiteY186" fmla="*/ 233667 h 240106"/>
                <a:gd name="connsiteX187" fmla="*/ 141075 w 201510"/>
                <a:gd name="connsiteY187" fmla="*/ 235010 h 240106"/>
                <a:gd name="connsiteX188" fmla="*/ 139941 w 201510"/>
                <a:gd name="connsiteY188" fmla="*/ 234944 h 240106"/>
                <a:gd name="connsiteX189" fmla="*/ 138208 w 201510"/>
                <a:gd name="connsiteY189" fmla="*/ 233524 h 240106"/>
                <a:gd name="connsiteX190" fmla="*/ 137150 w 201510"/>
                <a:gd name="connsiteY190" fmla="*/ 232458 h 240106"/>
                <a:gd name="connsiteX191" fmla="*/ 136122 w 201510"/>
                <a:gd name="connsiteY191" fmla="*/ 230839 h 240106"/>
                <a:gd name="connsiteX192" fmla="*/ 135541 w 201510"/>
                <a:gd name="connsiteY192" fmla="*/ 229200 h 240106"/>
                <a:gd name="connsiteX193" fmla="*/ 135493 w 201510"/>
                <a:gd name="connsiteY193" fmla="*/ 228457 h 240106"/>
                <a:gd name="connsiteX194" fmla="*/ 137093 w 201510"/>
                <a:gd name="connsiteY194" fmla="*/ 227867 h 240106"/>
                <a:gd name="connsiteX195" fmla="*/ 139732 w 201510"/>
                <a:gd name="connsiteY195" fmla="*/ 226524 h 240106"/>
                <a:gd name="connsiteX196" fmla="*/ 141884 w 201510"/>
                <a:gd name="connsiteY196" fmla="*/ 225019 h 240106"/>
                <a:gd name="connsiteX197" fmla="*/ 143303 w 201510"/>
                <a:gd name="connsiteY197" fmla="*/ 223418 h 240106"/>
                <a:gd name="connsiteX198" fmla="*/ 143875 w 201510"/>
                <a:gd name="connsiteY198" fmla="*/ 221752 h 240106"/>
                <a:gd name="connsiteX199" fmla="*/ 143951 w 201510"/>
                <a:gd name="connsiteY199" fmla="*/ 219818 h 240106"/>
                <a:gd name="connsiteX200" fmla="*/ 144570 w 201510"/>
                <a:gd name="connsiteY200" fmla="*/ 214808 h 240106"/>
                <a:gd name="connsiteX201" fmla="*/ 145199 w 201510"/>
                <a:gd name="connsiteY201" fmla="*/ 212369 h 240106"/>
                <a:gd name="connsiteX202" fmla="*/ 144846 w 201510"/>
                <a:gd name="connsiteY202" fmla="*/ 209360 h 240106"/>
                <a:gd name="connsiteX203" fmla="*/ 143694 w 201510"/>
                <a:gd name="connsiteY203" fmla="*/ 206997 h 240106"/>
                <a:gd name="connsiteX204" fmla="*/ 143694 w 201510"/>
                <a:gd name="connsiteY204" fmla="*/ 203445 h 240106"/>
                <a:gd name="connsiteX205" fmla="*/ 144113 w 201510"/>
                <a:gd name="connsiteY205" fmla="*/ 201711 h 240106"/>
                <a:gd name="connsiteX206" fmla="*/ 144303 w 201510"/>
                <a:gd name="connsiteY206" fmla="*/ 200568 h 240106"/>
                <a:gd name="connsiteX207" fmla="*/ 145923 w 201510"/>
                <a:gd name="connsiteY207" fmla="*/ 199130 h 240106"/>
                <a:gd name="connsiteX208" fmla="*/ 147038 w 201510"/>
                <a:gd name="connsiteY208" fmla="*/ 197063 h 240106"/>
                <a:gd name="connsiteX209" fmla="*/ 147666 w 201510"/>
                <a:gd name="connsiteY209" fmla="*/ 194367 h 240106"/>
                <a:gd name="connsiteX210" fmla="*/ 147723 w 201510"/>
                <a:gd name="connsiteY210" fmla="*/ 192424 h 240106"/>
                <a:gd name="connsiteX211" fmla="*/ 147218 w 201510"/>
                <a:gd name="connsiteY211" fmla="*/ 191224 h 240106"/>
                <a:gd name="connsiteX212" fmla="*/ 145618 w 201510"/>
                <a:gd name="connsiteY212" fmla="*/ 190081 h 240106"/>
                <a:gd name="connsiteX213" fmla="*/ 142942 w 201510"/>
                <a:gd name="connsiteY213" fmla="*/ 189005 h 240106"/>
                <a:gd name="connsiteX214" fmla="*/ 141246 w 201510"/>
                <a:gd name="connsiteY214" fmla="*/ 187633 h 240106"/>
                <a:gd name="connsiteX215" fmla="*/ 140561 w 201510"/>
                <a:gd name="connsiteY215" fmla="*/ 185985 h 240106"/>
                <a:gd name="connsiteX216" fmla="*/ 140627 w 201510"/>
                <a:gd name="connsiteY216" fmla="*/ 184537 h 240106"/>
                <a:gd name="connsiteX217" fmla="*/ 141446 w 201510"/>
                <a:gd name="connsiteY217" fmla="*/ 183280 h 240106"/>
                <a:gd name="connsiteX218" fmla="*/ 139427 w 201510"/>
                <a:gd name="connsiteY218" fmla="*/ 181889 h 240106"/>
                <a:gd name="connsiteX219" fmla="*/ 134560 w 201510"/>
                <a:gd name="connsiteY219" fmla="*/ 180356 h 240106"/>
                <a:gd name="connsiteX220" fmla="*/ 131845 w 201510"/>
                <a:gd name="connsiteY220" fmla="*/ 178508 h 240106"/>
                <a:gd name="connsiteX221" fmla="*/ 131273 w 201510"/>
                <a:gd name="connsiteY221" fmla="*/ 176356 h 240106"/>
                <a:gd name="connsiteX222" fmla="*/ 129244 w 201510"/>
                <a:gd name="connsiteY222" fmla="*/ 173536 h 240106"/>
                <a:gd name="connsiteX223" fmla="*/ 125759 w 201510"/>
                <a:gd name="connsiteY223" fmla="*/ 170040 h 240106"/>
                <a:gd name="connsiteX224" fmla="*/ 123920 w 201510"/>
                <a:gd name="connsiteY224" fmla="*/ 165011 h 240106"/>
                <a:gd name="connsiteX225" fmla="*/ 123730 w 201510"/>
                <a:gd name="connsiteY225" fmla="*/ 158439 h 240106"/>
                <a:gd name="connsiteX226" fmla="*/ 124140 w 201510"/>
                <a:gd name="connsiteY226" fmla="*/ 153086 h 240106"/>
                <a:gd name="connsiteX227" fmla="*/ 125663 w 201510"/>
                <a:gd name="connsiteY227" fmla="*/ 146885 h 240106"/>
                <a:gd name="connsiteX228" fmla="*/ 123625 w 201510"/>
                <a:gd name="connsiteY228" fmla="*/ 142389 h 240106"/>
                <a:gd name="connsiteX229" fmla="*/ 121387 w 201510"/>
                <a:gd name="connsiteY229" fmla="*/ 140018 h 240106"/>
                <a:gd name="connsiteX230" fmla="*/ 118272 w 201510"/>
                <a:gd name="connsiteY230" fmla="*/ 138274 h 240106"/>
                <a:gd name="connsiteX231" fmla="*/ 115300 w 201510"/>
                <a:gd name="connsiteY231" fmla="*/ 135779 h 240106"/>
                <a:gd name="connsiteX232" fmla="*/ 112471 w 201510"/>
                <a:gd name="connsiteY232" fmla="*/ 132512 h 240106"/>
                <a:gd name="connsiteX233" fmla="*/ 109099 w 201510"/>
                <a:gd name="connsiteY233" fmla="*/ 127692 h 240106"/>
                <a:gd name="connsiteX234" fmla="*/ 105156 w 201510"/>
                <a:gd name="connsiteY234" fmla="*/ 121310 h 240106"/>
                <a:gd name="connsiteX235" fmla="*/ 102508 w 201510"/>
                <a:gd name="connsiteY235" fmla="*/ 118453 h 240106"/>
                <a:gd name="connsiteX236" fmla="*/ 101146 w 201510"/>
                <a:gd name="connsiteY236" fmla="*/ 119120 h 240106"/>
                <a:gd name="connsiteX237" fmla="*/ 98298 w 201510"/>
                <a:gd name="connsiteY237" fmla="*/ 118520 h 240106"/>
                <a:gd name="connsiteX238" fmla="*/ 93955 w 201510"/>
                <a:gd name="connsiteY238" fmla="*/ 116672 h 240106"/>
                <a:gd name="connsiteX239" fmla="*/ 90173 w 201510"/>
                <a:gd name="connsiteY239" fmla="*/ 115672 h 240106"/>
                <a:gd name="connsiteX240" fmla="*/ 86935 w 201510"/>
                <a:gd name="connsiteY240" fmla="*/ 115529 h 240106"/>
                <a:gd name="connsiteX241" fmla="*/ 84830 w 201510"/>
                <a:gd name="connsiteY241" fmla="*/ 115948 h 240106"/>
                <a:gd name="connsiteX242" fmla="*/ 83858 w 201510"/>
                <a:gd name="connsiteY242" fmla="*/ 116929 h 240106"/>
                <a:gd name="connsiteX243" fmla="*/ 83782 w 201510"/>
                <a:gd name="connsiteY243" fmla="*/ 117891 h 240106"/>
                <a:gd name="connsiteX244" fmla="*/ 84601 w 201510"/>
                <a:gd name="connsiteY244" fmla="*/ 118843 h 240106"/>
                <a:gd name="connsiteX245" fmla="*/ 84153 w 201510"/>
                <a:gd name="connsiteY245" fmla="*/ 119586 h 240106"/>
                <a:gd name="connsiteX246" fmla="*/ 82458 w 201510"/>
                <a:gd name="connsiteY246" fmla="*/ 120120 h 240106"/>
                <a:gd name="connsiteX247" fmla="*/ 81096 w 201510"/>
                <a:gd name="connsiteY247" fmla="*/ 121168 h 240106"/>
                <a:gd name="connsiteX248" fmla="*/ 79553 w 201510"/>
                <a:gd name="connsiteY248" fmla="*/ 123511 h 240106"/>
                <a:gd name="connsiteX249" fmla="*/ 79591 w 201510"/>
                <a:gd name="connsiteY249" fmla="*/ 123415 h 240106"/>
                <a:gd name="connsiteX250" fmla="*/ 79534 w 201510"/>
                <a:gd name="connsiteY250" fmla="*/ 123539 h 240106"/>
                <a:gd name="connsiteX251" fmla="*/ 79553 w 201510"/>
                <a:gd name="connsiteY251" fmla="*/ 123511 h 240106"/>
                <a:gd name="connsiteX252" fmla="*/ 78495 w 201510"/>
                <a:gd name="connsiteY252" fmla="*/ 126578 h 240106"/>
                <a:gd name="connsiteX253" fmla="*/ 76885 w 201510"/>
                <a:gd name="connsiteY253" fmla="*/ 127759 h 240106"/>
                <a:gd name="connsiteX254" fmla="*/ 74409 w 201510"/>
                <a:gd name="connsiteY254" fmla="*/ 128016 h 240106"/>
                <a:gd name="connsiteX255" fmla="*/ 71980 w 201510"/>
                <a:gd name="connsiteY255" fmla="*/ 128892 h 240106"/>
                <a:gd name="connsiteX256" fmla="*/ 69580 w 201510"/>
                <a:gd name="connsiteY256" fmla="*/ 130378 h 240106"/>
                <a:gd name="connsiteX257" fmla="*/ 68437 w 201510"/>
                <a:gd name="connsiteY257" fmla="*/ 131512 h 240106"/>
                <a:gd name="connsiteX258" fmla="*/ 68570 w 201510"/>
                <a:gd name="connsiteY258" fmla="*/ 132283 h 240106"/>
                <a:gd name="connsiteX259" fmla="*/ 68046 w 201510"/>
                <a:gd name="connsiteY259" fmla="*/ 132455 h 240106"/>
                <a:gd name="connsiteX260" fmla="*/ 66875 w 201510"/>
                <a:gd name="connsiteY260" fmla="*/ 132026 h 240106"/>
                <a:gd name="connsiteX261" fmla="*/ 66323 w 201510"/>
                <a:gd name="connsiteY261" fmla="*/ 131016 h 240106"/>
                <a:gd name="connsiteX262" fmla="*/ 66389 w 201510"/>
                <a:gd name="connsiteY262" fmla="*/ 129416 h 240106"/>
                <a:gd name="connsiteX263" fmla="*/ 65161 w 201510"/>
                <a:gd name="connsiteY263" fmla="*/ 128349 h 240106"/>
                <a:gd name="connsiteX264" fmla="*/ 62655 w 201510"/>
                <a:gd name="connsiteY264" fmla="*/ 127797 h 240106"/>
                <a:gd name="connsiteX265" fmla="*/ 59798 w 201510"/>
                <a:gd name="connsiteY265" fmla="*/ 126092 h 240106"/>
                <a:gd name="connsiteX266" fmla="*/ 56579 w 201510"/>
                <a:gd name="connsiteY266" fmla="*/ 123206 h 240106"/>
                <a:gd name="connsiteX267" fmla="*/ 54350 w 201510"/>
                <a:gd name="connsiteY267" fmla="*/ 121673 h 240106"/>
                <a:gd name="connsiteX268" fmla="*/ 53102 w 201510"/>
                <a:gd name="connsiteY268" fmla="*/ 121482 h 240106"/>
                <a:gd name="connsiteX269" fmla="*/ 51321 w 201510"/>
                <a:gd name="connsiteY269" fmla="*/ 122625 h 240106"/>
                <a:gd name="connsiteX270" fmla="*/ 48977 w 201510"/>
                <a:gd name="connsiteY270" fmla="*/ 125101 h 240106"/>
                <a:gd name="connsiteX271" fmla="*/ 47054 w 201510"/>
                <a:gd name="connsiteY271" fmla="*/ 126073 h 240106"/>
                <a:gd name="connsiteX272" fmla="*/ 45539 w 201510"/>
                <a:gd name="connsiteY272" fmla="*/ 125568 h 240106"/>
                <a:gd name="connsiteX273" fmla="*/ 44368 w 201510"/>
                <a:gd name="connsiteY273" fmla="*/ 126435 h 240106"/>
                <a:gd name="connsiteX274" fmla="*/ 43548 w 201510"/>
                <a:gd name="connsiteY274" fmla="*/ 128692 h 240106"/>
                <a:gd name="connsiteX275" fmla="*/ 42033 w 201510"/>
                <a:gd name="connsiteY275" fmla="*/ 130455 h 240106"/>
                <a:gd name="connsiteX276" fmla="*/ 38719 w 201510"/>
                <a:gd name="connsiteY276" fmla="*/ 132388 h 240106"/>
                <a:gd name="connsiteX277" fmla="*/ 38500 w 201510"/>
                <a:gd name="connsiteY277" fmla="*/ 132617 h 240106"/>
                <a:gd name="connsiteX278" fmla="*/ 34709 w 201510"/>
                <a:gd name="connsiteY278" fmla="*/ 135217 h 240106"/>
                <a:gd name="connsiteX279" fmla="*/ 31671 w 201510"/>
                <a:gd name="connsiteY279" fmla="*/ 137836 h 240106"/>
                <a:gd name="connsiteX280" fmla="*/ 28137 w 201510"/>
                <a:gd name="connsiteY280" fmla="*/ 141351 h 240106"/>
                <a:gd name="connsiteX281" fmla="*/ 26470 w 201510"/>
                <a:gd name="connsiteY281" fmla="*/ 141894 h 240106"/>
                <a:gd name="connsiteX282" fmla="*/ 24879 w 201510"/>
                <a:gd name="connsiteY282" fmla="*/ 141037 h 240106"/>
                <a:gd name="connsiteX283" fmla="*/ 22479 w 201510"/>
                <a:gd name="connsiteY283" fmla="*/ 140180 h 240106"/>
                <a:gd name="connsiteX284" fmla="*/ 21212 w 201510"/>
                <a:gd name="connsiteY284" fmla="*/ 138989 h 240106"/>
                <a:gd name="connsiteX285" fmla="*/ 23632 w 201510"/>
                <a:gd name="connsiteY285" fmla="*/ 133036 h 240106"/>
                <a:gd name="connsiteX286" fmla="*/ 26689 w 201510"/>
                <a:gd name="connsiteY286" fmla="*/ 126435 h 240106"/>
                <a:gd name="connsiteX287" fmla="*/ 27508 w 201510"/>
                <a:gd name="connsiteY287" fmla="*/ 123387 h 240106"/>
                <a:gd name="connsiteX288" fmla="*/ 27632 w 201510"/>
                <a:gd name="connsiteY288" fmla="*/ 121158 h 240106"/>
                <a:gd name="connsiteX289" fmla="*/ 27337 w 201510"/>
                <a:gd name="connsiteY289" fmla="*/ 119348 h 240106"/>
                <a:gd name="connsiteX290" fmla="*/ 26137 w 201510"/>
                <a:gd name="connsiteY290" fmla="*/ 117453 h 240106"/>
                <a:gd name="connsiteX291" fmla="*/ 25012 w 201510"/>
                <a:gd name="connsiteY291" fmla="*/ 115986 h 240106"/>
                <a:gd name="connsiteX292" fmla="*/ 24908 w 201510"/>
                <a:gd name="connsiteY292" fmla="*/ 115005 h 240106"/>
                <a:gd name="connsiteX293" fmla="*/ 25270 w 201510"/>
                <a:gd name="connsiteY293" fmla="*/ 113976 h 240106"/>
                <a:gd name="connsiteX294" fmla="*/ 26498 w 201510"/>
                <a:gd name="connsiteY294" fmla="*/ 112443 h 240106"/>
                <a:gd name="connsiteX295" fmla="*/ 28080 w 201510"/>
                <a:gd name="connsiteY295" fmla="*/ 110061 h 240106"/>
                <a:gd name="connsiteX296" fmla="*/ 29546 w 201510"/>
                <a:gd name="connsiteY296" fmla="*/ 105175 h 240106"/>
                <a:gd name="connsiteX297" fmla="*/ 31309 w 201510"/>
                <a:gd name="connsiteY297" fmla="*/ 99994 h 240106"/>
                <a:gd name="connsiteX298" fmla="*/ 31137 w 201510"/>
                <a:gd name="connsiteY298" fmla="*/ 96850 h 240106"/>
                <a:gd name="connsiteX299" fmla="*/ 29718 w 201510"/>
                <a:gd name="connsiteY299" fmla="*/ 93402 h 240106"/>
                <a:gd name="connsiteX300" fmla="*/ 28937 w 201510"/>
                <a:gd name="connsiteY300" fmla="*/ 90126 h 240106"/>
                <a:gd name="connsiteX301" fmla="*/ 29556 w 201510"/>
                <a:gd name="connsiteY301" fmla="*/ 85658 h 240106"/>
                <a:gd name="connsiteX302" fmla="*/ 29327 w 201510"/>
                <a:gd name="connsiteY302" fmla="*/ 83915 h 240106"/>
                <a:gd name="connsiteX303" fmla="*/ 27794 w 201510"/>
                <a:gd name="connsiteY303" fmla="*/ 83039 h 240106"/>
                <a:gd name="connsiteX304" fmla="*/ 22765 w 201510"/>
                <a:gd name="connsiteY304" fmla="*/ 82153 h 240106"/>
                <a:gd name="connsiteX305" fmla="*/ 21145 w 201510"/>
                <a:gd name="connsiteY305" fmla="*/ 82305 h 240106"/>
                <a:gd name="connsiteX306" fmla="*/ 19869 w 201510"/>
                <a:gd name="connsiteY306" fmla="*/ 82877 h 240106"/>
                <a:gd name="connsiteX307" fmla="*/ 18488 w 201510"/>
                <a:gd name="connsiteY307" fmla="*/ 84096 h 240106"/>
                <a:gd name="connsiteX308" fmla="*/ 16812 w 201510"/>
                <a:gd name="connsiteY308" fmla="*/ 84858 h 240106"/>
                <a:gd name="connsiteX309" fmla="*/ 13649 w 201510"/>
                <a:gd name="connsiteY309" fmla="*/ 85287 h 240106"/>
                <a:gd name="connsiteX310" fmla="*/ 10659 w 201510"/>
                <a:gd name="connsiteY310" fmla="*/ 83773 h 240106"/>
                <a:gd name="connsiteX311" fmla="*/ 8154 w 201510"/>
                <a:gd name="connsiteY311" fmla="*/ 81201 h 240106"/>
                <a:gd name="connsiteX312" fmla="*/ 7553 w 201510"/>
                <a:gd name="connsiteY312" fmla="*/ 78057 h 240106"/>
                <a:gd name="connsiteX313" fmla="*/ 9391 w 201510"/>
                <a:gd name="connsiteY313" fmla="*/ 74304 h 240106"/>
                <a:gd name="connsiteX314" fmla="*/ 10677 w 201510"/>
                <a:gd name="connsiteY314" fmla="*/ 71266 h 240106"/>
                <a:gd name="connsiteX315" fmla="*/ 11439 w 201510"/>
                <a:gd name="connsiteY315" fmla="*/ 68656 h 240106"/>
                <a:gd name="connsiteX316" fmla="*/ 11354 w 201510"/>
                <a:gd name="connsiteY316" fmla="*/ 67418 h 240106"/>
                <a:gd name="connsiteX317" fmla="*/ 10820 w 201510"/>
                <a:gd name="connsiteY317" fmla="*/ 66132 h 240106"/>
                <a:gd name="connsiteX318" fmla="*/ 10068 w 201510"/>
                <a:gd name="connsiteY318" fmla="*/ 65951 h 240106"/>
                <a:gd name="connsiteX319" fmla="*/ 8468 w 201510"/>
                <a:gd name="connsiteY319" fmla="*/ 64351 h 240106"/>
                <a:gd name="connsiteX320" fmla="*/ 6905 w 201510"/>
                <a:gd name="connsiteY320" fmla="*/ 61531 h 240106"/>
                <a:gd name="connsiteX321" fmla="*/ 5419 w 201510"/>
                <a:gd name="connsiteY321" fmla="*/ 60236 h 240106"/>
                <a:gd name="connsiteX322" fmla="*/ 4039 w 201510"/>
                <a:gd name="connsiteY322" fmla="*/ 60474 h 240106"/>
                <a:gd name="connsiteX323" fmla="*/ 2753 w 201510"/>
                <a:gd name="connsiteY323" fmla="*/ 61551 h 240106"/>
                <a:gd name="connsiteX324" fmla="*/ 1581 w 201510"/>
                <a:gd name="connsiteY324" fmla="*/ 63437 h 240106"/>
                <a:gd name="connsiteX325" fmla="*/ 657 w 201510"/>
                <a:gd name="connsiteY325" fmla="*/ 64218 h 240106"/>
                <a:gd name="connsiteX326" fmla="*/ 0 w 201510"/>
                <a:gd name="connsiteY326" fmla="*/ 63865 h 240106"/>
                <a:gd name="connsiteX327" fmla="*/ 200 w 201510"/>
                <a:gd name="connsiteY327" fmla="*/ 62198 h 240106"/>
                <a:gd name="connsiteX328" fmla="*/ 391 w 201510"/>
                <a:gd name="connsiteY328" fmla="*/ 60617 h 240106"/>
                <a:gd name="connsiteX329" fmla="*/ 1838 w 201510"/>
                <a:gd name="connsiteY329" fmla="*/ 54464 h 240106"/>
                <a:gd name="connsiteX330" fmla="*/ 3591 w 201510"/>
                <a:gd name="connsiteY330" fmla="*/ 50463 h 240106"/>
                <a:gd name="connsiteX331" fmla="*/ 5648 w 201510"/>
                <a:gd name="connsiteY331" fmla="*/ 48606 h 240106"/>
                <a:gd name="connsiteX332" fmla="*/ 7820 w 201510"/>
                <a:gd name="connsiteY332" fmla="*/ 47815 h 240106"/>
                <a:gd name="connsiteX333" fmla="*/ 10106 w 201510"/>
                <a:gd name="connsiteY333" fmla="*/ 48111 h 240106"/>
                <a:gd name="connsiteX334" fmla="*/ 12039 w 201510"/>
                <a:gd name="connsiteY334" fmla="*/ 47768 h 240106"/>
                <a:gd name="connsiteX335" fmla="*/ 13582 w 201510"/>
                <a:gd name="connsiteY335" fmla="*/ 46787 h 240106"/>
                <a:gd name="connsiteX336" fmla="*/ 13440 w 201510"/>
                <a:gd name="connsiteY336" fmla="*/ 46225 h 240106"/>
                <a:gd name="connsiteX337" fmla="*/ 11611 w 201510"/>
                <a:gd name="connsiteY337" fmla="*/ 46082 h 240106"/>
                <a:gd name="connsiteX338" fmla="*/ 10877 w 201510"/>
                <a:gd name="connsiteY338" fmla="*/ 45015 h 240106"/>
                <a:gd name="connsiteX339" fmla="*/ 11268 w 201510"/>
                <a:gd name="connsiteY339" fmla="*/ 43006 h 240106"/>
                <a:gd name="connsiteX340" fmla="*/ 12068 w 201510"/>
                <a:gd name="connsiteY340" fmla="*/ 41700 h 240106"/>
                <a:gd name="connsiteX341" fmla="*/ 13325 w 201510"/>
                <a:gd name="connsiteY341" fmla="*/ 41100 h 240106"/>
                <a:gd name="connsiteX342" fmla="*/ 14544 w 201510"/>
                <a:gd name="connsiteY342" fmla="*/ 39081 h 240106"/>
                <a:gd name="connsiteX343" fmla="*/ 15716 w 201510"/>
                <a:gd name="connsiteY343" fmla="*/ 35623 h 240106"/>
                <a:gd name="connsiteX344" fmla="*/ 17154 w 201510"/>
                <a:gd name="connsiteY344" fmla="*/ 33880 h 240106"/>
                <a:gd name="connsiteX345" fmla="*/ 18831 w 201510"/>
                <a:gd name="connsiteY345" fmla="*/ 33833 h 240106"/>
                <a:gd name="connsiteX346" fmla="*/ 21717 w 201510"/>
                <a:gd name="connsiteY346" fmla="*/ 32356 h 240106"/>
                <a:gd name="connsiteX347" fmla="*/ 25803 w 201510"/>
                <a:gd name="connsiteY347" fmla="*/ 29432 h 240106"/>
                <a:gd name="connsiteX348" fmla="*/ 27374 w 201510"/>
                <a:gd name="connsiteY348" fmla="*/ 26603 h 240106"/>
                <a:gd name="connsiteX349" fmla="*/ 28918 w 201510"/>
                <a:gd name="connsiteY349" fmla="*/ 27899 h 240106"/>
                <a:gd name="connsiteX350" fmla="*/ 28337 w 201510"/>
                <a:gd name="connsiteY350" fmla="*/ 31175 h 240106"/>
                <a:gd name="connsiteX351" fmla="*/ 29146 w 201510"/>
                <a:gd name="connsiteY351" fmla="*/ 31861 h 240106"/>
                <a:gd name="connsiteX352" fmla="*/ 29527 w 201510"/>
                <a:gd name="connsiteY352" fmla="*/ 33033 h 240106"/>
                <a:gd name="connsiteX353" fmla="*/ 29318 w 201510"/>
                <a:gd name="connsiteY353" fmla="*/ 34862 h 240106"/>
                <a:gd name="connsiteX354" fmla="*/ 29661 w 201510"/>
                <a:gd name="connsiteY354" fmla="*/ 36414 h 240106"/>
                <a:gd name="connsiteX355" fmla="*/ 30289 w 201510"/>
                <a:gd name="connsiteY355" fmla="*/ 37167 h 240106"/>
                <a:gd name="connsiteX356" fmla="*/ 31175 w 201510"/>
                <a:gd name="connsiteY356" fmla="*/ 37548 h 240106"/>
                <a:gd name="connsiteX357" fmla="*/ 35509 w 201510"/>
                <a:gd name="connsiteY357" fmla="*/ 36214 h 240106"/>
                <a:gd name="connsiteX358" fmla="*/ 38157 w 201510"/>
                <a:gd name="connsiteY358" fmla="*/ 36119 h 240106"/>
                <a:gd name="connsiteX359" fmla="*/ 39271 w 201510"/>
                <a:gd name="connsiteY359" fmla="*/ 36995 h 240106"/>
                <a:gd name="connsiteX360" fmla="*/ 40271 w 201510"/>
                <a:gd name="connsiteY360" fmla="*/ 37538 h 240106"/>
                <a:gd name="connsiteX361" fmla="*/ 41529 w 201510"/>
                <a:gd name="connsiteY361" fmla="*/ 37957 h 240106"/>
                <a:gd name="connsiteX362" fmla="*/ 42500 w 201510"/>
                <a:gd name="connsiteY362" fmla="*/ 38519 h 240106"/>
                <a:gd name="connsiteX363" fmla="*/ 43119 w 201510"/>
                <a:gd name="connsiteY363" fmla="*/ 38338 h 240106"/>
                <a:gd name="connsiteX364" fmla="*/ 44605 w 201510"/>
                <a:gd name="connsiteY364" fmla="*/ 36976 h 240106"/>
                <a:gd name="connsiteX365" fmla="*/ 45053 w 201510"/>
                <a:gd name="connsiteY365" fmla="*/ 36738 h 240106"/>
                <a:gd name="connsiteX366" fmla="*/ 45101 w 201510"/>
                <a:gd name="connsiteY366" fmla="*/ 36071 h 240106"/>
                <a:gd name="connsiteX367" fmla="*/ 44062 w 201510"/>
                <a:gd name="connsiteY367" fmla="*/ 34842 h 240106"/>
                <a:gd name="connsiteX368" fmla="*/ 42986 w 201510"/>
                <a:gd name="connsiteY368" fmla="*/ 33814 h 240106"/>
                <a:gd name="connsiteX369" fmla="*/ 43024 w 201510"/>
                <a:gd name="connsiteY369" fmla="*/ 31528 h 240106"/>
                <a:gd name="connsiteX370" fmla="*/ 43529 w 201510"/>
                <a:gd name="connsiteY370" fmla="*/ 27565 h 240106"/>
                <a:gd name="connsiteX371" fmla="*/ 43634 w 201510"/>
                <a:gd name="connsiteY371" fmla="*/ 25508 h 240106"/>
                <a:gd name="connsiteX372" fmla="*/ 43539 w 201510"/>
                <a:gd name="connsiteY372" fmla="*/ 20584 h 240106"/>
                <a:gd name="connsiteX373" fmla="*/ 43348 w 201510"/>
                <a:gd name="connsiteY373" fmla="*/ 19193 h 240106"/>
                <a:gd name="connsiteX374" fmla="*/ 42357 w 201510"/>
                <a:gd name="connsiteY374" fmla="*/ 17593 h 240106"/>
                <a:gd name="connsiteX375" fmla="*/ 39776 w 201510"/>
                <a:gd name="connsiteY375" fmla="*/ 14516 h 240106"/>
                <a:gd name="connsiteX376" fmla="*/ 39052 w 201510"/>
                <a:gd name="connsiteY376" fmla="*/ 12640 h 240106"/>
                <a:gd name="connsiteX377" fmla="*/ 38633 w 201510"/>
                <a:gd name="connsiteY377" fmla="*/ 10763 h 240106"/>
                <a:gd name="connsiteX378" fmla="*/ 38671 w 201510"/>
                <a:gd name="connsiteY378" fmla="*/ 9573 h 240106"/>
                <a:gd name="connsiteX379" fmla="*/ 38014 w 201510"/>
                <a:gd name="connsiteY379" fmla="*/ 8211 h 240106"/>
                <a:gd name="connsiteX380" fmla="*/ 37681 w 201510"/>
                <a:gd name="connsiteY380" fmla="*/ 6944 h 240106"/>
                <a:gd name="connsiteX381" fmla="*/ 38833 w 201510"/>
                <a:gd name="connsiteY381" fmla="*/ 6296 h 240106"/>
                <a:gd name="connsiteX382" fmla="*/ 40234 w 201510"/>
                <a:gd name="connsiteY382" fmla="*/ 4829 h 240106"/>
                <a:gd name="connsiteX383" fmla="*/ 40938 w 201510"/>
                <a:gd name="connsiteY383" fmla="*/ 2591 h 240106"/>
                <a:gd name="connsiteX384" fmla="*/ 41605 w 201510"/>
                <a:gd name="connsiteY384" fmla="*/ 953 h 240106"/>
                <a:gd name="connsiteX385" fmla="*/ 42576 w 201510"/>
                <a:gd name="connsiteY385" fmla="*/ 257 h 240106"/>
                <a:gd name="connsiteX386" fmla="*/ 43415 w 201510"/>
                <a:gd name="connsiteY386" fmla="*/ 0 h 240106"/>
                <a:gd name="connsiteX387" fmla="*/ 43977 w 201510"/>
                <a:gd name="connsiteY387" fmla="*/ 143 h 240106"/>
                <a:gd name="connsiteX388" fmla="*/ 46168 w 201510"/>
                <a:gd name="connsiteY388" fmla="*/ 3077 h 240106"/>
                <a:gd name="connsiteX389" fmla="*/ 48939 w 201510"/>
                <a:gd name="connsiteY389" fmla="*/ 1610 h 240106"/>
                <a:gd name="connsiteX390" fmla="*/ 51035 w 201510"/>
                <a:gd name="connsiteY390" fmla="*/ 1619 h 240106"/>
                <a:gd name="connsiteX391" fmla="*/ 52835 w 201510"/>
                <a:gd name="connsiteY391" fmla="*/ 2391 h 24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Lst>
              <a:rect l="l" t="t" r="r" b="b"/>
              <a:pathLst>
                <a:path w="201510" h="240106">
                  <a:moveTo>
                    <a:pt x="53797" y="3343"/>
                  </a:moveTo>
                  <a:lnTo>
                    <a:pt x="55283" y="6077"/>
                  </a:lnTo>
                  <a:lnTo>
                    <a:pt x="58445" y="9115"/>
                  </a:lnTo>
                  <a:lnTo>
                    <a:pt x="62217" y="13449"/>
                  </a:lnTo>
                  <a:lnTo>
                    <a:pt x="63418" y="15440"/>
                  </a:lnTo>
                  <a:lnTo>
                    <a:pt x="65961" y="16964"/>
                  </a:lnTo>
                  <a:lnTo>
                    <a:pt x="66684" y="18469"/>
                  </a:lnTo>
                  <a:lnTo>
                    <a:pt x="67266" y="20774"/>
                  </a:lnTo>
                  <a:lnTo>
                    <a:pt x="67523" y="22488"/>
                  </a:lnTo>
                  <a:lnTo>
                    <a:pt x="68085" y="23498"/>
                  </a:lnTo>
                  <a:lnTo>
                    <a:pt x="68980" y="23898"/>
                  </a:lnTo>
                  <a:lnTo>
                    <a:pt x="70132" y="23451"/>
                  </a:lnTo>
                  <a:lnTo>
                    <a:pt x="70999" y="22536"/>
                  </a:lnTo>
                  <a:lnTo>
                    <a:pt x="71723" y="20012"/>
                  </a:lnTo>
                  <a:lnTo>
                    <a:pt x="72200" y="19745"/>
                  </a:lnTo>
                  <a:lnTo>
                    <a:pt x="72980" y="21822"/>
                  </a:lnTo>
                  <a:lnTo>
                    <a:pt x="73809" y="22174"/>
                  </a:lnTo>
                  <a:lnTo>
                    <a:pt x="74923" y="22450"/>
                  </a:lnTo>
                  <a:lnTo>
                    <a:pt x="75772" y="23346"/>
                  </a:lnTo>
                  <a:lnTo>
                    <a:pt x="76029" y="24927"/>
                  </a:lnTo>
                  <a:lnTo>
                    <a:pt x="75742" y="26537"/>
                  </a:lnTo>
                  <a:lnTo>
                    <a:pt x="74705" y="28347"/>
                  </a:lnTo>
                  <a:lnTo>
                    <a:pt x="74114" y="30251"/>
                  </a:lnTo>
                  <a:lnTo>
                    <a:pt x="73704" y="33176"/>
                  </a:lnTo>
                  <a:lnTo>
                    <a:pt x="73152" y="35214"/>
                  </a:lnTo>
                  <a:lnTo>
                    <a:pt x="74009" y="37014"/>
                  </a:lnTo>
                  <a:lnTo>
                    <a:pt x="79915" y="45872"/>
                  </a:lnTo>
                  <a:lnTo>
                    <a:pt x="82753" y="47320"/>
                  </a:lnTo>
                  <a:lnTo>
                    <a:pt x="89506" y="49054"/>
                  </a:lnTo>
                  <a:lnTo>
                    <a:pt x="91945" y="50244"/>
                  </a:lnTo>
                  <a:lnTo>
                    <a:pt x="94097" y="51406"/>
                  </a:lnTo>
                  <a:lnTo>
                    <a:pt x="96212" y="50845"/>
                  </a:lnTo>
                  <a:lnTo>
                    <a:pt x="98250" y="48206"/>
                  </a:lnTo>
                  <a:lnTo>
                    <a:pt x="100698" y="46730"/>
                  </a:lnTo>
                  <a:lnTo>
                    <a:pt x="105251" y="44463"/>
                  </a:lnTo>
                  <a:lnTo>
                    <a:pt x="106556" y="44339"/>
                  </a:lnTo>
                  <a:lnTo>
                    <a:pt x="109071" y="45244"/>
                  </a:lnTo>
                  <a:lnTo>
                    <a:pt x="113205" y="47882"/>
                  </a:lnTo>
                  <a:lnTo>
                    <a:pt x="116186" y="50359"/>
                  </a:lnTo>
                  <a:lnTo>
                    <a:pt x="118033" y="51664"/>
                  </a:lnTo>
                  <a:lnTo>
                    <a:pt x="119443" y="52835"/>
                  </a:lnTo>
                  <a:lnTo>
                    <a:pt x="119224" y="54150"/>
                  </a:lnTo>
                  <a:lnTo>
                    <a:pt x="118091" y="55445"/>
                  </a:lnTo>
                  <a:lnTo>
                    <a:pt x="116653" y="56159"/>
                  </a:lnTo>
                  <a:lnTo>
                    <a:pt x="114757" y="57407"/>
                  </a:lnTo>
                  <a:lnTo>
                    <a:pt x="113681" y="58664"/>
                  </a:lnTo>
                  <a:lnTo>
                    <a:pt x="114338" y="59131"/>
                  </a:lnTo>
                  <a:lnTo>
                    <a:pt x="117119" y="59446"/>
                  </a:lnTo>
                  <a:lnTo>
                    <a:pt x="120405" y="60560"/>
                  </a:lnTo>
                  <a:lnTo>
                    <a:pt x="121405" y="61865"/>
                  </a:lnTo>
                  <a:lnTo>
                    <a:pt x="121548" y="62979"/>
                  </a:lnTo>
                  <a:lnTo>
                    <a:pt x="121948" y="64799"/>
                  </a:lnTo>
                  <a:lnTo>
                    <a:pt x="122530" y="65351"/>
                  </a:lnTo>
                  <a:lnTo>
                    <a:pt x="125568" y="65027"/>
                  </a:lnTo>
                  <a:lnTo>
                    <a:pt x="126511" y="65437"/>
                  </a:lnTo>
                  <a:lnTo>
                    <a:pt x="127606" y="66370"/>
                  </a:lnTo>
                  <a:lnTo>
                    <a:pt x="128692" y="68818"/>
                  </a:lnTo>
                  <a:lnTo>
                    <a:pt x="128664" y="70647"/>
                  </a:lnTo>
                  <a:lnTo>
                    <a:pt x="126463" y="72657"/>
                  </a:lnTo>
                  <a:lnTo>
                    <a:pt x="125644" y="73876"/>
                  </a:lnTo>
                  <a:lnTo>
                    <a:pt x="125282" y="75790"/>
                  </a:lnTo>
                  <a:lnTo>
                    <a:pt x="123720" y="78086"/>
                  </a:lnTo>
                  <a:lnTo>
                    <a:pt x="119567" y="81934"/>
                  </a:lnTo>
                  <a:lnTo>
                    <a:pt x="118453" y="82163"/>
                  </a:lnTo>
                  <a:lnTo>
                    <a:pt x="110804" y="80048"/>
                  </a:lnTo>
                  <a:lnTo>
                    <a:pt x="107252" y="80181"/>
                  </a:lnTo>
                  <a:lnTo>
                    <a:pt x="105537" y="80248"/>
                  </a:lnTo>
                  <a:lnTo>
                    <a:pt x="104708" y="80343"/>
                  </a:lnTo>
                  <a:lnTo>
                    <a:pt x="104213" y="81144"/>
                  </a:lnTo>
                  <a:lnTo>
                    <a:pt x="105232" y="83468"/>
                  </a:lnTo>
                  <a:lnTo>
                    <a:pt x="105537" y="85773"/>
                  </a:lnTo>
                  <a:lnTo>
                    <a:pt x="104584" y="87525"/>
                  </a:lnTo>
                  <a:lnTo>
                    <a:pt x="102041" y="89049"/>
                  </a:lnTo>
                  <a:lnTo>
                    <a:pt x="101079" y="89783"/>
                  </a:lnTo>
                  <a:lnTo>
                    <a:pt x="100965" y="90773"/>
                  </a:lnTo>
                  <a:lnTo>
                    <a:pt x="101679" y="91802"/>
                  </a:lnTo>
                  <a:lnTo>
                    <a:pt x="104022" y="92859"/>
                  </a:lnTo>
                  <a:lnTo>
                    <a:pt x="106756" y="93850"/>
                  </a:lnTo>
                  <a:lnTo>
                    <a:pt x="115767" y="99803"/>
                  </a:lnTo>
                  <a:lnTo>
                    <a:pt x="117691" y="101203"/>
                  </a:lnTo>
                  <a:lnTo>
                    <a:pt x="120243" y="103270"/>
                  </a:lnTo>
                  <a:lnTo>
                    <a:pt x="123006" y="104870"/>
                  </a:lnTo>
                  <a:lnTo>
                    <a:pt x="130397" y="106985"/>
                  </a:lnTo>
                  <a:lnTo>
                    <a:pt x="133665" y="108366"/>
                  </a:lnTo>
                  <a:lnTo>
                    <a:pt x="134502" y="109147"/>
                  </a:lnTo>
                  <a:lnTo>
                    <a:pt x="134474" y="110109"/>
                  </a:lnTo>
                  <a:lnTo>
                    <a:pt x="133617" y="111338"/>
                  </a:lnTo>
                  <a:lnTo>
                    <a:pt x="132912" y="113490"/>
                  </a:lnTo>
                  <a:lnTo>
                    <a:pt x="132874" y="114786"/>
                  </a:lnTo>
                  <a:lnTo>
                    <a:pt x="133645" y="116034"/>
                  </a:lnTo>
                  <a:lnTo>
                    <a:pt x="134950" y="117900"/>
                  </a:lnTo>
                  <a:lnTo>
                    <a:pt x="137884" y="120787"/>
                  </a:lnTo>
                  <a:lnTo>
                    <a:pt x="139494" y="122072"/>
                  </a:lnTo>
                  <a:lnTo>
                    <a:pt x="141275" y="122358"/>
                  </a:lnTo>
                  <a:lnTo>
                    <a:pt x="142837" y="123063"/>
                  </a:lnTo>
                  <a:lnTo>
                    <a:pt x="144446" y="125206"/>
                  </a:lnTo>
                  <a:lnTo>
                    <a:pt x="146313" y="127826"/>
                  </a:lnTo>
                  <a:lnTo>
                    <a:pt x="146561" y="129654"/>
                  </a:lnTo>
                  <a:lnTo>
                    <a:pt x="147361" y="131997"/>
                  </a:lnTo>
                  <a:lnTo>
                    <a:pt x="149066" y="134684"/>
                  </a:lnTo>
                  <a:lnTo>
                    <a:pt x="151419" y="137293"/>
                  </a:lnTo>
                  <a:lnTo>
                    <a:pt x="154714" y="140522"/>
                  </a:lnTo>
                  <a:lnTo>
                    <a:pt x="156610" y="142799"/>
                  </a:lnTo>
                  <a:lnTo>
                    <a:pt x="157486" y="143685"/>
                  </a:lnTo>
                  <a:lnTo>
                    <a:pt x="164516" y="149200"/>
                  </a:lnTo>
                  <a:lnTo>
                    <a:pt x="166230" y="151238"/>
                  </a:lnTo>
                  <a:lnTo>
                    <a:pt x="168707" y="155162"/>
                  </a:lnTo>
                  <a:lnTo>
                    <a:pt x="169754" y="155734"/>
                  </a:lnTo>
                  <a:lnTo>
                    <a:pt x="170745" y="156505"/>
                  </a:lnTo>
                  <a:lnTo>
                    <a:pt x="171374" y="158658"/>
                  </a:lnTo>
                  <a:lnTo>
                    <a:pt x="171583" y="160201"/>
                  </a:lnTo>
                  <a:lnTo>
                    <a:pt x="171917" y="164925"/>
                  </a:lnTo>
                  <a:lnTo>
                    <a:pt x="173193" y="166326"/>
                  </a:lnTo>
                  <a:lnTo>
                    <a:pt x="174364" y="168050"/>
                  </a:lnTo>
                  <a:lnTo>
                    <a:pt x="174860" y="169307"/>
                  </a:lnTo>
                  <a:lnTo>
                    <a:pt x="175926" y="170240"/>
                  </a:lnTo>
                  <a:lnTo>
                    <a:pt x="177089" y="170412"/>
                  </a:lnTo>
                  <a:lnTo>
                    <a:pt x="178470" y="169374"/>
                  </a:lnTo>
                  <a:lnTo>
                    <a:pt x="179565" y="168373"/>
                  </a:lnTo>
                  <a:lnTo>
                    <a:pt x="180070" y="168669"/>
                  </a:lnTo>
                  <a:lnTo>
                    <a:pt x="181175" y="171965"/>
                  </a:lnTo>
                  <a:lnTo>
                    <a:pt x="182194" y="173164"/>
                  </a:lnTo>
                  <a:lnTo>
                    <a:pt x="184099" y="174317"/>
                  </a:lnTo>
                  <a:lnTo>
                    <a:pt x="185909" y="175203"/>
                  </a:lnTo>
                  <a:lnTo>
                    <a:pt x="189862" y="179165"/>
                  </a:lnTo>
                  <a:lnTo>
                    <a:pt x="191967" y="180613"/>
                  </a:lnTo>
                  <a:lnTo>
                    <a:pt x="193414" y="181070"/>
                  </a:lnTo>
                  <a:lnTo>
                    <a:pt x="194643" y="181746"/>
                  </a:lnTo>
                  <a:lnTo>
                    <a:pt x="195015" y="183004"/>
                  </a:lnTo>
                  <a:lnTo>
                    <a:pt x="194529" y="184271"/>
                  </a:lnTo>
                  <a:lnTo>
                    <a:pt x="193691" y="185099"/>
                  </a:lnTo>
                  <a:lnTo>
                    <a:pt x="189090" y="187395"/>
                  </a:lnTo>
                  <a:lnTo>
                    <a:pt x="188480" y="188395"/>
                  </a:lnTo>
                  <a:lnTo>
                    <a:pt x="189109" y="189919"/>
                  </a:lnTo>
                  <a:lnTo>
                    <a:pt x="190262" y="191824"/>
                  </a:lnTo>
                  <a:lnTo>
                    <a:pt x="191519" y="193462"/>
                  </a:lnTo>
                  <a:lnTo>
                    <a:pt x="193100" y="195072"/>
                  </a:lnTo>
                  <a:lnTo>
                    <a:pt x="196329" y="197682"/>
                  </a:lnTo>
                  <a:lnTo>
                    <a:pt x="199130" y="199720"/>
                  </a:lnTo>
                  <a:lnTo>
                    <a:pt x="200663" y="201978"/>
                  </a:lnTo>
                  <a:lnTo>
                    <a:pt x="201511" y="203483"/>
                  </a:lnTo>
                  <a:lnTo>
                    <a:pt x="200987" y="205283"/>
                  </a:lnTo>
                  <a:lnTo>
                    <a:pt x="199806" y="207255"/>
                  </a:lnTo>
                  <a:lnTo>
                    <a:pt x="198891" y="208940"/>
                  </a:lnTo>
                  <a:lnTo>
                    <a:pt x="197320" y="209921"/>
                  </a:lnTo>
                  <a:lnTo>
                    <a:pt x="196891" y="211055"/>
                  </a:lnTo>
                  <a:lnTo>
                    <a:pt x="197539" y="212817"/>
                  </a:lnTo>
                  <a:lnTo>
                    <a:pt x="198072" y="214027"/>
                  </a:lnTo>
                  <a:lnTo>
                    <a:pt x="197787" y="215532"/>
                  </a:lnTo>
                  <a:lnTo>
                    <a:pt x="197929" y="218608"/>
                  </a:lnTo>
                  <a:lnTo>
                    <a:pt x="196482" y="219713"/>
                  </a:lnTo>
                  <a:lnTo>
                    <a:pt x="195129" y="222513"/>
                  </a:lnTo>
                  <a:lnTo>
                    <a:pt x="194205" y="222723"/>
                  </a:lnTo>
                  <a:lnTo>
                    <a:pt x="191871" y="221704"/>
                  </a:lnTo>
                  <a:lnTo>
                    <a:pt x="191052" y="222266"/>
                  </a:lnTo>
                  <a:lnTo>
                    <a:pt x="189566" y="224304"/>
                  </a:lnTo>
                  <a:lnTo>
                    <a:pt x="186976" y="226524"/>
                  </a:lnTo>
                  <a:lnTo>
                    <a:pt x="185718" y="226552"/>
                  </a:lnTo>
                  <a:lnTo>
                    <a:pt x="184852" y="226285"/>
                  </a:lnTo>
                  <a:lnTo>
                    <a:pt x="183842" y="227228"/>
                  </a:lnTo>
                  <a:lnTo>
                    <a:pt x="182394" y="228981"/>
                  </a:lnTo>
                  <a:lnTo>
                    <a:pt x="181727" y="228924"/>
                  </a:lnTo>
                  <a:lnTo>
                    <a:pt x="179232" y="229324"/>
                  </a:lnTo>
                  <a:lnTo>
                    <a:pt x="178260" y="228762"/>
                  </a:lnTo>
                  <a:lnTo>
                    <a:pt x="177051" y="227324"/>
                  </a:lnTo>
                  <a:lnTo>
                    <a:pt x="175107" y="225857"/>
                  </a:lnTo>
                  <a:lnTo>
                    <a:pt x="173336" y="224809"/>
                  </a:lnTo>
                  <a:lnTo>
                    <a:pt x="172393" y="224104"/>
                  </a:lnTo>
                  <a:lnTo>
                    <a:pt x="171517" y="222885"/>
                  </a:lnTo>
                  <a:lnTo>
                    <a:pt x="170726" y="222095"/>
                  </a:lnTo>
                  <a:lnTo>
                    <a:pt x="169259" y="223828"/>
                  </a:lnTo>
                  <a:lnTo>
                    <a:pt x="166811" y="225485"/>
                  </a:lnTo>
                  <a:lnTo>
                    <a:pt x="164478" y="225171"/>
                  </a:lnTo>
                  <a:lnTo>
                    <a:pt x="163335" y="224895"/>
                  </a:lnTo>
                  <a:lnTo>
                    <a:pt x="162420" y="227305"/>
                  </a:lnTo>
                  <a:lnTo>
                    <a:pt x="161734" y="227743"/>
                  </a:lnTo>
                  <a:lnTo>
                    <a:pt x="157543" y="228162"/>
                  </a:lnTo>
                  <a:lnTo>
                    <a:pt x="156753" y="228543"/>
                  </a:lnTo>
                  <a:lnTo>
                    <a:pt x="157429" y="230743"/>
                  </a:lnTo>
                  <a:lnTo>
                    <a:pt x="159905" y="234467"/>
                  </a:lnTo>
                  <a:lnTo>
                    <a:pt x="160648" y="236601"/>
                  </a:lnTo>
                  <a:lnTo>
                    <a:pt x="159105" y="240106"/>
                  </a:lnTo>
                  <a:lnTo>
                    <a:pt x="154762" y="240011"/>
                  </a:lnTo>
                  <a:lnTo>
                    <a:pt x="152819" y="238592"/>
                  </a:lnTo>
                  <a:lnTo>
                    <a:pt x="151009" y="236601"/>
                  </a:lnTo>
                  <a:lnTo>
                    <a:pt x="150362" y="235620"/>
                  </a:lnTo>
                  <a:lnTo>
                    <a:pt x="144799" y="233667"/>
                  </a:lnTo>
                  <a:lnTo>
                    <a:pt x="141075" y="235010"/>
                  </a:lnTo>
                  <a:lnTo>
                    <a:pt x="139941" y="234944"/>
                  </a:lnTo>
                  <a:lnTo>
                    <a:pt x="138208" y="233524"/>
                  </a:lnTo>
                  <a:lnTo>
                    <a:pt x="137150" y="232458"/>
                  </a:lnTo>
                  <a:lnTo>
                    <a:pt x="136122" y="230839"/>
                  </a:lnTo>
                  <a:lnTo>
                    <a:pt x="135541" y="229200"/>
                  </a:lnTo>
                  <a:lnTo>
                    <a:pt x="135493" y="228457"/>
                  </a:lnTo>
                  <a:lnTo>
                    <a:pt x="137093" y="227867"/>
                  </a:lnTo>
                  <a:lnTo>
                    <a:pt x="139732" y="226524"/>
                  </a:lnTo>
                  <a:lnTo>
                    <a:pt x="141884" y="225019"/>
                  </a:lnTo>
                  <a:lnTo>
                    <a:pt x="143303" y="223418"/>
                  </a:lnTo>
                  <a:lnTo>
                    <a:pt x="143875" y="221752"/>
                  </a:lnTo>
                  <a:lnTo>
                    <a:pt x="143951" y="219818"/>
                  </a:lnTo>
                  <a:lnTo>
                    <a:pt x="144570" y="214808"/>
                  </a:lnTo>
                  <a:lnTo>
                    <a:pt x="145199" y="212369"/>
                  </a:lnTo>
                  <a:lnTo>
                    <a:pt x="144846" y="209360"/>
                  </a:lnTo>
                  <a:lnTo>
                    <a:pt x="143694" y="206997"/>
                  </a:lnTo>
                  <a:lnTo>
                    <a:pt x="143694" y="203445"/>
                  </a:lnTo>
                  <a:lnTo>
                    <a:pt x="144113" y="201711"/>
                  </a:lnTo>
                  <a:lnTo>
                    <a:pt x="144303" y="200568"/>
                  </a:lnTo>
                  <a:lnTo>
                    <a:pt x="145923" y="199130"/>
                  </a:lnTo>
                  <a:lnTo>
                    <a:pt x="147038" y="197063"/>
                  </a:lnTo>
                  <a:lnTo>
                    <a:pt x="147666" y="194367"/>
                  </a:lnTo>
                  <a:lnTo>
                    <a:pt x="147723" y="192424"/>
                  </a:lnTo>
                  <a:lnTo>
                    <a:pt x="147218" y="191224"/>
                  </a:lnTo>
                  <a:lnTo>
                    <a:pt x="145618" y="190081"/>
                  </a:lnTo>
                  <a:lnTo>
                    <a:pt x="142942" y="189005"/>
                  </a:lnTo>
                  <a:lnTo>
                    <a:pt x="141246" y="187633"/>
                  </a:lnTo>
                  <a:lnTo>
                    <a:pt x="140561" y="185985"/>
                  </a:lnTo>
                  <a:lnTo>
                    <a:pt x="140627" y="184537"/>
                  </a:lnTo>
                  <a:lnTo>
                    <a:pt x="141446" y="183280"/>
                  </a:lnTo>
                  <a:lnTo>
                    <a:pt x="139427" y="181889"/>
                  </a:lnTo>
                  <a:lnTo>
                    <a:pt x="134560" y="180356"/>
                  </a:lnTo>
                  <a:lnTo>
                    <a:pt x="131845" y="178508"/>
                  </a:lnTo>
                  <a:lnTo>
                    <a:pt x="131273" y="176356"/>
                  </a:lnTo>
                  <a:lnTo>
                    <a:pt x="129244" y="173536"/>
                  </a:lnTo>
                  <a:lnTo>
                    <a:pt x="125759" y="170040"/>
                  </a:lnTo>
                  <a:lnTo>
                    <a:pt x="123920" y="165011"/>
                  </a:lnTo>
                  <a:lnTo>
                    <a:pt x="123730" y="158439"/>
                  </a:lnTo>
                  <a:lnTo>
                    <a:pt x="124140" y="153086"/>
                  </a:lnTo>
                  <a:lnTo>
                    <a:pt x="125663" y="146885"/>
                  </a:lnTo>
                  <a:lnTo>
                    <a:pt x="123625" y="142389"/>
                  </a:lnTo>
                  <a:lnTo>
                    <a:pt x="121387" y="140018"/>
                  </a:lnTo>
                  <a:lnTo>
                    <a:pt x="118272" y="138274"/>
                  </a:lnTo>
                  <a:lnTo>
                    <a:pt x="115300" y="135779"/>
                  </a:lnTo>
                  <a:lnTo>
                    <a:pt x="112471" y="132512"/>
                  </a:lnTo>
                  <a:lnTo>
                    <a:pt x="109099" y="127692"/>
                  </a:lnTo>
                  <a:lnTo>
                    <a:pt x="105156" y="121310"/>
                  </a:lnTo>
                  <a:lnTo>
                    <a:pt x="102508" y="118453"/>
                  </a:lnTo>
                  <a:lnTo>
                    <a:pt x="101146" y="119120"/>
                  </a:lnTo>
                  <a:lnTo>
                    <a:pt x="98298" y="118520"/>
                  </a:lnTo>
                  <a:lnTo>
                    <a:pt x="93955" y="116672"/>
                  </a:lnTo>
                  <a:lnTo>
                    <a:pt x="90173" y="115672"/>
                  </a:lnTo>
                  <a:lnTo>
                    <a:pt x="86935" y="115529"/>
                  </a:lnTo>
                  <a:lnTo>
                    <a:pt x="84830" y="115948"/>
                  </a:lnTo>
                  <a:lnTo>
                    <a:pt x="83858" y="116929"/>
                  </a:lnTo>
                  <a:lnTo>
                    <a:pt x="83782" y="117891"/>
                  </a:lnTo>
                  <a:lnTo>
                    <a:pt x="84601" y="118843"/>
                  </a:lnTo>
                  <a:lnTo>
                    <a:pt x="84153" y="119586"/>
                  </a:lnTo>
                  <a:lnTo>
                    <a:pt x="82458" y="120120"/>
                  </a:lnTo>
                  <a:lnTo>
                    <a:pt x="81096" y="121168"/>
                  </a:lnTo>
                  <a:lnTo>
                    <a:pt x="79553" y="123511"/>
                  </a:lnTo>
                  <a:lnTo>
                    <a:pt x="79591" y="123415"/>
                  </a:lnTo>
                  <a:lnTo>
                    <a:pt x="79534" y="123539"/>
                  </a:lnTo>
                  <a:lnTo>
                    <a:pt x="79553" y="123511"/>
                  </a:lnTo>
                  <a:lnTo>
                    <a:pt x="78495" y="126578"/>
                  </a:lnTo>
                  <a:lnTo>
                    <a:pt x="76885" y="127759"/>
                  </a:lnTo>
                  <a:lnTo>
                    <a:pt x="74409" y="128016"/>
                  </a:lnTo>
                  <a:lnTo>
                    <a:pt x="71980" y="128892"/>
                  </a:lnTo>
                  <a:lnTo>
                    <a:pt x="69580" y="130378"/>
                  </a:lnTo>
                  <a:lnTo>
                    <a:pt x="68437" y="131512"/>
                  </a:lnTo>
                  <a:lnTo>
                    <a:pt x="68570" y="132283"/>
                  </a:lnTo>
                  <a:lnTo>
                    <a:pt x="68046" y="132455"/>
                  </a:lnTo>
                  <a:lnTo>
                    <a:pt x="66875" y="132026"/>
                  </a:lnTo>
                  <a:lnTo>
                    <a:pt x="66323" y="131016"/>
                  </a:lnTo>
                  <a:lnTo>
                    <a:pt x="66389" y="129416"/>
                  </a:lnTo>
                  <a:lnTo>
                    <a:pt x="65161" y="128349"/>
                  </a:lnTo>
                  <a:lnTo>
                    <a:pt x="62655" y="127797"/>
                  </a:lnTo>
                  <a:lnTo>
                    <a:pt x="59798" y="126092"/>
                  </a:lnTo>
                  <a:lnTo>
                    <a:pt x="56579" y="123206"/>
                  </a:lnTo>
                  <a:lnTo>
                    <a:pt x="54350" y="121673"/>
                  </a:lnTo>
                  <a:lnTo>
                    <a:pt x="53102" y="121482"/>
                  </a:lnTo>
                  <a:lnTo>
                    <a:pt x="51321" y="122625"/>
                  </a:lnTo>
                  <a:lnTo>
                    <a:pt x="48977" y="125101"/>
                  </a:lnTo>
                  <a:lnTo>
                    <a:pt x="47054" y="126073"/>
                  </a:lnTo>
                  <a:lnTo>
                    <a:pt x="45539" y="125568"/>
                  </a:lnTo>
                  <a:lnTo>
                    <a:pt x="44368" y="126435"/>
                  </a:lnTo>
                  <a:lnTo>
                    <a:pt x="43548" y="128692"/>
                  </a:lnTo>
                  <a:lnTo>
                    <a:pt x="42033" y="130455"/>
                  </a:lnTo>
                  <a:lnTo>
                    <a:pt x="38719" y="132388"/>
                  </a:lnTo>
                  <a:lnTo>
                    <a:pt x="38500" y="132617"/>
                  </a:lnTo>
                  <a:lnTo>
                    <a:pt x="34709" y="135217"/>
                  </a:lnTo>
                  <a:lnTo>
                    <a:pt x="31671" y="137836"/>
                  </a:lnTo>
                  <a:lnTo>
                    <a:pt x="28137" y="141351"/>
                  </a:lnTo>
                  <a:lnTo>
                    <a:pt x="26470" y="141894"/>
                  </a:lnTo>
                  <a:lnTo>
                    <a:pt x="24879" y="141037"/>
                  </a:lnTo>
                  <a:lnTo>
                    <a:pt x="22479" y="140180"/>
                  </a:lnTo>
                  <a:lnTo>
                    <a:pt x="21212" y="138989"/>
                  </a:lnTo>
                  <a:lnTo>
                    <a:pt x="23632" y="133036"/>
                  </a:lnTo>
                  <a:lnTo>
                    <a:pt x="26689" y="126435"/>
                  </a:lnTo>
                  <a:lnTo>
                    <a:pt x="27508" y="123387"/>
                  </a:lnTo>
                  <a:lnTo>
                    <a:pt x="27632" y="121158"/>
                  </a:lnTo>
                  <a:lnTo>
                    <a:pt x="27337" y="119348"/>
                  </a:lnTo>
                  <a:lnTo>
                    <a:pt x="26137" y="117453"/>
                  </a:lnTo>
                  <a:lnTo>
                    <a:pt x="25012" y="115986"/>
                  </a:lnTo>
                  <a:lnTo>
                    <a:pt x="24908" y="115005"/>
                  </a:lnTo>
                  <a:lnTo>
                    <a:pt x="25270" y="113976"/>
                  </a:lnTo>
                  <a:lnTo>
                    <a:pt x="26498" y="112443"/>
                  </a:lnTo>
                  <a:lnTo>
                    <a:pt x="28080" y="110061"/>
                  </a:lnTo>
                  <a:lnTo>
                    <a:pt x="29546" y="105175"/>
                  </a:lnTo>
                  <a:lnTo>
                    <a:pt x="31309" y="99994"/>
                  </a:lnTo>
                  <a:lnTo>
                    <a:pt x="31137" y="96850"/>
                  </a:lnTo>
                  <a:lnTo>
                    <a:pt x="29718" y="93402"/>
                  </a:lnTo>
                  <a:lnTo>
                    <a:pt x="28937" y="90126"/>
                  </a:lnTo>
                  <a:lnTo>
                    <a:pt x="29556" y="85658"/>
                  </a:lnTo>
                  <a:lnTo>
                    <a:pt x="29327" y="83915"/>
                  </a:lnTo>
                  <a:lnTo>
                    <a:pt x="27794" y="83039"/>
                  </a:lnTo>
                  <a:lnTo>
                    <a:pt x="22765" y="82153"/>
                  </a:lnTo>
                  <a:lnTo>
                    <a:pt x="21145" y="82305"/>
                  </a:lnTo>
                  <a:lnTo>
                    <a:pt x="19869" y="82877"/>
                  </a:lnTo>
                  <a:lnTo>
                    <a:pt x="18488" y="84096"/>
                  </a:lnTo>
                  <a:lnTo>
                    <a:pt x="16812" y="84858"/>
                  </a:lnTo>
                  <a:lnTo>
                    <a:pt x="13649" y="85287"/>
                  </a:lnTo>
                  <a:lnTo>
                    <a:pt x="10659" y="83773"/>
                  </a:lnTo>
                  <a:lnTo>
                    <a:pt x="8154" y="81201"/>
                  </a:lnTo>
                  <a:lnTo>
                    <a:pt x="7553" y="78057"/>
                  </a:lnTo>
                  <a:lnTo>
                    <a:pt x="9391" y="74304"/>
                  </a:lnTo>
                  <a:lnTo>
                    <a:pt x="10677" y="71266"/>
                  </a:lnTo>
                  <a:lnTo>
                    <a:pt x="11439" y="68656"/>
                  </a:lnTo>
                  <a:lnTo>
                    <a:pt x="11354" y="67418"/>
                  </a:lnTo>
                  <a:lnTo>
                    <a:pt x="10820" y="66132"/>
                  </a:lnTo>
                  <a:lnTo>
                    <a:pt x="10068" y="65951"/>
                  </a:lnTo>
                  <a:lnTo>
                    <a:pt x="8468" y="64351"/>
                  </a:lnTo>
                  <a:lnTo>
                    <a:pt x="6905" y="61531"/>
                  </a:lnTo>
                  <a:lnTo>
                    <a:pt x="5419" y="60236"/>
                  </a:lnTo>
                  <a:lnTo>
                    <a:pt x="4039" y="60474"/>
                  </a:lnTo>
                  <a:lnTo>
                    <a:pt x="2753" y="61551"/>
                  </a:lnTo>
                  <a:lnTo>
                    <a:pt x="1581" y="63437"/>
                  </a:lnTo>
                  <a:lnTo>
                    <a:pt x="657" y="64218"/>
                  </a:lnTo>
                  <a:lnTo>
                    <a:pt x="0" y="63865"/>
                  </a:lnTo>
                  <a:lnTo>
                    <a:pt x="200" y="62198"/>
                  </a:lnTo>
                  <a:lnTo>
                    <a:pt x="391" y="60617"/>
                  </a:lnTo>
                  <a:lnTo>
                    <a:pt x="1838" y="54464"/>
                  </a:lnTo>
                  <a:lnTo>
                    <a:pt x="3591" y="50463"/>
                  </a:lnTo>
                  <a:lnTo>
                    <a:pt x="5648" y="48606"/>
                  </a:lnTo>
                  <a:lnTo>
                    <a:pt x="7820" y="47815"/>
                  </a:lnTo>
                  <a:lnTo>
                    <a:pt x="10106" y="48111"/>
                  </a:lnTo>
                  <a:lnTo>
                    <a:pt x="12039" y="47768"/>
                  </a:lnTo>
                  <a:lnTo>
                    <a:pt x="13582" y="46787"/>
                  </a:lnTo>
                  <a:lnTo>
                    <a:pt x="13440" y="46225"/>
                  </a:lnTo>
                  <a:lnTo>
                    <a:pt x="11611" y="46082"/>
                  </a:lnTo>
                  <a:lnTo>
                    <a:pt x="10877" y="45015"/>
                  </a:lnTo>
                  <a:lnTo>
                    <a:pt x="11268" y="43006"/>
                  </a:lnTo>
                  <a:lnTo>
                    <a:pt x="12068" y="41700"/>
                  </a:lnTo>
                  <a:lnTo>
                    <a:pt x="13325" y="41100"/>
                  </a:lnTo>
                  <a:lnTo>
                    <a:pt x="14544" y="39081"/>
                  </a:lnTo>
                  <a:lnTo>
                    <a:pt x="15716" y="35623"/>
                  </a:lnTo>
                  <a:lnTo>
                    <a:pt x="17154" y="33880"/>
                  </a:lnTo>
                  <a:lnTo>
                    <a:pt x="18831" y="33833"/>
                  </a:lnTo>
                  <a:lnTo>
                    <a:pt x="21717" y="32356"/>
                  </a:lnTo>
                  <a:lnTo>
                    <a:pt x="25803" y="29432"/>
                  </a:lnTo>
                  <a:lnTo>
                    <a:pt x="27374" y="26603"/>
                  </a:lnTo>
                  <a:lnTo>
                    <a:pt x="28918" y="27899"/>
                  </a:lnTo>
                  <a:lnTo>
                    <a:pt x="28337" y="31175"/>
                  </a:lnTo>
                  <a:lnTo>
                    <a:pt x="29146" y="31861"/>
                  </a:lnTo>
                  <a:lnTo>
                    <a:pt x="29527" y="33033"/>
                  </a:lnTo>
                  <a:lnTo>
                    <a:pt x="29318" y="34862"/>
                  </a:lnTo>
                  <a:lnTo>
                    <a:pt x="29661" y="36414"/>
                  </a:lnTo>
                  <a:lnTo>
                    <a:pt x="30289" y="37167"/>
                  </a:lnTo>
                  <a:lnTo>
                    <a:pt x="31175" y="37548"/>
                  </a:lnTo>
                  <a:lnTo>
                    <a:pt x="35509" y="36214"/>
                  </a:lnTo>
                  <a:lnTo>
                    <a:pt x="38157" y="36119"/>
                  </a:lnTo>
                  <a:lnTo>
                    <a:pt x="39271" y="36995"/>
                  </a:lnTo>
                  <a:lnTo>
                    <a:pt x="40271" y="37538"/>
                  </a:lnTo>
                  <a:lnTo>
                    <a:pt x="41529" y="37957"/>
                  </a:lnTo>
                  <a:lnTo>
                    <a:pt x="42500" y="38519"/>
                  </a:lnTo>
                  <a:lnTo>
                    <a:pt x="43119" y="38338"/>
                  </a:lnTo>
                  <a:lnTo>
                    <a:pt x="44605" y="36976"/>
                  </a:lnTo>
                  <a:lnTo>
                    <a:pt x="45053" y="36738"/>
                  </a:lnTo>
                  <a:lnTo>
                    <a:pt x="45101" y="36071"/>
                  </a:lnTo>
                  <a:lnTo>
                    <a:pt x="44062" y="34842"/>
                  </a:lnTo>
                  <a:lnTo>
                    <a:pt x="42986" y="33814"/>
                  </a:lnTo>
                  <a:lnTo>
                    <a:pt x="43024" y="31528"/>
                  </a:lnTo>
                  <a:lnTo>
                    <a:pt x="43529" y="27565"/>
                  </a:lnTo>
                  <a:lnTo>
                    <a:pt x="43634" y="25508"/>
                  </a:lnTo>
                  <a:lnTo>
                    <a:pt x="43539" y="20584"/>
                  </a:lnTo>
                  <a:lnTo>
                    <a:pt x="43348" y="19193"/>
                  </a:lnTo>
                  <a:lnTo>
                    <a:pt x="42357" y="17593"/>
                  </a:lnTo>
                  <a:lnTo>
                    <a:pt x="39776" y="14516"/>
                  </a:lnTo>
                  <a:lnTo>
                    <a:pt x="39052" y="12640"/>
                  </a:lnTo>
                  <a:lnTo>
                    <a:pt x="38633" y="10763"/>
                  </a:lnTo>
                  <a:lnTo>
                    <a:pt x="38671" y="9573"/>
                  </a:lnTo>
                  <a:lnTo>
                    <a:pt x="38014" y="8211"/>
                  </a:lnTo>
                  <a:lnTo>
                    <a:pt x="37681" y="6944"/>
                  </a:lnTo>
                  <a:lnTo>
                    <a:pt x="38833" y="6296"/>
                  </a:lnTo>
                  <a:lnTo>
                    <a:pt x="40234" y="4829"/>
                  </a:lnTo>
                  <a:lnTo>
                    <a:pt x="40938" y="2591"/>
                  </a:lnTo>
                  <a:lnTo>
                    <a:pt x="41605" y="953"/>
                  </a:lnTo>
                  <a:lnTo>
                    <a:pt x="42576" y="257"/>
                  </a:lnTo>
                  <a:lnTo>
                    <a:pt x="43415" y="0"/>
                  </a:lnTo>
                  <a:lnTo>
                    <a:pt x="43977" y="143"/>
                  </a:lnTo>
                  <a:lnTo>
                    <a:pt x="46168" y="3077"/>
                  </a:lnTo>
                  <a:lnTo>
                    <a:pt x="48939" y="1610"/>
                  </a:lnTo>
                  <a:lnTo>
                    <a:pt x="51035" y="1619"/>
                  </a:lnTo>
                  <a:lnTo>
                    <a:pt x="52835" y="239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8" name="Freeform: Shape 37">
              <a:extLst>
                <a:ext uri="{FF2B5EF4-FFF2-40B4-BE49-F238E27FC236}">
                  <a16:creationId xmlns:a16="http://schemas.microsoft.com/office/drawing/2014/main" id="{1EBDCFF0-5886-ED92-2D3E-0B69E070F758}"/>
                </a:ext>
              </a:extLst>
            </p:cNvPr>
            <p:cNvSpPr>
              <a:spLocks/>
            </p:cNvSpPr>
            <p:nvPr/>
          </p:nvSpPr>
          <p:spPr>
            <a:xfrm>
              <a:off x="6747764" y="3682911"/>
              <a:ext cx="39471" cy="51377"/>
            </a:xfrm>
            <a:custGeom>
              <a:avLst/>
              <a:gdLst>
                <a:gd name="connsiteX0" fmla="*/ 20336 w 39471"/>
                <a:gd name="connsiteY0" fmla="*/ 40043 h 51377"/>
                <a:gd name="connsiteX1" fmla="*/ 19574 w 39471"/>
                <a:gd name="connsiteY1" fmla="*/ 40567 h 51377"/>
                <a:gd name="connsiteX2" fmla="*/ 18155 w 39471"/>
                <a:gd name="connsiteY2" fmla="*/ 42024 h 51377"/>
                <a:gd name="connsiteX3" fmla="*/ 16736 w 39471"/>
                <a:gd name="connsiteY3" fmla="*/ 43205 h 51377"/>
                <a:gd name="connsiteX4" fmla="*/ 13868 w 39471"/>
                <a:gd name="connsiteY4" fmla="*/ 45044 h 51377"/>
                <a:gd name="connsiteX5" fmla="*/ 13221 w 39471"/>
                <a:gd name="connsiteY5" fmla="*/ 46139 h 51377"/>
                <a:gd name="connsiteX6" fmla="*/ 12582 w 39471"/>
                <a:gd name="connsiteY6" fmla="*/ 45148 h 51377"/>
                <a:gd name="connsiteX7" fmla="*/ 11335 w 39471"/>
                <a:gd name="connsiteY7" fmla="*/ 45825 h 51377"/>
                <a:gd name="connsiteX8" fmla="*/ 10287 w 39471"/>
                <a:gd name="connsiteY8" fmla="*/ 49987 h 51377"/>
                <a:gd name="connsiteX9" fmla="*/ 8096 w 39471"/>
                <a:gd name="connsiteY9" fmla="*/ 51378 h 51377"/>
                <a:gd name="connsiteX10" fmla="*/ 5353 w 39471"/>
                <a:gd name="connsiteY10" fmla="*/ 51254 h 51377"/>
                <a:gd name="connsiteX11" fmla="*/ 3067 w 39471"/>
                <a:gd name="connsiteY11" fmla="*/ 50863 h 51377"/>
                <a:gd name="connsiteX12" fmla="*/ 0 w 39471"/>
                <a:gd name="connsiteY12" fmla="*/ 51121 h 51377"/>
                <a:gd name="connsiteX13" fmla="*/ 1248 w 39471"/>
                <a:gd name="connsiteY13" fmla="*/ 48701 h 51377"/>
                <a:gd name="connsiteX14" fmla="*/ 2543 w 39471"/>
                <a:gd name="connsiteY14" fmla="*/ 45548 h 51377"/>
                <a:gd name="connsiteX15" fmla="*/ 3820 w 39471"/>
                <a:gd name="connsiteY15" fmla="*/ 41300 h 51377"/>
                <a:gd name="connsiteX16" fmla="*/ 6077 w 39471"/>
                <a:gd name="connsiteY16" fmla="*/ 37767 h 51377"/>
                <a:gd name="connsiteX17" fmla="*/ 10753 w 39471"/>
                <a:gd name="connsiteY17" fmla="*/ 25727 h 51377"/>
                <a:gd name="connsiteX18" fmla="*/ 13458 w 39471"/>
                <a:gd name="connsiteY18" fmla="*/ 20841 h 51377"/>
                <a:gd name="connsiteX19" fmla="*/ 14421 w 39471"/>
                <a:gd name="connsiteY19" fmla="*/ 13887 h 51377"/>
                <a:gd name="connsiteX20" fmla="*/ 18602 w 39471"/>
                <a:gd name="connsiteY20" fmla="*/ 7801 h 51377"/>
                <a:gd name="connsiteX21" fmla="*/ 21727 w 39471"/>
                <a:gd name="connsiteY21" fmla="*/ 5991 h 51377"/>
                <a:gd name="connsiteX22" fmla="*/ 23241 w 39471"/>
                <a:gd name="connsiteY22" fmla="*/ 4248 h 51377"/>
                <a:gd name="connsiteX23" fmla="*/ 23203 w 39471"/>
                <a:gd name="connsiteY23" fmla="*/ 1600 h 51377"/>
                <a:gd name="connsiteX24" fmla="*/ 27870 w 39471"/>
                <a:gd name="connsiteY24" fmla="*/ 1619 h 51377"/>
                <a:gd name="connsiteX25" fmla="*/ 30880 w 39471"/>
                <a:gd name="connsiteY25" fmla="*/ 1486 h 51377"/>
                <a:gd name="connsiteX26" fmla="*/ 31747 w 39471"/>
                <a:gd name="connsiteY26" fmla="*/ 0 h 51377"/>
                <a:gd name="connsiteX27" fmla="*/ 34100 w 39471"/>
                <a:gd name="connsiteY27" fmla="*/ 676 h 51377"/>
                <a:gd name="connsiteX28" fmla="*/ 35404 w 39471"/>
                <a:gd name="connsiteY28" fmla="*/ 2105 h 51377"/>
                <a:gd name="connsiteX29" fmla="*/ 34223 w 39471"/>
                <a:gd name="connsiteY29" fmla="*/ 3620 h 51377"/>
                <a:gd name="connsiteX30" fmla="*/ 32556 w 39471"/>
                <a:gd name="connsiteY30" fmla="*/ 5344 h 51377"/>
                <a:gd name="connsiteX31" fmla="*/ 32651 w 39471"/>
                <a:gd name="connsiteY31" fmla="*/ 5791 h 51377"/>
                <a:gd name="connsiteX32" fmla="*/ 33900 w 39471"/>
                <a:gd name="connsiteY32" fmla="*/ 5934 h 51377"/>
                <a:gd name="connsiteX33" fmla="*/ 36014 w 39471"/>
                <a:gd name="connsiteY33" fmla="*/ 6867 h 51377"/>
                <a:gd name="connsiteX34" fmla="*/ 37309 w 39471"/>
                <a:gd name="connsiteY34" fmla="*/ 7963 h 51377"/>
                <a:gd name="connsiteX35" fmla="*/ 39471 w 39471"/>
                <a:gd name="connsiteY35" fmla="*/ 14764 h 51377"/>
                <a:gd name="connsiteX36" fmla="*/ 38138 w 39471"/>
                <a:gd name="connsiteY36" fmla="*/ 17554 h 51377"/>
                <a:gd name="connsiteX37" fmla="*/ 36062 w 39471"/>
                <a:gd name="connsiteY37" fmla="*/ 20050 h 51377"/>
                <a:gd name="connsiteX38" fmla="*/ 35137 w 39471"/>
                <a:gd name="connsiteY38" fmla="*/ 20269 h 51377"/>
                <a:gd name="connsiteX39" fmla="*/ 33318 w 39471"/>
                <a:gd name="connsiteY39" fmla="*/ 21507 h 51377"/>
                <a:gd name="connsiteX40" fmla="*/ 31795 w 39471"/>
                <a:gd name="connsiteY40" fmla="*/ 23203 h 51377"/>
                <a:gd name="connsiteX41" fmla="*/ 31261 w 39471"/>
                <a:gd name="connsiteY41" fmla="*/ 24270 h 51377"/>
                <a:gd name="connsiteX42" fmla="*/ 31375 w 39471"/>
                <a:gd name="connsiteY42" fmla="*/ 25270 h 51377"/>
                <a:gd name="connsiteX43" fmla="*/ 33528 w 39471"/>
                <a:gd name="connsiteY43" fmla="*/ 26518 h 51377"/>
                <a:gd name="connsiteX44" fmla="*/ 33594 w 39471"/>
                <a:gd name="connsiteY44" fmla="*/ 27022 h 51377"/>
                <a:gd name="connsiteX45" fmla="*/ 33147 w 39471"/>
                <a:gd name="connsiteY45" fmla="*/ 27422 h 51377"/>
                <a:gd name="connsiteX46" fmla="*/ 31404 w 39471"/>
                <a:gd name="connsiteY46" fmla="*/ 27146 h 51377"/>
                <a:gd name="connsiteX47" fmla="*/ 29156 w 39471"/>
                <a:gd name="connsiteY47" fmla="*/ 27013 h 51377"/>
                <a:gd name="connsiteX48" fmla="*/ 27832 w 39471"/>
                <a:gd name="connsiteY48" fmla="*/ 27022 h 51377"/>
                <a:gd name="connsiteX49" fmla="*/ 26298 w 39471"/>
                <a:gd name="connsiteY49" fmla="*/ 27270 h 51377"/>
                <a:gd name="connsiteX50" fmla="*/ 24336 w 39471"/>
                <a:gd name="connsiteY50" fmla="*/ 28794 h 51377"/>
                <a:gd name="connsiteX51" fmla="*/ 23460 w 39471"/>
                <a:gd name="connsiteY51" fmla="*/ 29804 h 51377"/>
                <a:gd name="connsiteX52" fmla="*/ 22993 w 39471"/>
                <a:gd name="connsiteY52" fmla="*/ 30451 h 51377"/>
                <a:gd name="connsiteX53" fmla="*/ 22288 w 39471"/>
                <a:gd name="connsiteY53" fmla="*/ 32518 h 51377"/>
                <a:gd name="connsiteX54" fmla="*/ 23079 w 39471"/>
                <a:gd name="connsiteY54" fmla="*/ 33937 h 51377"/>
                <a:gd name="connsiteX55" fmla="*/ 24546 w 39471"/>
                <a:gd name="connsiteY55" fmla="*/ 34747 h 51377"/>
                <a:gd name="connsiteX56" fmla="*/ 24755 w 39471"/>
                <a:gd name="connsiteY56" fmla="*/ 35157 h 51377"/>
                <a:gd name="connsiteX57" fmla="*/ 24422 w 39471"/>
                <a:gd name="connsiteY57" fmla="*/ 35871 h 51377"/>
                <a:gd name="connsiteX58" fmla="*/ 22965 w 39471"/>
                <a:gd name="connsiteY58" fmla="*/ 36766 h 51377"/>
                <a:gd name="connsiteX59" fmla="*/ 21870 w 39471"/>
                <a:gd name="connsiteY59" fmla="*/ 37862 h 51377"/>
                <a:gd name="connsiteX60" fmla="*/ 21555 w 39471"/>
                <a:gd name="connsiteY60" fmla="*/ 38976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9471" h="51377">
                  <a:moveTo>
                    <a:pt x="20336" y="40043"/>
                  </a:moveTo>
                  <a:lnTo>
                    <a:pt x="19574" y="40567"/>
                  </a:lnTo>
                  <a:lnTo>
                    <a:pt x="18155" y="42024"/>
                  </a:lnTo>
                  <a:lnTo>
                    <a:pt x="16736" y="43205"/>
                  </a:lnTo>
                  <a:lnTo>
                    <a:pt x="13868" y="45044"/>
                  </a:lnTo>
                  <a:lnTo>
                    <a:pt x="13221" y="46139"/>
                  </a:lnTo>
                  <a:lnTo>
                    <a:pt x="12582" y="45148"/>
                  </a:lnTo>
                  <a:lnTo>
                    <a:pt x="11335" y="45825"/>
                  </a:lnTo>
                  <a:lnTo>
                    <a:pt x="10287" y="49987"/>
                  </a:lnTo>
                  <a:lnTo>
                    <a:pt x="8096" y="51378"/>
                  </a:lnTo>
                  <a:lnTo>
                    <a:pt x="5353" y="51254"/>
                  </a:lnTo>
                  <a:lnTo>
                    <a:pt x="3067" y="50863"/>
                  </a:lnTo>
                  <a:lnTo>
                    <a:pt x="0" y="51121"/>
                  </a:lnTo>
                  <a:lnTo>
                    <a:pt x="1248" y="48701"/>
                  </a:lnTo>
                  <a:lnTo>
                    <a:pt x="2543" y="45548"/>
                  </a:lnTo>
                  <a:lnTo>
                    <a:pt x="3820" y="41300"/>
                  </a:lnTo>
                  <a:lnTo>
                    <a:pt x="6077" y="37767"/>
                  </a:lnTo>
                  <a:lnTo>
                    <a:pt x="10753" y="25727"/>
                  </a:lnTo>
                  <a:lnTo>
                    <a:pt x="13458" y="20841"/>
                  </a:lnTo>
                  <a:lnTo>
                    <a:pt x="14421" y="13887"/>
                  </a:lnTo>
                  <a:lnTo>
                    <a:pt x="18602" y="7801"/>
                  </a:lnTo>
                  <a:lnTo>
                    <a:pt x="21727" y="5991"/>
                  </a:lnTo>
                  <a:lnTo>
                    <a:pt x="23241" y="4248"/>
                  </a:lnTo>
                  <a:lnTo>
                    <a:pt x="23203" y="1600"/>
                  </a:lnTo>
                  <a:lnTo>
                    <a:pt x="27870" y="1619"/>
                  </a:lnTo>
                  <a:lnTo>
                    <a:pt x="30880" y="1486"/>
                  </a:lnTo>
                  <a:lnTo>
                    <a:pt x="31747" y="0"/>
                  </a:lnTo>
                  <a:lnTo>
                    <a:pt x="34100" y="676"/>
                  </a:lnTo>
                  <a:lnTo>
                    <a:pt x="35404" y="2105"/>
                  </a:lnTo>
                  <a:lnTo>
                    <a:pt x="34223" y="3620"/>
                  </a:lnTo>
                  <a:lnTo>
                    <a:pt x="32556" y="5344"/>
                  </a:lnTo>
                  <a:lnTo>
                    <a:pt x="32651" y="5791"/>
                  </a:lnTo>
                  <a:lnTo>
                    <a:pt x="33900" y="5934"/>
                  </a:lnTo>
                  <a:lnTo>
                    <a:pt x="36014" y="6867"/>
                  </a:lnTo>
                  <a:lnTo>
                    <a:pt x="37309" y="7963"/>
                  </a:lnTo>
                  <a:lnTo>
                    <a:pt x="39471" y="14764"/>
                  </a:lnTo>
                  <a:lnTo>
                    <a:pt x="38138" y="17554"/>
                  </a:lnTo>
                  <a:lnTo>
                    <a:pt x="36062" y="20050"/>
                  </a:lnTo>
                  <a:lnTo>
                    <a:pt x="35137" y="20269"/>
                  </a:lnTo>
                  <a:lnTo>
                    <a:pt x="33318" y="21507"/>
                  </a:lnTo>
                  <a:lnTo>
                    <a:pt x="31795" y="23203"/>
                  </a:lnTo>
                  <a:lnTo>
                    <a:pt x="31261" y="24270"/>
                  </a:lnTo>
                  <a:lnTo>
                    <a:pt x="31375" y="25270"/>
                  </a:lnTo>
                  <a:lnTo>
                    <a:pt x="33528" y="26518"/>
                  </a:lnTo>
                  <a:lnTo>
                    <a:pt x="33594" y="27022"/>
                  </a:lnTo>
                  <a:lnTo>
                    <a:pt x="33147" y="27422"/>
                  </a:lnTo>
                  <a:lnTo>
                    <a:pt x="31404" y="27146"/>
                  </a:lnTo>
                  <a:lnTo>
                    <a:pt x="29156" y="27013"/>
                  </a:lnTo>
                  <a:lnTo>
                    <a:pt x="27832" y="27022"/>
                  </a:lnTo>
                  <a:lnTo>
                    <a:pt x="26298" y="27270"/>
                  </a:lnTo>
                  <a:lnTo>
                    <a:pt x="24336" y="28794"/>
                  </a:lnTo>
                  <a:lnTo>
                    <a:pt x="23460" y="29804"/>
                  </a:lnTo>
                  <a:lnTo>
                    <a:pt x="22993" y="30451"/>
                  </a:lnTo>
                  <a:lnTo>
                    <a:pt x="22288" y="32518"/>
                  </a:lnTo>
                  <a:lnTo>
                    <a:pt x="23079" y="33937"/>
                  </a:lnTo>
                  <a:lnTo>
                    <a:pt x="24546" y="34747"/>
                  </a:lnTo>
                  <a:lnTo>
                    <a:pt x="24755" y="35157"/>
                  </a:lnTo>
                  <a:lnTo>
                    <a:pt x="24422" y="35871"/>
                  </a:lnTo>
                  <a:lnTo>
                    <a:pt x="22965" y="36766"/>
                  </a:lnTo>
                  <a:lnTo>
                    <a:pt x="21870" y="37862"/>
                  </a:lnTo>
                  <a:lnTo>
                    <a:pt x="21555" y="3897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9" name="Freeform: Shape 38">
              <a:extLst>
                <a:ext uri="{FF2B5EF4-FFF2-40B4-BE49-F238E27FC236}">
                  <a16:creationId xmlns:a16="http://schemas.microsoft.com/office/drawing/2014/main" id="{84884F01-B6A1-2F41-BF6C-94011D168359}"/>
                </a:ext>
              </a:extLst>
            </p:cNvPr>
            <p:cNvSpPr>
              <a:spLocks/>
            </p:cNvSpPr>
            <p:nvPr/>
          </p:nvSpPr>
          <p:spPr>
            <a:xfrm>
              <a:off x="7940008" y="4404649"/>
              <a:ext cx="57979" cy="103613"/>
            </a:xfrm>
            <a:custGeom>
              <a:avLst/>
              <a:gdLst>
                <a:gd name="connsiteX0" fmla="*/ 7315 w 57979"/>
                <a:gd name="connsiteY0" fmla="*/ 0 h 103613"/>
                <a:gd name="connsiteX1" fmla="*/ 9887 w 57979"/>
                <a:gd name="connsiteY1" fmla="*/ 143 h 103613"/>
                <a:gd name="connsiteX2" fmla="*/ 12630 w 57979"/>
                <a:gd name="connsiteY2" fmla="*/ 76 h 103613"/>
                <a:gd name="connsiteX3" fmla="*/ 14545 w 57979"/>
                <a:gd name="connsiteY3" fmla="*/ 448 h 103613"/>
                <a:gd name="connsiteX4" fmla="*/ 17840 w 57979"/>
                <a:gd name="connsiteY4" fmla="*/ 4601 h 103613"/>
                <a:gd name="connsiteX5" fmla="*/ 26794 w 57979"/>
                <a:gd name="connsiteY5" fmla="*/ 12030 h 103613"/>
                <a:gd name="connsiteX6" fmla="*/ 31680 w 57979"/>
                <a:gd name="connsiteY6" fmla="*/ 19574 h 103613"/>
                <a:gd name="connsiteX7" fmla="*/ 32118 w 57979"/>
                <a:gd name="connsiteY7" fmla="*/ 21222 h 103613"/>
                <a:gd name="connsiteX8" fmla="*/ 32795 w 57979"/>
                <a:gd name="connsiteY8" fmla="*/ 22651 h 103613"/>
                <a:gd name="connsiteX9" fmla="*/ 33966 w 57979"/>
                <a:gd name="connsiteY9" fmla="*/ 23041 h 103613"/>
                <a:gd name="connsiteX10" fmla="*/ 34957 w 57979"/>
                <a:gd name="connsiteY10" fmla="*/ 23689 h 103613"/>
                <a:gd name="connsiteX11" fmla="*/ 39824 w 57979"/>
                <a:gd name="connsiteY11" fmla="*/ 30966 h 103613"/>
                <a:gd name="connsiteX12" fmla="*/ 40396 w 57979"/>
                <a:gd name="connsiteY12" fmla="*/ 32404 h 103613"/>
                <a:gd name="connsiteX13" fmla="*/ 40310 w 57979"/>
                <a:gd name="connsiteY13" fmla="*/ 33995 h 103613"/>
                <a:gd name="connsiteX14" fmla="*/ 40596 w 57979"/>
                <a:gd name="connsiteY14" fmla="*/ 35176 h 103613"/>
                <a:gd name="connsiteX15" fmla="*/ 41872 w 57979"/>
                <a:gd name="connsiteY15" fmla="*/ 35766 h 103613"/>
                <a:gd name="connsiteX16" fmla="*/ 43453 w 57979"/>
                <a:gd name="connsiteY16" fmla="*/ 36071 h 103613"/>
                <a:gd name="connsiteX17" fmla="*/ 44491 w 57979"/>
                <a:gd name="connsiteY17" fmla="*/ 37167 h 103613"/>
                <a:gd name="connsiteX18" fmla="*/ 45815 w 57979"/>
                <a:gd name="connsiteY18" fmla="*/ 42967 h 103613"/>
                <a:gd name="connsiteX19" fmla="*/ 45815 w 57979"/>
                <a:gd name="connsiteY19" fmla="*/ 44777 h 103613"/>
                <a:gd name="connsiteX20" fmla="*/ 46187 w 57979"/>
                <a:gd name="connsiteY20" fmla="*/ 45549 h 103613"/>
                <a:gd name="connsiteX21" fmla="*/ 52321 w 57979"/>
                <a:gd name="connsiteY21" fmla="*/ 54569 h 103613"/>
                <a:gd name="connsiteX22" fmla="*/ 52674 w 57979"/>
                <a:gd name="connsiteY22" fmla="*/ 55664 h 103613"/>
                <a:gd name="connsiteX23" fmla="*/ 52607 w 57979"/>
                <a:gd name="connsiteY23" fmla="*/ 56483 h 103613"/>
                <a:gd name="connsiteX24" fmla="*/ 52787 w 57979"/>
                <a:gd name="connsiteY24" fmla="*/ 57198 h 103613"/>
                <a:gd name="connsiteX25" fmla="*/ 53978 w 57979"/>
                <a:gd name="connsiteY25" fmla="*/ 58788 h 103613"/>
                <a:gd name="connsiteX26" fmla="*/ 55826 w 57979"/>
                <a:gd name="connsiteY26" fmla="*/ 63084 h 103613"/>
                <a:gd name="connsiteX27" fmla="*/ 56779 w 57979"/>
                <a:gd name="connsiteY27" fmla="*/ 64065 h 103613"/>
                <a:gd name="connsiteX28" fmla="*/ 57902 w 57979"/>
                <a:gd name="connsiteY28" fmla="*/ 67818 h 103613"/>
                <a:gd name="connsiteX29" fmla="*/ 57979 w 57979"/>
                <a:gd name="connsiteY29" fmla="*/ 74990 h 103613"/>
                <a:gd name="connsiteX30" fmla="*/ 57560 w 57979"/>
                <a:gd name="connsiteY30" fmla="*/ 78172 h 103613"/>
                <a:gd name="connsiteX31" fmla="*/ 56417 w 57979"/>
                <a:gd name="connsiteY31" fmla="*/ 82058 h 103613"/>
                <a:gd name="connsiteX32" fmla="*/ 55055 w 57979"/>
                <a:gd name="connsiteY32" fmla="*/ 85849 h 103613"/>
                <a:gd name="connsiteX33" fmla="*/ 53588 w 57979"/>
                <a:gd name="connsiteY33" fmla="*/ 88592 h 103613"/>
                <a:gd name="connsiteX34" fmla="*/ 51578 w 57979"/>
                <a:gd name="connsiteY34" fmla="*/ 90907 h 103613"/>
                <a:gd name="connsiteX35" fmla="*/ 44691 w 57979"/>
                <a:gd name="connsiteY35" fmla="*/ 95831 h 103613"/>
                <a:gd name="connsiteX36" fmla="*/ 42719 w 57979"/>
                <a:gd name="connsiteY36" fmla="*/ 96822 h 103613"/>
                <a:gd name="connsiteX37" fmla="*/ 33766 w 57979"/>
                <a:gd name="connsiteY37" fmla="*/ 99908 h 103613"/>
                <a:gd name="connsiteX38" fmla="*/ 27165 w 57979"/>
                <a:gd name="connsiteY38" fmla="*/ 102823 h 103613"/>
                <a:gd name="connsiteX39" fmla="*/ 21060 w 57979"/>
                <a:gd name="connsiteY39" fmla="*/ 103613 h 103613"/>
                <a:gd name="connsiteX40" fmla="*/ 14945 w 57979"/>
                <a:gd name="connsiteY40" fmla="*/ 102003 h 103613"/>
                <a:gd name="connsiteX41" fmla="*/ 10354 w 57979"/>
                <a:gd name="connsiteY41" fmla="*/ 98174 h 103613"/>
                <a:gd name="connsiteX42" fmla="*/ 8001 w 57979"/>
                <a:gd name="connsiteY42" fmla="*/ 92526 h 103613"/>
                <a:gd name="connsiteX43" fmla="*/ 6382 w 57979"/>
                <a:gd name="connsiteY43" fmla="*/ 86639 h 103613"/>
                <a:gd name="connsiteX44" fmla="*/ 4048 w 57979"/>
                <a:gd name="connsiteY44" fmla="*/ 80096 h 103613"/>
                <a:gd name="connsiteX45" fmla="*/ 2248 w 57979"/>
                <a:gd name="connsiteY45" fmla="*/ 59865 h 103613"/>
                <a:gd name="connsiteX46" fmla="*/ 1391 w 57979"/>
                <a:gd name="connsiteY46" fmla="*/ 54207 h 103613"/>
                <a:gd name="connsiteX47" fmla="*/ 0 w 57979"/>
                <a:gd name="connsiteY47" fmla="*/ 46987 h 103613"/>
                <a:gd name="connsiteX48" fmla="*/ 143 w 57979"/>
                <a:gd name="connsiteY48" fmla="*/ 43853 h 103613"/>
                <a:gd name="connsiteX49" fmla="*/ 1134 w 57979"/>
                <a:gd name="connsiteY49" fmla="*/ 40853 h 103613"/>
                <a:gd name="connsiteX50" fmla="*/ 1124 w 57979"/>
                <a:gd name="connsiteY50" fmla="*/ 47435 h 103613"/>
                <a:gd name="connsiteX51" fmla="*/ 2038 w 57979"/>
                <a:gd name="connsiteY51" fmla="*/ 48254 h 103613"/>
                <a:gd name="connsiteX52" fmla="*/ 2715 w 57979"/>
                <a:gd name="connsiteY52" fmla="*/ 47406 h 103613"/>
                <a:gd name="connsiteX53" fmla="*/ 3324 w 57979"/>
                <a:gd name="connsiteY53" fmla="*/ 40586 h 103613"/>
                <a:gd name="connsiteX54" fmla="*/ 3829 w 57979"/>
                <a:gd name="connsiteY54" fmla="*/ 37700 h 103613"/>
                <a:gd name="connsiteX55" fmla="*/ 6268 w 57979"/>
                <a:gd name="connsiteY55" fmla="*/ 30175 h 103613"/>
                <a:gd name="connsiteX56" fmla="*/ 6315 w 57979"/>
                <a:gd name="connsiteY56" fmla="*/ 28842 h 103613"/>
                <a:gd name="connsiteX57" fmla="*/ 5896 w 57979"/>
                <a:gd name="connsiteY57" fmla="*/ 26013 h 103613"/>
                <a:gd name="connsiteX58" fmla="*/ 5915 w 57979"/>
                <a:gd name="connsiteY58" fmla="*/ 24594 h 103613"/>
                <a:gd name="connsiteX59" fmla="*/ 9553 w 57979"/>
                <a:gd name="connsiteY59" fmla="*/ 19317 h 103613"/>
                <a:gd name="connsiteX60" fmla="*/ 10487 w 57979"/>
                <a:gd name="connsiteY60" fmla="*/ 16240 h 103613"/>
                <a:gd name="connsiteX61" fmla="*/ 10992 w 57979"/>
                <a:gd name="connsiteY61" fmla="*/ 13097 h 103613"/>
                <a:gd name="connsiteX62" fmla="*/ 10792 w 57979"/>
                <a:gd name="connsiteY62" fmla="*/ 9697 h 103613"/>
                <a:gd name="connsiteX63" fmla="*/ 10144 w 57979"/>
                <a:gd name="connsiteY63" fmla="*/ 6344 h 103613"/>
                <a:gd name="connsiteX64" fmla="*/ 13078 w 57979"/>
                <a:gd name="connsiteY64" fmla="*/ 7411 h 103613"/>
                <a:gd name="connsiteX65" fmla="*/ 14697 w 57979"/>
                <a:gd name="connsiteY65" fmla="*/ 8582 h 103613"/>
                <a:gd name="connsiteX66" fmla="*/ 16345 w 57979"/>
                <a:gd name="connsiteY66" fmla="*/ 9373 h 103613"/>
                <a:gd name="connsiteX67" fmla="*/ 17679 w 57979"/>
                <a:gd name="connsiteY67" fmla="*/ 8973 h 103613"/>
                <a:gd name="connsiteX68" fmla="*/ 19298 w 57979"/>
                <a:gd name="connsiteY68" fmla="*/ 8963 h 103613"/>
                <a:gd name="connsiteX69" fmla="*/ 18145 w 57979"/>
                <a:gd name="connsiteY69" fmla="*/ 7144 h 103613"/>
                <a:gd name="connsiteX70" fmla="*/ 14735 w 57979"/>
                <a:gd name="connsiteY70" fmla="*/ 5458 h 103613"/>
                <a:gd name="connsiteX71" fmla="*/ 9068 w 57979"/>
                <a:gd name="connsiteY71" fmla="*/ 4420 h 103613"/>
                <a:gd name="connsiteX72" fmla="*/ 7296 w 57979"/>
                <a:gd name="connsiteY72" fmla="*/ 3086 h 103613"/>
                <a:gd name="connsiteX73" fmla="*/ 6620 w 57979"/>
                <a:gd name="connsiteY73" fmla="*/ 1924 h 103613"/>
                <a:gd name="connsiteX74" fmla="*/ 6963 w 57979"/>
                <a:gd name="connsiteY74" fmla="*/ 571 h 103613"/>
                <a:gd name="connsiteX75" fmla="*/ 7315 w 57979"/>
                <a:gd name="connsiteY75" fmla="*/ 0 h 103613"/>
                <a:gd name="connsiteX76" fmla="*/ 6972 w 57979"/>
                <a:gd name="connsiteY76" fmla="*/ 4906 h 103613"/>
                <a:gd name="connsiteX77" fmla="*/ 5296 w 57979"/>
                <a:gd name="connsiteY77" fmla="*/ 5201 h 103613"/>
                <a:gd name="connsiteX78" fmla="*/ 3972 w 57979"/>
                <a:gd name="connsiteY78" fmla="*/ 3410 h 103613"/>
                <a:gd name="connsiteX79" fmla="*/ 3658 w 57979"/>
                <a:gd name="connsiteY79" fmla="*/ 2648 h 103613"/>
                <a:gd name="connsiteX80" fmla="*/ 4010 w 57979"/>
                <a:gd name="connsiteY80" fmla="*/ 2115 h 103613"/>
                <a:gd name="connsiteX81" fmla="*/ 4372 w 57979"/>
                <a:gd name="connsiteY81" fmla="*/ 1848 h 103613"/>
                <a:gd name="connsiteX82" fmla="*/ 4801 w 57979"/>
                <a:gd name="connsiteY82" fmla="*/ 1934 h 103613"/>
                <a:gd name="connsiteX83" fmla="*/ 5429 w 57979"/>
                <a:gd name="connsiteY83" fmla="*/ 3601 h 103613"/>
                <a:gd name="connsiteX84" fmla="*/ 6972 w 57979"/>
                <a:gd name="connsiteY84" fmla="*/ 4906 h 103613"/>
                <a:gd name="connsiteX85" fmla="*/ 4439 w 57979"/>
                <a:gd name="connsiteY85" fmla="*/ 20517 h 103613"/>
                <a:gd name="connsiteX86" fmla="*/ 5210 w 57979"/>
                <a:gd name="connsiteY86" fmla="*/ 22546 h 103613"/>
                <a:gd name="connsiteX87" fmla="*/ 3010 w 57979"/>
                <a:gd name="connsiteY87" fmla="*/ 21155 h 103613"/>
                <a:gd name="connsiteX88" fmla="*/ 1562 w 57979"/>
                <a:gd name="connsiteY88" fmla="*/ 19993 h 103613"/>
                <a:gd name="connsiteX89" fmla="*/ 1038 w 57979"/>
                <a:gd name="connsiteY89" fmla="*/ 19060 h 103613"/>
                <a:gd name="connsiteX90" fmla="*/ 4039 w 57979"/>
                <a:gd name="connsiteY90" fmla="*/ 20107 h 103613"/>
                <a:gd name="connsiteX91" fmla="*/ 4439 w 57979"/>
                <a:gd name="connsiteY91" fmla="*/ 20517 h 103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57979" h="103613">
                  <a:moveTo>
                    <a:pt x="7315" y="0"/>
                  </a:moveTo>
                  <a:lnTo>
                    <a:pt x="9887" y="143"/>
                  </a:lnTo>
                  <a:lnTo>
                    <a:pt x="12630" y="76"/>
                  </a:lnTo>
                  <a:lnTo>
                    <a:pt x="14545" y="448"/>
                  </a:lnTo>
                  <a:lnTo>
                    <a:pt x="17840" y="4601"/>
                  </a:lnTo>
                  <a:lnTo>
                    <a:pt x="26794" y="12030"/>
                  </a:lnTo>
                  <a:lnTo>
                    <a:pt x="31680" y="19574"/>
                  </a:lnTo>
                  <a:lnTo>
                    <a:pt x="32118" y="21222"/>
                  </a:lnTo>
                  <a:lnTo>
                    <a:pt x="32795" y="22651"/>
                  </a:lnTo>
                  <a:lnTo>
                    <a:pt x="33966" y="23041"/>
                  </a:lnTo>
                  <a:lnTo>
                    <a:pt x="34957" y="23689"/>
                  </a:lnTo>
                  <a:lnTo>
                    <a:pt x="39824" y="30966"/>
                  </a:lnTo>
                  <a:lnTo>
                    <a:pt x="40396" y="32404"/>
                  </a:lnTo>
                  <a:lnTo>
                    <a:pt x="40310" y="33995"/>
                  </a:lnTo>
                  <a:lnTo>
                    <a:pt x="40596" y="35176"/>
                  </a:lnTo>
                  <a:lnTo>
                    <a:pt x="41872" y="35766"/>
                  </a:lnTo>
                  <a:lnTo>
                    <a:pt x="43453" y="36071"/>
                  </a:lnTo>
                  <a:lnTo>
                    <a:pt x="44491" y="37167"/>
                  </a:lnTo>
                  <a:lnTo>
                    <a:pt x="45815" y="42967"/>
                  </a:lnTo>
                  <a:lnTo>
                    <a:pt x="45815" y="44777"/>
                  </a:lnTo>
                  <a:lnTo>
                    <a:pt x="46187" y="45549"/>
                  </a:lnTo>
                  <a:lnTo>
                    <a:pt x="52321" y="54569"/>
                  </a:lnTo>
                  <a:lnTo>
                    <a:pt x="52674" y="55664"/>
                  </a:lnTo>
                  <a:lnTo>
                    <a:pt x="52607" y="56483"/>
                  </a:lnTo>
                  <a:lnTo>
                    <a:pt x="52787" y="57198"/>
                  </a:lnTo>
                  <a:lnTo>
                    <a:pt x="53978" y="58788"/>
                  </a:lnTo>
                  <a:lnTo>
                    <a:pt x="55826" y="63084"/>
                  </a:lnTo>
                  <a:lnTo>
                    <a:pt x="56779" y="64065"/>
                  </a:lnTo>
                  <a:lnTo>
                    <a:pt x="57902" y="67818"/>
                  </a:lnTo>
                  <a:lnTo>
                    <a:pt x="57979" y="74990"/>
                  </a:lnTo>
                  <a:lnTo>
                    <a:pt x="57560" y="78172"/>
                  </a:lnTo>
                  <a:lnTo>
                    <a:pt x="56417" y="82058"/>
                  </a:lnTo>
                  <a:lnTo>
                    <a:pt x="55055" y="85849"/>
                  </a:lnTo>
                  <a:lnTo>
                    <a:pt x="53588" y="88592"/>
                  </a:lnTo>
                  <a:lnTo>
                    <a:pt x="51578" y="90907"/>
                  </a:lnTo>
                  <a:lnTo>
                    <a:pt x="44691" y="95831"/>
                  </a:lnTo>
                  <a:lnTo>
                    <a:pt x="42719" y="96822"/>
                  </a:lnTo>
                  <a:lnTo>
                    <a:pt x="33766" y="99908"/>
                  </a:lnTo>
                  <a:lnTo>
                    <a:pt x="27165" y="102823"/>
                  </a:lnTo>
                  <a:lnTo>
                    <a:pt x="21060" y="103613"/>
                  </a:lnTo>
                  <a:lnTo>
                    <a:pt x="14945" y="102003"/>
                  </a:lnTo>
                  <a:lnTo>
                    <a:pt x="10354" y="98174"/>
                  </a:lnTo>
                  <a:lnTo>
                    <a:pt x="8001" y="92526"/>
                  </a:lnTo>
                  <a:lnTo>
                    <a:pt x="6382" y="86639"/>
                  </a:lnTo>
                  <a:lnTo>
                    <a:pt x="4048" y="80096"/>
                  </a:lnTo>
                  <a:lnTo>
                    <a:pt x="2248" y="59865"/>
                  </a:lnTo>
                  <a:lnTo>
                    <a:pt x="1391" y="54207"/>
                  </a:lnTo>
                  <a:lnTo>
                    <a:pt x="0" y="46987"/>
                  </a:lnTo>
                  <a:lnTo>
                    <a:pt x="143" y="43853"/>
                  </a:lnTo>
                  <a:lnTo>
                    <a:pt x="1134" y="40853"/>
                  </a:lnTo>
                  <a:lnTo>
                    <a:pt x="1124" y="47435"/>
                  </a:lnTo>
                  <a:lnTo>
                    <a:pt x="2038" y="48254"/>
                  </a:lnTo>
                  <a:lnTo>
                    <a:pt x="2715" y="47406"/>
                  </a:lnTo>
                  <a:lnTo>
                    <a:pt x="3324" y="40586"/>
                  </a:lnTo>
                  <a:lnTo>
                    <a:pt x="3829" y="37700"/>
                  </a:lnTo>
                  <a:lnTo>
                    <a:pt x="6268" y="30175"/>
                  </a:lnTo>
                  <a:lnTo>
                    <a:pt x="6315" y="28842"/>
                  </a:lnTo>
                  <a:lnTo>
                    <a:pt x="5896" y="26013"/>
                  </a:lnTo>
                  <a:lnTo>
                    <a:pt x="5915" y="24594"/>
                  </a:lnTo>
                  <a:lnTo>
                    <a:pt x="9553" y="19317"/>
                  </a:lnTo>
                  <a:lnTo>
                    <a:pt x="10487" y="16240"/>
                  </a:lnTo>
                  <a:lnTo>
                    <a:pt x="10992" y="13097"/>
                  </a:lnTo>
                  <a:lnTo>
                    <a:pt x="10792" y="9697"/>
                  </a:lnTo>
                  <a:lnTo>
                    <a:pt x="10144" y="6344"/>
                  </a:lnTo>
                  <a:lnTo>
                    <a:pt x="13078" y="7411"/>
                  </a:lnTo>
                  <a:lnTo>
                    <a:pt x="14697" y="8582"/>
                  </a:lnTo>
                  <a:lnTo>
                    <a:pt x="16345" y="9373"/>
                  </a:lnTo>
                  <a:lnTo>
                    <a:pt x="17679" y="8973"/>
                  </a:lnTo>
                  <a:lnTo>
                    <a:pt x="19298" y="8963"/>
                  </a:lnTo>
                  <a:lnTo>
                    <a:pt x="18145" y="7144"/>
                  </a:lnTo>
                  <a:lnTo>
                    <a:pt x="14735" y="5458"/>
                  </a:lnTo>
                  <a:lnTo>
                    <a:pt x="9068" y="4420"/>
                  </a:lnTo>
                  <a:lnTo>
                    <a:pt x="7296" y="3086"/>
                  </a:lnTo>
                  <a:lnTo>
                    <a:pt x="6620" y="1924"/>
                  </a:lnTo>
                  <a:lnTo>
                    <a:pt x="6963" y="571"/>
                  </a:lnTo>
                  <a:lnTo>
                    <a:pt x="7315" y="0"/>
                  </a:lnTo>
                  <a:close/>
                  <a:moveTo>
                    <a:pt x="6972" y="4906"/>
                  </a:moveTo>
                  <a:lnTo>
                    <a:pt x="5296" y="5201"/>
                  </a:lnTo>
                  <a:lnTo>
                    <a:pt x="3972" y="3410"/>
                  </a:lnTo>
                  <a:lnTo>
                    <a:pt x="3658" y="2648"/>
                  </a:lnTo>
                  <a:lnTo>
                    <a:pt x="4010" y="2115"/>
                  </a:lnTo>
                  <a:lnTo>
                    <a:pt x="4372" y="1848"/>
                  </a:lnTo>
                  <a:lnTo>
                    <a:pt x="4801" y="1934"/>
                  </a:lnTo>
                  <a:lnTo>
                    <a:pt x="5429" y="3601"/>
                  </a:lnTo>
                  <a:lnTo>
                    <a:pt x="6972" y="4906"/>
                  </a:lnTo>
                  <a:close/>
                  <a:moveTo>
                    <a:pt x="4439" y="20517"/>
                  </a:moveTo>
                  <a:lnTo>
                    <a:pt x="5210" y="22546"/>
                  </a:lnTo>
                  <a:lnTo>
                    <a:pt x="3010" y="21155"/>
                  </a:lnTo>
                  <a:lnTo>
                    <a:pt x="1562" y="19993"/>
                  </a:lnTo>
                  <a:lnTo>
                    <a:pt x="1038" y="19060"/>
                  </a:lnTo>
                  <a:lnTo>
                    <a:pt x="4039" y="20107"/>
                  </a:lnTo>
                  <a:lnTo>
                    <a:pt x="4439" y="2051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0" name="Freeform: Shape 39">
              <a:extLst>
                <a:ext uri="{FF2B5EF4-FFF2-40B4-BE49-F238E27FC236}">
                  <a16:creationId xmlns:a16="http://schemas.microsoft.com/office/drawing/2014/main" id="{FF17EEDD-BE47-51E1-55B6-8C3F7E81FB47}"/>
                </a:ext>
              </a:extLst>
            </p:cNvPr>
            <p:cNvSpPr>
              <a:spLocks/>
            </p:cNvSpPr>
            <p:nvPr/>
          </p:nvSpPr>
          <p:spPr>
            <a:xfrm>
              <a:off x="8842750" y="4060187"/>
              <a:ext cx="1848" cy="1447"/>
            </a:xfrm>
            <a:custGeom>
              <a:avLst/>
              <a:gdLst>
                <a:gd name="connsiteX0" fmla="*/ 0 w 1848"/>
                <a:gd name="connsiteY0" fmla="*/ 1448 h 1447"/>
                <a:gd name="connsiteX1" fmla="*/ 57 w 1848"/>
                <a:gd name="connsiteY1" fmla="*/ 819 h 1447"/>
                <a:gd name="connsiteX2" fmla="*/ 410 w 1848"/>
                <a:gd name="connsiteY2" fmla="*/ 124 h 1447"/>
                <a:gd name="connsiteX3" fmla="*/ 1286 w 1848"/>
                <a:gd name="connsiteY3" fmla="*/ 0 h 1447"/>
                <a:gd name="connsiteX4" fmla="*/ 1848 w 1848"/>
                <a:gd name="connsiteY4" fmla="*/ 667 h 1447"/>
                <a:gd name="connsiteX5" fmla="*/ 1772 w 1848"/>
                <a:gd name="connsiteY5" fmla="*/ 695 h 1447"/>
                <a:gd name="connsiteX6" fmla="*/ 524 w 1848"/>
                <a:gd name="connsiteY6" fmla="*/ 1267 h 1447"/>
                <a:gd name="connsiteX7" fmla="*/ 134 w 1848"/>
                <a:gd name="connsiteY7" fmla="*/ 1381 h 1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8" h="1447">
                  <a:moveTo>
                    <a:pt x="0" y="1448"/>
                  </a:moveTo>
                  <a:lnTo>
                    <a:pt x="57" y="819"/>
                  </a:lnTo>
                  <a:lnTo>
                    <a:pt x="410" y="124"/>
                  </a:lnTo>
                  <a:lnTo>
                    <a:pt x="1286" y="0"/>
                  </a:lnTo>
                  <a:lnTo>
                    <a:pt x="1848" y="667"/>
                  </a:lnTo>
                  <a:lnTo>
                    <a:pt x="1772" y="695"/>
                  </a:lnTo>
                  <a:lnTo>
                    <a:pt x="524" y="1267"/>
                  </a:lnTo>
                  <a:lnTo>
                    <a:pt x="134" y="138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1" name="Freeform: Shape 40">
              <a:extLst>
                <a:ext uri="{FF2B5EF4-FFF2-40B4-BE49-F238E27FC236}">
                  <a16:creationId xmlns:a16="http://schemas.microsoft.com/office/drawing/2014/main" id="{F8E63AE2-D244-2D71-3732-8CA40FDE3FB0}"/>
                </a:ext>
              </a:extLst>
            </p:cNvPr>
            <p:cNvSpPr>
              <a:spLocks/>
            </p:cNvSpPr>
            <p:nvPr/>
          </p:nvSpPr>
          <p:spPr>
            <a:xfrm>
              <a:off x="8273403" y="3875507"/>
              <a:ext cx="239687" cy="527456"/>
            </a:xfrm>
            <a:custGeom>
              <a:avLst/>
              <a:gdLst>
                <a:gd name="connsiteX0" fmla="*/ 239477 w 239687"/>
                <a:gd name="connsiteY0" fmla="*/ 204111 h 527456"/>
                <a:gd name="connsiteX1" fmla="*/ 237906 w 239687"/>
                <a:gd name="connsiteY1" fmla="*/ 206930 h 527456"/>
                <a:gd name="connsiteX2" fmla="*/ 233819 w 239687"/>
                <a:gd name="connsiteY2" fmla="*/ 209855 h 527456"/>
                <a:gd name="connsiteX3" fmla="*/ 230934 w 239687"/>
                <a:gd name="connsiteY3" fmla="*/ 211341 h 527456"/>
                <a:gd name="connsiteX4" fmla="*/ 229248 w 239687"/>
                <a:gd name="connsiteY4" fmla="*/ 211379 h 527456"/>
                <a:gd name="connsiteX5" fmla="*/ 227819 w 239687"/>
                <a:gd name="connsiteY5" fmla="*/ 213131 h 527456"/>
                <a:gd name="connsiteX6" fmla="*/ 226647 w 239687"/>
                <a:gd name="connsiteY6" fmla="*/ 216579 h 527456"/>
                <a:gd name="connsiteX7" fmla="*/ 225428 w 239687"/>
                <a:gd name="connsiteY7" fmla="*/ 218599 h 527456"/>
                <a:gd name="connsiteX8" fmla="*/ 224171 w 239687"/>
                <a:gd name="connsiteY8" fmla="*/ 219199 h 527456"/>
                <a:gd name="connsiteX9" fmla="*/ 223361 w 239687"/>
                <a:gd name="connsiteY9" fmla="*/ 220504 h 527456"/>
                <a:gd name="connsiteX10" fmla="*/ 222980 w 239687"/>
                <a:gd name="connsiteY10" fmla="*/ 222504 h 527456"/>
                <a:gd name="connsiteX11" fmla="*/ 223704 w 239687"/>
                <a:gd name="connsiteY11" fmla="*/ 223571 h 527456"/>
                <a:gd name="connsiteX12" fmla="*/ 225533 w 239687"/>
                <a:gd name="connsiteY12" fmla="*/ 223714 h 527456"/>
                <a:gd name="connsiteX13" fmla="*/ 225676 w 239687"/>
                <a:gd name="connsiteY13" fmla="*/ 224276 h 527456"/>
                <a:gd name="connsiteX14" fmla="*/ 224133 w 239687"/>
                <a:gd name="connsiteY14" fmla="*/ 225257 h 527456"/>
                <a:gd name="connsiteX15" fmla="*/ 222209 w 239687"/>
                <a:gd name="connsiteY15" fmla="*/ 225600 h 527456"/>
                <a:gd name="connsiteX16" fmla="*/ 219923 w 239687"/>
                <a:gd name="connsiteY16" fmla="*/ 225304 h 527456"/>
                <a:gd name="connsiteX17" fmla="*/ 217741 w 239687"/>
                <a:gd name="connsiteY17" fmla="*/ 226095 h 527456"/>
                <a:gd name="connsiteX18" fmla="*/ 215684 w 239687"/>
                <a:gd name="connsiteY18" fmla="*/ 227952 h 527456"/>
                <a:gd name="connsiteX19" fmla="*/ 213932 w 239687"/>
                <a:gd name="connsiteY19" fmla="*/ 231962 h 527456"/>
                <a:gd name="connsiteX20" fmla="*/ 212484 w 239687"/>
                <a:gd name="connsiteY20" fmla="*/ 238115 h 527456"/>
                <a:gd name="connsiteX21" fmla="*/ 212293 w 239687"/>
                <a:gd name="connsiteY21" fmla="*/ 239696 h 527456"/>
                <a:gd name="connsiteX22" fmla="*/ 209112 w 239687"/>
                <a:gd name="connsiteY22" fmla="*/ 237906 h 527456"/>
                <a:gd name="connsiteX23" fmla="*/ 207788 w 239687"/>
                <a:gd name="connsiteY23" fmla="*/ 236896 h 527456"/>
                <a:gd name="connsiteX24" fmla="*/ 206083 w 239687"/>
                <a:gd name="connsiteY24" fmla="*/ 236639 h 527456"/>
                <a:gd name="connsiteX25" fmla="*/ 204330 w 239687"/>
                <a:gd name="connsiteY25" fmla="*/ 237772 h 527456"/>
                <a:gd name="connsiteX26" fmla="*/ 202939 w 239687"/>
                <a:gd name="connsiteY26" fmla="*/ 239001 h 527456"/>
                <a:gd name="connsiteX27" fmla="*/ 201520 w 239687"/>
                <a:gd name="connsiteY27" fmla="*/ 239449 h 527456"/>
                <a:gd name="connsiteX28" fmla="*/ 199339 w 239687"/>
                <a:gd name="connsiteY28" fmla="*/ 239592 h 527456"/>
                <a:gd name="connsiteX29" fmla="*/ 196482 w 239687"/>
                <a:gd name="connsiteY29" fmla="*/ 238953 h 527456"/>
                <a:gd name="connsiteX30" fmla="*/ 194539 w 239687"/>
                <a:gd name="connsiteY30" fmla="*/ 238382 h 527456"/>
                <a:gd name="connsiteX31" fmla="*/ 194243 w 239687"/>
                <a:gd name="connsiteY31" fmla="*/ 238696 h 527456"/>
                <a:gd name="connsiteX32" fmla="*/ 195300 w 239687"/>
                <a:gd name="connsiteY32" fmla="*/ 241287 h 527456"/>
                <a:gd name="connsiteX33" fmla="*/ 195672 w 239687"/>
                <a:gd name="connsiteY33" fmla="*/ 243354 h 527456"/>
                <a:gd name="connsiteX34" fmla="*/ 195253 w 239687"/>
                <a:gd name="connsiteY34" fmla="*/ 244430 h 527456"/>
                <a:gd name="connsiteX35" fmla="*/ 194329 w 239687"/>
                <a:gd name="connsiteY35" fmla="*/ 245326 h 527456"/>
                <a:gd name="connsiteX36" fmla="*/ 192938 w 239687"/>
                <a:gd name="connsiteY36" fmla="*/ 246031 h 527456"/>
                <a:gd name="connsiteX37" fmla="*/ 191300 w 239687"/>
                <a:gd name="connsiteY37" fmla="*/ 246440 h 527456"/>
                <a:gd name="connsiteX38" fmla="*/ 189852 w 239687"/>
                <a:gd name="connsiteY38" fmla="*/ 246402 h 527456"/>
                <a:gd name="connsiteX39" fmla="*/ 187537 w 239687"/>
                <a:gd name="connsiteY39" fmla="*/ 245421 h 527456"/>
                <a:gd name="connsiteX40" fmla="*/ 185766 w 239687"/>
                <a:gd name="connsiteY40" fmla="*/ 245383 h 527456"/>
                <a:gd name="connsiteX41" fmla="*/ 184252 w 239687"/>
                <a:gd name="connsiteY41" fmla="*/ 245869 h 527456"/>
                <a:gd name="connsiteX42" fmla="*/ 183328 w 239687"/>
                <a:gd name="connsiteY42" fmla="*/ 246593 h 527456"/>
                <a:gd name="connsiteX43" fmla="*/ 182813 w 239687"/>
                <a:gd name="connsiteY43" fmla="*/ 247497 h 527456"/>
                <a:gd name="connsiteX44" fmla="*/ 181918 w 239687"/>
                <a:gd name="connsiteY44" fmla="*/ 252603 h 527456"/>
                <a:gd name="connsiteX45" fmla="*/ 181137 w 239687"/>
                <a:gd name="connsiteY45" fmla="*/ 254194 h 527456"/>
                <a:gd name="connsiteX46" fmla="*/ 180041 w 239687"/>
                <a:gd name="connsiteY46" fmla="*/ 255098 h 527456"/>
                <a:gd name="connsiteX47" fmla="*/ 178946 w 239687"/>
                <a:gd name="connsiteY47" fmla="*/ 255194 h 527456"/>
                <a:gd name="connsiteX48" fmla="*/ 177441 w 239687"/>
                <a:gd name="connsiteY48" fmla="*/ 254946 h 527456"/>
                <a:gd name="connsiteX49" fmla="*/ 175870 w 239687"/>
                <a:gd name="connsiteY49" fmla="*/ 255156 h 527456"/>
                <a:gd name="connsiteX50" fmla="*/ 168735 w 239687"/>
                <a:gd name="connsiteY50" fmla="*/ 257127 h 527456"/>
                <a:gd name="connsiteX51" fmla="*/ 167697 w 239687"/>
                <a:gd name="connsiteY51" fmla="*/ 257318 h 527456"/>
                <a:gd name="connsiteX52" fmla="*/ 165468 w 239687"/>
                <a:gd name="connsiteY52" fmla="*/ 257470 h 527456"/>
                <a:gd name="connsiteX53" fmla="*/ 163392 w 239687"/>
                <a:gd name="connsiteY53" fmla="*/ 257527 h 527456"/>
                <a:gd name="connsiteX54" fmla="*/ 161934 w 239687"/>
                <a:gd name="connsiteY54" fmla="*/ 257432 h 527456"/>
                <a:gd name="connsiteX55" fmla="*/ 158515 w 239687"/>
                <a:gd name="connsiteY55" fmla="*/ 255413 h 527456"/>
                <a:gd name="connsiteX56" fmla="*/ 156858 w 239687"/>
                <a:gd name="connsiteY56" fmla="*/ 255203 h 527456"/>
                <a:gd name="connsiteX57" fmla="*/ 155943 w 239687"/>
                <a:gd name="connsiteY57" fmla="*/ 255775 h 527456"/>
                <a:gd name="connsiteX58" fmla="*/ 155314 w 239687"/>
                <a:gd name="connsiteY58" fmla="*/ 258480 h 527456"/>
                <a:gd name="connsiteX59" fmla="*/ 153314 w 239687"/>
                <a:gd name="connsiteY59" fmla="*/ 260204 h 527456"/>
                <a:gd name="connsiteX60" fmla="*/ 150647 w 239687"/>
                <a:gd name="connsiteY60" fmla="*/ 263947 h 527456"/>
                <a:gd name="connsiteX61" fmla="*/ 150038 w 239687"/>
                <a:gd name="connsiteY61" fmla="*/ 269415 h 527456"/>
                <a:gd name="connsiteX62" fmla="*/ 150304 w 239687"/>
                <a:gd name="connsiteY62" fmla="*/ 273225 h 527456"/>
                <a:gd name="connsiteX63" fmla="*/ 147914 w 239687"/>
                <a:gd name="connsiteY63" fmla="*/ 276996 h 527456"/>
                <a:gd name="connsiteX64" fmla="*/ 147694 w 239687"/>
                <a:gd name="connsiteY64" fmla="*/ 278816 h 527456"/>
                <a:gd name="connsiteX65" fmla="*/ 148980 w 239687"/>
                <a:gd name="connsiteY65" fmla="*/ 287541 h 527456"/>
                <a:gd name="connsiteX66" fmla="*/ 148771 w 239687"/>
                <a:gd name="connsiteY66" fmla="*/ 288455 h 527456"/>
                <a:gd name="connsiteX67" fmla="*/ 148276 w 239687"/>
                <a:gd name="connsiteY67" fmla="*/ 288903 h 527456"/>
                <a:gd name="connsiteX68" fmla="*/ 146780 w 239687"/>
                <a:gd name="connsiteY68" fmla="*/ 289207 h 527456"/>
                <a:gd name="connsiteX69" fmla="*/ 144256 w 239687"/>
                <a:gd name="connsiteY69" fmla="*/ 290122 h 527456"/>
                <a:gd name="connsiteX70" fmla="*/ 142589 w 239687"/>
                <a:gd name="connsiteY70" fmla="*/ 290989 h 527456"/>
                <a:gd name="connsiteX71" fmla="*/ 141789 w 239687"/>
                <a:gd name="connsiteY71" fmla="*/ 291084 h 527456"/>
                <a:gd name="connsiteX72" fmla="*/ 139436 w 239687"/>
                <a:gd name="connsiteY72" fmla="*/ 290436 h 527456"/>
                <a:gd name="connsiteX73" fmla="*/ 138827 w 239687"/>
                <a:gd name="connsiteY73" fmla="*/ 290427 h 527456"/>
                <a:gd name="connsiteX74" fmla="*/ 139008 w 239687"/>
                <a:gd name="connsiteY74" fmla="*/ 291093 h 527456"/>
                <a:gd name="connsiteX75" fmla="*/ 140884 w 239687"/>
                <a:gd name="connsiteY75" fmla="*/ 294865 h 527456"/>
                <a:gd name="connsiteX76" fmla="*/ 142827 w 239687"/>
                <a:gd name="connsiteY76" fmla="*/ 296656 h 527456"/>
                <a:gd name="connsiteX77" fmla="*/ 144856 w 239687"/>
                <a:gd name="connsiteY77" fmla="*/ 296456 h 527456"/>
                <a:gd name="connsiteX78" fmla="*/ 145732 w 239687"/>
                <a:gd name="connsiteY78" fmla="*/ 296808 h 527456"/>
                <a:gd name="connsiteX79" fmla="*/ 145475 w 239687"/>
                <a:gd name="connsiteY79" fmla="*/ 297713 h 527456"/>
                <a:gd name="connsiteX80" fmla="*/ 146256 w 239687"/>
                <a:gd name="connsiteY80" fmla="*/ 300076 h 527456"/>
                <a:gd name="connsiteX81" fmla="*/ 148066 w 239687"/>
                <a:gd name="connsiteY81" fmla="*/ 303886 h 527456"/>
                <a:gd name="connsiteX82" fmla="*/ 148618 w 239687"/>
                <a:gd name="connsiteY82" fmla="*/ 306743 h 527456"/>
                <a:gd name="connsiteX83" fmla="*/ 147514 w 239687"/>
                <a:gd name="connsiteY83" fmla="*/ 309581 h 527456"/>
                <a:gd name="connsiteX84" fmla="*/ 147714 w 239687"/>
                <a:gd name="connsiteY84" fmla="*/ 310601 h 527456"/>
                <a:gd name="connsiteX85" fmla="*/ 148314 w 239687"/>
                <a:gd name="connsiteY85" fmla="*/ 311201 h 527456"/>
                <a:gd name="connsiteX86" fmla="*/ 150028 w 239687"/>
                <a:gd name="connsiteY86" fmla="*/ 313839 h 527456"/>
                <a:gd name="connsiteX87" fmla="*/ 153676 w 239687"/>
                <a:gd name="connsiteY87" fmla="*/ 317963 h 527456"/>
                <a:gd name="connsiteX88" fmla="*/ 157248 w 239687"/>
                <a:gd name="connsiteY88" fmla="*/ 322421 h 527456"/>
                <a:gd name="connsiteX89" fmla="*/ 160230 w 239687"/>
                <a:gd name="connsiteY89" fmla="*/ 326136 h 527456"/>
                <a:gd name="connsiteX90" fmla="*/ 162411 w 239687"/>
                <a:gd name="connsiteY90" fmla="*/ 328708 h 527456"/>
                <a:gd name="connsiteX91" fmla="*/ 167287 w 239687"/>
                <a:gd name="connsiteY91" fmla="*/ 333480 h 527456"/>
                <a:gd name="connsiteX92" fmla="*/ 168154 w 239687"/>
                <a:gd name="connsiteY92" fmla="*/ 335718 h 527456"/>
                <a:gd name="connsiteX93" fmla="*/ 168345 w 239687"/>
                <a:gd name="connsiteY93" fmla="*/ 340233 h 527456"/>
                <a:gd name="connsiteX94" fmla="*/ 169545 w 239687"/>
                <a:gd name="connsiteY94" fmla="*/ 342843 h 527456"/>
                <a:gd name="connsiteX95" fmla="*/ 170659 w 239687"/>
                <a:gd name="connsiteY95" fmla="*/ 344710 h 527456"/>
                <a:gd name="connsiteX96" fmla="*/ 171431 w 239687"/>
                <a:gd name="connsiteY96" fmla="*/ 346272 h 527456"/>
                <a:gd name="connsiteX97" fmla="*/ 173221 w 239687"/>
                <a:gd name="connsiteY97" fmla="*/ 351377 h 527456"/>
                <a:gd name="connsiteX98" fmla="*/ 173984 w 239687"/>
                <a:gd name="connsiteY98" fmla="*/ 352063 h 527456"/>
                <a:gd name="connsiteX99" fmla="*/ 177889 w 239687"/>
                <a:gd name="connsiteY99" fmla="*/ 348958 h 527456"/>
                <a:gd name="connsiteX100" fmla="*/ 178794 w 239687"/>
                <a:gd name="connsiteY100" fmla="*/ 349605 h 527456"/>
                <a:gd name="connsiteX101" fmla="*/ 179308 w 239687"/>
                <a:gd name="connsiteY101" fmla="*/ 350777 h 527456"/>
                <a:gd name="connsiteX102" fmla="*/ 179308 w 239687"/>
                <a:gd name="connsiteY102" fmla="*/ 352263 h 527456"/>
                <a:gd name="connsiteX103" fmla="*/ 178698 w 239687"/>
                <a:gd name="connsiteY103" fmla="*/ 353949 h 527456"/>
                <a:gd name="connsiteX104" fmla="*/ 177432 w 239687"/>
                <a:gd name="connsiteY104" fmla="*/ 355511 h 527456"/>
                <a:gd name="connsiteX105" fmla="*/ 171393 w 239687"/>
                <a:gd name="connsiteY105" fmla="*/ 359112 h 527456"/>
                <a:gd name="connsiteX106" fmla="*/ 170898 w 239687"/>
                <a:gd name="connsiteY106" fmla="*/ 362207 h 527456"/>
                <a:gd name="connsiteX107" fmla="*/ 170479 w 239687"/>
                <a:gd name="connsiteY107" fmla="*/ 366903 h 527456"/>
                <a:gd name="connsiteX108" fmla="*/ 170374 w 239687"/>
                <a:gd name="connsiteY108" fmla="*/ 372666 h 527456"/>
                <a:gd name="connsiteX109" fmla="*/ 170669 w 239687"/>
                <a:gd name="connsiteY109" fmla="*/ 376971 h 527456"/>
                <a:gd name="connsiteX110" fmla="*/ 170450 w 239687"/>
                <a:gd name="connsiteY110" fmla="*/ 377962 h 527456"/>
                <a:gd name="connsiteX111" fmla="*/ 169916 w 239687"/>
                <a:gd name="connsiteY111" fmla="*/ 378428 h 527456"/>
                <a:gd name="connsiteX112" fmla="*/ 167640 w 239687"/>
                <a:gd name="connsiteY112" fmla="*/ 378238 h 527456"/>
                <a:gd name="connsiteX113" fmla="*/ 164363 w 239687"/>
                <a:gd name="connsiteY113" fmla="*/ 380409 h 527456"/>
                <a:gd name="connsiteX114" fmla="*/ 163201 w 239687"/>
                <a:gd name="connsiteY114" fmla="*/ 380600 h 527456"/>
                <a:gd name="connsiteX115" fmla="*/ 161763 w 239687"/>
                <a:gd name="connsiteY115" fmla="*/ 381428 h 527456"/>
                <a:gd name="connsiteX116" fmla="*/ 160668 w 239687"/>
                <a:gd name="connsiteY116" fmla="*/ 382457 h 527456"/>
                <a:gd name="connsiteX117" fmla="*/ 160315 w 239687"/>
                <a:gd name="connsiteY117" fmla="*/ 384019 h 527456"/>
                <a:gd name="connsiteX118" fmla="*/ 160963 w 239687"/>
                <a:gd name="connsiteY118" fmla="*/ 388744 h 527456"/>
                <a:gd name="connsiteX119" fmla="*/ 162134 w 239687"/>
                <a:gd name="connsiteY119" fmla="*/ 393173 h 527456"/>
                <a:gd name="connsiteX120" fmla="*/ 164430 w 239687"/>
                <a:gd name="connsiteY120" fmla="*/ 396421 h 527456"/>
                <a:gd name="connsiteX121" fmla="*/ 166249 w 239687"/>
                <a:gd name="connsiteY121" fmla="*/ 398993 h 527456"/>
                <a:gd name="connsiteX122" fmla="*/ 168793 w 239687"/>
                <a:gd name="connsiteY122" fmla="*/ 402564 h 527456"/>
                <a:gd name="connsiteX123" fmla="*/ 170792 w 239687"/>
                <a:gd name="connsiteY123" fmla="*/ 405670 h 527456"/>
                <a:gd name="connsiteX124" fmla="*/ 174841 w 239687"/>
                <a:gd name="connsiteY124" fmla="*/ 409070 h 527456"/>
                <a:gd name="connsiteX125" fmla="*/ 180517 w 239687"/>
                <a:gd name="connsiteY125" fmla="*/ 414156 h 527456"/>
                <a:gd name="connsiteX126" fmla="*/ 182689 w 239687"/>
                <a:gd name="connsiteY126" fmla="*/ 416966 h 527456"/>
                <a:gd name="connsiteX127" fmla="*/ 184604 w 239687"/>
                <a:gd name="connsiteY127" fmla="*/ 420367 h 527456"/>
                <a:gd name="connsiteX128" fmla="*/ 185957 w 239687"/>
                <a:gd name="connsiteY128" fmla="*/ 423272 h 527456"/>
                <a:gd name="connsiteX129" fmla="*/ 186471 w 239687"/>
                <a:gd name="connsiteY129" fmla="*/ 427120 h 527456"/>
                <a:gd name="connsiteX130" fmla="*/ 186890 w 239687"/>
                <a:gd name="connsiteY130" fmla="*/ 429273 h 527456"/>
                <a:gd name="connsiteX131" fmla="*/ 187014 w 239687"/>
                <a:gd name="connsiteY131" fmla="*/ 436473 h 527456"/>
                <a:gd name="connsiteX132" fmla="*/ 185976 w 239687"/>
                <a:gd name="connsiteY132" fmla="*/ 438112 h 527456"/>
                <a:gd name="connsiteX133" fmla="*/ 185175 w 239687"/>
                <a:gd name="connsiteY133" fmla="*/ 440007 h 527456"/>
                <a:gd name="connsiteX134" fmla="*/ 185623 w 239687"/>
                <a:gd name="connsiteY134" fmla="*/ 441988 h 527456"/>
                <a:gd name="connsiteX135" fmla="*/ 186947 w 239687"/>
                <a:gd name="connsiteY135" fmla="*/ 443884 h 527456"/>
                <a:gd name="connsiteX136" fmla="*/ 186947 w 239687"/>
                <a:gd name="connsiteY136" fmla="*/ 446046 h 527456"/>
                <a:gd name="connsiteX137" fmla="*/ 188186 w 239687"/>
                <a:gd name="connsiteY137" fmla="*/ 449923 h 527456"/>
                <a:gd name="connsiteX138" fmla="*/ 190262 w 239687"/>
                <a:gd name="connsiteY138" fmla="*/ 452295 h 527456"/>
                <a:gd name="connsiteX139" fmla="*/ 192262 w 239687"/>
                <a:gd name="connsiteY139" fmla="*/ 453885 h 527456"/>
                <a:gd name="connsiteX140" fmla="*/ 193148 w 239687"/>
                <a:gd name="connsiteY140" fmla="*/ 455143 h 527456"/>
                <a:gd name="connsiteX141" fmla="*/ 192862 w 239687"/>
                <a:gd name="connsiteY141" fmla="*/ 457162 h 527456"/>
                <a:gd name="connsiteX142" fmla="*/ 193453 w 239687"/>
                <a:gd name="connsiteY142" fmla="*/ 459305 h 527456"/>
                <a:gd name="connsiteX143" fmla="*/ 193891 w 239687"/>
                <a:gd name="connsiteY143" fmla="*/ 461639 h 527456"/>
                <a:gd name="connsiteX144" fmla="*/ 194700 w 239687"/>
                <a:gd name="connsiteY144" fmla="*/ 464868 h 527456"/>
                <a:gd name="connsiteX145" fmla="*/ 196310 w 239687"/>
                <a:gd name="connsiteY145" fmla="*/ 467601 h 527456"/>
                <a:gd name="connsiteX146" fmla="*/ 198758 w 239687"/>
                <a:gd name="connsiteY146" fmla="*/ 475974 h 527456"/>
                <a:gd name="connsiteX147" fmla="*/ 198701 w 239687"/>
                <a:gd name="connsiteY147" fmla="*/ 476831 h 527456"/>
                <a:gd name="connsiteX148" fmla="*/ 197644 w 239687"/>
                <a:gd name="connsiteY148" fmla="*/ 478526 h 527456"/>
                <a:gd name="connsiteX149" fmla="*/ 196101 w 239687"/>
                <a:gd name="connsiteY149" fmla="*/ 480060 h 527456"/>
                <a:gd name="connsiteX150" fmla="*/ 195110 w 239687"/>
                <a:gd name="connsiteY150" fmla="*/ 480555 h 527456"/>
                <a:gd name="connsiteX151" fmla="*/ 194167 w 239687"/>
                <a:gd name="connsiteY151" fmla="*/ 482136 h 527456"/>
                <a:gd name="connsiteX152" fmla="*/ 191929 w 239687"/>
                <a:gd name="connsiteY152" fmla="*/ 486603 h 527456"/>
                <a:gd name="connsiteX153" fmla="*/ 187414 w 239687"/>
                <a:gd name="connsiteY153" fmla="*/ 494300 h 527456"/>
                <a:gd name="connsiteX154" fmla="*/ 183013 w 239687"/>
                <a:gd name="connsiteY154" fmla="*/ 499310 h 527456"/>
                <a:gd name="connsiteX155" fmla="*/ 179308 w 239687"/>
                <a:gd name="connsiteY155" fmla="*/ 502872 h 527456"/>
                <a:gd name="connsiteX156" fmla="*/ 176632 w 239687"/>
                <a:gd name="connsiteY156" fmla="*/ 505035 h 527456"/>
                <a:gd name="connsiteX157" fmla="*/ 175841 w 239687"/>
                <a:gd name="connsiteY157" fmla="*/ 506320 h 527456"/>
                <a:gd name="connsiteX158" fmla="*/ 175841 w 239687"/>
                <a:gd name="connsiteY158" fmla="*/ 507330 h 527456"/>
                <a:gd name="connsiteX159" fmla="*/ 176327 w 239687"/>
                <a:gd name="connsiteY159" fmla="*/ 509121 h 527456"/>
                <a:gd name="connsiteX160" fmla="*/ 176136 w 239687"/>
                <a:gd name="connsiteY160" fmla="*/ 512531 h 527456"/>
                <a:gd name="connsiteX161" fmla="*/ 175565 w 239687"/>
                <a:gd name="connsiteY161" fmla="*/ 514693 h 527456"/>
                <a:gd name="connsiteX162" fmla="*/ 174803 w 239687"/>
                <a:gd name="connsiteY162" fmla="*/ 516979 h 527456"/>
                <a:gd name="connsiteX163" fmla="*/ 174374 w 239687"/>
                <a:gd name="connsiteY163" fmla="*/ 519017 h 527456"/>
                <a:gd name="connsiteX164" fmla="*/ 173184 w 239687"/>
                <a:gd name="connsiteY164" fmla="*/ 519322 h 527456"/>
                <a:gd name="connsiteX165" fmla="*/ 170631 w 239687"/>
                <a:gd name="connsiteY165" fmla="*/ 523208 h 527456"/>
                <a:gd name="connsiteX166" fmla="*/ 169526 w 239687"/>
                <a:gd name="connsiteY166" fmla="*/ 521255 h 527456"/>
                <a:gd name="connsiteX167" fmla="*/ 168878 w 239687"/>
                <a:gd name="connsiteY167" fmla="*/ 519227 h 527456"/>
                <a:gd name="connsiteX168" fmla="*/ 169573 w 239687"/>
                <a:gd name="connsiteY168" fmla="*/ 514626 h 527456"/>
                <a:gd name="connsiteX169" fmla="*/ 168021 w 239687"/>
                <a:gd name="connsiteY169" fmla="*/ 505911 h 527456"/>
                <a:gd name="connsiteX170" fmla="*/ 168993 w 239687"/>
                <a:gd name="connsiteY170" fmla="*/ 504749 h 527456"/>
                <a:gd name="connsiteX171" fmla="*/ 169916 w 239687"/>
                <a:gd name="connsiteY171" fmla="*/ 504158 h 527456"/>
                <a:gd name="connsiteX172" fmla="*/ 171612 w 239687"/>
                <a:gd name="connsiteY172" fmla="*/ 500815 h 527456"/>
                <a:gd name="connsiteX173" fmla="*/ 173660 w 239687"/>
                <a:gd name="connsiteY173" fmla="*/ 497500 h 527456"/>
                <a:gd name="connsiteX174" fmla="*/ 173860 w 239687"/>
                <a:gd name="connsiteY174" fmla="*/ 493538 h 527456"/>
                <a:gd name="connsiteX175" fmla="*/ 175517 w 239687"/>
                <a:gd name="connsiteY175" fmla="*/ 490633 h 527456"/>
                <a:gd name="connsiteX176" fmla="*/ 175127 w 239687"/>
                <a:gd name="connsiteY176" fmla="*/ 488204 h 527456"/>
                <a:gd name="connsiteX177" fmla="*/ 175213 w 239687"/>
                <a:gd name="connsiteY177" fmla="*/ 485356 h 527456"/>
                <a:gd name="connsiteX178" fmla="*/ 175565 w 239687"/>
                <a:gd name="connsiteY178" fmla="*/ 483022 h 527456"/>
                <a:gd name="connsiteX179" fmla="*/ 175431 w 239687"/>
                <a:gd name="connsiteY179" fmla="*/ 481108 h 527456"/>
                <a:gd name="connsiteX180" fmla="*/ 176746 w 239687"/>
                <a:gd name="connsiteY180" fmla="*/ 479127 h 527456"/>
                <a:gd name="connsiteX181" fmla="*/ 179022 w 239687"/>
                <a:gd name="connsiteY181" fmla="*/ 477641 h 527456"/>
                <a:gd name="connsiteX182" fmla="*/ 178070 w 239687"/>
                <a:gd name="connsiteY182" fmla="*/ 477107 h 527456"/>
                <a:gd name="connsiteX183" fmla="*/ 177117 w 239687"/>
                <a:gd name="connsiteY183" fmla="*/ 476021 h 527456"/>
                <a:gd name="connsiteX184" fmla="*/ 174136 w 239687"/>
                <a:gd name="connsiteY184" fmla="*/ 477669 h 527456"/>
                <a:gd name="connsiteX185" fmla="*/ 172612 w 239687"/>
                <a:gd name="connsiteY185" fmla="*/ 477126 h 527456"/>
                <a:gd name="connsiteX186" fmla="*/ 172307 w 239687"/>
                <a:gd name="connsiteY186" fmla="*/ 475412 h 527456"/>
                <a:gd name="connsiteX187" fmla="*/ 172688 w 239687"/>
                <a:gd name="connsiteY187" fmla="*/ 473573 h 527456"/>
                <a:gd name="connsiteX188" fmla="*/ 172841 w 239687"/>
                <a:gd name="connsiteY188" fmla="*/ 472459 h 527456"/>
                <a:gd name="connsiteX189" fmla="*/ 174031 w 239687"/>
                <a:gd name="connsiteY189" fmla="*/ 471202 h 527456"/>
                <a:gd name="connsiteX190" fmla="*/ 173946 w 239687"/>
                <a:gd name="connsiteY190" fmla="*/ 468744 h 527456"/>
                <a:gd name="connsiteX191" fmla="*/ 173345 w 239687"/>
                <a:gd name="connsiteY191" fmla="*/ 466582 h 527456"/>
                <a:gd name="connsiteX192" fmla="*/ 174212 w 239687"/>
                <a:gd name="connsiteY192" fmla="*/ 463905 h 527456"/>
                <a:gd name="connsiteX193" fmla="*/ 172450 w 239687"/>
                <a:gd name="connsiteY193" fmla="*/ 463896 h 527456"/>
                <a:gd name="connsiteX194" fmla="*/ 171641 w 239687"/>
                <a:gd name="connsiteY194" fmla="*/ 463353 h 527456"/>
                <a:gd name="connsiteX195" fmla="*/ 172145 w 239687"/>
                <a:gd name="connsiteY195" fmla="*/ 461867 h 527456"/>
                <a:gd name="connsiteX196" fmla="*/ 173745 w 239687"/>
                <a:gd name="connsiteY196" fmla="*/ 460553 h 527456"/>
                <a:gd name="connsiteX197" fmla="*/ 172288 w 239687"/>
                <a:gd name="connsiteY197" fmla="*/ 458038 h 527456"/>
                <a:gd name="connsiteX198" fmla="*/ 173364 w 239687"/>
                <a:gd name="connsiteY198" fmla="*/ 455343 h 527456"/>
                <a:gd name="connsiteX199" fmla="*/ 173327 w 239687"/>
                <a:gd name="connsiteY199" fmla="*/ 452009 h 527456"/>
                <a:gd name="connsiteX200" fmla="*/ 172593 w 239687"/>
                <a:gd name="connsiteY200" fmla="*/ 449066 h 527456"/>
                <a:gd name="connsiteX201" fmla="*/ 172631 w 239687"/>
                <a:gd name="connsiteY201" fmla="*/ 446951 h 527456"/>
                <a:gd name="connsiteX202" fmla="*/ 171507 w 239687"/>
                <a:gd name="connsiteY202" fmla="*/ 443198 h 527456"/>
                <a:gd name="connsiteX203" fmla="*/ 170992 w 239687"/>
                <a:gd name="connsiteY203" fmla="*/ 438398 h 527456"/>
                <a:gd name="connsiteX204" fmla="*/ 168621 w 239687"/>
                <a:gd name="connsiteY204" fmla="*/ 434826 h 527456"/>
                <a:gd name="connsiteX205" fmla="*/ 166859 w 239687"/>
                <a:gd name="connsiteY205" fmla="*/ 429616 h 527456"/>
                <a:gd name="connsiteX206" fmla="*/ 162153 w 239687"/>
                <a:gd name="connsiteY206" fmla="*/ 422796 h 527456"/>
                <a:gd name="connsiteX207" fmla="*/ 162240 w 239687"/>
                <a:gd name="connsiteY207" fmla="*/ 419871 h 527456"/>
                <a:gd name="connsiteX208" fmla="*/ 161992 w 239687"/>
                <a:gd name="connsiteY208" fmla="*/ 417300 h 527456"/>
                <a:gd name="connsiteX209" fmla="*/ 160963 w 239687"/>
                <a:gd name="connsiteY209" fmla="*/ 416052 h 527456"/>
                <a:gd name="connsiteX210" fmla="*/ 159601 w 239687"/>
                <a:gd name="connsiteY210" fmla="*/ 425148 h 527456"/>
                <a:gd name="connsiteX211" fmla="*/ 158562 w 239687"/>
                <a:gd name="connsiteY211" fmla="*/ 423358 h 527456"/>
                <a:gd name="connsiteX212" fmla="*/ 158229 w 239687"/>
                <a:gd name="connsiteY212" fmla="*/ 418281 h 527456"/>
                <a:gd name="connsiteX213" fmla="*/ 157553 w 239687"/>
                <a:gd name="connsiteY213" fmla="*/ 415871 h 527456"/>
                <a:gd name="connsiteX214" fmla="*/ 158286 w 239687"/>
                <a:gd name="connsiteY214" fmla="*/ 411080 h 527456"/>
                <a:gd name="connsiteX215" fmla="*/ 155562 w 239687"/>
                <a:gd name="connsiteY215" fmla="*/ 406317 h 527456"/>
                <a:gd name="connsiteX216" fmla="*/ 154981 w 239687"/>
                <a:gd name="connsiteY216" fmla="*/ 402860 h 527456"/>
                <a:gd name="connsiteX217" fmla="*/ 153191 w 239687"/>
                <a:gd name="connsiteY217" fmla="*/ 397612 h 527456"/>
                <a:gd name="connsiteX218" fmla="*/ 153714 w 239687"/>
                <a:gd name="connsiteY218" fmla="*/ 396430 h 527456"/>
                <a:gd name="connsiteX219" fmla="*/ 156105 w 239687"/>
                <a:gd name="connsiteY219" fmla="*/ 397612 h 527456"/>
                <a:gd name="connsiteX220" fmla="*/ 153905 w 239687"/>
                <a:gd name="connsiteY220" fmla="*/ 394554 h 527456"/>
                <a:gd name="connsiteX221" fmla="*/ 152114 w 239687"/>
                <a:gd name="connsiteY221" fmla="*/ 395240 h 527456"/>
                <a:gd name="connsiteX222" fmla="*/ 150590 w 239687"/>
                <a:gd name="connsiteY222" fmla="*/ 391935 h 527456"/>
                <a:gd name="connsiteX223" fmla="*/ 150257 w 239687"/>
                <a:gd name="connsiteY223" fmla="*/ 382972 h 527456"/>
                <a:gd name="connsiteX224" fmla="*/ 148761 w 239687"/>
                <a:gd name="connsiteY224" fmla="*/ 379619 h 527456"/>
                <a:gd name="connsiteX225" fmla="*/ 149580 w 239687"/>
                <a:gd name="connsiteY225" fmla="*/ 376199 h 527456"/>
                <a:gd name="connsiteX226" fmla="*/ 147876 w 239687"/>
                <a:gd name="connsiteY226" fmla="*/ 363931 h 527456"/>
                <a:gd name="connsiteX227" fmla="*/ 144504 w 239687"/>
                <a:gd name="connsiteY227" fmla="*/ 359950 h 527456"/>
                <a:gd name="connsiteX228" fmla="*/ 145170 w 239687"/>
                <a:gd name="connsiteY228" fmla="*/ 356521 h 527456"/>
                <a:gd name="connsiteX229" fmla="*/ 146009 w 239687"/>
                <a:gd name="connsiteY229" fmla="*/ 353473 h 527456"/>
                <a:gd name="connsiteX230" fmla="*/ 145818 w 239687"/>
                <a:gd name="connsiteY230" fmla="*/ 347834 h 527456"/>
                <a:gd name="connsiteX231" fmla="*/ 146647 w 239687"/>
                <a:gd name="connsiteY231" fmla="*/ 346091 h 527456"/>
                <a:gd name="connsiteX232" fmla="*/ 148285 w 239687"/>
                <a:gd name="connsiteY232" fmla="*/ 344757 h 527456"/>
                <a:gd name="connsiteX233" fmla="*/ 146752 w 239687"/>
                <a:gd name="connsiteY233" fmla="*/ 345224 h 527456"/>
                <a:gd name="connsiteX234" fmla="*/ 145447 w 239687"/>
                <a:gd name="connsiteY234" fmla="*/ 345624 h 527456"/>
                <a:gd name="connsiteX235" fmla="*/ 142389 w 239687"/>
                <a:gd name="connsiteY235" fmla="*/ 345957 h 527456"/>
                <a:gd name="connsiteX236" fmla="*/ 138932 w 239687"/>
                <a:gd name="connsiteY236" fmla="*/ 346024 h 527456"/>
                <a:gd name="connsiteX237" fmla="*/ 137732 w 239687"/>
                <a:gd name="connsiteY237" fmla="*/ 341900 h 527456"/>
                <a:gd name="connsiteX238" fmla="*/ 136036 w 239687"/>
                <a:gd name="connsiteY238" fmla="*/ 339919 h 527456"/>
                <a:gd name="connsiteX239" fmla="*/ 134550 w 239687"/>
                <a:gd name="connsiteY239" fmla="*/ 335775 h 527456"/>
                <a:gd name="connsiteX240" fmla="*/ 133655 w 239687"/>
                <a:gd name="connsiteY240" fmla="*/ 331060 h 527456"/>
                <a:gd name="connsiteX241" fmla="*/ 134236 w 239687"/>
                <a:gd name="connsiteY241" fmla="*/ 330137 h 527456"/>
                <a:gd name="connsiteX242" fmla="*/ 131569 w 239687"/>
                <a:gd name="connsiteY242" fmla="*/ 328212 h 527456"/>
                <a:gd name="connsiteX243" fmla="*/ 130883 w 239687"/>
                <a:gd name="connsiteY243" fmla="*/ 327031 h 527456"/>
                <a:gd name="connsiteX244" fmla="*/ 128092 w 239687"/>
                <a:gd name="connsiteY244" fmla="*/ 323964 h 527456"/>
                <a:gd name="connsiteX245" fmla="*/ 124920 w 239687"/>
                <a:gd name="connsiteY245" fmla="*/ 321631 h 527456"/>
                <a:gd name="connsiteX246" fmla="*/ 125625 w 239687"/>
                <a:gd name="connsiteY246" fmla="*/ 323269 h 527456"/>
                <a:gd name="connsiteX247" fmla="*/ 126482 w 239687"/>
                <a:gd name="connsiteY247" fmla="*/ 324307 h 527456"/>
                <a:gd name="connsiteX248" fmla="*/ 124901 w 239687"/>
                <a:gd name="connsiteY248" fmla="*/ 327145 h 527456"/>
                <a:gd name="connsiteX249" fmla="*/ 126445 w 239687"/>
                <a:gd name="connsiteY249" fmla="*/ 331927 h 527456"/>
                <a:gd name="connsiteX250" fmla="*/ 125092 w 239687"/>
                <a:gd name="connsiteY250" fmla="*/ 334975 h 527456"/>
                <a:gd name="connsiteX251" fmla="*/ 123825 w 239687"/>
                <a:gd name="connsiteY251" fmla="*/ 338937 h 527456"/>
                <a:gd name="connsiteX252" fmla="*/ 122615 w 239687"/>
                <a:gd name="connsiteY252" fmla="*/ 340823 h 527456"/>
                <a:gd name="connsiteX253" fmla="*/ 118796 w 239687"/>
                <a:gd name="connsiteY253" fmla="*/ 344881 h 527456"/>
                <a:gd name="connsiteX254" fmla="*/ 115700 w 239687"/>
                <a:gd name="connsiteY254" fmla="*/ 346253 h 527456"/>
                <a:gd name="connsiteX255" fmla="*/ 113681 w 239687"/>
                <a:gd name="connsiteY255" fmla="*/ 346510 h 527456"/>
                <a:gd name="connsiteX256" fmla="*/ 111890 w 239687"/>
                <a:gd name="connsiteY256" fmla="*/ 346081 h 527456"/>
                <a:gd name="connsiteX257" fmla="*/ 109699 w 239687"/>
                <a:gd name="connsiteY257" fmla="*/ 343986 h 527456"/>
                <a:gd name="connsiteX258" fmla="*/ 109166 w 239687"/>
                <a:gd name="connsiteY258" fmla="*/ 342233 h 527456"/>
                <a:gd name="connsiteX259" fmla="*/ 108814 w 239687"/>
                <a:gd name="connsiteY259" fmla="*/ 339290 h 527456"/>
                <a:gd name="connsiteX260" fmla="*/ 108042 w 239687"/>
                <a:gd name="connsiteY260" fmla="*/ 338871 h 527456"/>
                <a:gd name="connsiteX261" fmla="*/ 107213 w 239687"/>
                <a:gd name="connsiteY261" fmla="*/ 339214 h 527456"/>
                <a:gd name="connsiteX262" fmla="*/ 108508 w 239687"/>
                <a:gd name="connsiteY262" fmla="*/ 343014 h 527456"/>
                <a:gd name="connsiteX263" fmla="*/ 108490 w 239687"/>
                <a:gd name="connsiteY263" fmla="*/ 344786 h 527456"/>
                <a:gd name="connsiteX264" fmla="*/ 110823 w 239687"/>
                <a:gd name="connsiteY264" fmla="*/ 348196 h 527456"/>
                <a:gd name="connsiteX265" fmla="*/ 109994 w 239687"/>
                <a:gd name="connsiteY265" fmla="*/ 349148 h 527456"/>
                <a:gd name="connsiteX266" fmla="*/ 105766 w 239687"/>
                <a:gd name="connsiteY266" fmla="*/ 351015 h 527456"/>
                <a:gd name="connsiteX267" fmla="*/ 104327 w 239687"/>
                <a:gd name="connsiteY267" fmla="*/ 350710 h 527456"/>
                <a:gd name="connsiteX268" fmla="*/ 103308 w 239687"/>
                <a:gd name="connsiteY268" fmla="*/ 351082 h 527456"/>
                <a:gd name="connsiteX269" fmla="*/ 103032 w 239687"/>
                <a:gd name="connsiteY269" fmla="*/ 352615 h 527456"/>
                <a:gd name="connsiteX270" fmla="*/ 102498 w 239687"/>
                <a:gd name="connsiteY270" fmla="*/ 353473 h 527456"/>
                <a:gd name="connsiteX271" fmla="*/ 95841 w 239687"/>
                <a:gd name="connsiteY271" fmla="*/ 355816 h 527456"/>
                <a:gd name="connsiteX272" fmla="*/ 94450 w 239687"/>
                <a:gd name="connsiteY272" fmla="*/ 358454 h 527456"/>
                <a:gd name="connsiteX273" fmla="*/ 93593 w 239687"/>
                <a:gd name="connsiteY273" fmla="*/ 361131 h 527456"/>
                <a:gd name="connsiteX274" fmla="*/ 90278 w 239687"/>
                <a:gd name="connsiteY274" fmla="*/ 364969 h 527456"/>
                <a:gd name="connsiteX275" fmla="*/ 85840 w 239687"/>
                <a:gd name="connsiteY275" fmla="*/ 368141 h 527456"/>
                <a:gd name="connsiteX276" fmla="*/ 84744 w 239687"/>
                <a:gd name="connsiteY276" fmla="*/ 367960 h 527456"/>
                <a:gd name="connsiteX277" fmla="*/ 83487 w 239687"/>
                <a:gd name="connsiteY277" fmla="*/ 367217 h 527456"/>
                <a:gd name="connsiteX278" fmla="*/ 83658 w 239687"/>
                <a:gd name="connsiteY278" fmla="*/ 363788 h 527456"/>
                <a:gd name="connsiteX279" fmla="*/ 85182 w 239687"/>
                <a:gd name="connsiteY279" fmla="*/ 360883 h 527456"/>
                <a:gd name="connsiteX280" fmla="*/ 84696 w 239687"/>
                <a:gd name="connsiteY280" fmla="*/ 357778 h 527456"/>
                <a:gd name="connsiteX281" fmla="*/ 84325 w 239687"/>
                <a:gd name="connsiteY281" fmla="*/ 359559 h 527456"/>
                <a:gd name="connsiteX282" fmla="*/ 81458 w 239687"/>
                <a:gd name="connsiteY282" fmla="*/ 363884 h 527456"/>
                <a:gd name="connsiteX283" fmla="*/ 80153 w 239687"/>
                <a:gd name="connsiteY283" fmla="*/ 365293 h 527456"/>
                <a:gd name="connsiteX284" fmla="*/ 77524 w 239687"/>
                <a:gd name="connsiteY284" fmla="*/ 364922 h 527456"/>
                <a:gd name="connsiteX285" fmla="*/ 73886 w 239687"/>
                <a:gd name="connsiteY285" fmla="*/ 365503 h 527456"/>
                <a:gd name="connsiteX286" fmla="*/ 72514 w 239687"/>
                <a:gd name="connsiteY286" fmla="*/ 361064 h 527456"/>
                <a:gd name="connsiteX287" fmla="*/ 72542 w 239687"/>
                <a:gd name="connsiteY287" fmla="*/ 359435 h 527456"/>
                <a:gd name="connsiteX288" fmla="*/ 72276 w 239687"/>
                <a:gd name="connsiteY288" fmla="*/ 358054 h 527456"/>
                <a:gd name="connsiteX289" fmla="*/ 72695 w 239687"/>
                <a:gd name="connsiteY289" fmla="*/ 356597 h 527456"/>
                <a:gd name="connsiteX290" fmla="*/ 72561 w 239687"/>
                <a:gd name="connsiteY290" fmla="*/ 355435 h 527456"/>
                <a:gd name="connsiteX291" fmla="*/ 71685 w 239687"/>
                <a:gd name="connsiteY291" fmla="*/ 357654 h 527456"/>
                <a:gd name="connsiteX292" fmla="*/ 71351 w 239687"/>
                <a:gd name="connsiteY292" fmla="*/ 359578 h 527456"/>
                <a:gd name="connsiteX293" fmla="*/ 70018 w 239687"/>
                <a:gd name="connsiteY293" fmla="*/ 361293 h 527456"/>
                <a:gd name="connsiteX294" fmla="*/ 66370 w 239687"/>
                <a:gd name="connsiteY294" fmla="*/ 363131 h 527456"/>
                <a:gd name="connsiteX295" fmla="*/ 66217 w 239687"/>
                <a:gd name="connsiteY295" fmla="*/ 360797 h 527456"/>
                <a:gd name="connsiteX296" fmla="*/ 66094 w 239687"/>
                <a:gd name="connsiteY296" fmla="*/ 358692 h 527456"/>
                <a:gd name="connsiteX297" fmla="*/ 66875 w 239687"/>
                <a:gd name="connsiteY297" fmla="*/ 356797 h 527456"/>
                <a:gd name="connsiteX298" fmla="*/ 66760 w 239687"/>
                <a:gd name="connsiteY298" fmla="*/ 353796 h 527456"/>
                <a:gd name="connsiteX299" fmla="*/ 67923 w 239687"/>
                <a:gd name="connsiteY299" fmla="*/ 349453 h 527456"/>
                <a:gd name="connsiteX300" fmla="*/ 67827 w 239687"/>
                <a:gd name="connsiteY300" fmla="*/ 347967 h 527456"/>
                <a:gd name="connsiteX301" fmla="*/ 67475 w 239687"/>
                <a:gd name="connsiteY301" fmla="*/ 346319 h 527456"/>
                <a:gd name="connsiteX302" fmla="*/ 66827 w 239687"/>
                <a:gd name="connsiteY302" fmla="*/ 348710 h 527456"/>
                <a:gd name="connsiteX303" fmla="*/ 66456 w 239687"/>
                <a:gd name="connsiteY303" fmla="*/ 351187 h 527456"/>
                <a:gd name="connsiteX304" fmla="*/ 65723 w 239687"/>
                <a:gd name="connsiteY304" fmla="*/ 351939 h 527456"/>
                <a:gd name="connsiteX305" fmla="*/ 64379 w 239687"/>
                <a:gd name="connsiteY305" fmla="*/ 352501 h 527456"/>
                <a:gd name="connsiteX306" fmla="*/ 61922 w 239687"/>
                <a:gd name="connsiteY306" fmla="*/ 355340 h 527456"/>
                <a:gd name="connsiteX307" fmla="*/ 60484 w 239687"/>
                <a:gd name="connsiteY307" fmla="*/ 357883 h 527456"/>
                <a:gd name="connsiteX308" fmla="*/ 56674 w 239687"/>
                <a:gd name="connsiteY308" fmla="*/ 360283 h 527456"/>
                <a:gd name="connsiteX309" fmla="*/ 54664 w 239687"/>
                <a:gd name="connsiteY309" fmla="*/ 360035 h 527456"/>
                <a:gd name="connsiteX310" fmla="*/ 54407 w 239687"/>
                <a:gd name="connsiteY310" fmla="*/ 356988 h 527456"/>
                <a:gd name="connsiteX311" fmla="*/ 55931 w 239687"/>
                <a:gd name="connsiteY311" fmla="*/ 346177 h 527456"/>
                <a:gd name="connsiteX312" fmla="*/ 57426 w 239687"/>
                <a:gd name="connsiteY312" fmla="*/ 344653 h 527456"/>
                <a:gd name="connsiteX313" fmla="*/ 58121 w 239687"/>
                <a:gd name="connsiteY313" fmla="*/ 342776 h 527456"/>
                <a:gd name="connsiteX314" fmla="*/ 59369 w 239687"/>
                <a:gd name="connsiteY314" fmla="*/ 336442 h 527456"/>
                <a:gd name="connsiteX315" fmla="*/ 60770 w 239687"/>
                <a:gd name="connsiteY315" fmla="*/ 334051 h 527456"/>
                <a:gd name="connsiteX316" fmla="*/ 61322 w 239687"/>
                <a:gd name="connsiteY316" fmla="*/ 329022 h 527456"/>
                <a:gd name="connsiteX317" fmla="*/ 61893 w 239687"/>
                <a:gd name="connsiteY317" fmla="*/ 328155 h 527456"/>
                <a:gd name="connsiteX318" fmla="*/ 63770 w 239687"/>
                <a:gd name="connsiteY318" fmla="*/ 324202 h 527456"/>
                <a:gd name="connsiteX319" fmla="*/ 64418 w 239687"/>
                <a:gd name="connsiteY319" fmla="*/ 316944 h 527456"/>
                <a:gd name="connsiteX320" fmla="*/ 63646 w 239687"/>
                <a:gd name="connsiteY320" fmla="*/ 313334 h 527456"/>
                <a:gd name="connsiteX321" fmla="*/ 61884 w 239687"/>
                <a:gd name="connsiteY321" fmla="*/ 309829 h 527456"/>
                <a:gd name="connsiteX322" fmla="*/ 60188 w 239687"/>
                <a:gd name="connsiteY322" fmla="*/ 299295 h 527456"/>
                <a:gd name="connsiteX323" fmla="*/ 55769 w 239687"/>
                <a:gd name="connsiteY323" fmla="*/ 290741 h 527456"/>
                <a:gd name="connsiteX324" fmla="*/ 55407 w 239687"/>
                <a:gd name="connsiteY324" fmla="*/ 287884 h 527456"/>
                <a:gd name="connsiteX325" fmla="*/ 53226 w 239687"/>
                <a:gd name="connsiteY325" fmla="*/ 284426 h 527456"/>
                <a:gd name="connsiteX326" fmla="*/ 55236 w 239687"/>
                <a:gd name="connsiteY326" fmla="*/ 284178 h 527456"/>
                <a:gd name="connsiteX327" fmla="*/ 51102 w 239687"/>
                <a:gd name="connsiteY327" fmla="*/ 281149 h 527456"/>
                <a:gd name="connsiteX328" fmla="*/ 50530 w 239687"/>
                <a:gd name="connsiteY328" fmla="*/ 279911 h 527456"/>
                <a:gd name="connsiteX329" fmla="*/ 49702 w 239687"/>
                <a:gd name="connsiteY329" fmla="*/ 272805 h 527456"/>
                <a:gd name="connsiteX330" fmla="*/ 49863 w 239687"/>
                <a:gd name="connsiteY330" fmla="*/ 268834 h 527456"/>
                <a:gd name="connsiteX331" fmla="*/ 49263 w 239687"/>
                <a:gd name="connsiteY331" fmla="*/ 269357 h 527456"/>
                <a:gd name="connsiteX332" fmla="*/ 48701 w 239687"/>
                <a:gd name="connsiteY332" fmla="*/ 271805 h 527456"/>
                <a:gd name="connsiteX333" fmla="*/ 47082 w 239687"/>
                <a:gd name="connsiteY333" fmla="*/ 272805 h 527456"/>
                <a:gd name="connsiteX334" fmla="*/ 47806 w 239687"/>
                <a:gd name="connsiteY334" fmla="*/ 277044 h 527456"/>
                <a:gd name="connsiteX335" fmla="*/ 47616 w 239687"/>
                <a:gd name="connsiteY335" fmla="*/ 278073 h 527456"/>
                <a:gd name="connsiteX336" fmla="*/ 46758 w 239687"/>
                <a:gd name="connsiteY336" fmla="*/ 279720 h 527456"/>
                <a:gd name="connsiteX337" fmla="*/ 43310 w 239687"/>
                <a:gd name="connsiteY337" fmla="*/ 278006 h 527456"/>
                <a:gd name="connsiteX338" fmla="*/ 40777 w 239687"/>
                <a:gd name="connsiteY338" fmla="*/ 276139 h 527456"/>
                <a:gd name="connsiteX339" fmla="*/ 37909 w 239687"/>
                <a:gd name="connsiteY339" fmla="*/ 271596 h 527456"/>
                <a:gd name="connsiteX340" fmla="*/ 35100 w 239687"/>
                <a:gd name="connsiteY340" fmla="*/ 266500 h 527456"/>
                <a:gd name="connsiteX341" fmla="*/ 36090 w 239687"/>
                <a:gd name="connsiteY341" fmla="*/ 265709 h 527456"/>
                <a:gd name="connsiteX342" fmla="*/ 37386 w 239687"/>
                <a:gd name="connsiteY342" fmla="*/ 265614 h 527456"/>
                <a:gd name="connsiteX343" fmla="*/ 41377 w 239687"/>
                <a:gd name="connsiteY343" fmla="*/ 269405 h 527456"/>
                <a:gd name="connsiteX344" fmla="*/ 43958 w 239687"/>
                <a:gd name="connsiteY344" fmla="*/ 270195 h 527456"/>
                <a:gd name="connsiteX345" fmla="*/ 45596 w 239687"/>
                <a:gd name="connsiteY345" fmla="*/ 269252 h 527456"/>
                <a:gd name="connsiteX346" fmla="*/ 47625 w 239687"/>
                <a:gd name="connsiteY346" fmla="*/ 267633 h 527456"/>
                <a:gd name="connsiteX347" fmla="*/ 48596 w 239687"/>
                <a:gd name="connsiteY347" fmla="*/ 264490 h 527456"/>
                <a:gd name="connsiteX348" fmla="*/ 47606 w 239687"/>
                <a:gd name="connsiteY348" fmla="*/ 263338 h 527456"/>
                <a:gd name="connsiteX349" fmla="*/ 45653 w 239687"/>
                <a:gd name="connsiteY349" fmla="*/ 262709 h 527456"/>
                <a:gd name="connsiteX350" fmla="*/ 44368 w 239687"/>
                <a:gd name="connsiteY350" fmla="*/ 261861 h 527456"/>
                <a:gd name="connsiteX351" fmla="*/ 42500 w 239687"/>
                <a:gd name="connsiteY351" fmla="*/ 259727 h 527456"/>
                <a:gd name="connsiteX352" fmla="*/ 42272 w 239687"/>
                <a:gd name="connsiteY352" fmla="*/ 258642 h 527456"/>
                <a:gd name="connsiteX353" fmla="*/ 41691 w 239687"/>
                <a:gd name="connsiteY353" fmla="*/ 257251 h 527456"/>
                <a:gd name="connsiteX354" fmla="*/ 39805 w 239687"/>
                <a:gd name="connsiteY354" fmla="*/ 256270 h 527456"/>
                <a:gd name="connsiteX355" fmla="*/ 38281 w 239687"/>
                <a:gd name="connsiteY355" fmla="*/ 255022 h 527456"/>
                <a:gd name="connsiteX356" fmla="*/ 39567 w 239687"/>
                <a:gd name="connsiteY356" fmla="*/ 252822 h 527456"/>
                <a:gd name="connsiteX357" fmla="*/ 40834 w 239687"/>
                <a:gd name="connsiteY357" fmla="*/ 251184 h 527456"/>
                <a:gd name="connsiteX358" fmla="*/ 37481 w 239687"/>
                <a:gd name="connsiteY358" fmla="*/ 251260 h 527456"/>
                <a:gd name="connsiteX359" fmla="*/ 33671 w 239687"/>
                <a:gd name="connsiteY359" fmla="*/ 248440 h 527456"/>
                <a:gd name="connsiteX360" fmla="*/ 32880 w 239687"/>
                <a:gd name="connsiteY360" fmla="*/ 247621 h 527456"/>
                <a:gd name="connsiteX361" fmla="*/ 31613 w 239687"/>
                <a:gd name="connsiteY361" fmla="*/ 247059 h 527456"/>
                <a:gd name="connsiteX362" fmla="*/ 28613 w 239687"/>
                <a:gd name="connsiteY362" fmla="*/ 246726 h 527456"/>
                <a:gd name="connsiteX363" fmla="*/ 26118 w 239687"/>
                <a:gd name="connsiteY363" fmla="*/ 247555 h 527456"/>
                <a:gd name="connsiteX364" fmla="*/ 27251 w 239687"/>
                <a:gd name="connsiteY364" fmla="*/ 251584 h 527456"/>
                <a:gd name="connsiteX365" fmla="*/ 27032 w 239687"/>
                <a:gd name="connsiteY365" fmla="*/ 252917 h 527456"/>
                <a:gd name="connsiteX366" fmla="*/ 25394 w 239687"/>
                <a:gd name="connsiteY366" fmla="*/ 252717 h 527456"/>
                <a:gd name="connsiteX367" fmla="*/ 21984 w 239687"/>
                <a:gd name="connsiteY367" fmla="*/ 246583 h 527456"/>
                <a:gd name="connsiteX368" fmla="*/ 23013 w 239687"/>
                <a:gd name="connsiteY368" fmla="*/ 245030 h 527456"/>
                <a:gd name="connsiteX369" fmla="*/ 24479 w 239687"/>
                <a:gd name="connsiteY369" fmla="*/ 243573 h 527456"/>
                <a:gd name="connsiteX370" fmla="*/ 23756 w 239687"/>
                <a:gd name="connsiteY370" fmla="*/ 243364 h 527456"/>
                <a:gd name="connsiteX371" fmla="*/ 22336 w 239687"/>
                <a:gd name="connsiteY371" fmla="*/ 243459 h 527456"/>
                <a:gd name="connsiteX372" fmla="*/ 23726 w 239687"/>
                <a:gd name="connsiteY372" fmla="*/ 238010 h 527456"/>
                <a:gd name="connsiteX373" fmla="*/ 22879 w 239687"/>
                <a:gd name="connsiteY373" fmla="*/ 237201 h 527456"/>
                <a:gd name="connsiteX374" fmla="*/ 22441 w 239687"/>
                <a:gd name="connsiteY374" fmla="*/ 238906 h 527456"/>
                <a:gd name="connsiteX375" fmla="*/ 21688 w 239687"/>
                <a:gd name="connsiteY375" fmla="*/ 240544 h 527456"/>
                <a:gd name="connsiteX376" fmla="*/ 18783 w 239687"/>
                <a:gd name="connsiteY376" fmla="*/ 244392 h 527456"/>
                <a:gd name="connsiteX377" fmla="*/ 17345 w 239687"/>
                <a:gd name="connsiteY377" fmla="*/ 243669 h 527456"/>
                <a:gd name="connsiteX378" fmla="*/ 16354 w 239687"/>
                <a:gd name="connsiteY378" fmla="*/ 242706 h 527456"/>
                <a:gd name="connsiteX379" fmla="*/ 17745 w 239687"/>
                <a:gd name="connsiteY379" fmla="*/ 240687 h 527456"/>
                <a:gd name="connsiteX380" fmla="*/ 18498 w 239687"/>
                <a:gd name="connsiteY380" fmla="*/ 240144 h 527456"/>
                <a:gd name="connsiteX381" fmla="*/ 19022 w 239687"/>
                <a:gd name="connsiteY381" fmla="*/ 239058 h 527456"/>
                <a:gd name="connsiteX382" fmla="*/ 17945 w 239687"/>
                <a:gd name="connsiteY382" fmla="*/ 236944 h 527456"/>
                <a:gd name="connsiteX383" fmla="*/ 16230 w 239687"/>
                <a:gd name="connsiteY383" fmla="*/ 235401 h 527456"/>
                <a:gd name="connsiteX384" fmla="*/ 14859 w 239687"/>
                <a:gd name="connsiteY384" fmla="*/ 232743 h 527456"/>
                <a:gd name="connsiteX385" fmla="*/ 14144 w 239687"/>
                <a:gd name="connsiteY385" fmla="*/ 232705 h 527456"/>
                <a:gd name="connsiteX386" fmla="*/ 14774 w 239687"/>
                <a:gd name="connsiteY386" fmla="*/ 235839 h 527456"/>
                <a:gd name="connsiteX387" fmla="*/ 14516 w 239687"/>
                <a:gd name="connsiteY387" fmla="*/ 240316 h 527456"/>
                <a:gd name="connsiteX388" fmla="*/ 11449 w 239687"/>
                <a:gd name="connsiteY388" fmla="*/ 235372 h 527456"/>
                <a:gd name="connsiteX389" fmla="*/ 5305 w 239687"/>
                <a:gd name="connsiteY389" fmla="*/ 228343 h 527456"/>
                <a:gd name="connsiteX390" fmla="*/ 3857 w 239687"/>
                <a:gd name="connsiteY390" fmla="*/ 226228 h 527456"/>
                <a:gd name="connsiteX391" fmla="*/ 3534 w 239687"/>
                <a:gd name="connsiteY391" fmla="*/ 224161 h 527456"/>
                <a:gd name="connsiteX392" fmla="*/ 2848 w 239687"/>
                <a:gd name="connsiteY392" fmla="*/ 222256 h 527456"/>
                <a:gd name="connsiteX393" fmla="*/ 2372 w 239687"/>
                <a:gd name="connsiteY393" fmla="*/ 220170 h 527456"/>
                <a:gd name="connsiteX394" fmla="*/ 2267 w 239687"/>
                <a:gd name="connsiteY394" fmla="*/ 218561 h 527456"/>
                <a:gd name="connsiteX395" fmla="*/ 934 w 239687"/>
                <a:gd name="connsiteY395" fmla="*/ 217103 h 527456"/>
                <a:gd name="connsiteX396" fmla="*/ 333 w 239687"/>
                <a:gd name="connsiteY396" fmla="*/ 214551 h 527456"/>
                <a:gd name="connsiteX397" fmla="*/ 0 w 239687"/>
                <a:gd name="connsiteY397" fmla="*/ 211960 h 527456"/>
                <a:gd name="connsiteX398" fmla="*/ 762 w 239687"/>
                <a:gd name="connsiteY398" fmla="*/ 210112 h 527456"/>
                <a:gd name="connsiteX399" fmla="*/ 2677 w 239687"/>
                <a:gd name="connsiteY399" fmla="*/ 208121 h 527456"/>
                <a:gd name="connsiteX400" fmla="*/ 4039 w 239687"/>
                <a:gd name="connsiteY400" fmla="*/ 207769 h 527456"/>
                <a:gd name="connsiteX401" fmla="*/ 5162 w 239687"/>
                <a:gd name="connsiteY401" fmla="*/ 208645 h 527456"/>
                <a:gd name="connsiteX402" fmla="*/ 7811 w 239687"/>
                <a:gd name="connsiteY402" fmla="*/ 209960 h 527456"/>
                <a:gd name="connsiteX403" fmla="*/ 9601 w 239687"/>
                <a:gd name="connsiteY403" fmla="*/ 211188 h 527456"/>
                <a:gd name="connsiteX404" fmla="*/ 10392 w 239687"/>
                <a:gd name="connsiteY404" fmla="*/ 212798 h 527456"/>
                <a:gd name="connsiteX405" fmla="*/ 11230 w 239687"/>
                <a:gd name="connsiteY405" fmla="*/ 212598 h 527456"/>
                <a:gd name="connsiteX406" fmla="*/ 12078 w 239687"/>
                <a:gd name="connsiteY406" fmla="*/ 211569 h 527456"/>
                <a:gd name="connsiteX407" fmla="*/ 11906 w 239687"/>
                <a:gd name="connsiteY407" fmla="*/ 210302 h 527456"/>
                <a:gd name="connsiteX408" fmla="*/ 11049 w 239687"/>
                <a:gd name="connsiteY408" fmla="*/ 206969 h 527456"/>
                <a:gd name="connsiteX409" fmla="*/ 10811 w 239687"/>
                <a:gd name="connsiteY409" fmla="*/ 202920 h 527456"/>
                <a:gd name="connsiteX410" fmla="*/ 10773 w 239687"/>
                <a:gd name="connsiteY410" fmla="*/ 193434 h 527456"/>
                <a:gd name="connsiteX411" fmla="*/ 10563 w 239687"/>
                <a:gd name="connsiteY411" fmla="*/ 192348 h 527456"/>
                <a:gd name="connsiteX412" fmla="*/ 12039 w 239687"/>
                <a:gd name="connsiteY412" fmla="*/ 191395 h 527456"/>
                <a:gd name="connsiteX413" fmla="*/ 12639 w 239687"/>
                <a:gd name="connsiteY413" fmla="*/ 190309 h 527456"/>
                <a:gd name="connsiteX414" fmla="*/ 13240 w 239687"/>
                <a:gd name="connsiteY414" fmla="*/ 188690 h 527456"/>
                <a:gd name="connsiteX415" fmla="*/ 13621 w 239687"/>
                <a:gd name="connsiteY415" fmla="*/ 187976 h 527456"/>
                <a:gd name="connsiteX416" fmla="*/ 14478 w 239687"/>
                <a:gd name="connsiteY416" fmla="*/ 187928 h 527456"/>
                <a:gd name="connsiteX417" fmla="*/ 15830 w 239687"/>
                <a:gd name="connsiteY417" fmla="*/ 188719 h 527456"/>
                <a:gd name="connsiteX418" fmla="*/ 18040 w 239687"/>
                <a:gd name="connsiteY418" fmla="*/ 191433 h 527456"/>
                <a:gd name="connsiteX419" fmla="*/ 19517 w 239687"/>
                <a:gd name="connsiteY419" fmla="*/ 192043 h 527456"/>
                <a:gd name="connsiteX420" fmla="*/ 20984 w 239687"/>
                <a:gd name="connsiteY420" fmla="*/ 191614 h 527456"/>
                <a:gd name="connsiteX421" fmla="*/ 22517 w 239687"/>
                <a:gd name="connsiteY421" fmla="*/ 187547 h 527456"/>
                <a:gd name="connsiteX422" fmla="*/ 23079 w 239687"/>
                <a:gd name="connsiteY422" fmla="*/ 186442 h 527456"/>
                <a:gd name="connsiteX423" fmla="*/ 23822 w 239687"/>
                <a:gd name="connsiteY423" fmla="*/ 185718 h 527456"/>
                <a:gd name="connsiteX424" fmla="*/ 25184 w 239687"/>
                <a:gd name="connsiteY424" fmla="*/ 185842 h 527456"/>
                <a:gd name="connsiteX425" fmla="*/ 25975 w 239687"/>
                <a:gd name="connsiteY425" fmla="*/ 185109 h 527456"/>
                <a:gd name="connsiteX426" fmla="*/ 26270 w 239687"/>
                <a:gd name="connsiteY426" fmla="*/ 183347 h 527456"/>
                <a:gd name="connsiteX427" fmla="*/ 26261 w 239687"/>
                <a:gd name="connsiteY427" fmla="*/ 181385 h 527456"/>
                <a:gd name="connsiteX428" fmla="*/ 24746 w 239687"/>
                <a:gd name="connsiteY428" fmla="*/ 176013 h 527456"/>
                <a:gd name="connsiteX429" fmla="*/ 24289 w 239687"/>
                <a:gd name="connsiteY429" fmla="*/ 173526 h 527456"/>
                <a:gd name="connsiteX430" fmla="*/ 24041 w 239687"/>
                <a:gd name="connsiteY430" fmla="*/ 171079 h 527456"/>
                <a:gd name="connsiteX431" fmla="*/ 24994 w 239687"/>
                <a:gd name="connsiteY431" fmla="*/ 168554 h 527456"/>
                <a:gd name="connsiteX432" fmla="*/ 26289 w 239687"/>
                <a:gd name="connsiteY432" fmla="*/ 165602 h 527456"/>
                <a:gd name="connsiteX433" fmla="*/ 25984 w 239687"/>
                <a:gd name="connsiteY433" fmla="*/ 163020 h 527456"/>
                <a:gd name="connsiteX434" fmla="*/ 26337 w 239687"/>
                <a:gd name="connsiteY434" fmla="*/ 162020 h 527456"/>
                <a:gd name="connsiteX435" fmla="*/ 27394 w 239687"/>
                <a:gd name="connsiteY435" fmla="*/ 161877 h 527456"/>
                <a:gd name="connsiteX436" fmla="*/ 28718 w 239687"/>
                <a:gd name="connsiteY436" fmla="*/ 162496 h 527456"/>
                <a:gd name="connsiteX437" fmla="*/ 30175 w 239687"/>
                <a:gd name="connsiteY437" fmla="*/ 162068 h 527456"/>
                <a:gd name="connsiteX438" fmla="*/ 31280 w 239687"/>
                <a:gd name="connsiteY438" fmla="*/ 160487 h 527456"/>
                <a:gd name="connsiteX439" fmla="*/ 31728 w 239687"/>
                <a:gd name="connsiteY439" fmla="*/ 159105 h 527456"/>
                <a:gd name="connsiteX440" fmla="*/ 32395 w 239687"/>
                <a:gd name="connsiteY440" fmla="*/ 153133 h 527456"/>
                <a:gd name="connsiteX441" fmla="*/ 32842 w 239687"/>
                <a:gd name="connsiteY441" fmla="*/ 147656 h 527456"/>
                <a:gd name="connsiteX442" fmla="*/ 33033 w 239687"/>
                <a:gd name="connsiteY442" fmla="*/ 143189 h 527456"/>
                <a:gd name="connsiteX443" fmla="*/ 31899 w 239687"/>
                <a:gd name="connsiteY443" fmla="*/ 140513 h 527456"/>
                <a:gd name="connsiteX444" fmla="*/ 30156 w 239687"/>
                <a:gd name="connsiteY444" fmla="*/ 133312 h 527456"/>
                <a:gd name="connsiteX445" fmla="*/ 30661 w 239687"/>
                <a:gd name="connsiteY445" fmla="*/ 132083 h 527456"/>
                <a:gd name="connsiteX446" fmla="*/ 31452 w 239687"/>
                <a:gd name="connsiteY446" fmla="*/ 131797 h 527456"/>
                <a:gd name="connsiteX447" fmla="*/ 34033 w 239687"/>
                <a:gd name="connsiteY447" fmla="*/ 134321 h 527456"/>
                <a:gd name="connsiteX448" fmla="*/ 35147 w 239687"/>
                <a:gd name="connsiteY448" fmla="*/ 134741 h 527456"/>
                <a:gd name="connsiteX449" fmla="*/ 37024 w 239687"/>
                <a:gd name="connsiteY449" fmla="*/ 134350 h 527456"/>
                <a:gd name="connsiteX450" fmla="*/ 38871 w 239687"/>
                <a:gd name="connsiteY450" fmla="*/ 133788 h 527456"/>
                <a:gd name="connsiteX451" fmla="*/ 40214 w 239687"/>
                <a:gd name="connsiteY451" fmla="*/ 133750 h 527456"/>
                <a:gd name="connsiteX452" fmla="*/ 42148 w 239687"/>
                <a:gd name="connsiteY452" fmla="*/ 134617 h 527456"/>
                <a:gd name="connsiteX453" fmla="*/ 44805 w 239687"/>
                <a:gd name="connsiteY453" fmla="*/ 135579 h 527456"/>
                <a:gd name="connsiteX454" fmla="*/ 48968 w 239687"/>
                <a:gd name="connsiteY454" fmla="*/ 136769 h 527456"/>
                <a:gd name="connsiteX455" fmla="*/ 50673 w 239687"/>
                <a:gd name="connsiteY455" fmla="*/ 137665 h 527456"/>
                <a:gd name="connsiteX456" fmla="*/ 52083 w 239687"/>
                <a:gd name="connsiteY456" fmla="*/ 137541 h 527456"/>
                <a:gd name="connsiteX457" fmla="*/ 53226 w 239687"/>
                <a:gd name="connsiteY457" fmla="*/ 134741 h 527456"/>
                <a:gd name="connsiteX458" fmla="*/ 54550 w 239687"/>
                <a:gd name="connsiteY458" fmla="*/ 130654 h 527456"/>
                <a:gd name="connsiteX459" fmla="*/ 56512 w 239687"/>
                <a:gd name="connsiteY459" fmla="*/ 124568 h 527456"/>
                <a:gd name="connsiteX460" fmla="*/ 58760 w 239687"/>
                <a:gd name="connsiteY460" fmla="*/ 120139 h 527456"/>
                <a:gd name="connsiteX461" fmla="*/ 59360 w 239687"/>
                <a:gd name="connsiteY461" fmla="*/ 118958 h 527456"/>
                <a:gd name="connsiteX462" fmla="*/ 61865 w 239687"/>
                <a:gd name="connsiteY462" fmla="*/ 115348 h 527456"/>
                <a:gd name="connsiteX463" fmla="*/ 64294 w 239687"/>
                <a:gd name="connsiteY463" fmla="*/ 111557 h 527456"/>
                <a:gd name="connsiteX464" fmla="*/ 66418 w 239687"/>
                <a:gd name="connsiteY464" fmla="*/ 106766 h 527456"/>
                <a:gd name="connsiteX465" fmla="*/ 67599 w 239687"/>
                <a:gd name="connsiteY465" fmla="*/ 103308 h 527456"/>
                <a:gd name="connsiteX466" fmla="*/ 67494 w 239687"/>
                <a:gd name="connsiteY466" fmla="*/ 101870 h 527456"/>
                <a:gd name="connsiteX467" fmla="*/ 66732 w 239687"/>
                <a:gd name="connsiteY467" fmla="*/ 100679 h 527456"/>
                <a:gd name="connsiteX468" fmla="*/ 65141 w 239687"/>
                <a:gd name="connsiteY468" fmla="*/ 99917 h 527456"/>
                <a:gd name="connsiteX469" fmla="*/ 63827 w 239687"/>
                <a:gd name="connsiteY469" fmla="*/ 99127 h 527456"/>
                <a:gd name="connsiteX470" fmla="*/ 63465 w 239687"/>
                <a:gd name="connsiteY470" fmla="*/ 98412 h 527456"/>
                <a:gd name="connsiteX471" fmla="*/ 63503 w 239687"/>
                <a:gd name="connsiteY471" fmla="*/ 97602 h 527456"/>
                <a:gd name="connsiteX472" fmla="*/ 64179 w 239687"/>
                <a:gd name="connsiteY472" fmla="*/ 95355 h 527456"/>
                <a:gd name="connsiteX473" fmla="*/ 65332 w 239687"/>
                <a:gd name="connsiteY473" fmla="*/ 92697 h 527456"/>
                <a:gd name="connsiteX474" fmla="*/ 66532 w 239687"/>
                <a:gd name="connsiteY474" fmla="*/ 91259 h 527456"/>
                <a:gd name="connsiteX475" fmla="*/ 69685 w 239687"/>
                <a:gd name="connsiteY475" fmla="*/ 89478 h 527456"/>
                <a:gd name="connsiteX476" fmla="*/ 71694 w 239687"/>
                <a:gd name="connsiteY476" fmla="*/ 87182 h 527456"/>
                <a:gd name="connsiteX477" fmla="*/ 73962 w 239687"/>
                <a:gd name="connsiteY477" fmla="*/ 84144 h 527456"/>
                <a:gd name="connsiteX478" fmla="*/ 75190 w 239687"/>
                <a:gd name="connsiteY478" fmla="*/ 82077 h 527456"/>
                <a:gd name="connsiteX479" fmla="*/ 75809 w 239687"/>
                <a:gd name="connsiteY479" fmla="*/ 77867 h 527456"/>
                <a:gd name="connsiteX480" fmla="*/ 76485 w 239687"/>
                <a:gd name="connsiteY480" fmla="*/ 77028 h 527456"/>
                <a:gd name="connsiteX481" fmla="*/ 77877 w 239687"/>
                <a:gd name="connsiteY481" fmla="*/ 75667 h 527456"/>
                <a:gd name="connsiteX482" fmla="*/ 78934 w 239687"/>
                <a:gd name="connsiteY482" fmla="*/ 74076 h 527456"/>
                <a:gd name="connsiteX483" fmla="*/ 78848 w 239687"/>
                <a:gd name="connsiteY483" fmla="*/ 73209 h 527456"/>
                <a:gd name="connsiteX484" fmla="*/ 78286 w 239687"/>
                <a:gd name="connsiteY484" fmla="*/ 72590 h 527456"/>
                <a:gd name="connsiteX485" fmla="*/ 77238 w 239687"/>
                <a:gd name="connsiteY485" fmla="*/ 69637 h 527456"/>
                <a:gd name="connsiteX486" fmla="*/ 76752 w 239687"/>
                <a:gd name="connsiteY486" fmla="*/ 65008 h 527456"/>
                <a:gd name="connsiteX487" fmla="*/ 76981 w 239687"/>
                <a:gd name="connsiteY487" fmla="*/ 61246 h 527456"/>
                <a:gd name="connsiteX488" fmla="*/ 77771 w 239687"/>
                <a:gd name="connsiteY488" fmla="*/ 59712 h 527456"/>
                <a:gd name="connsiteX489" fmla="*/ 78820 w 239687"/>
                <a:gd name="connsiteY489" fmla="*/ 57578 h 527456"/>
                <a:gd name="connsiteX490" fmla="*/ 80763 w 239687"/>
                <a:gd name="connsiteY490" fmla="*/ 56264 h 527456"/>
                <a:gd name="connsiteX491" fmla="*/ 83534 w 239687"/>
                <a:gd name="connsiteY491" fmla="*/ 55350 h 527456"/>
                <a:gd name="connsiteX492" fmla="*/ 87773 w 239687"/>
                <a:gd name="connsiteY492" fmla="*/ 52854 h 527456"/>
                <a:gd name="connsiteX493" fmla="*/ 95117 w 239687"/>
                <a:gd name="connsiteY493" fmla="*/ 47063 h 527456"/>
                <a:gd name="connsiteX494" fmla="*/ 97764 w 239687"/>
                <a:gd name="connsiteY494" fmla="*/ 45177 h 527456"/>
                <a:gd name="connsiteX495" fmla="*/ 99574 w 239687"/>
                <a:gd name="connsiteY495" fmla="*/ 44196 h 527456"/>
                <a:gd name="connsiteX496" fmla="*/ 101336 w 239687"/>
                <a:gd name="connsiteY496" fmla="*/ 41767 h 527456"/>
                <a:gd name="connsiteX497" fmla="*/ 103756 w 239687"/>
                <a:gd name="connsiteY497" fmla="*/ 39110 h 527456"/>
                <a:gd name="connsiteX498" fmla="*/ 107213 w 239687"/>
                <a:gd name="connsiteY498" fmla="*/ 37785 h 527456"/>
                <a:gd name="connsiteX499" fmla="*/ 109433 w 239687"/>
                <a:gd name="connsiteY499" fmla="*/ 37271 h 527456"/>
                <a:gd name="connsiteX500" fmla="*/ 119910 w 239687"/>
                <a:gd name="connsiteY500" fmla="*/ 35452 h 527456"/>
                <a:gd name="connsiteX501" fmla="*/ 121672 w 239687"/>
                <a:gd name="connsiteY501" fmla="*/ 35681 h 527456"/>
                <a:gd name="connsiteX502" fmla="*/ 123444 w 239687"/>
                <a:gd name="connsiteY502" fmla="*/ 36738 h 527456"/>
                <a:gd name="connsiteX503" fmla="*/ 125644 w 239687"/>
                <a:gd name="connsiteY503" fmla="*/ 40281 h 527456"/>
                <a:gd name="connsiteX504" fmla="*/ 127597 w 239687"/>
                <a:gd name="connsiteY504" fmla="*/ 41615 h 527456"/>
                <a:gd name="connsiteX505" fmla="*/ 129864 w 239687"/>
                <a:gd name="connsiteY505" fmla="*/ 42548 h 527456"/>
                <a:gd name="connsiteX506" fmla="*/ 131569 w 239687"/>
                <a:gd name="connsiteY506" fmla="*/ 42148 h 527456"/>
                <a:gd name="connsiteX507" fmla="*/ 131616 w 239687"/>
                <a:gd name="connsiteY507" fmla="*/ 40719 h 527456"/>
                <a:gd name="connsiteX508" fmla="*/ 126225 w 239687"/>
                <a:gd name="connsiteY508" fmla="*/ 32452 h 527456"/>
                <a:gd name="connsiteX509" fmla="*/ 125739 w 239687"/>
                <a:gd name="connsiteY509" fmla="*/ 30194 h 527456"/>
                <a:gd name="connsiteX510" fmla="*/ 125549 w 239687"/>
                <a:gd name="connsiteY510" fmla="*/ 28032 h 527456"/>
                <a:gd name="connsiteX511" fmla="*/ 126159 w 239687"/>
                <a:gd name="connsiteY511" fmla="*/ 26318 h 527456"/>
                <a:gd name="connsiteX512" fmla="*/ 127845 w 239687"/>
                <a:gd name="connsiteY512" fmla="*/ 24679 h 527456"/>
                <a:gd name="connsiteX513" fmla="*/ 130169 w 239687"/>
                <a:gd name="connsiteY513" fmla="*/ 22831 h 527456"/>
                <a:gd name="connsiteX514" fmla="*/ 133064 w 239687"/>
                <a:gd name="connsiteY514" fmla="*/ 20517 h 527456"/>
                <a:gd name="connsiteX515" fmla="*/ 134884 w 239687"/>
                <a:gd name="connsiteY515" fmla="*/ 18917 h 527456"/>
                <a:gd name="connsiteX516" fmla="*/ 137027 w 239687"/>
                <a:gd name="connsiteY516" fmla="*/ 18402 h 527456"/>
                <a:gd name="connsiteX517" fmla="*/ 137798 w 239687"/>
                <a:gd name="connsiteY517" fmla="*/ 17478 h 527456"/>
                <a:gd name="connsiteX518" fmla="*/ 138017 w 239687"/>
                <a:gd name="connsiteY518" fmla="*/ 16135 h 527456"/>
                <a:gd name="connsiteX519" fmla="*/ 137903 w 239687"/>
                <a:gd name="connsiteY519" fmla="*/ 14668 h 527456"/>
                <a:gd name="connsiteX520" fmla="*/ 136922 w 239687"/>
                <a:gd name="connsiteY520" fmla="*/ 13011 h 527456"/>
                <a:gd name="connsiteX521" fmla="*/ 137122 w 239687"/>
                <a:gd name="connsiteY521" fmla="*/ 10925 h 527456"/>
                <a:gd name="connsiteX522" fmla="*/ 137446 w 239687"/>
                <a:gd name="connsiteY522" fmla="*/ 9030 h 527456"/>
                <a:gd name="connsiteX523" fmla="*/ 138360 w 239687"/>
                <a:gd name="connsiteY523" fmla="*/ 7925 h 527456"/>
                <a:gd name="connsiteX524" fmla="*/ 140361 w 239687"/>
                <a:gd name="connsiteY524" fmla="*/ 4924 h 527456"/>
                <a:gd name="connsiteX525" fmla="*/ 141598 w 239687"/>
                <a:gd name="connsiteY525" fmla="*/ 2753 h 527456"/>
                <a:gd name="connsiteX526" fmla="*/ 142247 w 239687"/>
                <a:gd name="connsiteY526" fmla="*/ 1829 h 527456"/>
                <a:gd name="connsiteX527" fmla="*/ 143208 w 239687"/>
                <a:gd name="connsiteY527" fmla="*/ 200 h 527456"/>
                <a:gd name="connsiteX528" fmla="*/ 144846 w 239687"/>
                <a:gd name="connsiteY528" fmla="*/ 0 h 527456"/>
                <a:gd name="connsiteX529" fmla="*/ 146447 w 239687"/>
                <a:gd name="connsiteY529" fmla="*/ 514 h 527456"/>
                <a:gd name="connsiteX530" fmla="*/ 147399 w 239687"/>
                <a:gd name="connsiteY530" fmla="*/ 1438 h 527456"/>
                <a:gd name="connsiteX531" fmla="*/ 148352 w 239687"/>
                <a:gd name="connsiteY531" fmla="*/ 3324 h 527456"/>
                <a:gd name="connsiteX532" fmla="*/ 149390 w 239687"/>
                <a:gd name="connsiteY532" fmla="*/ 4867 h 527456"/>
                <a:gd name="connsiteX533" fmla="*/ 150666 w 239687"/>
                <a:gd name="connsiteY533" fmla="*/ 4867 h 527456"/>
                <a:gd name="connsiteX534" fmla="*/ 151962 w 239687"/>
                <a:gd name="connsiteY534" fmla="*/ 4648 h 527456"/>
                <a:gd name="connsiteX535" fmla="*/ 152562 w 239687"/>
                <a:gd name="connsiteY535" fmla="*/ 4858 h 527456"/>
                <a:gd name="connsiteX536" fmla="*/ 153800 w 239687"/>
                <a:gd name="connsiteY536" fmla="*/ 6144 h 527456"/>
                <a:gd name="connsiteX537" fmla="*/ 156163 w 239687"/>
                <a:gd name="connsiteY537" fmla="*/ 9230 h 527456"/>
                <a:gd name="connsiteX538" fmla="*/ 157210 w 239687"/>
                <a:gd name="connsiteY538" fmla="*/ 10011 h 527456"/>
                <a:gd name="connsiteX539" fmla="*/ 158201 w 239687"/>
                <a:gd name="connsiteY539" fmla="*/ 11325 h 527456"/>
                <a:gd name="connsiteX540" fmla="*/ 158725 w 239687"/>
                <a:gd name="connsiteY540" fmla="*/ 13954 h 527456"/>
                <a:gd name="connsiteX541" fmla="*/ 159048 w 239687"/>
                <a:gd name="connsiteY541" fmla="*/ 16592 h 527456"/>
                <a:gd name="connsiteX542" fmla="*/ 162010 w 239687"/>
                <a:gd name="connsiteY542" fmla="*/ 25746 h 527456"/>
                <a:gd name="connsiteX543" fmla="*/ 162896 w 239687"/>
                <a:gd name="connsiteY543" fmla="*/ 27670 h 527456"/>
                <a:gd name="connsiteX544" fmla="*/ 163554 w 239687"/>
                <a:gd name="connsiteY544" fmla="*/ 29137 h 527456"/>
                <a:gd name="connsiteX545" fmla="*/ 164935 w 239687"/>
                <a:gd name="connsiteY545" fmla="*/ 29499 h 527456"/>
                <a:gd name="connsiteX546" fmla="*/ 166059 w 239687"/>
                <a:gd name="connsiteY546" fmla="*/ 28032 h 527456"/>
                <a:gd name="connsiteX547" fmla="*/ 166497 w 239687"/>
                <a:gd name="connsiteY547" fmla="*/ 26460 h 527456"/>
                <a:gd name="connsiteX548" fmla="*/ 167659 w 239687"/>
                <a:gd name="connsiteY548" fmla="*/ 25927 h 527456"/>
                <a:gd name="connsiteX549" fmla="*/ 169050 w 239687"/>
                <a:gd name="connsiteY549" fmla="*/ 26213 h 527456"/>
                <a:gd name="connsiteX550" fmla="*/ 171602 w 239687"/>
                <a:gd name="connsiteY550" fmla="*/ 27679 h 527456"/>
                <a:gd name="connsiteX551" fmla="*/ 172974 w 239687"/>
                <a:gd name="connsiteY551" fmla="*/ 28470 h 527456"/>
                <a:gd name="connsiteX552" fmla="*/ 173660 w 239687"/>
                <a:gd name="connsiteY552" fmla="*/ 32985 h 527456"/>
                <a:gd name="connsiteX553" fmla="*/ 173812 w 239687"/>
                <a:gd name="connsiteY553" fmla="*/ 38271 h 527456"/>
                <a:gd name="connsiteX554" fmla="*/ 173612 w 239687"/>
                <a:gd name="connsiteY554" fmla="*/ 39910 h 527456"/>
                <a:gd name="connsiteX555" fmla="*/ 174727 w 239687"/>
                <a:gd name="connsiteY555" fmla="*/ 44263 h 527456"/>
                <a:gd name="connsiteX556" fmla="*/ 175070 w 239687"/>
                <a:gd name="connsiteY556" fmla="*/ 49254 h 527456"/>
                <a:gd name="connsiteX557" fmla="*/ 175307 w 239687"/>
                <a:gd name="connsiteY557" fmla="*/ 51987 h 527456"/>
                <a:gd name="connsiteX558" fmla="*/ 175336 w 239687"/>
                <a:gd name="connsiteY558" fmla="*/ 54588 h 527456"/>
                <a:gd name="connsiteX559" fmla="*/ 175136 w 239687"/>
                <a:gd name="connsiteY559" fmla="*/ 57998 h 527456"/>
                <a:gd name="connsiteX560" fmla="*/ 174536 w 239687"/>
                <a:gd name="connsiteY560" fmla="*/ 62560 h 527456"/>
                <a:gd name="connsiteX561" fmla="*/ 173536 w 239687"/>
                <a:gd name="connsiteY561" fmla="*/ 66456 h 527456"/>
                <a:gd name="connsiteX562" fmla="*/ 173898 w 239687"/>
                <a:gd name="connsiteY562" fmla="*/ 69694 h 527456"/>
                <a:gd name="connsiteX563" fmla="*/ 173298 w 239687"/>
                <a:gd name="connsiteY563" fmla="*/ 71171 h 527456"/>
                <a:gd name="connsiteX564" fmla="*/ 170859 w 239687"/>
                <a:gd name="connsiteY564" fmla="*/ 71923 h 527456"/>
                <a:gd name="connsiteX565" fmla="*/ 170650 w 239687"/>
                <a:gd name="connsiteY565" fmla="*/ 73162 h 527456"/>
                <a:gd name="connsiteX566" fmla="*/ 171364 w 239687"/>
                <a:gd name="connsiteY566" fmla="*/ 75190 h 527456"/>
                <a:gd name="connsiteX567" fmla="*/ 173069 w 239687"/>
                <a:gd name="connsiteY567" fmla="*/ 77733 h 527456"/>
                <a:gd name="connsiteX568" fmla="*/ 173117 w 239687"/>
                <a:gd name="connsiteY568" fmla="*/ 79334 h 527456"/>
                <a:gd name="connsiteX569" fmla="*/ 172288 w 239687"/>
                <a:gd name="connsiteY569" fmla="*/ 80420 h 527456"/>
                <a:gd name="connsiteX570" fmla="*/ 170498 w 239687"/>
                <a:gd name="connsiteY570" fmla="*/ 80524 h 527456"/>
                <a:gd name="connsiteX571" fmla="*/ 168011 w 239687"/>
                <a:gd name="connsiteY571" fmla="*/ 81534 h 527456"/>
                <a:gd name="connsiteX572" fmla="*/ 166297 w 239687"/>
                <a:gd name="connsiteY572" fmla="*/ 84811 h 527456"/>
                <a:gd name="connsiteX573" fmla="*/ 164487 w 239687"/>
                <a:gd name="connsiteY573" fmla="*/ 87496 h 527456"/>
                <a:gd name="connsiteX574" fmla="*/ 163496 w 239687"/>
                <a:gd name="connsiteY574" fmla="*/ 88030 h 527456"/>
                <a:gd name="connsiteX575" fmla="*/ 160182 w 239687"/>
                <a:gd name="connsiteY575" fmla="*/ 87268 h 527456"/>
                <a:gd name="connsiteX576" fmla="*/ 159391 w 239687"/>
                <a:gd name="connsiteY576" fmla="*/ 87954 h 527456"/>
                <a:gd name="connsiteX577" fmla="*/ 158229 w 239687"/>
                <a:gd name="connsiteY577" fmla="*/ 92526 h 527456"/>
                <a:gd name="connsiteX578" fmla="*/ 157277 w 239687"/>
                <a:gd name="connsiteY578" fmla="*/ 94497 h 527456"/>
                <a:gd name="connsiteX579" fmla="*/ 155857 w 239687"/>
                <a:gd name="connsiteY579" fmla="*/ 96155 h 527456"/>
                <a:gd name="connsiteX580" fmla="*/ 154553 w 239687"/>
                <a:gd name="connsiteY580" fmla="*/ 97136 h 527456"/>
                <a:gd name="connsiteX581" fmla="*/ 153371 w 239687"/>
                <a:gd name="connsiteY581" fmla="*/ 97822 h 527456"/>
                <a:gd name="connsiteX582" fmla="*/ 150743 w 239687"/>
                <a:gd name="connsiteY582" fmla="*/ 97364 h 527456"/>
                <a:gd name="connsiteX583" fmla="*/ 149352 w 239687"/>
                <a:gd name="connsiteY583" fmla="*/ 100117 h 527456"/>
                <a:gd name="connsiteX584" fmla="*/ 147961 w 239687"/>
                <a:gd name="connsiteY584" fmla="*/ 103746 h 527456"/>
                <a:gd name="connsiteX585" fmla="*/ 147847 w 239687"/>
                <a:gd name="connsiteY585" fmla="*/ 105623 h 527456"/>
                <a:gd name="connsiteX586" fmla="*/ 148571 w 239687"/>
                <a:gd name="connsiteY586" fmla="*/ 108575 h 527456"/>
                <a:gd name="connsiteX587" fmla="*/ 148190 w 239687"/>
                <a:gd name="connsiteY587" fmla="*/ 109394 h 527456"/>
                <a:gd name="connsiteX588" fmla="*/ 146771 w 239687"/>
                <a:gd name="connsiteY588" fmla="*/ 110033 h 527456"/>
                <a:gd name="connsiteX589" fmla="*/ 144437 w 239687"/>
                <a:gd name="connsiteY589" fmla="*/ 111357 h 527456"/>
                <a:gd name="connsiteX590" fmla="*/ 142999 w 239687"/>
                <a:gd name="connsiteY590" fmla="*/ 115557 h 527456"/>
                <a:gd name="connsiteX591" fmla="*/ 143056 w 239687"/>
                <a:gd name="connsiteY591" fmla="*/ 119634 h 527456"/>
                <a:gd name="connsiteX592" fmla="*/ 143913 w 239687"/>
                <a:gd name="connsiteY592" fmla="*/ 121025 h 527456"/>
                <a:gd name="connsiteX593" fmla="*/ 145523 w 239687"/>
                <a:gd name="connsiteY593" fmla="*/ 121634 h 527456"/>
                <a:gd name="connsiteX594" fmla="*/ 146675 w 239687"/>
                <a:gd name="connsiteY594" fmla="*/ 122882 h 527456"/>
                <a:gd name="connsiteX595" fmla="*/ 146790 w 239687"/>
                <a:gd name="connsiteY595" fmla="*/ 124844 h 527456"/>
                <a:gd name="connsiteX596" fmla="*/ 147781 w 239687"/>
                <a:gd name="connsiteY596" fmla="*/ 127292 h 527456"/>
                <a:gd name="connsiteX597" fmla="*/ 147314 w 239687"/>
                <a:gd name="connsiteY597" fmla="*/ 130140 h 527456"/>
                <a:gd name="connsiteX598" fmla="*/ 144037 w 239687"/>
                <a:gd name="connsiteY598" fmla="*/ 134283 h 527456"/>
                <a:gd name="connsiteX599" fmla="*/ 143942 w 239687"/>
                <a:gd name="connsiteY599" fmla="*/ 136541 h 527456"/>
                <a:gd name="connsiteX600" fmla="*/ 145685 w 239687"/>
                <a:gd name="connsiteY600" fmla="*/ 137236 h 527456"/>
                <a:gd name="connsiteX601" fmla="*/ 147190 w 239687"/>
                <a:gd name="connsiteY601" fmla="*/ 136912 h 527456"/>
                <a:gd name="connsiteX602" fmla="*/ 149047 w 239687"/>
                <a:gd name="connsiteY602" fmla="*/ 135931 h 527456"/>
                <a:gd name="connsiteX603" fmla="*/ 151229 w 239687"/>
                <a:gd name="connsiteY603" fmla="*/ 134350 h 527456"/>
                <a:gd name="connsiteX604" fmla="*/ 156029 w 239687"/>
                <a:gd name="connsiteY604" fmla="*/ 132045 h 527456"/>
                <a:gd name="connsiteX605" fmla="*/ 161258 w 239687"/>
                <a:gd name="connsiteY605" fmla="*/ 130730 h 527456"/>
                <a:gd name="connsiteX606" fmla="*/ 165392 w 239687"/>
                <a:gd name="connsiteY606" fmla="*/ 130483 h 527456"/>
                <a:gd name="connsiteX607" fmla="*/ 168926 w 239687"/>
                <a:gd name="connsiteY607" fmla="*/ 130578 h 527456"/>
                <a:gd name="connsiteX608" fmla="*/ 170659 w 239687"/>
                <a:gd name="connsiteY608" fmla="*/ 131064 h 527456"/>
                <a:gd name="connsiteX609" fmla="*/ 171183 w 239687"/>
                <a:gd name="connsiteY609" fmla="*/ 131912 h 527456"/>
                <a:gd name="connsiteX610" fmla="*/ 176022 w 239687"/>
                <a:gd name="connsiteY610" fmla="*/ 130568 h 527456"/>
                <a:gd name="connsiteX611" fmla="*/ 177032 w 239687"/>
                <a:gd name="connsiteY611" fmla="*/ 130492 h 527456"/>
                <a:gd name="connsiteX612" fmla="*/ 177908 w 239687"/>
                <a:gd name="connsiteY612" fmla="*/ 130416 h 527456"/>
                <a:gd name="connsiteX613" fmla="*/ 177879 w 239687"/>
                <a:gd name="connsiteY613" fmla="*/ 131311 h 527456"/>
                <a:gd name="connsiteX614" fmla="*/ 174336 w 239687"/>
                <a:gd name="connsiteY614" fmla="*/ 134998 h 527456"/>
                <a:gd name="connsiteX615" fmla="*/ 173679 w 239687"/>
                <a:gd name="connsiteY615" fmla="*/ 136712 h 527456"/>
                <a:gd name="connsiteX616" fmla="*/ 173793 w 239687"/>
                <a:gd name="connsiteY616" fmla="*/ 138551 h 527456"/>
                <a:gd name="connsiteX617" fmla="*/ 175241 w 239687"/>
                <a:gd name="connsiteY617" fmla="*/ 140255 h 527456"/>
                <a:gd name="connsiteX618" fmla="*/ 176641 w 239687"/>
                <a:gd name="connsiteY618" fmla="*/ 141570 h 527456"/>
                <a:gd name="connsiteX619" fmla="*/ 177832 w 239687"/>
                <a:gd name="connsiteY619" fmla="*/ 144866 h 527456"/>
                <a:gd name="connsiteX620" fmla="*/ 176908 w 239687"/>
                <a:gd name="connsiteY620" fmla="*/ 147876 h 527456"/>
                <a:gd name="connsiteX621" fmla="*/ 177498 w 239687"/>
                <a:gd name="connsiteY621" fmla="*/ 148971 h 527456"/>
                <a:gd name="connsiteX622" fmla="*/ 178537 w 239687"/>
                <a:gd name="connsiteY622" fmla="*/ 150200 h 527456"/>
                <a:gd name="connsiteX623" fmla="*/ 179165 w 239687"/>
                <a:gd name="connsiteY623" fmla="*/ 151933 h 527456"/>
                <a:gd name="connsiteX624" fmla="*/ 179251 w 239687"/>
                <a:gd name="connsiteY624" fmla="*/ 154038 h 527456"/>
                <a:gd name="connsiteX625" fmla="*/ 178661 w 239687"/>
                <a:gd name="connsiteY625" fmla="*/ 157401 h 527456"/>
                <a:gd name="connsiteX626" fmla="*/ 183775 w 239687"/>
                <a:gd name="connsiteY626" fmla="*/ 159153 h 527456"/>
                <a:gd name="connsiteX627" fmla="*/ 188195 w 239687"/>
                <a:gd name="connsiteY627" fmla="*/ 159944 h 527456"/>
                <a:gd name="connsiteX628" fmla="*/ 191414 w 239687"/>
                <a:gd name="connsiteY628" fmla="*/ 160153 h 527456"/>
                <a:gd name="connsiteX629" fmla="*/ 193481 w 239687"/>
                <a:gd name="connsiteY629" fmla="*/ 160925 h 527456"/>
                <a:gd name="connsiteX630" fmla="*/ 194729 w 239687"/>
                <a:gd name="connsiteY630" fmla="*/ 161592 h 527456"/>
                <a:gd name="connsiteX631" fmla="*/ 195606 w 239687"/>
                <a:gd name="connsiteY631" fmla="*/ 162792 h 527456"/>
                <a:gd name="connsiteX632" fmla="*/ 195862 w 239687"/>
                <a:gd name="connsiteY632" fmla="*/ 164106 h 527456"/>
                <a:gd name="connsiteX633" fmla="*/ 194786 w 239687"/>
                <a:gd name="connsiteY633" fmla="*/ 165030 h 527456"/>
                <a:gd name="connsiteX634" fmla="*/ 192605 w 239687"/>
                <a:gd name="connsiteY634" fmla="*/ 167973 h 527456"/>
                <a:gd name="connsiteX635" fmla="*/ 191348 w 239687"/>
                <a:gd name="connsiteY635" fmla="*/ 171907 h 527456"/>
                <a:gd name="connsiteX636" fmla="*/ 191481 w 239687"/>
                <a:gd name="connsiteY636" fmla="*/ 174850 h 527456"/>
                <a:gd name="connsiteX637" fmla="*/ 191328 w 239687"/>
                <a:gd name="connsiteY637" fmla="*/ 177403 h 527456"/>
                <a:gd name="connsiteX638" fmla="*/ 188795 w 239687"/>
                <a:gd name="connsiteY638" fmla="*/ 181080 h 527456"/>
                <a:gd name="connsiteX639" fmla="*/ 187795 w 239687"/>
                <a:gd name="connsiteY639" fmla="*/ 183604 h 527456"/>
                <a:gd name="connsiteX640" fmla="*/ 186909 w 239687"/>
                <a:gd name="connsiteY640" fmla="*/ 186185 h 527456"/>
                <a:gd name="connsiteX641" fmla="*/ 186937 w 239687"/>
                <a:gd name="connsiteY641" fmla="*/ 187309 h 527456"/>
                <a:gd name="connsiteX642" fmla="*/ 187461 w 239687"/>
                <a:gd name="connsiteY642" fmla="*/ 188090 h 527456"/>
                <a:gd name="connsiteX643" fmla="*/ 188538 w 239687"/>
                <a:gd name="connsiteY643" fmla="*/ 188547 h 527456"/>
                <a:gd name="connsiteX644" fmla="*/ 190405 w 239687"/>
                <a:gd name="connsiteY644" fmla="*/ 188823 h 527456"/>
                <a:gd name="connsiteX645" fmla="*/ 192691 w 239687"/>
                <a:gd name="connsiteY645" fmla="*/ 188528 h 527456"/>
                <a:gd name="connsiteX646" fmla="*/ 198139 w 239687"/>
                <a:gd name="connsiteY646" fmla="*/ 189147 h 527456"/>
                <a:gd name="connsiteX647" fmla="*/ 204359 w 239687"/>
                <a:gd name="connsiteY647" fmla="*/ 190281 h 527456"/>
                <a:gd name="connsiteX648" fmla="*/ 206826 w 239687"/>
                <a:gd name="connsiteY648" fmla="*/ 190900 h 527456"/>
                <a:gd name="connsiteX649" fmla="*/ 207636 w 239687"/>
                <a:gd name="connsiteY649" fmla="*/ 192043 h 527456"/>
                <a:gd name="connsiteX650" fmla="*/ 207436 w 239687"/>
                <a:gd name="connsiteY650" fmla="*/ 194529 h 527456"/>
                <a:gd name="connsiteX651" fmla="*/ 207045 w 239687"/>
                <a:gd name="connsiteY651" fmla="*/ 196844 h 527456"/>
                <a:gd name="connsiteX652" fmla="*/ 207445 w 239687"/>
                <a:gd name="connsiteY652" fmla="*/ 198625 h 527456"/>
                <a:gd name="connsiteX653" fmla="*/ 208445 w 239687"/>
                <a:gd name="connsiteY653" fmla="*/ 200253 h 527456"/>
                <a:gd name="connsiteX654" fmla="*/ 210131 w 239687"/>
                <a:gd name="connsiteY654" fmla="*/ 200796 h 527456"/>
                <a:gd name="connsiteX655" fmla="*/ 211579 w 239687"/>
                <a:gd name="connsiteY655" fmla="*/ 201425 h 527456"/>
                <a:gd name="connsiteX656" fmla="*/ 211855 w 239687"/>
                <a:gd name="connsiteY656" fmla="*/ 202673 h 527456"/>
                <a:gd name="connsiteX657" fmla="*/ 211407 w 239687"/>
                <a:gd name="connsiteY657" fmla="*/ 204368 h 527456"/>
                <a:gd name="connsiteX658" fmla="*/ 212141 w 239687"/>
                <a:gd name="connsiteY658" fmla="*/ 205702 h 527456"/>
                <a:gd name="connsiteX659" fmla="*/ 212970 w 239687"/>
                <a:gd name="connsiteY659" fmla="*/ 206578 h 527456"/>
                <a:gd name="connsiteX660" fmla="*/ 214760 w 239687"/>
                <a:gd name="connsiteY660" fmla="*/ 207083 h 527456"/>
                <a:gd name="connsiteX661" fmla="*/ 218389 w 239687"/>
                <a:gd name="connsiteY661" fmla="*/ 205997 h 527456"/>
                <a:gd name="connsiteX662" fmla="*/ 220932 w 239687"/>
                <a:gd name="connsiteY662" fmla="*/ 206483 h 527456"/>
                <a:gd name="connsiteX663" fmla="*/ 223228 w 239687"/>
                <a:gd name="connsiteY663" fmla="*/ 207226 h 527456"/>
                <a:gd name="connsiteX664" fmla="*/ 225180 w 239687"/>
                <a:gd name="connsiteY664" fmla="*/ 206835 h 527456"/>
                <a:gd name="connsiteX665" fmla="*/ 227114 w 239687"/>
                <a:gd name="connsiteY665" fmla="*/ 205883 h 527456"/>
                <a:gd name="connsiteX666" fmla="*/ 231343 w 239687"/>
                <a:gd name="connsiteY666" fmla="*/ 201587 h 527456"/>
                <a:gd name="connsiteX667" fmla="*/ 236268 w 239687"/>
                <a:gd name="connsiteY667" fmla="*/ 199263 h 527456"/>
                <a:gd name="connsiteX668" fmla="*/ 237887 w 239687"/>
                <a:gd name="connsiteY668" fmla="*/ 198711 h 527456"/>
                <a:gd name="connsiteX669" fmla="*/ 238973 w 239687"/>
                <a:gd name="connsiteY669" fmla="*/ 198987 h 527456"/>
                <a:gd name="connsiteX670" fmla="*/ 239239 w 239687"/>
                <a:gd name="connsiteY670" fmla="*/ 199282 h 527456"/>
                <a:gd name="connsiteX671" fmla="*/ 239173 w 239687"/>
                <a:gd name="connsiteY671" fmla="*/ 200158 h 527456"/>
                <a:gd name="connsiteX672" fmla="*/ 239687 w 239687"/>
                <a:gd name="connsiteY672" fmla="*/ 203692 h 527456"/>
                <a:gd name="connsiteX673" fmla="*/ 239477 w 239687"/>
                <a:gd name="connsiteY673" fmla="*/ 204111 h 527456"/>
                <a:gd name="connsiteX674" fmla="*/ 22174 w 239687"/>
                <a:gd name="connsiteY674" fmla="*/ 250822 h 527456"/>
                <a:gd name="connsiteX675" fmla="*/ 22527 w 239687"/>
                <a:gd name="connsiteY675" fmla="*/ 253508 h 527456"/>
                <a:gd name="connsiteX676" fmla="*/ 21241 w 239687"/>
                <a:gd name="connsiteY676" fmla="*/ 252403 h 527456"/>
                <a:gd name="connsiteX677" fmla="*/ 19565 w 239687"/>
                <a:gd name="connsiteY677" fmla="*/ 248669 h 527456"/>
                <a:gd name="connsiteX678" fmla="*/ 19612 w 239687"/>
                <a:gd name="connsiteY678" fmla="*/ 246221 h 527456"/>
                <a:gd name="connsiteX679" fmla="*/ 20812 w 239687"/>
                <a:gd name="connsiteY679" fmla="*/ 247364 h 527456"/>
                <a:gd name="connsiteX680" fmla="*/ 22174 w 239687"/>
                <a:gd name="connsiteY680" fmla="*/ 250822 h 527456"/>
                <a:gd name="connsiteX681" fmla="*/ 35052 w 239687"/>
                <a:gd name="connsiteY681" fmla="*/ 251708 h 527456"/>
                <a:gd name="connsiteX682" fmla="*/ 35633 w 239687"/>
                <a:gd name="connsiteY682" fmla="*/ 255603 h 527456"/>
                <a:gd name="connsiteX683" fmla="*/ 33804 w 239687"/>
                <a:gd name="connsiteY683" fmla="*/ 254146 h 527456"/>
                <a:gd name="connsiteX684" fmla="*/ 33128 w 239687"/>
                <a:gd name="connsiteY684" fmla="*/ 252136 h 527456"/>
                <a:gd name="connsiteX685" fmla="*/ 32947 w 239687"/>
                <a:gd name="connsiteY685" fmla="*/ 250079 h 527456"/>
                <a:gd name="connsiteX686" fmla="*/ 35052 w 239687"/>
                <a:gd name="connsiteY686" fmla="*/ 251708 h 527456"/>
                <a:gd name="connsiteX687" fmla="*/ 41014 w 239687"/>
                <a:gd name="connsiteY687" fmla="*/ 261147 h 527456"/>
                <a:gd name="connsiteX688" fmla="*/ 44072 w 239687"/>
                <a:gd name="connsiteY688" fmla="*/ 263480 h 527456"/>
                <a:gd name="connsiteX689" fmla="*/ 45291 w 239687"/>
                <a:gd name="connsiteY689" fmla="*/ 263319 h 527456"/>
                <a:gd name="connsiteX690" fmla="*/ 47187 w 239687"/>
                <a:gd name="connsiteY690" fmla="*/ 264795 h 527456"/>
                <a:gd name="connsiteX691" fmla="*/ 47234 w 239687"/>
                <a:gd name="connsiteY691" fmla="*/ 265376 h 527456"/>
                <a:gd name="connsiteX692" fmla="*/ 46873 w 239687"/>
                <a:gd name="connsiteY692" fmla="*/ 266576 h 527456"/>
                <a:gd name="connsiteX693" fmla="*/ 46015 w 239687"/>
                <a:gd name="connsiteY693" fmla="*/ 267519 h 527456"/>
                <a:gd name="connsiteX694" fmla="*/ 43701 w 239687"/>
                <a:gd name="connsiteY694" fmla="*/ 268462 h 527456"/>
                <a:gd name="connsiteX695" fmla="*/ 42110 w 239687"/>
                <a:gd name="connsiteY695" fmla="*/ 267700 h 527456"/>
                <a:gd name="connsiteX696" fmla="*/ 41481 w 239687"/>
                <a:gd name="connsiteY696" fmla="*/ 265147 h 527456"/>
                <a:gd name="connsiteX697" fmla="*/ 39614 w 239687"/>
                <a:gd name="connsiteY697" fmla="*/ 263947 h 527456"/>
                <a:gd name="connsiteX698" fmla="*/ 39128 w 239687"/>
                <a:gd name="connsiteY698" fmla="*/ 262928 h 527456"/>
                <a:gd name="connsiteX699" fmla="*/ 40310 w 239687"/>
                <a:gd name="connsiteY699" fmla="*/ 261537 h 527456"/>
                <a:gd name="connsiteX700" fmla="*/ 41014 w 239687"/>
                <a:gd name="connsiteY700" fmla="*/ 261147 h 527456"/>
                <a:gd name="connsiteX701" fmla="*/ 40377 w 239687"/>
                <a:gd name="connsiteY701" fmla="*/ 285721 h 527456"/>
                <a:gd name="connsiteX702" fmla="*/ 39929 w 239687"/>
                <a:gd name="connsiteY702" fmla="*/ 285960 h 527456"/>
                <a:gd name="connsiteX703" fmla="*/ 37148 w 239687"/>
                <a:gd name="connsiteY703" fmla="*/ 283607 h 527456"/>
                <a:gd name="connsiteX704" fmla="*/ 34947 w 239687"/>
                <a:gd name="connsiteY704" fmla="*/ 280578 h 527456"/>
                <a:gd name="connsiteX705" fmla="*/ 38443 w 239687"/>
                <a:gd name="connsiteY705" fmla="*/ 279978 h 527456"/>
                <a:gd name="connsiteX706" fmla="*/ 41815 w 239687"/>
                <a:gd name="connsiteY706" fmla="*/ 280635 h 527456"/>
                <a:gd name="connsiteX707" fmla="*/ 41833 w 239687"/>
                <a:gd name="connsiteY707" fmla="*/ 282245 h 527456"/>
                <a:gd name="connsiteX708" fmla="*/ 41110 w 239687"/>
                <a:gd name="connsiteY708" fmla="*/ 284836 h 527456"/>
                <a:gd name="connsiteX709" fmla="*/ 40377 w 239687"/>
                <a:gd name="connsiteY709" fmla="*/ 285721 h 527456"/>
                <a:gd name="connsiteX710" fmla="*/ 144209 w 239687"/>
                <a:gd name="connsiteY710" fmla="*/ 353444 h 527456"/>
                <a:gd name="connsiteX711" fmla="*/ 143199 w 239687"/>
                <a:gd name="connsiteY711" fmla="*/ 353806 h 527456"/>
                <a:gd name="connsiteX712" fmla="*/ 141684 w 239687"/>
                <a:gd name="connsiteY712" fmla="*/ 351996 h 527456"/>
                <a:gd name="connsiteX713" fmla="*/ 141380 w 239687"/>
                <a:gd name="connsiteY713" fmla="*/ 347691 h 527456"/>
                <a:gd name="connsiteX714" fmla="*/ 142647 w 239687"/>
                <a:gd name="connsiteY714" fmla="*/ 346700 h 527456"/>
                <a:gd name="connsiteX715" fmla="*/ 143323 w 239687"/>
                <a:gd name="connsiteY715" fmla="*/ 346462 h 527456"/>
                <a:gd name="connsiteX716" fmla="*/ 144313 w 239687"/>
                <a:gd name="connsiteY716" fmla="*/ 346996 h 527456"/>
                <a:gd name="connsiteX717" fmla="*/ 144694 w 239687"/>
                <a:gd name="connsiteY717" fmla="*/ 347691 h 527456"/>
                <a:gd name="connsiteX718" fmla="*/ 144866 w 239687"/>
                <a:gd name="connsiteY718" fmla="*/ 348558 h 527456"/>
                <a:gd name="connsiteX719" fmla="*/ 144599 w 239687"/>
                <a:gd name="connsiteY719" fmla="*/ 349444 h 527456"/>
                <a:gd name="connsiteX720" fmla="*/ 144209 w 239687"/>
                <a:gd name="connsiteY720" fmla="*/ 353444 h 527456"/>
                <a:gd name="connsiteX721" fmla="*/ 61389 w 239687"/>
                <a:gd name="connsiteY721" fmla="*/ 361940 h 527456"/>
                <a:gd name="connsiteX722" fmla="*/ 59646 w 239687"/>
                <a:gd name="connsiteY722" fmla="*/ 364636 h 527456"/>
                <a:gd name="connsiteX723" fmla="*/ 59007 w 239687"/>
                <a:gd name="connsiteY723" fmla="*/ 360607 h 527456"/>
                <a:gd name="connsiteX724" fmla="*/ 61836 w 239687"/>
                <a:gd name="connsiteY724" fmla="*/ 358369 h 527456"/>
                <a:gd name="connsiteX725" fmla="*/ 63236 w 239687"/>
                <a:gd name="connsiteY725" fmla="*/ 356225 h 527456"/>
                <a:gd name="connsiteX726" fmla="*/ 64713 w 239687"/>
                <a:gd name="connsiteY726" fmla="*/ 354768 h 527456"/>
                <a:gd name="connsiteX727" fmla="*/ 65180 w 239687"/>
                <a:gd name="connsiteY727" fmla="*/ 356549 h 527456"/>
                <a:gd name="connsiteX728" fmla="*/ 63779 w 239687"/>
                <a:gd name="connsiteY728" fmla="*/ 359921 h 527456"/>
                <a:gd name="connsiteX729" fmla="*/ 61389 w 239687"/>
                <a:gd name="connsiteY729" fmla="*/ 361940 h 527456"/>
                <a:gd name="connsiteX730" fmla="*/ 70161 w 239687"/>
                <a:gd name="connsiteY730" fmla="*/ 365436 h 527456"/>
                <a:gd name="connsiteX731" fmla="*/ 69609 w 239687"/>
                <a:gd name="connsiteY731" fmla="*/ 366141 h 527456"/>
                <a:gd name="connsiteX732" fmla="*/ 68513 w 239687"/>
                <a:gd name="connsiteY732" fmla="*/ 365636 h 527456"/>
                <a:gd name="connsiteX733" fmla="*/ 68256 w 239687"/>
                <a:gd name="connsiteY733" fmla="*/ 365331 h 527456"/>
                <a:gd name="connsiteX734" fmla="*/ 70780 w 239687"/>
                <a:gd name="connsiteY734" fmla="*/ 362293 h 527456"/>
                <a:gd name="connsiteX735" fmla="*/ 71047 w 239687"/>
                <a:gd name="connsiteY735" fmla="*/ 363426 h 527456"/>
                <a:gd name="connsiteX736" fmla="*/ 70161 w 239687"/>
                <a:gd name="connsiteY736" fmla="*/ 365436 h 527456"/>
                <a:gd name="connsiteX737" fmla="*/ 164002 w 239687"/>
                <a:gd name="connsiteY737" fmla="*/ 440074 h 527456"/>
                <a:gd name="connsiteX738" fmla="*/ 163830 w 239687"/>
                <a:gd name="connsiteY738" fmla="*/ 444551 h 527456"/>
                <a:gd name="connsiteX739" fmla="*/ 162487 w 239687"/>
                <a:gd name="connsiteY739" fmla="*/ 442388 h 527456"/>
                <a:gd name="connsiteX740" fmla="*/ 162268 w 239687"/>
                <a:gd name="connsiteY740" fmla="*/ 439921 h 527456"/>
                <a:gd name="connsiteX741" fmla="*/ 162373 w 239687"/>
                <a:gd name="connsiteY741" fmla="*/ 437626 h 527456"/>
                <a:gd name="connsiteX742" fmla="*/ 162658 w 239687"/>
                <a:gd name="connsiteY742" fmla="*/ 437254 h 527456"/>
                <a:gd name="connsiteX743" fmla="*/ 162744 w 239687"/>
                <a:gd name="connsiteY743" fmla="*/ 437607 h 527456"/>
                <a:gd name="connsiteX744" fmla="*/ 163544 w 239687"/>
                <a:gd name="connsiteY744" fmla="*/ 438636 h 527456"/>
                <a:gd name="connsiteX745" fmla="*/ 164002 w 239687"/>
                <a:gd name="connsiteY745" fmla="*/ 440074 h 527456"/>
                <a:gd name="connsiteX746" fmla="*/ 166631 w 239687"/>
                <a:gd name="connsiteY746" fmla="*/ 453723 h 527456"/>
                <a:gd name="connsiteX747" fmla="*/ 167230 w 239687"/>
                <a:gd name="connsiteY747" fmla="*/ 454476 h 527456"/>
                <a:gd name="connsiteX748" fmla="*/ 168087 w 239687"/>
                <a:gd name="connsiteY748" fmla="*/ 454457 h 527456"/>
                <a:gd name="connsiteX749" fmla="*/ 167850 w 239687"/>
                <a:gd name="connsiteY749" fmla="*/ 457114 h 527456"/>
                <a:gd name="connsiteX750" fmla="*/ 165754 w 239687"/>
                <a:gd name="connsiteY750" fmla="*/ 460381 h 527456"/>
                <a:gd name="connsiteX751" fmla="*/ 164506 w 239687"/>
                <a:gd name="connsiteY751" fmla="*/ 460858 h 527456"/>
                <a:gd name="connsiteX752" fmla="*/ 163954 w 239687"/>
                <a:gd name="connsiteY752" fmla="*/ 460858 h 527456"/>
                <a:gd name="connsiteX753" fmla="*/ 164421 w 239687"/>
                <a:gd name="connsiteY753" fmla="*/ 456086 h 527456"/>
                <a:gd name="connsiteX754" fmla="*/ 163649 w 239687"/>
                <a:gd name="connsiteY754" fmla="*/ 453361 h 527456"/>
                <a:gd name="connsiteX755" fmla="*/ 163906 w 239687"/>
                <a:gd name="connsiteY755" fmla="*/ 451552 h 527456"/>
                <a:gd name="connsiteX756" fmla="*/ 166154 w 239687"/>
                <a:gd name="connsiteY756" fmla="*/ 452390 h 527456"/>
                <a:gd name="connsiteX757" fmla="*/ 166631 w 239687"/>
                <a:gd name="connsiteY757" fmla="*/ 453723 h 527456"/>
                <a:gd name="connsiteX758" fmla="*/ 157334 w 239687"/>
                <a:gd name="connsiteY758" fmla="*/ 459381 h 527456"/>
                <a:gd name="connsiteX759" fmla="*/ 157172 w 239687"/>
                <a:gd name="connsiteY759" fmla="*/ 460372 h 527456"/>
                <a:gd name="connsiteX760" fmla="*/ 155629 w 239687"/>
                <a:gd name="connsiteY760" fmla="*/ 462401 h 527456"/>
                <a:gd name="connsiteX761" fmla="*/ 154267 w 239687"/>
                <a:gd name="connsiteY761" fmla="*/ 461220 h 527456"/>
                <a:gd name="connsiteX762" fmla="*/ 153924 w 239687"/>
                <a:gd name="connsiteY762" fmla="*/ 460581 h 527456"/>
                <a:gd name="connsiteX763" fmla="*/ 155305 w 239687"/>
                <a:gd name="connsiteY763" fmla="*/ 459276 h 527456"/>
                <a:gd name="connsiteX764" fmla="*/ 156772 w 239687"/>
                <a:gd name="connsiteY764" fmla="*/ 459467 h 527456"/>
                <a:gd name="connsiteX765" fmla="*/ 157163 w 239687"/>
                <a:gd name="connsiteY765" fmla="*/ 459172 h 527456"/>
                <a:gd name="connsiteX766" fmla="*/ 157334 w 239687"/>
                <a:gd name="connsiteY766" fmla="*/ 459381 h 527456"/>
                <a:gd name="connsiteX767" fmla="*/ 159220 w 239687"/>
                <a:gd name="connsiteY767" fmla="*/ 465896 h 527456"/>
                <a:gd name="connsiteX768" fmla="*/ 158905 w 239687"/>
                <a:gd name="connsiteY768" fmla="*/ 466049 h 527456"/>
                <a:gd name="connsiteX769" fmla="*/ 158468 w 239687"/>
                <a:gd name="connsiteY769" fmla="*/ 465963 h 527456"/>
                <a:gd name="connsiteX770" fmla="*/ 157582 w 239687"/>
                <a:gd name="connsiteY770" fmla="*/ 465525 h 527456"/>
                <a:gd name="connsiteX771" fmla="*/ 156563 w 239687"/>
                <a:gd name="connsiteY771" fmla="*/ 463677 h 527456"/>
                <a:gd name="connsiteX772" fmla="*/ 157106 w 239687"/>
                <a:gd name="connsiteY772" fmla="*/ 462381 h 527456"/>
                <a:gd name="connsiteX773" fmla="*/ 157477 w 239687"/>
                <a:gd name="connsiteY773" fmla="*/ 462067 h 527456"/>
                <a:gd name="connsiteX774" fmla="*/ 158372 w 239687"/>
                <a:gd name="connsiteY774" fmla="*/ 462172 h 527456"/>
                <a:gd name="connsiteX775" fmla="*/ 158848 w 239687"/>
                <a:gd name="connsiteY775" fmla="*/ 462420 h 527456"/>
                <a:gd name="connsiteX776" fmla="*/ 159010 w 239687"/>
                <a:gd name="connsiteY776" fmla="*/ 462896 h 527456"/>
                <a:gd name="connsiteX777" fmla="*/ 158753 w 239687"/>
                <a:gd name="connsiteY777" fmla="*/ 463915 h 527456"/>
                <a:gd name="connsiteX778" fmla="*/ 158791 w 239687"/>
                <a:gd name="connsiteY778" fmla="*/ 464791 h 527456"/>
                <a:gd name="connsiteX779" fmla="*/ 159220 w 239687"/>
                <a:gd name="connsiteY779" fmla="*/ 465896 h 527456"/>
                <a:gd name="connsiteX780" fmla="*/ 169364 w 239687"/>
                <a:gd name="connsiteY780" fmla="*/ 472554 h 527456"/>
                <a:gd name="connsiteX781" fmla="*/ 168250 w 239687"/>
                <a:gd name="connsiteY781" fmla="*/ 472707 h 527456"/>
                <a:gd name="connsiteX782" fmla="*/ 167716 w 239687"/>
                <a:gd name="connsiteY782" fmla="*/ 468316 h 527456"/>
                <a:gd name="connsiteX783" fmla="*/ 168030 w 239687"/>
                <a:gd name="connsiteY783" fmla="*/ 467687 h 527456"/>
                <a:gd name="connsiteX784" fmla="*/ 169612 w 239687"/>
                <a:gd name="connsiteY784" fmla="*/ 469840 h 527456"/>
                <a:gd name="connsiteX785" fmla="*/ 171859 w 239687"/>
                <a:gd name="connsiteY785" fmla="*/ 471154 h 527456"/>
                <a:gd name="connsiteX786" fmla="*/ 170974 w 239687"/>
                <a:gd name="connsiteY786" fmla="*/ 472011 h 527456"/>
                <a:gd name="connsiteX787" fmla="*/ 169364 w 239687"/>
                <a:gd name="connsiteY787" fmla="*/ 472554 h 527456"/>
                <a:gd name="connsiteX788" fmla="*/ 157582 w 239687"/>
                <a:gd name="connsiteY788" fmla="*/ 478326 h 527456"/>
                <a:gd name="connsiteX789" fmla="*/ 157791 w 239687"/>
                <a:gd name="connsiteY789" fmla="*/ 479831 h 527456"/>
                <a:gd name="connsiteX790" fmla="*/ 156124 w 239687"/>
                <a:gd name="connsiteY790" fmla="*/ 478231 h 527456"/>
                <a:gd name="connsiteX791" fmla="*/ 155839 w 239687"/>
                <a:gd name="connsiteY791" fmla="*/ 473773 h 527456"/>
                <a:gd name="connsiteX792" fmla="*/ 157153 w 239687"/>
                <a:gd name="connsiteY792" fmla="*/ 476583 h 527456"/>
                <a:gd name="connsiteX793" fmla="*/ 157725 w 239687"/>
                <a:gd name="connsiteY793" fmla="*/ 477221 h 527456"/>
                <a:gd name="connsiteX794" fmla="*/ 157582 w 239687"/>
                <a:gd name="connsiteY794" fmla="*/ 478326 h 527456"/>
                <a:gd name="connsiteX795" fmla="*/ 170364 w 239687"/>
                <a:gd name="connsiteY795" fmla="*/ 476898 h 527456"/>
                <a:gd name="connsiteX796" fmla="*/ 169688 w 239687"/>
                <a:gd name="connsiteY796" fmla="*/ 482489 h 527456"/>
                <a:gd name="connsiteX797" fmla="*/ 167993 w 239687"/>
                <a:gd name="connsiteY797" fmla="*/ 481717 h 527456"/>
                <a:gd name="connsiteX798" fmla="*/ 167183 w 239687"/>
                <a:gd name="connsiteY798" fmla="*/ 481717 h 527456"/>
                <a:gd name="connsiteX799" fmla="*/ 166173 w 239687"/>
                <a:gd name="connsiteY799" fmla="*/ 478555 h 527456"/>
                <a:gd name="connsiteX800" fmla="*/ 166249 w 239687"/>
                <a:gd name="connsiteY800" fmla="*/ 477707 h 527456"/>
                <a:gd name="connsiteX801" fmla="*/ 165640 w 239687"/>
                <a:gd name="connsiteY801" fmla="*/ 475631 h 527456"/>
                <a:gd name="connsiteX802" fmla="*/ 169573 w 239687"/>
                <a:gd name="connsiteY802" fmla="*/ 475269 h 527456"/>
                <a:gd name="connsiteX803" fmla="*/ 170364 w 239687"/>
                <a:gd name="connsiteY803" fmla="*/ 476898 h 527456"/>
                <a:gd name="connsiteX804" fmla="*/ 161487 w 239687"/>
                <a:gd name="connsiteY804" fmla="*/ 484137 h 527456"/>
                <a:gd name="connsiteX805" fmla="*/ 161334 w 239687"/>
                <a:gd name="connsiteY805" fmla="*/ 484746 h 527456"/>
                <a:gd name="connsiteX806" fmla="*/ 161154 w 239687"/>
                <a:gd name="connsiteY806" fmla="*/ 484727 h 527456"/>
                <a:gd name="connsiteX807" fmla="*/ 160554 w 239687"/>
                <a:gd name="connsiteY807" fmla="*/ 484299 h 527456"/>
                <a:gd name="connsiteX808" fmla="*/ 160925 w 239687"/>
                <a:gd name="connsiteY808" fmla="*/ 481727 h 527456"/>
                <a:gd name="connsiteX809" fmla="*/ 161934 w 239687"/>
                <a:gd name="connsiteY809" fmla="*/ 479622 h 527456"/>
                <a:gd name="connsiteX810" fmla="*/ 162973 w 239687"/>
                <a:gd name="connsiteY810" fmla="*/ 476536 h 527456"/>
                <a:gd name="connsiteX811" fmla="*/ 163554 w 239687"/>
                <a:gd name="connsiteY811" fmla="*/ 475869 h 527456"/>
                <a:gd name="connsiteX812" fmla="*/ 163763 w 239687"/>
                <a:gd name="connsiteY812" fmla="*/ 477498 h 527456"/>
                <a:gd name="connsiteX813" fmla="*/ 163125 w 239687"/>
                <a:gd name="connsiteY813" fmla="*/ 480993 h 527456"/>
                <a:gd name="connsiteX814" fmla="*/ 162582 w 239687"/>
                <a:gd name="connsiteY814" fmla="*/ 482898 h 527456"/>
                <a:gd name="connsiteX815" fmla="*/ 161487 w 239687"/>
                <a:gd name="connsiteY815" fmla="*/ 484137 h 527456"/>
                <a:gd name="connsiteX816" fmla="*/ 170050 w 239687"/>
                <a:gd name="connsiteY816" fmla="*/ 498119 h 527456"/>
                <a:gd name="connsiteX817" fmla="*/ 169440 w 239687"/>
                <a:gd name="connsiteY817" fmla="*/ 498177 h 527456"/>
                <a:gd name="connsiteX818" fmla="*/ 168878 w 239687"/>
                <a:gd name="connsiteY818" fmla="*/ 498043 h 527456"/>
                <a:gd name="connsiteX819" fmla="*/ 168326 w 239687"/>
                <a:gd name="connsiteY819" fmla="*/ 497624 h 527456"/>
                <a:gd name="connsiteX820" fmla="*/ 169640 w 239687"/>
                <a:gd name="connsiteY820" fmla="*/ 494719 h 527456"/>
                <a:gd name="connsiteX821" fmla="*/ 170050 w 239687"/>
                <a:gd name="connsiteY821" fmla="*/ 498119 h 527456"/>
                <a:gd name="connsiteX822" fmla="*/ 161173 w 239687"/>
                <a:gd name="connsiteY822" fmla="*/ 498357 h 527456"/>
                <a:gd name="connsiteX823" fmla="*/ 163401 w 239687"/>
                <a:gd name="connsiteY823" fmla="*/ 503034 h 527456"/>
                <a:gd name="connsiteX824" fmla="*/ 163163 w 239687"/>
                <a:gd name="connsiteY824" fmla="*/ 503758 h 527456"/>
                <a:gd name="connsiteX825" fmla="*/ 162820 w 239687"/>
                <a:gd name="connsiteY825" fmla="*/ 504120 h 527456"/>
                <a:gd name="connsiteX826" fmla="*/ 162287 w 239687"/>
                <a:gd name="connsiteY826" fmla="*/ 503996 h 527456"/>
                <a:gd name="connsiteX827" fmla="*/ 161391 w 239687"/>
                <a:gd name="connsiteY827" fmla="*/ 501472 h 527456"/>
                <a:gd name="connsiteX828" fmla="*/ 159715 w 239687"/>
                <a:gd name="connsiteY828" fmla="*/ 499843 h 527456"/>
                <a:gd name="connsiteX829" fmla="*/ 157705 w 239687"/>
                <a:gd name="connsiteY829" fmla="*/ 500148 h 527456"/>
                <a:gd name="connsiteX830" fmla="*/ 159372 w 239687"/>
                <a:gd name="connsiteY830" fmla="*/ 498081 h 527456"/>
                <a:gd name="connsiteX831" fmla="*/ 160030 w 239687"/>
                <a:gd name="connsiteY831" fmla="*/ 497614 h 527456"/>
                <a:gd name="connsiteX832" fmla="*/ 161173 w 239687"/>
                <a:gd name="connsiteY832" fmla="*/ 498357 h 527456"/>
                <a:gd name="connsiteX833" fmla="*/ 160448 w 239687"/>
                <a:gd name="connsiteY833" fmla="*/ 525885 h 527456"/>
                <a:gd name="connsiteX834" fmla="*/ 159153 w 239687"/>
                <a:gd name="connsiteY834" fmla="*/ 527456 h 527456"/>
                <a:gd name="connsiteX835" fmla="*/ 158715 w 239687"/>
                <a:gd name="connsiteY835" fmla="*/ 527390 h 527456"/>
                <a:gd name="connsiteX836" fmla="*/ 159315 w 239687"/>
                <a:gd name="connsiteY836" fmla="*/ 524780 h 527456"/>
                <a:gd name="connsiteX837" fmla="*/ 161467 w 239687"/>
                <a:gd name="connsiteY837" fmla="*/ 522875 h 527456"/>
                <a:gd name="connsiteX838" fmla="*/ 163363 w 239687"/>
                <a:gd name="connsiteY838" fmla="*/ 522703 h 527456"/>
                <a:gd name="connsiteX839" fmla="*/ 163153 w 239687"/>
                <a:gd name="connsiteY839" fmla="*/ 523884 h 527456"/>
                <a:gd name="connsiteX840" fmla="*/ 161763 w 239687"/>
                <a:gd name="connsiteY840" fmla="*/ 525332 h 527456"/>
                <a:gd name="connsiteX841" fmla="*/ 160448 w 239687"/>
                <a:gd name="connsiteY841" fmla="*/ 525885 h 52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Lst>
              <a:rect l="l" t="t" r="r" b="b"/>
              <a:pathLst>
                <a:path w="239687" h="527456">
                  <a:moveTo>
                    <a:pt x="239477" y="204111"/>
                  </a:moveTo>
                  <a:lnTo>
                    <a:pt x="237906" y="206930"/>
                  </a:lnTo>
                  <a:lnTo>
                    <a:pt x="233819" y="209855"/>
                  </a:lnTo>
                  <a:lnTo>
                    <a:pt x="230934" y="211341"/>
                  </a:lnTo>
                  <a:lnTo>
                    <a:pt x="229248" y="211379"/>
                  </a:lnTo>
                  <a:lnTo>
                    <a:pt x="227819" y="213131"/>
                  </a:lnTo>
                  <a:lnTo>
                    <a:pt x="226647" y="216579"/>
                  </a:lnTo>
                  <a:lnTo>
                    <a:pt x="225428" y="218599"/>
                  </a:lnTo>
                  <a:lnTo>
                    <a:pt x="224171" y="219199"/>
                  </a:lnTo>
                  <a:lnTo>
                    <a:pt x="223361" y="220504"/>
                  </a:lnTo>
                  <a:lnTo>
                    <a:pt x="222980" y="222504"/>
                  </a:lnTo>
                  <a:lnTo>
                    <a:pt x="223704" y="223571"/>
                  </a:lnTo>
                  <a:lnTo>
                    <a:pt x="225533" y="223714"/>
                  </a:lnTo>
                  <a:lnTo>
                    <a:pt x="225676" y="224276"/>
                  </a:lnTo>
                  <a:lnTo>
                    <a:pt x="224133" y="225257"/>
                  </a:lnTo>
                  <a:lnTo>
                    <a:pt x="222209" y="225600"/>
                  </a:lnTo>
                  <a:lnTo>
                    <a:pt x="219923" y="225304"/>
                  </a:lnTo>
                  <a:lnTo>
                    <a:pt x="217741" y="226095"/>
                  </a:lnTo>
                  <a:lnTo>
                    <a:pt x="215684" y="227952"/>
                  </a:lnTo>
                  <a:lnTo>
                    <a:pt x="213932" y="231962"/>
                  </a:lnTo>
                  <a:lnTo>
                    <a:pt x="212484" y="238115"/>
                  </a:lnTo>
                  <a:lnTo>
                    <a:pt x="212293" y="239696"/>
                  </a:lnTo>
                  <a:lnTo>
                    <a:pt x="209112" y="237906"/>
                  </a:lnTo>
                  <a:lnTo>
                    <a:pt x="207788" y="236896"/>
                  </a:lnTo>
                  <a:lnTo>
                    <a:pt x="206083" y="236639"/>
                  </a:lnTo>
                  <a:lnTo>
                    <a:pt x="204330" y="237772"/>
                  </a:lnTo>
                  <a:lnTo>
                    <a:pt x="202939" y="239001"/>
                  </a:lnTo>
                  <a:lnTo>
                    <a:pt x="201520" y="239449"/>
                  </a:lnTo>
                  <a:lnTo>
                    <a:pt x="199339" y="239592"/>
                  </a:lnTo>
                  <a:lnTo>
                    <a:pt x="196482" y="238953"/>
                  </a:lnTo>
                  <a:lnTo>
                    <a:pt x="194539" y="238382"/>
                  </a:lnTo>
                  <a:lnTo>
                    <a:pt x="194243" y="238696"/>
                  </a:lnTo>
                  <a:lnTo>
                    <a:pt x="195300" y="241287"/>
                  </a:lnTo>
                  <a:lnTo>
                    <a:pt x="195672" y="243354"/>
                  </a:lnTo>
                  <a:lnTo>
                    <a:pt x="195253" y="244430"/>
                  </a:lnTo>
                  <a:lnTo>
                    <a:pt x="194329" y="245326"/>
                  </a:lnTo>
                  <a:lnTo>
                    <a:pt x="192938" y="246031"/>
                  </a:lnTo>
                  <a:lnTo>
                    <a:pt x="191300" y="246440"/>
                  </a:lnTo>
                  <a:lnTo>
                    <a:pt x="189852" y="246402"/>
                  </a:lnTo>
                  <a:lnTo>
                    <a:pt x="187537" y="245421"/>
                  </a:lnTo>
                  <a:lnTo>
                    <a:pt x="185766" y="245383"/>
                  </a:lnTo>
                  <a:lnTo>
                    <a:pt x="184252" y="245869"/>
                  </a:lnTo>
                  <a:lnTo>
                    <a:pt x="183328" y="246593"/>
                  </a:lnTo>
                  <a:lnTo>
                    <a:pt x="182813" y="247497"/>
                  </a:lnTo>
                  <a:lnTo>
                    <a:pt x="181918" y="252603"/>
                  </a:lnTo>
                  <a:lnTo>
                    <a:pt x="181137" y="254194"/>
                  </a:lnTo>
                  <a:lnTo>
                    <a:pt x="180041" y="255098"/>
                  </a:lnTo>
                  <a:lnTo>
                    <a:pt x="178946" y="255194"/>
                  </a:lnTo>
                  <a:lnTo>
                    <a:pt x="177441" y="254946"/>
                  </a:lnTo>
                  <a:lnTo>
                    <a:pt x="175870" y="255156"/>
                  </a:lnTo>
                  <a:lnTo>
                    <a:pt x="168735" y="257127"/>
                  </a:lnTo>
                  <a:lnTo>
                    <a:pt x="167697" y="257318"/>
                  </a:lnTo>
                  <a:lnTo>
                    <a:pt x="165468" y="257470"/>
                  </a:lnTo>
                  <a:lnTo>
                    <a:pt x="163392" y="257527"/>
                  </a:lnTo>
                  <a:lnTo>
                    <a:pt x="161934" y="257432"/>
                  </a:lnTo>
                  <a:lnTo>
                    <a:pt x="158515" y="255413"/>
                  </a:lnTo>
                  <a:lnTo>
                    <a:pt x="156858" y="255203"/>
                  </a:lnTo>
                  <a:lnTo>
                    <a:pt x="155943" y="255775"/>
                  </a:lnTo>
                  <a:lnTo>
                    <a:pt x="155314" y="258480"/>
                  </a:lnTo>
                  <a:lnTo>
                    <a:pt x="153314" y="260204"/>
                  </a:lnTo>
                  <a:lnTo>
                    <a:pt x="150647" y="263947"/>
                  </a:lnTo>
                  <a:lnTo>
                    <a:pt x="150038" y="269415"/>
                  </a:lnTo>
                  <a:lnTo>
                    <a:pt x="150304" y="273225"/>
                  </a:lnTo>
                  <a:lnTo>
                    <a:pt x="147914" y="276996"/>
                  </a:lnTo>
                  <a:lnTo>
                    <a:pt x="147694" y="278816"/>
                  </a:lnTo>
                  <a:lnTo>
                    <a:pt x="148980" y="287541"/>
                  </a:lnTo>
                  <a:lnTo>
                    <a:pt x="148771" y="288455"/>
                  </a:lnTo>
                  <a:lnTo>
                    <a:pt x="148276" y="288903"/>
                  </a:lnTo>
                  <a:lnTo>
                    <a:pt x="146780" y="289207"/>
                  </a:lnTo>
                  <a:lnTo>
                    <a:pt x="144256" y="290122"/>
                  </a:lnTo>
                  <a:lnTo>
                    <a:pt x="142589" y="290989"/>
                  </a:lnTo>
                  <a:lnTo>
                    <a:pt x="141789" y="291084"/>
                  </a:lnTo>
                  <a:lnTo>
                    <a:pt x="139436" y="290436"/>
                  </a:lnTo>
                  <a:lnTo>
                    <a:pt x="138827" y="290427"/>
                  </a:lnTo>
                  <a:lnTo>
                    <a:pt x="139008" y="291093"/>
                  </a:lnTo>
                  <a:lnTo>
                    <a:pt x="140884" y="294865"/>
                  </a:lnTo>
                  <a:lnTo>
                    <a:pt x="142827" y="296656"/>
                  </a:lnTo>
                  <a:lnTo>
                    <a:pt x="144856" y="296456"/>
                  </a:lnTo>
                  <a:lnTo>
                    <a:pt x="145732" y="296808"/>
                  </a:lnTo>
                  <a:lnTo>
                    <a:pt x="145475" y="297713"/>
                  </a:lnTo>
                  <a:lnTo>
                    <a:pt x="146256" y="300076"/>
                  </a:lnTo>
                  <a:lnTo>
                    <a:pt x="148066" y="303886"/>
                  </a:lnTo>
                  <a:lnTo>
                    <a:pt x="148618" y="306743"/>
                  </a:lnTo>
                  <a:lnTo>
                    <a:pt x="147514" y="309581"/>
                  </a:lnTo>
                  <a:lnTo>
                    <a:pt x="147714" y="310601"/>
                  </a:lnTo>
                  <a:lnTo>
                    <a:pt x="148314" y="311201"/>
                  </a:lnTo>
                  <a:lnTo>
                    <a:pt x="150028" y="313839"/>
                  </a:lnTo>
                  <a:lnTo>
                    <a:pt x="153676" y="317963"/>
                  </a:lnTo>
                  <a:lnTo>
                    <a:pt x="157248" y="322421"/>
                  </a:lnTo>
                  <a:lnTo>
                    <a:pt x="160230" y="326136"/>
                  </a:lnTo>
                  <a:lnTo>
                    <a:pt x="162411" y="328708"/>
                  </a:lnTo>
                  <a:lnTo>
                    <a:pt x="167287" y="333480"/>
                  </a:lnTo>
                  <a:lnTo>
                    <a:pt x="168154" y="335718"/>
                  </a:lnTo>
                  <a:lnTo>
                    <a:pt x="168345" y="340233"/>
                  </a:lnTo>
                  <a:lnTo>
                    <a:pt x="169545" y="342843"/>
                  </a:lnTo>
                  <a:lnTo>
                    <a:pt x="170659" y="344710"/>
                  </a:lnTo>
                  <a:lnTo>
                    <a:pt x="171431" y="346272"/>
                  </a:lnTo>
                  <a:lnTo>
                    <a:pt x="173221" y="351377"/>
                  </a:lnTo>
                  <a:lnTo>
                    <a:pt x="173984" y="352063"/>
                  </a:lnTo>
                  <a:lnTo>
                    <a:pt x="177889" y="348958"/>
                  </a:lnTo>
                  <a:lnTo>
                    <a:pt x="178794" y="349605"/>
                  </a:lnTo>
                  <a:lnTo>
                    <a:pt x="179308" y="350777"/>
                  </a:lnTo>
                  <a:lnTo>
                    <a:pt x="179308" y="352263"/>
                  </a:lnTo>
                  <a:lnTo>
                    <a:pt x="178698" y="353949"/>
                  </a:lnTo>
                  <a:lnTo>
                    <a:pt x="177432" y="355511"/>
                  </a:lnTo>
                  <a:lnTo>
                    <a:pt x="171393" y="359112"/>
                  </a:lnTo>
                  <a:lnTo>
                    <a:pt x="170898" y="362207"/>
                  </a:lnTo>
                  <a:lnTo>
                    <a:pt x="170479" y="366903"/>
                  </a:lnTo>
                  <a:lnTo>
                    <a:pt x="170374" y="372666"/>
                  </a:lnTo>
                  <a:lnTo>
                    <a:pt x="170669" y="376971"/>
                  </a:lnTo>
                  <a:lnTo>
                    <a:pt x="170450" y="377962"/>
                  </a:lnTo>
                  <a:lnTo>
                    <a:pt x="169916" y="378428"/>
                  </a:lnTo>
                  <a:lnTo>
                    <a:pt x="167640" y="378238"/>
                  </a:lnTo>
                  <a:lnTo>
                    <a:pt x="164363" y="380409"/>
                  </a:lnTo>
                  <a:lnTo>
                    <a:pt x="163201" y="380600"/>
                  </a:lnTo>
                  <a:lnTo>
                    <a:pt x="161763" y="381428"/>
                  </a:lnTo>
                  <a:lnTo>
                    <a:pt x="160668" y="382457"/>
                  </a:lnTo>
                  <a:lnTo>
                    <a:pt x="160315" y="384019"/>
                  </a:lnTo>
                  <a:lnTo>
                    <a:pt x="160963" y="388744"/>
                  </a:lnTo>
                  <a:lnTo>
                    <a:pt x="162134" y="393173"/>
                  </a:lnTo>
                  <a:lnTo>
                    <a:pt x="164430" y="396421"/>
                  </a:lnTo>
                  <a:lnTo>
                    <a:pt x="166249" y="398993"/>
                  </a:lnTo>
                  <a:lnTo>
                    <a:pt x="168793" y="402564"/>
                  </a:lnTo>
                  <a:lnTo>
                    <a:pt x="170792" y="405670"/>
                  </a:lnTo>
                  <a:lnTo>
                    <a:pt x="174841" y="409070"/>
                  </a:lnTo>
                  <a:lnTo>
                    <a:pt x="180517" y="414156"/>
                  </a:lnTo>
                  <a:lnTo>
                    <a:pt x="182689" y="416966"/>
                  </a:lnTo>
                  <a:lnTo>
                    <a:pt x="184604" y="420367"/>
                  </a:lnTo>
                  <a:lnTo>
                    <a:pt x="185957" y="423272"/>
                  </a:lnTo>
                  <a:lnTo>
                    <a:pt x="186471" y="427120"/>
                  </a:lnTo>
                  <a:lnTo>
                    <a:pt x="186890" y="429273"/>
                  </a:lnTo>
                  <a:lnTo>
                    <a:pt x="187014" y="436473"/>
                  </a:lnTo>
                  <a:lnTo>
                    <a:pt x="185976" y="438112"/>
                  </a:lnTo>
                  <a:lnTo>
                    <a:pt x="185175" y="440007"/>
                  </a:lnTo>
                  <a:lnTo>
                    <a:pt x="185623" y="441988"/>
                  </a:lnTo>
                  <a:lnTo>
                    <a:pt x="186947" y="443884"/>
                  </a:lnTo>
                  <a:lnTo>
                    <a:pt x="186947" y="446046"/>
                  </a:lnTo>
                  <a:lnTo>
                    <a:pt x="188186" y="449923"/>
                  </a:lnTo>
                  <a:lnTo>
                    <a:pt x="190262" y="452295"/>
                  </a:lnTo>
                  <a:lnTo>
                    <a:pt x="192262" y="453885"/>
                  </a:lnTo>
                  <a:lnTo>
                    <a:pt x="193148" y="455143"/>
                  </a:lnTo>
                  <a:lnTo>
                    <a:pt x="192862" y="457162"/>
                  </a:lnTo>
                  <a:lnTo>
                    <a:pt x="193453" y="459305"/>
                  </a:lnTo>
                  <a:lnTo>
                    <a:pt x="193891" y="461639"/>
                  </a:lnTo>
                  <a:lnTo>
                    <a:pt x="194700" y="464868"/>
                  </a:lnTo>
                  <a:lnTo>
                    <a:pt x="196310" y="467601"/>
                  </a:lnTo>
                  <a:lnTo>
                    <a:pt x="198758" y="475974"/>
                  </a:lnTo>
                  <a:lnTo>
                    <a:pt x="198701" y="476831"/>
                  </a:lnTo>
                  <a:lnTo>
                    <a:pt x="197644" y="478526"/>
                  </a:lnTo>
                  <a:lnTo>
                    <a:pt x="196101" y="480060"/>
                  </a:lnTo>
                  <a:lnTo>
                    <a:pt x="195110" y="480555"/>
                  </a:lnTo>
                  <a:lnTo>
                    <a:pt x="194167" y="482136"/>
                  </a:lnTo>
                  <a:lnTo>
                    <a:pt x="191929" y="486603"/>
                  </a:lnTo>
                  <a:lnTo>
                    <a:pt x="187414" y="494300"/>
                  </a:lnTo>
                  <a:lnTo>
                    <a:pt x="183013" y="499310"/>
                  </a:lnTo>
                  <a:lnTo>
                    <a:pt x="179308" y="502872"/>
                  </a:lnTo>
                  <a:lnTo>
                    <a:pt x="176632" y="505035"/>
                  </a:lnTo>
                  <a:lnTo>
                    <a:pt x="175841" y="506320"/>
                  </a:lnTo>
                  <a:lnTo>
                    <a:pt x="175841" y="507330"/>
                  </a:lnTo>
                  <a:lnTo>
                    <a:pt x="176327" y="509121"/>
                  </a:lnTo>
                  <a:lnTo>
                    <a:pt x="176136" y="512531"/>
                  </a:lnTo>
                  <a:lnTo>
                    <a:pt x="175565" y="514693"/>
                  </a:lnTo>
                  <a:lnTo>
                    <a:pt x="174803" y="516979"/>
                  </a:lnTo>
                  <a:lnTo>
                    <a:pt x="174374" y="519017"/>
                  </a:lnTo>
                  <a:lnTo>
                    <a:pt x="173184" y="519322"/>
                  </a:lnTo>
                  <a:lnTo>
                    <a:pt x="170631" y="523208"/>
                  </a:lnTo>
                  <a:lnTo>
                    <a:pt x="169526" y="521255"/>
                  </a:lnTo>
                  <a:lnTo>
                    <a:pt x="168878" y="519227"/>
                  </a:lnTo>
                  <a:lnTo>
                    <a:pt x="169573" y="514626"/>
                  </a:lnTo>
                  <a:lnTo>
                    <a:pt x="168021" y="505911"/>
                  </a:lnTo>
                  <a:lnTo>
                    <a:pt x="168993" y="504749"/>
                  </a:lnTo>
                  <a:lnTo>
                    <a:pt x="169916" y="504158"/>
                  </a:lnTo>
                  <a:lnTo>
                    <a:pt x="171612" y="500815"/>
                  </a:lnTo>
                  <a:lnTo>
                    <a:pt x="173660" y="497500"/>
                  </a:lnTo>
                  <a:lnTo>
                    <a:pt x="173860" y="493538"/>
                  </a:lnTo>
                  <a:lnTo>
                    <a:pt x="175517" y="490633"/>
                  </a:lnTo>
                  <a:lnTo>
                    <a:pt x="175127" y="488204"/>
                  </a:lnTo>
                  <a:lnTo>
                    <a:pt x="175213" y="485356"/>
                  </a:lnTo>
                  <a:lnTo>
                    <a:pt x="175565" y="483022"/>
                  </a:lnTo>
                  <a:lnTo>
                    <a:pt x="175431" y="481108"/>
                  </a:lnTo>
                  <a:lnTo>
                    <a:pt x="176746" y="479127"/>
                  </a:lnTo>
                  <a:lnTo>
                    <a:pt x="179022" y="477641"/>
                  </a:lnTo>
                  <a:lnTo>
                    <a:pt x="178070" y="477107"/>
                  </a:lnTo>
                  <a:lnTo>
                    <a:pt x="177117" y="476021"/>
                  </a:lnTo>
                  <a:lnTo>
                    <a:pt x="174136" y="477669"/>
                  </a:lnTo>
                  <a:lnTo>
                    <a:pt x="172612" y="477126"/>
                  </a:lnTo>
                  <a:lnTo>
                    <a:pt x="172307" y="475412"/>
                  </a:lnTo>
                  <a:lnTo>
                    <a:pt x="172688" y="473573"/>
                  </a:lnTo>
                  <a:lnTo>
                    <a:pt x="172841" y="472459"/>
                  </a:lnTo>
                  <a:lnTo>
                    <a:pt x="174031" y="471202"/>
                  </a:lnTo>
                  <a:lnTo>
                    <a:pt x="173946" y="468744"/>
                  </a:lnTo>
                  <a:lnTo>
                    <a:pt x="173345" y="466582"/>
                  </a:lnTo>
                  <a:lnTo>
                    <a:pt x="174212" y="463905"/>
                  </a:lnTo>
                  <a:lnTo>
                    <a:pt x="172450" y="463896"/>
                  </a:lnTo>
                  <a:lnTo>
                    <a:pt x="171641" y="463353"/>
                  </a:lnTo>
                  <a:lnTo>
                    <a:pt x="172145" y="461867"/>
                  </a:lnTo>
                  <a:lnTo>
                    <a:pt x="173745" y="460553"/>
                  </a:lnTo>
                  <a:lnTo>
                    <a:pt x="172288" y="458038"/>
                  </a:lnTo>
                  <a:lnTo>
                    <a:pt x="173364" y="455343"/>
                  </a:lnTo>
                  <a:lnTo>
                    <a:pt x="173327" y="452009"/>
                  </a:lnTo>
                  <a:lnTo>
                    <a:pt x="172593" y="449066"/>
                  </a:lnTo>
                  <a:lnTo>
                    <a:pt x="172631" y="446951"/>
                  </a:lnTo>
                  <a:lnTo>
                    <a:pt x="171507" y="443198"/>
                  </a:lnTo>
                  <a:lnTo>
                    <a:pt x="170992" y="438398"/>
                  </a:lnTo>
                  <a:lnTo>
                    <a:pt x="168621" y="434826"/>
                  </a:lnTo>
                  <a:lnTo>
                    <a:pt x="166859" y="429616"/>
                  </a:lnTo>
                  <a:lnTo>
                    <a:pt x="162153" y="422796"/>
                  </a:lnTo>
                  <a:lnTo>
                    <a:pt x="162240" y="419871"/>
                  </a:lnTo>
                  <a:lnTo>
                    <a:pt x="161992" y="417300"/>
                  </a:lnTo>
                  <a:lnTo>
                    <a:pt x="160963" y="416052"/>
                  </a:lnTo>
                  <a:lnTo>
                    <a:pt x="159601" y="425148"/>
                  </a:lnTo>
                  <a:lnTo>
                    <a:pt x="158562" y="423358"/>
                  </a:lnTo>
                  <a:lnTo>
                    <a:pt x="158229" y="418281"/>
                  </a:lnTo>
                  <a:lnTo>
                    <a:pt x="157553" y="415871"/>
                  </a:lnTo>
                  <a:lnTo>
                    <a:pt x="158286" y="411080"/>
                  </a:lnTo>
                  <a:lnTo>
                    <a:pt x="155562" y="406317"/>
                  </a:lnTo>
                  <a:lnTo>
                    <a:pt x="154981" y="402860"/>
                  </a:lnTo>
                  <a:lnTo>
                    <a:pt x="153191" y="397612"/>
                  </a:lnTo>
                  <a:lnTo>
                    <a:pt x="153714" y="396430"/>
                  </a:lnTo>
                  <a:lnTo>
                    <a:pt x="156105" y="397612"/>
                  </a:lnTo>
                  <a:lnTo>
                    <a:pt x="153905" y="394554"/>
                  </a:lnTo>
                  <a:lnTo>
                    <a:pt x="152114" y="395240"/>
                  </a:lnTo>
                  <a:lnTo>
                    <a:pt x="150590" y="391935"/>
                  </a:lnTo>
                  <a:lnTo>
                    <a:pt x="150257" y="382972"/>
                  </a:lnTo>
                  <a:lnTo>
                    <a:pt x="148761" y="379619"/>
                  </a:lnTo>
                  <a:lnTo>
                    <a:pt x="149580" y="376199"/>
                  </a:lnTo>
                  <a:lnTo>
                    <a:pt x="147876" y="363931"/>
                  </a:lnTo>
                  <a:lnTo>
                    <a:pt x="144504" y="359950"/>
                  </a:lnTo>
                  <a:lnTo>
                    <a:pt x="145170" y="356521"/>
                  </a:lnTo>
                  <a:lnTo>
                    <a:pt x="146009" y="353473"/>
                  </a:lnTo>
                  <a:lnTo>
                    <a:pt x="145818" y="347834"/>
                  </a:lnTo>
                  <a:lnTo>
                    <a:pt x="146647" y="346091"/>
                  </a:lnTo>
                  <a:lnTo>
                    <a:pt x="148285" y="344757"/>
                  </a:lnTo>
                  <a:lnTo>
                    <a:pt x="146752" y="345224"/>
                  </a:lnTo>
                  <a:lnTo>
                    <a:pt x="145447" y="345624"/>
                  </a:lnTo>
                  <a:lnTo>
                    <a:pt x="142389" y="345957"/>
                  </a:lnTo>
                  <a:lnTo>
                    <a:pt x="138932" y="346024"/>
                  </a:lnTo>
                  <a:lnTo>
                    <a:pt x="137732" y="341900"/>
                  </a:lnTo>
                  <a:lnTo>
                    <a:pt x="136036" y="339919"/>
                  </a:lnTo>
                  <a:lnTo>
                    <a:pt x="134550" y="335775"/>
                  </a:lnTo>
                  <a:lnTo>
                    <a:pt x="133655" y="331060"/>
                  </a:lnTo>
                  <a:lnTo>
                    <a:pt x="134236" y="330137"/>
                  </a:lnTo>
                  <a:lnTo>
                    <a:pt x="131569" y="328212"/>
                  </a:lnTo>
                  <a:lnTo>
                    <a:pt x="130883" y="327031"/>
                  </a:lnTo>
                  <a:lnTo>
                    <a:pt x="128092" y="323964"/>
                  </a:lnTo>
                  <a:lnTo>
                    <a:pt x="124920" y="321631"/>
                  </a:lnTo>
                  <a:lnTo>
                    <a:pt x="125625" y="323269"/>
                  </a:lnTo>
                  <a:lnTo>
                    <a:pt x="126482" y="324307"/>
                  </a:lnTo>
                  <a:lnTo>
                    <a:pt x="124901" y="327145"/>
                  </a:lnTo>
                  <a:lnTo>
                    <a:pt x="126445" y="331927"/>
                  </a:lnTo>
                  <a:lnTo>
                    <a:pt x="125092" y="334975"/>
                  </a:lnTo>
                  <a:lnTo>
                    <a:pt x="123825" y="338937"/>
                  </a:lnTo>
                  <a:lnTo>
                    <a:pt x="122615" y="340823"/>
                  </a:lnTo>
                  <a:lnTo>
                    <a:pt x="118796" y="344881"/>
                  </a:lnTo>
                  <a:lnTo>
                    <a:pt x="115700" y="346253"/>
                  </a:lnTo>
                  <a:lnTo>
                    <a:pt x="113681" y="346510"/>
                  </a:lnTo>
                  <a:lnTo>
                    <a:pt x="111890" y="346081"/>
                  </a:lnTo>
                  <a:lnTo>
                    <a:pt x="109699" y="343986"/>
                  </a:lnTo>
                  <a:lnTo>
                    <a:pt x="109166" y="342233"/>
                  </a:lnTo>
                  <a:lnTo>
                    <a:pt x="108814" y="339290"/>
                  </a:lnTo>
                  <a:lnTo>
                    <a:pt x="108042" y="338871"/>
                  </a:lnTo>
                  <a:lnTo>
                    <a:pt x="107213" y="339214"/>
                  </a:lnTo>
                  <a:lnTo>
                    <a:pt x="108508" y="343014"/>
                  </a:lnTo>
                  <a:lnTo>
                    <a:pt x="108490" y="344786"/>
                  </a:lnTo>
                  <a:lnTo>
                    <a:pt x="110823" y="348196"/>
                  </a:lnTo>
                  <a:lnTo>
                    <a:pt x="109994" y="349148"/>
                  </a:lnTo>
                  <a:lnTo>
                    <a:pt x="105766" y="351015"/>
                  </a:lnTo>
                  <a:lnTo>
                    <a:pt x="104327" y="350710"/>
                  </a:lnTo>
                  <a:lnTo>
                    <a:pt x="103308" y="351082"/>
                  </a:lnTo>
                  <a:lnTo>
                    <a:pt x="103032" y="352615"/>
                  </a:lnTo>
                  <a:lnTo>
                    <a:pt x="102498" y="353473"/>
                  </a:lnTo>
                  <a:lnTo>
                    <a:pt x="95841" y="355816"/>
                  </a:lnTo>
                  <a:lnTo>
                    <a:pt x="94450" y="358454"/>
                  </a:lnTo>
                  <a:lnTo>
                    <a:pt x="93593" y="361131"/>
                  </a:lnTo>
                  <a:lnTo>
                    <a:pt x="90278" y="364969"/>
                  </a:lnTo>
                  <a:lnTo>
                    <a:pt x="85840" y="368141"/>
                  </a:lnTo>
                  <a:lnTo>
                    <a:pt x="84744" y="367960"/>
                  </a:lnTo>
                  <a:lnTo>
                    <a:pt x="83487" y="367217"/>
                  </a:lnTo>
                  <a:lnTo>
                    <a:pt x="83658" y="363788"/>
                  </a:lnTo>
                  <a:lnTo>
                    <a:pt x="85182" y="360883"/>
                  </a:lnTo>
                  <a:lnTo>
                    <a:pt x="84696" y="357778"/>
                  </a:lnTo>
                  <a:lnTo>
                    <a:pt x="84325" y="359559"/>
                  </a:lnTo>
                  <a:lnTo>
                    <a:pt x="81458" y="363884"/>
                  </a:lnTo>
                  <a:lnTo>
                    <a:pt x="80153" y="365293"/>
                  </a:lnTo>
                  <a:lnTo>
                    <a:pt x="77524" y="364922"/>
                  </a:lnTo>
                  <a:lnTo>
                    <a:pt x="73886" y="365503"/>
                  </a:lnTo>
                  <a:lnTo>
                    <a:pt x="72514" y="361064"/>
                  </a:lnTo>
                  <a:lnTo>
                    <a:pt x="72542" y="359435"/>
                  </a:lnTo>
                  <a:lnTo>
                    <a:pt x="72276" y="358054"/>
                  </a:lnTo>
                  <a:lnTo>
                    <a:pt x="72695" y="356597"/>
                  </a:lnTo>
                  <a:lnTo>
                    <a:pt x="72561" y="355435"/>
                  </a:lnTo>
                  <a:lnTo>
                    <a:pt x="71685" y="357654"/>
                  </a:lnTo>
                  <a:lnTo>
                    <a:pt x="71351" y="359578"/>
                  </a:lnTo>
                  <a:lnTo>
                    <a:pt x="70018" y="361293"/>
                  </a:lnTo>
                  <a:lnTo>
                    <a:pt x="66370" y="363131"/>
                  </a:lnTo>
                  <a:lnTo>
                    <a:pt x="66217" y="360797"/>
                  </a:lnTo>
                  <a:lnTo>
                    <a:pt x="66094" y="358692"/>
                  </a:lnTo>
                  <a:lnTo>
                    <a:pt x="66875" y="356797"/>
                  </a:lnTo>
                  <a:lnTo>
                    <a:pt x="66760" y="353796"/>
                  </a:lnTo>
                  <a:lnTo>
                    <a:pt x="67923" y="349453"/>
                  </a:lnTo>
                  <a:lnTo>
                    <a:pt x="67827" y="347967"/>
                  </a:lnTo>
                  <a:lnTo>
                    <a:pt x="67475" y="346319"/>
                  </a:lnTo>
                  <a:lnTo>
                    <a:pt x="66827" y="348710"/>
                  </a:lnTo>
                  <a:lnTo>
                    <a:pt x="66456" y="351187"/>
                  </a:lnTo>
                  <a:lnTo>
                    <a:pt x="65723" y="351939"/>
                  </a:lnTo>
                  <a:lnTo>
                    <a:pt x="64379" y="352501"/>
                  </a:lnTo>
                  <a:lnTo>
                    <a:pt x="61922" y="355340"/>
                  </a:lnTo>
                  <a:lnTo>
                    <a:pt x="60484" y="357883"/>
                  </a:lnTo>
                  <a:lnTo>
                    <a:pt x="56674" y="360283"/>
                  </a:lnTo>
                  <a:lnTo>
                    <a:pt x="54664" y="360035"/>
                  </a:lnTo>
                  <a:lnTo>
                    <a:pt x="54407" y="356988"/>
                  </a:lnTo>
                  <a:lnTo>
                    <a:pt x="55931" y="346177"/>
                  </a:lnTo>
                  <a:lnTo>
                    <a:pt x="57426" y="344653"/>
                  </a:lnTo>
                  <a:lnTo>
                    <a:pt x="58121" y="342776"/>
                  </a:lnTo>
                  <a:lnTo>
                    <a:pt x="59369" y="336442"/>
                  </a:lnTo>
                  <a:lnTo>
                    <a:pt x="60770" y="334051"/>
                  </a:lnTo>
                  <a:lnTo>
                    <a:pt x="61322" y="329022"/>
                  </a:lnTo>
                  <a:lnTo>
                    <a:pt x="61893" y="328155"/>
                  </a:lnTo>
                  <a:lnTo>
                    <a:pt x="63770" y="324202"/>
                  </a:lnTo>
                  <a:lnTo>
                    <a:pt x="64418" y="316944"/>
                  </a:lnTo>
                  <a:lnTo>
                    <a:pt x="63646" y="313334"/>
                  </a:lnTo>
                  <a:lnTo>
                    <a:pt x="61884" y="309829"/>
                  </a:lnTo>
                  <a:lnTo>
                    <a:pt x="60188" y="299295"/>
                  </a:lnTo>
                  <a:lnTo>
                    <a:pt x="55769" y="290741"/>
                  </a:lnTo>
                  <a:lnTo>
                    <a:pt x="55407" y="287884"/>
                  </a:lnTo>
                  <a:lnTo>
                    <a:pt x="53226" y="284426"/>
                  </a:lnTo>
                  <a:lnTo>
                    <a:pt x="55236" y="284178"/>
                  </a:lnTo>
                  <a:lnTo>
                    <a:pt x="51102" y="281149"/>
                  </a:lnTo>
                  <a:lnTo>
                    <a:pt x="50530" y="279911"/>
                  </a:lnTo>
                  <a:lnTo>
                    <a:pt x="49702" y="272805"/>
                  </a:lnTo>
                  <a:lnTo>
                    <a:pt x="49863" y="268834"/>
                  </a:lnTo>
                  <a:lnTo>
                    <a:pt x="49263" y="269357"/>
                  </a:lnTo>
                  <a:lnTo>
                    <a:pt x="48701" y="271805"/>
                  </a:lnTo>
                  <a:lnTo>
                    <a:pt x="47082" y="272805"/>
                  </a:lnTo>
                  <a:lnTo>
                    <a:pt x="47806" y="277044"/>
                  </a:lnTo>
                  <a:lnTo>
                    <a:pt x="47616" y="278073"/>
                  </a:lnTo>
                  <a:lnTo>
                    <a:pt x="46758" y="279720"/>
                  </a:lnTo>
                  <a:lnTo>
                    <a:pt x="43310" y="278006"/>
                  </a:lnTo>
                  <a:lnTo>
                    <a:pt x="40777" y="276139"/>
                  </a:lnTo>
                  <a:lnTo>
                    <a:pt x="37909" y="271596"/>
                  </a:lnTo>
                  <a:lnTo>
                    <a:pt x="35100" y="266500"/>
                  </a:lnTo>
                  <a:lnTo>
                    <a:pt x="36090" y="265709"/>
                  </a:lnTo>
                  <a:lnTo>
                    <a:pt x="37386" y="265614"/>
                  </a:lnTo>
                  <a:lnTo>
                    <a:pt x="41377" y="269405"/>
                  </a:lnTo>
                  <a:lnTo>
                    <a:pt x="43958" y="270195"/>
                  </a:lnTo>
                  <a:lnTo>
                    <a:pt x="45596" y="269252"/>
                  </a:lnTo>
                  <a:lnTo>
                    <a:pt x="47625" y="267633"/>
                  </a:lnTo>
                  <a:lnTo>
                    <a:pt x="48596" y="264490"/>
                  </a:lnTo>
                  <a:lnTo>
                    <a:pt x="47606" y="263338"/>
                  </a:lnTo>
                  <a:lnTo>
                    <a:pt x="45653" y="262709"/>
                  </a:lnTo>
                  <a:lnTo>
                    <a:pt x="44368" y="261861"/>
                  </a:lnTo>
                  <a:lnTo>
                    <a:pt x="42500" y="259727"/>
                  </a:lnTo>
                  <a:lnTo>
                    <a:pt x="42272" y="258642"/>
                  </a:lnTo>
                  <a:lnTo>
                    <a:pt x="41691" y="257251"/>
                  </a:lnTo>
                  <a:lnTo>
                    <a:pt x="39805" y="256270"/>
                  </a:lnTo>
                  <a:lnTo>
                    <a:pt x="38281" y="255022"/>
                  </a:lnTo>
                  <a:lnTo>
                    <a:pt x="39567" y="252822"/>
                  </a:lnTo>
                  <a:lnTo>
                    <a:pt x="40834" y="251184"/>
                  </a:lnTo>
                  <a:lnTo>
                    <a:pt x="37481" y="251260"/>
                  </a:lnTo>
                  <a:lnTo>
                    <a:pt x="33671" y="248440"/>
                  </a:lnTo>
                  <a:lnTo>
                    <a:pt x="32880" y="247621"/>
                  </a:lnTo>
                  <a:lnTo>
                    <a:pt x="31613" y="247059"/>
                  </a:lnTo>
                  <a:lnTo>
                    <a:pt x="28613" y="246726"/>
                  </a:lnTo>
                  <a:lnTo>
                    <a:pt x="26118" y="247555"/>
                  </a:lnTo>
                  <a:lnTo>
                    <a:pt x="27251" y="251584"/>
                  </a:lnTo>
                  <a:lnTo>
                    <a:pt x="27032" y="252917"/>
                  </a:lnTo>
                  <a:lnTo>
                    <a:pt x="25394" y="252717"/>
                  </a:lnTo>
                  <a:lnTo>
                    <a:pt x="21984" y="246583"/>
                  </a:lnTo>
                  <a:lnTo>
                    <a:pt x="23013" y="245030"/>
                  </a:lnTo>
                  <a:lnTo>
                    <a:pt x="24479" y="243573"/>
                  </a:lnTo>
                  <a:lnTo>
                    <a:pt x="23756" y="243364"/>
                  </a:lnTo>
                  <a:lnTo>
                    <a:pt x="22336" y="243459"/>
                  </a:lnTo>
                  <a:lnTo>
                    <a:pt x="23726" y="238010"/>
                  </a:lnTo>
                  <a:lnTo>
                    <a:pt x="22879" y="237201"/>
                  </a:lnTo>
                  <a:lnTo>
                    <a:pt x="22441" y="238906"/>
                  </a:lnTo>
                  <a:lnTo>
                    <a:pt x="21688" y="240544"/>
                  </a:lnTo>
                  <a:lnTo>
                    <a:pt x="18783" y="244392"/>
                  </a:lnTo>
                  <a:lnTo>
                    <a:pt x="17345" y="243669"/>
                  </a:lnTo>
                  <a:lnTo>
                    <a:pt x="16354" y="242706"/>
                  </a:lnTo>
                  <a:lnTo>
                    <a:pt x="17745" y="240687"/>
                  </a:lnTo>
                  <a:lnTo>
                    <a:pt x="18498" y="240144"/>
                  </a:lnTo>
                  <a:lnTo>
                    <a:pt x="19022" y="239058"/>
                  </a:lnTo>
                  <a:lnTo>
                    <a:pt x="17945" y="236944"/>
                  </a:lnTo>
                  <a:lnTo>
                    <a:pt x="16230" y="235401"/>
                  </a:lnTo>
                  <a:lnTo>
                    <a:pt x="14859" y="232743"/>
                  </a:lnTo>
                  <a:lnTo>
                    <a:pt x="14144" y="232705"/>
                  </a:lnTo>
                  <a:lnTo>
                    <a:pt x="14774" y="235839"/>
                  </a:lnTo>
                  <a:lnTo>
                    <a:pt x="14516" y="240316"/>
                  </a:lnTo>
                  <a:lnTo>
                    <a:pt x="11449" y="235372"/>
                  </a:lnTo>
                  <a:lnTo>
                    <a:pt x="5305" y="228343"/>
                  </a:lnTo>
                  <a:lnTo>
                    <a:pt x="3857" y="226228"/>
                  </a:lnTo>
                  <a:lnTo>
                    <a:pt x="3534" y="224161"/>
                  </a:lnTo>
                  <a:lnTo>
                    <a:pt x="2848" y="222256"/>
                  </a:lnTo>
                  <a:lnTo>
                    <a:pt x="2372" y="220170"/>
                  </a:lnTo>
                  <a:lnTo>
                    <a:pt x="2267" y="218561"/>
                  </a:lnTo>
                  <a:lnTo>
                    <a:pt x="934" y="217103"/>
                  </a:lnTo>
                  <a:lnTo>
                    <a:pt x="333" y="214551"/>
                  </a:lnTo>
                  <a:lnTo>
                    <a:pt x="0" y="211960"/>
                  </a:lnTo>
                  <a:lnTo>
                    <a:pt x="762" y="210112"/>
                  </a:lnTo>
                  <a:lnTo>
                    <a:pt x="2677" y="208121"/>
                  </a:lnTo>
                  <a:lnTo>
                    <a:pt x="4039" y="207769"/>
                  </a:lnTo>
                  <a:lnTo>
                    <a:pt x="5162" y="208645"/>
                  </a:lnTo>
                  <a:lnTo>
                    <a:pt x="7811" y="209960"/>
                  </a:lnTo>
                  <a:lnTo>
                    <a:pt x="9601" y="211188"/>
                  </a:lnTo>
                  <a:lnTo>
                    <a:pt x="10392" y="212798"/>
                  </a:lnTo>
                  <a:lnTo>
                    <a:pt x="11230" y="212598"/>
                  </a:lnTo>
                  <a:lnTo>
                    <a:pt x="12078" y="211569"/>
                  </a:lnTo>
                  <a:lnTo>
                    <a:pt x="11906" y="210302"/>
                  </a:lnTo>
                  <a:lnTo>
                    <a:pt x="11049" y="206969"/>
                  </a:lnTo>
                  <a:lnTo>
                    <a:pt x="10811" y="202920"/>
                  </a:lnTo>
                  <a:lnTo>
                    <a:pt x="10773" y="193434"/>
                  </a:lnTo>
                  <a:lnTo>
                    <a:pt x="10563" y="192348"/>
                  </a:lnTo>
                  <a:lnTo>
                    <a:pt x="12039" y="191395"/>
                  </a:lnTo>
                  <a:lnTo>
                    <a:pt x="12639" y="190309"/>
                  </a:lnTo>
                  <a:lnTo>
                    <a:pt x="13240" y="188690"/>
                  </a:lnTo>
                  <a:lnTo>
                    <a:pt x="13621" y="187976"/>
                  </a:lnTo>
                  <a:lnTo>
                    <a:pt x="14478" y="187928"/>
                  </a:lnTo>
                  <a:lnTo>
                    <a:pt x="15830" y="188719"/>
                  </a:lnTo>
                  <a:lnTo>
                    <a:pt x="18040" y="191433"/>
                  </a:lnTo>
                  <a:lnTo>
                    <a:pt x="19517" y="192043"/>
                  </a:lnTo>
                  <a:lnTo>
                    <a:pt x="20984" y="191614"/>
                  </a:lnTo>
                  <a:lnTo>
                    <a:pt x="22517" y="187547"/>
                  </a:lnTo>
                  <a:lnTo>
                    <a:pt x="23079" y="186442"/>
                  </a:lnTo>
                  <a:lnTo>
                    <a:pt x="23822" y="185718"/>
                  </a:lnTo>
                  <a:lnTo>
                    <a:pt x="25184" y="185842"/>
                  </a:lnTo>
                  <a:lnTo>
                    <a:pt x="25975" y="185109"/>
                  </a:lnTo>
                  <a:lnTo>
                    <a:pt x="26270" y="183347"/>
                  </a:lnTo>
                  <a:lnTo>
                    <a:pt x="26261" y="181385"/>
                  </a:lnTo>
                  <a:lnTo>
                    <a:pt x="24746" y="176013"/>
                  </a:lnTo>
                  <a:lnTo>
                    <a:pt x="24289" y="173526"/>
                  </a:lnTo>
                  <a:lnTo>
                    <a:pt x="24041" y="171079"/>
                  </a:lnTo>
                  <a:lnTo>
                    <a:pt x="24994" y="168554"/>
                  </a:lnTo>
                  <a:lnTo>
                    <a:pt x="26289" y="165602"/>
                  </a:lnTo>
                  <a:lnTo>
                    <a:pt x="25984" y="163020"/>
                  </a:lnTo>
                  <a:lnTo>
                    <a:pt x="26337" y="162020"/>
                  </a:lnTo>
                  <a:lnTo>
                    <a:pt x="27394" y="161877"/>
                  </a:lnTo>
                  <a:lnTo>
                    <a:pt x="28718" y="162496"/>
                  </a:lnTo>
                  <a:lnTo>
                    <a:pt x="30175" y="162068"/>
                  </a:lnTo>
                  <a:lnTo>
                    <a:pt x="31280" y="160487"/>
                  </a:lnTo>
                  <a:lnTo>
                    <a:pt x="31728" y="159105"/>
                  </a:lnTo>
                  <a:lnTo>
                    <a:pt x="32395" y="153133"/>
                  </a:lnTo>
                  <a:lnTo>
                    <a:pt x="32842" y="147656"/>
                  </a:lnTo>
                  <a:lnTo>
                    <a:pt x="33033" y="143189"/>
                  </a:lnTo>
                  <a:lnTo>
                    <a:pt x="31899" y="140513"/>
                  </a:lnTo>
                  <a:lnTo>
                    <a:pt x="30156" y="133312"/>
                  </a:lnTo>
                  <a:lnTo>
                    <a:pt x="30661" y="132083"/>
                  </a:lnTo>
                  <a:lnTo>
                    <a:pt x="31452" y="131797"/>
                  </a:lnTo>
                  <a:lnTo>
                    <a:pt x="34033" y="134321"/>
                  </a:lnTo>
                  <a:lnTo>
                    <a:pt x="35147" y="134741"/>
                  </a:lnTo>
                  <a:lnTo>
                    <a:pt x="37024" y="134350"/>
                  </a:lnTo>
                  <a:lnTo>
                    <a:pt x="38871" y="133788"/>
                  </a:lnTo>
                  <a:lnTo>
                    <a:pt x="40214" y="133750"/>
                  </a:lnTo>
                  <a:lnTo>
                    <a:pt x="42148" y="134617"/>
                  </a:lnTo>
                  <a:lnTo>
                    <a:pt x="44805" y="135579"/>
                  </a:lnTo>
                  <a:lnTo>
                    <a:pt x="48968" y="136769"/>
                  </a:lnTo>
                  <a:lnTo>
                    <a:pt x="50673" y="137665"/>
                  </a:lnTo>
                  <a:lnTo>
                    <a:pt x="52083" y="137541"/>
                  </a:lnTo>
                  <a:lnTo>
                    <a:pt x="53226" y="134741"/>
                  </a:lnTo>
                  <a:lnTo>
                    <a:pt x="54550" y="130654"/>
                  </a:lnTo>
                  <a:lnTo>
                    <a:pt x="56512" y="124568"/>
                  </a:lnTo>
                  <a:lnTo>
                    <a:pt x="58760" y="120139"/>
                  </a:lnTo>
                  <a:lnTo>
                    <a:pt x="59360" y="118958"/>
                  </a:lnTo>
                  <a:lnTo>
                    <a:pt x="61865" y="115348"/>
                  </a:lnTo>
                  <a:lnTo>
                    <a:pt x="64294" y="111557"/>
                  </a:lnTo>
                  <a:lnTo>
                    <a:pt x="66418" y="106766"/>
                  </a:lnTo>
                  <a:lnTo>
                    <a:pt x="67599" y="103308"/>
                  </a:lnTo>
                  <a:lnTo>
                    <a:pt x="67494" y="101870"/>
                  </a:lnTo>
                  <a:lnTo>
                    <a:pt x="66732" y="100679"/>
                  </a:lnTo>
                  <a:lnTo>
                    <a:pt x="65141" y="99917"/>
                  </a:lnTo>
                  <a:lnTo>
                    <a:pt x="63827" y="99127"/>
                  </a:lnTo>
                  <a:lnTo>
                    <a:pt x="63465" y="98412"/>
                  </a:lnTo>
                  <a:lnTo>
                    <a:pt x="63503" y="97602"/>
                  </a:lnTo>
                  <a:lnTo>
                    <a:pt x="64179" y="95355"/>
                  </a:lnTo>
                  <a:lnTo>
                    <a:pt x="65332" y="92697"/>
                  </a:lnTo>
                  <a:lnTo>
                    <a:pt x="66532" y="91259"/>
                  </a:lnTo>
                  <a:lnTo>
                    <a:pt x="69685" y="89478"/>
                  </a:lnTo>
                  <a:lnTo>
                    <a:pt x="71694" y="87182"/>
                  </a:lnTo>
                  <a:lnTo>
                    <a:pt x="73962" y="84144"/>
                  </a:lnTo>
                  <a:lnTo>
                    <a:pt x="75190" y="82077"/>
                  </a:lnTo>
                  <a:lnTo>
                    <a:pt x="75809" y="77867"/>
                  </a:lnTo>
                  <a:lnTo>
                    <a:pt x="76485" y="77028"/>
                  </a:lnTo>
                  <a:lnTo>
                    <a:pt x="77877" y="75667"/>
                  </a:lnTo>
                  <a:lnTo>
                    <a:pt x="78934" y="74076"/>
                  </a:lnTo>
                  <a:lnTo>
                    <a:pt x="78848" y="73209"/>
                  </a:lnTo>
                  <a:lnTo>
                    <a:pt x="78286" y="72590"/>
                  </a:lnTo>
                  <a:lnTo>
                    <a:pt x="77238" y="69637"/>
                  </a:lnTo>
                  <a:lnTo>
                    <a:pt x="76752" y="65008"/>
                  </a:lnTo>
                  <a:lnTo>
                    <a:pt x="76981" y="61246"/>
                  </a:lnTo>
                  <a:lnTo>
                    <a:pt x="77771" y="59712"/>
                  </a:lnTo>
                  <a:lnTo>
                    <a:pt x="78820" y="57578"/>
                  </a:lnTo>
                  <a:lnTo>
                    <a:pt x="80763" y="56264"/>
                  </a:lnTo>
                  <a:lnTo>
                    <a:pt x="83534" y="55350"/>
                  </a:lnTo>
                  <a:lnTo>
                    <a:pt x="87773" y="52854"/>
                  </a:lnTo>
                  <a:lnTo>
                    <a:pt x="95117" y="47063"/>
                  </a:lnTo>
                  <a:lnTo>
                    <a:pt x="97764" y="45177"/>
                  </a:lnTo>
                  <a:lnTo>
                    <a:pt x="99574" y="44196"/>
                  </a:lnTo>
                  <a:lnTo>
                    <a:pt x="101336" y="41767"/>
                  </a:lnTo>
                  <a:lnTo>
                    <a:pt x="103756" y="39110"/>
                  </a:lnTo>
                  <a:lnTo>
                    <a:pt x="107213" y="37785"/>
                  </a:lnTo>
                  <a:lnTo>
                    <a:pt x="109433" y="37271"/>
                  </a:lnTo>
                  <a:lnTo>
                    <a:pt x="119910" y="35452"/>
                  </a:lnTo>
                  <a:lnTo>
                    <a:pt x="121672" y="35681"/>
                  </a:lnTo>
                  <a:lnTo>
                    <a:pt x="123444" y="36738"/>
                  </a:lnTo>
                  <a:lnTo>
                    <a:pt x="125644" y="40281"/>
                  </a:lnTo>
                  <a:lnTo>
                    <a:pt x="127597" y="41615"/>
                  </a:lnTo>
                  <a:lnTo>
                    <a:pt x="129864" y="42548"/>
                  </a:lnTo>
                  <a:lnTo>
                    <a:pt x="131569" y="42148"/>
                  </a:lnTo>
                  <a:lnTo>
                    <a:pt x="131616" y="40719"/>
                  </a:lnTo>
                  <a:lnTo>
                    <a:pt x="126225" y="32452"/>
                  </a:lnTo>
                  <a:lnTo>
                    <a:pt x="125739" y="30194"/>
                  </a:lnTo>
                  <a:lnTo>
                    <a:pt x="125549" y="28032"/>
                  </a:lnTo>
                  <a:lnTo>
                    <a:pt x="126159" y="26318"/>
                  </a:lnTo>
                  <a:lnTo>
                    <a:pt x="127845" y="24679"/>
                  </a:lnTo>
                  <a:lnTo>
                    <a:pt x="130169" y="22831"/>
                  </a:lnTo>
                  <a:lnTo>
                    <a:pt x="133064" y="20517"/>
                  </a:lnTo>
                  <a:lnTo>
                    <a:pt x="134884" y="18917"/>
                  </a:lnTo>
                  <a:lnTo>
                    <a:pt x="137027" y="18402"/>
                  </a:lnTo>
                  <a:lnTo>
                    <a:pt x="137798" y="17478"/>
                  </a:lnTo>
                  <a:lnTo>
                    <a:pt x="138017" y="16135"/>
                  </a:lnTo>
                  <a:lnTo>
                    <a:pt x="137903" y="14668"/>
                  </a:lnTo>
                  <a:lnTo>
                    <a:pt x="136922" y="13011"/>
                  </a:lnTo>
                  <a:lnTo>
                    <a:pt x="137122" y="10925"/>
                  </a:lnTo>
                  <a:lnTo>
                    <a:pt x="137446" y="9030"/>
                  </a:lnTo>
                  <a:lnTo>
                    <a:pt x="138360" y="7925"/>
                  </a:lnTo>
                  <a:lnTo>
                    <a:pt x="140361" y="4924"/>
                  </a:lnTo>
                  <a:lnTo>
                    <a:pt x="141598" y="2753"/>
                  </a:lnTo>
                  <a:lnTo>
                    <a:pt x="142247" y="1829"/>
                  </a:lnTo>
                  <a:lnTo>
                    <a:pt x="143208" y="200"/>
                  </a:lnTo>
                  <a:lnTo>
                    <a:pt x="144846" y="0"/>
                  </a:lnTo>
                  <a:lnTo>
                    <a:pt x="146447" y="514"/>
                  </a:lnTo>
                  <a:lnTo>
                    <a:pt x="147399" y="1438"/>
                  </a:lnTo>
                  <a:lnTo>
                    <a:pt x="148352" y="3324"/>
                  </a:lnTo>
                  <a:lnTo>
                    <a:pt x="149390" y="4867"/>
                  </a:lnTo>
                  <a:lnTo>
                    <a:pt x="150666" y="4867"/>
                  </a:lnTo>
                  <a:lnTo>
                    <a:pt x="151962" y="4648"/>
                  </a:lnTo>
                  <a:lnTo>
                    <a:pt x="152562" y="4858"/>
                  </a:lnTo>
                  <a:lnTo>
                    <a:pt x="153800" y="6144"/>
                  </a:lnTo>
                  <a:lnTo>
                    <a:pt x="156163" y="9230"/>
                  </a:lnTo>
                  <a:lnTo>
                    <a:pt x="157210" y="10011"/>
                  </a:lnTo>
                  <a:lnTo>
                    <a:pt x="158201" y="11325"/>
                  </a:lnTo>
                  <a:lnTo>
                    <a:pt x="158725" y="13954"/>
                  </a:lnTo>
                  <a:lnTo>
                    <a:pt x="159048" y="16592"/>
                  </a:lnTo>
                  <a:lnTo>
                    <a:pt x="162010" y="25746"/>
                  </a:lnTo>
                  <a:lnTo>
                    <a:pt x="162896" y="27670"/>
                  </a:lnTo>
                  <a:lnTo>
                    <a:pt x="163554" y="29137"/>
                  </a:lnTo>
                  <a:lnTo>
                    <a:pt x="164935" y="29499"/>
                  </a:lnTo>
                  <a:lnTo>
                    <a:pt x="166059" y="28032"/>
                  </a:lnTo>
                  <a:lnTo>
                    <a:pt x="166497" y="26460"/>
                  </a:lnTo>
                  <a:lnTo>
                    <a:pt x="167659" y="25927"/>
                  </a:lnTo>
                  <a:lnTo>
                    <a:pt x="169050" y="26213"/>
                  </a:lnTo>
                  <a:lnTo>
                    <a:pt x="171602" y="27679"/>
                  </a:lnTo>
                  <a:lnTo>
                    <a:pt x="172974" y="28470"/>
                  </a:lnTo>
                  <a:lnTo>
                    <a:pt x="173660" y="32985"/>
                  </a:lnTo>
                  <a:lnTo>
                    <a:pt x="173812" y="38271"/>
                  </a:lnTo>
                  <a:lnTo>
                    <a:pt x="173612" y="39910"/>
                  </a:lnTo>
                  <a:lnTo>
                    <a:pt x="174727" y="44263"/>
                  </a:lnTo>
                  <a:lnTo>
                    <a:pt x="175070" y="49254"/>
                  </a:lnTo>
                  <a:lnTo>
                    <a:pt x="175307" y="51987"/>
                  </a:lnTo>
                  <a:lnTo>
                    <a:pt x="175336" y="54588"/>
                  </a:lnTo>
                  <a:lnTo>
                    <a:pt x="175136" y="57998"/>
                  </a:lnTo>
                  <a:lnTo>
                    <a:pt x="174536" y="62560"/>
                  </a:lnTo>
                  <a:lnTo>
                    <a:pt x="173536" y="66456"/>
                  </a:lnTo>
                  <a:lnTo>
                    <a:pt x="173898" y="69694"/>
                  </a:lnTo>
                  <a:lnTo>
                    <a:pt x="173298" y="71171"/>
                  </a:lnTo>
                  <a:lnTo>
                    <a:pt x="170859" y="71923"/>
                  </a:lnTo>
                  <a:lnTo>
                    <a:pt x="170650" y="73162"/>
                  </a:lnTo>
                  <a:lnTo>
                    <a:pt x="171364" y="75190"/>
                  </a:lnTo>
                  <a:lnTo>
                    <a:pt x="173069" y="77733"/>
                  </a:lnTo>
                  <a:lnTo>
                    <a:pt x="173117" y="79334"/>
                  </a:lnTo>
                  <a:lnTo>
                    <a:pt x="172288" y="80420"/>
                  </a:lnTo>
                  <a:lnTo>
                    <a:pt x="170498" y="80524"/>
                  </a:lnTo>
                  <a:lnTo>
                    <a:pt x="168011" y="81534"/>
                  </a:lnTo>
                  <a:lnTo>
                    <a:pt x="166297" y="84811"/>
                  </a:lnTo>
                  <a:lnTo>
                    <a:pt x="164487" y="87496"/>
                  </a:lnTo>
                  <a:lnTo>
                    <a:pt x="163496" y="88030"/>
                  </a:lnTo>
                  <a:lnTo>
                    <a:pt x="160182" y="87268"/>
                  </a:lnTo>
                  <a:lnTo>
                    <a:pt x="159391" y="87954"/>
                  </a:lnTo>
                  <a:lnTo>
                    <a:pt x="158229" y="92526"/>
                  </a:lnTo>
                  <a:lnTo>
                    <a:pt x="157277" y="94497"/>
                  </a:lnTo>
                  <a:lnTo>
                    <a:pt x="155857" y="96155"/>
                  </a:lnTo>
                  <a:lnTo>
                    <a:pt x="154553" y="97136"/>
                  </a:lnTo>
                  <a:lnTo>
                    <a:pt x="153371" y="97822"/>
                  </a:lnTo>
                  <a:lnTo>
                    <a:pt x="150743" y="97364"/>
                  </a:lnTo>
                  <a:lnTo>
                    <a:pt x="149352" y="100117"/>
                  </a:lnTo>
                  <a:lnTo>
                    <a:pt x="147961" y="103746"/>
                  </a:lnTo>
                  <a:lnTo>
                    <a:pt x="147847" y="105623"/>
                  </a:lnTo>
                  <a:lnTo>
                    <a:pt x="148571" y="108575"/>
                  </a:lnTo>
                  <a:lnTo>
                    <a:pt x="148190" y="109394"/>
                  </a:lnTo>
                  <a:lnTo>
                    <a:pt x="146771" y="110033"/>
                  </a:lnTo>
                  <a:lnTo>
                    <a:pt x="144437" y="111357"/>
                  </a:lnTo>
                  <a:lnTo>
                    <a:pt x="142999" y="115557"/>
                  </a:lnTo>
                  <a:lnTo>
                    <a:pt x="143056" y="119634"/>
                  </a:lnTo>
                  <a:lnTo>
                    <a:pt x="143913" y="121025"/>
                  </a:lnTo>
                  <a:lnTo>
                    <a:pt x="145523" y="121634"/>
                  </a:lnTo>
                  <a:lnTo>
                    <a:pt x="146675" y="122882"/>
                  </a:lnTo>
                  <a:lnTo>
                    <a:pt x="146790" y="124844"/>
                  </a:lnTo>
                  <a:lnTo>
                    <a:pt x="147781" y="127292"/>
                  </a:lnTo>
                  <a:lnTo>
                    <a:pt x="147314" y="130140"/>
                  </a:lnTo>
                  <a:lnTo>
                    <a:pt x="144037" y="134283"/>
                  </a:lnTo>
                  <a:lnTo>
                    <a:pt x="143942" y="136541"/>
                  </a:lnTo>
                  <a:lnTo>
                    <a:pt x="145685" y="137236"/>
                  </a:lnTo>
                  <a:lnTo>
                    <a:pt x="147190" y="136912"/>
                  </a:lnTo>
                  <a:lnTo>
                    <a:pt x="149047" y="135931"/>
                  </a:lnTo>
                  <a:lnTo>
                    <a:pt x="151229" y="134350"/>
                  </a:lnTo>
                  <a:lnTo>
                    <a:pt x="156029" y="132045"/>
                  </a:lnTo>
                  <a:lnTo>
                    <a:pt x="161258" y="130730"/>
                  </a:lnTo>
                  <a:lnTo>
                    <a:pt x="165392" y="130483"/>
                  </a:lnTo>
                  <a:lnTo>
                    <a:pt x="168926" y="130578"/>
                  </a:lnTo>
                  <a:lnTo>
                    <a:pt x="170659" y="131064"/>
                  </a:lnTo>
                  <a:lnTo>
                    <a:pt x="171183" y="131912"/>
                  </a:lnTo>
                  <a:lnTo>
                    <a:pt x="176022" y="130568"/>
                  </a:lnTo>
                  <a:lnTo>
                    <a:pt x="177032" y="130492"/>
                  </a:lnTo>
                  <a:lnTo>
                    <a:pt x="177908" y="130416"/>
                  </a:lnTo>
                  <a:lnTo>
                    <a:pt x="177879" y="131311"/>
                  </a:lnTo>
                  <a:lnTo>
                    <a:pt x="174336" y="134998"/>
                  </a:lnTo>
                  <a:lnTo>
                    <a:pt x="173679" y="136712"/>
                  </a:lnTo>
                  <a:lnTo>
                    <a:pt x="173793" y="138551"/>
                  </a:lnTo>
                  <a:lnTo>
                    <a:pt x="175241" y="140255"/>
                  </a:lnTo>
                  <a:lnTo>
                    <a:pt x="176641" y="141570"/>
                  </a:lnTo>
                  <a:lnTo>
                    <a:pt x="177832" y="144866"/>
                  </a:lnTo>
                  <a:lnTo>
                    <a:pt x="176908" y="147876"/>
                  </a:lnTo>
                  <a:lnTo>
                    <a:pt x="177498" y="148971"/>
                  </a:lnTo>
                  <a:lnTo>
                    <a:pt x="178537" y="150200"/>
                  </a:lnTo>
                  <a:lnTo>
                    <a:pt x="179165" y="151933"/>
                  </a:lnTo>
                  <a:lnTo>
                    <a:pt x="179251" y="154038"/>
                  </a:lnTo>
                  <a:lnTo>
                    <a:pt x="178661" y="157401"/>
                  </a:lnTo>
                  <a:lnTo>
                    <a:pt x="183775" y="159153"/>
                  </a:lnTo>
                  <a:lnTo>
                    <a:pt x="188195" y="159944"/>
                  </a:lnTo>
                  <a:lnTo>
                    <a:pt x="191414" y="160153"/>
                  </a:lnTo>
                  <a:lnTo>
                    <a:pt x="193481" y="160925"/>
                  </a:lnTo>
                  <a:lnTo>
                    <a:pt x="194729" y="161592"/>
                  </a:lnTo>
                  <a:lnTo>
                    <a:pt x="195606" y="162792"/>
                  </a:lnTo>
                  <a:lnTo>
                    <a:pt x="195862" y="164106"/>
                  </a:lnTo>
                  <a:lnTo>
                    <a:pt x="194786" y="165030"/>
                  </a:lnTo>
                  <a:lnTo>
                    <a:pt x="192605" y="167973"/>
                  </a:lnTo>
                  <a:lnTo>
                    <a:pt x="191348" y="171907"/>
                  </a:lnTo>
                  <a:lnTo>
                    <a:pt x="191481" y="174850"/>
                  </a:lnTo>
                  <a:lnTo>
                    <a:pt x="191328" y="177403"/>
                  </a:lnTo>
                  <a:lnTo>
                    <a:pt x="188795" y="181080"/>
                  </a:lnTo>
                  <a:lnTo>
                    <a:pt x="187795" y="183604"/>
                  </a:lnTo>
                  <a:lnTo>
                    <a:pt x="186909" y="186185"/>
                  </a:lnTo>
                  <a:lnTo>
                    <a:pt x="186937" y="187309"/>
                  </a:lnTo>
                  <a:lnTo>
                    <a:pt x="187461" y="188090"/>
                  </a:lnTo>
                  <a:lnTo>
                    <a:pt x="188538" y="188547"/>
                  </a:lnTo>
                  <a:lnTo>
                    <a:pt x="190405" y="188823"/>
                  </a:lnTo>
                  <a:lnTo>
                    <a:pt x="192691" y="188528"/>
                  </a:lnTo>
                  <a:lnTo>
                    <a:pt x="198139" y="189147"/>
                  </a:lnTo>
                  <a:lnTo>
                    <a:pt x="204359" y="190281"/>
                  </a:lnTo>
                  <a:lnTo>
                    <a:pt x="206826" y="190900"/>
                  </a:lnTo>
                  <a:lnTo>
                    <a:pt x="207636" y="192043"/>
                  </a:lnTo>
                  <a:lnTo>
                    <a:pt x="207436" y="194529"/>
                  </a:lnTo>
                  <a:lnTo>
                    <a:pt x="207045" y="196844"/>
                  </a:lnTo>
                  <a:lnTo>
                    <a:pt x="207445" y="198625"/>
                  </a:lnTo>
                  <a:lnTo>
                    <a:pt x="208445" y="200253"/>
                  </a:lnTo>
                  <a:lnTo>
                    <a:pt x="210131" y="200796"/>
                  </a:lnTo>
                  <a:lnTo>
                    <a:pt x="211579" y="201425"/>
                  </a:lnTo>
                  <a:lnTo>
                    <a:pt x="211855" y="202673"/>
                  </a:lnTo>
                  <a:lnTo>
                    <a:pt x="211407" y="204368"/>
                  </a:lnTo>
                  <a:lnTo>
                    <a:pt x="212141" y="205702"/>
                  </a:lnTo>
                  <a:lnTo>
                    <a:pt x="212970" y="206578"/>
                  </a:lnTo>
                  <a:lnTo>
                    <a:pt x="214760" y="207083"/>
                  </a:lnTo>
                  <a:lnTo>
                    <a:pt x="218389" y="205997"/>
                  </a:lnTo>
                  <a:lnTo>
                    <a:pt x="220932" y="206483"/>
                  </a:lnTo>
                  <a:lnTo>
                    <a:pt x="223228" y="207226"/>
                  </a:lnTo>
                  <a:lnTo>
                    <a:pt x="225180" y="206835"/>
                  </a:lnTo>
                  <a:lnTo>
                    <a:pt x="227114" y="205883"/>
                  </a:lnTo>
                  <a:lnTo>
                    <a:pt x="231343" y="201587"/>
                  </a:lnTo>
                  <a:lnTo>
                    <a:pt x="236268" y="199263"/>
                  </a:lnTo>
                  <a:lnTo>
                    <a:pt x="237887" y="198711"/>
                  </a:lnTo>
                  <a:lnTo>
                    <a:pt x="238973" y="198987"/>
                  </a:lnTo>
                  <a:lnTo>
                    <a:pt x="239239" y="199282"/>
                  </a:lnTo>
                  <a:lnTo>
                    <a:pt x="239173" y="200158"/>
                  </a:lnTo>
                  <a:lnTo>
                    <a:pt x="239687" y="203692"/>
                  </a:lnTo>
                  <a:lnTo>
                    <a:pt x="239477" y="204111"/>
                  </a:lnTo>
                  <a:close/>
                  <a:moveTo>
                    <a:pt x="22174" y="250822"/>
                  </a:moveTo>
                  <a:lnTo>
                    <a:pt x="22527" y="253508"/>
                  </a:lnTo>
                  <a:lnTo>
                    <a:pt x="21241" y="252403"/>
                  </a:lnTo>
                  <a:lnTo>
                    <a:pt x="19565" y="248669"/>
                  </a:lnTo>
                  <a:lnTo>
                    <a:pt x="19612" y="246221"/>
                  </a:lnTo>
                  <a:lnTo>
                    <a:pt x="20812" y="247364"/>
                  </a:lnTo>
                  <a:lnTo>
                    <a:pt x="22174" y="250822"/>
                  </a:lnTo>
                  <a:close/>
                  <a:moveTo>
                    <a:pt x="35052" y="251708"/>
                  </a:moveTo>
                  <a:lnTo>
                    <a:pt x="35633" y="255603"/>
                  </a:lnTo>
                  <a:lnTo>
                    <a:pt x="33804" y="254146"/>
                  </a:lnTo>
                  <a:lnTo>
                    <a:pt x="33128" y="252136"/>
                  </a:lnTo>
                  <a:lnTo>
                    <a:pt x="32947" y="250079"/>
                  </a:lnTo>
                  <a:lnTo>
                    <a:pt x="35052" y="251708"/>
                  </a:lnTo>
                  <a:close/>
                  <a:moveTo>
                    <a:pt x="41014" y="261147"/>
                  </a:moveTo>
                  <a:lnTo>
                    <a:pt x="44072" y="263480"/>
                  </a:lnTo>
                  <a:lnTo>
                    <a:pt x="45291" y="263319"/>
                  </a:lnTo>
                  <a:lnTo>
                    <a:pt x="47187" y="264795"/>
                  </a:lnTo>
                  <a:lnTo>
                    <a:pt x="47234" y="265376"/>
                  </a:lnTo>
                  <a:lnTo>
                    <a:pt x="46873" y="266576"/>
                  </a:lnTo>
                  <a:lnTo>
                    <a:pt x="46015" y="267519"/>
                  </a:lnTo>
                  <a:lnTo>
                    <a:pt x="43701" y="268462"/>
                  </a:lnTo>
                  <a:lnTo>
                    <a:pt x="42110" y="267700"/>
                  </a:lnTo>
                  <a:lnTo>
                    <a:pt x="41481" y="265147"/>
                  </a:lnTo>
                  <a:lnTo>
                    <a:pt x="39614" y="263947"/>
                  </a:lnTo>
                  <a:lnTo>
                    <a:pt x="39128" y="262928"/>
                  </a:lnTo>
                  <a:lnTo>
                    <a:pt x="40310" y="261537"/>
                  </a:lnTo>
                  <a:lnTo>
                    <a:pt x="41014" y="261147"/>
                  </a:lnTo>
                  <a:close/>
                  <a:moveTo>
                    <a:pt x="40377" y="285721"/>
                  </a:moveTo>
                  <a:lnTo>
                    <a:pt x="39929" y="285960"/>
                  </a:lnTo>
                  <a:lnTo>
                    <a:pt x="37148" y="283607"/>
                  </a:lnTo>
                  <a:lnTo>
                    <a:pt x="34947" y="280578"/>
                  </a:lnTo>
                  <a:lnTo>
                    <a:pt x="38443" y="279978"/>
                  </a:lnTo>
                  <a:lnTo>
                    <a:pt x="41815" y="280635"/>
                  </a:lnTo>
                  <a:lnTo>
                    <a:pt x="41833" y="282245"/>
                  </a:lnTo>
                  <a:lnTo>
                    <a:pt x="41110" y="284836"/>
                  </a:lnTo>
                  <a:lnTo>
                    <a:pt x="40377" y="285721"/>
                  </a:lnTo>
                  <a:close/>
                  <a:moveTo>
                    <a:pt x="144209" y="353444"/>
                  </a:moveTo>
                  <a:lnTo>
                    <a:pt x="143199" y="353806"/>
                  </a:lnTo>
                  <a:lnTo>
                    <a:pt x="141684" y="351996"/>
                  </a:lnTo>
                  <a:lnTo>
                    <a:pt x="141380" y="347691"/>
                  </a:lnTo>
                  <a:lnTo>
                    <a:pt x="142647" y="346700"/>
                  </a:lnTo>
                  <a:lnTo>
                    <a:pt x="143323" y="346462"/>
                  </a:lnTo>
                  <a:lnTo>
                    <a:pt x="144313" y="346996"/>
                  </a:lnTo>
                  <a:lnTo>
                    <a:pt x="144694" y="347691"/>
                  </a:lnTo>
                  <a:lnTo>
                    <a:pt x="144866" y="348558"/>
                  </a:lnTo>
                  <a:lnTo>
                    <a:pt x="144599" y="349444"/>
                  </a:lnTo>
                  <a:lnTo>
                    <a:pt x="144209" y="353444"/>
                  </a:lnTo>
                  <a:close/>
                  <a:moveTo>
                    <a:pt x="61389" y="361940"/>
                  </a:moveTo>
                  <a:lnTo>
                    <a:pt x="59646" y="364636"/>
                  </a:lnTo>
                  <a:lnTo>
                    <a:pt x="59007" y="360607"/>
                  </a:lnTo>
                  <a:lnTo>
                    <a:pt x="61836" y="358369"/>
                  </a:lnTo>
                  <a:lnTo>
                    <a:pt x="63236" y="356225"/>
                  </a:lnTo>
                  <a:lnTo>
                    <a:pt x="64713" y="354768"/>
                  </a:lnTo>
                  <a:lnTo>
                    <a:pt x="65180" y="356549"/>
                  </a:lnTo>
                  <a:lnTo>
                    <a:pt x="63779" y="359921"/>
                  </a:lnTo>
                  <a:lnTo>
                    <a:pt x="61389" y="361940"/>
                  </a:lnTo>
                  <a:close/>
                  <a:moveTo>
                    <a:pt x="70161" y="365436"/>
                  </a:moveTo>
                  <a:lnTo>
                    <a:pt x="69609" y="366141"/>
                  </a:lnTo>
                  <a:lnTo>
                    <a:pt x="68513" y="365636"/>
                  </a:lnTo>
                  <a:lnTo>
                    <a:pt x="68256" y="365331"/>
                  </a:lnTo>
                  <a:lnTo>
                    <a:pt x="70780" y="362293"/>
                  </a:lnTo>
                  <a:lnTo>
                    <a:pt x="71047" y="363426"/>
                  </a:lnTo>
                  <a:lnTo>
                    <a:pt x="70161" y="365436"/>
                  </a:lnTo>
                  <a:close/>
                  <a:moveTo>
                    <a:pt x="164002" y="440074"/>
                  </a:moveTo>
                  <a:lnTo>
                    <a:pt x="163830" y="444551"/>
                  </a:lnTo>
                  <a:lnTo>
                    <a:pt x="162487" y="442388"/>
                  </a:lnTo>
                  <a:lnTo>
                    <a:pt x="162268" y="439921"/>
                  </a:lnTo>
                  <a:lnTo>
                    <a:pt x="162373" y="437626"/>
                  </a:lnTo>
                  <a:lnTo>
                    <a:pt x="162658" y="437254"/>
                  </a:lnTo>
                  <a:lnTo>
                    <a:pt x="162744" y="437607"/>
                  </a:lnTo>
                  <a:lnTo>
                    <a:pt x="163544" y="438636"/>
                  </a:lnTo>
                  <a:lnTo>
                    <a:pt x="164002" y="440074"/>
                  </a:lnTo>
                  <a:close/>
                  <a:moveTo>
                    <a:pt x="166631" y="453723"/>
                  </a:moveTo>
                  <a:lnTo>
                    <a:pt x="167230" y="454476"/>
                  </a:lnTo>
                  <a:lnTo>
                    <a:pt x="168087" y="454457"/>
                  </a:lnTo>
                  <a:lnTo>
                    <a:pt x="167850" y="457114"/>
                  </a:lnTo>
                  <a:lnTo>
                    <a:pt x="165754" y="460381"/>
                  </a:lnTo>
                  <a:lnTo>
                    <a:pt x="164506" y="460858"/>
                  </a:lnTo>
                  <a:lnTo>
                    <a:pt x="163954" y="460858"/>
                  </a:lnTo>
                  <a:lnTo>
                    <a:pt x="164421" y="456086"/>
                  </a:lnTo>
                  <a:lnTo>
                    <a:pt x="163649" y="453361"/>
                  </a:lnTo>
                  <a:lnTo>
                    <a:pt x="163906" y="451552"/>
                  </a:lnTo>
                  <a:lnTo>
                    <a:pt x="166154" y="452390"/>
                  </a:lnTo>
                  <a:lnTo>
                    <a:pt x="166631" y="453723"/>
                  </a:lnTo>
                  <a:close/>
                  <a:moveTo>
                    <a:pt x="157334" y="459381"/>
                  </a:moveTo>
                  <a:lnTo>
                    <a:pt x="157172" y="460372"/>
                  </a:lnTo>
                  <a:lnTo>
                    <a:pt x="155629" y="462401"/>
                  </a:lnTo>
                  <a:lnTo>
                    <a:pt x="154267" y="461220"/>
                  </a:lnTo>
                  <a:lnTo>
                    <a:pt x="153924" y="460581"/>
                  </a:lnTo>
                  <a:lnTo>
                    <a:pt x="155305" y="459276"/>
                  </a:lnTo>
                  <a:lnTo>
                    <a:pt x="156772" y="459467"/>
                  </a:lnTo>
                  <a:lnTo>
                    <a:pt x="157163" y="459172"/>
                  </a:lnTo>
                  <a:lnTo>
                    <a:pt x="157334" y="459381"/>
                  </a:lnTo>
                  <a:close/>
                  <a:moveTo>
                    <a:pt x="159220" y="465896"/>
                  </a:moveTo>
                  <a:lnTo>
                    <a:pt x="158905" y="466049"/>
                  </a:lnTo>
                  <a:lnTo>
                    <a:pt x="158468" y="465963"/>
                  </a:lnTo>
                  <a:lnTo>
                    <a:pt x="157582" y="465525"/>
                  </a:lnTo>
                  <a:lnTo>
                    <a:pt x="156563" y="463677"/>
                  </a:lnTo>
                  <a:lnTo>
                    <a:pt x="157106" y="462381"/>
                  </a:lnTo>
                  <a:lnTo>
                    <a:pt x="157477" y="462067"/>
                  </a:lnTo>
                  <a:lnTo>
                    <a:pt x="158372" y="462172"/>
                  </a:lnTo>
                  <a:lnTo>
                    <a:pt x="158848" y="462420"/>
                  </a:lnTo>
                  <a:lnTo>
                    <a:pt x="159010" y="462896"/>
                  </a:lnTo>
                  <a:lnTo>
                    <a:pt x="158753" y="463915"/>
                  </a:lnTo>
                  <a:lnTo>
                    <a:pt x="158791" y="464791"/>
                  </a:lnTo>
                  <a:lnTo>
                    <a:pt x="159220" y="465896"/>
                  </a:lnTo>
                  <a:close/>
                  <a:moveTo>
                    <a:pt x="169364" y="472554"/>
                  </a:moveTo>
                  <a:lnTo>
                    <a:pt x="168250" y="472707"/>
                  </a:lnTo>
                  <a:lnTo>
                    <a:pt x="167716" y="468316"/>
                  </a:lnTo>
                  <a:lnTo>
                    <a:pt x="168030" y="467687"/>
                  </a:lnTo>
                  <a:lnTo>
                    <a:pt x="169612" y="469840"/>
                  </a:lnTo>
                  <a:lnTo>
                    <a:pt x="171859" y="471154"/>
                  </a:lnTo>
                  <a:lnTo>
                    <a:pt x="170974" y="472011"/>
                  </a:lnTo>
                  <a:lnTo>
                    <a:pt x="169364" y="472554"/>
                  </a:lnTo>
                  <a:close/>
                  <a:moveTo>
                    <a:pt x="157582" y="478326"/>
                  </a:moveTo>
                  <a:lnTo>
                    <a:pt x="157791" y="479831"/>
                  </a:lnTo>
                  <a:lnTo>
                    <a:pt x="156124" y="478231"/>
                  </a:lnTo>
                  <a:lnTo>
                    <a:pt x="155839" y="473773"/>
                  </a:lnTo>
                  <a:lnTo>
                    <a:pt x="157153" y="476583"/>
                  </a:lnTo>
                  <a:lnTo>
                    <a:pt x="157725" y="477221"/>
                  </a:lnTo>
                  <a:lnTo>
                    <a:pt x="157582" y="478326"/>
                  </a:lnTo>
                  <a:close/>
                  <a:moveTo>
                    <a:pt x="170364" y="476898"/>
                  </a:moveTo>
                  <a:lnTo>
                    <a:pt x="169688" y="482489"/>
                  </a:lnTo>
                  <a:lnTo>
                    <a:pt x="167993" y="481717"/>
                  </a:lnTo>
                  <a:lnTo>
                    <a:pt x="167183" y="481717"/>
                  </a:lnTo>
                  <a:lnTo>
                    <a:pt x="166173" y="478555"/>
                  </a:lnTo>
                  <a:lnTo>
                    <a:pt x="166249" y="477707"/>
                  </a:lnTo>
                  <a:lnTo>
                    <a:pt x="165640" y="475631"/>
                  </a:lnTo>
                  <a:lnTo>
                    <a:pt x="169573" y="475269"/>
                  </a:lnTo>
                  <a:lnTo>
                    <a:pt x="170364" y="476898"/>
                  </a:lnTo>
                  <a:close/>
                  <a:moveTo>
                    <a:pt x="161487" y="484137"/>
                  </a:moveTo>
                  <a:lnTo>
                    <a:pt x="161334" y="484746"/>
                  </a:lnTo>
                  <a:lnTo>
                    <a:pt x="161154" y="484727"/>
                  </a:lnTo>
                  <a:lnTo>
                    <a:pt x="160554" y="484299"/>
                  </a:lnTo>
                  <a:lnTo>
                    <a:pt x="160925" y="481727"/>
                  </a:lnTo>
                  <a:lnTo>
                    <a:pt x="161934" y="479622"/>
                  </a:lnTo>
                  <a:lnTo>
                    <a:pt x="162973" y="476536"/>
                  </a:lnTo>
                  <a:lnTo>
                    <a:pt x="163554" y="475869"/>
                  </a:lnTo>
                  <a:lnTo>
                    <a:pt x="163763" y="477498"/>
                  </a:lnTo>
                  <a:lnTo>
                    <a:pt x="163125" y="480993"/>
                  </a:lnTo>
                  <a:lnTo>
                    <a:pt x="162582" y="482898"/>
                  </a:lnTo>
                  <a:lnTo>
                    <a:pt x="161487" y="484137"/>
                  </a:lnTo>
                  <a:close/>
                  <a:moveTo>
                    <a:pt x="170050" y="498119"/>
                  </a:moveTo>
                  <a:lnTo>
                    <a:pt x="169440" y="498177"/>
                  </a:lnTo>
                  <a:lnTo>
                    <a:pt x="168878" y="498043"/>
                  </a:lnTo>
                  <a:lnTo>
                    <a:pt x="168326" y="497624"/>
                  </a:lnTo>
                  <a:lnTo>
                    <a:pt x="169640" y="494719"/>
                  </a:lnTo>
                  <a:lnTo>
                    <a:pt x="170050" y="498119"/>
                  </a:lnTo>
                  <a:close/>
                  <a:moveTo>
                    <a:pt x="161173" y="498357"/>
                  </a:moveTo>
                  <a:lnTo>
                    <a:pt x="163401" y="503034"/>
                  </a:lnTo>
                  <a:lnTo>
                    <a:pt x="163163" y="503758"/>
                  </a:lnTo>
                  <a:lnTo>
                    <a:pt x="162820" y="504120"/>
                  </a:lnTo>
                  <a:lnTo>
                    <a:pt x="162287" y="503996"/>
                  </a:lnTo>
                  <a:lnTo>
                    <a:pt x="161391" y="501472"/>
                  </a:lnTo>
                  <a:lnTo>
                    <a:pt x="159715" y="499843"/>
                  </a:lnTo>
                  <a:lnTo>
                    <a:pt x="157705" y="500148"/>
                  </a:lnTo>
                  <a:lnTo>
                    <a:pt x="159372" y="498081"/>
                  </a:lnTo>
                  <a:lnTo>
                    <a:pt x="160030" y="497614"/>
                  </a:lnTo>
                  <a:lnTo>
                    <a:pt x="161173" y="498357"/>
                  </a:lnTo>
                  <a:close/>
                  <a:moveTo>
                    <a:pt x="160448" y="525885"/>
                  </a:moveTo>
                  <a:lnTo>
                    <a:pt x="159153" y="527456"/>
                  </a:lnTo>
                  <a:lnTo>
                    <a:pt x="158715" y="527390"/>
                  </a:lnTo>
                  <a:lnTo>
                    <a:pt x="159315" y="524780"/>
                  </a:lnTo>
                  <a:lnTo>
                    <a:pt x="161467" y="522875"/>
                  </a:lnTo>
                  <a:lnTo>
                    <a:pt x="163363" y="522703"/>
                  </a:lnTo>
                  <a:lnTo>
                    <a:pt x="163153" y="523884"/>
                  </a:lnTo>
                  <a:lnTo>
                    <a:pt x="161763" y="525332"/>
                  </a:lnTo>
                  <a:lnTo>
                    <a:pt x="160448" y="52588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2" name="Freeform: Shape 41">
              <a:extLst>
                <a:ext uri="{FF2B5EF4-FFF2-40B4-BE49-F238E27FC236}">
                  <a16:creationId xmlns:a16="http://schemas.microsoft.com/office/drawing/2014/main" id="{36ED8A0F-61B8-D449-5408-3F1D2C687D55}"/>
                </a:ext>
              </a:extLst>
            </p:cNvPr>
            <p:cNvSpPr>
              <a:spLocks/>
            </p:cNvSpPr>
            <p:nvPr/>
          </p:nvSpPr>
          <p:spPr>
            <a:xfrm>
              <a:off x="8154788" y="3036554"/>
              <a:ext cx="859545" cy="411927"/>
            </a:xfrm>
            <a:custGeom>
              <a:avLst/>
              <a:gdLst>
                <a:gd name="connsiteX0" fmla="*/ 773620 w 859545"/>
                <a:gd name="connsiteY0" fmla="*/ 97126 h 411927"/>
                <a:gd name="connsiteX1" fmla="*/ 771115 w 859545"/>
                <a:gd name="connsiteY1" fmla="*/ 102861 h 411927"/>
                <a:gd name="connsiteX2" fmla="*/ 766105 w 859545"/>
                <a:gd name="connsiteY2" fmla="*/ 114310 h 411927"/>
                <a:gd name="connsiteX3" fmla="*/ 761867 w 859545"/>
                <a:gd name="connsiteY3" fmla="*/ 123949 h 411927"/>
                <a:gd name="connsiteX4" fmla="*/ 759619 w 859545"/>
                <a:gd name="connsiteY4" fmla="*/ 129359 h 411927"/>
                <a:gd name="connsiteX5" fmla="*/ 757981 w 859545"/>
                <a:gd name="connsiteY5" fmla="*/ 133474 h 411927"/>
                <a:gd name="connsiteX6" fmla="*/ 756275 w 859545"/>
                <a:gd name="connsiteY6" fmla="*/ 137370 h 411927"/>
                <a:gd name="connsiteX7" fmla="*/ 756028 w 859545"/>
                <a:gd name="connsiteY7" fmla="*/ 139703 h 411927"/>
                <a:gd name="connsiteX8" fmla="*/ 754113 w 859545"/>
                <a:gd name="connsiteY8" fmla="*/ 143456 h 411927"/>
                <a:gd name="connsiteX9" fmla="*/ 750551 w 859545"/>
                <a:gd name="connsiteY9" fmla="*/ 147981 h 411927"/>
                <a:gd name="connsiteX10" fmla="*/ 749779 w 859545"/>
                <a:gd name="connsiteY10" fmla="*/ 152876 h 411927"/>
                <a:gd name="connsiteX11" fmla="*/ 749922 w 859545"/>
                <a:gd name="connsiteY11" fmla="*/ 157267 h 411927"/>
                <a:gd name="connsiteX12" fmla="*/ 749618 w 859545"/>
                <a:gd name="connsiteY12" fmla="*/ 161192 h 411927"/>
                <a:gd name="connsiteX13" fmla="*/ 745712 w 859545"/>
                <a:gd name="connsiteY13" fmla="*/ 163678 h 411927"/>
                <a:gd name="connsiteX14" fmla="*/ 742655 w 859545"/>
                <a:gd name="connsiteY14" fmla="*/ 165887 h 411927"/>
                <a:gd name="connsiteX15" fmla="*/ 743531 w 859545"/>
                <a:gd name="connsiteY15" fmla="*/ 173298 h 411927"/>
                <a:gd name="connsiteX16" fmla="*/ 745103 w 859545"/>
                <a:gd name="connsiteY16" fmla="*/ 176089 h 411927"/>
                <a:gd name="connsiteX17" fmla="*/ 747646 w 859545"/>
                <a:gd name="connsiteY17" fmla="*/ 179099 h 411927"/>
                <a:gd name="connsiteX18" fmla="*/ 750322 w 859545"/>
                <a:gd name="connsiteY18" fmla="*/ 181508 h 411927"/>
                <a:gd name="connsiteX19" fmla="*/ 752637 w 859545"/>
                <a:gd name="connsiteY19" fmla="*/ 183537 h 411927"/>
                <a:gd name="connsiteX20" fmla="*/ 755189 w 859545"/>
                <a:gd name="connsiteY20" fmla="*/ 182566 h 411927"/>
                <a:gd name="connsiteX21" fmla="*/ 757352 w 859545"/>
                <a:gd name="connsiteY21" fmla="*/ 179470 h 411927"/>
                <a:gd name="connsiteX22" fmla="*/ 761524 w 859545"/>
                <a:gd name="connsiteY22" fmla="*/ 176746 h 411927"/>
                <a:gd name="connsiteX23" fmla="*/ 763838 w 859545"/>
                <a:gd name="connsiteY23" fmla="*/ 176679 h 411927"/>
                <a:gd name="connsiteX24" fmla="*/ 765457 w 859545"/>
                <a:gd name="connsiteY24" fmla="*/ 177308 h 411927"/>
                <a:gd name="connsiteX25" fmla="*/ 769077 w 859545"/>
                <a:gd name="connsiteY25" fmla="*/ 177489 h 411927"/>
                <a:gd name="connsiteX26" fmla="*/ 772783 w 859545"/>
                <a:gd name="connsiteY26" fmla="*/ 176498 h 411927"/>
                <a:gd name="connsiteX27" fmla="*/ 775688 w 859545"/>
                <a:gd name="connsiteY27" fmla="*/ 176289 h 411927"/>
                <a:gd name="connsiteX28" fmla="*/ 779440 w 859545"/>
                <a:gd name="connsiteY28" fmla="*/ 176955 h 411927"/>
                <a:gd name="connsiteX29" fmla="*/ 780793 w 859545"/>
                <a:gd name="connsiteY29" fmla="*/ 177603 h 411927"/>
                <a:gd name="connsiteX30" fmla="*/ 783946 w 859545"/>
                <a:gd name="connsiteY30" fmla="*/ 178803 h 411927"/>
                <a:gd name="connsiteX31" fmla="*/ 787346 w 859545"/>
                <a:gd name="connsiteY31" fmla="*/ 181423 h 411927"/>
                <a:gd name="connsiteX32" fmla="*/ 789727 w 859545"/>
                <a:gd name="connsiteY32" fmla="*/ 184347 h 411927"/>
                <a:gd name="connsiteX33" fmla="*/ 791461 w 859545"/>
                <a:gd name="connsiteY33" fmla="*/ 184909 h 411927"/>
                <a:gd name="connsiteX34" fmla="*/ 792346 w 859545"/>
                <a:gd name="connsiteY34" fmla="*/ 183975 h 411927"/>
                <a:gd name="connsiteX35" fmla="*/ 794252 w 859545"/>
                <a:gd name="connsiteY35" fmla="*/ 181375 h 411927"/>
                <a:gd name="connsiteX36" fmla="*/ 796928 w 859545"/>
                <a:gd name="connsiteY36" fmla="*/ 178870 h 411927"/>
                <a:gd name="connsiteX37" fmla="*/ 800176 w 859545"/>
                <a:gd name="connsiteY37" fmla="*/ 174755 h 411927"/>
                <a:gd name="connsiteX38" fmla="*/ 802624 w 859545"/>
                <a:gd name="connsiteY38" fmla="*/ 171593 h 411927"/>
                <a:gd name="connsiteX39" fmla="*/ 804548 w 859545"/>
                <a:gd name="connsiteY39" fmla="*/ 171107 h 411927"/>
                <a:gd name="connsiteX40" fmla="*/ 808263 w 859545"/>
                <a:gd name="connsiteY40" fmla="*/ 171117 h 411927"/>
                <a:gd name="connsiteX41" fmla="*/ 809930 w 859545"/>
                <a:gd name="connsiteY41" fmla="*/ 170355 h 411927"/>
                <a:gd name="connsiteX42" fmla="*/ 812740 w 859545"/>
                <a:gd name="connsiteY42" fmla="*/ 169954 h 411927"/>
                <a:gd name="connsiteX43" fmla="*/ 815226 w 859545"/>
                <a:gd name="connsiteY43" fmla="*/ 171126 h 411927"/>
                <a:gd name="connsiteX44" fmla="*/ 822141 w 859545"/>
                <a:gd name="connsiteY44" fmla="*/ 171745 h 411927"/>
                <a:gd name="connsiteX45" fmla="*/ 823998 w 859545"/>
                <a:gd name="connsiteY45" fmla="*/ 173364 h 411927"/>
                <a:gd name="connsiteX46" fmla="*/ 827275 w 859545"/>
                <a:gd name="connsiteY46" fmla="*/ 178175 h 411927"/>
                <a:gd name="connsiteX47" fmla="*/ 829132 w 859545"/>
                <a:gd name="connsiteY47" fmla="*/ 180737 h 411927"/>
                <a:gd name="connsiteX48" fmla="*/ 832352 w 859545"/>
                <a:gd name="connsiteY48" fmla="*/ 182023 h 411927"/>
                <a:gd name="connsiteX49" fmla="*/ 834295 w 859545"/>
                <a:gd name="connsiteY49" fmla="*/ 182909 h 411927"/>
                <a:gd name="connsiteX50" fmla="*/ 836019 w 859545"/>
                <a:gd name="connsiteY50" fmla="*/ 183594 h 411927"/>
                <a:gd name="connsiteX51" fmla="*/ 837733 w 859545"/>
                <a:gd name="connsiteY51" fmla="*/ 184833 h 411927"/>
                <a:gd name="connsiteX52" fmla="*/ 838143 w 859545"/>
                <a:gd name="connsiteY52" fmla="*/ 186328 h 411927"/>
                <a:gd name="connsiteX53" fmla="*/ 838838 w 859545"/>
                <a:gd name="connsiteY53" fmla="*/ 188614 h 411927"/>
                <a:gd name="connsiteX54" fmla="*/ 839886 w 859545"/>
                <a:gd name="connsiteY54" fmla="*/ 189929 h 411927"/>
                <a:gd name="connsiteX55" fmla="*/ 841839 w 859545"/>
                <a:gd name="connsiteY55" fmla="*/ 191224 h 411927"/>
                <a:gd name="connsiteX56" fmla="*/ 843325 w 859545"/>
                <a:gd name="connsiteY56" fmla="*/ 192005 h 411927"/>
                <a:gd name="connsiteX57" fmla="*/ 843791 w 859545"/>
                <a:gd name="connsiteY57" fmla="*/ 193653 h 411927"/>
                <a:gd name="connsiteX58" fmla="*/ 844258 w 859545"/>
                <a:gd name="connsiteY58" fmla="*/ 194462 h 411927"/>
                <a:gd name="connsiteX59" fmla="*/ 845620 w 859545"/>
                <a:gd name="connsiteY59" fmla="*/ 195615 h 411927"/>
                <a:gd name="connsiteX60" fmla="*/ 849630 w 859545"/>
                <a:gd name="connsiteY60" fmla="*/ 200530 h 411927"/>
                <a:gd name="connsiteX61" fmla="*/ 851582 w 859545"/>
                <a:gd name="connsiteY61" fmla="*/ 201844 h 411927"/>
                <a:gd name="connsiteX62" fmla="*/ 854554 w 859545"/>
                <a:gd name="connsiteY62" fmla="*/ 204683 h 411927"/>
                <a:gd name="connsiteX63" fmla="*/ 855793 w 859545"/>
                <a:gd name="connsiteY63" fmla="*/ 207035 h 411927"/>
                <a:gd name="connsiteX64" fmla="*/ 855859 w 859545"/>
                <a:gd name="connsiteY64" fmla="*/ 209502 h 411927"/>
                <a:gd name="connsiteX65" fmla="*/ 856631 w 859545"/>
                <a:gd name="connsiteY65" fmla="*/ 211379 h 411927"/>
                <a:gd name="connsiteX66" fmla="*/ 858612 w 859545"/>
                <a:gd name="connsiteY66" fmla="*/ 214198 h 411927"/>
                <a:gd name="connsiteX67" fmla="*/ 859546 w 859545"/>
                <a:gd name="connsiteY67" fmla="*/ 216103 h 411927"/>
                <a:gd name="connsiteX68" fmla="*/ 859174 w 859545"/>
                <a:gd name="connsiteY68" fmla="*/ 218684 h 411927"/>
                <a:gd name="connsiteX69" fmla="*/ 859498 w 859545"/>
                <a:gd name="connsiteY69" fmla="*/ 220971 h 411927"/>
                <a:gd name="connsiteX70" fmla="*/ 858726 w 859545"/>
                <a:gd name="connsiteY70" fmla="*/ 223323 h 411927"/>
                <a:gd name="connsiteX71" fmla="*/ 855536 w 859545"/>
                <a:gd name="connsiteY71" fmla="*/ 225066 h 411927"/>
                <a:gd name="connsiteX72" fmla="*/ 854430 w 859545"/>
                <a:gd name="connsiteY72" fmla="*/ 225895 h 411927"/>
                <a:gd name="connsiteX73" fmla="*/ 852125 w 859545"/>
                <a:gd name="connsiteY73" fmla="*/ 225971 h 411927"/>
                <a:gd name="connsiteX74" fmla="*/ 848220 w 859545"/>
                <a:gd name="connsiteY74" fmla="*/ 225095 h 411927"/>
                <a:gd name="connsiteX75" fmla="*/ 844420 w 859545"/>
                <a:gd name="connsiteY75" fmla="*/ 225590 h 411927"/>
                <a:gd name="connsiteX76" fmla="*/ 839877 w 859545"/>
                <a:gd name="connsiteY76" fmla="*/ 224619 h 411927"/>
                <a:gd name="connsiteX77" fmla="*/ 836314 w 859545"/>
                <a:gd name="connsiteY77" fmla="*/ 222552 h 411927"/>
                <a:gd name="connsiteX78" fmla="*/ 834409 w 859545"/>
                <a:gd name="connsiteY78" fmla="*/ 220885 h 411927"/>
                <a:gd name="connsiteX79" fmla="*/ 831371 w 859545"/>
                <a:gd name="connsiteY79" fmla="*/ 219904 h 411927"/>
                <a:gd name="connsiteX80" fmla="*/ 829942 w 859545"/>
                <a:gd name="connsiteY80" fmla="*/ 220418 h 411927"/>
                <a:gd name="connsiteX81" fmla="*/ 828141 w 859545"/>
                <a:gd name="connsiteY81" fmla="*/ 222561 h 411927"/>
                <a:gd name="connsiteX82" fmla="*/ 826161 w 859545"/>
                <a:gd name="connsiteY82" fmla="*/ 222180 h 411927"/>
                <a:gd name="connsiteX83" fmla="*/ 824332 w 859545"/>
                <a:gd name="connsiteY83" fmla="*/ 222561 h 411927"/>
                <a:gd name="connsiteX84" fmla="*/ 819626 w 859545"/>
                <a:gd name="connsiteY84" fmla="*/ 222123 h 411927"/>
                <a:gd name="connsiteX85" fmla="*/ 817064 w 859545"/>
                <a:gd name="connsiteY85" fmla="*/ 221580 h 411927"/>
                <a:gd name="connsiteX86" fmla="*/ 813016 w 859545"/>
                <a:gd name="connsiteY86" fmla="*/ 223076 h 411927"/>
                <a:gd name="connsiteX87" fmla="*/ 810720 w 859545"/>
                <a:gd name="connsiteY87" fmla="*/ 223542 h 411927"/>
                <a:gd name="connsiteX88" fmla="*/ 806415 w 859545"/>
                <a:gd name="connsiteY88" fmla="*/ 225371 h 411927"/>
                <a:gd name="connsiteX89" fmla="*/ 803834 w 859545"/>
                <a:gd name="connsiteY89" fmla="*/ 228543 h 411927"/>
                <a:gd name="connsiteX90" fmla="*/ 801901 w 859545"/>
                <a:gd name="connsiteY90" fmla="*/ 229295 h 411927"/>
                <a:gd name="connsiteX91" fmla="*/ 800015 w 859545"/>
                <a:gd name="connsiteY91" fmla="*/ 229143 h 411927"/>
                <a:gd name="connsiteX92" fmla="*/ 798671 w 859545"/>
                <a:gd name="connsiteY92" fmla="*/ 227981 h 411927"/>
                <a:gd name="connsiteX93" fmla="*/ 796709 w 859545"/>
                <a:gd name="connsiteY93" fmla="*/ 226581 h 411927"/>
                <a:gd name="connsiteX94" fmla="*/ 793795 w 859545"/>
                <a:gd name="connsiteY94" fmla="*/ 226657 h 411927"/>
                <a:gd name="connsiteX95" fmla="*/ 792928 w 859545"/>
                <a:gd name="connsiteY95" fmla="*/ 227257 h 411927"/>
                <a:gd name="connsiteX96" fmla="*/ 792566 w 859545"/>
                <a:gd name="connsiteY96" fmla="*/ 228543 h 411927"/>
                <a:gd name="connsiteX97" fmla="*/ 791613 w 859545"/>
                <a:gd name="connsiteY97" fmla="*/ 232448 h 411927"/>
                <a:gd name="connsiteX98" fmla="*/ 791633 w 859545"/>
                <a:gd name="connsiteY98" fmla="*/ 234201 h 411927"/>
                <a:gd name="connsiteX99" fmla="*/ 790994 w 859545"/>
                <a:gd name="connsiteY99" fmla="*/ 235334 h 411927"/>
                <a:gd name="connsiteX100" fmla="*/ 789270 w 859545"/>
                <a:gd name="connsiteY100" fmla="*/ 235706 h 411927"/>
                <a:gd name="connsiteX101" fmla="*/ 786251 w 859545"/>
                <a:gd name="connsiteY101" fmla="*/ 235601 h 411927"/>
                <a:gd name="connsiteX102" fmla="*/ 781517 w 859545"/>
                <a:gd name="connsiteY102" fmla="*/ 235344 h 411927"/>
                <a:gd name="connsiteX103" fmla="*/ 778316 w 859545"/>
                <a:gd name="connsiteY103" fmla="*/ 234334 h 411927"/>
                <a:gd name="connsiteX104" fmla="*/ 776392 w 859545"/>
                <a:gd name="connsiteY104" fmla="*/ 234763 h 411927"/>
                <a:gd name="connsiteX105" fmla="*/ 773773 w 859545"/>
                <a:gd name="connsiteY105" fmla="*/ 236877 h 411927"/>
                <a:gd name="connsiteX106" fmla="*/ 771906 w 859545"/>
                <a:gd name="connsiteY106" fmla="*/ 237220 h 411927"/>
                <a:gd name="connsiteX107" fmla="*/ 770391 w 859545"/>
                <a:gd name="connsiteY107" fmla="*/ 238115 h 411927"/>
                <a:gd name="connsiteX108" fmla="*/ 769163 w 859545"/>
                <a:gd name="connsiteY108" fmla="*/ 241230 h 411927"/>
                <a:gd name="connsiteX109" fmla="*/ 767239 w 859545"/>
                <a:gd name="connsiteY109" fmla="*/ 243164 h 411927"/>
                <a:gd name="connsiteX110" fmla="*/ 764914 w 859545"/>
                <a:gd name="connsiteY110" fmla="*/ 245564 h 411927"/>
                <a:gd name="connsiteX111" fmla="*/ 762419 w 859545"/>
                <a:gd name="connsiteY111" fmla="*/ 250679 h 411927"/>
                <a:gd name="connsiteX112" fmla="*/ 761048 w 859545"/>
                <a:gd name="connsiteY112" fmla="*/ 253603 h 411927"/>
                <a:gd name="connsiteX113" fmla="*/ 761486 w 859545"/>
                <a:gd name="connsiteY113" fmla="*/ 255175 h 411927"/>
                <a:gd name="connsiteX114" fmla="*/ 761791 w 859545"/>
                <a:gd name="connsiteY114" fmla="*/ 257080 h 411927"/>
                <a:gd name="connsiteX115" fmla="*/ 760638 w 859545"/>
                <a:gd name="connsiteY115" fmla="*/ 259242 h 411927"/>
                <a:gd name="connsiteX116" fmla="*/ 758295 w 859545"/>
                <a:gd name="connsiteY116" fmla="*/ 261252 h 411927"/>
                <a:gd name="connsiteX117" fmla="*/ 756409 w 859545"/>
                <a:gd name="connsiteY117" fmla="*/ 261623 h 411927"/>
                <a:gd name="connsiteX118" fmla="*/ 753589 w 859545"/>
                <a:gd name="connsiteY118" fmla="*/ 263557 h 411927"/>
                <a:gd name="connsiteX119" fmla="*/ 749713 w 859545"/>
                <a:gd name="connsiteY119" fmla="*/ 267033 h 411927"/>
                <a:gd name="connsiteX120" fmla="*/ 746817 w 859545"/>
                <a:gd name="connsiteY120" fmla="*/ 269948 h 411927"/>
                <a:gd name="connsiteX121" fmla="*/ 743045 w 859545"/>
                <a:gd name="connsiteY121" fmla="*/ 270653 h 411927"/>
                <a:gd name="connsiteX122" fmla="*/ 740369 w 859545"/>
                <a:gd name="connsiteY122" fmla="*/ 271396 h 411927"/>
                <a:gd name="connsiteX123" fmla="*/ 734435 w 859545"/>
                <a:gd name="connsiteY123" fmla="*/ 272301 h 411927"/>
                <a:gd name="connsiteX124" fmla="*/ 732968 w 859545"/>
                <a:gd name="connsiteY124" fmla="*/ 272529 h 411927"/>
                <a:gd name="connsiteX125" fmla="*/ 726462 w 859545"/>
                <a:gd name="connsiteY125" fmla="*/ 272977 h 411927"/>
                <a:gd name="connsiteX126" fmla="*/ 721643 w 859545"/>
                <a:gd name="connsiteY126" fmla="*/ 271415 h 411927"/>
                <a:gd name="connsiteX127" fmla="*/ 719109 w 859545"/>
                <a:gd name="connsiteY127" fmla="*/ 271653 h 411927"/>
                <a:gd name="connsiteX128" fmla="*/ 716861 w 859545"/>
                <a:gd name="connsiteY128" fmla="*/ 272539 h 411927"/>
                <a:gd name="connsiteX129" fmla="*/ 715718 w 859545"/>
                <a:gd name="connsiteY129" fmla="*/ 273501 h 411927"/>
                <a:gd name="connsiteX130" fmla="*/ 715318 w 859545"/>
                <a:gd name="connsiteY130" fmla="*/ 275330 h 411927"/>
                <a:gd name="connsiteX131" fmla="*/ 714918 w 859545"/>
                <a:gd name="connsiteY131" fmla="*/ 277016 h 411927"/>
                <a:gd name="connsiteX132" fmla="*/ 713089 w 859545"/>
                <a:gd name="connsiteY132" fmla="*/ 279635 h 411927"/>
                <a:gd name="connsiteX133" fmla="*/ 709403 w 859545"/>
                <a:gd name="connsiteY133" fmla="*/ 283102 h 411927"/>
                <a:gd name="connsiteX134" fmla="*/ 706364 w 859545"/>
                <a:gd name="connsiteY134" fmla="*/ 285398 h 411927"/>
                <a:gd name="connsiteX135" fmla="*/ 704031 w 859545"/>
                <a:gd name="connsiteY135" fmla="*/ 288369 h 411927"/>
                <a:gd name="connsiteX136" fmla="*/ 702707 w 859545"/>
                <a:gd name="connsiteY136" fmla="*/ 289446 h 411927"/>
                <a:gd name="connsiteX137" fmla="*/ 700040 w 859545"/>
                <a:gd name="connsiteY137" fmla="*/ 290579 h 411927"/>
                <a:gd name="connsiteX138" fmla="*/ 698602 w 859545"/>
                <a:gd name="connsiteY138" fmla="*/ 291189 h 411927"/>
                <a:gd name="connsiteX139" fmla="*/ 695258 w 859545"/>
                <a:gd name="connsiteY139" fmla="*/ 293827 h 411927"/>
                <a:gd name="connsiteX140" fmla="*/ 692601 w 859545"/>
                <a:gd name="connsiteY140" fmla="*/ 296180 h 411927"/>
                <a:gd name="connsiteX141" fmla="*/ 690848 w 859545"/>
                <a:gd name="connsiteY141" fmla="*/ 296837 h 411927"/>
                <a:gd name="connsiteX142" fmla="*/ 688734 w 859545"/>
                <a:gd name="connsiteY142" fmla="*/ 296218 h 411927"/>
                <a:gd name="connsiteX143" fmla="*/ 687334 w 859545"/>
                <a:gd name="connsiteY143" fmla="*/ 296018 h 411927"/>
                <a:gd name="connsiteX144" fmla="*/ 683200 w 859545"/>
                <a:gd name="connsiteY144" fmla="*/ 295113 h 411927"/>
                <a:gd name="connsiteX145" fmla="*/ 680399 w 859545"/>
                <a:gd name="connsiteY145" fmla="*/ 294999 h 411927"/>
                <a:gd name="connsiteX146" fmla="*/ 676484 w 859545"/>
                <a:gd name="connsiteY146" fmla="*/ 294418 h 411927"/>
                <a:gd name="connsiteX147" fmla="*/ 667322 w 859545"/>
                <a:gd name="connsiteY147" fmla="*/ 291665 h 411927"/>
                <a:gd name="connsiteX148" fmla="*/ 664378 w 859545"/>
                <a:gd name="connsiteY148" fmla="*/ 290379 h 411927"/>
                <a:gd name="connsiteX149" fmla="*/ 661778 w 859545"/>
                <a:gd name="connsiteY149" fmla="*/ 286874 h 411927"/>
                <a:gd name="connsiteX150" fmla="*/ 659425 w 859545"/>
                <a:gd name="connsiteY150" fmla="*/ 285093 h 411927"/>
                <a:gd name="connsiteX151" fmla="*/ 656234 w 859545"/>
                <a:gd name="connsiteY151" fmla="*/ 284902 h 411927"/>
                <a:gd name="connsiteX152" fmla="*/ 651443 w 859545"/>
                <a:gd name="connsiteY152" fmla="*/ 284902 h 411927"/>
                <a:gd name="connsiteX153" fmla="*/ 649300 w 859545"/>
                <a:gd name="connsiteY153" fmla="*/ 284207 h 411927"/>
                <a:gd name="connsiteX154" fmla="*/ 645700 w 859545"/>
                <a:gd name="connsiteY154" fmla="*/ 284864 h 411927"/>
                <a:gd name="connsiteX155" fmla="*/ 641766 w 859545"/>
                <a:gd name="connsiteY155" fmla="*/ 288427 h 411927"/>
                <a:gd name="connsiteX156" fmla="*/ 639909 w 859545"/>
                <a:gd name="connsiteY156" fmla="*/ 291074 h 411927"/>
                <a:gd name="connsiteX157" fmla="*/ 638299 w 859545"/>
                <a:gd name="connsiteY157" fmla="*/ 293789 h 411927"/>
                <a:gd name="connsiteX158" fmla="*/ 636327 w 859545"/>
                <a:gd name="connsiteY158" fmla="*/ 299571 h 411927"/>
                <a:gd name="connsiteX159" fmla="*/ 635451 w 859545"/>
                <a:gd name="connsiteY159" fmla="*/ 303428 h 411927"/>
                <a:gd name="connsiteX160" fmla="*/ 634784 w 859545"/>
                <a:gd name="connsiteY160" fmla="*/ 305600 h 411927"/>
                <a:gd name="connsiteX161" fmla="*/ 632679 w 859545"/>
                <a:gd name="connsiteY161" fmla="*/ 309058 h 411927"/>
                <a:gd name="connsiteX162" fmla="*/ 632450 w 859545"/>
                <a:gd name="connsiteY162" fmla="*/ 310991 h 411927"/>
                <a:gd name="connsiteX163" fmla="*/ 633174 w 859545"/>
                <a:gd name="connsiteY163" fmla="*/ 312668 h 411927"/>
                <a:gd name="connsiteX164" fmla="*/ 634689 w 859545"/>
                <a:gd name="connsiteY164" fmla="*/ 314553 h 411927"/>
                <a:gd name="connsiteX165" fmla="*/ 635594 w 859545"/>
                <a:gd name="connsiteY165" fmla="*/ 317516 h 411927"/>
                <a:gd name="connsiteX166" fmla="*/ 637804 w 859545"/>
                <a:gd name="connsiteY166" fmla="*/ 320659 h 411927"/>
                <a:gd name="connsiteX167" fmla="*/ 639976 w 859545"/>
                <a:gd name="connsiteY167" fmla="*/ 323107 h 411927"/>
                <a:gd name="connsiteX168" fmla="*/ 644061 w 859545"/>
                <a:gd name="connsiteY168" fmla="*/ 327050 h 411927"/>
                <a:gd name="connsiteX169" fmla="*/ 645223 w 859545"/>
                <a:gd name="connsiteY169" fmla="*/ 329117 h 411927"/>
                <a:gd name="connsiteX170" fmla="*/ 646605 w 859545"/>
                <a:gd name="connsiteY170" fmla="*/ 331479 h 411927"/>
                <a:gd name="connsiteX171" fmla="*/ 646900 w 859545"/>
                <a:gd name="connsiteY171" fmla="*/ 333785 h 411927"/>
                <a:gd name="connsiteX172" fmla="*/ 646643 w 859545"/>
                <a:gd name="connsiteY172" fmla="*/ 335289 h 411927"/>
                <a:gd name="connsiteX173" fmla="*/ 645176 w 859545"/>
                <a:gd name="connsiteY173" fmla="*/ 336442 h 411927"/>
                <a:gd name="connsiteX174" fmla="*/ 642309 w 859545"/>
                <a:gd name="connsiteY174" fmla="*/ 337023 h 411927"/>
                <a:gd name="connsiteX175" fmla="*/ 640928 w 859545"/>
                <a:gd name="connsiteY175" fmla="*/ 338614 h 411927"/>
                <a:gd name="connsiteX176" fmla="*/ 638823 w 859545"/>
                <a:gd name="connsiteY176" fmla="*/ 340747 h 411927"/>
                <a:gd name="connsiteX177" fmla="*/ 636327 w 859545"/>
                <a:gd name="connsiteY177" fmla="*/ 343205 h 411927"/>
                <a:gd name="connsiteX178" fmla="*/ 635155 w 859545"/>
                <a:gd name="connsiteY178" fmla="*/ 343338 h 411927"/>
                <a:gd name="connsiteX179" fmla="*/ 633746 w 859545"/>
                <a:gd name="connsiteY179" fmla="*/ 343995 h 411927"/>
                <a:gd name="connsiteX180" fmla="*/ 626688 w 859545"/>
                <a:gd name="connsiteY180" fmla="*/ 347034 h 411927"/>
                <a:gd name="connsiteX181" fmla="*/ 624002 w 859545"/>
                <a:gd name="connsiteY181" fmla="*/ 347882 h 411927"/>
                <a:gd name="connsiteX182" fmla="*/ 621887 w 859545"/>
                <a:gd name="connsiteY182" fmla="*/ 348891 h 411927"/>
                <a:gd name="connsiteX183" fmla="*/ 619382 w 859545"/>
                <a:gd name="connsiteY183" fmla="*/ 351977 h 411927"/>
                <a:gd name="connsiteX184" fmla="*/ 617411 w 859545"/>
                <a:gd name="connsiteY184" fmla="*/ 354273 h 411927"/>
                <a:gd name="connsiteX185" fmla="*/ 614972 w 859545"/>
                <a:gd name="connsiteY185" fmla="*/ 357321 h 411927"/>
                <a:gd name="connsiteX186" fmla="*/ 613896 w 859545"/>
                <a:gd name="connsiteY186" fmla="*/ 358664 h 411927"/>
                <a:gd name="connsiteX187" fmla="*/ 611734 w 859545"/>
                <a:gd name="connsiteY187" fmla="*/ 361702 h 411927"/>
                <a:gd name="connsiteX188" fmla="*/ 608886 w 859545"/>
                <a:gd name="connsiteY188" fmla="*/ 365170 h 411927"/>
                <a:gd name="connsiteX189" fmla="*/ 607304 w 859545"/>
                <a:gd name="connsiteY189" fmla="*/ 367027 h 411927"/>
                <a:gd name="connsiteX190" fmla="*/ 606447 w 859545"/>
                <a:gd name="connsiteY190" fmla="*/ 368132 h 411927"/>
                <a:gd name="connsiteX191" fmla="*/ 605666 w 859545"/>
                <a:gd name="connsiteY191" fmla="*/ 369589 h 411927"/>
                <a:gd name="connsiteX192" fmla="*/ 602685 w 859545"/>
                <a:gd name="connsiteY192" fmla="*/ 370704 h 411927"/>
                <a:gd name="connsiteX193" fmla="*/ 600227 w 859545"/>
                <a:gd name="connsiteY193" fmla="*/ 371894 h 411927"/>
                <a:gd name="connsiteX194" fmla="*/ 596512 w 859545"/>
                <a:gd name="connsiteY194" fmla="*/ 373685 h 411927"/>
                <a:gd name="connsiteX195" fmla="*/ 591188 w 859545"/>
                <a:gd name="connsiteY195" fmla="*/ 375647 h 411927"/>
                <a:gd name="connsiteX196" fmla="*/ 586883 w 859545"/>
                <a:gd name="connsiteY196" fmla="*/ 377552 h 411927"/>
                <a:gd name="connsiteX197" fmla="*/ 584149 w 859545"/>
                <a:gd name="connsiteY197" fmla="*/ 379114 h 411927"/>
                <a:gd name="connsiteX198" fmla="*/ 580082 w 859545"/>
                <a:gd name="connsiteY198" fmla="*/ 381086 h 411927"/>
                <a:gd name="connsiteX199" fmla="*/ 577320 w 859545"/>
                <a:gd name="connsiteY199" fmla="*/ 381715 h 411927"/>
                <a:gd name="connsiteX200" fmla="*/ 571757 w 859545"/>
                <a:gd name="connsiteY200" fmla="*/ 381638 h 411927"/>
                <a:gd name="connsiteX201" fmla="*/ 564880 w 859545"/>
                <a:gd name="connsiteY201" fmla="*/ 382143 h 411927"/>
                <a:gd name="connsiteX202" fmla="*/ 559870 w 859545"/>
                <a:gd name="connsiteY202" fmla="*/ 382524 h 411927"/>
                <a:gd name="connsiteX203" fmla="*/ 556107 w 859545"/>
                <a:gd name="connsiteY203" fmla="*/ 382048 h 411927"/>
                <a:gd name="connsiteX204" fmla="*/ 550421 w 859545"/>
                <a:gd name="connsiteY204" fmla="*/ 381771 h 411927"/>
                <a:gd name="connsiteX205" fmla="*/ 546068 w 859545"/>
                <a:gd name="connsiteY205" fmla="*/ 381390 h 411927"/>
                <a:gd name="connsiteX206" fmla="*/ 543163 w 859545"/>
                <a:gd name="connsiteY206" fmla="*/ 382124 h 411927"/>
                <a:gd name="connsiteX207" fmla="*/ 536314 w 859545"/>
                <a:gd name="connsiteY207" fmla="*/ 382896 h 411927"/>
                <a:gd name="connsiteX208" fmla="*/ 534781 w 859545"/>
                <a:gd name="connsiteY208" fmla="*/ 383067 h 411927"/>
                <a:gd name="connsiteX209" fmla="*/ 522580 w 859545"/>
                <a:gd name="connsiteY209" fmla="*/ 384934 h 411927"/>
                <a:gd name="connsiteX210" fmla="*/ 517188 w 859545"/>
                <a:gd name="connsiteY210" fmla="*/ 385924 h 411927"/>
                <a:gd name="connsiteX211" fmla="*/ 512254 w 859545"/>
                <a:gd name="connsiteY211" fmla="*/ 386382 h 411927"/>
                <a:gd name="connsiteX212" fmla="*/ 508625 w 859545"/>
                <a:gd name="connsiteY212" fmla="*/ 387105 h 411927"/>
                <a:gd name="connsiteX213" fmla="*/ 506568 w 859545"/>
                <a:gd name="connsiteY213" fmla="*/ 388020 h 411927"/>
                <a:gd name="connsiteX214" fmla="*/ 503520 w 859545"/>
                <a:gd name="connsiteY214" fmla="*/ 389315 h 411927"/>
                <a:gd name="connsiteX215" fmla="*/ 501910 w 859545"/>
                <a:gd name="connsiteY215" fmla="*/ 389887 h 411927"/>
                <a:gd name="connsiteX216" fmla="*/ 496510 w 859545"/>
                <a:gd name="connsiteY216" fmla="*/ 392439 h 411927"/>
                <a:gd name="connsiteX217" fmla="*/ 484489 w 859545"/>
                <a:gd name="connsiteY217" fmla="*/ 397697 h 411927"/>
                <a:gd name="connsiteX218" fmla="*/ 476450 w 859545"/>
                <a:gd name="connsiteY218" fmla="*/ 401955 h 411927"/>
                <a:gd name="connsiteX219" fmla="*/ 475126 w 859545"/>
                <a:gd name="connsiteY219" fmla="*/ 402679 h 411927"/>
                <a:gd name="connsiteX220" fmla="*/ 469706 w 859545"/>
                <a:gd name="connsiteY220" fmla="*/ 405679 h 411927"/>
                <a:gd name="connsiteX221" fmla="*/ 466573 w 859545"/>
                <a:gd name="connsiteY221" fmla="*/ 406851 h 411927"/>
                <a:gd name="connsiteX222" fmla="*/ 464391 w 859545"/>
                <a:gd name="connsiteY222" fmla="*/ 409518 h 411927"/>
                <a:gd name="connsiteX223" fmla="*/ 462649 w 859545"/>
                <a:gd name="connsiteY223" fmla="*/ 411204 h 411927"/>
                <a:gd name="connsiteX224" fmla="*/ 460820 w 859545"/>
                <a:gd name="connsiteY224" fmla="*/ 411928 h 411927"/>
                <a:gd name="connsiteX225" fmla="*/ 457562 w 859545"/>
                <a:gd name="connsiteY225" fmla="*/ 410213 h 411927"/>
                <a:gd name="connsiteX226" fmla="*/ 455257 w 859545"/>
                <a:gd name="connsiteY226" fmla="*/ 410308 h 411927"/>
                <a:gd name="connsiteX227" fmla="*/ 447894 w 859545"/>
                <a:gd name="connsiteY227" fmla="*/ 409680 h 411927"/>
                <a:gd name="connsiteX228" fmla="*/ 447894 w 859545"/>
                <a:gd name="connsiteY228" fmla="*/ 401888 h 411927"/>
                <a:gd name="connsiteX229" fmla="*/ 442732 w 859545"/>
                <a:gd name="connsiteY229" fmla="*/ 402984 h 411927"/>
                <a:gd name="connsiteX230" fmla="*/ 434493 w 859545"/>
                <a:gd name="connsiteY230" fmla="*/ 404746 h 411927"/>
                <a:gd name="connsiteX231" fmla="*/ 426854 w 859545"/>
                <a:gd name="connsiteY231" fmla="*/ 406375 h 411927"/>
                <a:gd name="connsiteX232" fmla="*/ 419862 w 859545"/>
                <a:gd name="connsiteY232" fmla="*/ 402641 h 411927"/>
                <a:gd name="connsiteX233" fmla="*/ 414471 w 859545"/>
                <a:gd name="connsiteY233" fmla="*/ 399755 h 411927"/>
                <a:gd name="connsiteX234" fmla="*/ 409784 w 859545"/>
                <a:gd name="connsiteY234" fmla="*/ 397269 h 411927"/>
                <a:gd name="connsiteX235" fmla="*/ 402679 w 859545"/>
                <a:gd name="connsiteY235" fmla="*/ 395621 h 411927"/>
                <a:gd name="connsiteX236" fmla="*/ 396478 w 859545"/>
                <a:gd name="connsiteY236" fmla="*/ 394183 h 411927"/>
                <a:gd name="connsiteX237" fmla="*/ 385296 w 859545"/>
                <a:gd name="connsiteY237" fmla="*/ 391811 h 411927"/>
                <a:gd name="connsiteX238" fmla="*/ 380381 w 859545"/>
                <a:gd name="connsiteY238" fmla="*/ 389734 h 411927"/>
                <a:gd name="connsiteX239" fmla="*/ 377895 w 859545"/>
                <a:gd name="connsiteY239" fmla="*/ 386982 h 411927"/>
                <a:gd name="connsiteX240" fmla="*/ 373456 w 859545"/>
                <a:gd name="connsiteY240" fmla="*/ 380733 h 411927"/>
                <a:gd name="connsiteX241" fmla="*/ 372018 w 859545"/>
                <a:gd name="connsiteY241" fmla="*/ 379495 h 411927"/>
                <a:gd name="connsiteX242" fmla="*/ 369856 w 859545"/>
                <a:gd name="connsiteY242" fmla="*/ 378638 h 411927"/>
                <a:gd name="connsiteX243" fmla="*/ 367617 w 859545"/>
                <a:gd name="connsiteY243" fmla="*/ 378095 h 411927"/>
                <a:gd name="connsiteX244" fmla="*/ 362760 w 859545"/>
                <a:gd name="connsiteY244" fmla="*/ 378123 h 411927"/>
                <a:gd name="connsiteX245" fmla="*/ 356835 w 859545"/>
                <a:gd name="connsiteY245" fmla="*/ 377638 h 411927"/>
                <a:gd name="connsiteX246" fmla="*/ 348301 w 859545"/>
                <a:gd name="connsiteY246" fmla="*/ 376323 h 411927"/>
                <a:gd name="connsiteX247" fmla="*/ 341519 w 859545"/>
                <a:gd name="connsiteY247" fmla="*/ 375266 h 411927"/>
                <a:gd name="connsiteX248" fmla="*/ 329955 w 859545"/>
                <a:gd name="connsiteY248" fmla="*/ 373313 h 411927"/>
                <a:gd name="connsiteX249" fmla="*/ 327213 w 859545"/>
                <a:gd name="connsiteY249" fmla="*/ 373075 h 411927"/>
                <a:gd name="connsiteX250" fmla="*/ 321164 w 859545"/>
                <a:gd name="connsiteY250" fmla="*/ 374809 h 411927"/>
                <a:gd name="connsiteX251" fmla="*/ 313411 w 859545"/>
                <a:gd name="connsiteY251" fmla="*/ 377028 h 411927"/>
                <a:gd name="connsiteX252" fmla="*/ 299495 w 859545"/>
                <a:gd name="connsiteY252" fmla="*/ 375285 h 411927"/>
                <a:gd name="connsiteX253" fmla="*/ 293322 w 859545"/>
                <a:gd name="connsiteY253" fmla="*/ 374475 h 411927"/>
                <a:gd name="connsiteX254" fmla="*/ 280816 w 859545"/>
                <a:gd name="connsiteY254" fmla="*/ 372818 h 411927"/>
                <a:gd name="connsiteX255" fmla="*/ 266662 w 859545"/>
                <a:gd name="connsiteY255" fmla="*/ 370942 h 411927"/>
                <a:gd name="connsiteX256" fmla="*/ 252946 w 859545"/>
                <a:gd name="connsiteY256" fmla="*/ 368998 h 411927"/>
                <a:gd name="connsiteX257" fmla="*/ 242983 w 859545"/>
                <a:gd name="connsiteY257" fmla="*/ 370065 h 411927"/>
                <a:gd name="connsiteX258" fmla="*/ 237430 w 859545"/>
                <a:gd name="connsiteY258" fmla="*/ 370665 h 411927"/>
                <a:gd name="connsiteX259" fmla="*/ 231020 w 859545"/>
                <a:gd name="connsiteY259" fmla="*/ 371523 h 411927"/>
                <a:gd name="connsiteX260" fmla="*/ 230134 w 859545"/>
                <a:gd name="connsiteY260" fmla="*/ 370561 h 411927"/>
                <a:gd name="connsiteX261" fmla="*/ 229876 w 859545"/>
                <a:gd name="connsiteY261" fmla="*/ 366836 h 411927"/>
                <a:gd name="connsiteX262" fmla="*/ 228724 w 859545"/>
                <a:gd name="connsiteY262" fmla="*/ 363950 h 411927"/>
                <a:gd name="connsiteX263" fmla="*/ 225219 w 859545"/>
                <a:gd name="connsiteY263" fmla="*/ 360826 h 411927"/>
                <a:gd name="connsiteX264" fmla="*/ 222866 w 859545"/>
                <a:gd name="connsiteY264" fmla="*/ 357854 h 411927"/>
                <a:gd name="connsiteX265" fmla="*/ 218380 w 859545"/>
                <a:gd name="connsiteY265" fmla="*/ 353825 h 411927"/>
                <a:gd name="connsiteX266" fmla="*/ 216970 w 859545"/>
                <a:gd name="connsiteY266" fmla="*/ 351282 h 411927"/>
                <a:gd name="connsiteX267" fmla="*/ 216494 w 859545"/>
                <a:gd name="connsiteY267" fmla="*/ 347339 h 411927"/>
                <a:gd name="connsiteX268" fmla="*/ 212360 w 859545"/>
                <a:gd name="connsiteY268" fmla="*/ 337042 h 411927"/>
                <a:gd name="connsiteX269" fmla="*/ 209788 w 859545"/>
                <a:gd name="connsiteY269" fmla="*/ 330041 h 411927"/>
                <a:gd name="connsiteX270" fmla="*/ 209140 w 859545"/>
                <a:gd name="connsiteY270" fmla="*/ 328622 h 411927"/>
                <a:gd name="connsiteX271" fmla="*/ 208036 w 859545"/>
                <a:gd name="connsiteY271" fmla="*/ 326336 h 411927"/>
                <a:gd name="connsiteX272" fmla="*/ 206588 w 859545"/>
                <a:gd name="connsiteY272" fmla="*/ 325145 h 411927"/>
                <a:gd name="connsiteX273" fmla="*/ 203511 w 859545"/>
                <a:gd name="connsiteY273" fmla="*/ 324412 h 411927"/>
                <a:gd name="connsiteX274" fmla="*/ 202682 w 859545"/>
                <a:gd name="connsiteY274" fmla="*/ 323174 h 411927"/>
                <a:gd name="connsiteX275" fmla="*/ 202682 w 859545"/>
                <a:gd name="connsiteY275" fmla="*/ 320745 h 411927"/>
                <a:gd name="connsiteX276" fmla="*/ 203168 w 859545"/>
                <a:gd name="connsiteY276" fmla="*/ 317382 h 411927"/>
                <a:gd name="connsiteX277" fmla="*/ 203797 w 859545"/>
                <a:gd name="connsiteY277" fmla="*/ 314925 h 411927"/>
                <a:gd name="connsiteX278" fmla="*/ 203349 w 859545"/>
                <a:gd name="connsiteY278" fmla="*/ 314306 h 411927"/>
                <a:gd name="connsiteX279" fmla="*/ 195319 w 859545"/>
                <a:gd name="connsiteY279" fmla="*/ 315001 h 411927"/>
                <a:gd name="connsiteX280" fmla="*/ 190395 w 859545"/>
                <a:gd name="connsiteY280" fmla="*/ 313372 h 411927"/>
                <a:gd name="connsiteX281" fmla="*/ 186290 w 859545"/>
                <a:gd name="connsiteY281" fmla="*/ 311601 h 411927"/>
                <a:gd name="connsiteX282" fmla="*/ 180461 w 859545"/>
                <a:gd name="connsiteY282" fmla="*/ 307067 h 411927"/>
                <a:gd name="connsiteX283" fmla="*/ 177003 w 859545"/>
                <a:gd name="connsiteY283" fmla="*/ 305314 h 411927"/>
                <a:gd name="connsiteX284" fmla="*/ 172574 w 859545"/>
                <a:gd name="connsiteY284" fmla="*/ 300609 h 411927"/>
                <a:gd name="connsiteX285" fmla="*/ 166135 w 859545"/>
                <a:gd name="connsiteY285" fmla="*/ 299495 h 411927"/>
                <a:gd name="connsiteX286" fmla="*/ 163735 w 859545"/>
                <a:gd name="connsiteY286" fmla="*/ 297647 h 411927"/>
                <a:gd name="connsiteX287" fmla="*/ 160706 w 859545"/>
                <a:gd name="connsiteY287" fmla="*/ 293608 h 411927"/>
                <a:gd name="connsiteX288" fmla="*/ 158067 w 859545"/>
                <a:gd name="connsiteY288" fmla="*/ 291008 h 411927"/>
                <a:gd name="connsiteX289" fmla="*/ 154314 w 859545"/>
                <a:gd name="connsiteY289" fmla="*/ 289370 h 411927"/>
                <a:gd name="connsiteX290" fmla="*/ 148390 w 859545"/>
                <a:gd name="connsiteY290" fmla="*/ 287912 h 411927"/>
                <a:gd name="connsiteX291" fmla="*/ 138274 w 859545"/>
                <a:gd name="connsiteY291" fmla="*/ 286521 h 411927"/>
                <a:gd name="connsiteX292" fmla="*/ 134845 w 859545"/>
                <a:gd name="connsiteY292" fmla="*/ 285931 h 411927"/>
                <a:gd name="connsiteX293" fmla="*/ 129264 w 859545"/>
                <a:gd name="connsiteY293" fmla="*/ 286864 h 411927"/>
                <a:gd name="connsiteX294" fmla="*/ 125120 w 859545"/>
                <a:gd name="connsiteY294" fmla="*/ 286941 h 411927"/>
                <a:gd name="connsiteX295" fmla="*/ 118405 w 859545"/>
                <a:gd name="connsiteY295" fmla="*/ 285950 h 411927"/>
                <a:gd name="connsiteX296" fmla="*/ 114576 w 859545"/>
                <a:gd name="connsiteY296" fmla="*/ 284702 h 411927"/>
                <a:gd name="connsiteX297" fmla="*/ 109852 w 859545"/>
                <a:gd name="connsiteY297" fmla="*/ 284664 h 411927"/>
                <a:gd name="connsiteX298" fmla="*/ 106775 w 859545"/>
                <a:gd name="connsiteY298" fmla="*/ 284683 h 411927"/>
                <a:gd name="connsiteX299" fmla="*/ 102670 w 859545"/>
                <a:gd name="connsiteY299" fmla="*/ 284397 h 411927"/>
                <a:gd name="connsiteX300" fmla="*/ 100689 w 859545"/>
                <a:gd name="connsiteY300" fmla="*/ 283578 h 411927"/>
                <a:gd name="connsiteX301" fmla="*/ 98850 w 859545"/>
                <a:gd name="connsiteY301" fmla="*/ 282578 h 411927"/>
                <a:gd name="connsiteX302" fmla="*/ 95402 w 859545"/>
                <a:gd name="connsiteY302" fmla="*/ 282826 h 411927"/>
                <a:gd name="connsiteX303" fmla="*/ 92993 w 859545"/>
                <a:gd name="connsiteY303" fmla="*/ 281826 h 411927"/>
                <a:gd name="connsiteX304" fmla="*/ 90744 w 859545"/>
                <a:gd name="connsiteY304" fmla="*/ 279959 h 411927"/>
                <a:gd name="connsiteX305" fmla="*/ 88392 w 859545"/>
                <a:gd name="connsiteY305" fmla="*/ 279073 h 411927"/>
                <a:gd name="connsiteX306" fmla="*/ 85820 w 859545"/>
                <a:gd name="connsiteY306" fmla="*/ 279130 h 411927"/>
                <a:gd name="connsiteX307" fmla="*/ 84763 w 859545"/>
                <a:gd name="connsiteY307" fmla="*/ 279959 h 411927"/>
                <a:gd name="connsiteX308" fmla="*/ 83772 w 859545"/>
                <a:gd name="connsiteY308" fmla="*/ 279883 h 411927"/>
                <a:gd name="connsiteX309" fmla="*/ 83134 w 859545"/>
                <a:gd name="connsiteY309" fmla="*/ 277358 h 411927"/>
                <a:gd name="connsiteX310" fmla="*/ 80724 w 859545"/>
                <a:gd name="connsiteY310" fmla="*/ 273272 h 411927"/>
                <a:gd name="connsiteX311" fmla="*/ 80363 w 859545"/>
                <a:gd name="connsiteY311" fmla="*/ 271434 h 411927"/>
                <a:gd name="connsiteX312" fmla="*/ 78886 w 859545"/>
                <a:gd name="connsiteY312" fmla="*/ 269319 h 411927"/>
                <a:gd name="connsiteX313" fmla="*/ 78019 w 859545"/>
                <a:gd name="connsiteY313" fmla="*/ 267395 h 411927"/>
                <a:gd name="connsiteX314" fmla="*/ 78257 w 859545"/>
                <a:gd name="connsiteY314" fmla="*/ 264738 h 411927"/>
                <a:gd name="connsiteX315" fmla="*/ 79296 w 859545"/>
                <a:gd name="connsiteY315" fmla="*/ 259566 h 411927"/>
                <a:gd name="connsiteX316" fmla="*/ 81610 w 859545"/>
                <a:gd name="connsiteY316" fmla="*/ 254880 h 411927"/>
                <a:gd name="connsiteX317" fmla="*/ 83115 w 859545"/>
                <a:gd name="connsiteY317" fmla="*/ 253660 h 411927"/>
                <a:gd name="connsiteX318" fmla="*/ 84039 w 859545"/>
                <a:gd name="connsiteY318" fmla="*/ 252269 h 411927"/>
                <a:gd name="connsiteX319" fmla="*/ 85982 w 859545"/>
                <a:gd name="connsiteY319" fmla="*/ 249841 h 411927"/>
                <a:gd name="connsiteX320" fmla="*/ 87106 w 859545"/>
                <a:gd name="connsiteY320" fmla="*/ 247898 h 411927"/>
                <a:gd name="connsiteX321" fmla="*/ 86973 w 859545"/>
                <a:gd name="connsiteY321" fmla="*/ 245231 h 411927"/>
                <a:gd name="connsiteX322" fmla="*/ 85649 w 859545"/>
                <a:gd name="connsiteY322" fmla="*/ 242449 h 411927"/>
                <a:gd name="connsiteX323" fmla="*/ 84696 w 859545"/>
                <a:gd name="connsiteY323" fmla="*/ 238858 h 411927"/>
                <a:gd name="connsiteX324" fmla="*/ 84867 w 859545"/>
                <a:gd name="connsiteY324" fmla="*/ 236791 h 411927"/>
                <a:gd name="connsiteX325" fmla="*/ 86296 w 859545"/>
                <a:gd name="connsiteY325" fmla="*/ 234334 h 411927"/>
                <a:gd name="connsiteX326" fmla="*/ 87973 w 859545"/>
                <a:gd name="connsiteY326" fmla="*/ 228876 h 411927"/>
                <a:gd name="connsiteX327" fmla="*/ 87830 w 859545"/>
                <a:gd name="connsiteY327" fmla="*/ 227438 h 411927"/>
                <a:gd name="connsiteX328" fmla="*/ 87173 w 859545"/>
                <a:gd name="connsiteY328" fmla="*/ 226295 h 411927"/>
                <a:gd name="connsiteX329" fmla="*/ 87001 w 859545"/>
                <a:gd name="connsiteY329" fmla="*/ 223752 h 411927"/>
                <a:gd name="connsiteX330" fmla="*/ 86677 w 859545"/>
                <a:gd name="connsiteY330" fmla="*/ 220342 h 411927"/>
                <a:gd name="connsiteX331" fmla="*/ 84668 w 859545"/>
                <a:gd name="connsiteY331" fmla="*/ 215112 h 411927"/>
                <a:gd name="connsiteX332" fmla="*/ 83582 w 859545"/>
                <a:gd name="connsiteY332" fmla="*/ 212331 h 411927"/>
                <a:gd name="connsiteX333" fmla="*/ 81677 w 859545"/>
                <a:gd name="connsiteY333" fmla="*/ 211131 h 411927"/>
                <a:gd name="connsiteX334" fmla="*/ 79448 w 859545"/>
                <a:gd name="connsiteY334" fmla="*/ 210407 h 411927"/>
                <a:gd name="connsiteX335" fmla="*/ 77524 w 859545"/>
                <a:gd name="connsiteY335" fmla="*/ 206635 h 411927"/>
                <a:gd name="connsiteX336" fmla="*/ 75105 w 859545"/>
                <a:gd name="connsiteY336" fmla="*/ 202178 h 411927"/>
                <a:gd name="connsiteX337" fmla="*/ 73590 w 859545"/>
                <a:gd name="connsiteY337" fmla="*/ 199377 h 411927"/>
                <a:gd name="connsiteX338" fmla="*/ 73066 w 859545"/>
                <a:gd name="connsiteY338" fmla="*/ 197663 h 411927"/>
                <a:gd name="connsiteX339" fmla="*/ 72828 w 859545"/>
                <a:gd name="connsiteY339" fmla="*/ 194548 h 411927"/>
                <a:gd name="connsiteX340" fmla="*/ 71694 w 859545"/>
                <a:gd name="connsiteY340" fmla="*/ 190767 h 411927"/>
                <a:gd name="connsiteX341" fmla="*/ 70504 w 859545"/>
                <a:gd name="connsiteY341" fmla="*/ 188690 h 411927"/>
                <a:gd name="connsiteX342" fmla="*/ 69618 w 859545"/>
                <a:gd name="connsiteY342" fmla="*/ 187090 h 411927"/>
                <a:gd name="connsiteX343" fmla="*/ 69161 w 859545"/>
                <a:gd name="connsiteY343" fmla="*/ 184795 h 411927"/>
                <a:gd name="connsiteX344" fmla="*/ 68704 w 859545"/>
                <a:gd name="connsiteY344" fmla="*/ 183956 h 411927"/>
                <a:gd name="connsiteX345" fmla="*/ 65427 w 859545"/>
                <a:gd name="connsiteY345" fmla="*/ 182937 h 411927"/>
                <a:gd name="connsiteX346" fmla="*/ 63084 w 859545"/>
                <a:gd name="connsiteY346" fmla="*/ 181223 h 411927"/>
                <a:gd name="connsiteX347" fmla="*/ 62112 w 859545"/>
                <a:gd name="connsiteY347" fmla="*/ 178918 h 411927"/>
                <a:gd name="connsiteX348" fmla="*/ 61769 w 859545"/>
                <a:gd name="connsiteY348" fmla="*/ 177051 h 411927"/>
                <a:gd name="connsiteX349" fmla="*/ 61065 w 859545"/>
                <a:gd name="connsiteY349" fmla="*/ 175965 h 411927"/>
                <a:gd name="connsiteX350" fmla="*/ 59217 w 859545"/>
                <a:gd name="connsiteY350" fmla="*/ 175622 h 411927"/>
                <a:gd name="connsiteX351" fmla="*/ 57931 w 859545"/>
                <a:gd name="connsiteY351" fmla="*/ 177298 h 411927"/>
                <a:gd name="connsiteX352" fmla="*/ 55826 w 859545"/>
                <a:gd name="connsiteY352" fmla="*/ 178137 h 411927"/>
                <a:gd name="connsiteX353" fmla="*/ 54397 w 859545"/>
                <a:gd name="connsiteY353" fmla="*/ 177984 h 411927"/>
                <a:gd name="connsiteX354" fmla="*/ 52997 w 859545"/>
                <a:gd name="connsiteY354" fmla="*/ 176974 h 411927"/>
                <a:gd name="connsiteX355" fmla="*/ 52131 w 859545"/>
                <a:gd name="connsiteY355" fmla="*/ 175917 h 411927"/>
                <a:gd name="connsiteX356" fmla="*/ 50663 w 859545"/>
                <a:gd name="connsiteY356" fmla="*/ 174727 h 411927"/>
                <a:gd name="connsiteX357" fmla="*/ 48587 w 859545"/>
                <a:gd name="connsiteY357" fmla="*/ 170945 h 411927"/>
                <a:gd name="connsiteX358" fmla="*/ 46406 w 859545"/>
                <a:gd name="connsiteY358" fmla="*/ 169945 h 411927"/>
                <a:gd name="connsiteX359" fmla="*/ 42406 w 859545"/>
                <a:gd name="connsiteY359" fmla="*/ 170116 h 411927"/>
                <a:gd name="connsiteX360" fmla="*/ 38843 w 859545"/>
                <a:gd name="connsiteY360" fmla="*/ 171869 h 411927"/>
                <a:gd name="connsiteX361" fmla="*/ 36690 w 859545"/>
                <a:gd name="connsiteY361" fmla="*/ 171593 h 411927"/>
                <a:gd name="connsiteX362" fmla="*/ 34861 w 859545"/>
                <a:gd name="connsiteY362" fmla="*/ 171002 h 411927"/>
                <a:gd name="connsiteX363" fmla="*/ 32823 w 859545"/>
                <a:gd name="connsiteY363" fmla="*/ 169116 h 411927"/>
                <a:gd name="connsiteX364" fmla="*/ 31395 w 859545"/>
                <a:gd name="connsiteY364" fmla="*/ 167554 h 411927"/>
                <a:gd name="connsiteX365" fmla="*/ 29270 w 859545"/>
                <a:gd name="connsiteY365" fmla="*/ 167049 h 411927"/>
                <a:gd name="connsiteX366" fmla="*/ 25089 w 859545"/>
                <a:gd name="connsiteY366" fmla="*/ 164297 h 411927"/>
                <a:gd name="connsiteX367" fmla="*/ 22260 w 859545"/>
                <a:gd name="connsiteY367" fmla="*/ 162315 h 411927"/>
                <a:gd name="connsiteX368" fmla="*/ 22022 w 859545"/>
                <a:gd name="connsiteY368" fmla="*/ 158420 h 411927"/>
                <a:gd name="connsiteX369" fmla="*/ 20688 w 859545"/>
                <a:gd name="connsiteY369" fmla="*/ 155734 h 411927"/>
                <a:gd name="connsiteX370" fmla="*/ 17926 w 859545"/>
                <a:gd name="connsiteY370" fmla="*/ 154972 h 411927"/>
                <a:gd name="connsiteX371" fmla="*/ 15145 w 859545"/>
                <a:gd name="connsiteY371" fmla="*/ 152210 h 411927"/>
                <a:gd name="connsiteX372" fmla="*/ 11087 w 859545"/>
                <a:gd name="connsiteY372" fmla="*/ 150724 h 411927"/>
                <a:gd name="connsiteX373" fmla="*/ 8534 w 859545"/>
                <a:gd name="connsiteY373" fmla="*/ 149571 h 411927"/>
                <a:gd name="connsiteX374" fmla="*/ 6315 w 859545"/>
                <a:gd name="connsiteY374" fmla="*/ 148876 h 411927"/>
                <a:gd name="connsiteX375" fmla="*/ 5991 w 859545"/>
                <a:gd name="connsiteY375" fmla="*/ 147828 h 411927"/>
                <a:gd name="connsiteX376" fmla="*/ 6125 w 859545"/>
                <a:gd name="connsiteY376" fmla="*/ 146933 h 411927"/>
                <a:gd name="connsiteX377" fmla="*/ 7144 w 859545"/>
                <a:gd name="connsiteY377" fmla="*/ 145437 h 411927"/>
                <a:gd name="connsiteX378" fmla="*/ 8211 w 859545"/>
                <a:gd name="connsiteY378" fmla="*/ 144037 h 411927"/>
                <a:gd name="connsiteX379" fmla="*/ 8468 w 859545"/>
                <a:gd name="connsiteY379" fmla="*/ 142742 h 411927"/>
                <a:gd name="connsiteX380" fmla="*/ 7611 w 859545"/>
                <a:gd name="connsiteY380" fmla="*/ 141599 h 411927"/>
                <a:gd name="connsiteX381" fmla="*/ 5315 w 859545"/>
                <a:gd name="connsiteY381" fmla="*/ 140398 h 411927"/>
                <a:gd name="connsiteX382" fmla="*/ 2362 w 859545"/>
                <a:gd name="connsiteY382" fmla="*/ 139322 h 411927"/>
                <a:gd name="connsiteX383" fmla="*/ 1762 w 859545"/>
                <a:gd name="connsiteY383" fmla="*/ 137541 h 411927"/>
                <a:gd name="connsiteX384" fmla="*/ 0 w 859545"/>
                <a:gd name="connsiteY384" fmla="*/ 135684 h 411927"/>
                <a:gd name="connsiteX385" fmla="*/ 305 w 859545"/>
                <a:gd name="connsiteY385" fmla="*/ 134188 h 411927"/>
                <a:gd name="connsiteX386" fmla="*/ 1705 w 859545"/>
                <a:gd name="connsiteY386" fmla="*/ 133093 h 411927"/>
                <a:gd name="connsiteX387" fmla="*/ 3115 w 859545"/>
                <a:gd name="connsiteY387" fmla="*/ 132283 h 411927"/>
                <a:gd name="connsiteX388" fmla="*/ 3448 w 859545"/>
                <a:gd name="connsiteY388" fmla="*/ 130873 h 411927"/>
                <a:gd name="connsiteX389" fmla="*/ 2438 w 859545"/>
                <a:gd name="connsiteY389" fmla="*/ 129578 h 411927"/>
                <a:gd name="connsiteX390" fmla="*/ 1953 w 859545"/>
                <a:gd name="connsiteY390" fmla="*/ 127616 h 411927"/>
                <a:gd name="connsiteX391" fmla="*/ 2191 w 859545"/>
                <a:gd name="connsiteY391" fmla="*/ 126149 h 411927"/>
                <a:gd name="connsiteX392" fmla="*/ 1895 w 859545"/>
                <a:gd name="connsiteY392" fmla="*/ 124273 h 411927"/>
                <a:gd name="connsiteX393" fmla="*/ 2000 w 859545"/>
                <a:gd name="connsiteY393" fmla="*/ 124282 h 411927"/>
                <a:gd name="connsiteX394" fmla="*/ 5115 w 859545"/>
                <a:gd name="connsiteY394" fmla="*/ 124177 h 411927"/>
                <a:gd name="connsiteX395" fmla="*/ 6544 w 859545"/>
                <a:gd name="connsiteY395" fmla="*/ 123272 h 411927"/>
                <a:gd name="connsiteX396" fmla="*/ 7620 w 859545"/>
                <a:gd name="connsiteY396" fmla="*/ 121929 h 411927"/>
                <a:gd name="connsiteX397" fmla="*/ 9953 w 859545"/>
                <a:gd name="connsiteY397" fmla="*/ 120434 h 411927"/>
                <a:gd name="connsiteX398" fmla="*/ 10449 w 859545"/>
                <a:gd name="connsiteY398" fmla="*/ 118720 h 411927"/>
                <a:gd name="connsiteX399" fmla="*/ 10487 w 859545"/>
                <a:gd name="connsiteY399" fmla="*/ 115319 h 411927"/>
                <a:gd name="connsiteX400" fmla="*/ 12011 w 859545"/>
                <a:gd name="connsiteY400" fmla="*/ 112443 h 411927"/>
                <a:gd name="connsiteX401" fmla="*/ 15887 w 859545"/>
                <a:gd name="connsiteY401" fmla="*/ 111585 h 411927"/>
                <a:gd name="connsiteX402" fmla="*/ 17373 w 859545"/>
                <a:gd name="connsiteY402" fmla="*/ 111166 h 411927"/>
                <a:gd name="connsiteX403" fmla="*/ 18955 w 859545"/>
                <a:gd name="connsiteY403" fmla="*/ 111585 h 411927"/>
                <a:gd name="connsiteX404" fmla="*/ 21412 w 859545"/>
                <a:gd name="connsiteY404" fmla="*/ 111176 h 411927"/>
                <a:gd name="connsiteX405" fmla="*/ 23784 w 859545"/>
                <a:gd name="connsiteY405" fmla="*/ 111033 h 411927"/>
                <a:gd name="connsiteX406" fmla="*/ 25108 w 859545"/>
                <a:gd name="connsiteY406" fmla="*/ 111919 h 411927"/>
                <a:gd name="connsiteX407" fmla="*/ 26861 w 859545"/>
                <a:gd name="connsiteY407" fmla="*/ 112662 h 411927"/>
                <a:gd name="connsiteX408" fmla="*/ 29099 w 859545"/>
                <a:gd name="connsiteY408" fmla="*/ 112576 h 411927"/>
                <a:gd name="connsiteX409" fmla="*/ 29861 w 859545"/>
                <a:gd name="connsiteY409" fmla="*/ 111223 h 411927"/>
                <a:gd name="connsiteX410" fmla="*/ 29956 w 859545"/>
                <a:gd name="connsiteY410" fmla="*/ 109328 h 411927"/>
                <a:gd name="connsiteX411" fmla="*/ 30918 w 859545"/>
                <a:gd name="connsiteY411" fmla="*/ 108833 h 411927"/>
                <a:gd name="connsiteX412" fmla="*/ 32128 w 859545"/>
                <a:gd name="connsiteY412" fmla="*/ 110147 h 411927"/>
                <a:gd name="connsiteX413" fmla="*/ 32814 w 859545"/>
                <a:gd name="connsiteY413" fmla="*/ 111128 h 411927"/>
                <a:gd name="connsiteX414" fmla="*/ 33814 w 859545"/>
                <a:gd name="connsiteY414" fmla="*/ 111576 h 411927"/>
                <a:gd name="connsiteX415" fmla="*/ 36519 w 859545"/>
                <a:gd name="connsiteY415" fmla="*/ 110404 h 411927"/>
                <a:gd name="connsiteX416" fmla="*/ 38405 w 859545"/>
                <a:gd name="connsiteY416" fmla="*/ 109138 h 411927"/>
                <a:gd name="connsiteX417" fmla="*/ 39024 w 859545"/>
                <a:gd name="connsiteY417" fmla="*/ 106528 h 411927"/>
                <a:gd name="connsiteX418" fmla="*/ 40119 w 859545"/>
                <a:gd name="connsiteY418" fmla="*/ 105242 h 411927"/>
                <a:gd name="connsiteX419" fmla="*/ 41586 w 859545"/>
                <a:gd name="connsiteY419" fmla="*/ 105899 h 411927"/>
                <a:gd name="connsiteX420" fmla="*/ 44168 w 859545"/>
                <a:gd name="connsiteY420" fmla="*/ 105880 h 411927"/>
                <a:gd name="connsiteX421" fmla="*/ 46291 w 859545"/>
                <a:gd name="connsiteY421" fmla="*/ 103861 h 411927"/>
                <a:gd name="connsiteX422" fmla="*/ 49082 w 859545"/>
                <a:gd name="connsiteY422" fmla="*/ 102251 h 411927"/>
                <a:gd name="connsiteX423" fmla="*/ 51082 w 859545"/>
                <a:gd name="connsiteY423" fmla="*/ 101517 h 411927"/>
                <a:gd name="connsiteX424" fmla="*/ 51482 w 859545"/>
                <a:gd name="connsiteY424" fmla="*/ 100155 h 411927"/>
                <a:gd name="connsiteX425" fmla="*/ 50549 w 859545"/>
                <a:gd name="connsiteY425" fmla="*/ 97146 h 411927"/>
                <a:gd name="connsiteX426" fmla="*/ 50806 w 859545"/>
                <a:gd name="connsiteY426" fmla="*/ 93850 h 411927"/>
                <a:gd name="connsiteX427" fmla="*/ 53483 w 859545"/>
                <a:gd name="connsiteY427" fmla="*/ 91983 h 411927"/>
                <a:gd name="connsiteX428" fmla="*/ 57065 w 859545"/>
                <a:gd name="connsiteY428" fmla="*/ 91764 h 411927"/>
                <a:gd name="connsiteX429" fmla="*/ 59722 w 859545"/>
                <a:gd name="connsiteY429" fmla="*/ 90478 h 411927"/>
                <a:gd name="connsiteX430" fmla="*/ 60455 w 859545"/>
                <a:gd name="connsiteY430" fmla="*/ 86954 h 411927"/>
                <a:gd name="connsiteX431" fmla="*/ 61769 w 859545"/>
                <a:gd name="connsiteY431" fmla="*/ 85944 h 411927"/>
                <a:gd name="connsiteX432" fmla="*/ 63094 w 859545"/>
                <a:gd name="connsiteY432" fmla="*/ 85544 h 411927"/>
                <a:gd name="connsiteX433" fmla="*/ 66323 w 859545"/>
                <a:gd name="connsiteY433" fmla="*/ 84992 h 411927"/>
                <a:gd name="connsiteX434" fmla="*/ 68646 w 859545"/>
                <a:gd name="connsiteY434" fmla="*/ 83553 h 411927"/>
                <a:gd name="connsiteX435" fmla="*/ 70085 w 859545"/>
                <a:gd name="connsiteY435" fmla="*/ 82896 h 411927"/>
                <a:gd name="connsiteX436" fmla="*/ 74143 w 859545"/>
                <a:gd name="connsiteY436" fmla="*/ 80963 h 411927"/>
                <a:gd name="connsiteX437" fmla="*/ 77838 w 859545"/>
                <a:gd name="connsiteY437" fmla="*/ 80591 h 411927"/>
                <a:gd name="connsiteX438" fmla="*/ 79420 w 859545"/>
                <a:gd name="connsiteY438" fmla="*/ 79048 h 411927"/>
                <a:gd name="connsiteX439" fmla="*/ 80658 w 859545"/>
                <a:gd name="connsiteY439" fmla="*/ 77105 h 411927"/>
                <a:gd name="connsiteX440" fmla="*/ 82734 w 859545"/>
                <a:gd name="connsiteY440" fmla="*/ 76362 h 411927"/>
                <a:gd name="connsiteX441" fmla="*/ 84839 w 859545"/>
                <a:gd name="connsiteY441" fmla="*/ 74676 h 411927"/>
                <a:gd name="connsiteX442" fmla="*/ 87630 w 859545"/>
                <a:gd name="connsiteY442" fmla="*/ 72533 h 411927"/>
                <a:gd name="connsiteX443" fmla="*/ 88735 w 859545"/>
                <a:gd name="connsiteY443" fmla="*/ 72228 h 411927"/>
                <a:gd name="connsiteX444" fmla="*/ 93307 w 859545"/>
                <a:gd name="connsiteY444" fmla="*/ 70980 h 411927"/>
                <a:gd name="connsiteX445" fmla="*/ 95098 w 859545"/>
                <a:gd name="connsiteY445" fmla="*/ 70523 h 411927"/>
                <a:gd name="connsiteX446" fmla="*/ 96174 w 859545"/>
                <a:gd name="connsiteY446" fmla="*/ 70247 h 411927"/>
                <a:gd name="connsiteX447" fmla="*/ 98155 w 859545"/>
                <a:gd name="connsiteY447" fmla="*/ 70333 h 411927"/>
                <a:gd name="connsiteX448" fmla="*/ 98993 w 859545"/>
                <a:gd name="connsiteY448" fmla="*/ 68056 h 411927"/>
                <a:gd name="connsiteX449" fmla="*/ 101003 w 859545"/>
                <a:gd name="connsiteY449" fmla="*/ 66389 h 411927"/>
                <a:gd name="connsiteX450" fmla="*/ 103022 w 859545"/>
                <a:gd name="connsiteY450" fmla="*/ 65827 h 411927"/>
                <a:gd name="connsiteX451" fmla="*/ 104004 w 859545"/>
                <a:gd name="connsiteY451" fmla="*/ 64160 h 411927"/>
                <a:gd name="connsiteX452" fmla="*/ 105937 w 859545"/>
                <a:gd name="connsiteY452" fmla="*/ 62036 h 411927"/>
                <a:gd name="connsiteX453" fmla="*/ 108556 w 859545"/>
                <a:gd name="connsiteY453" fmla="*/ 60865 h 411927"/>
                <a:gd name="connsiteX454" fmla="*/ 112623 w 859545"/>
                <a:gd name="connsiteY454" fmla="*/ 60684 h 411927"/>
                <a:gd name="connsiteX455" fmla="*/ 116567 w 859545"/>
                <a:gd name="connsiteY455" fmla="*/ 60922 h 411927"/>
                <a:gd name="connsiteX456" fmla="*/ 118939 w 859545"/>
                <a:gd name="connsiteY456" fmla="*/ 60560 h 411927"/>
                <a:gd name="connsiteX457" fmla="*/ 120882 w 859545"/>
                <a:gd name="connsiteY457" fmla="*/ 57417 h 411927"/>
                <a:gd name="connsiteX458" fmla="*/ 121253 w 859545"/>
                <a:gd name="connsiteY458" fmla="*/ 55864 h 411927"/>
                <a:gd name="connsiteX459" fmla="*/ 121701 w 859545"/>
                <a:gd name="connsiteY459" fmla="*/ 54273 h 411927"/>
                <a:gd name="connsiteX460" fmla="*/ 123282 w 859545"/>
                <a:gd name="connsiteY460" fmla="*/ 53664 h 411927"/>
                <a:gd name="connsiteX461" fmla="*/ 125187 w 859545"/>
                <a:gd name="connsiteY461" fmla="*/ 56245 h 411927"/>
                <a:gd name="connsiteX462" fmla="*/ 126797 w 859545"/>
                <a:gd name="connsiteY462" fmla="*/ 57845 h 411927"/>
                <a:gd name="connsiteX463" fmla="*/ 129264 w 859545"/>
                <a:gd name="connsiteY463" fmla="*/ 59512 h 411927"/>
                <a:gd name="connsiteX464" fmla="*/ 130540 w 859545"/>
                <a:gd name="connsiteY464" fmla="*/ 61074 h 411927"/>
                <a:gd name="connsiteX465" fmla="*/ 132007 w 859545"/>
                <a:gd name="connsiteY465" fmla="*/ 61293 h 411927"/>
                <a:gd name="connsiteX466" fmla="*/ 133541 w 859545"/>
                <a:gd name="connsiteY466" fmla="*/ 60122 h 411927"/>
                <a:gd name="connsiteX467" fmla="*/ 134626 w 859545"/>
                <a:gd name="connsiteY467" fmla="*/ 57274 h 411927"/>
                <a:gd name="connsiteX468" fmla="*/ 136684 w 859545"/>
                <a:gd name="connsiteY468" fmla="*/ 56836 h 411927"/>
                <a:gd name="connsiteX469" fmla="*/ 138951 w 859545"/>
                <a:gd name="connsiteY469" fmla="*/ 57293 h 411927"/>
                <a:gd name="connsiteX470" fmla="*/ 139551 w 859545"/>
                <a:gd name="connsiteY470" fmla="*/ 58693 h 411927"/>
                <a:gd name="connsiteX471" fmla="*/ 139741 w 859545"/>
                <a:gd name="connsiteY471" fmla="*/ 60065 h 411927"/>
                <a:gd name="connsiteX472" fmla="*/ 140779 w 859545"/>
                <a:gd name="connsiteY472" fmla="*/ 62503 h 411927"/>
                <a:gd name="connsiteX473" fmla="*/ 143275 w 859545"/>
                <a:gd name="connsiteY473" fmla="*/ 64627 h 411927"/>
                <a:gd name="connsiteX474" fmla="*/ 146466 w 859545"/>
                <a:gd name="connsiteY474" fmla="*/ 64522 h 411927"/>
                <a:gd name="connsiteX475" fmla="*/ 147752 w 859545"/>
                <a:gd name="connsiteY475" fmla="*/ 64141 h 411927"/>
                <a:gd name="connsiteX476" fmla="*/ 150857 w 859545"/>
                <a:gd name="connsiteY476" fmla="*/ 64436 h 411927"/>
                <a:gd name="connsiteX477" fmla="*/ 153914 w 859545"/>
                <a:gd name="connsiteY477" fmla="*/ 64894 h 411927"/>
                <a:gd name="connsiteX478" fmla="*/ 157248 w 859545"/>
                <a:gd name="connsiteY478" fmla="*/ 65399 h 411927"/>
                <a:gd name="connsiteX479" fmla="*/ 158220 w 859545"/>
                <a:gd name="connsiteY479" fmla="*/ 65475 h 411927"/>
                <a:gd name="connsiteX480" fmla="*/ 161792 w 859545"/>
                <a:gd name="connsiteY480" fmla="*/ 65732 h 411927"/>
                <a:gd name="connsiteX481" fmla="*/ 166983 w 859545"/>
                <a:gd name="connsiteY481" fmla="*/ 66104 h 411927"/>
                <a:gd name="connsiteX482" fmla="*/ 169278 w 859545"/>
                <a:gd name="connsiteY482" fmla="*/ 65932 h 411927"/>
                <a:gd name="connsiteX483" fmla="*/ 173964 w 859545"/>
                <a:gd name="connsiteY483" fmla="*/ 66627 h 411927"/>
                <a:gd name="connsiteX484" fmla="*/ 174917 w 859545"/>
                <a:gd name="connsiteY484" fmla="*/ 68513 h 411927"/>
                <a:gd name="connsiteX485" fmla="*/ 175784 w 859545"/>
                <a:gd name="connsiteY485" fmla="*/ 72971 h 411927"/>
                <a:gd name="connsiteX486" fmla="*/ 176517 w 859545"/>
                <a:gd name="connsiteY486" fmla="*/ 77210 h 411927"/>
                <a:gd name="connsiteX487" fmla="*/ 176736 w 859545"/>
                <a:gd name="connsiteY487" fmla="*/ 80610 h 411927"/>
                <a:gd name="connsiteX488" fmla="*/ 177955 w 859545"/>
                <a:gd name="connsiteY488" fmla="*/ 82372 h 411927"/>
                <a:gd name="connsiteX489" fmla="*/ 179508 w 859545"/>
                <a:gd name="connsiteY489" fmla="*/ 82944 h 411927"/>
                <a:gd name="connsiteX490" fmla="*/ 180537 w 859545"/>
                <a:gd name="connsiteY490" fmla="*/ 84315 h 411927"/>
                <a:gd name="connsiteX491" fmla="*/ 182346 w 859545"/>
                <a:gd name="connsiteY491" fmla="*/ 86182 h 411927"/>
                <a:gd name="connsiteX492" fmla="*/ 183680 w 859545"/>
                <a:gd name="connsiteY492" fmla="*/ 88849 h 411927"/>
                <a:gd name="connsiteX493" fmla="*/ 185309 w 859545"/>
                <a:gd name="connsiteY493" fmla="*/ 88668 h 411927"/>
                <a:gd name="connsiteX494" fmla="*/ 186442 w 859545"/>
                <a:gd name="connsiteY494" fmla="*/ 88040 h 411927"/>
                <a:gd name="connsiteX495" fmla="*/ 188938 w 859545"/>
                <a:gd name="connsiteY495" fmla="*/ 87839 h 411927"/>
                <a:gd name="connsiteX496" fmla="*/ 192119 w 859545"/>
                <a:gd name="connsiteY496" fmla="*/ 88021 h 411927"/>
                <a:gd name="connsiteX497" fmla="*/ 194339 w 859545"/>
                <a:gd name="connsiteY497" fmla="*/ 89487 h 411927"/>
                <a:gd name="connsiteX498" fmla="*/ 195167 w 859545"/>
                <a:gd name="connsiteY498" fmla="*/ 91430 h 411927"/>
                <a:gd name="connsiteX499" fmla="*/ 196968 w 859545"/>
                <a:gd name="connsiteY499" fmla="*/ 92507 h 411927"/>
                <a:gd name="connsiteX500" fmla="*/ 198425 w 859545"/>
                <a:gd name="connsiteY500" fmla="*/ 92164 h 411927"/>
                <a:gd name="connsiteX501" fmla="*/ 202787 w 859545"/>
                <a:gd name="connsiteY501" fmla="*/ 92154 h 411927"/>
                <a:gd name="connsiteX502" fmla="*/ 204292 w 859545"/>
                <a:gd name="connsiteY502" fmla="*/ 92269 h 411927"/>
                <a:gd name="connsiteX503" fmla="*/ 205797 w 859545"/>
                <a:gd name="connsiteY503" fmla="*/ 93336 h 411927"/>
                <a:gd name="connsiteX504" fmla="*/ 207959 w 859545"/>
                <a:gd name="connsiteY504" fmla="*/ 93516 h 411927"/>
                <a:gd name="connsiteX505" fmla="*/ 209150 w 859545"/>
                <a:gd name="connsiteY505" fmla="*/ 92164 h 411927"/>
                <a:gd name="connsiteX506" fmla="*/ 212913 w 859545"/>
                <a:gd name="connsiteY506" fmla="*/ 91240 h 411927"/>
                <a:gd name="connsiteX507" fmla="*/ 215084 w 859545"/>
                <a:gd name="connsiteY507" fmla="*/ 89316 h 411927"/>
                <a:gd name="connsiteX508" fmla="*/ 216761 w 859545"/>
                <a:gd name="connsiteY508" fmla="*/ 89297 h 411927"/>
                <a:gd name="connsiteX509" fmla="*/ 218027 w 859545"/>
                <a:gd name="connsiteY509" fmla="*/ 90230 h 411927"/>
                <a:gd name="connsiteX510" fmla="*/ 218999 w 859545"/>
                <a:gd name="connsiteY510" fmla="*/ 91488 h 411927"/>
                <a:gd name="connsiteX511" fmla="*/ 220437 w 859545"/>
                <a:gd name="connsiteY511" fmla="*/ 90926 h 411927"/>
                <a:gd name="connsiteX512" fmla="*/ 221218 w 859545"/>
                <a:gd name="connsiteY512" fmla="*/ 89888 h 411927"/>
                <a:gd name="connsiteX513" fmla="*/ 222475 w 859545"/>
                <a:gd name="connsiteY513" fmla="*/ 89888 h 411927"/>
                <a:gd name="connsiteX514" fmla="*/ 223704 w 859545"/>
                <a:gd name="connsiteY514" fmla="*/ 90564 h 411927"/>
                <a:gd name="connsiteX515" fmla="*/ 226857 w 859545"/>
                <a:gd name="connsiteY515" fmla="*/ 91735 h 411927"/>
                <a:gd name="connsiteX516" fmla="*/ 229143 w 859545"/>
                <a:gd name="connsiteY516" fmla="*/ 93926 h 411927"/>
                <a:gd name="connsiteX517" fmla="*/ 230905 w 859545"/>
                <a:gd name="connsiteY517" fmla="*/ 94145 h 411927"/>
                <a:gd name="connsiteX518" fmla="*/ 233191 w 859545"/>
                <a:gd name="connsiteY518" fmla="*/ 93497 h 411927"/>
                <a:gd name="connsiteX519" fmla="*/ 234239 w 859545"/>
                <a:gd name="connsiteY519" fmla="*/ 93202 h 411927"/>
                <a:gd name="connsiteX520" fmla="*/ 235239 w 859545"/>
                <a:gd name="connsiteY520" fmla="*/ 94288 h 411927"/>
                <a:gd name="connsiteX521" fmla="*/ 236715 w 859545"/>
                <a:gd name="connsiteY521" fmla="*/ 94869 h 411927"/>
                <a:gd name="connsiteX522" fmla="*/ 237830 w 859545"/>
                <a:gd name="connsiteY522" fmla="*/ 94069 h 411927"/>
                <a:gd name="connsiteX523" fmla="*/ 239744 w 859545"/>
                <a:gd name="connsiteY523" fmla="*/ 93497 h 411927"/>
                <a:gd name="connsiteX524" fmla="*/ 247069 w 859545"/>
                <a:gd name="connsiteY524" fmla="*/ 94688 h 411927"/>
                <a:gd name="connsiteX525" fmla="*/ 248755 w 859545"/>
                <a:gd name="connsiteY525" fmla="*/ 96879 h 411927"/>
                <a:gd name="connsiteX526" fmla="*/ 250060 w 859545"/>
                <a:gd name="connsiteY526" fmla="*/ 97907 h 411927"/>
                <a:gd name="connsiteX527" fmla="*/ 251107 w 859545"/>
                <a:gd name="connsiteY527" fmla="*/ 99689 h 411927"/>
                <a:gd name="connsiteX528" fmla="*/ 253022 w 859545"/>
                <a:gd name="connsiteY528" fmla="*/ 100965 h 411927"/>
                <a:gd name="connsiteX529" fmla="*/ 257060 w 859545"/>
                <a:gd name="connsiteY529" fmla="*/ 100527 h 411927"/>
                <a:gd name="connsiteX530" fmla="*/ 258632 w 859545"/>
                <a:gd name="connsiteY530" fmla="*/ 99222 h 411927"/>
                <a:gd name="connsiteX531" fmla="*/ 261899 w 859545"/>
                <a:gd name="connsiteY531" fmla="*/ 96326 h 411927"/>
                <a:gd name="connsiteX532" fmla="*/ 263204 w 859545"/>
                <a:gd name="connsiteY532" fmla="*/ 93497 h 411927"/>
                <a:gd name="connsiteX533" fmla="*/ 264852 w 859545"/>
                <a:gd name="connsiteY533" fmla="*/ 92593 h 411927"/>
                <a:gd name="connsiteX534" fmla="*/ 266709 w 859545"/>
                <a:gd name="connsiteY534" fmla="*/ 92126 h 411927"/>
                <a:gd name="connsiteX535" fmla="*/ 268453 w 859545"/>
                <a:gd name="connsiteY535" fmla="*/ 92135 h 411927"/>
                <a:gd name="connsiteX536" fmla="*/ 270272 w 859545"/>
                <a:gd name="connsiteY536" fmla="*/ 92040 h 411927"/>
                <a:gd name="connsiteX537" fmla="*/ 272491 w 859545"/>
                <a:gd name="connsiteY537" fmla="*/ 89964 h 411927"/>
                <a:gd name="connsiteX538" fmla="*/ 274282 w 859545"/>
                <a:gd name="connsiteY538" fmla="*/ 89240 h 411927"/>
                <a:gd name="connsiteX539" fmla="*/ 276940 w 859545"/>
                <a:gd name="connsiteY539" fmla="*/ 86601 h 411927"/>
                <a:gd name="connsiteX540" fmla="*/ 277435 w 859545"/>
                <a:gd name="connsiteY540" fmla="*/ 85411 h 411927"/>
                <a:gd name="connsiteX541" fmla="*/ 278730 w 859545"/>
                <a:gd name="connsiteY541" fmla="*/ 82325 h 411927"/>
                <a:gd name="connsiteX542" fmla="*/ 279530 w 859545"/>
                <a:gd name="connsiteY542" fmla="*/ 80372 h 411927"/>
                <a:gd name="connsiteX543" fmla="*/ 280873 w 859545"/>
                <a:gd name="connsiteY543" fmla="*/ 77248 h 411927"/>
                <a:gd name="connsiteX544" fmla="*/ 281597 w 859545"/>
                <a:gd name="connsiteY544" fmla="*/ 72209 h 411927"/>
                <a:gd name="connsiteX545" fmla="*/ 282007 w 859545"/>
                <a:gd name="connsiteY545" fmla="*/ 69532 h 411927"/>
                <a:gd name="connsiteX546" fmla="*/ 281654 w 859545"/>
                <a:gd name="connsiteY546" fmla="*/ 67599 h 411927"/>
                <a:gd name="connsiteX547" fmla="*/ 280073 w 859545"/>
                <a:gd name="connsiteY547" fmla="*/ 66589 h 411927"/>
                <a:gd name="connsiteX548" fmla="*/ 278063 w 859545"/>
                <a:gd name="connsiteY548" fmla="*/ 66113 h 411927"/>
                <a:gd name="connsiteX549" fmla="*/ 276292 w 859545"/>
                <a:gd name="connsiteY549" fmla="*/ 64637 h 411927"/>
                <a:gd name="connsiteX550" fmla="*/ 274977 w 859545"/>
                <a:gd name="connsiteY550" fmla="*/ 62913 h 411927"/>
                <a:gd name="connsiteX551" fmla="*/ 274206 w 859545"/>
                <a:gd name="connsiteY551" fmla="*/ 60503 h 411927"/>
                <a:gd name="connsiteX552" fmla="*/ 273168 w 859545"/>
                <a:gd name="connsiteY552" fmla="*/ 57674 h 411927"/>
                <a:gd name="connsiteX553" fmla="*/ 273225 w 859545"/>
                <a:gd name="connsiteY553" fmla="*/ 55626 h 411927"/>
                <a:gd name="connsiteX554" fmla="*/ 272929 w 859545"/>
                <a:gd name="connsiteY554" fmla="*/ 54045 h 411927"/>
                <a:gd name="connsiteX555" fmla="*/ 272043 w 859545"/>
                <a:gd name="connsiteY555" fmla="*/ 52692 h 411927"/>
                <a:gd name="connsiteX556" fmla="*/ 270339 w 859545"/>
                <a:gd name="connsiteY556" fmla="*/ 50320 h 411927"/>
                <a:gd name="connsiteX557" fmla="*/ 269510 w 859545"/>
                <a:gd name="connsiteY557" fmla="*/ 48549 h 411927"/>
                <a:gd name="connsiteX558" fmla="*/ 269786 w 859545"/>
                <a:gd name="connsiteY558" fmla="*/ 45729 h 411927"/>
                <a:gd name="connsiteX559" fmla="*/ 271796 w 859545"/>
                <a:gd name="connsiteY559" fmla="*/ 40910 h 411927"/>
                <a:gd name="connsiteX560" fmla="*/ 271986 w 859545"/>
                <a:gd name="connsiteY560" fmla="*/ 38662 h 411927"/>
                <a:gd name="connsiteX561" fmla="*/ 272234 w 859545"/>
                <a:gd name="connsiteY561" fmla="*/ 37271 h 411927"/>
                <a:gd name="connsiteX562" fmla="*/ 272129 w 859545"/>
                <a:gd name="connsiteY562" fmla="*/ 36004 h 411927"/>
                <a:gd name="connsiteX563" fmla="*/ 272758 w 859545"/>
                <a:gd name="connsiteY563" fmla="*/ 33099 h 411927"/>
                <a:gd name="connsiteX564" fmla="*/ 273891 w 859545"/>
                <a:gd name="connsiteY564" fmla="*/ 31880 h 411927"/>
                <a:gd name="connsiteX565" fmla="*/ 275187 w 859545"/>
                <a:gd name="connsiteY565" fmla="*/ 28765 h 411927"/>
                <a:gd name="connsiteX566" fmla="*/ 276930 w 859545"/>
                <a:gd name="connsiteY566" fmla="*/ 27327 h 411927"/>
                <a:gd name="connsiteX567" fmla="*/ 279121 w 859545"/>
                <a:gd name="connsiteY567" fmla="*/ 27232 h 411927"/>
                <a:gd name="connsiteX568" fmla="*/ 280064 w 859545"/>
                <a:gd name="connsiteY568" fmla="*/ 26384 h 411927"/>
                <a:gd name="connsiteX569" fmla="*/ 280521 w 859545"/>
                <a:gd name="connsiteY569" fmla="*/ 23260 h 411927"/>
                <a:gd name="connsiteX570" fmla="*/ 281578 w 859545"/>
                <a:gd name="connsiteY570" fmla="*/ 20850 h 411927"/>
                <a:gd name="connsiteX571" fmla="*/ 282283 w 859545"/>
                <a:gd name="connsiteY571" fmla="*/ 19145 h 411927"/>
                <a:gd name="connsiteX572" fmla="*/ 283616 w 859545"/>
                <a:gd name="connsiteY572" fmla="*/ 17278 h 411927"/>
                <a:gd name="connsiteX573" fmla="*/ 291303 w 859545"/>
                <a:gd name="connsiteY573" fmla="*/ 13678 h 411927"/>
                <a:gd name="connsiteX574" fmla="*/ 294494 w 859545"/>
                <a:gd name="connsiteY574" fmla="*/ 9192 h 411927"/>
                <a:gd name="connsiteX575" fmla="*/ 295627 w 859545"/>
                <a:gd name="connsiteY575" fmla="*/ 6925 h 411927"/>
                <a:gd name="connsiteX576" fmla="*/ 296866 w 859545"/>
                <a:gd name="connsiteY576" fmla="*/ 2048 h 411927"/>
                <a:gd name="connsiteX577" fmla="*/ 298056 w 859545"/>
                <a:gd name="connsiteY577" fmla="*/ 0 h 411927"/>
                <a:gd name="connsiteX578" fmla="*/ 299790 w 859545"/>
                <a:gd name="connsiteY578" fmla="*/ 676 h 411927"/>
                <a:gd name="connsiteX579" fmla="*/ 301828 w 859545"/>
                <a:gd name="connsiteY579" fmla="*/ 3553 h 411927"/>
                <a:gd name="connsiteX580" fmla="*/ 303352 w 859545"/>
                <a:gd name="connsiteY580" fmla="*/ 3581 h 411927"/>
                <a:gd name="connsiteX581" fmla="*/ 305619 w 859545"/>
                <a:gd name="connsiteY581" fmla="*/ 5134 h 411927"/>
                <a:gd name="connsiteX582" fmla="*/ 311801 w 859545"/>
                <a:gd name="connsiteY582" fmla="*/ 8401 h 411927"/>
                <a:gd name="connsiteX583" fmla="*/ 315144 w 859545"/>
                <a:gd name="connsiteY583" fmla="*/ 9420 h 411927"/>
                <a:gd name="connsiteX584" fmla="*/ 317297 w 859545"/>
                <a:gd name="connsiteY584" fmla="*/ 9735 h 411927"/>
                <a:gd name="connsiteX585" fmla="*/ 320145 w 859545"/>
                <a:gd name="connsiteY585" fmla="*/ 10639 h 411927"/>
                <a:gd name="connsiteX586" fmla="*/ 321973 w 859545"/>
                <a:gd name="connsiteY586" fmla="*/ 12544 h 411927"/>
                <a:gd name="connsiteX587" fmla="*/ 325545 w 859545"/>
                <a:gd name="connsiteY587" fmla="*/ 15650 h 411927"/>
                <a:gd name="connsiteX588" fmla="*/ 328565 w 859545"/>
                <a:gd name="connsiteY588" fmla="*/ 16440 h 411927"/>
                <a:gd name="connsiteX589" fmla="*/ 333803 w 859545"/>
                <a:gd name="connsiteY589" fmla="*/ 16755 h 411927"/>
                <a:gd name="connsiteX590" fmla="*/ 340176 w 859545"/>
                <a:gd name="connsiteY590" fmla="*/ 16916 h 411927"/>
                <a:gd name="connsiteX591" fmla="*/ 341986 w 859545"/>
                <a:gd name="connsiteY591" fmla="*/ 17459 h 411927"/>
                <a:gd name="connsiteX592" fmla="*/ 346643 w 859545"/>
                <a:gd name="connsiteY592" fmla="*/ 19688 h 411927"/>
                <a:gd name="connsiteX593" fmla="*/ 351806 w 859545"/>
                <a:gd name="connsiteY593" fmla="*/ 22155 h 411927"/>
                <a:gd name="connsiteX594" fmla="*/ 356664 w 859545"/>
                <a:gd name="connsiteY594" fmla="*/ 24355 h 411927"/>
                <a:gd name="connsiteX595" fmla="*/ 360340 w 859545"/>
                <a:gd name="connsiteY595" fmla="*/ 26051 h 411927"/>
                <a:gd name="connsiteX596" fmla="*/ 362521 w 859545"/>
                <a:gd name="connsiteY596" fmla="*/ 27708 h 411927"/>
                <a:gd name="connsiteX597" fmla="*/ 364570 w 859545"/>
                <a:gd name="connsiteY597" fmla="*/ 28651 h 411927"/>
                <a:gd name="connsiteX598" fmla="*/ 366789 w 859545"/>
                <a:gd name="connsiteY598" fmla="*/ 27842 h 411927"/>
                <a:gd name="connsiteX599" fmla="*/ 369637 w 859545"/>
                <a:gd name="connsiteY599" fmla="*/ 28022 h 411927"/>
                <a:gd name="connsiteX600" fmla="*/ 376323 w 859545"/>
                <a:gd name="connsiteY600" fmla="*/ 30004 h 411927"/>
                <a:gd name="connsiteX601" fmla="*/ 380552 w 859545"/>
                <a:gd name="connsiteY601" fmla="*/ 31661 h 411927"/>
                <a:gd name="connsiteX602" fmla="*/ 384086 w 859545"/>
                <a:gd name="connsiteY602" fmla="*/ 32890 h 411927"/>
                <a:gd name="connsiteX603" fmla="*/ 385267 w 859545"/>
                <a:gd name="connsiteY603" fmla="*/ 34585 h 411927"/>
                <a:gd name="connsiteX604" fmla="*/ 385382 w 859545"/>
                <a:gd name="connsiteY604" fmla="*/ 36843 h 411927"/>
                <a:gd name="connsiteX605" fmla="*/ 384905 w 859545"/>
                <a:gd name="connsiteY605" fmla="*/ 38748 h 411927"/>
                <a:gd name="connsiteX606" fmla="*/ 385172 w 859545"/>
                <a:gd name="connsiteY606" fmla="*/ 43358 h 411927"/>
                <a:gd name="connsiteX607" fmla="*/ 386306 w 859545"/>
                <a:gd name="connsiteY607" fmla="*/ 45777 h 411927"/>
                <a:gd name="connsiteX608" fmla="*/ 386725 w 859545"/>
                <a:gd name="connsiteY608" fmla="*/ 49006 h 411927"/>
                <a:gd name="connsiteX609" fmla="*/ 387153 w 859545"/>
                <a:gd name="connsiteY609" fmla="*/ 52092 h 411927"/>
                <a:gd name="connsiteX610" fmla="*/ 386848 w 859545"/>
                <a:gd name="connsiteY610" fmla="*/ 55131 h 411927"/>
                <a:gd name="connsiteX611" fmla="*/ 387391 w 859545"/>
                <a:gd name="connsiteY611" fmla="*/ 56740 h 411927"/>
                <a:gd name="connsiteX612" fmla="*/ 388496 w 859545"/>
                <a:gd name="connsiteY612" fmla="*/ 57693 h 411927"/>
                <a:gd name="connsiteX613" fmla="*/ 389573 w 859545"/>
                <a:gd name="connsiteY613" fmla="*/ 59807 h 411927"/>
                <a:gd name="connsiteX614" fmla="*/ 389220 w 859545"/>
                <a:gd name="connsiteY614" fmla="*/ 62036 h 411927"/>
                <a:gd name="connsiteX615" fmla="*/ 388744 w 859545"/>
                <a:gd name="connsiteY615" fmla="*/ 63332 h 411927"/>
                <a:gd name="connsiteX616" fmla="*/ 388820 w 859545"/>
                <a:gd name="connsiteY616" fmla="*/ 65418 h 411927"/>
                <a:gd name="connsiteX617" fmla="*/ 390097 w 859545"/>
                <a:gd name="connsiteY617" fmla="*/ 67132 h 411927"/>
                <a:gd name="connsiteX618" fmla="*/ 391992 w 859545"/>
                <a:gd name="connsiteY618" fmla="*/ 67466 h 411927"/>
                <a:gd name="connsiteX619" fmla="*/ 393649 w 859545"/>
                <a:gd name="connsiteY619" fmla="*/ 67913 h 411927"/>
                <a:gd name="connsiteX620" fmla="*/ 395707 w 859545"/>
                <a:gd name="connsiteY620" fmla="*/ 70609 h 411927"/>
                <a:gd name="connsiteX621" fmla="*/ 399374 w 859545"/>
                <a:gd name="connsiteY621" fmla="*/ 73714 h 411927"/>
                <a:gd name="connsiteX622" fmla="*/ 401564 w 859545"/>
                <a:gd name="connsiteY622" fmla="*/ 74571 h 411927"/>
                <a:gd name="connsiteX623" fmla="*/ 404089 w 859545"/>
                <a:gd name="connsiteY623" fmla="*/ 75962 h 411927"/>
                <a:gd name="connsiteX624" fmla="*/ 408899 w 859545"/>
                <a:gd name="connsiteY624" fmla="*/ 77333 h 411927"/>
                <a:gd name="connsiteX625" fmla="*/ 412166 w 859545"/>
                <a:gd name="connsiteY625" fmla="*/ 77734 h 411927"/>
                <a:gd name="connsiteX626" fmla="*/ 414090 w 859545"/>
                <a:gd name="connsiteY626" fmla="*/ 78848 h 411927"/>
                <a:gd name="connsiteX627" fmla="*/ 415976 w 859545"/>
                <a:gd name="connsiteY627" fmla="*/ 81505 h 411927"/>
                <a:gd name="connsiteX628" fmla="*/ 419100 w 859545"/>
                <a:gd name="connsiteY628" fmla="*/ 82058 h 411927"/>
                <a:gd name="connsiteX629" fmla="*/ 421100 w 859545"/>
                <a:gd name="connsiteY629" fmla="*/ 82982 h 411927"/>
                <a:gd name="connsiteX630" fmla="*/ 424758 w 859545"/>
                <a:gd name="connsiteY630" fmla="*/ 84077 h 411927"/>
                <a:gd name="connsiteX631" fmla="*/ 427177 w 859545"/>
                <a:gd name="connsiteY631" fmla="*/ 83448 h 411927"/>
                <a:gd name="connsiteX632" fmla="*/ 429301 w 859545"/>
                <a:gd name="connsiteY632" fmla="*/ 82515 h 411927"/>
                <a:gd name="connsiteX633" fmla="*/ 430720 w 859545"/>
                <a:gd name="connsiteY633" fmla="*/ 82696 h 411927"/>
                <a:gd name="connsiteX634" fmla="*/ 433464 w 859545"/>
                <a:gd name="connsiteY634" fmla="*/ 83296 h 411927"/>
                <a:gd name="connsiteX635" fmla="*/ 436673 w 859545"/>
                <a:gd name="connsiteY635" fmla="*/ 83430 h 411927"/>
                <a:gd name="connsiteX636" fmla="*/ 439369 w 859545"/>
                <a:gd name="connsiteY636" fmla="*/ 82791 h 411927"/>
                <a:gd name="connsiteX637" fmla="*/ 441522 w 859545"/>
                <a:gd name="connsiteY637" fmla="*/ 80915 h 411927"/>
                <a:gd name="connsiteX638" fmla="*/ 444027 w 859545"/>
                <a:gd name="connsiteY638" fmla="*/ 78381 h 411927"/>
                <a:gd name="connsiteX639" fmla="*/ 447037 w 859545"/>
                <a:gd name="connsiteY639" fmla="*/ 77095 h 411927"/>
                <a:gd name="connsiteX640" fmla="*/ 450513 w 859545"/>
                <a:gd name="connsiteY640" fmla="*/ 76638 h 411927"/>
                <a:gd name="connsiteX641" fmla="*/ 452894 w 859545"/>
                <a:gd name="connsiteY641" fmla="*/ 75609 h 411927"/>
                <a:gd name="connsiteX642" fmla="*/ 460686 w 859545"/>
                <a:gd name="connsiteY642" fmla="*/ 73895 h 411927"/>
                <a:gd name="connsiteX643" fmla="*/ 463829 w 859545"/>
                <a:gd name="connsiteY643" fmla="*/ 73590 h 411927"/>
                <a:gd name="connsiteX644" fmla="*/ 466268 w 859545"/>
                <a:gd name="connsiteY644" fmla="*/ 71942 h 411927"/>
                <a:gd name="connsiteX645" fmla="*/ 468430 w 859545"/>
                <a:gd name="connsiteY645" fmla="*/ 70647 h 411927"/>
                <a:gd name="connsiteX646" fmla="*/ 471554 w 859545"/>
                <a:gd name="connsiteY646" fmla="*/ 70085 h 411927"/>
                <a:gd name="connsiteX647" fmla="*/ 475774 w 859545"/>
                <a:gd name="connsiteY647" fmla="*/ 71447 h 411927"/>
                <a:gd name="connsiteX648" fmla="*/ 479813 w 859545"/>
                <a:gd name="connsiteY648" fmla="*/ 72580 h 411927"/>
                <a:gd name="connsiteX649" fmla="*/ 484699 w 859545"/>
                <a:gd name="connsiteY649" fmla="*/ 72952 h 411927"/>
                <a:gd name="connsiteX650" fmla="*/ 487947 w 859545"/>
                <a:gd name="connsiteY650" fmla="*/ 74514 h 411927"/>
                <a:gd name="connsiteX651" fmla="*/ 490242 w 859545"/>
                <a:gd name="connsiteY651" fmla="*/ 75990 h 411927"/>
                <a:gd name="connsiteX652" fmla="*/ 493862 w 859545"/>
                <a:gd name="connsiteY652" fmla="*/ 77162 h 411927"/>
                <a:gd name="connsiteX653" fmla="*/ 497881 w 859545"/>
                <a:gd name="connsiteY653" fmla="*/ 76619 h 411927"/>
                <a:gd name="connsiteX654" fmla="*/ 503396 w 859545"/>
                <a:gd name="connsiteY654" fmla="*/ 76152 h 411927"/>
                <a:gd name="connsiteX655" fmla="*/ 507044 w 859545"/>
                <a:gd name="connsiteY655" fmla="*/ 76829 h 411927"/>
                <a:gd name="connsiteX656" fmla="*/ 510854 w 859545"/>
                <a:gd name="connsiteY656" fmla="*/ 79515 h 411927"/>
                <a:gd name="connsiteX657" fmla="*/ 513198 w 859545"/>
                <a:gd name="connsiteY657" fmla="*/ 81658 h 411927"/>
                <a:gd name="connsiteX658" fmla="*/ 515836 w 859545"/>
                <a:gd name="connsiteY658" fmla="*/ 86249 h 411927"/>
                <a:gd name="connsiteX659" fmla="*/ 518598 w 859545"/>
                <a:gd name="connsiteY659" fmla="*/ 88459 h 411927"/>
                <a:gd name="connsiteX660" fmla="*/ 520998 w 859545"/>
                <a:gd name="connsiteY660" fmla="*/ 90268 h 411927"/>
                <a:gd name="connsiteX661" fmla="*/ 524047 w 859545"/>
                <a:gd name="connsiteY661" fmla="*/ 90392 h 411927"/>
                <a:gd name="connsiteX662" fmla="*/ 531638 w 859545"/>
                <a:gd name="connsiteY662" fmla="*/ 90535 h 411927"/>
                <a:gd name="connsiteX663" fmla="*/ 535800 w 859545"/>
                <a:gd name="connsiteY663" fmla="*/ 91488 h 411927"/>
                <a:gd name="connsiteX664" fmla="*/ 539268 w 859545"/>
                <a:gd name="connsiteY664" fmla="*/ 92002 h 411927"/>
                <a:gd name="connsiteX665" fmla="*/ 540096 w 859545"/>
                <a:gd name="connsiteY665" fmla="*/ 92955 h 411927"/>
                <a:gd name="connsiteX666" fmla="*/ 539753 w 859545"/>
                <a:gd name="connsiteY666" fmla="*/ 96088 h 411927"/>
                <a:gd name="connsiteX667" fmla="*/ 539858 w 859545"/>
                <a:gd name="connsiteY667" fmla="*/ 100555 h 411927"/>
                <a:gd name="connsiteX668" fmla="*/ 539810 w 859545"/>
                <a:gd name="connsiteY668" fmla="*/ 102603 h 411927"/>
                <a:gd name="connsiteX669" fmla="*/ 540572 w 859545"/>
                <a:gd name="connsiteY669" fmla="*/ 104146 h 411927"/>
                <a:gd name="connsiteX670" fmla="*/ 541754 w 859545"/>
                <a:gd name="connsiteY670" fmla="*/ 104423 h 411927"/>
                <a:gd name="connsiteX671" fmla="*/ 542401 w 859545"/>
                <a:gd name="connsiteY671" fmla="*/ 106604 h 411927"/>
                <a:gd name="connsiteX672" fmla="*/ 544116 w 859545"/>
                <a:gd name="connsiteY672" fmla="*/ 107890 h 411927"/>
                <a:gd name="connsiteX673" fmla="*/ 547192 w 859545"/>
                <a:gd name="connsiteY673" fmla="*/ 109442 h 411927"/>
                <a:gd name="connsiteX674" fmla="*/ 552374 w 859545"/>
                <a:gd name="connsiteY674" fmla="*/ 114710 h 411927"/>
                <a:gd name="connsiteX675" fmla="*/ 555470 w 859545"/>
                <a:gd name="connsiteY675" fmla="*/ 116957 h 411927"/>
                <a:gd name="connsiteX676" fmla="*/ 557899 w 859545"/>
                <a:gd name="connsiteY676" fmla="*/ 117720 h 411927"/>
                <a:gd name="connsiteX677" fmla="*/ 561089 w 859545"/>
                <a:gd name="connsiteY677" fmla="*/ 117195 h 411927"/>
                <a:gd name="connsiteX678" fmla="*/ 566090 w 859545"/>
                <a:gd name="connsiteY678" fmla="*/ 117215 h 411927"/>
                <a:gd name="connsiteX679" fmla="*/ 574557 w 859545"/>
                <a:gd name="connsiteY679" fmla="*/ 117224 h 411927"/>
                <a:gd name="connsiteX680" fmla="*/ 580358 w 859545"/>
                <a:gd name="connsiteY680" fmla="*/ 118805 h 411927"/>
                <a:gd name="connsiteX681" fmla="*/ 582368 w 859545"/>
                <a:gd name="connsiteY681" fmla="*/ 119882 h 411927"/>
                <a:gd name="connsiteX682" fmla="*/ 588293 w 859545"/>
                <a:gd name="connsiteY682" fmla="*/ 121139 h 411927"/>
                <a:gd name="connsiteX683" fmla="*/ 594808 w 859545"/>
                <a:gd name="connsiteY683" fmla="*/ 122511 h 411927"/>
                <a:gd name="connsiteX684" fmla="*/ 600313 w 859545"/>
                <a:gd name="connsiteY684" fmla="*/ 123949 h 411927"/>
                <a:gd name="connsiteX685" fmla="*/ 603552 w 859545"/>
                <a:gd name="connsiteY685" fmla="*/ 122091 h 411927"/>
                <a:gd name="connsiteX686" fmla="*/ 606400 w 859545"/>
                <a:gd name="connsiteY686" fmla="*/ 121920 h 411927"/>
                <a:gd name="connsiteX687" fmla="*/ 609114 w 859545"/>
                <a:gd name="connsiteY687" fmla="*/ 123263 h 411927"/>
                <a:gd name="connsiteX688" fmla="*/ 611838 w 859545"/>
                <a:gd name="connsiteY688" fmla="*/ 125282 h 411927"/>
                <a:gd name="connsiteX689" fmla="*/ 613934 w 859545"/>
                <a:gd name="connsiteY689" fmla="*/ 125063 h 411927"/>
                <a:gd name="connsiteX690" fmla="*/ 617087 w 859545"/>
                <a:gd name="connsiteY690" fmla="*/ 124120 h 411927"/>
                <a:gd name="connsiteX691" fmla="*/ 627155 w 859545"/>
                <a:gd name="connsiteY691" fmla="*/ 118481 h 411927"/>
                <a:gd name="connsiteX692" fmla="*/ 630688 w 859545"/>
                <a:gd name="connsiteY692" fmla="*/ 116367 h 411927"/>
                <a:gd name="connsiteX693" fmla="*/ 633165 w 859545"/>
                <a:gd name="connsiteY693" fmla="*/ 116910 h 411927"/>
                <a:gd name="connsiteX694" fmla="*/ 635375 w 859545"/>
                <a:gd name="connsiteY694" fmla="*/ 116167 h 411927"/>
                <a:gd name="connsiteX695" fmla="*/ 637061 w 859545"/>
                <a:gd name="connsiteY695" fmla="*/ 115529 h 411927"/>
                <a:gd name="connsiteX696" fmla="*/ 641356 w 859545"/>
                <a:gd name="connsiteY696" fmla="*/ 114652 h 411927"/>
                <a:gd name="connsiteX697" fmla="*/ 643976 w 859545"/>
                <a:gd name="connsiteY697" fmla="*/ 114414 h 411927"/>
                <a:gd name="connsiteX698" fmla="*/ 646671 w 859545"/>
                <a:gd name="connsiteY698" fmla="*/ 113909 h 411927"/>
                <a:gd name="connsiteX699" fmla="*/ 650557 w 859545"/>
                <a:gd name="connsiteY699" fmla="*/ 113567 h 411927"/>
                <a:gd name="connsiteX700" fmla="*/ 658454 w 859545"/>
                <a:gd name="connsiteY700" fmla="*/ 109861 h 411927"/>
                <a:gd name="connsiteX701" fmla="*/ 661654 w 859545"/>
                <a:gd name="connsiteY701" fmla="*/ 109138 h 411927"/>
                <a:gd name="connsiteX702" fmla="*/ 667065 w 859545"/>
                <a:gd name="connsiteY702" fmla="*/ 110166 h 411927"/>
                <a:gd name="connsiteX703" fmla="*/ 669979 w 859545"/>
                <a:gd name="connsiteY703" fmla="*/ 109490 h 411927"/>
                <a:gd name="connsiteX704" fmla="*/ 672884 w 859545"/>
                <a:gd name="connsiteY704" fmla="*/ 107623 h 411927"/>
                <a:gd name="connsiteX705" fmla="*/ 676637 w 859545"/>
                <a:gd name="connsiteY705" fmla="*/ 105689 h 411927"/>
                <a:gd name="connsiteX706" fmla="*/ 677618 w 859545"/>
                <a:gd name="connsiteY706" fmla="*/ 102546 h 411927"/>
                <a:gd name="connsiteX707" fmla="*/ 679542 w 859545"/>
                <a:gd name="connsiteY707" fmla="*/ 98222 h 411927"/>
                <a:gd name="connsiteX708" fmla="*/ 683695 w 859545"/>
                <a:gd name="connsiteY708" fmla="*/ 95040 h 411927"/>
                <a:gd name="connsiteX709" fmla="*/ 687067 w 859545"/>
                <a:gd name="connsiteY709" fmla="*/ 92250 h 411927"/>
                <a:gd name="connsiteX710" fmla="*/ 690506 w 859545"/>
                <a:gd name="connsiteY710" fmla="*/ 89545 h 411927"/>
                <a:gd name="connsiteX711" fmla="*/ 694734 w 859545"/>
                <a:gd name="connsiteY711" fmla="*/ 87278 h 411927"/>
                <a:gd name="connsiteX712" fmla="*/ 698716 w 859545"/>
                <a:gd name="connsiteY712" fmla="*/ 85639 h 411927"/>
                <a:gd name="connsiteX713" fmla="*/ 703783 w 859545"/>
                <a:gd name="connsiteY713" fmla="*/ 81324 h 411927"/>
                <a:gd name="connsiteX714" fmla="*/ 707822 w 859545"/>
                <a:gd name="connsiteY714" fmla="*/ 79134 h 411927"/>
                <a:gd name="connsiteX715" fmla="*/ 709832 w 859545"/>
                <a:gd name="connsiteY715" fmla="*/ 78419 h 411927"/>
                <a:gd name="connsiteX716" fmla="*/ 712222 w 859545"/>
                <a:gd name="connsiteY716" fmla="*/ 79210 h 411927"/>
                <a:gd name="connsiteX717" fmla="*/ 716689 w 859545"/>
                <a:gd name="connsiteY717" fmla="*/ 79791 h 411927"/>
                <a:gd name="connsiteX718" fmla="*/ 719928 w 859545"/>
                <a:gd name="connsiteY718" fmla="*/ 79620 h 411927"/>
                <a:gd name="connsiteX719" fmla="*/ 721757 w 859545"/>
                <a:gd name="connsiteY719" fmla="*/ 80115 h 411927"/>
                <a:gd name="connsiteX720" fmla="*/ 725395 w 859545"/>
                <a:gd name="connsiteY720" fmla="*/ 82229 h 411927"/>
                <a:gd name="connsiteX721" fmla="*/ 728710 w 859545"/>
                <a:gd name="connsiteY721" fmla="*/ 84077 h 411927"/>
                <a:gd name="connsiteX722" fmla="*/ 731244 w 859545"/>
                <a:gd name="connsiteY722" fmla="*/ 87373 h 411927"/>
                <a:gd name="connsiteX723" fmla="*/ 735959 w 859545"/>
                <a:gd name="connsiteY723" fmla="*/ 91954 h 411927"/>
                <a:gd name="connsiteX724" fmla="*/ 738378 w 859545"/>
                <a:gd name="connsiteY724" fmla="*/ 93488 h 411927"/>
                <a:gd name="connsiteX725" fmla="*/ 740093 w 859545"/>
                <a:gd name="connsiteY725" fmla="*/ 94126 h 411927"/>
                <a:gd name="connsiteX726" fmla="*/ 744341 w 859545"/>
                <a:gd name="connsiteY726" fmla="*/ 94555 h 411927"/>
                <a:gd name="connsiteX727" fmla="*/ 747808 w 859545"/>
                <a:gd name="connsiteY727" fmla="*/ 94783 h 411927"/>
                <a:gd name="connsiteX728" fmla="*/ 749884 w 859545"/>
                <a:gd name="connsiteY728" fmla="*/ 93736 h 411927"/>
                <a:gd name="connsiteX729" fmla="*/ 753380 w 859545"/>
                <a:gd name="connsiteY729" fmla="*/ 91821 h 411927"/>
                <a:gd name="connsiteX730" fmla="*/ 758952 w 859545"/>
                <a:gd name="connsiteY730" fmla="*/ 89383 h 411927"/>
                <a:gd name="connsiteX731" fmla="*/ 761143 w 859545"/>
                <a:gd name="connsiteY731" fmla="*/ 89449 h 411927"/>
                <a:gd name="connsiteX732" fmla="*/ 764734 w 859545"/>
                <a:gd name="connsiteY732" fmla="*/ 90745 h 411927"/>
                <a:gd name="connsiteX733" fmla="*/ 770087 w 859545"/>
                <a:gd name="connsiteY733" fmla="*/ 93135 h 411927"/>
                <a:gd name="connsiteX734" fmla="*/ 772230 w 859545"/>
                <a:gd name="connsiteY734" fmla="*/ 94926 h 41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Lst>
              <a:rect l="l" t="t" r="r" b="b"/>
              <a:pathLst>
                <a:path w="859545" h="411927">
                  <a:moveTo>
                    <a:pt x="773620" y="97126"/>
                  </a:moveTo>
                  <a:lnTo>
                    <a:pt x="771115" y="102861"/>
                  </a:lnTo>
                  <a:lnTo>
                    <a:pt x="766105" y="114310"/>
                  </a:lnTo>
                  <a:lnTo>
                    <a:pt x="761867" y="123949"/>
                  </a:lnTo>
                  <a:lnTo>
                    <a:pt x="759619" y="129359"/>
                  </a:lnTo>
                  <a:lnTo>
                    <a:pt x="757981" y="133474"/>
                  </a:lnTo>
                  <a:lnTo>
                    <a:pt x="756275" y="137370"/>
                  </a:lnTo>
                  <a:lnTo>
                    <a:pt x="756028" y="139703"/>
                  </a:lnTo>
                  <a:lnTo>
                    <a:pt x="754113" y="143456"/>
                  </a:lnTo>
                  <a:lnTo>
                    <a:pt x="750551" y="147981"/>
                  </a:lnTo>
                  <a:lnTo>
                    <a:pt x="749779" y="152876"/>
                  </a:lnTo>
                  <a:lnTo>
                    <a:pt x="749922" y="157267"/>
                  </a:lnTo>
                  <a:lnTo>
                    <a:pt x="749618" y="161192"/>
                  </a:lnTo>
                  <a:lnTo>
                    <a:pt x="745712" y="163678"/>
                  </a:lnTo>
                  <a:lnTo>
                    <a:pt x="742655" y="165887"/>
                  </a:lnTo>
                  <a:lnTo>
                    <a:pt x="743531" y="173298"/>
                  </a:lnTo>
                  <a:lnTo>
                    <a:pt x="745103" y="176089"/>
                  </a:lnTo>
                  <a:lnTo>
                    <a:pt x="747646" y="179099"/>
                  </a:lnTo>
                  <a:lnTo>
                    <a:pt x="750322" y="181508"/>
                  </a:lnTo>
                  <a:lnTo>
                    <a:pt x="752637" y="183537"/>
                  </a:lnTo>
                  <a:lnTo>
                    <a:pt x="755189" y="182566"/>
                  </a:lnTo>
                  <a:lnTo>
                    <a:pt x="757352" y="179470"/>
                  </a:lnTo>
                  <a:lnTo>
                    <a:pt x="761524" y="176746"/>
                  </a:lnTo>
                  <a:lnTo>
                    <a:pt x="763838" y="176679"/>
                  </a:lnTo>
                  <a:lnTo>
                    <a:pt x="765457" y="177308"/>
                  </a:lnTo>
                  <a:lnTo>
                    <a:pt x="769077" y="177489"/>
                  </a:lnTo>
                  <a:lnTo>
                    <a:pt x="772783" y="176498"/>
                  </a:lnTo>
                  <a:lnTo>
                    <a:pt x="775688" y="176289"/>
                  </a:lnTo>
                  <a:lnTo>
                    <a:pt x="779440" y="176955"/>
                  </a:lnTo>
                  <a:lnTo>
                    <a:pt x="780793" y="177603"/>
                  </a:lnTo>
                  <a:lnTo>
                    <a:pt x="783946" y="178803"/>
                  </a:lnTo>
                  <a:lnTo>
                    <a:pt x="787346" y="181423"/>
                  </a:lnTo>
                  <a:lnTo>
                    <a:pt x="789727" y="184347"/>
                  </a:lnTo>
                  <a:lnTo>
                    <a:pt x="791461" y="184909"/>
                  </a:lnTo>
                  <a:lnTo>
                    <a:pt x="792346" y="183975"/>
                  </a:lnTo>
                  <a:lnTo>
                    <a:pt x="794252" y="181375"/>
                  </a:lnTo>
                  <a:lnTo>
                    <a:pt x="796928" y="178870"/>
                  </a:lnTo>
                  <a:lnTo>
                    <a:pt x="800176" y="174755"/>
                  </a:lnTo>
                  <a:lnTo>
                    <a:pt x="802624" y="171593"/>
                  </a:lnTo>
                  <a:lnTo>
                    <a:pt x="804548" y="171107"/>
                  </a:lnTo>
                  <a:lnTo>
                    <a:pt x="808263" y="171117"/>
                  </a:lnTo>
                  <a:lnTo>
                    <a:pt x="809930" y="170355"/>
                  </a:lnTo>
                  <a:lnTo>
                    <a:pt x="812740" y="169954"/>
                  </a:lnTo>
                  <a:lnTo>
                    <a:pt x="815226" y="171126"/>
                  </a:lnTo>
                  <a:lnTo>
                    <a:pt x="822141" y="171745"/>
                  </a:lnTo>
                  <a:lnTo>
                    <a:pt x="823998" y="173364"/>
                  </a:lnTo>
                  <a:lnTo>
                    <a:pt x="827275" y="178175"/>
                  </a:lnTo>
                  <a:lnTo>
                    <a:pt x="829132" y="180737"/>
                  </a:lnTo>
                  <a:lnTo>
                    <a:pt x="832352" y="182023"/>
                  </a:lnTo>
                  <a:lnTo>
                    <a:pt x="834295" y="182909"/>
                  </a:lnTo>
                  <a:lnTo>
                    <a:pt x="836019" y="183594"/>
                  </a:lnTo>
                  <a:lnTo>
                    <a:pt x="837733" y="184833"/>
                  </a:lnTo>
                  <a:lnTo>
                    <a:pt x="838143" y="186328"/>
                  </a:lnTo>
                  <a:lnTo>
                    <a:pt x="838838" y="188614"/>
                  </a:lnTo>
                  <a:lnTo>
                    <a:pt x="839886" y="189929"/>
                  </a:lnTo>
                  <a:lnTo>
                    <a:pt x="841839" y="191224"/>
                  </a:lnTo>
                  <a:lnTo>
                    <a:pt x="843325" y="192005"/>
                  </a:lnTo>
                  <a:lnTo>
                    <a:pt x="843791" y="193653"/>
                  </a:lnTo>
                  <a:lnTo>
                    <a:pt x="844258" y="194462"/>
                  </a:lnTo>
                  <a:lnTo>
                    <a:pt x="845620" y="195615"/>
                  </a:lnTo>
                  <a:lnTo>
                    <a:pt x="849630" y="200530"/>
                  </a:lnTo>
                  <a:lnTo>
                    <a:pt x="851582" y="201844"/>
                  </a:lnTo>
                  <a:lnTo>
                    <a:pt x="854554" y="204683"/>
                  </a:lnTo>
                  <a:lnTo>
                    <a:pt x="855793" y="207035"/>
                  </a:lnTo>
                  <a:lnTo>
                    <a:pt x="855859" y="209502"/>
                  </a:lnTo>
                  <a:lnTo>
                    <a:pt x="856631" y="211379"/>
                  </a:lnTo>
                  <a:lnTo>
                    <a:pt x="858612" y="214198"/>
                  </a:lnTo>
                  <a:lnTo>
                    <a:pt x="859546" y="216103"/>
                  </a:lnTo>
                  <a:lnTo>
                    <a:pt x="859174" y="218684"/>
                  </a:lnTo>
                  <a:lnTo>
                    <a:pt x="859498" y="220971"/>
                  </a:lnTo>
                  <a:lnTo>
                    <a:pt x="858726" y="223323"/>
                  </a:lnTo>
                  <a:lnTo>
                    <a:pt x="855536" y="225066"/>
                  </a:lnTo>
                  <a:lnTo>
                    <a:pt x="854430" y="225895"/>
                  </a:lnTo>
                  <a:lnTo>
                    <a:pt x="852125" y="225971"/>
                  </a:lnTo>
                  <a:lnTo>
                    <a:pt x="848220" y="225095"/>
                  </a:lnTo>
                  <a:lnTo>
                    <a:pt x="844420" y="225590"/>
                  </a:lnTo>
                  <a:lnTo>
                    <a:pt x="839877" y="224619"/>
                  </a:lnTo>
                  <a:lnTo>
                    <a:pt x="836314" y="222552"/>
                  </a:lnTo>
                  <a:lnTo>
                    <a:pt x="834409" y="220885"/>
                  </a:lnTo>
                  <a:lnTo>
                    <a:pt x="831371" y="219904"/>
                  </a:lnTo>
                  <a:lnTo>
                    <a:pt x="829942" y="220418"/>
                  </a:lnTo>
                  <a:lnTo>
                    <a:pt x="828141" y="222561"/>
                  </a:lnTo>
                  <a:lnTo>
                    <a:pt x="826161" y="222180"/>
                  </a:lnTo>
                  <a:lnTo>
                    <a:pt x="824332" y="222561"/>
                  </a:lnTo>
                  <a:lnTo>
                    <a:pt x="819626" y="222123"/>
                  </a:lnTo>
                  <a:lnTo>
                    <a:pt x="817064" y="221580"/>
                  </a:lnTo>
                  <a:lnTo>
                    <a:pt x="813016" y="223076"/>
                  </a:lnTo>
                  <a:lnTo>
                    <a:pt x="810720" y="223542"/>
                  </a:lnTo>
                  <a:lnTo>
                    <a:pt x="806415" y="225371"/>
                  </a:lnTo>
                  <a:lnTo>
                    <a:pt x="803834" y="228543"/>
                  </a:lnTo>
                  <a:lnTo>
                    <a:pt x="801901" y="229295"/>
                  </a:lnTo>
                  <a:lnTo>
                    <a:pt x="800015" y="229143"/>
                  </a:lnTo>
                  <a:lnTo>
                    <a:pt x="798671" y="227981"/>
                  </a:lnTo>
                  <a:lnTo>
                    <a:pt x="796709" y="226581"/>
                  </a:lnTo>
                  <a:lnTo>
                    <a:pt x="793795" y="226657"/>
                  </a:lnTo>
                  <a:lnTo>
                    <a:pt x="792928" y="227257"/>
                  </a:lnTo>
                  <a:lnTo>
                    <a:pt x="792566" y="228543"/>
                  </a:lnTo>
                  <a:lnTo>
                    <a:pt x="791613" y="232448"/>
                  </a:lnTo>
                  <a:lnTo>
                    <a:pt x="791633" y="234201"/>
                  </a:lnTo>
                  <a:lnTo>
                    <a:pt x="790994" y="235334"/>
                  </a:lnTo>
                  <a:lnTo>
                    <a:pt x="789270" y="235706"/>
                  </a:lnTo>
                  <a:lnTo>
                    <a:pt x="786251" y="235601"/>
                  </a:lnTo>
                  <a:lnTo>
                    <a:pt x="781517" y="235344"/>
                  </a:lnTo>
                  <a:lnTo>
                    <a:pt x="778316" y="234334"/>
                  </a:lnTo>
                  <a:lnTo>
                    <a:pt x="776392" y="234763"/>
                  </a:lnTo>
                  <a:lnTo>
                    <a:pt x="773773" y="236877"/>
                  </a:lnTo>
                  <a:lnTo>
                    <a:pt x="771906" y="237220"/>
                  </a:lnTo>
                  <a:lnTo>
                    <a:pt x="770391" y="238115"/>
                  </a:lnTo>
                  <a:lnTo>
                    <a:pt x="769163" y="241230"/>
                  </a:lnTo>
                  <a:lnTo>
                    <a:pt x="767239" y="243164"/>
                  </a:lnTo>
                  <a:lnTo>
                    <a:pt x="764914" y="245564"/>
                  </a:lnTo>
                  <a:lnTo>
                    <a:pt x="762419" y="250679"/>
                  </a:lnTo>
                  <a:lnTo>
                    <a:pt x="761048" y="253603"/>
                  </a:lnTo>
                  <a:lnTo>
                    <a:pt x="761486" y="255175"/>
                  </a:lnTo>
                  <a:lnTo>
                    <a:pt x="761791" y="257080"/>
                  </a:lnTo>
                  <a:lnTo>
                    <a:pt x="760638" y="259242"/>
                  </a:lnTo>
                  <a:lnTo>
                    <a:pt x="758295" y="261252"/>
                  </a:lnTo>
                  <a:lnTo>
                    <a:pt x="756409" y="261623"/>
                  </a:lnTo>
                  <a:lnTo>
                    <a:pt x="753589" y="263557"/>
                  </a:lnTo>
                  <a:lnTo>
                    <a:pt x="749713" y="267033"/>
                  </a:lnTo>
                  <a:lnTo>
                    <a:pt x="746817" y="269948"/>
                  </a:lnTo>
                  <a:lnTo>
                    <a:pt x="743045" y="270653"/>
                  </a:lnTo>
                  <a:lnTo>
                    <a:pt x="740369" y="271396"/>
                  </a:lnTo>
                  <a:lnTo>
                    <a:pt x="734435" y="272301"/>
                  </a:lnTo>
                  <a:lnTo>
                    <a:pt x="732968" y="272529"/>
                  </a:lnTo>
                  <a:lnTo>
                    <a:pt x="726462" y="272977"/>
                  </a:lnTo>
                  <a:lnTo>
                    <a:pt x="721643" y="271415"/>
                  </a:lnTo>
                  <a:lnTo>
                    <a:pt x="719109" y="271653"/>
                  </a:lnTo>
                  <a:lnTo>
                    <a:pt x="716861" y="272539"/>
                  </a:lnTo>
                  <a:lnTo>
                    <a:pt x="715718" y="273501"/>
                  </a:lnTo>
                  <a:lnTo>
                    <a:pt x="715318" y="275330"/>
                  </a:lnTo>
                  <a:lnTo>
                    <a:pt x="714918" y="277016"/>
                  </a:lnTo>
                  <a:lnTo>
                    <a:pt x="713089" y="279635"/>
                  </a:lnTo>
                  <a:lnTo>
                    <a:pt x="709403" y="283102"/>
                  </a:lnTo>
                  <a:lnTo>
                    <a:pt x="706364" y="285398"/>
                  </a:lnTo>
                  <a:lnTo>
                    <a:pt x="704031" y="288369"/>
                  </a:lnTo>
                  <a:lnTo>
                    <a:pt x="702707" y="289446"/>
                  </a:lnTo>
                  <a:lnTo>
                    <a:pt x="700040" y="290579"/>
                  </a:lnTo>
                  <a:lnTo>
                    <a:pt x="698602" y="291189"/>
                  </a:lnTo>
                  <a:lnTo>
                    <a:pt x="695258" y="293827"/>
                  </a:lnTo>
                  <a:lnTo>
                    <a:pt x="692601" y="296180"/>
                  </a:lnTo>
                  <a:lnTo>
                    <a:pt x="690848" y="296837"/>
                  </a:lnTo>
                  <a:lnTo>
                    <a:pt x="688734" y="296218"/>
                  </a:lnTo>
                  <a:lnTo>
                    <a:pt x="687334" y="296018"/>
                  </a:lnTo>
                  <a:lnTo>
                    <a:pt x="683200" y="295113"/>
                  </a:lnTo>
                  <a:lnTo>
                    <a:pt x="680399" y="294999"/>
                  </a:lnTo>
                  <a:lnTo>
                    <a:pt x="676484" y="294418"/>
                  </a:lnTo>
                  <a:lnTo>
                    <a:pt x="667322" y="291665"/>
                  </a:lnTo>
                  <a:lnTo>
                    <a:pt x="664378" y="290379"/>
                  </a:lnTo>
                  <a:lnTo>
                    <a:pt x="661778" y="286874"/>
                  </a:lnTo>
                  <a:lnTo>
                    <a:pt x="659425" y="285093"/>
                  </a:lnTo>
                  <a:lnTo>
                    <a:pt x="656234" y="284902"/>
                  </a:lnTo>
                  <a:lnTo>
                    <a:pt x="651443" y="284902"/>
                  </a:lnTo>
                  <a:lnTo>
                    <a:pt x="649300" y="284207"/>
                  </a:lnTo>
                  <a:lnTo>
                    <a:pt x="645700" y="284864"/>
                  </a:lnTo>
                  <a:lnTo>
                    <a:pt x="641766" y="288427"/>
                  </a:lnTo>
                  <a:lnTo>
                    <a:pt x="639909" y="291074"/>
                  </a:lnTo>
                  <a:lnTo>
                    <a:pt x="638299" y="293789"/>
                  </a:lnTo>
                  <a:lnTo>
                    <a:pt x="636327" y="299571"/>
                  </a:lnTo>
                  <a:lnTo>
                    <a:pt x="635451" y="303428"/>
                  </a:lnTo>
                  <a:lnTo>
                    <a:pt x="634784" y="305600"/>
                  </a:lnTo>
                  <a:lnTo>
                    <a:pt x="632679" y="309058"/>
                  </a:lnTo>
                  <a:lnTo>
                    <a:pt x="632450" y="310991"/>
                  </a:lnTo>
                  <a:lnTo>
                    <a:pt x="633174" y="312668"/>
                  </a:lnTo>
                  <a:lnTo>
                    <a:pt x="634689" y="314553"/>
                  </a:lnTo>
                  <a:lnTo>
                    <a:pt x="635594" y="317516"/>
                  </a:lnTo>
                  <a:lnTo>
                    <a:pt x="637804" y="320659"/>
                  </a:lnTo>
                  <a:lnTo>
                    <a:pt x="639976" y="323107"/>
                  </a:lnTo>
                  <a:lnTo>
                    <a:pt x="644061" y="327050"/>
                  </a:lnTo>
                  <a:lnTo>
                    <a:pt x="645223" y="329117"/>
                  </a:lnTo>
                  <a:lnTo>
                    <a:pt x="646605" y="331479"/>
                  </a:lnTo>
                  <a:lnTo>
                    <a:pt x="646900" y="333785"/>
                  </a:lnTo>
                  <a:lnTo>
                    <a:pt x="646643" y="335289"/>
                  </a:lnTo>
                  <a:lnTo>
                    <a:pt x="645176" y="336442"/>
                  </a:lnTo>
                  <a:lnTo>
                    <a:pt x="642309" y="337023"/>
                  </a:lnTo>
                  <a:lnTo>
                    <a:pt x="640928" y="338614"/>
                  </a:lnTo>
                  <a:lnTo>
                    <a:pt x="638823" y="340747"/>
                  </a:lnTo>
                  <a:lnTo>
                    <a:pt x="636327" y="343205"/>
                  </a:lnTo>
                  <a:lnTo>
                    <a:pt x="635155" y="343338"/>
                  </a:lnTo>
                  <a:lnTo>
                    <a:pt x="633746" y="343995"/>
                  </a:lnTo>
                  <a:lnTo>
                    <a:pt x="626688" y="347034"/>
                  </a:lnTo>
                  <a:lnTo>
                    <a:pt x="624002" y="347882"/>
                  </a:lnTo>
                  <a:lnTo>
                    <a:pt x="621887" y="348891"/>
                  </a:lnTo>
                  <a:lnTo>
                    <a:pt x="619382" y="351977"/>
                  </a:lnTo>
                  <a:lnTo>
                    <a:pt x="617411" y="354273"/>
                  </a:lnTo>
                  <a:lnTo>
                    <a:pt x="614972" y="357321"/>
                  </a:lnTo>
                  <a:lnTo>
                    <a:pt x="613896" y="358664"/>
                  </a:lnTo>
                  <a:lnTo>
                    <a:pt x="611734" y="361702"/>
                  </a:lnTo>
                  <a:lnTo>
                    <a:pt x="608886" y="365170"/>
                  </a:lnTo>
                  <a:lnTo>
                    <a:pt x="607304" y="367027"/>
                  </a:lnTo>
                  <a:lnTo>
                    <a:pt x="606447" y="368132"/>
                  </a:lnTo>
                  <a:lnTo>
                    <a:pt x="605666" y="369589"/>
                  </a:lnTo>
                  <a:lnTo>
                    <a:pt x="602685" y="370704"/>
                  </a:lnTo>
                  <a:lnTo>
                    <a:pt x="600227" y="371894"/>
                  </a:lnTo>
                  <a:lnTo>
                    <a:pt x="596512" y="373685"/>
                  </a:lnTo>
                  <a:lnTo>
                    <a:pt x="591188" y="375647"/>
                  </a:lnTo>
                  <a:lnTo>
                    <a:pt x="586883" y="377552"/>
                  </a:lnTo>
                  <a:lnTo>
                    <a:pt x="584149" y="379114"/>
                  </a:lnTo>
                  <a:lnTo>
                    <a:pt x="580082" y="381086"/>
                  </a:lnTo>
                  <a:lnTo>
                    <a:pt x="577320" y="381715"/>
                  </a:lnTo>
                  <a:lnTo>
                    <a:pt x="571757" y="381638"/>
                  </a:lnTo>
                  <a:lnTo>
                    <a:pt x="564880" y="382143"/>
                  </a:lnTo>
                  <a:lnTo>
                    <a:pt x="559870" y="382524"/>
                  </a:lnTo>
                  <a:lnTo>
                    <a:pt x="556107" y="382048"/>
                  </a:lnTo>
                  <a:lnTo>
                    <a:pt x="550421" y="381771"/>
                  </a:lnTo>
                  <a:lnTo>
                    <a:pt x="546068" y="381390"/>
                  </a:lnTo>
                  <a:lnTo>
                    <a:pt x="543163" y="382124"/>
                  </a:lnTo>
                  <a:lnTo>
                    <a:pt x="536314" y="382896"/>
                  </a:lnTo>
                  <a:lnTo>
                    <a:pt x="534781" y="383067"/>
                  </a:lnTo>
                  <a:lnTo>
                    <a:pt x="522580" y="384934"/>
                  </a:lnTo>
                  <a:lnTo>
                    <a:pt x="517188" y="385924"/>
                  </a:lnTo>
                  <a:lnTo>
                    <a:pt x="512254" y="386382"/>
                  </a:lnTo>
                  <a:lnTo>
                    <a:pt x="508625" y="387105"/>
                  </a:lnTo>
                  <a:lnTo>
                    <a:pt x="506568" y="388020"/>
                  </a:lnTo>
                  <a:lnTo>
                    <a:pt x="503520" y="389315"/>
                  </a:lnTo>
                  <a:lnTo>
                    <a:pt x="501910" y="389887"/>
                  </a:lnTo>
                  <a:lnTo>
                    <a:pt x="496510" y="392439"/>
                  </a:lnTo>
                  <a:lnTo>
                    <a:pt x="484489" y="397697"/>
                  </a:lnTo>
                  <a:lnTo>
                    <a:pt x="476450" y="401955"/>
                  </a:lnTo>
                  <a:lnTo>
                    <a:pt x="475126" y="402679"/>
                  </a:lnTo>
                  <a:lnTo>
                    <a:pt x="469706" y="405679"/>
                  </a:lnTo>
                  <a:lnTo>
                    <a:pt x="466573" y="406851"/>
                  </a:lnTo>
                  <a:lnTo>
                    <a:pt x="464391" y="409518"/>
                  </a:lnTo>
                  <a:lnTo>
                    <a:pt x="462649" y="411204"/>
                  </a:lnTo>
                  <a:lnTo>
                    <a:pt x="460820" y="411928"/>
                  </a:lnTo>
                  <a:lnTo>
                    <a:pt x="457562" y="410213"/>
                  </a:lnTo>
                  <a:lnTo>
                    <a:pt x="455257" y="410308"/>
                  </a:lnTo>
                  <a:lnTo>
                    <a:pt x="447894" y="409680"/>
                  </a:lnTo>
                  <a:lnTo>
                    <a:pt x="447894" y="401888"/>
                  </a:lnTo>
                  <a:lnTo>
                    <a:pt x="442732" y="402984"/>
                  </a:lnTo>
                  <a:lnTo>
                    <a:pt x="434493" y="404746"/>
                  </a:lnTo>
                  <a:lnTo>
                    <a:pt x="426854" y="406375"/>
                  </a:lnTo>
                  <a:lnTo>
                    <a:pt x="419862" y="402641"/>
                  </a:lnTo>
                  <a:lnTo>
                    <a:pt x="414471" y="399755"/>
                  </a:lnTo>
                  <a:lnTo>
                    <a:pt x="409784" y="397269"/>
                  </a:lnTo>
                  <a:lnTo>
                    <a:pt x="402679" y="395621"/>
                  </a:lnTo>
                  <a:lnTo>
                    <a:pt x="396478" y="394183"/>
                  </a:lnTo>
                  <a:lnTo>
                    <a:pt x="385296" y="391811"/>
                  </a:lnTo>
                  <a:lnTo>
                    <a:pt x="380381" y="389734"/>
                  </a:lnTo>
                  <a:lnTo>
                    <a:pt x="377895" y="386982"/>
                  </a:lnTo>
                  <a:lnTo>
                    <a:pt x="373456" y="380733"/>
                  </a:lnTo>
                  <a:lnTo>
                    <a:pt x="372018" y="379495"/>
                  </a:lnTo>
                  <a:lnTo>
                    <a:pt x="369856" y="378638"/>
                  </a:lnTo>
                  <a:lnTo>
                    <a:pt x="367617" y="378095"/>
                  </a:lnTo>
                  <a:lnTo>
                    <a:pt x="362760" y="378123"/>
                  </a:lnTo>
                  <a:lnTo>
                    <a:pt x="356835" y="377638"/>
                  </a:lnTo>
                  <a:lnTo>
                    <a:pt x="348301" y="376323"/>
                  </a:lnTo>
                  <a:lnTo>
                    <a:pt x="341519" y="375266"/>
                  </a:lnTo>
                  <a:lnTo>
                    <a:pt x="329955" y="373313"/>
                  </a:lnTo>
                  <a:lnTo>
                    <a:pt x="327213" y="373075"/>
                  </a:lnTo>
                  <a:lnTo>
                    <a:pt x="321164" y="374809"/>
                  </a:lnTo>
                  <a:lnTo>
                    <a:pt x="313411" y="377028"/>
                  </a:lnTo>
                  <a:lnTo>
                    <a:pt x="299495" y="375285"/>
                  </a:lnTo>
                  <a:lnTo>
                    <a:pt x="293322" y="374475"/>
                  </a:lnTo>
                  <a:lnTo>
                    <a:pt x="280816" y="372818"/>
                  </a:lnTo>
                  <a:lnTo>
                    <a:pt x="266662" y="370942"/>
                  </a:lnTo>
                  <a:lnTo>
                    <a:pt x="252946" y="368998"/>
                  </a:lnTo>
                  <a:lnTo>
                    <a:pt x="242983" y="370065"/>
                  </a:lnTo>
                  <a:lnTo>
                    <a:pt x="237430" y="370665"/>
                  </a:lnTo>
                  <a:lnTo>
                    <a:pt x="231020" y="371523"/>
                  </a:lnTo>
                  <a:lnTo>
                    <a:pt x="230134" y="370561"/>
                  </a:lnTo>
                  <a:lnTo>
                    <a:pt x="229876" y="366836"/>
                  </a:lnTo>
                  <a:lnTo>
                    <a:pt x="228724" y="363950"/>
                  </a:lnTo>
                  <a:lnTo>
                    <a:pt x="225219" y="360826"/>
                  </a:lnTo>
                  <a:lnTo>
                    <a:pt x="222866" y="357854"/>
                  </a:lnTo>
                  <a:lnTo>
                    <a:pt x="218380" y="353825"/>
                  </a:lnTo>
                  <a:lnTo>
                    <a:pt x="216970" y="351282"/>
                  </a:lnTo>
                  <a:lnTo>
                    <a:pt x="216494" y="347339"/>
                  </a:lnTo>
                  <a:lnTo>
                    <a:pt x="212360" y="337042"/>
                  </a:lnTo>
                  <a:lnTo>
                    <a:pt x="209788" y="330041"/>
                  </a:lnTo>
                  <a:lnTo>
                    <a:pt x="209140" y="328622"/>
                  </a:lnTo>
                  <a:lnTo>
                    <a:pt x="208036" y="326336"/>
                  </a:lnTo>
                  <a:lnTo>
                    <a:pt x="206588" y="325145"/>
                  </a:lnTo>
                  <a:lnTo>
                    <a:pt x="203511" y="324412"/>
                  </a:lnTo>
                  <a:lnTo>
                    <a:pt x="202682" y="323174"/>
                  </a:lnTo>
                  <a:lnTo>
                    <a:pt x="202682" y="320745"/>
                  </a:lnTo>
                  <a:lnTo>
                    <a:pt x="203168" y="317382"/>
                  </a:lnTo>
                  <a:lnTo>
                    <a:pt x="203797" y="314925"/>
                  </a:lnTo>
                  <a:lnTo>
                    <a:pt x="203349" y="314306"/>
                  </a:lnTo>
                  <a:lnTo>
                    <a:pt x="195319" y="315001"/>
                  </a:lnTo>
                  <a:lnTo>
                    <a:pt x="190395" y="313372"/>
                  </a:lnTo>
                  <a:lnTo>
                    <a:pt x="186290" y="311601"/>
                  </a:lnTo>
                  <a:lnTo>
                    <a:pt x="180461" y="307067"/>
                  </a:lnTo>
                  <a:lnTo>
                    <a:pt x="177003" y="305314"/>
                  </a:lnTo>
                  <a:lnTo>
                    <a:pt x="172574" y="300609"/>
                  </a:lnTo>
                  <a:lnTo>
                    <a:pt x="166135" y="299495"/>
                  </a:lnTo>
                  <a:lnTo>
                    <a:pt x="163735" y="297647"/>
                  </a:lnTo>
                  <a:lnTo>
                    <a:pt x="160706" y="293608"/>
                  </a:lnTo>
                  <a:lnTo>
                    <a:pt x="158067" y="291008"/>
                  </a:lnTo>
                  <a:lnTo>
                    <a:pt x="154314" y="289370"/>
                  </a:lnTo>
                  <a:lnTo>
                    <a:pt x="148390" y="287912"/>
                  </a:lnTo>
                  <a:lnTo>
                    <a:pt x="138274" y="286521"/>
                  </a:lnTo>
                  <a:lnTo>
                    <a:pt x="134845" y="285931"/>
                  </a:lnTo>
                  <a:lnTo>
                    <a:pt x="129264" y="286864"/>
                  </a:lnTo>
                  <a:lnTo>
                    <a:pt x="125120" y="286941"/>
                  </a:lnTo>
                  <a:lnTo>
                    <a:pt x="118405" y="285950"/>
                  </a:lnTo>
                  <a:lnTo>
                    <a:pt x="114576" y="284702"/>
                  </a:lnTo>
                  <a:lnTo>
                    <a:pt x="109852" y="284664"/>
                  </a:lnTo>
                  <a:lnTo>
                    <a:pt x="106775" y="284683"/>
                  </a:lnTo>
                  <a:lnTo>
                    <a:pt x="102670" y="284397"/>
                  </a:lnTo>
                  <a:lnTo>
                    <a:pt x="100689" y="283578"/>
                  </a:lnTo>
                  <a:lnTo>
                    <a:pt x="98850" y="282578"/>
                  </a:lnTo>
                  <a:lnTo>
                    <a:pt x="95402" y="282826"/>
                  </a:lnTo>
                  <a:lnTo>
                    <a:pt x="92993" y="281826"/>
                  </a:lnTo>
                  <a:lnTo>
                    <a:pt x="90744" y="279959"/>
                  </a:lnTo>
                  <a:lnTo>
                    <a:pt x="88392" y="279073"/>
                  </a:lnTo>
                  <a:lnTo>
                    <a:pt x="85820" y="279130"/>
                  </a:lnTo>
                  <a:lnTo>
                    <a:pt x="84763" y="279959"/>
                  </a:lnTo>
                  <a:lnTo>
                    <a:pt x="83772" y="279883"/>
                  </a:lnTo>
                  <a:lnTo>
                    <a:pt x="83134" y="277358"/>
                  </a:lnTo>
                  <a:lnTo>
                    <a:pt x="80724" y="273272"/>
                  </a:lnTo>
                  <a:lnTo>
                    <a:pt x="80363" y="271434"/>
                  </a:lnTo>
                  <a:lnTo>
                    <a:pt x="78886" y="269319"/>
                  </a:lnTo>
                  <a:lnTo>
                    <a:pt x="78019" y="267395"/>
                  </a:lnTo>
                  <a:lnTo>
                    <a:pt x="78257" y="264738"/>
                  </a:lnTo>
                  <a:lnTo>
                    <a:pt x="79296" y="259566"/>
                  </a:lnTo>
                  <a:lnTo>
                    <a:pt x="81610" y="254880"/>
                  </a:lnTo>
                  <a:lnTo>
                    <a:pt x="83115" y="253660"/>
                  </a:lnTo>
                  <a:lnTo>
                    <a:pt x="84039" y="252269"/>
                  </a:lnTo>
                  <a:lnTo>
                    <a:pt x="85982" y="249841"/>
                  </a:lnTo>
                  <a:lnTo>
                    <a:pt x="87106" y="247898"/>
                  </a:lnTo>
                  <a:lnTo>
                    <a:pt x="86973" y="245231"/>
                  </a:lnTo>
                  <a:lnTo>
                    <a:pt x="85649" y="242449"/>
                  </a:lnTo>
                  <a:lnTo>
                    <a:pt x="84696" y="238858"/>
                  </a:lnTo>
                  <a:lnTo>
                    <a:pt x="84867" y="236791"/>
                  </a:lnTo>
                  <a:lnTo>
                    <a:pt x="86296" y="234334"/>
                  </a:lnTo>
                  <a:lnTo>
                    <a:pt x="87973" y="228876"/>
                  </a:lnTo>
                  <a:lnTo>
                    <a:pt x="87830" y="227438"/>
                  </a:lnTo>
                  <a:lnTo>
                    <a:pt x="87173" y="226295"/>
                  </a:lnTo>
                  <a:lnTo>
                    <a:pt x="87001" y="223752"/>
                  </a:lnTo>
                  <a:lnTo>
                    <a:pt x="86677" y="220342"/>
                  </a:lnTo>
                  <a:lnTo>
                    <a:pt x="84668" y="215112"/>
                  </a:lnTo>
                  <a:lnTo>
                    <a:pt x="83582" y="212331"/>
                  </a:lnTo>
                  <a:lnTo>
                    <a:pt x="81677" y="211131"/>
                  </a:lnTo>
                  <a:lnTo>
                    <a:pt x="79448" y="210407"/>
                  </a:lnTo>
                  <a:lnTo>
                    <a:pt x="77524" y="206635"/>
                  </a:lnTo>
                  <a:lnTo>
                    <a:pt x="75105" y="202178"/>
                  </a:lnTo>
                  <a:lnTo>
                    <a:pt x="73590" y="199377"/>
                  </a:lnTo>
                  <a:lnTo>
                    <a:pt x="73066" y="197663"/>
                  </a:lnTo>
                  <a:lnTo>
                    <a:pt x="72828" y="194548"/>
                  </a:lnTo>
                  <a:lnTo>
                    <a:pt x="71694" y="190767"/>
                  </a:lnTo>
                  <a:lnTo>
                    <a:pt x="70504" y="188690"/>
                  </a:lnTo>
                  <a:lnTo>
                    <a:pt x="69618" y="187090"/>
                  </a:lnTo>
                  <a:lnTo>
                    <a:pt x="69161" y="184795"/>
                  </a:lnTo>
                  <a:lnTo>
                    <a:pt x="68704" y="183956"/>
                  </a:lnTo>
                  <a:lnTo>
                    <a:pt x="65427" y="182937"/>
                  </a:lnTo>
                  <a:lnTo>
                    <a:pt x="63084" y="181223"/>
                  </a:lnTo>
                  <a:lnTo>
                    <a:pt x="62112" y="178918"/>
                  </a:lnTo>
                  <a:lnTo>
                    <a:pt x="61769" y="177051"/>
                  </a:lnTo>
                  <a:lnTo>
                    <a:pt x="61065" y="175965"/>
                  </a:lnTo>
                  <a:lnTo>
                    <a:pt x="59217" y="175622"/>
                  </a:lnTo>
                  <a:lnTo>
                    <a:pt x="57931" y="177298"/>
                  </a:lnTo>
                  <a:lnTo>
                    <a:pt x="55826" y="178137"/>
                  </a:lnTo>
                  <a:lnTo>
                    <a:pt x="54397" y="177984"/>
                  </a:lnTo>
                  <a:lnTo>
                    <a:pt x="52997" y="176974"/>
                  </a:lnTo>
                  <a:lnTo>
                    <a:pt x="52131" y="175917"/>
                  </a:lnTo>
                  <a:lnTo>
                    <a:pt x="50663" y="174727"/>
                  </a:lnTo>
                  <a:lnTo>
                    <a:pt x="48587" y="170945"/>
                  </a:lnTo>
                  <a:lnTo>
                    <a:pt x="46406" y="169945"/>
                  </a:lnTo>
                  <a:lnTo>
                    <a:pt x="42406" y="170116"/>
                  </a:lnTo>
                  <a:lnTo>
                    <a:pt x="38843" y="171869"/>
                  </a:lnTo>
                  <a:lnTo>
                    <a:pt x="36690" y="171593"/>
                  </a:lnTo>
                  <a:lnTo>
                    <a:pt x="34861" y="171002"/>
                  </a:lnTo>
                  <a:lnTo>
                    <a:pt x="32823" y="169116"/>
                  </a:lnTo>
                  <a:lnTo>
                    <a:pt x="31395" y="167554"/>
                  </a:lnTo>
                  <a:lnTo>
                    <a:pt x="29270" y="167049"/>
                  </a:lnTo>
                  <a:lnTo>
                    <a:pt x="25089" y="164297"/>
                  </a:lnTo>
                  <a:lnTo>
                    <a:pt x="22260" y="162315"/>
                  </a:lnTo>
                  <a:lnTo>
                    <a:pt x="22022" y="158420"/>
                  </a:lnTo>
                  <a:lnTo>
                    <a:pt x="20688" y="155734"/>
                  </a:lnTo>
                  <a:lnTo>
                    <a:pt x="17926" y="154972"/>
                  </a:lnTo>
                  <a:lnTo>
                    <a:pt x="15145" y="152210"/>
                  </a:lnTo>
                  <a:lnTo>
                    <a:pt x="11087" y="150724"/>
                  </a:lnTo>
                  <a:lnTo>
                    <a:pt x="8534" y="149571"/>
                  </a:lnTo>
                  <a:lnTo>
                    <a:pt x="6315" y="148876"/>
                  </a:lnTo>
                  <a:lnTo>
                    <a:pt x="5991" y="147828"/>
                  </a:lnTo>
                  <a:lnTo>
                    <a:pt x="6125" y="146933"/>
                  </a:lnTo>
                  <a:lnTo>
                    <a:pt x="7144" y="145437"/>
                  </a:lnTo>
                  <a:lnTo>
                    <a:pt x="8211" y="144037"/>
                  </a:lnTo>
                  <a:lnTo>
                    <a:pt x="8468" y="142742"/>
                  </a:lnTo>
                  <a:lnTo>
                    <a:pt x="7611" y="141599"/>
                  </a:lnTo>
                  <a:lnTo>
                    <a:pt x="5315" y="140398"/>
                  </a:lnTo>
                  <a:lnTo>
                    <a:pt x="2362" y="139322"/>
                  </a:lnTo>
                  <a:lnTo>
                    <a:pt x="1762" y="137541"/>
                  </a:lnTo>
                  <a:lnTo>
                    <a:pt x="0" y="135684"/>
                  </a:lnTo>
                  <a:lnTo>
                    <a:pt x="305" y="134188"/>
                  </a:lnTo>
                  <a:lnTo>
                    <a:pt x="1705" y="133093"/>
                  </a:lnTo>
                  <a:lnTo>
                    <a:pt x="3115" y="132283"/>
                  </a:lnTo>
                  <a:lnTo>
                    <a:pt x="3448" y="130873"/>
                  </a:lnTo>
                  <a:lnTo>
                    <a:pt x="2438" y="129578"/>
                  </a:lnTo>
                  <a:lnTo>
                    <a:pt x="1953" y="127616"/>
                  </a:lnTo>
                  <a:lnTo>
                    <a:pt x="2191" y="126149"/>
                  </a:lnTo>
                  <a:lnTo>
                    <a:pt x="1895" y="124273"/>
                  </a:lnTo>
                  <a:lnTo>
                    <a:pt x="2000" y="124282"/>
                  </a:lnTo>
                  <a:lnTo>
                    <a:pt x="5115" y="124177"/>
                  </a:lnTo>
                  <a:lnTo>
                    <a:pt x="6544" y="123272"/>
                  </a:lnTo>
                  <a:lnTo>
                    <a:pt x="7620" y="121929"/>
                  </a:lnTo>
                  <a:lnTo>
                    <a:pt x="9953" y="120434"/>
                  </a:lnTo>
                  <a:lnTo>
                    <a:pt x="10449" y="118720"/>
                  </a:lnTo>
                  <a:lnTo>
                    <a:pt x="10487" y="115319"/>
                  </a:lnTo>
                  <a:lnTo>
                    <a:pt x="12011" y="112443"/>
                  </a:lnTo>
                  <a:lnTo>
                    <a:pt x="15887" y="111585"/>
                  </a:lnTo>
                  <a:lnTo>
                    <a:pt x="17373" y="111166"/>
                  </a:lnTo>
                  <a:lnTo>
                    <a:pt x="18955" y="111585"/>
                  </a:lnTo>
                  <a:lnTo>
                    <a:pt x="21412" y="111176"/>
                  </a:lnTo>
                  <a:lnTo>
                    <a:pt x="23784" y="111033"/>
                  </a:lnTo>
                  <a:lnTo>
                    <a:pt x="25108" y="111919"/>
                  </a:lnTo>
                  <a:lnTo>
                    <a:pt x="26861" y="112662"/>
                  </a:lnTo>
                  <a:lnTo>
                    <a:pt x="29099" y="112576"/>
                  </a:lnTo>
                  <a:lnTo>
                    <a:pt x="29861" y="111223"/>
                  </a:lnTo>
                  <a:lnTo>
                    <a:pt x="29956" y="109328"/>
                  </a:lnTo>
                  <a:lnTo>
                    <a:pt x="30918" y="108833"/>
                  </a:lnTo>
                  <a:lnTo>
                    <a:pt x="32128" y="110147"/>
                  </a:lnTo>
                  <a:lnTo>
                    <a:pt x="32814" y="111128"/>
                  </a:lnTo>
                  <a:lnTo>
                    <a:pt x="33814" y="111576"/>
                  </a:lnTo>
                  <a:lnTo>
                    <a:pt x="36519" y="110404"/>
                  </a:lnTo>
                  <a:lnTo>
                    <a:pt x="38405" y="109138"/>
                  </a:lnTo>
                  <a:lnTo>
                    <a:pt x="39024" y="106528"/>
                  </a:lnTo>
                  <a:lnTo>
                    <a:pt x="40119" y="105242"/>
                  </a:lnTo>
                  <a:lnTo>
                    <a:pt x="41586" y="105899"/>
                  </a:lnTo>
                  <a:lnTo>
                    <a:pt x="44168" y="105880"/>
                  </a:lnTo>
                  <a:lnTo>
                    <a:pt x="46291" y="103861"/>
                  </a:lnTo>
                  <a:lnTo>
                    <a:pt x="49082" y="102251"/>
                  </a:lnTo>
                  <a:lnTo>
                    <a:pt x="51082" y="101517"/>
                  </a:lnTo>
                  <a:lnTo>
                    <a:pt x="51482" y="100155"/>
                  </a:lnTo>
                  <a:lnTo>
                    <a:pt x="50549" y="97146"/>
                  </a:lnTo>
                  <a:lnTo>
                    <a:pt x="50806" y="93850"/>
                  </a:lnTo>
                  <a:lnTo>
                    <a:pt x="53483" y="91983"/>
                  </a:lnTo>
                  <a:lnTo>
                    <a:pt x="57065" y="91764"/>
                  </a:lnTo>
                  <a:lnTo>
                    <a:pt x="59722" y="90478"/>
                  </a:lnTo>
                  <a:lnTo>
                    <a:pt x="60455" y="86954"/>
                  </a:lnTo>
                  <a:lnTo>
                    <a:pt x="61769" y="85944"/>
                  </a:lnTo>
                  <a:lnTo>
                    <a:pt x="63094" y="85544"/>
                  </a:lnTo>
                  <a:lnTo>
                    <a:pt x="66323" y="84992"/>
                  </a:lnTo>
                  <a:lnTo>
                    <a:pt x="68646" y="83553"/>
                  </a:lnTo>
                  <a:lnTo>
                    <a:pt x="70085" y="82896"/>
                  </a:lnTo>
                  <a:lnTo>
                    <a:pt x="74143" y="80963"/>
                  </a:lnTo>
                  <a:lnTo>
                    <a:pt x="77838" y="80591"/>
                  </a:lnTo>
                  <a:lnTo>
                    <a:pt x="79420" y="79048"/>
                  </a:lnTo>
                  <a:lnTo>
                    <a:pt x="80658" y="77105"/>
                  </a:lnTo>
                  <a:lnTo>
                    <a:pt x="82734" y="76362"/>
                  </a:lnTo>
                  <a:lnTo>
                    <a:pt x="84839" y="74676"/>
                  </a:lnTo>
                  <a:lnTo>
                    <a:pt x="87630" y="72533"/>
                  </a:lnTo>
                  <a:lnTo>
                    <a:pt x="88735" y="72228"/>
                  </a:lnTo>
                  <a:lnTo>
                    <a:pt x="93307" y="70980"/>
                  </a:lnTo>
                  <a:lnTo>
                    <a:pt x="95098" y="70523"/>
                  </a:lnTo>
                  <a:lnTo>
                    <a:pt x="96174" y="70247"/>
                  </a:lnTo>
                  <a:lnTo>
                    <a:pt x="98155" y="70333"/>
                  </a:lnTo>
                  <a:lnTo>
                    <a:pt x="98993" y="68056"/>
                  </a:lnTo>
                  <a:lnTo>
                    <a:pt x="101003" y="66389"/>
                  </a:lnTo>
                  <a:lnTo>
                    <a:pt x="103022" y="65827"/>
                  </a:lnTo>
                  <a:lnTo>
                    <a:pt x="104004" y="64160"/>
                  </a:lnTo>
                  <a:lnTo>
                    <a:pt x="105937" y="62036"/>
                  </a:lnTo>
                  <a:lnTo>
                    <a:pt x="108556" y="60865"/>
                  </a:lnTo>
                  <a:lnTo>
                    <a:pt x="112623" y="60684"/>
                  </a:lnTo>
                  <a:lnTo>
                    <a:pt x="116567" y="60922"/>
                  </a:lnTo>
                  <a:lnTo>
                    <a:pt x="118939" y="60560"/>
                  </a:lnTo>
                  <a:lnTo>
                    <a:pt x="120882" y="57417"/>
                  </a:lnTo>
                  <a:lnTo>
                    <a:pt x="121253" y="55864"/>
                  </a:lnTo>
                  <a:lnTo>
                    <a:pt x="121701" y="54273"/>
                  </a:lnTo>
                  <a:lnTo>
                    <a:pt x="123282" y="53664"/>
                  </a:lnTo>
                  <a:lnTo>
                    <a:pt x="125187" y="56245"/>
                  </a:lnTo>
                  <a:lnTo>
                    <a:pt x="126797" y="57845"/>
                  </a:lnTo>
                  <a:lnTo>
                    <a:pt x="129264" y="59512"/>
                  </a:lnTo>
                  <a:lnTo>
                    <a:pt x="130540" y="61074"/>
                  </a:lnTo>
                  <a:lnTo>
                    <a:pt x="132007" y="61293"/>
                  </a:lnTo>
                  <a:lnTo>
                    <a:pt x="133541" y="60122"/>
                  </a:lnTo>
                  <a:lnTo>
                    <a:pt x="134626" y="57274"/>
                  </a:lnTo>
                  <a:lnTo>
                    <a:pt x="136684" y="56836"/>
                  </a:lnTo>
                  <a:lnTo>
                    <a:pt x="138951" y="57293"/>
                  </a:lnTo>
                  <a:lnTo>
                    <a:pt x="139551" y="58693"/>
                  </a:lnTo>
                  <a:lnTo>
                    <a:pt x="139741" y="60065"/>
                  </a:lnTo>
                  <a:lnTo>
                    <a:pt x="140779" y="62503"/>
                  </a:lnTo>
                  <a:lnTo>
                    <a:pt x="143275" y="64627"/>
                  </a:lnTo>
                  <a:lnTo>
                    <a:pt x="146466" y="64522"/>
                  </a:lnTo>
                  <a:lnTo>
                    <a:pt x="147752" y="64141"/>
                  </a:lnTo>
                  <a:lnTo>
                    <a:pt x="150857" y="64436"/>
                  </a:lnTo>
                  <a:lnTo>
                    <a:pt x="153914" y="64894"/>
                  </a:lnTo>
                  <a:lnTo>
                    <a:pt x="157248" y="65399"/>
                  </a:lnTo>
                  <a:lnTo>
                    <a:pt x="158220" y="65475"/>
                  </a:lnTo>
                  <a:lnTo>
                    <a:pt x="161792" y="65732"/>
                  </a:lnTo>
                  <a:lnTo>
                    <a:pt x="166983" y="66104"/>
                  </a:lnTo>
                  <a:lnTo>
                    <a:pt x="169278" y="65932"/>
                  </a:lnTo>
                  <a:lnTo>
                    <a:pt x="173964" y="66627"/>
                  </a:lnTo>
                  <a:lnTo>
                    <a:pt x="174917" y="68513"/>
                  </a:lnTo>
                  <a:lnTo>
                    <a:pt x="175784" y="72971"/>
                  </a:lnTo>
                  <a:lnTo>
                    <a:pt x="176517" y="77210"/>
                  </a:lnTo>
                  <a:lnTo>
                    <a:pt x="176736" y="80610"/>
                  </a:lnTo>
                  <a:lnTo>
                    <a:pt x="177955" y="82372"/>
                  </a:lnTo>
                  <a:lnTo>
                    <a:pt x="179508" y="82944"/>
                  </a:lnTo>
                  <a:lnTo>
                    <a:pt x="180537" y="84315"/>
                  </a:lnTo>
                  <a:lnTo>
                    <a:pt x="182346" y="86182"/>
                  </a:lnTo>
                  <a:lnTo>
                    <a:pt x="183680" y="88849"/>
                  </a:lnTo>
                  <a:lnTo>
                    <a:pt x="185309" y="88668"/>
                  </a:lnTo>
                  <a:lnTo>
                    <a:pt x="186442" y="88040"/>
                  </a:lnTo>
                  <a:lnTo>
                    <a:pt x="188938" y="87839"/>
                  </a:lnTo>
                  <a:lnTo>
                    <a:pt x="192119" y="88021"/>
                  </a:lnTo>
                  <a:lnTo>
                    <a:pt x="194339" y="89487"/>
                  </a:lnTo>
                  <a:lnTo>
                    <a:pt x="195167" y="91430"/>
                  </a:lnTo>
                  <a:lnTo>
                    <a:pt x="196968" y="92507"/>
                  </a:lnTo>
                  <a:lnTo>
                    <a:pt x="198425" y="92164"/>
                  </a:lnTo>
                  <a:lnTo>
                    <a:pt x="202787" y="92154"/>
                  </a:lnTo>
                  <a:lnTo>
                    <a:pt x="204292" y="92269"/>
                  </a:lnTo>
                  <a:lnTo>
                    <a:pt x="205797" y="93336"/>
                  </a:lnTo>
                  <a:lnTo>
                    <a:pt x="207959" y="93516"/>
                  </a:lnTo>
                  <a:lnTo>
                    <a:pt x="209150" y="92164"/>
                  </a:lnTo>
                  <a:lnTo>
                    <a:pt x="212913" y="91240"/>
                  </a:lnTo>
                  <a:lnTo>
                    <a:pt x="215084" y="89316"/>
                  </a:lnTo>
                  <a:lnTo>
                    <a:pt x="216761" y="89297"/>
                  </a:lnTo>
                  <a:lnTo>
                    <a:pt x="218027" y="90230"/>
                  </a:lnTo>
                  <a:lnTo>
                    <a:pt x="218999" y="91488"/>
                  </a:lnTo>
                  <a:lnTo>
                    <a:pt x="220437" y="90926"/>
                  </a:lnTo>
                  <a:lnTo>
                    <a:pt x="221218" y="89888"/>
                  </a:lnTo>
                  <a:lnTo>
                    <a:pt x="222475" y="89888"/>
                  </a:lnTo>
                  <a:lnTo>
                    <a:pt x="223704" y="90564"/>
                  </a:lnTo>
                  <a:lnTo>
                    <a:pt x="226857" y="91735"/>
                  </a:lnTo>
                  <a:lnTo>
                    <a:pt x="229143" y="93926"/>
                  </a:lnTo>
                  <a:lnTo>
                    <a:pt x="230905" y="94145"/>
                  </a:lnTo>
                  <a:lnTo>
                    <a:pt x="233191" y="93497"/>
                  </a:lnTo>
                  <a:lnTo>
                    <a:pt x="234239" y="93202"/>
                  </a:lnTo>
                  <a:lnTo>
                    <a:pt x="235239" y="94288"/>
                  </a:lnTo>
                  <a:lnTo>
                    <a:pt x="236715" y="94869"/>
                  </a:lnTo>
                  <a:lnTo>
                    <a:pt x="237830" y="94069"/>
                  </a:lnTo>
                  <a:lnTo>
                    <a:pt x="239744" y="93497"/>
                  </a:lnTo>
                  <a:lnTo>
                    <a:pt x="247069" y="94688"/>
                  </a:lnTo>
                  <a:lnTo>
                    <a:pt x="248755" y="96879"/>
                  </a:lnTo>
                  <a:lnTo>
                    <a:pt x="250060" y="97907"/>
                  </a:lnTo>
                  <a:lnTo>
                    <a:pt x="251107" y="99689"/>
                  </a:lnTo>
                  <a:lnTo>
                    <a:pt x="253022" y="100965"/>
                  </a:lnTo>
                  <a:lnTo>
                    <a:pt x="257060" y="100527"/>
                  </a:lnTo>
                  <a:lnTo>
                    <a:pt x="258632" y="99222"/>
                  </a:lnTo>
                  <a:lnTo>
                    <a:pt x="261899" y="96326"/>
                  </a:lnTo>
                  <a:lnTo>
                    <a:pt x="263204" y="93497"/>
                  </a:lnTo>
                  <a:lnTo>
                    <a:pt x="264852" y="92593"/>
                  </a:lnTo>
                  <a:lnTo>
                    <a:pt x="266709" y="92126"/>
                  </a:lnTo>
                  <a:lnTo>
                    <a:pt x="268453" y="92135"/>
                  </a:lnTo>
                  <a:lnTo>
                    <a:pt x="270272" y="92040"/>
                  </a:lnTo>
                  <a:lnTo>
                    <a:pt x="272491" y="89964"/>
                  </a:lnTo>
                  <a:lnTo>
                    <a:pt x="274282" y="89240"/>
                  </a:lnTo>
                  <a:lnTo>
                    <a:pt x="276940" y="86601"/>
                  </a:lnTo>
                  <a:lnTo>
                    <a:pt x="277435" y="85411"/>
                  </a:lnTo>
                  <a:lnTo>
                    <a:pt x="278730" y="82325"/>
                  </a:lnTo>
                  <a:lnTo>
                    <a:pt x="279530" y="80372"/>
                  </a:lnTo>
                  <a:lnTo>
                    <a:pt x="280873" y="77248"/>
                  </a:lnTo>
                  <a:lnTo>
                    <a:pt x="281597" y="72209"/>
                  </a:lnTo>
                  <a:lnTo>
                    <a:pt x="282007" y="69532"/>
                  </a:lnTo>
                  <a:lnTo>
                    <a:pt x="281654" y="67599"/>
                  </a:lnTo>
                  <a:lnTo>
                    <a:pt x="280073" y="66589"/>
                  </a:lnTo>
                  <a:lnTo>
                    <a:pt x="278063" y="66113"/>
                  </a:lnTo>
                  <a:lnTo>
                    <a:pt x="276292" y="64637"/>
                  </a:lnTo>
                  <a:lnTo>
                    <a:pt x="274977" y="62913"/>
                  </a:lnTo>
                  <a:lnTo>
                    <a:pt x="274206" y="60503"/>
                  </a:lnTo>
                  <a:lnTo>
                    <a:pt x="273168" y="57674"/>
                  </a:lnTo>
                  <a:lnTo>
                    <a:pt x="273225" y="55626"/>
                  </a:lnTo>
                  <a:lnTo>
                    <a:pt x="272929" y="54045"/>
                  </a:lnTo>
                  <a:lnTo>
                    <a:pt x="272043" y="52692"/>
                  </a:lnTo>
                  <a:lnTo>
                    <a:pt x="270339" y="50320"/>
                  </a:lnTo>
                  <a:lnTo>
                    <a:pt x="269510" y="48549"/>
                  </a:lnTo>
                  <a:lnTo>
                    <a:pt x="269786" y="45729"/>
                  </a:lnTo>
                  <a:lnTo>
                    <a:pt x="271796" y="40910"/>
                  </a:lnTo>
                  <a:lnTo>
                    <a:pt x="271986" y="38662"/>
                  </a:lnTo>
                  <a:lnTo>
                    <a:pt x="272234" y="37271"/>
                  </a:lnTo>
                  <a:lnTo>
                    <a:pt x="272129" y="36004"/>
                  </a:lnTo>
                  <a:lnTo>
                    <a:pt x="272758" y="33099"/>
                  </a:lnTo>
                  <a:lnTo>
                    <a:pt x="273891" y="31880"/>
                  </a:lnTo>
                  <a:lnTo>
                    <a:pt x="275187" y="28765"/>
                  </a:lnTo>
                  <a:lnTo>
                    <a:pt x="276930" y="27327"/>
                  </a:lnTo>
                  <a:lnTo>
                    <a:pt x="279121" y="27232"/>
                  </a:lnTo>
                  <a:lnTo>
                    <a:pt x="280064" y="26384"/>
                  </a:lnTo>
                  <a:lnTo>
                    <a:pt x="280521" y="23260"/>
                  </a:lnTo>
                  <a:lnTo>
                    <a:pt x="281578" y="20850"/>
                  </a:lnTo>
                  <a:lnTo>
                    <a:pt x="282283" y="19145"/>
                  </a:lnTo>
                  <a:lnTo>
                    <a:pt x="283616" y="17278"/>
                  </a:lnTo>
                  <a:lnTo>
                    <a:pt x="291303" y="13678"/>
                  </a:lnTo>
                  <a:lnTo>
                    <a:pt x="294494" y="9192"/>
                  </a:lnTo>
                  <a:lnTo>
                    <a:pt x="295627" y="6925"/>
                  </a:lnTo>
                  <a:lnTo>
                    <a:pt x="296866" y="2048"/>
                  </a:lnTo>
                  <a:lnTo>
                    <a:pt x="298056" y="0"/>
                  </a:lnTo>
                  <a:lnTo>
                    <a:pt x="299790" y="676"/>
                  </a:lnTo>
                  <a:lnTo>
                    <a:pt x="301828" y="3553"/>
                  </a:lnTo>
                  <a:lnTo>
                    <a:pt x="303352" y="3581"/>
                  </a:lnTo>
                  <a:lnTo>
                    <a:pt x="305619" y="5134"/>
                  </a:lnTo>
                  <a:lnTo>
                    <a:pt x="311801" y="8401"/>
                  </a:lnTo>
                  <a:lnTo>
                    <a:pt x="315144" y="9420"/>
                  </a:lnTo>
                  <a:lnTo>
                    <a:pt x="317297" y="9735"/>
                  </a:lnTo>
                  <a:lnTo>
                    <a:pt x="320145" y="10639"/>
                  </a:lnTo>
                  <a:lnTo>
                    <a:pt x="321973" y="12544"/>
                  </a:lnTo>
                  <a:lnTo>
                    <a:pt x="325545" y="15650"/>
                  </a:lnTo>
                  <a:lnTo>
                    <a:pt x="328565" y="16440"/>
                  </a:lnTo>
                  <a:lnTo>
                    <a:pt x="333803" y="16755"/>
                  </a:lnTo>
                  <a:lnTo>
                    <a:pt x="340176" y="16916"/>
                  </a:lnTo>
                  <a:lnTo>
                    <a:pt x="341986" y="17459"/>
                  </a:lnTo>
                  <a:lnTo>
                    <a:pt x="346643" y="19688"/>
                  </a:lnTo>
                  <a:lnTo>
                    <a:pt x="351806" y="22155"/>
                  </a:lnTo>
                  <a:lnTo>
                    <a:pt x="356664" y="24355"/>
                  </a:lnTo>
                  <a:lnTo>
                    <a:pt x="360340" y="26051"/>
                  </a:lnTo>
                  <a:lnTo>
                    <a:pt x="362521" y="27708"/>
                  </a:lnTo>
                  <a:lnTo>
                    <a:pt x="364570" y="28651"/>
                  </a:lnTo>
                  <a:lnTo>
                    <a:pt x="366789" y="27842"/>
                  </a:lnTo>
                  <a:lnTo>
                    <a:pt x="369637" y="28022"/>
                  </a:lnTo>
                  <a:lnTo>
                    <a:pt x="376323" y="30004"/>
                  </a:lnTo>
                  <a:lnTo>
                    <a:pt x="380552" y="31661"/>
                  </a:lnTo>
                  <a:lnTo>
                    <a:pt x="384086" y="32890"/>
                  </a:lnTo>
                  <a:lnTo>
                    <a:pt x="385267" y="34585"/>
                  </a:lnTo>
                  <a:lnTo>
                    <a:pt x="385382" y="36843"/>
                  </a:lnTo>
                  <a:lnTo>
                    <a:pt x="384905" y="38748"/>
                  </a:lnTo>
                  <a:lnTo>
                    <a:pt x="385172" y="43358"/>
                  </a:lnTo>
                  <a:lnTo>
                    <a:pt x="386306" y="45777"/>
                  </a:lnTo>
                  <a:lnTo>
                    <a:pt x="386725" y="49006"/>
                  </a:lnTo>
                  <a:lnTo>
                    <a:pt x="387153" y="52092"/>
                  </a:lnTo>
                  <a:lnTo>
                    <a:pt x="386848" y="55131"/>
                  </a:lnTo>
                  <a:lnTo>
                    <a:pt x="387391" y="56740"/>
                  </a:lnTo>
                  <a:lnTo>
                    <a:pt x="388496" y="57693"/>
                  </a:lnTo>
                  <a:lnTo>
                    <a:pt x="389573" y="59807"/>
                  </a:lnTo>
                  <a:lnTo>
                    <a:pt x="389220" y="62036"/>
                  </a:lnTo>
                  <a:lnTo>
                    <a:pt x="388744" y="63332"/>
                  </a:lnTo>
                  <a:lnTo>
                    <a:pt x="388820" y="65418"/>
                  </a:lnTo>
                  <a:lnTo>
                    <a:pt x="390097" y="67132"/>
                  </a:lnTo>
                  <a:lnTo>
                    <a:pt x="391992" y="67466"/>
                  </a:lnTo>
                  <a:lnTo>
                    <a:pt x="393649" y="67913"/>
                  </a:lnTo>
                  <a:lnTo>
                    <a:pt x="395707" y="70609"/>
                  </a:lnTo>
                  <a:lnTo>
                    <a:pt x="399374" y="73714"/>
                  </a:lnTo>
                  <a:lnTo>
                    <a:pt x="401564" y="74571"/>
                  </a:lnTo>
                  <a:lnTo>
                    <a:pt x="404089" y="75962"/>
                  </a:lnTo>
                  <a:lnTo>
                    <a:pt x="408899" y="77333"/>
                  </a:lnTo>
                  <a:lnTo>
                    <a:pt x="412166" y="77734"/>
                  </a:lnTo>
                  <a:lnTo>
                    <a:pt x="414090" y="78848"/>
                  </a:lnTo>
                  <a:lnTo>
                    <a:pt x="415976" y="81505"/>
                  </a:lnTo>
                  <a:lnTo>
                    <a:pt x="419100" y="82058"/>
                  </a:lnTo>
                  <a:lnTo>
                    <a:pt x="421100" y="82982"/>
                  </a:lnTo>
                  <a:lnTo>
                    <a:pt x="424758" y="84077"/>
                  </a:lnTo>
                  <a:lnTo>
                    <a:pt x="427177" y="83448"/>
                  </a:lnTo>
                  <a:lnTo>
                    <a:pt x="429301" y="82515"/>
                  </a:lnTo>
                  <a:lnTo>
                    <a:pt x="430720" y="82696"/>
                  </a:lnTo>
                  <a:lnTo>
                    <a:pt x="433464" y="83296"/>
                  </a:lnTo>
                  <a:lnTo>
                    <a:pt x="436673" y="83430"/>
                  </a:lnTo>
                  <a:lnTo>
                    <a:pt x="439369" y="82791"/>
                  </a:lnTo>
                  <a:lnTo>
                    <a:pt x="441522" y="80915"/>
                  </a:lnTo>
                  <a:lnTo>
                    <a:pt x="444027" y="78381"/>
                  </a:lnTo>
                  <a:lnTo>
                    <a:pt x="447037" y="77095"/>
                  </a:lnTo>
                  <a:lnTo>
                    <a:pt x="450513" y="76638"/>
                  </a:lnTo>
                  <a:lnTo>
                    <a:pt x="452894" y="75609"/>
                  </a:lnTo>
                  <a:lnTo>
                    <a:pt x="460686" y="73895"/>
                  </a:lnTo>
                  <a:lnTo>
                    <a:pt x="463829" y="73590"/>
                  </a:lnTo>
                  <a:lnTo>
                    <a:pt x="466268" y="71942"/>
                  </a:lnTo>
                  <a:lnTo>
                    <a:pt x="468430" y="70647"/>
                  </a:lnTo>
                  <a:lnTo>
                    <a:pt x="471554" y="70085"/>
                  </a:lnTo>
                  <a:lnTo>
                    <a:pt x="475774" y="71447"/>
                  </a:lnTo>
                  <a:lnTo>
                    <a:pt x="479813" y="72580"/>
                  </a:lnTo>
                  <a:lnTo>
                    <a:pt x="484699" y="72952"/>
                  </a:lnTo>
                  <a:lnTo>
                    <a:pt x="487947" y="74514"/>
                  </a:lnTo>
                  <a:lnTo>
                    <a:pt x="490242" y="75990"/>
                  </a:lnTo>
                  <a:lnTo>
                    <a:pt x="493862" y="77162"/>
                  </a:lnTo>
                  <a:lnTo>
                    <a:pt x="497881" y="76619"/>
                  </a:lnTo>
                  <a:lnTo>
                    <a:pt x="503396" y="76152"/>
                  </a:lnTo>
                  <a:lnTo>
                    <a:pt x="507044" y="76829"/>
                  </a:lnTo>
                  <a:lnTo>
                    <a:pt x="510854" y="79515"/>
                  </a:lnTo>
                  <a:lnTo>
                    <a:pt x="513198" y="81658"/>
                  </a:lnTo>
                  <a:lnTo>
                    <a:pt x="515836" y="86249"/>
                  </a:lnTo>
                  <a:lnTo>
                    <a:pt x="518598" y="88459"/>
                  </a:lnTo>
                  <a:lnTo>
                    <a:pt x="520998" y="90268"/>
                  </a:lnTo>
                  <a:lnTo>
                    <a:pt x="524047" y="90392"/>
                  </a:lnTo>
                  <a:lnTo>
                    <a:pt x="531638" y="90535"/>
                  </a:lnTo>
                  <a:lnTo>
                    <a:pt x="535800" y="91488"/>
                  </a:lnTo>
                  <a:lnTo>
                    <a:pt x="539268" y="92002"/>
                  </a:lnTo>
                  <a:lnTo>
                    <a:pt x="540096" y="92955"/>
                  </a:lnTo>
                  <a:lnTo>
                    <a:pt x="539753" y="96088"/>
                  </a:lnTo>
                  <a:lnTo>
                    <a:pt x="539858" y="100555"/>
                  </a:lnTo>
                  <a:lnTo>
                    <a:pt x="539810" y="102603"/>
                  </a:lnTo>
                  <a:lnTo>
                    <a:pt x="540572" y="104146"/>
                  </a:lnTo>
                  <a:lnTo>
                    <a:pt x="541754" y="104423"/>
                  </a:lnTo>
                  <a:lnTo>
                    <a:pt x="542401" y="106604"/>
                  </a:lnTo>
                  <a:lnTo>
                    <a:pt x="544116" y="107890"/>
                  </a:lnTo>
                  <a:lnTo>
                    <a:pt x="547192" y="109442"/>
                  </a:lnTo>
                  <a:lnTo>
                    <a:pt x="552374" y="114710"/>
                  </a:lnTo>
                  <a:lnTo>
                    <a:pt x="555470" y="116957"/>
                  </a:lnTo>
                  <a:lnTo>
                    <a:pt x="557899" y="117720"/>
                  </a:lnTo>
                  <a:lnTo>
                    <a:pt x="561089" y="117195"/>
                  </a:lnTo>
                  <a:lnTo>
                    <a:pt x="566090" y="117215"/>
                  </a:lnTo>
                  <a:lnTo>
                    <a:pt x="574557" y="117224"/>
                  </a:lnTo>
                  <a:lnTo>
                    <a:pt x="580358" y="118805"/>
                  </a:lnTo>
                  <a:lnTo>
                    <a:pt x="582368" y="119882"/>
                  </a:lnTo>
                  <a:lnTo>
                    <a:pt x="588293" y="121139"/>
                  </a:lnTo>
                  <a:lnTo>
                    <a:pt x="594808" y="122511"/>
                  </a:lnTo>
                  <a:lnTo>
                    <a:pt x="600313" y="123949"/>
                  </a:lnTo>
                  <a:lnTo>
                    <a:pt x="603552" y="122091"/>
                  </a:lnTo>
                  <a:lnTo>
                    <a:pt x="606400" y="121920"/>
                  </a:lnTo>
                  <a:lnTo>
                    <a:pt x="609114" y="123263"/>
                  </a:lnTo>
                  <a:lnTo>
                    <a:pt x="611838" y="125282"/>
                  </a:lnTo>
                  <a:lnTo>
                    <a:pt x="613934" y="125063"/>
                  </a:lnTo>
                  <a:lnTo>
                    <a:pt x="617087" y="124120"/>
                  </a:lnTo>
                  <a:lnTo>
                    <a:pt x="627155" y="118481"/>
                  </a:lnTo>
                  <a:lnTo>
                    <a:pt x="630688" y="116367"/>
                  </a:lnTo>
                  <a:lnTo>
                    <a:pt x="633165" y="116910"/>
                  </a:lnTo>
                  <a:lnTo>
                    <a:pt x="635375" y="116167"/>
                  </a:lnTo>
                  <a:lnTo>
                    <a:pt x="637061" y="115529"/>
                  </a:lnTo>
                  <a:lnTo>
                    <a:pt x="641356" y="114652"/>
                  </a:lnTo>
                  <a:lnTo>
                    <a:pt x="643976" y="114414"/>
                  </a:lnTo>
                  <a:lnTo>
                    <a:pt x="646671" y="113909"/>
                  </a:lnTo>
                  <a:lnTo>
                    <a:pt x="650557" y="113567"/>
                  </a:lnTo>
                  <a:lnTo>
                    <a:pt x="658454" y="109861"/>
                  </a:lnTo>
                  <a:lnTo>
                    <a:pt x="661654" y="109138"/>
                  </a:lnTo>
                  <a:lnTo>
                    <a:pt x="667065" y="110166"/>
                  </a:lnTo>
                  <a:lnTo>
                    <a:pt x="669979" y="109490"/>
                  </a:lnTo>
                  <a:lnTo>
                    <a:pt x="672884" y="107623"/>
                  </a:lnTo>
                  <a:lnTo>
                    <a:pt x="676637" y="105689"/>
                  </a:lnTo>
                  <a:lnTo>
                    <a:pt x="677618" y="102546"/>
                  </a:lnTo>
                  <a:lnTo>
                    <a:pt x="679542" y="98222"/>
                  </a:lnTo>
                  <a:lnTo>
                    <a:pt x="683695" y="95040"/>
                  </a:lnTo>
                  <a:lnTo>
                    <a:pt x="687067" y="92250"/>
                  </a:lnTo>
                  <a:lnTo>
                    <a:pt x="690506" y="89545"/>
                  </a:lnTo>
                  <a:lnTo>
                    <a:pt x="694734" y="87278"/>
                  </a:lnTo>
                  <a:lnTo>
                    <a:pt x="698716" y="85639"/>
                  </a:lnTo>
                  <a:lnTo>
                    <a:pt x="703783" y="81324"/>
                  </a:lnTo>
                  <a:lnTo>
                    <a:pt x="707822" y="79134"/>
                  </a:lnTo>
                  <a:lnTo>
                    <a:pt x="709832" y="78419"/>
                  </a:lnTo>
                  <a:lnTo>
                    <a:pt x="712222" y="79210"/>
                  </a:lnTo>
                  <a:lnTo>
                    <a:pt x="716689" y="79791"/>
                  </a:lnTo>
                  <a:lnTo>
                    <a:pt x="719928" y="79620"/>
                  </a:lnTo>
                  <a:lnTo>
                    <a:pt x="721757" y="80115"/>
                  </a:lnTo>
                  <a:lnTo>
                    <a:pt x="725395" y="82229"/>
                  </a:lnTo>
                  <a:lnTo>
                    <a:pt x="728710" y="84077"/>
                  </a:lnTo>
                  <a:lnTo>
                    <a:pt x="731244" y="87373"/>
                  </a:lnTo>
                  <a:lnTo>
                    <a:pt x="735959" y="91954"/>
                  </a:lnTo>
                  <a:lnTo>
                    <a:pt x="738378" y="93488"/>
                  </a:lnTo>
                  <a:lnTo>
                    <a:pt x="740093" y="94126"/>
                  </a:lnTo>
                  <a:lnTo>
                    <a:pt x="744341" y="94555"/>
                  </a:lnTo>
                  <a:lnTo>
                    <a:pt x="747808" y="94783"/>
                  </a:lnTo>
                  <a:lnTo>
                    <a:pt x="749884" y="93736"/>
                  </a:lnTo>
                  <a:lnTo>
                    <a:pt x="753380" y="91821"/>
                  </a:lnTo>
                  <a:lnTo>
                    <a:pt x="758952" y="89383"/>
                  </a:lnTo>
                  <a:lnTo>
                    <a:pt x="761143" y="89449"/>
                  </a:lnTo>
                  <a:lnTo>
                    <a:pt x="764734" y="90745"/>
                  </a:lnTo>
                  <a:lnTo>
                    <a:pt x="770087" y="93135"/>
                  </a:lnTo>
                  <a:lnTo>
                    <a:pt x="772230" y="9492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3" name="Freeform: Shape 42">
              <a:extLst>
                <a:ext uri="{FF2B5EF4-FFF2-40B4-BE49-F238E27FC236}">
                  <a16:creationId xmlns:a16="http://schemas.microsoft.com/office/drawing/2014/main" id="{EDAEEE06-0625-B31D-B209-0D736546AB91}"/>
                </a:ext>
              </a:extLst>
            </p:cNvPr>
            <p:cNvSpPr>
              <a:spLocks/>
            </p:cNvSpPr>
            <p:nvPr/>
          </p:nvSpPr>
          <p:spPr>
            <a:xfrm>
              <a:off x="9689418" y="4157790"/>
              <a:ext cx="18277" cy="130121"/>
            </a:xfrm>
            <a:custGeom>
              <a:avLst/>
              <a:gdLst>
                <a:gd name="connsiteX0" fmla="*/ 14887 w 18277"/>
                <a:gd name="connsiteY0" fmla="*/ 1248 h 130121"/>
                <a:gd name="connsiteX1" fmla="*/ 14068 w 18277"/>
                <a:gd name="connsiteY1" fmla="*/ 2295 h 130121"/>
                <a:gd name="connsiteX2" fmla="*/ 13392 w 18277"/>
                <a:gd name="connsiteY2" fmla="*/ 1524 h 130121"/>
                <a:gd name="connsiteX3" fmla="*/ 13202 w 18277"/>
                <a:gd name="connsiteY3" fmla="*/ 0 h 130121"/>
                <a:gd name="connsiteX4" fmla="*/ 14392 w 18277"/>
                <a:gd name="connsiteY4" fmla="*/ 143 h 130121"/>
                <a:gd name="connsiteX5" fmla="*/ 14830 w 18277"/>
                <a:gd name="connsiteY5" fmla="*/ 457 h 130121"/>
                <a:gd name="connsiteX6" fmla="*/ 14887 w 18277"/>
                <a:gd name="connsiteY6" fmla="*/ 1248 h 130121"/>
                <a:gd name="connsiteX7" fmla="*/ 16726 w 18277"/>
                <a:gd name="connsiteY7" fmla="*/ 20393 h 130121"/>
                <a:gd name="connsiteX8" fmla="*/ 15430 w 18277"/>
                <a:gd name="connsiteY8" fmla="*/ 21003 h 130121"/>
                <a:gd name="connsiteX9" fmla="*/ 17040 w 18277"/>
                <a:gd name="connsiteY9" fmla="*/ 18250 h 130121"/>
                <a:gd name="connsiteX10" fmla="*/ 17526 w 18277"/>
                <a:gd name="connsiteY10" fmla="*/ 17774 h 130121"/>
                <a:gd name="connsiteX11" fmla="*/ 18278 w 18277"/>
                <a:gd name="connsiteY11" fmla="*/ 18774 h 130121"/>
                <a:gd name="connsiteX12" fmla="*/ 16726 w 18277"/>
                <a:gd name="connsiteY12" fmla="*/ 20393 h 130121"/>
                <a:gd name="connsiteX13" fmla="*/ 14983 w 18277"/>
                <a:gd name="connsiteY13" fmla="*/ 68780 h 130121"/>
                <a:gd name="connsiteX14" fmla="*/ 14392 w 18277"/>
                <a:gd name="connsiteY14" fmla="*/ 68971 h 130121"/>
                <a:gd name="connsiteX15" fmla="*/ 13545 w 18277"/>
                <a:gd name="connsiteY15" fmla="*/ 68875 h 130121"/>
                <a:gd name="connsiteX16" fmla="*/ 12944 w 18277"/>
                <a:gd name="connsiteY16" fmla="*/ 68437 h 130121"/>
                <a:gd name="connsiteX17" fmla="*/ 12811 w 18277"/>
                <a:gd name="connsiteY17" fmla="*/ 67704 h 130121"/>
                <a:gd name="connsiteX18" fmla="*/ 14535 w 18277"/>
                <a:gd name="connsiteY18" fmla="*/ 67666 h 130121"/>
                <a:gd name="connsiteX19" fmla="*/ 15173 w 18277"/>
                <a:gd name="connsiteY19" fmla="*/ 68218 h 130121"/>
                <a:gd name="connsiteX20" fmla="*/ 14983 w 18277"/>
                <a:gd name="connsiteY20" fmla="*/ 68780 h 130121"/>
                <a:gd name="connsiteX21" fmla="*/ 16050 w 18277"/>
                <a:gd name="connsiteY21" fmla="*/ 102070 h 130121"/>
                <a:gd name="connsiteX22" fmla="*/ 15973 w 18277"/>
                <a:gd name="connsiteY22" fmla="*/ 102784 h 130121"/>
                <a:gd name="connsiteX23" fmla="*/ 14601 w 18277"/>
                <a:gd name="connsiteY23" fmla="*/ 102613 h 130121"/>
                <a:gd name="connsiteX24" fmla="*/ 14230 w 18277"/>
                <a:gd name="connsiteY24" fmla="*/ 102289 h 130121"/>
                <a:gd name="connsiteX25" fmla="*/ 15001 w 18277"/>
                <a:gd name="connsiteY25" fmla="*/ 99803 h 130121"/>
                <a:gd name="connsiteX26" fmla="*/ 16964 w 18277"/>
                <a:gd name="connsiteY26" fmla="*/ 98660 h 130121"/>
                <a:gd name="connsiteX27" fmla="*/ 17916 w 18277"/>
                <a:gd name="connsiteY27" fmla="*/ 98431 h 130121"/>
                <a:gd name="connsiteX28" fmla="*/ 17021 w 18277"/>
                <a:gd name="connsiteY28" fmla="*/ 99613 h 130121"/>
                <a:gd name="connsiteX29" fmla="*/ 16850 w 18277"/>
                <a:gd name="connsiteY29" fmla="*/ 100937 h 130121"/>
                <a:gd name="connsiteX30" fmla="*/ 16050 w 18277"/>
                <a:gd name="connsiteY30" fmla="*/ 102070 h 130121"/>
                <a:gd name="connsiteX31" fmla="*/ 13649 w 18277"/>
                <a:gd name="connsiteY31" fmla="*/ 106547 h 130121"/>
                <a:gd name="connsiteX32" fmla="*/ 12544 w 18277"/>
                <a:gd name="connsiteY32" fmla="*/ 107947 h 130121"/>
                <a:gd name="connsiteX33" fmla="*/ 11763 w 18277"/>
                <a:gd name="connsiteY33" fmla="*/ 105766 h 130121"/>
                <a:gd name="connsiteX34" fmla="*/ 11630 w 18277"/>
                <a:gd name="connsiteY34" fmla="*/ 104889 h 130121"/>
                <a:gd name="connsiteX35" fmla="*/ 12639 w 18277"/>
                <a:gd name="connsiteY35" fmla="*/ 104089 h 130121"/>
                <a:gd name="connsiteX36" fmla="*/ 13239 w 18277"/>
                <a:gd name="connsiteY36" fmla="*/ 104099 h 130121"/>
                <a:gd name="connsiteX37" fmla="*/ 13649 w 18277"/>
                <a:gd name="connsiteY37" fmla="*/ 106547 h 130121"/>
                <a:gd name="connsiteX38" fmla="*/ 3029 w 18277"/>
                <a:gd name="connsiteY38" fmla="*/ 128845 h 130121"/>
                <a:gd name="connsiteX39" fmla="*/ 1695 w 18277"/>
                <a:gd name="connsiteY39" fmla="*/ 130121 h 130121"/>
                <a:gd name="connsiteX40" fmla="*/ 742 w 18277"/>
                <a:gd name="connsiteY40" fmla="*/ 129864 h 130121"/>
                <a:gd name="connsiteX41" fmla="*/ 142 w 18277"/>
                <a:gd name="connsiteY41" fmla="*/ 129426 h 130121"/>
                <a:gd name="connsiteX42" fmla="*/ 0 w 18277"/>
                <a:gd name="connsiteY42" fmla="*/ 128692 h 130121"/>
                <a:gd name="connsiteX43" fmla="*/ 2152 w 18277"/>
                <a:gd name="connsiteY43" fmla="*/ 127988 h 130121"/>
                <a:gd name="connsiteX44" fmla="*/ 3029 w 18277"/>
                <a:gd name="connsiteY44" fmla="*/ 128235 h 130121"/>
                <a:gd name="connsiteX45" fmla="*/ 3029 w 18277"/>
                <a:gd name="connsiteY45" fmla="*/ 128845 h 130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8277" h="130121">
                  <a:moveTo>
                    <a:pt x="14887" y="1248"/>
                  </a:moveTo>
                  <a:lnTo>
                    <a:pt x="14068" y="2295"/>
                  </a:lnTo>
                  <a:lnTo>
                    <a:pt x="13392" y="1524"/>
                  </a:lnTo>
                  <a:lnTo>
                    <a:pt x="13202" y="0"/>
                  </a:lnTo>
                  <a:lnTo>
                    <a:pt x="14392" y="143"/>
                  </a:lnTo>
                  <a:lnTo>
                    <a:pt x="14830" y="457"/>
                  </a:lnTo>
                  <a:lnTo>
                    <a:pt x="14887" y="1248"/>
                  </a:lnTo>
                  <a:close/>
                  <a:moveTo>
                    <a:pt x="16726" y="20393"/>
                  </a:moveTo>
                  <a:lnTo>
                    <a:pt x="15430" y="21003"/>
                  </a:lnTo>
                  <a:lnTo>
                    <a:pt x="17040" y="18250"/>
                  </a:lnTo>
                  <a:lnTo>
                    <a:pt x="17526" y="17774"/>
                  </a:lnTo>
                  <a:lnTo>
                    <a:pt x="18278" y="18774"/>
                  </a:lnTo>
                  <a:lnTo>
                    <a:pt x="16726" y="20393"/>
                  </a:lnTo>
                  <a:close/>
                  <a:moveTo>
                    <a:pt x="14983" y="68780"/>
                  </a:moveTo>
                  <a:lnTo>
                    <a:pt x="14392" y="68971"/>
                  </a:lnTo>
                  <a:lnTo>
                    <a:pt x="13545" y="68875"/>
                  </a:lnTo>
                  <a:lnTo>
                    <a:pt x="12944" y="68437"/>
                  </a:lnTo>
                  <a:lnTo>
                    <a:pt x="12811" y="67704"/>
                  </a:lnTo>
                  <a:lnTo>
                    <a:pt x="14535" y="67666"/>
                  </a:lnTo>
                  <a:lnTo>
                    <a:pt x="15173" y="68218"/>
                  </a:lnTo>
                  <a:lnTo>
                    <a:pt x="14983" y="68780"/>
                  </a:lnTo>
                  <a:close/>
                  <a:moveTo>
                    <a:pt x="16050" y="102070"/>
                  </a:moveTo>
                  <a:lnTo>
                    <a:pt x="15973" y="102784"/>
                  </a:lnTo>
                  <a:lnTo>
                    <a:pt x="14601" y="102613"/>
                  </a:lnTo>
                  <a:lnTo>
                    <a:pt x="14230" y="102289"/>
                  </a:lnTo>
                  <a:lnTo>
                    <a:pt x="15001" y="99803"/>
                  </a:lnTo>
                  <a:lnTo>
                    <a:pt x="16964" y="98660"/>
                  </a:lnTo>
                  <a:lnTo>
                    <a:pt x="17916" y="98431"/>
                  </a:lnTo>
                  <a:lnTo>
                    <a:pt x="17021" y="99613"/>
                  </a:lnTo>
                  <a:lnTo>
                    <a:pt x="16850" y="100937"/>
                  </a:lnTo>
                  <a:lnTo>
                    <a:pt x="16050" y="102070"/>
                  </a:lnTo>
                  <a:close/>
                  <a:moveTo>
                    <a:pt x="13649" y="106547"/>
                  </a:moveTo>
                  <a:lnTo>
                    <a:pt x="12544" y="107947"/>
                  </a:lnTo>
                  <a:lnTo>
                    <a:pt x="11763" y="105766"/>
                  </a:lnTo>
                  <a:lnTo>
                    <a:pt x="11630" y="104889"/>
                  </a:lnTo>
                  <a:lnTo>
                    <a:pt x="12639" y="104089"/>
                  </a:lnTo>
                  <a:lnTo>
                    <a:pt x="13239" y="104099"/>
                  </a:lnTo>
                  <a:lnTo>
                    <a:pt x="13649" y="106547"/>
                  </a:lnTo>
                  <a:close/>
                  <a:moveTo>
                    <a:pt x="3029" y="128845"/>
                  </a:moveTo>
                  <a:lnTo>
                    <a:pt x="1695" y="130121"/>
                  </a:lnTo>
                  <a:lnTo>
                    <a:pt x="742" y="129864"/>
                  </a:lnTo>
                  <a:lnTo>
                    <a:pt x="142" y="129426"/>
                  </a:lnTo>
                  <a:lnTo>
                    <a:pt x="0" y="128692"/>
                  </a:lnTo>
                  <a:lnTo>
                    <a:pt x="2152" y="127988"/>
                  </a:lnTo>
                  <a:lnTo>
                    <a:pt x="3029" y="128235"/>
                  </a:lnTo>
                  <a:lnTo>
                    <a:pt x="3029" y="12884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4" name="Freeform: Shape 43">
              <a:extLst>
                <a:ext uri="{FF2B5EF4-FFF2-40B4-BE49-F238E27FC236}">
                  <a16:creationId xmlns:a16="http://schemas.microsoft.com/office/drawing/2014/main" id="{D3F5B047-2598-6279-4492-CC8692EDA805}"/>
                </a:ext>
              </a:extLst>
            </p:cNvPr>
            <p:cNvSpPr>
              <a:spLocks/>
            </p:cNvSpPr>
            <p:nvPr/>
          </p:nvSpPr>
          <p:spPr>
            <a:xfrm>
              <a:off x="7770883" y="4553620"/>
              <a:ext cx="3895" cy="27089"/>
            </a:xfrm>
            <a:custGeom>
              <a:avLst/>
              <a:gdLst>
                <a:gd name="connsiteX0" fmla="*/ 3486 w 3895"/>
                <a:gd name="connsiteY0" fmla="*/ 2210 h 27089"/>
                <a:gd name="connsiteX1" fmla="*/ 3020 w 3895"/>
                <a:gd name="connsiteY1" fmla="*/ 2457 h 27089"/>
                <a:gd name="connsiteX2" fmla="*/ 2581 w 3895"/>
                <a:gd name="connsiteY2" fmla="*/ 2362 h 27089"/>
                <a:gd name="connsiteX3" fmla="*/ 2429 w 3895"/>
                <a:gd name="connsiteY3" fmla="*/ 2048 h 27089"/>
                <a:gd name="connsiteX4" fmla="*/ 2648 w 3895"/>
                <a:gd name="connsiteY4" fmla="*/ 1591 h 27089"/>
                <a:gd name="connsiteX5" fmla="*/ 3010 w 3895"/>
                <a:gd name="connsiteY5" fmla="*/ 991 h 27089"/>
                <a:gd name="connsiteX6" fmla="*/ 3257 w 3895"/>
                <a:gd name="connsiteY6" fmla="*/ 343 h 27089"/>
                <a:gd name="connsiteX7" fmla="*/ 3620 w 3895"/>
                <a:gd name="connsiteY7" fmla="*/ 0 h 27089"/>
                <a:gd name="connsiteX8" fmla="*/ 3896 w 3895"/>
                <a:gd name="connsiteY8" fmla="*/ 114 h 27089"/>
                <a:gd name="connsiteX9" fmla="*/ 3867 w 3895"/>
                <a:gd name="connsiteY9" fmla="*/ 476 h 27089"/>
                <a:gd name="connsiteX10" fmla="*/ 3733 w 3895"/>
                <a:gd name="connsiteY10" fmla="*/ 971 h 27089"/>
                <a:gd name="connsiteX11" fmla="*/ 3648 w 3895"/>
                <a:gd name="connsiteY11" fmla="*/ 1619 h 27089"/>
                <a:gd name="connsiteX12" fmla="*/ 3486 w 3895"/>
                <a:gd name="connsiteY12" fmla="*/ 2210 h 27089"/>
                <a:gd name="connsiteX13" fmla="*/ 924 w 3895"/>
                <a:gd name="connsiteY13" fmla="*/ 27041 h 27089"/>
                <a:gd name="connsiteX14" fmla="*/ 352 w 3895"/>
                <a:gd name="connsiteY14" fmla="*/ 27089 h 27089"/>
                <a:gd name="connsiteX15" fmla="*/ 0 w 3895"/>
                <a:gd name="connsiteY15" fmla="*/ 26632 h 27089"/>
                <a:gd name="connsiteX16" fmla="*/ 76 w 3895"/>
                <a:gd name="connsiteY16" fmla="*/ 25975 h 27089"/>
                <a:gd name="connsiteX17" fmla="*/ 524 w 3895"/>
                <a:gd name="connsiteY17" fmla="*/ 25508 h 27089"/>
                <a:gd name="connsiteX18" fmla="*/ 1219 w 3895"/>
                <a:gd name="connsiteY18" fmla="*/ 25479 h 27089"/>
                <a:gd name="connsiteX19" fmla="*/ 1619 w 3895"/>
                <a:gd name="connsiteY19" fmla="*/ 25889 h 27089"/>
                <a:gd name="connsiteX20" fmla="*/ 1419 w 3895"/>
                <a:gd name="connsiteY20" fmla="*/ 26527 h 27089"/>
                <a:gd name="connsiteX21" fmla="*/ 924 w 3895"/>
                <a:gd name="connsiteY21" fmla="*/ 27041 h 27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95" h="27089">
                  <a:moveTo>
                    <a:pt x="3486" y="2210"/>
                  </a:moveTo>
                  <a:lnTo>
                    <a:pt x="3020" y="2457"/>
                  </a:lnTo>
                  <a:lnTo>
                    <a:pt x="2581" y="2362"/>
                  </a:lnTo>
                  <a:lnTo>
                    <a:pt x="2429" y="2048"/>
                  </a:lnTo>
                  <a:lnTo>
                    <a:pt x="2648" y="1591"/>
                  </a:lnTo>
                  <a:lnTo>
                    <a:pt x="3010" y="991"/>
                  </a:lnTo>
                  <a:lnTo>
                    <a:pt x="3257" y="343"/>
                  </a:lnTo>
                  <a:lnTo>
                    <a:pt x="3620" y="0"/>
                  </a:lnTo>
                  <a:lnTo>
                    <a:pt x="3896" y="114"/>
                  </a:lnTo>
                  <a:lnTo>
                    <a:pt x="3867" y="476"/>
                  </a:lnTo>
                  <a:lnTo>
                    <a:pt x="3733" y="971"/>
                  </a:lnTo>
                  <a:lnTo>
                    <a:pt x="3648" y="1619"/>
                  </a:lnTo>
                  <a:lnTo>
                    <a:pt x="3486" y="2210"/>
                  </a:lnTo>
                  <a:close/>
                  <a:moveTo>
                    <a:pt x="924" y="27041"/>
                  </a:moveTo>
                  <a:lnTo>
                    <a:pt x="352" y="27089"/>
                  </a:lnTo>
                  <a:lnTo>
                    <a:pt x="0" y="26632"/>
                  </a:lnTo>
                  <a:lnTo>
                    <a:pt x="76" y="25975"/>
                  </a:lnTo>
                  <a:lnTo>
                    <a:pt x="524" y="25508"/>
                  </a:lnTo>
                  <a:lnTo>
                    <a:pt x="1219" y="25479"/>
                  </a:lnTo>
                  <a:lnTo>
                    <a:pt x="1619" y="25889"/>
                  </a:lnTo>
                  <a:lnTo>
                    <a:pt x="1419" y="26527"/>
                  </a:lnTo>
                  <a:lnTo>
                    <a:pt x="924" y="2704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5" name="Freeform: Shape 44">
              <a:extLst>
                <a:ext uri="{FF2B5EF4-FFF2-40B4-BE49-F238E27FC236}">
                  <a16:creationId xmlns:a16="http://schemas.microsoft.com/office/drawing/2014/main" id="{05F7C7AF-FD61-B7D1-D412-CE46CD685986}"/>
                </a:ext>
              </a:extLst>
            </p:cNvPr>
            <p:cNvSpPr>
              <a:spLocks/>
            </p:cNvSpPr>
            <p:nvPr/>
          </p:nvSpPr>
          <p:spPr>
            <a:xfrm>
              <a:off x="8472980" y="4470752"/>
              <a:ext cx="524446" cy="172888"/>
            </a:xfrm>
            <a:custGeom>
              <a:avLst/>
              <a:gdLst>
                <a:gd name="connsiteX0" fmla="*/ 467677 w 524446"/>
                <a:gd name="connsiteY0" fmla="*/ 4915 h 172888"/>
                <a:gd name="connsiteX1" fmla="*/ 466049 w 524446"/>
                <a:gd name="connsiteY1" fmla="*/ 6325 h 172888"/>
                <a:gd name="connsiteX2" fmla="*/ 465496 w 524446"/>
                <a:gd name="connsiteY2" fmla="*/ 4620 h 172888"/>
                <a:gd name="connsiteX3" fmla="*/ 465611 w 524446"/>
                <a:gd name="connsiteY3" fmla="*/ 2429 h 172888"/>
                <a:gd name="connsiteX4" fmla="*/ 467811 w 524446"/>
                <a:gd name="connsiteY4" fmla="*/ 391 h 172888"/>
                <a:gd name="connsiteX5" fmla="*/ 470945 w 524446"/>
                <a:gd name="connsiteY5" fmla="*/ 0 h 172888"/>
                <a:gd name="connsiteX6" fmla="*/ 471392 w 524446"/>
                <a:gd name="connsiteY6" fmla="*/ 1629 h 172888"/>
                <a:gd name="connsiteX7" fmla="*/ 471021 w 524446"/>
                <a:gd name="connsiteY7" fmla="*/ 3496 h 172888"/>
                <a:gd name="connsiteX8" fmla="*/ 470287 w 524446"/>
                <a:gd name="connsiteY8" fmla="*/ 4458 h 172888"/>
                <a:gd name="connsiteX9" fmla="*/ 467677 w 524446"/>
                <a:gd name="connsiteY9" fmla="*/ 4915 h 172888"/>
                <a:gd name="connsiteX10" fmla="*/ 479250 w 524446"/>
                <a:gd name="connsiteY10" fmla="*/ 84915 h 172888"/>
                <a:gd name="connsiteX11" fmla="*/ 478260 w 524446"/>
                <a:gd name="connsiteY11" fmla="*/ 84896 h 172888"/>
                <a:gd name="connsiteX12" fmla="*/ 475955 w 524446"/>
                <a:gd name="connsiteY12" fmla="*/ 84325 h 172888"/>
                <a:gd name="connsiteX13" fmla="*/ 471325 w 524446"/>
                <a:gd name="connsiteY13" fmla="*/ 81496 h 172888"/>
                <a:gd name="connsiteX14" fmla="*/ 466591 w 524446"/>
                <a:gd name="connsiteY14" fmla="*/ 80496 h 172888"/>
                <a:gd name="connsiteX15" fmla="*/ 459714 w 524446"/>
                <a:gd name="connsiteY15" fmla="*/ 80410 h 172888"/>
                <a:gd name="connsiteX16" fmla="*/ 455829 w 524446"/>
                <a:gd name="connsiteY16" fmla="*/ 80010 h 172888"/>
                <a:gd name="connsiteX17" fmla="*/ 454247 w 524446"/>
                <a:gd name="connsiteY17" fmla="*/ 80429 h 172888"/>
                <a:gd name="connsiteX18" fmla="*/ 452914 w 524446"/>
                <a:gd name="connsiteY18" fmla="*/ 80448 h 172888"/>
                <a:gd name="connsiteX19" fmla="*/ 451951 w 524446"/>
                <a:gd name="connsiteY19" fmla="*/ 79877 h 172888"/>
                <a:gd name="connsiteX20" fmla="*/ 450932 w 524446"/>
                <a:gd name="connsiteY20" fmla="*/ 79591 h 172888"/>
                <a:gd name="connsiteX21" fmla="*/ 448246 w 524446"/>
                <a:gd name="connsiteY21" fmla="*/ 81258 h 172888"/>
                <a:gd name="connsiteX22" fmla="*/ 446999 w 524446"/>
                <a:gd name="connsiteY22" fmla="*/ 80753 h 172888"/>
                <a:gd name="connsiteX23" fmla="*/ 445732 w 524446"/>
                <a:gd name="connsiteY23" fmla="*/ 80048 h 172888"/>
                <a:gd name="connsiteX24" fmla="*/ 443484 w 524446"/>
                <a:gd name="connsiteY24" fmla="*/ 79820 h 172888"/>
                <a:gd name="connsiteX25" fmla="*/ 440760 w 524446"/>
                <a:gd name="connsiteY25" fmla="*/ 80020 h 172888"/>
                <a:gd name="connsiteX26" fmla="*/ 437750 w 524446"/>
                <a:gd name="connsiteY26" fmla="*/ 81734 h 172888"/>
                <a:gd name="connsiteX27" fmla="*/ 434397 w 524446"/>
                <a:gd name="connsiteY27" fmla="*/ 80191 h 172888"/>
                <a:gd name="connsiteX28" fmla="*/ 433444 w 524446"/>
                <a:gd name="connsiteY28" fmla="*/ 80210 h 172888"/>
                <a:gd name="connsiteX29" fmla="*/ 432806 w 524446"/>
                <a:gd name="connsiteY29" fmla="*/ 80610 h 172888"/>
                <a:gd name="connsiteX30" fmla="*/ 431359 w 524446"/>
                <a:gd name="connsiteY30" fmla="*/ 82725 h 172888"/>
                <a:gd name="connsiteX31" fmla="*/ 428587 w 524446"/>
                <a:gd name="connsiteY31" fmla="*/ 84334 h 172888"/>
                <a:gd name="connsiteX32" fmla="*/ 427215 w 524446"/>
                <a:gd name="connsiteY32" fmla="*/ 87297 h 172888"/>
                <a:gd name="connsiteX33" fmla="*/ 426368 w 524446"/>
                <a:gd name="connsiteY33" fmla="*/ 90135 h 172888"/>
                <a:gd name="connsiteX34" fmla="*/ 425634 w 524446"/>
                <a:gd name="connsiteY34" fmla="*/ 91116 h 172888"/>
                <a:gd name="connsiteX35" fmla="*/ 425434 w 524446"/>
                <a:gd name="connsiteY35" fmla="*/ 96593 h 172888"/>
                <a:gd name="connsiteX36" fmla="*/ 424996 w 524446"/>
                <a:gd name="connsiteY36" fmla="*/ 99241 h 172888"/>
                <a:gd name="connsiteX37" fmla="*/ 425691 w 524446"/>
                <a:gd name="connsiteY37" fmla="*/ 102737 h 172888"/>
                <a:gd name="connsiteX38" fmla="*/ 425568 w 524446"/>
                <a:gd name="connsiteY38" fmla="*/ 104242 h 172888"/>
                <a:gd name="connsiteX39" fmla="*/ 424339 w 524446"/>
                <a:gd name="connsiteY39" fmla="*/ 106480 h 172888"/>
                <a:gd name="connsiteX40" fmla="*/ 424177 w 524446"/>
                <a:gd name="connsiteY40" fmla="*/ 106994 h 172888"/>
                <a:gd name="connsiteX41" fmla="*/ 423529 w 524446"/>
                <a:gd name="connsiteY41" fmla="*/ 110547 h 172888"/>
                <a:gd name="connsiteX42" fmla="*/ 423776 w 524446"/>
                <a:gd name="connsiteY42" fmla="*/ 111500 h 172888"/>
                <a:gd name="connsiteX43" fmla="*/ 423615 w 524446"/>
                <a:gd name="connsiteY43" fmla="*/ 112690 h 172888"/>
                <a:gd name="connsiteX44" fmla="*/ 422577 w 524446"/>
                <a:gd name="connsiteY44" fmla="*/ 115186 h 172888"/>
                <a:gd name="connsiteX45" fmla="*/ 420700 w 524446"/>
                <a:gd name="connsiteY45" fmla="*/ 115872 h 172888"/>
                <a:gd name="connsiteX46" fmla="*/ 418729 w 524446"/>
                <a:gd name="connsiteY46" fmla="*/ 116262 h 172888"/>
                <a:gd name="connsiteX47" fmla="*/ 417033 w 524446"/>
                <a:gd name="connsiteY47" fmla="*/ 115414 h 172888"/>
                <a:gd name="connsiteX48" fmla="*/ 415509 w 524446"/>
                <a:gd name="connsiteY48" fmla="*/ 116786 h 172888"/>
                <a:gd name="connsiteX49" fmla="*/ 413575 w 524446"/>
                <a:gd name="connsiteY49" fmla="*/ 118901 h 172888"/>
                <a:gd name="connsiteX50" fmla="*/ 412737 w 524446"/>
                <a:gd name="connsiteY50" fmla="*/ 120329 h 172888"/>
                <a:gd name="connsiteX51" fmla="*/ 412747 w 524446"/>
                <a:gd name="connsiteY51" fmla="*/ 121653 h 172888"/>
                <a:gd name="connsiteX52" fmla="*/ 412947 w 524446"/>
                <a:gd name="connsiteY52" fmla="*/ 122539 h 172888"/>
                <a:gd name="connsiteX53" fmla="*/ 412547 w 524446"/>
                <a:gd name="connsiteY53" fmla="*/ 123454 h 172888"/>
                <a:gd name="connsiteX54" fmla="*/ 412499 w 524446"/>
                <a:gd name="connsiteY54" fmla="*/ 124425 h 172888"/>
                <a:gd name="connsiteX55" fmla="*/ 412595 w 524446"/>
                <a:gd name="connsiteY55" fmla="*/ 125825 h 172888"/>
                <a:gd name="connsiteX56" fmla="*/ 413909 w 524446"/>
                <a:gd name="connsiteY56" fmla="*/ 126406 h 172888"/>
                <a:gd name="connsiteX57" fmla="*/ 415280 w 524446"/>
                <a:gd name="connsiteY57" fmla="*/ 127616 h 172888"/>
                <a:gd name="connsiteX58" fmla="*/ 415233 w 524446"/>
                <a:gd name="connsiteY58" fmla="*/ 128778 h 172888"/>
                <a:gd name="connsiteX59" fmla="*/ 414481 w 524446"/>
                <a:gd name="connsiteY59" fmla="*/ 129578 h 172888"/>
                <a:gd name="connsiteX60" fmla="*/ 412756 w 524446"/>
                <a:gd name="connsiteY60" fmla="*/ 130816 h 172888"/>
                <a:gd name="connsiteX61" fmla="*/ 409613 w 524446"/>
                <a:gd name="connsiteY61" fmla="*/ 133350 h 172888"/>
                <a:gd name="connsiteX62" fmla="*/ 406070 w 524446"/>
                <a:gd name="connsiteY62" fmla="*/ 135512 h 172888"/>
                <a:gd name="connsiteX63" fmla="*/ 404726 w 524446"/>
                <a:gd name="connsiteY63" fmla="*/ 136017 h 172888"/>
                <a:gd name="connsiteX64" fmla="*/ 404241 w 524446"/>
                <a:gd name="connsiteY64" fmla="*/ 137017 h 172888"/>
                <a:gd name="connsiteX65" fmla="*/ 403993 w 524446"/>
                <a:gd name="connsiteY65" fmla="*/ 138360 h 172888"/>
                <a:gd name="connsiteX66" fmla="*/ 404774 w 524446"/>
                <a:gd name="connsiteY66" fmla="*/ 141304 h 172888"/>
                <a:gd name="connsiteX67" fmla="*/ 405517 w 524446"/>
                <a:gd name="connsiteY67" fmla="*/ 142170 h 172888"/>
                <a:gd name="connsiteX68" fmla="*/ 405908 w 524446"/>
                <a:gd name="connsiteY68" fmla="*/ 143199 h 172888"/>
                <a:gd name="connsiteX69" fmla="*/ 405432 w 524446"/>
                <a:gd name="connsiteY69" fmla="*/ 144428 h 172888"/>
                <a:gd name="connsiteX70" fmla="*/ 405089 w 524446"/>
                <a:gd name="connsiteY70" fmla="*/ 145485 h 172888"/>
                <a:gd name="connsiteX71" fmla="*/ 403784 w 524446"/>
                <a:gd name="connsiteY71" fmla="*/ 146152 h 172888"/>
                <a:gd name="connsiteX72" fmla="*/ 402507 w 524446"/>
                <a:gd name="connsiteY72" fmla="*/ 146638 h 172888"/>
                <a:gd name="connsiteX73" fmla="*/ 402041 w 524446"/>
                <a:gd name="connsiteY73" fmla="*/ 147476 h 172888"/>
                <a:gd name="connsiteX74" fmla="*/ 401374 w 524446"/>
                <a:gd name="connsiteY74" fmla="*/ 151000 h 172888"/>
                <a:gd name="connsiteX75" fmla="*/ 400602 w 524446"/>
                <a:gd name="connsiteY75" fmla="*/ 152838 h 172888"/>
                <a:gd name="connsiteX76" fmla="*/ 398869 w 524446"/>
                <a:gd name="connsiteY76" fmla="*/ 155572 h 172888"/>
                <a:gd name="connsiteX77" fmla="*/ 398288 w 524446"/>
                <a:gd name="connsiteY77" fmla="*/ 156820 h 172888"/>
                <a:gd name="connsiteX78" fmla="*/ 397393 w 524446"/>
                <a:gd name="connsiteY78" fmla="*/ 157220 h 172888"/>
                <a:gd name="connsiteX79" fmla="*/ 394040 w 524446"/>
                <a:gd name="connsiteY79" fmla="*/ 155943 h 172888"/>
                <a:gd name="connsiteX80" fmla="*/ 391040 w 524446"/>
                <a:gd name="connsiteY80" fmla="*/ 156715 h 172888"/>
                <a:gd name="connsiteX81" fmla="*/ 387058 w 524446"/>
                <a:gd name="connsiteY81" fmla="*/ 157210 h 172888"/>
                <a:gd name="connsiteX82" fmla="*/ 383686 w 524446"/>
                <a:gd name="connsiteY82" fmla="*/ 157134 h 172888"/>
                <a:gd name="connsiteX83" fmla="*/ 381085 w 524446"/>
                <a:gd name="connsiteY83" fmla="*/ 157696 h 172888"/>
                <a:gd name="connsiteX84" fmla="*/ 379295 w 524446"/>
                <a:gd name="connsiteY84" fmla="*/ 159134 h 172888"/>
                <a:gd name="connsiteX85" fmla="*/ 377294 w 524446"/>
                <a:gd name="connsiteY85" fmla="*/ 160954 h 172888"/>
                <a:gd name="connsiteX86" fmla="*/ 375190 w 524446"/>
                <a:gd name="connsiteY86" fmla="*/ 162306 h 172888"/>
                <a:gd name="connsiteX87" fmla="*/ 373599 w 524446"/>
                <a:gd name="connsiteY87" fmla="*/ 162963 h 172888"/>
                <a:gd name="connsiteX88" fmla="*/ 370684 w 524446"/>
                <a:gd name="connsiteY88" fmla="*/ 161039 h 172888"/>
                <a:gd name="connsiteX89" fmla="*/ 369208 w 524446"/>
                <a:gd name="connsiteY89" fmla="*/ 161211 h 172888"/>
                <a:gd name="connsiteX90" fmla="*/ 366560 w 524446"/>
                <a:gd name="connsiteY90" fmla="*/ 160544 h 172888"/>
                <a:gd name="connsiteX91" fmla="*/ 360340 w 524446"/>
                <a:gd name="connsiteY91" fmla="*/ 158391 h 172888"/>
                <a:gd name="connsiteX92" fmla="*/ 358807 w 524446"/>
                <a:gd name="connsiteY92" fmla="*/ 157763 h 172888"/>
                <a:gd name="connsiteX93" fmla="*/ 357149 w 524446"/>
                <a:gd name="connsiteY93" fmla="*/ 157705 h 172888"/>
                <a:gd name="connsiteX94" fmla="*/ 356654 w 524446"/>
                <a:gd name="connsiteY94" fmla="*/ 157086 h 172888"/>
                <a:gd name="connsiteX95" fmla="*/ 356911 w 524446"/>
                <a:gd name="connsiteY95" fmla="*/ 156048 h 172888"/>
                <a:gd name="connsiteX96" fmla="*/ 356654 w 524446"/>
                <a:gd name="connsiteY96" fmla="*/ 154677 h 172888"/>
                <a:gd name="connsiteX97" fmla="*/ 355445 w 524446"/>
                <a:gd name="connsiteY97" fmla="*/ 154162 h 172888"/>
                <a:gd name="connsiteX98" fmla="*/ 342957 w 524446"/>
                <a:gd name="connsiteY98" fmla="*/ 154372 h 172888"/>
                <a:gd name="connsiteX99" fmla="*/ 339357 w 524446"/>
                <a:gd name="connsiteY99" fmla="*/ 155553 h 172888"/>
                <a:gd name="connsiteX100" fmla="*/ 336928 w 524446"/>
                <a:gd name="connsiteY100" fmla="*/ 156486 h 172888"/>
                <a:gd name="connsiteX101" fmla="*/ 335194 w 524446"/>
                <a:gd name="connsiteY101" fmla="*/ 157563 h 172888"/>
                <a:gd name="connsiteX102" fmla="*/ 334699 w 524446"/>
                <a:gd name="connsiteY102" fmla="*/ 160239 h 172888"/>
                <a:gd name="connsiteX103" fmla="*/ 333660 w 524446"/>
                <a:gd name="connsiteY103" fmla="*/ 162754 h 172888"/>
                <a:gd name="connsiteX104" fmla="*/ 332318 w 524446"/>
                <a:gd name="connsiteY104" fmla="*/ 165421 h 172888"/>
                <a:gd name="connsiteX105" fmla="*/ 328165 w 524446"/>
                <a:gd name="connsiteY105" fmla="*/ 166221 h 172888"/>
                <a:gd name="connsiteX106" fmla="*/ 325117 w 524446"/>
                <a:gd name="connsiteY106" fmla="*/ 168916 h 172888"/>
                <a:gd name="connsiteX107" fmla="*/ 324069 w 524446"/>
                <a:gd name="connsiteY107" fmla="*/ 169240 h 172888"/>
                <a:gd name="connsiteX108" fmla="*/ 321973 w 524446"/>
                <a:gd name="connsiteY108" fmla="*/ 168850 h 172888"/>
                <a:gd name="connsiteX109" fmla="*/ 319726 w 524446"/>
                <a:gd name="connsiteY109" fmla="*/ 168631 h 172888"/>
                <a:gd name="connsiteX110" fmla="*/ 318106 w 524446"/>
                <a:gd name="connsiteY110" fmla="*/ 169383 h 172888"/>
                <a:gd name="connsiteX111" fmla="*/ 316402 w 524446"/>
                <a:gd name="connsiteY111" fmla="*/ 169345 h 172888"/>
                <a:gd name="connsiteX112" fmla="*/ 311153 w 524446"/>
                <a:gd name="connsiteY112" fmla="*/ 168088 h 172888"/>
                <a:gd name="connsiteX113" fmla="*/ 306191 w 524446"/>
                <a:gd name="connsiteY113" fmla="*/ 167888 h 172888"/>
                <a:gd name="connsiteX114" fmla="*/ 303381 w 524446"/>
                <a:gd name="connsiteY114" fmla="*/ 168526 h 172888"/>
                <a:gd name="connsiteX115" fmla="*/ 301828 w 524446"/>
                <a:gd name="connsiteY115" fmla="*/ 168764 h 172888"/>
                <a:gd name="connsiteX116" fmla="*/ 293189 w 524446"/>
                <a:gd name="connsiteY116" fmla="*/ 172460 h 172888"/>
                <a:gd name="connsiteX117" fmla="*/ 290265 w 524446"/>
                <a:gd name="connsiteY117" fmla="*/ 172888 h 172888"/>
                <a:gd name="connsiteX118" fmla="*/ 289084 w 524446"/>
                <a:gd name="connsiteY118" fmla="*/ 172355 h 172888"/>
                <a:gd name="connsiteX119" fmla="*/ 287417 w 524446"/>
                <a:gd name="connsiteY119" fmla="*/ 170840 h 172888"/>
                <a:gd name="connsiteX120" fmla="*/ 285179 w 524446"/>
                <a:gd name="connsiteY120" fmla="*/ 169326 h 172888"/>
                <a:gd name="connsiteX121" fmla="*/ 279816 w 524446"/>
                <a:gd name="connsiteY121" fmla="*/ 164173 h 172888"/>
                <a:gd name="connsiteX122" fmla="*/ 277835 w 524446"/>
                <a:gd name="connsiteY122" fmla="*/ 162963 h 172888"/>
                <a:gd name="connsiteX123" fmla="*/ 276520 w 524446"/>
                <a:gd name="connsiteY123" fmla="*/ 161725 h 172888"/>
                <a:gd name="connsiteX124" fmla="*/ 275272 w 524446"/>
                <a:gd name="connsiteY124" fmla="*/ 160249 h 172888"/>
                <a:gd name="connsiteX125" fmla="*/ 273491 w 524446"/>
                <a:gd name="connsiteY125" fmla="*/ 158658 h 172888"/>
                <a:gd name="connsiteX126" fmla="*/ 271872 w 524446"/>
                <a:gd name="connsiteY126" fmla="*/ 157563 h 172888"/>
                <a:gd name="connsiteX127" fmla="*/ 269681 w 524446"/>
                <a:gd name="connsiteY127" fmla="*/ 155334 h 172888"/>
                <a:gd name="connsiteX128" fmla="*/ 267500 w 524446"/>
                <a:gd name="connsiteY128" fmla="*/ 152895 h 172888"/>
                <a:gd name="connsiteX129" fmla="*/ 267005 w 524446"/>
                <a:gd name="connsiteY129" fmla="*/ 148600 h 172888"/>
                <a:gd name="connsiteX130" fmla="*/ 265271 w 524446"/>
                <a:gd name="connsiteY130" fmla="*/ 147809 h 172888"/>
                <a:gd name="connsiteX131" fmla="*/ 264680 w 524446"/>
                <a:gd name="connsiteY131" fmla="*/ 146685 h 172888"/>
                <a:gd name="connsiteX132" fmla="*/ 264414 w 524446"/>
                <a:gd name="connsiteY132" fmla="*/ 145418 h 172888"/>
                <a:gd name="connsiteX133" fmla="*/ 266824 w 524446"/>
                <a:gd name="connsiteY133" fmla="*/ 141932 h 172888"/>
                <a:gd name="connsiteX134" fmla="*/ 268577 w 524446"/>
                <a:gd name="connsiteY134" fmla="*/ 145618 h 172888"/>
                <a:gd name="connsiteX135" fmla="*/ 269243 w 524446"/>
                <a:gd name="connsiteY135" fmla="*/ 146437 h 172888"/>
                <a:gd name="connsiteX136" fmla="*/ 273129 w 524446"/>
                <a:gd name="connsiteY136" fmla="*/ 148923 h 172888"/>
                <a:gd name="connsiteX137" fmla="*/ 276330 w 524446"/>
                <a:gd name="connsiteY137" fmla="*/ 150162 h 172888"/>
                <a:gd name="connsiteX138" fmla="*/ 279787 w 524446"/>
                <a:gd name="connsiteY138" fmla="*/ 150666 h 172888"/>
                <a:gd name="connsiteX139" fmla="*/ 283312 w 524446"/>
                <a:gd name="connsiteY139" fmla="*/ 150771 h 172888"/>
                <a:gd name="connsiteX140" fmla="*/ 284702 w 524446"/>
                <a:gd name="connsiteY140" fmla="*/ 150600 h 172888"/>
                <a:gd name="connsiteX141" fmla="*/ 286074 w 524446"/>
                <a:gd name="connsiteY141" fmla="*/ 150105 h 172888"/>
                <a:gd name="connsiteX142" fmla="*/ 287417 w 524446"/>
                <a:gd name="connsiteY142" fmla="*/ 150638 h 172888"/>
                <a:gd name="connsiteX143" fmla="*/ 294780 w 524446"/>
                <a:gd name="connsiteY143" fmla="*/ 154667 h 172888"/>
                <a:gd name="connsiteX144" fmla="*/ 297637 w 524446"/>
                <a:gd name="connsiteY144" fmla="*/ 155391 h 172888"/>
                <a:gd name="connsiteX145" fmla="*/ 300657 w 524446"/>
                <a:gd name="connsiteY145" fmla="*/ 155086 h 172888"/>
                <a:gd name="connsiteX146" fmla="*/ 301857 w 524446"/>
                <a:gd name="connsiteY146" fmla="*/ 155486 h 172888"/>
                <a:gd name="connsiteX147" fmla="*/ 306095 w 524446"/>
                <a:gd name="connsiteY147" fmla="*/ 158582 h 172888"/>
                <a:gd name="connsiteX148" fmla="*/ 307343 w 524446"/>
                <a:gd name="connsiteY148" fmla="*/ 158953 h 172888"/>
                <a:gd name="connsiteX149" fmla="*/ 309429 w 524446"/>
                <a:gd name="connsiteY149" fmla="*/ 158715 h 172888"/>
                <a:gd name="connsiteX150" fmla="*/ 306771 w 524446"/>
                <a:gd name="connsiteY150" fmla="*/ 157306 h 172888"/>
                <a:gd name="connsiteX151" fmla="*/ 305019 w 524446"/>
                <a:gd name="connsiteY151" fmla="*/ 156305 h 172888"/>
                <a:gd name="connsiteX152" fmla="*/ 304229 w 524446"/>
                <a:gd name="connsiteY152" fmla="*/ 154419 h 172888"/>
                <a:gd name="connsiteX153" fmla="*/ 304714 w 524446"/>
                <a:gd name="connsiteY153" fmla="*/ 152410 h 172888"/>
                <a:gd name="connsiteX154" fmla="*/ 306410 w 524446"/>
                <a:gd name="connsiteY154" fmla="*/ 151067 h 172888"/>
                <a:gd name="connsiteX155" fmla="*/ 307591 w 524446"/>
                <a:gd name="connsiteY155" fmla="*/ 149609 h 172888"/>
                <a:gd name="connsiteX156" fmla="*/ 308010 w 524446"/>
                <a:gd name="connsiteY156" fmla="*/ 145266 h 172888"/>
                <a:gd name="connsiteX157" fmla="*/ 308763 w 524446"/>
                <a:gd name="connsiteY157" fmla="*/ 143066 h 172888"/>
                <a:gd name="connsiteX158" fmla="*/ 310172 w 524446"/>
                <a:gd name="connsiteY158" fmla="*/ 140979 h 172888"/>
                <a:gd name="connsiteX159" fmla="*/ 310639 w 524446"/>
                <a:gd name="connsiteY159" fmla="*/ 138960 h 172888"/>
                <a:gd name="connsiteX160" fmla="*/ 309048 w 524446"/>
                <a:gd name="connsiteY160" fmla="*/ 137417 h 172888"/>
                <a:gd name="connsiteX161" fmla="*/ 308696 w 524446"/>
                <a:gd name="connsiteY161" fmla="*/ 134769 h 172888"/>
                <a:gd name="connsiteX162" fmla="*/ 309039 w 524446"/>
                <a:gd name="connsiteY162" fmla="*/ 132579 h 172888"/>
                <a:gd name="connsiteX163" fmla="*/ 309943 w 524446"/>
                <a:gd name="connsiteY163" fmla="*/ 131083 h 172888"/>
                <a:gd name="connsiteX164" fmla="*/ 311372 w 524446"/>
                <a:gd name="connsiteY164" fmla="*/ 132074 h 172888"/>
                <a:gd name="connsiteX165" fmla="*/ 312858 w 524446"/>
                <a:gd name="connsiteY165" fmla="*/ 132988 h 172888"/>
                <a:gd name="connsiteX166" fmla="*/ 314315 w 524446"/>
                <a:gd name="connsiteY166" fmla="*/ 132893 h 172888"/>
                <a:gd name="connsiteX167" fmla="*/ 315325 w 524446"/>
                <a:gd name="connsiteY167" fmla="*/ 132531 h 172888"/>
                <a:gd name="connsiteX168" fmla="*/ 315506 w 524446"/>
                <a:gd name="connsiteY168" fmla="*/ 131398 h 172888"/>
                <a:gd name="connsiteX169" fmla="*/ 315239 w 524446"/>
                <a:gd name="connsiteY169" fmla="*/ 129426 h 172888"/>
                <a:gd name="connsiteX170" fmla="*/ 315316 w 524446"/>
                <a:gd name="connsiteY170" fmla="*/ 125806 h 172888"/>
                <a:gd name="connsiteX171" fmla="*/ 317163 w 524446"/>
                <a:gd name="connsiteY171" fmla="*/ 122911 h 172888"/>
                <a:gd name="connsiteX172" fmla="*/ 320126 w 524446"/>
                <a:gd name="connsiteY172" fmla="*/ 120920 h 172888"/>
                <a:gd name="connsiteX173" fmla="*/ 322916 w 524446"/>
                <a:gd name="connsiteY173" fmla="*/ 119967 h 172888"/>
                <a:gd name="connsiteX174" fmla="*/ 333375 w 524446"/>
                <a:gd name="connsiteY174" fmla="*/ 118348 h 172888"/>
                <a:gd name="connsiteX175" fmla="*/ 349910 w 524446"/>
                <a:gd name="connsiteY175" fmla="*/ 114205 h 172888"/>
                <a:gd name="connsiteX176" fmla="*/ 354806 w 524446"/>
                <a:gd name="connsiteY176" fmla="*/ 112605 h 172888"/>
                <a:gd name="connsiteX177" fmla="*/ 356606 w 524446"/>
                <a:gd name="connsiteY177" fmla="*/ 111776 h 172888"/>
                <a:gd name="connsiteX178" fmla="*/ 358121 w 524446"/>
                <a:gd name="connsiteY178" fmla="*/ 110623 h 172888"/>
                <a:gd name="connsiteX179" fmla="*/ 360683 w 524446"/>
                <a:gd name="connsiteY179" fmla="*/ 106947 h 172888"/>
                <a:gd name="connsiteX180" fmla="*/ 365493 w 524446"/>
                <a:gd name="connsiteY180" fmla="*/ 101146 h 172888"/>
                <a:gd name="connsiteX181" fmla="*/ 368865 w 524446"/>
                <a:gd name="connsiteY181" fmla="*/ 96384 h 172888"/>
                <a:gd name="connsiteX182" fmla="*/ 375971 w 524446"/>
                <a:gd name="connsiteY182" fmla="*/ 89440 h 172888"/>
                <a:gd name="connsiteX183" fmla="*/ 381638 w 524446"/>
                <a:gd name="connsiteY183" fmla="*/ 83001 h 172888"/>
                <a:gd name="connsiteX184" fmla="*/ 382400 w 524446"/>
                <a:gd name="connsiteY184" fmla="*/ 81791 h 172888"/>
                <a:gd name="connsiteX185" fmla="*/ 383343 w 524446"/>
                <a:gd name="connsiteY185" fmla="*/ 78277 h 172888"/>
                <a:gd name="connsiteX186" fmla="*/ 383419 w 524446"/>
                <a:gd name="connsiteY186" fmla="*/ 76619 h 172888"/>
                <a:gd name="connsiteX187" fmla="*/ 383248 w 524446"/>
                <a:gd name="connsiteY187" fmla="*/ 74943 h 172888"/>
                <a:gd name="connsiteX188" fmla="*/ 384000 w 524446"/>
                <a:gd name="connsiteY188" fmla="*/ 74162 h 172888"/>
                <a:gd name="connsiteX189" fmla="*/ 385105 w 524446"/>
                <a:gd name="connsiteY189" fmla="*/ 73695 h 172888"/>
                <a:gd name="connsiteX190" fmla="*/ 385372 w 524446"/>
                <a:gd name="connsiteY190" fmla="*/ 73695 h 172888"/>
                <a:gd name="connsiteX191" fmla="*/ 386210 w 524446"/>
                <a:gd name="connsiteY191" fmla="*/ 74428 h 172888"/>
                <a:gd name="connsiteX192" fmla="*/ 388182 w 524446"/>
                <a:gd name="connsiteY192" fmla="*/ 75448 h 172888"/>
                <a:gd name="connsiteX193" fmla="*/ 389649 w 524446"/>
                <a:gd name="connsiteY193" fmla="*/ 76762 h 172888"/>
                <a:gd name="connsiteX194" fmla="*/ 390639 w 524446"/>
                <a:gd name="connsiteY194" fmla="*/ 78457 h 172888"/>
                <a:gd name="connsiteX195" fmla="*/ 391344 w 524446"/>
                <a:gd name="connsiteY195" fmla="*/ 80039 h 172888"/>
                <a:gd name="connsiteX196" fmla="*/ 391401 w 524446"/>
                <a:gd name="connsiteY196" fmla="*/ 81391 h 172888"/>
                <a:gd name="connsiteX197" fmla="*/ 392296 w 524446"/>
                <a:gd name="connsiteY197" fmla="*/ 82496 h 172888"/>
                <a:gd name="connsiteX198" fmla="*/ 394801 w 524446"/>
                <a:gd name="connsiteY198" fmla="*/ 82687 h 172888"/>
                <a:gd name="connsiteX199" fmla="*/ 395611 w 524446"/>
                <a:gd name="connsiteY199" fmla="*/ 84077 h 172888"/>
                <a:gd name="connsiteX200" fmla="*/ 397354 w 524446"/>
                <a:gd name="connsiteY200" fmla="*/ 86468 h 172888"/>
                <a:gd name="connsiteX201" fmla="*/ 398955 w 524446"/>
                <a:gd name="connsiteY201" fmla="*/ 88192 h 172888"/>
                <a:gd name="connsiteX202" fmla="*/ 399935 w 524446"/>
                <a:gd name="connsiteY202" fmla="*/ 88859 h 172888"/>
                <a:gd name="connsiteX203" fmla="*/ 401155 w 524446"/>
                <a:gd name="connsiteY203" fmla="*/ 88497 h 172888"/>
                <a:gd name="connsiteX204" fmla="*/ 403050 w 524446"/>
                <a:gd name="connsiteY204" fmla="*/ 86925 h 172888"/>
                <a:gd name="connsiteX205" fmla="*/ 404422 w 524446"/>
                <a:gd name="connsiteY205" fmla="*/ 85001 h 172888"/>
                <a:gd name="connsiteX206" fmla="*/ 405346 w 524446"/>
                <a:gd name="connsiteY206" fmla="*/ 82401 h 172888"/>
                <a:gd name="connsiteX207" fmla="*/ 404622 w 524446"/>
                <a:gd name="connsiteY207" fmla="*/ 82020 h 172888"/>
                <a:gd name="connsiteX208" fmla="*/ 405898 w 524446"/>
                <a:gd name="connsiteY208" fmla="*/ 80058 h 172888"/>
                <a:gd name="connsiteX209" fmla="*/ 406136 w 524446"/>
                <a:gd name="connsiteY209" fmla="*/ 79029 h 172888"/>
                <a:gd name="connsiteX210" fmla="*/ 405546 w 524446"/>
                <a:gd name="connsiteY210" fmla="*/ 78086 h 172888"/>
                <a:gd name="connsiteX211" fmla="*/ 404793 w 524446"/>
                <a:gd name="connsiteY211" fmla="*/ 77143 h 172888"/>
                <a:gd name="connsiteX212" fmla="*/ 404508 w 524446"/>
                <a:gd name="connsiteY212" fmla="*/ 74771 h 172888"/>
                <a:gd name="connsiteX213" fmla="*/ 403983 w 524446"/>
                <a:gd name="connsiteY213" fmla="*/ 71752 h 172888"/>
                <a:gd name="connsiteX214" fmla="*/ 403631 w 524446"/>
                <a:gd name="connsiteY214" fmla="*/ 70380 h 172888"/>
                <a:gd name="connsiteX215" fmla="*/ 404632 w 524446"/>
                <a:gd name="connsiteY215" fmla="*/ 69399 h 172888"/>
                <a:gd name="connsiteX216" fmla="*/ 406784 w 524446"/>
                <a:gd name="connsiteY216" fmla="*/ 68151 h 172888"/>
                <a:gd name="connsiteX217" fmla="*/ 408937 w 524446"/>
                <a:gd name="connsiteY217" fmla="*/ 66704 h 172888"/>
                <a:gd name="connsiteX218" fmla="*/ 411118 w 524446"/>
                <a:gd name="connsiteY218" fmla="*/ 65542 h 172888"/>
                <a:gd name="connsiteX219" fmla="*/ 411175 w 524446"/>
                <a:gd name="connsiteY219" fmla="*/ 67637 h 172888"/>
                <a:gd name="connsiteX220" fmla="*/ 411118 w 524446"/>
                <a:gd name="connsiteY220" fmla="*/ 71095 h 172888"/>
                <a:gd name="connsiteX221" fmla="*/ 411775 w 524446"/>
                <a:gd name="connsiteY221" fmla="*/ 73990 h 172888"/>
                <a:gd name="connsiteX222" fmla="*/ 413261 w 524446"/>
                <a:gd name="connsiteY222" fmla="*/ 79115 h 172888"/>
                <a:gd name="connsiteX223" fmla="*/ 414957 w 524446"/>
                <a:gd name="connsiteY223" fmla="*/ 79810 h 172888"/>
                <a:gd name="connsiteX224" fmla="*/ 416995 w 524446"/>
                <a:gd name="connsiteY224" fmla="*/ 80267 h 172888"/>
                <a:gd name="connsiteX225" fmla="*/ 418176 w 524446"/>
                <a:gd name="connsiteY225" fmla="*/ 80124 h 172888"/>
                <a:gd name="connsiteX226" fmla="*/ 418938 w 524446"/>
                <a:gd name="connsiteY226" fmla="*/ 79781 h 172888"/>
                <a:gd name="connsiteX227" fmla="*/ 419138 w 524446"/>
                <a:gd name="connsiteY227" fmla="*/ 79372 h 172888"/>
                <a:gd name="connsiteX228" fmla="*/ 417871 w 524446"/>
                <a:gd name="connsiteY228" fmla="*/ 77362 h 172888"/>
                <a:gd name="connsiteX229" fmla="*/ 417538 w 524446"/>
                <a:gd name="connsiteY229" fmla="*/ 72628 h 172888"/>
                <a:gd name="connsiteX230" fmla="*/ 416500 w 524446"/>
                <a:gd name="connsiteY230" fmla="*/ 69523 h 172888"/>
                <a:gd name="connsiteX231" fmla="*/ 414909 w 524446"/>
                <a:gd name="connsiteY231" fmla="*/ 66427 h 172888"/>
                <a:gd name="connsiteX232" fmla="*/ 414157 w 524446"/>
                <a:gd name="connsiteY232" fmla="*/ 65551 h 172888"/>
                <a:gd name="connsiteX233" fmla="*/ 420434 w 524446"/>
                <a:gd name="connsiteY233" fmla="*/ 64675 h 172888"/>
                <a:gd name="connsiteX234" fmla="*/ 421834 w 524446"/>
                <a:gd name="connsiteY234" fmla="*/ 63703 h 172888"/>
                <a:gd name="connsiteX235" fmla="*/ 424301 w 524446"/>
                <a:gd name="connsiteY235" fmla="*/ 61579 h 172888"/>
                <a:gd name="connsiteX236" fmla="*/ 425234 w 524446"/>
                <a:gd name="connsiteY236" fmla="*/ 60388 h 172888"/>
                <a:gd name="connsiteX237" fmla="*/ 425968 w 524446"/>
                <a:gd name="connsiteY237" fmla="*/ 57703 h 172888"/>
                <a:gd name="connsiteX238" fmla="*/ 422891 w 524446"/>
                <a:gd name="connsiteY238" fmla="*/ 56112 h 172888"/>
                <a:gd name="connsiteX239" fmla="*/ 421681 w 524446"/>
                <a:gd name="connsiteY239" fmla="*/ 54073 h 172888"/>
                <a:gd name="connsiteX240" fmla="*/ 421605 w 524446"/>
                <a:gd name="connsiteY240" fmla="*/ 51873 h 172888"/>
                <a:gd name="connsiteX241" fmla="*/ 425282 w 524446"/>
                <a:gd name="connsiteY241" fmla="*/ 47778 h 172888"/>
                <a:gd name="connsiteX242" fmla="*/ 426558 w 524446"/>
                <a:gd name="connsiteY242" fmla="*/ 46796 h 172888"/>
                <a:gd name="connsiteX243" fmla="*/ 427111 w 524446"/>
                <a:gd name="connsiteY243" fmla="*/ 48254 h 172888"/>
                <a:gd name="connsiteX244" fmla="*/ 428730 w 524446"/>
                <a:gd name="connsiteY244" fmla="*/ 48625 h 172888"/>
                <a:gd name="connsiteX245" fmla="*/ 430216 w 524446"/>
                <a:gd name="connsiteY245" fmla="*/ 48682 h 172888"/>
                <a:gd name="connsiteX246" fmla="*/ 431711 w 524446"/>
                <a:gd name="connsiteY246" fmla="*/ 48597 h 172888"/>
                <a:gd name="connsiteX247" fmla="*/ 433864 w 524446"/>
                <a:gd name="connsiteY247" fmla="*/ 46530 h 172888"/>
                <a:gd name="connsiteX248" fmla="*/ 434969 w 524446"/>
                <a:gd name="connsiteY248" fmla="*/ 43558 h 172888"/>
                <a:gd name="connsiteX249" fmla="*/ 438741 w 524446"/>
                <a:gd name="connsiteY249" fmla="*/ 39357 h 172888"/>
                <a:gd name="connsiteX250" fmla="*/ 440084 w 524446"/>
                <a:gd name="connsiteY250" fmla="*/ 36138 h 172888"/>
                <a:gd name="connsiteX251" fmla="*/ 440846 w 524446"/>
                <a:gd name="connsiteY251" fmla="*/ 32766 h 172888"/>
                <a:gd name="connsiteX252" fmla="*/ 450371 w 524446"/>
                <a:gd name="connsiteY252" fmla="*/ 22288 h 172888"/>
                <a:gd name="connsiteX253" fmla="*/ 451532 w 524446"/>
                <a:gd name="connsiteY253" fmla="*/ 20660 h 172888"/>
                <a:gd name="connsiteX254" fmla="*/ 457190 w 524446"/>
                <a:gd name="connsiteY254" fmla="*/ 10116 h 172888"/>
                <a:gd name="connsiteX255" fmla="*/ 457895 w 524446"/>
                <a:gd name="connsiteY255" fmla="*/ 9763 h 172888"/>
                <a:gd name="connsiteX256" fmla="*/ 459410 w 524446"/>
                <a:gd name="connsiteY256" fmla="*/ 10782 h 172888"/>
                <a:gd name="connsiteX257" fmla="*/ 459857 w 524446"/>
                <a:gd name="connsiteY257" fmla="*/ 14135 h 172888"/>
                <a:gd name="connsiteX258" fmla="*/ 459657 w 524446"/>
                <a:gd name="connsiteY258" fmla="*/ 15592 h 172888"/>
                <a:gd name="connsiteX259" fmla="*/ 458734 w 524446"/>
                <a:gd name="connsiteY259" fmla="*/ 17764 h 172888"/>
                <a:gd name="connsiteX260" fmla="*/ 458210 w 524446"/>
                <a:gd name="connsiteY260" fmla="*/ 20031 h 172888"/>
                <a:gd name="connsiteX261" fmla="*/ 458857 w 524446"/>
                <a:gd name="connsiteY261" fmla="*/ 19984 h 172888"/>
                <a:gd name="connsiteX262" fmla="*/ 461553 w 524446"/>
                <a:gd name="connsiteY262" fmla="*/ 18602 h 172888"/>
                <a:gd name="connsiteX263" fmla="*/ 464363 w 524446"/>
                <a:gd name="connsiteY263" fmla="*/ 14916 h 172888"/>
                <a:gd name="connsiteX264" fmla="*/ 465954 w 524446"/>
                <a:gd name="connsiteY264" fmla="*/ 11725 h 172888"/>
                <a:gd name="connsiteX265" fmla="*/ 467306 w 524446"/>
                <a:gd name="connsiteY265" fmla="*/ 10335 h 172888"/>
                <a:gd name="connsiteX266" fmla="*/ 470021 w 524446"/>
                <a:gd name="connsiteY266" fmla="*/ 11116 h 172888"/>
                <a:gd name="connsiteX267" fmla="*/ 470621 w 524446"/>
                <a:gd name="connsiteY267" fmla="*/ 11668 h 172888"/>
                <a:gd name="connsiteX268" fmla="*/ 470430 w 524446"/>
                <a:gd name="connsiteY268" fmla="*/ 13964 h 172888"/>
                <a:gd name="connsiteX269" fmla="*/ 470688 w 524446"/>
                <a:gd name="connsiteY269" fmla="*/ 15297 h 172888"/>
                <a:gd name="connsiteX270" fmla="*/ 471725 w 524446"/>
                <a:gd name="connsiteY270" fmla="*/ 18145 h 172888"/>
                <a:gd name="connsiteX271" fmla="*/ 474030 w 524446"/>
                <a:gd name="connsiteY271" fmla="*/ 19879 h 172888"/>
                <a:gd name="connsiteX272" fmla="*/ 477212 w 524446"/>
                <a:gd name="connsiteY272" fmla="*/ 20965 h 172888"/>
                <a:gd name="connsiteX273" fmla="*/ 480165 w 524446"/>
                <a:gd name="connsiteY273" fmla="*/ 22546 h 172888"/>
                <a:gd name="connsiteX274" fmla="*/ 481136 w 524446"/>
                <a:gd name="connsiteY274" fmla="*/ 23584 h 172888"/>
                <a:gd name="connsiteX275" fmla="*/ 481765 w 524446"/>
                <a:gd name="connsiteY275" fmla="*/ 24832 h 172888"/>
                <a:gd name="connsiteX276" fmla="*/ 482412 w 524446"/>
                <a:gd name="connsiteY276" fmla="*/ 26880 h 172888"/>
                <a:gd name="connsiteX277" fmla="*/ 482460 w 524446"/>
                <a:gd name="connsiteY277" fmla="*/ 28956 h 172888"/>
                <a:gd name="connsiteX278" fmla="*/ 480327 w 524446"/>
                <a:gd name="connsiteY278" fmla="*/ 30985 h 172888"/>
                <a:gd name="connsiteX279" fmla="*/ 481232 w 524446"/>
                <a:gd name="connsiteY279" fmla="*/ 34271 h 172888"/>
                <a:gd name="connsiteX280" fmla="*/ 481089 w 524446"/>
                <a:gd name="connsiteY280" fmla="*/ 36186 h 172888"/>
                <a:gd name="connsiteX281" fmla="*/ 480365 w 524446"/>
                <a:gd name="connsiteY281" fmla="*/ 37824 h 172888"/>
                <a:gd name="connsiteX282" fmla="*/ 477260 w 524446"/>
                <a:gd name="connsiteY282" fmla="*/ 39319 h 172888"/>
                <a:gd name="connsiteX283" fmla="*/ 485727 w 524446"/>
                <a:gd name="connsiteY283" fmla="*/ 37833 h 172888"/>
                <a:gd name="connsiteX284" fmla="*/ 487813 w 524446"/>
                <a:gd name="connsiteY284" fmla="*/ 36986 h 172888"/>
                <a:gd name="connsiteX285" fmla="*/ 490709 w 524446"/>
                <a:gd name="connsiteY285" fmla="*/ 34823 h 172888"/>
                <a:gd name="connsiteX286" fmla="*/ 492252 w 524446"/>
                <a:gd name="connsiteY286" fmla="*/ 36690 h 172888"/>
                <a:gd name="connsiteX287" fmla="*/ 493700 w 524446"/>
                <a:gd name="connsiteY287" fmla="*/ 39919 h 172888"/>
                <a:gd name="connsiteX288" fmla="*/ 492538 w 524446"/>
                <a:gd name="connsiteY288" fmla="*/ 40729 h 172888"/>
                <a:gd name="connsiteX289" fmla="*/ 488852 w 524446"/>
                <a:gd name="connsiteY289" fmla="*/ 41920 h 172888"/>
                <a:gd name="connsiteX290" fmla="*/ 488671 w 524446"/>
                <a:gd name="connsiteY290" fmla="*/ 42405 h 172888"/>
                <a:gd name="connsiteX291" fmla="*/ 489890 w 524446"/>
                <a:gd name="connsiteY291" fmla="*/ 44082 h 172888"/>
                <a:gd name="connsiteX292" fmla="*/ 491424 w 524446"/>
                <a:gd name="connsiteY292" fmla="*/ 43920 h 172888"/>
                <a:gd name="connsiteX293" fmla="*/ 494462 w 524446"/>
                <a:gd name="connsiteY293" fmla="*/ 42796 h 172888"/>
                <a:gd name="connsiteX294" fmla="*/ 497253 w 524446"/>
                <a:gd name="connsiteY294" fmla="*/ 41024 h 172888"/>
                <a:gd name="connsiteX295" fmla="*/ 498605 w 524446"/>
                <a:gd name="connsiteY295" fmla="*/ 41043 h 172888"/>
                <a:gd name="connsiteX296" fmla="*/ 500034 w 524446"/>
                <a:gd name="connsiteY296" fmla="*/ 41405 h 172888"/>
                <a:gd name="connsiteX297" fmla="*/ 502787 w 524446"/>
                <a:gd name="connsiteY297" fmla="*/ 42548 h 172888"/>
                <a:gd name="connsiteX298" fmla="*/ 504330 w 524446"/>
                <a:gd name="connsiteY298" fmla="*/ 43472 h 172888"/>
                <a:gd name="connsiteX299" fmla="*/ 505644 w 524446"/>
                <a:gd name="connsiteY299" fmla="*/ 44663 h 172888"/>
                <a:gd name="connsiteX300" fmla="*/ 506492 w 524446"/>
                <a:gd name="connsiteY300" fmla="*/ 47130 h 172888"/>
                <a:gd name="connsiteX301" fmla="*/ 509673 w 524446"/>
                <a:gd name="connsiteY301" fmla="*/ 48025 h 172888"/>
                <a:gd name="connsiteX302" fmla="*/ 516188 w 524446"/>
                <a:gd name="connsiteY302" fmla="*/ 51483 h 172888"/>
                <a:gd name="connsiteX303" fmla="*/ 517398 w 524446"/>
                <a:gd name="connsiteY303" fmla="*/ 51778 h 172888"/>
                <a:gd name="connsiteX304" fmla="*/ 518665 w 524446"/>
                <a:gd name="connsiteY304" fmla="*/ 51845 h 172888"/>
                <a:gd name="connsiteX305" fmla="*/ 522094 w 524446"/>
                <a:gd name="connsiteY305" fmla="*/ 51426 h 172888"/>
                <a:gd name="connsiteX306" fmla="*/ 523304 w 524446"/>
                <a:gd name="connsiteY306" fmla="*/ 51911 h 172888"/>
                <a:gd name="connsiteX307" fmla="*/ 524160 w 524446"/>
                <a:gd name="connsiteY307" fmla="*/ 53159 h 172888"/>
                <a:gd name="connsiteX308" fmla="*/ 524447 w 524446"/>
                <a:gd name="connsiteY308" fmla="*/ 54702 h 172888"/>
                <a:gd name="connsiteX309" fmla="*/ 524351 w 524446"/>
                <a:gd name="connsiteY309" fmla="*/ 56360 h 172888"/>
                <a:gd name="connsiteX310" fmla="*/ 523999 w 524446"/>
                <a:gd name="connsiteY310" fmla="*/ 57617 h 172888"/>
                <a:gd name="connsiteX311" fmla="*/ 523199 w 524446"/>
                <a:gd name="connsiteY311" fmla="*/ 58655 h 172888"/>
                <a:gd name="connsiteX312" fmla="*/ 520865 w 524446"/>
                <a:gd name="connsiteY312" fmla="*/ 60236 h 172888"/>
                <a:gd name="connsiteX313" fmla="*/ 514988 w 524446"/>
                <a:gd name="connsiteY313" fmla="*/ 62303 h 172888"/>
                <a:gd name="connsiteX314" fmla="*/ 508559 w 524446"/>
                <a:gd name="connsiteY314" fmla="*/ 63875 h 172888"/>
                <a:gd name="connsiteX315" fmla="*/ 505330 w 524446"/>
                <a:gd name="connsiteY315" fmla="*/ 63770 h 172888"/>
                <a:gd name="connsiteX316" fmla="*/ 500796 w 524446"/>
                <a:gd name="connsiteY316" fmla="*/ 62427 h 172888"/>
                <a:gd name="connsiteX317" fmla="*/ 499148 w 524446"/>
                <a:gd name="connsiteY317" fmla="*/ 62599 h 172888"/>
                <a:gd name="connsiteX318" fmla="*/ 497548 w 524446"/>
                <a:gd name="connsiteY318" fmla="*/ 63217 h 172888"/>
                <a:gd name="connsiteX319" fmla="*/ 495548 w 524446"/>
                <a:gd name="connsiteY319" fmla="*/ 67494 h 172888"/>
                <a:gd name="connsiteX320" fmla="*/ 499253 w 524446"/>
                <a:gd name="connsiteY320" fmla="*/ 71752 h 172888"/>
                <a:gd name="connsiteX321" fmla="*/ 505625 w 524446"/>
                <a:gd name="connsiteY321" fmla="*/ 76181 h 172888"/>
                <a:gd name="connsiteX322" fmla="*/ 506501 w 524446"/>
                <a:gd name="connsiteY322" fmla="*/ 77286 h 172888"/>
                <a:gd name="connsiteX323" fmla="*/ 506273 w 524446"/>
                <a:gd name="connsiteY323" fmla="*/ 78648 h 172888"/>
                <a:gd name="connsiteX324" fmla="*/ 505263 w 524446"/>
                <a:gd name="connsiteY324" fmla="*/ 79458 h 172888"/>
                <a:gd name="connsiteX325" fmla="*/ 503911 w 524446"/>
                <a:gd name="connsiteY325" fmla="*/ 79905 h 172888"/>
                <a:gd name="connsiteX326" fmla="*/ 500329 w 524446"/>
                <a:gd name="connsiteY326" fmla="*/ 80610 h 172888"/>
                <a:gd name="connsiteX327" fmla="*/ 496710 w 524446"/>
                <a:gd name="connsiteY327" fmla="*/ 81134 h 172888"/>
                <a:gd name="connsiteX328" fmla="*/ 493729 w 524446"/>
                <a:gd name="connsiteY328" fmla="*/ 81896 h 172888"/>
                <a:gd name="connsiteX329" fmla="*/ 490804 w 524446"/>
                <a:gd name="connsiteY329" fmla="*/ 82887 h 172888"/>
                <a:gd name="connsiteX330" fmla="*/ 487804 w 524446"/>
                <a:gd name="connsiteY330" fmla="*/ 82544 h 172888"/>
                <a:gd name="connsiteX331" fmla="*/ 483670 w 524446"/>
                <a:gd name="connsiteY331" fmla="*/ 80563 h 172888"/>
                <a:gd name="connsiteX332" fmla="*/ 482479 w 524446"/>
                <a:gd name="connsiteY332" fmla="*/ 80420 h 172888"/>
                <a:gd name="connsiteX333" fmla="*/ 481222 w 524446"/>
                <a:gd name="connsiteY333" fmla="*/ 81439 h 172888"/>
                <a:gd name="connsiteX334" fmla="*/ 479993 w 524446"/>
                <a:gd name="connsiteY334" fmla="*/ 84220 h 172888"/>
                <a:gd name="connsiteX335" fmla="*/ 479250 w 524446"/>
                <a:gd name="connsiteY335" fmla="*/ 84915 h 172888"/>
                <a:gd name="connsiteX336" fmla="*/ 65618 w 524446"/>
                <a:gd name="connsiteY336" fmla="*/ 29671 h 172888"/>
                <a:gd name="connsiteX337" fmla="*/ 70237 w 524446"/>
                <a:gd name="connsiteY337" fmla="*/ 30709 h 172888"/>
                <a:gd name="connsiteX338" fmla="*/ 72009 w 524446"/>
                <a:gd name="connsiteY338" fmla="*/ 31547 h 172888"/>
                <a:gd name="connsiteX339" fmla="*/ 77200 w 524446"/>
                <a:gd name="connsiteY339" fmla="*/ 39815 h 172888"/>
                <a:gd name="connsiteX340" fmla="*/ 84039 w 524446"/>
                <a:gd name="connsiteY340" fmla="*/ 45625 h 172888"/>
                <a:gd name="connsiteX341" fmla="*/ 86944 w 524446"/>
                <a:gd name="connsiteY341" fmla="*/ 47797 h 172888"/>
                <a:gd name="connsiteX342" fmla="*/ 89182 w 524446"/>
                <a:gd name="connsiteY342" fmla="*/ 48825 h 172888"/>
                <a:gd name="connsiteX343" fmla="*/ 92240 w 524446"/>
                <a:gd name="connsiteY343" fmla="*/ 51930 h 172888"/>
                <a:gd name="connsiteX344" fmla="*/ 94907 w 524446"/>
                <a:gd name="connsiteY344" fmla="*/ 55836 h 172888"/>
                <a:gd name="connsiteX345" fmla="*/ 100755 w 524446"/>
                <a:gd name="connsiteY345" fmla="*/ 66818 h 172888"/>
                <a:gd name="connsiteX346" fmla="*/ 101765 w 524446"/>
                <a:gd name="connsiteY346" fmla="*/ 71637 h 172888"/>
                <a:gd name="connsiteX347" fmla="*/ 102165 w 524446"/>
                <a:gd name="connsiteY347" fmla="*/ 78991 h 172888"/>
                <a:gd name="connsiteX348" fmla="*/ 100879 w 524446"/>
                <a:gd name="connsiteY348" fmla="*/ 90078 h 172888"/>
                <a:gd name="connsiteX349" fmla="*/ 99307 w 524446"/>
                <a:gd name="connsiteY349" fmla="*/ 95603 h 172888"/>
                <a:gd name="connsiteX350" fmla="*/ 99613 w 524446"/>
                <a:gd name="connsiteY350" fmla="*/ 98212 h 172888"/>
                <a:gd name="connsiteX351" fmla="*/ 101765 w 524446"/>
                <a:gd name="connsiteY351" fmla="*/ 102213 h 172888"/>
                <a:gd name="connsiteX352" fmla="*/ 101117 w 524446"/>
                <a:gd name="connsiteY352" fmla="*/ 105994 h 172888"/>
                <a:gd name="connsiteX353" fmla="*/ 101536 w 524446"/>
                <a:gd name="connsiteY353" fmla="*/ 109138 h 172888"/>
                <a:gd name="connsiteX354" fmla="*/ 101384 w 524446"/>
                <a:gd name="connsiteY354" fmla="*/ 117843 h 172888"/>
                <a:gd name="connsiteX355" fmla="*/ 102603 w 524446"/>
                <a:gd name="connsiteY355" fmla="*/ 120415 h 172888"/>
                <a:gd name="connsiteX356" fmla="*/ 103994 w 524446"/>
                <a:gd name="connsiteY356" fmla="*/ 122053 h 172888"/>
                <a:gd name="connsiteX357" fmla="*/ 111337 w 524446"/>
                <a:gd name="connsiteY357" fmla="*/ 127216 h 172888"/>
                <a:gd name="connsiteX358" fmla="*/ 111880 w 524446"/>
                <a:gd name="connsiteY358" fmla="*/ 129130 h 172888"/>
                <a:gd name="connsiteX359" fmla="*/ 115500 w 524446"/>
                <a:gd name="connsiteY359" fmla="*/ 135703 h 172888"/>
                <a:gd name="connsiteX360" fmla="*/ 122206 w 524446"/>
                <a:gd name="connsiteY360" fmla="*/ 150009 h 172888"/>
                <a:gd name="connsiteX361" fmla="*/ 124073 w 524446"/>
                <a:gd name="connsiteY361" fmla="*/ 156439 h 172888"/>
                <a:gd name="connsiteX362" fmla="*/ 123863 w 524446"/>
                <a:gd name="connsiteY362" fmla="*/ 158172 h 172888"/>
                <a:gd name="connsiteX363" fmla="*/ 123054 w 524446"/>
                <a:gd name="connsiteY363" fmla="*/ 158887 h 172888"/>
                <a:gd name="connsiteX364" fmla="*/ 121082 w 524446"/>
                <a:gd name="connsiteY364" fmla="*/ 159515 h 172888"/>
                <a:gd name="connsiteX365" fmla="*/ 119434 w 524446"/>
                <a:gd name="connsiteY365" fmla="*/ 158258 h 172888"/>
                <a:gd name="connsiteX366" fmla="*/ 118882 w 524446"/>
                <a:gd name="connsiteY366" fmla="*/ 157362 h 172888"/>
                <a:gd name="connsiteX367" fmla="*/ 119053 w 524446"/>
                <a:gd name="connsiteY367" fmla="*/ 156239 h 172888"/>
                <a:gd name="connsiteX368" fmla="*/ 118405 w 524446"/>
                <a:gd name="connsiteY368" fmla="*/ 155134 h 172888"/>
                <a:gd name="connsiteX369" fmla="*/ 116795 w 524446"/>
                <a:gd name="connsiteY369" fmla="*/ 153819 h 172888"/>
                <a:gd name="connsiteX370" fmla="*/ 115871 w 524446"/>
                <a:gd name="connsiteY370" fmla="*/ 152638 h 172888"/>
                <a:gd name="connsiteX371" fmla="*/ 116129 w 524446"/>
                <a:gd name="connsiteY371" fmla="*/ 154591 h 172888"/>
                <a:gd name="connsiteX372" fmla="*/ 116138 w 524446"/>
                <a:gd name="connsiteY372" fmla="*/ 157124 h 172888"/>
                <a:gd name="connsiteX373" fmla="*/ 114090 w 524446"/>
                <a:gd name="connsiteY373" fmla="*/ 157344 h 172888"/>
                <a:gd name="connsiteX374" fmla="*/ 111471 w 524446"/>
                <a:gd name="connsiteY374" fmla="*/ 156553 h 172888"/>
                <a:gd name="connsiteX375" fmla="*/ 108195 w 524446"/>
                <a:gd name="connsiteY375" fmla="*/ 157267 h 172888"/>
                <a:gd name="connsiteX376" fmla="*/ 104327 w 524446"/>
                <a:gd name="connsiteY376" fmla="*/ 160372 h 172888"/>
                <a:gd name="connsiteX377" fmla="*/ 102470 w 524446"/>
                <a:gd name="connsiteY377" fmla="*/ 160458 h 172888"/>
                <a:gd name="connsiteX378" fmla="*/ 101060 w 524446"/>
                <a:gd name="connsiteY378" fmla="*/ 157791 h 172888"/>
                <a:gd name="connsiteX379" fmla="*/ 100336 w 524446"/>
                <a:gd name="connsiteY379" fmla="*/ 155981 h 172888"/>
                <a:gd name="connsiteX380" fmla="*/ 99183 w 524446"/>
                <a:gd name="connsiteY380" fmla="*/ 154705 h 172888"/>
                <a:gd name="connsiteX381" fmla="*/ 86887 w 524446"/>
                <a:gd name="connsiteY381" fmla="*/ 148162 h 172888"/>
                <a:gd name="connsiteX382" fmla="*/ 82344 w 524446"/>
                <a:gd name="connsiteY382" fmla="*/ 146485 h 172888"/>
                <a:gd name="connsiteX383" fmla="*/ 77562 w 524446"/>
                <a:gd name="connsiteY383" fmla="*/ 141522 h 172888"/>
                <a:gd name="connsiteX384" fmla="*/ 66799 w 524446"/>
                <a:gd name="connsiteY384" fmla="*/ 136046 h 172888"/>
                <a:gd name="connsiteX385" fmla="*/ 59960 w 524446"/>
                <a:gd name="connsiteY385" fmla="*/ 130702 h 172888"/>
                <a:gd name="connsiteX386" fmla="*/ 57055 w 524446"/>
                <a:gd name="connsiteY386" fmla="*/ 127406 h 172888"/>
                <a:gd name="connsiteX387" fmla="*/ 50063 w 524446"/>
                <a:gd name="connsiteY387" fmla="*/ 124482 h 172888"/>
                <a:gd name="connsiteX388" fmla="*/ 47054 w 524446"/>
                <a:gd name="connsiteY388" fmla="*/ 121034 h 172888"/>
                <a:gd name="connsiteX389" fmla="*/ 45568 w 524446"/>
                <a:gd name="connsiteY389" fmla="*/ 120358 h 172888"/>
                <a:gd name="connsiteX390" fmla="*/ 44082 w 524446"/>
                <a:gd name="connsiteY390" fmla="*/ 119129 h 172888"/>
                <a:gd name="connsiteX391" fmla="*/ 45653 w 524446"/>
                <a:gd name="connsiteY391" fmla="*/ 115776 h 172888"/>
                <a:gd name="connsiteX392" fmla="*/ 45005 w 524446"/>
                <a:gd name="connsiteY392" fmla="*/ 112281 h 172888"/>
                <a:gd name="connsiteX393" fmla="*/ 44196 w 524446"/>
                <a:gd name="connsiteY393" fmla="*/ 109328 h 172888"/>
                <a:gd name="connsiteX394" fmla="*/ 39262 w 524446"/>
                <a:gd name="connsiteY394" fmla="*/ 103508 h 172888"/>
                <a:gd name="connsiteX395" fmla="*/ 36843 w 524446"/>
                <a:gd name="connsiteY395" fmla="*/ 99451 h 172888"/>
                <a:gd name="connsiteX396" fmla="*/ 32204 w 524446"/>
                <a:gd name="connsiteY396" fmla="*/ 95403 h 172888"/>
                <a:gd name="connsiteX397" fmla="*/ 30346 w 524446"/>
                <a:gd name="connsiteY397" fmla="*/ 93069 h 172888"/>
                <a:gd name="connsiteX398" fmla="*/ 28575 w 524446"/>
                <a:gd name="connsiteY398" fmla="*/ 90364 h 172888"/>
                <a:gd name="connsiteX399" fmla="*/ 29680 w 524446"/>
                <a:gd name="connsiteY399" fmla="*/ 89411 h 172888"/>
                <a:gd name="connsiteX400" fmla="*/ 30709 w 524446"/>
                <a:gd name="connsiteY400" fmla="*/ 88840 h 172888"/>
                <a:gd name="connsiteX401" fmla="*/ 29766 w 524446"/>
                <a:gd name="connsiteY401" fmla="*/ 86868 h 172888"/>
                <a:gd name="connsiteX402" fmla="*/ 27108 w 524446"/>
                <a:gd name="connsiteY402" fmla="*/ 83449 h 172888"/>
                <a:gd name="connsiteX403" fmla="*/ 25870 w 524446"/>
                <a:gd name="connsiteY403" fmla="*/ 79515 h 172888"/>
                <a:gd name="connsiteX404" fmla="*/ 25870 w 524446"/>
                <a:gd name="connsiteY404" fmla="*/ 72085 h 172888"/>
                <a:gd name="connsiteX405" fmla="*/ 22098 w 524446"/>
                <a:gd name="connsiteY405" fmla="*/ 61636 h 172888"/>
                <a:gd name="connsiteX406" fmla="*/ 18869 w 524446"/>
                <a:gd name="connsiteY406" fmla="*/ 47149 h 172888"/>
                <a:gd name="connsiteX407" fmla="*/ 19450 w 524446"/>
                <a:gd name="connsiteY407" fmla="*/ 42072 h 172888"/>
                <a:gd name="connsiteX408" fmla="*/ 18622 w 524446"/>
                <a:gd name="connsiteY408" fmla="*/ 36567 h 172888"/>
                <a:gd name="connsiteX409" fmla="*/ 16478 w 524446"/>
                <a:gd name="connsiteY409" fmla="*/ 31271 h 172888"/>
                <a:gd name="connsiteX410" fmla="*/ 13678 w 524446"/>
                <a:gd name="connsiteY410" fmla="*/ 27489 h 172888"/>
                <a:gd name="connsiteX411" fmla="*/ 12630 w 524446"/>
                <a:gd name="connsiteY411" fmla="*/ 24346 h 172888"/>
                <a:gd name="connsiteX412" fmla="*/ 13135 w 524446"/>
                <a:gd name="connsiteY412" fmla="*/ 23098 h 172888"/>
                <a:gd name="connsiteX413" fmla="*/ 13754 w 524446"/>
                <a:gd name="connsiteY413" fmla="*/ 19012 h 172888"/>
                <a:gd name="connsiteX414" fmla="*/ 14173 w 524446"/>
                <a:gd name="connsiteY414" fmla="*/ 18202 h 172888"/>
                <a:gd name="connsiteX415" fmla="*/ 15230 w 524446"/>
                <a:gd name="connsiteY415" fmla="*/ 17812 h 172888"/>
                <a:gd name="connsiteX416" fmla="*/ 16430 w 524446"/>
                <a:gd name="connsiteY416" fmla="*/ 17917 h 172888"/>
                <a:gd name="connsiteX417" fmla="*/ 18669 w 524446"/>
                <a:gd name="connsiteY417" fmla="*/ 21469 h 172888"/>
                <a:gd name="connsiteX418" fmla="*/ 24508 w 524446"/>
                <a:gd name="connsiteY418" fmla="*/ 23670 h 172888"/>
                <a:gd name="connsiteX419" fmla="*/ 26270 w 524446"/>
                <a:gd name="connsiteY419" fmla="*/ 24194 h 172888"/>
                <a:gd name="connsiteX420" fmla="*/ 28565 w 524446"/>
                <a:gd name="connsiteY420" fmla="*/ 23317 h 172888"/>
                <a:gd name="connsiteX421" fmla="*/ 29603 w 524446"/>
                <a:gd name="connsiteY421" fmla="*/ 23870 h 172888"/>
                <a:gd name="connsiteX422" fmla="*/ 30652 w 524446"/>
                <a:gd name="connsiteY422" fmla="*/ 24775 h 172888"/>
                <a:gd name="connsiteX423" fmla="*/ 31252 w 524446"/>
                <a:gd name="connsiteY423" fmla="*/ 27308 h 172888"/>
                <a:gd name="connsiteX424" fmla="*/ 32785 w 524446"/>
                <a:gd name="connsiteY424" fmla="*/ 29613 h 172888"/>
                <a:gd name="connsiteX425" fmla="*/ 35852 w 524446"/>
                <a:gd name="connsiteY425" fmla="*/ 29280 h 172888"/>
                <a:gd name="connsiteX426" fmla="*/ 36938 w 524446"/>
                <a:gd name="connsiteY426" fmla="*/ 29613 h 172888"/>
                <a:gd name="connsiteX427" fmla="*/ 37576 w 524446"/>
                <a:gd name="connsiteY427" fmla="*/ 29680 h 172888"/>
                <a:gd name="connsiteX428" fmla="*/ 38176 w 524446"/>
                <a:gd name="connsiteY428" fmla="*/ 31718 h 172888"/>
                <a:gd name="connsiteX429" fmla="*/ 38452 w 524446"/>
                <a:gd name="connsiteY429" fmla="*/ 35262 h 172888"/>
                <a:gd name="connsiteX430" fmla="*/ 38167 w 524446"/>
                <a:gd name="connsiteY430" fmla="*/ 37319 h 172888"/>
                <a:gd name="connsiteX431" fmla="*/ 35957 w 524446"/>
                <a:gd name="connsiteY431" fmla="*/ 40262 h 172888"/>
                <a:gd name="connsiteX432" fmla="*/ 35662 w 524446"/>
                <a:gd name="connsiteY432" fmla="*/ 42263 h 172888"/>
                <a:gd name="connsiteX433" fmla="*/ 36823 w 524446"/>
                <a:gd name="connsiteY433" fmla="*/ 43501 h 172888"/>
                <a:gd name="connsiteX434" fmla="*/ 38328 w 524446"/>
                <a:gd name="connsiteY434" fmla="*/ 44825 h 172888"/>
                <a:gd name="connsiteX435" fmla="*/ 39195 w 524446"/>
                <a:gd name="connsiteY435" fmla="*/ 45844 h 172888"/>
                <a:gd name="connsiteX436" fmla="*/ 40100 w 524446"/>
                <a:gd name="connsiteY436" fmla="*/ 45673 h 172888"/>
                <a:gd name="connsiteX437" fmla="*/ 41243 w 524446"/>
                <a:gd name="connsiteY437" fmla="*/ 44987 h 172888"/>
                <a:gd name="connsiteX438" fmla="*/ 42291 w 524446"/>
                <a:gd name="connsiteY438" fmla="*/ 43253 h 172888"/>
                <a:gd name="connsiteX439" fmla="*/ 43015 w 524446"/>
                <a:gd name="connsiteY439" fmla="*/ 41767 h 172888"/>
                <a:gd name="connsiteX440" fmla="*/ 46949 w 524446"/>
                <a:gd name="connsiteY440" fmla="*/ 40110 h 172888"/>
                <a:gd name="connsiteX441" fmla="*/ 51016 w 524446"/>
                <a:gd name="connsiteY441" fmla="*/ 38615 h 172888"/>
                <a:gd name="connsiteX442" fmla="*/ 51568 w 524446"/>
                <a:gd name="connsiteY442" fmla="*/ 38767 h 172888"/>
                <a:gd name="connsiteX443" fmla="*/ 52225 w 524446"/>
                <a:gd name="connsiteY443" fmla="*/ 39424 h 172888"/>
                <a:gd name="connsiteX444" fmla="*/ 53521 w 524446"/>
                <a:gd name="connsiteY444" fmla="*/ 41596 h 172888"/>
                <a:gd name="connsiteX445" fmla="*/ 54283 w 524446"/>
                <a:gd name="connsiteY445" fmla="*/ 42053 h 172888"/>
                <a:gd name="connsiteX446" fmla="*/ 55378 w 524446"/>
                <a:gd name="connsiteY446" fmla="*/ 42272 h 172888"/>
                <a:gd name="connsiteX447" fmla="*/ 57283 w 524446"/>
                <a:gd name="connsiteY447" fmla="*/ 42043 h 172888"/>
                <a:gd name="connsiteX448" fmla="*/ 59493 w 524446"/>
                <a:gd name="connsiteY448" fmla="*/ 40815 h 172888"/>
                <a:gd name="connsiteX449" fmla="*/ 60655 w 524446"/>
                <a:gd name="connsiteY449" fmla="*/ 38519 h 172888"/>
                <a:gd name="connsiteX450" fmla="*/ 61170 w 524446"/>
                <a:gd name="connsiteY450" fmla="*/ 36709 h 172888"/>
                <a:gd name="connsiteX451" fmla="*/ 64351 w 524446"/>
                <a:gd name="connsiteY451" fmla="*/ 33576 h 172888"/>
                <a:gd name="connsiteX452" fmla="*/ 64703 w 524446"/>
                <a:gd name="connsiteY452" fmla="*/ 31223 h 172888"/>
                <a:gd name="connsiteX453" fmla="*/ 65618 w 524446"/>
                <a:gd name="connsiteY453" fmla="*/ 29671 h 172888"/>
                <a:gd name="connsiteX454" fmla="*/ 5391 w 524446"/>
                <a:gd name="connsiteY454" fmla="*/ 23698 h 172888"/>
                <a:gd name="connsiteX455" fmla="*/ 7277 w 524446"/>
                <a:gd name="connsiteY455" fmla="*/ 26565 h 172888"/>
                <a:gd name="connsiteX456" fmla="*/ 6334 w 524446"/>
                <a:gd name="connsiteY456" fmla="*/ 27842 h 172888"/>
                <a:gd name="connsiteX457" fmla="*/ 5858 w 524446"/>
                <a:gd name="connsiteY457" fmla="*/ 28213 h 172888"/>
                <a:gd name="connsiteX458" fmla="*/ 4724 w 524446"/>
                <a:gd name="connsiteY458" fmla="*/ 27794 h 172888"/>
                <a:gd name="connsiteX459" fmla="*/ 3639 w 524446"/>
                <a:gd name="connsiteY459" fmla="*/ 28890 h 172888"/>
                <a:gd name="connsiteX460" fmla="*/ 2600 w 524446"/>
                <a:gd name="connsiteY460" fmla="*/ 29108 h 172888"/>
                <a:gd name="connsiteX461" fmla="*/ 1562 w 524446"/>
                <a:gd name="connsiteY461" fmla="*/ 27127 h 172888"/>
                <a:gd name="connsiteX462" fmla="*/ 276 w 524446"/>
                <a:gd name="connsiteY462" fmla="*/ 26337 h 172888"/>
                <a:gd name="connsiteX463" fmla="*/ 0 w 524446"/>
                <a:gd name="connsiteY463" fmla="*/ 24965 h 172888"/>
                <a:gd name="connsiteX464" fmla="*/ 1724 w 524446"/>
                <a:gd name="connsiteY464" fmla="*/ 24727 h 172888"/>
                <a:gd name="connsiteX465" fmla="*/ 2753 w 524446"/>
                <a:gd name="connsiteY465" fmla="*/ 25203 h 172888"/>
                <a:gd name="connsiteX466" fmla="*/ 4686 w 524446"/>
                <a:gd name="connsiteY466" fmla="*/ 24251 h 172888"/>
                <a:gd name="connsiteX467" fmla="*/ 5391 w 524446"/>
                <a:gd name="connsiteY467" fmla="*/ 23698 h 172888"/>
                <a:gd name="connsiteX468" fmla="*/ 17173 w 524446"/>
                <a:gd name="connsiteY468" fmla="*/ 54959 h 172888"/>
                <a:gd name="connsiteX469" fmla="*/ 16507 w 524446"/>
                <a:gd name="connsiteY469" fmla="*/ 55702 h 172888"/>
                <a:gd name="connsiteX470" fmla="*/ 14564 w 524446"/>
                <a:gd name="connsiteY470" fmla="*/ 55274 h 172888"/>
                <a:gd name="connsiteX471" fmla="*/ 14907 w 524446"/>
                <a:gd name="connsiteY471" fmla="*/ 50902 h 172888"/>
                <a:gd name="connsiteX472" fmla="*/ 16011 w 524446"/>
                <a:gd name="connsiteY472" fmla="*/ 50340 h 172888"/>
                <a:gd name="connsiteX473" fmla="*/ 17745 w 524446"/>
                <a:gd name="connsiteY473" fmla="*/ 51130 h 172888"/>
                <a:gd name="connsiteX474" fmla="*/ 18507 w 524446"/>
                <a:gd name="connsiteY474" fmla="*/ 51873 h 172888"/>
                <a:gd name="connsiteX475" fmla="*/ 17173 w 524446"/>
                <a:gd name="connsiteY475" fmla="*/ 54959 h 172888"/>
                <a:gd name="connsiteX476" fmla="*/ 487537 w 524446"/>
                <a:gd name="connsiteY476" fmla="*/ 84496 h 172888"/>
                <a:gd name="connsiteX477" fmla="*/ 483813 w 524446"/>
                <a:gd name="connsiteY477" fmla="*/ 85011 h 172888"/>
                <a:gd name="connsiteX478" fmla="*/ 481232 w 524446"/>
                <a:gd name="connsiteY478" fmla="*/ 84954 h 172888"/>
                <a:gd name="connsiteX479" fmla="*/ 481708 w 524446"/>
                <a:gd name="connsiteY479" fmla="*/ 84020 h 172888"/>
                <a:gd name="connsiteX480" fmla="*/ 481584 w 524446"/>
                <a:gd name="connsiteY480" fmla="*/ 82791 h 172888"/>
                <a:gd name="connsiteX481" fmla="*/ 482812 w 524446"/>
                <a:gd name="connsiteY481" fmla="*/ 82468 h 172888"/>
                <a:gd name="connsiteX482" fmla="*/ 484232 w 524446"/>
                <a:gd name="connsiteY482" fmla="*/ 82734 h 172888"/>
                <a:gd name="connsiteX483" fmla="*/ 487537 w 524446"/>
                <a:gd name="connsiteY483" fmla="*/ 84496 h 172888"/>
                <a:gd name="connsiteX484" fmla="*/ 44701 w 524446"/>
                <a:gd name="connsiteY484" fmla="*/ 116357 h 172888"/>
                <a:gd name="connsiteX485" fmla="*/ 43348 w 524446"/>
                <a:gd name="connsiteY485" fmla="*/ 116843 h 172888"/>
                <a:gd name="connsiteX486" fmla="*/ 43272 w 524446"/>
                <a:gd name="connsiteY486" fmla="*/ 116148 h 172888"/>
                <a:gd name="connsiteX487" fmla="*/ 43510 w 524446"/>
                <a:gd name="connsiteY487" fmla="*/ 115176 h 172888"/>
                <a:gd name="connsiteX488" fmla="*/ 44501 w 524446"/>
                <a:gd name="connsiteY488" fmla="*/ 114252 h 172888"/>
                <a:gd name="connsiteX489" fmla="*/ 44958 w 524446"/>
                <a:gd name="connsiteY489" fmla="*/ 114776 h 172888"/>
                <a:gd name="connsiteX490" fmla="*/ 44701 w 524446"/>
                <a:gd name="connsiteY490" fmla="*/ 116357 h 172888"/>
                <a:gd name="connsiteX491" fmla="*/ 122301 w 524446"/>
                <a:gd name="connsiteY491" fmla="*/ 123187 h 172888"/>
                <a:gd name="connsiteX492" fmla="*/ 121005 w 524446"/>
                <a:gd name="connsiteY492" fmla="*/ 123463 h 172888"/>
                <a:gd name="connsiteX493" fmla="*/ 120301 w 524446"/>
                <a:gd name="connsiteY493" fmla="*/ 123282 h 172888"/>
                <a:gd name="connsiteX494" fmla="*/ 119825 w 524446"/>
                <a:gd name="connsiteY494" fmla="*/ 122244 h 172888"/>
                <a:gd name="connsiteX495" fmla="*/ 120910 w 524446"/>
                <a:gd name="connsiteY495" fmla="*/ 119863 h 172888"/>
                <a:gd name="connsiteX496" fmla="*/ 121310 w 524446"/>
                <a:gd name="connsiteY496" fmla="*/ 119463 h 172888"/>
                <a:gd name="connsiteX497" fmla="*/ 122339 w 524446"/>
                <a:gd name="connsiteY497" fmla="*/ 122053 h 172888"/>
                <a:gd name="connsiteX498" fmla="*/ 122301 w 524446"/>
                <a:gd name="connsiteY498" fmla="*/ 123187 h 172888"/>
                <a:gd name="connsiteX499" fmla="*/ 313915 w 524446"/>
                <a:gd name="connsiteY499" fmla="*/ 131597 h 172888"/>
                <a:gd name="connsiteX500" fmla="*/ 313096 w 524446"/>
                <a:gd name="connsiteY500" fmla="*/ 131950 h 172888"/>
                <a:gd name="connsiteX501" fmla="*/ 311829 w 524446"/>
                <a:gd name="connsiteY501" fmla="*/ 131007 h 172888"/>
                <a:gd name="connsiteX502" fmla="*/ 311534 w 524446"/>
                <a:gd name="connsiteY502" fmla="*/ 122939 h 172888"/>
                <a:gd name="connsiteX503" fmla="*/ 312420 w 524446"/>
                <a:gd name="connsiteY503" fmla="*/ 122215 h 172888"/>
                <a:gd name="connsiteX504" fmla="*/ 313001 w 524446"/>
                <a:gd name="connsiteY504" fmla="*/ 122320 h 172888"/>
                <a:gd name="connsiteX505" fmla="*/ 313620 w 524446"/>
                <a:gd name="connsiteY505" fmla="*/ 123787 h 172888"/>
                <a:gd name="connsiteX506" fmla="*/ 313563 w 524446"/>
                <a:gd name="connsiteY506" fmla="*/ 127321 h 172888"/>
                <a:gd name="connsiteX507" fmla="*/ 313677 w 524446"/>
                <a:gd name="connsiteY507" fmla="*/ 130445 h 172888"/>
                <a:gd name="connsiteX508" fmla="*/ 313915 w 524446"/>
                <a:gd name="connsiteY508" fmla="*/ 131597 h 17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Lst>
              <a:rect l="l" t="t" r="r" b="b"/>
              <a:pathLst>
                <a:path w="524446" h="172888">
                  <a:moveTo>
                    <a:pt x="467677" y="4915"/>
                  </a:moveTo>
                  <a:lnTo>
                    <a:pt x="466049" y="6325"/>
                  </a:lnTo>
                  <a:lnTo>
                    <a:pt x="465496" y="4620"/>
                  </a:lnTo>
                  <a:lnTo>
                    <a:pt x="465611" y="2429"/>
                  </a:lnTo>
                  <a:lnTo>
                    <a:pt x="467811" y="391"/>
                  </a:lnTo>
                  <a:lnTo>
                    <a:pt x="470945" y="0"/>
                  </a:lnTo>
                  <a:lnTo>
                    <a:pt x="471392" y="1629"/>
                  </a:lnTo>
                  <a:lnTo>
                    <a:pt x="471021" y="3496"/>
                  </a:lnTo>
                  <a:lnTo>
                    <a:pt x="470287" y="4458"/>
                  </a:lnTo>
                  <a:lnTo>
                    <a:pt x="467677" y="4915"/>
                  </a:lnTo>
                  <a:close/>
                  <a:moveTo>
                    <a:pt x="479250" y="84915"/>
                  </a:moveTo>
                  <a:lnTo>
                    <a:pt x="478260" y="84896"/>
                  </a:lnTo>
                  <a:lnTo>
                    <a:pt x="475955" y="84325"/>
                  </a:lnTo>
                  <a:lnTo>
                    <a:pt x="471325" y="81496"/>
                  </a:lnTo>
                  <a:lnTo>
                    <a:pt x="466591" y="80496"/>
                  </a:lnTo>
                  <a:lnTo>
                    <a:pt x="459714" y="80410"/>
                  </a:lnTo>
                  <a:lnTo>
                    <a:pt x="455829" y="80010"/>
                  </a:lnTo>
                  <a:lnTo>
                    <a:pt x="454247" y="80429"/>
                  </a:lnTo>
                  <a:lnTo>
                    <a:pt x="452914" y="80448"/>
                  </a:lnTo>
                  <a:lnTo>
                    <a:pt x="451951" y="79877"/>
                  </a:lnTo>
                  <a:lnTo>
                    <a:pt x="450932" y="79591"/>
                  </a:lnTo>
                  <a:lnTo>
                    <a:pt x="448246" y="81258"/>
                  </a:lnTo>
                  <a:lnTo>
                    <a:pt x="446999" y="80753"/>
                  </a:lnTo>
                  <a:lnTo>
                    <a:pt x="445732" y="80048"/>
                  </a:lnTo>
                  <a:lnTo>
                    <a:pt x="443484" y="79820"/>
                  </a:lnTo>
                  <a:lnTo>
                    <a:pt x="440760" y="80020"/>
                  </a:lnTo>
                  <a:lnTo>
                    <a:pt x="437750" y="81734"/>
                  </a:lnTo>
                  <a:lnTo>
                    <a:pt x="434397" y="80191"/>
                  </a:lnTo>
                  <a:lnTo>
                    <a:pt x="433444" y="80210"/>
                  </a:lnTo>
                  <a:lnTo>
                    <a:pt x="432806" y="80610"/>
                  </a:lnTo>
                  <a:lnTo>
                    <a:pt x="431359" y="82725"/>
                  </a:lnTo>
                  <a:lnTo>
                    <a:pt x="428587" y="84334"/>
                  </a:lnTo>
                  <a:lnTo>
                    <a:pt x="427215" y="87297"/>
                  </a:lnTo>
                  <a:lnTo>
                    <a:pt x="426368" y="90135"/>
                  </a:lnTo>
                  <a:lnTo>
                    <a:pt x="425634" y="91116"/>
                  </a:lnTo>
                  <a:lnTo>
                    <a:pt x="425434" y="96593"/>
                  </a:lnTo>
                  <a:lnTo>
                    <a:pt x="424996" y="99241"/>
                  </a:lnTo>
                  <a:lnTo>
                    <a:pt x="425691" y="102737"/>
                  </a:lnTo>
                  <a:lnTo>
                    <a:pt x="425568" y="104242"/>
                  </a:lnTo>
                  <a:lnTo>
                    <a:pt x="424339" y="106480"/>
                  </a:lnTo>
                  <a:lnTo>
                    <a:pt x="424177" y="106994"/>
                  </a:lnTo>
                  <a:lnTo>
                    <a:pt x="423529" y="110547"/>
                  </a:lnTo>
                  <a:lnTo>
                    <a:pt x="423776" y="111500"/>
                  </a:lnTo>
                  <a:lnTo>
                    <a:pt x="423615" y="112690"/>
                  </a:lnTo>
                  <a:lnTo>
                    <a:pt x="422577" y="115186"/>
                  </a:lnTo>
                  <a:lnTo>
                    <a:pt x="420700" y="115872"/>
                  </a:lnTo>
                  <a:lnTo>
                    <a:pt x="418729" y="116262"/>
                  </a:lnTo>
                  <a:lnTo>
                    <a:pt x="417033" y="115414"/>
                  </a:lnTo>
                  <a:lnTo>
                    <a:pt x="415509" y="116786"/>
                  </a:lnTo>
                  <a:lnTo>
                    <a:pt x="413575" y="118901"/>
                  </a:lnTo>
                  <a:lnTo>
                    <a:pt x="412737" y="120329"/>
                  </a:lnTo>
                  <a:lnTo>
                    <a:pt x="412747" y="121653"/>
                  </a:lnTo>
                  <a:lnTo>
                    <a:pt x="412947" y="122539"/>
                  </a:lnTo>
                  <a:lnTo>
                    <a:pt x="412547" y="123454"/>
                  </a:lnTo>
                  <a:lnTo>
                    <a:pt x="412499" y="124425"/>
                  </a:lnTo>
                  <a:lnTo>
                    <a:pt x="412595" y="125825"/>
                  </a:lnTo>
                  <a:lnTo>
                    <a:pt x="413909" y="126406"/>
                  </a:lnTo>
                  <a:lnTo>
                    <a:pt x="415280" y="127616"/>
                  </a:lnTo>
                  <a:lnTo>
                    <a:pt x="415233" y="128778"/>
                  </a:lnTo>
                  <a:lnTo>
                    <a:pt x="414481" y="129578"/>
                  </a:lnTo>
                  <a:lnTo>
                    <a:pt x="412756" y="130816"/>
                  </a:lnTo>
                  <a:lnTo>
                    <a:pt x="409613" y="133350"/>
                  </a:lnTo>
                  <a:lnTo>
                    <a:pt x="406070" y="135512"/>
                  </a:lnTo>
                  <a:lnTo>
                    <a:pt x="404726" y="136017"/>
                  </a:lnTo>
                  <a:lnTo>
                    <a:pt x="404241" y="137017"/>
                  </a:lnTo>
                  <a:lnTo>
                    <a:pt x="403993" y="138360"/>
                  </a:lnTo>
                  <a:lnTo>
                    <a:pt x="404774" y="141304"/>
                  </a:lnTo>
                  <a:lnTo>
                    <a:pt x="405517" y="142170"/>
                  </a:lnTo>
                  <a:lnTo>
                    <a:pt x="405908" y="143199"/>
                  </a:lnTo>
                  <a:lnTo>
                    <a:pt x="405432" y="144428"/>
                  </a:lnTo>
                  <a:lnTo>
                    <a:pt x="405089" y="145485"/>
                  </a:lnTo>
                  <a:lnTo>
                    <a:pt x="403784" y="146152"/>
                  </a:lnTo>
                  <a:lnTo>
                    <a:pt x="402507" y="146638"/>
                  </a:lnTo>
                  <a:lnTo>
                    <a:pt x="402041" y="147476"/>
                  </a:lnTo>
                  <a:lnTo>
                    <a:pt x="401374" y="151000"/>
                  </a:lnTo>
                  <a:lnTo>
                    <a:pt x="400602" y="152838"/>
                  </a:lnTo>
                  <a:lnTo>
                    <a:pt x="398869" y="155572"/>
                  </a:lnTo>
                  <a:lnTo>
                    <a:pt x="398288" y="156820"/>
                  </a:lnTo>
                  <a:lnTo>
                    <a:pt x="397393" y="157220"/>
                  </a:lnTo>
                  <a:lnTo>
                    <a:pt x="394040" y="155943"/>
                  </a:lnTo>
                  <a:lnTo>
                    <a:pt x="391040" y="156715"/>
                  </a:lnTo>
                  <a:lnTo>
                    <a:pt x="387058" y="157210"/>
                  </a:lnTo>
                  <a:lnTo>
                    <a:pt x="383686" y="157134"/>
                  </a:lnTo>
                  <a:lnTo>
                    <a:pt x="381085" y="157696"/>
                  </a:lnTo>
                  <a:lnTo>
                    <a:pt x="379295" y="159134"/>
                  </a:lnTo>
                  <a:lnTo>
                    <a:pt x="377294" y="160954"/>
                  </a:lnTo>
                  <a:lnTo>
                    <a:pt x="375190" y="162306"/>
                  </a:lnTo>
                  <a:lnTo>
                    <a:pt x="373599" y="162963"/>
                  </a:lnTo>
                  <a:lnTo>
                    <a:pt x="370684" y="161039"/>
                  </a:lnTo>
                  <a:lnTo>
                    <a:pt x="369208" y="161211"/>
                  </a:lnTo>
                  <a:lnTo>
                    <a:pt x="366560" y="160544"/>
                  </a:lnTo>
                  <a:lnTo>
                    <a:pt x="360340" y="158391"/>
                  </a:lnTo>
                  <a:lnTo>
                    <a:pt x="358807" y="157763"/>
                  </a:lnTo>
                  <a:lnTo>
                    <a:pt x="357149" y="157705"/>
                  </a:lnTo>
                  <a:lnTo>
                    <a:pt x="356654" y="157086"/>
                  </a:lnTo>
                  <a:lnTo>
                    <a:pt x="356911" y="156048"/>
                  </a:lnTo>
                  <a:lnTo>
                    <a:pt x="356654" y="154677"/>
                  </a:lnTo>
                  <a:lnTo>
                    <a:pt x="355445" y="154162"/>
                  </a:lnTo>
                  <a:lnTo>
                    <a:pt x="342957" y="154372"/>
                  </a:lnTo>
                  <a:lnTo>
                    <a:pt x="339357" y="155553"/>
                  </a:lnTo>
                  <a:lnTo>
                    <a:pt x="336928" y="156486"/>
                  </a:lnTo>
                  <a:lnTo>
                    <a:pt x="335194" y="157563"/>
                  </a:lnTo>
                  <a:lnTo>
                    <a:pt x="334699" y="160239"/>
                  </a:lnTo>
                  <a:lnTo>
                    <a:pt x="333660" y="162754"/>
                  </a:lnTo>
                  <a:lnTo>
                    <a:pt x="332318" y="165421"/>
                  </a:lnTo>
                  <a:lnTo>
                    <a:pt x="328165" y="166221"/>
                  </a:lnTo>
                  <a:lnTo>
                    <a:pt x="325117" y="168916"/>
                  </a:lnTo>
                  <a:lnTo>
                    <a:pt x="324069" y="169240"/>
                  </a:lnTo>
                  <a:lnTo>
                    <a:pt x="321973" y="168850"/>
                  </a:lnTo>
                  <a:lnTo>
                    <a:pt x="319726" y="168631"/>
                  </a:lnTo>
                  <a:lnTo>
                    <a:pt x="318106" y="169383"/>
                  </a:lnTo>
                  <a:lnTo>
                    <a:pt x="316402" y="169345"/>
                  </a:lnTo>
                  <a:lnTo>
                    <a:pt x="311153" y="168088"/>
                  </a:lnTo>
                  <a:lnTo>
                    <a:pt x="306191" y="167888"/>
                  </a:lnTo>
                  <a:lnTo>
                    <a:pt x="303381" y="168526"/>
                  </a:lnTo>
                  <a:lnTo>
                    <a:pt x="301828" y="168764"/>
                  </a:lnTo>
                  <a:lnTo>
                    <a:pt x="293189" y="172460"/>
                  </a:lnTo>
                  <a:lnTo>
                    <a:pt x="290265" y="172888"/>
                  </a:lnTo>
                  <a:lnTo>
                    <a:pt x="289084" y="172355"/>
                  </a:lnTo>
                  <a:lnTo>
                    <a:pt x="287417" y="170840"/>
                  </a:lnTo>
                  <a:lnTo>
                    <a:pt x="285179" y="169326"/>
                  </a:lnTo>
                  <a:lnTo>
                    <a:pt x="279816" y="164173"/>
                  </a:lnTo>
                  <a:lnTo>
                    <a:pt x="277835" y="162963"/>
                  </a:lnTo>
                  <a:lnTo>
                    <a:pt x="276520" y="161725"/>
                  </a:lnTo>
                  <a:lnTo>
                    <a:pt x="275272" y="160249"/>
                  </a:lnTo>
                  <a:lnTo>
                    <a:pt x="273491" y="158658"/>
                  </a:lnTo>
                  <a:lnTo>
                    <a:pt x="271872" y="157563"/>
                  </a:lnTo>
                  <a:lnTo>
                    <a:pt x="269681" y="155334"/>
                  </a:lnTo>
                  <a:lnTo>
                    <a:pt x="267500" y="152895"/>
                  </a:lnTo>
                  <a:lnTo>
                    <a:pt x="267005" y="148600"/>
                  </a:lnTo>
                  <a:lnTo>
                    <a:pt x="265271" y="147809"/>
                  </a:lnTo>
                  <a:lnTo>
                    <a:pt x="264680" y="146685"/>
                  </a:lnTo>
                  <a:lnTo>
                    <a:pt x="264414" y="145418"/>
                  </a:lnTo>
                  <a:lnTo>
                    <a:pt x="266824" y="141932"/>
                  </a:lnTo>
                  <a:lnTo>
                    <a:pt x="268577" y="145618"/>
                  </a:lnTo>
                  <a:lnTo>
                    <a:pt x="269243" y="146437"/>
                  </a:lnTo>
                  <a:lnTo>
                    <a:pt x="273129" y="148923"/>
                  </a:lnTo>
                  <a:lnTo>
                    <a:pt x="276330" y="150162"/>
                  </a:lnTo>
                  <a:lnTo>
                    <a:pt x="279787" y="150666"/>
                  </a:lnTo>
                  <a:lnTo>
                    <a:pt x="283312" y="150771"/>
                  </a:lnTo>
                  <a:lnTo>
                    <a:pt x="284702" y="150600"/>
                  </a:lnTo>
                  <a:lnTo>
                    <a:pt x="286074" y="150105"/>
                  </a:lnTo>
                  <a:lnTo>
                    <a:pt x="287417" y="150638"/>
                  </a:lnTo>
                  <a:lnTo>
                    <a:pt x="294780" y="154667"/>
                  </a:lnTo>
                  <a:lnTo>
                    <a:pt x="297637" y="155391"/>
                  </a:lnTo>
                  <a:lnTo>
                    <a:pt x="300657" y="155086"/>
                  </a:lnTo>
                  <a:lnTo>
                    <a:pt x="301857" y="155486"/>
                  </a:lnTo>
                  <a:lnTo>
                    <a:pt x="306095" y="158582"/>
                  </a:lnTo>
                  <a:lnTo>
                    <a:pt x="307343" y="158953"/>
                  </a:lnTo>
                  <a:lnTo>
                    <a:pt x="309429" y="158715"/>
                  </a:lnTo>
                  <a:lnTo>
                    <a:pt x="306771" y="157306"/>
                  </a:lnTo>
                  <a:lnTo>
                    <a:pt x="305019" y="156305"/>
                  </a:lnTo>
                  <a:lnTo>
                    <a:pt x="304229" y="154419"/>
                  </a:lnTo>
                  <a:lnTo>
                    <a:pt x="304714" y="152410"/>
                  </a:lnTo>
                  <a:lnTo>
                    <a:pt x="306410" y="151067"/>
                  </a:lnTo>
                  <a:lnTo>
                    <a:pt x="307591" y="149609"/>
                  </a:lnTo>
                  <a:lnTo>
                    <a:pt x="308010" y="145266"/>
                  </a:lnTo>
                  <a:lnTo>
                    <a:pt x="308763" y="143066"/>
                  </a:lnTo>
                  <a:lnTo>
                    <a:pt x="310172" y="140979"/>
                  </a:lnTo>
                  <a:lnTo>
                    <a:pt x="310639" y="138960"/>
                  </a:lnTo>
                  <a:lnTo>
                    <a:pt x="309048" y="137417"/>
                  </a:lnTo>
                  <a:lnTo>
                    <a:pt x="308696" y="134769"/>
                  </a:lnTo>
                  <a:lnTo>
                    <a:pt x="309039" y="132579"/>
                  </a:lnTo>
                  <a:lnTo>
                    <a:pt x="309943" y="131083"/>
                  </a:lnTo>
                  <a:lnTo>
                    <a:pt x="311372" y="132074"/>
                  </a:lnTo>
                  <a:lnTo>
                    <a:pt x="312858" y="132988"/>
                  </a:lnTo>
                  <a:lnTo>
                    <a:pt x="314315" y="132893"/>
                  </a:lnTo>
                  <a:lnTo>
                    <a:pt x="315325" y="132531"/>
                  </a:lnTo>
                  <a:lnTo>
                    <a:pt x="315506" y="131398"/>
                  </a:lnTo>
                  <a:lnTo>
                    <a:pt x="315239" y="129426"/>
                  </a:lnTo>
                  <a:lnTo>
                    <a:pt x="315316" y="125806"/>
                  </a:lnTo>
                  <a:lnTo>
                    <a:pt x="317163" y="122911"/>
                  </a:lnTo>
                  <a:lnTo>
                    <a:pt x="320126" y="120920"/>
                  </a:lnTo>
                  <a:lnTo>
                    <a:pt x="322916" y="119967"/>
                  </a:lnTo>
                  <a:lnTo>
                    <a:pt x="333375" y="118348"/>
                  </a:lnTo>
                  <a:lnTo>
                    <a:pt x="349910" y="114205"/>
                  </a:lnTo>
                  <a:lnTo>
                    <a:pt x="354806" y="112605"/>
                  </a:lnTo>
                  <a:lnTo>
                    <a:pt x="356606" y="111776"/>
                  </a:lnTo>
                  <a:lnTo>
                    <a:pt x="358121" y="110623"/>
                  </a:lnTo>
                  <a:lnTo>
                    <a:pt x="360683" y="106947"/>
                  </a:lnTo>
                  <a:lnTo>
                    <a:pt x="365493" y="101146"/>
                  </a:lnTo>
                  <a:lnTo>
                    <a:pt x="368865" y="96384"/>
                  </a:lnTo>
                  <a:lnTo>
                    <a:pt x="375971" y="89440"/>
                  </a:lnTo>
                  <a:lnTo>
                    <a:pt x="381638" y="83001"/>
                  </a:lnTo>
                  <a:lnTo>
                    <a:pt x="382400" y="81791"/>
                  </a:lnTo>
                  <a:lnTo>
                    <a:pt x="383343" y="78277"/>
                  </a:lnTo>
                  <a:lnTo>
                    <a:pt x="383419" y="76619"/>
                  </a:lnTo>
                  <a:lnTo>
                    <a:pt x="383248" y="74943"/>
                  </a:lnTo>
                  <a:lnTo>
                    <a:pt x="384000" y="74162"/>
                  </a:lnTo>
                  <a:lnTo>
                    <a:pt x="385105" y="73695"/>
                  </a:lnTo>
                  <a:lnTo>
                    <a:pt x="385372" y="73695"/>
                  </a:lnTo>
                  <a:lnTo>
                    <a:pt x="386210" y="74428"/>
                  </a:lnTo>
                  <a:lnTo>
                    <a:pt x="388182" y="75448"/>
                  </a:lnTo>
                  <a:lnTo>
                    <a:pt x="389649" y="76762"/>
                  </a:lnTo>
                  <a:lnTo>
                    <a:pt x="390639" y="78457"/>
                  </a:lnTo>
                  <a:lnTo>
                    <a:pt x="391344" y="80039"/>
                  </a:lnTo>
                  <a:lnTo>
                    <a:pt x="391401" y="81391"/>
                  </a:lnTo>
                  <a:lnTo>
                    <a:pt x="392296" y="82496"/>
                  </a:lnTo>
                  <a:lnTo>
                    <a:pt x="394801" y="82687"/>
                  </a:lnTo>
                  <a:lnTo>
                    <a:pt x="395611" y="84077"/>
                  </a:lnTo>
                  <a:lnTo>
                    <a:pt x="397354" y="86468"/>
                  </a:lnTo>
                  <a:lnTo>
                    <a:pt x="398955" y="88192"/>
                  </a:lnTo>
                  <a:lnTo>
                    <a:pt x="399935" y="88859"/>
                  </a:lnTo>
                  <a:lnTo>
                    <a:pt x="401155" y="88497"/>
                  </a:lnTo>
                  <a:lnTo>
                    <a:pt x="403050" y="86925"/>
                  </a:lnTo>
                  <a:lnTo>
                    <a:pt x="404422" y="85001"/>
                  </a:lnTo>
                  <a:lnTo>
                    <a:pt x="405346" y="82401"/>
                  </a:lnTo>
                  <a:lnTo>
                    <a:pt x="404622" y="82020"/>
                  </a:lnTo>
                  <a:lnTo>
                    <a:pt x="405898" y="80058"/>
                  </a:lnTo>
                  <a:lnTo>
                    <a:pt x="406136" y="79029"/>
                  </a:lnTo>
                  <a:lnTo>
                    <a:pt x="405546" y="78086"/>
                  </a:lnTo>
                  <a:lnTo>
                    <a:pt x="404793" y="77143"/>
                  </a:lnTo>
                  <a:lnTo>
                    <a:pt x="404508" y="74771"/>
                  </a:lnTo>
                  <a:lnTo>
                    <a:pt x="403983" y="71752"/>
                  </a:lnTo>
                  <a:lnTo>
                    <a:pt x="403631" y="70380"/>
                  </a:lnTo>
                  <a:lnTo>
                    <a:pt x="404632" y="69399"/>
                  </a:lnTo>
                  <a:lnTo>
                    <a:pt x="406784" y="68151"/>
                  </a:lnTo>
                  <a:lnTo>
                    <a:pt x="408937" y="66704"/>
                  </a:lnTo>
                  <a:lnTo>
                    <a:pt x="411118" y="65542"/>
                  </a:lnTo>
                  <a:lnTo>
                    <a:pt x="411175" y="67637"/>
                  </a:lnTo>
                  <a:lnTo>
                    <a:pt x="411118" y="71095"/>
                  </a:lnTo>
                  <a:lnTo>
                    <a:pt x="411775" y="73990"/>
                  </a:lnTo>
                  <a:lnTo>
                    <a:pt x="413261" y="79115"/>
                  </a:lnTo>
                  <a:lnTo>
                    <a:pt x="414957" y="79810"/>
                  </a:lnTo>
                  <a:lnTo>
                    <a:pt x="416995" y="80267"/>
                  </a:lnTo>
                  <a:lnTo>
                    <a:pt x="418176" y="80124"/>
                  </a:lnTo>
                  <a:lnTo>
                    <a:pt x="418938" y="79781"/>
                  </a:lnTo>
                  <a:lnTo>
                    <a:pt x="419138" y="79372"/>
                  </a:lnTo>
                  <a:lnTo>
                    <a:pt x="417871" y="77362"/>
                  </a:lnTo>
                  <a:lnTo>
                    <a:pt x="417538" y="72628"/>
                  </a:lnTo>
                  <a:lnTo>
                    <a:pt x="416500" y="69523"/>
                  </a:lnTo>
                  <a:lnTo>
                    <a:pt x="414909" y="66427"/>
                  </a:lnTo>
                  <a:lnTo>
                    <a:pt x="414157" y="65551"/>
                  </a:lnTo>
                  <a:lnTo>
                    <a:pt x="420434" y="64675"/>
                  </a:lnTo>
                  <a:lnTo>
                    <a:pt x="421834" y="63703"/>
                  </a:lnTo>
                  <a:lnTo>
                    <a:pt x="424301" y="61579"/>
                  </a:lnTo>
                  <a:lnTo>
                    <a:pt x="425234" y="60388"/>
                  </a:lnTo>
                  <a:lnTo>
                    <a:pt x="425968" y="57703"/>
                  </a:lnTo>
                  <a:lnTo>
                    <a:pt x="422891" y="56112"/>
                  </a:lnTo>
                  <a:lnTo>
                    <a:pt x="421681" y="54073"/>
                  </a:lnTo>
                  <a:lnTo>
                    <a:pt x="421605" y="51873"/>
                  </a:lnTo>
                  <a:lnTo>
                    <a:pt x="425282" y="47778"/>
                  </a:lnTo>
                  <a:lnTo>
                    <a:pt x="426558" y="46796"/>
                  </a:lnTo>
                  <a:lnTo>
                    <a:pt x="427111" y="48254"/>
                  </a:lnTo>
                  <a:lnTo>
                    <a:pt x="428730" y="48625"/>
                  </a:lnTo>
                  <a:lnTo>
                    <a:pt x="430216" y="48682"/>
                  </a:lnTo>
                  <a:lnTo>
                    <a:pt x="431711" y="48597"/>
                  </a:lnTo>
                  <a:lnTo>
                    <a:pt x="433864" y="46530"/>
                  </a:lnTo>
                  <a:lnTo>
                    <a:pt x="434969" y="43558"/>
                  </a:lnTo>
                  <a:lnTo>
                    <a:pt x="438741" y="39357"/>
                  </a:lnTo>
                  <a:lnTo>
                    <a:pt x="440084" y="36138"/>
                  </a:lnTo>
                  <a:lnTo>
                    <a:pt x="440846" y="32766"/>
                  </a:lnTo>
                  <a:lnTo>
                    <a:pt x="450371" y="22288"/>
                  </a:lnTo>
                  <a:lnTo>
                    <a:pt x="451532" y="20660"/>
                  </a:lnTo>
                  <a:lnTo>
                    <a:pt x="457190" y="10116"/>
                  </a:lnTo>
                  <a:lnTo>
                    <a:pt x="457895" y="9763"/>
                  </a:lnTo>
                  <a:lnTo>
                    <a:pt x="459410" y="10782"/>
                  </a:lnTo>
                  <a:lnTo>
                    <a:pt x="459857" y="14135"/>
                  </a:lnTo>
                  <a:lnTo>
                    <a:pt x="459657" y="15592"/>
                  </a:lnTo>
                  <a:lnTo>
                    <a:pt x="458734" y="17764"/>
                  </a:lnTo>
                  <a:lnTo>
                    <a:pt x="458210" y="20031"/>
                  </a:lnTo>
                  <a:lnTo>
                    <a:pt x="458857" y="19984"/>
                  </a:lnTo>
                  <a:lnTo>
                    <a:pt x="461553" y="18602"/>
                  </a:lnTo>
                  <a:lnTo>
                    <a:pt x="464363" y="14916"/>
                  </a:lnTo>
                  <a:lnTo>
                    <a:pt x="465954" y="11725"/>
                  </a:lnTo>
                  <a:lnTo>
                    <a:pt x="467306" y="10335"/>
                  </a:lnTo>
                  <a:lnTo>
                    <a:pt x="470021" y="11116"/>
                  </a:lnTo>
                  <a:lnTo>
                    <a:pt x="470621" y="11668"/>
                  </a:lnTo>
                  <a:lnTo>
                    <a:pt x="470430" y="13964"/>
                  </a:lnTo>
                  <a:lnTo>
                    <a:pt x="470688" y="15297"/>
                  </a:lnTo>
                  <a:lnTo>
                    <a:pt x="471725" y="18145"/>
                  </a:lnTo>
                  <a:lnTo>
                    <a:pt x="474030" y="19879"/>
                  </a:lnTo>
                  <a:lnTo>
                    <a:pt x="477212" y="20965"/>
                  </a:lnTo>
                  <a:lnTo>
                    <a:pt x="480165" y="22546"/>
                  </a:lnTo>
                  <a:lnTo>
                    <a:pt x="481136" y="23584"/>
                  </a:lnTo>
                  <a:lnTo>
                    <a:pt x="481765" y="24832"/>
                  </a:lnTo>
                  <a:lnTo>
                    <a:pt x="482412" y="26880"/>
                  </a:lnTo>
                  <a:lnTo>
                    <a:pt x="482460" y="28956"/>
                  </a:lnTo>
                  <a:lnTo>
                    <a:pt x="480327" y="30985"/>
                  </a:lnTo>
                  <a:lnTo>
                    <a:pt x="481232" y="34271"/>
                  </a:lnTo>
                  <a:lnTo>
                    <a:pt x="481089" y="36186"/>
                  </a:lnTo>
                  <a:lnTo>
                    <a:pt x="480365" y="37824"/>
                  </a:lnTo>
                  <a:lnTo>
                    <a:pt x="477260" y="39319"/>
                  </a:lnTo>
                  <a:lnTo>
                    <a:pt x="485727" y="37833"/>
                  </a:lnTo>
                  <a:lnTo>
                    <a:pt x="487813" y="36986"/>
                  </a:lnTo>
                  <a:lnTo>
                    <a:pt x="490709" y="34823"/>
                  </a:lnTo>
                  <a:lnTo>
                    <a:pt x="492252" y="36690"/>
                  </a:lnTo>
                  <a:lnTo>
                    <a:pt x="493700" y="39919"/>
                  </a:lnTo>
                  <a:lnTo>
                    <a:pt x="492538" y="40729"/>
                  </a:lnTo>
                  <a:lnTo>
                    <a:pt x="488852" y="41920"/>
                  </a:lnTo>
                  <a:lnTo>
                    <a:pt x="488671" y="42405"/>
                  </a:lnTo>
                  <a:lnTo>
                    <a:pt x="489890" y="44082"/>
                  </a:lnTo>
                  <a:lnTo>
                    <a:pt x="491424" y="43920"/>
                  </a:lnTo>
                  <a:lnTo>
                    <a:pt x="494462" y="42796"/>
                  </a:lnTo>
                  <a:lnTo>
                    <a:pt x="497253" y="41024"/>
                  </a:lnTo>
                  <a:lnTo>
                    <a:pt x="498605" y="41043"/>
                  </a:lnTo>
                  <a:lnTo>
                    <a:pt x="500034" y="41405"/>
                  </a:lnTo>
                  <a:lnTo>
                    <a:pt x="502787" y="42548"/>
                  </a:lnTo>
                  <a:lnTo>
                    <a:pt x="504330" y="43472"/>
                  </a:lnTo>
                  <a:lnTo>
                    <a:pt x="505644" y="44663"/>
                  </a:lnTo>
                  <a:lnTo>
                    <a:pt x="506492" y="47130"/>
                  </a:lnTo>
                  <a:lnTo>
                    <a:pt x="509673" y="48025"/>
                  </a:lnTo>
                  <a:lnTo>
                    <a:pt x="516188" y="51483"/>
                  </a:lnTo>
                  <a:lnTo>
                    <a:pt x="517398" y="51778"/>
                  </a:lnTo>
                  <a:lnTo>
                    <a:pt x="518665" y="51845"/>
                  </a:lnTo>
                  <a:lnTo>
                    <a:pt x="522094" y="51426"/>
                  </a:lnTo>
                  <a:lnTo>
                    <a:pt x="523304" y="51911"/>
                  </a:lnTo>
                  <a:lnTo>
                    <a:pt x="524160" y="53159"/>
                  </a:lnTo>
                  <a:lnTo>
                    <a:pt x="524447" y="54702"/>
                  </a:lnTo>
                  <a:lnTo>
                    <a:pt x="524351" y="56360"/>
                  </a:lnTo>
                  <a:lnTo>
                    <a:pt x="523999" y="57617"/>
                  </a:lnTo>
                  <a:lnTo>
                    <a:pt x="523199" y="58655"/>
                  </a:lnTo>
                  <a:lnTo>
                    <a:pt x="520865" y="60236"/>
                  </a:lnTo>
                  <a:lnTo>
                    <a:pt x="514988" y="62303"/>
                  </a:lnTo>
                  <a:lnTo>
                    <a:pt x="508559" y="63875"/>
                  </a:lnTo>
                  <a:lnTo>
                    <a:pt x="505330" y="63770"/>
                  </a:lnTo>
                  <a:lnTo>
                    <a:pt x="500796" y="62427"/>
                  </a:lnTo>
                  <a:lnTo>
                    <a:pt x="499148" y="62599"/>
                  </a:lnTo>
                  <a:lnTo>
                    <a:pt x="497548" y="63217"/>
                  </a:lnTo>
                  <a:lnTo>
                    <a:pt x="495548" y="67494"/>
                  </a:lnTo>
                  <a:lnTo>
                    <a:pt x="499253" y="71752"/>
                  </a:lnTo>
                  <a:lnTo>
                    <a:pt x="505625" y="76181"/>
                  </a:lnTo>
                  <a:lnTo>
                    <a:pt x="506501" y="77286"/>
                  </a:lnTo>
                  <a:lnTo>
                    <a:pt x="506273" y="78648"/>
                  </a:lnTo>
                  <a:lnTo>
                    <a:pt x="505263" y="79458"/>
                  </a:lnTo>
                  <a:lnTo>
                    <a:pt x="503911" y="79905"/>
                  </a:lnTo>
                  <a:lnTo>
                    <a:pt x="500329" y="80610"/>
                  </a:lnTo>
                  <a:lnTo>
                    <a:pt x="496710" y="81134"/>
                  </a:lnTo>
                  <a:lnTo>
                    <a:pt x="493729" y="81896"/>
                  </a:lnTo>
                  <a:lnTo>
                    <a:pt x="490804" y="82887"/>
                  </a:lnTo>
                  <a:lnTo>
                    <a:pt x="487804" y="82544"/>
                  </a:lnTo>
                  <a:lnTo>
                    <a:pt x="483670" y="80563"/>
                  </a:lnTo>
                  <a:lnTo>
                    <a:pt x="482479" y="80420"/>
                  </a:lnTo>
                  <a:lnTo>
                    <a:pt x="481222" y="81439"/>
                  </a:lnTo>
                  <a:lnTo>
                    <a:pt x="479993" y="84220"/>
                  </a:lnTo>
                  <a:lnTo>
                    <a:pt x="479250" y="84915"/>
                  </a:lnTo>
                  <a:close/>
                  <a:moveTo>
                    <a:pt x="65618" y="29671"/>
                  </a:moveTo>
                  <a:lnTo>
                    <a:pt x="70237" y="30709"/>
                  </a:lnTo>
                  <a:lnTo>
                    <a:pt x="72009" y="31547"/>
                  </a:lnTo>
                  <a:lnTo>
                    <a:pt x="77200" y="39815"/>
                  </a:lnTo>
                  <a:lnTo>
                    <a:pt x="84039" y="45625"/>
                  </a:lnTo>
                  <a:lnTo>
                    <a:pt x="86944" y="47797"/>
                  </a:lnTo>
                  <a:lnTo>
                    <a:pt x="89182" y="48825"/>
                  </a:lnTo>
                  <a:lnTo>
                    <a:pt x="92240" y="51930"/>
                  </a:lnTo>
                  <a:lnTo>
                    <a:pt x="94907" y="55836"/>
                  </a:lnTo>
                  <a:lnTo>
                    <a:pt x="100755" y="66818"/>
                  </a:lnTo>
                  <a:lnTo>
                    <a:pt x="101765" y="71637"/>
                  </a:lnTo>
                  <a:lnTo>
                    <a:pt x="102165" y="78991"/>
                  </a:lnTo>
                  <a:lnTo>
                    <a:pt x="100879" y="90078"/>
                  </a:lnTo>
                  <a:lnTo>
                    <a:pt x="99307" y="95603"/>
                  </a:lnTo>
                  <a:lnTo>
                    <a:pt x="99613" y="98212"/>
                  </a:lnTo>
                  <a:lnTo>
                    <a:pt x="101765" y="102213"/>
                  </a:lnTo>
                  <a:lnTo>
                    <a:pt x="101117" y="105994"/>
                  </a:lnTo>
                  <a:lnTo>
                    <a:pt x="101536" y="109138"/>
                  </a:lnTo>
                  <a:lnTo>
                    <a:pt x="101384" y="117843"/>
                  </a:lnTo>
                  <a:lnTo>
                    <a:pt x="102603" y="120415"/>
                  </a:lnTo>
                  <a:lnTo>
                    <a:pt x="103994" y="122053"/>
                  </a:lnTo>
                  <a:lnTo>
                    <a:pt x="111337" y="127216"/>
                  </a:lnTo>
                  <a:lnTo>
                    <a:pt x="111880" y="129130"/>
                  </a:lnTo>
                  <a:lnTo>
                    <a:pt x="115500" y="135703"/>
                  </a:lnTo>
                  <a:lnTo>
                    <a:pt x="122206" y="150009"/>
                  </a:lnTo>
                  <a:lnTo>
                    <a:pt x="124073" y="156439"/>
                  </a:lnTo>
                  <a:lnTo>
                    <a:pt x="123863" y="158172"/>
                  </a:lnTo>
                  <a:lnTo>
                    <a:pt x="123054" y="158887"/>
                  </a:lnTo>
                  <a:lnTo>
                    <a:pt x="121082" y="159515"/>
                  </a:lnTo>
                  <a:lnTo>
                    <a:pt x="119434" y="158258"/>
                  </a:lnTo>
                  <a:lnTo>
                    <a:pt x="118882" y="157362"/>
                  </a:lnTo>
                  <a:lnTo>
                    <a:pt x="119053" y="156239"/>
                  </a:lnTo>
                  <a:lnTo>
                    <a:pt x="118405" y="155134"/>
                  </a:lnTo>
                  <a:lnTo>
                    <a:pt x="116795" y="153819"/>
                  </a:lnTo>
                  <a:lnTo>
                    <a:pt x="115871" y="152638"/>
                  </a:lnTo>
                  <a:lnTo>
                    <a:pt x="116129" y="154591"/>
                  </a:lnTo>
                  <a:lnTo>
                    <a:pt x="116138" y="157124"/>
                  </a:lnTo>
                  <a:lnTo>
                    <a:pt x="114090" y="157344"/>
                  </a:lnTo>
                  <a:lnTo>
                    <a:pt x="111471" y="156553"/>
                  </a:lnTo>
                  <a:lnTo>
                    <a:pt x="108195" y="157267"/>
                  </a:lnTo>
                  <a:lnTo>
                    <a:pt x="104327" y="160372"/>
                  </a:lnTo>
                  <a:lnTo>
                    <a:pt x="102470" y="160458"/>
                  </a:lnTo>
                  <a:lnTo>
                    <a:pt x="101060" y="157791"/>
                  </a:lnTo>
                  <a:lnTo>
                    <a:pt x="100336" y="155981"/>
                  </a:lnTo>
                  <a:lnTo>
                    <a:pt x="99183" y="154705"/>
                  </a:lnTo>
                  <a:lnTo>
                    <a:pt x="86887" y="148162"/>
                  </a:lnTo>
                  <a:lnTo>
                    <a:pt x="82344" y="146485"/>
                  </a:lnTo>
                  <a:lnTo>
                    <a:pt x="77562" y="141522"/>
                  </a:lnTo>
                  <a:lnTo>
                    <a:pt x="66799" y="136046"/>
                  </a:lnTo>
                  <a:lnTo>
                    <a:pt x="59960" y="130702"/>
                  </a:lnTo>
                  <a:lnTo>
                    <a:pt x="57055" y="127406"/>
                  </a:lnTo>
                  <a:lnTo>
                    <a:pt x="50063" y="124482"/>
                  </a:lnTo>
                  <a:lnTo>
                    <a:pt x="47054" y="121034"/>
                  </a:lnTo>
                  <a:lnTo>
                    <a:pt x="45568" y="120358"/>
                  </a:lnTo>
                  <a:lnTo>
                    <a:pt x="44082" y="119129"/>
                  </a:lnTo>
                  <a:lnTo>
                    <a:pt x="45653" y="115776"/>
                  </a:lnTo>
                  <a:lnTo>
                    <a:pt x="45005" y="112281"/>
                  </a:lnTo>
                  <a:lnTo>
                    <a:pt x="44196" y="109328"/>
                  </a:lnTo>
                  <a:lnTo>
                    <a:pt x="39262" y="103508"/>
                  </a:lnTo>
                  <a:lnTo>
                    <a:pt x="36843" y="99451"/>
                  </a:lnTo>
                  <a:lnTo>
                    <a:pt x="32204" y="95403"/>
                  </a:lnTo>
                  <a:lnTo>
                    <a:pt x="30346" y="93069"/>
                  </a:lnTo>
                  <a:lnTo>
                    <a:pt x="28575" y="90364"/>
                  </a:lnTo>
                  <a:lnTo>
                    <a:pt x="29680" y="89411"/>
                  </a:lnTo>
                  <a:lnTo>
                    <a:pt x="30709" y="88840"/>
                  </a:lnTo>
                  <a:lnTo>
                    <a:pt x="29766" y="86868"/>
                  </a:lnTo>
                  <a:lnTo>
                    <a:pt x="27108" y="83449"/>
                  </a:lnTo>
                  <a:lnTo>
                    <a:pt x="25870" y="79515"/>
                  </a:lnTo>
                  <a:lnTo>
                    <a:pt x="25870" y="72085"/>
                  </a:lnTo>
                  <a:lnTo>
                    <a:pt x="22098" y="61636"/>
                  </a:lnTo>
                  <a:lnTo>
                    <a:pt x="18869" y="47149"/>
                  </a:lnTo>
                  <a:lnTo>
                    <a:pt x="19450" y="42072"/>
                  </a:lnTo>
                  <a:lnTo>
                    <a:pt x="18622" y="36567"/>
                  </a:lnTo>
                  <a:lnTo>
                    <a:pt x="16478" y="31271"/>
                  </a:lnTo>
                  <a:lnTo>
                    <a:pt x="13678" y="27489"/>
                  </a:lnTo>
                  <a:lnTo>
                    <a:pt x="12630" y="24346"/>
                  </a:lnTo>
                  <a:lnTo>
                    <a:pt x="13135" y="23098"/>
                  </a:lnTo>
                  <a:lnTo>
                    <a:pt x="13754" y="19012"/>
                  </a:lnTo>
                  <a:lnTo>
                    <a:pt x="14173" y="18202"/>
                  </a:lnTo>
                  <a:lnTo>
                    <a:pt x="15230" y="17812"/>
                  </a:lnTo>
                  <a:lnTo>
                    <a:pt x="16430" y="17917"/>
                  </a:lnTo>
                  <a:lnTo>
                    <a:pt x="18669" y="21469"/>
                  </a:lnTo>
                  <a:lnTo>
                    <a:pt x="24508" y="23670"/>
                  </a:lnTo>
                  <a:lnTo>
                    <a:pt x="26270" y="24194"/>
                  </a:lnTo>
                  <a:lnTo>
                    <a:pt x="28565" y="23317"/>
                  </a:lnTo>
                  <a:lnTo>
                    <a:pt x="29603" y="23870"/>
                  </a:lnTo>
                  <a:lnTo>
                    <a:pt x="30652" y="24775"/>
                  </a:lnTo>
                  <a:lnTo>
                    <a:pt x="31252" y="27308"/>
                  </a:lnTo>
                  <a:lnTo>
                    <a:pt x="32785" y="29613"/>
                  </a:lnTo>
                  <a:lnTo>
                    <a:pt x="35852" y="29280"/>
                  </a:lnTo>
                  <a:lnTo>
                    <a:pt x="36938" y="29613"/>
                  </a:lnTo>
                  <a:lnTo>
                    <a:pt x="37576" y="29680"/>
                  </a:lnTo>
                  <a:lnTo>
                    <a:pt x="38176" y="31718"/>
                  </a:lnTo>
                  <a:lnTo>
                    <a:pt x="38452" y="35262"/>
                  </a:lnTo>
                  <a:lnTo>
                    <a:pt x="38167" y="37319"/>
                  </a:lnTo>
                  <a:lnTo>
                    <a:pt x="35957" y="40262"/>
                  </a:lnTo>
                  <a:lnTo>
                    <a:pt x="35662" y="42263"/>
                  </a:lnTo>
                  <a:lnTo>
                    <a:pt x="36823" y="43501"/>
                  </a:lnTo>
                  <a:lnTo>
                    <a:pt x="38328" y="44825"/>
                  </a:lnTo>
                  <a:lnTo>
                    <a:pt x="39195" y="45844"/>
                  </a:lnTo>
                  <a:lnTo>
                    <a:pt x="40100" y="45673"/>
                  </a:lnTo>
                  <a:lnTo>
                    <a:pt x="41243" y="44987"/>
                  </a:lnTo>
                  <a:lnTo>
                    <a:pt x="42291" y="43253"/>
                  </a:lnTo>
                  <a:lnTo>
                    <a:pt x="43015" y="41767"/>
                  </a:lnTo>
                  <a:lnTo>
                    <a:pt x="46949" y="40110"/>
                  </a:lnTo>
                  <a:lnTo>
                    <a:pt x="51016" y="38615"/>
                  </a:lnTo>
                  <a:lnTo>
                    <a:pt x="51568" y="38767"/>
                  </a:lnTo>
                  <a:lnTo>
                    <a:pt x="52225" y="39424"/>
                  </a:lnTo>
                  <a:lnTo>
                    <a:pt x="53521" y="41596"/>
                  </a:lnTo>
                  <a:lnTo>
                    <a:pt x="54283" y="42053"/>
                  </a:lnTo>
                  <a:lnTo>
                    <a:pt x="55378" y="42272"/>
                  </a:lnTo>
                  <a:lnTo>
                    <a:pt x="57283" y="42043"/>
                  </a:lnTo>
                  <a:lnTo>
                    <a:pt x="59493" y="40815"/>
                  </a:lnTo>
                  <a:lnTo>
                    <a:pt x="60655" y="38519"/>
                  </a:lnTo>
                  <a:lnTo>
                    <a:pt x="61170" y="36709"/>
                  </a:lnTo>
                  <a:lnTo>
                    <a:pt x="64351" y="33576"/>
                  </a:lnTo>
                  <a:lnTo>
                    <a:pt x="64703" y="31223"/>
                  </a:lnTo>
                  <a:lnTo>
                    <a:pt x="65618" y="29671"/>
                  </a:lnTo>
                  <a:close/>
                  <a:moveTo>
                    <a:pt x="5391" y="23698"/>
                  </a:moveTo>
                  <a:lnTo>
                    <a:pt x="7277" y="26565"/>
                  </a:lnTo>
                  <a:lnTo>
                    <a:pt x="6334" y="27842"/>
                  </a:lnTo>
                  <a:lnTo>
                    <a:pt x="5858" y="28213"/>
                  </a:lnTo>
                  <a:lnTo>
                    <a:pt x="4724" y="27794"/>
                  </a:lnTo>
                  <a:lnTo>
                    <a:pt x="3639" y="28890"/>
                  </a:lnTo>
                  <a:lnTo>
                    <a:pt x="2600" y="29108"/>
                  </a:lnTo>
                  <a:lnTo>
                    <a:pt x="1562" y="27127"/>
                  </a:lnTo>
                  <a:lnTo>
                    <a:pt x="276" y="26337"/>
                  </a:lnTo>
                  <a:lnTo>
                    <a:pt x="0" y="24965"/>
                  </a:lnTo>
                  <a:lnTo>
                    <a:pt x="1724" y="24727"/>
                  </a:lnTo>
                  <a:lnTo>
                    <a:pt x="2753" y="25203"/>
                  </a:lnTo>
                  <a:lnTo>
                    <a:pt x="4686" y="24251"/>
                  </a:lnTo>
                  <a:lnTo>
                    <a:pt x="5391" y="23698"/>
                  </a:lnTo>
                  <a:close/>
                  <a:moveTo>
                    <a:pt x="17173" y="54959"/>
                  </a:moveTo>
                  <a:lnTo>
                    <a:pt x="16507" y="55702"/>
                  </a:lnTo>
                  <a:lnTo>
                    <a:pt x="14564" y="55274"/>
                  </a:lnTo>
                  <a:lnTo>
                    <a:pt x="14907" y="50902"/>
                  </a:lnTo>
                  <a:lnTo>
                    <a:pt x="16011" y="50340"/>
                  </a:lnTo>
                  <a:lnTo>
                    <a:pt x="17745" y="51130"/>
                  </a:lnTo>
                  <a:lnTo>
                    <a:pt x="18507" y="51873"/>
                  </a:lnTo>
                  <a:lnTo>
                    <a:pt x="17173" y="54959"/>
                  </a:lnTo>
                  <a:close/>
                  <a:moveTo>
                    <a:pt x="487537" y="84496"/>
                  </a:moveTo>
                  <a:lnTo>
                    <a:pt x="483813" y="85011"/>
                  </a:lnTo>
                  <a:lnTo>
                    <a:pt x="481232" y="84954"/>
                  </a:lnTo>
                  <a:lnTo>
                    <a:pt x="481708" y="84020"/>
                  </a:lnTo>
                  <a:lnTo>
                    <a:pt x="481584" y="82791"/>
                  </a:lnTo>
                  <a:lnTo>
                    <a:pt x="482812" y="82468"/>
                  </a:lnTo>
                  <a:lnTo>
                    <a:pt x="484232" y="82734"/>
                  </a:lnTo>
                  <a:lnTo>
                    <a:pt x="487537" y="84496"/>
                  </a:lnTo>
                  <a:close/>
                  <a:moveTo>
                    <a:pt x="44701" y="116357"/>
                  </a:moveTo>
                  <a:lnTo>
                    <a:pt x="43348" y="116843"/>
                  </a:lnTo>
                  <a:lnTo>
                    <a:pt x="43272" y="116148"/>
                  </a:lnTo>
                  <a:lnTo>
                    <a:pt x="43510" y="115176"/>
                  </a:lnTo>
                  <a:lnTo>
                    <a:pt x="44501" y="114252"/>
                  </a:lnTo>
                  <a:lnTo>
                    <a:pt x="44958" y="114776"/>
                  </a:lnTo>
                  <a:lnTo>
                    <a:pt x="44701" y="116357"/>
                  </a:lnTo>
                  <a:close/>
                  <a:moveTo>
                    <a:pt x="122301" y="123187"/>
                  </a:moveTo>
                  <a:lnTo>
                    <a:pt x="121005" y="123463"/>
                  </a:lnTo>
                  <a:lnTo>
                    <a:pt x="120301" y="123282"/>
                  </a:lnTo>
                  <a:lnTo>
                    <a:pt x="119825" y="122244"/>
                  </a:lnTo>
                  <a:lnTo>
                    <a:pt x="120910" y="119863"/>
                  </a:lnTo>
                  <a:lnTo>
                    <a:pt x="121310" y="119463"/>
                  </a:lnTo>
                  <a:lnTo>
                    <a:pt x="122339" y="122053"/>
                  </a:lnTo>
                  <a:lnTo>
                    <a:pt x="122301" y="123187"/>
                  </a:lnTo>
                  <a:close/>
                  <a:moveTo>
                    <a:pt x="313915" y="131597"/>
                  </a:moveTo>
                  <a:lnTo>
                    <a:pt x="313096" y="131950"/>
                  </a:lnTo>
                  <a:lnTo>
                    <a:pt x="311829" y="131007"/>
                  </a:lnTo>
                  <a:lnTo>
                    <a:pt x="311534" y="122939"/>
                  </a:lnTo>
                  <a:lnTo>
                    <a:pt x="312420" y="122215"/>
                  </a:lnTo>
                  <a:lnTo>
                    <a:pt x="313001" y="122320"/>
                  </a:lnTo>
                  <a:lnTo>
                    <a:pt x="313620" y="123787"/>
                  </a:lnTo>
                  <a:lnTo>
                    <a:pt x="313563" y="127321"/>
                  </a:lnTo>
                  <a:lnTo>
                    <a:pt x="313677" y="130445"/>
                  </a:lnTo>
                  <a:lnTo>
                    <a:pt x="313915" y="13159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6" name="Freeform: Shape 45">
              <a:extLst>
                <a:ext uri="{FF2B5EF4-FFF2-40B4-BE49-F238E27FC236}">
                  <a16:creationId xmlns:a16="http://schemas.microsoft.com/office/drawing/2014/main" id="{79AB6F4F-0724-4885-F96A-D0936EAC3D26}"/>
                </a:ext>
              </a:extLst>
            </p:cNvPr>
            <p:cNvSpPr>
              <a:spLocks/>
            </p:cNvSpPr>
            <p:nvPr/>
          </p:nvSpPr>
          <p:spPr>
            <a:xfrm>
              <a:off x="7949172" y="3818376"/>
              <a:ext cx="216798" cy="121767"/>
            </a:xfrm>
            <a:custGeom>
              <a:avLst/>
              <a:gdLst>
                <a:gd name="connsiteX0" fmla="*/ 215417 w 216798"/>
                <a:gd name="connsiteY0" fmla="*/ 76648 h 121767"/>
                <a:gd name="connsiteX1" fmla="*/ 216493 w 216798"/>
                <a:gd name="connsiteY1" fmla="*/ 77467 h 121767"/>
                <a:gd name="connsiteX2" fmla="*/ 216608 w 216798"/>
                <a:gd name="connsiteY2" fmla="*/ 78810 h 121767"/>
                <a:gd name="connsiteX3" fmla="*/ 216408 w 216798"/>
                <a:gd name="connsiteY3" fmla="*/ 80296 h 121767"/>
                <a:gd name="connsiteX4" fmla="*/ 215303 w 216798"/>
                <a:gd name="connsiteY4" fmla="*/ 83506 h 121767"/>
                <a:gd name="connsiteX5" fmla="*/ 214293 w 216798"/>
                <a:gd name="connsiteY5" fmla="*/ 85753 h 121767"/>
                <a:gd name="connsiteX6" fmla="*/ 213122 w 216798"/>
                <a:gd name="connsiteY6" fmla="*/ 90507 h 121767"/>
                <a:gd name="connsiteX7" fmla="*/ 212064 w 216798"/>
                <a:gd name="connsiteY7" fmla="*/ 98727 h 121767"/>
                <a:gd name="connsiteX8" fmla="*/ 212293 w 216798"/>
                <a:gd name="connsiteY8" fmla="*/ 100165 h 121767"/>
                <a:gd name="connsiteX9" fmla="*/ 215446 w 216798"/>
                <a:gd name="connsiteY9" fmla="*/ 104861 h 121767"/>
                <a:gd name="connsiteX10" fmla="*/ 216675 w 216798"/>
                <a:gd name="connsiteY10" fmla="*/ 108480 h 121767"/>
                <a:gd name="connsiteX11" fmla="*/ 216798 w 216798"/>
                <a:gd name="connsiteY11" fmla="*/ 110928 h 121767"/>
                <a:gd name="connsiteX12" fmla="*/ 215455 w 216798"/>
                <a:gd name="connsiteY12" fmla="*/ 115053 h 121767"/>
                <a:gd name="connsiteX13" fmla="*/ 213941 w 216798"/>
                <a:gd name="connsiteY13" fmla="*/ 119691 h 121767"/>
                <a:gd name="connsiteX14" fmla="*/ 213198 w 216798"/>
                <a:gd name="connsiteY14" fmla="*/ 120739 h 121767"/>
                <a:gd name="connsiteX15" fmla="*/ 212341 w 216798"/>
                <a:gd name="connsiteY15" fmla="*/ 121110 h 121767"/>
                <a:gd name="connsiteX16" fmla="*/ 208445 w 216798"/>
                <a:gd name="connsiteY16" fmla="*/ 119491 h 121767"/>
                <a:gd name="connsiteX17" fmla="*/ 205768 w 216798"/>
                <a:gd name="connsiteY17" fmla="*/ 119720 h 121767"/>
                <a:gd name="connsiteX18" fmla="*/ 202682 w 216798"/>
                <a:gd name="connsiteY18" fmla="*/ 120615 h 121767"/>
                <a:gd name="connsiteX19" fmla="*/ 199463 w 216798"/>
                <a:gd name="connsiteY19" fmla="*/ 120434 h 121767"/>
                <a:gd name="connsiteX20" fmla="*/ 196796 w 216798"/>
                <a:gd name="connsiteY20" fmla="*/ 119901 h 121767"/>
                <a:gd name="connsiteX21" fmla="*/ 193434 w 216798"/>
                <a:gd name="connsiteY21" fmla="*/ 121768 h 121767"/>
                <a:gd name="connsiteX22" fmla="*/ 190205 w 216798"/>
                <a:gd name="connsiteY22" fmla="*/ 120758 h 121767"/>
                <a:gd name="connsiteX23" fmla="*/ 188137 w 216798"/>
                <a:gd name="connsiteY23" fmla="*/ 119605 h 121767"/>
                <a:gd name="connsiteX24" fmla="*/ 186766 w 216798"/>
                <a:gd name="connsiteY24" fmla="*/ 116377 h 121767"/>
                <a:gd name="connsiteX25" fmla="*/ 186185 w 216798"/>
                <a:gd name="connsiteY25" fmla="*/ 115967 h 121767"/>
                <a:gd name="connsiteX26" fmla="*/ 179394 w 216798"/>
                <a:gd name="connsiteY26" fmla="*/ 119339 h 121767"/>
                <a:gd name="connsiteX27" fmla="*/ 177765 w 216798"/>
                <a:gd name="connsiteY27" fmla="*/ 119548 h 121767"/>
                <a:gd name="connsiteX28" fmla="*/ 173545 w 216798"/>
                <a:gd name="connsiteY28" fmla="*/ 117738 h 121767"/>
                <a:gd name="connsiteX29" fmla="*/ 170097 w 216798"/>
                <a:gd name="connsiteY29" fmla="*/ 115938 h 121767"/>
                <a:gd name="connsiteX30" fmla="*/ 168802 w 216798"/>
                <a:gd name="connsiteY30" fmla="*/ 115405 h 121767"/>
                <a:gd name="connsiteX31" fmla="*/ 165468 w 216798"/>
                <a:gd name="connsiteY31" fmla="*/ 114700 h 121767"/>
                <a:gd name="connsiteX32" fmla="*/ 162477 w 216798"/>
                <a:gd name="connsiteY32" fmla="*/ 114290 h 121767"/>
                <a:gd name="connsiteX33" fmla="*/ 159210 w 216798"/>
                <a:gd name="connsiteY33" fmla="*/ 113176 h 121767"/>
                <a:gd name="connsiteX34" fmla="*/ 155153 w 216798"/>
                <a:gd name="connsiteY34" fmla="*/ 114643 h 121767"/>
                <a:gd name="connsiteX35" fmla="*/ 153514 w 216798"/>
                <a:gd name="connsiteY35" fmla="*/ 114519 h 121767"/>
                <a:gd name="connsiteX36" fmla="*/ 151990 w 216798"/>
                <a:gd name="connsiteY36" fmla="*/ 113462 h 121767"/>
                <a:gd name="connsiteX37" fmla="*/ 151190 w 216798"/>
                <a:gd name="connsiteY37" fmla="*/ 111300 h 121767"/>
                <a:gd name="connsiteX38" fmla="*/ 150990 w 216798"/>
                <a:gd name="connsiteY38" fmla="*/ 109242 h 121767"/>
                <a:gd name="connsiteX39" fmla="*/ 149609 w 216798"/>
                <a:gd name="connsiteY39" fmla="*/ 107833 h 121767"/>
                <a:gd name="connsiteX40" fmla="*/ 147485 w 216798"/>
                <a:gd name="connsiteY40" fmla="*/ 107509 h 121767"/>
                <a:gd name="connsiteX41" fmla="*/ 144484 w 216798"/>
                <a:gd name="connsiteY41" fmla="*/ 108776 h 121767"/>
                <a:gd name="connsiteX42" fmla="*/ 140112 w 216798"/>
                <a:gd name="connsiteY42" fmla="*/ 110452 h 121767"/>
                <a:gd name="connsiteX43" fmla="*/ 138703 w 216798"/>
                <a:gd name="connsiteY43" fmla="*/ 110166 h 121767"/>
                <a:gd name="connsiteX44" fmla="*/ 137407 w 216798"/>
                <a:gd name="connsiteY44" fmla="*/ 109690 h 121767"/>
                <a:gd name="connsiteX45" fmla="*/ 136931 w 216798"/>
                <a:gd name="connsiteY45" fmla="*/ 109242 h 121767"/>
                <a:gd name="connsiteX46" fmla="*/ 136331 w 216798"/>
                <a:gd name="connsiteY46" fmla="*/ 107309 h 121767"/>
                <a:gd name="connsiteX47" fmla="*/ 135636 w 216798"/>
                <a:gd name="connsiteY47" fmla="*/ 106880 h 121767"/>
                <a:gd name="connsiteX48" fmla="*/ 134617 w 216798"/>
                <a:gd name="connsiteY48" fmla="*/ 106814 h 121767"/>
                <a:gd name="connsiteX49" fmla="*/ 132826 w 216798"/>
                <a:gd name="connsiteY49" fmla="*/ 106347 h 121767"/>
                <a:gd name="connsiteX50" fmla="*/ 130597 w 216798"/>
                <a:gd name="connsiteY50" fmla="*/ 104908 h 121767"/>
                <a:gd name="connsiteX51" fmla="*/ 123872 w 216798"/>
                <a:gd name="connsiteY51" fmla="*/ 101508 h 121767"/>
                <a:gd name="connsiteX52" fmla="*/ 123024 w 216798"/>
                <a:gd name="connsiteY52" fmla="*/ 99994 h 121767"/>
                <a:gd name="connsiteX53" fmla="*/ 123053 w 216798"/>
                <a:gd name="connsiteY53" fmla="*/ 96641 h 121767"/>
                <a:gd name="connsiteX54" fmla="*/ 122681 w 216798"/>
                <a:gd name="connsiteY54" fmla="*/ 95260 h 121767"/>
                <a:gd name="connsiteX55" fmla="*/ 121862 w 216798"/>
                <a:gd name="connsiteY55" fmla="*/ 93802 h 121767"/>
                <a:gd name="connsiteX56" fmla="*/ 118405 w 216798"/>
                <a:gd name="connsiteY56" fmla="*/ 92316 h 121767"/>
                <a:gd name="connsiteX57" fmla="*/ 111700 w 216798"/>
                <a:gd name="connsiteY57" fmla="*/ 89935 h 121767"/>
                <a:gd name="connsiteX58" fmla="*/ 107985 w 216798"/>
                <a:gd name="connsiteY58" fmla="*/ 88030 h 121767"/>
                <a:gd name="connsiteX59" fmla="*/ 106213 w 216798"/>
                <a:gd name="connsiteY59" fmla="*/ 88925 h 121767"/>
                <a:gd name="connsiteX60" fmla="*/ 102803 w 216798"/>
                <a:gd name="connsiteY60" fmla="*/ 89716 h 121767"/>
                <a:gd name="connsiteX61" fmla="*/ 100974 w 216798"/>
                <a:gd name="connsiteY61" fmla="*/ 91440 h 121767"/>
                <a:gd name="connsiteX62" fmla="*/ 98784 w 216798"/>
                <a:gd name="connsiteY62" fmla="*/ 90887 h 121767"/>
                <a:gd name="connsiteX63" fmla="*/ 93573 w 216798"/>
                <a:gd name="connsiteY63" fmla="*/ 89078 h 121767"/>
                <a:gd name="connsiteX64" fmla="*/ 90773 w 216798"/>
                <a:gd name="connsiteY64" fmla="*/ 88811 h 121767"/>
                <a:gd name="connsiteX65" fmla="*/ 89087 w 216798"/>
                <a:gd name="connsiteY65" fmla="*/ 89430 h 121767"/>
                <a:gd name="connsiteX66" fmla="*/ 88696 w 216798"/>
                <a:gd name="connsiteY66" fmla="*/ 90459 h 121767"/>
                <a:gd name="connsiteX67" fmla="*/ 86563 w 216798"/>
                <a:gd name="connsiteY67" fmla="*/ 91640 h 121767"/>
                <a:gd name="connsiteX68" fmla="*/ 84534 w 216798"/>
                <a:gd name="connsiteY68" fmla="*/ 90697 h 121767"/>
                <a:gd name="connsiteX69" fmla="*/ 80524 w 216798"/>
                <a:gd name="connsiteY69" fmla="*/ 89440 h 121767"/>
                <a:gd name="connsiteX70" fmla="*/ 77019 w 216798"/>
                <a:gd name="connsiteY70" fmla="*/ 88745 h 121767"/>
                <a:gd name="connsiteX71" fmla="*/ 71694 w 216798"/>
                <a:gd name="connsiteY71" fmla="*/ 87201 h 121767"/>
                <a:gd name="connsiteX72" fmla="*/ 71085 w 216798"/>
                <a:gd name="connsiteY72" fmla="*/ 84877 h 121767"/>
                <a:gd name="connsiteX73" fmla="*/ 70189 w 216798"/>
                <a:gd name="connsiteY73" fmla="*/ 82572 h 121767"/>
                <a:gd name="connsiteX74" fmla="*/ 68932 w 216798"/>
                <a:gd name="connsiteY74" fmla="*/ 82163 h 121767"/>
                <a:gd name="connsiteX75" fmla="*/ 64160 w 216798"/>
                <a:gd name="connsiteY75" fmla="*/ 82620 h 121767"/>
                <a:gd name="connsiteX76" fmla="*/ 59779 w 216798"/>
                <a:gd name="connsiteY76" fmla="*/ 80077 h 121767"/>
                <a:gd name="connsiteX77" fmla="*/ 55083 w 216798"/>
                <a:gd name="connsiteY77" fmla="*/ 76810 h 121767"/>
                <a:gd name="connsiteX78" fmla="*/ 53083 w 216798"/>
                <a:gd name="connsiteY78" fmla="*/ 75743 h 121767"/>
                <a:gd name="connsiteX79" fmla="*/ 51758 w 216798"/>
                <a:gd name="connsiteY79" fmla="*/ 75352 h 121767"/>
                <a:gd name="connsiteX80" fmla="*/ 50625 w 216798"/>
                <a:gd name="connsiteY80" fmla="*/ 75781 h 121767"/>
                <a:gd name="connsiteX81" fmla="*/ 49330 w 216798"/>
                <a:gd name="connsiteY81" fmla="*/ 76533 h 121767"/>
                <a:gd name="connsiteX82" fmla="*/ 48149 w 216798"/>
                <a:gd name="connsiteY82" fmla="*/ 76753 h 121767"/>
                <a:gd name="connsiteX83" fmla="*/ 45596 w 216798"/>
                <a:gd name="connsiteY83" fmla="*/ 75343 h 121767"/>
                <a:gd name="connsiteX84" fmla="*/ 42348 w 216798"/>
                <a:gd name="connsiteY84" fmla="*/ 73343 h 121767"/>
                <a:gd name="connsiteX85" fmla="*/ 38348 w 216798"/>
                <a:gd name="connsiteY85" fmla="*/ 70876 h 121767"/>
                <a:gd name="connsiteX86" fmla="*/ 33661 w 216798"/>
                <a:gd name="connsiteY86" fmla="*/ 67437 h 121767"/>
                <a:gd name="connsiteX87" fmla="*/ 31737 w 216798"/>
                <a:gd name="connsiteY87" fmla="*/ 65484 h 121767"/>
                <a:gd name="connsiteX88" fmla="*/ 30870 w 216798"/>
                <a:gd name="connsiteY88" fmla="*/ 64027 h 121767"/>
                <a:gd name="connsiteX89" fmla="*/ 29870 w 216798"/>
                <a:gd name="connsiteY89" fmla="*/ 62646 h 121767"/>
                <a:gd name="connsiteX90" fmla="*/ 25793 w 216798"/>
                <a:gd name="connsiteY90" fmla="*/ 60388 h 121767"/>
                <a:gd name="connsiteX91" fmla="*/ 22574 w 216798"/>
                <a:gd name="connsiteY91" fmla="*/ 58607 h 121767"/>
                <a:gd name="connsiteX92" fmla="*/ 18688 w 216798"/>
                <a:gd name="connsiteY92" fmla="*/ 56455 h 121767"/>
                <a:gd name="connsiteX93" fmla="*/ 18040 w 216798"/>
                <a:gd name="connsiteY93" fmla="*/ 56026 h 121767"/>
                <a:gd name="connsiteX94" fmla="*/ 16573 w 216798"/>
                <a:gd name="connsiteY94" fmla="*/ 54740 h 121767"/>
                <a:gd name="connsiteX95" fmla="*/ 14316 w 216798"/>
                <a:gd name="connsiteY95" fmla="*/ 53130 h 121767"/>
                <a:gd name="connsiteX96" fmla="*/ 12468 w 216798"/>
                <a:gd name="connsiteY96" fmla="*/ 52654 h 121767"/>
                <a:gd name="connsiteX97" fmla="*/ 11877 w 216798"/>
                <a:gd name="connsiteY97" fmla="*/ 53550 h 121767"/>
                <a:gd name="connsiteX98" fmla="*/ 11430 w 216798"/>
                <a:gd name="connsiteY98" fmla="*/ 54483 h 121767"/>
                <a:gd name="connsiteX99" fmla="*/ 9820 w 216798"/>
                <a:gd name="connsiteY99" fmla="*/ 54264 h 121767"/>
                <a:gd name="connsiteX100" fmla="*/ 7305 w 216798"/>
                <a:gd name="connsiteY100" fmla="*/ 52616 h 121767"/>
                <a:gd name="connsiteX101" fmla="*/ 4676 w 216798"/>
                <a:gd name="connsiteY101" fmla="*/ 50892 h 121767"/>
                <a:gd name="connsiteX102" fmla="*/ 2629 w 216798"/>
                <a:gd name="connsiteY102" fmla="*/ 49292 h 121767"/>
                <a:gd name="connsiteX103" fmla="*/ 514 w 216798"/>
                <a:gd name="connsiteY103" fmla="*/ 47644 h 121767"/>
                <a:gd name="connsiteX104" fmla="*/ 0 w 216798"/>
                <a:gd name="connsiteY104" fmla="*/ 46425 h 121767"/>
                <a:gd name="connsiteX105" fmla="*/ 885 w 216798"/>
                <a:gd name="connsiteY105" fmla="*/ 42663 h 121767"/>
                <a:gd name="connsiteX106" fmla="*/ 2114 w 216798"/>
                <a:gd name="connsiteY106" fmla="*/ 39434 h 121767"/>
                <a:gd name="connsiteX107" fmla="*/ 3153 w 216798"/>
                <a:gd name="connsiteY107" fmla="*/ 38710 h 121767"/>
                <a:gd name="connsiteX108" fmla="*/ 4848 w 216798"/>
                <a:gd name="connsiteY108" fmla="*/ 36567 h 121767"/>
                <a:gd name="connsiteX109" fmla="*/ 5467 w 216798"/>
                <a:gd name="connsiteY109" fmla="*/ 32804 h 121767"/>
                <a:gd name="connsiteX110" fmla="*/ 5439 w 216798"/>
                <a:gd name="connsiteY110" fmla="*/ 29585 h 121767"/>
                <a:gd name="connsiteX111" fmla="*/ 7086 w 216798"/>
                <a:gd name="connsiteY111" fmla="*/ 25041 h 121767"/>
                <a:gd name="connsiteX112" fmla="*/ 9372 w 216798"/>
                <a:gd name="connsiteY112" fmla="*/ 20203 h 121767"/>
                <a:gd name="connsiteX113" fmla="*/ 13306 w 216798"/>
                <a:gd name="connsiteY113" fmla="*/ 15012 h 121767"/>
                <a:gd name="connsiteX114" fmla="*/ 15001 w 216798"/>
                <a:gd name="connsiteY114" fmla="*/ 13288 h 121767"/>
                <a:gd name="connsiteX115" fmla="*/ 16916 w 216798"/>
                <a:gd name="connsiteY115" fmla="*/ 12106 h 121767"/>
                <a:gd name="connsiteX116" fmla="*/ 20545 w 216798"/>
                <a:gd name="connsiteY116" fmla="*/ 8268 h 121767"/>
                <a:gd name="connsiteX117" fmla="*/ 21298 w 216798"/>
                <a:gd name="connsiteY117" fmla="*/ 7639 h 121767"/>
                <a:gd name="connsiteX118" fmla="*/ 22888 w 216798"/>
                <a:gd name="connsiteY118" fmla="*/ 6648 h 121767"/>
                <a:gd name="connsiteX119" fmla="*/ 24450 w 216798"/>
                <a:gd name="connsiteY119" fmla="*/ 6401 h 121767"/>
                <a:gd name="connsiteX120" fmla="*/ 25632 w 216798"/>
                <a:gd name="connsiteY120" fmla="*/ 6877 h 121767"/>
                <a:gd name="connsiteX121" fmla="*/ 26841 w 216798"/>
                <a:gd name="connsiteY121" fmla="*/ 8887 h 121767"/>
                <a:gd name="connsiteX122" fmla="*/ 28308 w 216798"/>
                <a:gd name="connsiteY122" fmla="*/ 10801 h 121767"/>
                <a:gd name="connsiteX123" fmla="*/ 30089 w 216798"/>
                <a:gd name="connsiteY123" fmla="*/ 10706 h 121767"/>
                <a:gd name="connsiteX124" fmla="*/ 32175 w 216798"/>
                <a:gd name="connsiteY124" fmla="*/ 9068 h 121767"/>
                <a:gd name="connsiteX125" fmla="*/ 36500 w 216798"/>
                <a:gd name="connsiteY125" fmla="*/ 1543 h 121767"/>
                <a:gd name="connsiteX126" fmla="*/ 42510 w 216798"/>
                <a:gd name="connsiteY126" fmla="*/ 0 h 121767"/>
                <a:gd name="connsiteX127" fmla="*/ 48206 w 216798"/>
                <a:gd name="connsiteY127" fmla="*/ 781 h 121767"/>
                <a:gd name="connsiteX128" fmla="*/ 53244 w 216798"/>
                <a:gd name="connsiteY128" fmla="*/ 1876 h 121767"/>
                <a:gd name="connsiteX129" fmla="*/ 54730 w 216798"/>
                <a:gd name="connsiteY129" fmla="*/ 4391 h 121767"/>
                <a:gd name="connsiteX130" fmla="*/ 55702 w 216798"/>
                <a:gd name="connsiteY130" fmla="*/ 7048 h 121767"/>
                <a:gd name="connsiteX131" fmla="*/ 56331 w 216798"/>
                <a:gd name="connsiteY131" fmla="*/ 8392 h 121767"/>
                <a:gd name="connsiteX132" fmla="*/ 57988 w 216798"/>
                <a:gd name="connsiteY132" fmla="*/ 9973 h 121767"/>
                <a:gd name="connsiteX133" fmla="*/ 65094 w 216798"/>
                <a:gd name="connsiteY133" fmla="*/ 13726 h 121767"/>
                <a:gd name="connsiteX134" fmla="*/ 69218 w 216798"/>
                <a:gd name="connsiteY134" fmla="*/ 17107 h 121767"/>
                <a:gd name="connsiteX135" fmla="*/ 74923 w 216798"/>
                <a:gd name="connsiteY135" fmla="*/ 21641 h 121767"/>
                <a:gd name="connsiteX136" fmla="*/ 79191 w 216798"/>
                <a:gd name="connsiteY136" fmla="*/ 23632 h 121767"/>
                <a:gd name="connsiteX137" fmla="*/ 82972 w 216798"/>
                <a:gd name="connsiteY137" fmla="*/ 23803 h 121767"/>
                <a:gd name="connsiteX138" fmla="*/ 85106 w 216798"/>
                <a:gd name="connsiteY138" fmla="*/ 25575 h 121767"/>
                <a:gd name="connsiteX139" fmla="*/ 88316 w 216798"/>
                <a:gd name="connsiteY139" fmla="*/ 29108 h 121767"/>
                <a:gd name="connsiteX140" fmla="*/ 91030 w 216798"/>
                <a:gd name="connsiteY140" fmla="*/ 33157 h 121767"/>
                <a:gd name="connsiteX141" fmla="*/ 94412 w 216798"/>
                <a:gd name="connsiteY141" fmla="*/ 36900 h 121767"/>
                <a:gd name="connsiteX142" fmla="*/ 96755 w 216798"/>
                <a:gd name="connsiteY142" fmla="*/ 36776 h 121767"/>
                <a:gd name="connsiteX143" fmla="*/ 99946 w 216798"/>
                <a:gd name="connsiteY143" fmla="*/ 35566 h 121767"/>
                <a:gd name="connsiteX144" fmla="*/ 103841 w 216798"/>
                <a:gd name="connsiteY144" fmla="*/ 33976 h 121767"/>
                <a:gd name="connsiteX145" fmla="*/ 106137 w 216798"/>
                <a:gd name="connsiteY145" fmla="*/ 34757 h 121767"/>
                <a:gd name="connsiteX146" fmla="*/ 108261 w 216798"/>
                <a:gd name="connsiteY146" fmla="*/ 35795 h 121767"/>
                <a:gd name="connsiteX147" fmla="*/ 108966 w 216798"/>
                <a:gd name="connsiteY147" fmla="*/ 37729 h 121767"/>
                <a:gd name="connsiteX148" fmla="*/ 110251 w 216798"/>
                <a:gd name="connsiteY148" fmla="*/ 41386 h 121767"/>
                <a:gd name="connsiteX149" fmla="*/ 111661 w 216798"/>
                <a:gd name="connsiteY149" fmla="*/ 45177 h 121767"/>
                <a:gd name="connsiteX150" fmla="*/ 113890 w 216798"/>
                <a:gd name="connsiteY150" fmla="*/ 46501 h 121767"/>
                <a:gd name="connsiteX151" fmla="*/ 116538 w 216798"/>
                <a:gd name="connsiteY151" fmla="*/ 48444 h 121767"/>
                <a:gd name="connsiteX152" fmla="*/ 117996 w 216798"/>
                <a:gd name="connsiteY152" fmla="*/ 49987 h 121767"/>
                <a:gd name="connsiteX153" fmla="*/ 122948 w 216798"/>
                <a:gd name="connsiteY153" fmla="*/ 52826 h 121767"/>
                <a:gd name="connsiteX154" fmla="*/ 123644 w 216798"/>
                <a:gd name="connsiteY154" fmla="*/ 53978 h 121767"/>
                <a:gd name="connsiteX155" fmla="*/ 124644 w 216798"/>
                <a:gd name="connsiteY155" fmla="*/ 54759 h 121767"/>
                <a:gd name="connsiteX156" fmla="*/ 125853 w 216798"/>
                <a:gd name="connsiteY156" fmla="*/ 55254 h 121767"/>
                <a:gd name="connsiteX157" fmla="*/ 126854 w 216798"/>
                <a:gd name="connsiteY157" fmla="*/ 55836 h 121767"/>
                <a:gd name="connsiteX158" fmla="*/ 128416 w 216798"/>
                <a:gd name="connsiteY158" fmla="*/ 56036 h 121767"/>
                <a:gd name="connsiteX159" fmla="*/ 134131 w 216798"/>
                <a:gd name="connsiteY159" fmla="*/ 54340 h 121767"/>
                <a:gd name="connsiteX160" fmla="*/ 135655 w 216798"/>
                <a:gd name="connsiteY160" fmla="*/ 54550 h 121767"/>
                <a:gd name="connsiteX161" fmla="*/ 136531 w 216798"/>
                <a:gd name="connsiteY161" fmla="*/ 54864 h 121767"/>
                <a:gd name="connsiteX162" fmla="*/ 136560 w 216798"/>
                <a:gd name="connsiteY162" fmla="*/ 55483 h 121767"/>
                <a:gd name="connsiteX163" fmla="*/ 135531 w 216798"/>
                <a:gd name="connsiteY163" fmla="*/ 58131 h 121767"/>
                <a:gd name="connsiteX164" fmla="*/ 134655 w 216798"/>
                <a:gd name="connsiteY164" fmla="*/ 61522 h 121767"/>
                <a:gd name="connsiteX165" fmla="*/ 135560 w 216798"/>
                <a:gd name="connsiteY165" fmla="*/ 63217 h 121767"/>
                <a:gd name="connsiteX166" fmla="*/ 137960 w 216798"/>
                <a:gd name="connsiteY166" fmla="*/ 63922 h 121767"/>
                <a:gd name="connsiteX167" fmla="*/ 143256 w 216798"/>
                <a:gd name="connsiteY167" fmla="*/ 64427 h 121767"/>
                <a:gd name="connsiteX168" fmla="*/ 150409 w 216798"/>
                <a:gd name="connsiteY168" fmla="*/ 64380 h 121767"/>
                <a:gd name="connsiteX169" fmla="*/ 152590 w 216798"/>
                <a:gd name="connsiteY169" fmla="*/ 66094 h 121767"/>
                <a:gd name="connsiteX170" fmla="*/ 154743 w 216798"/>
                <a:gd name="connsiteY170" fmla="*/ 68666 h 121767"/>
                <a:gd name="connsiteX171" fmla="*/ 156924 w 216798"/>
                <a:gd name="connsiteY171" fmla="*/ 73057 h 121767"/>
                <a:gd name="connsiteX172" fmla="*/ 157791 w 216798"/>
                <a:gd name="connsiteY172" fmla="*/ 74914 h 121767"/>
                <a:gd name="connsiteX173" fmla="*/ 158867 w 216798"/>
                <a:gd name="connsiteY173" fmla="*/ 75448 h 121767"/>
                <a:gd name="connsiteX174" fmla="*/ 160724 w 216798"/>
                <a:gd name="connsiteY174" fmla="*/ 74714 h 121767"/>
                <a:gd name="connsiteX175" fmla="*/ 161039 w 216798"/>
                <a:gd name="connsiteY175" fmla="*/ 72914 h 121767"/>
                <a:gd name="connsiteX176" fmla="*/ 161115 w 216798"/>
                <a:gd name="connsiteY176" fmla="*/ 70228 h 121767"/>
                <a:gd name="connsiteX177" fmla="*/ 162677 w 216798"/>
                <a:gd name="connsiteY177" fmla="*/ 69304 h 121767"/>
                <a:gd name="connsiteX178" fmla="*/ 163677 w 216798"/>
                <a:gd name="connsiteY178" fmla="*/ 69990 h 121767"/>
                <a:gd name="connsiteX179" fmla="*/ 164839 w 216798"/>
                <a:gd name="connsiteY179" fmla="*/ 72085 h 121767"/>
                <a:gd name="connsiteX180" fmla="*/ 167792 w 216798"/>
                <a:gd name="connsiteY180" fmla="*/ 73971 h 121767"/>
                <a:gd name="connsiteX181" fmla="*/ 169936 w 216798"/>
                <a:gd name="connsiteY181" fmla="*/ 74895 h 121767"/>
                <a:gd name="connsiteX182" fmla="*/ 171974 w 216798"/>
                <a:gd name="connsiteY182" fmla="*/ 74571 h 121767"/>
                <a:gd name="connsiteX183" fmla="*/ 172831 w 216798"/>
                <a:gd name="connsiteY183" fmla="*/ 73847 h 121767"/>
                <a:gd name="connsiteX184" fmla="*/ 173831 w 216798"/>
                <a:gd name="connsiteY184" fmla="*/ 70180 h 121767"/>
                <a:gd name="connsiteX185" fmla="*/ 175440 w 216798"/>
                <a:gd name="connsiteY185" fmla="*/ 69647 h 121767"/>
                <a:gd name="connsiteX186" fmla="*/ 177469 w 216798"/>
                <a:gd name="connsiteY186" fmla="*/ 69885 h 121767"/>
                <a:gd name="connsiteX187" fmla="*/ 178251 w 216798"/>
                <a:gd name="connsiteY187" fmla="*/ 70618 h 121767"/>
                <a:gd name="connsiteX188" fmla="*/ 179070 w 216798"/>
                <a:gd name="connsiteY188" fmla="*/ 72085 h 121767"/>
                <a:gd name="connsiteX189" fmla="*/ 181537 w 216798"/>
                <a:gd name="connsiteY189" fmla="*/ 72780 h 121767"/>
                <a:gd name="connsiteX190" fmla="*/ 183985 w 216798"/>
                <a:gd name="connsiteY190" fmla="*/ 73695 h 121767"/>
                <a:gd name="connsiteX191" fmla="*/ 186280 w 216798"/>
                <a:gd name="connsiteY191" fmla="*/ 74895 h 121767"/>
                <a:gd name="connsiteX192" fmla="*/ 189528 w 216798"/>
                <a:gd name="connsiteY192" fmla="*/ 77610 h 121767"/>
                <a:gd name="connsiteX193" fmla="*/ 193519 w 216798"/>
                <a:gd name="connsiteY193" fmla="*/ 78115 h 121767"/>
                <a:gd name="connsiteX194" fmla="*/ 198158 w 216798"/>
                <a:gd name="connsiteY194" fmla="*/ 78048 h 121767"/>
                <a:gd name="connsiteX195" fmla="*/ 200596 w 216798"/>
                <a:gd name="connsiteY195" fmla="*/ 78115 h 121767"/>
                <a:gd name="connsiteX196" fmla="*/ 202387 w 216798"/>
                <a:gd name="connsiteY196" fmla="*/ 78315 h 121767"/>
                <a:gd name="connsiteX197" fmla="*/ 203997 w 216798"/>
                <a:gd name="connsiteY197" fmla="*/ 78124 h 121767"/>
                <a:gd name="connsiteX198" fmla="*/ 208749 w 216798"/>
                <a:gd name="connsiteY198" fmla="*/ 76181 h 121767"/>
                <a:gd name="connsiteX199" fmla="*/ 210693 w 216798"/>
                <a:gd name="connsiteY199" fmla="*/ 76038 h 121767"/>
                <a:gd name="connsiteX200" fmla="*/ 213103 w 216798"/>
                <a:gd name="connsiteY200" fmla="*/ 76257 h 121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216798" h="121767">
                  <a:moveTo>
                    <a:pt x="215417" y="76648"/>
                  </a:moveTo>
                  <a:lnTo>
                    <a:pt x="216493" y="77467"/>
                  </a:lnTo>
                  <a:lnTo>
                    <a:pt x="216608" y="78810"/>
                  </a:lnTo>
                  <a:lnTo>
                    <a:pt x="216408" y="80296"/>
                  </a:lnTo>
                  <a:lnTo>
                    <a:pt x="215303" y="83506"/>
                  </a:lnTo>
                  <a:lnTo>
                    <a:pt x="214293" y="85753"/>
                  </a:lnTo>
                  <a:lnTo>
                    <a:pt x="213122" y="90507"/>
                  </a:lnTo>
                  <a:lnTo>
                    <a:pt x="212064" y="98727"/>
                  </a:lnTo>
                  <a:lnTo>
                    <a:pt x="212293" y="100165"/>
                  </a:lnTo>
                  <a:lnTo>
                    <a:pt x="215446" y="104861"/>
                  </a:lnTo>
                  <a:lnTo>
                    <a:pt x="216675" y="108480"/>
                  </a:lnTo>
                  <a:lnTo>
                    <a:pt x="216798" y="110928"/>
                  </a:lnTo>
                  <a:lnTo>
                    <a:pt x="215455" y="115053"/>
                  </a:lnTo>
                  <a:lnTo>
                    <a:pt x="213941" y="119691"/>
                  </a:lnTo>
                  <a:lnTo>
                    <a:pt x="213198" y="120739"/>
                  </a:lnTo>
                  <a:lnTo>
                    <a:pt x="212341" y="121110"/>
                  </a:lnTo>
                  <a:lnTo>
                    <a:pt x="208445" y="119491"/>
                  </a:lnTo>
                  <a:lnTo>
                    <a:pt x="205768" y="119720"/>
                  </a:lnTo>
                  <a:lnTo>
                    <a:pt x="202682" y="120615"/>
                  </a:lnTo>
                  <a:lnTo>
                    <a:pt x="199463" y="120434"/>
                  </a:lnTo>
                  <a:lnTo>
                    <a:pt x="196796" y="119901"/>
                  </a:lnTo>
                  <a:lnTo>
                    <a:pt x="193434" y="121768"/>
                  </a:lnTo>
                  <a:lnTo>
                    <a:pt x="190205" y="120758"/>
                  </a:lnTo>
                  <a:lnTo>
                    <a:pt x="188137" y="119605"/>
                  </a:lnTo>
                  <a:lnTo>
                    <a:pt x="186766" y="116377"/>
                  </a:lnTo>
                  <a:lnTo>
                    <a:pt x="186185" y="115967"/>
                  </a:lnTo>
                  <a:lnTo>
                    <a:pt x="179394" y="119339"/>
                  </a:lnTo>
                  <a:lnTo>
                    <a:pt x="177765" y="119548"/>
                  </a:lnTo>
                  <a:lnTo>
                    <a:pt x="173545" y="117738"/>
                  </a:lnTo>
                  <a:lnTo>
                    <a:pt x="170097" y="115938"/>
                  </a:lnTo>
                  <a:lnTo>
                    <a:pt x="168802" y="115405"/>
                  </a:lnTo>
                  <a:lnTo>
                    <a:pt x="165468" y="114700"/>
                  </a:lnTo>
                  <a:lnTo>
                    <a:pt x="162477" y="114290"/>
                  </a:lnTo>
                  <a:lnTo>
                    <a:pt x="159210" y="113176"/>
                  </a:lnTo>
                  <a:lnTo>
                    <a:pt x="155153" y="114643"/>
                  </a:lnTo>
                  <a:lnTo>
                    <a:pt x="153514" y="114519"/>
                  </a:lnTo>
                  <a:lnTo>
                    <a:pt x="151990" y="113462"/>
                  </a:lnTo>
                  <a:lnTo>
                    <a:pt x="151190" y="111300"/>
                  </a:lnTo>
                  <a:lnTo>
                    <a:pt x="150990" y="109242"/>
                  </a:lnTo>
                  <a:lnTo>
                    <a:pt x="149609" y="107833"/>
                  </a:lnTo>
                  <a:lnTo>
                    <a:pt x="147485" y="107509"/>
                  </a:lnTo>
                  <a:lnTo>
                    <a:pt x="144484" y="108776"/>
                  </a:lnTo>
                  <a:lnTo>
                    <a:pt x="140112" y="110452"/>
                  </a:lnTo>
                  <a:lnTo>
                    <a:pt x="138703" y="110166"/>
                  </a:lnTo>
                  <a:lnTo>
                    <a:pt x="137407" y="109690"/>
                  </a:lnTo>
                  <a:lnTo>
                    <a:pt x="136931" y="109242"/>
                  </a:lnTo>
                  <a:lnTo>
                    <a:pt x="136331" y="107309"/>
                  </a:lnTo>
                  <a:lnTo>
                    <a:pt x="135636" y="106880"/>
                  </a:lnTo>
                  <a:lnTo>
                    <a:pt x="134617" y="106814"/>
                  </a:lnTo>
                  <a:lnTo>
                    <a:pt x="132826" y="106347"/>
                  </a:lnTo>
                  <a:lnTo>
                    <a:pt x="130597" y="104908"/>
                  </a:lnTo>
                  <a:lnTo>
                    <a:pt x="123872" y="101508"/>
                  </a:lnTo>
                  <a:lnTo>
                    <a:pt x="123024" y="99994"/>
                  </a:lnTo>
                  <a:lnTo>
                    <a:pt x="123053" y="96641"/>
                  </a:lnTo>
                  <a:lnTo>
                    <a:pt x="122681" y="95260"/>
                  </a:lnTo>
                  <a:lnTo>
                    <a:pt x="121862" y="93802"/>
                  </a:lnTo>
                  <a:lnTo>
                    <a:pt x="118405" y="92316"/>
                  </a:lnTo>
                  <a:lnTo>
                    <a:pt x="111700" y="89935"/>
                  </a:lnTo>
                  <a:lnTo>
                    <a:pt x="107985" y="88030"/>
                  </a:lnTo>
                  <a:lnTo>
                    <a:pt x="106213" y="88925"/>
                  </a:lnTo>
                  <a:lnTo>
                    <a:pt x="102803" y="89716"/>
                  </a:lnTo>
                  <a:lnTo>
                    <a:pt x="100974" y="91440"/>
                  </a:lnTo>
                  <a:lnTo>
                    <a:pt x="98784" y="90887"/>
                  </a:lnTo>
                  <a:lnTo>
                    <a:pt x="93573" y="89078"/>
                  </a:lnTo>
                  <a:lnTo>
                    <a:pt x="90773" y="88811"/>
                  </a:lnTo>
                  <a:lnTo>
                    <a:pt x="89087" y="89430"/>
                  </a:lnTo>
                  <a:lnTo>
                    <a:pt x="88696" y="90459"/>
                  </a:lnTo>
                  <a:lnTo>
                    <a:pt x="86563" y="91640"/>
                  </a:lnTo>
                  <a:lnTo>
                    <a:pt x="84534" y="90697"/>
                  </a:lnTo>
                  <a:lnTo>
                    <a:pt x="80524" y="89440"/>
                  </a:lnTo>
                  <a:lnTo>
                    <a:pt x="77019" y="88745"/>
                  </a:lnTo>
                  <a:lnTo>
                    <a:pt x="71694" y="87201"/>
                  </a:lnTo>
                  <a:lnTo>
                    <a:pt x="71085" y="84877"/>
                  </a:lnTo>
                  <a:lnTo>
                    <a:pt x="70189" y="82572"/>
                  </a:lnTo>
                  <a:lnTo>
                    <a:pt x="68932" y="82163"/>
                  </a:lnTo>
                  <a:lnTo>
                    <a:pt x="64160" y="82620"/>
                  </a:lnTo>
                  <a:lnTo>
                    <a:pt x="59779" y="80077"/>
                  </a:lnTo>
                  <a:lnTo>
                    <a:pt x="55083" y="76810"/>
                  </a:lnTo>
                  <a:lnTo>
                    <a:pt x="53083" y="75743"/>
                  </a:lnTo>
                  <a:lnTo>
                    <a:pt x="51758" y="75352"/>
                  </a:lnTo>
                  <a:lnTo>
                    <a:pt x="50625" y="75781"/>
                  </a:lnTo>
                  <a:lnTo>
                    <a:pt x="49330" y="76533"/>
                  </a:lnTo>
                  <a:lnTo>
                    <a:pt x="48149" y="76753"/>
                  </a:lnTo>
                  <a:lnTo>
                    <a:pt x="45596" y="75343"/>
                  </a:lnTo>
                  <a:lnTo>
                    <a:pt x="42348" y="73343"/>
                  </a:lnTo>
                  <a:lnTo>
                    <a:pt x="38348" y="70876"/>
                  </a:lnTo>
                  <a:lnTo>
                    <a:pt x="33661" y="67437"/>
                  </a:lnTo>
                  <a:lnTo>
                    <a:pt x="31737" y="65484"/>
                  </a:lnTo>
                  <a:lnTo>
                    <a:pt x="30870" y="64027"/>
                  </a:lnTo>
                  <a:lnTo>
                    <a:pt x="29870" y="62646"/>
                  </a:lnTo>
                  <a:lnTo>
                    <a:pt x="25793" y="60388"/>
                  </a:lnTo>
                  <a:lnTo>
                    <a:pt x="22574" y="58607"/>
                  </a:lnTo>
                  <a:lnTo>
                    <a:pt x="18688" y="56455"/>
                  </a:lnTo>
                  <a:lnTo>
                    <a:pt x="18040" y="56026"/>
                  </a:lnTo>
                  <a:lnTo>
                    <a:pt x="16573" y="54740"/>
                  </a:lnTo>
                  <a:lnTo>
                    <a:pt x="14316" y="53130"/>
                  </a:lnTo>
                  <a:lnTo>
                    <a:pt x="12468" y="52654"/>
                  </a:lnTo>
                  <a:lnTo>
                    <a:pt x="11877" y="53550"/>
                  </a:lnTo>
                  <a:lnTo>
                    <a:pt x="11430" y="54483"/>
                  </a:lnTo>
                  <a:lnTo>
                    <a:pt x="9820" y="54264"/>
                  </a:lnTo>
                  <a:lnTo>
                    <a:pt x="7305" y="52616"/>
                  </a:lnTo>
                  <a:lnTo>
                    <a:pt x="4676" y="50892"/>
                  </a:lnTo>
                  <a:lnTo>
                    <a:pt x="2629" y="49292"/>
                  </a:lnTo>
                  <a:lnTo>
                    <a:pt x="514" y="47644"/>
                  </a:lnTo>
                  <a:lnTo>
                    <a:pt x="0" y="46425"/>
                  </a:lnTo>
                  <a:lnTo>
                    <a:pt x="885" y="42663"/>
                  </a:lnTo>
                  <a:lnTo>
                    <a:pt x="2114" y="39434"/>
                  </a:lnTo>
                  <a:lnTo>
                    <a:pt x="3153" y="38710"/>
                  </a:lnTo>
                  <a:lnTo>
                    <a:pt x="4848" y="36567"/>
                  </a:lnTo>
                  <a:lnTo>
                    <a:pt x="5467" y="32804"/>
                  </a:lnTo>
                  <a:lnTo>
                    <a:pt x="5439" y="29585"/>
                  </a:lnTo>
                  <a:lnTo>
                    <a:pt x="7086" y="25041"/>
                  </a:lnTo>
                  <a:lnTo>
                    <a:pt x="9372" y="20203"/>
                  </a:lnTo>
                  <a:lnTo>
                    <a:pt x="13306" y="15012"/>
                  </a:lnTo>
                  <a:lnTo>
                    <a:pt x="15001" y="13288"/>
                  </a:lnTo>
                  <a:lnTo>
                    <a:pt x="16916" y="12106"/>
                  </a:lnTo>
                  <a:lnTo>
                    <a:pt x="20545" y="8268"/>
                  </a:lnTo>
                  <a:lnTo>
                    <a:pt x="21298" y="7639"/>
                  </a:lnTo>
                  <a:lnTo>
                    <a:pt x="22888" y="6648"/>
                  </a:lnTo>
                  <a:lnTo>
                    <a:pt x="24450" y="6401"/>
                  </a:lnTo>
                  <a:lnTo>
                    <a:pt x="25632" y="6877"/>
                  </a:lnTo>
                  <a:lnTo>
                    <a:pt x="26841" y="8887"/>
                  </a:lnTo>
                  <a:lnTo>
                    <a:pt x="28308" y="10801"/>
                  </a:lnTo>
                  <a:lnTo>
                    <a:pt x="30089" y="10706"/>
                  </a:lnTo>
                  <a:lnTo>
                    <a:pt x="32175" y="9068"/>
                  </a:lnTo>
                  <a:lnTo>
                    <a:pt x="36500" y="1543"/>
                  </a:lnTo>
                  <a:lnTo>
                    <a:pt x="42510" y="0"/>
                  </a:lnTo>
                  <a:lnTo>
                    <a:pt x="48206" y="781"/>
                  </a:lnTo>
                  <a:lnTo>
                    <a:pt x="53244" y="1876"/>
                  </a:lnTo>
                  <a:lnTo>
                    <a:pt x="54730" y="4391"/>
                  </a:lnTo>
                  <a:lnTo>
                    <a:pt x="55702" y="7048"/>
                  </a:lnTo>
                  <a:lnTo>
                    <a:pt x="56331" y="8392"/>
                  </a:lnTo>
                  <a:lnTo>
                    <a:pt x="57988" y="9973"/>
                  </a:lnTo>
                  <a:lnTo>
                    <a:pt x="65094" y="13726"/>
                  </a:lnTo>
                  <a:lnTo>
                    <a:pt x="69218" y="17107"/>
                  </a:lnTo>
                  <a:lnTo>
                    <a:pt x="74923" y="21641"/>
                  </a:lnTo>
                  <a:lnTo>
                    <a:pt x="79191" y="23632"/>
                  </a:lnTo>
                  <a:lnTo>
                    <a:pt x="82972" y="23803"/>
                  </a:lnTo>
                  <a:lnTo>
                    <a:pt x="85106" y="25575"/>
                  </a:lnTo>
                  <a:lnTo>
                    <a:pt x="88316" y="29108"/>
                  </a:lnTo>
                  <a:lnTo>
                    <a:pt x="91030" y="33157"/>
                  </a:lnTo>
                  <a:lnTo>
                    <a:pt x="94412" y="36900"/>
                  </a:lnTo>
                  <a:lnTo>
                    <a:pt x="96755" y="36776"/>
                  </a:lnTo>
                  <a:lnTo>
                    <a:pt x="99946" y="35566"/>
                  </a:lnTo>
                  <a:lnTo>
                    <a:pt x="103841" y="33976"/>
                  </a:lnTo>
                  <a:lnTo>
                    <a:pt x="106137" y="34757"/>
                  </a:lnTo>
                  <a:lnTo>
                    <a:pt x="108261" y="35795"/>
                  </a:lnTo>
                  <a:lnTo>
                    <a:pt x="108966" y="37729"/>
                  </a:lnTo>
                  <a:lnTo>
                    <a:pt x="110251" y="41386"/>
                  </a:lnTo>
                  <a:lnTo>
                    <a:pt x="111661" y="45177"/>
                  </a:lnTo>
                  <a:lnTo>
                    <a:pt x="113890" y="46501"/>
                  </a:lnTo>
                  <a:lnTo>
                    <a:pt x="116538" y="48444"/>
                  </a:lnTo>
                  <a:lnTo>
                    <a:pt x="117996" y="49987"/>
                  </a:lnTo>
                  <a:lnTo>
                    <a:pt x="122948" y="52826"/>
                  </a:lnTo>
                  <a:lnTo>
                    <a:pt x="123644" y="53978"/>
                  </a:lnTo>
                  <a:lnTo>
                    <a:pt x="124644" y="54759"/>
                  </a:lnTo>
                  <a:lnTo>
                    <a:pt x="125853" y="55254"/>
                  </a:lnTo>
                  <a:lnTo>
                    <a:pt x="126854" y="55836"/>
                  </a:lnTo>
                  <a:lnTo>
                    <a:pt x="128416" y="56036"/>
                  </a:lnTo>
                  <a:lnTo>
                    <a:pt x="134131" y="54340"/>
                  </a:lnTo>
                  <a:lnTo>
                    <a:pt x="135655" y="54550"/>
                  </a:lnTo>
                  <a:lnTo>
                    <a:pt x="136531" y="54864"/>
                  </a:lnTo>
                  <a:lnTo>
                    <a:pt x="136560" y="55483"/>
                  </a:lnTo>
                  <a:lnTo>
                    <a:pt x="135531" y="58131"/>
                  </a:lnTo>
                  <a:lnTo>
                    <a:pt x="134655" y="61522"/>
                  </a:lnTo>
                  <a:lnTo>
                    <a:pt x="135560" y="63217"/>
                  </a:lnTo>
                  <a:lnTo>
                    <a:pt x="137960" y="63922"/>
                  </a:lnTo>
                  <a:lnTo>
                    <a:pt x="143256" y="64427"/>
                  </a:lnTo>
                  <a:lnTo>
                    <a:pt x="150409" y="64380"/>
                  </a:lnTo>
                  <a:lnTo>
                    <a:pt x="152590" y="66094"/>
                  </a:lnTo>
                  <a:lnTo>
                    <a:pt x="154743" y="68666"/>
                  </a:lnTo>
                  <a:lnTo>
                    <a:pt x="156924" y="73057"/>
                  </a:lnTo>
                  <a:lnTo>
                    <a:pt x="157791" y="74914"/>
                  </a:lnTo>
                  <a:lnTo>
                    <a:pt x="158867" y="75448"/>
                  </a:lnTo>
                  <a:lnTo>
                    <a:pt x="160724" y="74714"/>
                  </a:lnTo>
                  <a:lnTo>
                    <a:pt x="161039" y="72914"/>
                  </a:lnTo>
                  <a:lnTo>
                    <a:pt x="161115" y="70228"/>
                  </a:lnTo>
                  <a:lnTo>
                    <a:pt x="162677" y="69304"/>
                  </a:lnTo>
                  <a:lnTo>
                    <a:pt x="163677" y="69990"/>
                  </a:lnTo>
                  <a:lnTo>
                    <a:pt x="164839" y="72085"/>
                  </a:lnTo>
                  <a:lnTo>
                    <a:pt x="167792" y="73971"/>
                  </a:lnTo>
                  <a:lnTo>
                    <a:pt x="169936" y="74895"/>
                  </a:lnTo>
                  <a:lnTo>
                    <a:pt x="171974" y="74571"/>
                  </a:lnTo>
                  <a:lnTo>
                    <a:pt x="172831" y="73847"/>
                  </a:lnTo>
                  <a:lnTo>
                    <a:pt x="173831" y="70180"/>
                  </a:lnTo>
                  <a:lnTo>
                    <a:pt x="175440" y="69647"/>
                  </a:lnTo>
                  <a:lnTo>
                    <a:pt x="177469" y="69885"/>
                  </a:lnTo>
                  <a:lnTo>
                    <a:pt x="178251" y="70618"/>
                  </a:lnTo>
                  <a:lnTo>
                    <a:pt x="179070" y="72085"/>
                  </a:lnTo>
                  <a:lnTo>
                    <a:pt x="181537" y="72780"/>
                  </a:lnTo>
                  <a:lnTo>
                    <a:pt x="183985" y="73695"/>
                  </a:lnTo>
                  <a:lnTo>
                    <a:pt x="186280" y="74895"/>
                  </a:lnTo>
                  <a:lnTo>
                    <a:pt x="189528" y="77610"/>
                  </a:lnTo>
                  <a:lnTo>
                    <a:pt x="193519" y="78115"/>
                  </a:lnTo>
                  <a:lnTo>
                    <a:pt x="198158" y="78048"/>
                  </a:lnTo>
                  <a:lnTo>
                    <a:pt x="200596" y="78115"/>
                  </a:lnTo>
                  <a:lnTo>
                    <a:pt x="202387" y="78315"/>
                  </a:lnTo>
                  <a:lnTo>
                    <a:pt x="203997" y="78124"/>
                  </a:lnTo>
                  <a:lnTo>
                    <a:pt x="208749" y="76181"/>
                  </a:lnTo>
                  <a:lnTo>
                    <a:pt x="210693" y="76038"/>
                  </a:lnTo>
                  <a:lnTo>
                    <a:pt x="213103" y="7625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7" name="Freeform: Shape 46">
              <a:extLst>
                <a:ext uri="{FF2B5EF4-FFF2-40B4-BE49-F238E27FC236}">
                  <a16:creationId xmlns:a16="http://schemas.microsoft.com/office/drawing/2014/main" id="{A8C3FEA9-FFD9-5C25-DE96-14D3E5F696F1}"/>
                </a:ext>
              </a:extLst>
            </p:cNvPr>
            <p:cNvSpPr>
              <a:spLocks/>
            </p:cNvSpPr>
            <p:nvPr/>
          </p:nvSpPr>
          <p:spPr>
            <a:xfrm>
              <a:off x="7198716" y="3940258"/>
              <a:ext cx="210130" cy="277739"/>
            </a:xfrm>
            <a:custGeom>
              <a:avLst/>
              <a:gdLst>
                <a:gd name="connsiteX0" fmla="*/ 115481 w 210130"/>
                <a:gd name="connsiteY0" fmla="*/ 20879 h 277739"/>
                <a:gd name="connsiteX1" fmla="*/ 114957 w 210130"/>
                <a:gd name="connsiteY1" fmla="*/ 21555 h 277739"/>
                <a:gd name="connsiteX2" fmla="*/ 114185 w 210130"/>
                <a:gd name="connsiteY2" fmla="*/ 21622 h 277739"/>
                <a:gd name="connsiteX3" fmla="*/ 112414 w 210130"/>
                <a:gd name="connsiteY3" fmla="*/ 21041 h 277739"/>
                <a:gd name="connsiteX4" fmla="*/ 111376 w 210130"/>
                <a:gd name="connsiteY4" fmla="*/ 19698 h 277739"/>
                <a:gd name="connsiteX5" fmla="*/ 111576 w 210130"/>
                <a:gd name="connsiteY5" fmla="*/ 18059 h 277739"/>
                <a:gd name="connsiteX6" fmla="*/ 111633 w 210130"/>
                <a:gd name="connsiteY6" fmla="*/ 15030 h 277739"/>
                <a:gd name="connsiteX7" fmla="*/ 112138 w 210130"/>
                <a:gd name="connsiteY7" fmla="*/ 12173 h 277739"/>
                <a:gd name="connsiteX8" fmla="*/ 111995 w 210130"/>
                <a:gd name="connsiteY8" fmla="*/ 9144 h 277739"/>
                <a:gd name="connsiteX9" fmla="*/ 110623 w 210130"/>
                <a:gd name="connsiteY9" fmla="*/ 8534 h 277739"/>
                <a:gd name="connsiteX10" fmla="*/ 109661 w 210130"/>
                <a:gd name="connsiteY10" fmla="*/ 8706 h 277739"/>
                <a:gd name="connsiteX11" fmla="*/ 111900 w 210130"/>
                <a:gd name="connsiteY11" fmla="*/ 4429 h 277739"/>
                <a:gd name="connsiteX12" fmla="*/ 112786 w 210130"/>
                <a:gd name="connsiteY12" fmla="*/ 3772 h 277739"/>
                <a:gd name="connsiteX13" fmla="*/ 113614 w 210130"/>
                <a:gd name="connsiteY13" fmla="*/ 4048 h 277739"/>
                <a:gd name="connsiteX14" fmla="*/ 115681 w 210130"/>
                <a:gd name="connsiteY14" fmla="*/ 3591 h 277739"/>
                <a:gd name="connsiteX15" fmla="*/ 116767 w 210130"/>
                <a:gd name="connsiteY15" fmla="*/ 1267 h 277739"/>
                <a:gd name="connsiteX16" fmla="*/ 117634 w 210130"/>
                <a:gd name="connsiteY16" fmla="*/ 0 h 277739"/>
                <a:gd name="connsiteX17" fmla="*/ 118558 w 210130"/>
                <a:gd name="connsiteY17" fmla="*/ 152 h 277739"/>
                <a:gd name="connsiteX18" fmla="*/ 119006 w 210130"/>
                <a:gd name="connsiteY18" fmla="*/ 867 h 277739"/>
                <a:gd name="connsiteX19" fmla="*/ 118682 w 210130"/>
                <a:gd name="connsiteY19" fmla="*/ 4400 h 277739"/>
                <a:gd name="connsiteX20" fmla="*/ 118643 w 210130"/>
                <a:gd name="connsiteY20" fmla="*/ 7344 h 277739"/>
                <a:gd name="connsiteX21" fmla="*/ 117500 w 210130"/>
                <a:gd name="connsiteY21" fmla="*/ 16335 h 277739"/>
                <a:gd name="connsiteX22" fmla="*/ 116319 w 210130"/>
                <a:gd name="connsiteY22" fmla="*/ 17888 h 277739"/>
                <a:gd name="connsiteX23" fmla="*/ 115719 w 210130"/>
                <a:gd name="connsiteY23" fmla="*/ 19145 h 277739"/>
                <a:gd name="connsiteX24" fmla="*/ 115481 w 210130"/>
                <a:gd name="connsiteY24" fmla="*/ 20879 h 277739"/>
                <a:gd name="connsiteX25" fmla="*/ 115043 w 210130"/>
                <a:gd name="connsiteY25" fmla="*/ 33099 h 277739"/>
                <a:gd name="connsiteX26" fmla="*/ 113938 w 210130"/>
                <a:gd name="connsiteY26" fmla="*/ 33890 h 277739"/>
                <a:gd name="connsiteX27" fmla="*/ 113148 w 210130"/>
                <a:gd name="connsiteY27" fmla="*/ 33756 h 277739"/>
                <a:gd name="connsiteX28" fmla="*/ 113309 w 210130"/>
                <a:gd name="connsiteY28" fmla="*/ 32185 h 277739"/>
                <a:gd name="connsiteX29" fmla="*/ 113786 w 210130"/>
                <a:gd name="connsiteY29" fmla="*/ 31089 h 277739"/>
                <a:gd name="connsiteX30" fmla="*/ 114928 w 210130"/>
                <a:gd name="connsiteY30" fmla="*/ 31175 h 277739"/>
                <a:gd name="connsiteX31" fmla="*/ 115205 w 210130"/>
                <a:gd name="connsiteY31" fmla="*/ 31832 h 277739"/>
                <a:gd name="connsiteX32" fmla="*/ 115043 w 210130"/>
                <a:gd name="connsiteY32" fmla="*/ 33099 h 277739"/>
                <a:gd name="connsiteX33" fmla="*/ 29613 w 210130"/>
                <a:gd name="connsiteY33" fmla="*/ 277739 h 277739"/>
                <a:gd name="connsiteX34" fmla="*/ 27994 w 210130"/>
                <a:gd name="connsiteY34" fmla="*/ 274082 h 277739"/>
                <a:gd name="connsiteX35" fmla="*/ 26375 w 210130"/>
                <a:gd name="connsiteY35" fmla="*/ 270424 h 277739"/>
                <a:gd name="connsiteX36" fmla="*/ 24746 w 210130"/>
                <a:gd name="connsiteY36" fmla="*/ 266767 h 277739"/>
                <a:gd name="connsiteX37" fmla="*/ 23126 w 210130"/>
                <a:gd name="connsiteY37" fmla="*/ 263099 h 277739"/>
                <a:gd name="connsiteX38" fmla="*/ 21993 w 210130"/>
                <a:gd name="connsiteY38" fmla="*/ 260528 h 277739"/>
                <a:gd name="connsiteX39" fmla="*/ 20088 w 210130"/>
                <a:gd name="connsiteY39" fmla="*/ 259623 h 277739"/>
                <a:gd name="connsiteX40" fmla="*/ 18926 w 210130"/>
                <a:gd name="connsiteY40" fmla="*/ 256908 h 277739"/>
                <a:gd name="connsiteX41" fmla="*/ 17745 w 210130"/>
                <a:gd name="connsiteY41" fmla="*/ 254127 h 277739"/>
                <a:gd name="connsiteX42" fmla="*/ 16564 w 210130"/>
                <a:gd name="connsiteY42" fmla="*/ 251345 h 277739"/>
                <a:gd name="connsiteX43" fmla="*/ 15383 w 210130"/>
                <a:gd name="connsiteY43" fmla="*/ 248564 h 277739"/>
                <a:gd name="connsiteX44" fmla="*/ 14202 w 210130"/>
                <a:gd name="connsiteY44" fmla="*/ 245783 h 277739"/>
                <a:gd name="connsiteX45" fmla="*/ 13011 w 210130"/>
                <a:gd name="connsiteY45" fmla="*/ 242992 h 277739"/>
                <a:gd name="connsiteX46" fmla="*/ 11830 w 210130"/>
                <a:gd name="connsiteY46" fmla="*/ 240201 h 277739"/>
                <a:gd name="connsiteX47" fmla="*/ 10649 w 210130"/>
                <a:gd name="connsiteY47" fmla="*/ 237411 h 277739"/>
                <a:gd name="connsiteX48" fmla="*/ 9468 w 210130"/>
                <a:gd name="connsiteY48" fmla="*/ 234620 h 277739"/>
                <a:gd name="connsiteX49" fmla="*/ 8277 w 210130"/>
                <a:gd name="connsiteY49" fmla="*/ 231829 h 277739"/>
                <a:gd name="connsiteX50" fmla="*/ 7096 w 210130"/>
                <a:gd name="connsiteY50" fmla="*/ 229038 h 277739"/>
                <a:gd name="connsiteX51" fmla="*/ 5915 w 210130"/>
                <a:gd name="connsiteY51" fmla="*/ 226238 h 277739"/>
                <a:gd name="connsiteX52" fmla="*/ 4734 w 210130"/>
                <a:gd name="connsiteY52" fmla="*/ 223437 h 277739"/>
                <a:gd name="connsiteX53" fmla="*/ 3553 w 210130"/>
                <a:gd name="connsiteY53" fmla="*/ 220637 h 277739"/>
                <a:gd name="connsiteX54" fmla="*/ 2362 w 210130"/>
                <a:gd name="connsiteY54" fmla="*/ 217837 h 277739"/>
                <a:gd name="connsiteX55" fmla="*/ 1181 w 210130"/>
                <a:gd name="connsiteY55" fmla="*/ 215036 h 277739"/>
                <a:gd name="connsiteX56" fmla="*/ 0 w 210130"/>
                <a:gd name="connsiteY56" fmla="*/ 212236 h 277739"/>
                <a:gd name="connsiteX57" fmla="*/ 3772 w 210130"/>
                <a:gd name="connsiteY57" fmla="*/ 210912 h 277739"/>
                <a:gd name="connsiteX58" fmla="*/ 8363 w 210130"/>
                <a:gd name="connsiteY58" fmla="*/ 209302 h 277739"/>
                <a:gd name="connsiteX59" fmla="*/ 12964 w 210130"/>
                <a:gd name="connsiteY59" fmla="*/ 207693 h 277739"/>
                <a:gd name="connsiteX60" fmla="*/ 17555 w 210130"/>
                <a:gd name="connsiteY60" fmla="*/ 206083 h 277739"/>
                <a:gd name="connsiteX61" fmla="*/ 22155 w 210130"/>
                <a:gd name="connsiteY61" fmla="*/ 204473 h 277739"/>
                <a:gd name="connsiteX62" fmla="*/ 26746 w 210130"/>
                <a:gd name="connsiteY62" fmla="*/ 202863 h 277739"/>
                <a:gd name="connsiteX63" fmla="*/ 31337 w 210130"/>
                <a:gd name="connsiteY63" fmla="*/ 201244 h 277739"/>
                <a:gd name="connsiteX64" fmla="*/ 35938 w 210130"/>
                <a:gd name="connsiteY64" fmla="*/ 199634 h 277739"/>
                <a:gd name="connsiteX65" fmla="*/ 40529 w 210130"/>
                <a:gd name="connsiteY65" fmla="*/ 198025 h 277739"/>
                <a:gd name="connsiteX66" fmla="*/ 45129 w 210130"/>
                <a:gd name="connsiteY66" fmla="*/ 196405 h 277739"/>
                <a:gd name="connsiteX67" fmla="*/ 49720 w 210130"/>
                <a:gd name="connsiteY67" fmla="*/ 194786 h 277739"/>
                <a:gd name="connsiteX68" fmla="*/ 54312 w 210130"/>
                <a:gd name="connsiteY68" fmla="*/ 193176 h 277739"/>
                <a:gd name="connsiteX69" fmla="*/ 58912 w 210130"/>
                <a:gd name="connsiteY69" fmla="*/ 191557 h 277739"/>
                <a:gd name="connsiteX70" fmla="*/ 63503 w 210130"/>
                <a:gd name="connsiteY70" fmla="*/ 189938 h 277739"/>
                <a:gd name="connsiteX71" fmla="*/ 68094 w 210130"/>
                <a:gd name="connsiteY71" fmla="*/ 188319 h 277739"/>
                <a:gd name="connsiteX72" fmla="*/ 72695 w 210130"/>
                <a:gd name="connsiteY72" fmla="*/ 186699 h 277739"/>
                <a:gd name="connsiteX73" fmla="*/ 77286 w 210130"/>
                <a:gd name="connsiteY73" fmla="*/ 185080 h 277739"/>
                <a:gd name="connsiteX74" fmla="*/ 80134 w 210130"/>
                <a:gd name="connsiteY74" fmla="*/ 184080 h 277739"/>
                <a:gd name="connsiteX75" fmla="*/ 81315 w 210130"/>
                <a:gd name="connsiteY75" fmla="*/ 180308 h 277739"/>
                <a:gd name="connsiteX76" fmla="*/ 82296 w 210130"/>
                <a:gd name="connsiteY76" fmla="*/ 177174 h 277739"/>
                <a:gd name="connsiteX77" fmla="*/ 83277 w 210130"/>
                <a:gd name="connsiteY77" fmla="*/ 174041 h 277739"/>
                <a:gd name="connsiteX78" fmla="*/ 84258 w 210130"/>
                <a:gd name="connsiteY78" fmla="*/ 170897 h 277739"/>
                <a:gd name="connsiteX79" fmla="*/ 85249 w 210130"/>
                <a:gd name="connsiteY79" fmla="*/ 167754 h 277739"/>
                <a:gd name="connsiteX80" fmla="*/ 86230 w 210130"/>
                <a:gd name="connsiteY80" fmla="*/ 164611 h 277739"/>
                <a:gd name="connsiteX81" fmla="*/ 87211 w 210130"/>
                <a:gd name="connsiteY81" fmla="*/ 161468 h 277739"/>
                <a:gd name="connsiteX82" fmla="*/ 88192 w 210130"/>
                <a:gd name="connsiteY82" fmla="*/ 158315 h 277739"/>
                <a:gd name="connsiteX83" fmla="*/ 89182 w 210130"/>
                <a:gd name="connsiteY83" fmla="*/ 155162 h 277739"/>
                <a:gd name="connsiteX84" fmla="*/ 90164 w 210130"/>
                <a:gd name="connsiteY84" fmla="*/ 152009 h 277739"/>
                <a:gd name="connsiteX85" fmla="*/ 91144 w 210130"/>
                <a:gd name="connsiteY85" fmla="*/ 148857 h 277739"/>
                <a:gd name="connsiteX86" fmla="*/ 92126 w 210130"/>
                <a:gd name="connsiteY86" fmla="*/ 145694 h 277739"/>
                <a:gd name="connsiteX87" fmla="*/ 93107 w 210130"/>
                <a:gd name="connsiteY87" fmla="*/ 142532 h 277739"/>
                <a:gd name="connsiteX88" fmla="*/ 94098 w 210130"/>
                <a:gd name="connsiteY88" fmla="*/ 139370 h 277739"/>
                <a:gd name="connsiteX89" fmla="*/ 95079 w 210130"/>
                <a:gd name="connsiteY89" fmla="*/ 136207 h 277739"/>
                <a:gd name="connsiteX90" fmla="*/ 96060 w 210130"/>
                <a:gd name="connsiteY90" fmla="*/ 133035 h 277739"/>
                <a:gd name="connsiteX91" fmla="*/ 97041 w 210130"/>
                <a:gd name="connsiteY91" fmla="*/ 129864 h 277739"/>
                <a:gd name="connsiteX92" fmla="*/ 97946 w 210130"/>
                <a:gd name="connsiteY92" fmla="*/ 126959 h 277739"/>
                <a:gd name="connsiteX93" fmla="*/ 96250 w 210130"/>
                <a:gd name="connsiteY93" fmla="*/ 124158 h 277739"/>
                <a:gd name="connsiteX94" fmla="*/ 93983 w 210130"/>
                <a:gd name="connsiteY94" fmla="*/ 120386 h 277739"/>
                <a:gd name="connsiteX95" fmla="*/ 91602 w 210130"/>
                <a:gd name="connsiteY95" fmla="*/ 116443 h 277739"/>
                <a:gd name="connsiteX96" fmla="*/ 89373 w 210130"/>
                <a:gd name="connsiteY96" fmla="*/ 112728 h 277739"/>
                <a:gd name="connsiteX97" fmla="*/ 87744 w 210130"/>
                <a:gd name="connsiteY97" fmla="*/ 110023 h 277739"/>
                <a:gd name="connsiteX98" fmla="*/ 85782 w 210130"/>
                <a:gd name="connsiteY98" fmla="*/ 106756 h 277739"/>
                <a:gd name="connsiteX99" fmla="*/ 85992 w 210130"/>
                <a:gd name="connsiteY99" fmla="*/ 102556 h 277739"/>
                <a:gd name="connsiteX100" fmla="*/ 85944 w 210130"/>
                <a:gd name="connsiteY100" fmla="*/ 100451 h 277739"/>
                <a:gd name="connsiteX101" fmla="*/ 86144 w 210130"/>
                <a:gd name="connsiteY101" fmla="*/ 97221 h 277739"/>
                <a:gd name="connsiteX102" fmla="*/ 88021 w 210130"/>
                <a:gd name="connsiteY102" fmla="*/ 92735 h 277739"/>
                <a:gd name="connsiteX103" fmla="*/ 90240 w 210130"/>
                <a:gd name="connsiteY103" fmla="*/ 87020 h 277739"/>
                <a:gd name="connsiteX104" fmla="*/ 91859 w 210130"/>
                <a:gd name="connsiteY104" fmla="*/ 83220 h 277739"/>
                <a:gd name="connsiteX105" fmla="*/ 93259 w 210130"/>
                <a:gd name="connsiteY105" fmla="*/ 79905 h 277739"/>
                <a:gd name="connsiteX106" fmla="*/ 94383 w 210130"/>
                <a:gd name="connsiteY106" fmla="*/ 77248 h 277739"/>
                <a:gd name="connsiteX107" fmla="*/ 95002 w 210130"/>
                <a:gd name="connsiteY107" fmla="*/ 74504 h 277739"/>
                <a:gd name="connsiteX108" fmla="*/ 94669 w 210130"/>
                <a:gd name="connsiteY108" fmla="*/ 72571 h 277739"/>
                <a:gd name="connsiteX109" fmla="*/ 93936 w 210130"/>
                <a:gd name="connsiteY109" fmla="*/ 71866 h 277739"/>
                <a:gd name="connsiteX110" fmla="*/ 93316 w 210130"/>
                <a:gd name="connsiteY110" fmla="*/ 70951 h 277739"/>
                <a:gd name="connsiteX111" fmla="*/ 95441 w 210130"/>
                <a:gd name="connsiteY111" fmla="*/ 69485 h 277739"/>
                <a:gd name="connsiteX112" fmla="*/ 99422 w 210130"/>
                <a:gd name="connsiteY112" fmla="*/ 68532 h 277739"/>
                <a:gd name="connsiteX113" fmla="*/ 101622 w 210130"/>
                <a:gd name="connsiteY113" fmla="*/ 68732 h 277739"/>
                <a:gd name="connsiteX114" fmla="*/ 104690 w 210130"/>
                <a:gd name="connsiteY114" fmla="*/ 68028 h 277739"/>
                <a:gd name="connsiteX115" fmla="*/ 107128 w 210130"/>
                <a:gd name="connsiteY115" fmla="*/ 67389 h 277739"/>
                <a:gd name="connsiteX116" fmla="*/ 107318 w 210130"/>
                <a:gd name="connsiteY116" fmla="*/ 66532 h 277739"/>
                <a:gd name="connsiteX117" fmla="*/ 106632 w 210130"/>
                <a:gd name="connsiteY117" fmla="*/ 65084 h 277739"/>
                <a:gd name="connsiteX118" fmla="*/ 105623 w 210130"/>
                <a:gd name="connsiteY118" fmla="*/ 62970 h 277739"/>
                <a:gd name="connsiteX119" fmla="*/ 102184 w 210130"/>
                <a:gd name="connsiteY119" fmla="*/ 62751 h 277739"/>
                <a:gd name="connsiteX120" fmla="*/ 101146 w 210130"/>
                <a:gd name="connsiteY120" fmla="*/ 62160 h 277739"/>
                <a:gd name="connsiteX121" fmla="*/ 102346 w 210130"/>
                <a:gd name="connsiteY121" fmla="*/ 59036 h 277739"/>
                <a:gd name="connsiteX122" fmla="*/ 102298 w 210130"/>
                <a:gd name="connsiteY122" fmla="*/ 58045 h 277739"/>
                <a:gd name="connsiteX123" fmla="*/ 101841 w 210130"/>
                <a:gd name="connsiteY123" fmla="*/ 56874 h 277739"/>
                <a:gd name="connsiteX124" fmla="*/ 101336 w 210130"/>
                <a:gd name="connsiteY124" fmla="*/ 54911 h 277739"/>
                <a:gd name="connsiteX125" fmla="*/ 101584 w 210130"/>
                <a:gd name="connsiteY125" fmla="*/ 52378 h 277739"/>
                <a:gd name="connsiteX126" fmla="*/ 102289 w 210130"/>
                <a:gd name="connsiteY126" fmla="*/ 50654 h 277739"/>
                <a:gd name="connsiteX127" fmla="*/ 102298 w 210130"/>
                <a:gd name="connsiteY127" fmla="*/ 49263 h 277739"/>
                <a:gd name="connsiteX128" fmla="*/ 101965 w 210130"/>
                <a:gd name="connsiteY128" fmla="*/ 46406 h 277739"/>
                <a:gd name="connsiteX129" fmla="*/ 102070 w 210130"/>
                <a:gd name="connsiteY129" fmla="*/ 43862 h 277739"/>
                <a:gd name="connsiteX130" fmla="*/ 102794 w 210130"/>
                <a:gd name="connsiteY130" fmla="*/ 42596 h 277739"/>
                <a:gd name="connsiteX131" fmla="*/ 104080 w 210130"/>
                <a:gd name="connsiteY131" fmla="*/ 41415 h 277739"/>
                <a:gd name="connsiteX132" fmla="*/ 105290 w 210130"/>
                <a:gd name="connsiteY132" fmla="*/ 40814 h 277739"/>
                <a:gd name="connsiteX133" fmla="*/ 106546 w 210130"/>
                <a:gd name="connsiteY133" fmla="*/ 40852 h 277739"/>
                <a:gd name="connsiteX134" fmla="*/ 107547 w 210130"/>
                <a:gd name="connsiteY134" fmla="*/ 41357 h 277739"/>
                <a:gd name="connsiteX135" fmla="*/ 107975 w 210130"/>
                <a:gd name="connsiteY135" fmla="*/ 42691 h 277739"/>
                <a:gd name="connsiteX136" fmla="*/ 107709 w 210130"/>
                <a:gd name="connsiteY136" fmla="*/ 43615 h 277739"/>
                <a:gd name="connsiteX137" fmla="*/ 106994 w 210130"/>
                <a:gd name="connsiteY137" fmla="*/ 43739 h 277739"/>
                <a:gd name="connsiteX138" fmla="*/ 106746 w 210130"/>
                <a:gd name="connsiteY138" fmla="*/ 44129 h 277739"/>
                <a:gd name="connsiteX139" fmla="*/ 107766 w 210130"/>
                <a:gd name="connsiteY139" fmla="*/ 45910 h 277739"/>
                <a:gd name="connsiteX140" fmla="*/ 109242 w 210130"/>
                <a:gd name="connsiteY140" fmla="*/ 47653 h 277739"/>
                <a:gd name="connsiteX141" fmla="*/ 110385 w 210130"/>
                <a:gd name="connsiteY141" fmla="*/ 47358 h 277739"/>
                <a:gd name="connsiteX142" fmla="*/ 111662 w 210130"/>
                <a:gd name="connsiteY142" fmla="*/ 45986 h 277739"/>
                <a:gd name="connsiteX143" fmla="*/ 113014 w 210130"/>
                <a:gd name="connsiteY143" fmla="*/ 44882 h 277739"/>
                <a:gd name="connsiteX144" fmla="*/ 114700 w 210130"/>
                <a:gd name="connsiteY144" fmla="*/ 43901 h 277739"/>
                <a:gd name="connsiteX145" fmla="*/ 115929 w 210130"/>
                <a:gd name="connsiteY145" fmla="*/ 42005 h 277739"/>
                <a:gd name="connsiteX146" fmla="*/ 116977 w 210130"/>
                <a:gd name="connsiteY146" fmla="*/ 40776 h 277739"/>
                <a:gd name="connsiteX147" fmla="*/ 117910 w 210130"/>
                <a:gd name="connsiteY147" fmla="*/ 40605 h 277739"/>
                <a:gd name="connsiteX148" fmla="*/ 120634 w 210130"/>
                <a:gd name="connsiteY148" fmla="*/ 48301 h 277739"/>
                <a:gd name="connsiteX149" fmla="*/ 124673 w 210130"/>
                <a:gd name="connsiteY149" fmla="*/ 55493 h 277739"/>
                <a:gd name="connsiteX150" fmla="*/ 128235 w 210130"/>
                <a:gd name="connsiteY150" fmla="*/ 59455 h 277739"/>
                <a:gd name="connsiteX151" fmla="*/ 131940 w 210130"/>
                <a:gd name="connsiteY151" fmla="*/ 64827 h 277739"/>
                <a:gd name="connsiteX152" fmla="*/ 137570 w 210130"/>
                <a:gd name="connsiteY152" fmla="*/ 69761 h 277739"/>
                <a:gd name="connsiteX153" fmla="*/ 140151 w 210130"/>
                <a:gd name="connsiteY153" fmla="*/ 71447 h 277739"/>
                <a:gd name="connsiteX154" fmla="*/ 150619 w 210130"/>
                <a:gd name="connsiteY154" fmla="*/ 74904 h 277739"/>
                <a:gd name="connsiteX155" fmla="*/ 156343 w 210130"/>
                <a:gd name="connsiteY155" fmla="*/ 76200 h 277739"/>
                <a:gd name="connsiteX156" fmla="*/ 164230 w 210130"/>
                <a:gd name="connsiteY156" fmla="*/ 77438 h 277739"/>
                <a:gd name="connsiteX157" fmla="*/ 169688 w 210130"/>
                <a:gd name="connsiteY157" fmla="*/ 80124 h 277739"/>
                <a:gd name="connsiteX158" fmla="*/ 171517 w 210130"/>
                <a:gd name="connsiteY158" fmla="*/ 80296 h 277739"/>
                <a:gd name="connsiteX159" fmla="*/ 174374 w 210130"/>
                <a:gd name="connsiteY159" fmla="*/ 79495 h 277739"/>
                <a:gd name="connsiteX160" fmla="*/ 176460 w 210130"/>
                <a:gd name="connsiteY160" fmla="*/ 79562 h 277739"/>
                <a:gd name="connsiteX161" fmla="*/ 181680 w 210130"/>
                <a:gd name="connsiteY161" fmla="*/ 83220 h 277739"/>
                <a:gd name="connsiteX162" fmla="*/ 183213 w 210130"/>
                <a:gd name="connsiteY162" fmla="*/ 86687 h 277739"/>
                <a:gd name="connsiteX163" fmla="*/ 185385 w 210130"/>
                <a:gd name="connsiteY163" fmla="*/ 88516 h 277739"/>
                <a:gd name="connsiteX164" fmla="*/ 187300 w 210130"/>
                <a:gd name="connsiteY164" fmla="*/ 91392 h 277739"/>
                <a:gd name="connsiteX165" fmla="*/ 188547 w 210130"/>
                <a:gd name="connsiteY165" fmla="*/ 94402 h 277739"/>
                <a:gd name="connsiteX166" fmla="*/ 192957 w 210130"/>
                <a:gd name="connsiteY166" fmla="*/ 98984 h 277739"/>
                <a:gd name="connsiteX167" fmla="*/ 196062 w 210130"/>
                <a:gd name="connsiteY167" fmla="*/ 104137 h 277739"/>
                <a:gd name="connsiteX168" fmla="*/ 199225 w 210130"/>
                <a:gd name="connsiteY168" fmla="*/ 107947 h 277739"/>
                <a:gd name="connsiteX169" fmla="*/ 202054 w 210130"/>
                <a:gd name="connsiteY169" fmla="*/ 110318 h 277739"/>
                <a:gd name="connsiteX170" fmla="*/ 206340 w 210130"/>
                <a:gd name="connsiteY170" fmla="*/ 111252 h 277739"/>
                <a:gd name="connsiteX171" fmla="*/ 209750 w 210130"/>
                <a:gd name="connsiteY171" fmla="*/ 112319 h 277739"/>
                <a:gd name="connsiteX172" fmla="*/ 210131 w 210130"/>
                <a:gd name="connsiteY172" fmla="*/ 114862 h 277739"/>
                <a:gd name="connsiteX173" fmla="*/ 209778 w 210130"/>
                <a:gd name="connsiteY173" fmla="*/ 118177 h 277739"/>
                <a:gd name="connsiteX174" fmla="*/ 209131 w 210130"/>
                <a:gd name="connsiteY174" fmla="*/ 120624 h 277739"/>
                <a:gd name="connsiteX175" fmla="*/ 205950 w 210130"/>
                <a:gd name="connsiteY175" fmla="*/ 125387 h 277739"/>
                <a:gd name="connsiteX176" fmla="*/ 205187 w 210130"/>
                <a:gd name="connsiteY176" fmla="*/ 128321 h 277739"/>
                <a:gd name="connsiteX177" fmla="*/ 201587 w 210130"/>
                <a:gd name="connsiteY177" fmla="*/ 133159 h 277739"/>
                <a:gd name="connsiteX178" fmla="*/ 197682 w 210130"/>
                <a:gd name="connsiteY178" fmla="*/ 141265 h 277739"/>
                <a:gd name="connsiteX179" fmla="*/ 195891 w 210130"/>
                <a:gd name="connsiteY179" fmla="*/ 143075 h 277739"/>
                <a:gd name="connsiteX180" fmla="*/ 189595 w 210130"/>
                <a:gd name="connsiteY180" fmla="*/ 147247 h 277739"/>
                <a:gd name="connsiteX181" fmla="*/ 184966 w 210130"/>
                <a:gd name="connsiteY181" fmla="*/ 152267 h 277739"/>
                <a:gd name="connsiteX182" fmla="*/ 179480 w 210130"/>
                <a:gd name="connsiteY182" fmla="*/ 160972 h 277739"/>
                <a:gd name="connsiteX183" fmla="*/ 175307 w 210130"/>
                <a:gd name="connsiteY183" fmla="*/ 169583 h 277739"/>
                <a:gd name="connsiteX184" fmla="*/ 173707 w 210130"/>
                <a:gd name="connsiteY184" fmla="*/ 172336 h 277739"/>
                <a:gd name="connsiteX185" fmla="*/ 170345 w 210130"/>
                <a:gd name="connsiteY185" fmla="*/ 172907 h 277739"/>
                <a:gd name="connsiteX186" fmla="*/ 168145 w 210130"/>
                <a:gd name="connsiteY186" fmla="*/ 172669 h 277739"/>
                <a:gd name="connsiteX187" fmla="*/ 166621 w 210130"/>
                <a:gd name="connsiteY187" fmla="*/ 171860 h 277739"/>
                <a:gd name="connsiteX188" fmla="*/ 167221 w 210130"/>
                <a:gd name="connsiteY188" fmla="*/ 169507 h 277739"/>
                <a:gd name="connsiteX189" fmla="*/ 167583 w 210130"/>
                <a:gd name="connsiteY189" fmla="*/ 166887 h 277739"/>
                <a:gd name="connsiteX190" fmla="*/ 165554 w 210130"/>
                <a:gd name="connsiteY190" fmla="*/ 167164 h 277739"/>
                <a:gd name="connsiteX191" fmla="*/ 163773 w 210130"/>
                <a:gd name="connsiteY191" fmla="*/ 167707 h 277739"/>
                <a:gd name="connsiteX192" fmla="*/ 159611 w 210130"/>
                <a:gd name="connsiteY192" fmla="*/ 174136 h 277739"/>
                <a:gd name="connsiteX193" fmla="*/ 157324 w 210130"/>
                <a:gd name="connsiteY193" fmla="*/ 176955 h 277739"/>
                <a:gd name="connsiteX194" fmla="*/ 156839 w 210130"/>
                <a:gd name="connsiteY194" fmla="*/ 180527 h 277739"/>
                <a:gd name="connsiteX195" fmla="*/ 155734 w 210130"/>
                <a:gd name="connsiteY195" fmla="*/ 185137 h 277739"/>
                <a:gd name="connsiteX196" fmla="*/ 154105 w 210130"/>
                <a:gd name="connsiteY196" fmla="*/ 189376 h 277739"/>
                <a:gd name="connsiteX197" fmla="*/ 153381 w 210130"/>
                <a:gd name="connsiteY197" fmla="*/ 192938 h 277739"/>
                <a:gd name="connsiteX198" fmla="*/ 153410 w 210130"/>
                <a:gd name="connsiteY198" fmla="*/ 194958 h 277739"/>
                <a:gd name="connsiteX199" fmla="*/ 154629 w 210130"/>
                <a:gd name="connsiteY199" fmla="*/ 199882 h 277739"/>
                <a:gd name="connsiteX200" fmla="*/ 154714 w 210130"/>
                <a:gd name="connsiteY200" fmla="*/ 204921 h 277739"/>
                <a:gd name="connsiteX201" fmla="*/ 155420 w 210130"/>
                <a:gd name="connsiteY201" fmla="*/ 207940 h 277739"/>
                <a:gd name="connsiteX202" fmla="*/ 155991 w 210130"/>
                <a:gd name="connsiteY202" fmla="*/ 211560 h 277739"/>
                <a:gd name="connsiteX203" fmla="*/ 154038 w 210130"/>
                <a:gd name="connsiteY203" fmla="*/ 212674 h 277739"/>
                <a:gd name="connsiteX204" fmla="*/ 152362 w 210130"/>
                <a:gd name="connsiteY204" fmla="*/ 213227 h 277739"/>
                <a:gd name="connsiteX205" fmla="*/ 145732 w 210130"/>
                <a:gd name="connsiteY205" fmla="*/ 213627 h 277739"/>
                <a:gd name="connsiteX206" fmla="*/ 139017 w 210130"/>
                <a:gd name="connsiteY206" fmla="*/ 214789 h 277739"/>
                <a:gd name="connsiteX207" fmla="*/ 133150 w 210130"/>
                <a:gd name="connsiteY207" fmla="*/ 216884 h 277739"/>
                <a:gd name="connsiteX208" fmla="*/ 129645 w 210130"/>
                <a:gd name="connsiteY208" fmla="*/ 218970 h 277739"/>
                <a:gd name="connsiteX209" fmla="*/ 125082 w 210130"/>
                <a:gd name="connsiteY209" fmla="*/ 223628 h 277739"/>
                <a:gd name="connsiteX210" fmla="*/ 122291 w 210130"/>
                <a:gd name="connsiteY210" fmla="*/ 235429 h 277739"/>
                <a:gd name="connsiteX211" fmla="*/ 117824 w 210130"/>
                <a:gd name="connsiteY211" fmla="*/ 240401 h 277739"/>
                <a:gd name="connsiteX212" fmla="*/ 114795 w 210130"/>
                <a:gd name="connsiteY212" fmla="*/ 241440 h 277739"/>
                <a:gd name="connsiteX213" fmla="*/ 107509 w 210130"/>
                <a:gd name="connsiteY213" fmla="*/ 241878 h 277739"/>
                <a:gd name="connsiteX214" fmla="*/ 97250 w 210130"/>
                <a:gd name="connsiteY214" fmla="*/ 243249 h 277739"/>
                <a:gd name="connsiteX215" fmla="*/ 93650 w 210130"/>
                <a:gd name="connsiteY215" fmla="*/ 244440 h 277739"/>
                <a:gd name="connsiteX216" fmla="*/ 87668 w 210130"/>
                <a:gd name="connsiteY216" fmla="*/ 251622 h 277739"/>
                <a:gd name="connsiteX217" fmla="*/ 87201 w 210130"/>
                <a:gd name="connsiteY217" fmla="*/ 253879 h 277739"/>
                <a:gd name="connsiteX218" fmla="*/ 88354 w 210130"/>
                <a:gd name="connsiteY218" fmla="*/ 255508 h 277739"/>
                <a:gd name="connsiteX219" fmla="*/ 88735 w 210130"/>
                <a:gd name="connsiteY219" fmla="*/ 257308 h 277739"/>
                <a:gd name="connsiteX220" fmla="*/ 88192 w 210130"/>
                <a:gd name="connsiteY220" fmla="*/ 258994 h 277739"/>
                <a:gd name="connsiteX221" fmla="*/ 85477 w 210130"/>
                <a:gd name="connsiteY221" fmla="*/ 263538 h 277739"/>
                <a:gd name="connsiteX222" fmla="*/ 82544 w 210130"/>
                <a:gd name="connsiteY222" fmla="*/ 266833 h 277739"/>
                <a:gd name="connsiteX223" fmla="*/ 74733 w 210130"/>
                <a:gd name="connsiteY223" fmla="*/ 268900 h 277739"/>
                <a:gd name="connsiteX224" fmla="*/ 71866 w 210130"/>
                <a:gd name="connsiteY224" fmla="*/ 267671 h 277739"/>
                <a:gd name="connsiteX225" fmla="*/ 69247 w 210130"/>
                <a:gd name="connsiteY225" fmla="*/ 267052 h 277739"/>
                <a:gd name="connsiteX226" fmla="*/ 64179 w 210130"/>
                <a:gd name="connsiteY226" fmla="*/ 266986 h 277739"/>
                <a:gd name="connsiteX227" fmla="*/ 55931 w 210130"/>
                <a:gd name="connsiteY227" fmla="*/ 267767 h 277739"/>
                <a:gd name="connsiteX228" fmla="*/ 52892 w 210130"/>
                <a:gd name="connsiteY228" fmla="*/ 270205 h 277739"/>
                <a:gd name="connsiteX229" fmla="*/ 48101 w 210130"/>
                <a:gd name="connsiteY229" fmla="*/ 271929 h 277739"/>
                <a:gd name="connsiteX230" fmla="*/ 43682 w 210130"/>
                <a:gd name="connsiteY230" fmla="*/ 274586 h 277739"/>
                <a:gd name="connsiteX231" fmla="*/ 35338 w 210130"/>
                <a:gd name="connsiteY231" fmla="*/ 275596 h 277739"/>
                <a:gd name="connsiteX232" fmla="*/ 29613 w 210130"/>
                <a:gd name="connsiteY232" fmla="*/ 277739 h 277739"/>
                <a:gd name="connsiteX233" fmla="*/ 180280 w 210130"/>
                <a:gd name="connsiteY233" fmla="*/ 177727 h 277739"/>
                <a:gd name="connsiteX234" fmla="*/ 178594 w 210130"/>
                <a:gd name="connsiteY234" fmla="*/ 178155 h 277739"/>
                <a:gd name="connsiteX235" fmla="*/ 178108 w 210130"/>
                <a:gd name="connsiteY235" fmla="*/ 177955 h 277739"/>
                <a:gd name="connsiteX236" fmla="*/ 178118 w 210130"/>
                <a:gd name="connsiteY236" fmla="*/ 174374 h 277739"/>
                <a:gd name="connsiteX237" fmla="*/ 182042 w 210130"/>
                <a:gd name="connsiteY237" fmla="*/ 169859 h 277739"/>
                <a:gd name="connsiteX238" fmla="*/ 184623 w 210130"/>
                <a:gd name="connsiteY238" fmla="*/ 164639 h 277739"/>
                <a:gd name="connsiteX239" fmla="*/ 186404 w 210130"/>
                <a:gd name="connsiteY239" fmla="*/ 169307 h 277739"/>
                <a:gd name="connsiteX240" fmla="*/ 183309 w 210130"/>
                <a:gd name="connsiteY240" fmla="*/ 171917 h 277739"/>
                <a:gd name="connsiteX241" fmla="*/ 181632 w 210130"/>
                <a:gd name="connsiteY241" fmla="*/ 176374 h 277739"/>
                <a:gd name="connsiteX242" fmla="*/ 180280 w 210130"/>
                <a:gd name="connsiteY242" fmla="*/ 177727 h 27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210130" h="277739">
                  <a:moveTo>
                    <a:pt x="115481" y="20879"/>
                  </a:moveTo>
                  <a:lnTo>
                    <a:pt x="114957" y="21555"/>
                  </a:lnTo>
                  <a:lnTo>
                    <a:pt x="114185" y="21622"/>
                  </a:lnTo>
                  <a:lnTo>
                    <a:pt x="112414" y="21041"/>
                  </a:lnTo>
                  <a:lnTo>
                    <a:pt x="111376" y="19698"/>
                  </a:lnTo>
                  <a:lnTo>
                    <a:pt x="111576" y="18059"/>
                  </a:lnTo>
                  <a:lnTo>
                    <a:pt x="111633" y="15030"/>
                  </a:lnTo>
                  <a:lnTo>
                    <a:pt x="112138" y="12173"/>
                  </a:lnTo>
                  <a:lnTo>
                    <a:pt x="111995" y="9144"/>
                  </a:lnTo>
                  <a:lnTo>
                    <a:pt x="110623" y="8534"/>
                  </a:lnTo>
                  <a:lnTo>
                    <a:pt x="109661" y="8706"/>
                  </a:lnTo>
                  <a:lnTo>
                    <a:pt x="111900" y="4429"/>
                  </a:lnTo>
                  <a:lnTo>
                    <a:pt x="112786" y="3772"/>
                  </a:lnTo>
                  <a:lnTo>
                    <a:pt x="113614" y="4048"/>
                  </a:lnTo>
                  <a:lnTo>
                    <a:pt x="115681" y="3591"/>
                  </a:lnTo>
                  <a:lnTo>
                    <a:pt x="116767" y="1267"/>
                  </a:lnTo>
                  <a:lnTo>
                    <a:pt x="117634" y="0"/>
                  </a:lnTo>
                  <a:lnTo>
                    <a:pt x="118558" y="152"/>
                  </a:lnTo>
                  <a:lnTo>
                    <a:pt x="119006" y="867"/>
                  </a:lnTo>
                  <a:lnTo>
                    <a:pt x="118682" y="4400"/>
                  </a:lnTo>
                  <a:lnTo>
                    <a:pt x="118643" y="7344"/>
                  </a:lnTo>
                  <a:lnTo>
                    <a:pt x="117500" y="16335"/>
                  </a:lnTo>
                  <a:lnTo>
                    <a:pt x="116319" y="17888"/>
                  </a:lnTo>
                  <a:lnTo>
                    <a:pt x="115719" y="19145"/>
                  </a:lnTo>
                  <a:lnTo>
                    <a:pt x="115481" y="20879"/>
                  </a:lnTo>
                  <a:close/>
                  <a:moveTo>
                    <a:pt x="115043" y="33099"/>
                  </a:moveTo>
                  <a:lnTo>
                    <a:pt x="113938" y="33890"/>
                  </a:lnTo>
                  <a:lnTo>
                    <a:pt x="113148" y="33756"/>
                  </a:lnTo>
                  <a:lnTo>
                    <a:pt x="113309" y="32185"/>
                  </a:lnTo>
                  <a:lnTo>
                    <a:pt x="113786" y="31089"/>
                  </a:lnTo>
                  <a:lnTo>
                    <a:pt x="114928" y="31175"/>
                  </a:lnTo>
                  <a:lnTo>
                    <a:pt x="115205" y="31832"/>
                  </a:lnTo>
                  <a:lnTo>
                    <a:pt x="115043" y="33099"/>
                  </a:lnTo>
                  <a:close/>
                  <a:moveTo>
                    <a:pt x="29613" y="277739"/>
                  </a:moveTo>
                  <a:lnTo>
                    <a:pt x="27994" y="274082"/>
                  </a:lnTo>
                  <a:lnTo>
                    <a:pt x="26375" y="270424"/>
                  </a:lnTo>
                  <a:lnTo>
                    <a:pt x="24746" y="266767"/>
                  </a:lnTo>
                  <a:lnTo>
                    <a:pt x="23126" y="263099"/>
                  </a:lnTo>
                  <a:lnTo>
                    <a:pt x="21993" y="260528"/>
                  </a:lnTo>
                  <a:lnTo>
                    <a:pt x="20088" y="259623"/>
                  </a:lnTo>
                  <a:lnTo>
                    <a:pt x="18926" y="256908"/>
                  </a:lnTo>
                  <a:lnTo>
                    <a:pt x="17745" y="254127"/>
                  </a:lnTo>
                  <a:lnTo>
                    <a:pt x="16564" y="251345"/>
                  </a:lnTo>
                  <a:lnTo>
                    <a:pt x="15383" y="248564"/>
                  </a:lnTo>
                  <a:lnTo>
                    <a:pt x="14202" y="245783"/>
                  </a:lnTo>
                  <a:lnTo>
                    <a:pt x="13011" y="242992"/>
                  </a:lnTo>
                  <a:lnTo>
                    <a:pt x="11830" y="240201"/>
                  </a:lnTo>
                  <a:lnTo>
                    <a:pt x="10649" y="237411"/>
                  </a:lnTo>
                  <a:lnTo>
                    <a:pt x="9468" y="234620"/>
                  </a:lnTo>
                  <a:lnTo>
                    <a:pt x="8277" y="231829"/>
                  </a:lnTo>
                  <a:lnTo>
                    <a:pt x="7096" y="229038"/>
                  </a:lnTo>
                  <a:lnTo>
                    <a:pt x="5915" y="226238"/>
                  </a:lnTo>
                  <a:lnTo>
                    <a:pt x="4734" y="223437"/>
                  </a:lnTo>
                  <a:lnTo>
                    <a:pt x="3553" y="220637"/>
                  </a:lnTo>
                  <a:lnTo>
                    <a:pt x="2362" y="217837"/>
                  </a:lnTo>
                  <a:lnTo>
                    <a:pt x="1181" y="215036"/>
                  </a:lnTo>
                  <a:lnTo>
                    <a:pt x="0" y="212236"/>
                  </a:lnTo>
                  <a:lnTo>
                    <a:pt x="3772" y="210912"/>
                  </a:lnTo>
                  <a:lnTo>
                    <a:pt x="8363" y="209302"/>
                  </a:lnTo>
                  <a:lnTo>
                    <a:pt x="12964" y="207693"/>
                  </a:lnTo>
                  <a:lnTo>
                    <a:pt x="17555" y="206083"/>
                  </a:lnTo>
                  <a:lnTo>
                    <a:pt x="22155" y="204473"/>
                  </a:lnTo>
                  <a:lnTo>
                    <a:pt x="26746" y="202863"/>
                  </a:lnTo>
                  <a:lnTo>
                    <a:pt x="31337" y="201244"/>
                  </a:lnTo>
                  <a:lnTo>
                    <a:pt x="35938" y="199634"/>
                  </a:lnTo>
                  <a:lnTo>
                    <a:pt x="40529" y="198025"/>
                  </a:lnTo>
                  <a:lnTo>
                    <a:pt x="45129" y="196405"/>
                  </a:lnTo>
                  <a:lnTo>
                    <a:pt x="49720" y="194786"/>
                  </a:lnTo>
                  <a:lnTo>
                    <a:pt x="54312" y="193176"/>
                  </a:lnTo>
                  <a:lnTo>
                    <a:pt x="58912" y="191557"/>
                  </a:lnTo>
                  <a:lnTo>
                    <a:pt x="63503" y="189938"/>
                  </a:lnTo>
                  <a:lnTo>
                    <a:pt x="68094" y="188319"/>
                  </a:lnTo>
                  <a:lnTo>
                    <a:pt x="72695" y="186699"/>
                  </a:lnTo>
                  <a:lnTo>
                    <a:pt x="77286" y="185080"/>
                  </a:lnTo>
                  <a:lnTo>
                    <a:pt x="80134" y="184080"/>
                  </a:lnTo>
                  <a:lnTo>
                    <a:pt x="81315" y="180308"/>
                  </a:lnTo>
                  <a:lnTo>
                    <a:pt x="82296" y="177174"/>
                  </a:lnTo>
                  <a:lnTo>
                    <a:pt x="83277" y="174041"/>
                  </a:lnTo>
                  <a:lnTo>
                    <a:pt x="84258" y="170897"/>
                  </a:lnTo>
                  <a:lnTo>
                    <a:pt x="85249" y="167754"/>
                  </a:lnTo>
                  <a:lnTo>
                    <a:pt x="86230" y="164611"/>
                  </a:lnTo>
                  <a:lnTo>
                    <a:pt x="87211" y="161468"/>
                  </a:lnTo>
                  <a:lnTo>
                    <a:pt x="88192" y="158315"/>
                  </a:lnTo>
                  <a:lnTo>
                    <a:pt x="89182" y="155162"/>
                  </a:lnTo>
                  <a:lnTo>
                    <a:pt x="90164" y="152009"/>
                  </a:lnTo>
                  <a:lnTo>
                    <a:pt x="91144" y="148857"/>
                  </a:lnTo>
                  <a:lnTo>
                    <a:pt x="92126" y="145694"/>
                  </a:lnTo>
                  <a:lnTo>
                    <a:pt x="93107" y="142532"/>
                  </a:lnTo>
                  <a:lnTo>
                    <a:pt x="94098" y="139370"/>
                  </a:lnTo>
                  <a:lnTo>
                    <a:pt x="95079" y="136207"/>
                  </a:lnTo>
                  <a:lnTo>
                    <a:pt x="96060" y="133035"/>
                  </a:lnTo>
                  <a:lnTo>
                    <a:pt x="97041" y="129864"/>
                  </a:lnTo>
                  <a:lnTo>
                    <a:pt x="97946" y="126959"/>
                  </a:lnTo>
                  <a:lnTo>
                    <a:pt x="96250" y="124158"/>
                  </a:lnTo>
                  <a:lnTo>
                    <a:pt x="93983" y="120386"/>
                  </a:lnTo>
                  <a:lnTo>
                    <a:pt x="91602" y="116443"/>
                  </a:lnTo>
                  <a:lnTo>
                    <a:pt x="89373" y="112728"/>
                  </a:lnTo>
                  <a:lnTo>
                    <a:pt x="87744" y="110023"/>
                  </a:lnTo>
                  <a:lnTo>
                    <a:pt x="85782" y="106756"/>
                  </a:lnTo>
                  <a:lnTo>
                    <a:pt x="85992" y="102556"/>
                  </a:lnTo>
                  <a:lnTo>
                    <a:pt x="85944" y="100451"/>
                  </a:lnTo>
                  <a:lnTo>
                    <a:pt x="86144" y="97221"/>
                  </a:lnTo>
                  <a:lnTo>
                    <a:pt x="88021" y="92735"/>
                  </a:lnTo>
                  <a:lnTo>
                    <a:pt x="90240" y="87020"/>
                  </a:lnTo>
                  <a:lnTo>
                    <a:pt x="91859" y="83220"/>
                  </a:lnTo>
                  <a:lnTo>
                    <a:pt x="93259" y="79905"/>
                  </a:lnTo>
                  <a:lnTo>
                    <a:pt x="94383" y="77248"/>
                  </a:lnTo>
                  <a:lnTo>
                    <a:pt x="95002" y="74504"/>
                  </a:lnTo>
                  <a:lnTo>
                    <a:pt x="94669" y="72571"/>
                  </a:lnTo>
                  <a:lnTo>
                    <a:pt x="93936" y="71866"/>
                  </a:lnTo>
                  <a:lnTo>
                    <a:pt x="93316" y="70951"/>
                  </a:lnTo>
                  <a:lnTo>
                    <a:pt x="95441" y="69485"/>
                  </a:lnTo>
                  <a:lnTo>
                    <a:pt x="99422" y="68532"/>
                  </a:lnTo>
                  <a:lnTo>
                    <a:pt x="101622" y="68732"/>
                  </a:lnTo>
                  <a:lnTo>
                    <a:pt x="104690" y="68028"/>
                  </a:lnTo>
                  <a:lnTo>
                    <a:pt x="107128" y="67389"/>
                  </a:lnTo>
                  <a:lnTo>
                    <a:pt x="107318" y="66532"/>
                  </a:lnTo>
                  <a:lnTo>
                    <a:pt x="106632" y="65084"/>
                  </a:lnTo>
                  <a:lnTo>
                    <a:pt x="105623" y="62970"/>
                  </a:lnTo>
                  <a:lnTo>
                    <a:pt x="102184" y="62751"/>
                  </a:lnTo>
                  <a:lnTo>
                    <a:pt x="101146" y="62160"/>
                  </a:lnTo>
                  <a:lnTo>
                    <a:pt x="102346" y="59036"/>
                  </a:lnTo>
                  <a:lnTo>
                    <a:pt x="102298" y="58045"/>
                  </a:lnTo>
                  <a:lnTo>
                    <a:pt x="101841" y="56874"/>
                  </a:lnTo>
                  <a:lnTo>
                    <a:pt x="101336" y="54911"/>
                  </a:lnTo>
                  <a:lnTo>
                    <a:pt x="101584" y="52378"/>
                  </a:lnTo>
                  <a:lnTo>
                    <a:pt x="102289" y="50654"/>
                  </a:lnTo>
                  <a:lnTo>
                    <a:pt x="102298" y="49263"/>
                  </a:lnTo>
                  <a:lnTo>
                    <a:pt x="101965" y="46406"/>
                  </a:lnTo>
                  <a:lnTo>
                    <a:pt x="102070" y="43862"/>
                  </a:lnTo>
                  <a:lnTo>
                    <a:pt x="102794" y="42596"/>
                  </a:lnTo>
                  <a:lnTo>
                    <a:pt x="104080" y="41415"/>
                  </a:lnTo>
                  <a:lnTo>
                    <a:pt x="105290" y="40814"/>
                  </a:lnTo>
                  <a:lnTo>
                    <a:pt x="106546" y="40852"/>
                  </a:lnTo>
                  <a:lnTo>
                    <a:pt x="107547" y="41357"/>
                  </a:lnTo>
                  <a:lnTo>
                    <a:pt x="107975" y="42691"/>
                  </a:lnTo>
                  <a:lnTo>
                    <a:pt x="107709" y="43615"/>
                  </a:lnTo>
                  <a:lnTo>
                    <a:pt x="106994" y="43739"/>
                  </a:lnTo>
                  <a:lnTo>
                    <a:pt x="106746" y="44129"/>
                  </a:lnTo>
                  <a:lnTo>
                    <a:pt x="107766" y="45910"/>
                  </a:lnTo>
                  <a:lnTo>
                    <a:pt x="109242" y="47653"/>
                  </a:lnTo>
                  <a:lnTo>
                    <a:pt x="110385" y="47358"/>
                  </a:lnTo>
                  <a:lnTo>
                    <a:pt x="111662" y="45986"/>
                  </a:lnTo>
                  <a:lnTo>
                    <a:pt x="113014" y="44882"/>
                  </a:lnTo>
                  <a:lnTo>
                    <a:pt x="114700" y="43901"/>
                  </a:lnTo>
                  <a:lnTo>
                    <a:pt x="115929" y="42005"/>
                  </a:lnTo>
                  <a:lnTo>
                    <a:pt x="116977" y="40776"/>
                  </a:lnTo>
                  <a:lnTo>
                    <a:pt x="117910" y="40605"/>
                  </a:lnTo>
                  <a:lnTo>
                    <a:pt x="120634" y="48301"/>
                  </a:lnTo>
                  <a:lnTo>
                    <a:pt x="124673" y="55493"/>
                  </a:lnTo>
                  <a:lnTo>
                    <a:pt x="128235" y="59455"/>
                  </a:lnTo>
                  <a:lnTo>
                    <a:pt x="131940" y="64827"/>
                  </a:lnTo>
                  <a:lnTo>
                    <a:pt x="137570" y="69761"/>
                  </a:lnTo>
                  <a:lnTo>
                    <a:pt x="140151" y="71447"/>
                  </a:lnTo>
                  <a:lnTo>
                    <a:pt x="150619" y="74904"/>
                  </a:lnTo>
                  <a:lnTo>
                    <a:pt x="156343" y="76200"/>
                  </a:lnTo>
                  <a:lnTo>
                    <a:pt x="164230" y="77438"/>
                  </a:lnTo>
                  <a:lnTo>
                    <a:pt x="169688" y="80124"/>
                  </a:lnTo>
                  <a:lnTo>
                    <a:pt x="171517" y="80296"/>
                  </a:lnTo>
                  <a:lnTo>
                    <a:pt x="174374" y="79495"/>
                  </a:lnTo>
                  <a:lnTo>
                    <a:pt x="176460" y="79562"/>
                  </a:lnTo>
                  <a:lnTo>
                    <a:pt x="181680" y="83220"/>
                  </a:lnTo>
                  <a:lnTo>
                    <a:pt x="183213" y="86687"/>
                  </a:lnTo>
                  <a:lnTo>
                    <a:pt x="185385" y="88516"/>
                  </a:lnTo>
                  <a:lnTo>
                    <a:pt x="187300" y="91392"/>
                  </a:lnTo>
                  <a:lnTo>
                    <a:pt x="188547" y="94402"/>
                  </a:lnTo>
                  <a:lnTo>
                    <a:pt x="192957" y="98984"/>
                  </a:lnTo>
                  <a:lnTo>
                    <a:pt x="196062" y="104137"/>
                  </a:lnTo>
                  <a:lnTo>
                    <a:pt x="199225" y="107947"/>
                  </a:lnTo>
                  <a:lnTo>
                    <a:pt x="202054" y="110318"/>
                  </a:lnTo>
                  <a:lnTo>
                    <a:pt x="206340" y="111252"/>
                  </a:lnTo>
                  <a:lnTo>
                    <a:pt x="209750" y="112319"/>
                  </a:lnTo>
                  <a:lnTo>
                    <a:pt x="210131" y="114862"/>
                  </a:lnTo>
                  <a:lnTo>
                    <a:pt x="209778" y="118177"/>
                  </a:lnTo>
                  <a:lnTo>
                    <a:pt x="209131" y="120624"/>
                  </a:lnTo>
                  <a:lnTo>
                    <a:pt x="205950" y="125387"/>
                  </a:lnTo>
                  <a:lnTo>
                    <a:pt x="205187" y="128321"/>
                  </a:lnTo>
                  <a:lnTo>
                    <a:pt x="201587" y="133159"/>
                  </a:lnTo>
                  <a:lnTo>
                    <a:pt x="197682" y="141265"/>
                  </a:lnTo>
                  <a:lnTo>
                    <a:pt x="195891" y="143075"/>
                  </a:lnTo>
                  <a:lnTo>
                    <a:pt x="189595" y="147247"/>
                  </a:lnTo>
                  <a:lnTo>
                    <a:pt x="184966" y="152267"/>
                  </a:lnTo>
                  <a:lnTo>
                    <a:pt x="179480" y="160972"/>
                  </a:lnTo>
                  <a:lnTo>
                    <a:pt x="175307" y="169583"/>
                  </a:lnTo>
                  <a:lnTo>
                    <a:pt x="173707" y="172336"/>
                  </a:lnTo>
                  <a:lnTo>
                    <a:pt x="170345" y="172907"/>
                  </a:lnTo>
                  <a:lnTo>
                    <a:pt x="168145" y="172669"/>
                  </a:lnTo>
                  <a:lnTo>
                    <a:pt x="166621" y="171860"/>
                  </a:lnTo>
                  <a:lnTo>
                    <a:pt x="167221" y="169507"/>
                  </a:lnTo>
                  <a:lnTo>
                    <a:pt x="167583" y="166887"/>
                  </a:lnTo>
                  <a:lnTo>
                    <a:pt x="165554" y="167164"/>
                  </a:lnTo>
                  <a:lnTo>
                    <a:pt x="163773" y="167707"/>
                  </a:lnTo>
                  <a:lnTo>
                    <a:pt x="159611" y="174136"/>
                  </a:lnTo>
                  <a:lnTo>
                    <a:pt x="157324" y="176955"/>
                  </a:lnTo>
                  <a:lnTo>
                    <a:pt x="156839" y="180527"/>
                  </a:lnTo>
                  <a:lnTo>
                    <a:pt x="155734" y="185137"/>
                  </a:lnTo>
                  <a:lnTo>
                    <a:pt x="154105" y="189376"/>
                  </a:lnTo>
                  <a:lnTo>
                    <a:pt x="153381" y="192938"/>
                  </a:lnTo>
                  <a:lnTo>
                    <a:pt x="153410" y="194958"/>
                  </a:lnTo>
                  <a:lnTo>
                    <a:pt x="154629" y="199882"/>
                  </a:lnTo>
                  <a:lnTo>
                    <a:pt x="154714" y="204921"/>
                  </a:lnTo>
                  <a:lnTo>
                    <a:pt x="155420" y="207940"/>
                  </a:lnTo>
                  <a:lnTo>
                    <a:pt x="155991" y="211560"/>
                  </a:lnTo>
                  <a:lnTo>
                    <a:pt x="154038" y="212674"/>
                  </a:lnTo>
                  <a:lnTo>
                    <a:pt x="152362" y="213227"/>
                  </a:lnTo>
                  <a:lnTo>
                    <a:pt x="145732" y="213627"/>
                  </a:lnTo>
                  <a:lnTo>
                    <a:pt x="139017" y="214789"/>
                  </a:lnTo>
                  <a:lnTo>
                    <a:pt x="133150" y="216884"/>
                  </a:lnTo>
                  <a:lnTo>
                    <a:pt x="129645" y="218970"/>
                  </a:lnTo>
                  <a:lnTo>
                    <a:pt x="125082" y="223628"/>
                  </a:lnTo>
                  <a:lnTo>
                    <a:pt x="122291" y="235429"/>
                  </a:lnTo>
                  <a:lnTo>
                    <a:pt x="117824" y="240401"/>
                  </a:lnTo>
                  <a:lnTo>
                    <a:pt x="114795" y="241440"/>
                  </a:lnTo>
                  <a:lnTo>
                    <a:pt x="107509" y="241878"/>
                  </a:lnTo>
                  <a:lnTo>
                    <a:pt x="97250" y="243249"/>
                  </a:lnTo>
                  <a:lnTo>
                    <a:pt x="93650" y="244440"/>
                  </a:lnTo>
                  <a:lnTo>
                    <a:pt x="87668" y="251622"/>
                  </a:lnTo>
                  <a:lnTo>
                    <a:pt x="87201" y="253879"/>
                  </a:lnTo>
                  <a:lnTo>
                    <a:pt x="88354" y="255508"/>
                  </a:lnTo>
                  <a:lnTo>
                    <a:pt x="88735" y="257308"/>
                  </a:lnTo>
                  <a:lnTo>
                    <a:pt x="88192" y="258994"/>
                  </a:lnTo>
                  <a:lnTo>
                    <a:pt x="85477" y="263538"/>
                  </a:lnTo>
                  <a:lnTo>
                    <a:pt x="82544" y="266833"/>
                  </a:lnTo>
                  <a:lnTo>
                    <a:pt x="74733" y="268900"/>
                  </a:lnTo>
                  <a:lnTo>
                    <a:pt x="71866" y="267671"/>
                  </a:lnTo>
                  <a:lnTo>
                    <a:pt x="69247" y="267052"/>
                  </a:lnTo>
                  <a:lnTo>
                    <a:pt x="64179" y="266986"/>
                  </a:lnTo>
                  <a:lnTo>
                    <a:pt x="55931" y="267767"/>
                  </a:lnTo>
                  <a:lnTo>
                    <a:pt x="52892" y="270205"/>
                  </a:lnTo>
                  <a:lnTo>
                    <a:pt x="48101" y="271929"/>
                  </a:lnTo>
                  <a:lnTo>
                    <a:pt x="43682" y="274586"/>
                  </a:lnTo>
                  <a:lnTo>
                    <a:pt x="35338" y="275596"/>
                  </a:lnTo>
                  <a:lnTo>
                    <a:pt x="29613" y="277739"/>
                  </a:lnTo>
                  <a:close/>
                  <a:moveTo>
                    <a:pt x="180280" y="177727"/>
                  </a:moveTo>
                  <a:lnTo>
                    <a:pt x="178594" y="178155"/>
                  </a:lnTo>
                  <a:lnTo>
                    <a:pt x="178108" y="177955"/>
                  </a:lnTo>
                  <a:lnTo>
                    <a:pt x="178118" y="174374"/>
                  </a:lnTo>
                  <a:lnTo>
                    <a:pt x="182042" y="169859"/>
                  </a:lnTo>
                  <a:lnTo>
                    <a:pt x="184623" y="164639"/>
                  </a:lnTo>
                  <a:lnTo>
                    <a:pt x="186404" y="169307"/>
                  </a:lnTo>
                  <a:lnTo>
                    <a:pt x="183309" y="171917"/>
                  </a:lnTo>
                  <a:lnTo>
                    <a:pt x="181632" y="176374"/>
                  </a:lnTo>
                  <a:lnTo>
                    <a:pt x="180280" y="17772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8" name="Freeform: Shape 47">
              <a:extLst>
                <a:ext uri="{FF2B5EF4-FFF2-40B4-BE49-F238E27FC236}">
                  <a16:creationId xmlns:a16="http://schemas.microsoft.com/office/drawing/2014/main" id="{E3C06FAE-B1CF-4EB6-424E-4D771AF67087}"/>
                </a:ext>
              </a:extLst>
            </p:cNvPr>
            <p:cNvSpPr>
              <a:spLocks/>
            </p:cNvSpPr>
            <p:nvPr/>
          </p:nvSpPr>
          <p:spPr>
            <a:xfrm>
              <a:off x="9574765" y="4702448"/>
              <a:ext cx="403517" cy="275053"/>
            </a:xfrm>
            <a:custGeom>
              <a:avLst/>
              <a:gdLst>
                <a:gd name="connsiteX0" fmla="*/ 338785 w 403517"/>
                <a:gd name="connsiteY0" fmla="*/ 270862 h 275053"/>
                <a:gd name="connsiteX1" fmla="*/ 343253 w 403517"/>
                <a:gd name="connsiteY1" fmla="*/ 272282 h 275053"/>
                <a:gd name="connsiteX2" fmla="*/ 344767 w 403517"/>
                <a:gd name="connsiteY2" fmla="*/ 273853 h 275053"/>
                <a:gd name="connsiteX3" fmla="*/ 343158 w 403517"/>
                <a:gd name="connsiteY3" fmla="*/ 274568 h 275053"/>
                <a:gd name="connsiteX4" fmla="*/ 339252 w 403517"/>
                <a:gd name="connsiteY4" fmla="*/ 275053 h 275053"/>
                <a:gd name="connsiteX5" fmla="*/ 338338 w 403517"/>
                <a:gd name="connsiteY5" fmla="*/ 274091 h 275053"/>
                <a:gd name="connsiteX6" fmla="*/ 334585 w 403517"/>
                <a:gd name="connsiteY6" fmla="*/ 273120 h 275053"/>
                <a:gd name="connsiteX7" fmla="*/ 333985 w 403517"/>
                <a:gd name="connsiteY7" fmla="*/ 271367 h 275053"/>
                <a:gd name="connsiteX8" fmla="*/ 332118 w 403517"/>
                <a:gd name="connsiteY8" fmla="*/ 271967 h 275053"/>
                <a:gd name="connsiteX9" fmla="*/ 333070 w 403517"/>
                <a:gd name="connsiteY9" fmla="*/ 270738 h 275053"/>
                <a:gd name="connsiteX10" fmla="*/ 330718 w 403517"/>
                <a:gd name="connsiteY10" fmla="*/ 269348 h 275053"/>
                <a:gd name="connsiteX11" fmla="*/ 329985 w 403517"/>
                <a:gd name="connsiteY11" fmla="*/ 267491 h 275053"/>
                <a:gd name="connsiteX12" fmla="*/ 329889 w 403517"/>
                <a:gd name="connsiteY12" fmla="*/ 266738 h 275053"/>
                <a:gd name="connsiteX13" fmla="*/ 332651 w 403517"/>
                <a:gd name="connsiteY13" fmla="*/ 267605 h 275053"/>
                <a:gd name="connsiteX14" fmla="*/ 338785 w 403517"/>
                <a:gd name="connsiteY14" fmla="*/ 270862 h 275053"/>
                <a:gd name="connsiteX15" fmla="*/ 358693 w 403517"/>
                <a:gd name="connsiteY15" fmla="*/ 267757 h 275053"/>
                <a:gd name="connsiteX16" fmla="*/ 358302 w 403517"/>
                <a:gd name="connsiteY16" fmla="*/ 269234 h 275053"/>
                <a:gd name="connsiteX17" fmla="*/ 357321 w 403517"/>
                <a:gd name="connsiteY17" fmla="*/ 268738 h 275053"/>
                <a:gd name="connsiteX18" fmla="*/ 354416 w 403517"/>
                <a:gd name="connsiteY18" fmla="*/ 269500 h 275053"/>
                <a:gd name="connsiteX19" fmla="*/ 352892 w 403517"/>
                <a:gd name="connsiteY19" fmla="*/ 269329 h 275053"/>
                <a:gd name="connsiteX20" fmla="*/ 352016 w 403517"/>
                <a:gd name="connsiteY20" fmla="*/ 268005 h 275053"/>
                <a:gd name="connsiteX21" fmla="*/ 351806 w 403517"/>
                <a:gd name="connsiteY21" fmla="*/ 267395 h 275053"/>
                <a:gd name="connsiteX22" fmla="*/ 354330 w 403517"/>
                <a:gd name="connsiteY22" fmla="*/ 267871 h 275053"/>
                <a:gd name="connsiteX23" fmla="*/ 353911 w 403517"/>
                <a:gd name="connsiteY23" fmla="*/ 266405 h 275053"/>
                <a:gd name="connsiteX24" fmla="*/ 357550 w 403517"/>
                <a:gd name="connsiteY24" fmla="*/ 267157 h 275053"/>
                <a:gd name="connsiteX25" fmla="*/ 358693 w 403517"/>
                <a:gd name="connsiteY25" fmla="*/ 267757 h 275053"/>
                <a:gd name="connsiteX26" fmla="*/ 268281 w 403517"/>
                <a:gd name="connsiteY26" fmla="*/ 246221 h 275053"/>
                <a:gd name="connsiteX27" fmla="*/ 267901 w 403517"/>
                <a:gd name="connsiteY27" fmla="*/ 248336 h 275053"/>
                <a:gd name="connsiteX28" fmla="*/ 265709 w 403517"/>
                <a:gd name="connsiteY28" fmla="*/ 247707 h 275053"/>
                <a:gd name="connsiteX29" fmla="*/ 265262 w 403517"/>
                <a:gd name="connsiteY29" fmla="*/ 247250 h 275053"/>
                <a:gd name="connsiteX30" fmla="*/ 265624 w 403517"/>
                <a:gd name="connsiteY30" fmla="*/ 245916 h 275053"/>
                <a:gd name="connsiteX31" fmla="*/ 267567 w 403517"/>
                <a:gd name="connsiteY31" fmla="*/ 245859 h 275053"/>
                <a:gd name="connsiteX32" fmla="*/ 268281 w 403517"/>
                <a:gd name="connsiteY32" fmla="*/ 246221 h 275053"/>
                <a:gd name="connsiteX33" fmla="*/ 273148 w 403517"/>
                <a:gd name="connsiteY33" fmla="*/ 231505 h 275053"/>
                <a:gd name="connsiteX34" fmla="*/ 274282 w 403517"/>
                <a:gd name="connsiteY34" fmla="*/ 231505 h 275053"/>
                <a:gd name="connsiteX35" fmla="*/ 276177 w 403517"/>
                <a:gd name="connsiteY35" fmla="*/ 229495 h 275053"/>
                <a:gd name="connsiteX36" fmla="*/ 277825 w 403517"/>
                <a:gd name="connsiteY36" fmla="*/ 228886 h 275053"/>
                <a:gd name="connsiteX37" fmla="*/ 278902 w 403517"/>
                <a:gd name="connsiteY37" fmla="*/ 229800 h 275053"/>
                <a:gd name="connsiteX38" fmla="*/ 277149 w 403517"/>
                <a:gd name="connsiteY38" fmla="*/ 236220 h 275053"/>
                <a:gd name="connsiteX39" fmla="*/ 275673 w 403517"/>
                <a:gd name="connsiteY39" fmla="*/ 235248 h 275053"/>
                <a:gd name="connsiteX40" fmla="*/ 269891 w 403517"/>
                <a:gd name="connsiteY40" fmla="*/ 233458 h 275053"/>
                <a:gd name="connsiteX41" fmla="*/ 269710 w 403517"/>
                <a:gd name="connsiteY41" fmla="*/ 230914 h 275053"/>
                <a:gd name="connsiteX42" fmla="*/ 268205 w 403517"/>
                <a:gd name="connsiteY42" fmla="*/ 230095 h 275053"/>
                <a:gd name="connsiteX43" fmla="*/ 267271 w 403517"/>
                <a:gd name="connsiteY43" fmla="*/ 227619 h 275053"/>
                <a:gd name="connsiteX44" fmla="*/ 265357 w 403517"/>
                <a:gd name="connsiteY44" fmla="*/ 224876 h 275053"/>
                <a:gd name="connsiteX45" fmla="*/ 264995 w 403517"/>
                <a:gd name="connsiteY45" fmla="*/ 223113 h 275053"/>
                <a:gd name="connsiteX46" fmla="*/ 266081 w 403517"/>
                <a:gd name="connsiteY46" fmla="*/ 223838 h 275053"/>
                <a:gd name="connsiteX47" fmla="*/ 267300 w 403517"/>
                <a:gd name="connsiteY47" fmla="*/ 225628 h 275053"/>
                <a:gd name="connsiteX48" fmla="*/ 272358 w 403517"/>
                <a:gd name="connsiteY48" fmla="*/ 229305 h 275053"/>
                <a:gd name="connsiteX49" fmla="*/ 272158 w 403517"/>
                <a:gd name="connsiteY49" fmla="*/ 230496 h 275053"/>
                <a:gd name="connsiteX50" fmla="*/ 273148 w 403517"/>
                <a:gd name="connsiteY50" fmla="*/ 231505 h 275053"/>
                <a:gd name="connsiteX51" fmla="*/ 258376 w 403517"/>
                <a:gd name="connsiteY51" fmla="*/ 213360 h 275053"/>
                <a:gd name="connsiteX52" fmla="*/ 262147 w 403517"/>
                <a:gd name="connsiteY52" fmla="*/ 215560 h 275053"/>
                <a:gd name="connsiteX53" fmla="*/ 264214 w 403517"/>
                <a:gd name="connsiteY53" fmla="*/ 214922 h 275053"/>
                <a:gd name="connsiteX54" fmla="*/ 265338 w 403517"/>
                <a:gd name="connsiteY54" fmla="*/ 215284 h 275053"/>
                <a:gd name="connsiteX55" fmla="*/ 267758 w 403517"/>
                <a:gd name="connsiteY55" fmla="*/ 217837 h 275053"/>
                <a:gd name="connsiteX56" fmla="*/ 267891 w 403517"/>
                <a:gd name="connsiteY56" fmla="*/ 219704 h 275053"/>
                <a:gd name="connsiteX57" fmla="*/ 268281 w 403517"/>
                <a:gd name="connsiteY57" fmla="*/ 221304 h 275053"/>
                <a:gd name="connsiteX58" fmla="*/ 268157 w 403517"/>
                <a:gd name="connsiteY58" fmla="*/ 222009 h 275053"/>
                <a:gd name="connsiteX59" fmla="*/ 266815 w 403517"/>
                <a:gd name="connsiteY59" fmla="*/ 222961 h 275053"/>
                <a:gd name="connsiteX60" fmla="*/ 266938 w 403517"/>
                <a:gd name="connsiteY60" fmla="*/ 221875 h 275053"/>
                <a:gd name="connsiteX61" fmla="*/ 265909 w 403517"/>
                <a:gd name="connsiteY61" fmla="*/ 221666 h 275053"/>
                <a:gd name="connsiteX62" fmla="*/ 262395 w 403517"/>
                <a:gd name="connsiteY62" fmla="*/ 221714 h 275053"/>
                <a:gd name="connsiteX63" fmla="*/ 259671 w 403517"/>
                <a:gd name="connsiteY63" fmla="*/ 221037 h 275053"/>
                <a:gd name="connsiteX64" fmla="*/ 255918 w 403517"/>
                <a:gd name="connsiteY64" fmla="*/ 220856 h 275053"/>
                <a:gd name="connsiteX65" fmla="*/ 257499 w 403517"/>
                <a:gd name="connsiteY65" fmla="*/ 219161 h 275053"/>
                <a:gd name="connsiteX66" fmla="*/ 257852 w 403517"/>
                <a:gd name="connsiteY66" fmla="*/ 218465 h 275053"/>
                <a:gd name="connsiteX67" fmla="*/ 255880 w 403517"/>
                <a:gd name="connsiteY67" fmla="*/ 215741 h 275053"/>
                <a:gd name="connsiteX68" fmla="*/ 255794 w 403517"/>
                <a:gd name="connsiteY68" fmla="*/ 214446 h 275053"/>
                <a:gd name="connsiteX69" fmla="*/ 255956 w 403517"/>
                <a:gd name="connsiteY69" fmla="*/ 213731 h 275053"/>
                <a:gd name="connsiteX70" fmla="*/ 257604 w 403517"/>
                <a:gd name="connsiteY70" fmla="*/ 213341 h 275053"/>
                <a:gd name="connsiteX71" fmla="*/ 258376 w 403517"/>
                <a:gd name="connsiteY71" fmla="*/ 213360 h 275053"/>
                <a:gd name="connsiteX72" fmla="*/ 253489 w 403517"/>
                <a:gd name="connsiteY72" fmla="*/ 217322 h 275053"/>
                <a:gd name="connsiteX73" fmla="*/ 253118 w 403517"/>
                <a:gd name="connsiteY73" fmla="*/ 217989 h 275053"/>
                <a:gd name="connsiteX74" fmla="*/ 251556 w 403517"/>
                <a:gd name="connsiteY74" fmla="*/ 217503 h 275053"/>
                <a:gd name="connsiteX75" fmla="*/ 247193 w 403517"/>
                <a:gd name="connsiteY75" fmla="*/ 213779 h 275053"/>
                <a:gd name="connsiteX76" fmla="*/ 247869 w 403517"/>
                <a:gd name="connsiteY76" fmla="*/ 211017 h 275053"/>
                <a:gd name="connsiteX77" fmla="*/ 249831 w 403517"/>
                <a:gd name="connsiteY77" fmla="*/ 209588 h 275053"/>
                <a:gd name="connsiteX78" fmla="*/ 252812 w 403517"/>
                <a:gd name="connsiteY78" fmla="*/ 211150 h 275053"/>
                <a:gd name="connsiteX79" fmla="*/ 253803 w 403517"/>
                <a:gd name="connsiteY79" fmla="*/ 213436 h 275053"/>
                <a:gd name="connsiteX80" fmla="*/ 254098 w 403517"/>
                <a:gd name="connsiteY80" fmla="*/ 214712 h 275053"/>
                <a:gd name="connsiteX81" fmla="*/ 253489 w 403517"/>
                <a:gd name="connsiteY81" fmla="*/ 217322 h 275053"/>
                <a:gd name="connsiteX82" fmla="*/ 314592 w 403517"/>
                <a:gd name="connsiteY82" fmla="*/ 202940 h 275053"/>
                <a:gd name="connsiteX83" fmla="*/ 316145 w 403517"/>
                <a:gd name="connsiteY83" fmla="*/ 203340 h 275053"/>
                <a:gd name="connsiteX84" fmla="*/ 319374 w 403517"/>
                <a:gd name="connsiteY84" fmla="*/ 203140 h 275053"/>
                <a:gd name="connsiteX85" fmla="*/ 320440 w 403517"/>
                <a:gd name="connsiteY85" fmla="*/ 204683 h 275053"/>
                <a:gd name="connsiteX86" fmla="*/ 321916 w 403517"/>
                <a:gd name="connsiteY86" fmla="*/ 205216 h 275053"/>
                <a:gd name="connsiteX87" fmla="*/ 323193 w 403517"/>
                <a:gd name="connsiteY87" fmla="*/ 205911 h 275053"/>
                <a:gd name="connsiteX88" fmla="*/ 324327 w 403517"/>
                <a:gd name="connsiteY88" fmla="*/ 206921 h 275053"/>
                <a:gd name="connsiteX89" fmla="*/ 324317 w 403517"/>
                <a:gd name="connsiteY89" fmla="*/ 207540 h 275053"/>
                <a:gd name="connsiteX90" fmla="*/ 324050 w 403517"/>
                <a:gd name="connsiteY90" fmla="*/ 208074 h 275053"/>
                <a:gd name="connsiteX91" fmla="*/ 323365 w 403517"/>
                <a:gd name="connsiteY91" fmla="*/ 208559 h 275053"/>
                <a:gd name="connsiteX92" fmla="*/ 323565 w 403517"/>
                <a:gd name="connsiteY92" fmla="*/ 209645 h 275053"/>
                <a:gd name="connsiteX93" fmla="*/ 322383 w 403517"/>
                <a:gd name="connsiteY93" fmla="*/ 209483 h 275053"/>
                <a:gd name="connsiteX94" fmla="*/ 320916 w 403517"/>
                <a:gd name="connsiteY94" fmla="*/ 210055 h 275053"/>
                <a:gd name="connsiteX95" fmla="*/ 318021 w 403517"/>
                <a:gd name="connsiteY95" fmla="*/ 208788 h 275053"/>
                <a:gd name="connsiteX96" fmla="*/ 316973 w 403517"/>
                <a:gd name="connsiteY96" fmla="*/ 208502 h 275053"/>
                <a:gd name="connsiteX97" fmla="*/ 316659 w 403517"/>
                <a:gd name="connsiteY97" fmla="*/ 207416 h 275053"/>
                <a:gd name="connsiteX98" fmla="*/ 314783 w 403517"/>
                <a:gd name="connsiteY98" fmla="*/ 205597 h 275053"/>
                <a:gd name="connsiteX99" fmla="*/ 311496 w 403517"/>
                <a:gd name="connsiteY99" fmla="*/ 204292 h 275053"/>
                <a:gd name="connsiteX100" fmla="*/ 313154 w 403517"/>
                <a:gd name="connsiteY100" fmla="*/ 203225 h 275053"/>
                <a:gd name="connsiteX101" fmla="*/ 314592 w 403517"/>
                <a:gd name="connsiteY101" fmla="*/ 202940 h 275053"/>
                <a:gd name="connsiteX102" fmla="*/ 72914 w 403517"/>
                <a:gd name="connsiteY102" fmla="*/ 194186 h 275053"/>
                <a:gd name="connsiteX103" fmla="*/ 73400 w 403517"/>
                <a:gd name="connsiteY103" fmla="*/ 195367 h 275053"/>
                <a:gd name="connsiteX104" fmla="*/ 69514 w 403517"/>
                <a:gd name="connsiteY104" fmla="*/ 193758 h 275053"/>
                <a:gd name="connsiteX105" fmla="*/ 65799 w 403517"/>
                <a:gd name="connsiteY105" fmla="*/ 191062 h 275053"/>
                <a:gd name="connsiteX106" fmla="*/ 63922 w 403517"/>
                <a:gd name="connsiteY106" fmla="*/ 190329 h 275053"/>
                <a:gd name="connsiteX107" fmla="*/ 62665 w 403517"/>
                <a:gd name="connsiteY107" fmla="*/ 188547 h 275053"/>
                <a:gd name="connsiteX108" fmla="*/ 64970 w 403517"/>
                <a:gd name="connsiteY108" fmla="*/ 189871 h 275053"/>
                <a:gd name="connsiteX109" fmla="*/ 68990 w 403517"/>
                <a:gd name="connsiteY109" fmla="*/ 191110 h 275053"/>
                <a:gd name="connsiteX110" fmla="*/ 72914 w 403517"/>
                <a:gd name="connsiteY110" fmla="*/ 194186 h 275053"/>
                <a:gd name="connsiteX111" fmla="*/ 273844 w 403517"/>
                <a:gd name="connsiteY111" fmla="*/ 196872 h 275053"/>
                <a:gd name="connsiteX112" fmla="*/ 274301 w 403517"/>
                <a:gd name="connsiteY112" fmla="*/ 198796 h 275053"/>
                <a:gd name="connsiteX113" fmla="*/ 272215 w 403517"/>
                <a:gd name="connsiteY113" fmla="*/ 196739 h 275053"/>
                <a:gd name="connsiteX114" fmla="*/ 273148 w 403517"/>
                <a:gd name="connsiteY114" fmla="*/ 194415 h 275053"/>
                <a:gd name="connsiteX115" fmla="*/ 273311 w 403517"/>
                <a:gd name="connsiteY115" fmla="*/ 193157 h 275053"/>
                <a:gd name="connsiteX116" fmla="*/ 273206 w 403517"/>
                <a:gd name="connsiteY116" fmla="*/ 192453 h 275053"/>
                <a:gd name="connsiteX117" fmla="*/ 271120 w 403517"/>
                <a:gd name="connsiteY117" fmla="*/ 191253 h 275053"/>
                <a:gd name="connsiteX118" fmla="*/ 272225 w 403517"/>
                <a:gd name="connsiteY118" fmla="*/ 189290 h 275053"/>
                <a:gd name="connsiteX119" fmla="*/ 273396 w 403517"/>
                <a:gd name="connsiteY119" fmla="*/ 188624 h 275053"/>
                <a:gd name="connsiteX120" fmla="*/ 274130 w 403517"/>
                <a:gd name="connsiteY120" fmla="*/ 188433 h 275053"/>
                <a:gd name="connsiteX121" fmla="*/ 274091 w 403517"/>
                <a:gd name="connsiteY121" fmla="*/ 191205 h 275053"/>
                <a:gd name="connsiteX122" fmla="*/ 274691 w 403517"/>
                <a:gd name="connsiteY122" fmla="*/ 192443 h 275053"/>
                <a:gd name="connsiteX123" fmla="*/ 273844 w 403517"/>
                <a:gd name="connsiteY123" fmla="*/ 196872 h 275053"/>
                <a:gd name="connsiteX124" fmla="*/ 72819 w 403517"/>
                <a:gd name="connsiteY124" fmla="*/ 190109 h 275053"/>
                <a:gd name="connsiteX125" fmla="*/ 71657 w 403517"/>
                <a:gd name="connsiteY125" fmla="*/ 190195 h 275053"/>
                <a:gd name="connsiteX126" fmla="*/ 66942 w 403517"/>
                <a:gd name="connsiteY126" fmla="*/ 188376 h 275053"/>
                <a:gd name="connsiteX127" fmla="*/ 65742 w 403517"/>
                <a:gd name="connsiteY127" fmla="*/ 187052 h 275053"/>
                <a:gd name="connsiteX128" fmla="*/ 71257 w 403517"/>
                <a:gd name="connsiteY128" fmla="*/ 187347 h 275053"/>
                <a:gd name="connsiteX129" fmla="*/ 72676 w 403517"/>
                <a:gd name="connsiteY129" fmla="*/ 187681 h 275053"/>
                <a:gd name="connsiteX130" fmla="*/ 72971 w 403517"/>
                <a:gd name="connsiteY130" fmla="*/ 189538 h 275053"/>
                <a:gd name="connsiteX131" fmla="*/ 72819 w 403517"/>
                <a:gd name="connsiteY131" fmla="*/ 190109 h 275053"/>
                <a:gd name="connsiteX132" fmla="*/ 191481 w 403517"/>
                <a:gd name="connsiteY132" fmla="*/ 119034 h 275053"/>
                <a:gd name="connsiteX133" fmla="*/ 190405 w 403517"/>
                <a:gd name="connsiteY133" fmla="*/ 119234 h 275053"/>
                <a:gd name="connsiteX134" fmla="*/ 189938 w 403517"/>
                <a:gd name="connsiteY134" fmla="*/ 118024 h 275053"/>
                <a:gd name="connsiteX135" fmla="*/ 187433 w 403517"/>
                <a:gd name="connsiteY135" fmla="*/ 116977 h 275053"/>
                <a:gd name="connsiteX136" fmla="*/ 184938 w 403517"/>
                <a:gd name="connsiteY136" fmla="*/ 113719 h 275053"/>
                <a:gd name="connsiteX137" fmla="*/ 184976 w 403517"/>
                <a:gd name="connsiteY137" fmla="*/ 110928 h 275053"/>
                <a:gd name="connsiteX138" fmla="*/ 185300 w 403517"/>
                <a:gd name="connsiteY138" fmla="*/ 110128 h 275053"/>
                <a:gd name="connsiteX139" fmla="*/ 186690 w 403517"/>
                <a:gd name="connsiteY139" fmla="*/ 110090 h 275053"/>
                <a:gd name="connsiteX140" fmla="*/ 192253 w 403517"/>
                <a:gd name="connsiteY140" fmla="*/ 113309 h 275053"/>
                <a:gd name="connsiteX141" fmla="*/ 192834 w 403517"/>
                <a:gd name="connsiteY141" fmla="*/ 114338 h 275053"/>
                <a:gd name="connsiteX142" fmla="*/ 192414 w 403517"/>
                <a:gd name="connsiteY142" fmla="*/ 117395 h 275053"/>
                <a:gd name="connsiteX143" fmla="*/ 191481 w 403517"/>
                <a:gd name="connsiteY143" fmla="*/ 119034 h 275053"/>
                <a:gd name="connsiteX144" fmla="*/ 403517 w 403517"/>
                <a:gd name="connsiteY144" fmla="*/ 142018 h 275053"/>
                <a:gd name="connsiteX145" fmla="*/ 402870 w 403517"/>
                <a:gd name="connsiteY145" fmla="*/ 144523 h 275053"/>
                <a:gd name="connsiteX146" fmla="*/ 402374 w 403517"/>
                <a:gd name="connsiteY146" fmla="*/ 144951 h 275053"/>
                <a:gd name="connsiteX147" fmla="*/ 401764 w 403517"/>
                <a:gd name="connsiteY147" fmla="*/ 144008 h 275053"/>
                <a:gd name="connsiteX148" fmla="*/ 399441 w 403517"/>
                <a:gd name="connsiteY148" fmla="*/ 144923 h 275053"/>
                <a:gd name="connsiteX149" fmla="*/ 398336 w 403517"/>
                <a:gd name="connsiteY149" fmla="*/ 145961 h 275053"/>
                <a:gd name="connsiteX150" fmla="*/ 397155 w 403517"/>
                <a:gd name="connsiteY150" fmla="*/ 146723 h 275053"/>
                <a:gd name="connsiteX151" fmla="*/ 394431 w 403517"/>
                <a:gd name="connsiteY151" fmla="*/ 146533 h 275053"/>
                <a:gd name="connsiteX152" fmla="*/ 391849 w 403517"/>
                <a:gd name="connsiteY152" fmla="*/ 145847 h 275053"/>
                <a:gd name="connsiteX153" fmla="*/ 389344 w 403517"/>
                <a:gd name="connsiteY153" fmla="*/ 144580 h 275053"/>
                <a:gd name="connsiteX154" fmla="*/ 387125 w 403517"/>
                <a:gd name="connsiteY154" fmla="*/ 142951 h 275053"/>
                <a:gd name="connsiteX155" fmla="*/ 384896 w 403517"/>
                <a:gd name="connsiteY155" fmla="*/ 140389 h 275053"/>
                <a:gd name="connsiteX156" fmla="*/ 383505 w 403517"/>
                <a:gd name="connsiteY156" fmla="*/ 137741 h 275053"/>
                <a:gd name="connsiteX157" fmla="*/ 384191 w 403517"/>
                <a:gd name="connsiteY157" fmla="*/ 134664 h 275053"/>
                <a:gd name="connsiteX158" fmla="*/ 383324 w 403517"/>
                <a:gd name="connsiteY158" fmla="*/ 131883 h 275053"/>
                <a:gd name="connsiteX159" fmla="*/ 379114 w 403517"/>
                <a:gd name="connsiteY159" fmla="*/ 129912 h 275053"/>
                <a:gd name="connsiteX160" fmla="*/ 378190 w 403517"/>
                <a:gd name="connsiteY160" fmla="*/ 129273 h 275053"/>
                <a:gd name="connsiteX161" fmla="*/ 376324 w 403517"/>
                <a:gd name="connsiteY161" fmla="*/ 126511 h 275053"/>
                <a:gd name="connsiteX162" fmla="*/ 374466 w 403517"/>
                <a:gd name="connsiteY162" fmla="*/ 125311 h 275053"/>
                <a:gd name="connsiteX163" fmla="*/ 372094 w 403517"/>
                <a:gd name="connsiteY163" fmla="*/ 122892 h 275053"/>
                <a:gd name="connsiteX164" fmla="*/ 371494 w 403517"/>
                <a:gd name="connsiteY164" fmla="*/ 121844 h 275053"/>
                <a:gd name="connsiteX165" fmla="*/ 370484 w 403517"/>
                <a:gd name="connsiteY165" fmla="*/ 118777 h 275053"/>
                <a:gd name="connsiteX166" fmla="*/ 370161 w 403517"/>
                <a:gd name="connsiteY166" fmla="*/ 116929 h 275053"/>
                <a:gd name="connsiteX167" fmla="*/ 371018 w 403517"/>
                <a:gd name="connsiteY167" fmla="*/ 111547 h 275053"/>
                <a:gd name="connsiteX168" fmla="*/ 370704 w 403517"/>
                <a:gd name="connsiteY168" fmla="*/ 108861 h 275053"/>
                <a:gd name="connsiteX169" fmla="*/ 371856 w 403517"/>
                <a:gd name="connsiteY169" fmla="*/ 109118 h 275053"/>
                <a:gd name="connsiteX170" fmla="*/ 373085 w 403517"/>
                <a:gd name="connsiteY170" fmla="*/ 110176 h 275053"/>
                <a:gd name="connsiteX171" fmla="*/ 374475 w 403517"/>
                <a:gd name="connsiteY171" fmla="*/ 110909 h 275053"/>
                <a:gd name="connsiteX172" fmla="*/ 377857 w 403517"/>
                <a:gd name="connsiteY172" fmla="*/ 111404 h 275053"/>
                <a:gd name="connsiteX173" fmla="*/ 380438 w 403517"/>
                <a:gd name="connsiteY173" fmla="*/ 113547 h 275053"/>
                <a:gd name="connsiteX174" fmla="*/ 382924 w 403517"/>
                <a:gd name="connsiteY174" fmla="*/ 117729 h 275053"/>
                <a:gd name="connsiteX175" fmla="*/ 383220 w 403517"/>
                <a:gd name="connsiteY175" fmla="*/ 119101 h 275053"/>
                <a:gd name="connsiteX176" fmla="*/ 384010 w 403517"/>
                <a:gd name="connsiteY176" fmla="*/ 120091 h 275053"/>
                <a:gd name="connsiteX177" fmla="*/ 386563 w 403517"/>
                <a:gd name="connsiteY177" fmla="*/ 121872 h 275053"/>
                <a:gd name="connsiteX178" fmla="*/ 387896 w 403517"/>
                <a:gd name="connsiteY178" fmla="*/ 123015 h 275053"/>
                <a:gd name="connsiteX179" fmla="*/ 390420 w 403517"/>
                <a:gd name="connsiteY179" fmla="*/ 127578 h 275053"/>
                <a:gd name="connsiteX180" fmla="*/ 391811 w 403517"/>
                <a:gd name="connsiteY180" fmla="*/ 128549 h 275053"/>
                <a:gd name="connsiteX181" fmla="*/ 393468 w 403517"/>
                <a:gd name="connsiteY181" fmla="*/ 128940 h 275053"/>
                <a:gd name="connsiteX182" fmla="*/ 395002 w 403517"/>
                <a:gd name="connsiteY182" fmla="*/ 129597 h 275053"/>
                <a:gd name="connsiteX183" fmla="*/ 397564 w 403517"/>
                <a:gd name="connsiteY183" fmla="*/ 131597 h 275053"/>
                <a:gd name="connsiteX184" fmla="*/ 399926 w 403517"/>
                <a:gd name="connsiteY184" fmla="*/ 133864 h 275053"/>
                <a:gd name="connsiteX185" fmla="*/ 401517 w 403517"/>
                <a:gd name="connsiteY185" fmla="*/ 136245 h 275053"/>
                <a:gd name="connsiteX186" fmla="*/ 402736 w 403517"/>
                <a:gd name="connsiteY186" fmla="*/ 138798 h 275053"/>
                <a:gd name="connsiteX187" fmla="*/ 403517 w 403517"/>
                <a:gd name="connsiteY187" fmla="*/ 142018 h 275053"/>
                <a:gd name="connsiteX188" fmla="*/ 168773 w 403517"/>
                <a:gd name="connsiteY188" fmla="*/ 108509 h 275053"/>
                <a:gd name="connsiteX189" fmla="*/ 167278 w 403517"/>
                <a:gd name="connsiteY189" fmla="*/ 108661 h 275053"/>
                <a:gd name="connsiteX190" fmla="*/ 164840 w 403517"/>
                <a:gd name="connsiteY190" fmla="*/ 106128 h 275053"/>
                <a:gd name="connsiteX191" fmla="*/ 164221 w 403517"/>
                <a:gd name="connsiteY191" fmla="*/ 105185 h 275053"/>
                <a:gd name="connsiteX192" fmla="*/ 164459 w 403517"/>
                <a:gd name="connsiteY192" fmla="*/ 103861 h 275053"/>
                <a:gd name="connsiteX193" fmla="*/ 167564 w 403517"/>
                <a:gd name="connsiteY193" fmla="*/ 102089 h 275053"/>
                <a:gd name="connsiteX194" fmla="*/ 169574 w 403517"/>
                <a:gd name="connsiteY194" fmla="*/ 103708 h 275053"/>
                <a:gd name="connsiteX195" fmla="*/ 169993 w 403517"/>
                <a:gd name="connsiteY195" fmla="*/ 107175 h 275053"/>
                <a:gd name="connsiteX196" fmla="*/ 168773 w 403517"/>
                <a:gd name="connsiteY196" fmla="*/ 108509 h 275053"/>
                <a:gd name="connsiteX197" fmla="*/ 368485 w 403517"/>
                <a:gd name="connsiteY197" fmla="*/ 108528 h 275053"/>
                <a:gd name="connsiteX198" fmla="*/ 367951 w 403517"/>
                <a:gd name="connsiteY198" fmla="*/ 108737 h 275053"/>
                <a:gd name="connsiteX199" fmla="*/ 366789 w 403517"/>
                <a:gd name="connsiteY199" fmla="*/ 105365 h 275053"/>
                <a:gd name="connsiteX200" fmla="*/ 366589 w 403517"/>
                <a:gd name="connsiteY200" fmla="*/ 102870 h 275053"/>
                <a:gd name="connsiteX201" fmla="*/ 366236 w 403517"/>
                <a:gd name="connsiteY201" fmla="*/ 101032 h 275053"/>
                <a:gd name="connsiteX202" fmla="*/ 365627 w 403517"/>
                <a:gd name="connsiteY202" fmla="*/ 99936 h 275053"/>
                <a:gd name="connsiteX203" fmla="*/ 367379 w 403517"/>
                <a:gd name="connsiteY203" fmla="*/ 97917 h 275053"/>
                <a:gd name="connsiteX204" fmla="*/ 368103 w 403517"/>
                <a:gd name="connsiteY204" fmla="*/ 97355 h 275053"/>
                <a:gd name="connsiteX205" fmla="*/ 369427 w 403517"/>
                <a:gd name="connsiteY205" fmla="*/ 98422 h 275053"/>
                <a:gd name="connsiteX206" fmla="*/ 369627 w 403517"/>
                <a:gd name="connsiteY206" fmla="*/ 100794 h 275053"/>
                <a:gd name="connsiteX207" fmla="*/ 370637 w 403517"/>
                <a:gd name="connsiteY207" fmla="*/ 102803 h 275053"/>
                <a:gd name="connsiteX208" fmla="*/ 369865 w 403517"/>
                <a:gd name="connsiteY208" fmla="*/ 107194 h 275053"/>
                <a:gd name="connsiteX209" fmla="*/ 368485 w 403517"/>
                <a:gd name="connsiteY209" fmla="*/ 108528 h 275053"/>
                <a:gd name="connsiteX210" fmla="*/ 137846 w 403517"/>
                <a:gd name="connsiteY210" fmla="*/ 89697 h 275053"/>
                <a:gd name="connsiteX211" fmla="*/ 136055 w 403517"/>
                <a:gd name="connsiteY211" fmla="*/ 90488 h 275053"/>
                <a:gd name="connsiteX212" fmla="*/ 134770 w 403517"/>
                <a:gd name="connsiteY212" fmla="*/ 89887 h 275053"/>
                <a:gd name="connsiteX213" fmla="*/ 134217 w 403517"/>
                <a:gd name="connsiteY213" fmla="*/ 88135 h 275053"/>
                <a:gd name="connsiteX214" fmla="*/ 134655 w 403517"/>
                <a:gd name="connsiteY214" fmla="*/ 86449 h 275053"/>
                <a:gd name="connsiteX215" fmla="*/ 136227 w 403517"/>
                <a:gd name="connsiteY215" fmla="*/ 85115 h 275053"/>
                <a:gd name="connsiteX216" fmla="*/ 137217 w 403517"/>
                <a:gd name="connsiteY216" fmla="*/ 84715 h 275053"/>
                <a:gd name="connsiteX217" fmla="*/ 138332 w 403517"/>
                <a:gd name="connsiteY217" fmla="*/ 85620 h 275053"/>
                <a:gd name="connsiteX218" fmla="*/ 138760 w 403517"/>
                <a:gd name="connsiteY218" fmla="*/ 87411 h 275053"/>
                <a:gd name="connsiteX219" fmla="*/ 137846 w 403517"/>
                <a:gd name="connsiteY219" fmla="*/ 89697 h 275053"/>
                <a:gd name="connsiteX220" fmla="*/ 295466 w 403517"/>
                <a:gd name="connsiteY220" fmla="*/ 78257 h 275053"/>
                <a:gd name="connsiteX221" fmla="*/ 296856 w 403517"/>
                <a:gd name="connsiteY221" fmla="*/ 78791 h 275053"/>
                <a:gd name="connsiteX222" fmla="*/ 300857 w 403517"/>
                <a:gd name="connsiteY222" fmla="*/ 76010 h 275053"/>
                <a:gd name="connsiteX223" fmla="*/ 303000 w 403517"/>
                <a:gd name="connsiteY223" fmla="*/ 77953 h 275053"/>
                <a:gd name="connsiteX224" fmla="*/ 305734 w 403517"/>
                <a:gd name="connsiteY224" fmla="*/ 78895 h 275053"/>
                <a:gd name="connsiteX225" fmla="*/ 308572 w 403517"/>
                <a:gd name="connsiteY225" fmla="*/ 79429 h 275053"/>
                <a:gd name="connsiteX226" fmla="*/ 307448 w 403517"/>
                <a:gd name="connsiteY226" fmla="*/ 83430 h 275053"/>
                <a:gd name="connsiteX227" fmla="*/ 307781 w 403517"/>
                <a:gd name="connsiteY227" fmla="*/ 85277 h 275053"/>
                <a:gd name="connsiteX228" fmla="*/ 308515 w 403517"/>
                <a:gd name="connsiteY228" fmla="*/ 87116 h 275053"/>
                <a:gd name="connsiteX229" fmla="*/ 308420 w 403517"/>
                <a:gd name="connsiteY229" fmla="*/ 89830 h 275053"/>
                <a:gd name="connsiteX230" fmla="*/ 307115 w 403517"/>
                <a:gd name="connsiteY230" fmla="*/ 92250 h 275053"/>
                <a:gd name="connsiteX231" fmla="*/ 304610 w 403517"/>
                <a:gd name="connsiteY231" fmla="*/ 95783 h 275053"/>
                <a:gd name="connsiteX232" fmla="*/ 303486 w 403517"/>
                <a:gd name="connsiteY232" fmla="*/ 96431 h 275053"/>
                <a:gd name="connsiteX233" fmla="*/ 302171 w 403517"/>
                <a:gd name="connsiteY233" fmla="*/ 96812 h 275053"/>
                <a:gd name="connsiteX234" fmla="*/ 298075 w 403517"/>
                <a:gd name="connsiteY234" fmla="*/ 97098 h 275053"/>
                <a:gd name="connsiteX235" fmla="*/ 297285 w 403517"/>
                <a:gd name="connsiteY235" fmla="*/ 98974 h 275053"/>
                <a:gd name="connsiteX236" fmla="*/ 297552 w 403517"/>
                <a:gd name="connsiteY236" fmla="*/ 100965 h 275053"/>
                <a:gd name="connsiteX237" fmla="*/ 299761 w 403517"/>
                <a:gd name="connsiteY237" fmla="*/ 103575 h 275053"/>
                <a:gd name="connsiteX238" fmla="*/ 301533 w 403517"/>
                <a:gd name="connsiteY238" fmla="*/ 106509 h 275053"/>
                <a:gd name="connsiteX239" fmla="*/ 299771 w 403517"/>
                <a:gd name="connsiteY239" fmla="*/ 109204 h 275053"/>
                <a:gd name="connsiteX240" fmla="*/ 296866 w 403517"/>
                <a:gd name="connsiteY240" fmla="*/ 111090 h 275053"/>
                <a:gd name="connsiteX241" fmla="*/ 294113 w 403517"/>
                <a:gd name="connsiteY241" fmla="*/ 112052 h 275053"/>
                <a:gd name="connsiteX242" fmla="*/ 289551 w 403517"/>
                <a:gd name="connsiteY242" fmla="*/ 111481 h 275053"/>
                <a:gd name="connsiteX243" fmla="*/ 284741 w 403517"/>
                <a:gd name="connsiteY243" fmla="*/ 111719 h 275053"/>
                <a:gd name="connsiteX244" fmla="*/ 283836 w 403517"/>
                <a:gd name="connsiteY244" fmla="*/ 112747 h 275053"/>
                <a:gd name="connsiteX245" fmla="*/ 283816 w 403517"/>
                <a:gd name="connsiteY245" fmla="*/ 114452 h 275053"/>
                <a:gd name="connsiteX246" fmla="*/ 283140 w 403517"/>
                <a:gd name="connsiteY246" fmla="*/ 115748 h 275053"/>
                <a:gd name="connsiteX247" fmla="*/ 282264 w 403517"/>
                <a:gd name="connsiteY247" fmla="*/ 116929 h 275053"/>
                <a:gd name="connsiteX248" fmla="*/ 279825 w 403517"/>
                <a:gd name="connsiteY248" fmla="*/ 119377 h 275053"/>
                <a:gd name="connsiteX249" fmla="*/ 277092 w 403517"/>
                <a:gd name="connsiteY249" fmla="*/ 121539 h 275053"/>
                <a:gd name="connsiteX250" fmla="*/ 273368 w 403517"/>
                <a:gd name="connsiteY250" fmla="*/ 123587 h 275053"/>
                <a:gd name="connsiteX251" fmla="*/ 272120 w 403517"/>
                <a:gd name="connsiteY251" fmla="*/ 124073 h 275053"/>
                <a:gd name="connsiteX252" fmla="*/ 268815 w 403517"/>
                <a:gd name="connsiteY252" fmla="*/ 124396 h 275053"/>
                <a:gd name="connsiteX253" fmla="*/ 265852 w 403517"/>
                <a:gd name="connsiteY253" fmla="*/ 125578 h 275053"/>
                <a:gd name="connsiteX254" fmla="*/ 264529 w 403517"/>
                <a:gd name="connsiteY254" fmla="*/ 126730 h 275053"/>
                <a:gd name="connsiteX255" fmla="*/ 263090 w 403517"/>
                <a:gd name="connsiteY255" fmla="*/ 127663 h 275053"/>
                <a:gd name="connsiteX256" fmla="*/ 259947 w 403517"/>
                <a:gd name="connsiteY256" fmla="*/ 128683 h 275053"/>
                <a:gd name="connsiteX257" fmla="*/ 256890 w 403517"/>
                <a:gd name="connsiteY257" fmla="*/ 130702 h 275053"/>
                <a:gd name="connsiteX258" fmla="*/ 255680 w 403517"/>
                <a:gd name="connsiteY258" fmla="*/ 131045 h 275053"/>
                <a:gd name="connsiteX259" fmla="*/ 249327 w 403517"/>
                <a:gd name="connsiteY259" fmla="*/ 131397 h 275053"/>
                <a:gd name="connsiteX260" fmla="*/ 240240 w 403517"/>
                <a:gd name="connsiteY260" fmla="*/ 131493 h 275053"/>
                <a:gd name="connsiteX261" fmla="*/ 237554 w 403517"/>
                <a:gd name="connsiteY261" fmla="*/ 131702 h 275053"/>
                <a:gd name="connsiteX262" fmla="*/ 234944 w 403517"/>
                <a:gd name="connsiteY262" fmla="*/ 131426 h 275053"/>
                <a:gd name="connsiteX263" fmla="*/ 233506 w 403517"/>
                <a:gd name="connsiteY263" fmla="*/ 130635 h 275053"/>
                <a:gd name="connsiteX264" fmla="*/ 230420 w 403517"/>
                <a:gd name="connsiteY264" fmla="*/ 127006 h 275053"/>
                <a:gd name="connsiteX265" fmla="*/ 227733 w 403517"/>
                <a:gd name="connsiteY265" fmla="*/ 125759 h 275053"/>
                <a:gd name="connsiteX266" fmla="*/ 224800 w 403517"/>
                <a:gd name="connsiteY266" fmla="*/ 125797 h 275053"/>
                <a:gd name="connsiteX267" fmla="*/ 220895 w 403517"/>
                <a:gd name="connsiteY267" fmla="*/ 127083 h 275053"/>
                <a:gd name="connsiteX268" fmla="*/ 220161 w 403517"/>
                <a:gd name="connsiteY268" fmla="*/ 126797 h 275053"/>
                <a:gd name="connsiteX269" fmla="*/ 212370 w 403517"/>
                <a:gd name="connsiteY269" fmla="*/ 121434 h 275053"/>
                <a:gd name="connsiteX270" fmla="*/ 210008 w 403517"/>
                <a:gd name="connsiteY270" fmla="*/ 120120 h 275053"/>
                <a:gd name="connsiteX271" fmla="*/ 207483 w 403517"/>
                <a:gd name="connsiteY271" fmla="*/ 119148 h 275053"/>
                <a:gd name="connsiteX272" fmla="*/ 204407 w 403517"/>
                <a:gd name="connsiteY272" fmla="*/ 118462 h 275053"/>
                <a:gd name="connsiteX273" fmla="*/ 201502 w 403517"/>
                <a:gd name="connsiteY273" fmla="*/ 117386 h 275053"/>
                <a:gd name="connsiteX274" fmla="*/ 199787 w 403517"/>
                <a:gd name="connsiteY274" fmla="*/ 114833 h 275053"/>
                <a:gd name="connsiteX275" fmla="*/ 199987 w 403517"/>
                <a:gd name="connsiteY275" fmla="*/ 111509 h 275053"/>
                <a:gd name="connsiteX276" fmla="*/ 202321 w 403517"/>
                <a:gd name="connsiteY276" fmla="*/ 109556 h 275053"/>
                <a:gd name="connsiteX277" fmla="*/ 205873 w 403517"/>
                <a:gd name="connsiteY277" fmla="*/ 110519 h 275053"/>
                <a:gd name="connsiteX278" fmla="*/ 207236 w 403517"/>
                <a:gd name="connsiteY278" fmla="*/ 110509 h 275053"/>
                <a:gd name="connsiteX279" fmla="*/ 208569 w 403517"/>
                <a:gd name="connsiteY279" fmla="*/ 109957 h 275053"/>
                <a:gd name="connsiteX280" fmla="*/ 210141 w 403517"/>
                <a:gd name="connsiteY280" fmla="*/ 110137 h 275053"/>
                <a:gd name="connsiteX281" fmla="*/ 211722 w 403517"/>
                <a:gd name="connsiteY281" fmla="*/ 110623 h 275053"/>
                <a:gd name="connsiteX282" fmla="*/ 217484 w 403517"/>
                <a:gd name="connsiteY282" fmla="*/ 109899 h 275053"/>
                <a:gd name="connsiteX283" fmla="*/ 220819 w 403517"/>
                <a:gd name="connsiteY283" fmla="*/ 110909 h 275053"/>
                <a:gd name="connsiteX284" fmla="*/ 224067 w 403517"/>
                <a:gd name="connsiteY284" fmla="*/ 112262 h 275053"/>
                <a:gd name="connsiteX285" fmla="*/ 227095 w 403517"/>
                <a:gd name="connsiteY285" fmla="*/ 112547 h 275053"/>
                <a:gd name="connsiteX286" fmla="*/ 230210 w 403517"/>
                <a:gd name="connsiteY286" fmla="*/ 112262 h 275053"/>
                <a:gd name="connsiteX287" fmla="*/ 234382 w 403517"/>
                <a:gd name="connsiteY287" fmla="*/ 110738 h 275053"/>
                <a:gd name="connsiteX288" fmla="*/ 235706 w 403517"/>
                <a:gd name="connsiteY288" fmla="*/ 110938 h 275053"/>
                <a:gd name="connsiteX289" fmla="*/ 239725 w 403517"/>
                <a:gd name="connsiteY289" fmla="*/ 110947 h 275053"/>
                <a:gd name="connsiteX290" fmla="*/ 243240 w 403517"/>
                <a:gd name="connsiteY290" fmla="*/ 108909 h 275053"/>
                <a:gd name="connsiteX291" fmla="*/ 244555 w 403517"/>
                <a:gd name="connsiteY291" fmla="*/ 100689 h 275053"/>
                <a:gd name="connsiteX292" fmla="*/ 245450 w 403517"/>
                <a:gd name="connsiteY292" fmla="*/ 97889 h 275053"/>
                <a:gd name="connsiteX293" fmla="*/ 246650 w 403517"/>
                <a:gd name="connsiteY293" fmla="*/ 97279 h 275053"/>
                <a:gd name="connsiteX294" fmla="*/ 247508 w 403517"/>
                <a:gd name="connsiteY294" fmla="*/ 97450 h 275053"/>
                <a:gd name="connsiteX295" fmla="*/ 248793 w 403517"/>
                <a:gd name="connsiteY295" fmla="*/ 98850 h 275053"/>
                <a:gd name="connsiteX296" fmla="*/ 247145 w 403517"/>
                <a:gd name="connsiteY296" fmla="*/ 100594 h 275053"/>
                <a:gd name="connsiteX297" fmla="*/ 246422 w 403517"/>
                <a:gd name="connsiteY297" fmla="*/ 101937 h 275053"/>
                <a:gd name="connsiteX298" fmla="*/ 246183 w 403517"/>
                <a:gd name="connsiteY298" fmla="*/ 105213 h 275053"/>
                <a:gd name="connsiteX299" fmla="*/ 247088 w 403517"/>
                <a:gd name="connsiteY299" fmla="*/ 108395 h 275053"/>
                <a:gd name="connsiteX300" fmla="*/ 249146 w 403517"/>
                <a:gd name="connsiteY300" fmla="*/ 110919 h 275053"/>
                <a:gd name="connsiteX301" fmla="*/ 252232 w 403517"/>
                <a:gd name="connsiteY301" fmla="*/ 111242 h 275053"/>
                <a:gd name="connsiteX302" fmla="*/ 255061 w 403517"/>
                <a:gd name="connsiteY302" fmla="*/ 109576 h 275053"/>
                <a:gd name="connsiteX303" fmla="*/ 258137 w 403517"/>
                <a:gd name="connsiteY303" fmla="*/ 109223 h 275053"/>
                <a:gd name="connsiteX304" fmla="*/ 260976 w 403517"/>
                <a:gd name="connsiteY304" fmla="*/ 110842 h 275053"/>
                <a:gd name="connsiteX305" fmla="*/ 263890 w 403517"/>
                <a:gd name="connsiteY305" fmla="*/ 110566 h 275053"/>
                <a:gd name="connsiteX306" fmla="*/ 265224 w 403517"/>
                <a:gd name="connsiteY306" fmla="*/ 109509 h 275053"/>
                <a:gd name="connsiteX307" fmla="*/ 266776 w 403517"/>
                <a:gd name="connsiteY307" fmla="*/ 109052 h 275053"/>
                <a:gd name="connsiteX308" fmla="*/ 268320 w 403517"/>
                <a:gd name="connsiteY308" fmla="*/ 108880 h 275053"/>
                <a:gd name="connsiteX309" fmla="*/ 269720 w 403517"/>
                <a:gd name="connsiteY309" fmla="*/ 108252 h 275053"/>
                <a:gd name="connsiteX310" fmla="*/ 271577 w 403517"/>
                <a:gd name="connsiteY310" fmla="*/ 105499 h 275053"/>
                <a:gd name="connsiteX311" fmla="*/ 272815 w 403517"/>
                <a:gd name="connsiteY311" fmla="*/ 102403 h 275053"/>
                <a:gd name="connsiteX312" fmla="*/ 274663 w 403517"/>
                <a:gd name="connsiteY312" fmla="*/ 99965 h 275053"/>
                <a:gd name="connsiteX313" fmla="*/ 279702 w 403517"/>
                <a:gd name="connsiteY313" fmla="*/ 95898 h 275053"/>
                <a:gd name="connsiteX314" fmla="*/ 281159 w 403517"/>
                <a:gd name="connsiteY314" fmla="*/ 95393 h 275053"/>
                <a:gd name="connsiteX315" fmla="*/ 282731 w 403517"/>
                <a:gd name="connsiteY315" fmla="*/ 95117 h 275053"/>
                <a:gd name="connsiteX316" fmla="*/ 286274 w 403517"/>
                <a:gd name="connsiteY316" fmla="*/ 95298 h 275053"/>
                <a:gd name="connsiteX317" fmla="*/ 288913 w 403517"/>
                <a:gd name="connsiteY317" fmla="*/ 93850 h 275053"/>
                <a:gd name="connsiteX318" fmla="*/ 289113 w 403517"/>
                <a:gd name="connsiteY318" fmla="*/ 90592 h 275053"/>
                <a:gd name="connsiteX319" fmla="*/ 288731 w 403517"/>
                <a:gd name="connsiteY319" fmla="*/ 87287 h 275053"/>
                <a:gd name="connsiteX320" fmla="*/ 285722 w 403517"/>
                <a:gd name="connsiteY320" fmla="*/ 79524 h 275053"/>
                <a:gd name="connsiteX321" fmla="*/ 285522 w 403517"/>
                <a:gd name="connsiteY321" fmla="*/ 78296 h 275053"/>
                <a:gd name="connsiteX322" fmla="*/ 285950 w 403517"/>
                <a:gd name="connsiteY322" fmla="*/ 76914 h 275053"/>
                <a:gd name="connsiteX323" fmla="*/ 286827 w 403517"/>
                <a:gd name="connsiteY323" fmla="*/ 75676 h 275053"/>
                <a:gd name="connsiteX324" fmla="*/ 289789 w 403517"/>
                <a:gd name="connsiteY324" fmla="*/ 75657 h 275053"/>
                <a:gd name="connsiteX325" fmla="*/ 292875 w 403517"/>
                <a:gd name="connsiteY325" fmla="*/ 76105 h 275053"/>
                <a:gd name="connsiteX326" fmla="*/ 294094 w 403517"/>
                <a:gd name="connsiteY326" fmla="*/ 77276 h 275053"/>
                <a:gd name="connsiteX327" fmla="*/ 295466 w 403517"/>
                <a:gd name="connsiteY327" fmla="*/ 78257 h 275053"/>
                <a:gd name="connsiteX328" fmla="*/ 342072 w 403517"/>
                <a:gd name="connsiteY328" fmla="*/ 73000 h 275053"/>
                <a:gd name="connsiteX329" fmla="*/ 341833 w 403517"/>
                <a:gd name="connsiteY329" fmla="*/ 73628 h 275053"/>
                <a:gd name="connsiteX330" fmla="*/ 340262 w 403517"/>
                <a:gd name="connsiteY330" fmla="*/ 72904 h 275053"/>
                <a:gd name="connsiteX331" fmla="*/ 341557 w 403517"/>
                <a:gd name="connsiteY331" fmla="*/ 71542 h 275053"/>
                <a:gd name="connsiteX332" fmla="*/ 342176 w 403517"/>
                <a:gd name="connsiteY332" fmla="*/ 71447 h 275053"/>
                <a:gd name="connsiteX333" fmla="*/ 342072 w 403517"/>
                <a:gd name="connsiteY333" fmla="*/ 73000 h 275053"/>
                <a:gd name="connsiteX334" fmla="*/ 315649 w 403517"/>
                <a:gd name="connsiteY334" fmla="*/ 47301 h 275053"/>
                <a:gd name="connsiteX335" fmla="*/ 315002 w 403517"/>
                <a:gd name="connsiteY335" fmla="*/ 49635 h 275053"/>
                <a:gd name="connsiteX336" fmla="*/ 313363 w 403517"/>
                <a:gd name="connsiteY336" fmla="*/ 48263 h 275053"/>
                <a:gd name="connsiteX337" fmla="*/ 312249 w 403517"/>
                <a:gd name="connsiteY337" fmla="*/ 46291 h 275053"/>
                <a:gd name="connsiteX338" fmla="*/ 312954 w 403517"/>
                <a:gd name="connsiteY338" fmla="*/ 45415 h 275053"/>
                <a:gd name="connsiteX339" fmla="*/ 314792 w 403517"/>
                <a:gd name="connsiteY339" fmla="*/ 44891 h 275053"/>
                <a:gd name="connsiteX340" fmla="*/ 315649 w 403517"/>
                <a:gd name="connsiteY340" fmla="*/ 47301 h 275053"/>
                <a:gd name="connsiteX341" fmla="*/ 300371 w 403517"/>
                <a:gd name="connsiteY341" fmla="*/ 42358 h 275053"/>
                <a:gd name="connsiteX342" fmla="*/ 300085 w 403517"/>
                <a:gd name="connsiteY342" fmla="*/ 43701 h 275053"/>
                <a:gd name="connsiteX343" fmla="*/ 299247 w 403517"/>
                <a:gd name="connsiteY343" fmla="*/ 43624 h 275053"/>
                <a:gd name="connsiteX344" fmla="*/ 296952 w 403517"/>
                <a:gd name="connsiteY344" fmla="*/ 40995 h 275053"/>
                <a:gd name="connsiteX345" fmla="*/ 296504 w 403517"/>
                <a:gd name="connsiteY345" fmla="*/ 40310 h 275053"/>
                <a:gd name="connsiteX346" fmla="*/ 297047 w 403517"/>
                <a:gd name="connsiteY346" fmla="*/ 39653 h 275053"/>
                <a:gd name="connsiteX347" fmla="*/ 299714 w 403517"/>
                <a:gd name="connsiteY347" fmla="*/ 41586 h 275053"/>
                <a:gd name="connsiteX348" fmla="*/ 300371 w 403517"/>
                <a:gd name="connsiteY348" fmla="*/ 42358 h 275053"/>
                <a:gd name="connsiteX349" fmla="*/ 296580 w 403517"/>
                <a:gd name="connsiteY349" fmla="*/ 39233 h 275053"/>
                <a:gd name="connsiteX350" fmla="*/ 295942 w 403517"/>
                <a:gd name="connsiteY350" fmla="*/ 39233 h 275053"/>
                <a:gd name="connsiteX351" fmla="*/ 295846 w 403517"/>
                <a:gd name="connsiteY351" fmla="*/ 37109 h 275053"/>
                <a:gd name="connsiteX352" fmla="*/ 296285 w 403517"/>
                <a:gd name="connsiteY352" fmla="*/ 35995 h 275053"/>
                <a:gd name="connsiteX353" fmla="*/ 297771 w 403517"/>
                <a:gd name="connsiteY353" fmla="*/ 36776 h 275053"/>
                <a:gd name="connsiteX354" fmla="*/ 298018 w 403517"/>
                <a:gd name="connsiteY354" fmla="*/ 38671 h 275053"/>
                <a:gd name="connsiteX355" fmla="*/ 296580 w 403517"/>
                <a:gd name="connsiteY355" fmla="*/ 39233 h 275053"/>
                <a:gd name="connsiteX356" fmla="*/ 87125 w 403517"/>
                <a:gd name="connsiteY356" fmla="*/ 65437 h 275053"/>
                <a:gd name="connsiteX357" fmla="*/ 90497 w 403517"/>
                <a:gd name="connsiteY357" fmla="*/ 65513 h 275053"/>
                <a:gd name="connsiteX358" fmla="*/ 93879 w 403517"/>
                <a:gd name="connsiteY358" fmla="*/ 65103 h 275053"/>
                <a:gd name="connsiteX359" fmla="*/ 95269 w 403517"/>
                <a:gd name="connsiteY359" fmla="*/ 65284 h 275053"/>
                <a:gd name="connsiteX360" fmla="*/ 96641 w 403517"/>
                <a:gd name="connsiteY360" fmla="*/ 65704 h 275053"/>
                <a:gd name="connsiteX361" fmla="*/ 97889 w 403517"/>
                <a:gd name="connsiteY361" fmla="*/ 66504 h 275053"/>
                <a:gd name="connsiteX362" fmla="*/ 98517 w 403517"/>
                <a:gd name="connsiteY362" fmla="*/ 68037 h 275053"/>
                <a:gd name="connsiteX363" fmla="*/ 100622 w 403517"/>
                <a:gd name="connsiteY363" fmla="*/ 70171 h 275053"/>
                <a:gd name="connsiteX364" fmla="*/ 103594 w 403517"/>
                <a:gd name="connsiteY364" fmla="*/ 71133 h 275053"/>
                <a:gd name="connsiteX365" fmla="*/ 106423 w 403517"/>
                <a:gd name="connsiteY365" fmla="*/ 73066 h 275053"/>
                <a:gd name="connsiteX366" fmla="*/ 108966 w 403517"/>
                <a:gd name="connsiteY366" fmla="*/ 75371 h 275053"/>
                <a:gd name="connsiteX367" fmla="*/ 110833 w 403517"/>
                <a:gd name="connsiteY367" fmla="*/ 77695 h 275053"/>
                <a:gd name="connsiteX368" fmla="*/ 112957 w 403517"/>
                <a:gd name="connsiteY368" fmla="*/ 79658 h 275053"/>
                <a:gd name="connsiteX369" fmla="*/ 116167 w 403517"/>
                <a:gd name="connsiteY369" fmla="*/ 80486 h 275053"/>
                <a:gd name="connsiteX370" fmla="*/ 119549 w 403517"/>
                <a:gd name="connsiteY370" fmla="*/ 80620 h 275053"/>
                <a:gd name="connsiteX371" fmla="*/ 131112 w 403517"/>
                <a:gd name="connsiteY371" fmla="*/ 92288 h 275053"/>
                <a:gd name="connsiteX372" fmla="*/ 131674 w 403517"/>
                <a:gd name="connsiteY372" fmla="*/ 94088 h 275053"/>
                <a:gd name="connsiteX373" fmla="*/ 131807 w 403517"/>
                <a:gd name="connsiteY373" fmla="*/ 101746 h 275053"/>
                <a:gd name="connsiteX374" fmla="*/ 130531 w 403517"/>
                <a:gd name="connsiteY374" fmla="*/ 107728 h 275053"/>
                <a:gd name="connsiteX375" fmla="*/ 133408 w 403517"/>
                <a:gd name="connsiteY375" fmla="*/ 109566 h 275053"/>
                <a:gd name="connsiteX376" fmla="*/ 137332 w 403517"/>
                <a:gd name="connsiteY376" fmla="*/ 110252 h 275053"/>
                <a:gd name="connsiteX377" fmla="*/ 142837 w 403517"/>
                <a:gd name="connsiteY377" fmla="*/ 111528 h 275053"/>
                <a:gd name="connsiteX378" fmla="*/ 148133 w 403517"/>
                <a:gd name="connsiteY378" fmla="*/ 113433 h 275053"/>
                <a:gd name="connsiteX379" fmla="*/ 165002 w 403517"/>
                <a:gd name="connsiteY379" fmla="*/ 121510 h 275053"/>
                <a:gd name="connsiteX380" fmla="*/ 167317 w 403517"/>
                <a:gd name="connsiteY380" fmla="*/ 122196 h 275053"/>
                <a:gd name="connsiteX381" fmla="*/ 170717 w 403517"/>
                <a:gd name="connsiteY381" fmla="*/ 122463 h 275053"/>
                <a:gd name="connsiteX382" fmla="*/ 174146 w 403517"/>
                <a:gd name="connsiteY382" fmla="*/ 122349 h 275053"/>
                <a:gd name="connsiteX383" fmla="*/ 175375 w 403517"/>
                <a:gd name="connsiteY383" fmla="*/ 122758 h 275053"/>
                <a:gd name="connsiteX384" fmla="*/ 177946 w 403517"/>
                <a:gd name="connsiteY384" fmla="*/ 124225 h 275053"/>
                <a:gd name="connsiteX385" fmla="*/ 179232 w 403517"/>
                <a:gd name="connsiteY385" fmla="*/ 125187 h 275053"/>
                <a:gd name="connsiteX386" fmla="*/ 181537 w 403517"/>
                <a:gd name="connsiteY386" fmla="*/ 127797 h 275053"/>
                <a:gd name="connsiteX387" fmla="*/ 183595 w 403517"/>
                <a:gd name="connsiteY387" fmla="*/ 130635 h 275053"/>
                <a:gd name="connsiteX388" fmla="*/ 184481 w 403517"/>
                <a:gd name="connsiteY388" fmla="*/ 131445 h 275053"/>
                <a:gd name="connsiteX389" fmla="*/ 185518 w 403517"/>
                <a:gd name="connsiteY389" fmla="*/ 132074 h 275053"/>
                <a:gd name="connsiteX390" fmla="*/ 186119 w 403517"/>
                <a:gd name="connsiteY390" fmla="*/ 133617 h 275053"/>
                <a:gd name="connsiteX391" fmla="*/ 186919 w 403517"/>
                <a:gd name="connsiteY391" fmla="*/ 138379 h 275053"/>
                <a:gd name="connsiteX392" fmla="*/ 186680 w 403517"/>
                <a:gd name="connsiteY392" fmla="*/ 141351 h 275053"/>
                <a:gd name="connsiteX393" fmla="*/ 185738 w 403517"/>
                <a:gd name="connsiteY393" fmla="*/ 142456 h 275053"/>
                <a:gd name="connsiteX394" fmla="*/ 183042 w 403517"/>
                <a:gd name="connsiteY394" fmla="*/ 142989 h 275053"/>
                <a:gd name="connsiteX395" fmla="*/ 173593 w 403517"/>
                <a:gd name="connsiteY395" fmla="*/ 143494 h 275053"/>
                <a:gd name="connsiteX396" fmla="*/ 167269 w 403517"/>
                <a:gd name="connsiteY396" fmla="*/ 142942 h 275053"/>
                <a:gd name="connsiteX397" fmla="*/ 162839 w 403517"/>
                <a:gd name="connsiteY397" fmla="*/ 145942 h 275053"/>
                <a:gd name="connsiteX398" fmla="*/ 162716 w 403517"/>
                <a:gd name="connsiteY398" fmla="*/ 147256 h 275053"/>
                <a:gd name="connsiteX399" fmla="*/ 163030 w 403517"/>
                <a:gd name="connsiteY399" fmla="*/ 148476 h 275053"/>
                <a:gd name="connsiteX400" fmla="*/ 166878 w 403517"/>
                <a:gd name="connsiteY400" fmla="*/ 154848 h 275053"/>
                <a:gd name="connsiteX401" fmla="*/ 169145 w 403517"/>
                <a:gd name="connsiteY401" fmla="*/ 160506 h 275053"/>
                <a:gd name="connsiteX402" fmla="*/ 171022 w 403517"/>
                <a:gd name="connsiteY402" fmla="*/ 162801 h 275053"/>
                <a:gd name="connsiteX403" fmla="*/ 173831 w 403517"/>
                <a:gd name="connsiteY403" fmla="*/ 164668 h 275053"/>
                <a:gd name="connsiteX404" fmla="*/ 176336 w 403517"/>
                <a:gd name="connsiteY404" fmla="*/ 166878 h 275053"/>
                <a:gd name="connsiteX405" fmla="*/ 178641 w 403517"/>
                <a:gd name="connsiteY405" fmla="*/ 169421 h 275053"/>
                <a:gd name="connsiteX406" fmla="*/ 183432 w 403517"/>
                <a:gd name="connsiteY406" fmla="*/ 173850 h 275053"/>
                <a:gd name="connsiteX407" fmla="*/ 186033 w 403517"/>
                <a:gd name="connsiteY407" fmla="*/ 175498 h 275053"/>
                <a:gd name="connsiteX408" fmla="*/ 189090 w 403517"/>
                <a:gd name="connsiteY408" fmla="*/ 176508 h 275053"/>
                <a:gd name="connsiteX409" fmla="*/ 194177 w 403517"/>
                <a:gd name="connsiteY409" fmla="*/ 179946 h 275053"/>
                <a:gd name="connsiteX410" fmla="*/ 194853 w 403517"/>
                <a:gd name="connsiteY410" fmla="*/ 181461 h 275053"/>
                <a:gd name="connsiteX411" fmla="*/ 196301 w 403517"/>
                <a:gd name="connsiteY411" fmla="*/ 186242 h 275053"/>
                <a:gd name="connsiteX412" fmla="*/ 196930 w 403517"/>
                <a:gd name="connsiteY412" fmla="*/ 189490 h 275053"/>
                <a:gd name="connsiteX413" fmla="*/ 197025 w 403517"/>
                <a:gd name="connsiteY413" fmla="*/ 190833 h 275053"/>
                <a:gd name="connsiteX414" fmla="*/ 197387 w 403517"/>
                <a:gd name="connsiteY414" fmla="*/ 192034 h 275053"/>
                <a:gd name="connsiteX415" fmla="*/ 201863 w 403517"/>
                <a:gd name="connsiteY415" fmla="*/ 194986 h 275053"/>
                <a:gd name="connsiteX416" fmla="*/ 202854 w 403517"/>
                <a:gd name="connsiteY416" fmla="*/ 195805 h 275053"/>
                <a:gd name="connsiteX417" fmla="*/ 204845 w 403517"/>
                <a:gd name="connsiteY417" fmla="*/ 202359 h 275053"/>
                <a:gd name="connsiteX418" fmla="*/ 206378 w 403517"/>
                <a:gd name="connsiteY418" fmla="*/ 205407 h 275053"/>
                <a:gd name="connsiteX419" fmla="*/ 208959 w 403517"/>
                <a:gd name="connsiteY419" fmla="*/ 206483 h 275053"/>
                <a:gd name="connsiteX420" fmla="*/ 211960 w 403517"/>
                <a:gd name="connsiteY420" fmla="*/ 206416 h 275053"/>
                <a:gd name="connsiteX421" fmla="*/ 220123 w 403517"/>
                <a:gd name="connsiteY421" fmla="*/ 204464 h 275053"/>
                <a:gd name="connsiteX422" fmla="*/ 221304 w 403517"/>
                <a:gd name="connsiteY422" fmla="*/ 204397 h 275053"/>
                <a:gd name="connsiteX423" fmla="*/ 222818 w 403517"/>
                <a:gd name="connsiteY423" fmla="*/ 204844 h 275053"/>
                <a:gd name="connsiteX424" fmla="*/ 224143 w 403517"/>
                <a:gd name="connsiteY424" fmla="*/ 205911 h 275053"/>
                <a:gd name="connsiteX425" fmla="*/ 224580 w 403517"/>
                <a:gd name="connsiteY425" fmla="*/ 208864 h 275053"/>
                <a:gd name="connsiteX426" fmla="*/ 223295 w 403517"/>
                <a:gd name="connsiteY426" fmla="*/ 211969 h 275053"/>
                <a:gd name="connsiteX427" fmla="*/ 222942 w 403517"/>
                <a:gd name="connsiteY427" fmla="*/ 214951 h 275053"/>
                <a:gd name="connsiteX428" fmla="*/ 224552 w 403517"/>
                <a:gd name="connsiteY428" fmla="*/ 217399 h 275053"/>
                <a:gd name="connsiteX429" fmla="*/ 228715 w 403517"/>
                <a:gd name="connsiteY429" fmla="*/ 219303 h 275053"/>
                <a:gd name="connsiteX430" fmla="*/ 230238 w 403517"/>
                <a:gd name="connsiteY430" fmla="*/ 219828 h 275053"/>
                <a:gd name="connsiteX431" fmla="*/ 237725 w 403517"/>
                <a:gd name="connsiteY431" fmla="*/ 220437 h 275053"/>
                <a:gd name="connsiteX432" fmla="*/ 240668 w 403517"/>
                <a:gd name="connsiteY432" fmla="*/ 220951 h 275053"/>
                <a:gd name="connsiteX433" fmla="*/ 243554 w 403517"/>
                <a:gd name="connsiteY433" fmla="*/ 221780 h 275053"/>
                <a:gd name="connsiteX434" fmla="*/ 244545 w 403517"/>
                <a:gd name="connsiteY434" fmla="*/ 222523 h 275053"/>
                <a:gd name="connsiteX435" fmla="*/ 243850 w 403517"/>
                <a:gd name="connsiteY435" fmla="*/ 223838 h 275053"/>
                <a:gd name="connsiteX436" fmla="*/ 242345 w 403517"/>
                <a:gd name="connsiteY436" fmla="*/ 224485 h 275053"/>
                <a:gd name="connsiteX437" fmla="*/ 240630 w 403517"/>
                <a:gd name="connsiteY437" fmla="*/ 224742 h 275053"/>
                <a:gd name="connsiteX438" fmla="*/ 237877 w 403517"/>
                <a:gd name="connsiteY438" fmla="*/ 225695 h 275053"/>
                <a:gd name="connsiteX439" fmla="*/ 237925 w 403517"/>
                <a:gd name="connsiteY439" fmla="*/ 227390 h 275053"/>
                <a:gd name="connsiteX440" fmla="*/ 239478 w 403517"/>
                <a:gd name="connsiteY440" fmla="*/ 229152 h 275053"/>
                <a:gd name="connsiteX441" fmla="*/ 240897 w 403517"/>
                <a:gd name="connsiteY441" fmla="*/ 231277 h 275053"/>
                <a:gd name="connsiteX442" fmla="*/ 242088 w 403517"/>
                <a:gd name="connsiteY442" fmla="*/ 232048 h 275053"/>
                <a:gd name="connsiteX443" fmla="*/ 243383 w 403517"/>
                <a:gd name="connsiteY443" fmla="*/ 232572 h 275053"/>
                <a:gd name="connsiteX444" fmla="*/ 246622 w 403517"/>
                <a:gd name="connsiteY444" fmla="*/ 233305 h 275053"/>
                <a:gd name="connsiteX445" fmla="*/ 249774 w 403517"/>
                <a:gd name="connsiteY445" fmla="*/ 234315 h 275053"/>
                <a:gd name="connsiteX446" fmla="*/ 251851 w 403517"/>
                <a:gd name="connsiteY446" fmla="*/ 235315 h 275053"/>
                <a:gd name="connsiteX447" fmla="*/ 253994 w 403517"/>
                <a:gd name="connsiteY447" fmla="*/ 236039 h 275053"/>
                <a:gd name="connsiteX448" fmla="*/ 258661 w 403517"/>
                <a:gd name="connsiteY448" fmla="*/ 236496 h 275053"/>
                <a:gd name="connsiteX449" fmla="*/ 262090 w 403517"/>
                <a:gd name="connsiteY449" fmla="*/ 237858 h 275053"/>
                <a:gd name="connsiteX450" fmla="*/ 266967 w 403517"/>
                <a:gd name="connsiteY450" fmla="*/ 237287 h 275053"/>
                <a:gd name="connsiteX451" fmla="*/ 262747 w 403517"/>
                <a:gd name="connsiteY451" fmla="*/ 239496 h 275053"/>
                <a:gd name="connsiteX452" fmla="*/ 261290 w 403517"/>
                <a:gd name="connsiteY452" fmla="*/ 240039 h 275053"/>
                <a:gd name="connsiteX453" fmla="*/ 256194 w 403517"/>
                <a:gd name="connsiteY453" fmla="*/ 239211 h 275053"/>
                <a:gd name="connsiteX454" fmla="*/ 255232 w 403517"/>
                <a:gd name="connsiteY454" fmla="*/ 240068 h 275053"/>
                <a:gd name="connsiteX455" fmla="*/ 257337 w 403517"/>
                <a:gd name="connsiteY455" fmla="*/ 242411 h 275053"/>
                <a:gd name="connsiteX456" fmla="*/ 260452 w 403517"/>
                <a:gd name="connsiteY456" fmla="*/ 243983 h 275053"/>
                <a:gd name="connsiteX457" fmla="*/ 261566 w 403517"/>
                <a:gd name="connsiteY457" fmla="*/ 244897 h 275053"/>
                <a:gd name="connsiteX458" fmla="*/ 260785 w 403517"/>
                <a:gd name="connsiteY458" fmla="*/ 245964 h 275053"/>
                <a:gd name="connsiteX459" fmla="*/ 257156 w 403517"/>
                <a:gd name="connsiteY459" fmla="*/ 248107 h 275053"/>
                <a:gd name="connsiteX460" fmla="*/ 255641 w 403517"/>
                <a:gd name="connsiteY460" fmla="*/ 248421 h 275053"/>
                <a:gd name="connsiteX461" fmla="*/ 252812 w 403517"/>
                <a:gd name="connsiteY461" fmla="*/ 248593 h 275053"/>
                <a:gd name="connsiteX462" fmla="*/ 248069 w 403517"/>
                <a:gd name="connsiteY462" fmla="*/ 247669 h 275053"/>
                <a:gd name="connsiteX463" fmla="*/ 244707 w 403517"/>
                <a:gd name="connsiteY463" fmla="*/ 246488 h 275053"/>
                <a:gd name="connsiteX464" fmla="*/ 243764 w 403517"/>
                <a:gd name="connsiteY464" fmla="*/ 244878 h 275053"/>
                <a:gd name="connsiteX465" fmla="*/ 242869 w 403517"/>
                <a:gd name="connsiteY465" fmla="*/ 243935 h 275053"/>
                <a:gd name="connsiteX466" fmla="*/ 239839 w 403517"/>
                <a:gd name="connsiteY466" fmla="*/ 241668 h 275053"/>
                <a:gd name="connsiteX467" fmla="*/ 237677 w 403517"/>
                <a:gd name="connsiteY467" fmla="*/ 240430 h 275053"/>
                <a:gd name="connsiteX468" fmla="*/ 234935 w 403517"/>
                <a:gd name="connsiteY468" fmla="*/ 240011 h 275053"/>
                <a:gd name="connsiteX469" fmla="*/ 232067 w 403517"/>
                <a:gd name="connsiteY469" fmla="*/ 240030 h 275053"/>
                <a:gd name="connsiteX470" fmla="*/ 226943 w 403517"/>
                <a:gd name="connsiteY470" fmla="*/ 238715 h 275053"/>
                <a:gd name="connsiteX471" fmla="*/ 215827 w 403517"/>
                <a:gd name="connsiteY471" fmla="*/ 237782 h 275053"/>
                <a:gd name="connsiteX472" fmla="*/ 213179 w 403517"/>
                <a:gd name="connsiteY472" fmla="*/ 237211 h 275053"/>
                <a:gd name="connsiteX473" fmla="*/ 209845 w 403517"/>
                <a:gd name="connsiteY473" fmla="*/ 235401 h 275053"/>
                <a:gd name="connsiteX474" fmla="*/ 208274 w 403517"/>
                <a:gd name="connsiteY474" fmla="*/ 235144 h 275053"/>
                <a:gd name="connsiteX475" fmla="*/ 206588 w 403517"/>
                <a:gd name="connsiteY475" fmla="*/ 235715 h 275053"/>
                <a:gd name="connsiteX476" fmla="*/ 202292 w 403517"/>
                <a:gd name="connsiteY476" fmla="*/ 236068 h 275053"/>
                <a:gd name="connsiteX477" fmla="*/ 201035 w 403517"/>
                <a:gd name="connsiteY477" fmla="*/ 235906 h 275053"/>
                <a:gd name="connsiteX478" fmla="*/ 197968 w 403517"/>
                <a:gd name="connsiteY478" fmla="*/ 234363 h 275053"/>
                <a:gd name="connsiteX479" fmla="*/ 194815 w 403517"/>
                <a:gd name="connsiteY479" fmla="*/ 233791 h 275053"/>
                <a:gd name="connsiteX480" fmla="*/ 193491 w 403517"/>
                <a:gd name="connsiteY480" fmla="*/ 234258 h 275053"/>
                <a:gd name="connsiteX481" fmla="*/ 192157 w 403517"/>
                <a:gd name="connsiteY481" fmla="*/ 234363 h 275053"/>
                <a:gd name="connsiteX482" fmla="*/ 187843 w 403517"/>
                <a:gd name="connsiteY482" fmla="*/ 233258 h 275053"/>
                <a:gd name="connsiteX483" fmla="*/ 184595 w 403517"/>
                <a:gd name="connsiteY483" fmla="*/ 232791 h 275053"/>
                <a:gd name="connsiteX484" fmla="*/ 181928 w 403517"/>
                <a:gd name="connsiteY484" fmla="*/ 231248 h 275053"/>
                <a:gd name="connsiteX485" fmla="*/ 180480 w 403517"/>
                <a:gd name="connsiteY485" fmla="*/ 229810 h 275053"/>
                <a:gd name="connsiteX486" fmla="*/ 178841 w 403517"/>
                <a:gd name="connsiteY486" fmla="*/ 228533 h 275053"/>
                <a:gd name="connsiteX487" fmla="*/ 177327 w 403517"/>
                <a:gd name="connsiteY487" fmla="*/ 225247 h 275053"/>
                <a:gd name="connsiteX488" fmla="*/ 174974 w 403517"/>
                <a:gd name="connsiteY488" fmla="*/ 222132 h 275053"/>
                <a:gd name="connsiteX489" fmla="*/ 172041 w 403517"/>
                <a:gd name="connsiteY489" fmla="*/ 219570 h 275053"/>
                <a:gd name="connsiteX490" fmla="*/ 165773 w 403517"/>
                <a:gd name="connsiteY490" fmla="*/ 215436 h 275053"/>
                <a:gd name="connsiteX491" fmla="*/ 164516 w 403517"/>
                <a:gd name="connsiteY491" fmla="*/ 214408 h 275053"/>
                <a:gd name="connsiteX492" fmla="*/ 162059 w 403517"/>
                <a:gd name="connsiteY492" fmla="*/ 210626 h 275053"/>
                <a:gd name="connsiteX493" fmla="*/ 162192 w 403517"/>
                <a:gd name="connsiteY493" fmla="*/ 208112 h 275053"/>
                <a:gd name="connsiteX494" fmla="*/ 163087 w 403517"/>
                <a:gd name="connsiteY494" fmla="*/ 205578 h 275053"/>
                <a:gd name="connsiteX495" fmla="*/ 161735 w 403517"/>
                <a:gd name="connsiteY495" fmla="*/ 206445 h 275053"/>
                <a:gd name="connsiteX496" fmla="*/ 160211 w 403517"/>
                <a:gd name="connsiteY496" fmla="*/ 206330 h 275053"/>
                <a:gd name="connsiteX497" fmla="*/ 155943 w 403517"/>
                <a:gd name="connsiteY497" fmla="*/ 204654 h 275053"/>
                <a:gd name="connsiteX498" fmla="*/ 154181 w 403517"/>
                <a:gd name="connsiteY498" fmla="*/ 202664 h 275053"/>
                <a:gd name="connsiteX499" fmla="*/ 151333 w 403517"/>
                <a:gd name="connsiteY499" fmla="*/ 197253 h 275053"/>
                <a:gd name="connsiteX500" fmla="*/ 149514 w 403517"/>
                <a:gd name="connsiteY500" fmla="*/ 194396 h 275053"/>
                <a:gd name="connsiteX501" fmla="*/ 145256 w 403517"/>
                <a:gd name="connsiteY501" fmla="*/ 189347 h 275053"/>
                <a:gd name="connsiteX502" fmla="*/ 144028 w 403517"/>
                <a:gd name="connsiteY502" fmla="*/ 186357 h 275053"/>
                <a:gd name="connsiteX503" fmla="*/ 142237 w 403517"/>
                <a:gd name="connsiteY503" fmla="*/ 183737 h 275053"/>
                <a:gd name="connsiteX504" fmla="*/ 141141 w 403517"/>
                <a:gd name="connsiteY504" fmla="*/ 182766 h 275053"/>
                <a:gd name="connsiteX505" fmla="*/ 140227 w 403517"/>
                <a:gd name="connsiteY505" fmla="*/ 181642 h 275053"/>
                <a:gd name="connsiteX506" fmla="*/ 139418 w 403517"/>
                <a:gd name="connsiteY506" fmla="*/ 180184 h 275053"/>
                <a:gd name="connsiteX507" fmla="*/ 138208 w 403517"/>
                <a:gd name="connsiteY507" fmla="*/ 179175 h 275053"/>
                <a:gd name="connsiteX508" fmla="*/ 132265 w 403517"/>
                <a:gd name="connsiteY508" fmla="*/ 176936 h 275053"/>
                <a:gd name="connsiteX509" fmla="*/ 131226 w 403517"/>
                <a:gd name="connsiteY509" fmla="*/ 176231 h 275053"/>
                <a:gd name="connsiteX510" fmla="*/ 130073 w 403517"/>
                <a:gd name="connsiteY510" fmla="*/ 175860 h 275053"/>
                <a:gd name="connsiteX511" fmla="*/ 125654 w 403517"/>
                <a:gd name="connsiteY511" fmla="*/ 175631 h 275053"/>
                <a:gd name="connsiteX512" fmla="*/ 123092 w 403517"/>
                <a:gd name="connsiteY512" fmla="*/ 175260 h 275053"/>
                <a:gd name="connsiteX513" fmla="*/ 118272 w 403517"/>
                <a:gd name="connsiteY513" fmla="*/ 173422 h 275053"/>
                <a:gd name="connsiteX514" fmla="*/ 115777 w 403517"/>
                <a:gd name="connsiteY514" fmla="*/ 172869 h 275053"/>
                <a:gd name="connsiteX515" fmla="*/ 112786 w 403517"/>
                <a:gd name="connsiteY515" fmla="*/ 172517 h 275053"/>
                <a:gd name="connsiteX516" fmla="*/ 109881 w 403517"/>
                <a:gd name="connsiteY516" fmla="*/ 171821 h 275053"/>
                <a:gd name="connsiteX517" fmla="*/ 108471 w 403517"/>
                <a:gd name="connsiteY517" fmla="*/ 171136 h 275053"/>
                <a:gd name="connsiteX518" fmla="*/ 107518 w 403517"/>
                <a:gd name="connsiteY518" fmla="*/ 169983 h 275053"/>
                <a:gd name="connsiteX519" fmla="*/ 106956 w 403517"/>
                <a:gd name="connsiteY519" fmla="*/ 167249 h 275053"/>
                <a:gd name="connsiteX520" fmla="*/ 104518 w 403517"/>
                <a:gd name="connsiteY520" fmla="*/ 167545 h 275053"/>
                <a:gd name="connsiteX521" fmla="*/ 102137 w 403517"/>
                <a:gd name="connsiteY521" fmla="*/ 167069 h 275053"/>
                <a:gd name="connsiteX522" fmla="*/ 99832 w 403517"/>
                <a:gd name="connsiteY522" fmla="*/ 166106 h 275053"/>
                <a:gd name="connsiteX523" fmla="*/ 97479 w 403517"/>
                <a:gd name="connsiteY523" fmla="*/ 165525 h 275053"/>
                <a:gd name="connsiteX524" fmla="*/ 95869 w 403517"/>
                <a:gd name="connsiteY524" fmla="*/ 166354 h 275053"/>
                <a:gd name="connsiteX525" fmla="*/ 95374 w 403517"/>
                <a:gd name="connsiteY525" fmla="*/ 168535 h 275053"/>
                <a:gd name="connsiteX526" fmla="*/ 94631 w 403517"/>
                <a:gd name="connsiteY526" fmla="*/ 168650 h 275053"/>
                <a:gd name="connsiteX527" fmla="*/ 93250 w 403517"/>
                <a:gd name="connsiteY527" fmla="*/ 168202 h 275053"/>
                <a:gd name="connsiteX528" fmla="*/ 92564 w 403517"/>
                <a:gd name="connsiteY528" fmla="*/ 168469 h 275053"/>
                <a:gd name="connsiteX529" fmla="*/ 91069 w 403517"/>
                <a:gd name="connsiteY529" fmla="*/ 169469 h 275053"/>
                <a:gd name="connsiteX530" fmla="*/ 89878 w 403517"/>
                <a:gd name="connsiteY530" fmla="*/ 170831 h 275053"/>
                <a:gd name="connsiteX531" fmla="*/ 87668 w 403517"/>
                <a:gd name="connsiteY531" fmla="*/ 170621 h 275053"/>
                <a:gd name="connsiteX532" fmla="*/ 83144 w 403517"/>
                <a:gd name="connsiteY532" fmla="*/ 169250 h 275053"/>
                <a:gd name="connsiteX533" fmla="*/ 81125 w 403517"/>
                <a:gd name="connsiteY533" fmla="*/ 168392 h 275053"/>
                <a:gd name="connsiteX534" fmla="*/ 79410 w 403517"/>
                <a:gd name="connsiteY534" fmla="*/ 166840 h 275053"/>
                <a:gd name="connsiteX535" fmla="*/ 77944 w 403517"/>
                <a:gd name="connsiteY535" fmla="*/ 165078 h 275053"/>
                <a:gd name="connsiteX536" fmla="*/ 76458 w 403517"/>
                <a:gd name="connsiteY536" fmla="*/ 163687 h 275053"/>
                <a:gd name="connsiteX537" fmla="*/ 74629 w 403517"/>
                <a:gd name="connsiteY537" fmla="*/ 162678 h 275053"/>
                <a:gd name="connsiteX538" fmla="*/ 76953 w 403517"/>
                <a:gd name="connsiteY538" fmla="*/ 165078 h 275053"/>
                <a:gd name="connsiteX539" fmla="*/ 82315 w 403517"/>
                <a:gd name="connsiteY539" fmla="*/ 175641 h 275053"/>
                <a:gd name="connsiteX540" fmla="*/ 80972 w 403517"/>
                <a:gd name="connsiteY540" fmla="*/ 175841 h 275053"/>
                <a:gd name="connsiteX541" fmla="*/ 79591 w 403517"/>
                <a:gd name="connsiteY541" fmla="*/ 175574 h 275053"/>
                <a:gd name="connsiteX542" fmla="*/ 80858 w 403517"/>
                <a:gd name="connsiteY542" fmla="*/ 177603 h 275053"/>
                <a:gd name="connsiteX543" fmla="*/ 79400 w 403517"/>
                <a:gd name="connsiteY543" fmla="*/ 177908 h 275053"/>
                <a:gd name="connsiteX544" fmla="*/ 77953 w 403517"/>
                <a:gd name="connsiteY544" fmla="*/ 177889 h 275053"/>
                <a:gd name="connsiteX545" fmla="*/ 74905 w 403517"/>
                <a:gd name="connsiteY545" fmla="*/ 177012 h 275053"/>
                <a:gd name="connsiteX546" fmla="*/ 71876 w 403517"/>
                <a:gd name="connsiteY546" fmla="*/ 176717 h 275053"/>
                <a:gd name="connsiteX547" fmla="*/ 70981 w 403517"/>
                <a:gd name="connsiteY547" fmla="*/ 177146 h 275053"/>
                <a:gd name="connsiteX548" fmla="*/ 71619 w 403517"/>
                <a:gd name="connsiteY548" fmla="*/ 177908 h 275053"/>
                <a:gd name="connsiteX549" fmla="*/ 72686 w 403517"/>
                <a:gd name="connsiteY549" fmla="*/ 180156 h 275053"/>
                <a:gd name="connsiteX550" fmla="*/ 73533 w 403517"/>
                <a:gd name="connsiteY550" fmla="*/ 182509 h 275053"/>
                <a:gd name="connsiteX551" fmla="*/ 69152 w 403517"/>
                <a:gd name="connsiteY551" fmla="*/ 183566 h 275053"/>
                <a:gd name="connsiteX552" fmla="*/ 64656 w 403517"/>
                <a:gd name="connsiteY552" fmla="*/ 184213 h 275053"/>
                <a:gd name="connsiteX553" fmla="*/ 59655 w 403517"/>
                <a:gd name="connsiteY553" fmla="*/ 185480 h 275053"/>
                <a:gd name="connsiteX554" fmla="*/ 54597 w 403517"/>
                <a:gd name="connsiteY554" fmla="*/ 185566 h 275053"/>
                <a:gd name="connsiteX555" fmla="*/ 52007 w 403517"/>
                <a:gd name="connsiteY555" fmla="*/ 184842 h 275053"/>
                <a:gd name="connsiteX556" fmla="*/ 49349 w 403517"/>
                <a:gd name="connsiteY556" fmla="*/ 184433 h 275053"/>
                <a:gd name="connsiteX557" fmla="*/ 46834 w 403517"/>
                <a:gd name="connsiteY557" fmla="*/ 184842 h 275053"/>
                <a:gd name="connsiteX558" fmla="*/ 44406 w 403517"/>
                <a:gd name="connsiteY558" fmla="*/ 185766 h 275053"/>
                <a:gd name="connsiteX559" fmla="*/ 42358 w 403517"/>
                <a:gd name="connsiteY559" fmla="*/ 185614 h 275053"/>
                <a:gd name="connsiteX560" fmla="*/ 41063 w 403517"/>
                <a:gd name="connsiteY560" fmla="*/ 183956 h 275053"/>
                <a:gd name="connsiteX561" fmla="*/ 40463 w 403517"/>
                <a:gd name="connsiteY561" fmla="*/ 182709 h 275053"/>
                <a:gd name="connsiteX562" fmla="*/ 39691 w 403517"/>
                <a:gd name="connsiteY562" fmla="*/ 181623 h 275053"/>
                <a:gd name="connsiteX563" fmla="*/ 37776 w 403517"/>
                <a:gd name="connsiteY563" fmla="*/ 181794 h 275053"/>
                <a:gd name="connsiteX564" fmla="*/ 35929 w 403517"/>
                <a:gd name="connsiteY564" fmla="*/ 182385 h 275053"/>
                <a:gd name="connsiteX565" fmla="*/ 39091 w 403517"/>
                <a:gd name="connsiteY565" fmla="*/ 182451 h 275053"/>
                <a:gd name="connsiteX566" fmla="*/ 40043 w 403517"/>
                <a:gd name="connsiteY566" fmla="*/ 183842 h 275053"/>
                <a:gd name="connsiteX567" fmla="*/ 40863 w 403517"/>
                <a:gd name="connsiteY567" fmla="*/ 185518 h 275053"/>
                <a:gd name="connsiteX568" fmla="*/ 43101 w 403517"/>
                <a:gd name="connsiteY568" fmla="*/ 187042 h 275053"/>
                <a:gd name="connsiteX569" fmla="*/ 45797 w 403517"/>
                <a:gd name="connsiteY569" fmla="*/ 186137 h 275053"/>
                <a:gd name="connsiteX570" fmla="*/ 51731 w 403517"/>
                <a:gd name="connsiteY570" fmla="*/ 186385 h 275053"/>
                <a:gd name="connsiteX571" fmla="*/ 57493 w 403517"/>
                <a:gd name="connsiteY571" fmla="*/ 189043 h 275053"/>
                <a:gd name="connsiteX572" fmla="*/ 58864 w 403517"/>
                <a:gd name="connsiteY572" fmla="*/ 189347 h 275053"/>
                <a:gd name="connsiteX573" fmla="*/ 60122 w 403517"/>
                <a:gd name="connsiteY573" fmla="*/ 189871 h 275053"/>
                <a:gd name="connsiteX574" fmla="*/ 63094 w 403517"/>
                <a:gd name="connsiteY574" fmla="*/ 192491 h 275053"/>
                <a:gd name="connsiteX575" fmla="*/ 65332 w 403517"/>
                <a:gd name="connsiteY575" fmla="*/ 194872 h 275053"/>
                <a:gd name="connsiteX576" fmla="*/ 67218 w 403517"/>
                <a:gd name="connsiteY576" fmla="*/ 197596 h 275053"/>
                <a:gd name="connsiteX577" fmla="*/ 67618 w 403517"/>
                <a:gd name="connsiteY577" fmla="*/ 198663 h 275053"/>
                <a:gd name="connsiteX578" fmla="*/ 67485 w 403517"/>
                <a:gd name="connsiteY578" fmla="*/ 201520 h 275053"/>
                <a:gd name="connsiteX579" fmla="*/ 66913 w 403517"/>
                <a:gd name="connsiteY579" fmla="*/ 202940 h 275053"/>
                <a:gd name="connsiteX580" fmla="*/ 63189 w 403517"/>
                <a:gd name="connsiteY580" fmla="*/ 204949 h 275053"/>
                <a:gd name="connsiteX581" fmla="*/ 59217 w 403517"/>
                <a:gd name="connsiteY581" fmla="*/ 206473 h 275053"/>
                <a:gd name="connsiteX582" fmla="*/ 53359 w 403517"/>
                <a:gd name="connsiteY582" fmla="*/ 209436 h 275053"/>
                <a:gd name="connsiteX583" fmla="*/ 47692 w 403517"/>
                <a:gd name="connsiteY583" fmla="*/ 212808 h 275053"/>
                <a:gd name="connsiteX584" fmla="*/ 44711 w 403517"/>
                <a:gd name="connsiteY584" fmla="*/ 212150 h 275053"/>
                <a:gd name="connsiteX585" fmla="*/ 42025 w 403517"/>
                <a:gd name="connsiteY585" fmla="*/ 210360 h 275053"/>
                <a:gd name="connsiteX586" fmla="*/ 40986 w 403517"/>
                <a:gd name="connsiteY586" fmla="*/ 209874 h 275053"/>
                <a:gd name="connsiteX587" fmla="*/ 38215 w 403517"/>
                <a:gd name="connsiteY587" fmla="*/ 208902 h 275053"/>
                <a:gd name="connsiteX588" fmla="*/ 36529 w 403517"/>
                <a:gd name="connsiteY588" fmla="*/ 208550 h 275053"/>
                <a:gd name="connsiteX589" fmla="*/ 29823 w 403517"/>
                <a:gd name="connsiteY589" fmla="*/ 209312 h 275053"/>
                <a:gd name="connsiteX590" fmla="*/ 23108 w 403517"/>
                <a:gd name="connsiteY590" fmla="*/ 209702 h 275053"/>
                <a:gd name="connsiteX591" fmla="*/ 20269 w 403517"/>
                <a:gd name="connsiteY591" fmla="*/ 209674 h 275053"/>
                <a:gd name="connsiteX592" fmla="*/ 17526 w 403517"/>
                <a:gd name="connsiteY592" fmla="*/ 209102 h 275053"/>
                <a:gd name="connsiteX593" fmla="*/ 14507 w 403517"/>
                <a:gd name="connsiteY593" fmla="*/ 208045 h 275053"/>
                <a:gd name="connsiteX594" fmla="*/ 11516 w 403517"/>
                <a:gd name="connsiteY594" fmla="*/ 208512 h 275053"/>
                <a:gd name="connsiteX595" fmla="*/ 9468 w 403517"/>
                <a:gd name="connsiteY595" fmla="*/ 209750 h 275053"/>
                <a:gd name="connsiteX596" fmla="*/ 7230 w 403517"/>
                <a:gd name="connsiteY596" fmla="*/ 209940 h 275053"/>
                <a:gd name="connsiteX597" fmla="*/ 3039 w 403517"/>
                <a:gd name="connsiteY597" fmla="*/ 207178 h 275053"/>
                <a:gd name="connsiteX598" fmla="*/ 3029 w 403517"/>
                <a:gd name="connsiteY598" fmla="*/ 206826 h 275053"/>
                <a:gd name="connsiteX599" fmla="*/ 3029 w 403517"/>
                <a:gd name="connsiteY599" fmla="*/ 201358 h 275053"/>
                <a:gd name="connsiteX600" fmla="*/ 3029 w 403517"/>
                <a:gd name="connsiteY600" fmla="*/ 195901 h 275053"/>
                <a:gd name="connsiteX601" fmla="*/ 3029 w 403517"/>
                <a:gd name="connsiteY601" fmla="*/ 190443 h 275053"/>
                <a:gd name="connsiteX602" fmla="*/ 3020 w 403517"/>
                <a:gd name="connsiteY602" fmla="*/ 184985 h 275053"/>
                <a:gd name="connsiteX603" fmla="*/ 3020 w 403517"/>
                <a:gd name="connsiteY603" fmla="*/ 179527 h 275053"/>
                <a:gd name="connsiteX604" fmla="*/ 3020 w 403517"/>
                <a:gd name="connsiteY604" fmla="*/ 174079 h 275053"/>
                <a:gd name="connsiteX605" fmla="*/ 3020 w 403517"/>
                <a:gd name="connsiteY605" fmla="*/ 168631 h 275053"/>
                <a:gd name="connsiteX606" fmla="*/ 3020 w 403517"/>
                <a:gd name="connsiteY606" fmla="*/ 163182 h 275053"/>
                <a:gd name="connsiteX607" fmla="*/ 3010 w 403517"/>
                <a:gd name="connsiteY607" fmla="*/ 157734 h 275053"/>
                <a:gd name="connsiteX608" fmla="*/ 3010 w 403517"/>
                <a:gd name="connsiteY608" fmla="*/ 152295 h 275053"/>
                <a:gd name="connsiteX609" fmla="*/ 3010 w 403517"/>
                <a:gd name="connsiteY609" fmla="*/ 147818 h 275053"/>
                <a:gd name="connsiteX610" fmla="*/ 1524 w 403517"/>
                <a:gd name="connsiteY610" fmla="*/ 146075 h 275053"/>
                <a:gd name="connsiteX611" fmla="*/ 0 w 403517"/>
                <a:gd name="connsiteY611" fmla="*/ 143399 h 275053"/>
                <a:gd name="connsiteX612" fmla="*/ 324 w 403517"/>
                <a:gd name="connsiteY612" fmla="*/ 139960 h 275053"/>
                <a:gd name="connsiteX613" fmla="*/ 2172 w 403517"/>
                <a:gd name="connsiteY613" fmla="*/ 135712 h 275053"/>
                <a:gd name="connsiteX614" fmla="*/ 3000 w 403517"/>
                <a:gd name="connsiteY614" fmla="*/ 132874 h 275053"/>
                <a:gd name="connsiteX615" fmla="*/ 3000 w 403517"/>
                <a:gd name="connsiteY615" fmla="*/ 130559 h 275053"/>
                <a:gd name="connsiteX616" fmla="*/ 3000 w 403517"/>
                <a:gd name="connsiteY616" fmla="*/ 125130 h 275053"/>
                <a:gd name="connsiteX617" fmla="*/ 3000 w 403517"/>
                <a:gd name="connsiteY617" fmla="*/ 119701 h 275053"/>
                <a:gd name="connsiteX618" fmla="*/ 2991 w 403517"/>
                <a:gd name="connsiteY618" fmla="*/ 114272 h 275053"/>
                <a:gd name="connsiteX619" fmla="*/ 2991 w 403517"/>
                <a:gd name="connsiteY619" fmla="*/ 108852 h 275053"/>
                <a:gd name="connsiteX620" fmla="*/ 2991 w 403517"/>
                <a:gd name="connsiteY620" fmla="*/ 103432 h 275053"/>
                <a:gd name="connsiteX621" fmla="*/ 2991 w 403517"/>
                <a:gd name="connsiteY621" fmla="*/ 98012 h 275053"/>
                <a:gd name="connsiteX622" fmla="*/ 2991 w 403517"/>
                <a:gd name="connsiteY622" fmla="*/ 92593 h 275053"/>
                <a:gd name="connsiteX623" fmla="*/ 2981 w 403517"/>
                <a:gd name="connsiteY623" fmla="*/ 87173 h 275053"/>
                <a:gd name="connsiteX624" fmla="*/ 2981 w 403517"/>
                <a:gd name="connsiteY624" fmla="*/ 81762 h 275053"/>
                <a:gd name="connsiteX625" fmla="*/ 2981 w 403517"/>
                <a:gd name="connsiteY625" fmla="*/ 76352 h 275053"/>
                <a:gd name="connsiteX626" fmla="*/ 2981 w 403517"/>
                <a:gd name="connsiteY626" fmla="*/ 70942 h 275053"/>
                <a:gd name="connsiteX627" fmla="*/ 2981 w 403517"/>
                <a:gd name="connsiteY627" fmla="*/ 65532 h 275053"/>
                <a:gd name="connsiteX628" fmla="*/ 2972 w 403517"/>
                <a:gd name="connsiteY628" fmla="*/ 60122 h 275053"/>
                <a:gd name="connsiteX629" fmla="*/ 2972 w 403517"/>
                <a:gd name="connsiteY629" fmla="*/ 54711 h 275053"/>
                <a:gd name="connsiteX630" fmla="*/ 2972 w 403517"/>
                <a:gd name="connsiteY630" fmla="*/ 49301 h 275053"/>
                <a:gd name="connsiteX631" fmla="*/ 2963 w 403517"/>
                <a:gd name="connsiteY631" fmla="*/ 43901 h 275053"/>
                <a:gd name="connsiteX632" fmla="*/ 2963 w 403517"/>
                <a:gd name="connsiteY632" fmla="*/ 38500 h 275053"/>
                <a:gd name="connsiteX633" fmla="*/ 2963 w 403517"/>
                <a:gd name="connsiteY633" fmla="*/ 35242 h 275053"/>
                <a:gd name="connsiteX634" fmla="*/ 2963 w 403517"/>
                <a:gd name="connsiteY634" fmla="*/ 33452 h 275053"/>
                <a:gd name="connsiteX635" fmla="*/ 2963 w 403517"/>
                <a:gd name="connsiteY635" fmla="*/ 33347 h 275053"/>
                <a:gd name="connsiteX636" fmla="*/ 3763 w 403517"/>
                <a:gd name="connsiteY636" fmla="*/ 33356 h 275053"/>
                <a:gd name="connsiteX637" fmla="*/ 6468 w 403517"/>
                <a:gd name="connsiteY637" fmla="*/ 33385 h 275053"/>
                <a:gd name="connsiteX638" fmla="*/ 8640 w 403517"/>
                <a:gd name="connsiteY638" fmla="*/ 33823 h 275053"/>
                <a:gd name="connsiteX639" fmla="*/ 22031 w 403517"/>
                <a:gd name="connsiteY639" fmla="*/ 39595 h 275053"/>
                <a:gd name="connsiteX640" fmla="*/ 26032 w 403517"/>
                <a:gd name="connsiteY640" fmla="*/ 41910 h 275053"/>
                <a:gd name="connsiteX641" fmla="*/ 27404 w 403517"/>
                <a:gd name="connsiteY641" fmla="*/ 42453 h 275053"/>
                <a:gd name="connsiteX642" fmla="*/ 28747 w 403517"/>
                <a:gd name="connsiteY642" fmla="*/ 42472 h 275053"/>
                <a:gd name="connsiteX643" fmla="*/ 30032 w 403517"/>
                <a:gd name="connsiteY643" fmla="*/ 42739 h 275053"/>
                <a:gd name="connsiteX644" fmla="*/ 36072 w 403517"/>
                <a:gd name="connsiteY644" fmla="*/ 45929 h 275053"/>
                <a:gd name="connsiteX645" fmla="*/ 45091 w 403517"/>
                <a:gd name="connsiteY645" fmla="*/ 49149 h 275053"/>
                <a:gd name="connsiteX646" fmla="*/ 54616 w 403517"/>
                <a:gd name="connsiteY646" fmla="*/ 52235 h 275053"/>
                <a:gd name="connsiteX647" fmla="*/ 57569 w 403517"/>
                <a:gd name="connsiteY647" fmla="*/ 52883 h 275053"/>
                <a:gd name="connsiteX648" fmla="*/ 60627 w 403517"/>
                <a:gd name="connsiteY648" fmla="*/ 53149 h 275053"/>
                <a:gd name="connsiteX649" fmla="*/ 67256 w 403517"/>
                <a:gd name="connsiteY649" fmla="*/ 54216 h 275053"/>
                <a:gd name="connsiteX650" fmla="*/ 70752 w 403517"/>
                <a:gd name="connsiteY650" fmla="*/ 55169 h 275053"/>
                <a:gd name="connsiteX651" fmla="*/ 75867 w 403517"/>
                <a:gd name="connsiteY651" fmla="*/ 58950 h 275053"/>
                <a:gd name="connsiteX652" fmla="*/ 78448 w 403517"/>
                <a:gd name="connsiteY652" fmla="*/ 60122 h 275053"/>
                <a:gd name="connsiteX653" fmla="*/ 80867 w 403517"/>
                <a:gd name="connsiteY653" fmla="*/ 62256 h 275053"/>
                <a:gd name="connsiteX654" fmla="*/ 84287 w 403517"/>
                <a:gd name="connsiteY654" fmla="*/ 64551 h 275053"/>
                <a:gd name="connsiteX655" fmla="*/ 85640 w 403517"/>
                <a:gd name="connsiteY655" fmla="*/ 65132 h 275053"/>
                <a:gd name="connsiteX656" fmla="*/ 87125 w 403517"/>
                <a:gd name="connsiteY656" fmla="*/ 65437 h 275053"/>
                <a:gd name="connsiteX657" fmla="*/ 323536 w 403517"/>
                <a:gd name="connsiteY657" fmla="*/ 90497 h 275053"/>
                <a:gd name="connsiteX658" fmla="*/ 321555 w 403517"/>
                <a:gd name="connsiteY658" fmla="*/ 92526 h 275053"/>
                <a:gd name="connsiteX659" fmla="*/ 320326 w 403517"/>
                <a:gd name="connsiteY659" fmla="*/ 90630 h 275053"/>
                <a:gd name="connsiteX660" fmla="*/ 318745 w 403517"/>
                <a:gd name="connsiteY660" fmla="*/ 88973 h 275053"/>
                <a:gd name="connsiteX661" fmla="*/ 317497 w 403517"/>
                <a:gd name="connsiteY661" fmla="*/ 87278 h 275053"/>
                <a:gd name="connsiteX662" fmla="*/ 315906 w 403517"/>
                <a:gd name="connsiteY662" fmla="*/ 83620 h 275053"/>
                <a:gd name="connsiteX663" fmla="*/ 315830 w 403517"/>
                <a:gd name="connsiteY663" fmla="*/ 81782 h 275053"/>
                <a:gd name="connsiteX664" fmla="*/ 316249 w 403517"/>
                <a:gd name="connsiteY664" fmla="*/ 79829 h 275053"/>
                <a:gd name="connsiteX665" fmla="*/ 316345 w 403517"/>
                <a:gd name="connsiteY665" fmla="*/ 77857 h 275053"/>
                <a:gd name="connsiteX666" fmla="*/ 315582 w 403517"/>
                <a:gd name="connsiteY666" fmla="*/ 73857 h 275053"/>
                <a:gd name="connsiteX667" fmla="*/ 313716 w 403517"/>
                <a:gd name="connsiteY667" fmla="*/ 70209 h 275053"/>
                <a:gd name="connsiteX668" fmla="*/ 307229 w 403517"/>
                <a:gd name="connsiteY668" fmla="*/ 61513 h 275053"/>
                <a:gd name="connsiteX669" fmla="*/ 305191 w 403517"/>
                <a:gd name="connsiteY669" fmla="*/ 59236 h 275053"/>
                <a:gd name="connsiteX670" fmla="*/ 302857 w 403517"/>
                <a:gd name="connsiteY670" fmla="*/ 57198 h 275053"/>
                <a:gd name="connsiteX671" fmla="*/ 301362 w 403517"/>
                <a:gd name="connsiteY671" fmla="*/ 56702 h 275053"/>
                <a:gd name="connsiteX672" fmla="*/ 298342 w 403517"/>
                <a:gd name="connsiteY672" fmla="*/ 56217 h 275053"/>
                <a:gd name="connsiteX673" fmla="*/ 296999 w 403517"/>
                <a:gd name="connsiteY673" fmla="*/ 55807 h 275053"/>
                <a:gd name="connsiteX674" fmla="*/ 294504 w 403517"/>
                <a:gd name="connsiteY674" fmla="*/ 54388 h 275053"/>
                <a:gd name="connsiteX675" fmla="*/ 292189 w 403517"/>
                <a:gd name="connsiteY675" fmla="*/ 52740 h 275053"/>
                <a:gd name="connsiteX676" fmla="*/ 286445 w 403517"/>
                <a:gd name="connsiteY676" fmla="*/ 47835 h 275053"/>
                <a:gd name="connsiteX677" fmla="*/ 283416 w 403517"/>
                <a:gd name="connsiteY677" fmla="*/ 46444 h 275053"/>
                <a:gd name="connsiteX678" fmla="*/ 281817 w 403517"/>
                <a:gd name="connsiteY678" fmla="*/ 44729 h 275053"/>
                <a:gd name="connsiteX679" fmla="*/ 272777 w 403517"/>
                <a:gd name="connsiteY679" fmla="*/ 39205 h 275053"/>
                <a:gd name="connsiteX680" fmla="*/ 270139 w 403517"/>
                <a:gd name="connsiteY680" fmla="*/ 37900 h 275053"/>
                <a:gd name="connsiteX681" fmla="*/ 266919 w 403517"/>
                <a:gd name="connsiteY681" fmla="*/ 37900 h 275053"/>
                <a:gd name="connsiteX682" fmla="*/ 264205 w 403517"/>
                <a:gd name="connsiteY682" fmla="*/ 36814 h 275053"/>
                <a:gd name="connsiteX683" fmla="*/ 266357 w 403517"/>
                <a:gd name="connsiteY683" fmla="*/ 36128 h 275053"/>
                <a:gd name="connsiteX684" fmla="*/ 266805 w 403517"/>
                <a:gd name="connsiteY684" fmla="*/ 34280 h 275053"/>
                <a:gd name="connsiteX685" fmla="*/ 266329 w 403517"/>
                <a:gd name="connsiteY685" fmla="*/ 32404 h 275053"/>
                <a:gd name="connsiteX686" fmla="*/ 270872 w 403517"/>
                <a:gd name="connsiteY686" fmla="*/ 35471 h 275053"/>
                <a:gd name="connsiteX687" fmla="*/ 275663 w 403517"/>
                <a:gd name="connsiteY687" fmla="*/ 38148 h 275053"/>
                <a:gd name="connsiteX688" fmla="*/ 277054 w 403517"/>
                <a:gd name="connsiteY688" fmla="*/ 40310 h 275053"/>
                <a:gd name="connsiteX689" fmla="*/ 279416 w 403517"/>
                <a:gd name="connsiteY689" fmla="*/ 40443 h 275053"/>
                <a:gd name="connsiteX690" fmla="*/ 283712 w 403517"/>
                <a:gd name="connsiteY690" fmla="*/ 42234 h 275053"/>
                <a:gd name="connsiteX691" fmla="*/ 286664 w 403517"/>
                <a:gd name="connsiteY691" fmla="*/ 43844 h 275053"/>
                <a:gd name="connsiteX692" fmla="*/ 289446 w 403517"/>
                <a:gd name="connsiteY692" fmla="*/ 45701 h 275053"/>
                <a:gd name="connsiteX693" fmla="*/ 292580 w 403517"/>
                <a:gd name="connsiteY693" fmla="*/ 48358 h 275053"/>
                <a:gd name="connsiteX694" fmla="*/ 298618 w 403517"/>
                <a:gd name="connsiteY694" fmla="*/ 50444 h 275053"/>
                <a:gd name="connsiteX695" fmla="*/ 299476 w 403517"/>
                <a:gd name="connsiteY695" fmla="*/ 51206 h 275053"/>
                <a:gd name="connsiteX696" fmla="*/ 302533 w 403517"/>
                <a:gd name="connsiteY696" fmla="*/ 54673 h 275053"/>
                <a:gd name="connsiteX697" fmla="*/ 306544 w 403517"/>
                <a:gd name="connsiteY697" fmla="*/ 57617 h 275053"/>
                <a:gd name="connsiteX698" fmla="*/ 307915 w 403517"/>
                <a:gd name="connsiteY698" fmla="*/ 59236 h 275053"/>
                <a:gd name="connsiteX699" fmla="*/ 324917 w 403517"/>
                <a:gd name="connsiteY699" fmla="*/ 73171 h 275053"/>
                <a:gd name="connsiteX700" fmla="*/ 327793 w 403517"/>
                <a:gd name="connsiteY700" fmla="*/ 77076 h 275053"/>
                <a:gd name="connsiteX701" fmla="*/ 328013 w 403517"/>
                <a:gd name="connsiteY701" fmla="*/ 79743 h 275053"/>
                <a:gd name="connsiteX702" fmla="*/ 327450 w 403517"/>
                <a:gd name="connsiteY702" fmla="*/ 80791 h 275053"/>
                <a:gd name="connsiteX703" fmla="*/ 325660 w 403517"/>
                <a:gd name="connsiteY703" fmla="*/ 83048 h 275053"/>
                <a:gd name="connsiteX704" fmla="*/ 325688 w 403517"/>
                <a:gd name="connsiteY704" fmla="*/ 85715 h 275053"/>
                <a:gd name="connsiteX705" fmla="*/ 325088 w 403517"/>
                <a:gd name="connsiteY705" fmla="*/ 88106 h 275053"/>
                <a:gd name="connsiteX706" fmla="*/ 323536 w 403517"/>
                <a:gd name="connsiteY706" fmla="*/ 90497 h 275053"/>
                <a:gd name="connsiteX707" fmla="*/ 255927 w 403517"/>
                <a:gd name="connsiteY707" fmla="*/ 34757 h 275053"/>
                <a:gd name="connsiteX708" fmla="*/ 250593 w 403517"/>
                <a:gd name="connsiteY708" fmla="*/ 35118 h 275053"/>
                <a:gd name="connsiteX709" fmla="*/ 248679 w 403517"/>
                <a:gd name="connsiteY709" fmla="*/ 34719 h 275053"/>
                <a:gd name="connsiteX710" fmla="*/ 246965 w 403517"/>
                <a:gd name="connsiteY710" fmla="*/ 33185 h 275053"/>
                <a:gd name="connsiteX711" fmla="*/ 245412 w 403517"/>
                <a:gd name="connsiteY711" fmla="*/ 30794 h 275053"/>
                <a:gd name="connsiteX712" fmla="*/ 243850 w 403517"/>
                <a:gd name="connsiteY712" fmla="*/ 30232 h 275053"/>
                <a:gd name="connsiteX713" fmla="*/ 243221 w 403517"/>
                <a:gd name="connsiteY713" fmla="*/ 29766 h 275053"/>
                <a:gd name="connsiteX714" fmla="*/ 246993 w 403517"/>
                <a:gd name="connsiteY714" fmla="*/ 27937 h 275053"/>
                <a:gd name="connsiteX715" fmla="*/ 250336 w 403517"/>
                <a:gd name="connsiteY715" fmla="*/ 27384 h 275053"/>
                <a:gd name="connsiteX716" fmla="*/ 255737 w 403517"/>
                <a:gd name="connsiteY716" fmla="*/ 29670 h 275053"/>
                <a:gd name="connsiteX717" fmla="*/ 256290 w 403517"/>
                <a:gd name="connsiteY717" fmla="*/ 30813 h 275053"/>
                <a:gd name="connsiteX718" fmla="*/ 256337 w 403517"/>
                <a:gd name="connsiteY718" fmla="*/ 31556 h 275053"/>
                <a:gd name="connsiteX719" fmla="*/ 256184 w 403517"/>
                <a:gd name="connsiteY719" fmla="*/ 33985 h 275053"/>
                <a:gd name="connsiteX720" fmla="*/ 255927 w 403517"/>
                <a:gd name="connsiteY720" fmla="*/ 34757 h 275053"/>
                <a:gd name="connsiteX721" fmla="*/ 187500 w 403517"/>
                <a:gd name="connsiteY721" fmla="*/ 24698 h 275053"/>
                <a:gd name="connsiteX722" fmla="*/ 186633 w 403517"/>
                <a:gd name="connsiteY722" fmla="*/ 26098 h 275053"/>
                <a:gd name="connsiteX723" fmla="*/ 184614 w 403517"/>
                <a:gd name="connsiteY723" fmla="*/ 25975 h 275053"/>
                <a:gd name="connsiteX724" fmla="*/ 183718 w 403517"/>
                <a:gd name="connsiteY724" fmla="*/ 25565 h 275053"/>
                <a:gd name="connsiteX725" fmla="*/ 185176 w 403517"/>
                <a:gd name="connsiteY725" fmla="*/ 25298 h 275053"/>
                <a:gd name="connsiteX726" fmla="*/ 185766 w 403517"/>
                <a:gd name="connsiteY726" fmla="*/ 24146 h 275053"/>
                <a:gd name="connsiteX727" fmla="*/ 186395 w 403517"/>
                <a:gd name="connsiteY727" fmla="*/ 23736 h 275053"/>
                <a:gd name="connsiteX728" fmla="*/ 187500 w 403517"/>
                <a:gd name="connsiteY728" fmla="*/ 24698 h 275053"/>
                <a:gd name="connsiteX729" fmla="*/ 165859 w 403517"/>
                <a:gd name="connsiteY729" fmla="*/ 16116 h 275053"/>
                <a:gd name="connsiteX730" fmla="*/ 174774 w 403517"/>
                <a:gd name="connsiteY730" fmla="*/ 17840 h 275053"/>
                <a:gd name="connsiteX731" fmla="*/ 175365 w 403517"/>
                <a:gd name="connsiteY731" fmla="*/ 17821 h 275053"/>
                <a:gd name="connsiteX732" fmla="*/ 175260 w 403517"/>
                <a:gd name="connsiteY732" fmla="*/ 17202 h 275053"/>
                <a:gd name="connsiteX733" fmla="*/ 175413 w 403517"/>
                <a:gd name="connsiteY733" fmla="*/ 17031 h 275053"/>
                <a:gd name="connsiteX734" fmla="*/ 175946 w 403517"/>
                <a:gd name="connsiteY734" fmla="*/ 17478 h 275053"/>
                <a:gd name="connsiteX735" fmla="*/ 175775 w 403517"/>
                <a:gd name="connsiteY735" fmla="*/ 18736 h 275053"/>
                <a:gd name="connsiteX736" fmla="*/ 174374 w 403517"/>
                <a:gd name="connsiteY736" fmla="*/ 19050 h 275053"/>
                <a:gd name="connsiteX737" fmla="*/ 173060 w 403517"/>
                <a:gd name="connsiteY737" fmla="*/ 18926 h 275053"/>
                <a:gd name="connsiteX738" fmla="*/ 172127 w 403517"/>
                <a:gd name="connsiteY738" fmla="*/ 19583 h 275053"/>
                <a:gd name="connsiteX739" fmla="*/ 169574 w 403517"/>
                <a:gd name="connsiteY739" fmla="*/ 22012 h 275053"/>
                <a:gd name="connsiteX740" fmla="*/ 167860 w 403517"/>
                <a:gd name="connsiteY740" fmla="*/ 21612 h 275053"/>
                <a:gd name="connsiteX741" fmla="*/ 165764 w 403517"/>
                <a:gd name="connsiteY741" fmla="*/ 22155 h 275053"/>
                <a:gd name="connsiteX742" fmla="*/ 162087 w 403517"/>
                <a:gd name="connsiteY742" fmla="*/ 22203 h 275053"/>
                <a:gd name="connsiteX743" fmla="*/ 157315 w 403517"/>
                <a:gd name="connsiteY743" fmla="*/ 21136 h 275053"/>
                <a:gd name="connsiteX744" fmla="*/ 156000 w 403517"/>
                <a:gd name="connsiteY744" fmla="*/ 22041 h 275053"/>
                <a:gd name="connsiteX745" fmla="*/ 154305 w 403517"/>
                <a:gd name="connsiteY745" fmla="*/ 21793 h 275053"/>
                <a:gd name="connsiteX746" fmla="*/ 152619 w 403517"/>
                <a:gd name="connsiteY746" fmla="*/ 22784 h 275053"/>
                <a:gd name="connsiteX747" fmla="*/ 151924 w 403517"/>
                <a:gd name="connsiteY747" fmla="*/ 22736 h 275053"/>
                <a:gd name="connsiteX748" fmla="*/ 151515 w 403517"/>
                <a:gd name="connsiteY748" fmla="*/ 21288 h 275053"/>
                <a:gd name="connsiteX749" fmla="*/ 151543 w 403517"/>
                <a:gd name="connsiteY749" fmla="*/ 20545 h 275053"/>
                <a:gd name="connsiteX750" fmla="*/ 153543 w 403517"/>
                <a:gd name="connsiteY750" fmla="*/ 19926 h 275053"/>
                <a:gd name="connsiteX751" fmla="*/ 153248 w 403517"/>
                <a:gd name="connsiteY751" fmla="*/ 17650 h 275053"/>
                <a:gd name="connsiteX752" fmla="*/ 154857 w 403517"/>
                <a:gd name="connsiteY752" fmla="*/ 16507 h 275053"/>
                <a:gd name="connsiteX753" fmla="*/ 157639 w 403517"/>
                <a:gd name="connsiteY753" fmla="*/ 16602 h 275053"/>
                <a:gd name="connsiteX754" fmla="*/ 160230 w 403517"/>
                <a:gd name="connsiteY754" fmla="*/ 15830 h 275053"/>
                <a:gd name="connsiteX755" fmla="*/ 165859 w 403517"/>
                <a:gd name="connsiteY755" fmla="*/ 16116 h 275053"/>
                <a:gd name="connsiteX756" fmla="*/ 237992 w 403517"/>
                <a:gd name="connsiteY756" fmla="*/ 5296 h 275053"/>
                <a:gd name="connsiteX757" fmla="*/ 237925 w 403517"/>
                <a:gd name="connsiteY757" fmla="*/ 6258 h 275053"/>
                <a:gd name="connsiteX758" fmla="*/ 236001 w 403517"/>
                <a:gd name="connsiteY758" fmla="*/ 5772 h 275053"/>
                <a:gd name="connsiteX759" fmla="*/ 235468 w 403517"/>
                <a:gd name="connsiteY759" fmla="*/ 5925 h 275053"/>
                <a:gd name="connsiteX760" fmla="*/ 232115 w 403517"/>
                <a:gd name="connsiteY760" fmla="*/ 3143 h 275053"/>
                <a:gd name="connsiteX761" fmla="*/ 232172 w 403517"/>
                <a:gd name="connsiteY761" fmla="*/ 1448 h 275053"/>
                <a:gd name="connsiteX762" fmla="*/ 233058 w 403517"/>
                <a:gd name="connsiteY762" fmla="*/ 0 h 275053"/>
                <a:gd name="connsiteX763" fmla="*/ 234448 w 403517"/>
                <a:gd name="connsiteY763" fmla="*/ 228 h 275053"/>
                <a:gd name="connsiteX764" fmla="*/ 236916 w 403517"/>
                <a:gd name="connsiteY764" fmla="*/ 2048 h 275053"/>
                <a:gd name="connsiteX765" fmla="*/ 237992 w 403517"/>
                <a:gd name="connsiteY765" fmla="*/ 5296 h 275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Lst>
              <a:rect l="l" t="t" r="r" b="b"/>
              <a:pathLst>
                <a:path w="403517" h="275053">
                  <a:moveTo>
                    <a:pt x="338785" y="270862"/>
                  </a:moveTo>
                  <a:lnTo>
                    <a:pt x="343253" y="272282"/>
                  </a:lnTo>
                  <a:lnTo>
                    <a:pt x="344767" y="273853"/>
                  </a:lnTo>
                  <a:lnTo>
                    <a:pt x="343158" y="274568"/>
                  </a:lnTo>
                  <a:lnTo>
                    <a:pt x="339252" y="275053"/>
                  </a:lnTo>
                  <a:lnTo>
                    <a:pt x="338338" y="274091"/>
                  </a:lnTo>
                  <a:lnTo>
                    <a:pt x="334585" y="273120"/>
                  </a:lnTo>
                  <a:lnTo>
                    <a:pt x="333985" y="271367"/>
                  </a:lnTo>
                  <a:lnTo>
                    <a:pt x="332118" y="271967"/>
                  </a:lnTo>
                  <a:lnTo>
                    <a:pt x="333070" y="270738"/>
                  </a:lnTo>
                  <a:lnTo>
                    <a:pt x="330718" y="269348"/>
                  </a:lnTo>
                  <a:lnTo>
                    <a:pt x="329985" y="267491"/>
                  </a:lnTo>
                  <a:lnTo>
                    <a:pt x="329889" y="266738"/>
                  </a:lnTo>
                  <a:lnTo>
                    <a:pt x="332651" y="267605"/>
                  </a:lnTo>
                  <a:lnTo>
                    <a:pt x="338785" y="270862"/>
                  </a:lnTo>
                  <a:close/>
                  <a:moveTo>
                    <a:pt x="358693" y="267757"/>
                  </a:moveTo>
                  <a:lnTo>
                    <a:pt x="358302" y="269234"/>
                  </a:lnTo>
                  <a:lnTo>
                    <a:pt x="357321" y="268738"/>
                  </a:lnTo>
                  <a:lnTo>
                    <a:pt x="354416" y="269500"/>
                  </a:lnTo>
                  <a:lnTo>
                    <a:pt x="352892" y="269329"/>
                  </a:lnTo>
                  <a:lnTo>
                    <a:pt x="352016" y="268005"/>
                  </a:lnTo>
                  <a:lnTo>
                    <a:pt x="351806" y="267395"/>
                  </a:lnTo>
                  <a:lnTo>
                    <a:pt x="354330" y="267871"/>
                  </a:lnTo>
                  <a:lnTo>
                    <a:pt x="353911" y="266405"/>
                  </a:lnTo>
                  <a:lnTo>
                    <a:pt x="357550" y="267157"/>
                  </a:lnTo>
                  <a:lnTo>
                    <a:pt x="358693" y="267757"/>
                  </a:lnTo>
                  <a:close/>
                  <a:moveTo>
                    <a:pt x="268281" y="246221"/>
                  </a:moveTo>
                  <a:lnTo>
                    <a:pt x="267901" y="248336"/>
                  </a:lnTo>
                  <a:lnTo>
                    <a:pt x="265709" y="247707"/>
                  </a:lnTo>
                  <a:lnTo>
                    <a:pt x="265262" y="247250"/>
                  </a:lnTo>
                  <a:lnTo>
                    <a:pt x="265624" y="245916"/>
                  </a:lnTo>
                  <a:lnTo>
                    <a:pt x="267567" y="245859"/>
                  </a:lnTo>
                  <a:lnTo>
                    <a:pt x="268281" y="246221"/>
                  </a:lnTo>
                  <a:close/>
                  <a:moveTo>
                    <a:pt x="273148" y="231505"/>
                  </a:moveTo>
                  <a:lnTo>
                    <a:pt x="274282" y="231505"/>
                  </a:lnTo>
                  <a:lnTo>
                    <a:pt x="276177" y="229495"/>
                  </a:lnTo>
                  <a:lnTo>
                    <a:pt x="277825" y="228886"/>
                  </a:lnTo>
                  <a:lnTo>
                    <a:pt x="278902" y="229800"/>
                  </a:lnTo>
                  <a:lnTo>
                    <a:pt x="277149" y="236220"/>
                  </a:lnTo>
                  <a:lnTo>
                    <a:pt x="275673" y="235248"/>
                  </a:lnTo>
                  <a:lnTo>
                    <a:pt x="269891" y="233458"/>
                  </a:lnTo>
                  <a:lnTo>
                    <a:pt x="269710" y="230914"/>
                  </a:lnTo>
                  <a:lnTo>
                    <a:pt x="268205" y="230095"/>
                  </a:lnTo>
                  <a:lnTo>
                    <a:pt x="267271" y="227619"/>
                  </a:lnTo>
                  <a:lnTo>
                    <a:pt x="265357" y="224876"/>
                  </a:lnTo>
                  <a:lnTo>
                    <a:pt x="264995" y="223113"/>
                  </a:lnTo>
                  <a:lnTo>
                    <a:pt x="266081" y="223838"/>
                  </a:lnTo>
                  <a:lnTo>
                    <a:pt x="267300" y="225628"/>
                  </a:lnTo>
                  <a:lnTo>
                    <a:pt x="272358" y="229305"/>
                  </a:lnTo>
                  <a:lnTo>
                    <a:pt x="272158" y="230496"/>
                  </a:lnTo>
                  <a:lnTo>
                    <a:pt x="273148" y="231505"/>
                  </a:lnTo>
                  <a:close/>
                  <a:moveTo>
                    <a:pt x="258376" y="213360"/>
                  </a:moveTo>
                  <a:lnTo>
                    <a:pt x="262147" y="215560"/>
                  </a:lnTo>
                  <a:lnTo>
                    <a:pt x="264214" y="214922"/>
                  </a:lnTo>
                  <a:lnTo>
                    <a:pt x="265338" y="215284"/>
                  </a:lnTo>
                  <a:lnTo>
                    <a:pt x="267758" y="217837"/>
                  </a:lnTo>
                  <a:lnTo>
                    <a:pt x="267891" y="219704"/>
                  </a:lnTo>
                  <a:lnTo>
                    <a:pt x="268281" y="221304"/>
                  </a:lnTo>
                  <a:lnTo>
                    <a:pt x="268157" y="222009"/>
                  </a:lnTo>
                  <a:lnTo>
                    <a:pt x="266815" y="222961"/>
                  </a:lnTo>
                  <a:lnTo>
                    <a:pt x="266938" y="221875"/>
                  </a:lnTo>
                  <a:lnTo>
                    <a:pt x="265909" y="221666"/>
                  </a:lnTo>
                  <a:lnTo>
                    <a:pt x="262395" y="221714"/>
                  </a:lnTo>
                  <a:lnTo>
                    <a:pt x="259671" y="221037"/>
                  </a:lnTo>
                  <a:lnTo>
                    <a:pt x="255918" y="220856"/>
                  </a:lnTo>
                  <a:lnTo>
                    <a:pt x="257499" y="219161"/>
                  </a:lnTo>
                  <a:lnTo>
                    <a:pt x="257852" y="218465"/>
                  </a:lnTo>
                  <a:lnTo>
                    <a:pt x="255880" y="215741"/>
                  </a:lnTo>
                  <a:lnTo>
                    <a:pt x="255794" y="214446"/>
                  </a:lnTo>
                  <a:lnTo>
                    <a:pt x="255956" y="213731"/>
                  </a:lnTo>
                  <a:lnTo>
                    <a:pt x="257604" y="213341"/>
                  </a:lnTo>
                  <a:lnTo>
                    <a:pt x="258376" y="213360"/>
                  </a:lnTo>
                  <a:close/>
                  <a:moveTo>
                    <a:pt x="253489" y="217322"/>
                  </a:moveTo>
                  <a:lnTo>
                    <a:pt x="253118" y="217989"/>
                  </a:lnTo>
                  <a:lnTo>
                    <a:pt x="251556" y="217503"/>
                  </a:lnTo>
                  <a:lnTo>
                    <a:pt x="247193" y="213779"/>
                  </a:lnTo>
                  <a:lnTo>
                    <a:pt x="247869" y="211017"/>
                  </a:lnTo>
                  <a:lnTo>
                    <a:pt x="249831" y="209588"/>
                  </a:lnTo>
                  <a:lnTo>
                    <a:pt x="252812" y="211150"/>
                  </a:lnTo>
                  <a:lnTo>
                    <a:pt x="253803" y="213436"/>
                  </a:lnTo>
                  <a:lnTo>
                    <a:pt x="254098" y="214712"/>
                  </a:lnTo>
                  <a:lnTo>
                    <a:pt x="253489" y="217322"/>
                  </a:lnTo>
                  <a:close/>
                  <a:moveTo>
                    <a:pt x="314592" y="202940"/>
                  </a:moveTo>
                  <a:lnTo>
                    <a:pt x="316145" y="203340"/>
                  </a:lnTo>
                  <a:lnTo>
                    <a:pt x="319374" y="203140"/>
                  </a:lnTo>
                  <a:lnTo>
                    <a:pt x="320440" y="204683"/>
                  </a:lnTo>
                  <a:lnTo>
                    <a:pt x="321916" y="205216"/>
                  </a:lnTo>
                  <a:lnTo>
                    <a:pt x="323193" y="205911"/>
                  </a:lnTo>
                  <a:lnTo>
                    <a:pt x="324327" y="206921"/>
                  </a:lnTo>
                  <a:lnTo>
                    <a:pt x="324317" y="207540"/>
                  </a:lnTo>
                  <a:lnTo>
                    <a:pt x="324050" y="208074"/>
                  </a:lnTo>
                  <a:lnTo>
                    <a:pt x="323365" y="208559"/>
                  </a:lnTo>
                  <a:lnTo>
                    <a:pt x="323565" y="209645"/>
                  </a:lnTo>
                  <a:lnTo>
                    <a:pt x="322383" y="209483"/>
                  </a:lnTo>
                  <a:lnTo>
                    <a:pt x="320916" y="210055"/>
                  </a:lnTo>
                  <a:lnTo>
                    <a:pt x="318021" y="208788"/>
                  </a:lnTo>
                  <a:lnTo>
                    <a:pt x="316973" y="208502"/>
                  </a:lnTo>
                  <a:lnTo>
                    <a:pt x="316659" y="207416"/>
                  </a:lnTo>
                  <a:lnTo>
                    <a:pt x="314783" y="205597"/>
                  </a:lnTo>
                  <a:lnTo>
                    <a:pt x="311496" y="204292"/>
                  </a:lnTo>
                  <a:lnTo>
                    <a:pt x="313154" y="203225"/>
                  </a:lnTo>
                  <a:lnTo>
                    <a:pt x="314592" y="202940"/>
                  </a:lnTo>
                  <a:close/>
                  <a:moveTo>
                    <a:pt x="72914" y="194186"/>
                  </a:moveTo>
                  <a:lnTo>
                    <a:pt x="73400" y="195367"/>
                  </a:lnTo>
                  <a:lnTo>
                    <a:pt x="69514" y="193758"/>
                  </a:lnTo>
                  <a:lnTo>
                    <a:pt x="65799" y="191062"/>
                  </a:lnTo>
                  <a:lnTo>
                    <a:pt x="63922" y="190329"/>
                  </a:lnTo>
                  <a:lnTo>
                    <a:pt x="62665" y="188547"/>
                  </a:lnTo>
                  <a:lnTo>
                    <a:pt x="64970" y="189871"/>
                  </a:lnTo>
                  <a:lnTo>
                    <a:pt x="68990" y="191110"/>
                  </a:lnTo>
                  <a:lnTo>
                    <a:pt x="72914" y="194186"/>
                  </a:lnTo>
                  <a:close/>
                  <a:moveTo>
                    <a:pt x="273844" y="196872"/>
                  </a:moveTo>
                  <a:lnTo>
                    <a:pt x="274301" y="198796"/>
                  </a:lnTo>
                  <a:lnTo>
                    <a:pt x="272215" y="196739"/>
                  </a:lnTo>
                  <a:lnTo>
                    <a:pt x="273148" y="194415"/>
                  </a:lnTo>
                  <a:lnTo>
                    <a:pt x="273311" y="193157"/>
                  </a:lnTo>
                  <a:lnTo>
                    <a:pt x="273206" y="192453"/>
                  </a:lnTo>
                  <a:lnTo>
                    <a:pt x="271120" y="191253"/>
                  </a:lnTo>
                  <a:lnTo>
                    <a:pt x="272225" y="189290"/>
                  </a:lnTo>
                  <a:lnTo>
                    <a:pt x="273396" y="188624"/>
                  </a:lnTo>
                  <a:lnTo>
                    <a:pt x="274130" y="188433"/>
                  </a:lnTo>
                  <a:lnTo>
                    <a:pt x="274091" y="191205"/>
                  </a:lnTo>
                  <a:lnTo>
                    <a:pt x="274691" y="192443"/>
                  </a:lnTo>
                  <a:lnTo>
                    <a:pt x="273844" y="196872"/>
                  </a:lnTo>
                  <a:close/>
                  <a:moveTo>
                    <a:pt x="72819" y="190109"/>
                  </a:moveTo>
                  <a:lnTo>
                    <a:pt x="71657" y="190195"/>
                  </a:lnTo>
                  <a:lnTo>
                    <a:pt x="66942" y="188376"/>
                  </a:lnTo>
                  <a:lnTo>
                    <a:pt x="65742" y="187052"/>
                  </a:lnTo>
                  <a:lnTo>
                    <a:pt x="71257" y="187347"/>
                  </a:lnTo>
                  <a:lnTo>
                    <a:pt x="72676" y="187681"/>
                  </a:lnTo>
                  <a:lnTo>
                    <a:pt x="72971" y="189538"/>
                  </a:lnTo>
                  <a:lnTo>
                    <a:pt x="72819" y="190109"/>
                  </a:lnTo>
                  <a:close/>
                  <a:moveTo>
                    <a:pt x="191481" y="119034"/>
                  </a:moveTo>
                  <a:lnTo>
                    <a:pt x="190405" y="119234"/>
                  </a:lnTo>
                  <a:lnTo>
                    <a:pt x="189938" y="118024"/>
                  </a:lnTo>
                  <a:lnTo>
                    <a:pt x="187433" y="116977"/>
                  </a:lnTo>
                  <a:lnTo>
                    <a:pt x="184938" y="113719"/>
                  </a:lnTo>
                  <a:lnTo>
                    <a:pt x="184976" y="110928"/>
                  </a:lnTo>
                  <a:lnTo>
                    <a:pt x="185300" y="110128"/>
                  </a:lnTo>
                  <a:lnTo>
                    <a:pt x="186690" y="110090"/>
                  </a:lnTo>
                  <a:lnTo>
                    <a:pt x="192253" y="113309"/>
                  </a:lnTo>
                  <a:lnTo>
                    <a:pt x="192834" y="114338"/>
                  </a:lnTo>
                  <a:lnTo>
                    <a:pt x="192414" y="117395"/>
                  </a:lnTo>
                  <a:lnTo>
                    <a:pt x="191481" y="119034"/>
                  </a:lnTo>
                  <a:close/>
                  <a:moveTo>
                    <a:pt x="403517" y="142018"/>
                  </a:moveTo>
                  <a:lnTo>
                    <a:pt x="402870" y="144523"/>
                  </a:lnTo>
                  <a:lnTo>
                    <a:pt x="402374" y="144951"/>
                  </a:lnTo>
                  <a:lnTo>
                    <a:pt x="401764" y="144008"/>
                  </a:lnTo>
                  <a:lnTo>
                    <a:pt x="399441" y="144923"/>
                  </a:lnTo>
                  <a:lnTo>
                    <a:pt x="398336" y="145961"/>
                  </a:lnTo>
                  <a:lnTo>
                    <a:pt x="397155" y="146723"/>
                  </a:lnTo>
                  <a:lnTo>
                    <a:pt x="394431" y="146533"/>
                  </a:lnTo>
                  <a:lnTo>
                    <a:pt x="391849" y="145847"/>
                  </a:lnTo>
                  <a:lnTo>
                    <a:pt x="389344" y="144580"/>
                  </a:lnTo>
                  <a:lnTo>
                    <a:pt x="387125" y="142951"/>
                  </a:lnTo>
                  <a:lnTo>
                    <a:pt x="384896" y="140389"/>
                  </a:lnTo>
                  <a:lnTo>
                    <a:pt x="383505" y="137741"/>
                  </a:lnTo>
                  <a:lnTo>
                    <a:pt x="384191" y="134664"/>
                  </a:lnTo>
                  <a:lnTo>
                    <a:pt x="383324" y="131883"/>
                  </a:lnTo>
                  <a:lnTo>
                    <a:pt x="379114" y="129912"/>
                  </a:lnTo>
                  <a:lnTo>
                    <a:pt x="378190" y="129273"/>
                  </a:lnTo>
                  <a:lnTo>
                    <a:pt x="376324" y="126511"/>
                  </a:lnTo>
                  <a:lnTo>
                    <a:pt x="374466" y="125311"/>
                  </a:lnTo>
                  <a:lnTo>
                    <a:pt x="372094" y="122892"/>
                  </a:lnTo>
                  <a:lnTo>
                    <a:pt x="371494" y="121844"/>
                  </a:lnTo>
                  <a:lnTo>
                    <a:pt x="370484" y="118777"/>
                  </a:lnTo>
                  <a:lnTo>
                    <a:pt x="370161" y="116929"/>
                  </a:lnTo>
                  <a:lnTo>
                    <a:pt x="371018" y="111547"/>
                  </a:lnTo>
                  <a:lnTo>
                    <a:pt x="370704" y="108861"/>
                  </a:lnTo>
                  <a:lnTo>
                    <a:pt x="371856" y="109118"/>
                  </a:lnTo>
                  <a:lnTo>
                    <a:pt x="373085" y="110176"/>
                  </a:lnTo>
                  <a:lnTo>
                    <a:pt x="374475" y="110909"/>
                  </a:lnTo>
                  <a:lnTo>
                    <a:pt x="377857" y="111404"/>
                  </a:lnTo>
                  <a:lnTo>
                    <a:pt x="380438" y="113547"/>
                  </a:lnTo>
                  <a:lnTo>
                    <a:pt x="382924" y="117729"/>
                  </a:lnTo>
                  <a:lnTo>
                    <a:pt x="383220" y="119101"/>
                  </a:lnTo>
                  <a:lnTo>
                    <a:pt x="384010" y="120091"/>
                  </a:lnTo>
                  <a:lnTo>
                    <a:pt x="386563" y="121872"/>
                  </a:lnTo>
                  <a:lnTo>
                    <a:pt x="387896" y="123015"/>
                  </a:lnTo>
                  <a:lnTo>
                    <a:pt x="390420" y="127578"/>
                  </a:lnTo>
                  <a:lnTo>
                    <a:pt x="391811" y="128549"/>
                  </a:lnTo>
                  <a:lnTo>
                    <a:pt x="393468" y="128940"/>
                  </a:lnTo>
                  <a:lnTo>
                    <a:pt x="395002" y="129597"/>
                  </a:lnTo>
                  <a:lnTo>
                    <a:pt x="397564" y="131597"/>
                  </a:lnTo>
                  <a:lnTo>
                    <a:pt x="399926" y="133864"/>
                  </a:lnTo>
                  <a:lnTo>
                    <a:pt x="401517" y="136245"/>
                  </a:lnTo>
                  <a:lnTo>
                    <a:pt x="402736" y="138798"/>
                  </a:lnTo>
                  <a:lnTo>
                    <a:pt x="403517" y="142018"/>
                  </a:lnTo>
                  <a:close/>
                  <a:moveTo>
                    <a:pt x="168773" y="108509"/>
                  </a:moveTo>
                  <a:lnTo>
                    <a:pt x="167278" y="108661"/>
                  </a:lnTo>
                  <a:lnTo>
                    <a:pt x="164840" y="106128"/>
                  </a:lnTo>
                  <a:lnTo>
                    <a:pt x="164221" y="105185"/>
                  </a:lnTo>
                  <a:lnTo>
                    <a:pt x="164459" y="103861"/>
                  </a:lnTo>
                  <a:lnTo>
                    <a:pt x="167564" y="102089"/>
                  </a:lnTo>
                  <a:lnTo>
                    <a:pt x="169574" y="103708"/>
                  </a:lnTo>
                  <a:lnTo>
                    <a:pt x="169993" y="107175"/>
                  </a:lnTo>
                  <a:lnTo>
                    <a:pt x="168773" y="108509"/>
                  </a:lnTo>
                  <a:close/>
                  <a:moveTo>
                    <a:pt x="368485" y="108528"/>
                  </a:moveTo>
                  <a:lnTo>
                    <a:pt x="367951" y="108737"/>
                  </a:lnTo>
                  <a:lnTo>
                    <a:pt x="366789" y="105365"/>
                  </a:lnTo>
                  <a:lnTo>
                    <a:pt x="366589" y="102870"/>
                  </a:lnTo>
                  <a:lnTo>
                    <a:pt x="366236" y="101032"/>
                  </a:lnTo>
                  <a:lnTo>
                    <a:pt x="365627" y="99936"/>
                  </a:lnTo>
                  <a:lnTo>
                    <a:pt x="367379" y="97917"/>
                  </a:lnTo>
                  <a:lnTo>
                    <a:pt x="368103" y="97355"/>
                  </a:lnTo>
                  <a:lnTo>
                    <a:pt x="369427" y="98422"/>
                  </a:lnTo>
                  <a:lnTo>
                    <a:pt x="369627" y="100794"/>
                  </a:lnTo>
                  <a:lnTo>
                    <a:pt x="370637" y="102803"/>
                  </a:lnTo>
                  <a:lnTo>
                    <a:pt x="369865" y="107194"/>
                  </a:lnTo>
                  <a:lnTo>
                    <a:pt x="368485" y="108528"/>
                  </a:lnTo>
                  <a:close/>
                  <a:moveTo>
                    <a:pt x="137846" y="89697"/>
                  </a:moveTo>
                  <a:lnTo>
                    <a:pt x="136055" y="90488"/>
                  </a:lnTo>
                  <a:lnTo>
                    <a:pt x="134770" y="89887"/>
                  </a:lnTo>
                  <a:lnTo>
                    <a:pt x="134217" y="88135"/>
                  </a:lnTo>
                  <a:lnTo>
                    <a:pt x="134655" y="86449"/>
                  </a:lnTo>
                  <a:lnTo>
                    <a:pt x="136227" y="85115"/>
                  </a:lnTo>
                  <a:lnTo>
                    <a:pt x="137217" y="84715"/>
                  </a:lnTo>
                  <a:lnTo>
                    <a:pt x="138332" y="85620"/>
                  </a:lnTo>
                  <a:lnTo>
                    <a:pt x="138760" y="87411"/>
                  </a:lnTo>
                  <a:lnTo>
                    <a:pt x="137846" y="89697"/>
                  </a:lnTo>
                  <a:close/>
                  <a:moveTo>
                    <a:pt x="295466" y="78257"/>
                  </a:moveTo>
                  <a:lnTo>
                    <a:pt x="296856" y="78791"/>
                  </a:lnTo>
                  <a:lnTo>
                    <a:pt x="300857" y="76010"/>
                  </a:lnTo>
                  <a:lnTo>
                    <a:pt x="303000" y="77953"/>
                  </a:lnTo>
                  <a:lnTo>
                    <a:pt x="305734" y="78895"/>
                  </a:lnTo>
                  <a:lnTo>
                    <a:pt x="308572" y="79429"/>
                  </a:lnTo>
                  <a:lnTo>
                    <a:pt x="307448" y="83430"/>
                  </a:lnTo>
                  <a:lnTo>
                    <a:pt x="307781" y="85277"/>
                  </a:lnTo>
                  <a:lnTo>
                    <a:pt x="308515" y="87116"/>
                  </a:lnTo>
                  <a:lnTo>
                    <a:pt x="308420" y="89830"/>
                  </a:lnTo>
                  <a:lnTo>
                    <a:pt x="307115" y="92250"/>
                  </a:lnTo>
                  <a:lnTo>
                    <a:pt x="304610" y="95783"/>
                  </a:lnTo>
                  <a:lnTo>
                    <a:pt x="303486" y="96431"/>
                  </a:lnTo>
                  <a:lnTo>
                    <a:pt x="302171" y="96812"/>
                  </a:lnTo>
                  <a:lnTo>
                    <a:pt x="298075" y="97098"/>
                  </a:lnTo>
                  <a:lnTo>
                    <a:pt x="297285" y="98974"/>
                  </a:lnTo>
                  <a:lnTo>
                    <a:pt x="297552" y="100965"/>
                  </a:lnTo>
                  <a:lnTo>
                    <a:pt x="299761" y="103575"/>
                  </a:lnTo>
                  <a:lnTo>
                    <a:pt x="301533" y="106509"/>
                  </a:lnTo>
                  <a:lnTo>
                    <a:pt x="299771" y="109204"/>
                  </a:lnTo>
                  <a:lnTo>
                    <a:pt x="296866" y="111090"/>
                  </a:lnTo>
                  <a:lnTo>
                    <a:pt x="294113" y="112052"/>
                  </a:lnTo>
                  <a:lnTo>
                    <a:pt x="289551" y="111481"/>
                  </a:lnTo>
                  <a:lnTo>
                    <a:pt x="284741" y="111719"/>
                  </a:lnTo>
                  <a:lnTo>
                    <a:pt x="283836" y="112747"/>
                  </a:lnTo>
                  <a:lnTo>
                    <a:pt x="283816" y="114452"/>
                  </a:lnTo>
                  <a:lnTo>
                    <a:pt x="283140" y="115748"/>
                  </a:lnTo>
                  <a:lnTo>
                    <a:pt x="282264" y="116929"/>
                  </a:lnTo>
                  <a:lnTo>
                    <a:pt x="279825" y="119377"/>
                  </a:lnTo>
                  <a:lnTo>
                    <a:pt x="277092" y="121539"/>
                  </a:lnTo>
                  <a:lnTo>
                    <a:pt x="273368" y="123587"/>
                  </a:lnTo>
                  <a:lnTo>
                    <a:pt x="272120" y="124073"/>
                  </a:lnTo>
                  <a:lnTo>
                    <a:pt x="268815" y="124396"/>
                  </a:lnTo>
                  <a:lnTo>
                    <a:pt x="265852" y="125578"/>
                  </a:lnTo>
                  <a:lnTo>
                    <a:pt x="264529" y="126730"/>
                  </a:lnTo>
                  <a:lnTo>
                    <a:pt x="263090" y="127663"/>
                  </a:lnTo>
                  <a:lnTo>
                    <a:pt x="259947" y="128683"/>
                  </a:lnTo>
                  <a:lnTo>
                    <a:pt x="256890" y="130702"/>
                  </a:lnTo>
                  <a:lnTo>
                    <a:pt x="255680" y="131045"/>
                  </a:lnTo>
                  <a:lnTo>
                    <a:pt x="249327" y="131397"/>
                  </a:lnTo>
                  <a:lnTo>
                    <a:pt x="240240" y="131493"/>
                  </a:lnTo>
                  <a:lnTo>
                    <a:pt x="237554" y="131702"/>
                  </a:lnTo>
                  <a:lnTo>
                    <a:pt x="234944" y="131426"/>
                  </a:lnTo>
                  <a:lnTo>
                    <a:pt x="233506" y="130635"/>
                  </a:lnTo>
                  <a:lnTo>
                    <a:pt x="230420" y="127006"/>
                  </a:lnTo>
                  <a:lnTo>
                    <a:pt x="227733" y="125759"/>
                  </a:lnTo>
                  <a:lnTo>
                    <a:pt x="224800" y="125797"/>
                  </a:lnTo>
                  <a:lnTo>
                    <a:pt x="220895" y="127083"/>
                  </a:lnTo>
                  <a:lnTo>
                    <a:pt x="220161" y="126797"/>
                  </a:lnTo>
                  <a:lnTo>
                    <a:pt x="212370" y="121434"/>
                  </a:lnTo>
                  <a:lnTo>
                    <a:pt x="210008" y="120120"/>
                  </a:lnTo>
                  <a:lnTo>
                    <a:pt x="207483" y="119148"/>
                  </a:lnTo>
                  <a:lnTo>
                    <a:pt x="204407" y="118462"/>
                  </a:lnTo>
                  <a:lnTo>
                    <a:pt x="201502" y="117386"/>
                  </a:lnTo>
                  <a:lnTo>
                    <a:pt x="199787" y="114833"/>
                  </a:lnTo>
                  <a:lnTo>
                    <a:pt x="199987" y="111509"/>
                  </a:lnTo>
                  <a:lnTo>
                    <a:pt x="202321" y="109556"/>
                  </a:lnTo>
                  <a:lnTo>
                    <a:pt x="205873" y="110519"/>
                  </a:lnTo>
                  <a:lnTo>
                    <a:pt x="207236" y="110509"/>
                  </a:lnTo>
                  <a:lnTo>
                    <a:pt x="208569" y="109957"/>
                  </a:lnTo>
                  <a:lnTo>
                    <a:pt x="210141" y="110137"/>
                  </a:lnTo>
                  <a:lnTo>
                    <a:pt x="211722" y="110623"/>
                  </a:lnTo>
                  <a:lnTo>
                    <a:pt x="217484" y="109899"/>
                  </a:lnTo>
                  <a:lnTo>
                    <a:pt x="220819" y="110909"/>
                  </a:lnTo>
                  <a:lnTo>
                    <a:pt x="224067" y="112262"/>
                  </a:lnTo>
                  <a:lnTo>
                    <a:pt x="227095" y="112547"/>
                  </a:lnTo>
                  <a:lnTo>
                    <a:pt x="230210" y="112262"/>
                  </a:lnTo>
                  <a:lnTo>
                    <a:pt x="234382" y="110738"/>
                  </a:lnTo>
                  <a:lnTo>
                    <a:pt x="235706" y="110938"/>
                  </a:lnTo>
                  <a:lnTo>
                    <a:pt x="239725" y="110947"/>
                  </a:lnTo>
                  <a:lnTo>
                    <a:pt x="243240" y="108909"/>
                  </a:lnTo>
                  <a:lnTo>
                    <a:pt x="244555" y="100689"/>
                  </a:lnTo>
                  <a:lnTo>
                    <a:pt x="245450" y="97889"/>
                  </a:lnTo>
                  <a:lnTo>
                    <a:pt x="246650" y="97279"/>
                  </a:lnTo>
                  <a:lnTo>
                    <a:pt x="247508" y="97450"/>
                  </a:lnTo>
                  <a:lnTo>
                    <a:pt x="248793" y="98850"/>
                  </a:lnTo>
                  <a:lnTo>
                    <a:pt x="247145" y="100594"/>
                  </a:lnTo>
                  <a:lnTo>
                    <a:pt x="246422" y="101937"/>
                  </a:lnTo>
                  <a:lnTo>
                    <a:pt x="246183" y="105213"/>
                  </a:lnTo>
                  <a:lnTo>
                    <a:pt x="247088" y="108395"/>
                  </a:lnTo>
                  <a:lnTo>
                    <a:pt x="249146" y="110919"/>
                  </a:lnTo>
                  <a:lnTo>
                    <a:pt x="252232" y="111242"/>
                  </a:lnTo>
                  <a:lnTo>
                    <a:pt x="255061" y="109576"/>
                  </a:lnTo>
                  <a:lnTo>
                    <a:pt x="258137" y="109223"/>
                  </a:lnTo>
                  <a:lnTo>
                    <a:pt x="260976" y="110842"/>
                  </a:lnTo>
                  <a:lnTo>
                    <a:pt x="263890" y="110566"/>
                  </a:lnTo>
                  <a:lnTo>
                    <a:pt x="265224" y="109509"/>
                  </a:lnTo>
                  <a:lnTo>
                    <a:pt x="266776" y="109052"/>
                  </a:lnTo>
                  <a:lnTo>
                    <a:pt x="268320" y="108880"/>
                  </a:lnTo>
                  <a:lnTo>
                    <a:pt x="269720" y="108252"/>
                  </a:lnTo>
                  <a:lnTo>
                    <a:pt x="271577" y="105499"/>
                  </a:lnTo>
                  <a:lnTo>
                    <a:pt x="272815" y="102403"/>
                  </a:lnTo>
                  <a:lnTo>
                    <a:pt x="274663" y="99965"/>
                  </a:lnTo>
                  <a:lnTo>
                    <a:pt x="279702" y="95898"/>
                  </a:lnTo>
                  <a:lnTo>
                    <a:pt x="281159" y="95393"/>
                  </a:lnTo>
                  <a:lnTo>
                    <a:pt x="282731" y="95117"/>
                  </a:lnTo>
                  <a:lnTo>
                    <a:pt x="286274" y="95298"/>
                  </a:lnTo>
                  <a:lnTo>
                    <a:pt x="288913" y="93850"/>
                  </a:lnTo>
                  <a:lnTo>
                    <a:pt x="289113" y="90592"/>
                  </a:lnTo>
                  <a:lnTo>
                    <a:pt x="288731" y="87287"/>
                  </a:lnTo>
                  <a:lnTo>
                    <a:pt x="285722" y="79524"/>
                  </a:lnTo>
                  <a:lnTo>
                    <a:pt x="285522" y="78296"/>
                  </a:lnTo>
                  <a:lnTo>
                    <a:pt x="285950" y="76914"/>
                  </a:lnTo>
                  <a:lnTo>
                    <a:pt x="286827" y="75676"/>
                  </a:lnTo>
                  <a:lnTo>
                    <a:pt x="289789" y="75657"/>
                  </a:lnTo>
                  <a:lnTo>
                    <a:pt x="292875" y="76105"/>
                  </a:lnTo>
                  <a:lnTo>
                    <a:pt x="294094" y="77276"/>
                  </a:lnTo>
                  <a:lnTo>
                    <a:pt x="295466" y="78257"/>
                  </a:lnTo>
                  <a:close/>
                  <a:moveTo>
                    <a:pt x="342072" y="73000"/>
                  </a:moveTo>
                  <a:lnTo>
                    <a:pt x="341833" y="73628"/>
                  </a:lnTo>
                  <a:lnTo>
                    <a:pt x="340262" y="72904"/>
                  </a:lnTo>
                  <a:lnTo>
                    <a:pt x="341557" y="71542"/>
                  </a:lnTo>
                  <a:lnTo>
                    <a:pt x="342176" y="71447"/>
                  </a:lnTo>
                  <a:lnTo>
                    <a:pt x="342072" y="73000"/>
                  </a:lnTo>
                  <a:close/>
                  <a:moveTo>
                    <a:pt x="315649" y="47301"/>
                  </a:moveTo>
                  <a:lnTo>
                    <a:pt x="315002" y="49635"/>
                  </a:lnTo>
                  <a:lnTo>
                    <a:pt x="313363" y="48263"/>
                  </a:lnTo>
                  <a:lnTo>
                    <a:pt x="312249" y="46291"/>
                  </a:lnTo>
                  <a:lnTo>
                    <a:pt x="312954" y="45415"/>
                  </a:lnTo>
                  <a:lnTo>
                    <a:pt x="314792" y="44891"/>
                  </a:lnTo>
                  <a:lnTo>
                    <a:pt x="315649" y="47301"/>
                  </a:lnTo>
                  <a:close/>
                  <a:moveTo>
                    <a:pt x="300371" y="42358"/>
                  </a:moveTo>
                  <a:lnTo>
                    <a:pt x="300085" y="43701"/>
                  </a:lnTo>
                  <a:lnTo>
                    <a:pt x="299247" y="43624"/>
                  </a:lnTo>
                  <a:lnTo>
                    <a:pt x="296952" y="40995"/>
                  </a:lnTo>
                  <a:lnTo>
                    <a:pt x="296504" y="40310"/>
                  </a:lnTo>
                  <a:lnTo>
                    <a:pt x="297047" y="39653"/>
                  </a:lnTo>
                  <a:lnTo>
                    <a:pt x="299714" y="41586"/>
                  </a:lnTo>
                  <a:lnTo>
                    <a:pt x="300371" y="42358"/>
                  </a:lnTo>
                  <a:close/>
                  <a:moveTo>
                    <a:pt x="296580" y="39233"/>
                  </a:moveTo>
                  <a:lnTo>
                    <a:pt x="295942" y="39233"/>
                  </a:lnTo>
                  <a:lnTo>
                    <a:pt x="295846" y="37109"/>
                  </a:lnTo>
                  <a:lnTo>
                    <a:pt x="296285" y="35995"/>
                  </a:lnTo>
                  <a:lnTo>
                    <a:pt x="297771" y="36776"/>
                  </a:lnTo>
                  <a:lnTo>
                    <a:pt x="298018" y="38671"/>
                  </a:lnTo>
                  <a:lnTo>
                    <a:pt x="296580" y="39233"/>
                  </a:lnTo>
                  <a:close/>
                  <a:moveTo>
                    <a:pt x="87125" y="65437"/>
                  </a:moveTo>
                  <a:lnTo>
                    <a:pt x="90497" y="65513"/>
                  </a:lnTo>
                  <a:lnTo>
                    <a:pt x="93879" y="65103"/>
                  </a:lnTo>
                  <a:lnTo>
                    <a:pt x="95269" y="65284"/>
                  </a:lnTo>
                  <a:lnTo>
                    <a:pt x="96641" y="65704"/>
                  </a:lnTo>
                  <a:lnTo>
                    <a:pt x="97889" y="66504"/>
                  </a:lnTo>
                  <a:lnTo>
                    <a:pt x="98517" y="68037"/>
                  </a:lnTo>
                  <a:lnTo>
                    <a:pt x="100622" y="70171"/>
                  </a:lnTo>
                  <a:lnTo>
                    <a:pt x="103594" y="71133"/>
                  </a:lnTo>
                  <a:lnTo>
                    <a:pt x="106423" y="73066"/>
                  </a:lnTo>
                  <a:lnTo>
                    <a:pt x="108966" y="75371"/>
                  </a:lnTo>
                  <a:lnTo>
                    <a:pt x="110833" y="77695"/>
                  </a:lnTo>
                  <a:lnTo>
                    <a:pt x="112957" y="79658"/>
                  </a:lnTo>
                  <a:lnTo>
                    <a:pt x="116167" y="80486"/>
                  </a:lnTo>
                  <a:lnTo>
                    <a:pt x="119549" y="80620"/>
                  </a:lnTo>
                  <a:lnTo>
                    <a:pt x="131112" y="92288"/>
                  </a:lnTo>
                  <a:lnTo>
                    <a:pt x="131674" y="94088"/>
                  </a:lnTo>
                  <a:lnTo>
                    <a:pt x="131807" y="101746"/>
                  </a:lnTo>
                  <a:lnTo>
                    <a:pt x="130531" y="107728"/>
                  </a:lnTo>
                  <a:lnTo>
                    <a:pt x="133408" y="109566"/>
                  </a:lnTo>
                  <a:lnTo>
                    <a:pt x="137332" y="110252"/>
                  </a:lnTo>
                  <a:lnTo>
                    <a:pt x="142837" y="111528"/>
                  </a:lnTo>
                  <a:lnTo>
                    <a:pt x="148133" y="113433"/>
                  </a:lnTo>
                  <a:lnTo>
                    <a:pt x="165002" y="121510"/>
                  </a:lnTo>
                  <a:lnTo>
                    <a:pt x="167317" y="122196"/>
                  </a:lnTo>
                  <a:lnTo>
                    <a:pt x="170717" y="122463"/>
                  </a:lnTo>
                  <a:lnTo>
                    <a:pt x="174146" y="122349"/>
                  </a:lnTo>
                  <a:lnTo>
                    <a:pt x="175375" y="122758"/>
                  </a:lnTo>
                  <a:lnTo>
                    <a:pt x="177946" y="124225"/>
                  </a:lnTo>
                  <a:lnTo>
                    <a:pt x="179232" y="125187"/>
                  </a:lnTo>
                  <a:lnTo>
                    <a:pt x="181537" y="127797"/>
                  </a:lnTo>
                  <a:lnTo>
                    <a:pt x="183595" y="130635"/>
                  </a:lnTo>
                  <a:lnTo>
                    <a:pt x="184481" y="131445"/>
                  </a:lnTo>
                  <a:lnTo>
                    <a:pt x="185518" y="132074"/>
                  </a:lnTo>
                  <a:lnTo>
                    <a:pt x="186119" y="133617"/>
                  </a:lnTo>
                  <a:lnTo>
                    <a:pt x="186919" y="138379"/>
                  </a:lnTo>
                  <a:lnTo>
                    <a:pt x="186680" y="141351"/>
                  </a:lnTo>
                  <a:lnTo>
                    <a:pt x="185738" y="142456"/>
                  </a:lnTo>
                  <a:lnTo>
                    <a:pt x="183042" y="142989"/>
                  </a:lnTo>
                  <a:lnTo>
                    <a:pt x="173593" y="143494"/>
                  </a:lnTo>
                  <a:lnTo>
                    <a:pt x="167269" y="142942"/>
                  </a:lnTo>
                  <a:lnTo>
                    <a:pt x="162839" y="145942"/>
                  </a:lnTo>
                  <a:lnTo>
                    <a:pt x="162716" y="147256"/>
                  </a:lnTo>
                  <a:lnTo>
                    <a:pt x="163030" y="148476"/>
                  </a:lnTo>
                  <a:lnTo>
                    <a:pt x="166878" y="154848"/>
                  </a:lnTo>
                  <a:lnTo>
                    <a:pt x="169145" y="160506"/>
                  </a:lnTo>
                  <a:lnTo>
                    <a:pt x="171022" y="162801"/>
                  </a:lnTo>
                  <a:lnTo>
                    <a:pt x="173831" y="164668"/>
                  </a:lnTo>
                  <a:lnTo>
                    <a:pt x="176336" y="166878"/>
                  </a:lnTo>
                  <a:lnTo>
                    <a:pt x="178641" y="169421"/>
                  </a:lnTo>
                  <a:lnTo>
                    <a:pt x="183432" y="173850"/>
                  </a:lnTo>
                  <a:lnTo>
                    <a:pt x="186033" y="175498"/>
                  </a:lnTo>
                  <a:lnTo>
                    <a:pt x="189090" y="176508"/>
                  </a:lnTo>
                  <a:lnTo>
                    <a:pt x="194177" y="179946"/>
                  </a:lnTo>
                  <a:lnTo>
                    <a:pt x="194853" y="181461"/>
                  </a:lnTo>
                  <a:lnTo>
                    <a:pt x="196301" y="186242"/>
                  </a:lnTo>
                  <a:lnTo>
                    <a:pt x="196930" y="189490"/>
                  </a:lnTo>
                  <a:lnTo>
                    <a:pt x="197025" y="190833"/>
                  </a:lnTo>
                  <a:lnTo>
                    <a:pt x="197387" y="192034"/>
                  </a:lnTo>
                  <a:lnTo>
                    <a:pt x="201863" y="194986"/>
                  </a:lnTo>
                  <a:lnTo>
                    <a:pt x="202854" y="195805"/>
                  </a:lnTo>
                  <a:lnTo>
                    <a:pt x="204845" y="202359"/>
                  </a:lnTo>
                  <a:lnTo>
                    <a:pt x="206378" y="205407"/>
                  </a:lnTo>
                  <a:lnTo>
                    <a:pt x="208959" y="206483"/>
                  </a:lnTo>
                  <a:lnTo>
                    <a:pt x="211960" y="206416"/>
                  </a:lnTo>
                  <a:lnTo>
                    <a:pt x="220123" y="204464"/>
                  </a:lnTo>
                  <a:lnTo>
                    <a:pt x="221304" y="204397"/>
                  </a:lnTo>
                  <a:lnTo>
                    <a:pt x="222818" y="204844"/>
                  </a:lnTo>
                  <a:lnTo>
                    <a:pt x="224143" y="205911"/>
                  </a:lnTo>
                  <a:lnTo>
                    <a:pt x="224580" y="208864"/>
                  </a:lnTo>
                  <a:lnTo>
                    <a:pt x="223295" y="211969"/>
                  </a:lnTo>
                  <a:lnTo>
                    <a:pt x="222942" y="214951"/>
                  </a:lnTo>
                  <a:lnTo>
                    <a:pt x="224552" y="217399"/>
                  </a:lnTo>
                  <a:lnTo>
                    <a:pt x="228715" y="219303"/>
                  </a:lnTo>
                  <a:lnTo>
                    <a:pt x="230238" y="219828"/>
                  </a:lnTo>
                  <a:lnTo>
                    <a:pt x="237725" y="220437"/>
                  </a:lnTo>
                  <a:lnTo>
                    <a:pt x="240668" y="220951"/>
                  </a:lnTo>
                  <a:lnTo>
                    <a:pt x="243554" y="221780"/>
                  </a:lnTo>
                  <a:lnTo>
                    <a:pt x="244545" y="222523"/>
                  </a:lnTo>
                  <a:lnTo>
                    <a:pt x="243850" y="223838"/>
                  </a:lnTo>
                  <a:lnTo>
                    <a:pt x="242345" y="224485"/>
                  </a:lnTo>
                  <a:lnTo>
                    <a:pt x="240630" y="224742"/>
                  </a:lnTo>
                  <a:lnTo>
                    <a:pt x="237877" y="225695"/>
                  </a:lnTo>
                  <a:lnTo>
                    <a:pt x="237925" y="227390"/>
                  </a:lnTo>
                  <a:lnTo>
                    <a:pt x="239478" y="229152"/>
                  </a:lnTo>
                  <a:lnTo>
                    <a:pt x="240897" y="231277"/>
                  </a:lnTo>
                  <a:lnTo>
                    <a:pt x="242088" y="232048"/>
                  </a:lnTo>
                  <a:lnTo>
                    <a:pt x="243383" y="232572"/>
                  </a:lnTo>
                  <a:lnTo>
                    <a:pt x="246622" y="233305"/>
                  </a:lnTo>
                  <a:lnTo>
                    <a:pt x="249774" y="234315"/>
                  </a:lnTo>
                  <a:lnTo>
                    <a:pt x="251851" y="235315"/>
                  </a:lnTo>
                  <a:lnTo>
                    <a:pt x="253994" y="236039"/>
                  </a:lnTo>
                  <a:lnTo>
                    <a:pt x="258661" y="236496"/>
                  </a:lnTo>
                  <a:lnTo>
                    <a:pt x="262090" y="237858"/>
                  </a:lnTo>
                  <a:lnTo>
                    <a:pt x="266967" y="237287"/>
                  </a:lnTo>
                  <a:lnTo>
                    <a:pt x="262747" y="239496"/>
                  </a:lnTo>
                  <a:lnTo>
                    <a:pt x="261290" y="240039"/>
                  </a:lnTo>
                  <a:lnTo>
                    <a:pt x="256194" y="239211"/>
                  </a:lnTo>
                  <a:lnTo>
                    <a:pt x="255232" y="240068"/>
                  </a:lnTo>
                  <a:lnTo>
                    <a:pt x="257337" y="242411"/>
                  </a:lnTo>
                  <a:lnTo>
                    <a:pt x="260452" y="243983"/>
                  </a:lnTo>
                  <a:lnTo>
                    <a:pt x="261566" y="244897"/>
                  </a:lnTo>
                  <a:lnTo>
                    <a:pt x="260785" y="245964"/>
                  </a:lnTo>
                  <a:lnTo>
                    <a:pt x="257156" y="248107"/>
                  </a:lnTo>
                  <a:lnTo>
                    <a:pt x="255641" y="248421"/>
                  </a:lnTo>
                  <a:lnTo>
                    <a:pt x="252812" y="248593"/>
                  </a:lnTo>
                  <a:lnTo>
                    <a:pt x="248069" y="247669"/>
                  </a:lnTo>
                  <a:lnTo>
                    <a:pt x="244707" y="246488"/>
                  </a:lnTo>
                  <a:lnTo>
                    <a:pt x="243764" y="244878"/>
                  </a:lnTo>
                  <a:lnTo>
                    <a:pt x="242869" y="243935"/>
                  </a:lnTo>
                  <a:lnTo>
                    <a:pt x="239839" y="241668"/>
                  </a:lnTo>
                  <a:lnTo>
                    <a:pt x="237677" y="240430"/>
                  </a:lnTo>
                  <a:lnTo>
                    <a:pt x="234935" y="240011"/>
                  </a:lnTo>
                  <a:lnTo>
                    <a:pt x="232067" y="240030"/>
                  </a:lnTo>
                  <a:lnTo>
                    <a:pt x="226943" y="238715"/>
                  </a:lnTo>
                  <a:lnTo>
                    <a:pt x="215827" y="237782"/>
                  </a:lnTo>
                  <a:lnTo>
                    <a:pt x="213179" y="237211"/>
                  </a:lnTo>
                  <a:lnTo>
                    <a:pt x="209845" y="235401"/>
                  </a:lnTo>
                  <a:lnTo>
                    <a:pt x="208274" y="235144"/>
                  </a:lnTo>
                  <a:lnTo>
                    <a:pt x="206588" y="235715"/>
                  </a:lnTo>
                  <a:lnTo>
                    <a:pt x="202292" y="236068"/>
                  </a:lnTo>
                  <a:lnTo>
                    <a:pt x="201035" y="235906"/>
                  </a:lnTo>
                  <a:lnTo>
                    <a:pt x="197968" y="234363"/>
                  </a:lnTo>
                  <a:lnTo>
                    <a:pt x="194815" y="233791"/>
                  </a:lnTo>
                  <a:lnTo>
                    <a:pt x="193491" y="234258"/>
                  </a:lnTo>
                  <a:lnTo>
                    <a:pt x="192157" y="234363"/>
                  </a:lnTo>
                  <a:lnTo>
                    <a:pt x="187843" y="233258"/>
                  </a:lnTo>
                  <a:lnTo>
                    <a:pt x="184595" y="232791"/>
                  </a:lnTo>
                  <a:lnTo>
                    <a:pt x="181928" y="231248"/>
                  </a:lnTo>
                  <a:lnTo>
                    <a:pt x="180480" y="229810"/>
                  </a:lnTo>
                  <a:lnTo>
                    <a:pt x="178841" y="228533"/>
                  </a:lnTo>
                  <a:lnTo>
                    <a:pt x="177327" y="225247"/>
                  </a:lnTo>
                  <a:lnTo>
                    <a:pt x="174974" y="222132"/>
                  </a:lnTo>
                  <a:lnTo>
                    <a:pt x="172041" y="219570"/>
                  </a:lnTo>
                  <a:lnTo>
                    <a:pt x="165773" y="215436"/>
                  </a:lnTo>
                  <a:lnTo>
                    <a:pt x="164516" y="214408"/>
                  </a:lnTo>
                  <a:lnTo>
                    <a:pt x="162059" y="210626"/>
                  </a:lnTo>
                  <a:lnTo>
                    <a:pt x="162192" y="208112"/>
                  </a:lnTo>
                  <a:lnTo>
                    <a:pt x="163087" y="205578"/>
                  </a:lnTo>
                  <a:lnTo>
                    <a:pt x="161735" y="206445"/>
                  </a:lnTo>
                  <a:lnTo>
                    <a:pt x="160211" y="206330"/>
                  </a:lnTo>
                  <a:lnTo>
                    <a:pt x="155943" y="204654"/>
                  </a:lnTo>
                  <a:lnTo>
                    <a:pt x="154181" y="202664"/>
                  </a:lnTo>
                  <a:lnTo>
                    <a:pt x="151333" y="197253"/>
                  </a:lnTo>
                  <a:lnTo>
                    <a:pt x="149514" y="194396"/>
                  </a:lnTo>
                  <a:lnTo>
                    <a:pt x="145256" y="189347"/>
                  </a:lnTo>
                  <a:lnTo>
                    <a:pt x="144028" y="186357"/>
                  </a:lnTo>
                  <a:lnTo>
                    <a:pt x="142237" y="183737"/>
                  </a:lnTo>
                  <a:lnTo>
                    <a:pt x="141141" y="182766"/>
                  </a:lnTo>
                  <a:lnTo>
                    <a:pt x="140227" y="181642"/>
                  </a:lnTo>
                  <a:lnTo>
                    <a:pt x="139418" y="180184"/>
                  </a:lnTo>
                  <a:lnTo>
                    <a:pt x="138208" y="179175"/>
                  </a:lnTo>
                  <a:lnTo>
                    <a:pt x="132265" y="176936"/>
                  </a:lnTo>
                  <a:lnTo>
                    <a:pt x="131226" y="176231"/>
                  </a:lnTo>
                  <a:lnTo>
                    <a:pt x="130073" y="175860"/>
                  </a:lnTo>
                  <a:lnTo>
                    <a:pt x="125654" y="175631"/>
                  </a:lnTo>
                  <a:lnTo>
                    <a:pt x="123092" y="175260"/>
                  </a:lnTo>
                  <a:lnTo>
                    <a:pt x="118272" y="173422"/>
                  </a:lnTo>
                  <a:lnTo>
                    <a:pt x="115777" y="172869"/>
                  </a:lnTo>
                  <a:lnTo>
                    <a:pt x="112786" y="172517"/>
                  </a:lnTo>
                  <a:lnTo>
                    <a:pt x="109881" y="171821"/>
                  </a:lnTo>
                  <a:lnTo>
                    <a:pt x="108471" y="171136"/>
                  </a:lnTo>
                  <a:lnTo>
                    <a:pt x="107518" y="169983"/>
                  </a:lnTo>
                  <a:lnTo>
                    <a:pt x="106956" y="167249"/>
                  </a:lnTo>
                  <a:lnTo>
                    <a:pt x="104518" y="167545"/>
                  </a:lnTo>
                  <a:lnTo>
                    <a:pt x="102137" y="167069"/>
                  </a:lnTo>
                  <a:lnTo>
                    <a:pt x="99832" y="166106"/>
                  </a:lnTo>
                  <a:lnTo>
                    <a:pt x="97479" y="165525"/>
                  </a:lnTo>
                  <a:lnTo>
                    <a:pt x="95869" y="166354"/>
                  </a:lnTo>
                  <a:lnTo>
                    <a:pt x="95374" y="168535"/>
                  </a:lnTo>
                  <a:lnTo>
                    <a:pt x="94631" y="168650"/>
                  </a:lnTo>
                  <a:lnTo>
                    <a:pt x="93250" y="168202"/>
                  </a:lnTo>
                  <a:lnTo>
                    <a:pt x="92564" y="168469"/>
                  </a:lnTo>
                  <a:lnTo>
                    <a:pt x="91069" y="169469"/>
                  </a:lnTo>
                  <a:lnTo>
                    <a:pt x="89878" y="170831"/>
                  </a:lnTo>
                  <a:lnTo>
                    <a:pt x="87668" y="170621"/>
                  </a:lnTo>
                  <a:lnTo>
                    <a:pt x="83144" y="169250"/>
                  </a:lnTo>
                  <a:lnTo>
                    <a:pt x="81125" y="168392"/>
                  </a:lnTo>
                  <a:lnTo>
                    <a:pt x="79410" y="166840"/>
                  </a:lnTo>
                  <a:lnTo>
                    <a:pt x="77944" y="165078"/>
                  </a:lnTo>
                  <a:lnTo>
                    <a:pt x="76458" y="163687"/>
                  </a:lnTo>
                  <a:lnTo>
                    <a:pt x="74629" y="162678"/>
                  </a:lnTo>
                  <a:lnTo>
                    <a:pt x="76953" y="165078"/>
                  </a:lnTo>
                  <a:lnTo>
                    <a:pt x="82315" y="175641"/>
                  </a:lnTo>
                  <a:lnTo>
                    <a:pt x="80972" y="175841"/>
                  </a:lnTo>
                  <a:lnTo>
                    <a:pt x="79591" y="175574"/>
                  </a:lnTo>
                  <a:lnTo>
                    <a:pt x="80858" y="177603"/>
                  </a:lnTo>
                  <a:lnTo>
                    <a:pt x="79400" y="177908"/>
                  </a:lnTo>
                  <a:lnTo>
                    <a:pt x="77953" y="177889"/>
                  </a:lnTo>
                  <a:lnTo>
                    <a:pt x="74905" y="177012"/>
                  </a:lnTo>
                  <a:lnTo>
                    <a:pt x="71876" y="176717"/>
                  </a:lnTo>
                  <a:lnTo>
                    <a:pt x="70981" y="177146"/>
                  </a:lnTo>
                  <a:lnTo>
                    <a:pt x="71619" y="177908"/>
                  </a:lnTo>
                  <a:lnTo>
                    <a:pt x="72686" y="180156"/>
                  </a:lnTo>
                  <a:lnTo>
                    <a:pt x="73533" y="182509"/>
                  </a:lnTo>
                  <a:lnTo>
                    <a:pt x="69152" y="183566"/>
                  </a:lnTo>
                  <a:lnTo>
                    <a:pt x="64656" y="184213"/>
                  </a:lnTo>
                  <a:lnTo>
                    <a:pt x="59655" y="185480"/>
                  </a:lnTo>
                  <a:lnTo>
                    <a:pt x="54597" y="185566"/>
                  </a:lnTo>
                  <a:lnTo>
                    <a:pt x="52007" y="184842"/>
                  </a:lnTo>
                  <a:lnTo>
                    <a:pt x="49349" y="184433"/>
                  </a:lnTo>
                  <a:lnTo>
                    <a:pt x="46834" y="184842"/>
                  </a:lnTo>
                  <a:lnTo>
                    <a:pt x="44406" y="185766"/>
                  </a:lnTo>
                  <a:lnTo>
                    <a:pt x="42358" y="185614"/>
                  </a:lnTo>
                  <a:lnTo>
                    <a:pt x="41063" y="183956"/>
                  </a:lnTo>
                  <a:lnTo>
                    <a:pt x="40463" y="182709"/>
                  </a:lnTo>
                  <a:lnTo>
                    <a:pt x="39691" y="181623"/>
                  </a:lnTo>
                  <a:lnTo>
                    <a:pt x="37776" y="181794"/>
                  </a:lnTo>
                  <a:lnTo>
                    <a:pt x="35929" y="182385"/>
                  </a:lnTo>
                  <a:lnTo>
                    <a:pt x="39091" y="182451"/>
                  </a:lnTo>
                  <a:lnTo>
                    <a:pt x="40043" y="183842"/>
                  </a:lnTo>
                  <a:lnTo>
                    <a:pt x="40863" y="185518"/>
                  </a:lnTo>
                  <a:lnTo>
                    <a:pt x="43101" y="187042"/>
                  </a:lnTo>
                  <a:lnTo>
                    <a:pt x="45797" y="186137"/>
                  </a:lnTo>
                  <a:lnTo>
                    <a:pt x="51731" y="186385"/>
                  </a:lnTo>
                  <a:lnTo>
                    <a:pt x="57493" y="189043"/>
                  </a:lnTo>
                  <a:lnTo>
                    <a:pt x="58864" y="189347"/>
                  </a:lnTo>
                  <a:lnTo>
                    <a:pt x="60122" y="189871"/>
                  </a:lnTo>
                  <a:lnTo>
                    <a:pt x="63094" y="192491"/>
                  </a:lnTo>
                  <a:lnTo>
                    <a:pt x="65332" y="194872"/>
                  </a:lnTo>
                  <a:lnTo>
                    <a:pt x="67218" y="197596"/>
                  </a:lnTo>
                  <a:lnTo>
                    <a:pt x="67618" y="198663"/>
                  </a:lnTo>
                  <a:lnTo>
                    <a:pt x="67485" y="201520"/>
                  </a:lnTo>
                  <a:lnTo>
                    <a:pt x="66913" y="202940"/>
                  </a:lnTo>
                  <a:lnTo>
                    <a:pt x="63189" y="204949"/>
                  </a:lnTo>
                  <a:lnTo>
                    <a:pt x="59217" y="206473"/>
                  </a:lnTo>
                  <a:lnTo>
                    <a:pt x="53359" y="209436"/>
                  </a:lnTo>
                  <a:lnTo>
                    <a:pt x="47692" y="212808"/>
                  </a:lnTo>
                  <a:lnTo>
                    <a:pt x="44711" y="212150"/>
                  </a:lnTo>
                  <a:lnTo>
                    <a:pt x="42025" y="210360"/>
                  </a:lnTo>
                  <a:lnTo>
                    <a:pt x="40986" y="209874"/>
                  </a:lnTo>
                  <a:lnTo>
                    <a:pt x="38215" y="208902"/>
                  </a:lnTo>
                  <a:lnTo>
                    <a:pt x="36529" y="208550"/>
                  </a:lnTo>
                  <a:lnTo>
                    <a:pt x="29823" y="209312"/>
                  </a:lnTo>
                  <a:lnTo>
                    <a:pt x="23108" y="209702"/>
                  </a:lnTo>
                  <a:lnTo>
                    <a:pt x="20269" y="209674"/>
                  </a:lnTo>
                  <a:lnTo>
                    <a:pt x="17526" y="209102"/>
                  </a:lnTo>
                  <a:lnTo>
                    <a:pt x="14507" y="208045"/>
                  </a:lnTo>
                  <a:lnTo>
                    <a:pt x="11516" y="208512"/>
                  </a:lnTo>
                  <a:lnTo>
                    <a:pt x="9468" y="209750"/>
                  </a:lnTo>
                  <a:lnTo>
                    <a:pt x="7230" y="209940"/>
                  </a:lnTo>
                  <a:lnTo>
                    <a:pt x="3039" y="207178"/>
                  </a:lnTo>
                  <a:lnTo>
                    <a:pt x="3029" y="206826"/>
                  </a:lnTo>
                  <a:lnTo>
                    <a:pt x="3029" y="201358"/>
                  </a:lnTo>
                  <a:lnTo>
                    <a:pt x="3029" y="195901"/>
                  </a:lnTo>
                  <a:lnTo>
                    <a:pt x="3029" y="190443"/>
                  </a:lnTo>
                  <a:lnTo>
                    <a:pt x="3020" y="184985"/>
                  </a:lnTo>
                  <a:lnTo>
                    <a:pt x="3020" y="179527"/>
                  </a:lnTo>
                  <a:lnTo>
                    <a:pt x="3020" y="174079"/>
                  </a:lnTo>
                  <a:lnTo>
                    <a:pt x="3020" y="168631"/>
                  </a:lnTo>
                  <a:lnTo>
                    <a:pt x="3020" y="163182"/>
                  </a:lnTo>
                  <a:lnTo>
                    <a:pt x="3010" y="157734"/>
                  </a:lnTo>
                  <a:lnTo>
                    <a:pt x="3010" y="152295"/>
                  </a:lnTo>
                  <a:lnTo>
                    <a:pt x="3010" y="147818"/>
                  </a:lnTo>
                  <a:lnTo>
                    <a:pt x="1524" y="146075"/>
                  </a:lnTo>
                  <a:lnTo>
                    <a:pt x="0" y="143399"/>
                  </a:lnTo>
                  <a:lnTo>
                    <a:pt x="324" y="139960"/>
                  </a:lnTo>
                  <a:lnTo>
                    <a:pt x="2172" y="135712"/>
                  </a:lnTo>
                  <a:lnTo>
                    <a:pt x="3000" y="132874"/>
                  </a:lnTo>
                  <a:lnTo>
                    <a:pt x="3000" y="130559"/>
                  </a:lnTo>
                  <a:lnTo>
                    <a:pt x="3000" y="125130"/>
                  </a:lnTo>
                  <a:lnTo>
                    <a:pt x="3000" y="119701"/>
                  </a:lnTo>
                  <a:lnTo>
                    <a:pt x="2991" y="114272"/>
                  </a:lnTo>
                  <a:lnTo>
                    <a:pt x="2991" y="108852"/>
                  </a:lnTo>
                  <a:lnTo>
                    <a:pt x="2991" y="103432"/>
                  </a:lnTo>
                  <a:lnTo>
                    <a:pt x="2991" y="98012"/>
                  </a:lnTo>
                  <a:lnTo>
                    <a:pt x="2991" y="92593"/>
                  </a:lnTo>
                  <a:lnTo>
                    <a:pt x="2981" y="87173"/>
                  </a:lnTo>
                  <a:lnTo>
                    <a:pt x="2981" y="81762"/>
                  </a:lnTo>
                  <a:lnTo>
                    <a:pt x="2981" y="76352"/>
                  </a:lnTo>
                  <a:lnTo>
                    <a:pt x="2981" y="70942"/>
                  </a:lnTo>
                  <a:lnTo>
                    <a:pt x="2981" y="65532"/>
                  </a:lnTo>
                  <a:lnTo>
                    <a:pt x="2972" y="60122"/>
                  </a:lnTo>
                  <a:lnTo>
                    <a:pt x="2972" y="54711"/>
                  </a:lnTo>
                  <a:lnTo>
                    <a:pt x="2972" y="49301"/>
                  </a:lnTo>
                  <a:lnTo>
                    <a:pt x="2963" y="43901"/>
                  </a:lnTo>
                  <a:lnTo>
                    <a:pt x="2963" y="38500"/>
                  </a:lnTo>
                  <a:lnTo>
                    <a:pt x="2963" y="35242"/>
                  </a:lnTo>
                  <a:lnTo>
                    <a:pt x="2963" y="33452"/>
                  </a:lnTo>
                  <a:lnTo>
                    <a:pt x="2963" y="33347"/>
                  </a:lnTo>
                  <a:lnTo>
                    <a:pt x="3763" y="33356"/>
                  </a:lnTo>
                  <a:lnTo>
                    <a:pt x="6468" y="33385"/>
                  </a:lnTo>
                  <a:lnTo>
                    <a:pt x="8640" y="33823"/>
                  </a:lnTo>
                  <a:lnTo>
                    <a:pt x="22031" y="39595"/>
                  </a:lnTo>
                  <a:lnTo>
                    <a:pt x="26032" y="41910"/>
                  </a:lnTo>
                  <a:lnTo>
                    <a:pt x="27404" y="42453"/>
                  </a:lnTo>
                  <a:lnTo>
                    <a:pt x="28747" y="42472"/>
                  </a:lnTo>
                  <a:lnTo>
                    <a:pt x="30032" y="42739"/>
                  </a:lnTo>
                  <a:lnTo>
                    <a:pt x="36072" y="45929"/>
                  </a:lnTo>
                  <a:lnTo>
                    <a:pt x="45091" y="49149"/>
                  </a:lnTo>
                  <a:lnTo>
                    <a:pt x="54616" y="52235"/>
                  </a:lnTo>
                  <a:lnTo>
                    <a:pt x="57569" y="52883"/>
                  </a:lnTo>
                  <a:lnTo>
                    <a:pt x="60627" y="53149"/>
                  </a:lnTo>
                  <a:lnTo>
                    <a:pt x="67256" y="54216"/>
                  </a:lnTo>
                  <a:lnTo>
                    <a:pt x="70752" y="55169"/>
                  </a:lnTo>
                  <a:lnTo>
                    <a:pt x="75867" y="58950"/>
                  </a:lnTo>
                  <a:lnTo>
                    <a:pt x="78448" y="60122"/>
                  </a:lnTo>
                  <a:lnTo>
                    <a:pt x="80867" y="62256"/>
                  </a:lnTo>
                  <a:lnTo>
                    <a:pt x="84287" y="64551"/>
                  </a:lnTo>
                  <a:lnTo>
                    <a:pt x="85640" y="65132"/>
                  </a:lnTo>
                  <a:lnTo>
                    <a:pt x="87125" y="65437"/>
                  </a:lnTo>
                  <a:close/>
                  <a:moveTo>
                    <a:pt x="323536" y="90497"/>
                  </a:moveTo>
                  <a:lnTo>
                    <a:pt x="321555" y="92526"/>
                  </a:lnTo>
                  <a:lnTo>
                    <a:pt x="320326" y="90630"/>
                  </a:lnTo>
                  <a:lnTo>
                    <a:pt x="318745" y="88973"/>
                  </a:lnTo>
                  <a:lnTo>
                    <a:pt x="317497" y="87278"/>
                  </a:lnTo>
                  <a:lnTo>
                    <a:pt x="315906" y="83620"/>
                  </a:lnTo>
                  <a:lnTo>
                    <a:pt x="315830" y="81782"/>
                  </a:lnTo>
                  <a:lnTo>
                    <a:pt x="316249" y="79829"/>
                  </a:lnTo>
                  <a:lnTo>
                    <a:pt x="316345" y="77857"/>
                  </a:lnTo>
                  <a:lnTo>
                    <a:pt x="315582" y="73857"/>
                  </a:lnTo>
                  <a:lnTo>
                    <a:pt x="313716" y="70209"/>
                  </a:lnTo>
                  <a:lnTo>
                    <a:pt x="307229" y="61513"/>
                  </a:lnTo>
                  <a:lnTo>
                    <a:pt x="305191" y="59236"/>
                  </a:lnTo>
                  <a:lnTo>
                    <a:pt x="302857" y="57198"/>
                  </a:lnTo>
                  <a:lnTo>
                    <a:pt x="301362" y="56702"/>
                  </a:lnTo>
                  <a:lnTo>
                    <a:pt x="298342" y="56217"/>
                  </a:lnTo>
                  <a:lnTo>
                    <a:pt x="296999" y="55807"/>
                  </a:lnTo>
                  <a:lnTo>
                    <a:pt x="294504" y="54388"/>
                  </a:lnTo>
                  <a:lnTo>
                    <a:pt x="292189" y="52740"/>
                  </a:lnTo>
                  <a:lnTo>
                    <a:pt x="286445" y="47835"/>
                  </a:lnTo>
                  <a:lnTo>
                    <a:pt x="283416" y="46444"/>
                  </a:lnTo>
                  <a:lnTo>
                    <a:pt x="281817" y="44729"/>
                  </a:lnTo>
                  <a:lnTo>
                    <a:pt x="272777" y="39205"/>
                  </a:lnTo>
                  <a:lnTo>
                    <a:pt x="270139" y="37900"/>
                  </a:lnTo>
                  <a:lnTo>
                    <a:pt x="266919" y="37900"/>
                  </a:lnTo>
                  <a:lnTo>
                    <a:pt x="264205" y="36814"/>
                  </a:lnTo>
                  <a:lnTo>
                    <a:pt x="266357" y="36128"/>
                  </a:lnTo>
                  <a:lnTo>
                    <a:pt x="266805" y="34280"/>
                  </a:lnTo>
                  <a:lnTo>
                    <a:pt x="266329" y="32404"/>
                  </a:lnTo>
                  <a:lnTo>
                    <a:pt x="270872" y="35471"/>
                  </a:lnTo>
                  <a:lnTo>
                    <a:pt x="275663" y="38148"/>
                  </a:lnTo>
                  <a:lnTo>
                    <a:pt x="277054" y="40310"/>
                  </a:lnTo>
                  <a:lnTo>
                    <a:pt x="279416" y="40443"/>
                  </a:lnTo>
                  <a:lnTo>
                    <a:pt x="283712" y="42234"/>
                  </a:lnTo>
                  <a:lnTo>
                    <a:pt x="286664" y="43844"/>
                  </a:lnTo>
                  <a:lnTo>
                    <a:pt x="289446" y="45701"/>
                  </a:lnTo>
                  <a:lnTo>
                    <a:pt x="292580" y="48358"/>
                  </a:lnTo>
                  <a:lnTo>
                    <a:pt x="298618" y="50444"/>
                  </a:lnTo>
                  <a:lnTo>
                    <a:pt x="299476" y="51206"/>
                  </a:lnTo>
                  <a:lnTo>
                    <a:pt x="302533" y="54673"/>
                  </a:lnTo>
                  <a:lnTo>
                    <a:pt x="306544" y="57617"/>
                  </a:lnTo>
                  <a:lnTo>
                    <a:pt x="307915" y="59236"/>
                  </a:lnTo>
                  <a:lnTo>
                    <a:pt x="324917" y="73171"/>
                  </a:lnTo>
                  <a:lnTo>
                    <a:pt x="327793" y="77076"/>
                  </a:lnTo>
                  <a:lnTo>
                    <a:pt x="328013" y="79743"/>
                  </a:lnTo>
                  <a:lnTo>
                    <a:pt x="327450" y="80791"/>
                  </a:lnTo>
                  <a:lnTo>
                    <a:pt x="325660" y="83048"/>
                  </a:lnTo>
                  <a:lnTo>
                    <a:pt x="325688" y="85715"/>
                  </a:lnTo>
                  <a:lnTo>
                    <a:pt x="325088" y="88106"/>
                  </a:lnTo>
                  <a:lnTo>
                    <a:pt x="323536" y="90497"/>
                  </a:lnTo>
                  <a:close/>
                  <a:moveTo>
                    <a:pt x="255927" y="34757"/>
                  </a:moveTo>
                  <a:lnTo>
                    <a:pt x="250593" y="35118"/>
                  </a:lnTo>
                  <a:lnTo>
                    <a:pt x="248679" y="34719"/>
                  </a:lnTo>
                  <a:lnTo>
                    <a:pt x="246965" y="33185"/>
                  </a:lnTo>
                  <a:lnTo>
                    <a:pt x="245412" y="30794"/>
                  </a:lnTo>
                  <a:lnTo>
                    <a:pt x="243850" y="30232"/>
                  </a:lnTo>
                  <a:lnTo>
                    <a:pt x="243221" y="29766"/>
                  </a:lnTo>
                  <a:lnTo>
                    <a:pt x="246993" y="27937"/>
                  </a:lnTo>
                  <a:lnTo>
                    <a:pt x="250336" y="27384"/>
                  </a:lnTo>
                  <a:lnTo>
                    <a:pt x="255737" y="29670"/>
                  </a:lnTo>
                  <a:lnTo>
                    <a:pt x="256290" y="30813"/>
                  </a:lnTo>
                  <a:lnTo>
                    <a:pt x="256337" y="31556"/>
                  </a:lnTo>
                  <a:lnTo>
                    <a:pt x="256184" y="33985"/>
                  </a:lnTo>
                  <a:lnTo>
                    <a:pt x="255927" y="34757"/>
                  </a:lnTo>
                  <a:close/>
                  <a:moveTo>
                    <a:pt x="187500" y="24698"/>
                  </a:moveTo>
                  <a:lnTo>
                    <a:pt x="186633" y="26098"/>
                  </a:lnTo>
                  <a:lnTo>
                    <a:pt x="184614" y="25975"/>
                  </a:lnTo>
                  <a:lnTo>
                    <a:pt x="183718" y="25565"/>
                  </a:lnTo>
                  <a:lnTo>
                    <a:pt x="185176" y="25298"/>
                  </a:lnTo>
                  <a:lnTo>
                    <a:pt x="185766" y="24146"/>
                  </a:lnTo>
                  <a:lnTo>
                    <a:pt x="186395" y="23736"/>
                  </a:lnTo>
                  <a:lnTo>
                    <a:pt x="187500" y="24698"/>
                  </a:lnTo>
                  <a:close/>
                  <a:moveTo>
                    <a:pt x="165859" y="16116"/>
                  </a:moveTo>
                  <a:lnTo>
                    <a:pt x="174774" y="17840"/>
                  </a:lnTo>
                  <a:lnTo>
                    <a:pt x="175365" y="17821"/>
                  </a:lnTo>
                  <a:lnTo>
                    <a:pt x="175260" y="17202"/>
                  </a:lnTo>
                  <a:lnTo>
                    <a:pt x="175413" y="17031"/>
                  </a:lnTo>
                  <a:lnTo>
                    <a:pt x="175946" y="17478"/>
                  </a:lnTo>
                  <a:lnTo>
                    <a:pt x="175775" y="18736"/>
                  </a:lnTo>
                  <a:lnTo>
                    <a:pt x="174374" y="19050"/>
                  </a:lnTo>
                  <a:lnTo>
                    <a:pt x="173060" y="18926"/>
                  </a:lnTo>
                  <a:lnTo>
                    <a:pt x="172127" y="19583"/>
                  </a:lnTo>
                  <a:lnTo>
                    <a:pt x="169574" y="22012"/>
                  </a:lnTo>
                  <a:lnTo>
                    <a:pt x="167860" y="21612"/>
                  </a:lnTo>
                  <a:lnTo>
                    <a:pt x="165764" y="22155"/>
                  </a:lnTo>
                  <a:lnTo>
                    <a:pt x="162087" y="22203"/>
                  </a:lnTo>
                  <a:lnTo>
                    <a:pt x="157315" y="21136"/>
                  </a:lnTo>
                  <a:lnTo>
                    <a:pt x="156000" y="22041"/>
                  </a:lnTo>
                  <a:lnTo>
                    <a:pt x="154305" y="21793"/>
                  </a:lnTo>
                  <a:lnTo>
                    <a:pt x="152619" y="22784"/>
                  </a:lnTo>
                  <a:lnTo>
                    <a:pt x="151924" y="22736"/>
                  </a:lnTo>
                  <a:lnTo>
                    <a:pt x="151515" y="21288"/>
                  </a:lnTo>
                  <a:lnTo>
                    <a:pt x="151543" y="20545"/>
                  </a:lnTo>
                  <a:lnTo>
                    <a:pt x="153543" y="19926"/>
                  </a:lnTo>
                  <a:lnTo>
                    <a:pt x="153248" y="17650"/>
                  </a:lnTo>
                  <a:lnTo>
                    <a:pt x="154857" y="16507"/>
                  </a:lnTo>
                  <a:lnTo>
                    <a:pt x="157639" y="16602"/>
                  </a:lnTo>
                  <a:lnTo>
                    <a:pt x="160230" y="15830"/>
                  </a:lnTo>
                  <a:lnTo>
                    <a:pt x="165859" y="16116"/>
                  </a:lnTo>
                  <a:close/>
                  <a:moveTo>
                    <a:pt x="237992" y="5296"/>
                  </a:moveTo>
                  <a:lnTo>
                    <a:pt x="237925" y="6258"/>
                  </a:lnTo>
                  <a:lnTo>
                    <a:pt x="236001" y="5772"/>
                  </a:lnTo>
                  <a:lnTo>
                    <a:pt x="235468" y="5925"/>
                  </a:lnTo>
                  <a:lnTo>
                    <a:pt x="232115" y="3143"/>
                  </a:lnTo>
                  <a:lnTo>
                    <a:pt x="232172" y="1448"/>
                  </a:lnTo>
                  <a:lnTo>
                    <a:pt x="233058" y="0"/>
                  </a:lnTo>
                  <a:lnTo>
                    <a:pt x="234448" y="228"/>
                  </a:lnTo>
                  <a:lnTo>
                    <a:pt x="236916" y="2048"/>
                  </a:lnTo>
                  <a:lnTo>
                    <a:pt x="237992" y="529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9" name="Freeform: Shape 48">
              <a:extLst>
                <a:ext uri="{FF2B5EF4-FFF2-40B4-BE49-F238E27FC236}">
                  <a16:creationId xmlns:a16="http://schemas.microsoft.com/office/drawing/2014/main" id="{5039A5D1-21B2-C472-53C9-241A75A2AFEE}"/>
                </a:ext>
              </a:extLst>
            </p:cNvPr>
            <p:cNvSpPr>
              <a:spLocks/>
            </p:cNvSpPr>
            <p:nvPr/>
          </p:nvSpPr>
          <p:spPr>
            <a:xfrm>
              <a:off x="8936047" y="4100325"/>
              <a:ext cx="257280" cy="431653"/>
            </a:xfrm>
            <a:custGeom>
              <a:avLst/>
              <a:gdLst>
                <a:gd name="connsiteX0" fmla="*/ 131226 w 257280"/>
                <a:gd name="connsiteY0" fmla="*/ 1686 h 431653"/>
                <a:gd name="connsiteX1" fmla="*/ 129931 w 257280"/>
                <a:gd name="connsiteY1" fmla="*/ 4000 h 431653"/>
                <a:gd name="connsiteX2" fmla="*/ 128893 w 257280"/>
                <a:gd name="connsiteY2" fmla="*/ 3981 h 431653"/>
                <a:gd name="connsiteX3" fmla="*/ 129045 w 257280"/>
                <a:gd name="connsiteY3" fmla="*/ 2686 h 431653"/>
                <a:gd name="connsiteX4" fmla="*/ 130426 w 257280"/>
                <a:gd name="connsiteY4" fmla="*/ 0 h 431653"/>
                <a:gd name="connsiteX5" fmla="*/ 130940 w 257280"/>
                <a:gd name="connsiteY5" fmla="*/ 57 h 431653"/>
                <a:gd name="connsiteX6" fmla="*/ 131226 w 257280"/>
                <a:gd name="connsiteY6" fmla="*/ 1686 h 431653"/>
                <a:gd name="connsiteX7" fmla="*/ 133417 w 257280"/>
                <a:gd name="connsiteY7" fmla="*/ 13497 h 431653"/>
                <a:gd name="connsiteX8" fmla="*/ 132922 w 257280"/>
                <a:gd name="connsiteY8" fmla="*/ 13840 h 431653"/>
                <a:gd name="connsiteX9" fmla="*/ 132188 w 257280"/>
                <a:gd name="connsiteY9" fmla="*/ 13678 h 431653"/>
                <a:gd name="connsiteX10" fmla="*/ 132912 w 257280"/>
                <a:gd name="connsiteY10" fmla="*/ 11001 h 431653"/>
                <a:gd name="connsiteX11" fmla="*/ 134255 w 257280"/>
                <a:gd name="connsiteY11" fmla="*/ 10268 h 431653"/>
                <a:gd name="connsiteX12" fmla="*/ 135322 w 257280"/>
                <a:gd name="connsiteY12" fmla="*/ 10554 h 431653"/>
                <a:gd name="connsiteX13" fmla="*/ 133417 w 257280"/>
                <a:gd name="connsiteY13" fmla="*/ 13497 h 431653"/>
                <a:gd name="connsiteX14" fmla="*/ 121673 w 257280"/>
                <a:gd name="connsiteY14" fmla="*/ 41862 h 431653"/>
                <a:gd name="connsiteX15" fmla="*/ 121949 w 257280"/>
                <a:gd name="connsiteY15" fmla="*/ 44415 h 431653"/>
                <a:gd name="connsiteX16" fmla="*/ 120368 w 257280"/>
                <a:gd name="connsiteY16" fmla="*/ 44358 h 431653"/>
                <a:gd name="connsiteX17" fmla="*/ 117986 w 257280"/>
                <a:gd name="connsiteY17" fmla="*/ 42805 h 431653"/>
                <a:gd name="connsiteX18" fmla="*/ 117767 w 257280"/>
                <a:gd name="connsiteY18" fmla="*/ 42015 h 431653"/>
                <a:gd name="connsiteX19" fmla="*/ 117806 w 257280"/>
                <a:gd name="connsiteY19" fmla="*/ 41357 h 431653"/>
                <a:gd name="connsiteX20" fmla="*/ 118225 w 257280"/>
                <a:gd name="connsiteY20" fmla="*/ 40795 h 431653"/>
                <a:gd name="connsiteX21" fmla="*/ 121673 w 257280"/>
                <a:gd name="connsiteY21" fmla="*/ 41862 h 431653"/>
                <a:gd name="connsiteX22" fmla="*/ 114491 w 257280"/>
                <a:gd name="connsiteY22" fmla="*/ 49721 h 431653"/>
                <a:gd name="connsiteX23" fmla="*/ 114338 w 257280"/>
                <a:gd name="connsiteY23" fmla="*/ 51616 h 431653"/>
                <a:gd name="connsiteX24" fmla="*/ 112986 w 257280"/>
                <a:gd name="connsiteY24" fmla="*/ 50616 h 431653"/>
                <a:gd name="connsiteX25" fmla="*/ 112691 w 257280"/>
                <a:gd name="connsiteY25" fmla="*/ 49196 h 431653"/>
                <a:gd name="connsiteX26" fmla="*/ 112824 w 257280"/>
                <a:gd name="connsiteY26" fmla="*/ 48139 h 431653"/>
                <a:gd name="connsiteX27" fmla="*/ 113443 w 257280"/>
                <a:gd name="connsiteY27" fmla="*/ 46882 h 431653"/>
                <a:gd name="connsiteX28" fmla="*/ 114291 w 257280"/>
                <a:gd name="connsiteY28" fmla="*/ 48025 h 431653"/>
                <a:gd name="connsiteX29" fmla="*/ 114491 w 257280"/>
                <a:gd name="connsiteY29" fmla="*/ 49721 h 431653"/>
                <a:gd name="connsiteX30" fmla="*/ 132388 w 257280"/>
                <a:gd name="connsiteY30" fmla="*/ 54997 h 431653"/>
                <a:gd name="connsiteX31" fmla="*/ 130693 w 257280"/>
                <a:gd name="connsiteY31" fmla="*/ 57017 h 431653"/>
                <a:gd name="connsiteX32" fmla="*/ 129807 w 257280"/>
                <a:gd name="connsiteY32" fmla="*/ 56455 h 431653"/>
                <a:gd name="connsiteX33" fmla="*/ 130759 w 257280"/>
                <a:gd name="connsiteY33" fmla="*/ 54492 h 431653"/>
                <a:gd name="connsiteX34" fmla="*/ 130731 w 257280"/>
                <a:gd name="connsiteY34" fmla="*/ 53807 h 431653"/>
                <a:gd name="connsiteX35" fmla="*/ 131512 w 257280"/>
                <a:gd name="connsiteY35" fmla="*/ 52273 h 431653"/>
                <a:gd name="connsiteX36" fmla="*/ 132960 w 257280"/>
                <a:gd name="connsiteY36" fmla="*/ 51740 h 431653"/>
                <a:gd name="connsiteX37" fmla="*/ 134151 w 257280"/>
                <a:gd name="connsiteY37" fmla="*/ 53254 h 431653"/>
                <a:gd name="connsiteX38" fmla="*/ 132388 w 257280"/>
                <a:gd name="connsiteY38" fmla="*/ 54997 h 431653"/>
                <a:gd name="connsiteX39" fmla="*/ 110462 w 257280"/>
                <a:gd name="connsiteY39" fmla="*/ 62836 h 431653"/>
                <a:gd name="connsiteX40" fmla="*/ 114558 w 257280"/>
                <a:gd name="connsiteY40" fmla="*/ 64294 h 431653"/>
                <a:gd name="connsiteX41" fmla="*/ 123606 w 257280"/>
                <a:gd name="connsiteY41" fmla="*/ 69532 h 431653"/>
                <a:gd name="connsiteX42" fmla="*/ 126911 w 257280"/>
                <a:gd name="connsiteY42" fmla="*/ 70828 h 431653"/>
                <a:gd name="connsiteX43" fmla="*/ 130359 w 257280"/>
                <a:gd name="connsiteY43" fmla="*/ 71799 h 431653"/>
                <a:gd name="connsiteX44" fmla="*/ 133074 w 257280"/>
                <a:gd name="connsiteY44" fmla="*/ 72085 h 431653"/>
                <a:gd name="connsiteX45" fmla="*/ 135513 w 257280"/>
                <a:gd name="connsiteY45" fmla="*/ 70885 h 431653"/>
                <a:gd name="connsiteX46" fmla="*/ 136532 w 257280"/>
                <a:gd name="connsiteY46" fmla="*/ 69666 h 431653"/>
                <a:gd name="connsiteX47" fmla="*/ 138399 w 257280"/>
                <a:gd name="connsiteY47" fmla="*/ 66446 h 431653"/>
                <a:gd name="connsiteX48" fmla="*/ 140389 w 257280"/>
                <a:gd name="connsiteY48" fmla="*/ 66046 h 431653"/>
                <a:gd name="connsiteX49" fmla="*/ 141570 w 257280"/>
                <a:gd name="connsiteY49" fmla="*/ 67218 h 431653"/>
                <a:gd name="connsiteX50" fmla="*/ 142494 w 257280"/>
                <a:gd name="connsiteY50" fmla="*/ 68789 h 431653"/>
                <a:gd name="connsiteX51" fmla="*/ 142904 w 257280"/>
                <a:gd name="connsiteY51" fmla="*/ 71095 h 431653"/>
                <a:gd name="connsiteX52" fmla="*/ 142333 w 257280"/>
                <a:gd name="connsiteY52" fmla="*/ 73504 h 431653"/>
                <a:gd name="connsiteX53" fmla="*/ 140437 w 257280"/>
                <a:gd name="connsiteY53" fmla="*/ 75667 h 431653"/>
                <a:gd name="connsiteX54" fmla="*/ 139275 w 257280"/>
                <a:gd name="connsiteY54" fmla="*/ 78257 h 431653"/>
                <a:gd name="connsiteX55" fmla="*/ 138513 w 257280"/>
                <a:gd name="connsiteY55" fmla="*/ 86849 h 431653"/>
                <a:gd name="connsiteX56" fmla="*/ 138551 w 257280"/>
                <a:gd name="connsiteY56" fmla="*/ 89421 h 431653"/>
                <a:gd name="connsiteX57" fmla="*/ 139161 w 257280"/>
                <a:gd name="connsiteY57" fmla="*/ 91897 h 431653"/>
                <a:gd name="connsiteX58" fmla="*/ 140808 w 257280"/>
                <a:gd name="connsiteY58" fmla="*/ 95821 h 431653"/>
                <a:gd name="connsiteX59" fmla="*/ 141666 w 257280"/>
                <a:gd name="connsiteY59" fmla="*/ 96926 h 431653"/>
                <a:gd name="connsiteX60" fmla="*/ 144161 w 257280"/>
                <a:gd name="connsiteY60" fmla="*/ 98327 h 431653"/>
                <a:gd name="connsiteX61" fmla="*/ 144838 w 257280"/>
                <a:gd name="connsiteY61" fmla="*/ 99384 h 431653"/>
                <a:gd name="connsiteX62" fmla="*/ 144980 w 257280"/>
                <a:gd name="connsiteY62" fmla="*/ 101289 h 431653"/>
                <a:gd name="connsiteX63" fmla="*/ 145371 w 257280"/>
                <a:gd name="connsiteY63" fmla="*/ 102965 h 431653"/>
                <a:gd name="connsiteX64" fmla="*/ 146990 w 257280"/>
                <a:gd name="connsiteY64" fmla="*/ 103603 h 431653"/>
                <a:gd name="connsiteX65" fmla="*/ 148362 w 257280"/>
                <a:gd name="connsiteY65" fmla="*/ 104442 h 431653"/>
                <a:gd name="connsiteX66" fmla="*/ 147847 w 257280"/>
                <a:gd name="connsiteY66" fmla="*/ 106299 h 431653"/>
                <a:gd name="connsiteX67" fmla="*/ 146990 w 257280"/>
                <a:gd name="connsiteY67" fmla="*/ 108185 h 431653"/>
                <a:gd name="connsiteX68" fmla="*/ 145866 w 257280"/>
                <a:gd name="connsiteY68" fmla="*/ 112833 h 431653"/>
                <a:gd name="connsiteX69" fmla="*/ 140513 w 257280"/>
                <a:gd name="connsiteY69" fmla="*/ 123577 h 431653"/>
                <a:gd name="connsiteX70" fmla="*/ 140208 w 257280"/>
                <a:gd name="connsiteY70" fmla="*/ 125892 h 431653"/>
                <a:gd name="connsiteX71" fmla="*/ 138094 w 257280"/>
                <a:gd name="connsiteY71" fmla="*/ 130502 h 431653"/>
                <a:gd name="connsiteX72" fmla="*/ 133798 w 257280"/>
                <a:gd name="connsiteY72" fmla="*/ 131245 h 431653"/>
                <a:gd name="connsiteX73" fmla="*/ 128835 w 257280"/>
                <a:gd name="connsiteY73" fmla="*/ 133474 h 431653"/>
                <a:gd name="connsiteX74" fmla="*/ 126073 w 257280"/>
                <a:gd name="connsiteY74" fmla="*/ 135207 h 431653"/>
                <a:gd name="connsiteX75" fmla="*/ 123663 w 257280"/>
                <a:gd name="connsiteY75" fmla="*/ 137455 h 431653"/>
                <a:gd name="connsiteX76" fmla="*/ 122749 w 257280"/>
                <a:gd name="connsiteY76" fmla="*/ 140398 h 431653"/>
                <a:gd name="connsiteX77" fmla="*/ 123530 w 257280"/>
                <a:gd name="connsiteY77" fmla="*/ 141741 h 431653"/>
                <a:gd name="connsiteX78" fmla="*/ 124035 w 257280"/>
                <a:gd name="connsiteY78" fmla="*/ 143180 h 431653"/>
                <a:gd name="connsiteX79" fmla="*/ 123978 w 257280"/>
                <a:gd name="connsiteY79" fmla="*/ 144732 h 431653"/>
                <a:gd name="connsiteX80" fmla="*/ 123235 w 257280"/>
                <a:gd name="connsiteY80" fmla="*/ 146018 h 431653"/>
                <a:gd name="connsiteX81" fmla="*/ 120844 w 257280"/>
                <a:gd name="connsiteY81" fmla="*/ 149152 h 431653"/>
                <a:gd name="connsiteX82" fmla="*/ 119835 w 257280"/>
                <a:gd name="connsiteY82" fmla="*/ 151714 h 431653"/>
                <a:gd name="connsiteX83" fmla="*/ 118768 w 257280"/>
                <a:gd name="connsiteY83" fmla="*/ 152867 h 431653"/>
                <a:gd name="connsiteX84" fmla="*/ 118243 w 257280"/>
                <a:gd name="connsiteY84" fmla="*/ 154257 h 431653"/>
                <a:gd name="connsiteX85" fmla="*/ 118425 w 257280"/>
                <a:gd name="connsiteY85" fmla="*/ 155848 h 431653"/>
                <a:gd name="connsiteX86" fmla="*/ 119386 w 257280"/>
                <a:gd name="connsiteY86" fmla="*/ 157239 h 431653"/>
                <a:gd name="connsiteX87" fmla="*/ 122301 w 257280"/>
                <a:gd name="connsiteY87" fmla="*/ 163211 h 431653"/>
                <a:gd name="connsiteX88" fmla="*/ 125425 w 257280"/>
                <a:gd name="connsiteY88" fmla="*/ 168973 h 431653"/>
                <a:gd name="connsiteX89" fmla="*/ 126092 w 257280"/>
                <a:gd name="connsiteY89" fmla="*/ 169640 h 431653"/>
                <a:gd name="connsiteX90" fmla="*/ 126349 w 257280"/>
                <a:gd name="connsiteY90" fmla="*/ 170412 h 431653"/>
                <a:gd name="connsiteX91" fmla="*/ 124511 w 257280"/>
                <a:gd name="connsiteY91" fmla="*/ 171936 h 431653"/>
                <a:gd name="connsiteX92" fmla="*/ 124549 w 257280"/>
                <a:gd name="connsiteY92" fmla="*/ 174698 h 431653"/>
                <a:gd name="connsiteX93" fmla="*/ 125102 w 257280"/>
                <a:gd name="connsiteY93" fmla="*/ 177441 h 431653"/>
                <a:gd name="connsiteX94" fmla="*/ 127864 w 257280"/>
                <a:gd name="connsiteY94" fmla="*/ 184223 h 431653"/>
                <a:gd name="connsiteX95" fmla="*/ 128254 w 257280"/>
                <a:gd name="connsiteY95" fmla="*/ 186033 h 431653"/>
                <a:gd name="connsiteX96" fmla="*/ 129169 w 257280"/>
                <a:gd name="connsiteY96" fmla="*/ 187519 h 431653"/>
                <a:gd name="connsiteX97" fmla="*/ 130579 w 257280"/>
                <a:gd name="connsiteY97" fmla="*/ 188909 h 431653"/>
                <a:gd name="connsiteX98" fmla="*/ 132131 w 257280"/>
                <a:gd name="connsiteY98" fmla="*/ 190081 h 431653"/>
                <a:gd name="connsiteX99" fmla="*/ 136627 w 257280"/>
                <a:gd name="connsiteY99" fmla="*/ 192081 h 431653"/>
                <a:gd name="connsiteX100" fmla="*/ 138360 w 257280"/>
                <a:gd name="connsiteY100" fmla="*/ 192481 h 431653"/>
                <a:gd name="connsiteX101" fmla="*/ 140161 w 257280"/>
                <a:gd name="connsiteY101" fmla="*/ 192548 h 431653"/>
                <a:gd name="connsiteX102" fmla="*/ 140608 w 257280"/>
                <a:gd name="connsiteY102" fmla="*/ 191195 h 431653"/>
                <a:gd name="connsiteX103" fmla="*/ 142180 w 257280"/>
                <a:gd name="connsiteY103" fmla="*/ 190738 h 431653"/>
                <a:gd name="connsiteX104" fmla="*/ 141837 w 257280"/>
                <a:gd name="connsiteY104" fmla="*/ 189414 h 431653"/>
                <a:gd name="connsiteX105" fmla="*/ 139913 w 257280"/>
                <a:gd name="connsiteY105" fmla="*/ 187576 h 431653"/>
                <a:gd name="connsiteX106" fmla="*/ 139837 w 257280"/>
                <a:gd name="connsiteY106" fmla="*/ 186585 h 431653"/>
                <a:gd name="connsiteX107" fmla="*/ 140847 w 257280"/>
                <a:gd name="connsiteY107" fmla="*/ 185842 h 431653"/>
                <a:gd name="connsiteX108" fmla="*/ 142047 w 257280"/>
                <a:gd name="connsiteY108" fmla="*/ 185414 h 431653"/>
                <a:gd name="connsiteX109" fmla="*/ 144752 w 257280"/>
                <a:gd name="connsiteY109" fmla="*/ 183413 h 431653"/>
                <a:gd name="connsiteX110" fmla="*/ 147619 w 257280"/>
                <a:gd name="connsiteY110" fmla="*/ 181813 h 431653"/>
                <a:gd name="connsiteX111" fmla="*/ 151267 w 257280"/>
                <a:gd name="connsiteY111" fmla="*/ 181946 h 431653"/>
                <a:gd name="connsiteX112" fmla="*/ 154839 w 257280"/>
                <a:gd name="connsiteY112" fmla="*/ 182842 h 431653"/>
                <a:gd name="connsiteX113" fmla="*/ 157382 w 257280"/>
                <a:gd name="connsiteY113" fmla="*/ 183775 h 431653"/>
                <a:gd name="connsiteX114" fmla="*/ 159477 w 257280"/>
                <a:gd name="connsiteY114" fmla="*/ 185490 h 431653"/>
                <a:gd name="connsiteX115" fmla="*/ 161630 w 257280"/>
                <a:gd name="connsiteY115" fmla="*/ 188461 h 431653"/>
                <a:gd name="connsiteX116" fmla="*/ 163135 w 257280"/>
                <a:gd name="connsiteY116" fmla="*/ 191748 h 431653"/>
                <a:gd name="connsiteX117" fmla="*/ 163126 w 257280"/>
                <a:gd name="connsiteY117" fmla="*/ 193310 h 431653"/>
                <a:gd name="connsiteX118" fmla="*/ 162763 w 257280"/>
                <a:gd name="connsiteY118" fmla="*/ 194881 h 431653"/>
                <a:gd name="connsiteX119" fmla="*/ 162839 w 257280"/>
                <a:gd name="connsiteY119" fmla="*/ 196434 h 431653"/>
                <a:gd name="connsiteX120" fmla="*/ 163964 w 257280"/>
                <a:gd name="connsiteY120" fmla="*/ 197491 h 431653"/>
                <a:gd name="connsiteX121" fmla="*/ 167421 w 257280"/>
                <a:gd name="connsiteY121" fmla="*/ 197568 h 431653"/>
                <a:gd name="connsiteX122" fmla="*/ 169183 w 257280"/>
                <a:gd name="connsiteY122" fmla="*/ 195129 h 431653"/>
                <a:gd name="connsiteX123" fmla="*/ 169402 w 257280"/>
                <a:gd name="connsiteY123" fmla="*/ 192386 h 431653"/>
                <a:gd name="connsiteX124" fmla="*/ 168164 w 257280"/>
                <a:gd name="connsiteY124" fmla="*/ 191329 h 431653"/>
                <a:gd name="connsiteX125" fmla="*/ 168736 w 257280"/>
                <a:gd name="connsiteY125" fmla="*/ 189976 h 431653"/>
                <a:gd name="connsiteX126" fmla="*/ 169793 w 257280"/>
                <a:gd name="connsiteY126" fmla="*/ 188966 h 431653"/>
                <a:gd name="connsiteX127" fmla="*/ 171326 w 257280"/>
                <a:gd name="connsiteY127" fmla="*/ 189871 h 431653"/>
                <a:gd name="connsiteX128" fmla="*/ 172784 w 257280"/>
                <a:gd name="connsiteY128" fmla="*/ 191576 h 431653"/>
                <a:gd name="connsiteX129" fmla="*/ 178146 w 257280"/>
                <a:gd name="connsiteY129" fmla="*/ 193434 h 431653"/>
                <a:gd name="connsiteX130" fmla="*/ 179518 w 257280"/>
                <a:gd name="connsiteY130" fmla="*/ 193472 h 431653"/>
                <a:gd name="connsiteX131" fmla="*/ 180633 w 257280"/>
                <a:gd name="connsiteY131" fmla="*/ 193824 h 431653"/>
                <a:gd name="connsiteX132" fmla="*/ 183032 w 257280"/>
                <a:gd name="connsiteY132" fmla="*/ 195110 h 431653"/>
                <a:gd name="connsiteX133" fmla="*/ 184157 w 257280"/>
                <a:gd name="connsiteY133" fmla="*/ 196139 h 431653"/>
                <a:gd name="connsiteX134" fmla="*/ 182775 w 257280"/>
                <a:gd name="connsiteY134" fmla="*/ 198272 h 431653"/>
                <a:gd name="connsiteX135" fmla="*/ 177451 w 257280"/>
                <a:gd name="connsiteY135" fmla="*/ 198749 h 431653"/>
                <a:gd name="connsiteX136" fmla="*/ 175908 w 257280"/>
                <a:gd name="connsiteY136" fmla="*/ 200349 h 431653"/>
                <a:gd name="connsiteX137" fmla="*/ 177479 w 257280"/>
                <a:gd name="connsiteY137" fmla="*/ 203559 h 431653"/>
                <a:gd name="connsiteX138" fmla="*/ 180032 w 257280"/>
                <a:gd name="connsiteY138" fmla="*/ 206197 h 431653"/>
                <a:gd name="connsiteX139" fmla="*/ 181670 w 257280"/>
                <a:gd name="connsiteY139" fmla="*/ 208331 h 431653"/>
                <a:gd name="connsiteX140" fmla="*/ 183118 w 257280"/>
                <a:gd name="connsiteY140" fmla="*/ 210626 h 431653"/>
                <a:gd name="connsiteX141" fmla="*/ 183052 w 257280"/>
                <a:gd name="connsiteY141" fmla="*/ 212750 h 431653"/>
                <a:gd name="connsiteX142" fmla="*/ 182204 w 257280"/>
                <a:gd name="connsiteY142" fmla="*/ 214960 h 431653"/>
                <a:gd name="connsiteX143" fmla="*/ 184547 w 257280"/>
                <a:gd name="connsiteY143" fmla="*/ 214789 h 431653"/>
                <a:gd name="connsiteX144" fmla="*/ 186747 w 257280"/>
                <a:gd name="connsiteY144" fmla="*/ 215255 h 431653"/>
                <a:gd name="connsiteX145" fmla="*/ 189795 w 257280"/>
                <a:gd name="connsiteY145" fmla="*/ 217103 h 431653"/>
                <a:gd name="connsiteX146" fmla="*/ 190748 w 257280"/>
                <a:gd name="connsiteY146" fmla="*/ 217294 h 431653"/>
                <a:gd name="connsiteX147" fmla="*/ 191757 w 257280"/>
                <a:gd name="connsiteY147" fmla="*/ 216998 h 431653"/>
                <a:gd name="connsiteX148" fmla="*/ 191614 w 257280"/>
                <a:gd name="connsiteY148" fmla="*/ 223666 h 431653"/>
                <a:gd name="connsiteX149" fmla="*/ 189538 w 257280"/>
                <a:gd name="connsiteY149" fmla="*/ 229771 h 431653"/>
                <a:gd name="connsiteX150" fmla="*/ 186919 w 257280"/>
                <a:gd name="connsiteY150" fmla="*/ 229010 h 431653"/>
                <a:gd name="connsiteX151" fmla="*/ 184681 w 257280"/>
                <a:gd name="connsiteY151" fmla="*/ 226428 h 431653"/>
                <a:gd name="connsiteX152" fmla="*/ 185138 w 257280"/>
                <a:gd name="connsiteY152" fmla="*/ 223285 h 431653"/>
                <a:gd name="connsiteX153" fmla="*/ 186567 w 257280"/>
                <a:gd name="connsiteY153" fmla="*/ 220246 h 431653"/>
                <a:gd name="connsiteX154" fmla="*/ 185747 w 257280"/>
                <a:gd name="connsiteY154" fmla="*/ 219608 h 431653"/>
                <a:gd name="connsiteX155" fmla="*/ 184309 w 257280"/>
                <a:gd name="connsiteY155" fmla="*/ 219856 h 431653"/>
                <a:gd name="connsiteX156" fmla="*/ 182661 w 257280"/>
                <a:gd name="connsiteY156" fmla="*/ 220542 h 431653"/>
                <a:gd name="connsiteX157" fmla="*/ 180880 w 257280"/>
                <a:gd name="connsiteY157" fmla="*/ 220780 h 431653"/>
                <a:gd name="connsiteX158" fmla="*/ 177956 w 257280"/>
                <a:gd name="connsiteY158" fmla="*/ 220380 h 431653"/>
                <a:gd name="connsiteX159" fmla="*/ 171955 w 257280"/>
                <a:gd name="connsiteY159" fmla="*/ 217075 h 431653"/>
                <a:gd name="connsiteX160" fmla="*/ 169516 w 257280"/>
                <a:gd name="connsiteY160" fmla="*/ 216770 h 431653"/>
                <a:gd name="connsiteX161" fmla="*/ 168964 w 257280"/>
                <a:gd name="connsiteY161" fmla="*/ 215274 h 431653"/>
                <a:gd name="connsiteX162" fmla="*/ 169098 w 257280"/>
                <a:gd name="connsiteY162" fmla="*/ 212103 h 431653"/>
                <a:gd name="connsiteX163" fmla="*/ 166707 w 257280"/>
                <a:gd name="connsiteY163" fmla="*/ 208331 h 431653"/>
                <a:gd name="connsiteX164" fmla="*/ 166326 w 257280"/>
                <a:gd name="connsiteY164" fmla="*/ 206978 h 431653"/>
                <a:gd name="connsiteX165" fmla="*/ 165564 w 257280"/>
                <a:gd name="connsiteY165" fmla="*/ 205921 h 431653"/>
                <a:gd name="connsiteX166" fmla="*/ 158429 w 257280"/>
                <a:gd name="connsiteY166" fmla="*/ 201816 h 431653"/>
                <a:gd name="connsiteX167" fmla="*/ 157553 w 257280"/>
                <a:gd name="connsiteY167" fmla="*/ 201120 h 431653"/>
                <a:gd name="connsiteX168" fmla="*/ 155363 w 257280"/>
                <a:gd name="connsiteY168" fmla="*/ 197844 h 431653"/>
                <a:gd name="connsiteX169" fmla="*/ 150390 w 257280"/>
                <a:gd name="connsiteY169" fmla="*/ 193177 h 431653"/>
                <a:gd name="connsiteX170" fmla="*/ 149000 w 257280"/>
                <a:gd name="connsiteY170" fmla="*/ 192700 h 431653"/>
                <a:gd name="connsiteX171" fmla="*/ 147485 w 257280"/>
                <a:gd name="connsiteY171" fmla="*/ 192567 h 431653"/>
                <a:gd name="connsiteX172" fmla="*/ 146990 w 257280"/>
                <a:gd name="connsiteY172" fmla="*/ 193748 h 431653"/>
                <a:gd name="connsiteX173" fmla="*/ 147676 w 257280"/>
                <a:gd name="connsiteY173" fmla="*/ 195567 h 431653"/>
                <a:gd name="connsiteX174" fmla="*/ 147952 w 257280"/>
                <a:gd name="connsiteY174" fmla="*/ 197129 h 431653"/>
                <a:gd name="connsiteX175" fmla="*/ 147847 w 257280"/>
                <a:gd name="connsiteY175" fmla="*/ 198768 h 431653"/>
                <a:gd name="connsiteX176" fmla="*/ 148047 w 257280"/>
                <a:gd name="connsiteY176" fmla="*/ 200035 h 431653"/>
                <a:gd name="connsiteX177" fmla="*/ 150400 w 257280"/>
                <a:gd name="connsiteY177" fmla="*/ 202625 h 431653"/>
                <a:gd name="connsiteX178" fmla="*/ 150752 w 257280"/>
                <a:gd name="connsiteY178" fmla="*/ 203845 h 431653"/>
                <a:gd name="connsiteX179" fmla="*/ 152324 w 257280"/>
                <a:gd name="connsiteY179" fmla="*/ 207169 h 431653"/>
                <a:gd name="connsiteX180" fmla="*/ 152515 w 257280"/>
                <a:gd name="connsiteY180" fmla="*/ 211055 h 431653"/>
                <a:gd name="connsiteX181" fmla="*/ 150505 w 257280"/>
                <a:gd name="connsiteY181" fmla="*/ 212665 h 431653"/>
                <a:gd name="connsiteX182" fmla="*/ 148247 w 257280"/>
                <a:gd name="connsiteY182" fmla="*/ 210874 h 431653"/>
                <a:gd name="connsiteX183" fmla="*/ 148171 w 257280"/>
                <a:gd name="connsiteY183" fmla="*/ 209407 h 431653"/>
                <a:gd name="connsiteX184" fmla="*/ 147781 w 257280"/>
                <a:gd name="connsiteY184" fmla="*/ 208045 h 431653"/>
                <a:gd name="connsiteX185" fmla="*/ 145352 w 257280"/>
                <a:gd name="connsiteY185" fmla="*/ 204511 h 431653"/>
                <a:gd name="connsiteX186" fmla="*/ 144532 w 257280"/>
                <a:gd name="connsiteY186" fmla="*/ 203749 h 431653"/>
                <a:gd name="connsiteX187" fmla="*/ 139961 w 257280"/>
                <a:gd name="connsiteY187" fmla="*/ 200263 h 431653"/>
                <a:gd name="connsiteX188" fmla="*/ 136417 w 257280"/>
                <a:gd name="connsiteY188" fmla="*/ 196434 h 431653"/>
                <a:gd name="connsiteX189" fmla="*/ 128540 w 257280"/>
                <a:gd name="connsiteY189" fmla="*/ 192348 h 431653"/>
                <a:gd name="connsiteX190" fmla="*/ 127597 w 257280"/>
                <a:gd name="connsiteY190" fmla="*/ 192129 h 431653"/>
                <a:gd name="connsiteX191" fmla="*/ 126225 w 257280"/>
                <a:gd name="connsiteY191" fmla="*/ 192434 h 431653"/>
                <a:gd name="connsiteX192" fmla="*/ 124939 w 257280"/>
                <a:gd name="connsiteY192" fmla="*/ 192938 h 431653"/>
                <a:gd name="connsiteX193" fmla="*/ 121130 w 257280"/>
                <a:gd name="connsiteY193" fmla="*/ 194958 h 431653"/>
                <a:gd name="connsiteX194" fmla="*/ 119787 w 257280"/>
                <a:gd name="connsiteY194" fmla="*/ 196358 h 431653"/>
                <a:gd name="connsiteX195" fmla="*/ 119663 w 257280"/>
                <a:gd name="connsiteY195" fmla="*/ 198520 h 431653"/>
                <a:gd name="connsiteX196" fmla="*/ 116929 w 257280"/>
                <a:gd name="connsiteY196" fmla="*/ 200235 h 431653"/>
                <a:gd name="connsiteX197" fmla="*/ 113167 w 257280"/>
                <a:gd name="connsiteY197" fmla="*/ 200473 h 431653"/>
                <a:gd name="connsiteX198" fmla="*/ 110280 w 257280"/>
                <a:gd name="connsiteY198" fmla="*/ 199396 h 431653"/>
                <a:gd name="connsiteX199" fmla="*/ 107890 w 257280"/>
                <a:gd name="connsiteY199" fmla="*/ 197243 h 431653"/>
                <a:gd name="connsiteX200" fmla="*/ 105918 w 257280"/>
                <a:gd name="connsiteY200" fmla="*/ 197139 h 431653"/>
                <a:gd name="connsiteX201" fmla="*/ 103470 w 257280"/>
                <a:gd name="connsiteY201" fmla="*/ 193777 h 431653"/>
                <a:gd name="connsiteX202" fmla="*/ 100489 w 257280"/>
                <a:gd name="connsiteY202" fmla="*/ 193348 h 431653"/>
                <a:gd name="connsiteX203" fmla="*/ 98022 w 257280"/>
                <a:gd name="connsiteY203" fmla="*/ 195977 h 431653"/>
                <a:gd name="connsiteX204" fmla="*/ 97498 w 257280"/>
                <a:gd name="connsiteY204" fmla="*/ 190757 h 431653"/>
                <a:gd name="connsiteX205" fmla="*/ 97479 w 257280"/>
                <a:gd name="connsiteY205" fmla="*/ 185480 h 431653"/>
                <a:gd name="connsiteX206" fmla="*/ 98165 w 257280"/>
                <a:gd name="connsiteY206" fmla="*/ 183937 h 431653"/>
                <a:gd name="connsiteX207" fmla="*/ 99393 w 257280"/>
                <a:gd name="connsiteY207" fmla="*/ 182651 h 431653"/>
                <a:gd name="connsiteX208" fmla="*/ 105633 w 257280"/>
                <a:gd name="connsiteY208" fmla="*/ 177108 h 431653"/>
                <a:gd name="connsiteX209" fmla="*/ 106423 w 257280"/>
                <a:gd name="connsiteY209" fmla="*/ 175327 h 431653"/>
                <a:gd name="connsiteX210" fmla="*/ 106156 w 257280"/>
                <a:gd name="connsiteY210" fmla="*/ 172945 h 431653"/>
                <a:gd name="connsiteX211" fmla="*/ 104737 w 257280"/>
                <a:gd name="connsiteY211" fmla="*/ 171002 h 431653"/>
                <a:gd name="connsiteX212" fmla="*/ 102499 w 257280"/>
                <a:gd name="connsiteY212" fmla="*/ 169821 h 431653"/>
                <a:gd name="connsiteX213" fmla="*/ 99918 w 257280"/>
                <a:gd name="connsiteY213" fmla="*/ 169326 h 431653"/>
                <a:gd name="connsiteX214" fmla="*/ 98060 w 257280"/>
                <a:gd name="connsiteY214" fmla="*/ 168240 h 431653"/>
                <a:gd name="connsiteX215" fmla="*/ 96603 w 257280"/>
                <a:gd name="connsiteY215" fmla="*/ 166449 h 431653"/>
                <a:gd name="connsiteX216" fmla="*/ 95612 w 257280"/>
                <a:gd name="connsiteY216" fmla="*/ 169621 h 431653"/>
                <a:gd name="connsiteX217" fmla="*/ 96574 w 257280"/>
                <a:gd name="connsiteY217" fmla="*/ 174327 h 431653"/>
                <a:gd name="connsiteX218" fmla="*/ 96736 w 257280"/>
                <a:gd name="connsiteY218" fmla="*/ 177384 h 431653"/>
                <a:gd name="connsiteX219" fmla="*/ 95851 w 257280"/>
                <a:gd name="connsiteY219" fmla="*/ 178536 h 431653"/>
                <a:gd name="connsiteX220" fmla="*/ 94250 w 257280"/>
                <a:gd name="connsiteY220" fmla="*/ 178565 h 431653"/>
                <a:gd name="connsiteX221" fmla="*/ 92726 w 257280"/>
                <a:gd name="connsiteY221" fmla="*/ 178203 h 431653"/>
                <a:gd name="connsiteX222" fmla="*/ 91593 w 257280"/>
                <a:gd name="connsiteY222" fmla="*/ 177108 h 431653"/>
                <a:gd name="connsiteX223" fmla="*/ 90764 w 257280"/>
                <a:gd name="connsiteY223" fmla="*/ 173945 h 431653"/>
                <a:gd name="connsiteX224" fmla="*/ 88583 w 257280"/>
                <a:gd name="connsiteY224" fmla="*/ 171860 h 431653"/>
                <a:gd name="connsiteX225" fmla="*/ 87697 w 257280"/>
                <a:gd name="connsiteY225" fmla="*/ 168869 h 431653"/>
                <a:gd name="connsiteX226" fmla="*/ 86706 w 257280"/>
                <a:gd name="connsiteY226" fmla="*/ 168440 h 431653"/>
                <a:gd name="connsiteX227" fmla="*/ 84677 w 257280"/>
                <a:gd name="connsiteY227" fmla="*/ 168668 h 431653"/>
                <a:gd name="connsiteX228" fmla="*/ 83182 w 257280"/>
                <a:gd name="connsiteY228" fmla="*/ 167278 h 431653"/>
                <a:gd name="connsiteX229" fmla="*/ 82191 w 257280"/>
                <a:gd name="connsiteY229" fmla="*/ 163782 h 431653"/>
                <a:gd name="connsiteX230" fmla="*/ 81982 w 257280"/>
                <a:gd name="connsiteY230" fmla="*/ 160029 h 431653"/>
                <a:gd name="connsiteX231" fmla="*/ 81134 w 257280"/>
                <a:gd name="connsiteY231" fmla="*/ 156867 h 431653"/>
                <a:gd name="connsiteX232" fmla="*/ 79915 w 257280"/>
                <a:gd name="connsiteY232" fmla="*/ 153810 h 431653"/>
                <a:gd name="connsiteX233" fmla="*/ 79200 w 257280"/>
                <a:gd name="connsiteY233" fmla="*/ 151314 h 431653"/>
                <a:gd name="connsiteX234" fmla="*/ 78105 w 257280"/>
                <a:gd name="connsiteY234" fmla="*/ 140093 h 431653"/>
                <a:gd name="connsiteX235" fmla="*/ 77838 w 257280"/>
                <a:gd name="connsiteY235" fmla="*/ 139065 h 431653"/>
                <a:gd name="connsiteX236" fmla="*/ 77248 w 257280"/>
                <a:gd name="connsiteY236" fmla="*/ 138217 h 431653"/>
                <a:gd name="connsiteX237" fmla="*/ 75867 w 257280"/>
                <a:gd name="connsiteY237" fmla="*/ 136941 h 431653"/>
                <a:gd name="connsiteX238" fmla="*/ 74829 w 257280"/>
                <a:gd name="connsiteY238" fmla="*/ 135379 h 431653"/>
                <a:gd name="connsiteX239" fmla="*/ 74629 w 257280"/>
                <a:gd name="connsiteY239" fmla="*/ 134093 h 431653"/>
                <a:gd name="connsiteX240" fmla="*/ 74915 w 257280"/>
                <a:gd name="connsiteY240" fmla="*/ 128559 h 431653"/>
                <a:gd name="connsiteX241" fmla="*/ 75391 w 257280"/>
                <a:gd name="connsiteY241" fmla="*/ 127225 h 431653"/>
                <a:gd name="connsiteX242" fmla="*/ 76467 w 257280"/>
                <a:gd name="connsiteY242" fmla="*/ 126587 h 431653"/>
                <a:gd name="connsiteX243" fmla="*/ 77944 w 257280"/>
                <a:gd name="connsiteY243" fmla="*/ 127673 h 431653"/>
                <a:gd name="connsiteX244" fmla="*/ 79124 w 257280"/>
                <a:gd name="connsiteY244" fmla="*/ 129016 h 431653"/>
                <a:gd name="connsiteX245" fmla="*/ 80591 w 257280"/>
                <a:gd name="connsiteY245" fmla="*/ 129664 h 431653"/>
                <a:gd name="connsiteX246" fmla="*/ 81887 w 257280"/>
                <a:gd name="connsiteY246" fmla="*/ 130512 h 431653"/>
                <a:gd name="connsiteX247" fmla="*/ 84306 w 257280"/>
                <a:gd name="connsiteY247" fmla="*/ 133788 h 431653"/>
                <a:gd name="connsiteX248" fmla="*/ 85259 w 257280"/>
                <a:gd name="connsiteY248" fmla="*/ 134303 h 431653"/>
                <a:gd name="connsiteX249" fmla="*/ 88240 w 257280"/>
                <a:gd name="connsiteY249" fmla="*/ 134198 h 431653"/>
                <a:gd name="connsiteX250" fmla="*/ 90002 w 257280"/>
                <a:gd name="connsiteY250" fmla="*/ 133788 h 431653"/>
                <a:gd name="connsiteX251" fmla="*/ 90850 w 257280"/>
                <a:gd name="connsiteY251" fmla="*/ 132597 h 431653"/>
                <a:gd name="connsiteX252" fmla="*/ 91393 w 257280"/>
                <a:gd name="connsiteY252" fmla="*/ 131178 h 431653"/>
                <a:gd name="connsiteX253" fmla="*/ 91402 w 257280"/>
                <a:gd name="connsiteY253" fmla="*/ 129502 h 431653"/>
                <a:gd name="connsiteX254" fmla="*/ 89678 w 257280"/>
                <a:gd name="connsiteY254" fmla="*/ 124549 h 431653"/>
                <a:gd name="connsiteX255" fmla="*/ 89154 w 257280"/>
                <a:gd name="connsiteY255" fmla="*/ 120977 h 431653"/>
                <a:gd name="connsiteX256" fmla="*/ 89126 w 257280"/>
                <a:gd name="connsiteY256" fmla="*/ 117758 h 431653"/>
                <a:gd name="connsiteX257" fmla="*/ 89574 w 257280"/>
                <a:gd name="connsiteY257" fmla="*/ 114528 h 431653"/>
                <a:gd name="connsiteX258" fmla="*/ 91926 w 257280"/>
                <a:gd name="connsiteY258" fmla="*/ 109156 h 431653"/>
                <a:gd name="connsiteX259" fmla="*/ 92221 w 257280"/>
                <a:gd name="connsiteY259" fmla="*/ 105423 h 431653"/>
                <a:gd name="connsiteX260" fmla="*/ 92002 w 257280"/>
                <a:gd name="connsiteY260" fmla="*/ 100422 h 431653"/>
                <a:gd name="connsiteX261" fmla="*/ 92412 w 257280"/>
                <a:gd name="connsiteY261" fmla="*/ 97441 h 431653"/>
                <a:gd name="connsiteX262" fmla="*/ 92345 w 257280"/>
                <a:gd name="connsiteY262" fmla="*/ 95726 h 431653"/>
                <a:gd name="connsiteX263" fmla="*/ 90945 w 257280"/>
                <a:gd name="connsiteY263" fmla="*/ 93031 h 431653"/>
                <a:gd name="connsiteX264" fmla="*/ 90574 w 257280"/>
                <a:gd name="connsiteY264" fmla="*/ 90154 h 431653"/>
                <a:gd name="connsiteX265" fmla="*/ 94498 w 257280"/>
                <a:gd name="connsiteY265" fmla="*/ 75514 h 431653"/>
                <a:gd name="connsiteX266" fmla="*/ 95727 w 257280"/>
                <a:gd name="connsiteY266" fmla="*/ 72676 h 431653"/>
                <a:gd name="connsiteX267" fmla="*/ 96622 w 257280"/>
                <a:gd name="connsiteY267" fmla="*/ 69742 h 431653"/>
                <a:gd name="connsiteX268" fmla="*/ 97031 w 257280"/>
                <a:gd name="connsiteY268" fmla="*/ 65846 h 431653"/>
                <a:gd name="connsiteX269" fmla="*/ 99965 w 257280"/>
                <a:gd name="connsiteY269" fmla="*/ 64779 h 431653"/>
                <a:gd name="connsiteX270" fmla="*/ 102756 w 257280"/>
                <a:gd name="connsiteY270" fmla="*/ 63170 h 431653"/>
                <a:gd name="connsiteX271" fmla="*/ 104194 w 257280"/>
                <a:gd name="connsiteY271" fmla="*/ 63294 h 431653"/>
                <a:gd name="connsiteX272" fmla="*/ 105728 w 257280"/>
                <a:gd name="connsiteY272" fmla="*/ 63684 h 431653"/>
                <a:gd name="connsiteX273" fmla="*/ 109100 w 257280"/>
                <a:gd name="connsiteY273" fmla="*/ 62884 h 431653"/>
                <a:gd name="connsiteX274" fmla="*/ 110462 w 257280"/>
                <a:gd name="connsiteY274" fmla="*/ 62836 h 431653"/>
                <a:gd name="connsiteX275" fmla="*/ 135389 w 257280"/>
                <a:gd name="connsiteY275" fmla="*/ 163058 h 431653"/>
                <a:gd name="connsiteX276" fmla="*/ 135874 w 257280"/>
                <a:gd name="connsiteY276" fmla="*/ 164021 h 431653"/>
                <a:gd name="connsiteX277" fmla="*/ 135331 w 257280"/>
                <a:gd name="connsiteY277" fmla="*/ 163973 h 431653"/>
                <a:gd name="connsiteX278" fmla="*/ 134950 w 257280"/>
                <a:gd name="connsiteY278" fmla="*/ 164154 h 431653"/>
                <a:gd name="connsiteX279" fmla="*/ 133693 w 257280"/>
                <a:gd name="connsiteY279" fmla="*/ 166135 h 431653"/>
                <a:gd name="connsiteX280" fmla="*/ 135065 w 257280"/>
                <a:gd name="connsiteY280" fmla="*/ 169802 h 431653"/>
                <a:gd name="connsiteX281" fmla="*/ 134217 w 257280"/>
                <a:gd name="connsiteY281" fmla="*/ 172469 h 431653"/>
                <a:gd name="connsiteX282" fmla="*/ 132693 w 257280"/>
                <a:gd name="connsiteY282" fmla="*/ 172641 h 431653"/>
                <a:gd name="connsiteX283" fmla="*/ 132093 w 257280"/>
                <a:gd name="connsiteY283" fmla="*/ 172355 h 431653"/>
                <a:gd name="connsiteX284" fmla="*/ 132407 w 257280"/>
                <a:gd name="connsiteY284" fmla="*/ 171031 h 431653"/>
                <a:gd name="connsiteX285" fmla="*/ 132731 w 257280"/>
                <a:gd name="connsiteY285" fmla="*/ 170431 h 431653"/>
                <a:gd name="connsiteX286" fmla="*/ 132426 w 257280"/>
                <a:gd name="connsiteY286" fmla="*/ 168688 h 431653"/>
                <a:gd name="connsiteX287" fmla="*/ 131522 w 257280"/>
                <a:gd name="connsiteY287" fmla="*/ 167592 h 431653"/>
                <a:gd name="connsiteX288" fmla="*/ 130798 w 257280"/>
                <a:gd name="connsiteY288" fmla="*/ 165468 h 431653"/>
                <a:gd name="connsiteX289" fmla="*/ 129683 w 257280"/>
                <a:gd name="connsiteY289" fmla="*/ 164192 h 431653"/>
                <a:gd name="connsiteX290" fmla="*/ 130207 w 257280"/>
                <a:gd name="connsiteY290" fmla="*/ 162144 h 431653"/>
                <a:gd name="connsiteX291" fmla="*/ 133731 w 257280"/>
                <a:gd name="connsiteY291" fmla="*/ 161915 h 431653"/>
                <a:gd name="connsiteX292" fmla="*/ 135389 w 257280"/>
                <a:gd name="connsiteY292" fmla="*/ 163058 h 431653"/>
                <a:gd name="connsiteX293" fmla="*/ 139170 w 257280"/>
                <a:gd name="connsiteY293" fmla="*/ 189300 h 431653"/>
                <a:gd name="connsiteX294" fmla="*/ 139085 w 257280"/>
                <a:gd name="connsiteY294" fmla="*/ 190414 h 431653"/>
                <a:gd name="connsiteX295" fmla="*/ 133322 w 257280"/>
                <a:gd name="connsiteY295" fmla="*/ 186357 h 431653"/>
                <a:gd name="connsiteX296" fmla="*/ 133055 w 257280"/>
                <a:gd name="connsiteY296" fmla="*/ 185661 h 431653"/>
                <a:gd name="connsiteX297" fmla="*/ 133045 w 257280"/>
                <a:gd name="connsiteY297" fmla="*/ 185013 h 431653"/>
                <a:gd name="connsiteX298" fmla="*/ 133398 w 257280"/>
                <a:gd name="connsiteY298" fmla="*/ 184366 h 431653"/>
                <a:gd name="connsiteX299" fmla="*/ 139170 w 257280"/>
                <a:gd name="connsiteY299" fmla="*/ 189300 h 431653"/>
                <a:gd name="connsiteX300" fmla="*/ 197396 w 257280"/>
                <a:gd name="connsiteY300" fmla="*/ 200692 h 431653"/>
                <a:gd name="connsiteX301" fmla="*/ 196691 w 257280"/>
                <a:gd name="connsiteY301" fmla="*/ 202463 h 431653"/>
                <a:gd name="connsiteX302" fmla="*/ 195815 w 257280"/>
                <a:gd name="connsiteY302" fmla="*/ 201835 h 431653"/>
                <a:gd name="connsiteX303" fmla="*/ 194577 w 257280"/>
                <a:gd name="connsiteY303" fmla="*/ 201939 h 431653"/>
                <a:gd name="connsiteX304" fmla="*/ 192634 w 257280"/>
                <a:gd name="connsiteY304" fmla="*/ 203444 h 431653"/>
                <a:gd name="connsiteX305" fmla="*/ 189472 w 257280"/>
                <a:gd name="connsiteY305" fmla="*/ 201425 h 431653"/>
                <a:gd name="connsiteX306" fmla="*/ 188986 w 257280"/>
                <a:gd name="connsiteY306" fmla="*/ 199844 h 431653"/>
                <a:gd name="connsiteX307" fmla="*/ 191243 w 257280"/>
                <a:gd name="connsiteY307" fmla="*/ 196367 h 431653"/>
                <a:gd name="connsiteX308" fmla="*/ 191224 w 257280"/>
                <a:gd name="connsiteY308" fmla="*/ 191195 h 431653"/>
                <a:gd name="connsiteX309" fmla="*/ 192053 w 257280"/>
                <a:gd name="connsiteY309" fmla="*/ 189919 h 431653"/>
                <a:gd name="connsiteX310" fmla="*/ 192920 w 257280"/>
                <a:gd name="connsiteY310" fmla="*/ 189004 h 431653"/>
                <a:gd name="connsiteX311" fmla="*/ 193948 w 257280"/>
                <a:gd name="connsiteY311" fmla="*/ 188509 h 431653"/>
                <a:gd name="connsiteX312" fmla="*/ 196177 w 257280"/>
                <a:gd name="connsiteY312" fmla="*/ 192081 h 431653"/>
                <a:gd name="connsiteX313" fmla="*/ 196939 w 257280"/>
                <a:gd name="connsiteY313" fmla="*/ 192519 h 431653"/>
                <a:gd name="connsiteX314" fmla="*/ 199092 w 257280"/>
                <a:gd name="connsiteY314" fmla="*/ 194158 h 431653"/>
                <a:gd name="connsiteX315" fmla="*/ 198530 w 257280"/>
                <a:gd name="connsiteY315" fmla="*/ 197463 h 431653"/>
                <a:gd name="connsiteX316" fmla="*/ 198730 w 257280"/>
                <a:gd name="connsiteY316" fmla="*/ 199396 h 431653"/>
                <a:gd name="connsiteX317" fmla="*/ 197396 w 257280"/>
                <a:gd name="connsiteY317" fmla="*/ 200692 h 431653"/>
                <a:gd name="connsiteX318" fmla="*/ 88268 w 257280"/>
                <a:gd name="connsiteY318" fmla="*/ 197453 h 431653"/>
                <a:gd name="connsiteX319" fmla="*/ 88306 w 257280"/>
                <a:gd name="connsiteY319" fmla="*/ 199301 h 431653"/>
                <a:gd name="connsiteX320" fmla="*/ 83801 w 257280"/>
                <a:gd name="connsiteY320" fmla="*/ 196577 h 431653"/>
                <a:gd name="connsiteX321" fmla="*/ 83668 w 257280"/>
                <a:gd name="connsiteY321" fmla="*/ 195634 h 431653"/>
                <a:gd name="connsiteX322" fmla="*/ 83782 w 257280"/>
                <a:gd name="connsiteY322" fmla="*/ 194929 h 431653"/>
                <a:gd name="connsiteX323" fmla="*/ 84249 w 257280"/>
                <a:gd name="connsiteY323" fmla="*/ 194510 h 431653"/>
                <a:gd name="connsiteX324" fmla="*/ 86668 w 257280"/>
                <a:gd name="connsiteY324" fmla="*/ 195529 h 431653"/>
                <a:gd name="connsiteX325" fmla="*/ 88268 w 257280"/>
                <a:gd name="connsiteY325" fmla="*/ 197453 h 431653"/>
                <a:gd name="connsiteX326" fmla="*/ 132207 w 257280"/>
                <a:gd name="connsiteY326" fmla="*/ 203206 h 431653"/>
                <a:gd name="connsiteX327" fmla="*/ 133865 w 257280"/>
                <a:gd name="connsiteY327" fmla="*/ 203282 h 431653"/>
                <a:gd name="connsiteX328" fmla="*/ 134379 w 257280"/>
                <a:gd name="connsiteY328" fmla="*/ 203025 h 431653"/>
                <a:gd name="connsiteX329" fmla="*/ 137551 w 257280"/>
                <a:gd name="connsiteY329" fmla="*/ 205311 h 431653"/>
                <a:gd name="connsiteX330" fmla="*/ 137360 w 257280"/>
                <a:gd name="connsiteY330" fmla="*/ 206473 h 431653"/>
                <a:gd name="connsiteX331" fmla="*/ 137760 w 257280"/>
                <a:gd name="connsiteY331" fmla="*/ 207997 h 431653"/>
                <a:gd name="connsiteX332" fmla="*/ 135950 w 257280"/>
                <a:gd name="connsiteY332" fmla="*/ 210626 h 431653"/>
                <a:gd name="connsiteX333" fmla="*/ 135627 w 257280"/>
                <a:gd name="connsiteY333" fmla="*/ 211512 h 431653"/>
                <a:gd name="connsiteX334" fmla="*/ 134627 w 257280"/>
                <a:gd name="connsiteY334" fmla="*/ 212369 h 431653"/>
                <a:gd name="connsiteX335" fmla="*/ 131188 w 257280"/>
                <a:gd name="connsiteY335" fmla="*/ 210274 h 431653"/>
                <a:gd name="connsiteX336" fmla="*/ 129931 w 257280"/>
                <a:gd name="connsiteY336" fmla="*/ 208997 h 431653"/>
                <a:gd name="connsiteX337" fmla="*/ 129560 w 257280"/>
                <a:gd name="connsiteY337" fmla="*/ 206388 h 431653"/>
                <a:gd name="connsiteX338" fmla="*/ 130931 w 257280"/>
                <a:gd name="connsiteY338" fmla="*/ 202511 h 431653"/>
                <a:gd name="connsiteX339" fmla="*/ 132207 w 257280"/>
                <a:gd name="connsiteY339" fmla="*/ 203206 h 431653"/>
                <a:gd name="connsiteX340" fmla="*/ 99851 w 257280"/>
                <a:gd name="connsiteY340" fmla="*/ 204864 h 431653"/>
                <a:gd name="connsiteX341" fmla="*/ 101213 w 257280"/>
                <a:gd name="connsiteY341" fmla="*/ 205092 h 431653"/>
                <a:gd name="connsiteX342" fmla="*/ 105489 w 257280"/>
                <a:gd name="connsiteY342" fmla="*/ 204273 h 431653"/>
                <a:gd name="connsiteX343" fmla="*/ 107242 w 257280"/>
                <a:gd name="connsiteY343" fmla="*/ 204683 h 431653"/>
                <a:gd name="connsiteX344" fmla="*/ 108414 w 257280"/>
                <a:gd name="connsiteY344" fmla="*/ 206254 h 431653"/>
                <a:gd name="connsiteX345" fmla="*/ 109871 w 257280"/>
                <a:gd name="connsiteY345" fmla="*/ 206740 h 431653"/>
                <a:gd name="connsiteX346" fmla="*/ 111023 w 257280"/>
                <a:gd name="connsiteY346" fmla="*/ 207540 h 431653"/>
                <a:gd name="connsiteX347" fmla="*/ 113176 w 257280"/>
                <a:gd name="connsiteY347" fmla="*/ 206150 h 431653"/>
                <a:gd name="connsiteX348" fmla="*/ 115357 w 257280"/>
                <a:gd name="connsiteY348" fmla="*/ 207740 h 431653"/>
                <a:gd name="connsiteX349" fmla="*/ 117291 w 257280"/>
                <a:gd name="connsiteY349" fmla="*/ 210712 h 431653"/>
                <a:gd name="connsiteX350" fmla="*/ 119568 w 257280"/>
                <a:gd name="connsiteY350" fmla="*/ 212817 h 431653"/>
                <a:gd name="connsiteX351" fmla="*/ 121730 w 257280"/>
                <a:gd name="connsiteY351" fmla="*/ 214379 h 431653"/>
                <a:gd name="connsiteX352" fmla="*/ 122149 w 257280"/>
                <a:gd name="connsiteY352" fmla="*/ 215532 h 431653"/>
                <a:gd name="connsiteX353" fmla="*/ 120844 w 257280"/>
                <a:gd name="connsiteY353" fmla="*/ 217427 h 431653"/>
                <a:gd name="connsiteX354" fmla="*/ 120444 w 257280"/>
                <a:gd name="connsiteY354" fmla="*/ 219818 h 431653"/>
                <a:gd name="connsiteX355" fmla="*/ 120577 w 257280"/>
                <a:gd name="connsiteY355" fmla="*/ 222399 h 431653"/>
                <a:gd name="connsiteX356" fmla="*/ 122206 w 257280"/>
                <a:gd name="connsiteY356" fmla="*/ 227819 h 431653"/>
                <a:gd name="connsiteX357" fmla="*/ 121634 w 257280"/>
                <a:gd name="connsiteY357" fmla="*/ 229286 h 431653"/>
                <a:gd name="connsiteX358" fmla="*/ 119996 w 257280"/>
                <a:gd name="connsiteY358" fmla="*/ 231362 h 431653"/>
                <a:gd name="connsiteX359" fmla="*/ 118768 w 257280"/>
                <a:gd name="connsiteY359" fmla="*/ 233667 h 431653"/>
                <a:gd name="connsiteX360" fmla="*/ 118929 w 257280"/>
                <a:gd name="connsiteY360" fmla="*/ 234601 h 431653"/>
                <a:gd name="connsiteX361" fmla="*/ 118443 w 257280"/>
                <a:gd name="connsiteY361" fmla="*/ 235363 h 431653"/>
                <a:gd name="connsiteX362" fmla="*/ 118291 w 257280"/>
                <a:gd name="connsiteY362" fmla="*/ 236991 h 431653"/>
                <a:gd name="connsiteX363" fmla="*/ 117291 w 257280"/>
                <a:gd name="connsiteY363" fmla="*/ 236649 h 431653"/>
                <a:gd name="connsiteX364" fmla="*/ 116367 w 257280"/>
                <a:gd name="connsiteY364" fmla="*/ 236906 h 431653"/>
                <a:gd name="connsiteX365" fmla="*/ 115472 w 257280"/>
                <a:gd name="connsiteY365" fmla="*/ 237639 h 431653"/>
                <a:gd name="connsiteX366" fmla="*/ 114081 w 257280"/>
                <a:gd name="connsiteY366" fmla="*/ 239211 h 431653"/>
                <a:gd name="connsiteX367" fmla="*/ 111900 w 257280"/>
                <a:gd name="connsiteY367" fmla="*/ 238735 h 431653"/>
                <a:gd name="connsiteX368" fmla="*/ 110881 w 257280"/>
                <a:gd name="connsiteY368" fmla="*/ 238268 h 431653"/>
                <a:gd name="connsiteX369" fmla="*/ 110633 w 257280"/>
                <a:gd name="connsiteY369" fmla="*/ 236906 h 431653"/>
                <a:gd name="connsiteX370" fmla="*/ 109985 w 257280"/>
                <a:gd name="connsiteY370" fmla="*/ 235944 h 431653"/>
                <a:gd name="connsiteX371" fmla="*/ 109052 w 257280"/>
                <a:gd name="connsiteY371" fmla="*/ 235372 h 431653"/>
                <a:gd name="connsiteX372" fmla="*/ 106756 w 257280"/>
                <a:gd name="connsiteY372" fmla="*/ 233020 h 431653"/>
                <a:gd name="connsiteX373" fmla="*/ 105680 w 257280"/>
                <a:gd name="connsiteY373" fmla="*/ 231248 h 431653"/>
                <a:gd name="connsiteX374" fmla="*/ 105661 w 257280"/>
                <a:gd name="connsiteY374" fmla="*/ 229362 h 431653"/>
                <a:gd name="connsiteX375" fmla="*/ 105061 w 257280"/>
                <a:gd name="connsiteY375" fmla="*/ 227600 h 431653"/>
                <a:gd name="connsiteX376" fmla="*/ 103870 w 257280"/>
                <a:gd name="connsiteY376" fmla="*/ 226028 h 431653"/>
                <a:gd name="connsiteX377" fmla="*/ 102299 w 257280"/>
                <a:gd name="connsiteY377" fmla="*/ 224819 h 431653"/>
                <a:gd name="connsiteX378" fmla="*/ 101775 w 257280"/>
                <a:gd name="connsiteY378" fmla="*/ 223656 h 431653"/>
                <a:gd name="connsiteX379" fmla="*/ 101575 w 257280"/>
                <a:gd name="connsiteY379" fmla="*/ 222285 h 431653"/>
                <a:gd name="connsiteX380" fmla="*/ 101432 w 257280"/>
                <a:gd name="connsiteY380" fmla="*/ 218770 h 431653"/>
                <a:gd name="connsiteX381" fmla="*/ 99213 w 257280"/>
                <a:gd name="connsiteY381" fmla="*/ 214389 h 431653"/>
                <a:gd name="connsiteX382" fmla="*/ 98432 w 257280"/>
                <a:gd name="connsiteY382" fmla="*/ 213341 h 431653"/>
                <a:gd name="connsiteX383" fmla="*/ 96346 w 257280"/>
                <a:gd name="connsiteY383" fmla="*/ 212255 h 431653"/>
                <a:gd name="connsiteX384" fmla="*/ 94602 w 257280"/>
                <a:gd name="connsiteY384" fmla="*/ 210855 h 431653"/>
                <a:gd name="connsiteX385" fmla="*/ 93869 w 257280"/>
                <a:gd name="connsiteY385" fmla="*/ 209464 h 431653"/>
                <a:gd name="connsiteX386" fmla="*/ 93193 w 257280"/>
                <a:gd name="connsiteY386" fmla="*/ 207216 h 431653"/>
                <a:gd name="connsiteX387" fmla="*/ 92726 w 257280"/>
                <a:gd name="connsiteY387" fmla="*/ 206892 h 431653"/>
                <a:gd name="connsiteX388" fmla="*/ 91373 w 257280"/>
                <a:gd name="connsiteY388" fmla="*/ 206997 h 431653"/>
                <a:gd name="connsiteX389" fmla="*/ 90059 w 257280"/>
                <a:gd name="connsiteY389" fmla="*/ 206702 h 431653"/>
                <a:gd name="connsiteX390" fmla="*/ 90440 w 257280"/>
                <a:gd name="connsiteY390" fmla="*/ 205054 h 431653"/>
                <a:gd name="connsiteX391" fmla="*/ 91745 w 257280"/>
                <a:gd name="connsiteY391" fmla="*/ 203854 h 431653"/>
                <a:gd name="connsiteX392" fmla="*/ 93536 w 257280"/>
                <a:gd name="connsiteY392" fmla="*/ 203702 h 431653"/>
                <a:gd name="connsiteX393" fmla="*/ 98489 w 257280"/>
                <a:gd name="connsiteY393" fmla="*/ 204378 h 431653"/>
                <a:gd name="connsiteX394" fmla="*/ 99851 w 257280"/>
                <a:gd name="connsiteY394" fmla="*/ 204864 h 431653"/>
                <a:gd name="connsiteX395" fmla="*/ 168745 w 257280"/>
                <a:gd name="connsiteY395" fmla="*/ 221942 h 431653"/>
                <a:gd name="connsiteX396" fmla="*/ 171022 w 257280"/>
                <a:gd name="connsiteY396" fmla="*/ 226105 h 431653"/>
                <a:gd name="connsiteX397" fmla="*/ 168536 w 257280"/>
                <a:gd name="connsiteY397" fmla="*/ 223266 h 431653"/>
                <a:gd name="connsiteX398" fmla="*/ 165650 w 257280"/>
                <a:gd name="connsiteY398" fmla="*/ 221332 h 431653"/>
                <a:gd name="connsiteX399" fmla="*/ 162659 w 257280"/>
                <a:gd name="connsiteY399" fmla="*/ 218132 h 431653"/>
                <a:gd name="connsiteX400" fmla="*/ 160497 w 257280"/>
                <a:gd name="connsiteY400" fmla="*/ 217008 h 431653"/>
                <a:gd name="connsiteX401" fmla="*/ 159839 w 257280"/>
                <a:gd name="connsiteY401" fmla="*/ 216360 h 431653"/>
                <a:gd name="connsiteX402" fmla="*/ 160068 w 257280"/>
                <a:gd name="connsiteY402" fmla="*/ 215036 h 431653"/>
                <a:gd name="connsiteX403" fmla="*/ 161659 w 257280"/>
                <a:gd name="connsiteY403" fmla="*/ 214789 h 431653"/>
                <a:gd name="connsiteX404" fmla="*/ 162363 w 257280"/>
                <a:gd name="connsiteY404" fmla="*/ 214865 h 431653"/>
                <a:gd name="connsiteX405" fmla="*/ 166717 w 257280"/>
                <a:gd name="connsiteY405" fmla="*/ 220532 h 431653"/>
                <a:gd name="connsiteX406" fmla="*/ 168745 w 257280"/>
                <a:gd name="connsiteY406" fmla="*/ 221942 h 431653"/>
                <a:gd name="connsiteX407" fmla="*/ 181947 w 257280"/>
                <a:gd name="connsiteY407" fmla="*/ 232820 h 431653"/>
                <a:gd name="connsiteX408" fmla="*/ 182042 w 257280"/>
                <a:gd name="connsiteY408" fmla="*/ 235201 h 431653"/>
                <a:gd name="connsiteX409" fmla="*/ 181042 w 257280"/>
                <a:gd name="connsiteY409" fmla="*/ 234324 h 431653"/>
                <a:gd name="connsiteX410" fmla="*/ 177813 w 257280"/>
                <a:gd name="connsiteY410" fmla="*/ 229648 h 431653"/>
                <a:gd name="connsiteX411" fmla="*/ 176918 w 257280"/>
                <a:gd name="connsiteY411" fmla="*/ 227943 h 431653"/>
                <a:gd name="connsiteX412" fmla="*/ 177832 w 257280"/>
                <a:gd name="connsiteY412" fmla="*/ 226809 h 431653"/>
                <a:gd name="connsiteX413" fmla="*/ 180166 w 257280"/>
                <a:gd name="connsiteY413" fmla="*/ 228552 h 431653"/>
                <a:gd name="connsiteX414" fmla="*/ 181947 w 257280"/>
                <a:gd name="connsiteY414" fmla="*/ 232820 h 431653"/>
                <a:gd name="connsiteX415" fmla="*/ 136998 w 257280"/>
                <a:gd name="connsiteY415" fmla="*/ 235515 h 431653"/>
                <a:gd name="connsiteX416" fmla="*/ 134846 w 257280"/>
                <a:gd name="connsiteY416" fmla="*/ 242287 h 431653"/>
                <a:gd name="connsiteX417" fmla="*/ 133417 w 257280"/>
                <a:gd name="connsiteY417" fmla="*/ 239954 h 431653"/>
                <a:gd name="connsiteX418" fmla="*/ 133998 w 257280"/>
                <a:gd name="connsiteY418" fmla="*/ 238487 h 431653"/>
                <a:gd name="connsiteX419" fmla="*/ 132760 w 257280"/>
                <a:gd name="connsiteY419" fmla="*/ 237268 h 431653"/>
                <a:gd name="connsiteX420" fmla="*/ 132436 w 257280"/>
                <a:gd name="connsiteY420" fmla="*/ 236153 h 431653"/>
                <a:gd name="connsiteX421" fmla="*/ 132912 w 257280"/>
                <a:gd name="connsiteY421" fmla="*/ 234686 h 431653"/>
                <a:gd name="connsiteX422" fmla="*/ 134208 w 257280"/>
                <a:gd name="connsiteY422" fmla="*/ 233324 h 431653"/>
                <a:gd name="connsiteX423" fmla="*/ 134531 w 257280"/>
                <a:gd name="connsiteY423" fmla="*/ 228886 h 431653"/>
                <a:gd name="connsiteX424" fmla="*/ 137265 w 257280"/>
                <a:gd name="connsiteY424" fmla="*/ 227466 h 431653"/>
                <a:gd name="connsiteX425" fmla="*/ 138360 w 257280"/>
                <a:gd name="connsiteY425" fmla="*/ 227409 h 431653"/>
                <a:gd name="connsiteX426" fmla="*/ 137970 w 257280"/>
                <a:gd name="connsiteY426" fmla="*/ 228495 h 431653"/>
                <a:gd name="connsiteX427" fmla="*/ 138008 w 257280"/>
                <a:gd name="connsiteY427" fmla="*/ 230543 h 431653"/>
                <a:gd name="connsiteX428" fmla="*/ 136998 w 257280"/>
                <a:gd name="connsiteY428" fmla="*/ 235515 h 431653"/>
                <a:gd name="connsiteX429" fmla="*/ 142790 w 257280"/>
                <a:gd name="connsiteY429" fmla="*/ 230781 h 431653"/>
                <a:gd name="connsiteX430" fmla="*/ 141961 w 257280"/>
                <a:gd name="connsiteY430" fmla="*/ 231610 h 431653"/>
                <a:gd name="connsiteX431" fmla="*/ 141456 w 257280"/>
                <a:gd name="connsiteY431" fmla="*/ 231477 h 431653"/>
                <a:gd name="connsiteX432" fmla="*/ 141113 w 257280"/>
                <a:gd name="connsiteY432" fmla="*/ 230010 h 431653"/>
                <a:gd name="connsiteX433" fmla="*/ 141913 w 257280"/>
                <a:gd name="connsiteY433" fmla="*/ 229028 h 431653"/>
                <a:gd name="connsiteX434" fmla="*/ 142170 w 257280"/>
                <a:gd name="connsiteY434" fmla="*/ 229124 h 431653"/>
                <a:gd name="connsiteX435" fmla="*/ 142790 w 257280"/>
                <a:gd name="connsiteY435" fmla="*/ 230781 h 431653"/>
                <a:gd name="connsiteX436" fmla="*/ 180366 w 257280"/>
                <a:gd name="connsiteY436" fmla="*/ 237354 h 431653"/>
                <a:gd name="connsiteX437" fmla="*/ 185490 w 257280"/>
                <a:gd name="connsiteY437" fmla="*/ 240563 h 431653"/>
                <a:gd name="connsiteX438" fmla="*/ 189024 w 257280"/>
                <a:gd name="connsiteY438" fmla="*/ 246059 h 431653"/>
                <a:gd name="connsiteX439" fmla="*/ 189433 w 257280"/>
                <a:gd name="connsiteY439" fmla="*/ 250269 h 431653"/>
                <a:gd name="connsiteX440" fmla="*/ 189167 w 257280"/>
                <a:gd name="connsiteY440" fmla="*/ 251870 h 431653"/>
                <a:gd name="connsiteX441" fmla="*/ 187481 w 257280"/>
                <a:gd name="connsiteY441" fmla="*/ 250069 h 431653"/>
                <a:gd name="connsiteX442" fmla="*/ 183871 w 257280"/>
                <a:gd name="connsiteY442" fmla="*/ 247497 h 431653"/>
                <a:gd name="connsiteX443" fmla="*/ 181366 w 257280"/>
                <a:gd name="connsiteY443" fmla="*/ 246926 h 431653"/>
                <a:gd name="connsiteX444" fmla="*/ 180594 w 257280"/>
                <a:gd name="connsiteY444" fmla="*/ 246459 h 431653"/>
                <a:gd name="connsiteX445" fmla="*/ 180880 w 257280"/>
                <a:gd name="connsiteY445" fmla="*/ 245069 h 431653"/>
                <a:gd name="connsiteX446" fmla="*/ 179242 w 257280"/>
                <a:gd name="connsiteY446" fmla="*/ 243783 h 431653"/>
                <a:gd name="connsiteX447" fmla="*/ 179051 w 257280"/>
                <a:gd name="connsiteY447" fmla="*/ 243259 h 431653"/>
                <a:gd name="connsiteX448" fmla="*/ 177565 w 257280"/>
                <a:gd name="connsiteY448" fmla="*/ 242688 h 431653"/>
                <a:gd name="connsiteX449" fmla="*/ 175393 w 257280"/>
                <a:gd name="connsiteY449" fmla="*/ 239801 h 431653"/>
                <a:gd name="connsiteX450" fmla="*/ 173860 w 257280"/>
                <a:gd name="connsiteY450" fmla="*/ 239258 h 431653"/>
                <a:gd name="connsiteX451" fmla="*/ 172403 w 257280"/>
                <a:gd name="connsiteY451" fmla="*/ 239868 h 431653"/>
                <a:gd name="connsiteX452" fmla="*/ 169031 w 257280"/>
                <a:gd name="connsiteY452" fmla="*/ 244154 h 431653"/>
                <a:gd name="connsiteX453" fmla="*/ 165421 w 257280"/>
                <a:gd name="connsiteY453" fmla="*/ 247164 h 431653"/>
                <a:gd name="connsiteX454" fmla="*/ 165373 w 257280"/>
                <a:gd name="connsiteY454" fmla="*/ 246012 h 431653"/>
                <a:gd name="connsiteX455" fmla="*/ 166831 w 257280"/>
                <a:gd name="connsiteY455" fmla="*/ 242249 h 431653"/>
                <a:gd name="connsiteX456" fmla="*/ 167764 w 257280"/>
                <a:gd name="connsiteY456" fmla="*/ 236229 h 431653"/>
                <a:gd name="connsiteX457" fmla="*/ 168355 w 257280"/>
                <a:gd name="connsiteY457" fmla="*/ 234401 h 431653"/>
                <a:gd name="connsiteX458" fmla="*/ 167621 w 257280"/>
                <a:gd name="connsiteY458" fmla="*/ 231695 h 431653"/>
                <a:gd name="connsiteX459" fmla="*/ 167526 w 257280"/>
                <a:gd name="connsiteY459" fmla="*/ 229286 h 431653"/>
                <a:gd name="connsiteX460" fmla="*/ 170222 w 257280"/>
                <a:gd name="connsiteY460" fmla="*/ 230400 h 431653"/>
                <a:gd name="connsiteX461" fmla="*/ 173593 w 257280"/>
                <a:gd name="connsiteY461" fmla="*/ 231524 h 431653"/>
                <a:gd name="connsiteX462" fmla="*/ 176165 w 257280"/>
                <a:gd name="connsiteY462" fmla="*/ 233058 h 431653"/>
                <a:gd name="connsiteX463" fmla="*/ 176584 w 257280"/>
                <a:gd name="connsiteY463" fmla="*/ 234086 h 431653"/>
                <a:gd name="connsiteX464" fmla="*/ 180366 w 257280"/>
                <a:gd name="connsiteY464" fmla="*/ 237354 h 431653"/>
                <a:gd name="connsiteX465" fmla="*/ 221085 w 257280"/>
                <a:gd name="connsiteY465" fmla="*/ 230810 h 431653"/>
                <a:gd name="connsiteX466" fmla="*/ 222971 w 257280"/>
                <a:gd name="connsiteY466" fmla="*/ 233029 h 431653"/>
                <a:gd name="connsiteX467" fmla="*/ 223438 w 257280"/>
                <a:gd name="connsiteY467" fmla="*/ 234629 h 431653"/>
                <a:gd name="connsiteX468" fmla="*/ 223238 w 257280"/>
                <a:gd name="connsiteY468" fmla="*/ 236411 h 431653"/>
                <a:gd name="connsiteX469" fmla="*/ 224095 w 257280"/>
                <a:gd name="connsiteY469" fmla="*/ 237201 h 431653"/>
                <a:gd name="connsiteX470" fmla="*/ 225609 w 257280"/>
                <a:gd name="connsiteY470" fmla="*/ 237411 h 431653"/>
                <a:gd name="connsiteX471" fmla="*/ 227543 w 257280"/>
                <a:gd name="connsiteY471" fmla="*/ 238306 h 431653"/>
                <a:gd name="connsiteX472" fmla="*/ 228991 w 257280"/>
                <a:gd name="connsiteY472" fmla="*/ 239954 h 431653"/>
                <a:gd name="connsiteX473" fmla="*/ 228124 w 257280"/>
                <a:gd name="connsiteY473" fmla="*/ 241459 h 431653"/>
                <a:gd name="connsiteX474" fmla="*/ 228391 w 257280"/>
                <a:gd name="connsiteY474" fmla="*/ 243659 h 431653"/>
                <a:gd name="connsiteX475" fmla="*/ 226876 w 257280"/>
                <a:gd name="connsiteY475" fmla="*/ 246431 h 431653"/>
                <a:gd name="connsiteX476" fmla="*/ 227076 w 257280"/>
                <a:gd name="connsiteY476" fmla="*/ 251346 h 431653"/>
                <a:gd name="connsiteX477" fmla="*/ 227952 w 257280"/>
                <a:gd name="connsiteY477" fmla="*/ 252917 h 431653"/>
                <a:gd name="connsiteX478" fmla="*/ 228038 w 257280"/>
                <a:gd name="connsiteY478" fmla="*/ 254498 h 431653"/>
                <a:gd name="connsiteX479" fmla="*/ 227819 w 257280"/>
                <a:gd name="connsiteY479" fmla="*/ 256156 h 431653"/>
                <a:gd name="connsiteX480" fmla="*/ 228191 w 257280"/>
                <a:gd name="connsiteY480" fmla="*/ 257518 h 431653"/>
                <a:gd name="connsiteX481" fmla="*/ 230524 w 257280"/>
                <a:gd name="connsiteY481" fmla="*/ 262014 h 431653"/>
                <a:gd name="connsiteX482" fmla="*/ 230953 w 257280"/>
                <a:gd name="connsiteY482" fmla="*/ 263509 h 431653"/>
                <a:gd name="connsiteX483" fmla="*/ 230238 w 257280"/>
                <a:gd name="connsiteY483" fmla="*/ 264690 h 431653"/>
                <a:gd name="connsiteX484" fmla="*/ 230010 w 257280"/>
                <a:gd name="connsiteY484" fmla="*/ 265814 h 431653"/>
                <a:gd name="connsiteX485" fmla="*/ 231448 w 257280"/>
                <a:gd name="connsiteY485" fmla="*/ 265929 h 431653"/>
                <a:gd name="connsiteX486" fmla="*/ 233496 w 257280"/>
                <a:gd name="connsiteY486" fmla="*/ 267795 h 431653"/>
                <a:gd name="connsiteX487" fmla="*/ 234706 w 257280"/>
                <a:gd name="connsiteY487" fmla="*/ 270262 h 431653"/>
                <a:gd name="connsiteX488" fmla="*/ 234344 w 257280"/>
                <a:gd name="connsiteY488" fmla="*/ 270910 h 431653"/>
                <a:gd name="connsiteX489" fmla="*/ 232706 w 257280"/>
                <a:gd name="connsiteY489" fmla="*/ 268976 h 431653"/>
                <a:gd name="connsiteX490" fmla="*/ 231467 w 257280"/>
                <a:gd name="connsiteY490" fmla="*/ 268672 h 431653"/>
                <a:gd name="connsiteX491" fmla="*/ 226219 w 257280"/>
                <a:gd name="connsiteY491" fmla="*/ 269196 h 431653"/>
                <a:gd name="connsiteX492" fmla="*/ 223000 w 257280"/>
                <a:gd name="connsiteY492" fmla="*/ 268395 h 431653"/>
                <a:gd name="connsiteX493" fmla="*/ 220914 w 257280"/>
                <a:gd name="connsiteY493" fmla="*/ 268319 h 431653"/>
                <a:gd name="connsiteX494" fmla="*/ 218827 w 257280"/>
                <a:gd name="connsiteY494" fmla="*/ 265014 h 431653"/>
                <a:gd name="connsiteX495" fmla="*/ 217018 w 257280"/>
                <a:gd name="connsiteY495" fmla="*/ 264461 h 431653"/>
                <a:gd name="connsiteX496" fmla="*/ 215589 w 257280"/>
                <a:gd name="connsiteY496" fmla="*/ 263004 h 431653"/>
                <a:gd name="connsiteX497" fmla="*/ 213208 w 257280"/>
                <a:gd name="connsiteY497" fmla="*/ 259261 h 431653"/>
                <a:gd name="connsiteX498" fmla="*/ 212456 w 257280"/>
                <a:gd name="connsiteY498" fmla="*/ 257118 h 431653"/>
                <a:gd name="connsiteX499" fmla="*/ 214113 w 257280"/>
                <a:gd name="connsiteY499" fmla="*/ 254946 h 431653"/>
                <a:gd name="connsiteX500" fmla="*/ 214636 w 257280"/>
                <a:gd name="connsiteY500" fmla="*/ 253212 h 431653"/>
                <a:gd name="connsiteX501" fmla="*/ 214542 w 257280"/>
                <a:gd name="connsiteY501" fmla="*/ 251517 h 431653"/>
                <a:gd name="connsiteX502" fmla="*/ 212960 w 257280"/>
                <a:gd name="connsiteY502" fmla="*/ 251793 h 431653"/>
                <a:gd name="connsiteX503" fmla="*/ 211579 w 257280"/>
                <a:gd name="connsiteY503" fmla="*/ 251231 h 431653"/>
                <a:gd name="connsiteX504" fmla="*/ 209893 w 257280"/>
                <a:gd name="connsiteY504" fmla="*/ 249145 h 431653"/>
                <a:gd name="connsiteX505" fmla="*/ 209217 w 257280"/>
                <a:gd name="connsiteY505" fmla="*/ 247945 h 431653"/>
                <a:gd name="connsiteX506" fmla="*/ 207988 w 257280"/>
                <a:gd name="connsiteY506" fmla="*/ 246945 h 431653"/>
                <a:gd name="connsiteX507" fmla="*/ 206036 w 257280"/>
                <a:gd name="connsiteY507" fmla="*/ 244564 h 431653"/>
                <a:gd name="connsiteX508" fmla="*/ 203225 w 257280"/>
                <a:gd name="connsiteY508" fmla="*/ 243630 h 431653"/>
                <a:gd name="connsiteX509" fmla="*/ 202082 w 257280"/>
                <a:gd name="connsiteY509" fmla="*/ 242983 h 431653"/>
                <a:gd name="connsiteX510" fmla="*/ 199863 w 257280"/>
                <a:gd name="connsiteY510" fmla="*/ 240982 h 431653"/>
                <a:gd name="connsiteX511" fmla="*/ 198234 w 257280"/>
                <a:gd name="connsiteY511" fmla="*/ 238506 h 431653"/>
                <a:gd name="connsiteX512" fmla="*/ 196653 w 257280"/>
                <a:gd name="connsiteY512" fmla="*/ 234162 h 431653"/>
                <a:gd name="connsiteX513" fmla="*/ 195825 w 257280"/>
                <a:gd name="connsiteY513" fmla="*/ 229657 h 431653"/>
                <a:gd name="connsiteX514" fmla="*/ 203073 w 257280"/>
                <a:gd name="connsiteY514" fmla="*/ 230829 h 431653"/>
                <a:gd name="connsiteX515" fmla="*/ 210408 w 257280"/>
                <a:gd name="connsiteY515" fmla="*/ 230600 h 431653"/>
                <a:gd name="connsiteX516" fmla="*/ 218694 w 257280"/>
                <a:gd name="connsiteY516" fmla="*/ 229571 h 431653"/>
                <a:gd name="connsiteX517" fmla="*/ 221085 w 257280"/>
                <a:gd name="connsiteY517" fmla="*/ 230810 h 431653"/>
                <a:gd name="connsiteX518" fmla="*/ 151981 w 257280"/>
                <a:gd name="connsiteY518" fmla="*/ 236763 h 431653"/>
                <a:gd name="connsiteX519" fmla="*/ 150609 w 257280"/>
                <a:gd name="connsiteY519" fmla="*/ 237401 h 431653"/>
                <a:gd name="connsiteX520" fmla="*/ 147828 w 257280"/>
                <a:gd name="connsiteY520" fmla="*/ 234734 h 431653"/>
                <a:gd name="connsiteX521" fmla="*/ 146209 w 257280"/>
                <a:gd name="connsiteY521" fmla="*/ 233486 h 431653"/>
                <a:gd name="connsiteX522" fmla="*/ 145790 w 257280"/>
                <a:gd name="connsiteY522" fmla="*/ 232791 h 431653"/>
                <a:gd name="connsiteX523" fmla="*/ 147095 w 257280"/>
                <a:gd name="connsiteY523" fmla="*/ 231791 h 431653"/>
                <a:gd name="connsiteX524" fmla="*/ 150619 w 257280"/>
                <a:gd name="connsiteY524" fmla="*/ 231800 h 431653"/>
                <a:gd name="connsiteX525" fmla="*/ 152486 w 257280"/>
                <a:gd name="connsiteY525" fmla="*/ 233629 h 431653"/>
                <a:gd name="connsiteX526" fmla="*/ 152743 w 257280"/>
                <a:gd name="connsiteY526" fmla="*/ 234772 h 431653"/>
                <a:gd name="connsiteX527" fmla="*/ 151981 w 257280"/>
                <a:gd name="connsiteY527" fmla="*/ 236763 h 431653"/>
                <a:gd name="connsiteX528" fmla="*/ 83697 w 257280"/>
                <a:gd name="connsiteY528" fmla="*/ 240601 h 431653"/>
                <a:gd name="connsiteX529" fmla="*/ 85154 w 257280"/>
                <a:gd name="connsiteY529" fmla="*/ 241011 h 431653"/>
                <a:gd name="connsiteX530" fmla="*/ 86192 w 257280"/>
                <a:gd name="connsiteY530" fmla="*/ 240611 h 431653"/>
                <a:gd name="connsiteX531" fmla="*/ 87116 w 257280"/>
                <a:gd name="connsiteY531" fmla="*/ 239173 h 431653"/>
                <a:gd name="connsiteX532" fmla="*/ 87982 w 257280"/>
                <a:gd name="connsiteY532" fmla="*/ 241297 h 431653"/>
                <a:gd name="connsiteX533" fmla="*/ 90154 w 257280"/>
                <a:gd name="connsiteY533" fmla="*/ 243040 h 431653"/>
                <a:gd name="connsiteX534" fmla="*/ 89431 w 257280"/>
                <a:gd name="connsiteY534" fmla="*/ 244812 h 431653"/>
                <a:gd name="connsiteX535" fmla="*/ 87535 w 257280"/>
                <a:gd name="connsiteY535" fmla="*/ 245012 h 431653"/>
                <a:gd name="connsiteX536" fmla="*/ 85677 w 257280"/>
                <a:gd name="connsiteY536" fmla="*/ 244612 h 431653"/>
                <a:gd name="connsiteX537" fmla="*/ 83706 w 257280"/>
                <a:gd name="connsiteY537" fmla="*/ 245316 h 431653"/>
                <a:gd name="connsiteX538" fmla="*/ 81315 w 257280"/>
                <a:gd name="connsiteY538" fmla="*/ 244916 h 431653"/>
                <a:gd name="connsiteX539" fmla="*/ 79886 w 257280"/>
                <a:gd name="connsiteY539" fmla="*/ 243259 h 431653"/>
                <a:gd name="connsiteX540" fmla="*/ 78257 w 257280"/>
                <a:gd name="connsiteY540" fmla="*/ 240277 h 431653"/>
                <a:gd name="connsiteX541" fmla="*/ 77448 w 257280"/>
                <a:gd name="connsiteY541" fmla="*/ 239725 h 431653"/>
                <a:gd name="connsiteX542" fmla="*/ 77553 w 257280"/>
                <a:gd name="connsiteY542" fmla="*/ 238506 h 431653"/>
                <a:gd name="connsiteX543" fmla="*/ 78153 w 257280"/>
                <a:gd name="connsiteY543" fmla="*/ 237734 h 431653"/>
                <a:gd name="connsiteX544" fmla="*/ 77838 w 257280"/>
                <a:gd name="connsiteY544" fmla="*/ 237534 h 431653"/>
                <a:gd name="connsiteX545" fmla="*/ 77991 w 257280"/>
                <a:gd name="connsiteY545" fmla="*/ 236991 h 431653"/>
                <a:gd name="connsiteX546" fmla="*/ 78287 w 257280"/>
                <a:gd name="connsiteY546" fmla="*/ 236620 h 431653"/>
                <a:gd name="connsiteX547" fmla="*/ 78810 w 257280"/>
                <a:gd name="connsiteY547" fmla="*/ 236468 h 431653"/>
                <a:gd name="connsiteX548" fmla="*/ 80086 w 257280"/>
                <a:gd name="connsiteY548" fmla="*/ 237792 h 431653"/>
                <a:gd name="connsiteX549" fmla="*/ 83115 w 257280"/>
                <a:gd name="connsiteY549" fmla="*/ 239763 h 431653"/>
                <a:gd name="connsiteX550" fmla="*/ 83697 w 257280"/>
                <a:gd name="connsiteY550" fmla="*/ 240601 h 431653"/>
                <a:gd name="connsiteX551" fmla="*/ 82058 w 257280"/>
                <a:gd name="connsiteY551" fmla="*/ 253212 h 431653"/>
                <a:gd name="connsiteX552" fmla="*/ 80058 w 257280"/>
                <a:gd name="connsiteY552" fmla="*/ 254137 h 431653"/>
                <a:gd name="connsiteX553" fmla="*/ 79543 w 257280"/>
                <a:gd name="connsiteY553" fmla="*/ 253555 h 431653"/>
                <a:gd name="connsiteX554" fmla="*/ 79191 w 257280"/>
                <a:gd name="connsiteY554" fmla="*/ 252213 h 431653"/>
                <a:gd name="connsiteX555" fmla="*/ 79220 w 257280"/>
                <a:gd name="connsiteY555" fmla="*/ 251288 h 431653"/>
                <a:gd name="connsiteX556" fmla="*/ 77305 w 257280"/>
                <a:gd name="connsiteY556" fmla="*/ 246412 h 431653"/>
                <a:gd name="connsiteX557" fmla="*/ 78772 w 257280"/>
                <a:gd name="connsiteY557" fmla="*/ 245669 h 431653"/>
                <a:gd name="connsiteX558" fmla="*/ 79858 w 257280"/>
                <a:gd name="connsiteY558" fmla="*/ 246240 h 431653"/>
                <a:gd name="connsiteX559" fmla="*/ 80953 w 257280"/>
                <a:gd name="connsiteY559" fmla="*/ 247012 h 431653"/>
                <a:gd name="connsiteX560" fmla="*/ 81972 w 257280"/>
                <a:gd name="connsiteY560" fmla="*/ 247412 h 431653"/>
                <a:gd name="connsiteX561" fmla="*/ 82906 w 257280"/>
                <a:gd name="connsiteY561" fmla="*/ 248955 h 431653"/>
                <a:gd name="connsiteX562" fmla="*/ 82687 w 257280"/>
                <a:gd name="connsiteY562" fmla="*/ 250022 h 431653"/>
                <a:gd name="connsiteX563" fmla="*/ 82972 w 257280"/>
                <a:gd name="connsiteY563" fmla="*/ 251050 h 431653"/>
                <a:gd name="connsiteX564" fmla="*/ 82058 w 257280"/>
                <a:gd name="connsiteY564" fmla="*/ 253212 h 431653"/>
                <a:gd name="connsiteX565" fmla="*/ 147743 w 257280"/>
                <a:gd name="connsiteY565" fmla="*/ 255603 h 431653"/>
                <a:gd name="connsiteX566" fmla="*/ 150857 w 257280"/>
                <a:gd name="connsiteY566" fmla="*/ 256984 h 431653"/>
                <a:gd name="connsiteX567" fmla="*/ 153886 w 257280"/>
                <a:gd name="connsiteY567" fmla="*/ 255794 h 431653"/>
                <a:gd name="connsiteX568" fmla="*/ 156877 w 257280"/>
                <a:gd name="connsiteY568" fmla="*/ 256127 h 431653"/>
                <a:gd name="connsiteX569" fmla="*/ 159363 w 257280"/>
                <a:gd name="connsiteY569" fmla="*/ 257927 h 431653"/>
                <a:gd name="connsiteX570" fmla="*/ 158553 w 257280"/>
                <a:gd name="connsiteY570" fmla="*/ 259071 h 431653"/>
                <a:gd name="connsiteX571" fmla="*/ 158382 w 257280"/>
                <a:gd name="connsiteY571" fmla="*/ 260318 h 431653"/>
                <a:gd name="connsiteX572" fmla="*/ 163945 w 257280"/>
                <a:gd name="connsiteY572" fmla="*/ 257603 h 431653"/>
                <a:gd name="connsiteX573" fmla="*/ 165431 w 257280"/>
                <a:gd name="connsiteY573" fmla="*/ 257765 h 431653"/>
                <a:gd name="connsiteX574" fmla="*/ 165383 w 257280"/>
                <a:gd name="connsiteY574" fmla="*/ 260290 h 431653"/>
                <a:gd name="connsiteX575" fmla="*/ 165049 w 257280"/>
                <a:gd name="connsiteY575" fmla="*/ 262433 h 431653"/>
                <a:gd name="connsiteX576" fmla="*/ 164402 w 257280"/>
                <a:gd name="connsiteY576" fmla="*/ 264509 h 431653"/>
                <a:gd name="connsiteX577" fmla="*/ 163221 w 257280"/>
                <a:gd name="connsiteY577" fmla="*/ 266938 h 431653"/>
                <a:gd name="connsiteX578" fmla="*/ 161640 w 257280"/>
                <a:gd name="connsiteY578" fmla="*/ 269119 h 431653"/>
                <a:gd name="connsiteX579" fmla="*/ 159563 w 257280"/>
                <a:gd name="connsiteY579" fmla="*/ 270700 h 431653"/>
                <a:gd name="connsiteX580" fmla="*/ 157096 w 257280"/>
                <a:gd name="connsiteY580" fmla="*/ 271663 h 431653"/>
                <a:gd name="connsiteX581" fmla="*/ 155924 w 257280"/>
                <a:gd name="connsiteY581" fmla="*/ 272539 h 431653"/>
                <a:gd name="connsiteX582" fmla="*/ 155572 w 257280"/>
                <a:gd name="connsiteY582" fmla="*/ 273863 h 431653"/>
                <a:gd name="connsiteX583" fmla="*/ 155620 w 257280"/>
                <a:gd name="connsiteY583" fmla="*/ 275520 h 431653"/>
                <a:gd name="connsiteX584" fmla="*/ 155048 w 257280"/>
                <a:gd name="connsiteY584" fmla="*/ 277035 h 431653"/>
                <a:gd name="connsiteX585" fmla="*/ 152467 w 257280"/>
                <a:gd name="connsiteY585" fmla="*/ 277654 h 431653"/>
                <a:gd name="connsiteX586" fmla="*/ 148428 w 257280"/>
                <a:gd name="connsiteY586" fmla="*/ 280597 h 431653"/>
                <a:gd name="connsiteX587" fmla="*/ 139751 w 257280"/>
                <a:gd name="connsiteY587" fmla="*/ 282464 h 431653"/>
                <a:gd name="connsiteX588" fmla="*/ 137370 w 257280"/>
                <a:gd name="connsiteY588" fmla="*/ 283750 h 431653"/>
                <a:gd name="connsiteX589" fmla="*/ 135855 w 257280"/>
                <a:gd name="connsiteY589" fmla="*/ 285407 h 431653"/>
                <a:gd name="connsiteX590" fmla="*/ 134160 w 257280"/>
                <a:gd name="connsiteY590" fmla="*/ 286912 h 431653"/>
                <a:gd name="connsiteX591" fmla="*/ 133236 w 257280"/>
                <a:gd name="connsiteY591" fmla="*/ 287283 h 431653"/>
                <a:gd name="connsiteX592" fmla="*/ 132817 w 257280"/>
                <a:gd name="connsiteY592" fmla="*/ 286569 h 431653"/>
                <a:gd name="connsiteX593" fmla="*/ 132693 w 257280"/>
                <a:gd name="connsiteY593" fmla="*/ 285960 h 431653"/>
                <a:gd name="connsiteX594" fmla="*/ 133931 w 257280"/>
                <a:gd name="connsiteY594" fmla="*/ 282045 h 431653"/>
                <a:gd name="connsiteX595" fmla="*/ 133731 w 257280"/>
                <a:gd name="connsiteY595" fmla="*/ 280416 h 431653"/>
                <a:gd name="connsiteX596" fmla="*/ 133131 w 257280"/>
                <a:gd name="connsiteY596" fmla="*/ 278835 h 431653"/>
                <a:gd name="connsiteX597" fmla="*/ 133512 w 257280"/>
                <a:gd name="connsiteY597" fmla="*/ 275739 h 431653"/>
                <a:gd name="connsiteX598" fmla="*/ 135017 w 257280"/>
                <a:gd name="connsiteY598" fmla="*/ 272834 h 431653"/>
                <a:gd name="connsiteX599" fmla="*/ 135817 w 257280"/>
                <a:gd name="connsiteY599" fmla="*/ 269634 h 431653"/>
                <a:gd name="connsiteX600" fmla="*/ 136055 w 257280"/>
                <a:gd name="connsiteY600" fmla="*/ 263462 h 431653"/>
                <a:gd name="connsiteX601" fmla="*/ 137227 w 257280"/>
                <a:gd name="connsiteY601" fmla="*/ 254860 h 431653"/>
                <a:gd name="connsiteX602" fmla="*/ 137160 w 257280"/>
                <a:gd name="connsiteY602" fmla="*/ 253832 h 431653"/>
                <a:gd name="connsiteX603" fmla="*/ 136246 w 257280"/>
                <a:gd name="connsiteY603" fmla="*/ 252669 h 431653"/>
                <a:gd name="connsiteX604" fmla="*/ 132874 w 257280"/>
                <a:gd name="connsiteY604" fmla="*/ 251727 h 431653"/>
                <a:gd name="connsiteX605" fmla="*/ 131540 w 257280"/>
                <a:gd name="connsiteY605" fmla="*/ 250841 h 431653"/>
                <a:gd name="connsiteX606" fmla="*/ 132207 w 257280"/>
                <a:gd name="connsiteY606" fmla="*/ 249117 h 431653"/>
                <a:gd name="connsiteX607" fmla="*/ 133484 w 257280"/>
                <a:gd name="connsiteY607" fmla="*/ 247945 h 431653"/>
                <a:gd name="connsiteX608" fmla="*/ 135236 w 257280"/>
                <a:gd name="connsiteY608" fmla="*/ 247993 h 431653"/>
                <a:gd name="connsiteX609" fmla="*/ 136779 w 257280"/>
                <a:gd name="connsiteY609" fmla="*/ 249088 h 431653"/>
                <a:gd name="connsiteX610" fmla="*/ 142227 w 257280"/>
                <a:gd name="connsiteY610" fmla="*/ 251346 h 431653"/>
                <a:gd name="connsiteX611" fmla="*/ 145123 w 257280"/>
                <a:gd name="connsiteY611" fmla="*/ 253241 h 431653"/>
                <a:gd name="connsiteX612" fmla="*/ 147743 w 257280"/>
                <a:gd name="connsiteY612" fmla="*/ 255603 h 431653"/>
                <a:gd name="connsiteX613" fmla="*/ 210788 w 257280"/>
                <a:gd name="connsiteY613" fmla="*/ 256156 h 431653"/>
                <a:gd name="connsiteX614" fmla="*/ 210293 w 257280"/>
                <a:gd name="connsiteY614" fmla="*/ 257546 h 431653"/>
                <a:gd name="connsiteX615" fmla="*/ 209512 w 257280"/>
                <a:gd name="connsiteY615" fmla="*/ 257156 h 431653"/>
                <a:gd name="connsiteX616" fmla="*/ 208836 w 257280"/>
                <a:gd name="connsiteY616" fmla="*/ 256527 h 431653"/>
                <a:gd name="connsiteX617" fmla="*/ 207836 w 257280"/>
                <a:gd name="connsiteY617" fmla="*/ 254422 h 431653"/>
                <a:gd name="connsiteX618" fmla="*/ 207493 w 257280"/>
                <a:gd name="connsiteY618" fmla="*/ 252879 h 431653"/>
                <a:gd name="connsiteX619" fmla="*/ 209036 w 257280"/>
                <a:gd name="connsiteY619" fmla="*/ 253746 h 431653"/>
                <a:gd name="connsiteX620" fmla="*/ 209921 w 257280"/>
                <a:gd name="connsiteY620" fmla="*/ 255279 h 431653"/>
                <a:gd name="connsiteX621" fmla="*/ 210788 w 257280"/>
                <a:gd name="connsiteY621" fmla="*/ 256156 h 431653"/>
                <a:gd name="connsiteX622" fmla="*/ 204207 w 257280"/>
                <a:gd name="connsiteY622" fmla="*/ 258937 h 431653"/>
                <a:gd name="connsiteX623" fmla="*/ 200863 w 257280"/>
                <a:gd name="connsiteY623" fmla="*/ 259109 h 431653"/>
                <a:gd name="connsiteX624" fmla="*/ 199406 w 257280"/>
                <a:gd name="connsiteY624" fmla="*/ 257870 h 431653"/>
                <a:gd name="connsiteX625" fmla="*/ 197587 w 257280"/>
                <a:gd name="connsiteY625" fmla="*/ 254232 h 431653"/>
                <a:gd name="connsiteX626" fmla="*/ 199644 w 257280"/>
                <a:gd name="connsiteY626" fmla="*/ 253441 h 431653"/>
                <a:gd name="connsiteX627" fmla="*/ 201606 w 257280"/>
                <a:gd name="connsiteY627" fmla="*/ 253651 h 431653"/>
                <a:gd name="connsiteX628" fmla="*/ 203045 w 257280"/>
                <a:gd name="connsiteY628" fmla="*/ 254936 h 431653"/>
                <a:gd name="connsiteX629" fmla="*/ 204578 w 257280"/>
                <a:gd name="connsiteY629" fmla="*/ 257375 h 431653"/>
                <a:gd name="connsiteX630" fmla="*/ 204207 w 257280"/>
                <a:gd name="connsiteY630" fmla="*/ 258937 h 431653"/>
                <a:gd name="connsiteX631" fmla="*/ 203302 w 257280"/>
                <a:gd name="connsiteY631" fmla="*/ 262976 h 431653"/>
                <a:gd name="connsiteX632" fmla="*/ 205159 w 257280"/>
                <a:gd name="connsiteY632" fmla="*/ 263928 h 431653"/>
                <a:gd name="connsiteX633" fmla="*/ 207302 w 257280"/>
                <a:gd name="connsiteY633" fmla="*/ 263547 h 431653"/>
                <a:gd name="connsiteX634" fmla="*/ 209893 w 257280"/>
                <a:gd name="connsiteY634" fmla="*/ 261395 h 431653"/>
                <a:gd name="connsiteX635" fmla="*/ 212808 w 257280"/>
                <a:gd name="connsiteY635" fmla="*/ 262176 h 431653"/>
                <a:gd name="connsiteX636" fmla="*/ 214512 w 257280"/>
                <a:gd name="connsiteY636" fmla="*/ 265347 h 431653"/>
                <a:gd name="connsiteX637" fmla="*/ 215389 w 257280"/>
                <a:gd name="connsiteY637" fmla="*/ 266538 h 431653"/>
                <a:gd name="connsiteX638" fmla="*/ 215865 w 257280"/>
                <a:gd name="connsiteY638" fmla="*/ 268605 h 431653"/>
                <a:gd name="connsiteX639" fmla="*/ 215741 w 257280"/>
                <a:gd name="connsiteY639" fmla="*/ 273567 h 431653"/>
                <a:gd name="connsiteX640" fmla="*/ 215037 w 257280"/>
                <a:gd name="connsiteY640" fmla="*/ 278063 h 431653"/>
                <a:gd name="connsiteX641" fmla="*/ 215589 w 257280"/>
                <a:gd name="connsiteY641" fmla="*/ 278987 h 431653"/>
                <a:gd name="connsiteX642" fmla="*/ 216932 w 257280"/>
                <a:gd name="connsiteY642" fmla="*/ 279797 h 431653"/>
                <a:gd name="connsiteX643" fmla="*/ 218094 w 257280"/>
                <a:gd name="connsiteY643" fmla="*/ 280788 h 431653"/>
                <a:gd name="connsiteX644" fmla="*/ 219075 w 257280"/>
                <a:gd name="connsiteY644" fmla="*/ 282064 h 431653"/>
                <a:gd name="connsiteX645" fmla="*/ 219704 w 257280"/>
                <a:gd name="connsiteY645" fmla="*/ 283483 h 431653"/>
                <a:gd name="connsiteX646" fmla="*/ 219952 w 257280"/>
                <a:gd name="connsiteY646" fmla="*/ 286931 h 431653"/>
                <a:gd name="connsiteX647" fmla="*/ 221638 w 257280"/>
                <a:gd name="connsiteY647" fmla="*/ 289836 h 431653"/>
                <a:gd name="connsiteX648" fmla="*/ 221857 w 257280"/>
                <a:gd name="connsiteY648" fmla="*/ 290970 h 431653"/>
                <a:gd name="connsiteX649" fmla="*/ 221456 w 257280"/>
                <a:gd name="connsiteY649" fmla="*/ 292160 h 431653"/>
                <a:gd name="connsiteX650" fmla="*/ 218647 w 257280"/>
                <a:gd name="connsiteY650" fmla="*/ 291932 h 431653"/>
                <a:gd name="connsiteX651" fmla="*/ 218427 w 257280"/>
                <a:gd name="connsiteY651" fmla="*/ 292932 h 431653"/>
                <a:gd name="connsiteX652" fmla="*/ 218494 w 257280"/>
                <a:gd name="connsiteY652" fmla="*/ 294170 h 431653"/>
                <a:gd name="connsiteX653" fmla="*/ 217504 w 257280"/>
                <a:gd name="connsiteY653" fmla="*/ 293389 h 431653"/>
                <a:gd name="connsiteX654" fmla="*/ 215856 w 257280"/>
                <a:gd name="connsiteY654" fmla="*/ 290551 h 431653"/>
                <a:gd name="connsiteX655" fmla="*/ 214351 w 257280"/>
                <a:gd name="connsiteY655" fmla="*/ 289360 h 431653"/>
                <a:gd name="connsiteX656" fmla="*/ 214818 w 257280"/>
                <a:gd name="connsiteY656" fmla="*/ 293961 h 431653"/>
                <a:gd name="connsiteX657" fmla="*/ 215313 w 257280"/>
                <a:gd name="connsiteY657" fmla="*/ 296161 h 431653"/>
                <a:gd name="connsiteX658" fmla="*/ 215398 w 257280"/>
                <a:gd name="connsiteY658" fmla="*/ 298380 h 431653"/>
                <a:gd name="connsiteX659" fmla="*/ 212798 w 257280"/>
                <a:gd name="connsiteY659" fmla="*/ 296685 h 431653"/>
                <a:gd name="connsiteX660" fmla="*/ 209693 w 257280"/>
                <a:gd name="connsiteY660" fmla="*/ 295637 h 431653"/>
                <a:gd name="connsiteX661" fmla="*/ 208836 w 257280"/>
                <a:gd name="connsiteY661" fmla="*/ 294732 h 431653"/>
                <a:gd name="connsiteX662" fmla="*/ 209122 w 257280"/>
                <a:gd name="connsiteY662" fmla="*/ 291855 h 431653"/>
                <a:gd name="connsiteX663" fmla="*/ 209065 w 257280"/>
                <a:gd name="connsiteY663" fmla="*/ 290427 h 431653"/>
                <a:gd name="connsiteX664" fmla="*/ 207674 w 257280"/>
                <a:gd name="connsiteY664" fmla="*/ 287398 h 431653"/>
                <a:gd name="connsiteX665" fmla="*/ 209302 w 257280"/>
                <a:gd name="connsiteY665" fmla="*/ 280845 h 431653"/>
                <a:gd name="connsiteX666" fmla="*/ 209265 w 257280"/>
                <a:gd name="connsiteY666" fmla="*/ 279502 h 431653"/>
                <a:gd name="connsiteX667" fmla="*/ 208988 w 257280"/>
                <a:gd name="connsiteY667" fmla="*/ 278159 h 431653"/>
                <a:gd name="connsiteX668" fmla="*/ 207702 w 257280"/>
                <a:gd name="connsiteY668" fmla="*/ 275501 h 431653"/>
                <a:gd name="connsiteX669" fmla="*/ 205664 w 257280"/>
                <a:gd name="connsiteY669" fmla="*/ 273272 h 431653"/>
                <a:gd name="connsiteX670" fmla="*/ 204416 w 257280"/>
                <a:gd name="connsiteY670" fmla="*/ 273272 h 431653"/>
                <a:gd name="connsiteX671" fmla="*/ 201397 w 257280"/>
                <a:gd name="connsiteY671" fmla="*/ 274834 h 431653"/>
                <a:gd name="connsiteX672" fmla="*/ 199863 w 257280"/>
                <a:gd name="connsiteY672" fmla="*/ 274320 h 431653"/>
                <a:gd name="connsiteX673" fmla="*/ 198958 w 257280"/>
                <a:gd name="connsiteY673" fmla="*/ 268176 h 431653"/>
                <a:gd name="connsiteX674" fmla="*/ 197739 w 257280"/>
                <a:gd name="connsiteY674" fmla="*/ 262214 h 431653"/>
                <a:gd name="connsiteX675" fmla="*/ 196796 w 257280"/>
                <a:gd name="connsiteY675" fmla="*/ 260690 h 431653"/>
                <a:gd name="connsiteX676" fmla="*/ 196196 w 257280"/>
                <a:gd name="connsiteY676" fmla="*/ 259089 h 431653"/>
                <a:gd name="connsiteX677" fmla="*/ 196796 w 257280"/>
                <a:gd name="connsiteY677" fmla="*/ 257765 h 431653"/>
                <a:gd name="connsiteX678" fmla="*/ 197958 w 257280"/>
                <a:gd name="connsiteY678" fmla="*/ 258308 h 431653"/>
                <a:gd name="connsiteX679" fmla="*/ 199616 w 257280"/>
                <a:gd name="connsiteY679" fmla="*/ 259880 h 431653"/>
                <a:gd name="connsiteX680" fmla="*/ 201616 w 257280"/>
                <a:gd name="connsiteY680" fmla="*/ 260785 h 431653"/>
                <a:gd name="connsiteX681" fmla="*/ 202616 w 257280"/>
                <a:gd name="connsiteY681" fmla="*/ 261576 h 431653"/>
                <a:gd name="connsiteX682" fmla="*/ 203302 w 257280"/>
                <a:gd name="connsiteY682" fmla="*/ 262976 h 431653"/>
                <a:gd name="connsiteX683" fmla="*/ 77314 w 257280"/>
                <a:gd name="connsiteY683" fmla="*/ 258032 h 431653"/>
                <a:gd name="connsiteX684" fmla="*/ 77896 w 257280"/>
                <a:gd name="connsiteY684" fmla="*/ 259461 h 431653"/>
                <a:gd name="connsiteX685" fmla="*/ 77143 w 257280"/>
                <a:gd name="connsiteY685" fmla="*/ 261614 h 431653"/>
                <a:gd name="connsiteX686" fmla="*/ 76505 w 257280"/>
                <a:gd name="connsiteY686" fmla="*/ 262080 h 431653"/>
                <a:gd name="connsiteX687" fmla="*/ 75648 w 257280"/>
                <a:gd name="connsiteY687" fmla="*/ 261185 h 431653"/>
                <a:gd name="connsiteX688" fmla="*/ 73819 w 257280"/>
                <a:gd name="connsiteY688" fmla="*/ 260556 h 431653"/>
                <a:gd name="connsiteX689" fmla="*/ 73695 w 257280"/>
                <a:gd name="connsiteY689" fmla="*/ 259394 h 431653"/>
                <a:gd name="connsiteX690" fmla="*/ 74657 w 257280"/>
                <a:gd name="connsiteY690" fmla="*/ 259423 h 431653"/>
                <a:gd name="connsiteX691" fmla="*/ 76410 w 257280"/>
                <a:gd name="connsiteY691" fmla="*/ 258289 h 431653"/>
                <a:gd name="connsiteX692" fmla="*/ 77314 w 257280"/>
                <a:gd name="connsiteY692" fmla="*/ 258032 h 431653"/>
                <a:gd name="connsiteX693" fmla="*/ 9144 w 257280"/>
                <a:gd name="connsiteY693" fmla="*/ 341262 h 431653"/>
                <a:gd name="connsiteX694" fmla="*/ 6668 w 257280"/>
                <a:gd name="connsiteY694" fmla="*/ 343205 h 431653"/>
                <a:gd name="connsiteX695" fmla="*/ 6934 w 257280"/>
                <a:gd name="connsiteY695" fmla="*/ 340805 h 431653"/>
                <a:gd name="connsiteX696" fmla="*/ 7658 w 257280"/>
                <a:gd name="connsiteY696" fmla="*/ 338547 h 431653"/>
                <a:gd name="connsiteX697" fmla="*/ 10173 w 257280"/>
                <a:gd name="connsiteY697" fmla="*/ 333908 h 431653"/>
                <a:gd name="connsiteX698" fmla="*/ 11992 w 257280"/>
                <a:gd name="connsiteY698" fmla="*/ 332480 h 431653"/>
                <a:gd name="connsiteX699" fmla="*/ 14983 w 257280"/>
                <a:gd name="connsiteY699" fmla="*/ 328831 h 431653"/>
                <a:gd name="connsiteX700" fmla="*/ 16679 w 257280"/>
                <a:gd name="connsiteY700" fmla="*/ 327060 h 431653"/>
                <a:gd name="connsiteX701" fmla="*/ 20736 w 257280"/>
                <a:gd name="connsiteY701" fmla="*/ 323564 h 431653"/>
                <a:gd name="connsiteX702" fmla="*/ 24470 w 257280"/>
                <a:gd name="connsiteY702" fmla="*/ 319735 h 431653"/>
                <a:gd name="connsiteX703" fmla="*/ 25728 w 257280"/>
                <a:gd name="connsiteY703" fmla="*/ 319449 h 431653"/>
                <a:gd name="connsiteX704" fmla="*/ 27108 w 257280"/>
                <a:gd name="connsiteY704" fmla="*/ 319392 h 431653"/>
                <a:gd name="connsiteX705" fmla="*/ 28194 w 257280"/>
                <a:gd name="connsiteY705" fmla="*/ 318954 h 431653"/>
                <a:gd name="connsiteX706" fmla="*/ 30632 w 257280"/>
                <a:gd name="connsiteY706" fmla="*/ 316887 h 431653"/>
                <a:gd name="connsiteX707" fmla="*/ 36757 w 257280"/>
                <a:gd name="connsiteY707" fmla="*/ 309991 h 431653"/>
                <a:gd name="connsiteX708" fmla="*/ 41825 w 257280"/>
                <a:gd name="connsiteY708" fmla="*/ 304848 h 431653"/>
                <a:gd name="connsiteX709" fmla="*/ 47016 w 257280"/>
                <a:gd name="connsiteY709" fmla="*/ 298342 h 431653"/>
                <a:gd name="connsiteX710" fmla="*/ 49492 w 257280"/>
                <a:gd name="connsiteY710" fmla="*/ 296446 h 431653"/>
                <a:gd name="connsiteX711" fmla="*/ 50149 w 257280"/>
                <a:gd name="connsiteY711" fmla="*/ 295751 h 431653"/>
                <a:gd name="connsiteX712" fmla="*/ 54931 w 257280"/>
                <a:gd name="connsiteY712" fmla="*/ 289750 h 431653"/>
                <a:gd name="connsiteX713" fmla="*/ 56426 w 257280"/>
                <a:gd name="connsiteY713" fmla="*/ 288874 h 431653"/>
                <a:gd name="connsiteX714" fmla="*/ 58122 w 257280"/>
                <a:gd name="connsiteY714" fmla="*/ 288246 h 431653"/>
                <a:gd name="connsiteX715" fmla="*/ 59265 w 257280"/>
                <a:gd name="connsiteY715" fmla="*/ 287436 h 431653"/>
                <a:gd name="connsiteX716" fmla="*/ 60274 w 257280"/>
                <a:gd name="connsiteY716" fmla="*/ 286417 h 431653"/>
                <a:gd name="connsiteX717" fmla="*/ 61960 w 257280"/>
                <a:gd name="connsiteY717" fmla="*/ 283807 h 431653"/>
                <a:gd name="connsiteX718" fmla="*/ 62646 w 257280"/>
                <a:gd name="connsiteY718" fmla="*/ 280749 h 431653"/>
                <a:gd name="connsiteX719" fmla="*/ 62218 w 257280"/>
                <a:gd name="connsiteY719" fmla="*/ 279025 h 431653"/>
                <a:gd name="connsiteX720" fmla="*/ 61265 w 257280"/>
                <a:gd name="connsiteY720" fmla="*/ 276482 h 431653"/>
                <a:gd name="connsiteX721" fmla="*/ 62455 w 257280"/>
                <a:gd name="connsiteY721" fmla="*/ 273005 h 431653"/>
                <a:gd name="connsiteX722" fmla="*/ 63398 w 257280"/>
                <a:gd name="connsiteY722" fmla="*/ 271405 h 431653"/>
                <a:gd name="connsiteX723" fmla="*/ 66733 w 257280"/>
                <a:gd name="connsiteY723" fmla="*/ 264338 h 431653"/>
                <a:gd name="connsiteX724" fmla="*/ 67695 w 257280"/>
                <a:gd name="connsiteY724" fmla="*/ 262909 h 431653"/>
                <a:gd name="connsiteX725" fmla="*/ 69085 w 257280"/>
                <a:gd name="connsiteY725" fmla="*/ 263804 h 431653"/>
                <a:gd name="connsiteX726" fmla="*/ 69275 w 257280"/>
                <a:gd name="connsiteY726" fmla="*/ 265071 h 431653"/>
                <a:gd name="connsiteX727" fmla="*/ 68590 w 257280"/>
                <a:gd name="connsiteY727" fmla="*/ 268053 h 431653"/>
                <a:gd name="connsiteX728" fmla="*/ 68532 w 257280"/>
                <a:gd name="connsiteY728" fmla="*/ 269548 h 431653"/>
                <a:gd name="connsiteX729" fmla="*/ 69323 w 257280"/>
                <a:gd name="connsiteY729" fmla="*/ 271062 h 431653"/>
                <a:gd name="connsiteX730" fmla="*/ 68371 w 257280"/>
                <a:gd name="connsiteY730" fmla="*/ 273567 h 431653"/>
                <a:gd name="connsiteX731" fmla="*/ 70761 w 257280"/>
                <a:gd name="connsiteY731" fmla="*/ 280216 h 431653"/>
                <a:gd name="connsiteX732" fmla="*/ 72590 w 257280"/>
                <a:gd name="connsiteY732" fmla="*/ 284416 h 431653"/>
                <a:gd name="connsiteX733" fmla="*/ 72657 w 257280"/>
                <a:gd name="connsiteY733" fmla="*/ 285807 h 431653"/>
                <a:gd name="connsiteX734" fmla="*/ 70199 w 257280"/>
                <a:gd name="connsiteY734" fmla="*/ 288322 h 431653"/>
                <a:gd name="connsiteX735" fmla="*/ 68742 w 257280"/>
                <a:gd name="connsiteY735" fmla="*/ 289084 h 431653"/>
                <a:gd name="connsiteX736" fmla="*/ 65590 w 257280"/>
                <a:gd name="connsiteY736" fmla="*/ 289760 h 431653"/>
                <a:gd name="connsiteX737" fmla="*/ 64170 w 257280"/>
                <a:gd name="connsiteY737" fmla="*/ 290493 h 431653"/>
                <a:gd name="connsiteX738" fmla="*/ 61913 w 257280"/>
                <a:gd name="connsiteY738" fmla="*/ 292532 h 431653"/>
                <a:gd name="connsiteX739" fmla="*/ 60503 w 257280"/>
                <a:gd name="connsiteY739" fmla="*/ 295218 h 431653"/>
                <a:gd name="connsiteX740" fmla="*/ 60150 w 257280"/>
                <a:gd name="connsiteY740" fmla="*/ 296608 h 431653"/>
                <a:gd name="connsiteX741" fmla="*/ 59427 w 257280"/>
                <a:gd name="connsiteY741" fmla="*/ 297675 h 431653"/>
                <a:gd name="connsiteX742" fmla="*/ 52930 w 257280"/>
                <a:gd name="connsiteY742" fmla="*/ 299495 h 431653"/>
                <a:gd name="connsiteX743" fmla="*/ 49882 w 257280"/>
                <a:gd name="connsiteY743" fmla="*/ 300685 h 431653"/>
                <a:gd name="connsiteX744" fmla="*/ 48492 w 257280"/>
                <a:gd name="connsiteY744" fmla="*/ 301580 h 431653"/>
                <a:gd name="connsiteX745" fmla="*/ 47759 w 257280"/>
                <a:gd name="connsiteY745" fmla="*/ 303038 h 431653"/>
                <a:gd name="connsiteX746" fmla="*/ 48273 w 257280"/>
                <a:gd name="connsiteY746" fmla="*/ 305610 h 431653"/>
                <a:gd name="connsiteX747" fmla="*/ 42815 w 257280"/>
                <a:gd name="connsiteY747" fmla="*/ 314877 h 431653"/>
                <a:gd name="connsiteX748" fmla="*/ 41072 w 257280"/>
                <a:gd name="connsiteY748" fmla="*/ 317297 h 431653"/>
                <a:gd name="connsiteX749" fmla="*/ 39214 w 257280"/>
                <a:gd name="connsiteY749" fmla="*/ 319364 h 431653"/>
                <a:gd name="connsiteX750" fmla="*/ 36929 w 257280"/>
                <a:gd name="connsiteY750" fmla="*/ 320830 h 431653"/>
                <a:gd name="connsiteX751" fmla="*/ 33719 w 257280"/>
                <a:gd name="connsiteY751" fmla="*/ 321726 h 431653"/>
                <a:gd name="connsiteX752" fmla="*/ 31166 w 257280"/>
                <a:gd name="connsiteY752" fmla="*/ 323517 h 431653"/>
                <a:gd name="connsiteX753" fmla="*/ 29433 w 257280"/>
                <a:gd name="connsiteY753" fmla="*/ 326689 h 431653"/>
                <a:gd name="connsiteX754" fmla="*/ 27299 w 257280"/>
                <a:gd name="connsiteY754" fmla="*/ 329546 h 431653"/>
                <a:gd name="connsiteX755" fmla="*/ 24603 w 257280"/>
                <a:gd name="connsiteY755" fmla="*/ 331670 h 431653"/>
                <a:gd name="connsiteX756" fmla="*/ 21689 w 257280"/>
                <a:gd name="connsiteY756" fmla="*/ 333537 h 431653"/>
                <a:gd name="connsiteX757" fmla="*/ 19022 w 257280"/>
                <a:gd name="connsiteY757" fmla="*/ 334899 h 431653"/>
                <a:gd name="connsiteX758" fmla="*/ 16136 w 257280"/>
                <a:gd name="connsiteY758" fmla="*/ 335861 h 431653"/>
                <a:gd name="connsiteX759" fmla="*/ 15269 w 257280"/>
                <a:gd name="connsiteY759" fmla="*/ 337109 h 431653"/>
                <a:gd name="connsiteX760" fmla="*/ 14659 w 257280"/>
                <a:gd name="connsiteY760" fmla="*/ 338652 h 431653"/>
                <a:gd name="connsiteX761" fmla="*/ 13383 w 257280"/>
                <a:gd name="connsiteY761" fmla="*/ 339376 h 431653"/>
                <a:gd name="connsiteX762" fmla="*/ 11868 w 257280"/>
                <a:gd name="connsiteY762" fmla="*/ 339785 h 431653"/>
                <a:gd name="connsiteX763" fmla="*/ 9144 w 257280"/>
                <a:gd name="connsiteY763" fmla="*/ 341262 h 431653"/>
                <a:gd name="connsiteX764" fmla="*/ 181452 w 257280"/>
                <a:gd name="connsiteY764" fmla="*/ 264595 h 431653"/>
                <a:gd name="connsiteX765" fmla="*/ 183014 w 257280"/>
                <a:gd name="connsiteY765" fmla="*/ 268186 h 431653"/>
                <a:gd name="connsiteX766" fmla="*/ 180899 w 257280"/>
                <a:gd name="connsiteY766" fmla="*/ 268167 h 431653"/>
                <a:gd name="connsiteX767" fmla="*/ 180127 w 257280"/>
                <a:gd name="connsiteY767" fmla="*/ 265557 h 431653"/>
                <a:gd name="connsiteX768" fmla="*/ 181033 w 257280"/>
                <a:gd name="connsiteY768" fmla="*/ 264709 h 431653"/>
                <a:gd name="connsiteX769" fmla="*/ 181452 w 257280"/>
                <a:gd name="connsiteY769" fmla="*/ 264595 h 431653"/>
                <a:gd name="connsiteX770" fmla="*/ 171117 w 257280"/>
                <a:gd name="connsiteY770" fmla="*/ 314106 h 431653"/>
                <a:gd name="connsiteX771" fmla="*/ 170088 w 257280"/>
                <a:gd name="connsiteY771" fmla="*/ 314820 h 431653"/>
                <a:gd name="connsiteX772" fmla="*/ 169669 w 257280"/>
                <a:gd name="connsiteY772" fmla="*/ 313039 h 431653"/>
                <a:gd name="connsiteX773" fmla="*/ 169965 w 257280"/>
                <a:gd name="connsiteY773" fmla="*/ 310639 h 431653"/>
                <a:gd name="connsiteX774" fmla="*/ 172012 w 257280"/>
                <a:gd name="connsiteY774" fmla="*/ 302257 h 431653"/>
                <a:gd name="connsiteX775" fmla="*/ 171545 w 257280"/>
                <a:gd name="connsiteY775" fmla="*/ 300161 h 431653"/>
                <a:gd name="connsiteX776" fmla="*/ 174965 w 257280"/>
                <a:gd name="connsiteY776" fmla="*/ 295485 h 431653"/>
                <a:gd name="connsiteX777" fmla="*/ 177070 w 257280"/>
                <a:gd name="connsiteY777" fmla="*/ 291103 h 431653"/>
                <a:gd name="connsiteX778" fmla="*/ 180242 w 257280"/>
                <a:gd name="connsiteY778" fmla="*/ 286493 h 431653"/>
                <a:gd name="connsiteX779" fmla="*/ 180642 w 257280"/>
                <a:gd name="connsiteY779" fmla="*/ 284102 h 431653"/>
                <a:gd name="connsiteX780" fmla="*/ 183452 w 257280"/>
                <a:gd name="connsiteY780" fmla="*/ 279540 h 431653"/>
                <a:gd name="connsiteX781" fmla="*/ 186071 w 257280"/>
                <a:gd name="connsiteY781" fmla="*/ 273244 h 431653"/>
                <a:gd name="connsiteX782" fmla="*/ 185928 w 257280"/>
                <a:gd name="connsiteY782" fmla="*/ 271158 h 431653"/>
                <a:gd name="connsiteX783" fmla="*/ 186604 w 257280"/>
                <a:gd name="connsiteY783" fmla="*/ 270119 h 431653"/>
                <a:gd name="connsiteX784" fmla="*/ 186986 w 257280"/>
                <a:gd name="connsiteY784" fmla="*/ 268538 h 431653"/>
                <a:gd name="connsiteX785" fmla="*/ 187062 w 257280"/>
                <a:gd name="connsiteY785" fmla="*/ 267195 h 431653"/>
                <a:gd name="connsiteX786" fmla="*/ 188986 w 257280"/>
                <a:gd name="connsiteY786" fmla="*/ 264852 h 431653"/>
                <a:gd name="connsiteX787" fmla="*/ 189491 w 257280"/>
                <a:gd name="connsiteY787" fmla="*/ 266376 h 431653"/>
                <a:gd name="connsiteX788" fmla="*/ 188919 w 257280"/>
                <a:gd name="connsiteY788" fmla="*/ 269367 h 431653"/>
                <a:gd name="connsiteX789" fmla="*/ 189015 w 257280"/>
                <a:gd name="connsiteY789" fmla="*/ 270805 h 431653"/>
                <a:gd name="connsiteX790" fmla="*/ 189348 w 257280"/>
                <a:gd name="connsiteY790" fmla="*/ 271481 h 431653"/>
                <a:gd name="connsiteX791" fmla="*/ 189367 w 257280"/>
                <a:gd name="connsiteY791" fmla="*/ 274263 h 431653"/>
                <a:gd name="connsiteX792" fmla="*/ 188681 w 257280"/>
                <a:gd name="connsiteY792" fmla="*/ 278530 h 431653"/>
                <a:gd name="connsiteX793" fmla="*/ 189309 w 257280"/>
                <a:gd name="connsiteY793" fmla="*/ 283455 h 431653"/>
                <a:gd name="connsiteX794" fmla="*/ 188071 w 257280"/>
                <a:gd name="connsiteY794" fmla="*/ 288465 h 431653"/>
                <a:gd name="connsiteX795" fmla="*/ 186662 w 257280"/>
                <a:gd name="connsiteY795" fmla="*/ 290713 h 431653"/>
                <a:gd name="connsiteX796" fmla="*/ 184576 w 257280"/>
                <a:gd name="connsiteY796" fmla="*/ 292303 h 431653"/>
                <a:gd name="connsiteX797" fmla="*/ 182299 w 257280"/>
                <a:gd name="connsiteY797" fmla="*/ 293294 h 431653"/>
                <a:gd name="connsiteX798" fmla="*/ 179937 w 257280"/>
                <a:gd name="connsiteY798" fmla="*/ 295789 h 431653"/>
                <a:gd name="connsiteX799" fmla="*/ 178413 w 257280"/>
                <a:gd name="connsiteY799" fmla="*/ 298704 h 431653"/>
                <a:gd name="connsiteX800" fmla="*/ 178165 w 257280"/>
                <a:gd name="connsiteY800" fmla="*/ 301361 h 431653"/>
                <a:gd name="connsiteX801" fmla="*/ 174413 w 257280"/>
                <a:gd name="connsiteY801" fmla="*/ 310315 h 431653"/>
                <a:gd name="connsiteX802" fmla="*/ 171117 w 257280"/>
                <a:gd name="connsiteY802" fmla="*/ 314106 h 431653"/>
                <a:gd name="connsiteX803" fmla="*/ 164716 w 257280"/>
                <a:gd name="connsiteY803" fmla="*/ 324478 h 431653"/>
                <a:gd name="connsiteX804" fmla="*/ 162945 w 257280"/>
                <a:gd name="connsiteY804" fmla="*/ 324764 h 431653"/>
                <a:gd name="connsiteX805" fmla="*/ 161077 w 257280"/>
                <a:gd name="connsiteY805" fmla="*/ 324612 h 431653"/>
                <a:gd name="connsiteX806" fmla="*/ 159820 w 257280"/>
                <a:gd name="connsiteY806" fmla="*/ 323288 h 431653"/>
                <a:gd name="connsiteX807" fmla="*/ 157649 w 257280"/>
                <a:gd name="connsiteY807" fmla="*/ 317592 h 431653"/>
                <a:gd name="connsiteX808" fmla="*/ 155124 w 257280"/>
                <a:gd name="connsiteY808" fmla="*/ 316201 h 431653"/>
                <a:gd name="connsiteX809" fmla="*/ 152238 w 257280"/>
                <a:gd name="connsiteY809" fmla="*/ 315154 h 431653"/>
                <a:gd name="connsiteX810" fmla="*/ 150791 w 257280"/>
                <a:gd name="connsiteY810" fmla="*/ 314268 h 431653"/>
                <a:gd name="connsiteX811" fmla="*/ 149514 w 257280"/>
                <a:gd name="connsiteY811" fmla="*/ 313201 h 431653"/>
                <a:gd name="connsiteX812" fmla="*/ 145456 w 257280"/>
                <a:gd name="connsiteY812" fmla="*/ 307515 h 431653"/>
                <a:gd name="connsiteX813" fmla="*/ 145152 w 257280"/>
                <a:gd name="connsiteY813" fmla="*/ 304038 h 431653"/>
                <a:gd name="connsiteX814" fmla="*/ 145847 w 257280"/>
                <a:gd name="connsiteY814" fmla="*/ 302066 h 431653"/>
                <a:gd name="connsiteX815" fmla="*/ 147076 w 257280"/>
                <a:gd name="connsiteY815" fmla="*/ 300304 h 431653"/>
                <a:gd name="connsiteX816" fmla="*/ 148467 w 257280"/>
                <a:gd name="connsiteY816" fmla="*/ 299828 h 431653"/>
                <a:gd name="connsiteX817" fmla="*/ 151810 w 257280"/>
                <a:gd name="connsiteY817" fmla="*/ 299761 h 431653"/>
                <a:gd name="connsiteX818" fmla="*/ 153543 w 257280"/>
                <a:gd name="connsiteY818" fmla="*/ 299533 h 431653"/>
                <a:gd name="connsiteX819" fmla="*/ 157353 w 257280"/>
                <a:gd name="connsiteY819" fmla="*/ 296923 h 431653"/>
                <a:gd name="connsiteX820" fmla="*/ 157620 w 257280"/>
                <a:gd name="connsiteY820" fmla="*/ 295894 h 431653"/>
                <a:gd name="connsiteX821" fmla="*/ 157649 w 257280"/>
                <a:gd name="connsiteY821" fmla="*/ 291598 h 431653"/>
                <a:gd name="connsiteX822" fmla="*/ 157268 w 257280"/>
                <a:gd name="connsiteY822" fmla="*/ 288598 h 431653"/>
                <a:gd name="connsiteX823" fmla="*/ 156315 w 257280"/>
                <a:gd name="connsiteY823" fmla="*/ 285664 h 431653"/>
                <a:gd name="connsiteX824" fmla="*/ 157344 w 257280"/>
                <a:gd name="connsiteY824" fmla="*/ 284321 h 431653"/>
                <a:gd name="connsiteX825" fmla="*/ 158696 w 257280"/>
                <a:gd name="connsiteY825" fmla="*/ 282997 h 431653"/>
                <a:gd name="connsiteX826" fmla="*/ 160097 w 257280"/>
                <a:gd name="connsiteY826" fmla="*/ 280406 h 431653"/>
                <a:gd name="connsiteX827" fmla="*/ 160363 w 257280"/>
                <a:gd name="connsiteY827" fmla="*/ 278587 h 431653"/>
                <a:gd name="connsiteX828" fmla="*/ 160392 w 257280"/>
                <a:gd name="connsiteY828" fmla="*/ 276682 h 431653"/>
                <a:gd name="connsiteX829" fmla="*/ 160754 w 257280"/>
                <a:gd name="connsiteY829" fmla="*/ 275320 h 431653"/>
                <a:gd name="connsiteX830" fmla="*/ 161849 w 257280"/>
                <a:gd name="connsiteY830" fmla="*/ 274634 h 431653"/>
                <a:gd name="connsiteX831" fmla="*/ 167126 w 257280"/>
                <a:gd name="connsiteY831" fmla="*/ 272558 h 431653"/>
                <a:gd name="connsiteX832" fmla="*/ 168060 w 257280"/>
                <a:gd name="connsiteY832" fmla="*/ 272415 h 431653"/>
                <a:gd name="connsiteX833" fmla="*/ 174851 w 257280"/>
                <a:gd name="connsiteY833" fmla="*/ 274339 h 431653"/>
                <a:gd name="connsiteX834" fmla="*/ 176242 w 257280"/>
                <a:gd name="connsiteY834" fmla="*/ 277235 h 431653"/>
                <a:gd name="connsiteX835" fmla="*/ 176375 w 257280"/>
                <a:gd name="connsiteY835" fmla="*/ 278187 h 431653"/>
                <a:gd name="connsiteX836" fmla="*/ 175317 w 257280"/>
                <a:gd name="connsiteY836" fmla="*/ 281397 h 431653"/>
                <a:gd name="connsiteX837" fmla="*/ 174374 w 257280"/>
                <a:gd name="connsiteY837" fmla="*/ 283550 h 431653"/>
                <a:gd name="connsiteX838" fmla="*/ 172088 w 257280"/>
                <a:gd name="connsiteY838" fmla="*/ 286883 h 431653"/>
                <a:gd name="connsiteX839" fmla="*/ 170383 w 257280"/>
                <a:gd name="connsiteY839" fmla="*/ 290484 h 431653"/>
                <a:gd name="connsiteX840" fmla="*/ 169116 w 257280"/>
                <a:gd name="connsiteY840" fmla="*/ 295903 h 431653"/>
                <a:gd name="connsiteX841" fmla="*/ 168316 w 257280"/>
                <a:gd name="connsiteY841" fmla="*/ 297666 h 431653"/>
                <a:gd name="connsiteX842" fmla="*/ 166183 w 257280"/>
                <a:gd name="connsiteY842" fmla="*/ 301057 h 431653"/>
                <a:gd name="connsiteX843" fmla="*/ 165535 w 257280"/>
                <a:gd name="connsiteY843" fmla="*/ 302914 h 431653"/>
                <a:gd name="connsiteX844" fmla="*/ 165554 w 257280"/>
                <a:gd name="connsiteY844" fmla="*/ 306943 h 431653"/>
                <a:gd name="connsiteX845" fmla="*/ 165192 w 257280"/>
                <a:gd name="connsiteY845" fmla="*/ 308429 h 431653"/>
                <a:gd name="connsiteX846" fmla="*/ 165211 w 257280"/>
                <a:gd name="connsiteY846" fmla="*/ 309858 h 431653"/>
                <a:gd name="connsiteX847" fmla="*/ 169440 w 257280"/>
                <a:gd name="connsiteY847" fmla="*/ 316573 h 431653"/>
                <a:gd name="connsiteX848" fmla="*/ 169802 w 257280"/>
                <a:gd name="connsiteY848" fmla="*/ 317630 h 431653"/>
                <a:gd name="connsiteX849" fmla="*/ 169764 w 257280"/>
                <a:gd name="connsiteY849" fmla="*/ 318830 h 431653"/>
                <a:gd name="connsiteX850" fmla="*/ 169040 w 257280"/>
                <a:gd name="connsiteY850" fmla="*/ 320326 h 431653"/>
                <a:gd name="connsiteX851" fmla="*/ 167307 w 257280"/>
                <a:gd name="connsiteY851" fmla="*/ 322907 h 431653"/>
                <a:gd name="connsiteX852" fmla="*/ 166335 w 257280"/>
                <a:gd name="connsiteY852" fmla="*/ 323812 h 431653"/>
                <a:gd name="connsiteX853" fmla="*/ 164716 w 257280"/>
                <a:gd name="connsiteY853" fmla="*/ 324478 h 431653"/>
                <a:gd name="connsiteX854" fmla="*/ 151848 w 257280"/>
                <a:gd name="connsiteY854" fmla="*/ 286521 h 431653"/>
                <a:gd name="connsiteX855" fmla="*/ 151105 w 257280"/>
                <a:gd name="connsiteY855" fmla="*/ 286893 h 431653"/>
                <a:gd name="connsiteX856" fmla="*/ 150448 w 257280"/>
                <a:gd name="connsiteY856" fmla="*/ 286845 h 431653"/>
                <a:gd name="connsiteX857" fmla="*/ 148876 w 257280"/>
                <a:gd name="connsiteY857" fmla="*/ 287817 h 431653"/>
                <a:gd name="connsiteX858" fmla="*/ 148295 w 257280"/>
                <a:gd name="connsiteY858" fmla="*/ 285998 h 431653"/>
                <a:gd name="connsiteX859" fmla="*/ 148857 w 257280"/>
                <a:gd name="connsiteY859" fmla="*/ 282892 h 431653"/>
                <a:gd name="connsiteX860" fmla="*/ 151219 w 257280"/>
                <a:gd name="connsiteY860" fmla="*/ 280521 h 431653"/>
                <a:gd name="connsiteX861" fmla="*/ 151819 w 257280"/>
                <a:gd name="connsiteY861" fmla="*/ 279778 h 431653"/>
                <a:gd name="connsiteX862" fmla="*/ 152458 w 257280"/>
                <a:gd name="connsiteY862" fmla="*/ 279340 h 431653"/>
                <a:gd name="connsiteX863" fmla="*/ 153229 w 257280"/>
                <a:gd name="connsiteY863" fmla="*/ 279292 h 431653"/>
                <a:gd name="connsiteX864" fmla="*/ 153972 w 257280"/>
                <a:gd name="connsiteY864" fmla="*/ 280216 h 431653"/>
                <a:gd name="connsiteX865" fmla="*/ 154181 w 257280"/>
                <a:gd name="connsiteY865" fmla="*/ 281616 h 431653"/>
                <a:gd name="connsiteX866" fmla="*/ 152686 w 257280"/>
                <a:gd name="connsiteY866" fmla="*/ 285845 h 431653"/>
                <a:gd name="connsiteX867" fmla="*/ 151848 w 257280"/>
                <a:gd name="connsiteY867" fmla="*/ 286521 h 431653"/>
                <a:gd name="connsiteX868" fmla="*/ 196405 w 257280"/>
                <a:gd name="connsiteY868" fmla="*/ 282921 h 431653"/>
                <a:gd name="connsiteX869" fmla="*/ 195663 w 257280"/>
                <a:gd name="connsiteY869" fmla="*/ 283045 h 431653"/>
                <a:gd name="connsiteX870" fmla="*/ 196901 w 257280"/>
                <a:gd name="connsiteY870" fmla="*/ 280206 h 431653"/>
                <a:gd name="connsiteX871" fmla="*/ 197882 w 257280"/>
                <a:gd name="connsiteY871" fmla="*/ 280616 h 431653"/>
                <a:gd name="connsiteX872" fmla="*/ 198177 w 257280"/>
                <a:gd name="connsiteY872" fmla="*/ 280930 h 431653"/>
                <a:gd name="connsiteX873" fmla="*/ 198149 w 257280"/>
                <a:gd name="connsiteY873" fmla="*/ 282207 h 431653"/>
                <a:gd name="connsiteX874" fmla="*/ 196405 w 257280"/>
                <a:gd name="connsiteY874" fmla="*/ 282921 h 431653"/>
                <a:gd name="connsiteX875" fmla="*/ 78781 w 257280"/>
                <a:gd name="connsiteY875" fmla="*/ 286160 h 431653"/>
                <a:gd name="connsiteX876" fmla="*/ 75486 w 257280"/>
                <a:gd name="connsiteY876" fmla="*/ 286988 h 431653"/>
                <a:gd name="connsiteX877" fmla="*/ 74724 w 257280"/>
                <a:gd name="connsiteY877" fmla="*/ 284388 h 431653"/>
                <a:gd name="connsiteX878" fmla="*/ 77058 w 257280"/>
                <a:gd name="connsiteY878" fmla="*/ 281997 h 431653"/>
                <a:gd name="connsiteX879" fmla="*/ 79677 w 257280"/>
                <a:gd name="connsiteY879" fmla="*/ 282959 h 431653"/>
                <a:gd name="connsiteX880" fmla="*/ 81239 w 257280"/>
                <a:gd name="connsiteY880" fmla="*/ 283893 h 431653"/>
                <a:gd name="connsiteX881" fmla="*/ 80506 w 257280"/>
                <a:gd name="connsiteY881" fmla="*/ 284740 h 431653"/>
                <a:gd name="connsiteX882" fmla="*/ 78781 w 257280"/>
                <a:gd name="connsiteY882" fmla="*/ 286160 h 431653"/>
                <a:gd name="connsiteX883" fmla="*/ 233125 w 257280"/>
                <a:gd name="connsiteY883" fmla="*/ 301580 h 431653"/>
                <a:gd name="connsiteX884" fmla="*/ 232658 w 257280"/>
                <a:gd name="connsiteY884" fmla="*/ 302333 h 431653"/>
                <a:gd name="connsiteX885" fmla="*/ 232020 w 257280"/>
                <a:gd name="connsiteY885" fmla="*/ 300780 h 431653"/>
                <a:gd name="connsiteX886" fmla="*/ 230467 w 257280"/>
                <a:gd name="connsiteY886" fmla="*/ 299323 h 431653"/>
                <a:gd name="connsiteX887" fmla="*/ 228971 w 257280"/>
                <a:gd name="connsiteY887" fmla="*/ 296846 h 431653"/>
                <a:gd name="connsiteX888" fmla="*/ 227915 w 257280"/>
                <a:gd name="connsiteY888" fmla="*/ 296075 h 431653"/>
                <a:gd name="connsiteX889" fmla="*/ 228638 w 257280"/>
                <a:gd name="connsiteY889" fmla="*/ 294113 h 431653"/>
                <a:gd name="connsiteX890" fmla="*/ 228705 w 257280"/>
                <a:gd name="connsiteY890" fmla="*/ 290922 h 431653"/>
                <a:gd name="connsiteX891" fmla="*/ 230191 w 257280"/>
                <a:gd name="connsiteY891" fmla="*/ 289465 h 431653"/>
                <a:gd name="connsiteX892" fmla="*/ 230877 w 257280"/>
                <a:gd name="connsiteY892" fmla="*/ 289036 h 431653"/>
                <a:gd name="connsiteX893" fmla="*/ 232001 w 257280"/>
                <a:gd name="connsiteY893" fmla="*/ 287484 h 431653"/>
                <a:gd name="connsiteX894" fmla="*/ 232506 w 257280"/>
                <a:gd name="connsiteY894" fmla="*/ 287398 h 431653"/>
                <a:gd name="connsiteX895" fmla="*/ 232982 w 257280"/>
                <a:gd name="connsiteY895" fmla="*/ 288693 h 431653"/>
                <a:gd name="connsiteX896" fmla="*/ 231972 w 257280"/>
                <a:gd name="connsiteY896" fmla="*/ 292656 h 431653"/>
                <a:gd name="connsiteX897" fmla="*/ 233486 w 257280"/>
                <a:gd name="connsiteY897" fmla="*/ 297342 h 431653"/>
                <a:gd name="connsiteX898" fmla="*/ 232972 w 257280"/>
                <a:gd name="connsiteY898" fmla="*/ 300266 h 431653"/>
                <a:gd name="connsiteX899" fmla="*/ 233192 w 257280"/>
                <a:gd name="connsiteY899" fmla="*/ 300923 h 431653"/>
                <a:gd name="connsiteX900" fmla="*/ 233125 w 257280"/>
                <a:gd name="connsiteY900" fmla="*/ 301580 h 431653"/>
                <a:gd name="connsiteX901" fmla="*/ 203826 w 257280"/>
                <a:gd name="connsiteY901" fmla="*/ 305010 h 431653"/>
                <a:gd name="connsiteX902" fmla="*/ 203568 w 257280"/>
                <a:gd name="connsiteY902" fmla="*/ 306000 h 431653"/>
                <a:gd name="connsiteX903" fmla="*/ 201463 w 257280"/>
                <a:gd name="connsiteY903" fmla="*/ 305924 h 431653"/>
                <a:gd name="connsiteX904" fmla="*/ 200711 w 257280"/>
                <a:gd name="connsiteY904" fmla="*/ 306076 h 431653"/>
                <a:gd name="connsiteX905" fmla="*/ 198730 w 257280"/>
                <a:gd name="connsiteY905" fmla="*/ 308610 h 431653"/>
                <a:gd name="connsiteX906" fmla="*/ 197568 w 257280"/>
                <a:gd name="connsiteY906" fmla="*/ 309248 h 431653"/>
                <a:gd name="connsiteX907" fmla="*/ 191224 w 257280"/>
                <a:gd name="connsiteY907" fmla="*/ 310077 h 431653"/>
                <a:gd name="connsiteX908" fmla="*/ 186233 w 257280"/>
                <a:gd name="connsiteY908" fmla="*/ 309410 h 431653"/>
                <a:gd name="connsiteX909" fmla="*/ 184518 w 257280"/>
                <a:gd name="connsiteY909" fmla="*/ 308019 h 431653"/>
                <a:gd name="connsiteX910" fmla="*/ 183404 w 257280"/>
                <a:gd name="connsiteY910" fmla="*/ 305724 h 431653"/>
                <a:gd name="connsiteX911" fmla="*/ 183062 w 257280"/>
                <a:gd name="connsiteY911" fmla="*/ 304209 h 431653"/>
                <a:gd name="connsiteX912" fmla="*/ 184318 w 257280"/>
                <a:gd name="connsiteY912" fmla="*/ 302552 h 431653"/>
                <a:gd name="connsiteX913" fmla="*/ 185519 w 257280"/>
                <a:gd name="connsiteY913" fmla="*/ 301457 h 431653"/>
                <a:gd name="connsiteX914" fmla="*/ 189557 w 257280"/>
                <a:gd name="connsiteY914" fmla="*/ 299285 h 431653"/>
                <a:gd name="connsiteX915" fmla="*/ 190472 w 257280"/>
                <a:gd name="connsiteY915" fmla="*/ 297637 h 431653"/>
                <a:gd name="connsiteX916" fmla="*/ 192587 w 257280"/>
                <a:gd name="connsiteY916" fmla="*/ 295647 h 431653"/>
                <a:gd name="connsiteX917" fmla="*/ 196939 w 257280"/>
                <a:gd name="connsiteY917" fmla="*/ 294980 h 431653"/>
                <a:gd name="connsiteX918" fmla="*/ 197358 w 257280"/>
                <a:gd name="connsiteY918" fmla="*/ 295475 h 431653"/>
                <a:gd name="connsiteX919" fmla="*/ 197939 w 257280"/>
                <a:gd name="connsiteY919" fmla="*/ 295789 h 431653"/>
                <a:gd name="connsiteX920" fmla="*/ 198816 w 257280"/>
                <a:gd name="connsiteY920" fmla="*/ 295875 h 431653"/>
                <a:gd name="connsiteX921" fmla="*/ 200978 w 257280"/>
                <a:gd name="connsiteY921" fmla="*/ 297513 h 431653"/>
                <a:gd name="connsiteX922" fmla="*/ 203397 w 257280"/>
                <a:gd name="connsiteY922" fmla="*/ 298561 h 431653"/>
                <a:gd name="connsiteX923" fmla="*/ 202807 w 257280"/>
                <a:gd name="connsiteY923" fmla="*/ 302533 h 431653"/>
                <a:gd name="connsiteX924" fmla="*/ 203531 w 257280"/>
                <a:gd name="connsiteY924" fmla="*/ 303876 h 431653"/>
                <a:gd name="connsiteX925" fmla="*/ 203826 w 257280"/>
                <a:gd name="connsiteY925" fmla="*/ 305010 h 431653"/>
                <a:gd name="connsiteX926" fmla="*/ 222190 w 257280"/>
                <a:gd name="connsiteY926" fmla="*/ 299752 h 431653"/>
                <a:gd name="connsiteX927" fmla="*/ 222371 w 257280"/>
                <a:gd name="connsiteY927" fmla="*/ 301085 h 431653"/>
                <a:gd name="connsiteX928" fmla="*/ 218942 w 257280"/>
                <a:gd name="connsiteY928" fmla="*/ 297571 h 431653"/>
                <a:gd name="connsiteX929" fmla="*/ 218247 w 257280"/>
                <a:gd name="connsiteY929" fmla="*/ 295084 h 431653"/>
                <a:gd name="connsiteX930" fmla="*/ 219390 w 257280"/>
                <a:gd name="connsiteY930" fmla="*/ 295189 h 431653"/>
                <a:gd name="connsiteX931" fmla="*/ 220856 w 257280"/>
                <a:gd name="connsiteY931" fmla="*/ 296142 h 431653"/>
                <a:gd name="connsiteX932" fmla="*/ 222190 w 257280"/>
                <a:gd name="connsiteY932" fmla="*/ 299752 h 431653"/>
                <a:gd name="connsiteX933" fmla="*/ 242993 w 257280"/>
                <a:gd name="connsiteY933" fmla="*/ 305581 h 431653"/>
                <a:gd name="connsiteX934" fmla="*/ 242659 w 257280"/>
                <a:gd name="connsiteY934" fmla="*/ 305724 h 431653"/>
                <a:gd name="connsiteX935" fmla="*/ 241173 w 257280"/>
                <a:gd name="connsiteY935" fmla="*/ 303628 h 431653"/>
                <a:gd name="connsiteX936" fmla="*/ 241373 w 257280"/>
                <a:gd name="connsiteY936" fmla="*/ 301247 h 431653"/>
                <a:gd name="connsiteX937" fmla="*/ 243383 w 257280"/>
                <a:gd name="connsiteY937" fmla="*/ 297685 h 431653"/>
                <a:gd name="connsiteX938" fmla="*/ 244869 w 257280"/>
                <a:gd name="connsiteY938" fmla="*/ 300799 h 431653"/>
                <a:gd name="connsiteX939" fmla="*/ 244850 w 257280"/>
                <a:gd name="connsiteY939" fmla="*/ 302209 h 431653"/>
                <a:gd name="connsiteX940" fmla="*/ 244640 w 257280"/>
                <a:gd name="connsiteY940" fmla="*/ 302904 h 431653"/>
                <a:gd name="connsiteX941" fmla="*/ 246031 w 257280"/>
                <a:gd name="connsiteY941" fmla="*/ 304667 h 431653"/>
                <a:gd name="connsiteX942" fmla="*/ 245069 w 257280"/>
                <a:gd name="connsiteY942" fmla="*/ 305533 h 431653"/>
                <a:gd name="connsiteX943" fmla="*/ 242993 w 257280"/>
                <a:gd name="connsiteY943" fmla="*/ 305581 h 431653"/>
                <a:gd name="connsiteX944" fmla="*/ 241573 w 257280"/>
                <a:gd name="connsiteY944" fmla="*/ 317563 h 431653"/>
                <a:gd name="connsiteX945" fmla="*/ 243754 w 257280"/>
                <a:gd name="connsiteY945" fmla="*/ 319183 h 431653"/>
                <a:gd name="connsiteX946" fmla="*/ 246583 w 257280"/>
                <a:gd name="connsiteY946" fmla="*/ 318754 h 431653"/>
                <a:gd name="connsiteX947" fmla="*/ 246545 w 257280"/>
                <a:gd name="connsiteY947" fmla="*/ 322840 h 431653"/>
                <a:gd name="connsiteX948" fmla="*/ 247002 w 257280"/>
                <a:gd name="connsiteY948" fmla="*/ 324031 h 431653"/>
                <a:gd name="connsiteX949" fmla="*/ 249565 w 257280"/>
                <a:gd name="connsiteY949" fmla="*/ 327488 h 431653"/>
                <a:gd name="connsiteX950" fmla="*/ 249965 w 257280"/>
                <a:gd name="connsiteY950" fmla="*/ 330375 h 431653"/>
                <a:gd name="connsiteX951" fmla="*/ 248451 w 257280"/>
                <a:gd name="connsiteY951" fmla="*/ 333080 h 431653"/>
                <a:gd name="connsiteX952" fmla="*/ 247317 w 257280"/>
                <a:gd name="connsiteY952" fmla="*/ 334366 h 431653"/>
                <a:gd name="connsiteX953" fmla="*/ 245202 w 257280"/>
                <a:gd name="connsiteY953" fmla="*/ 336214 h 431653"/>
                <a:gd name="connsiteX954" fmla="*/ 245155 w 257280"/>
                <a:gd name="connsiteY954" fmla="*/ 337061 h 431653"/>
                <a:gd name="connsiteX955" fmla="*/ 246050 w 257280"/>
                <a:gd name="connsiteY955" fmla="*/ 338023 h 431653"/>
                <a:gd name="connsiteX956" fmla="*/ 248974 w 257280"/>
                <a:gd name="connsiteY956" fmla="*/ 338576 h 431653"/>
                <a:gd name="connsiteX957" fmla="*/ 251184 w 257280"/>
                <a:gd name="connsiteY957" fmla="*/ 340062 h 431653"/>
                <a:gd name="connsiteX958" fmla="*/ 251575 w 257280"/>
                <a:gd name="connsiteY958" fmla="*/ 344281 h 431653"/>
                <a:gd name="connsiteX959" fmla="*/ 253689 w 257280"/>
                <a:gd name="connsiteY959" fmla="*/ 347605 h 431653"/>
                <a:gd name="connsiteX960" fmla="*/ 253632 w 257280"/>
                <a:gd name="connsiteY960" fmla="*/ 349053 h 431653"/>
                <a:gd name="connsiteX961" fmla="*/ 252794 w 257280"/>
                <a:gd name="connsiteY961" fmla="*/ 354997 h 431653"/>
                <a:gd name="connsiteX962" fmla="*/ 253061 w 257280"/>
                <a:gd name="connsiteY962" fmla="*/ 357530 h 431653"/>
                <a:gd name="connsiteX963" fmla="*/ 254641 w 257280"/>
                <a:gd name="connsiteY963" fmla="*/ 359559 h 431653"/>
                <a:gd name="connsiteX964" fmla="*/ 255975 w 257280"/>
                <a:gd name="connsiteY964" fmla="*/ 360416 h 431653"/>
                <a:gd name="connsiteX965" fmla="*/ 256661 w 257280"/>
                <a:gd name="connsiteY965" fmla="*/ 361693 h 431653"/>
                <a:gd name="connsiteX966" fmla="*/ 257280 w 257280"/>
                <a:gd name="connsiteY966" fmla="*/ 365188 h 431653"/>
                <a:gd name="connsiteX967" fmla="*/ 257166 w 257280"/>
                <a:gd name="connsiteY967" fmla="*/ 371122 h 431653"/>
                <a:gd name="connsiteX968" fmla="*/ 256966 w 257280"/>
                <a:gd name="connsiteY968" fmla="*/ 373199 h 431653"/>
                <a:gd name="connsiteX969" fmla="*/ 256032 w 257280"/>
                <a:gd name="connsiteY969" fmla="*/ 375123 h 431653"/>
                <a:gd name="connsiteX970" fmla="*/ 253146 w 257280"/>
                <a:gd name="connsiteY970" fmla="*/ 379495 h 431653"/>
                <a:gd name="connsiteX971" fmla="*/ 249279 w 257280"/>
                <a:gd name="connsiteY971" fmla="*/ 382972 h 431653"/>
                <a:gd name="connsiteX972" fmla="*/ 247212 w 257280"/>
                <a:gd name="connsiteY972" fmla="*/ 382743 h 431653"/>
                <a:gd name="connsiteX973" fmla="*/ 246555 w 257280"/>
                <a:gd name="connsiteY973" fmla="*/ 383772 h 431653"/>
                <a:gd name="connsiteX974" fmla="*/ 247841 w 257280"/>
                <a:gd name="connsiteY974" fmla="*/ 386944 h 431653"/>
                <a:gd name="connsiteX975" fmla="*/ 247326 w 257280"/>
                <a:gd name="connsiteY975" fmla="*/ 393640 h 431653"/>
                <a:gd name="connsiteX976" fmla="*/ 246479 w 257280"/>
                <a:gd name="connsiteY976" fmla="*/ 398278 h 431653"/>
                <a:gd name="connsiteX977" fmla="*/ 245221 w 257280"/>
                <a:gd name="connsiteY977" fmla="*/ 395926 h 431653"/>
                <a:gd name="connsiteX978" fmla="*/ 244345 w 257280"/>
                <a:gd name="connsiteY978" fmla="*/ 393468 h 431653"/>
                <a:gd name="connsiteX979" fmla="*/ 243554 w 257280"/>
                <a:gd name="connsiteY979" fmla="*/ 386953 h 431653"/>
                <a:gd name="connsiteX980" fmla="*/ 242564 w 257280"/>
                <a:gd name="connsiteY980" fmla="*/ 384019 h 431653"/>
                <a:gd name="connsiteX981" fmla="*/ 241011 w 257280"/>
                <a:gd name="connsiteY981" fmla="*/ 381333 h 431653"/>
                <a:gd name="connsiteX982" fmla="*/ 240392 w 257280"/>
                <a:gd name="connsiteY982" fmla="*/ 378933 h 431653"/>
                <a:gd name="connsiteX983" fmla="*/ 238783 w 257280"/>
                <a:gd name="connsiteY983" fmla="*/ 376695 h 431653"/>
                <a:gd name="connsiteX984" fmla="*/ 236725 w 257280"/>
                <a:gd name="connsiteY984" fmla="*/ 370904 h 431653"/>
                <a:gd name="connsiteX985" fmla="*/ 235363 w 257280"/>
                <a:gd name="connsiteY985" fmla="*/ 371199 h 431653"/>
                <a:gd name="connsiteX986" fmla="*/ 233106 w 257280"/>
                <a:gd name="connsiteY986" fmla="*/ 372789 h 431653"/>
                <a:gd name="connsiteX987" fmla="*/ 232601 w 257280"/>
                <a:gd name="connsiteY987" fmla="*/ 373875 h 431653"/>
                <a:gd name="connsiteX988" fmla="*/ 232334 w 257280"/>
                <a:gd name="connsiteY988" fmla="*/ 375523 h 431653"/>
                <a:gd name="connsiteX989" fmla="*/ 231810 w 257280"/>
                <a:gd name="connsiteY989" fmla="*/ 377009 h 431653"/>
                <a:gd name="connsiteX990" fmla="*/ 229181 w 257280"/>
                <a:gd name="connsiteY990" fmla="*/ 379381 h 431653"/>
                <a:gd name="connsiteX991" fmla="*/ 227105 w 257280"/>
                <a:gd name="connsiteY991" fmla="*/ 382200 h 431653"/>
                <a:gd name="connsiteX992" fmla="*/ 225400 w 257280"/>
                <a:gd name="connsiteY992" fmla="*/ 385286 h 431653"/>
                <a:gd name="connsiteX993" fmla="*/ 224857 w 257280"/>
                <a:gd name="connsiteY993" fmla="*/ 388115 h 431653"/>
                <a:gd name="connsiteX994" fmla="*/ 226248 w 257280"/>
                <a:gd name="connsiteY994" fmla="*/ 390325 h 431653"/>
                <a:gd name="connsiteX995" fmla="*/ 227676 w 257280"/>
                <a:gd name="connsiteY995" fmla="*/ 391220 h 431653"/>
                <a:gd name="connsiteX996" fmla="*/ 229762 w 257280"/>
                <a:gd name="connsiteY996" fmla="*/ 393202 h 431653"/>
                <a:gd name="connsiteX997" fmla="*/ 230400 w 257280"/>
                <a:gd name="connsiteY997" fmla="*/ 394106 h 431653"/>
                <a:gd name="connsiteX998" fmla="*/ 232591 w 257280"/>
                <a:gd name="connsiteY998" fmla="*/ 400536 h 431653"/>
                <a:gd name="connsiteX999" fmla="*/ 232515 w 257280"/>
                <a:gd name="connsiteY999" fmla="*/ 407118 h 431653"/>
                <a:gd name="connsiteX1000" fmla="*/ 230915 w 257280"/>
                <a:gd name="connsiteY1000" fmla="*/ 410013 h 431653"/>
                <a:gd name="connsiteX1001" fmla="*/ 226848 w 257280"/>
                <a:gd name="connsiteY1001" fmla="*/ 415509 h 431653"/>
                <a:gd name="connsiteX1002" fmla="*/ 223914 w 257280"/>
                <a:gd name="connsiteY1002" fmla="*/ 417252 h 431653"/>
                <a:gd name="connsiteX1003" fmla="*/ 222352 w 257280"/>
                <a:gd name="connsiteY1003" fmla="*/ 416366 h 431653"/>
                <a:gd name="connsiteX1004" fmla="*/ 221095 w 257280"/>
                <a:gd name="connsiteY1004" fmla="*/ 413033 h 431653"/>
                <a:gd name="connsiteX1005" fmla="*/ 220895 w 257280"/>
                <a:gd name="connsiteY1005" fmla="*/ 411661 h 431653"/>
                <a:gd name="connsiteX1006" fmla="*/ 221742 w 257280"/>
                <a:gd name="connsiteY1006" fmla="*/ 408527 h 431653"/>
                <a:gd name="connsiteX1007" fmla="*/ 221838 w 257280"/>
                <a:gd name="connsiteY1007" fmla="*/ 405660 h 431653"/>
                <a:gd name="connsiteX1008" fmla="*/ 220847 w 257280"/>
                <a:gd name="connsiteY1008" fmla="*/ 404689 h 431653"/>
                <a:gd name="connsiteX1009" fmla="*/ 219770 w 257280"/>
                <a:gd name="connsiteY1009" fmla="*/ 404879 h 431653"/>
                <a:gd name="connsiteX1010" fmla="*/ 219313 w 257280"/>
                <a:gd name="connsiteY1010" fmla="*/ 405289 h 431653"/>
                <a:gd name="connsiteX1011" fmla="*/ 216694 w 257280"/>
                <a:gd name="connsiteY1011" fmla="*/ 409051 h 431653"/>
                <a:gd name="connsiteX1012" fmla="*/ 215608 w 257280"/>
                <a:gd name="connsiteY1012" fmla="*/ 410003 h 431653"/>
                <a:gd name="connsiteX1013" fmla="*/ 213999 w 257280"/>
                <a:gd name="connsiteY1013" fmla="*/ 410137 h 431653"/>
                <a:gd name="connsiteX1014" fmla="*/ 212722 w 257280"/>
                <a:gd name="connsiteY1014" fmla="*/ 409880 h 431653"/>
                <a:gd name="connsiteX1015" fmla="*/ 204950 w 257280"/>
                <a:gd name="connsiteY1015" fmla="*/ 406594 h 431653"/>
                <a:gd name="connsiteX1016" fmla="*/ 198597 w 257280"/>
                <a:gd name="connsiteY1016" fmla="*/ 403355 h 431653"/>
                <a:gd name="connsiteX1017" fmla="*/ 193624 w 257280"/>
                <a:gd name="connsiteY1017" fmla="*/ 400326 h 431653"/>
                <a:gd name="connsiteX1018" fmla="*/ 190024 w 257280"/>
                <a:gd name="connsiteY1018" fmla="*/ 395754 h 431653"/>
                <a:gd name="connsiteX1019" fmla="*/ 189272 w 257280"/>
                <a:gd name="connsiteY1019" fmla="*/ 392335 h 431653"/>
                <a:gd name="connsiteX1020" fmla="*/ 189224 w 257280"/>
                <a:gd name="connsiteY1020" fmla="*/ 388753 h 431653"/>
                <a:gd name="connsiteX1021" fmla="*/ 187614 w 257280"/>
                <a:gd name="connsiteY1021" fmla="*/ 383505 h 431653"/>
                <a:gd name="connsiteX1022" fmla="*/ 187423 w 257280"/>
                <a:gd name="connsiteY1022" fmla="*/ 381714 h 431653"/>
                <a:gd name="connsiteX1023" fmla="*/ 187538 w 257280"/>
                <a:gd name="connsiteY1023" fmla="*/ 380000 h 431653"/>
                <a:gd name="connsiteX1024" fmla="*/ 189148 w 257280"/>
                <a:gd name="connsiteY1024" fmla="*/ 376781 h 431653"/>
                <a:gd name="connsiteX1025" fmla="*/ 191081 w 257280"/>
                <a:gd name="connsiteY1025" fmla="*/ 375152 h 431653"/>
                <a:gd name="connsiteX1026" fmla="*/ 192167 w 257280"/>
                <a:gd name="connsiteY1026" fmla="*/ 373980 h 431653"/>
                <a:gd name="connsiteX1027" fmla="*/ 193034 w 257280"/>
                <a:gd name="connsiteY1027" fmla="*/ 372685 h 431653"/>
                <a:gd name="connsiteX1028" fmla="*/ 193634 w 257280"/>
                <a:gd name="connsiteY1028" fmla="*/ 370951 h 431653"/>
                <a:gd name="connsiteX1029" fmla="*/ 193463 w 257280"/>
                <a:gd name="connsiteY1029" fmla="*/ 369227 h 431653"/>
                <a:gd name="connsiteX1030" fmla="*/ 192815 w 257280"/>
                <a:gd name="connsiteY1030" fmla="*/ 368151 h 431653"/>
                <a:gd name="connsiteX1031" fmla="*/ 189757 w 257280"/>
                <a:gd name="connsiteY1031" fmla="*/ 364369 h 431653"/>
                <a:gd name="connsiteX1032" fmla="*/ 187100 w 257280"/>
                <a:gd name="connsiteY1032" fmla="*/ 362045 h 431653"/>
                <a:gd name="connsiteX1033" fmla="*/ 181661 w 257280"/>
                <a:gd name="connsiteY1033" fmla="*/ 359959 h 431653"/>
                <a:gd name="connsiteX1034" fmla="*/ 180394 w 257280"/>
                <a:gd name="connsiteY1034" fmla="*/ 358807 h 431653"/>
                <a:gd name="connsiteX1035" fmla="*/ 179004 w 257280"/>
                <a:gd name="connsiteY1035" fmla="*/ 357940 h 431653"/>
                <a:gd name="connsiteX1036" fmla="*/ 177489 w 257280"/>
                <a:gd name="connsiteY1036" fmla="*/ 357568 h 431653"/>
                <a:gd name="connsiteX1037" fmla="*/ 176003 w 257280"/>
                <a:gd name="connsiteY1037" fmla="*/ 357559 h 431653"/>
                <a:gd name="connsiteX1038" fmla="*/ 174393 w 257280"/>
                <a:gd name="connsiteY1038" fmla="*/ 358207 h 431653"/>
                <a:gd name="connsiteX1039" fmla="*/ 173974 w 257280"/>
                <a:gd name="connsiteY1039" fmla="*/ 359588 h 431653"/>
                <a:gd name="connsiteX1040" fmla="*/ 174089 w 257280"/>
                <a:gd name="connsiteY1040" fmla="*/ 360826 h 431653"/>
                <a:gd name="connsiteX1041" fmla="*/ 173946 w 257280"/>
                <a:gd name="connsiteY1041" fmla="*/ 362026 h 431653"/>
                <a:gd name="connsiteX1042" fmla="*/ 171669 w 257280"/>
                <a:gd name="connsiteY1042" fmla="*/ 368932 h 431653"/>
                <a:gd name="connsiteX1043" fmla="*/ 168755 w 257280"/>
                <a:gd name="connsiteY1043" fmla="*/ 367417 h 431653"/>
                <a:gd name="connsiteX1044" fmla="*/ 165974 w 257280"/>
                <a:gd name="connsiteY1044" fmla="*/ 365665 h 431653"/>
                <a:gd name="connsiteX1045" fmla="*/ 165240 w 257280"/>
                <a:gd name="connsiteY1045" fmla="*/ 364436 h 431653"/>
                <a:gd name="connsiteX1046" fmla="*/ 164925 w 257280"/>
                <a:gd name="connsiteY1046" fmla="*/ 362969 h 431653"/>
                <a:gd name="connsiteX1047" fmla="*/ 164449 w 257280"/>
                <a:gd name="connsiteY1047" fmla="*/ 361979 h 431653"/>
                <a:gd name="connsiteX1048" fmla="*/ 163802 w 257280"/>
                <a:gd name="connsiteY1048" fmla="*/ 361083 h 431653"/>
                <a:gd name="connsiteX1049" fmla="*/ 162526 w 257280"/>
                <a:gd name="connsiteY1049" fmla="*/ 363388 h 431653"/>
                <a:gd name="connsiteX1050" fmla="*/ 160934 w 257280"/>
                <a:gd name="connsiteY1050" fmla="*/ 365207 h 431653"/>
                <a:gd name="connsiteX1051" fmla="*/ 158991 w 257280"/>
                <a:gd name="connsiteY1051" fmla="*/ 365627 h 431653"/>
                <a:gd name="connsiteX1052" fmla="*/ 157020 w 257280"/>
                <a:gd name="connsiteY1052" fmla="*/ 365655 h 431653"/>
                <a:gd name="connsiteX1053" fmla="*/ 156372 w 257280"/>
                <a:gd name="connsiteY1053" fmla="*/ 364865 h 431653"/>
                <a:gd name="connsiteX1054" fmla="*/ 155658 w 257280"/>
                <a:gd name="connsiteY1054" fmla="*/ 360474 h 431653"/>
                <a:gd name="connsiteX1055" fmla="*/ 153572 w 257280"/>
                <a:gd name="connsiteY1055" fmla="*/ 359083 h 431653"/>
                <a:gd name="connsiteX1056" fmla="*/ 150962 w 257280"/>
                <a:gd name="connsiteY1056" fmla="*/ 359378 h 431653"/>
                <a:gd name="connsiteX1057" fmla="*/ 147800 w 257280"/>
                <a:gd name="connsiteY1057" fmla="*/ 361797 h 431653"/>
                <a:gd name="connsiteX1058" fmla="*/ 147181 w 257280"/>
                <a:gd name="connsiteY1058" fmla="*/ 362702 h 431653"/>
                <a:gd name="connsiteX1059" fmla="*/ 146485 w 257280"/>
                <a:gd name="connsiteY1059" fmla="*/ 364789 h 431653"/>
                <a:gd name="connsiteX1060" fmla="*/ 143047 w 257280"/>
                <a:gd name="connsiteY1060" fmla="*/ 370713 h 431653"/>
                <a:gd name="connsiteX1061" fmla="*/ 141227 w 257280"/>
                <a:gd name="connsiteY1061" fmla="*/ 375266 h 431653"/>
                <a:gd name="connsiteX1062" fmla="*/ 139208 w 257280"/>
                <a:gd name="connsiteY1062" fmla="*/ 379704 h 431653"/>
                <a:gd name="connsiteX1063" fmla="*/ 138312 w 257280"/>
                <a:gd name="connsiteY1063" fmla="*/ 381162 h 431653"/>
                <a:gd name="connsiteX1064" fmla="*/ 137122 w 257280"/>
                <a:gd name="connsiteY1064" fmla="*/ 382124 h 431653"/>
                <a:gd name="connsiteX1065" fmla="*/ 135246 w 257280"/>
                <a:gd name="connsiteY1065" fmla="*/ 381724 h 431653"/>
                <a:gd name="connsiteX1066" fmla="*/ 133541 w 257280"/>
                <a:gd name="connsiteY1066" fmla="*/ 380667 h 431653"/>
                <a:gd name="connsiteX1067" fmla="*/ 131941 w 257280"/>
                <a:gd name="connsiteY1067" fmla="*/ 377809 h 431653"/>
                <a:gd name="connsiteX1068" fmla="*/ 132483 w 257280"/>
                <a:gd name="connsiteY1068" fmla="*/ 374485 h 431653"/>
                <a:gd name="connsiteX1069" fmla="*/ 134274 w 257280"/>
                <a:gd name="connsiteY1069" fmla="*/ 372361 h 431653"/>
                <a:gd name="connsiteX1070" fmla="*/ 135770 w 257280"/>
                <a:gd name="connsiteY1070" fmla="*/ 370094 h 431653"/>
                <a:gd name="connsiteX1071" fmla="*/ 137570 w 257280"/>
                <a:gd name="connsiteY1071" fmla="*/ 362160 h 431653"/>
                <a:gd name="connsiteX1072" fmla="*/ 137713 w 257280"/>
                <a:gd name="connsiteY1072" fmla="*/ 359340 h 431653"/>
                <a:gd name="connsiteX1073" fmla="*/ 138027 w 257280"/>
                <a:gd name="connsiteY1073" fmla="*/ 358130 h 431653"/>
                <a:gd name="connsiteX1074" fmla="*/ 141008 w 257280"/>
                <a:gd name="connsiteY1074" fmla="*/ 354521 h 431653"/>
                <a:gd name="connsiteX1075" fmla="*/ 143523 w 257280"/>
                <a:gd name="connsiteY1075" fmla="*/ 352282 h 431653"/>
                <a:gd name="connsiteX1076" fmla="*/ 144847 w 257280"/>
                <a:gd name="connsiteY1076" fmla="*/ 351815 h 431653"/>
                <a:gd name="connsiteX1077" fmla="*/ 150266 w 257280"/>
                <a:gd name="connsiteY1077" fmla="*/ 350539 h 431653"/>
                <a:gd name="connsiteX1078" fmla="*/ 152495 w 257280"/>
                <a:gd name="connsiteY1078" fmla="*/ 349472 h 431653"/>
                <a:gd name="connsiteX1079" fmla="*/ 156010 w 257280"/>
                <a:gd name="connsiteY1079" fmla="*/ 349453 h 431653"/>
                <a:gd name="connsiteX1080" fmla="*/ 158868 w 257280"/>
                <a:gd name="connsiteY1080" fmla="*/ 348844 h 431653"/>
                <a:gd name="connsiteX1081" fmla="*/ 161144 w 257280"/>
                <a:gd name="connsiteY1081" fmla="*/ 347120 h 431653"/>
                <a:gd name="connsiteX1082" fmla="*/ 161316 w 257280"/>
                <a:gd name="connsiteY1082" fmla="*/ 345338 h 431653"/>
                <a:gd name="connsiteX1083" fmla="*/ 161211 w 257280"/>
                <a:gd name="connsiteY1083" fmla="*/ 343481 h 431653"/>
                <a:gd name="connsiteX1084" fmla="*/ 161716 w 257280"/>
                <a:gd name="connsiteY1084" fmla="*/ 342347 h 431653"/>
                <a:gd name="connsiteX1085" fmla="*/ 162592 w 257280"/>
                <a:gd name="connsiteY1085" fmla="*/ 341395 h 431653"/>
                <a:gd name="connsiteX1086" fmla="*/ 163811 w 257280"/>
                <a:gd name="connsiteY1086" fmla="*/ 340138 h 431653"/>
                <a:gd name="connsiteX1087" fmla="*/ 165183 w 257280"/>
                <a:gd name="connsiteY1087" fmla="*/ 339195 h 431653"/>
                <a:gd name="connsiteX1088" fmla="*/ 169079 w 257280"/>
                <a:gd name="connsiteY1088" fmla="*/ 338509 h 431653"/>
                <a:gd name="connsiteX1089" fmla="*/ 170374 w 257280"/>
                <a:gd name="connsiteY1089" fmla="*/ 337728 h 431653"/>
                <a:gd name="connsiteX1090" fmla="*/ 171412 w 257280"/>
                <a:gd name="connsiteY1090" fmla="*/ 336518 h 431653"/>
                <a:gd name="connsiteX1091" fmla="*/ 172860 w 257280"/>
                <a:gd name="connsiteY1091" fmla="*/ 334156 h 431653"/>
                <a:gd name="connsiteX1092" fmla="*/ 174584 w 257280"/>
                <a:gd name="connsiteY1092" fmla="*/ 334746 h 431653"/>
                <a:gd name="connsiteX1093" fmla="*/ 176318 w 257280"/>
                <a:gd name="connsiteY1093" fmla="*/ 335661 h 431653"/>
                <a:gd name="connsiteX1094" fmla="*/ 179432 w 257280"/>
                <a:gd name="connsiteY1094" fmla="*/ 336385 h 431653"/>
                <a:gd name="connsiteX1095" fmla="*/ 182185 w 257280"/>
                <a:gd name="connsiteY1095" fmla="*/ 338347 h 431653"/>
                <a:gd name="connsiteX1096" fmla="*/ 183957 w 257280"/>
                <a:gd name="connsiteY1096" fmla="*/ 341433 h 431653"/>
                <a:gd name="connsiteX1097" fmla="*/ 184252 w 257280"/>
                <a:gd name="connsiteY1097" fmla="*/ 342957 h 431653"/>
                <a:gd name="connsiteX1098" fmla="*/ 184709 w 257280"/>
                <a:gd name="connsiteY1098" fmla="*/ 347977 h 431653"/>
                <a:gd name="connsiteX1099" fmla="*/ 184071 w 257280"/>
                <a:gd name="connsiteY1099" fmla="*/ 349148 h 431653"/>
                <a:gd name="connsiteX1100" fmla="*/ 181385 w 257280"/>
                <a:gd name="connsiteY1100" fmla="*/ 351482 h 431653"/>
                <a:gd name="connsiteX1101" fmla="*/ 182623 w 257280"/>
                <a:gd name="connsiteY1101" fmla="*/ 351730 h 431653"/>
                <a:gd name="connsiteX1102" fmla="*/ 186147 w 257280"/>
                <a:gd name="connsiteY1102" fmla="*/ 349605 h 431653"/>
                <a:gd name="connsiteX1103" fmla="*/ 187909 w 257280"/>
                <a:gd name="connsiteY1103" fmla="*/ 348786 h 431653"/>
                <a:gd name="connsiteX1104" fmla="*/ 192253 w 257280"/>
                <a:gd name="connsiteY1104" fmla="*/ 347643 h 431653"/>
                <a:gd name="connsiteX1105" fmla="*/ 193272 w 257280"/>
                <a:gd name="connsiteY1105" fmla="*/ 346891 h 431653"/>
                <a:gd name="connsiteX1106" fmla="*/ 194024 w 257280"/>
                <a:gd name="connsiteY1106" fmla="*/ 345767 h 431653"/>
                <a:gd name="connsiteX1107" fmla="*/ 195558 w 257280"/>
                <a:gd name="connsiteY1107" fmla="*/ 342690 h 431653"/>
                <a:gd name="connsiteX1108" fmla="*/ 196672 w 257280"/>
                <a:gd name="connsiteY1108" fmla="*/ 339404 h 431653"/>
                <a:gd name="connsiteX1109" fmla="*/ 197558 w 257280"/>
                <a:gd name="connsiteY1109" fmla="*/ 338033 h 431653"/>
                <a:gd name="connsiteX1110" fmla="*/ 198806 w 257280"/>
                <a:gd name="connsiteY1110" fmla="*/ 336947 h 431653"/>
                <a:gd name="connsiteX1111" fmla="*/ 200054 w 257280"/>
                <a:gd name="connsiteY1111" fmla="*/ 336766 h 431653"/>
                <a:gd name="connsiteX1112" fmla="*/ 204617 w 257280"/>
                <a:gd name="connsiteY1112" fmla="*/ 339014 h 431653"/>
                <a:gd name="connsiteX1113" fmla="*/ 207540 w 257280"/>
                <a:gd name="connsiteY1113" fmla="*/ 337928 h 431653"/>
                <a:gd name="connsiteX1114" fmla="*/ 208359 w 257280"/>
                <a:gd name="connsiteY1114" fmla="*/ 334518 h 431653"/>
                <a:gd name="connsiteX1115" fmla="*/ 209026 w 257280"/>
                <a:gd name="connsiteY1115" fmla="*/ 329565 h 431653"/>
                <a:gd name="connsiteX1116" fmla="*/ 209550 w 257280"/>
                <a:gd name="connsiteY1116" fmla="*/ 328222 h 431653"/>
                <a:gd name="connsiteX1117" fmla="*/ 211227 w 257280"/>
                <a:gd name="connsiteY1117" fmla="*/ 326927 h 431653"/>
                <a:gd name="connsiteX1118" fmla="*/ 213227 w 257280"/>
                <a:gd name="connsiteY1118" fmla="*/ 327346 h 431653"/>
                <a:gd name="connsiteX1119" fmla="*/ 215970 w 257280"/>
                <a:gd name="connsiteY1119" fmla="*/ 329127 h 431653"/>
                <a:gd name="connsiteX1120" fmla="*/ 218504 w 257280"/>
                <a:gd name="connsiteY1120" fmla="*/ 329717 h 431653"/>
                <a:gd name="connsiteX1121" fmla="*/ 219446 w 257280"/>
                <a:gd name="connsiteY1121" fmla="*/ 328289 h 431653"/>
                <a:gd name="connsiteX1122" fmla="*/ 220342 w 257280"/>
                <a:gd name="connsiteY1122" fmla="*/ 325469 h 431653"/>
                <a:gd name="connsiteX1123" fmla="*/ 221361 w 257280"/>
                <a:gd name="connsiteY1123" fmla="*/ 325479 h 431653"/>
                <a:gd name="connsiteX1124" fmla="*/ 224771 w 257280"/>
                <a:gd name="connsiteY1124" fmla="*/ 326412 h 431653"/>
                <a:gd name="connsiteX1125" fmla="*/ 228067 w 257280"/>
                <a:gd name="connsiteY1125" fmla="*/ 325793 h 431653"/>
                <a:gd name="connsiteX1126" fmla="*/ 229001 w 257280"/>
                <a:gd name="connsiteY1126" fmla="*/ 322402 h 431653"/>
                <a:gd name="connsiteX1127" fmla="*/ 228381 w 257280"/>
                <a:gd name="connsiteY1127" fmla="*/ 318773 h 431653"/>
                <a:gd name="connsiteX1128" fmla="*/ 225800 w 257280"/>
                <a:gd name="connsiteY1128" fmla="*/ 308181 h 431653"/>
                <a:gd name="connsiteX1129" fmla="*/ 227333 w 257280"/>
                <a:gd name="connsiteY1129" fmla="*/ 305819 h 431653"/>
                <a:gd name="connsiteX1130" fmla="*/ 228667 w 257280"/>
                <a:gd name="connsiteY1130" fmla="*/ 305753 h 431653"/>
                <a:gd name="connsiteX1131" fmla="*/ 231915 w 257280"/>
                <a:gd name="connsiteY1131" fmla="*/ 308572 h 431653"/>
                <a:gd name="connsiteX1132" fmla="*/ 238173 w 257280"/>
                <a:gd name="connsiteY1132" fmla="*/ 312382 h 431653"/>
                <a:gd name="connsiteX1133" fmla="*/ 240259 w 257280"/>
                <a:gd name="connsiteY1133" fmla="*/ 314706 h 431653"/>
                <a:gd name="connsiteX1134" fmla="*/ 241573 w 257280"/>
                <a:gd name="connsiteY1134" fmla="*/ 317563 h 431653"/>
                <a:gd name="connsiteX1135" fmla="*/ 240621 w 257280"/>
                <a:gd name="connsiteY1135" fmla="*/ 310229 h 431653"/>
                <a:gd name="connsiteX1136" fmla="*/ 240135 w 257280"/>
                <a:gd name="connsiteY1136" fmla="*/ 310915 h 431653"/>
                <a:gd name="connsiteX1137" fmla="*/ 239326 w 257280"/>
                <a:gd name="connsiteY1137" fmla="*/ 309477 h 431653"/>
                <a:gd name="connsiteX1138" fmla="*/ 240030 w 257280"/>
                <a:gd name="connsiteY1138" fmla="*/ 306305 h 431653"/>
                <a:gd name="connsiteX1139" fmla="*/ 240545 w 257280"/>
                <a:gd name="connsiteY1139" fmla="*/ 305771 h 431653"/>
                <a:gd name="connsiteX1140" fmla="*/ 241211 w 257280"/>
                <a:gd name="connsiteY1140" fmla="*/ 307781 h 431653"/>
                <a:gd name="connsiteX1141" fmla="*/ 240621 w 257280"/>
                <a:gd name="connsiteY1141" fmla="*/ 310229 h 431653"/>
                <a:gd name="connsiteX1142" fmla="*/ 179861 w 257280"/>
                <a:gd name="connsiteY1142" fmla="*/ 319821 h 431653"/>
                <a:gd name="connsiteX1143" fmla="*/ 180090 w 257280"/>
                <a:gd name="connsiteY1143" fmla="*/ 322612 h 431653"/>
                <a:gd name="connsiteX1144" fmla="*/ 177632 w 257280"/>
                <a:gd name="connsiteY1144" fmla="*/ 323421 h 431653"/>
                <a:gd name="connsiteX1145" fmla="*/ 175660 w 257280"/>
                <a:gd name="connsiteY1145" fmla="*/ 322707 h 431653"/>
                <a:gd name="connsiteX1146" fmla="*/ 174393 w 257280"/>
                <a:gd name="connsiteY1146" fmla="*/ 321030 h 431653"/>
                <a:gd name="connsiteX1147" fmla="*/ 174403 w 257280"/>
                <a:gd name="connsiteY1147" fmla="*/ 320402 h 431653"/>
                <a:gd name="connsiteX1148" fmla="*/ 175508 w 257280"/>
                <a:gd name="connsiteY1148" fmla="*/ 320450 h 431653"/>
                <a:gd name="connsiteX1149" fmla="*/ 177937 w 257280"/>
                <a:gd name="connsiteY1149" fmla="*/ 318983 h 431653"/>
                <a:gd name="connsiteX1150" fmla="*/ 178708 w 257280"/>
                <a:gd name="connsiteY1150" fmla="*/ 318697 h 431653"/>
                <a:gd name="connsiteX1151" fmla="*/ 179861 w 257280"/>
                <a:gd name="connsiteY1151" fmla="*/ 319821 h 431653"/>
                <a:gd name="connsiteX1152" fmla="*/ 209512 w 257280"/>
                <a:gd name="connsiteY1152" fmla="*/ 322364 h 431653"/>
                <a:gd name="connsiteX1153" fmla="*/ 208750 w 257280"/>
                <a:gd name="connsiteY1153" fmla="*/ 323964 h 431653"/>
                <a:gd name="connsiteX1154" fmla="*/ 205750 w 257280"/>
                <a:gd name="connsiteY1154" fmla="*/ 322640 h 431653"/>
                <a:gd name="connsiteX1155" fmla="*/ 205035 w 257280"/>
                <a:gd name="connsiteY1155" fmla="*/ 321488 h 431653"/>
                <a:gd name="connsiteX1156" fmla="*/ 205417 w 257280"/>
                <a:gd name="connsiteY1156" fmla="*/ 320126 h 431653"/>
                <a:gd name="connsiteX1157" fmla="*/ 206883 w 257280"/>
                <a:gd name="connsiteY1157" fmla="*/ 319659 h 431653"/>
                <a:gd name="connsiteX1158" fmla="*/ 207645 w 257280"/>
                <a:gd name="connsiteY1158" fmla="*/ 319659 h 431653"/>
                <a:gd name="connsiteX1159" fmla="*/ 209074 w 257280"/>
                <a:gd name="connsiteY1159" fmla="*/ 321088 h 431653"/>
                <a:gd name="connsiteX1160" fmla="*/ 209512 w 257280"/>
                <a:gd name="connsiteY1160" fmla="*/ 322364 h 431653"/>
                <a:gd name="connsiteX1161" fmla="*/ 10326 w 257280"/>
                <a:gd name="connsiteY1161" fmla="*/ 347291 h 431653"/>
                <a:gd name="connsiteX1162" fmla="*/ 8506 w 257280"/>
                <a:gd name="connsiteY1162" fmla="*/ 347919 h 431653"/>
                <a:gd name="connsiteX1163" fmla="*/ 8106 w 257280"/>
                <a:gd name="connsiteY1163" fmla="*/ 346243 h 431653"/>
                <a:gd name="connsiteX1164" fmla="*/ 8334 w 257280"/>
                <a:gd name="connsiteY1164" fmla="*/ 344595 h 431653"/>
                <a:gd name="connsiteX1165" fmla="*/ 9640 w 257280"/>
                <a:gd name="connsiteY1165" fmla="*/ 344776 h 431653"/>
                <a:gd name="connsiteX1166" fmla="*/ 10278 w 257280"/>
                <a:gd name="connsiteY1166" fmla="*/ 345291 h 431653"/>
                <a:gd name="connsiteX1167" fmla="*/ 10326 w 257280"/>
                <a:gd name="connsiteY1167" fmla="*/ 347291 h 431653"/>
                <a:gd name="connsiteX1168" fmla="*/ 2963 w 257280"/>
                <a:gd name="connsiteY1168" fmla="*/ 356178 h 431653"/>
                <a:gd name="connsiteX1169" fmla="*/ 1572 w 257280"/>
                <a:gd name="connsiteY1169" fmla="*/ 358216 h 431653"/>
                <a:gd name="connsiteX1170" fmla="*/ 0 w 257280"/>
                <a:gd name="connsiteY1170" fmla="*/ 355873 h 431653"/>
                <a:gd name="connsiteX1171" fmla="*/ 172 w 257280"/>
                <a:gd name="connsiteY1171" fmla="*/ 352606 h 431653"/>
                <a:gd name="connsiteX1172" fmla="*/ 658 w 257280"/>
                <a:gd name="connsiteY1172" fmla="*/ 351701 h 431653"/>
                <a:gd name="connsiteX1173" fmla="*/ 2877 w 257280"/>
                <a:gd name="connsiteY1173" fmla="*/ 351206 h 431653"/>
                <a:gd name="connsiteX1174" fmla="*/ 2963 w 257280"/>
                <a:gd name="connsiteY1174" fmla="*/ 356178 h 431653"/>
                <a:gd name="connsiteX1175" fmla="*/ 159534 w 257280"/>
                <a:gd name="connsiteY1175" fmla="*/ 368894 h 431653"/>
                <a:gd name="connsiteX1176" fmla="*/ 159830 w 257280"/>
                <a:gd name="connsiteY1176" fmla="*/ 369513 h 431653"/>
                <a:gd name="connsiteX1177" fmla="*/ 159706 w 257280"/>
                <a:gd name="connsiteY1177" fmla="*/ 370179 h 431653"/>
                <a:gd name="connsiteX1178" fmla="*/ 156925 w 257280"/>
                <a:gd name="connsiteY1178" fmla="*/ 371418 h 431653"/>
                <a:gd name="connsiteX1179" fmla="*/ 155991 w 257280"/>
                <a:gd name="connsiteY1179" fmla="*/ 371380 h 431653"/>
                <a:gd name="connsiteX1180" fmla="*/ 155772 w 257280"/>
                <a:gd name="connsiteY1180" fmla="*/ 369313 h 431653"/>
                <a:gd name="connsiteX1181" fmla="*/ 156458 w 257280"/>
                <a:gd name="connsiteY1181" fmla="*/ 368370 h 431653"/>
                <a:gd name="connsiteX1182" fmla="*/ 157772 w 257280"/>
                <a:gd name="connsiteY1182" fmla="*/ 369208 h 431653"/>
                <a:gd name="connsiteX1183" fmla="*/ 158934 w 257280"/>
                <a:gd name="connsiteY1183" fmla="*/ 368237 h 431653"/>
                <a:gd name="connsiteX1184" fmla="*/ 159534 w 257280"/>
                <a:gd name="connsiteY1184" fmla="*/ 368894 h 431653"/>
                <a:gd name="connsiteX1185" fmla="*/ 235658 w 257280"/>
                <a:gd name="connsiteY1185" fmla="*/ 380838 h 431653"/>
                <a:gd name="connsiteX1186" fmla="*/ 235239 w 257280"/>
                <a:gd name="connsiteY1186" fmla="*/ 382362 h 431653"/>
                <a:gd name="connsiteX1187" fmla="*/ 233592 w 257280"/>
                <a:gd name="connsiteY1187" fmla="*/ 378771 h 431653"/>
                <a:gd name="connsiteX1188" fmla="*/ 232944 w 257280"/>
                <a:gd name="connsiteY1188" fmla="*/ 377885 h 431653"/>
                <a:gd name="connsiteX1189" fmla="*/ 233782 w 257280"/>
                <a:gd name="connsiteY1189" fmla="*/ 374885 h 431653"/>
                <a:gd name="connsiteX1190" fmla="*/ 235620 w 257280"/>
                <a:gd name="connsiteY1190" fmla="*/ 376352 h 431653"/>
                <a:gd name="connsiteX1191" fmla="*/ 235658 w 257280"/>
                <a:gd name="connsiteY1191" fmla="*/ 380838 h 431653"/>
                <a:gd name="connsiteX1192" fmla="*/ 136970 w 257280"/>
                <a:gd name="connsiteY1192" fmla="*/ 395126 h 431653"/>
                <a:gd name="connsiteX1193" fmla="*/ 134264 w 257280"/>
                <a:gd name="connsiteY1193" fmla="*/ 395497 h 431653"/>
                <a:gd name="connsiteX1194" fmla="*/ 133398 w 257280"/>
                <a:gd name="connsiteY1194" fmla="*/ 395468 h 431653"/>
                <a:gd name="connsiteX1195" fmla="*/ 131274 w 257280"/>
                <a:gd name="connsiteY1195" fmla="*/ 392744 h 431653"/>
                <a:gd name="connsiteX1196" fmla="*/ 131074 w 257280"/>
                <a:gd name="connsiteY1196" fmla="*/ 391544 h 431653"/>
                <a:gd name="connsiteX1197" fmla="*/ 129369 w 257280"/>
                <a:gd name="connsiteY1197" fmla="*/ 390182 h 431653"/>
                <a:gd name="connsiteX1198" fmla="*/ 129988 w 257280"/>
                <a:gd name="connsiteY1198" fmla="*/ 388829 h 431653"/>
                <a:gd name="connsiteX1199" fmla="*/ 132198 w 257280"/>
                <a:gd name="connsiteY1199" fmla="*/ 388506 h 431653"/>
                <a:gd name="connsiteX1200" fmla="*/ 136027 w 257280"/>
                <a:gd name="connsiteY1200" fmla="*/ 386782 h 431653"/>
                <a:gd name="connsiteX1201" fmla="*/ 142170 w 257280"/>
                <a:gd name="connsiteY1201" fmla="*/ 389506 h 431653"/>
                <a:gd name="connsiteX1202" fmla="*/ 143123 w 257280"/>
                <a:gd name="connsiteY1202" fmla="*/ 390487 h 431653"/>
                <a:gd name="connsiteX1203" fmla="*/ 141208 w 257280"/>
                <a:gd name="connsiteY1203" fmla="*/ 391087 h 431653"/>
                <a:gd name="connsiteX1204" fmla="*/ 139846 w 257280"/>
                <a:gd name="connsiteY1204" fmla="*/ 393668 h 431653"/>
                <a:gd name="connsiteX1205" fmla="*/ 136970 w 257280"/>
                <a:gd name="connsiteY1205" fmla="*/ 395126 h 431653"/>
                <a:gd name="connsiteX1206" fmla="*/ 112005 w 257280"/>
                <a:gd name="connsiteY1206" fmla="*/ 404546 h 431653"/>
                <a:gd name="connsiteX1207" fmla="*/ 113462 w 257280"/>
                <a:gd name="connsiteY1207" fmla="*/ 406470 h 431653"/>
                <a:gd name="connsiteX1208" fmla="*/ 115291 w 257280"/>
                <a:gd name="connsiteY1208" fmla="*/ 405965 h 431653"/>
                <a:gd name="connsiteX1209" fmla="*/ 118206 w 257280"/>
                <a:gd name="connsiteY1209" fmla="*/ 406508 h 431653"/>
                <a:gd name="connsiteX1210" fmla="*/ 118825 w 257280"/>
                <a:gd name="connsiteY1210" fmla="*/ 407508 h 431653"/>
                <a:gd name="connsiteX1211" fmla="*/ 118729 w 257280"/>
                <a:gd name="connsiteY1211" fmla="*/ 408165 h 431653"/>
                <a:gd name="connsiteX1212" fmla="*/ 115614 w 257280"/>
                <a:gd name="connsiteY1212" fmla="*/ 410023 h 431653"/>
                <a:gd name="connsiteX1213" fmla="*/ 113567 w 257280"/>
                <a:gd name="connsiteY1213" fmla="*/ 408079 h 431653"/>
                <a:gd name="connsiteX1214" fmla="*/ 109957 w 257280"/>
                <a:gd name="connsiteY1214" fmla="*/ 409404 h 431653"/>
                <a:gd name="connsiteX1215" fmla="*/ 108233 w 257280"/>
                <a:gd name="connsiteY1215" fmla="*/ 408603 h 431653"/>
                <a:gd name="connsiteX1216" fmla="*/ 105880 w 257280"/>
                <a:gd name="connsiteY1216" fmla="*/ 409318 h 431653"/>
                <a:gd name="connsiteX1217" fmla="*/ 104433 w 257280"/>
                <a:gd name="connsiteY1217" fmla="*/ 407813 h 431653"/>
                <a:gd name="connsiteX1218" fmla="*/ 105023 w 257280"/>
                <a:gd name="connsiteY1218" fmla="*/ 406365 h 431653"/>
                <a:gd name="connsiteX1219" fmla="*/ 108757 w 257280"/>
                <a:gd name="connsiteY1219" fmla="*/ 403984 h 431653"/>
                <a:gd name="connsiteX1220" fmla="*/ 112005 w 257280"/>
                <a:gd name="connsiteY1220" fmla="*/ 404546 h 431653"/>
                <a:gd name="connsiteX1221" fmla="*/ 87716 w 257280"/>
                <a:gd name="connsiteY1221" fmla="*/ 426406 h 431653"/>
                <a:gd name="connsiteX1222" fmla="*/ 86992 w 257280"/>
                <a:gd name="connsiteY1222" fmla="*/ 428015 h 431653"/>
                <a:gd name="connsiteX1223" fmla="*/ 86144 w 257280"/>
                <a:gd name="connsiteY1223" fmla="*/ 428768 h 431653"/>
                <a:gd name="connsiteX1224" fmla="*/ 85040 w 257280"/>
                <a:gd name="connsiteY1224" fmla="*/ 428349 h 431653"/>
                <a:gd name="connsiteX1225" fmla="*/ 84192 w 257280"/>
                <a:gd name="connsiteY1225" fmla="*/ 427520 h 431653"/>
                <a:gd name="connsiteX1226" fmla="*/ 83715 w 257280"/>
                <a:gd name="connsiteY1226" fmla="*/ 428758 h 431653"/>
                <a:gd name="connsiteX1227" fmla="*/ 81382 w 257280"/>
                <a:gd name="connsiteY1227" fmla="*/ 429235 h 431653"/>
                <a:gd name="connsiteX1228" fmla="*/ 79906 w 257280"/>
                <a:gd name="connsiteY1228" fmla="*/ 431139 h 431653"/>
                <a:gd name="connsiteX1229" fmla="*/ 77753 w 257280"/>
                <a:gd name="connsiteY1229" fmla="*/ 431654 h 431653"/>
                <a:gd name="connsiteX1230" fmla="*/ 76248 w 257280"/>
                <a:gd name="connsiteY1230" fmla="*/ 431406 h 431653"/>
                <a:gd name="connsiteX1231" fmla="*/ 76410 w 257280"/>
                <a:gd name="connsiteY1231" fmla="*/ 429711 h 431653"/>
                <a:gd name="connsiteX1232" fmla="*/ 80572 w 257280"/>
                <a:gd name="connsiteY1232" fmla="*/ 427168 h 431653"/>
                <a:gd name="connsiteX1233" fmla="*/ 83163 w 257280"/>
                <a:gd name="connsiteY1233" fmla="*/ 426225 h 431653"/>
                <a:gd name="connsiteX1234" fmla="*/ 85440 w 257280"/>
                <a:gd name="connsiteY1234" fmla="*/ 424386 h 431653"/>
                <a:gd name="connsiteX1235" fmla="*/ 86583 w 257280"/>
                <a:gd name="connsiteY1235" fmla="*/ 424186 h 431653"/>
                <a:gd name="connsiteX1236" fmla="*/ 87163 w 257280"/>
                <a:gd name="connsiteY1236" fmla="*/ 425682 h 431653"/>
                <a:gd name="connsiteX1237" fmla="*/ 87716 w 257280"/>
                <a:gd name="connsiteY1237" fmla="*/ 426406 h 431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Lst>
              <a:rect l="l" t="t" r="r" b="b"/>
              <a:pathLst>
                <a:path w="257280" h="431653">
                  <a:moveTo>
                    <a:pt x="131226" y="1686"/>
                  </a:moveTo>
                  <a:lnTo>
                    <a:pt x="129931" y="4000"/>
                  </a:lnTo>
                  <a:lnTo>
                    <a:pt x="128893" y="3981"/>
                  </a:lnTo>
                  <a:lnTo>
                    <a:pt x="129045" y="2686"/>
                  </a:lnTo>
                  <a:lnTo>
                    <a:pt x="130426" y="0"/>
                  </a:lnTo>
                  <a:lnTo>
                    <a:pt x="130940" y="57"/>
                  </a:lnTo>
                  <a:lnTo>
                    <a:pt x="131226" y="1686"/>
                  </a:lnTo>
                  <a:close/>
                  <a:moveTo>
                    <a:pt x="133417" y="13497"/>
                  </a:moveTo>
                  <a:lnTo>
                    <a:pt x="132922" y="13840"/>
                  </a:lnTo>
                  <a:lnTo>
                    <a:pt x="132188" y="13678"/>
                  </a:lnTo>
                  <a:lnTo>
                    <a:pt x="132912" y="11001"/>
                  </a:lnTo>
                  <a:lnTo>
                    <a:pt x="134255" y="10268"/>
                  </a:lnTo>
                  <a:lnTo>
                    <a:pt x="135322" y="10554"/>
                  </a:lnTo>
                  <a:lnTo>
                    <a:pt x="133417" y="13497"/>
                  </a:lnTo>
                  <a:close/>
                  <a:moveTo>
                    <a:pt x="121673" y="41862"/>
                  </a:moveTo>
                  <a:lnTo>
                    <a:pt x="121949" y="44415"/>
                  </a:lnTo>
                  <a:lnTo>
                    <a:pt x="120368" y="44358"/>
                  </a:lnTo>
                  <a:lnTo>
                    <a:pt x="117986" y="42805"/>
                  </a:lnTo>
                  <a:lnTo>
                    <a:pt x="117767" y="42015"/>
                  </a:lnTo>
                  <a:lnTo>
                    <a:pt x="117806" y="41357"/>
                  </a:lnTo>
                  <a:lnTo>
                    <a:pt x="118225" y="40795"/>
                  </a:lnTo>
                  <a:lnTo>
                    <a:pt x="121673" y="41862"/>
                  </a:lnTo>
                  <a:close/>
                  <a:moveTo>
                    <a:pt x="114491" y="49721"/>
                  </a:moveTo>
                  <a:lnTo>
                    <a:pt x="114338" y="51616"/>
                  </a:lnTo>
                  <a:lnTo>
                    <a:pt x="112986" y="50616"/>
                  </a:lnTo>
                  <a:lnTo>
                    <a:pt x="112691" y="49196"/>
                  </a:lnTo>
                  <a:lnTo>
                    <a:pt x="112824" y="48139"/>
                  </a:lnTo>
                  <a:lnTo>
                    <a:pt x="113443" y="46882"/>
                  </a:lnTo>
                  <a:lnTo>
                    <a:pt x="114291" y="48025"/>
                  </a:lnTo>
                  <a:lnTo>
                    <a:pt x="114491" y="49721"/>
                  </a:lnTo>
                  <a:close/>
                  <a:moveTo>
                    <a:pt x="132388" y="54997"/>
                  </a:moveTo>
                  <a:lnTo>
                    <a:pt x="130693" y="57017"/>
                  </a:lnTo>
                  <a:lnTo>
                    <a:pt x="129807" y="56455"/>
                  </a:lnTo>
                  <a:lnTo>
                    <a:pt x="130759" y="54492"/>
                  </a:lnTo>
                  <a:lnTo>
                    <a:pt x="130731" y="53807"/>
                  </a:lnTo>
                  <a:lnTo>
                    <a:pt x="131512" y="52273"/>
                  </a:lnTo>
                  <a:lnTo>
                    <a:pt x="132960" y="51740"/>
                  </a:lnTo>
                  <a:lnTo>
                    <a:pt x="134151" y="53254"/>
                  </a:lnTo>
                  <a:lnTo>
                    <a:pt x="132388" y="54997"/>
                  </a:lnTo>
                  <a:close/>
                  <a:moveTo>
                    <a:pt x="110462" y="62836"/>
                  </a:moveTo>
                  <a:lnTo>
                    <a:pt x="114558" y="64294"/>
                  </a:lnTo>
                  <a:lnTo>
                    <a:pt x="123606" y="69532"/>
                  </a:lnTo>
                  <a:lnTo>
                    <a:pt x="126911" y="70828"/>
                  </a:lnTo>
                  <a:lnTo>
                    <a:pt x="130359" y="71799"/>
                  </a:lnTo>
                  <a:lnTo>
                    <a:pt x="133074" y="72085"/>
                  </a:lnTo>
                  <a:lnTo>
                    <a:pt x="135513" y="70885"/>
                  </a:lnTo>
                  <a:lnTo>
                    <a:pt x="136532" y="69666"/>
                  </a:lnTo>
                  <a:lnTo>
                    <a:pt x="138399" y="66446"/>
                  </a:lnTo>
                  <a:lnTo>
                    <a:pt x="140389" y="66046"/>
                  </a:lnTo>
                  <a:lnTo>
                    <a:pt x="141570" y="67218"/>
                  </a:lnTo>
                  <a:lnTo>
                    <a:pt x="142494" y="68789"/>
                  </a:lnTo>
                  <a:lnTo>
                    <a:pt x="142904" y="71095"/>
                  </a:lnTo>
                  <a:lnTo>
                    <a:pt x="142333" y="73504"/>
                  </a:lnTo>
                  <a:lnTo>
                    <a:pt x="140437" y="75667"/>
                  </a:lnTo>
                  <a:lnTo>
                    <a:pt x="139275" y="78257"/>
                  </a:lnTo>
                  <a:lnTo>
                    <a:pt x="138513" y="86849"/>
                  </a:lnTo>
                  <a:lnTo>
                    <a:pt x="138551" y="89421"/>
                  </a:lnTo>
                  <a:lnTo>
                    <a:pt x="139161" y="91897"/>
                  </a:lnTo>
                  <a:lnTo>
                    <a:pt x="140808" y="95821"/>
                  </a:lnTo>
                  <a:lnTo>
                    <a:pt x="141666" y="96926"/>
                  </a:lnTo>
                  <a:lnTo>
                    <a:pt x="144161" y="98327"/>
                  </a:lnTo>
                  <a:lnTo>
                    <a:pt x="144838" y="99384"/>
                  </a:lnTo>
                  <a:lnTo>
                    <a:pt x="144980" y="101289"/>
                  </a:lnTo>
                  <a:lnTo>
                    <a:pt x="145371" y="102965"/>
                  </a:lnTo>
                  <a:lnTo>
                    <a:pt x="146990" y="103603"/>
                  </a:lnTo>
                  <a:lnTo>
                    <a:pt x="148362" y="104442"/>
                  </a:lnTo>
                  <a:lnTo>
                    <a:pt x="147847" y="106299"/>
                  </a:lnTo>
                  <a:lnTo>
                    <a:pt x="146990" y="108185"/>
                  </a:lnTo>
                  <a:lnTo>
                    <a:pt x="145866" y="112833"/>
                  </a:lnTo>
                  <a:lnTo>
                    <a:pt x="140513" y="123577"/>
                  </a:lnTo>
                  <a:lnTo>
                    <a:pt x="140208" y="125892"/>
                  </a:lnTo>
                  <a:lnTo>
                    <a:pt x="138094" y="130502"/>
                  </a:lnTo>
                  <a:lnTo>
                    <a:pt x="133798" y="131245"/>
                  </a:lnTo>
                  <a:lnTo>
                    <a:pt x="128835" y="133474"/>
                  </a:lnTo>
                  <a:lnTo>
                    <a:pt x="126073" y="135207"/>
                  </a:lnTo>
                  <a:lnTo>
                    <a:pt x="123663" y="137455"/>
                  </a:lnTo>
                  <a:lnTo>
                    <a:pt x="122749" y="140398"/>
                  </a:lnTo>
                  <a:lnTo>
                    <a:pt x="123530" y="141741"/>
                  </a:lnTo>
                  <a:lnTo>
                    <a:pt x="124035" y="143180"/>
                  </a:lnTo>
                  <a:lnTo>
                    <a:pt x="123978" y="144732"/>
                  </a:lnTo>
                  <a:lnTo>
                    <a:pt x="123235" y="146018"/>
                  </a:lnTo>
                  <a:lnTo>
                    <a:pt x="120844" y="149152"/>
                  </a:lnTo>
                  <a:lnTo>
                    <a:pt x="119835" y="151714"/>
                  </a:lnTo>
                  <a:lnTo>
                    <a:pt x="118768" y="152867"/>
                  </a:lnTo>
                  <a:lnTo>
                    <a:pt x="118243" y="154257"/>
                  </a:lnTo>
                  <a:lnTo>
                    <a:pt x="118425" y="155848"/>
                  </a:lnTo>
                  <a:lnTo>
                    <a:pt x="119386" y="157239"/>
                  </a:lnTo>
                  <a:lnTo>
                    <a:pt x="122301" y="163211"/>
                  </a:lnTo>
                  <a:lnTo>
                    <a:pt x="125425" y="168973"/>
                  </a:lnTo>
                  <a:lnTo>
                    <a:pt x="126092" y="169640"/>
                  </a:lnTo>
                  <a:lnTo>
                    <a:pt x="126349" y="170412"/>
                  </a:lnTo>
                  <a:lnTo>
                    <a:pt x="124511" y="171936"/>
                  </a:lnTo>
                  <a:lnTo>
                    <a:pt x="124549" y="174698"/>
                  </a:lnTo>
                  <a:lnTo>
                    <a:pt x="125102" y="177441"/>
                  </a:lnTo>
                  <a:lnTo>
                    <a:pt x="127864" y="184223"/>
                  </a:lnTo>
                  <a:lnTo>
                    <a:pt x="128254" y="186033"/>
                  </a:lnTo>
                  <a:lnTo>
                    <a:pt x="129169" y="187519"/>
                  </a:lnTo>
                  <a:lnTo>
                    <a:pt x="130579" y="188909"/>
                  </a:lnTo>
                  <a:lnTo>
                    <a:pt x="132131" y="190081"/>
                  </a:lnTo>
                  <a:lnTo>
                    <a:pt x="136627" y="192081"/>
                  </a:lnTo>
                  <a:lnTo>
                    <a:pt x="138360" y="192481"/>
                  </a:lnTo>
                  <a:lnTo>
                    <a:pt x="140161" y="192548"/>
                  </a:lnTo>
                  <a:lnTo>
                    <a:pt x="140608" y="191195"/>
                  </a:lnTo>
                  <a:lnTo>
                    <a:pt x="142180" y="190738"/>
                  </a:lnTo>
                  <a:lnTo>
                    <a:pt x="141837" y="189414"/>
                  </a:lnTo>
                  <a:lnTo>
                    <a:pt x="139913" y="187576"/>
                  </a:lnTo>
                  <a:lnTo>
                    <a:pt x="139837" y="186585"/>
                  </a:lnTo>
                  <a:lnTo>
                    <a:pt x="140847" y="185842"/>
                  </a:lnTo>
                  <a:lnTo>
                    <a:pt x="142047" y="185414"/>
                  </a:lnTo>
                  <a:lnTo>
                    <a:pt x="144752" y="183413"/>
                  </a:lnTo>
                  <a:lnTo>
                    <a:pt x="147619" y="181813"/>
                  </a:lnTo>
                  <a:lnTo>
                    <a:pt x="151267" y="181946"/>
                  </a:lnTo>
                  <a:lnTo>
                    <a:pt x="154839" y="182842"/>
                  </a:lnTo>
                  <a:lnTo>
                    <a:pt x="157382" y="183775"/>
                  </a:lnTo>
                  <a:lnTo>
                    <a:pt x="159477" y="185490"/>
                  </a:lnTo>
                  <a:lnTo>
                    <a:pt x="161630" y="188461"/>
                  </a:lnTo>
                  <a:lnTo>
                    <a:pt x="163135" y="191748"/>
                  </a:lnTo>
                  <a:lnTo>
                    <a:pt x="163126" y="193310"/>
                  </a:lnTo>
                  <a:lnTo>
                    <a:pt x="162763" y="194881"/>
                  </a:lnTo>
                  <a:lnTo>
                    <a:pt x="162839" y="196434"/>
                  </a:lnTo>
                  <a:lnTo>
                    <a:pt x="163964" y="197491"/>
                  </a:lnTo>
                  <a:lnTo>
                    <a:pt x="167421" y="197568"/>
                  </a:lnTo>
                  <a:lnTo>
                    <a:pt x="169183" y="195129"/>
                  </a:lnTo>
                  <a:lnTo>
                    <a:pt x="169402" y="192386"/>
                  </a:lnTo>
                  <a:lnTo>
                    <a:pt x="168164" y="191329"/>
                  </a:lnTo>
                  <a:lnTo>
                    <a:pt x="168736" y="189976"/>
                  </a:lnTo>
                  <a:lnTo>
                    <a:pt x="169793" y="188966"/>
                  </a:lnTo>
                  <a:lnTo>
                    <a:pt x="171326" y="189871"/>
                  </a:lnTo>
                  <a:lnTo>
                    <a:pt x="172784" y="191576"/>
                  </a:lnTo>
                  <a:lnTo>
                    <a:pt x="178146" y="193434"/>
                  </a:lnTo>
                  <a:lnTo>
                    <a:pt x="179518" y="193472"/>
                  </a:lnTo>
                  <a:lnTo>
                    <a:pt x="180633" y="193824"/>
                  </a:lnTo>
                  <a:lnTo>
                    <a:pt x="183032" y="195110"/>
                  </a:lnTo>
                  <a:lnTo>
                    <a:pt x="184157" y="196139"/>
                  </a:lnTo>
                  <a:lnTo>
                    <a:pt x="182775" y="198272"/>
                  </a:lnTo>
                  <a:lnTo>
                    <a:pt x="177451" y="198749"/>
                  </a:lnTo>
                  <a:lnTo>
                    <a:pt x="175908" y="200349"/>
                  </a:lnTo>
                  <a:lnTo>
                    <a:pt x="177479" y="203559"/>
                  </a:lnTo>
                  <a:lnTo>
                    <a:pt x="180032" y="206197"/>
                  </a:lnTo>
                  <a:lnTo>
                    <a:pt x="181670" y="208331"/>
                  </a:lnTo>
                  <a:lnTo>
                    <a:pt x="183118" y="210626"/>
                  </a:lnTo>
                  <a:lnTo>
                    <a:pt x="183052" y="212750"/>
                  </a:lnTo>
                  <a:lnTo>
                    <a:pt x="182204" y="214960"/>
                  </a:lnTo>
                  <a:lnTo>
                    <a:pt x="184547" y="214789"/>
                  </a:lnTo>
                  <a:lnTo>
                    <a:pt x="186747" y="215255"/>
                  </a:lnTo>
                  <a:lnTo>
                    <a:pt x="189795" y="217103"/>
                  </a:lnTo>
                  <a:lnTo>
                    <a:pt x="190748" y="217294"/>
                  </a:lnTo>
                  <a:lnTo>
                    <a:pt x="191757" y="216998"/>
                  </a:lnTo>
                  <a:lnTo>
                    <a:pt x="191614" y="223666"/>
                  </a:lnTo>
                  <a:lnTo>
                    <a:pt x="189538" y="229771"/>
                  </a:lnTo>
                  <a:lnTo>
                    <a:pt x="186919" y="229010"/>
                  </a:lnTo>
                  <a:lnTo>
                    <a:pt x="184681" y="226428"/>
                  </a:lnTo>
                  <a:lnTo>
                    <a:pt x="185138" y="223285"/>
                  </a:lnTo>
                  <a:lnTo>
                    <a:pt x="186567" y="220246"/>
                  </a:lnTo>
                  <a:lnTo>
                    <a:pt x="185747" y="219608"/>
                  </a:lnTo>
                  <a:lnTo>
                    <a:pt x="184309" y="219856"/>
                  </a:lnTo>
                  <a:lnTo>
                    <a:pt x="182661" y="220542"/>
                  </a:lnTo>
                  <a:lnTo>
                    <a:pt x="180880" y="220780"/>
                  </a:lnTo>
                  <a:lnTo>
                    <a:pt x="177956" y="220380"/>
                  </a:lnTo>
                  <a:lnTo>
                    <a:pt x="171955" y="217075"/>
                  </a:lnTo>
                  <a:lnTo>
                    <a:pt x="169516" y="216770"/>
                  </a:lnTo>
                  <a:lnTo>
                    <a:pt x="168964" y="215274"/>
                  </a:lnTo>
                  <a:lnTo>
                    <a:pt x="169098" y="212103"/>
                  </a:lnTo>
                  <a:lnTo>
                    <a:pt x="166707" y="208331"/>
                  </a:lnTo>
                  <a:lnTo>
                    <a:pt x="166326" y="206978"/>
                  </a:lnTo>
                  <a:lnTo>
                    <a:pt x="165564" y="205921"/>
                  </a:lnTo>
                  <a:lnTo>
                    <a:pt x="158429" y="201816"/>
                  </a:lnTo>
                  <a:lnTo>
                    <a:pt x="157553" y="201120"/>
                  </a:lnTo>
                  <a:lnTo>
                    <a:pt x="155363" y="197844"/>
                  </a:lnTo>
                  <a:lnTo>
                    <a:pt x="150390" y="193177"/>
                  </a:lnTo>
                  <a:lnTo>
                    <a:pt x="149000" y="192700"/>
                  </a:lnTo>
                  <a:lnTo>
                    <a:pt x="147485" y="192567"/>
                  </a:lnTo>
                  <a:lnTo>
                    <a:pt x="146990" y="193748"/>
                  </a:lnTo>
                  <a:lnTo>
                    <a:pt x="147676" y="195567"/>
                  </a:lnTo>
                  <a:lnTo>
                    <a:pt x="147952" y="197129"/>
                  </a:lnTo>
                  <a:lnTo>
                    <a:pt x="147847" y="198768"/>
                  </a:lnTo>
                  <a:lnTo>
                    <a:pt x="148047" y="200035"/>
                  </a:lnTo>
                  <a:lnTo>
                    <a:pt x="150400" y="202625"/>
                  </a:lnTo>
                  <a:lnTo>
                    <a:pt x="150752" y="203845"/>
                  </a:lnTo>
                  <a:lnTo>
                    <a:pt x="152324" y="207169"/>
                  </a:lnTo>
                  <a:lnTo>
                    <a:pt x="152515" y="211055"/>
                  </a:lnTo>
                  <a:lnTo>
                    <a:pt x="150505" y="212665"/>
                  </a:lnTo>
                  <a:lnTo>
                    <a:pt x="148247" y="210874"/>
                  </a:lnTo>
                  <a:lnTo>
                    <a:pt x="148171" y="209407"/>
                  </a:lnTo>
                  <a:lnTo>
                    <a:pt x="147781" y="208045"/>
                  </a:lnTo>
                  <a:lnTo>
                    <a:pt x="145352" y="204511"/>
                  </a:lnTo>
                  <a:lnTo>
                    <a:pt x="144532" y="203749"/>
                  </a:lnTo>
                  <a:lnTo>
                    <a:pt x="139961" y="200263"/>
                  </a:lnTo>
                  <a:lnTo>
                    <a:pt x="136417" y="196434"/>
                  </a:lnTo>
                  <a:lnTo>
                    <a:pt x="128540" y="192348"/>
                  </a:lnTo>
                  <a:lnTo>
                    <a:pt x="127597" y="192129"/>
                  </a:lnTo>
                  <a:lnTo>
                    <a:pt x="126225" y="192434"/>
                  </a:lnTo>
                  <a:lnTo>
                    <a:pt x="124939" y="192938"/>
                  </a:lnTo>
                  <a:lnTo>
                    <a:pt x="121130" y="194958"/>
                  </a:lnTo>
                  <a:lnTo>
                    <a:pt x="119787" y="196358"/>
                  </a:lnTo>
                  <a:lnTo>
                    <a:pt x="119663" y="198520"/>
                  </a:lnTo>
                  <a:lnTo>
                    <a:pt x="116929" y="200235"/>
                  </a:lnTo>
                  <a:lnTo>
                    <a:pt x="113167" y="200473"/>
                  </a:lnTo>
                  <a:lnTo>
                    <a:pt x="110280" y="199396"/>
                  </a:lnTo>
                  <a:lnTo>
                    <a:pt x="107890" y="197243"/>
                  </a:lnTo>
                  <a:lnTo>
                    <a:pt x="105918" y="197139"/>
                  </a:lnTo>
                  <a:lnTo>
                    <a:pt x="103470" y="193777"/>
                  </a:lnTo>
                  <a:lnTo>
                    <a:pt x="100489" y="193348"/>
                  </a:lnTo>
                  <a:lnTo>
                    <a:pt x="98022" y="195977"/>
                  </a:lnTo>
                  <a:lnTo>
                    <a:pt x="97498" y="190757"/>
                  </a:lnTo>
                  <a:lnTo>
                    <a:pt x="97479" y="185480"/>
                  </a:lnTo>
                  <a:lnTo>
                    <a:pt x="98165" y="183937"/>
                  </a:lnTo>
                  <a:lnTo>
                    <a:pt x="99393" y="182651"/>
                  </a:lnTo>
                  <a:lnTo>
                    <a:pt x="105633" y="177108"/>
                  </a:lnTo>
                  <a:lnTo>
                    <a:pt x="106423" y="175327"/>
                  </a:lnTo>
                  <a:lnTo>
                    <a:pt x="106156" y="172945"/>
                  </a:lnTo>
                  <a:lnTo>
                    <a:pt x="104737" y="171002"/>
                  </a:lnTo>
                  <a:lnTo>
                    <a:pt x="102499" y="169821"/>
                  </a:lnTo>
                  <a:lnTo>
                    <a:pt x="99918" y="169326"/>
                  </a:lnTo>
                  <a:lnTo>
                    <a:pt x="98060" y="168240"/>
                  </a:lnTo>
                  <a:lnTo>
                    <a:pt x="96603" y="166449"/>
                  </a:lnTo>
                  <a:lnTo>
                    <a:pt x="95612" y="169621"/>
                  </a:lnTo>
                  <a:lnTo>
                    <a:pt x="96574" y="174327"/>
                  </a:lnTo>
                  <a:lnTo>
                    <a:pt x="96736" y="177384"/>
                  </a:lnTo>
                  <a:lnTo>
                    <a:pt x="95851" y="178536"/>
                  </a:lnTo>
                  <a:lnTo>
                    <a:pt x="94250" y="178565"/>
                  </a:lnTo>
                  <a:lnTo>
                    <a:pt x="92726" y="178203"/>
                  </a:lnTo>
                  <a:lnTo>
                    <a:pt x="91593" y="177108"/>
                  </a:lnTo>
                  <a:lnTo>
                    <a:pt x="90764" y="173945"/>
                  </a:lnTo>
                  <a:lnTo>
                    <a:pt x="88583" y="171860"/>
                  </a:lnTo>
                  <a:lnTo>
                    <a:pt x="87697" y="168869"/>
                  </a:lnTo>
                  <a:lnTo>
                    <a:pt x="86706" y="168440"/>
                  </a:lnTo>
                  <a:lnTo>
                    <a:pt x="84677" y="168668"/>
                  </a:lnTo>
                  <a:lnTo>
                    <a:pt x="83182" y="167278"/>
                  </a:lnTo>
                  <a:lnTo>
                    <a:pt x="82191" y="163782"/>
                  </a:lnTo>
                  <a:lnTo>
                    <a:pt x="81982" y="160029"/>
                  </a:lnTo>
                  <a:lnTo>
                    <a:pt x="81134" y="156867"/>
                  </a:lnTo>
                  <a:lnTo>
                    <a:pt x="79915" y="153810"/>
                  </a:lnTo>
                  <a:lnTo>
                    <a:pt x="79200" y="151314"/>
                  </a:lnTo>
                  <a:lnTo>
                    <a:pt x="78105" y="140093"/>
                  </a:lnTo>
                  <a:lnTo>
                    <a:pt x="77838" y="139065"/>
                  </a:lnTo>
                  <a:lnTo>
                    <a:pt x="77248" y="138217"/>
                  </a:lnTo>
                  <a:lnTo>
                    <a:pt x="75867" y="136941"/>
                  </a:lnTo>
                  <a:lnTo>
                    <a:pt x="74829" y="135379"/>
                  </a:lnTo>
                  <a:lnTo>
                    <a:pt x="74629" y="134093"/>
                  </a:lnTo>
                  <a:lnTo>
                    <a:pt x="74915" y="128559"/>
                  </a:lnTo>
                  <a:lnTo>
                    <a:pt x="75391" y="127225"/>
                  </a:lnTo>
                  <a:lnTo>
                    <a:pt x="76467" y="126587"/>
                  </a:lnTo>
                  <a:lnTo>
                    <a:pt x="77944" y="127673"/>
                  </a:lnTo>
                  <a:lnTo>
                    <a:pt x="79124" y="129016"/>
                  </a:lnTo>
                  <a:lnTo>
                    <a:pt x="80591" y="129664"/>
                  </a:lnTo>
                  <a:lnTo>
                    <a:pt x="81887" y="130512"/>
                  </a:lnTo>
                  <a:lnTo>
                    <a:pt x="84306" y="133788"/>
                  </a:lnTo>
                  <a:lnTo>
                    <a:pt x="85259" y="134303"/>
                  </a:lnTo>
                  <a:lnTo>
                    <a:pt x="88240" y="134198"/>
                  </a:lnTo>
                  <a:lnTo>
                    <a:pt x="90002" y="133788"/>
                  </a:lnTo>
                  <a:lnTo>
                    <a:pt x="90850" y="132597"/>
                  </a:lnTo>
                  <a:lnTo>
                    <a:pt x="91393" y="131178"/>
                  </a:lnTo>
                  <a:lnTo>
                    <a:pt x="91402" y="129502"/>
                  </a:lnTo>
                  <a:lnTo>
                    <a:pt x="89678" y="124549"/>
                  </a:lnTo>
                  <a:lnTo>
                    <a:pt x="89154" y="120977"/>
                  </a:lnTo>
                  <a:lnTo>
                    <a:pt x="89126" y="117758"/>
                  </a:lnTo>
                  <a:lnTo>
                    <a:pt x="89574" y="114528"/>
                  </a:lnTo>
                  <a:lnTo>
                    <a:pt x="91926" y="109156"/>
                  </a:lnTo>
                  <a:lnTo>
                    <a:pt x="92221" y="105423"/>
                  </a:lnTo>
                  <a:lnTo>
                    <a:pt x="92002" y="100422"/>
                  </a:lnTo>
                  <a:lnTo>
                    <a:pt x="92412" y="97441"/>
                  </a:lnTo>
                  <a:lnTo>
                    <a:pt x="92345" y="95726"/>
                  </a:lnTo>
                  <a:lnTo>
                    <a:pt x="90945" y="93031"/>
                  </a:lnTo>
                  <a:lnTo>
                    <a:pt x="90574" y="90154"/>
                  </a:lnTo>
                  <a:lnTo>
                    <a:pt x="94498" y="75514"/>
                  </a:lnTo>
                  <a:lnTo>
                    <a:pt x="95727" y="72676"/>
                  </a:lnTo>
                  <a:lnTo>
                    <a:pt x="96622" y="69742"/>
                  </a:lnTo>
                  <a:lnTo>
                    <a:pt x="97031" y="65846"/>
                  </a:lnTo>
                  <a:lnTo>
                    <a:pt x="99965" y="64779"/>
                  </a:lnTo>
                  <a:lnTo>
                    <a:pt x="102756" y="63170"/>
                  </a:lnTo>
                  <a:lnTo>
                    <a:pt x="104194" y="63294"/>
                  </a:lnTo>
                  <a:lnTo>
                    <a:pt x="105728" y="63684"/>
                  </a:lnTo>
                  <a:lnTo>
                    <a:pt x="109100" y="62884"/>
                  </a:lnTo>
                  <a:lnTo>
                    <a:pt x="110462" y="62836"/>
                  </a:lnTo>
                  <a:close/>
                  <a:moveTo>
                    <a:pt x="135389" y="163058"/>
                  </a:moveTo>
                  <a:lnTo>
                    <a:pt x="135874" y="164021"/>
                  </a:lnTo>
                  <a:lnTo>
                    <a:pt x="135331" y="163973"/>
                  </a:lnTo>
                  <a:lnTo>
                    <a:pt x="134950" y="164154"/>
                  </a:lnTo>
                  <a:lnTo>
                    <a:pt x="133693" y="166135"/>
                  </a:lnTo>
                  <a:lnTo>
                    <a:pt x="135065" y="169802"/>
                  </a:lnTo>
                  <a:lnTo>
                    <a:pt x="134217" y="172469"/>
                  </a:lnTo>
                  <a:lnTo>
                    <a:pt x="132693" y="172641"/>
                  </a:lnTo>
                  <a:lnTo>
                    <a:pt x="132093" y="172355"/>
                  </a:lnTo>
                  <a:lnTo>
                    <a:pt x="132407" y="171031"/>
                  </a:lnTo>
                  <a:lnTo>
                    <a:pt x="132731" y="170431"/>
                  </a:lnTo>
                  <a:lnTo>
                    <a:pt x="132426" y="168688"/>
                  </a:lnTo>
                  <a:lnTo>
                    <a:pt x="131522" y="167592"/>
                  </a:lnTo>
                  <a:lnTo>
                    <a:pt x="130798" y="165468"/>
                  </a:lnTo>
                  <a:lnTo>
                    <a:pt x="129683" y="164192"/>
                  </a:lnTo>
                  <a:lnTo>
                    <a:pt x="130207" y="162144"/>
                  </a:lnTo>
                  <a:lnTo>
                    <a:pt x="133731" y="161915"/>
                  </a:lnTo>
                  <a:lnTo>
                    <a:pt x="135389" y="163058"/>
                  </a:lnTo>
                  <a:close/>
                  <a:moveTo>
                    <a:pt x="139170" y="189300"/>
                  </a:moveTo>
                  <a:lnTo>
                    <a:pt x="139085" y="190414"/>
                  </a:lnTo>
                  <a:lnTo>
                    <a:pt x="133322" y="186357"/>
                  </a:lnTo>
                  <a:lnTo>
                    <a:pt x="133055" y="185661"/>
                  </a:lnTo>
                  <a:lnTo>
                    <a:pt x="133045" y="185013"/>
                  </a:lnTo>
                  <a:lnTo>
                    <a:pt x="133398" y="184366"/>
                  </a:lnTo>
                  <a:lnTo>
                    <a:pt x="139170" y="189300"/>
                  </a:lnTo>
                  <a:close/>
                  <a:moveTo>
                    <a:pt x="197396" y="200692"/>
                  </a:moveTo>
                  <a:lnTo>
                    <a:pt x="196691" y="202463"/>
                  </a:lnTo>
                  <a:lnTo>
                    <a:pt x="195815" y="201835"/>
                  </a:lnTo>
                  <a:lnTo>
                    <a:pt x="194577" y="201939"/>
                  </a:lnTo>
                  <a:lnTo>
                    <a:pt x="192634" y="203444"/>
                  </a:lnTo>
                  <a:lnTo>
                    <a:pt x="189472" y="201425"/>
                  </a:lnTo>
                  <a:lnTo>
                    <a:pt x="188986" y="199844"/>
                  </a:lnTo>
                  <a:lnTo>
                    <a:pt x="191243" y="196367"/>
                  </a:lnTo>
                  <a:lnTo>
                    <a:pt x="191224" y="191195"/>
                  </a:lnTo>
                  <a:lnTo>
                    <a:pt x="192053" y="189919"/>
                  </a:lnTo>
                  <a:lnTo>
                    <a:pt x="192920" y="189004"/>
                  </a:lnTo>
                  <a:lnTo>
                    <a:pt x="193948" y="188509"/>
                  </a:lnTo>
                  <a:lnTo>
                    <a:pt x="196177" y="192081"/>
                  </a:lnTo>
                  <a:lnTo>
                    <a:pt x="196939" y="192519"/>
                  </a:lnTo>
                  <a:lnTo>
                    <a:pt x="199092" y="194158"/>
                  </a:lnTo>
                  <a:lnTo>
                    <a:pt x="198530" y="197463"/>
                  </a:lnTo>
                  <a:lnTo>
                    <a:pt x="198730" y="199396"/>
                  </a:lnTo>
                  <a:lnTo>
                    <a:pt x="197396" y="200692"/>
                  </a:lnTo>
                  <a:close/>
                  <a:moveTo>
                    <a:pt x="88268" y="197453"/>
                  </a:moveTo>
                  <a:lnTo>
                    <a:pt x="88306" y="199301"/>
                  </a:lnTo>
                  <a:lnTo>
                    <a:pt x="83801" y="196577"/>
                  </a:lnTo>
                  <a:lnTo>
                    <a:pt x="83668" y="195634"/>
                  </a:lnTo>
                  <a:lnTo>
                    <a:pt x="83782" y="194929"/>
                  </a:lnTo>
                  <a:lnTo>
                    <a:pt x="84249" y="194510"/>
                  </a:lnTo>
                  <a:lnTo>
                    <a:pt x="86668" y="195529"/>
                  </a:lnTo>
                  <a:lnTo>
                    <a:pt x="88268" y="197453"/>
                  </a:lnTo>
                  <a:close/>
                  <a:moveTo>
                    <a:pt x="132207" y="203206"/>
                  </a:moveTo>
                  <a:lnTo>
                    <a:pt x="133865" y="203282"/>
                  </a:lnTo>
                  <a:lnTo>
                    <a:pt x="134379" y="203025"/>
                  </a:lnTo>
                  <a:lnTo>
                    <a:pt x="137551" y="205311"/>
                  </a:lnTo>
                  <a:lnTo>
                    <a:pt x="137360" y="206473"/>
                  </a:lnTo>
                  <a:lnTo>
                    <a:pt x="137760" y="207997"/>
                  </a:lnTo>
                  <a:lnTo>
                    <a:pt x="135950" y="210626"/>
                  </a:lnTo>
                  <a:lnTo>
                    <a:pt x="135627" y="211512"/>
                  </a:lnTo>
                  <a:lnTo>
                    <a:pt x="134627" y="212369"/>
                  </a:lnTo>
                  <a:lnTo>
                    <a:pt x="131188" y="210274"/>
                  </a:lnTo>
                  <a:lnTo>
                    <a:pt x="129931" y="208997"/>
                  </a:lnTo>
                  <a:lnTo>
                    <a:pt x="129560" y="206388"/>
                  </a:lnTo>
                  <a:lnTo>
                    <a:pt x="130931" y="202511"/>
                  </a:lnTo>
                  <a:lnTo>
                    <a:pt x="132207" y="203206"/>
                  </a:lnTo>
                  <a:close/>
                  <a:moveTo>
                    <a:pt x="99851" y="204864"/>
                  </a:moveTo>
                  <a:lnTo>
                    <a:pt x="101213" y="205092"/>
                  </a:lnTo>
                  <a:lnTo>
                    <a:pt x="105489" y="204273"/>
                  </a:lnTo>
                  <a:lnTo>
                    <a:pt x="107242" y="204683"/>
                  </a:lnTo>
                  <a:lnTo>
                    <a:pt x="108414" y="206254"/>
                  </a:lnTo>
                  <a:lnTo>
                    <a:pt x="109871" y="206740"/>
                  </a:lnTo>
                  <a:lnTo>
                    <a:pt x="111023" y="207540"/>
                  </a:lnTo>
                  <a:lnTo>
                    <a:pt x="113176" y="206150"/>
                  </a:lnTo>
                  <a:lnTo>
                    <a:pt x="115357" y="207740"/>
                  </a:lnTo>
                  <a:lnTo>
                    <a:pt x="117291" y="210712"/>
                  </a:lnTo>
                  <a:lnTo>
                    <a:pt x="119568" y="212817"/>
                  </a:lnTo>
                  <a:lnTo>
                    <a:pt x="121730" y="214379"/>
                  </a:lnTo>
                  <a:lnTo>
                    <a:pt x="122149" y="215532"/>
                  </a:lnTo>
                  <a:lnTo>
                    <a:pt x="120844" y="217427"/>
                  </a:lnTo>
                  <a:lnTo>
                    <a:pt x="120444" y="219818"/>
                  </a:lnTo>
                  <a:lnTo>
                    <a:pt x="120577" y="222399"/>
                  </a:lnTo>
                  <a:lnTo>
                    <a:pt x="122206" y="227819"/>
                  </a:lnTo>
                  <a:lnTo>
                    <a:pt x="121634" y="229286"/>
                  </a:lnTo>
                  <a:lnTo>
                    <a:pt x="119996" y="231362"/>
                  </a:lnTo>
                  <a:lnTo>
                    <a:pt x="118768" y="233667"/>
                  </a:lnTo>
                  <a:lnTo>
                    <a:pt x="118929" y="234601"/>
                  </a:lnTo>
                  <a:lnTo>
                    <a:pt x="118443" y="235363"/>
                  </a:lnTo>
                  <a:lnTo>
                    <a:pt x="118291" y="236991"/>
                  </a:lnTo>
                  <a:lnTo>
                    <a:pt x="117291" y="236649"/>
                  </a:lnTo>
                  <a:lnTo>
                    <a:pt x="116367" y="236906"/>
                  </a:lnTo>
                  <a:lnTo>
                    <a:pt x="115472" y="237639"/>
                  </a:lnTo>
                  <a:lnTo>
                    <a:pt x="114081" y="239211"/>
                  </a:lnTo>
                  <a:lnTo>
                    <a:pt x="111900" y="238735"/>
                  </a:lnTo>
                  <a:lnTo>
                    <a:pt x="110881" y="238268"/>
                  </a:lnTo>
                  <a:lnTo>
                    <a:pt x="110633" y="236906"/>
                  </a:lnTo>
                  <a:lnTo>
                    <a:pt x="109985" y="235944"/>
                  </a:lnTo>
                  <a:lnTo>
                    <a:pt x="109052" y="235372"/>
                  </a:lnTo>
                  <a:lnTo>
                    <a:pt x="106756" y="233020"/>
                  </a:lnTo>
                  <a:lnTo>
                    <a:pt x="105680" y="231248"/>
                  </a:lnTo>
                  <a:lnTo>
                    <a:pt x="105661" y="229362"/>
                  </a:lnTo>
                  <a:lnTo>
                    <a:pt x="105061" y="227600"/>
                  </a:lnTo>
                  <a:lnTo>
                    <a:pt x="103870" y="226028"/>
                  </a:lnTo>
                  <a:lnTo>
                    <a:pt x="102299" y="224819"/>
                  </a:lnTo>
                  <a:lnTo>
                    <a:pt x="101775" y="223656"/>
                  </a:lnTo>
                  <a:lnTo>
                    <a:pt x="101575" y="222285"/>
                  </a:lnTo>
                  <a:lnTo>
                    <a:pt x="101432" y="218770"/>
                  </a:lnTo>
                  <a:lnTo>
                    <a:pt x="99213" y="214389"/>
                  </a:lnTo>
                  <a:lnTo>
                    <a:pt x="98432" y="213341"/>
                  </a:lnTo>
                  <a:lnTo>
                    <a:pt x="96346" y="212255"/>
                  </a:lnTo>
                  <a:lnTo>
                    <a:pt x="94602" y="210855"/>
                  </a:lnTo>
                  <a:lnTo>
                    <a:pt x="93869" y="209464"/>
                  </a:lnTo>
                  <a:lnTo>
                    <a:pt x="93193" y="207216"/>
                  </a:lnTo>
                  <a:lnTo>
                    <a:pt x="92726" y="206892"/>
                  </a:lnTo>
                  <a:lnTo>
                    <a:pt x="91373" y="206997"/>
                  </a:lnTo>
                  <a:lnTo>
                    <a:pt x="90059" y="206702"/>
                  </a:lnTo>
                  <a:lnTo>
                    <a:pt x="90440" y="205054"/>
                  </a:lnTo>
                  <a:lnTo>
                    <a:pt x="91745" y="203854"/>
                  </a:lnTo>
                  <a:lnTo>
                    <a:pt x="93536" y="203702"/>
                  </a:lnTo>
                  <a:lnTo>
                    <a:pt x="98489" y="204378"/>
                  </a:lnTo>
                  <a:lnTo>
                    <a:pt x="99851" y="204864"/>
                  </a:lnTo>
                  <a:close/>
                  <a:moveTo>
                    <a:pt x="168745" y="221942"/>
                  </a:moveTo>
                  <a:lnTo>
                    <a:pt x="171022" y="226105"/>
                  </a:lnTo>
                  <a:lnTo>
                    <a:pt x="168536" y="223266"/>
                  </a:lnTo>
                  <a:lnTo>
                    <a:pt x="165650" y="221332"/>
                  </a:lnTo>
                  <a:lnTo>
                    <a:pt x="162659" y="218132"/>
                  </a:lnTo>
                  <a:lnTo>
                    <a:pt x="160497" y="217008"/>
                  </a:lnTo>
                  <a:lnTo>
                    <a:pt x="159839" y="216360"/>
                  </a:lnTo>
                  <a:lnTo>
                    <a:pt x="160068" y="215036"/>
                  </a:lnTo>
                  <a:lnTo>
                    <a:pt x="161659" y="214789"/>
                  </a:lnTo>
                  <a:lnTo>
                    <a:pt x="162363" y="214865"/>
                  </a:lnTo>
                  <a:lnTo>
                    <a:pt x="166717" y="220532"/>
                  </a:lnTo>
                  <a:lnTo>
                    <a:pt x="168745" y="221942"/>
                  </a:lnTo>
                  <a:close/>
                  <a:moveTo>
                    <a:pt x="181947" y="232820"/>
                  </a:moveTo>
                  <a:lnTo>
                    <a:pt x="182042" y="235201"/>
                  </a:lnTo>
                  <a:lnTo>
                    <a:pt x="181042" y="234324"/>
                  </a:lnTo>
                  <a:lnTo>
                    <a:pt x="177813" y="229648"/>
                  </a:lnTo>
                  <a:lnTo>
                    <a:pt x="176918" y="227943"/>
                  </a:lnTo>
                  <a:lnTo>
                    <a:pt x="177832" y="226809"/>
                  </a:lnTo>
                  <a:lnTo>
                    <a:pt x="180166" y="228552"/>
                  </a:lnTo>
                  <a:lnTo>
                    <a:pt x="181947" y="232820"/>
                  </a:lnTo>
                  <a:close/>
                  <a:moveTo>
                    <a:pt x="136998" y="235515"/>
                  </a:moveTo>
                  <a:lnTo>
                    <a:pt x="134846" y="242287"/>
                  </a:lnTo>
                  <a:lnTo>
                    <a:pt x="133417" y="239954"/>
                  </a:lnTo>
                  <a:lnTo>
                    <a:pt x="133998" y="238487"/>
                  </a:lnTo>
                  <a:lnTo>
                    <a:pt x="132760" y="237268"/>
                  </a:lnTo>
                  <a:lnTo>
                    <a:pt x="132436" y="236153"/>
                  </a:lnTo>
                  <a:lnTo>
                    <a:pt x="132912" y="234686"/>
                  </a:lnTo>
                  <a:lnTo>
                    <a:pt x="134208" y="233324"/>
                  </a:lnTo>
                  <a:lnTo>
                    <a:pt x="134531" y="228886"/>
                  </a:lnTo>
                  <a:lnTo>
                    <a:pt x="137265" y="227466"/>
                  </a:lnTo>
                  <a:lnTo>
                    <a:pt x="138360" y="227409"/>
                  </a:lnTo>
                  <a:lnTo>
                    <a:pt x="137970" y="228495"/>
                  </a:lnTo>
                  <a:lnTo>
                    <a:pt x="138008" y="230543"/>
                  </a:lnTo>
                  <a:lnTo>
                    <a:pt x="136998" y="235515"/>
                  </a:lnTo>
                  <a:close/>
                  <a:moveTo>
                    <a:pt x="142790" y="230781"/>
                  </a:moveTo>
                  <a:lnTo>
                    <a:pt x="141961" y="231610"/>
                  </a:lnTo>
                  <a:lnTo>
                    <a:pt x="141456" y="231477"/>
                  </a:lnTo>
                  <a:lnTo>
                    <a:pt x="141113" y="230010"/>
                  </a:lnTo>
                  <a:lnTo>
                    <a:pt x="141913" y="229028"/>
                  </a:lnTo>
                  <a:lnTo>
                    <a:pt x="142170" y="229124"/>
                  </a:lnTo>
                  <a:lnTo>
                    <a:pt x="142790" y="230781"/>
                  </a:lnTo>
                  <a:close/>
                  <a:moveTo>
                    <a:pt x="180366" y="237354"/>
                  </a:moveTo>
                  <a:lnTo>
                    <a:pt x="185490" y="240563"/>
                  </a:lnTo>
                  <a:lnTo>
                    <a:pt x="189024" y="246059"/>
                  </a:lnTo>
                  <a:lnTo>
                    <a:pt x="189433" y="250269"/>
                  </a:lnTo>
                  <a:lnTo>
                    <a:pt x="189167" y="251870"/>
                  </a:lnTo>
                  <a:lnTo>
                    <a:pt x="187481" y="250069"/>
                  </a:lnTo>
                  <a:lnTo>
                    <a:pt x="183871" y="247497"/>
                  </a:lnTo>
                  <a:lnTo>
                    <a:pt x="181366" y="246926"/>
                  </a:lnTo>
                  <a:lnTo>
                    <a:pt x="180594" y="246459"/>
                  </a:lnTo>
                  <a:lnTo>
                    <a:pt x="180880" y="245069"/>
                  </a:lnTo>
                  <a:lnTo>
                    <a:pt x="179242" y="243783"/>
                  </a:lnTo>
                  <a:lnTo>
                    <a:pt x="179051" y="243259"/>
                  </a:lnTo>
                  <a:lnTo>
                    <a:pt x="177565" y="242688"/>
                  </a:lnTo>
                  <a:lnTo>
                    <a:pt x="175393" y="239801"/>
                  </a:lnTo>
                  <a:lnTo>
                    <a:pt x="173860" y="239258"/>
                  </a:lnTo>
                  <a:lnTo>
                    <a:pt x="172403" y="239868"/>
                  </a:lnTo>
                  <a:lnTo>
                    <a:pt x="169031" y="244154"/>
                  </a:lnTo>
                  <a:lnTo>
                    <a:pt x="165421" y="247164"/>
                  </a:lnTo>
                  <a:lnTo>
                    <a:pt x="165373" y="246012"/>
                  </a:lnTo>
                  <a:lnTo>
                    <a:pt x="166831" y="242249"/>
                  </a:lnTo>
                  <a:lnTo>
                    <a:pt x="167764" y="236229"/>
                  </a:lnTo>
                  <a:lnTo>
                    <a:pt x="168355" y="234401"/>
                  </a:lnTo>
                  <a:lnTo>
                    <a:pt x="167621" y="231695"/>
                  </a:lnTo>
                  <a:lnTo>
                    <a:pt x="167526" y="229286"/>
                  </a:lnTo>
                  <a:lnTo>
                    <a:pt x="170222" y="230400"/>
                  </a:lnTo>
                  <a:lnTo>
                    <a:pt x="173593" y="231524"/>
                  </a:lnTo>
                  <a:lnTo>
                    <a:pt x="176165" y="233058"/>
                  </a:lnTo>
                  <a:lnTo>
                    <a:pt x="176584" y="234086"/>
                  </a:lnTo>
                  <a:lnTo>
                    <a:pt x="180366" y="237354"/>
                  </a:lnTo>
                  <a:close/>
                  <a:moveTo>
                    <a:pt x="221085" y="230810"/>
                  </a:moveTo>
                  <a:lnTo>
                    <a:pt x="222971" y="233029"/>
                  </a:lnTo>
                  <a:lnTo>
                    <a:pt x="223438" y="234629"/>
                  </a:lnTo>
                  <a:lnTo>
                    <a:pt x="223238" y="236411"/>
                  </a:lnTo>
                  <a:lnTo>
                    <a:pt x="224095" y="237201"/>
                  </a:lnTo>
                  <a:lnTo>
                    <a:pt x="225609" y="237411"/>
                  </a:lnTo>
                  <a:lnTo>
                    <a:pt x="227543" y="238306"/>
                  </a:lnTo>
                  <a:lnTo>
                    <a:pt x="228991" y="239954"/>
                  </a:lnTo>
                  <a:lnTo>
                    <a:pt x="228124" y="241459"/>
                  </a:lnTo>
                  <a:lnTo>
                    <a:pt x="228391" y="243659"/>
                  </a:lnTo>
                  <a:lnTo>
                    <a:pt x="226876" y="246431"/>
                  </a:lnTo>
                  <a:lnTo>
                    <a:pt x="227076" y="251346"/>
                  </a:lnTo>
                  <a:lnTo>
                    <a:pt x="227952" y="252917"/>
                  </a:lnTo>
                  <a:lnTo>
                    <a:pt x="228038" y="254498"/>
                  </a:lnTo>
                  <a:lnTo>
                    <a:pt x="227819" y="256156"/>
                  </a:lnTo>
                  <a:lnTo>
                    <a:pt x="228191" y="257518"/>
                  </a:lnTo>
                  <a:lnTo>
                    <a:pt x="230524" y="262014"/>
                  </a:lnTo>
                  <a:lnTo>
                    <a:pt x="230953" y="263509"/>
                  </a:lnTo>
                  <a:lnTo>
                    <a:pt x="230238" y="264690"/>
                  </a:lnTo>
                  <a:lnTo>
                    <a:pt x="230010" y="265814"/>
                  </a:lnTo>
                  <a:lnTo>
                    <a:pt x="231448" y="265929"/>
                  </a:lnTo>
                  <a:lnTo>
                    <a:pt x="233496" y="267795"/>
                  </a:lnTo>
                  <a:lnTo>
                    <a:pt x="234706" y="270262"/>
                  </a:lnTo>
                  <a:lnTo>
                    <a:pt x="234344" y="270910"/>
                  </a:lnTo>
                  <a:lnTo>
                    <a:pt x="232706" y="268976"/>
                  </a:lnTo>
                  <a:lnTo>
                    <a:pt x="231467" y="268672"/>
                  </a:lnTo>
                  <a:lnTo>
                    <a:pt x="226219" y="269196"/>
                  </a:lnTo>
                  <a:lnTo>
                    <a:pt x="223000" y="268395"/>
                  </a:lnTo>
                  <a:lnTo>
                    <a:pt x="220914" y="268319"/>
                  </a:lnTo>
                  <a:lnTo>
                    <a:pt x="218827" y="265014"/>
                  </a:lnTo>
                  <a:lnTo>
                    <a:pt x="217018" y="264461"/>
                  </a:lnTo>
                  <a:lnTo>
                    <a:pt x="215589" y="263004"/>
                  </a:lnTo>
                  <a:lnTo>
                    <a:pt x="213208" y="259261"/>
                  </a:lnTo>
                  <a:lnTo>
                    <a:pt x="212456" y="257118"/>
                  </a:lnTo>
                  <a:lnTo>
                    <a:pt x="214113" y="254946"/>
                  </a:lnTo>
                  <a:lnTo>
                    <a:pt x="214636" y="253212"/>
                  </a:lnTo>
                  <a:lnTo>
                    <a:pt x="214542" y="251517"/>
                  </a:lnTo>
                  <a:lnTo>
                    <a:pt x="212960" y="251793"/>
                  </a:lnTo>
                  <a:lnTo>
                    <a:pt x="211579" y="251231"/>
                  </a:lnTo>
                  <a:lnTo>
                    <a:pt x="209893" y="249145"/>
                  </a:lnTo>
                  <a:lnTo>
                    <a:pt x="209217" y="247945"/>
                  </a:lnTo>
                  <a:lnTo>
                    <a:pt x="207988" y="246945"/>
                  </a:lnTo>
                  <a:lnTo>
                    <a:pt x="206036" y="244564"/>
                  </a:lnTo>
                  <a:lnTo>
                    <a:pt x="203225" y="243630"/>
                  </a:lnTo>
                  <a:lnTo>
                    <a:pt x="202082" y="242983"/>
                  </a:lnTo>
                  <a:lnTo>
                    <a:pt x="199863" y="240982"/>
                  </a:lnTo>
                  <a:lnTo>
                    <a:pt x="198234" y="238506"/>
                  </a:lnTo>
                  <a:lnTo>
                    <a:pt x="196653" y="234162"/>
                  </a:lnTo>
                  <a:lnTo>
                    <a:pt x="195825" y="229657"/>
                  </a:lnTo>
                  <a:lnTo>
                    <a:pt x="203073" y="230829"/>
                  </a:lnTo>
                  <a:lnTo>
                    <a:pt x="210408" y="230600"/>
                  </a:lnTo>
                  <a:lnTo>
                    <a:pt x="218694" y="229571"/>
                  </a:lnTo>
                  <a:lnTo>
                    <a:pt x="221085" y="230810"/>
                  </a:lnTo>
                  <a:close/>
                  <a:moveTo>
                    <a:pt x="151981" y="236763"/>
                  </a:moveTo>
                  <a:lnTo>
                    <a:pt x="150609" y="237401"/>
                  </a:lnTo>
                  <a:lnTo>
                    <a:pt x="147828" y="234734"/>
                  </a:lnTo>
                  <a:lnTo>
                    <a:pt x="146209" y="233486"/>
                  </a:lnTo>
                  <a:lnTo>
                    <a:pt x="145790" y="232791"/>
                  </a:lnTo>
                  <a:lnTo>
                    <a:pt x="147095" y="231791"/>
                  </a:lnTo>
                  <a:lnTo>
                    <a:pt x="150619" y="231800"/>
                  </a:lnTo>
                  <a:lnTo>
                    <a:pt x="152486" y="233629"/>
                  </a:lnTo>
                  <a:lnTo>
                    <a:pt x="152743" y="234772"/>
                  </a:lnTo>
                  <a:lnTo>
                    <a:pt x="151981" y="236763"/>
                  </a:lnTo>
                  <a:close/>
                  <a:moveTo>
                    <a:pt x="83697" y="240601"/>
                  </a:moveTo>
                  <a:lnTo>
                    <a:pt x="85154" y="241011"/>
                  </a:lnTo>
                  <a:lnTo>
                    <a:pt x="86192" y="240611"/>
                  </a:lnTo>
                  <a:lnTo>
                    <a:pt x="87116" y="239173"/>
                  </a:lnTo>
                  <a:lnTo>
                    <a:pt x="87982" y="241297"/>
                  </a:lnTo>
                  <a:lnTo>
                    <a:pt x="90154" y="243040"/>
                  </a:lnTo>
                  <a:lnTo>
                    <a:pt x="89431" y="244812"/>
                  </a:lnTo>
                  <a:lnTo>
                    <a:pt x="87535" y="245012"/>
                  </a:lnTo>
                  <a:lnTo>
                    <a:pt x="85677" y="244612"/>
                  </a:lnTo>
                  <a:lnTo>
                    <a:pt x="83706" y="245316"/>
                  </a:lnTo>
                  <a:lnTo>
                    <a:pt x="81315" y="244916"/>
                  </a:lnTo>
                  <a:lnTo>
                    <a:pt x="79886" y="243259"/>
                  </a:lnTo>
                  <a:lnTo>
                    <a:pt x="78257" y="240277"/>
                  </a:lnTo>
                  <a:lnTo>
                    <a:pt x="77448" y="239725"/>
                  </a:lnTo>
                  <a:lnTo>
                    <a:pt x="77553" y="238506"/>
                  </a:lnTo>
                  <a:lnTo>
                    <a:pt x="78153" y="237734"/>
                  </a:lnTo>
                  <a:lnTo>
                    <a:pt x="77838" y="237534"/>
                  </a:lnTo>
                  <a:lnTo>
                    <a:pt x="77991" y="236991"/>
                  </a:lnTo>
                  <a:lnTo>
                    <a:pt x="78287" y="236620"/>
                  </a:lnTo>
                  <a:lnTo>
                    <a:pt x="78810" y="236468"/>
                  </a:lnTo>
                  <a:lnTo>
                    <a:pt x="80086" y="237792"/>
                  </a:lnTo>
                  <a:lnTo>
                    <a:pt x="83115" y="239763"/>
                  </a:lnTo>
                  <a:lnTo>
                    <a:pt x="83697" y="240601"/>
                  </a:lnTo>
                  <a:close/>
                  <a:moveTo>
                    <a:pt x="82058" y="253212"/>
                  </a:moveTo>
                  <a:lnTo>
                    <a:pt x="80058" y="254137"/>
                  </a:lnTo>
                  <a:lnTo>
                    <a:pt x="79543" y="253555"/>
                  </a:lnTo>
                  <a:lnTo>
                    <a:pt x="79191" y="252213"/>
                  </a:lnTo>
                  <a:lnTo>
                    <a:pt x="79220" y="251288"/>
                  </a:lnTo>
                  <a:lnTo>
                    <a:pt x="77305" y="246412"/>
                  </a:lnTo>
                  <a:lnTo>
                    <a:pt x="78772" y="245669"/>
                  </a:lnTo>
                  <a:lnTo>
                    <a:pt x="79858" y="246240"/>
                  </a:lnTo>
                  <a:lnTo>
                    <a:pt x="80953" y="247012"/>
                  </a:lnTo>
                  <a:lnTo>
                    <a:pt x="81972" y="247412"/>
                  </a:lnTo>
                  <a:lnTo>
                    <a:pt x="82906" y="248955"/>
                  </a:lnTo>
                  <a:lnTo>
                    <a:pt x="82687" y="250022"/>
                  </a:lnTo>
                  <a:lnTo>
                    <a:pt x="82972" y="251050"/>
                  </a:lnTo>
                  <a:lnTo>
                    <a:pt x="82058" y="253212"/>
                  </a:lnTo>
                  <a:close/>
                  <a:moveTo>
                    <a:pt x="147743" y="255603"/>
                  </a:moveTo>
                  <a:lnTo>
                    <a:pt x="150857" y="256984"/>
                  </a:lnTo>
                  <a:lnTo>
                    <a:pt x="153886" y="255794"/>
                  </a:lnTo>
                  <a:lnTo>
                    <a:pt x="156877" y="256127"/>
                  </a:lnTo>
                  <a:lnTo>
                    <a:pt x="159363" y="257927"/>
                  </a:lnTo>
                  <a:lnTo>
                    <a:pt x="158553" y="259071"/>
                  </a:lnTo>
                  <a:lnTo>
                    <a:pt x="158382" y="260318"/>
                  </a:lnTo>
                  <a:lnTo>
                    <a:pt x="163945" y="257603"/>
                  </a:lnTo>
                  <a:lnTo>
                    <a:pt x="165431" y="257765"/>
                  </a:lnTo>
                  <a:lnTo>
                    <a:pt x="165383" y="260290"/>
                  </a:lnTo>
                  <a:lnTo>
                    <a:pt x="165049" y="262433"/>
                  </a:lnTo>
                  <a:lnTo>
                    <a:pt x="164402" y="264509"/>
                  </a:lnTo>
                  <a:lnTo>
                    <a:pt x="163221" y="266938"/>
                  </a:lnTo>
                  <a:lnTo>
                    <a:pt x="161640" y="269119"/>
                  </a:lnTo>
                  <a:lnTo>
                    <a:pt x="159563" y="270700"/>
                  </a:lnTo>
                  <a:lnTo>
                    <a:pt x="157096" y="271663"/>
                  </a:lnTo>
                  <a:lnTo>
                    <a:pt x="155924" y="272539"/>
                  </a:lnTo>
                  <a:lnTo>
                    <a:pt x="155572" y="273863"/>
                  </a:lnTo>
                  <a:lnTo>
                    <a:pt x="155620" y="275520"/>
                  </a:lnTo>
                  <a:lnTo>
                    <a:pt x="155048" y="277035"/>
                  </a:lnTo>
                  <a:lnTo>
                    <a:pt x="152467" y="277654"/>
                  </a:lnTo>
                  <a:lnTo>
                    <a:pt x="148428" y="280597"/>
                  </a:lnTo>
                  <a:lnTo>
                    <a:pt x="139751" y="282464"/>
                  </a:lnTo>
                  <a:lnTo>
                    <a:pt x="137370" y="283750"/>
                  </a:lnTo>
                  <a:lnTo>
                    <a:pt x="135855" y="285407"/>
                  </a:lnTo>
                  <a:lnTo>
                    <a:pt x="134160" y="286912"/>
                  </a:lnTo>
                  <a:lnTo>
                    <a:pt x="133236" y="287283"/>
                  </a:lnTo>
                  <a:lnTo>
                    <a:pt x="132817" y="286569"/>
                  </a:lnTo>
                  <a:lnTo>
                    <a:pt x="132693" y="285960"/>
                  </a:lnTo>
                  <a:lnTo>
                    <a:pt x="133931" y="282045"/>
                  </a:lnTo>
                  <a:lnTo>
                    <a:pt x="133731" y="280416"/>
                  </a:lnTo>
                  <a:lnTo>
                    <a:pt x="133131" y="278835"/>
                  </a:lnTo>
                  <a:lnTo>
                    <a:pt x="133512" y="275739"/>
                  </a:lnTo>
                  <a:lnTo>
                    <a:pt x="135017" y="272834"/>
                  </a:lnTo>
                  <a:lnTo>
                    <a:pt x="135817" y="269634"/>
                  </a:lnTo>
                  <a:lnTo>
                    <a:pt x="136055" y="263462"/>
                  </a:lnTo>
                  <a:lnTo>
                    <a:pt x="137227" y="254860"/>
                  </a:lnTo>
                  <a:lnTo>
                    <a:pt x="137160" y="253832"/>
                  </a:lnTo>
                  <a:lnTo>
                    <a:pt x="136246" y="252669"/>
                  </a:lnTo>
                  <a:lnTo>
                    <a:pt x="132874" y="251727"/>
                  </a:lnTo>
                  <a:lnTo>
                    <a:pt x="131540" y="250841"/>
                  </a:lnTo>
                  <a:lnTo>
                    <a:pt x="132207" y="249117"/>
                  </a:lnTo>
                  <a:lnTo>
                    <a:pt x="133484" y="247945"/>
                  </a:lnTo>
                  <a:lnTo>
                    <a:pt x="135236" y="247993"/>
                  </a:lnTo>
                  <a:lnTo>
                    <a:pt x="136779" y="249088"/>
                  </a:lnTo>
                  <a:lnTo>
                    <a:pt x="142227" y="251346"/>
                  </a:lnTo>
                  <a:lnTo>
                    <a:pt x="145123" y="253241"/>
                  </a:lnTo>
                  <a:lnTo>
                    <a:pt x="147743" y="255603"/>
                  </a:lnTo>
                  <a:close/>
                  <a:moveTo>
                    <a:pt x="210788" y="256156"/>
                  </a:moveTo>
                  <a:lnTo>
                    <a:pt x="210293" y="257546"/>
                  </a:lnTo>
                  <a:lnTo>
                    <a:pt x="209512" y="257156"/>
                  </a:lnTo>
                  <a:lnTo>
                    <a:pt x="208836" y="256527"/>
                  </a:lnTo>
                  <a:lnTo>
                    <a:pt x="207836" y="254422"/>
                  </a:lnTo>
                  <a:lnTo>
                    <a:pt x="207493" y="252879"/>
                  </a:lnTo>
                  <a:lnTo>
                    <a:pt x="209036" y="253746"/>
                  </a:lnTo>
                  <a:lnTo>
                    <a:pt x="209921" y="255279"/>
                  </a:lnTo>
                  <a:lnTo>
                    <a:pt x="210788" y="256156"/>
                  </a:lnTo>
                  <a:close/>
                  <a:moveTo>
                    <a:pt x="204207" y="258937"/>
                  </a:moveTo>
                  <a:lnTo>
                    <a:pt x="200863" y="259109"/>
                  </a:lnTo>
                  <a:lnTo>
                    <a:pt x="199406" y="257870"/>
                  </a:lnTo>
                  <a:lnTo>
                    <a:pt x="197587" y="254232"/>
                  </a:lnTo>
                  <a:lnTo>
                    <a:pt x="199644" y="253441"/>
                  </a:lnTo>
                  <a:lnTo>
                    <a:pt x="201606" y="253651"/>
                  </a:lnTo>
                  <a:lnTo>
                    <a:pt x="203045" y="254936"/>
                  </a:lnTo>
                  <a:lnTo>
                    <a:pt x="204578" y="257375"/>
                  </a:lnTo>
                  <a:lnTo>
                    <a:pt x="204207" y="258937"/>
                  </a:lnTo>
                  <a:close/>
                  <a:moveTo>
                    <a:pt x="203302" y="262976"/>
                  </a:moveTo>
                  <a:lnTo>
                    <a:pt x="205159" y="263928"/>
                  </a:lnTo>
                  <a:lnTo>
                    <a:pt x="207302" y="263547"/>
                  </a:lnTo>
                  <a:lnTo>
                    <a:pt x="209893" y="261395"/>
                  </a:lnTo>
                  <a:lnTo>
                    <a:pt x="212808" y="262176"/>
                  </a:lnTo>
                  <a:lnTo>
                    <a:pt x="214512" y="265347"/>
                  </a:lnTo>
                  <a:lnTo>
                    <a:pt x="215389" y="266538"/>
                  </a:lnTo>
                  <a:lnTo>
                    <a:pt x="215865" y="268605"/>
                  </a:lnTo>
                  <a:lnTo>
                    <a:pt x="215741" y="273567"/>
                  </a:lnTo>
                  <a:lnTo>
                    <a:pt x="215037" y="278063"/>
                  </a:lnTo>
                  <a:lnTo>
                    <a:pt x="215589" y="278987"/>
                  </a:lnTo>
                  <a:lnTo>
                    <a:pt x="216932" y="279797"/>
                  </a:lnTo>
                  <a:lnTo>
                    <a:pt x="218094" y="280788"/>
                  </a:lnTo>
                  <a:lnTo>
                    <a:pt x="219075" y="282064"/>
                  </a:lnTo>
                  <a:lnTo>
                    <a:pt x="219704" y="283483"/>
                  </a:lnTo>
                  <a:lnTo>
                    <a:pt x="219952" y="286931"/>
                  </a:lnTo>
                  <a:lnTo>
                    <a:pt x="221638" y="289836"/>
                  </a:lnTo>
                  <a:lnTo>
                    <a:pt x="221857" y="290970"/>
                  </a:lnTo>
                  <a:lnTo>
                    <a:pt x="221456" y="292160"/>
                  </a:lnTo>
                  <a:lnTo>
                    <a:pt x="218647" y="291932"/>
                  </a:lnTo>
                  <a:lnTo>
                    <a:pt x="218427" y="292932"/>
                  </a:lnTo>
                  <a:lnTo>
                    <a:pt x="218494" y="294170"/>
                  </a:lnTo>
                  <a:lnTo>
                    <a:pt x="217504" y="293389"/>
                  </a:lnTo>
                  <a:lnTo>
                    <a:pt x="215856" y="290551"/>
                  </a:lnTo>
                  <a:lnTo>
                    <a:pt x="214351" y="289360"/>
                  </a:lnTo>
                  <a:lnTo>
                    <a:pt x="214818" y="293961"/>
                  </a:lnTo>
                  <a:lnTo>
                    <a:pt x="215313" y="296161"/>
                  </a:lnTo>
                  <a:lnTo>
                    <a:pt x="215398" y="298380"/>
                  </a:lnTo>
                  <a:lnTo>
                    <a:pt x="212798" y="296685"/>
                  </a:lnTo>
                  <a:lnTo>
                    <a:pt x="209693" y="295637"/>
                  </a:lnTo>
                  <a:lnTo>
                    <a:pt x="208836" y="294732"/>
                  </a:lnTo>
                  <a:lnTo>
                    <a:pt x="209122" y="291855"/>
                  </a:lnTo>
                  <a:lnTo>
                    <a:pt x="209065" y="290427"/>
                  </a:lnTo>
                  <a:lnTo>
                    <a:pt x="207674" y="287398"/>
                  </a:lnTo>
                  <a:lnTo>
                    <a:pt x="209302" y="280845"/>
                  </a:lnTo>
                  <a:lnTo>
                    <a:pt x="209265" y="279502"/>
                  </a:lnTo>
                  <a:lnTo>
                    <a:pt x="208988" y="278159"/>
                  </a:lnTo>
                  <a:lnTo>
                    <a:pt x="207702" y="275501"/>
                  </a:lnTo>
                  <a:lnTo>
                    <a:pt x="205664" y="273272"/>
                  </a:lnTo>
                  <a:lnTo>
                    <a:pt x="204416" y="273272"/>
                  </a:lnTo>
                  <a:lnTo>
                    <a:pt x="201397" y="274834"/>
                  </a:lnTo>
                  <a:lnTo>
                    <a:pt x="199863" y="274320"/>
                  </a:lnTo>
                  <a:lnTo>
                    <a:pt x="198958" y="268176"/>
                  </a:lnTo>
                  <a:lnTo>
                    <a:pt x="197739" y="262214"/>
                  </a:lnTo>
                  <a:lnTo>
                    <a:pt x="196796" y="260690"/>
                  </a:lnTo>
                  <a:lnTo>
                    <a:pt x="196196" y="259089"/>
                  </a:lnTo>
                  <a:lnTo>
                    <a:pt x="196796" y="257765"/>
                  </a:lnTo>
                  <a:lnTo>
                    <a:pt x="197958" y="258308"/>
                  </a:lnTo>
                  <a:lnTo>
                    <a:pt x="199616" y="259880"/>
                  </a:lnTo>
                  <a:lnTo>
                    <a:pt x="201616" y="260785"/>
                  </a:lnTo>
                  <a:lnTo>
                    <a:pt x="202616" y="261576"/>
                  </a:lnTo>
                  <a:lnTo>
                    <a:pt x="203302" y="262976"/>
                  </a:lnTo>
                  <a:close/>
                  <a:moveTo>
                    <a:pt x="77314" y="258032"/>
                  </a:moveTo>
                  <a:lnTo>
                    <a:pt x="77896" y="259461"/>
                  </a:lnTo>
                  <a:lnTo>
                    <a:pt x="77143" y="261614"/>
                  </a:lnTo>
                  <a:lnTo>
                    <a:pt x="76505" y="262080"/>
                  </a:lnTo>
                  <a:lnTo>
                    <a:pt x="75648" y="261185"/>
                  </a:lnTo>
                  <a:lnTo>
                    <a:pt x="73819" y="260556"/>
                  </a:lnTo>
                  <a:lnTo>
                    <a:pt x="73695" y="259394"/>
                  </a:lnTo>
                  <a:lnTo>
                    <a:pt x="74657" y="259423"/>
                  </a:lnTo>
                  <a:lnTo>
                    <a:pt x="76410" y="258289"/>
                  </a:lnTo>
                  <a:lnTo>
                    <a:pt x="77314" y="258032"/>
                  </a:lnTo>
                  <a:close/>
                  <a:moveTo>
                    <a:pt x="9144" y="341262"/>
                  </a:moveTo>
                  <a:lnTo>
                    <a:pt x="6668" y="343205"/>
                  </a:lnTo>
                  <a:lnTo>
                    <a:pt x="6934" y="340805"/>
                  </a:lnTo>
                  <a:lnTo>
                    <a:pt x="7658" y="338547"/>
                  </a:lnTo>
                  <a:lnTo>
                    <a:pt x="10173" y="333908"/>
                  </a:lnTo>
                  <a:lnTo>
                    <a:pt x="11992" y="332480"/>
                  </a:lnTo>
                  <a:lnTo>
                    <a:pt x="14983" y="328831"/>
                  </a:lnTo>
                  <a:lnTo>
                    <a:pt x="16679" y="327060"/>
                  </a:lnTo>
                  <a:lnTo>
                    <a:pt x="20736" y="323564"/>
                  </a:lnTo>
                  <a:lnTo>
                    <a:pt x="24470" y="319735"/>
                  </a:lnTo>
                  <a:lnTo>
                    <a:pt x="25728" y="319449"/>
                  </a:lnTo>
                  <a:lnTo>
                    <a:pt x="27108" y="319392"/>
                  </a:lnTo>
                  <a:lnTo>
                    <a:pt x="28194" y="318954"/>
                  </a:lnTo>
                  <a:lnTo>
                    <a:pt x="30632" y="316887"/>
                  </a:lnTo>
                  <a:lnTo>
                    <a:pt x="36757" y="309991"/>
                  </a:lnTo>
                  <a:lnTo>
                    <a:pt x="41825" y="304848"/>
                  </a:lnTo>
                  <a:lnTo>
                    <a:pt x="47016" y="298342"/>
                  </a:lnTo>
                  <a:lnTo>
                    <a:pt x="49492" y="296446"/>
                  </a:lnTo>
                  <a:lnTo>
                    <a:pt x="50149" y="295751"/>
                  </a:lnTo>
                  <a:lnTo>
                    <a:pt x="54931" y="289750"/>
                  </a:lnTo>
                  <a:lnTo>
                    <a:pt x="56426" y="288874"/>
                  </a:lnTo>
                  <a:lnTo>
                    <a:pt x="58122" y="288246"/>
                  </a:lnTo>
                  <a:lnTo>
                    <a:pt x="59265" y="287436"/>
                  </a:lnTo>
                  <a:lnTo>
                    <a:pt x="60274" y="286417"/>
                  </a:lnTo>
                  <a:lnTo>
                    <a:pt x="61960" y="283807"/>
                  </a:lnTo>
                  <a:lnTo>
                    <a:pt x="62646" y="280749"/>
                  </a:lnTo>
                  <a:lnTo>
                    <a:pt x="62218" y="279025"/>
                  </a:lnTo>
                  <a:lnTo>
                    <a:pt x="61265" y="276482"/>
                  </a:lnTo>
                  <a:lnTo>
                    <a:pt x="62455" y="273005"/>
                  </a:lnTo>
                  <a:lnTo>
                    <a:pt x="63398" y="271405"/>
                  </a:lnTo>
                  <a:lnTo>
                    <a:pt x="66733" y="264338"/>
                  </a:lnTo>
                  <a:lnTo>
                    <a:pt x="67695" y="262909"/>
                  </a:lnTo>
                  <a:lnTo>
                    <a:pt x="69085" y="263804"/>
                  </a:lnTo>
                  <a:lnTo>
                    <a:pt x="69275" y="265071"/>
                  </a:lnTo>
                  <a:lnTo>
                    <a:pt x="68590" y="268053"/>
                  </a:lnTo>
                  <a:lnTo>
                    <a:pt x="68532" y="269548"/>
                  </a:lnTo>
                  <a:lnTo>
                    <a:pt x="69323" y="271062"/>
                  </a:lnTo>
                  <a:lnTo>
                    <a:pt x="68371" y="273567"/>
                  </a:lnTo>
                  <a:lnTo>
                    <a:pt x="70761" y="280216"/>
                  </a:lnTo>
                  <a:lnTo>
                    <a:pt x="72590" y="284416"/>
                  </a:lnTo>
                  <a:lnTo>
                    <a:pt x="72657" y="285807"/>
                  </a:lnTo>
                  <a:lnTo>
                    <a:pt x="70199" y="288322"/>
                  </a:lnTo>
                  <a:lnTo>
                    <a:pt x="68742" y="289084"/>
                  </a:lnTo>
                  <a:lnTo>
                    <a:pt x="65590" y="289760"/>
                  </a:lnTo>
                  <a:lnTo>
                    <a:pt x="64170" y="290493"/>
                  </a:lnTo>
                  <a:lnTo>
                    <a:pt x="61913" y="292532"/>
                  </a:lnTo>
                  <a:lnTo>
                    <a:pt x="60503" y="295218"/>
                  </a:lnTo>
                  <a:lnTo>
                    <a:pt x="60150" y="296608"/>
                  </a:lnTo>
                  <a:lnTo>
                    <a:pt x="59427" y="297675"/>
                  </a:lnTo>
                  <a:lnTo>
                    <a:pt x="52930" y="299495"/>
                  </a:lnTo>
                  <a:lnTo>
                    <a:pt x="49882" y="300685"/>
                  </a:lnTo>
                  <a:lnTo>
                    <a:pt x="48492" y="301580"/>
                  </a:lnTo>
                  <a:lnTo>
                    <a:pt x="47759" y="303038"/>
                  </a:lnTo>
                  <a:lnTo>
                    <a:pt x="48273" y="305610"/>
                  </a:lnTo>
                  <a:lnTo>
                    <a:pt x="42815" y="314877"/>
                  </a:lnTo>
                  <a:lnTo>
                    <a:pt x="41072" y="317297"/>
                  </a:lnTo>
                  <a:lnTo>
                    <a:pt x="39214" y="319364"/>
                  </a:lnTo>
                  <a:lnTo>
                    <a:pt x="36929" y="320830"/>
                  </a:lnTo>
                  <a:lnTo>
                    <a:pt x="33719" y="321726"/>
                  </a:lnTo>
                  <a:lnTo>
                    <a:pt x="31166" y="323517"/>
                  </a:lnTo>
                  <a:lnTo>
                    <a:pt x="29433" y="326689"/>
                  </a:lnTo>
                  <a:lnTo>
                    <a:pt x="27299" y="329546"/>
                  </a:lnTo>
                  <a:lnTo>
                    <a:pt x="24603" y="331670"/>
                  </a:lnTo>
                  <a:lnTo>
                    <a:pt x="21689" y="333537"/>
                  </a:lnTo>
                  <a:lnTo>
                    <a:pt x="19022" y="334899"/>
                  </a:lnTo>
                  <a:lnTo>
                    <a:pt x="16136" y="335861"/>
                  </a:lnTo>
                  <a:lnTo>
                    <a:pt x="15269" y="337109"/>
                  </a:lnTo>
                  <a:lnTo>
                    <a:pt x="14659" y="338652"/>
                  </a:lnTo>
                  <a:lnTo>
                    <a:pt x="13383" y="339376"/>
                  </a:lnTo>
                  <a:lnTo>
                    <a:pt x="11868" y="339785"/>
                  </a:lnTo>
                  <a:lnTo>
                    <a:pt x="9144" y="341262"/>
                  </a:lnTo>
                  <a:close/>
                  <a:moveTo>
                    <a:pt x="181452" y="264595"/>
                  </a:moveTo>
                  <a:lnTo>
                    <a:pt x="183014" y="268186"/>
                  </a:lnTo>
                  <a:lnTo>
                    <a:pt x="180899" y="268167"/>
                  </a:lnTo>
                  <a:lnTo>
                    <a:pt x="180127" y="265557"/>
                  </a:lnTo>
                  <a:lnTo>
                    <a:pt x="181033" y="264709"/>
                  </a:lnTo>
                  <a:lnTo>
                    <a:pt x="181452" y="264595"/>
                  </a:lnTo>
                  <a:close/>
                  <a:moveTo>
                    <a:pt x="171117" y="314106"/>
                  </a:moveTo>
                  <a:lnTo>
                    <a:pt x="170088" y="314820"/>
                  </a:lnTo>
                  <a:lnTo>
                    <a:pt x="169669" y="313039"/>
                  </a:lnTo>
                  <a:lnTo>
                    <a:pt x="169965" y="310639"/>
                  </a:lnTo>
                  <a:lnTo>
                    <a:pt x="172012" y="302257"/>
                  </a:lnTo>
                  <a:lnTo>
                    <a:pt x="171545" y="300161"/>
                  </a:lnTo>
                  <a:lnTo>
                    <a:pt x="174965" y="295485"/>
                  </a:lnTo>
                  <a:lnTo>
                    <a:pt x="177070" y="291103"/>
                  </a:lnTo>
                  <a:lnTo>
                    <a:pt x="180242" y="286493"/>
                  </a:lnTo>
                  <a:lnTo>
                    <a:pt x="180642" y="284102"/>
                  </a:lnTo>
                  <a:lnTo>
                    <a:pt x="183452" y="279540"/>
                  </a:lnTo>
                  <a:lnTo>
                    <a:pt x="186071" y="273244"/>
                  </a:lnTo>
                  <a:lnTo>
                    <a:pt x="185928" y="271158"/>
                  </a:lnTo>
                  <a:lnTo>
                    <a:pt x="186604" y="270119"/>
                  </a:lnTo>
                  <a:lnTo>
                    <a:pt x="186986" y="268538"/>
                  </a:lnTo>
                  <a:lnTo>
                    <a:pt x="187062" y="267195"/>
                  </a:lnTo>
                  <a:lnTo>
                    <a:pt x="188986" y="264852"/>
                  </a:lnTo>
                  <a:lnTo>
                    <a:pt x="189491" y="266376"/>
                  </a:lnTo>
                  <a:lnTo>
                    <a:pt x="188919" y="269367"/>
                  </a:lnTo>
                  <a:lnTo>
                    <a:pt x="189015" y="270805"/>
                  </a:lnTo>
                  <a:lnTo>
                    <a:pt x="189348" y="271481"/>
                  </a:lnTo>
                  <a:lnTo>
                    <a:pt x="189367" y="274263"/>
                  </a:lnTo>
                  <a:lnTo>
                    <a:pt x="188681" y="278530"/>
                  </a:lnTo>
                  <a:lnTo>
                    <a:pt x="189309" y="283455"/>
                  </a:lnTo>
                  <a:lnTo>
                    <a:pt x="188071" y="288465"/>
                  </a:lnTo>
                  <a:lnTo>
                    <a:pt x="186662" y="290713"/>
                  </a:lnTo>
                  <a:lnTo>
                    <a:pt x="184576" y="292303"/>
                  </a:lnTo>
                  <a:lnTo>
                    <a:pt x="182299" y="293294"/>
                  </a:lnTo>
                  <a:lnTo>
                    <a:pt x="179937" y="295789"/>
                  </a:lnTo>
                  <a:lnTo>
                    <a:pt x="178413" y="298704"/>
                  </a:lnTo>
                  <a:lnTo>
                    <a:pt x="178165" y="301361"/>
                  </a:lnTo>
                  <a:lnTo>
                    <a:pt x="174413" y="310315"/>
                  </a:lnTo>
                  <a:lnTo>
                    <a:pt x="171117" y="314106"/>
                  </a:lnTo>
                  <a:close/>
                  <a:moveTo>
                    <a:pt x="164716" y="324478"/>
                  </a:moveTo>
                  <a:lnTo>
                    <a:pt x="162945" y="324764"/>
                  </a:lnTo>
                  <a:lnTo>
                    <a:pt x="161077" y="324612"/>
                  </a:lnTo>
                  <a:lnTo>
                    <a:pt x="159820" y="323288"/>
                  </a:lnTo>
                  <a:lnTo>
                    <a:pt x="157649" y="317592"/>
                  </a:lnTo>
                  <a:lnTo>
                    <a:pt x="155124" y="316201"/>
                  </a:lnTo>
                  <a:lnTo>
                    <a:pt x="152238" y="315154"/>
                  </a:lnTo>
                  <a:lnTo>
                    <a:pt x="150791" y="314268"/>
                  </a:lnTo>
                  <a:lnTo>
                    <a:pt x="149514" y="313201"/>
                  </a:lnTo>
                  <a:lnTo>
                    <a:pt x="145456" y="307515"/>
                  </a:lnTo>
                  <a:lnTo>
                    <a:pt x="145152" y="304038"/>
                  </a:lnTo>
                  <a:lnTo>
                    <a:pt x="145847" y="302066"/>
                  </a:lnTo>
                  <a:lnTo>
                    <a:pt x="147076" y="300304"/>
                  </a:lnTo>
                  <a:lnTo>
                    <a:pt x="148467" y="299828"/>
                  </a:lnTo>
                  <a:lnTo>
                    <a:pt x="151810" y="299761"/>
                  </a:lnTo>
                  <a:lnTo>
                    <a:pt x="153543" y="299533"/>
                  </a:lnTo>
                  <a:lnTo>
                    <a:pt x="157353" y="296923"/>
                  </a:lnTo>
                  <a:lnTo>
                    <a:pt x="157620" y="295894"/>
                  </a:lnTo>
                  <a:lnTo>
                    <a:pt x="157649" y="291598"/>
                  </a:lnTo>
                  <a:lnTo>
                    <a:pt x="157268" y="288598"/>
                  </a:lnTo>
                  <a:lnTo>
                    <a:pt x="156315" y="285664"/>
                  </a:lnTo>
                  <a:lnTo>
                    <a:pt x="157344" y="284321"/>
                  </a:lnTo>
                  <a:lnTo>
                    <a:pt x="158696" y="282997"/>
                  </a:lnTo>
                  <a:lnTo>
                    <a:pt x="160097" y="280406"/>
                  </a:lnTo>
                  <a:lnTo>
                    <a:pt x="160363" y="278587"/>
                  </a:lnTo>
                  <a:lnTo>
                    <a:pt x="160392" y="276682"/>
                  </a:lnTo>
                  <a:lnTo>
                    <a:pt x="160754" y="275320"/>
                  </a:lnTo>
                  <a:lnTo>
                    <a:pt x="161849" y="274634"/>
                  </a:lnTo>
                  <a:lnTo>
                    <a:pt x="167126" y="272558"/>
                  </a:lnTo>
                  <a:lnTo>
                    <a:pt x="168060" y="272415"/>
                  </a:lnTo>
                  <a:lnTo>
                    <a:pt x="174851" y="274339"/>
                  </a:lnTo>
                  <a:lnTo>
                    <a:pt x="176242" y="277235"/>
                  </a:lnTo>
                  <a:lnTo>
                    <a:pt x="176375" y="278187"/>
                  </a:lnTo>
                  <a:lnTo>
                    <a:pt x="175317" y="281397"/>
                  </a:lnTo>
                  <a:lnTo>
                    <a:pt x="174374" y="283550"/>
                  </a:lnTo>
                  <a:lnTo>
                    <a:pt x="172088" y="286883"/>
                  </a:lnTo>
                  <a:lnTo>
                    <a:pt x="170383" y="290484"/>
                  </a:lnTo>
                  <a:lnTo>
                    <a:pt x="169116" y="295903"/>
                  </a:lnTo>
                  <a:lnTo>
                    <a:pt x="168316" y="297666"/>
                  </a:lnTo>
                  <a:lnTo>
                    <a:pt x="166183" y="301057"/>
                  </a:lnTo>
                  <a:lnTo>
                    <a:pt x="165535" y="302914"/>
                  </a:lnTo>
                  <a:lnTo>
                    <a:pt x="165554" y="306943"/>
                  </a:lnTo>
                  <a:lnTo>
                    <a:pt x="165192" y="308429"/>
                  </a:lnTo>
                  <a:lnTo>
                    <a:pt x="165211" y="309858"/>
                  </a:lnTo>
                  <a:lnTo>
                    <a:pt x="169440" y="316573"/>
                  </a:lnTo>
                  <a:lnTo>
                    <a:pt x="169802" y="317630"/>
                  </a:lnTo>
                  <a:lnTo>
                    <a:pt x="169764" y="318830"/>
                  </a:lnTo>
                  <a:lnTo>
                    <a:pt x="169040" y="320326"/>
                  </a:lnTo>
                  <a:lnTo>
                    <a:pt x="167307" y="322907"/>
                  </a:lnTo>
                  <a:lnTo>
                    <a:pt x="166335" y="323812"/>
                  </a:lnTo>
                  <a:lnTo>
                    <a:pt x="164716" y="324478"/>
                  </a:lnTo>
                  <a:close/>
                  <a:moveTo>
                    <a:pt x="151848" y="286521"/>
                  </a:moveTo>
                  <a:lnTo>
                    <a:pt x="151105" y="286893"/>
                  </a:lnTo>
                  <a:lnTo>
                    <a:pt x="150448" y="286845"/>
                  </a:lnTo>
                  <a:lnTo>
                    <a:pt x="148876" y="287817"/>
                  </a:lnTo>
                  <a:lnTo>
                    <a:pt x="148295" y="285998"/>
                  </a:lnTo>
                  <a:lnTo>
                    <a:pt x="148857" y="282892"/>
                  </a:lnTo>
                  <a:lnTo>
                    <a:pt x="151219" y="280521"/>
                  </a:lnTo>
                  <a:lnTo>
                    <a:pt x="151819" y="279778"/>
                  </a:lnTo>
                  <a:lnTo>
                    <a:pt x="152458" y="279340"/>
                  </a:lnTo>
                  <a:lnTo>
                    <a:pt x="153229" y="279292"/>
                  </a:lnTo>
                  <a:lnTo>
                    <a:pt x="153972" y="280216"/>
                  </a:lnTo>
                  <a:lnTo>
                    <a:pt x="154181" y="281616"/>
                  </a:lnTo>
                  <a:lnTo>
                    <a:pt x="152686" y="285845"/>
                  </a:lnTo>
                  <a:lnTo>
                    <a:pt x="151848" y="286521"/>
                  </a:lnTo>
                  <a:close/>
                  <a:moveTo>
                    <a:pt x="196405" y="282921"/>
                  </a:moveTo>
                  <a:lnTo>
                    <a:pt x="195663" y="283045"/>
                  </a:lnTo>
                  <a:lnTo>
                    <a:pt x="196901" y="280206"/>
                  </a:lnTo>
                  <a:lnTo>
                    <a:pt x="197882" y="280616"/>
                  </a:lnTo>
                  <a:lnTo>
                    <a:pt x="198177" y="280930"/>
                  </a:lnTo>
                  <a:lnTo>
                    <a:pt x="198149" y="282207"/>
                  </a:lnTo>
                  <a:lnTo>
                    <a:pt x="196405" y="282921"/>
                  </a:lnTo>
                  <a:close/>
                  <a:moveTo>
                    <a:pt x="78781" y="286160"/>
                  </a:moveTo>
                  <a:lnTo>
                    <a:pt x="75486" y="286988"/>
                  </a:lnTo>
                  <a:lnTo>
                    <a:pt x="74724" y="284388"/>
                  </a:lnTo>
                  <a:lnTo>
                    <a:pt x="77058" y="281997"/>
                  </a:lnTo>
                  <a:lnTo>
                    <a:pt x="79677" y="282959"/>
                  </a:lnTo>
                  <a:lnTo>
                    <a:pt x="81239" y="283893"/>
                  </a:lnTo>
                  <a:lnTo>
                    <a:pt x="80506" y="284740"/>
                  </a:lnTo>
                  <a:lnTo>
                    <a:pt x="78781" y="286160"/>
                  </a:lnTo>
                  <a:close/>
                  <a:moveTo>
                    <a:pt x="233125" y="301580"/>
                  </a:moveTo>
                  <a:lnTo>
                    <a:pt x="232658" y="302333"/>
                  </a:lnTo>
                  <a:lnTo>
                    <a:pt x="232020" y="300780"/>
                  </a:lnTo>
                  <a:lnTo>
                    <a:pt x="230467" y="299323"/>
                  </a:lnTo>
                  <a:lnTo>
                    <a:pt x="228971" y="296846"/>
                  </a:lnTo>
                  <a:lnTo>
                    <a:pt x="227915" y="296075"/>
                  </a:lnTo>
                  <a:lnTo>
                    <a:pt x="228638" y="294113"/>
                  </a:lnTo>
                  <a:lnTo>
                    <a:pt x="228705" y="290922"/>
                  </a:lnTo>
                  <a:lnTo>
                    <a:pt x="230191" y="289465"/>
                  </a:lnTo>
                  <a:lnTo>
                    <a:pt x="230877" y="289036"/>
                  </a:lnTo>
                  <a:lnTo>
                    <a:pt x="232001" y="287484"/>
                  </a:lnTo>
                  <a:lnTo>
                    <a:pt x="232506" y="287398"/>
                  </a:lnTo>
                  <a:lnTo>
                    <a:pt x="232982" y="288693"/>
                  </a:lnTo>
                  <a:lnTo>
                    <a:pt x="231972" y="292656"/>
                  </a:lnTo>
                  <a:lnTo>
                    <a:pt x="233486" y="297342"/>
                  </a:lnTo>
                  <a:lnTo>
                    <a:pt x="232972" y="300266"/>
                  </a:lnTo>
                  <a:lnTo>
                    <a:pt x="233192" y="300923"/>
                  </a:lnTo>
                  <a:lnTo>
                    <a:pt x="233125" y="301580"/>
                  </a:lnTo>
                  <a:close/>
                  <a:moveTo>
                    <a:pt x="203826" y="305010"/>
                  </a:moveTo>
                  <a:lnTo>
                    <a:pt x="203568" y="306000"/>
                  </a:lnTo>
                  <a:lnTo>
                    <a:pt x="201463" y="305924"/>
                  </a:lnTo>
                  <a:lnTo>
                    <a:pt x="200711" y="306076"/>
                  </a:lnTo>
                  <a:lnTo>
                    <a:pt x="198730" y="308610"/>
                  </a:lnTo>
                  <a:lnTo>
                    <a:pt x="197568" y="309248"/>
                  </a:lnTo>
                  <a:lnTo>
                    <a:pt x="191224" y="310077"/>
                  </a:lnTo>
                  <a:lnTo>
                    <a:pt x="186233" y="309410"/>
                  </a:lnTo>
                  <a:lnTo>
                    <a:pt x="184518" y="308019"/>
                  </a:lnTo>
                  <a:lnTo>
                    <a:pt x="183404" y="305724"/>
                  </a:lnTo>
                  <a:lnTo>
                    <a:pt x="183062" y="304209"/>
                  </a:lnTo>
                  <a:lnTo>
                    <a:pt x="184318" y="302552"/>
                  </a:lnTo>
                  <a:lnTo>
                    <a:pt x="185519" y="301457"/>
                  </a:lnTo>
                  <a:lnTo>
                    <a:pt x="189557" y="299285"/>
                  </a:lnTo>
                  <a:lnTo>
                    <a:pt x="190472" y="297637"/>
                  </a:lnTo>
                  <a:lnTo>
                    <a:pt x="192587" y="295647"/>
                  </a:lnTo>
                  <a:lnTo>
                    <a:pt x="196939" y="294980"/>
                  </a:lnTo>
                  <a:lnTo>
                    <a:pt x="197358" y="295475"/>
                  </a:lnTo>
                  <a:lnTo>
                    <a:pt x="197939" y="295789"/>
                  </a:lnTo>
                  <a:lnTo>
                    <a:pt x="198816" y="295875"/>
                  </a:lnTo>
                  <a:lnTo>
                    <a:pt x="200978" y="297513"/>
                  </a:lnTo>
                  <a:lnTo>
                    <a:pt x="203397" y="298561"/>
                  </a:lnTo>
                  <a:lnTo>
                    <a:pt x="202807" y="302533"/>
                  </a:lnTo>
                  <a:lnTo>
                    <a:pt x="203531" y="303876"/>
                  </a:lnTo>
                  <a:lnTo>
                    <a:pt x="203826" y="305010"/>
                  </a:lnTo>
                  <a:close/>
                  <a:moveTo>
                    <a:pt x="222190" y="299752"/>
                  </a:moveTo>
                  <a:lnTo>
                    <a:pt x="222371" y="301085"/>
                  </a:lnTo>
                  <a:lnTo>
                    <a:pt x="218942" y="297571"/>
                  </a:lnTo>
                  <a:lnTo>
                    <a:pt x="218247" y="295084"/>
                  </a:lnTo>
                  <a:lnTo>
                    <a:pt x="219390" y="295189"/>
                  </a:lnTo>
                  <a:lnTo>
                    <a:pt x="220856" y="296142"/>
                  </a:lnTo>
                  <a:lnTo>
                    <a:pt x="222190" y="299752"/>
                  </a:lnTo>
                  <a:close/>
                  <a:moveTo>
                    <a:pt x="242993" y="305581"/>
                  </a:moveTo>
                  <a:lnTo>
                    <a:pt x="242659" y="305724"/>
                  </a:lnTo>
                  <a:lnTo>
                    <a:pt x="241173" y="303628"/>
                  </a:lnTo>
                  <a:lnTo>
                    <a:pt x="241373" y="301247"/>
                  </a:lnTo>
                  <a:lnTo>
                    <a:pt x="243383" y="297685"/>
                  </a:lnTo>
                  <a:lnTo>
                    <a:pt x="244869" y="300799"/>
                  </a:lnTo>
                  <a:lnTo>
                    <a:pt x="244850" y="302209"/>
                  </a:lnTo>
                  <a:lnTo>
                    <a:pt x="244640" y="302904"/>
                  </a:lnTo>
                  <a:lnTo>
                    <a:pt x="246031" y="304667"/>
                  </a:lnTo>
                  <a:lnTo>
                    <a:pt x="245069" y="305533"/>
                  </a:lnTo>
                  <a:lnTo>
                    <a:pt x="242993" y="305581"/>
                  </a:lnTo>
                  <a:close/>
                  <a:moveTo>
                    <a:pt x="241573" y="317563"/>
                  </a:moveTo>
                  <a:lnTo>
                    <a:pt x="243754" y="319183"/>
                  </a:lnTo>
                  <a:lnTo>
                    <a:pt x="246583" y="318754"/>
                  </a:lnTo>
                  <a:lnTo>
                    <a:pt x="246545" y="322840"/>
                  </a:lnTo>
                  <a:lnTo>
                    <a:pt x="247002" y="324031"/>
                  </a:lnTo>
                  <a:lnTo>
                    <a:pt x="249565" y="327488"/>
                  </a:lnTo>
                  <a:lnTo>
                    <a:pt x="249965" y="330375"/>
                  </a:lnTo>
                  <a:lnTo>
                    <a:pt x="248451" y="333080"/>
                  </a:lnTo>
                  <a:lnTo>
                    <a:pt x="247317" y="334366"/>
                  </a:lnTo>
                  <a:lnTo>
                    <a:pt x="245202" y="336214"/>
                  </a:lnTo>
                  <a:lnTo>
                    <a:pt x="245155" y="337061"/>
                  </a:lnTo>
                  <a:lnTo>
                    <a:pt x="246050" y="338023"/>
                  </a:lnTo>
                  <a:lnTo>
                    <a:pt x="248974" y="338576"/>
                  </a:lnTo>
                  <a:lnTo>
                    <a:pt x="251184" y="340062"/>
                  </a:lnTo>
                  <a:lnTo>
                    <a:pt x="251575" y="344281"/>
                  </a:lnTo>
                  <a:lnTo>
                    <a:pt x="253689" y="347605"/>
                  </a:lnTo>
                  <a:lnTo>
                    <a:pt x="253632" y="349053"/>
                  </a:lnTo>
                  <a:lnTo>
                    <a:pt x="252794" y="354997"/>
                  </a:lnTo>
                  <a:lnTo>
                    <a:pt x="253061" y="357530"/>
                  </a:lnTo>
                  <a:lnTo>
                    <a:pt x="254641" y="359559"/>
                  </a:lnTo>
                  <a:lnTo>
                    <a:pt x="255975" y="360416"/>
                  </a:lnTo>
                  <a:lnTo>
                    <a:pt x="256661" y="361693"/>
                  </a:lnTo>
                  <a:lnTo>
                    <a:pt x="257280" y="365188"/>
                  </a:lnTo>
                  <a:lnTo>
                    <a:pt x="257166" y="371122"/>
                  </a:lnTo>
                  <a:lnTo>
                    <a:pt x="256966" y="373199"/>
                  </a:lnTo>
                  <a:lnTo>
                    <a:pt x="256032" y="375123"/>
                  </a:lnTo>
                  <a:lnTo>
                    <a:pt x="253146" y="379495"/>
                  </a:lnTo>
                  <a:lnTo>
                    <a:pt x="249279" y="382972"/>
                  </a:lnTo>
                  <a:lnTo>
                    <a:pt x="247212" y="382743"/>
                  </a:lnTo>
                  <a:lnTo>
                    <a:pt x="246555" y="383772"/>
                  </a:lnTo>
                  <a:lnTo>
                    <a:pt x="247841" y="386944"/>
                  </a:lnTo>
                  <a:lnTo>
                    <a:pt x="247326" y="393640"/>
                  </a:lnTo>
                  <a:lnTo>
                    <a:pt x="246479" y="398278"/>
                  </a:lnTo>
                  <a:lnTo>
                    <a:pt x="245221" y="395926"/>
                  </a:lnTo>
                  <a:lnTo>
                    <a:pt x="244345" y="393468"/>
                  </a:lnTo>
                  <a:lnTo>
                    <a:pt x="243554" y="386953"/>
                  </a:lnTo>
                  <a:lnTo>
                    <a:pt x="242564" y="384019"/>
                  </a:lnTo>
                  <a:lnTo>
                    <a:pt x="241011" y="381333"/>
                  </a:lnTo>
                  <a:lnTo>
                    <a:pt x="240392" y="378933"/>
                  </a:lnTo>
                  <a:lnTo>
                    <a:pt x="238783" y="376695"/>
                  </a:lnTo>
                  <a:lnTo>
                    <a:pt x="236725" y="370904"/>
                  </a:lnTo>
                  <a:lnTo>
                    <a:pt x="235363" y="371199"/>
                  </a:lnTo>
                  <a:lnTo>
                    <a:pt x="233106" y="372789"/>
                  </a:lnTo>
                  <a:lnTo>
                    <a:pt x="232601" y="373875"/>
                  </a:lnTo>
                  <a:lnTo>
                    <a:pt x="232334" y="375523"/>
                  </a:lnTo>
                  <a:lnTo>
                    <a:pt x="231810" y="377009"/>
                  </a:lnTo>
                  <a:lnTo>
                    <a:pt x="229181" y="379381"/>
                  </a:lnTo>
                  <a:lnTo>
                    <a:pt x="227105" y="382200"/>
                  </a:lnTo>
                  <a:lnTo>
                    <a:pt x="225400" y="385286"/>
                  </a:lnTo>
                  <a:lnTo>
                    <a:pt x="224857" y="388115"/>
                  </a:lnTo>
                  <a:lnTo>
                    <a:pt x="226248" y="390325"/>
                  </a:lnTo>
                  <a:lnTo>
                    <a:pt x="227676" y="391220"/>
                  </a:lnTo>
                  <a:lnTo>
                    <a:pt x="229762" y="393202"/>
                  </a:lnTo>
                  <a:lnTo>
                    <a:pt x="230400" y="394106"/>
                  </a:lnTo>
                  <a:lnTo>
                    <a:pt x="232591" y="400536"/>
                  </a:lnTo>
                  <a:lnTo>
                    <a:pt x="232515" y="407118"/>
                  </a:lnTo>
                  <a:lnTo>
                    <a:pt x="230915" y="410013"/>
                  </a:lnTo>
                  <a:lnTo>
                    <a:pt x="226848" y="415509"/>
                  </a:lnTo>
                  <a:lnTo>
                    <a:pt x="223914" y="417252"/>
                  </a:lnTo>
                  <a:lnTo>
                    <a:pt x="222352" y="416366"/>
                  </a:lnTo>
                  <a:lnTo>
                    <a:pt x="221095" y="413033"/>
                  </a:lnTo>
                  <a:lnTo>
                    <a:pt x="220895" y="411661"/>
                  </a:lnTo>
                  <a:lnTo>
                    <a:pt x="221742" y="408527"/>
                  </a:lnTo>
                  <a:lnTo>
                    <a:pt x="221838" y="405660"/>
                  </a:lnTo>
                  <a:lnTo>
                    <a:pt x="220847" y="404689"/>
                  </a:lnTo>
                  <a:lnTo>
                    <a:pt x="219770" y="404879"/>
                  </a:lnTo>
                  <a:lnTo>
                    <a:pt x="219313" y="405289"/>
                  </a:lnTo>
                  <a:lnTo>
                    <a:pt x="216694" y="409051"/>
                  </a:lnTo>
                  <a:lnTo>
                    <a:pt x="215608" y="410003"/>
                  </a:lnTo>
                  <a:lnTo>
                    <a:pt x="213999" y="410137"/>
                  </a:lnTo>
                  <a:lnTo>
                    <a:pt x="212722" y="409880"/>
                  </a:lnTo>
                  <a:lnTo>
                    <a:pt x="204950" y="406594"/>
                  </a:lnTo>
                  <a:lnTo>
                    <a:pt x="198597" y="403355"/>
                  </a:lnTo>
                  <a:lnTo>
                    <a:pt x="193624" y="400326"/>
                  </a:lnTo>
                  <a:lnTo>
                    <a:pt x="190024" y="395754"/>
                  </a:lnTo>
                  <a:lnTo>
                    <a:pt x="189272" y="392335"/>
                  </a:lnTo>
                  <a:lnTo>
                    <a:pt x="189224" y="388753"/>
                  </a:lnTo>
                  <a:lnTo>
                    <a:pt x="187614" y="383505"/>
                  </a:lnTo>
                  <a:lnTo>
                    <a:pt x="187423" y="381714"/>
                  </a:lnTo>
                  <a:lnTo>
                    <a:pt x="187538" y="380000"/>
                  </a:lnTo>
                  <a:lnTo>
                    <a:pt x="189148" y="376781"/>
                  </a:lnTo>
                  <a:lnTo>
                    <a:pt x="191081" y="375152"/>
                  </a:lnTo>
                  <a:lnTo>
                    <a:pt x="192167" y="373980"/>
                  </a:lnTo>
                  <a:lnTo>
                    <a:pt x="193034" y="372685"/>
                  </a:lnTo>
                  <a:lnTo>
                    <a:pt x="193634" y="370951"/>
                  </a:lnTo>
                  <a:lnTo>
                    <a:pt x="193463" y="369227"/>
                  </a:lnTo>
                  <a:lnTo>
                    <a:pt x="192815" y="368151"/>
                  </a:lnTo>
                  <a:lnTo>
                    <a:pt x="189757" y="364369"/>
                  </a:lnTo>
                  <a:lnTo>
                    <a:pt x="187100" y="362045"/>
                  </a:lnTo>
                  <a:lnTo>
                    <a:pt x="181661" y="359959"/>
                  </a:lnTo>
                  <a:lnTo>
                    <a:pt x="180394" y="358807"/>
                  </a:lnTo>
                  <a:lnTo>
                    <a:pt x="179004" y="357940"/>
                  </a:lnTo>
                  <a:lnTo>
                    <a:pt x="177489" y="357568"/>
                  </a:lnTo>
                  <a:lnTo>
                    <a:pt x="176003" y="357559"/>
                  </a:lnTo>
                  <a:lnTo>
                    <a:pt x="174393" y="358207"/>
                  </a:lnTo>
                  <a:lnTo>
                    <a:pt x="173974" y="359588"/>
                  </a:lnTo>
                  <a:lnTo>
                    <a:pt x="174089" y="360826"/>
                  </a:lnTo>
                  <a:lnTo>
                    <a:pt x="173946" y="362026"/>
                  </a:lnTo>
                  <a:lnTo>
                    <a:pt x="171669" y="368932"/>
                  </a:lnTo>
                  <a:lnTo>
                    <a:pt x="168755" y="367417"/>
                  </a:lnTo>
                  <a:lnTo>
                    <a:pt x="165974" y="365665"/>
                  </a:lnTo>
                  <a:lnTo>
                    <a:pt x="165240" y="364436"/>
                  </a:lnTo>
                  <a:lnTo>
                    <a:pt x="164925" y="362969"/>
                  </a:lnTo>
                  <a:lnTo>
                    <a:pt x="164449" y="361979"/>
                  </a:lnTo>
                  <a:lnTo>
                    <a:pt x="163802" y="361083"/>
                  </a:lnTo>
                  <a:lnTo>
                    <a:pt x="162526" y="363388"/>
                  </a:lnTo>
                  <a:lnTo>
                    <a:pt x="160934" y="365207"/>
                  </a:lnTo>
                  <a:lnTo>
                    <a:pt x="158991" y="365627"/>
                  </a:lnTo>
                  <a:lnTo>
                    <a:pt x="157020" y="365655"/>
                  </a:lnTo>
                  <a:lnTo>
                    <a:pt x="156372" y="364865"/>
                  </a:lnTo>
                  <a:lnTo>
                    <a:pt x="155658" y="360474"/>
                  </a:lnTo>
                  <a:lnTo>
                    <a:pt x="153572" y="359083"/>
                  </a:lnTo>
                  <a:lnTo>
                    <a:pt x="150962" y="359378"/>
                  </a:lnTo>
                  <a:lnTo>
                    <a:pt x="147800" y="361797"/>
                  </a:lnTo>
                  <a:lnTo>
                    <a:pt x="147181" y="362702"/>
                  </a:lnTo>
                  <a:lnTo>
                    <a:pt x="146485" y="364789"/>
                  </a:lnTo>
                  <a:lnTo>
                    <a:pt x="143047" y="370713"/>
                  </a:lnTo>
                  <a:lnTo>
                    <a:pt x="141227" y="375266"/>
                  </a:lnTo>
                  <a:lnTo>
                    <a:pt x="139208" y="379704"/>
                  </a:lnTo>
                  <a:lnTo>
                    <a:pt x="138312" y="381162"/>
                  </a:lnTo>
                  <a:lnTo>
                    <a:pt x="137122" y="382124"/>
                  </a:lnTo>
                  <a:lnTo>
                    <a:pt x="135246" y="381724"/>
                  </a:lnTo>
                  <a:lnTo>
                    <a:pt x="133541" y="380667"/>
                  </a:lnTo>
                  <a:lnTo>
                    <a:pt x="131941" y="377809"/>
                  </a:lnTo>
                  <a:lnTo>
                    <a:pt x="132483" y="374485"/>
                  </a:lnTo>
                  <a:lnTo>
                    <a:pt x="134274" y="372361"/>
                  </a:lnTo>
                  <a:lnTo>
                    <a:pt x="135770" y="370094"/>
                  </a:lnTo>
                  <a:lnTo>
                    <a:pt x="137570" y="362160"/>
                  </a:lnTo>
                  <a:lnTo>
                    <a:pt x="137713" y="359340"/>
                  </a:lnTo>
                  <a:lnTo>
                    <a:pt x="138027" y="358130"/>
                  </a:lnTo>
                  <a:lnTo>
                    <a:pt x="141008" y="354521"/>
                  </a:lnTo>
                  <a:lnTo>
                    <a:pt x="143523" y="352282"/>
                  </a:lnTo>
                  <a:lnTo>
                    <a:pt x="144847" y="351815"/>
                  </a:lnTo>
                  <a:lnTo>
                    <a:pt x="150266" y="350539"/>
                  </a:lnTo>
                  <a:lnTo>
                    <a:pt x="152495" y="349472"/>
                  </a:lnTo>
                  <a:lnTo>
                    <a:pt x="156010" y="349453"/>
                  </a:lnTo>
                  <a:lnTo>
                    <a:pt x="158868" y="348844"/>
                  </a:lnTo>
                  <a:lnTo>
                    <a:pt x="161144" y="347120"/>
                  </a:lnTo>
                  <a:lnTo>
                    <a:pt x="161316" y="345338"/>
                  </a:lnTo>
                  <a:lnTo>
                    <a:pt x="161211" y="343481"/>
                  </a:lnTo>
                  <a:lnTo>
                    <a:pt x="161716" y="342347"/>
                  </a:lnTo>
                  <a:lnTo>
                    <a:pt x="162592" y="341395"/>
                  </a:lnTo>
                  <a:lnTo>
                    <a:pt x="163811" y="340138"/>
                  </a:lnTo>
                  <a:lnTo>
                    <a:pt x="165183" y="339195"/>
                  </a:lnTo>
                  <a:lnTo>
                    <a:pt x="169079" y="338509"/>
                  </a:lnTo>
                  <a:lnTo>
                    <a:pt x="170374" y="337728"/>
                  </a:lnTo>
                  <a:lnTo>
                    <a:pt x="171412" y="336518"/>
                  </a:lnTo>
                  <a:lnTo>
                    <a:pt x="172860" y="334156"/>
                  </a:lnTo>
                  <a:lnTo>
                    <a:pt x="174584" y="334746"/>
                  </a:lnTo>
                  <a:lnTo>
                    <a:pt x="176318" y="335661"/>
                  </a:lnTo>
                  <a:lnTo>
                    <a:pt x="179432" y="336385"/>
                  </a:lnTo>
                  <a:lnTo>
                    <a:pt x="182185" y="338347"/>
                  </a:lnTo>
                  <a:lnTo>
                    <a:pt x="183957" y="341433"/>
                  </a:lnTo>
                  <a:lnTo>
                    <a:pt x="184252" y="342957"/>
                  </a:lnTo>
                  <a:lnTo>
                    <a:pt x="184709" y="347977"/>
                  </a:lnTo>
                  <a:lnTo>
                    <a:pt x="184071" y="349148"/>
                  </a:lnTo>
                  <a:lnTo>
                    <a:pt x="181385" y="351482"/>
                  </a:lnTo>
                  <a:lnTo>
                    <a:pt x="182623" y="351730"/>
                  </a:lnTo>
                  <a:lnTo>
                    <a:pt x="186147" y="349605"/>
                  </a:lnTo>
                  <a:lnTo>
                    <a:pt x="187909" y="348786"/>
                  </a:lnTo>
                  <a:lnTo>
                    <a:pt x="192253" y="347643"/>
                  </a:lnTo>
                  <a:lnTo>
                    <a:pt x="193272" y="346891"/>
                  </a:lnTo>
                  <a:lnTo>
                    <a:pt x="194024" y="345767"/>
                  </a:lnTo>
                  <a:lnTo>
                    <a:pt x="195558" y="342690"/>
                  </a:lnTo>
                  <a:lnTo>
                    <a:pt x="196672" y="339404"/>
                  </a:lnTo>
                  <a:lnTo>
                    <a:pt x="197558" y="338033"/>
                  </a:lnTo>
                  <a:lnTo>
                    <a:pt x="198806" y="336947"/>
                  </a:lnTo>
                  <a:lnTo>
                    <a:pt x="200054" y="336766"/>
                  </a:lnTo>
                  <a:lnTo>
                    <a:pt x="204617" y="339014"/>
                  </a:lnTo>
                  <a:lnTo>
                    <a:pt x="207540" y="337928"/>
                  </a:lnTo>
                  <a:lnTo>
                    <a:pt x="208359" y="334518"/>
                  </a:lnTo>
                  <a:lnTo>
                    <a:pt x="209026" y="329565"/>
                  </a:lnTo>
                  <a:lnTo>
                    <a:pt x="209550" y="328222"/>
                  </a:lnTo>
                  <a:lnTo>
                    <a:pt x="211227" y="326927"/>
                  </a:lnTo>
                  <a:lnTo>
                    <a:pt x="213227" y="327346"/>
                  </a:lnTo>
                  <a:lnTo>
                    <a:pt x="215970" y="329127"/>
                  </a:lnTo>
                  <a:lnTo>
                    <a:pt x="218504" y="329717"/>
                  </a:lnTo>
                  <a:lnTo>
                    <a:pt x="219446" y="328289"/>
                  </a:lnTo>
                  <a:lnTo>
                    <a:pt x="220342" y="325469"/>
                  </a:lnTo>
                  <a:lnTo>
                    <a:pt x="221361" y="325479"/>
                  </a:lnTo>
                  <a:lnTo>
                    <a:pt x="224771" y="326412"/>
                  </a:lnTo>
                  <a:lnTo>
                    <a:pt x="228067" y="325793"/>
                  </a:lnTo>
                  <a:lnTo>
                    <a:pt x="229001" y="322402"/>
                  </a:lnTo>
                  <a:lnTo>
                    <a:pt x="228381" y="318773"/>
                  </a:lnTo>
                  <a:lnTo>
                    <a:pt x="225800" y="308181"/>
                  </a:lnTo>
                  <a:lnTo>
                    <a:pt x="227333" y="305819"/>
                  </a:lnTo>
                  <a:lnTo>
                    <a:pt x="228667" y="305753"/>
                  </a:lnTo>
                  <a:lnTo>
                    <a:pt x="231915" y="308572"/>
                  </a:lnTo>
                  <a:lnTo>
                    <a:pt x="238173" y="312382"/>
                  </a:lnTo>
                  <a:lnTo>
                    <a:pt x="240259" y="314706"/>
                  </a:lnTo>
                  <a:lnTo>
                    <a:pt x="241573" y="317563"/>
                  </a:lnTo>
                  <a:close/>
                  <a:moveTo>
                    <a:pt x="240621" y="310229"/>
                  </a:moveTo>
                  <a:lnTo>
                    <a:pt x="240135" y="310915"/>
                  </a:lnTo>
                  <a:lnTo>
                    <a:pt x="239326" y="309477"/>
                  </a:lnTo>
                  <a:lnTo>
                    <a:pt x="240030" y="306305"/>
                  </a:lnTo>
                  <a:lnTo>
                    <a:pt x="240545" y="305771"/>
                  </a:lnTo>
                  <a:lnTo>
                    <a:pt x="241211" y="307781"/>
                  </a:lnTo>
                  <a:lnTo>
                    <a:pt x="240621" y="310229"/>
                  </a:lnTo>
                  <a:close/>
                  <a:moveTo>
                    <a:pt x="179861" y="319821"/>
                  </a:moveTo>
                  <a:lnTo>
                    <a:pt x="180090" y="322612"/>
                  </a:lnTo>
                  <a:lnTo>
                    <a:pt x="177632" y="323421"/>
                  </a:lnTo>
                  <a:lnTo>
                    <a:pt x="175660" y="322707"/>
                  </a:lnTo>
                  <a:lnTo>
                    <a:pt x="174393" y="321030"/>
                  </a:lnTo>
                  <a:lnTo>
                    <a:pt x="174403" y="320402"/>
                  </a:lnTo>
                  <a:lnTo>
                    <a:pt x="175508" y="320450"/>
                  </a:lnTo>
                  <a:lnTo>
                    <a:pt x="177937" y="318983"/>
                  </a:lnTo>
                  <a:lnTo>
                    <a:pt x="178708" y="318697"/>
                  </a:lnTo>
                  <a:lnTo>
                    <a:pt x="179861" y="319821"/>
                  </a:lnTo>
                  <a:close/>
                  <a:moveTo>
                    <a:pt x="209512" y="322364"/>
                  </a:moveTo>
                  <a:lnTo>
                    <a:pt x="208750" y="323964"/>
                  </a:lnTo>
                  <a:lnTo>
                    <a:pt x="205750" y="322640"/>
                  </a:lnTo>
                  <a:lnTo>
                    <a:pt x="205035" y="321488"/>
                  </a:lnTo>
                  <a:lnTo>
                    <a:pt x="205417" y="320126"/>
                  </a:lnTo>
                  <a:lnTo>
                    <a:pt x="206883" y="319659"/>
                  </a:lnTo>
                  <a:lnTo>
                    <a:pt x="207645" y="319659"/>
                  </a:lnTo>
                  <a:lnTo>
                    <a:pt x="209074" y="321088"/>
                  </a:lnTo>
                  <a:lnTo>
                    <a:pt x="209512" y="322364"/>
                  </a:lnTo>
                  <a:close/>
                  <a:moveTo>
                    <a:pt x="10326" y="347291"/>
                  </a:moveTo>
                  <a:lnTo>
                    <a:pt x="8506" y="347919"/>
                  </a:lnTo>
                  <a:lnTo>
                    <a:pt x="8106" y="346243"/>
                  </a:lnTo>
                  <a:lnTo>
                    <a:pt x="8334" y="344595"/>
                  </a:lnTo>
                  <a:lnTo>
                    <a:pt x="9640" y="344776"/>
                  </a:lnTo>
                  <a:lnTo>
                    <a:pt x="10278" y="345291"/>
                  </a:lnTo>
                  <a:lnTo>
                    <a:pt x="10326" y="347291"/>
                  </a:lnTo>
                  <a:close/>
                  <a:moveTo>
                    <a:pt x="2963" y="356178"/>
                  </a:moveTo>
                  <a:lnTo>
                    <a:pt x="1572" y="358216"/>
                  </a:lnTo>
                  <a:lnTo>
                    <a:pt x="0" y="355873"/>
                  </a:lnTo>
                  <a:lnTo>
                    <a:pt x="172" y="352606"/>
                  </a:lnTo>
                  <a:lnTo>
                    <a:pt x="658" y="351701"/>
                  </a:lnTo>
                  <a:lnTo>
                    <a:pt x="2877" y="351206"/>
                  </a:lnTo>
                  <a:lnTo>
                    <a:pt x="2963" y="356178"/>
                  </a:lnTo>
                  <a:close/>
                  <a:moveTo>
                    <a:pt x="159534" y="368894"/>
                  </a:moveTo>
                  <a:lnTo>
                    <a:pt x="159830" y="369513"/>
                  </a:lnTo>
                  <a:lnTo>
                    <a:pt x="159706" y="370179"/>
                  </a:lnTo>
                  <a:lnTo>
                    <a:pt x="156925" y="371418"/>
                  </a:lnTo>
                  <a:lnTo>
                    <a:pt x="155991" y="371380"/>
                  </a:lnTo>
                  <a:lnTo>
                    <a:pt x="155772" y="369313"/>
                  </a:lnTo>
                  <a:lnTo>
                    <a:pt x="156458" y="368370"/>
                  </a:lnTo>
                  <a:lnTo>
                    <a:pt x="157772" y="369208"/>
                  </a:lnTo>
                  <a:lnTo>
                    <a:pt x="158934" y="368237"/>
                  </a:lnTo>
                  <a:lnTo>
                    <a:pt x="159534" y="368894"/>
                  </a:lnTo>
                  <a:close/>
                  <a:moveTo>
                    <a:pt x="235658" y="380838"/>
                  </a:moveTo>
                  <a:lnTo>
                    <a:pt x="235239" y="382362"/>
                  </a:lnTo>
                  <a:lnTo>
                    <a:pt x="233592" y="378771"/>
                  </a:lnTo>
                  <a:lnTo>
                    <a:pt x="232944" y="377885"/>
                  </a:lnTo>
                  <a:lnTo>
                    <a:pt x="233782" y="374885"/>
                  </a:lnTo>
                  <a:lnTo>
                    <a:pt x="235620" y="376352"/>
                  </a:lnTo>
                  <a:lnTo>
                    <a:pt x="235658" y="380838"/>
                  </a:lnTo>
                  <a:close/>
                  <a:moveTo>
                    <a:pt x="136970" y="395126"/>
                  </a:moveTo>
                  <a:lnTo>
                    <a:pt x="134264" y="395497"/>
                  </a:lnTo>
                  <a:lnTo>
                    <a:pt x="133398" y="395468"/>
                  </a:lnTo>
                  <a:lnTo>
                    <a:pt x="131274" y="392744"/>
                  </a:lnTo>
                  <a:lnTo>
                    <a:pt x="131074" y="391544"/>
                  </a:lnTo>
                  <a:lnTo>
                    <a:pt x="129369" y="390182"/>
                  </a:lnTo>
                  <a:lnTo>
                    <a:pt x="129988" y="388829"/>
                  </a:lnTo>
                  <a:lnTo>
                    <a:pt x="132198" y="388506"/>
                  </a:lnTo>
                  <a:lnTo>
                    <a:pt x="136027" y="386782"/>
                  </a:lnTo>
                  <a:lnTo>
                    <a:pt x="142170" y="389506"/>
                  </a:lnTo>
                  <a:lnTo>
                    <a:pt x="143123" y="390487"/>
                  </a:lnTo>
                  <a:lnTo>
                    <a:pt x="141208" y="391087"/>
                  </a:lnTo>
                  <a:lnTo>
                    <a:pt x="139846" y="393668"/>
                  </a:lnTo>
                  <a:lnTo>
                    <a:pt x="136970" y="395126"/>
                  </a:lnTo>
                  <a:close/>
                  <a:moveTo>
                    <a:pt x="112005" y="404546"/>
                  </a:moveTo>
                  <a:lnTo>
                    <a:pt x="113462" y="406470"/>
                  </a:lnTo>
                  <a:lnTo>
                    <a:pt x="115291" y="405965"/>
                  </a:lnTo>
                  <a:lnTo>
                    <a:pt x="118206" y="406508"/>
                  </a:lnTo>
                  <a:lnTo>
                    <a:pt x="118825" y="407508"/>
                  </a:lnTo>
                  <a:lnTo>
                    <a:pt x="118729" y="408165"/>
                  </a:lnTo>
                  <a:lnTo>
                    <a:pt x="115614" y="410023"/>
                  </a:lnTo>
                  <a:lnTo>
                    <a:pt x="113567" y="408079"/>
                  </a:lnTo>
                  <a:lnTo>
                    <a:pt x="109957" y="409404"/>
                  </a:lnTo>
                  <a:lnTo>
                    <a:pt x="108233" y="408603"/>
                  </a:lnTo>
                  <a:lnTo>
                    <a:pt x="105880" y="409318"/>
                  </a:lnTo>
                  <a:lnTo>
                    <a:pt x="104433" y="407813"/>
                  </a:lnTo>
                  <a:lnTo>
                    <a:pt x="105023" y="406365"/>
                  </a:lnTo>
                  <a:lnTo>
                    <a:pt x="108757" y="403984"/>
                  </a:lnTo>
                  <a:lnTo>
                    <a:pt x="112005" y="404546"/>
                  </a:lnTo>
                  <a:close/>
                  <a:moveTo>
                    <a:pt x="87716" y="426406"/>
                  </a:moveTo>
                  <a:lnTo>
                    <a:pt x="86992" y="428015"/>
                  </a:lnTo>
                  <a:lnTo>
                    <a:pt x="86144" y="428768"/>
                  </a:lnTo>
                  <a:lnTo>
                    <a:pt x="85040" y="428349"/>
                  </a:lnTo>
                  <a:lnTo>
                    <a:pt x="84192" y="427520"/>
                  </a:lnTo>
                  <a:lnTo>
                    <a:pt x="83715" y="428758"/>
                  </a:lnTo>
                  <a:lnTo>
                    <a:pt x="81382" y="429235"/>
                  </a:lnTo>
                  <a:lnTo>
                    <a:pt x="79906" y="431139"/>
                  </a:lnTo>
                  <a:lnTo>
                    <a:pt x="77753" y="431654"/>
                  </a:lnTo>
                  <a:lnTo>
                    <a:pt x="76248" y="431406"/>
                  </a:lnTo>
                  <a:lnTo>
                    <a:pt x="76410" y="429711"/>
                  </a:lnTo>
                  <a:lnTo>
                    <a:pt x="80572" y="427168"/>
                  </a:lnTo>
                  <a:lnTo>
                    <a:pt x="83163" y="426225"/>
                  </a:lnTo>
                  <a:lnTo>
                    <a:pt x="85440" y="424386"/>
                  </a:lnTo>
                  <a:lnTo>
                    <a:pt x="86583" y="424186"/>
                  </a:lnTo>
                  <a:lnTo>
                    <a:pt x="87163" y="425682"/>
                  </a:lnTo>
                  <a:lnTo>
                    <a:pt x="87716" y="42640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0" name="Freeform: Shape 49">
              <a:extLst>
                <a:ext uri="{FF2B5EF4-FFF2-40B4-BE49-F238E27FC236}">
                  <a16:creationId xmlns:a16="http://schemas.microsoft.com/office/drawing/2014/main" id="{DC1D8E9B-AB32-9789-5394-C5643009ECC6}"/>
                </a:ext>
              </a:extLst>
            </p:cNvPr>
            <p:cNvSpPr>
              <a:spLocks/>
            </p:cNvSpPr>
            <p:nvPr/>
          </p:nvSpPr>
          <p:spPr>
            <a:xfrm>
              <a:off x="7435707" y="3605473"/>
              <a:ext cx="453266" cy="411184"/>
            </a:xfrm>
            <a:custGeom>
              <a:avLst/>
              <a:gdLst>
                <a:gd name="connsiteX0" fmla="*/ 374180 w 453266"/>
                <a:gd name="connsiteY0" fmla="*/ 1914 h 411184"/>
                <a:gd name="connsiteX1" fmla="*/ 375466 w 453266"/>
                <a:gd name="connsiteY1" fmla="*/ 2800 h 411184"/>
                <a:gd name="connsiteX2" fmla="*/ 377067 w 453266"/>
                <a:gd name="connsiteY2" fmla="*/ 2276 h 411184"/>
                <a:gd name="connsiteX3" fmla="*/ 379876 w 453266"/>
                <a:gd name="connsiteY3" fmla="*/ 1648 h 411184"/>
                <a:gd name="connsiteX4" fmla="*/ 382314 w 453266"/>
                <a:gd name="connsiteY4" fmla="*/ 2114 h 411184"/>
                <a:gd name="connsiteX5" fmla="*/ 387696 w 453266"/>
                <a:gd name="connsiteY5" fmla="*/ 4105 h 411184"/>
                <a:gd name="connsiteX6" fmla="*/ 388506 w 453266"/>
                <a:gd name="connsiteY6" fmla="*/ 5096 h 411184"/>
                <a:gd name="connsiteX7" fmla="*/ 389773 w 453266"/>
                <a:gd name="connsiteY7" fmla="*/ 9925 h 411184"/>
                <a:gd name="connsiteX8" fmla="*/ 390735 w 453266"/>
                <a:gd name="connsiteY8" fmla="*/ 10363 h 411184"/>
                <a:gd name="connsiteX9" fmla="*/ 393764 w 453266"/>
                <a:gd name="connsiteY9" fmla="*/ 9230 h 411184"/>
                <a:gd name="connsiteX10" fmla="*/ 396269 w 453266"/>
                <a:gd name="connsiteY10" fmla="*/ 9801 h 411184"/>
                <a:gd name="connsiteX11" fmla="*/ 399079 w 453266"/>
                <a:gd name="connsiteY11" fmla="*/ 11363 h 411184"/>
                <a:gd name="connsiteX12" fmla="*/ 400888 w 453266"/>
                <a:gd name="connsiteY12" fmla="*/ 12868 h 411184"/>
                <a:gd name="connsiteX13" fmla="*/ 402088 w 453266"/>
                <a:gd name="connsiteY13" fmla="*/ 14487 h 411184"/>
                <a:gd name="connsiteX14" fmla="*/ 403374 w 453266"/>
                <a:gd name="connsiteY14" fmla="*/ 17116 h 411184"/>
                <a:gd name="connsiteX15" fmla="*/ 403870 w 453266"/>
                <a:gd name="connsiteY15" fmla="*/ 19212 h 411184"/>
                <a:gd name="connsiteX16" fmla="*/ 404479 w 453266"/>
                <a:gd name="connsiteY16" fmla="*/ 21717 h 411184"/>
                <a:gd name="connsiteX17" fmla="*/ 404317 w 453266"/>
                <a:gd name="connsiteY17" fmla="*/ 28765 h 411184"/>
                <a:gd name="connsiteX18" fmla="*/ 403403 w 453266"/>
                <a:gd name="connsiteY18" fmla="*/ 29918 h 411184"/>
                <a:gd name="connsiteX19" fmla="*/ 402622 w 453266"/>
                <a:gd name="connsiteY19" fmla="*/ 31413 h 411184"/>
                <a:gd name="connsiteX20" fmla="*/ 402813 w 453266"/>
                <a:gd name="connsiteY20" fmla="*/ 32718 h 411184"/>
                <a:gd name="connsiteX21" fmla="*/ 403698 w 453266"/>
                <a:gd name="connsiteY21" fmla="*/ 33747 h 411184"/>
                <a:gd name="connsiteX22" fmla="*/ 405442 w 453266"/>
                <a:gd name="connsiteY22" fmla="*/ 34452 h 411184"/>
                <a:gd name="connsiteX23" fmla="*/ 407051 w 453266"/>
                <a:gd name="connsiteY23" fmla="*/ 34890 h 411184"/>
                <a:gd name="connsiteX24" fmla="*/ 407918 w 453266"/>
                <a:gd name="connsiteY24" fmla="*/ 36004 h 411184"/>
                <a:gd name="connsiteX25" fmla="*/ 409108 w 453266"/>
                <a:gd name="connsiteY25" fmla="*/ 39948 h 411184"/>
                <a:gd name="connsiteX26" fmla="*/ 409909 w 453266"/>
                <a:gd name="connsiteY26" fmla="*/ 40557 h 411184"/>
                <a:gd name="connsiteX27" fmla="*/ 411890 w 453266"/>
                <a:gd name="connsiteY27" fmla="*/ 40538 h 411184"/>
                <a:gd name="connsiteX28" fmla="*/ 415471 w 453266"/>
                <a:gd name="connsiteY28" fmla="*/ 39681 h 411184"/>
                <a:gd name="connsiteX29" fmla="*/ 418576 w 453266"/>
                <a:gd name="connsiteY29" fmla="*/ 38328 h 411184"/>
                <a:gd name="connsiteX30" fmla="*/ 419901 w 453266"/>
                <a:gd name="connsiteY30" fmla="*/ 38043 h 411184"/>
                <a:gd name="connsiteX31" fmla="*/ 420224 w 453266"/>
                <a:gd name="connsiteY31" fmla="*/ 41786 h 411184"/>
                <a:gd name="connsiteX32" fmla="*/ 422053 w 453266"/>
                <a:gd name="connsiteY32" fmla="*/ 43215 h 411184"/>
                <a:gd name="connsiteX33" fmla="*/ 424605 w 453266"/>
                <a:gd name="connsiteY33" fmla="*/ 44882 h 411184"/>
                <a:gd name="connsiteX34" fmla="*/ 425663 w 453266"/>
                <a:gd name="connsiteY34" fmla="*/ 45434 h 411184"/>
                <a:gd name="connsiteX35" fmla="*/ 428654 w 453266"/>
                <a:gd name="connsiteY35" fmla="*/ 47015 h 411184"/>
                <a:gd name="connsiteX36" fmla="*/ 434302 w 453266"/>
                <a:gd name="connsiteY36" fmla="*/ 49025 h 411184"/>
                <a:gd name="connsiteX37" fmla="*/ 439779 w 453266"/>
                <a:gd name="connsiteY37" fmla="*/ 50463 h 411184"/>
                <a:gd name="connsiteX38" fmla="*/ 443837 w 453266"/>
                <a:gd name="connsiteY38" fmla="*/ 51530 h 411184"/>
                <a:gd name="connsiteX39" fmla="*/ 445799 w 453266"/>
                <a:gd name="connsiteY39" fmla="*/ 51597 h 411184"/>
                <a:gd name="connsiteX40" fmla="*/ 447199 w 453266"/>
                <a:gd name="connsiteY40" fmla="*/ 51645 h 411184"/>
                <a:gd name="connsiteX41" fmla="*/ 451247 w 453266"/>
                <a:gd name="connsiteY41" fmla="*/ 51359 h 411184"/>
                <a:gd name="connsiteX42" fmla="*/ 453267 w 453266"/>
                <a:gd name="connsiteY42" fmla="*/ 50863 h 411184"/>
                <a:gd name="connsiteX43" fmla="*/ 450523 w 453266"/>
                <a:gd name="connsiteY43" fmla="*/ 52578 h 411184"/>
                <a:gd name="connsiteX44" fmla="*/ 447170 w 453266"/>
                <a:gd name="connsiteY44" fmla="*/ 54693 h 411184"/>
                <a:gd name="connsiteX45" fmla="*/ 443208 w 453266"/>
                <a:gd name="connsiteY45" fmla="*/ 57169 h 411184"/>
                <a:gd name="connsiteX46" fmla="*/ 439722 w 453266"/>
                <a:gd name="connsiteY46" fmla="*/ 59360 h 411184"/>
                <a:gd name="connsiteX47" fmla="*/ 436388 w 453266"/>
                <a:gd name="connsiteY47" fmla="*/ 61446 h 411184"/>
                <a:gd name="connsiteX48" fmla="*/ 433197 w 453266"/>
                <a:gd name="connsiteY48" fmla="*/ 63446 h 411184"/>
                <a:gd name="connsiteX49" fmla="*/ 432711 w 453266"/>
                <a:gd name="connsiteY49" fmla="*/ 64999 h 411184"/>
                <a:gd name="connsiteX50" fmla="*/ 431921 w 453266"/>
                <a:gd name="connsiteY50" fmla="*/ 67275 h 411184"/>
                <a:gd name="connsiteX51" fmla="*/ 428997 w 453266"/>
                <a:gd name="connsiteY51" fmla="*/ 69009 h 411184"/>
                <a:gd name="connsiteX52" fmla="*/ 426082 w 453266"/>
                <a:gd name="connsiteY52" fmla="*/ 70256 h 411184"/>
                <a:gd name="connsiteX53" fmla="*/ 425405 w 453266"/>
                <a:gd name="connsiteY53" fmla="*/ 70990 h 411184"/>
                <a:gd name="connsiteX54" fmla="*/ 425187 w 453266"/>
                <a:gd name="connsiteY54" fmla="*/ 71971 h 411184"/>
                <a:gd name="connsiteX55" fmla="*/ 423777 w 453266"/>
                <a:gd name="connsiteY55" fmla="*/ 73933 h 411184"/>
                <a:gd name="connsiteX56" fmla="*/ 421053 w 453266"/>
                <a:gd name="connsiteY56" fmla="*/ 75590 h 411184"/>
                <a:gd name="connsiteX57" fmla="*/ 418795 w 453266"/>
                <a:gd name="connsiteY57" fmla="*/ 75429 h 411184"/>
                <a:gd name="connsiteX58" fmla="*/ 417366 w 453266"/>
                <a:gd name="connsiteY58" fmla="*/ 74933 h 411184"/>
                <a:gd name="connsiteX59" fmla="*/ 409775 w 453266"/>
                <a:gd name="connsiteY59" fmla="*/ 77791 h 411184"/>
                <a:gd name="connsiteX60" fmla="*/ 406251 w 453266"/>
                <a:gd name="connsiteY60" fmla="*/ 77724 h 411184"/>
                <a:gd name="connsiteX61" fmla="*/ 403508 w 453266"/>
                <a:gd name="connsiteY61" fmla="*/ 79572 h 411184"/>
                <a:gd name="connsiteX62" fmla="*/ 401469 w 453266"/>
                <a:gd name="connsiteY62" fmla="*/ 81267 h 411184"/>
                <a:gd name="connsiteX63" fmla="*/ 397393 w 453266"/>
                <a:gd name="connsiteY63" fmla="*/ 83115 h 411184"/>
                <a:gd name="connsiteX64" fmla="*/ 394621 w 453266"/>
                <a:gd name="connsiteY64" fmla="*/ 83125 h 411184"/>
                <a:gd name="connsiteX65" fmla="*/ 390525 w 453266"/>
                <a:gd name="connsiteY65" fmla="*/ 82029 h 411184"/>
                <a:gd name="connsiteX66" fmla="*/ 385486 w 453266"/>
                <a:gd name="connsiteY66" fmla="*/ 79934 h 411184"/>
                <a:gd name="connsiteX67" fmla="*/ 383448 w 453266"/>
                <a:gd name="connsiteY67" fmla="*/ 78724 h 411184"/>
                <a:gd name="connsiteX68" fmla="*/ 381600 w 453266"/>
                <a:gd name="connsiteY68" fmla="*/ 78791 h 411184"/>
                <a:gd name="connsiteX69" fmla="*/ 377143 w 453266"/>
                <a:gd name="connsiteY69" fmla="*/ 78505 h 411184"/>
                <a:gd name="connsiteX70" fmla="*/ 372780 w 453266"/>
                <a:gd name="connsiteY70" fmla="*/ 77467 h 411184"/>
                <a:gd name="connsiteX71" fmla="*/ 367579 w 453266"/>
                <a:gd name="connsiteY71" fmla="*/ 76238 h 411184"/>
                <a:gd name="connsiteX72" fmla="*/ 365008 w 453266"/>
                <a:gd name="connsiteY72" fmla="*/ 75714 h 411184"/>
                <a:gd name="connsiteX73" fmla="*/ 359731 w 453266"/>
                <a:gd name="connsiteY73" fmla="*/ 74628 h 411184"/>
                <a:gd name="connsiteX74" fmla="*/ 356292 w 453266"/>
                <a:gd name="connsiteY74" fmla="*/ 76076 h 411184"/>
                <a:gd name="connsiteX75" fmla="*/ 353187 w 453266"/>
                <a:gd name="connsiteY75" fmla="*/ 77371 h 411184"/>
                <a:gd name="connsiteX76" fmla="*/ 350663 w 453266"/>
                <a:gd name="connsiteY76" fmla="*/ 78257 h 411184"/>
                <a:gd name="connsiteX77" fmla="*/ 348577 w 453266"/>
                <a:gd name="connsiteY77" fmla="*/ 82277 h 411184"/>
                <a:gd name="connsiteX78" fmla="*/ 347691 w 453266"/>
                <a:gd name="connsiteY78" fmla="*/ 83696 h 411184"/>
                <a:gd name="connsiteX79" fmla="*/ 346682 w 453266"/>
                <a:gd name="connsiteY79" fmla="*/ 85715 h 411184"/>
                <a:gd name="connsiteX80" fmla="*/ 346206 w 453266"/>
                <a:gd name="connsiteY80" fmla="*/ 87144 h 411184"/>
                <a:gd name="connsiteX81" fmla="*/ 346624 w 453266"/>
                <a:gd name="connsiteY81" fmla="*/ 88849 h 411184"/>
                <a:gd name="connsiteX82" fmla="*/ 349682 w 453266"/>
                <a:gd name="connsiteY82" fmla="*/ 90049 h 411184"/>
                <a:gd name="connsiteX83" fmla="*/ 350958 w 453266"/>
                <a:gd name="connsiteY83" fmla="*/ 91707 h 411184"/>
                <a:gd name="connsiteX84" fmla="*/ 351149 w 453266"/>
                <a:gd name="connsiteY84" fmla="*/ 93164 h 411184"/>
                <a:gd name="connsiteX85" fmla="*/ 350044 w 453266"/>
                <a:gd name="connsiteY85" fmla="*/ 94659 h 411184"/>
                <a:gd name="connsiteX86" fmla="*/ 349120 w 453266"/>
                <a:gd name="connsiteY86" fmla="*/ 95840 h 411184"/>
                <a:gd name="connsiteX87" fmla="*/ 349129 w 453266"/>
                <a:gd name="connsiteY87" fmla="*/ 96879 h 411184"/>
                <a:gd name="connsiteX88" fmla="*/ 349625 w 453266"/>
                <a:gd name="connsiteY88" fmla="*/ 97927 h 411184"/>
                <a:gd name="connsiteX89" fmla="*/ 350358 w 453266"/>
                <a:gd name="connsiteY89" fmla="*/ 98708 h 411184"/>
                <a:gd name="connsiteX90" fmla="*/ 354702 w 453266"/>
                <a:gd name="connsiteY90" fmla="*/ 99193 h 411184"/>
                <a:gd name="connsiteX91" fmla="*/ 357283 w 453266"/>
                <a:gd name="connsiteY91" fmla="*/ 99203 h 411184"/>
                <a:gd name="connsiteX92" fmla="*/ 358283 w 453266"/>
                <a:gd name="connsiteY92" fmla="*/ 99622 h 411184"/>
                <a:gd name="connsiteX93" fmla="*/ 358407 w 453266"/>
                <a:gd name="connsiteY93" fmla="*/ 101041 h 411184"/>
                <a:gd name="connsiteX94" fmla="*/ 357454 w 453266"/>
                <a:gd name="connsiteY94" fmla="*/ 102946 h 411184"/>
                <a:gd name="connsiteX95" fmla="*/ 353797 w 453266"/>
                <a:gd name="connsiteY95" fmla="*/ 104480 h 411184"/>
                <a:gd name="connsiteX96" fmla="*/ 351730 w 453266"/>
                <a:gd name="connsiteY96" fmla="*/ 106099 h 411184"/>
                <a:gd name="connsiteX97" fmla="*/ 351063 w 453266"/>
                <a:gd name="connsiteY97" fmla="*/ 108242 h 411184"/>
                <a:gd name="connsiteX98" fmla="*/ 351092 w 453266"/>
                <a:gd name="connsiteY98" fmla="*/ 109947 h 411184"/>
                <a:gd name="connsiteX99" fmla="*/ 351806 w 453266"/>
                <a:gd name="connsiteY99" fmla="*/ 111080 h 411184"/>
                <a:gd name="connsiteX100" fmla="*/ 353559 w 453266"/>
                <a:gd name="connsiteY100" fmla="*/ 112385 h 411184"/>
                <a:gd name="connsiteX101" fmla="*/ 355206 w 453266"/>
                <a:gd name="connsiteY101" fmla="*/ 113871 h 411184"/>
                <a:gd name="connsiteX102" fmla="*/ 355711 w 453266"/>
                <a:gd name="connsiteY102" fmla="*/ 115081 h 411184"/>
                <a:gd name="connsiteX103" fmla="*/ 355502 w 453266"/>
                <a:gd name="connsiteY103" fmla="*/ 116738 h 411184"/>
                <a:gd name="connsiteX104" fmla="*/ 354845 w 453266"/>
                <a:gd name="connsiteY104" fmla="*/ 119005 h 411184"/>
                <a:gd name="connsiteX105" fmla="*/ 353044 w 453266"/>
                <a:gd name="connsiteY105" fmla="*/ 121644 h 411184"/>
                <a:gd name="connsiteX106" fmla="*/ 351540 w 453266"/>
                <a:gd name="connsiteY106" fmla="*/ 123520 h 411184"/>
                <a:gd name="connsiteX107" fmla="*/ 351434 w 453266"/>
                <a:gd name="connsiteY107" fmla="*/ 124187 h 411184"/>
                <a:gd name="connsiteX108" fmla="*/ 351806 w 453266"/>
                <a:gd name="connsiteY108" fmla="*/ 125196 h 411184"/>
                <a:gd name="connsiteX109" fmla="*/ 353016 w 453266"/>
                <a:gd name="connsiteY109" fmla="*/ 126663 h 411184"/>
                <a:gd name="connsiteX110" fmla="*/ 355073 w 453266"/>
                <a:gd name="connsiteY110" fmla="*/ 128826 h 411184"/>
                <a:gd name="connsiteX111" fmla="*/ 357635 w 453266"/>
                <a:gd name="connsiteY111" fmla="*/ 130569 h 411184"/>
                <a:gd name="connsiteX112" fmla="*/ 359283 w 453266"/>
                <a:gd name="connsiteY112" fmla="*/ 131055 h 411184"/>
                <a:gd name="connsiteX113" fmla="*/ 359807 w 453266"/>
                <a:gd name="connsiteY113" fmla="*/ 131483 h 411184"/>
                <a:gd name="connsiteX114" fmla="*/ 360322 w 453266"/>
                <a:gd name="connsiteY114" fmla="*/ 133502 h 411184"/>
                <a:gd name="connsiteX115" fmla="*/ 360522 w 453266"/>
                <a:gd name="connsiteY115" fmla="*/ 135626 h 411184"/>
                <a:gd name="connsiteX116" fmla="*/ 359864 w 453266"/>
                <a:gd name="connsiteY116" fmla="*/ 137227 h 411184"/>
                <a:gd name="connsiteX117" fmla="*/ 361179 w 453266"/>
                <a:gd name="connsiteY117" fmla="*/ 138541 h 411184"/>
                <a:gd name="connsiteX118" fmla="*/ 364617 w 453266"/>
                <a:gd name="connsiteY118" fmla="*/ 138474 h 411184"/>
                <a:gd name="connsiteX119" fmla="*/ 367418 w 453266"/>
                <a:gd name="connsiteY119" fmla="*/ 139036 h 411184"/>
                <a:gd name="connsiteX120" fmla="*/ 368598 w 453266"/>
                <a:gd name="connsiteY120" fmla="*/ 138474 h 411184"/>
                <a:gd name="connsiteX121" fmla="*/ 369427 w 453266"/>
                <a:gd name="connsiteY121" fmla="*/ 138894 h 411184"/>
                <a:gd name="connsiteX122" fmla="*/ 368904 w 453266"/>
                <a:gd name="connsiteY122" fmla="*/ 143637 h 411184"/>
                <a:gd name="connsiteX123" fmla="*/ 369284 w 453266"/>
                <a:gd name="connsiteY123" fmla="*/ 146437 h 411184"/>
                <a:gd name="connsiteX124" fmla="*/ 370037 w 453266"/>
                <a:gd name="connsiteY124" fmla="*/ 147228 h 411184"/>
                <a:gd name="connsiteX125" fmla="*/ 372789 w 453266"/>
                <a:gd name="connsiteY125" fmla="*/ 148371 h 411184"/>
                <a:gd name="connsiteX126" fmla="*/ 378086 w 453266"/>
                <a:gd name="connsiteY126" fmla="*/ 148228 h 411184"/>
                <a:gd name="connsiteX127" fmla="*/ 381219 w 453266"/>
                <a:gd name="connsiteY127" fmla="*/ 149552 h 411184"/>
                <a:gd name="connsiteX128" fmla="*/ 384677 w 453266"/>
                <a:gd name="connsiteY128" fmla="*/ 151066 h 411184"/>
                <a:gd name="connsiteX129" fmla="*/ 386515 w 453266"/>
                <a:gd name="connsiteY129" fmla="*/ 152743 h 411184"/>
                <a:gd name="connsiteX130" fmla="*/ 387344 w 453266"/>
                <a:gd name="connsiteY130" fmla="*/ 153991 h 411184"/>
                <a:gd name="connsiteX131" fmla="*/ 387115 w 453266"/>
                <a:gd name="connsiteY131" fmla="*/ 156000 h 411184"/>
                <a:gd name="connsiteX132" fmla="*/ 385220 w 453266"/>
                <a:gd name="connsiteY132" fmla="*/ 158353 h 411184"/>
                <a:gd name="connsiteX133" fmla="*/ 382143 w 453266"/>
                <a:gd name="connsiteY133" fmla="*/ 159477 h 411184"/>
                <a:gd name="connsiteX134" fmla="*/ 380343 w 453266"/>
                <a:gd name="connsiteY134" fmla="*/ 159963 h 411184"/>
                <a:gd name="connsiteX135" fmla="*/ 371466 w 453266"/>
                <a:gd name="connsiteY135" fmla="*/ 164363 h 411184"/>
                <a:gd name="connsiteX136" fmla="*/ 368694 w 453266"/>
                <a:gd name="connsiteY136" fmla="*/ 166221 h 411184"/>
                <a:gd name="connsiteX137" fmla="*/ 366541 w 453266"/>
                <a:gd name="connsiteY137" fmla="*/ 168450 h 411184"/>
                <a:gd name="connsiteX138" fmla="*/ 365750 w 453266"/>
                <a:gd name="connsiteY138" fmla="*/ 170126 h 411184"/>
                <a:gd name="connsiteX139" fmla="*/ 365332 w 453266"/>
                <a:gd name="connsiteY139" fmla="*/ 171755 h 411184"/>
                <a:gd name="connsiteX140" fmla="*/ 367256 w 453266"/>
                <a:gd name="connsiteY140" fmla="*/ 177660 h 411184"/>
                <a:gd name="connsiteX141" fmla="*/ 367579 w 453266"/>
                <a:gd name="connsiteY141" fmla="*/ 179489 h 411184"/>
                <a:gd name="connsiteX142" fmla="*/ 365998 w 453266"/>
                <a:gd name="connsiteY142" fmla="*/ 185842 h 411184"/>
                <a:gd name="connsiteX143" fmla="*/ 365532 w 453266"/>
                <a:gd name="connsiteY143" fmla="*/ 188195 h 411184"/>
                <a:gd name="connsiteX144" fmla="*/ 366132 w 453266"/>
                <a:gd name="connsiteY144" fmla="*/ 189843 h 411184"/>
                <a:gd name="connsiteX145" fmla="*/ 368018 w 453266"/>
                <a:gd name="connsiteY145" fmla="*/ 190452 h 411184"/>
                <a:gd name="connsiteX146" fmla="*/ 368427 w 453266"/>
                <a:gd name="connsiteY146" fmla="*/ 191833 h 411184"/>
                <a:gd name="connsiteX147" fmla="*/ 368608 w 453266"/>
                <a:gd name="connsiteY147" fmla="*/ 192891 h 411184"/>
                <a:gd name="connsiteX148" fmla="*/ 365332 w 453266"/>
                <a:gd name="connsiteY148" fmla="*/ 195215 h 411184"/>
                <a:gd name="connsiteX149" fmla="*/ 361865 w 453266"/>
                <a:gd name="connsiteY149" fmla="*/ 197272 h 411184"/>
                <a:gd name="connsiteX150" fmla="*/ 360769 w 453266"/>
                <a:gd name="connsiteY150" fmla="*/ 197263 h 411184"/>
                <a:gd name="connsiteX151" fmla="*/ 357454 w 453266"/>
                <a:gd name="connsiteY151" fmla="*/ 201120 h 411184"/>
                <a:gd name="connsiteX152" fmla="*/ 351940 w 453266"/>
                <a:gd name="connsiteY152" fmla="*/ 208826 h 411184"/>
                <a:gd name="connsiteX153" fmla="*/ 349005 w 453266"/>
                <a:gd name="connsiteY153" fmla="*/ 211436 h 411184"/>
                <a:gd name="connsiteX154" fmla="*/ 348796 w 453266"/>
                <a:gd name="connsiteY154" fmla="*/ 212703 h 411184"/>
                <a:gd name="connsiteX155" fmla="*/ 348568 w 453266"/>
                <a:gd name="connsiteY155" fmla="*/ 213998 h 411184"/>
                <a:gd name="connsiteX156" fmla="*/ 349682 w 453266"/>
                <a:gd name="connsiteY156" fmla="*/ 216170 h 411184"/>
                <a:gd name="connsiteX157" fmla="*/ 349911 w 453266"/>
                <a:gd name="connsiteY157" fmla="*/ 218008 h 411184"/>
                <a:gd name="connsiteX158" fmla="*/ 348672 w 453266"/>
                <a:gd name="connsiteY158" fmla="*/ 219846 h 411184"/>
                <a:gd name="connsiteX159" fmla="*/ 346596 w 453266"/>
                <a:gd name="connsiteY159" fmla="*/ 221970 h 411184"/>
                <a:gd name="connsiteX160" fmla="*/ 342557 w 453266"/>
                <a:gd name="connsiteY160" fmla="*/ 223809 h 411184"/>
                <a:gd name="connsiteX161" fmla="*/ 337461 w 453266"/>
                <a:gd name="connsiteY161" fmla="*/ 225704 h 411184"/>
                <a:gd name="connsiteX162" fmla="*/ 335175 w 453266"/>
                <a:gd name="connsiteY162" fmla="*/ 226847 h 411184"/>
                <a:gd name="connsiteX163" fmla="*/ 333451 w 453266"/>
                <a:gd name="connsiteY163" fmla="*/ 231800 h 411184"/>
                <a:gd name="connsiteX164" fmla="*/ 331861 w 453266"/>
                <a:gd name="connsiteY164" fmla="*/ 236763 h 411184"/>
                <a:gd name="connsiteX165" fmla="*/ 331146 w 453266"/>
                <a:gd name="connsiteY165" fmla="*/ 238601 h 411184"/>
                <a:gd name="connsiteX166" fmla="*/ 328403 w 453266"/>
                <a:gd name="connsiteY166" fmla="*/ 244307 h 411184"/>
                <a:gd name="connsiteX167" fmla="*/ 323602 w 453266"/>
                <a:gd name="connsiteY167" fmla="*/ 252689 h 411184"/>
                <a:gd name="connsiteX168" fmla="*/ 322383 w 453266"/>
                <a:gd name="connsiteY168" fmla="*/ 254518 h 411184"/>
                <a:gd name="connsiteX169" fmla="*/ 314954 w 453266"/>
                <a:gd name="connsiteY169" fmla="*/ 258546 h 411184"/>
                <a:gd name="connsiteX170" fmla="*/ 307381 w 453266"/>
                <a:gd name="connsiteY170" fmla="*/ 262928 h 411184"/>
                <a:gd name="connsiteX171" fmla="*/ 306038 w 453266"/>
                <a:gd name="connsiteY171" fmla="*/ 264585 h 411184"/>
                <a:gd name="connsiteX172" fmla="*/ 304486 w 453266"/>
                <a:gd name="connsiteY172" fmla="*/ 268567 h 411184"/>
                <a:gd name="connsiteX173" fmla="*/ 303029 w 453266"/>
                <a:gd name="connsiteY173" fmla="*/ 272929 h 411184"/>
                <a:gd name="connsiteX174" fmla="*/ 301666 w 453266"/>
                <a:gd name="connsiteY174" fmla="*/ 275206 h 411184"/>
                <a:gd name="connsiteX175" fmla="*/ 296847 w 453266"/>
                <a:gd name="connsiteY175" fmla="*/ 280311 h 411184"/>
                <a:gd name="connsiteX176" fmla="*/ 295266 w 453266"/>
                <a:gd name="connsiteY176" fmla="*/ 284226 h 411184"/>
                <a:gd name="connsiteX177" fmla="*/ 294761 w 453266"/>
                <a:gd name="connsiteY177" fmla="*/ 286779 h 411184"/>
                <a:gd name="connsiteX178" fmla="*/ 290665 w 453266"/>
                <a:gd name="connsiteY178" fmla="*/ 288207 h 411184"/>
                <a:gd name="connsiteX179" fmla="*/ 286017 w 453266"/>
                <a:gd name="connsiteY179" fmla="*/ 289570 h 411184"/>
                <a:gd name="connsiteX180" fmla="*/ 279254 w 453266"/>
                <a:gd name="connsiteY180" fmla="*/ 290008 h 411184"/>
                <a:gd name="connsiteX181" fmla="*/ 276444 w 453266"/>
                <a:gd name="connsiteY181" fmla="*/ 290722 h 411184"/>
                <a:gd name="connsiteX182" fmla="*/ 268157 w 453266"/>
                <a:gd name="connsiteY182" fmla="*/ 294237 h 411184"/>
                <a:gd name="connsiteX183" fmla="*/ 266100 w 453266"/>
                <a:gd name="connsiteY183" fmla="*/ 294389 h 411184"/>
                <a:gd name="connsiteX184" fmla="*/ 264481 w 453266"/>
                <a:gd name="connsiteY184" fmla="*/ 293808 h 411184"/>
                <a:gd name="connsiteX185" fmla="*/ 263262 w 453266"/>
                <a:gd name="connsiteY185" fmla="*/ 292608 h 411184"/>
                <a:gd name="connsiteX186" fmla="*/ 262128 w 453266"/>
                <a:gd name="connsiteY186" fmla="*/ 290608 h 411184"/>
                <a:gd name="connsiteX187" fmla="*/ 261585 w 453266"/>
                <a:gd name="connsiteY187" fmla="*/ 287531 h 411184"/>
                <a:gd name="connsiteX188" fmla="*/ 259985 w 453266"/>
                <a:gd name="connsiteY188" fmla="*/ 286140 h 411184"/>
                <a:gd name="connsiteX189" fmla="*/ 257833 w 453266"/>
                <a:gd name="connsiteY189" fmla="*/ 284950 h 411184"/>
                <a:gd name="connsiteX190" fmla="*/ 255565 w 453266"/>
                <a:gd name="connsiteY190" fmla="*/ 284902 h 411184"/>
                <a:gd name="connsiteX191" fmla="*/ 253279 w 453266"/>
                <a:gd name="connsiteY191" fmla="*/ 286207 h 411184"/>
                <a:gd name="connsiteX192" fmla="*/ 251308 w 453266"/>
                <a:gd name="connsiteY192" fmla="*/ 287636 h 411184"/>
                <a:gd name="connsiteX193" fmla="*/ 249955 w 453266"/>
                <a:gd name="connsiteY193" fmla="*/ 288817 h 411184"/>
                <a:gd name="connsiteX194" fmla="*/ 248641 w 453266"/>
                <a:gd name="connsiteY194" fmla="*/ 290198 h 411184"/>
                <a:gd name="connsiteX195" fmla="*/ 246098 w 453266"/>
                <a:gd name="connsiteY195" fmla="*/ 294827 h 411184"/>
                <a:gd name="connsiteX196" fmla="*/ 241992 w 453266"/>
                <a:gd name="connsiteY196" fmla="*/ 301466 h 411184"/>
                <a:gd name="connsiteX197" fmla="*/ 237411 w 453266"/>
                <a:gd name="connsiteY197" fmla="*/ 306286 h 411184"/>
                <a:gd name="connsiteX198" fmla="*/ 235715 w 453266"/>
                <a:gd name="connsiteY198" fmla="*/ 307724 h 411184"/>
                <a:gd name="connsiteX199" fmla="*/ 234658 w 453266"/>
                <a:gd name="connsiteY199" fmla="*/ 308820 h 411184"/>
                <a:gd name="connsiteX200" fmla="*/ 233220 w 453266"/>
                <a:gd name="connsiteY200" fmla="*/ 310420 h 411184"/>
                <a:gd name="connsiteX201" fmla="*/ 232391 w 453266"/>
                <a:gd name="connsiteY201" fmla="*/ 311963 h 411184"/>
                <a:gd name="connsiteX202" fmla="*/ 231257 w 453266"/>
                <a:gd name="connsiteY202" fmla="*/ 317002 h 411184"/>
                <a:gd name="connsiteX203" fmla="*/ 230600 w 453266"/>
                <a:gd name="connsiteY203" fmla="*/ 321459 h 411184"/>
                <a:gd name="connsiteX204" fmla="*/ 230905 w 453266"/>
                <a:gd name="connsiteY204" fmla="*/ 322459 h 411184"/>
                <a:gd name="connsiteX205" fmla="*/ 231591 w 453266"/>
                <a:gd name="connsiteY205" fmla="*/ 323307 h 411184"/>
                <a:gd name="connsiteX206" fmla="*/ 234096 w 453266"/>
                <a:gd name="connsiteY206" fmla="*/ 324593 h 411184"/>
                <a:gd name="connsiteX207" fmla="*/ 237706 w 453266"/>
                <a:gd name="connsiteY207" fmla="*/ 326745 h 411184"/>
                <a:gd name="connsiteX208" fmla="*/ 242402 w 453266"/>
                <a:gd name="connsiteY208" fmla="*/ 327965 h 411184"/>
                <a:gd name="connsiteX209" fmla="*/ 246355 w 453266"/>
                <a:gd name="connsiteY209" fmla="*/ 328174 h 411184"/>
                <a:gd name="connsiteX210" fmla="*/ 247841 w 453266"/>
                <a:gd name="connsiteY210" fmla="*/ 329089 h 411184"/>
                <a:gd name="connsiteX211" fmla="*/ 248717 w 453266"/>
                <a:gd name="connsiteY211" fmla="*/ 330327 h 411184"/>
                <a:gd name="connsiteX212" fmla="*/ 248964 w 453266"/>
                <a:gd name="connsiteY212" fmla="*/ 331365 h 411184"/>
                <a:gd name="connsiteX213" fmla="*/ 248755 w 453266"/>
                <a:gd name="connsiteY213" fmla="*/ 335042 h 411184"/>
                <a:gd name="connsiteX214" fmla="*/ 248308 w 453266"/>
                <a:gd name="connsiteY214" fmla="*/ 338985 h 411184"/>
                <a:gd name="connsiteX215" fmla="*/ 246850 w 453266"/>
                <a:gd name="connsiteY215" fmla="*/ 343214 h 411184"/>
                <a:gd name="connsiteX216" fmla="*/ 246869 w 453266"/>
                <a:gd name="connsiteY216" fmla="*/ 345634 h 411184"/>
                <a:gd name="connsiteX217" fmla="*/ 247450 w 453266"/>
                <a:gd name="connsiteY217" fmla="*/ 348005 h 411184"/>
                <a:gd name="connsiteX218" fmla="*/ 251841 w 453266"/>
                <a:gd name="connsiteY218" fmla="*/ 354006 h 411184"/>
                <a:gd name="connsiteX219" fmla="*/ 253461 w 453266"/>
                <a:gd name="connsiteY219" fmla="*/ 354625 h 411184"/>
                <a:gd name="connsiteX220" fmla="*/ 256756 w 453266"/>
                <a:gd name="connsiteY220" fmla="*/ 354759 h 411184"/>
                <a:gd name="connsiteX221" fmla="*/ 258289 w 453266"/>
                <a:gd name="connsiteY221" fmla="*/ 354635 h 411184"/>
                <a:gd name="connsiteX222" fmla="*/ 259995 w 453266"/>
                <a:gd name="connsiteY222" fmla="*/ 354025 h 411184"/>
                <a:gd name="connsiteX223" fmla="*/ 261204 w 453266"/>
                <a:gd name="connsiteY223" fmla="*/ 354444 h 411184"/>
                <a:gd name="connsiteX224" fmla="*/ 262109 w 453266"/>
                <a:gd name="connsiteY224" fmla="*/ 355178 h 411184"/>
                <a:gd name="connsiteX225" fmla="*/ 262337 w 453266"/>
                <a:gd name="connsiteY225" fmla="*/ 356397 h 411184"/>
                <a:gd name="connsiteX226" fmla="*/ 262195 w 453266"/>
                <a:gd name="connsiteY226" fmla="*/ 362369 h 411184"/>
                <a:gd name="connsiteX227" fmla="*/ 263547 w 453266"/>
                <a:gd name="connsiteY227" fmla="*/ 365074 h 411184"/>
                <a:gd name="connsiteX228" fmla="*/ 266167 w 453266"/>
                <a:gd name="connsiteY228" fmla="*/ 368751 h 411184"/>
                <a:gd name="connsiteX229" fmla="*/ 268234 w 453266"/>
                <a:gd name="connsiteY229" fmla="*/ 372951 h 411184"/>
                <a:gd name="connsiteX230" fmla="*/ 270186 w 453266"/>
                <a:gd name="connsiteY230" fmla="*/ 377971 h 411184"/>
                <a:gd name="connsiteX231" fmla="*/ 272062 w 453266"/>
                <a:gd name="connsiteY231" fmla="*/ 381895 h 411184"/>
                <a:gd name="connsiteX232" fmla="*/ 272787 w 453266"/>
                <a:gd name="connsiteY232" fmla="*/ 383943 h 411184"/>
                <a:gd name="connsiteX233" fmla="*/ 271567 w 453266"/>
                <a:gd name="connsiteY233" fmla="*/ 384934 h 411184"/>
                <a:gd name="connsiteX234" fmla="*/ 270872 w 453266"/>
                <a:gd name="connsiteY234" fmla="*/ 385963 h 411184"/>
                <a:gd name="connsiteX235" fmla="*/ 270691 w 453266"/>
                <a:gd name="connsiteY235" fmla="*/ 387334 h 411184"/>
                <a:gd name="connsiteX236" fmla="*/ 270949 w 453266"/>
                <a:gd name="connsiteY236" fmla="*/ 388782 h 411184"/>
                <a:gd name="connsiteX237" fmla="*/ 270786 w 453266"/>
                <a:gd name="connsiteY237" fmla="*/ 389801 h 411184"/>
                <a:gd name="connsiteX238" fmla="*/ 271672 w 453266"/>
                <a:gd name="connsiteY238" fmla="*/ 391058 h 411184"/>
                <a:gd name="connsiteX239" fmla="*/ 272711 w 453266"/>
                <a:gd name="connsiteY239" fmla="*/ 391478 h 411184"/>
                <a:gd name="connsiteX240" fmla="*/ 272682 w 453266"/>
                <a:gd name="connsiteY240" fmla="*/ 392354 h 411184"/>
                <a:gd name="connsiteX241" fmla="*/ 271043 w 453266"/>
                <a:gd name="connsiteY241" fmla="*/ 393487 h 411184"/>
                <a:gd name="connsiteX242" fmla="*/ 269586 w 453266"/>
                <a:gd name="connsiteY242" fmla="*/ 393449 h 411184"/>
                <a:gd name="connsiteX243" fmla="*/ 268462 w 453266"/>
                <a:gd name="connsiteY243" fmla="*/ 394002 h 411184"/>
                <a:gd name="connsiteX244" fmla="*/ 266291 w 453266"/>
                <a:gd name="connsiteY244" fmla="*/ 396383 h 411184"/>
                <a:gd name="connsiteX245" fmla="*/ 265281 w 453266"/>
                <a:gd name="connsiteY245" fmla="*/ 396859 h 411184"/>
                <a:gd name="connsiteX246" fmla="*/ 263919 w 453266"/>
                <a:gd name="connsiteY246" fmla="*/ 397078 h 411184"/>
                <a:gd name="connsiteX247" fmla="*/ 262404 w 453266"/>
                <a:gd name="connsiteY247" fmla="*/ 396840 h 411184"/>
                <a:gd name="connsiteX248" fmla="*/ 260252 w 453266"/>
                <a:gd name="connsiteY248" fmla="*/ 395878 h 411184"/>
                <a:gd name="connsiteX249" fmla="*/ 259632 w 453266"/>
                <a:gd name="connsiteY249" fmla="*/ 394363 h 411184"/>
                <a:gd name="connsiteX250" fmla="*/ 259871 w 453266"/>
                <a:gd name="connsiteY250" fmla="*/ 392773 h 411184"/>
                <a:gd name="connsiteX251" fmla="*/ 259385 w 453266"/>
                <a:gd name="connsiteY251" fmla="*/ 391820 h 411184"/>
                <a:gd name="connsiteX252" fmla="*/ 257842 w 453266"/>
                <a:gd name="connsiteY252" fmla="*/ 392001 h 411184"/>
                <a:gd name="connsiteX253" fmla="*/ 252499 w 453266"/>
                <a:gd name="connsiteY253" fmla="*/ 393630 h 411184"/>
                <a:gd name="connsiteX254" fmla="*/ 247402 w 453266"/>
                <a:gd name="connsiteY254" fmla="*/ 395640 h 411184"/>
                <a:gd name="connsiteX255" fmla="*/ 246517 w 453266"/>
                <a:gd name="connsiteY255" fmla="*/ 397012 h 411184"/>
                <a:gd name="connsiteX256" fmla="*/ 245336 w 453266"/>
                <a:gd name="connsiteY256" fmla="*/ 398431 h 411184"/>
                <a:gd name="connsiteX257" fmla="*/ 243002 w 453266"/>
                <a:gd name="connsiteY257" fmla="*/ 399021 h 411184"/>
                <a:gd name="connsiteX258" fmla="*/ 239554 w 453266"/>
                <a:gd name="connsiteY258" fmla="*/ 399202 h 411184"/>
                <a:gd name="connsiteX259" fmla="*/ 237182 w 453266"/>
                <a:gd name="connsiteY259" fmla="*/ 398983 h 411184"/>
                <a:gd name="connsiteX260" fmla="*/ 234991 w 453266"/>
                <a:gd name="connsiteY260" fmla="*/ 397450 h 411184"/>
                <a:gd name="connsiteX261" fmla="*/ 232991 w 453266"/>
                <a:gd name="connsiteY261" fmla="*/ 396059 h 411184"/>
                <a:gd name="connsiteX262" fmla="*/ 229895 w 453266"/>
                <a:gd name="connsiteY262" fmla="*/ 395992 h 411184"/>
                <a:gd name="connsiteX263" fmla="*/ 224324 w 453266"/>
                <a:gd name="connsiteY263" fmla="*/ 396202 h 411184"/>
                <a:gd name="connsiteX264" fmla="*/ 221237 w 453266"/>
                <a:gd name="connsiteY264" fmla="*/ 396183 h 411184"/>
                <a:gd name="connsiteX265" fmla="*/ 219418 w 453266"/>
                <a:gd name="connsiteY265" fmla="*/ 395669 h 411184"/>
                <a:gd name="connsiteX266" fmla="*/ 217627 w 453266"/>
                <a:gd name="connsiteY266" fmla="*/ 396059 h 411184"/>
                <a:gd name="connsiteX267" fmla="*/ 215389 w 453266"/>
                <a:gd name="connsiteY267" fmla="*/ 395488 h 411184"/>
                <a:gd name="connsiteX268" fmla="*/ 214389 w 453266"/>
                <a:gd name="connsiteY268" fmla="*/ 396249 h 411184"/>
                <a:gd name="connsiteX269" fmla="*/ 213446 w 453266"/>
                <a:gd name="connsiteY269" fmla="*/ 396326 h 411184"/>
                <a:gd name="connsiteX270" fmla="*/ 212693 w 453266"/>
                <a:gd name="connsiteY270" fmla="*/ 395011 h 411184"/>
                <a:gd name="connsiteX271" fmla="*/ 212189 w 453266"/>
                <a:gd name="connsiteY271" fmla="*/ 394868 h 411184"/>
                <a:gd name="connsiteX272" fmla="*/ 211598 w 453266"/>
                <a:gd name="connsiteY272" fmla="*/ 395059 h 411184"/>
                <a:gd name="connsiteX273" fmla="*/ 211074 w 453266"/>
                <a:gd name="connsiteY273" fmla="*/ 395507 h 411184"/>
                <a:gd name="connsiteX274" fmla="*/ 210769 w 453266"/>
                <a:gd name="connsiteY274" fmla="*/ 396278 h 411184"/>
                <a:gd name="connsiteX275" fmla="*/ 210664 w 453266"/>
                <a:gd name="connsiteY275" fmla="*/ 405041 h 411184"/>
                <a:gd name="connsiteX276" fmla="*/ 206988 w 453266"/>
                <a:gd name="connsiteY276" fmla="*/ 404984 h 411184"/>
                <a:gd name="connsiteX277" fmla="*/ 204368 w 453266"/>
                <a:gd name="connsiteY277" fmla="*/ 404965 h 411184"/>
                <a:gd name="connsiteX278" fmla="*/ 201492 w 453266"/>
                <a:gd name="connsiteY278" fmla="*/ 405441 h 411184"/>
                <a:gd name="connsiteX279" fmla="*/ 198863 w 453266"/>
                <a:gd name="connsiteY279" fmla="*/ 406108 h 411184"/>
                <a:gd name="connsiteX280" fmla="*/ 197568 w 453266"/>
                <a:gd name="connsiteY280" fmla="*/ 406908 h 411184"/>
                <a:gd name="connsiteX281" fmla="*/ 195720 w 453266"/>
                <a:gd name="connsiteY281" fmla="*/ 408156 h 411184"/>
                <a:gd name="connsiteX282" fmla="*/ 195282 w 453266"/>
                <a:gd name="connsiteY282" fmla="*/ 409908 h 411184"/>
                <a:gd name="connsiteX283" fmla="*/ 194396 w 453266"/>
                <a:gd name="connsiteY283" fmla="*/ 411185 h 411184"/>
                <a:gd name="connsiteX284" fmla="*/ 193120 w 453266"/>
                <a:gd name="connsiteY284" fmla="*/ 409299 h 411184"/>
                <a:gd name="connsiteX285" fmla="*/ 192300 w 453266"/>
                <a:gd name="connsiteY285" fmla="*/ 408422 h 411184"/>
                <a:gd name="connsiteX286" fmla="*/ 191348 w 453266"/>
                <a:gd name="connsiteY286" fmla="*/ 409070 h 411184"/>
                <a:gd name="connsiteX287" fmla="*/ 189995 w 453266"/>
                <a:gd name="connsiteY287" fmla="*/ 408994 h 411184"/>
                <a:gd name="connsiteX288" fmla="*/ 187557 w 453266"/>
                <a:gd name="connsiteY288" fmla="*/ 406841 h 411184"/>
                <a:gd name="connsiteX289" fmla="*/ 186471 w 453266"/>
                <a:gd name="connsiteY289" fmla="*/ 409013 h 411184"/>
                <a:gd name="connsiteX290" fmla="*/ 182442 w 453266"/>
                <a:gd name="connsiteY290" fmla="*/ 409508 h 411184"/>
                <a:gd name="connsiteX291" fmla="*/ 181937 w 453266"/>
                <a:gd name="connsiteY291" fmla="*/ 407870 h 411184"/>
                <a:gd name="connsiteX292" fmla="*/ 181842 w 453266"/>
                <a:gd name="connsiteY292" fmla="*/ 406346 h 411184"/>
                <a:gd name="connsiteX293" fmla="*/ 179623 w 453266"/>
                <a:gd name="connsiteY293" fmla="*/ 407451 h 411184"/>
                <a:gd name="connsiteX294" fmla="*/ 178032 w 453266"/>
                <a:gd name="connsiteY294" fmla="*/ 405755 h 411184"/>
                <a:gd name="connsiteX295" fmla="*/ 177318 w 453266"/>
                <a:gd name="connsiteY295" fmla="*/ 403479 h 411184"/>
                <a:gd name="connsiteX296" fmla="*/ 176708 w 453266"/>
                <a:gd name="connsiteY296" fmla="*/ 402850 h 411184"/>
                <a:gd name="connsiteX297" fmla="*/ 176013 w 453266"/>
                <a:gd name="connsiteY297" fmla="*/ 402126 h 411184"/>
                <a:gd name="connsiteX298" fmla="*/ 174336 w 453266"/>
                <a:gd name="connsiteY298" fmla="*/ 401345 h 411184"/>
                <a:gd name="connsiteX299" fmla="*/ 172851 w 453266"/>
                <a:gd name="connsiteY299" fmla="*/ 398926 h 411184"/>
                <a:gd name="connsiteX300" fmla="*/ 172707 w 453266"/>
                <a:gd name="connsiteY300" fmla="*/ 396354 h 411184"/>
                <a:gd name="connsiteX301" fmla="*/ 172288 w 453266"/>
                <a:gd name="connsiteY301" fmla="*/ 393297 h 411184"/>
                <a:gd name="connsiteX302" fmla="*/ 169164 w 453266"/>
                <a:gd name="connsiteY302" fmla="*/ 381943 h 411184"/>
                <a:gd name="connsiteX303" fmla="*/ 167269 w 453266"/>
                <a:gd name="connsiteY303" fmla="*/ 380895 h 411184"/>
                <a:gd name="connsiteX304" fmla="*/ 156629 w 453266"/>
                <a:gd name="connsiteY304" fmla="*/ 378876 h 411184"/>
                <a:gd name="connsiteX305" fmla="*/ 156086 w 453266"/>
                <a:gd name="connsiteY305" fmla="*/ 376885 h 411184"/>
                <a:gd name="connsiteX306" fmla="*/ 156820 w 453266"/>
                <a:gd name="connsiteY306" fmla="*/ 371532 h 411184"/>
                <a:gd name="connsiteX307" fmla="*/ 156525 w 453266"/>
                <a:gd name="connsiteY307" fmla="*/ 368151 h 411184"/>
                <a:gd name="connsiteX308" fmla="*/ 153077 w 453266"/>
                <a:gd name="connsiteY308" fmla="*/ 363684 h 411184"/>
                <a:gd name="connsiteX309" fmla="*/ 152115 w 453266"/>
                <a:gd name="connsiteY309" fmla="*/ 360559 h 411184"/>
                <a:gd name="connsiteX310" fmla="*/ 149304 w 453266"/>
                <a:gd name="connsiteY310" fmla="*/ 357883 h 411184"/>
                <a:gd name="connsiteX311" fmla="*/ 146514 w 453266"/>
                <a:gd name="connsiteY311" fmla="*/ 357102 h 411184"/>
                <a:gd name="connsiteX312" fmla="*/ 143694 w 453266"/>
                <a:gd name="connsiteY312" fmla="*/ 357454 h 411184"/>
                <a:gd name="connsiteX313" fmla="*/ 142180 w 453266"/>
                <a:gd name="connsiteY313" fmla="*/ 358512 h 411184"/>
                <a:gd name="connsiteX314" fmla="*/ 141351 w 453266"/>
                <a:gd name="connsiteY314" fmla="*/ 360302 h 411184"/>
                <a:gd name="connsiteX315" fmla="*/ 147371 w 453266"/>
                <a:gd name="connsiteY315" fmla="*/ 359883 h 411184"/>
                <a:gd name="connsiteX316" fmla="*/ 148723 w 453266"/>
                <a:gd name="connsiteY316" fmla="*/ 360540 h 411184"/>
                <a:gd name="connsiteX317" fmla="*/ 150343 w 453266"/>
                <a:gd name="connsiteY317" fmla="*/ 361712 h 411184"/>
                <a:gd name="connsiteX318" fmla="*/ 148619 w 453266"/>
                <a:gd name="connsiteY318" fmla="*/ 361664 h 411184"/>
                <a:gd name="connsiteX319" fmla="*/ 146618 w 453266"/>
                <a:gd name="connsiteY319" fmla="*/ 361112 h 411184"/>
                <a:gd name="connsiteX320" fmla="*/ 144113 w 453266"/>
                <a:gd name="connsiteY320" fmla="*/ 361150 h 411184"/>
                <a:gd name="connsiteX321" fmla="*/ 134731 w 453266"/>
                <a:gd name="connsiteY321" fmla="*/ 362464 h 411184"/>
                <a:gd name="connsiteX322" fmla="*/ 129283 w 453266"/>
                <a:gd name="connsiteY322" fmla="*/ 364360 h 411184"/>
                <a:gd name="connsiteX323" fmla="*/ 121977 w 453266"/>
                <a:gd name="connsiteY323" fmla="*/ 363798 h 411184"/>
                <a:gd name="connsiteX324" fmla="*/ 112757 w 453266"/>
                <a:gd name="connsiteY324" fmla="*/ 365665 h 411184"/>
                <a:gd name="connsiteX325" fmla="*/ 105137 w 453266"/>
                <a:gd name="connsiteY325" fmla="*/ 365770 h 411184"/>
                <a:gd name="connsiteX326" fmla="*/ 101994 w 453266"/>
                <a:gd name="connsiteY326" fmla="*/ 369398 h 411184"/>
                <a:gd name="connsiteX327" fmla="*/ 100251 w 453266"/>
                <a:gd name="connsiteY327" fmla="*/ 368741 h 411184"/>
                <a:gd name="connsiteX328" fmla="*/ 98917 w 453266"/>
                <a:gd name="connsiteY328" fmla="*/ 367855 h 411184"/>
                <a:gd name="connsiteX329" fmla="*/ 88440 w 453266"/>
                <a:gd name="connsiteY329" fmla="*/ 365007 h 411184"/>
                <a:gd name="connsiteX330" fmla="*/ 87716 w 453266"/>
                <a:gd name="connsiteY330" fmla="*/ 363817 h 411184"/>
                <a:gd name="connsiteX331" fmla="*/ 85963 w 453266"/>
                <a:gd name="connsiteY331" fmla="*/ 362960 h 411184"/>
                <a:gd name="connsiteX332" fmla="*/ 84039 w 453266"/>
                <a:gd name="connsiteY332" fmla="*/ 364484 h 411184"/>
                <a:gd name="connsiteX333" fmla="*/ 82658 w 453266"/>
                <a:gd name="connsiteY333" fmla="*/ 364731 h 411184"/>
                <a:gd name="connsiteX334" fmla="*/ 76914 w 453266"/>
                <a:gd name="connsiteY334" fmla="*/ 363464 h 411184"/>
                <a:gd name="connsiteX335" fmla="*/ 72523 w 453266"/>
                <a:gd name="connsiteY335" fmla="*/ 364427 h 411184"/>
                <a:gd name="connsiteX336" fmla="*/ 70895 w 453266"/>
                <a:gd name="connsiteY336" fmla="*/ 366065 h 411184"/>
                <a:gd name="connsiteX337" fmla="*/ 70781 w 453266"/>
                <a:gd name="connsiteY337" fmla="*/ 368608 h 411184"/>
                <a:gd name="connsiteX338" fmla="*/ 65294 w 453266"/>
                <a:gd name="connsiteY338" fmla="*/ 368113 h 411184"/>
                <a:gd name="connsiteX339" fmla="*/ 62189 w 453266"/>
                <a:gd name="connsiteY339" fmla="*/ 367312 h 411184"/>
                <a:gd name="connsiteX340" fmla="*/ 58055 w 453266"/>
                <a:gd name="connsiteY340" fmla="*/ 368198 h 411184"/>
                <a:gd name="connsiteX341" fmla="*/ 48682 w 453266"/>
                <a:gd name="connsiteY341" fmla="*/ 367027 h 411184"/>
                <a:gd name="connsiteX342" fmla="*/ 46225 w 453266"/>
                <a:gd name="connsiteY342" fmla="*/ 367312 h 411184"/>
                <a:gd name="connsiteX343" fmla="*/ 42806 w 453266"/>
                <a:gd name="connsiteY343" fmla="*/ 369008 h 411184"/>
                <a:gd name="connsiteX344" fmla="*/ 41377 w 453266"/>
                <a:gd name="connsiteY344" fmla="*/ 370322 h 411184"/>
                <a:gd name="connsiteX345" fmla="*/ 39348 w 453266"/>
                <a:gd name="connsiteY345" fmla="*/ 370837 h 411184"/>
                <a:gd name="connsiteX346" fmla="*/ 37557 w 453266"/>
                <a:gd name="connsiteY346" fmla="*/ 369008 h 411184"/>
                <a:gd name="connsiteX347" fmla="*/ 36224 w 453266"/>
                <a:gd name="connsiteY347" fmla="*/ 368198 h 411184"/>
                <a:gd name="connsiteX348" fmla="*/ 34986 w 453266"/>
                <a:gd name="connsiteY348" fmla="*/ 368732 h 411184"/>
                <a:gd name="connsiteX349" fmla="*/ 33309 w 453266"/>
                <a:gd name="connsiteY349" fmla="*/ 370237 h 411184"/>
                <a:gd name="connsiteX350" fmla="*/ 28451 w 453266"/>
                <a:gd name="connsiteY350" fmla="*/ 370942 h 411184"/>
                <a:gd name="connsiteX351" fmla="*/ 24060 w 453266"/>
                <a:gd name="connsiteY351" fmla="*/ 370742 h 411184"/>
                <a:gd name="connsiteX352" fmla="*/ 19336 w 453266"/>
                <a:gd name="connsiteY352" fmla="*/ 369332 h 411184"/>
                <a:gd name="connsiteX353" fmla="*/ 19898 w 453266"/>
                <a:gd name="connsiteY353" fmla="*/ 368856 h 411184"/>
                <a:gd name="connsiteX354" fmla="*/ 20631 w 453266"/>
                <a:gd name="connsiteY354" fmla="*/ 366398 h 411184"/>
                <a:gd name="connsiteX355" fmla="*/ 21289 w 453266"/>
                <a:gd name="connsiteY355" fmla="*/ 357607 h 411184"/>
                <a:gd name="connsiteX356" fmla="*/ 22127 w 453266"/>
                <a:gd name="connsiteY356" fmla="*/ 354425 h 411184"/>
                <a:gd name="connsiteX357" fmla="*/ 21879 w 453266"/>
                <a:gd name="connsiteY357" fmla="*/ 352692 h 411184"/>
                <a:gd name="connsiteX358" fmla="*/ 22050 w 453266"/>
                <a:gd name="connsiteY358" fmla="*/ 352168 h 411184"/>
                <a:gd name="connsiteX359" fmla="*/ 23908 w 453266"/>
                <a:gd name="connsiteY359" fmla="*/ 350625 h 411184"/>
                <a:gd name="connsiteX360" fmla="*/ 24355 w 453266"/>
                <a:gd name="connsiteY360" fmla="*/ 349977 h 411184"/>
                <a:gd name="connsiteX361" fmla="*/ 25061 w 453266"/>
                <a:gd name="connsiteY361" fmla="*/ 345462 h 411184"/>
                <a:gd name="connsiteX362" fmla="*/ 25841 w 453266"/>
                <a:gd name="connsiteY362" fmla="*/ 340452 h 411184"/>
                <a:gd name="connsiteX363" fmla="*/ 26708 w 453266"/>
                <a:gd name="connsiteY363" fmla="*/ 338652 h 411184"/>
                <a:gd name="connsiteX364" fmla="*/ 27432 w 453266"/>
                <a:gd name="connsiteY364" fmla="*/ 338166 h 411184"/>
                <a:gd name="connsiteX365" fmla="*/ 33290 w 453266"/>
                <a:gd name="connsiteY365" fmla="*/ 335909 h 411184"/>
                <a:gd name="connsiteX366" fmla="*/ 34290 w 453266"/>
                <a:gd name="connsiteY366" fmla="*/ 334413 h 411184"/>
                <a:gd name="connsiteX367" fmla="*/ 37309 w 453266"/>
                <a:gd name="connsiteY367" fmla="*/ 334766 h 411184"/>
                <a:gd name="connsiteX368" fmla="*/ 37586 w 453266"/>
                <a:gd name="connsiteY368" fmla="*/ 334404 h 411184"/>
                <a:gd name="connsiteX369" fmla="*/ 37862 w 453266"/>
                <a:gd name="connsiteY369" fmla="*/ 332670 h 411184"/>
                <a:gd name="connsiteX370" fmla="*/ 39262 w 453266"/>
                <a:gd name="connsiteY370" fmla="*/ 330794 h 411184"/>
                <a:gd name="connsiteX371" fmla="*/ 41205 w 453266"/>
                <a:gd name="connsiteY371" fmla="*/ 329251 h 411184"/>
                <a:gd name="connsiteX372" fmla="*/ 42663 w 453266"/>
                <a:gd name="connsiteY372" fmla="*/ 328708 h 411184"/>
                <a:gd name="connsiteX373" fmla="*/ 47930 w 453266"/>
                <a:gd name="connsiteY373" fmla="*/ 327736 h 411184"/>
                <a:gd name="connsiteX374" fmla="*/ 51016 w 453266"/>
                <a:gd name="connsiteY374" fmla="*/ 326384 h 411184"/>
                <a:gd name="connsiteX375" fmla="*/ 51940 w 453266"/>
                <a:gd name="connsiteY375" fmla="*/ 326241 h 411184"/>
                <a:gd name="connsiteX376" fmla="*/ 60141 w 453266"/>
                <a:gd name="connsiteY376" fmla="*/ 326584 h 411184"/>
                <a:gd name="connsiteX377" fmla="*/ 61865 w 453266"/>
                <a:gd name="connsiteY377" fmla="*/ 326069 h 411184"/>
                <a:gd name="connsiteX378" fmla="*/ 62132 w 453266"/>
                <a:gd name="connsiteY378" fmla="*/ 325593 h 411184"/>
                <a:gd name="connsiteX379" fmla="*/ 62618 w 453266"/>
                <a:gd name="connsiteY379" fmla="*/ 320469 h 411184"/>
                <a:gd name="connsiteX380" fmla="*/ 64113 w 453266"/>
                <a:gd name="connsiteY380" fmla="*/ 319669 h 411184"/>
                <a:gd name="connsiteX381" fmla="*/ 64341 w 453266"/>
                <a:gd name="connsiteY381" fmla="*/ 319240 h 411184"/>
                <a:gd name="connsiteX382" fmla="*/ 63837 w 453266"/>
                <a:gd name="connsiteY382" fmla="*/ 315687 h 411184"/>
                <a:gd name="connsiteX383" fmla="*/ 64122 w 453266"/>
                <a:gd name="connsiteY383" fmla="*/ 313315 h 411184"/>
                <a:gd name="connsiteX384" fmla="*/ 65808 w 453266"/>
                <a:gd name="connsiteY384" fmla="*/ 311906 h 411184"/>
                <a:gd name="connsiteX385" fmla="*/ 65704 w 453266"/>
                <a:gd name="connsiteY385" fmla="*/ 311105 h 411184"/>
                <a:gd name="connsiteX386" fmla="*/ 64504 w 453266"/>
                <a:gd name="connsiteY386" fmla="*/ 309420 h 411184"/>
                <a:gd name="connsiteX387" fmla="*/ 62894 w 453266"/>
                <a:gd name="connsiteY387" fmla="*/ 308343 h 411184"/>
                <a:gd name="connsiteX388" fmla="*/ 62112 w 453266"/>
                <a:gd name="connsiteY388" fmla="*/ 308086 h 411184"/>
                <a:gd name="connsiteX389" fmla="*/ 55388 w 453266"/>
                <a:gd name="connsiteY389" fmla="*/ 309105 h 411184"/>
                <a:gd name="connsiteX390" fmla="*/ 52607 w 453266"/>
                <a:gd name="connsiteY390" fmla="*/ 308772 h 411184"/>
                <a:gd name="connsiteX391" fmla="*/ 51311 w 453266"/>
                <a:gd name="connsiteY391" fmla="*/ 308153 h 411184"/>
                <a:gd name="connsiteX392" fmla="*/ 51035 w 453266"/>
                <a:gd name="connsiteY392" fmla="*/ 307695 h 411184"/>
                <a:gd name="connsiteX393" fmla="*/ 51302 w 453266"/>
                <a:gd name="connsiteY393" fmla="*/ 306657 h 411184"/>
                <a:gd name="connsiteX394" fmla="*/ 51349 w 453266"/>
                <a:gd name="connsiteY394" fmla="*/ 304972 h 411184"/>
                <a:gd name="connsiteX395" fmla="*/ 52321 w 453266"/>
                <a:gd name="connsiteY395" fmla="*/ 302343 h 411184"/>
                <a:gd name="connsiteX396" fmla="*/ 52616 w 453266"/>
                <a:gd name="connsiteY396" fmla="*/ 300771 h 411184"/>
                <a:gd name="connsiteX397" fmla="*/ 51826 w 453266"/>
                <a:gd name="connsiteY397" fmla="*/ 291655 h 411184"/>
                <a:gd name="connsiteX398" fmla="*/ 50692 w 453266"/>
                <a:gd name="connsiteY398" fmla="*/ 285588 h 411184"/>
                <a:gd name="connsiteX399" fmla="*/ 51302 w 453266"/>
                <a:gd name="connsiteY399" fmla="*/ 279559 h 411184"/>
                <a:gd name="connsiteX400" fmla="*/ 51178 w 453266"/>
                <a:gd name="connsiteY400" fmla="*/ 278311 h 411184"/>
                <a:gd name="connsiteX401" fmla="*/ 50949 w 453266"/>
                <a:gd name="connsiteY401" fmla="*/ 278025 h 411184"/>
                <a:gd name="connsiteX402" fmla="*/ 50102 w 453266"/>
                <a:gd name="connsiteY402" fmla="*/ 278025 h 411184"/>
                <a:gd name="connsiteX403" fmla="*/ 46006 w 453266"/>
                <a:gd name="connsiteY403" fmla="*/ 278559 h 411184"/>
                <a:gd name="connsiteX404" fmla="*/ 42519 w 453266"/>
                <a:gd name="connsiteY404" fmla="*/ 274672 h 411184"/>
                <a:gd name="connsiteX405" fmla="*/ 40348 w 453266"/>
                <a:gd name="connsiteY405" fmla="*/ 273139 h 411184"/>
                <a:gd name="connsiteX406" fmla="*/ 34404 w 453266"/>
                <a:gd name="connsiteY406" fmla="*/ 271205 h 411184"/>
                <a:gd name="connsiteX407" fmla="*/ 31795 w 453266"/>
                <a:gd name="connsiteY407" fmla="*/ 270824 h 411184"/>
                <a:gd name="connsiteX408" fmla="*/ 27975 w 453266"/>
                <a:gd name="connsiteY408" fmla="*/ 269148 h 411184"/>
                <a:gd name="connsiteX409" fmla="*/ 24442 w 453266"/>
                <a:gd name="connsiteY409" fmla="*/ 265481 h 411184"/>
                <a:gd name="connsiteX410" fmla="*/ 20841 w 453266"/>
                <a:gd name="connsiteY410" fmla="*/ 261718 h 411184"/>
                <a:gd name="connsiteX411" fmla="*/ 19384 w 453266"/>
                <a:gd name="connsiteY411" fmla="*/ 259309 h 411184"/>
                <a:gd name="connsiteX412" fmla="*/ 17774 w 453266"/>
                <a:gd name="connsiteY412" fmla="*/ 255203 h 411184"/>
                <a:gd name="connsiteX413" fmla="*/ 13221 w 453266"/>
                <a:gd name="connsiteY413" fmla="*/ 247326 h 411184"/>
                <a:gd name="connsiteX414" fmla="*/ 13259 w 453266"/>
                <a:gd name="connsiteY414" fmla="*/ 245288 h 411184"/>
                <a:gd name="connsiteX415" fmla="*/ 12697 w 453266"/>
                <a:gd name="connsiteY415" fmla="*/ 244040 h 411184"/>
                <a:gd name="connsiteX416" fmla="*/ 8249 w 453266"/>
                <a:gd name="connsiteY416" fmla="*/ 238849 h 411184"/>
                <a:gd name="connsiteX417" fmla="*/ 5096 w 453266"/>
                <a:gd name="connsiteY417" fmla="*/ 235153 h 411184"/>
                <a:gd name="connsiteX418" fmla="*/ 0 w 453266"/>
                <a:gd name="connsiteY418" fmla="*/ 229171 h 411184"/>
                <a:gd name="connsiteX419" fmla="*/ 10183 w 453266"/>
                <a:gd name="connsiteY419" fmla="*/ 232524 h 411184"/>
                <a:gd name="connsiteX420" fmla="*/ 18117 w 453266"/>
                <a:gd name="connsiteY420" fmla="*/ 235087 h 411184"/>
                <a:gd name="connsiteX421" fmla="*/ 30947 w 453266"/>
                <a:gd name="connsiteY421" fmla="*/ 239220 h 411184"/>
                <a:gd name="connsiteX422" fmla="*/ 40900 w 453266"/>
                <a:gd name="connsiteY422" fmla="*/ 242430 h 411184"/>
                <a:gd name="connsiteX423" fmla="*/ 43653 w 453266"/>
                <a:gd name="connsiteY423" fmla="*/ 242954 h 411184"/>
                <a:gd name="connsiteX424" fmla="*/ 72828 w 453266"/>
                <a:gd name="connsiteY424" fmla="*/ 240211 h 411184"/>
                <a:gd name="connsiteX425" fmla="*/ 83601 w 453266"/>
                <a:gd name="connsiteY425" fmla="*/ 242287 h 411184"/>
                <a:gd name="connsiteX426" fmla="*/ 87020 w 453266"/>
                <a:gd name="connsiteY426" fmla="*/ 243449 h 411184"/>
                <a:gd name="connsiteX427" fmla="*/ 87535 w 453266"/>
                <a:gd name="connsiteY427" fmla="*/ 242773 h 411184"/>
                <a:gd name="connsiteX428" fmla="*/ 88983 w 453266"/>
                <a:gd name="connsiteY428" fmla="*/ 241363 h 411184"/>
                <a:gd name="connsiteX429" fmla="*/ 91497 w 453266"/>
                <a:gd name="connsiteY429" fmla="*/ 239935 h 411184"/>
                <a:gd name="connsiteX430" fmla="*/ 94907 w 453266"/>
                <a:gd name="connsiteY430" fmla="*/ 238801 h 411184"/>
                <a:gd name="connsiteX431" fmla="*/ 98308 w 453266"/>
                <a:gd name="connsiteY431" fmla="*/ 238182 h 411184"/>
                <a:gd name="connsiteX432" fmla="*/ 103184 w 453266"/>
                <a:gd name="connsiteY432" fmla="*/ 238097 h 411184"/>
                <a:gd name="connsiteX433" fmla="*/ 106499 w 453266"/>
                <a:gd name="connsiteY433" fmla="*/ 238192 h 411184"/>
                <a:gd name="connsiteX434" fmla="*/ 108947 w 453266"/>
                <a:gd name="connsiteY434" fmla="*/ 238535 h 411184"/>
                <a:gd name="connsiteX435" fmla="*/ 113672 w 453266"/>
                <a:gd name="connsiteY435" fmla="*/ 238335 h 411184"/>
                <a:gd name="connsiteX436" fmla="*/ 115938 w 453266"/>
                <a:gd name="connsiteY436" fmla="*/ 237782 h 411184"/>
                <a:gd name="connsiteX437" fmla="*/ 123701 w 453266"/>
                <a:gd name="connsiteY437" fmla="*/ 235515 h 411184"/>
                <a:gd name="connsiteX438" fmla="*/ 128921 w 453266"/>
                <a:gd name="connsiteY438" fmla="*/ 233991 h 411184"/>
                <a:gd name="connsiteX439" fmla="*/ 136817 w 453266"/>
                <a:gd name="connsiteY439" fmla="*/ 231619 h 411184"/>
                <a:gd name="connsiteX440" fmla="*/ 142580 w 453266"/>
                <a:gd name="connsiteY440" fmla="*/ 229876 h 411184"/>
                <a:gd name="connsiteX441" fmla="*/ 144018 w 453266"/>
                <a:gd name="connsiteY441" fmla="*/ 228952 h 411184"/>
                <a:gd name="connsiteX442" fmla="*/ 145504 w 453266"/>
                <a:gd name="connsiteY442" fmla="*/ 227295 h 411184"/>
                <a:gd name="connsiteX443" fmla="*/ 146218 w 453266"/>
                <a:gd name="connsiteY443" fmla="*/ 225800 h 411184"/>
                <a:gd name="connsiteX444" fmla="*/ 144447 w 453266"/>
                <a:gd name="connsiteY444" fmla="*/ 223495 h 411184"/>
                <a:gd name="connsiteX445" fmla="*/ 144218 w 453266"/>
                <a:gd name="connsiteY445" fmla="*/ 221466 h 411184"/>
                <a:gd name="connsiteX446" fmla="*/ 145380 w 453266"/>
                <a:gd name="connsiteY446" fmla="*/ 218884 h 411184"/>
                <a:gd name="connsiteX447" fmla="*/ 146009 w 453266"/>
                <a:gd name="connsiteY447" fmla="*/ 214951 h 411184"/>
                <a:gd name="connsiteX448" fmla="*/ 145885 w 453266"/>
                <a:gd name="connsiteY448" fmla="*/ 209340 h 411184"/>
                <a:gd name="connsiteX449" fmla="*/ 145504 w 453266"/>
                <a:gd name="connsiteY449" fmla="*/ 206102 h 411184"/>
                <a:gd name="connsiteX450" fmla="*/ 147114 w 453266"/>
                <a:gd name="connsiteY450" fmla="*/ 200073 h 411184"/>
                <a:gd name="connsiteX451" fmla="*/ 148457 w 453266"/>
                <a:gd name="connsiteY451" fmla="*/ 196682 h 411184"/>
                <a:gd name="connsiteX452" fmla="*/ 151133 w 453266"/>
                <a:gd name="connsiteY452" fmla="*/ 195063 h 411184"/>
                <a:gd name="connsiteX453" fmla="*/ 153000 w 453266"/>
                <a:gd name="connsiteY453" fmla="*/ 194072 h 411184"/>
                <a:gd name="connsiteX454" fmla="*/ 153772 w 453266"/>
                <a:gd name="connsiteY454" fmla="*/ 193338 h 411184"/>
                <a:gd name="connsiteX455" fmla="*/ 154534 w 453266"/>
                <a:gd name="connsiteY455" fmla="*/ 192529 h 411184"/>
                <a:gd name="connsiteX456" fmla="*/ 157391 w 453266"/>
                <a:gd name="connsiteY456" fmla="*/ 187919 h 411184"/>
                <a:gd name="connsiteX457" fmla="*/ 160011 w 453266"/>
                <a:gd name="connsiteY457" fmla="*/ 185766 h 411184"/>
                <a:gd name="connsiteX458" fmla="*/ 162544 w 453266"/>
                <a:gd name="connsiteY458" fmla="*/ 184461 h 411184"/>
                <a:gd name="connsiteX459" fmla="*/ 165325 w 453266"/>
                <a:gd name="connsiteY459" fmla="*/ 184633 h 411184"/>
                <a:gd name="connsiteX460" fmla="*/ 167678 w 453266"/>
                <a:gd name="connsiteY460" fmla="*/ 186414 h 411184"/>
                <a:gd name="connsiteX461" fmla="*/ 172251 w 453266"/>
                <a:gd name="connsiteY461" fmla="*/ 187195 h 411184"/>
                <a:gd name="connsiteX462" fmla="*/ 176679 w 453266"/>
                <a:gd name="connsiteY462" fmla="*/ 186671 h 411184"/>
                <a:gd name="connsiteX463" fmla="*/ 180518 w 453266"/>
                <a:gd name="connsiteY463" fmla="*/ 185328 h 411184"/>
                <a:gd name="connsiteX464" fmla="*/ 182261 w 453266"/>
                <a:gd name="connsiteY464" fmla="*/ 184232 h 411184"/>
                <a:gd name="connsiteX465" fmla="*/ 184299 w 453266"/>
                <a:gd name="connsiteY465" fmla="*/ 183271 h 411184"/>
                <a:gd name="connsiteX466" fmla="*/ 184185 w 453266"/>
                <a:gd name="connsiteY466" fmla="*/ 182166 h 411184"/>
                <a:gd name="connsiteX467" fmla="*/ 181870 w 453266"/>
                <a:gd name="connsiteY467" fmla="*/ 181213 h 411184"/>
                <a:gd name="connsiteX468" fmla="*/ 180547 w 453266"/>
                <a:gd name="connsiteY468" fmla="*/ 179861 h 411184"/>
                <a:gd name="connsiteX469" fmla="*/ 180032 w 453266"/>
                <a:gd name="connsiteY469" fmla="*/ 178203 h 411184"/>
                <a:gd name="connsiteX470" fmla="*/ 181327 w 453266"/>
                <a:gd name="connsiteY470" fmla="*/ 177194 h 411184"/>
                <a:gd name="connsiteX471" fmla="*/ 184357 w 453266"/>
                <a:gd name="connsiteY471" fmla="*/ 176898 h 411184"/>
                <a:gd name="connsiteX472" fmla="*/ 191767 w 453266"/>
                <a:gd name="connsiteY472" fmla="*/ 172850 h 411184"/>
                <a:gd name="connsiteX473" fmla="*/ 194786 w 453266"/>
                <a:gd name="connsiteY473" fmla="*/ 170183 h 411184"/>
                <a:gd name="connsiteX474" fmla="*/ 195606 w 453266"/>
                <a:gd name="connsiteY474" fmla="*/ 168935 h 411184"/>
                <a:gd name="connsiteX475" fmla="*/ 197034 w 453266"/>
                <a:gd name="connsiteY475" fmla="*/ 168802 h 411184"/>
                <a:gd name="connsiteX476" fmla="*/ 199854 w 453266"/>
                <a:gd name="connsiteY476" fmla="*/ 170040 h 411184"/>
                <a:gd name="connsiteX477" fmla="*/ 203159 w 453266"/>
                <a:gd name="connsiteY477" fmla="*/ 170450 h 411184"/>
                <a:gd name="connsiteX478" fmla="*/ 205226 w 453266"/>
                <a:gd name="connsiteY478" fmla="*/ 169211 h 411184"/>
                <a:gd name="connsiteX479" fmla="*/ 207283 w 453266"/>
                <a:gd name="connsiteY479" fmla="*/ 168935 h 411184"/>
                <a:gd name="connsiteX480" fmla="*/ 209302 w 453266"/>
                <a:gd name="connsiteY480" fmla="*/ 170288 h 411184"/>
                <a:gd name="connsiteX481" fmla="*/ 210388 w 453266"/>
                <a:gd name="connsiteY481" fmla="*/ 171907 h 411184"/>
                <a:gd name="connsiteX482" fmla="*/ 212217 w 453266"/>
                <a:gd name="connsiteY482" fmla="*/ 173831 h 411184"/>
                <a:gd name="connsiteX483" fmla="*/ 214532 w 453266"/>
                <a:gd name="connsiteY483" fmla="*/ 174212 h 411184"/>
                <a:gd name="connsiteX484" fmla="*/ 217323 w 453266"/>
                <a:gd name="connsiteY484" fmla="*/ 173184 h 411184"/>
                <a:gd name="connsiteX485" fmla="*/ 220256 w 453266"/>
                <a:gd name="connsiteY485" fmla="*/ 170955 h 411184"/>
                <a:gd name="connsiteX486" fmla="*/ 223038 w 453266"/>
                <a:gd name="connsiteY486" fmla="*/ 167830 h 411184"/>
                <a:gd name="connsiteX487" fmla="*/ 225504 w 453266"/>
                <a:gd name="connsiteY487" fmla="*/ 164744 h 411184"/>
                <a:gd name="connsiteX488" fmla="*/ 224895 w 453266"/>
                <a:gd name="connsiteY488" fmla="*/ 154934 h 411184"/>
                <a:gd name="connsiteX489" fmla="*/ 224485 w 453266"/>
                <a:gd name="connsiteY489" fmla="*/ 149133 h 411184"/>
                <a:gd name="connsiteX490" fmla="*/ 225790 w 453266"/>
                <a:gd name="connsiteY490" fmla="*/ 146066 h 411184"/>
                <a:gd name="connsiteX491" fmla="*/ 227648 w 453266"/>
                <a:gd name="connsiteY491" fmla="*/ 144189 h 411184"/>
                <a:gd name="connsiteX492" fmla="*/ 228876 w 453266"/>
                <a:gd name="connsiteY492" fmla="*/ 141265 h 411184"/>
                <a:gd name="connsiteX493" fmla="*/ 228848 w 453266"/>
                <a:gd name="connsiteY493" fmla="*/ 138684 h 411184"/>
                <a:gd name="connsiteX494" fmla="*/ 230153 w 453266"/>
                <a:gd name="connsiteY494" fmla="*/ 136512 h 411184"/>
                <a:gd name="connsiteX495" fmla="*/ 231448 w 453266"/>
                <a:gd name="connsiteY495" fmla="*/ 130578 h 411184"/>
                <a:gd name="connsiteX496" fmla="*/ 233210 w 453266"/>
                <a:gd name="connsiteY496" fmla="*/ 129178 h 411184"/>
                <a:gd name="connsiteX497" fmla="*/ 236849 w 453266"/>
                <a:gd name="connsiteY497" fmla="*/ 128206 h 411184"/>
                <a:gd name="connsiteX498" fmla="*/ 242640 w 453266"/>
                <a:gd name="connsiteY498" fmla="*/ 127645 h 411184"/>
                <a:gd name="connsiteX499" fmla="*/ 247183 w 453266"/>
                <a:gd name="connsiteY499" fmla="*/ 124930 h 411184"/>
                <a:gd name="connsiteX500" fmla="*/ 251756 w 453266"/>
                <a:gd name="connsiteY500" fmla="*/ 122034 h 411184"/>
                <a:gd name="connsiteX501" fmla="*/ 252365 w 453266"/>
                <a:gd name="connsiteY501" fmla="*/ 119482 h 411184"/>
                <a:gd name="connsiteX502" fmla="*/ 250650 w 453266"/>
                <a:gd name="connsiteY502" fmla="*/ 116757 h 411184"/>
                <a:gd name="connsiteX503" fmla="*/ 248355 w 453266"/>
                <a:gd name="connsiteY503" fmla="*/ 111462 h 411184"/>
                <a:gd name="connsiteX504" fmla="*/ 246288 w 453266"/>
                <a:gd name="connsiteY504" fmla="*/ 108290 h 411184"/>
                <a:gd name="connsiteX505" fmla="*/ 241240 w 453266"/>
                <a:gd name="connsiteY505" fmla="*/ 102594 h 411184"/>
                <a:gd name="connsiteX506" fmla="*/ 241821 w 453266"/>
                <a:gd name="connsiteY506" fmla="*/ 99079 h 411184"/>
                <a:gd name="connsiteX507" fmla="*/ 244631 w 453266"/>
                <a:gd name="connsiteY507" fmla="*/ 97641 h 411184"/>
                <a:gd name="connsiteX508" fmla="*/ 251546 w 453266"/>
                <a:gd name="connsiteY508" fmla="*/ 100079 h 411184"/>
                <a:gd name="connsiteX509" fmla="*/ 253470 w 453266"/>
                <a:gd name="connsiteY509" fmla="*/ 100555 h 411184"/>
                <a:gd name="connsiteX510" fmla="*/ 255880 w 453266"/>
                <a:gd name="connsiteY510" fmla="*/ 100898 h 411184"/>
                <a:gd name="connsiteX511" fmla="*/ 262252 w 453266"/>
                <a:gd name="connsiteY511" fmla="*/ 100841 h 411184"/>
                <a:gd name="connsiteX512" fmla="*/ 267453 w 453266"/>
                <a:gd name="connsiteY512" fmla="*/ 99889 h 411184"/>
                <a:gd name="connsiteX513" fmla="*/ 272882 w 453266"/>
                <a:gd name="connsiteY513" fmla="*/ 97717 h 411184"/>
                <a:gd name="connsiteX514" fmla="*/ 273948 w 453266"/>
                <a:gd name="connsiteY514" fmla="*/ 95450 h 411184"/>
                <a:gd name="connsiteX515" fmla="*/ 273882 w 453266"/>
                <a:gd name="connsiteY515" fmla="*/ 92755 h 411184"/>
                <a:gd name="connsiteX516" fmla="*/ 273977 w 453266"/>
                <a:gd name="connsiteY516" fmla="*/ 90526 h 411184"/>
                <a:gd name="connsiteX517" fmla="*/ 274063 w 453266"/>
                <a:gd name="connsiteY517" fmla="*/ 87430 h 411184"/>
                <a:gd name="connsiteX518" fmla="*/ 272110 w 453266"/>
                <a:gd name="connsiteY518" fmla="*/ 85439 h 411184"/>
                <a:gd name="connsiteX519" fmla="*/ 270929 w 453266"/>
                <a:gd name="connsiteY519" fmla="*/ 83658 h 411184"/>
                <a:gd name="connsiteX520" fmla="*/ 270577 w 453266"/>
                <a:gd name="connsiteY520" fmla="*/ 82229 h 411184"/>
                <a:gd name="connsiteX521" fmla="*/ 271939 w 453266"/>
                <a:gd name="connsiteY521" fmla="*/ 81448 h 411184"/>
                <a:gd name="connsiteX522" fmla="*/ 273263 w 453266"/>
                <a:gd name="connsiteY522" fmla="*/ 79991 h 411184"/>
                <a:gd name="connsiteX523" fmla="*/ 274530 w 453266"/>
                <a:gd name="connsiteY523" fmla="*/ 77343 h 411184"/>
                <a:gd name="connsiteX524" fmla="*/ 277539 w 453266"/>
                <a:gd name="connsiteY524" fmla="*/ 74171 h 411184"/>
                <a:gd name="connsiteX525" fmla="*/ 279359 w 453266"/>
                <a:gd name="connsiteY525" fmla="*/ 71314 h 411184"/>
                <a:gd name="connsiteX526" fmla="*/ 281074 w 453266"/>
                <a:gd name="connsiteY526" fmla="*/ 69961 h 411184"/>
                <a:gd name="connsiteX527" fmla="*/ 283664 w 453266"/>
                <a:gd name="connsiteY527" fmla="*/ 68094 h 411184"/>
                <a:gd name="connsiteX528" fmla="*/ 285322 w 453266"/>
                <a:gd name="connsiteY528" fmla="*/ 65361 h 411184"/>
                <a:gd name="connsiteX529" fmla="*/ 286084 w 453266"/>
                <a:gd name="connsiteY529" fmla="*/ 63722 h 411184"/>
                <a:gd name="connsiteX530" fmla="*/ 287579 w 453266"/>
                <a:gd name="connsiteY530" fmla="*/ 62122 h 411184"/>
                <a:gd name="connsiteX531" fmla="*/ 288084 w 453266"/>
                <a:gd name="connsiteY531" fmla="*/ 61074 h 411184"/>
                <a:gd name="connsiteX532" fmla="*/ 287674 w 453266"/>
                <a:gd name="connsiteY532" fmla="*/ 60131 h 411184"/>
                <a:gd name="connsiteX533" fmla="*/ 286931 w 453266"/>
                <a:gd name="connsiteY533" fmla="*/ 58950 h 411184"/>
                <a:gd name="connsiteX534" fmla="*/ 286084 w 453266"/>
                <a:gd name="connsiteY534" fmla="*/ 57617 h 411184"/>
                <a:gd name="connsiteX535" fmla="*/ 286084 w 453266"/>
                <a:gd name="connsiteY535" fmla="*/ 56321 h 411184"/>
                <a:gd name="connsiteX536" fmla="*/ 286788 w 453266"/>
                <a:gd name="connsiteY536" fmla="*/ 54959 h 411184"/>
                <a:gd name="connsiteX537" fmla="*/ 287560 w 453266"/>
                <a:gd name="connsiteY537" fmla="*/ 53730 h 411184"/>
                <a:gd name="connsiteX538" fmla="*/ 287198 w 453266"/>
                <a:gd name="connsiteY538" fmla="*/ 52006 h 411184"/>
                <a:gd name="connsiteX539" fmla="*/ 286788 w 453266"/>
                <a:gd name="connsiteY539" fmla="*/ 49197 h 411184"/>
                <a:gd name="connsiteX540" fmla="*/ 285379 w 453266"/>
                <a:gd name="connsiteY540" fmla="*/ 47539 h 411184"/>
                <a:gd name="connsiteX541" fmla="*/ 284426 w 453266"/>
                <a:gd name="connsiteY541" fmla="*/ 43701 h 411184"/>
                <a:gd name="connsiteX542" fmla="*/ 282931 w 453266"/>
                <a:gd name="connsiteY542" fmla="*/ 39796 h 411184"/>
                <a:gd name="connsiteX543" fmla="*/ 282130 w 453266"/>
                <a:gd name="connsiteY543" fmla="*/ 38272 h 411184"/>
                <a:gd name="connsiteX544" fmla="*/ 280664 w 453266"/>
                <a:gd name="connsiteY544" fmla="*/ 36347 h 411184"/>
                <a:gd name="connsiteX545" fmla="*/ 277387 w 453266"/>
                <a:gd name="connsiteY545" fmla="*/ 34309 h 411184"/>
                <a:gd name="connsiteX546" fmla="*/ 276444 w 453266"/>
                <a:gd name="connsiteY546" fmla="*/ 32947 h 411184"/>
                <a:gd name="connsiteX547" fmla="*/ 277721 w 453266"/>
                <a:gd name="connsiteY547" fmla="*/ 30318 h 411184"/>
                <a:gd name="connsiteX548" fmla="*/ 279864 w 453266"/>
                <a:gd name="connsiteY548" fmla="*/ 28689 h 411184"/>
                <a:gd name="connsiteX549" fmla="*/ 283893 w 453266"/>
                <a:gd name="connsiteY549" fmla="*/ 24660 h 411184"/>
                <a:gd name="connsiteX550" fmla="*/ 286093 w 453266"/>
                <a:gd name="connsiteY550" fmla="*/ 21879 h 411184"/>
                <a:gd name="connsiteX551" fmla="*/ 288084 w 453266"/>
                <a:gd name="connsiteY551" fmla="*/ 19936 h 411184"/>
                <a:gd name="connsiteX552" fmla="*/ 290656 w 453266"/>
                <a:gd name="connsiteY552" fmla="*/ 20260 h 411184"/>
                <a:gd name="connsiteX553" fmla="*/ 292161 w 453266"/>
                <a:gd name="connsiteY553" fmla="*/ 20088 h 411184"/>
                <a:gd name="connsiteX554" fmla="*/ 293484 w 453266"/>
                <a:gd name="connsiteY554" fmla="*/ 18288 h 411184"/>
                <a:gd name="connsiteX555" fmla="*/ 296113 w 453266"/>
                <a:gd name="connsiteY555" fmla="*/ 16697 h 411184"/>
                <a:gd name="connsiteX556" fmla="*/ 300790 w 453266"/>
                <a:gd name="connsiteY556" fmla="*/ 13402 h 411184"/>
                <a:gd name="connsiteX557" fmla="*/ 302429 w 453266"/>
                <a:gd name="connsiteY557" fmla="*/ 11173 h 411184"/>
                <a:gd name="connsiteX558" fmla="*/ 304915 w 453266"/>
                <a:gd name="connsiteY558" fmla="*/ 10049 h 411184"/>
                <a:gd name="connsiteX559" fmla="*/ 306981 w 453266"/>
                <a:gd name="connsiteY559" fmla="*/ 9792 h 411184"/>
                <a:gd name="connsiteX560" fmla="*/ 309763 w 453266"/>
                <a:gd name="connsiteY560" fmla="*/ 9010 h 411184"/>
                <a:gd name="connsiteX561" fmla="*/ 312439 w 453266"/>
                <a:gd name="connsiteY561" fmla="*/ 7811 h 411184"/>
                <a:gd name="connsiteX562" fmla="*/ 314887 w 453266"/>
                <a:gd name="connsiteY562" fmla="*/ 6896 h 411184"/>
                <a:gd name="connsiteX563" fmla="*/ 318716 w 453266"/>
                <a:gd name="connsiteY563" fmla="*/ 6706 h 411184"/>
                <a:gd name="connsiteX564" fmla="*/ 324803 w 453266"/>
                <a:gd name="connsiteY564" fmla="*/ 6163 h 411184"/>
                <a:gd name="connsiteX565" fmla="*/ 328079 w 453266"/>
                <a:gd name="connsiteY565" fmla="*/ 5591 h 411184"/>
                <a:gd name="connsiteX566" fmla="*/ 335956 w 453266"/>
                <a:gd name="connsiteY566" fmla="*/ 5153 h 411184"/>
                <a:gd name="connsiteX567" fmla="*/ 344529 w 453266"/>
                <a:gd name="connsiteY567" fmla="*/ 4953 h 411184"/>
                <a:gd name="connsiteX568" fmla="*/ 345520 w 453266"/>
                <a:gd name="connsiteY568" fmla="*/ 4934 h 411184"/>
                <a:gd name="connsiteX569" fmla="*/ 349235 w 453266"/>
                <a:gd name="connsiteY569" fmla="*/ 6115 h 411184"/>
                <a:gd name="connsiteX570" fmla="*/ 351749 w 453266"/>
                <a:gd name="connsiteY570" fmla="*/ 7106 h 411184"/>
                <a:gd name="connsiteX571" fmla="*/ 352740 w 453266"/>
                <a:gd name="connsiteY571" fmla="*/ 7020 h 411184"/>
                <a:gd name="connsiteX572" fmla="*/ 356902 w 453266"/>
                <a:gd name="connsiteY572" fmla="*/ 4658 h 411184"/>
                <a:gd name="connsiteX573" fmla="*/ 363227 w 453266"/>
                <a:gd name="connsiteY573" fmla="*/ 1762 h 411184"/>
                <a:gd name="connsiteX574" fmla="*/ 366170 w 453266"/>
                <a:gd name="connsiteY574" fmla="*/ 476 h 411184"/>
                <a:gd name="connsiteX575" fmla="*/ 367751 w 453266"/>
                <a:gd name="connsiteY575" fmla="*/ 0 h 411184"/>
                <a:gd name="connsiteX576" fmla="*/ 370199 w 453266"/>
                <a:gd name="connsiteY576" fmla="*/ 28 h 411184"/>
                <a:gd name="connsiteX577" fmla="*/ 372170 w 453266"/>
                <a:gd name="connsiteY577" fmla="*/ 791 h 4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453266" h="411184">
                  <a:moveTo>
                    <a:pt x="374180" y="1914"/>
                  </a:moveTo>
                  <a:lnTo>
                    <a:pt x="375466" y="2800"/>
                  </a:lnTo>
                  <a:lnTo>
                    <a:pt x="377067" y="2276"/>
                  </a:lnTo>
                  <a:lnTo>
                    <a:pt x="379876" y="1648"/>
                  </a:lnTo>
                  <a:lnTo>
                    <a:pt x="382314" y="2114"/>
                  </a:lnTo>
                  <a:lnTo>
                    <a:pt x="387696" y="4105"/>
                  </a:lnTo>
                  <a:lnTo>
                    <a:pt x="388506" y="5096"/>
                  </a:lnTo>
                  <a:lnTo>
                    <a:pt x="389773" y="9925"/>
                  </a:lnTo>
                  <a:lnTo>
                    <a:pt x="390735" y="10363"/>
                  </a:lnTo>
                  <a:lnTo>
                    <a:pt x="393764" y="9230"/>
                  </a:lnTo>
                  <a:lnTo>
                    <a:pt x="396269" y="9801"/>
                  </a:lnTo>
                  <a:lnTo>
                    <a:pt x="399079" y="11363"/>
                  </a:lnTo>
                  <a:lnTo>
                    <a:pt x="400888" y="12868"/>
                  </a:lnTo>
                  <a:lnTo>
                    <a:pt x="402088" y="14487"/>
                  </a:lnTo>
                  <a:lnTo>
                    <a:pt x="403374" y="17116"/>
                  </a:lnTo>
                  <a:lnTo>
                    <a:pt x="403870" y="19212"/>
                  </a:lnTo>
                  <a:lnTo>
                    <a:pt x="404479" y="21717"/>
                  </a:lnTo>
                  <a:lnTo>
                    <a:pt x="404317" y="28765"/>
                  </a:lnTo>
                  <a:lnTo>
                    <a:pt x="403403" y="29918"/>
                  </a:lnTo>
                  <a:lnTo>
                    <a:pt x="402622" y="31413"/>
                  </a:lnTo>
                  <a:lnTo>
                    <a:pt x="402813" y="32718"/>
                  </a:lnTo>
                  <a:lnTo>
                    <a:pt x="403698" y="33747"/>
                  </a:lnTo>
                  <a:lnTo>
                    <a:pt x="405442" y="34452"/>
                  </a:lnTo>
                  <a:lnTo>
                    <a:pt x="407051" y="34890"/>
                  </a:lnTo>
                  <a:lnTo>
                    <a:pt x="407918" y="36004"/>
                  </a:lnTo>
                  <a:lnTo>
                    <a:pt x="409108" y="39948"/>
                  </a:lnTo>
                  <a:lnTo>
                    <a:pt x="409909" y="40557"/>
                  </a:lnTo>
                  <a:lnTo>
                    <a:pt x="411890" y="40538"/>
                  </a:lnTo>
                  <a:lnTo>
                    <a:pt x="415471" y="39681"/>
                  </a:lnTo>
                  <a:lnTo>
                    <a:pt x="418576" y="38328"/>
                  </a:lnTo>
                  <a:lnTo>
                    <a:pt x="419901" y="38043"/>
                  </a:lnTo>
                  <a:lnTo>
                    <a:pt x="420224" y="41786"/>
                  </a:lnTo>
                  <a:lnTo>
                    <a:pt x="422053" y="43215"/>
                  </a:lnTo>
                  <a:lnTo>
                    <a:pt x="424605" y="44882"/>
                  </a:lnTo>
                  <a:lnTo>
                    <a:pt x="425663" y="45434"/>
                  </a:lnTo>
                  <a:lnTo>
                    <a:pt x="428654" y="47015"/>
                  </a:lnTo>
                  <a:lnTo>
                    <a:pt x="434302" y="49025"/>
                  </a:lnTo>
                  <a:lnTo>
                    <a:pt x="439779" y="50463"/>
                  </a:lnTo>
                  <a:lnTo>
                    <a:pt x="443837" y="51530"/>
                  </a:lnTo>
                  <a:lnTo>
                    <a:pt x="445799" y="51597"/>
                  </a:lnTo>
                  <a:lnTo>
                    <a:pt x="447199" y="51645"/>
                  </a:lnTo>
                  <a:lnTo>
                    <a:pt x="451247" y="51359"/>
                  </a:lnTo>
                  <a:lnTo>
                    <a:pt x="453267" y="50863"/>
                  </a:lnTo>
                  <a:lnTo>
                    <a:pt x="450523" y="52578"/>
                  </a:lnTo>
                  <a:lnTo>
                    <a:pt x="447170" y="54693"/>
                  </a:lnTo>
                  <a:lnTo>
                    <a:pt x="443208" y="57169"/>
                  </a:lnTo>
                  <a:lnTo>
                    <a:pt x="439722" y="59360"/>
                  </a:lnTo>
                  <a:lnTo>
                    <a:pt x="436388" y="61446"/>
                  </a:lnTo>
                  <a:lnTo>
                    <a:pt x="433197" y="63446"/>
                  </a:lnTo>
                  <a:lnTo>
                    <a:pt x="432711" y="64999"/>
                  </a:lnTo>
                  <a:lnTo>
                    <a:pt x="431921" y="67275"/>
                  </a:lnTo>
                  <a:lnTo>
                    <a:pt x="428997" y="69009"/>
                  </a:lnTo>
                  <a:lnTo>
                    <a:pt x="426082" y="70256"/>
                  </a:lnTo>
                  <a:lnTo>
                    <a:pt x="425405" y="70990"/>
                  </a:lnTo>
                  <a:lnTo>
                    <a:pt x="425187" y="71971"/>
                  </a:lnTo>
                  <a:lnTo>
                    <a:pt x="423777" y="73933"/>
                  </a:lnTo>
                  <a:lnTo>
                    <a:pt x="421053" y="75590"/>
                  </a:lnTo>
                  <a:lnTo>
                    <a:pt x="418795" y="75429"/>
                  </a:lnTo>
                  <a:lnTo>
                    <a:pt x="417366" y="74933"/>
                  </a:lnTo>
                  <a:lnTo>
                    <a:pt x="409775" y="77791"/>
                  </a:lnTo>
                  <a:lnTo>
                    <a:pt x="406251" y="77724"/>
                  </a:lnTo>
                  <a:lnTo>
                    <a:pt x="403508" y="79572"/>
                  </a:lnTo>
                  <a:lnTo>
                    <a:pt x="401469" y="81267"/>
                  </a:lnTo>
                  <a:lnTo>
                    <a:pt x="397393" y="83115"/>
                  </a:lnTo>
                  <a:lnTo>
                    <a:pt x="394621" y="83125"/>
                  </a:lnTo>
                  <a:lnTo>
                    <a:pt x="390525" y="82029"/>
                  </a:lnTo>
                  <a:lnTo>
                    <a:pt x="385486" y="79934"/>
                  </a:lnTo>
                  <a:lnTo>
                    <a:pt x="383448" y="78724"/>
                  </a:lnTo>
                  <a:lnTo>
                    <a:pt x="381600" y="78791"/>
                  </a:lnTo>
                  <a:lnTo>
                    <a:pt x="377143" y="78505"/>
                  </a:lnTo>
                  <a:lnTo>
                    <a:pt x="372780" y="77467"/>
                  </a:lnTo>
                  <a:lnTo>
                    <a:pt x="367579" y="76238"/>
                  </a:lnTo>
                  <a:lnTo>
                    <a:pt x="365008" y="75714"/>
                  </a:lnTo>
                  <a:lnTo>
                    <a:pt x="359731" y="74628"/>
                  </a:lnTo>
                  <a:lnTo>
                    <a:pt x="356292" y="76076"/>
                  </a:lnTo>
                  <a:lnTo>
                    <a:pt x="353187" y="77371"/>
                  </a:lnTo>
                  <a:lnTo>
                    <a:pt x="350663" y="78257"/>
                  </a:lnTo>
                  <a:lnTo>
                    <a:pt x="348577" y="82277"/>
                  </a:lnTo>
                  <a:lnTo>
                    <a:pt x="347691" y="83696"/>
                  </a:lnTo>
                  <a:lnTo>
                    <a:pt x="346682" y="85715"/>
                  </a:lnTo>
                  <a:lnTo>
                    <a:pt x="346206" y="87144"/>
                  </a:lnTo>
                  <a:lnTo>
                    <a:pt x="346624" y="88849"/>
                  </a:lnTo>
                  <a:lnTo>
                    <a:pt x="349682" y="90049"/>
                  </a:lnTo>
                  <a:lnTo>
                    <a:pt x="350958" y="91707"/>
                  </a:lnTo>
                  <a:lnTo>
                    <a:pt x="351149" y="93164"/>
                  </a:lnTo>
                  <a:lnTo>
                    <a:pt x="350044" y="94659"/>
                  </a:lnTo>
                  <a:lnTo>
                    <a:pt x="349120" y="95840"/>
                  </a:lnTo>
                  <a:lnTo>
                    <a:pt x="349129" y="96879"/>
                  </a:lnTo>
                  <a:lnTo>
                    <a:pt x="349625" y="97927"/>
                  </a:lnTo>
                  <a:lnTo>
                    <a:pt x="350358" y="98708"/>
                  </a:lnTo>
                  <a:lnTo>
                    <a:pt x="354702" y="99193"/>
                  </a:lnTo>
                  <a:lnTo>
                    <a:pt x="357283" y="99203"/>
                  </a:lnTo>
                  <a:lnTo>
                    <a:pt x="358283" y="99622"/>
                  </a:lnTo>
                  <a:lnTo>
                    <a:pt x="358407" y="101041"/>
                  </a:lnTo>
                  <a:lnTo>
                    <a:pt x="357454" y="102946"/>
                  </a:lnTo>
                  <a:lnTo>
                    <a:pt x="353797" y="104480"/>
                  </a:lnTo>
                  <a:lnTo>
                    <a:pt x="351730" y="106099"/>
                  </a:lnTo>
                  <a:lnTo>
                    <a:pt x="351063" y="108242"/>
                  </a:lnTo>
                  <a:lnTo>
                    <a:pt x="351092" y="109947"/>
                  </a:lnTo>
                  <a:lnTo>
                    <a:pt x="351806" y="111080"/>
                  </a:lnTo>
                  <a:lnTo>
                    <a:pt x="353559" y="112385"/>
                  </a:lnTo>
                  <a:lnTo>
                    <a:pt x="355206" y="113871"/>
                  </a:lnTo>
                  <a:lnTo>
                    <a:pt x="355711" y="115081"/>
                  </a:lnTo>
                  <a:lnTo>
                    <a:pt x="355502" y="116738"/>
                  </a:lnTo>
                  <a:lnTo>
                    <a:pt x="354845" y="119005"/>
                  </a:lnTo>
                  <a:lnTo>
                    <a:pt x="353044" y="121644"/>
                  </a:lnTo>
                  <a:lnTo>
                    <a:pt x="351540" y="123520"/>
                  </a:lnTo>
                  <a:lnTo>
                    <a:pt x="351434" y="124187"/>
                  </a:lnTo>
                  <a:lnTo>
                    <a:pt x="351806" y="125196"/>
                  </a:lnTo>
                  <a:lnTo>
                    <a:pt x="353016" y="126663"/>
                  </a:lnTo>
                  <a:lnTo>
                    <a:pt x="355073" y="128826"/>
                  </a:lnTo>
                  <a:lnTo>
                    <a:pt x="357635" y="130569"/>
                  </a:lnTo>
                  <a:lnTo>
                    <a:pt x="359283" y="131055"/>
                  </a:lnTo>
                  <a:lnTo>
                    <a:pt x="359807" y="131483"/>
                  </a:lnTo>
                  <a:lnTo>
                    <a:pt x="360322" y="133502"/>
                  </a:lnTo>
                  <a:lnTo>
                    <a:pt x="360522" y="135626"/>
                  </a:lnTo>
                  <a:lnTo>
                    <a:pt x="359864" y="137227"/>
                  </a:lnTo>
                  <a:lnTo>
                    <a:pt x="361179" y="138541"/>
                  </a:lnTo>
                  <a:lnTo>
                    <a:pt x="364617" y="138474"/>
                  </a:lnTo>
                  <a:lnTo>
                    <a:pt x="367418" y="139036"/>
                  </a:lnTo>
                  <a:lnTo>
                    <a:pt x="368598" y="138474"/>
                  </a:lnTo>
                  <a:lnTo>
                    <a:pt x="369427" y="138894"/>
                  </a:lnTo>
                  <a:lnTo>
                    <a:pt x="368904" y="143637"/>
                  </a:lnTo>
                  <a:lnTo>
                    <a:pt x="369284" y="146437"/>
                  </a:lnTo>
                  <a:lnTo>
                    <a:pt x="370037" y="147228"/>
                  </a:lnTo>
                  <a:lnTo>
                    <a:pt x="372789" y="148371"/>
                  </a:lnTo>
                  <a:lnTo>
                    <a:pt x="378086" y="148228"/>
                  </a:lnTo>
                  <a:lnTo>
                    <a:pt x="381219" y="149552"/>
                  </a:lnTo>
                  <a:lnTo>
                    <a:pt x="384677" y="151066"/>
                  </a:lnTo>
                  <a:lnTo>
                    <a:pt x="386515" y="152743"/>
                  </a:lnTo>
                  <a:lnTo>
                    <a:pt x="387344" y="153991"/>
                  </a:lnTo>
                  <a:lnTo>
                    <a:pt x="387115" y="156000"/>
                  </a:lnTo>
                  <a:lnTo>
                    <a:pt x="385220" y="158353"/>
                  </a:lnTo>
                  <a:lnTo>
                    <a:pt x="382143" y="159477"/>
                  </a:lnTo>
                  <a:lnTo>
                    <a:pt x="380343" y="159963"/>
                  </a:lnTo>
                  <a:lnTo>
                    <a:pt x="371466" y="164363"/>
                  </a:lnTo>
                  <a:lnTo>
                    <a:pt x="368694" y="166221"/>
                  </a:lnTo>
                  <a:lnTo>
                    <a:pt x="366541" y="168450"/>
                  </a:lnTo>
                  <a:lnTo>
                    <a:pt x="365750" y="170126"/>
                  </a:lnTo>
                  <a:lnTo>
                    <a:pt x="365332" y="171755"/>
                  </a:lnTo>
                  <a:lnTo>
                    <a:pt x="367256" y="177660"/>
                  </a:lnTo>
                  <a:lnTo>
                    <a:pt x="367579" y="179489"/>
                  </a:lnTo>
                  <a:lnTo>
                    <a:pt x="365998" y="185842"/>
                  </a:lnTo>
                  <a:lnTo>
                    <a:pt x="365532" y="188195"/>
                  </a:lnTo>
                  <a:lnTo>
                    <a:pt x="366132" y="189843"/>
                  </a:lnTo>
                  <a:lnTo>
                    <a:pt x="368018" y="190452"/>
                  </a:lnTo>
                  <a:lnTo>
                    <a:pt x="368427" y="191833"/>
                  </a:lnTo>
                  <a:lnTo>
                    <a:pt x="368608" y="192891"/>
                  </a:lnTo>
                  <a:lnTo>
                    <a:pt x="365332" y="195215"/>
                  </a:lnTo>
                  <a:lnTo>
                    <a:pt x="361865" y="197272"/>
                  </a:lnTo>
                  <a:lnTo>
                    <a:pt x="360769" y="197263"/>
                  </a:lnTo>
                  <a:lnTo>
                    <a:pt x="357454" y="201120"/>
                  </a:lnTo>
                  <a:lnTo>
                    <a:pt x="351940" y="208826"/>
                  </a:lnTo>
                  <a:lnTo>
                    <a:pt x="349005" y="211436"/>
                  </a:lnTo>
                  <a:lnTo>
                    <a:pt x="348796" y="212703"/>
                  </a:lnTo>
                  <a:lnTo>
                    <a:pt x="348568" y="213998"/>
                  </a:lnTo>
                  <a:lnTo>
                    <a:pt x="349682" y="216170"/>
                  </a:lnTo>
                  <a:lnTo>
                    <a:pt x="349911" y="218008"/>
                  </a:lnTo>
                  <a:lnTo>
                    <a:pt x="348672" y="219846"/>
                  </a:lnTo>
                  <a:lnTo>
                    <a:pt x="346596" y="221970"/>
                  </a:lnTo>
                  <a:lnTo>
                    <a:pt x="342557" y="223809"/>
                  </a:lnTo>
                  <a:lnTo>
                    <a:pt x="337461" y="225704"/>
                  </a:lnTo>
                  <a:lnTo>
                    <a:pt x="335175" y="226847"/>
                  </a:lnTo>
                  <a:lnTo>
                    <a:pt x="333451" y="231800"/>
                  </a:lnTo>
                  <a:lnTo>
                    <a:pt x="331861" y="236763"/>
                  </a:lnTo>
                  <a:lnTo>
                    <a:pt x="331146" y="238601"/>
                  </a:lnTo>
                  <a:lnTo>
                    <a:pt x="328403" y="244307"/>
                  </a:lnTo>
                  <a:lnTo>
                    <a:pt x="323602" y="252689"/>
                  </a:lnTo>
                  <a:lnTo>
                    <a:pt x="322383" y="254518"/>
                  </a:lnTo>
                  <a:lnTo>
                    <a:pt x="314954" y="258546"/>
                  </a:lnTo>
                  <a:lnTo>
                    <a:pt x="307381" y="262928"/>
                  </a:lnTo>
                  <a:lnTo>
                    <a:pt x="306038" y="264585"/>
                  </a:lnTo>
                  <a:lnTo>
                    <a:pt x="304486" y="268567"/>
                  </a:lnTo>
                  <a:lnTo>
                    <a:pt x="303029" y="272929"/>
                  </a:lnTo>
                  <a:lnTo>
                    <a:pt x="301666" y="275206"/>
                  </a:lnTo>
                  <a:lnTo>
                    <a:pt x="296847" y="280311"/>
                  </a:lnTo>
                  <a:lnTo>
                    <a:pt x="295266" y="284226"/>
                  </a:lnTo>
                  <a:lnTo>
                    <a:pt x="294761" y="286779"/>
                  </a:lnTo>
                  <a:lnTo>
                    <a:pt x="290665" y="288207"/>
                  </a:lnTo>
                  <a:lnTo>
                    <a:pt x="286017" y="289570"/>
                  </a:lnTo>
                  <a:lnTo>
                    <a:pt x="279254" y="290008"/>
                  </a:lnTo>
                  <a:lnTo>
                    <a:pt x="276444" y="290722"/>
                  </a:lnTo>
                  <a:lnTo>
                    <a:pt x="268157" y="294237"/>
                  </a:lnTo>
                  <a:lnTo>
                    <a:pt x="266100" y="294389"/>
                  </a:lnTo>
                  <a:lnTo>
                    <a:pt x="264481" y="293808"/>
                  </a:lnTo>
                  <a:lnTo>
                    <a:pt x="263262" y="292608"/>
                  </a:lnTo>
                  <a:lnTo>
                    <a:pt x="262128" y="290608"/>
                  </a:lnTo>
                  <a:lnTo>
                    <a:pt x="261585" y="287531"/>
                  </a:lnTo>
                  <a:lnTo>
                    <a:pt x="259985" y="286140"/>
                  </a:lnTo>
                  <a:lnTo>
                    <a:pt x="257833" y="284950"/>
                  </a:lnTo>
                  <a:lnTo>
                    <a:pt x="255565" y="284902"/>
                  </a:lnTo>
                  <a:lnTo>
                    <a:pt x="253279" y="286207"/>
                  </a:lnTo>
                  <a:lnTo>
                    <a:pt x="251308" y="287636"/>
                  </a:lnTo>
                  <a:lnTo>
                    <a:pt x="249955" y="288817"/>
                  </a:lnTo>
                  <a:lnTo>
                    <a:pt x="248641" y="290198"/>
                  </a:lnTo>
                  <a:lnTo>
                    <a:pt x="246098" y="294827"/>
                  </a:lnTo>
                  <a:lnTo>
                    <a:pt x="241992" y="301466"/>
                  </a:lnTo>
                  <a:lnTo>
                    <a:pt x="237411" y="306286"/>
                  </a:lnTo>
                  <a:lnTo>
                    <a:pt x="235715" y="307724"/>
                  </a:lnTo>
                  <a:lnTo>
                    <a:pt x="234658" y="308820"/>
                  </a:lnTo>
                  <a:lnTo>
                    <a:pt x="233220" y="310420"/>
                  </a:lnTo>
                  <a:lnTo>
                    <a:pt x="232391" y="311963"/>
                  </a:lnTo>
                  <a:lnTo>
                    <a:pt x="231257" y="317002"/>
                  </a:lnTo>
                  <a:lnTo>
                    <a:pt x="230600" y="321459"/>
                  </a:lnTo>
                  <a:lnTo>
                    <a:pt x="230905" y="322459"/>
                  </a:lnTo>
                  <a:lnTo>
                    <a:pt x="231591" y="323307"/>
                  </a:lnTo>
                  <a:lnTo>
                    <a:pt x="234096" y="324593"/>
                  </a:lnTo>
                  <a:lnTo>
                    <a:pt x="237706" y="326745"/>
                  </a:lnTo>
                  <a:lnTo>
                    <a:pt x="242402" y="327965"/>
                  </a:lnTo>
                  <a:lnTo>
                    <a:pt x="246355" y="328174"/>
                  </a:lnTo>
                  <a:lnTo>
                    <a:pt x="247841" y="329089"/>
                  </a:lnTo>
                  <a:lnTo>
                    <a:pt x="248717" y="330327"/>
                  </a:lnTo>
                  <a:lnTo>
                    <a:pt x="248964" y="331365"/>
                  </a:lnTo>
                  <a:lnTo>
                    <a:pt x="248755" y="335042"/>
                  </a:lnTo>
                  <a:lnTo>
                    <a:pt x="248308" y="338985"/>
                  </a:lnTo>
                  <a:lnTo>
                    <a:pt x="246850" y="343214"/>
                  </a:lnTo>
                  <a:lnTo>
                    <a:pt x="246869" y="345634"/>
                  </a:lnTo>
                  <a:lnTo>
                    <a:pt x="247450" y="348005"/>
                  </a:lnTo>
                  <a:lnTo>
                    <a:pt x="251841" y="354006"/>
                  </a:lnTo>
                  <a:lnTo>
                    <a:pt x="253461" y="354625"/>
                  </a:lnTo>
                  <a:lnTo>
                    <a:pt x="256756" y="354759"/>
                  </a:lnTo>
                  <a:lnTo>
                    <a:pt x="258289" y="354635"/>
                  </a:lnTo>
                  <a:lnTo>
                    <a:pt x="259995" y="354025"/>
                  </a:lnTo>
                  <a:lnTo>
                    <a:pt x="261204" y="354444"/>
                  </a:lnTo>
                  <a:lnTo>
                    <a:pt x="262109" y="355178"/>
                  </a:lnTo>
                  <a:lnTo>
                    <a:pt x="262337" y="356397"/>
                  </a:lnTo>
                  <a:lnTo>
                    <a:pt x="262195" y="362369"/>
                  </a:lnTo>
                  <a:lnTo>
                    <a:pt x="263547" y="365074"/>
                  </a:lnTo>
                  <a:lnTo>
                    <a:pt x="266167" y="368751"/>
                  </a:lnTo>
                  <a:lnTo>
                    <a:pt x="268234" y="372951"/>
                  </a:lnTo>
                  <a:lnTo>
                    <a:pt x="270186" y="377971"/>
                  </a:lnTo>
                  <a:lnTo>
                    <a:pt x="272062" y="381895"/>
                  </a:lnTo>
                  <a:lnTo>
                    <a:pt x="272787" y="383943"/>
                  </a:lnTo>
                  <a:lnTo>
                    <a:pt x="271567" y="384934"/>
                  </a:lnTo>
                  <a:lnTo>
                    <a:pt x="270872" y="385963"/>
                  </a:lnTo>
                  <a:lnTo>
                    <a:pt x="270691" y="387334"/>
                  </a:lnTo>
                  <a:lnTo>
                    <a:pt x="270949" y="388782"/>
                  </a:lnTo>
                  <a:lnTo>
                    <a:pt x="270786" y="389801"/>
                  </a:lnTo>
                  <a:lnTo>
                    <a:pt x="271672" y="391058"/>
                  </a:lnTo>
                  <a:lnTo>
                    <a:pt x="272711" y="391478"/>
                  </a:lnTo>
                  <a:lnTo>
                    <a:pt x="272682" y="392354"/>
                  </a:lnTo>
                  <a:lnTo>
                    <a:pt x="271043" y="393487"/>
                  </a:lnTo>
                  <a:lnTo>
                    <a:pt x="269586" y="393449"/>
                  </a:lnTo>
                  <a:lnTo>
                    <a:pt x="268462" y="394002"/>
                  </a:lnTo>
                  <a:lnTo>
                    <a:pt x="266291" y="396383"/>
                  </a:lnTo>
                  <a:lnTo>
                    <a:pt x="265281" y="396859"/>
                  </a:lnTo>
                  <a:lnTo>
                    <a:pt x="263919" y="397078"/>
                  </a:lnTo>
                  <a:lnTo>
                    <a:pt x="262404" y="396840"/>
                  </a:lnTo>
                  <a:lnTo>
                    <a:pt x="260252" y="395878"/>
                  </a:lnTo>
                  <a:lnTo>
                    <a:pt x="259632" y="394363"/>
                  </a:lnTo>
                  <a:lnTo>
                    <a:pt x="259871" y="392773"/>
                  </a:lnTo>
                  <a:lnTo>
                    <a:pt x="259385" y="391820"/>
                  </a:lnTo>
                  <a:lnTo>
                    <a:pt x="257842" y="392001"/>
                  </a:lnTo>
                  <a:lnTo>
                    <a:pt x="252499" y="393630"/>
                  </a:lnTo>
                  <a:lnTo>
                    <a:pt x="247402" y="395640"/>
                  </a:lnTo>
                  <a:lnTo>
                    <a:pt x="246517" y="397012"/>
                  </a:lnTo>
                  <a:lnTo>
                    <a:pt x="245336" y="398431"/>
                  </a:lnTo>
                  <a:lnTo>
                    <a:pt x="243002" y="399021"/>
                  </a:lnTo>
                  <a:lnTo>
                    <a:pt x="239554" y="399202"/>
                  </a:lnTo>
                  <a:lnTo>
                    <a:pt x="237182" y="398983"/>
                  </a:lnTo>
                  <a:lnTo>
                    <a:pt x="234991" y="397450"/>
                  </a:lnTo>
                  <a:lnTo>
                    <a:pt x="232991" y="396059"/>
                  </a:lnTo>
                  <a:lnTo>
                    <a:pt x="229895" y="395992"/>
                  </a:lnTo>
                  <a:lnTo>
                    <a:pt x="224324" y="396202"/>
                  </a:lnTo>
                  <a:lnTo>
                    <a:pt x="221237" y="396183"/>
                  </a:lnTo>
                  <a:lnTo>
                    <a:pt x="219418" y="395669"/>
                  </a:lnTo>
                  <a:lnTo>
                    <a:pt x="217627" y="396059"/>
                  </a:lnTo>
                  <a:lnTo>
                    <a:pt x="215389" y="395488"/>
                  </a:lnTo>
                  <a:lnTo>
                    <a:pt x="214389" y="396249"/>
                  </a:lnTo>
                  <a:lnTo>
                    <a:pt x="213446" y="396326"/>
                  </a:lnTo>
                  <a:lnTo>
                    <a:pt x="212693" y="395011"/>
                  </a:lnTo>
                  <a:lnTo>
                    <a:pt x="212189" y="394868"/>
                  </a:lnTo>
                  <a:lnTo>
                    <a:pt x="211598" y="395059"/>
                  </a:lnTo>
                  <a:lnTo>
                    <a:pt x="211074" y="395507"/>
                  </a:lnTo>
                  <a:lnTo>
                    <a:pt x="210769" y="396278"/>
                  </a:lnTo>
                  <a:lnTo>
                    <a:pt x="210664" y="405041"/>
                  </a:lnTo>
                  <a:lnTo>
                    <a:pt x="206988" y="404984"/>
                  </a:lnTo>
                  <a:lnTo>
                    <a:pt x="204368" y="404965"/>
                  </a:lnTo>
                  <a:lnTo>
                    <a:pt x="201492" y="405441"/>
                  </a:lnTo>
                  <a:lnTo>
                    <a:pt x="198863" y="406108"/>
                  </a:lnTo>
                  <a:lnTo>
                    <a:pt x="197568" y="406908"/>
                  </a:lnTo>
                  <a:lnTo>
                    <a:pt x="195720" y="408156"/>
                  </a:lnTo>
                  <a:lnTo>
                    <a:pt x="195282" y="409908"/>
                  </a:lnTo>
                  <a:lnTo>
                    <a:pt x="194396" y="411185"/>
                  </a:lnTo>
                  <a:lnTo>
                    <a:pt x="193120" y="409299"/>
                  </a:lnTo>
                  <a:lnTo>
                    <a:pt x="192300" y="408422"/>
                  </a:lnTo>
                  <a:lnTo>
                    <a:pt x="191348" y="409070"/>
                  </a:lnTo>
                  <a:lnTo>
                    <a:pt x="189995" y="408994"/>
                  </a:lnTo>
                  <a:lnTo>
                    <a:pt x="187557" y="406841"/>
                  </a:lnTo>
                  <a:lnTo>
                    <a:pt x="186471" y="409013"/>
                  </a:lnTo>
                  <a:lnTo>
                    <a:pt x="182442" y="409508"/>
                  </a:lnTo>
                  <a:lnTo>
                    <a:pt x="181937" y="407870"/>
                  </a:lnTo>
                  <a:lnTo>
                    <a:pt x="181842" y="406346"/>
                  </a:lnTo>
                  <a:lnTo>
                    <a:pt x="179623" y="407451"/>
                  </a:lnTo>
                  <a:lnTo>
                    <a:pt x="178032" y="405755"/>
                  </a:lnTo>
                  <a:lnTo>
                    <a:pt x="177318" y="403479"/>
                  </a:lnTo>
                  <a:lnTo>
                    <a:pt x="176708" y="402850"/>
                  </a:lnTo>
                  <a:lnTo>
                    <a:pt x="176013" y="402126"/>
                  </a:lnTo>
                  <a:lnTo>
                    <a:pt x="174336" y="401345"/>
                  </a:lnTo>
                  <a:lnTo>
                    <a:pt x="172851" y="398926"/>
                  </a:lnTo>
                  <a:lnTo>
                    <a:pt x="172707" y="396354"/>
                  </a:lnTo>
                  <a:lnTo>
                    <a:pt x="172288" y="393297"/>
                  </a:lnTo>
                  <a:lnTo>
                    <a:pt x="169164" y="381943"/>
                  </a:lnTo>
                  <a:lnTo>
                    <a:pt x="167269" y="380895"/>
                  </a:lnTo>
                  <a:lnTo>
                    <a:pt x="156629" y="378876"/>
                  </a:lnTo>
                  <a:lnTo>
                    <a:pt x="156086" y="376885"/>
                  </a:lnTo>
                  <a:lnTo>
                    <a:pt x="156820" y="371532"/>
                  </a:lnTo>
                  <a:lnTo>
                    <a:pt x="156525" y="368151"/>
                  </a:lnTo>
                  <a:lnTo>
                    <a:pt x="153077" y="363684"/>
                  </a:lnTo>
                  <a:lnTo>
                    <a:pt x="152115" y="360559"/>
                  </a:lnTo>
                  <a:lnTo>
                    <a:pt x="149304" y="357883"/>
                  </a:lnTo>
                  <a:lnTo>
                    <a:pt x="146514" y="357102"/>
                  </a:lnTo>
                  <a:lnTo>
                    <a:pt x="143694" y="357454"/>
                  </a:lnTo>
                  <a:lnTo>
                    <a:pt x="142180" y="358512"/>
                  </a:lnTo>
                  <a:lnTo>
                    <a:pt x="141351" y="360302"/>
                  </a:lnTo>
                  <a:lnTo>
                    <a:pt x="147371" y="359883"/>
                  </a:lnTo>
                  <a:lnTo>
                    <a:pt x="148723" y="360540"/>
                  </a:lnTo>
                  <a:lnTo>
                    <a:pt x="150343" y="361712"/>
                  </a:lnTo>
                  <a:lnTo>
                    <a:pt x="148619" y="361664"/>
                  </a:lnTo>
                  <a:lnTo>
                    <a:pt x="146618" y="361112"/>
                  </a:lnTo>
                  <a:lnTo>
                    <a:pt x="144113" y="361150"/>
                  </a:lnTo>
                  <a:lnTo>
                    <a:pt x="134731" y="362464"/>
                  </a:lnTo>
                  <a:lnTo>
                    <a:pt x="129283" y="364360"/>
                  </a:lnTo>
                  <a:lnTo>
                    <a:pt x="121977" y="363798"/>
                  </a:lnTo>
                  <a:lnTo>
                    <a:pt x="112757" y="365665"/>
                  </a:lnTo>
                  <a:lnTo>
                    <a:pt x="105137" y="365770"/>
                  </a:lnTo>
                  <a:lnTo>
                    <a:pt x="101994" y="369398"/>
                  </a:lnTo>
                  <a:lnTo>
                    <a:pt x="100251" y="368741"/>
                  </a:lnTo>
                  <a:lnTo>
                    <a:pt x="98917" y="367855"/>
                  </a:lnTo>
                  <a:lnTo>
                    <a:pt x="88440" y="365007"/>
                  </a:lnTo>
                  <a:lnTo>
                    <a:pt x="87716" y="363817"/>
                  </a:lnTo>
                  <a:lnTo>
                    <a:pt x="85963" y="362960"/>
                  </a:lnTo>
                  <a:lnTo>
                    <a:pt x="84039" y="364484"/>
                  </a:lnTo>
                  <a:lnTo>
                    <a:pt x="82658" y="364731"/>
                  </a:lnTo>
                  <a:lnTo>
                    <a:pt x="76914" y="363464"/>
                  </a:lnTo>
                  <a:lnTo>
                    <a:pt x="72523" y="364427"/>
                  </a:lnTo>
                  <a:lnTo>
                    <a:pt x="70895" y="366065"/>
                  </a:lnTo>
                  <a:lnTo>
                    <a:pt x="70781" y="368608"/>
                  </a:lnTo>
                  <a:lnTo>
                    <a:pt x="65294" y="368113"/>
                  </a:lnTo>
                  <a:lnTo>
                    <a:pt x="62189" y="367312"/>
                  </a:lnTo>
                  <a:lnTo>
                    <a:pt x="58055" y="368198"/>
                  </a:lnTo>
                  <a:lnTo>
                    <a:pt x="48682" y="367027"/>
                  </a:lnTo>
                  <a:lnTo>
                    <a:pt x="46225" y="367312"/>
                  </a:lnTo>
                  <a:lnTo>
                    <a:pt x="42806" y="369008"/>
                  </a:lnTo>
                  <a:lnTo>
                    <a:pt x="41377" y="370322"/>
                  </a:lnTo>
                  <a:lnTo>
                    <a:pt x="39348" y="370837"/>
                  </a:lnTo>
                  <a:lnTo>
                    <a:pt x="37557" y="369008"/>
                  </a:lnTo>
                  <a:lnTo>
                    <a:pt x="36224" y="368198"/>
                  </a:lnTo>
                  <a:lnTo>
                    <a:pt x="34986" y="368732"/>
                  </a:lnTo>
                  <a:lnTo>
                    <a:pt x="33309" y="370237"/>
                  </a:lnTo>
                  <a:lnTo>
                    <a:pt x="28451" y="370942"/>
                  </a:lnTo>
                  <a:lnTo>
                    <a:pt x="24060" y="370742"/>
                  </a:lnTo>
                  <a:lnTo>
                    <a:pt x="19336" y="369332"/>
                  </a:lnTo>
                  <a:lnTo>
                    <a:pt x="19898" y="368856"/>
                  </a:lnTo>
                  <a:lnTo>
                    <a:pt x="20631" y="366398"/>
                  </a:lnTo>
                  <a:lnTo>
                    <a:pt x="21289" y="357607"/>
                  </a:lnTo>
                  <a:lnTo>
                    <a:pt x="22127" y="354425"/>
                  </a:lnTo>
                  <a:lnTo>
                    <a:pt x="21879" y="352692"/>
                  </a:lnTo>
                  <a:lnTo>
                    <a:pt x="22050" y="352168"/>
                  </a:lnTo>
                  <a:lnTo>
                    <a:pt x="23908" y="350625"/>
                  </a:lnTo>
                  <a:lnTo>
                    <a:pt x="24355" y="349977"/>
                  </a:lnTo>
                  <a:lnTo>
                    <a:pt x="25061" y="345462"/>
                  </a:lnTo>
                  <a:lnTo>
                    <a:pt x="25841" y="340452"/>
                  </a:lnTo>
                  <a:lnTo>
                    <a:pt x="26708" y="338652"/>
                  </a:lnTo>
                  <a:lnTo>
                    <a:pt x="27432" y="338166"/>
                  </a:lnTo>
                  <a:lnTo>
                    <a:pt x="33290" y="335909"/>
                  </a:lnTo>
                  <a:lnTo>
                    <a:pt x="34290" y="334413"/>
                  </a:lnTo>
                  <a:lnTo>
                    <a:pt x="37309" y="334766"/>
                  </a:lnTo>
                  <a:lnTo>
                    <a:pt x="37586" y="334404"/>
                  </a:lnTo>
                  <a:lnTo>
                    <a:pt x="37862" y="332670"/>
                  </a:lnTo>
                  <a:lnTo>
                    <a:pt x="39262" y="330794"/>
                  </a:lnTo>
                  <a:lnTo>
                    <a:pt x="41205" y="329251"/>
                  </a:lnTo>
                  <a:lnTo>
                    <a:pt x="42663" y="328708"/>
                  </a:lnTo>
                  <a:lnTo>
                    <a:pt x="47930" y="327736"/>
                  </a:lnTo>
                  <a:lnTo>
                    <a:pt x="51016" y="326384"/>
                  </a:lnTo>
                  <a:lnTo>
                    <a:pt x="51940" y="326241"/>
                  </a:lnTo>
                  <a:lnTo>
                    <a:pt x="60141" y="326584"/>
                  </a:lnTo>
                  <a:lnTo>
                    <a:pt x="61865" y="326069"/>
                  </a:lnTo>
                  <a:lnTo>
                    <a:pt x="62132" y="325593"/>
                  </a:lnTo>
                  <a:lnTo>
                    <a:pt x="62618" y="320469"/>
                  </a:lnTo>
                  <a:lnTo>
                    <a:pt x="64113" y="319669"/>
                  </a:lnTo>
                  <a:lnTo>
                    <a:pt x="64341" y="319240"/>
                  </a:lnTo>
                  <a:lnTo>
                    <a:pt x="63837" y="315687"/>
                  </a:lnTo>
                  <a:lnTo>
                    <a:pt x="64122" y="313315"/>
                  </a:lnTo>
                  <a:lnTo>
                    <a:pt x="65808" y="311906"/>
                  </a:lnTo>
                  <a:lnTo>
                    <a:pt x="65704" y="311105"/>
                  </a:lnTo>
                  <a:lnTo>
                    <a:pt x="64504" y="309420"/>
                  </a:lnTo>
                  <a:lnTo>
                    <a:pt x="62894" y="308343"/>
                  </a:lnTo>
                  <a:lnTo>
                    <a:pt x="62112" y="308086"/>
                  </a:lnTo>
                  <a:lnTo>
                    <a:pt x="55388" y="309105"/>
                  </a:lnTo>
                  <a:lnTo>
                    <a:pt x="52607" y="308772"/>
                  </a:lnTo>
                  <a:lnTo>
                    <a:pt x="51311" y="308153"/>
                  </a:lnTo>
                  <a:lnTo>
                    <a:pt x="51035" y="307695"/>
                  </a:lnTo>
                  <a:lnTo>
                    <a:pt x="51302" y="306657"/>
                  </a:lnTo>
                  <a:lnTo>
                    <a:pt x="51349" y="304972"/>
                  </a:lnTo>
                  <a:lnTo>
                    <a:pt x="52321" y="302343"/>
                  </a:lnTo>
                  <a:lnTo>
                    <a:pt x="52616" y="300771"/>
                  </a:lnTo>
                  <a:lnTo>
                    <a:pt x="51826" y="291655"/>
                  </a:lnTo>
                  <a:lnTo>
                    <a:pt x="50692" y="285588"/>
                  </a:lnTo>
                  <a:lnTo>
                    <a:pt x="51302" y="279559"/>
                  </a:lnTo>
                  <a:lnTo>
                    <a:pt x="51178" y="278311"/>
                  </a:lnTo>
                  <a:lnTo>
                    <a:pt x="50949" y="278025"/>
                  </a:lnTo>
                  <a:lnTo>
                    <a:pt x="50102" y="278025"/>
                  </a:lnTo>
                  <a:lnTo>
                    <a:pt x="46006" y="278559"/>
                  </a:lnTo>
                  <a:lnTo>
                    <a:pt x="42519" y="274672"/>
                  </a:lnTo>
                  <a:lnTo>
                    <a:pt x="40348" y="273139"/>
                  </a:lnTo>
                  <a:lnTo>
                    <a:pt x="34404" y="271205"/>
                  </a:lnTo>
                  <a:lnTo>
                    <a:pt x="31795" y="270824"/>
                  </a:lnTo>
                  <a:lnTo>
                    <a:pt x="27975" y="269148"/>
                  </a:lnTo>
                  <a:lnTo>
                    <a:pt x="24442" y="265481"/>
                  </a:lnTo>
                  <a:lnTo>
                    <a:pt x="20841" y="261718"/>
                  </a:lnTo>
                  <a:lnTo>
                    <a:pt x="19384" y="259309"/>
                  </a:lnTo>
                  <a:lnTo>
                    <a:pt x="17774" y="255203"/>
                  </a:lnTo>
                  <a:lnTo>
                    <a:pt x="13221" y="247326"/>
                  </a:lnTo>
                  <a:lnTo>
                    <a:pt x="13259" y="245288"/>
                  </a:lnTo>
                  <a:lnTo>
                    <a:pt x="12697" y="244040"/>
                  </a:lnTo>
                  <a:lnTo>
                    <a:pt x="8249" y="238849"/>
                  </a:lnTo>
                  <a:lnTo>
                    <a:pt x="5096" y="235153"/>
                  </a:lnTo>
                  <a:lnTo>
                    <a:pt x="0" y="229171"/>
                  </a:lnTo>
                  <a:lnTo>
                    <a:pt x="10183" y="232524"/>
                  </a:lnTo>
                  <a:lnTo>
                    <a:pt x="18117" y="235087"/>
                  </a:lnTo>
                  <a:lnTo>
                    <a:pt x="30947" y="239220"/>
                  </a:lnTo>
                  <a:lnTo>
                    <a:pt x="40900" y="242430"/>
                  </a:lnTo>
                  <a:lnTo>
                    <a:pt x="43653" y="242954"/>
                  </a:lnTo>
                  <a:lnTo>
                    <a:pt x="72828" y="240211"/>
                  </a:lnTo>
                  <a:lnTo>
                    <a:pt x="83601" y="242287"/>
                  </a:lnTo>
                  <a:lnTo>
                    <a:pt x="87020" y="243449"/>
                  </a:lnTo>
                  <a:lnTo>
                    <a:pt x="87535" y="242773"/>
                  </a:lnTo>
                  <a:lnTo>
                    <a:pt x="88983" y="241363"/>
                  </a:lnTo>
                  <a:lnTo>
                    <a:pt x="91497" y="239935"/>
                  </a:lnTo>
                  <a:lnTo>
                    <a:pt x="94907" y="238801"/>
                  </a:lnTo>
                  <a:lnTo>
                    <a:pt x="98308" y="238182"/>
                  </a:lnTo>
                  <a:lnTo>
                    <a:pt x="103184" y="238097"/>
                  </a:lnTo>
                  <a:lnTo>
                    <a:pt x="106499" y="238192"/>
                  </a:lnTo>
                  <a:lnTo>
                    <a:pt x="108947" y="238535"/>
                  </a:lnTo>
                  <a:lnTo>
                    <a:pt x="113672" y="238335"/>
                  </a:lnTo>
                  <a:lnTo>
                    <a:pt x="115938" y="237782"/>
                  </a:lnTo>
                  <a:lnTo>
                    <a:pt x="123701" y="235515"/>
                  </a:lnTo>
                  <a:lnTo>
                    <a:pt x="128921" y="233991"/>
                  </a:lnTo>
                  <a:lnTo>
                    <a:pt x="136817" y="231619"/>
                  </a:lnTo>
                  <a:lnTo>
                    <a:pt x="142580" y="229876"/>
                  </a:lnTo>
                  <a:lnTo>
                    <a:pt x="144018" y="228952"/>
                  </a:lnTo>
                  <a:lnTo>
                    <a:pt x="145504" y="227295"/>
                  </a:lnTo>
                  <a:lnTo>
                    <a:pt x="146218" y="225800"/>
                  </a:lnTo>
                  <a:lnTo>
                    <a:pt x="144447" y="223495"/>
                  </a:lnTo>
                  <a:lnTo>
                    <a:pt x="144218" y="221466"/>
                  </a:lnTo>
                  <a:lnTo>
                    <a:pt x="145380" y="218884"/>
                  </a:lnTo>
                  <a:lnTo>
                    <a:pt x="146009" y="214951"/>
                  </a:lnTo>
                  <a:lnTo>
                    <a:pt x="145885" y="209340"/>
                  </a:lnTo>
                  <a:lnTo>
                    <a:pt x="145504" y="206102"/>
                  </a:lnTo>
                  <a:lnTo>
                    <a:pt x="147114" y="200073"/>
                  </a:lnTo>
                  <a:lnTo>
                    <a:pt x="148457" y="196682"/>
                  </a:lnTo>
                  <a:lnTo>
                    <a:pt x="151133" y="195063"/>
                  </a:lnTo>
                  <a:lnTo>
                    <a:pt x="153000" y="194072"/>
                  </a:lnTo>
                  <a:lnTo>
                    <a:pt x="153772" y="193338"/>
                  </a:lnTo>
                  <a:lnTo>
                    <a:pt x="154534" y="192529"/>
                  </a:lnTo>
                  <a:lnTo>
                    <a:pt x="157391" y="187919"/>
                  </a:lnTo>
                  <a:lnTo>
                    <a:pt x="160011" y="185766"/>
                  </a:lnTo>
                  <a:lnTo>
                    <a:pt x="162544" y="184461"/>
                  </a:lnTo>
                  <a:lnTo>
                    <a:pt x="165325" y="184633"/>
                  </a:lnTo>
                  <a:lnTo>
                    <a:pt x="167678" y="186414"/>
                  </a:lnTo>
                  <a:lnTo>
                    <a:pt x="172251" y="187195"/>
                  </a:lnTo>
                  <a:lnTo>
                    <a:pt x="176679" y="186671"/>
                  </a:lnTo>
                  <a:lnTo>
                    <a:pt x="180518" y="185328"/>
                  </a:lnTo>
                  <a:lnTo>
                    <a:pt x="182261" y="184232"/>
                  </a:lnTo>
                  <a:lnTo>
                    <a:pt x="184299" y="183271"/>
                  </a:lnTo>
                  <a:lnTo>
                    <a:pt x="184185" y="182166"/>
                  </a:lnTo>
                  <a:lnTo>
                    <a:pt x="181870" y="181213"/>
                  </a:lnTo>
                  <a:lnTo>
                    <a:pt x="180547" y="179861"/>
                  </a:lnTo>
                  <a:lnTo>
                    <a:pt x="180032" y="178203"/>
                  </a:lnTo>
                  <a:lnTo>
                    <a:pt x="181327" y="177194"/>
                  </a:lnTo>
                  <a:lnTo>
                    <a:pt x="184357" y="176898"/>
                  </a:lnTo>
                  <a:lnTo>
                    <a:pt x="191767" y="172850"/>
                  </a:lnTo>
                  <a:lnTo>
                    <a:pt x="194786" y="170183"/>
                  </a:lnTo>
                  <a:lnTo>
                    <a:pt x="195606" y="168935"/>
                  </a:lnTo>
                  <a:lnTo>
                    <a:pt x="197034" y="168802"/>
                  </a:lnTo>
                  <a:lnTo>
                    <a:pt x="199854" y="170040"/>
                  </a:lnTo>
                  <a:lnTo>
                    <a:pt x="203159" y="170450"/>
                  </a:lnTo>
                  <a:lnTo>
                    <a:pt x="205226" y="169211"/>
                  </a:lnTo>
                  <a:lnTo>
                    <a:pt x="207283" y="168935"/>
                  </a:lnTo>
                  <a:lnTo>
                    <a:pt x="209302" y="170288"/>
                  </a:lnTo>
                  <a:lnTo>
                    <a:pt x="210388" y="171907"/>
                  </a:lnTo>
                  <a:lnTo>
                    <a:pt x="212217" y="173831"/>
                  </a:lnTo>
                  <a:lnTo>
                    <a:pt x="214532" y="174212"/>
                  </a:lnTo>
                  <a:lnTo>
                    <a:pt x="217323" y="173184"/>
                  </a:lnTo>
                  <a:lnTo>
                    <a:pt x="220256" y="170955"/>
                  </a:lnTo>
                  <a:lnTo>
                    <a:pt x="223038" y="167830"/>
                  </a:lnTo>
                  <a:lnTo>
                    <a:pt x="225504" y="164744"/>
                  </a:lnTo>
                  <a:lnTo>
                    <a:pt x="224895" y="154934"/>
                  </a:lnTo>
                  <a:lnTo>
                    <a:pt x="224485" y="149133"/>
                  </a:lnTo>
                  <a:lnTo>
                    <a:pt x="225790" y="146066"/>
                  </a:lnTo>
                  <a:lnTo>
                    <a:pt x="227648" y="144189"/>
                  </a:lnTo>
                  <a:lnTo>
                    <a:pt x="228876" y="141265"/>
                  </a:lnTo>
                  <a:lnTo>
                    <a:pt x="228848" y="138684"/>
                  </a:lnTo>
                  <a:lnTo>
                    <a:pt x="230153" y="136512"/>
                  </a:lnTo>
                  <a:lnTo>
                    <a:pt x="231448" y="130578"/>
                  </a:lnTo>
                  <a:lnTo>
                    <a:pt x="233210" y="129178"/>
                  </a:lnTo>
                  <a:lnTo>
                    <a:pt x="236849" y="128206"/>
                  </a:lnTo>
                  <a:lnTo>
                    <a:pt x="242640" y="127645"/>
                  </a:lnTo>
                  <a:lnTo>
                    <a:pt x="247183" y="124930"/>
                  </a:lnTo>
                  <a:lnTo>
                    <a:pt x="251756" y="122034"/>
                  </a:lnTo>
                  <a:lnTo>
                    <a:pt x="252365" y="119482"/>
                  </a:lnTo>
                  <a:lnTo>
                    <a:pt x="250650" y="116757"/>
                  </a:lnTo>
                  <a:lnTo>
                    <a:pt x="248355" y="111462"/>
                  </a:lnTo>
                  <a:lnTo>
                    <a:pt x="246288" y="108290"/>
                  </a:lnTo>
                  <a:lnTo>
                    <a:pt x="241240" y="102594"/>
                  </a:lnTo>
                  <a:lnTo>
                    <a:pt x="241821" y="99079"/>
                  </a:lnTo>
                  <a:lnTo>
                    <a:pt x="244631" y="97641"/>
                  </a:lnTo>
                  <a:lnTo>
                    <a:pt x="251546" y="100079"/>
                  </a:lnTo>
                  <a:lnTo>
                    <a:pt x="253470" y="100555"/>
                  </a:lnTo>
                  <a:lnTo>
                    <a:pt x="255880" y="100898"/>
                  </a:lnTo>
                  <a:lnTo>
                    <a:pt x="262252" y="100841"/>
                  </a:lnTo>
                  <a:lnTo>
                    <a:pt x="267453" y="99889"/>
                  </a:lnTo>
                  <a:lnTo>
                    <a:pt x="272882" y="97717"/>
                  </a:lnTo>
                  <a:lnTo>
                    <a:pt x="273948" y="95450"/>
                  </a:lnTo>
                  <a:lnTo>
                    <a:pt x="273882" y="92755"/>
                  </a:lnTo>
                  <a:lnTo>
                    <a:pt x="273977" y="90526"/>
                  </a:lnTo>
                  <a:lnTo>
                    <a:pt x="274063" y="87430"/>
                  </a:lnTo>
                  <a:lnTo>
                    <a:pt x="272110" y="85439"/>
                  </a:lnTo>
                  <a:lnTo>
                    <a:pt x="270929" y="83658"/>
                  </a:lnTo>
                  <a:lnTo>
                    <a:pt x="270577" y="82229"/>
                  </a:lnTo>
                  <a:lnTo>
                    <a:pt x="271939" y="81448"/>
                  </a:lnTo>
                  <a:lnTo>
                    <a:pt x="273263" y="79991"/>
                  </a:lnTo>
                  <a:lnTo>
                    <a:pt x="274530" y="77343"/>
                  </a:lnTo>
                  <a:lnTo>
                    <a:pt x="277539" y="74171"/>
                  </a:lnTo>
                  <a:lnTo>
                    <a:pt x="279359" y="71314"/>
                  </a:lnTo>
                  <a:lnTo>
                    <a:pt x="281074" y="69961"/>
                  </a:lnTo>
                  <a:lnTo>
                    <a:pt x="283664" y="68094"/>
                  </a:lnTo>
                  <a:lnTo>
                    <a:pt x="285322" y="65361"/>
                  </a:lnTo>
                  <a:lnTo>
                    <a:pt x="286084" y="63722"/>
                  </a:lnTo>
                  <a:lnTo>
                    <a:pt x="287579" y="62122"/>
                  </a:lnTo>
                  <a:lnTo>
                    <a:pt x="288084" y="61074"/>
                  </a:lnTo>
                  <a:lnTo>
                    <a:pt x="287674" y="60131"/>
                  </a:lnTo>
                  <a:lnTo>
                    <a:pt x="286931" y="58950"/>
                  </a:lnTo>
                  <a:lnTo>
                    <a:pt x="286084" y="57617"/>
                  </a:lnTo>
                  <a:lnTo>
                    <a:pt x="286084" y="56321"/>
                  </a:lnTo>
                  <a:lnTo>
                    <a:pt x="286788" y="54959"/>
                  </a:lnTo>
                  <a:lnTo>
                    <a:pt x="287560" y="53730"/>
                  </a:lnTo>
                  <a:lnTo>
                    <a:pt x="287198" y="52006"/>
                  </a:lnTo>
                  <a:lnTo>
                    <a:pt x="286788" y="49197"/>
                  </a:lnTo>
                  <a:lnTo>
                    <a:pt x="285379" y="47539"/>
                  </a:lnTo>
                  <a:lnTo>
                    <a:pt x="284426" y="43701"/>
                  </a:lnTo>
                  <a:lnTo>
                    <a:pt x="282931" y="39796"/>
                  </a:lnTo>
                  <a:lnTo>
                    <a:pt x="282130" y="38272"/>
                  </a:lnTo>
                  <a:lnTo>
                    <a:pt x="280664" y="36347"/>
                  </a:lnTo>
                  <a:lnTo>
                    <a:pt x="277387" y="34309"/>
                  </a:lnTo>
                  <a:lnTo>
                    <a:pt x="276444" y="32947"/>
                  </a:lnTo>
                  <a:lnTo>
                    <a:pt x="277721" y="30318"/>
                  </a:lnTo>
                  <a:lnTo>
                    <a:pt x="279864" y="28689"/>
                  </a:lnTo>
                  <a:lnTo>
                    <a:pt x="283893" y="24660"/>
                  </a:lnTo>
                  <a:lnTo>
                    <a:pt x="286093" y="21879"/>
                  </a:lnTo>
                  <a:lnTo>
                    <a:pt x="288084" y="19936"/>
                  </a:lnTo>
                  <a:lnTo>
                    <a:pt x="290656" y="20260"/>
                  </a:lnTo>
                  <a:lnTo>
                    <a:pt x="292161" y="20088"/>
                  </a:lnTo>
                  <a:lnTo>
                    <a:pt x="293484" y="18288"/>
                  </a:lnTo>
                  <a:lnTo>
                    <a:pt x="296113" y="16697"/>
                  </a:lnTo>
                  <a:lnTo>
                    <a:pt x="300790" y="13402"/>
                  </a:lnTo>
                  <a:lnTo>
                    <a:pt x="302429" y="11173"/>
                  </a:lnTo>
                  <a:lnTo>
                    <a:pt x="304915" y="10049"/>
                  </a:lnTo>
                  <a:lnTo>
                    <a:pt x="306981" y="9792"/>
                  </a:lnTo>
                  <a:lnTo>
                    <a:pt x="309763" y="9010"/>
                  </a:lnTo>
                  <a:lnTo>
                    <a:pt x="312439" y="7811"/>
                  </a:lnTo>
                  <a:lnTo>
                    <a:pt x="314887" y="6896"/>
                  </a:lnTo>
                  <a:lnTo>
                    <a:pt x="318716" y="6706"/>
                  </a:lnTo>
                  <a:lnTo>
                    <a:pt x="324803" y="6163"/>
                  </a:lnTo>
                  <a:lnTo>
                    <a:pt x="328079" y="5591"/>
                  </a:lnTo>
                  <a:lnTo>
                    <a:pt x="335956" y="5153"/>
                  </a:lnTo>
                  <a:lnTo>
                    <a:pt x="344529" y="4953"/>
                  </a:lnTo>
                  <a:lnTo>
                    <a:pt x="345520" y="4934"/>
                  </a:lnTo>
                  <a:lnTo>
                    <a:pt x="349235" y="6115"/>
                  </a:lnTo>
                  <a:lnTo>
                    <a:pt x="351749" y="7106"/>
                  </a:lnTo>
                  <a:lnTo>
                    <a:pt x="352740" y="7020"/>
                  </a:lnTo>
                  <a:lnTo>
                    <a:pt x="356902" y="4658"/>
                  </a:lnTo>
                  <a:lnTo>
                    <a:pt x="363227" y="1762"/>
                  </a:lnTo>
                  <a:lnTo>
                    <a:pt x="366170" y="476"/>
                  </a:lnTo>
                  <a:lnTo>
                    <a:pt x="367751" y="0"/>
                  </a:lnTo>
                  <a:lnTo>
                    <a:pt x="370199" y="28"/>
                  </a:lnTo>
                  <a:lnTo>
                    <a:pt x="372170" y="791"/>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 name="Freeform: Shape 50">
              <a:extLst>
                <a:ext uri="{FF2B5EF4-FFF2-40B4-BE49-F238E27FC236}">
                  <a16:creationId xmlns:a16="http://schemas.microsoft.com/office/drawing/2014/main" id="{9600C510-A81C-D746-3AE5-475104A9B840}"/>
                </a:ext>
              </a:extLst>
            </p:cNvPr>
            <p:cNvSpPr>
              <a:spLocks/>
            </p:cNvSpPr>
            <p:nvPr/>
          </p:nvSpPr>
          <p:spPr>
            <a:xfrm>
              <a:off x="6723428" y="3751453"/>
              <a:ext cx="36718" cy="41509"/>
            </a:xfrm>
            <a:custGeom>
              <a:avLst/>
              <a:gdLst>
                <a:gd name="connsiteX0" fmla="*/ 4020 w 36718"/>
                <a:gd name="connsiteY0" fmla="*/ 38881 h 41509"/>
                <a:gd name="connsiteX1" fmla="*/ 1267 w 36718"/>
                <a:gd name="connsiteY1" fmla="*/ 41510 h 41509"/>
                <a:gd name="connsiteX2" fmla="*/ 390 w 36718"/>
                <a:gd name="connsiteY2" fmla="*/ 38900 h 41509"/>
                <a:gd name="connsiteX3" fmla="*/ 0 w 36718"/>
                <a:gd name="connsiteY3" fmla="*/ 37957 h 41509"/>
                <a:gd name="connsiteX4" fmla="*/ 5058 w 36718"/>
                <a:gd name="connsiteY4" fmla="*/ 32938 h 41509"/>
                <a:gd name="connsiteX5" fmla="*/ 7468 w 36718"/>
                <a:gd name="connsiteY5" fmla="*/ 29775 h 41509"/>
                <a:gd name="connsiteX6" fmla="*/ 8715 w 36718"/>
                <a:gd name="connsiteY6" fmla="*/ 31128 h 41509"/>
                <a:gd name="connsiteX7" fmla="*/ 8754 w 36718"/>
                <a:gd name="connsiteY7" fmla="*/ 31633 h 41509"/>
                <a:gd name="connsiteX8" fmla="*/ 4067 w 36718"/>
                <a:gd name="connsiteY8" fmla="*/ 36709 h 41509"/>
                <a:gd name="connsiteX9" fmla="*/ 4020 w 36718"/>
                <a:gd name="connsiteY9" fmla="*/ 38881 h 41509"/>
                <a:gd name="connsiteX10" fmla="*/ 35643 w 36718"/>
                <a:gd name="connsiteY10" fmla="*/ 17259 h 41509"/>
                <a:gd name="connsiteX11" fmla="*/ 36376 w 36718"/>
                <a:gd name="connsiteY11" fmla="*/ 24136 h 41509"/>
                <a:gd name="connsiteX12" fmla="*/ 34785 w 36718"/>
                <a:gd name="connsiteY12" fmla="*/ 27051 h 41509"/>
                <a:gd name="connsiteX13" fmla="*/ 33880 w 36718"/>
                <a:gd name="connsiteY13" fmla="*/ 30490 h 41509"/>
                <a:gd name="connsiteX14" fmla="*/ 33481 w 36718"/>
                <a:gd name="connsiteY14" fmla="*/ 33080 h 41509"/>
                <a:gd name="connsiteX15" fmla="*/ 32366 w 36718"/>
                <a:gd name="connsiteY15" fmla="*/ 32966 h 41509"/>
                <a:gd name="connsiteX16" fmla="*/ 28832 w 36718"/>
                <a:gd name="connsiteY16" fmla="*/ 34843 h 41509"/>
                <a:gd name="connsiteX17" fmla="*/ 24136 w 36718"/>
                <a:gd name="connsiteY17" fmla="*/ 36614 h 41509"/>
                <a:gd name="connsiteX18" fmla="*/ 18974 w 36718"/>
                <a:gd name="connsiteY18" fmla="*/ 37071 h 41509"/>
                <a:gd name="connsiteX19" fmla="*/ 18240 w 36718"/>
                <a:gd name="connsiteY19" fmla="*/ 36547 h 41509"/>
                <a:gd name="connsiteX20" fmla="*/ 18031 w 36718"/>
                <a:gd name="connsiteY20" fmla="*/ 35652 h 41509"/>
                <a:gd name="connsiteX21" fmla="*/ 19545 w 36718"/>
                <a:gd name="connsiteY21" fmla="*/ 31290 h 41509"/>
                <a:gd name="connsiteX22" fmla="*/ 20126 w 36718"/>
                <a:gd name="connsiteY22" fmla="*/ 29242 h 41509"/>
                <a:gd name="connsiteX23" fmla="*/ 22364 w 36718"/>
                <a:gd name="connsiteY23" fmla="*/ 27032 h 41509"/>
                <a:gd name="connsiteX24" fmla="*/ 25536 w 36718"/>
                <a:gd name="connsiteY24" fmla="*/ 25117 h 41509"/>
                <a:gd name="connsiteX25" fmla="*/ 26879 w 36718"/>
                <a:gd name="connsiteY25" fmla="*/ 24632 h 41509"/>
                <a:gd name="connsiteX26" fmla="*/ 26727 w 36718"/>
                <a:gd name="connsiteY26" fmla="*/ 23813 h 41509"/>
                <a:gd name="connsiteX27" fmla="*/ 24832 w 36718"/>
                <a:gd name="connsiteY27" fmla="*/ 22546 h 41509"/>
                <a:gd name="connsiteX28" fmla="*/ 22850 w 36718"/>
                <a:gd name="connsiteY28" fmla="*/ 21888 h 41509"/>
                <a:gd name="connsiteX29" fmla="*/ 20974 w 36718"/>
                <a:gd name="connsiteY29" fmla="*/ 22546 h 41509"/>
                <a:gd name="connsiteX30" fmla="*/ 20384 w 36718"/>
                <a:gd name="connsiteY30" fmla="*/ 22346 h 41509"/>
                <a:gd name="connsiteX31" fmla="*/ 20183 w 36718"/>
                <a:gd name="connsiteY31" fmla="*/ 21784 h 41509"/>
                <a:gd name="connsiteX32" fmla="*/ 20841 w 36718"/>
                <a:gd name="connsiteY32" fmla="*/ 20993 h 41509"/>
                <a:gd name="connsiteX33" fmla="*/ 21145 w 36718"/>
                <a:gd name="connsiteY33" fmla="*/ 19526 h 41509"/>
                <a:gd name="connsiteX34" fmla="*/ 20850 w 36718"/>
                <a:gd name="connsiteY34" fmla="*/ 17069 h 41509"/>
                <a:gd name="connsiteX35" fmla="*/ 20650 w 36718"/>
                <a:gd name="connsiteY35" fmla="*/ 14078 h 41509"/>
                <a:gd name="connsiteX36" fmla="*/ 20241 w 36718"/>
                <a:gd name="connsiteY36" fmla="*/ 11754 h 41509"/>
                <a:gd name="connsiteX37" fmla="*/ 21412 w 36718"/>
                <a:gd name="connsiteY37" fmla="*/ 7982 h 41509"/>
                <a:gd name="connsiteX38" fmla="*/ 21707 w 36718"/>
                <a:gd name="connsiteY38" fmla="*/ 6182 h 41509"/>
                <a:gd name="connsiteX39" fmla="*/ 23165 w 36718"/>
                <a:gd name="connsiteY39" fmla="*/ 2334 h 41509"/>
                <a:gd name="connsiteX40" fmla="*/ 26584 w 36718"/>
                <a:gd name="connsiteY40" fmla="*/ 0 h 41509"/>
                <a:gd name="connsiteX41" fmla="*/ 29546 w 36718"/>
                <a:gd name="connsiteY41" fmla="*/ 676 h 41509"/>
                <a:gd name="connsiteX42" fmla="*/ 31109 w 36718"/>
                <a:gd name="connsiteY42" fmla="*/ 848 h 41509"/>
                <a:gd name="connsiteX43" fmla="*/ 31766 w 36718"/>
                <a:gd name="connsiteY43" fmla="*/ 1305 h 41509"/>
                <a:gd name="connsiteX44" fmla="*/ 32195 w 36718"/>
                <a:gd name="connsiteY44" fmla="*/ 2639 h 41509"/>
                <a:gd name="connsiteX45" fmla="*/ 34376 w 36718"/>
                <a:gd name="connsiteY45" fmla="*/ 4181 h 41509"/>
                <a:gd name="connsiteX46" fmla="*/ 36166 w 36718"/>
                <a:gd name="connsiteY46" fmla="*/ 4381 h 41509"/>
                <a:gd name="connsiteX47" fmla="*/ 36719 w 36718"/>
                <a:gd name="connsiteY47" fmla="*/ 9344 h 41509"/>
                <a:gd name="connsiteX48" fmla="*/ 35719 w 36718"/>
                <a:gd name="connsiteY48" fmla="*/ 13583 h 41509"/>
                <a:gd name="connsiteX49" fmla="*/ 35643 w 36718"/>
                <a:gd name="connsiteY49" fmla="*/ 17259 h 41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718" h="41509">
                  <a:moveTo>
                    <a:pt x="4020" y="38881"/>
                  </a:moveTo>
                  <a:lnTo>
                    <a:pt x="1267" y="41510"/>
                  </a:lnTo>
                  <a:lnTo>
                    <a:pt x="390" y="38900"/>
                  </a:lnTo>
                  <a:lnTo>
                    <a:pt x="0" y="37957"/>
                  </a:lnTo>
                  <a:lnTo>
                    <a:pt x="5058" y="32938"/>
                  </a:lnTo>
                  <a:lnTo>
                    <a:pt x="7468" y="29775"/>
                  </a:lnTo>
                  <a:lnTo>
                    <a:pt x="8715" y="31128"/>
                  </a:lnTo>
                  <a:lnTo>
                    <a:pt x="8754" y="31633"/>
                  </a:lnTo>
                  <a:lnTo>
                    <a:pt x="4067" y="36709"/>
                  </a:lnTo>
                  <a:lnTo>
                    <a:pt x="4020" y="38881"/>
                  </a:lnTo>
                  <a:close/>
                  <a:moveTo>
                    <a:pt x="35643" y="17259"/>
                  </a:moveTo>
                  <a:lnTo>
                    <a:pt x="36376" y="24136"/>
                  </a:lnTo>
                  <a:lnTo>
                    <a:pt x="34785" y="27051"/>
                  </a:lnTo>
                  <a:lnTo>
                    <a:pt x="33880" y="30490"/>
                  </a:lnTo>
                  <a:lnTo>
                    <a:pt x="33481" y="33080"/>
                  </a:lnTo>
                  <a:lnTo>
                    <a:pt x="32366" y="32966"/>
                  </a:lnTo>
                  <a:lnTo>
                    <a:pt x="28832" y="34843"/>
                  </a:lnTo>
                  <a:lnTo>
                    <a:pt x="24136" y="36614"/>
                  </a:lnTo>
                  <a:lnTo>
                    <a:pt x="18974" y="37071"/>
                  </a:lnTo>
                  <a:lnTo>
                    <a:pt x="18240" y="36547"/>
                  </a:lnTo>
                  <a:lnTo>
                    <a:pt x="18031" y="35652"/>
                  </a:lnTo>
                  <a:lnTo>
                    <a:pt x="19545" y="31290"/>
                  </a:lnTo>
                  <a:lnTo>
                    <a:pt x="20126" y="29242"/>
                  </a:lnTo>
                  <a:lnTo>
                    <a:pt x="22364" y="27032"/>
                  </a:lnTo>
                  <a:lnTo>
                    <a:pt x="25536" y="25117"/>
                  </a:lnTo>
                  <a:lnTo>
                    <a:pt x="26879" y="24632"/>
                  </a:lnTo>
                  <a:lnTo>
                    <a:pt x="26727" y="23813"/>
                  </a:lnTo>
                  <a:lnTo>
                    <a:pt x="24832" y="22546"/>
                  </a:lnTo>
                  <a:lnTo>
                    <a:pt x="22850" y="21888"/>
                  </a:lnTo>
                  <a:lnTo>
                    <a:pt x="20974" y="22546"/>
                  </a:lnTo>
                  <a:lnTo>
                    <a:pt x="20384" y="22346"/>
                  </a:lnTo>
                  <a:lnTo>
                    <a:pt x="20183" y="21784"/>
                  </a:lnTo>
                  <a:lnTo>
                    <a:pt x="20841" y="20993"/>
                  </a:lnTo>
                  <a:lnTo>
                    <a:pt x="21145" y="19526"/>
                  </a:lnTo>
                  <a:lnTo>
                    <a:pt x="20850" y="17069"/>
                  </a:lnTo>
                  <a:lnTo>
                    <a:pt x="20650" y="14078"/>
                  </a:lnTo>
                  <a:lnTo>
                    <a:pt x="20241" y="11754"/>
                  </a:lnTo>
                  <a:lnTo>
                    <a:pt x="21412" y="7982"/>
                  </a:lnTo>
                  <a:lnTo>
                    <a:pt x="21707" y="6182"/>
                  </a:lnTo>
                  <a:lnTo>
                    <a:pt x="23165" y="2334"/>
                  </a:lnTo>
                  <a:lnTo>
                    <a:pt x="26584" y="0"/>
                  </a:lnTo>
                  <a:lnTo>
                    <a:pt x="29546" y="676"/>
                  </a:lnTo>
                  <a:lnTo>
                    <a:pt x="31109" y="848"/>
                  </a:lnTo>
                  <a:lnTo>
                    <a:pt x="31766" y="1305"/>
                  </a:lnTo>
                  <a:lnTo>
                    <a:pt x="32195" y="2639"/>
                  </a:lnTo>
                  <a:lnTo>
                    <a:pt x="34376" y="4181"/>
                  </a:lnTo>
                  <a:lnTo>
                    <a:pt x="36166" y="4381"/>
                  </a:lnTo>
                  <a:lnTo>
                    <a:pt x="36719" y="9344"/>
                  </a:lnTo>
                  <a:lnTo>
                    <a:pt x="35719" y="13583"/>
                  </a:lnTo>
                  <a:lnTo>
                    <a:pt x="35643" y="1725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2" name="Freeform: Shape 51">
              <a:extLst>
                <a:ext uri="{FF2B5EF4-FFF2-40B4-BE49-F238E27FC236}">
                  <a16:creationId xmlns:a16="http://schemas.microsoft.com/office/drawing/2014/main" id="{2BDA5212-D70F-7B2D-E5A1-C96D6B3D0083}"/>
                </a:ext>
              </a:extLst>
            </p:cNvPr>
            <p:cNvSpPr>
              <a:spLocks/>
            </p:cNvSpPr>
            <p:nvPr/>
          </p:nvSpPr>
          <p:spPr>
            <a:xfrm>
              <a:off x="9314733" y="4461094"/>
              <a:ext cx="94192" cy="125129"/>
            </a:xfrm>
            <a:custGeom>
              <a:avLst/>
              <a:gdLst>
                <a:gd name="connsiteX0" fmla="*/ 92488 w 94192"/>
                <a:gd name="connsiteY0" fmla="*/ 8849 h 125129"/>
                <a:gd name="connsiteX1" fmla="*/ 90868 w 94192"/>
                <a:gd name="connsiteY1" fmla="*/ 9420 h 125129"/>
                <a:gd name="connsiteX2" fmla="*/ 90107 w 94192"/>
                <a:gd name="connsiteY2" fmla="*/ 7372 h 125129"/>
                <a:gd name="connsiteX3" fmla="*/ 90364 w 94192"/>
                <a:gd name="connsiteY3" fmla="*/ 4991 h 125129"/>
                <a:gd name="connsiteX4" fmla="*/ 91430 w 94192"/>
                <a:gd name="connsiteY4" fmla="*/ 3162 h 125129"/>
                <a:gd name="connsiteX5" fmla="*/ 92602 w 94192"/>
                <a:gd name="connsiteY5" fmla="*/ 2581 h 125129"/>
                <a:gd name="connsiteX6" fmla="*/ 92831 w 94192"/>
                <a:gd name="connsiteY6" fmla="*/ 2372 h 125129"/>
                <a:gd name="connsiteX7" fmla="*/ 93974 w 94192"/>
                <a:gd name="connsiteY7" fmla="*/ 0 h 125129"/>
                <a:gd name="connsiteX8" fmla="*/ 94193 w 94192"/>
                <a:gd name="connsiteY8" fmla="*/ 1305 h 125129"/>
                <a:gd name="connsiteX9" fmla="*/ 93479 w 94192"/>
                <a:gd name="connsiteY9" fmla="*/ 5648 h 125129"/>
                <a:gd name="connsiteX10" fmla="*/ 92545 w 94192"/>
                <a:gd name="connsiteY10" fmla="*/ 7334 h 125129"/>
                <a:gd name="connsiteX11" fmla="*/ 92488 w 94192"/>
                <a:gd name="connsiteY11" fmla="*/ 8849 h 125129"/>
                <a:gd name="connsiteX12" fmla="*/ 991 w 94192"/>
                <a:gd name="connsiteY12" fmla="*/ 125016 h 125129"/>
                <a:gd name="connsiteX13" fmla="*/ 391 w 94192"/>
                <a:gd name="connsiteY13" fmla="*/ 125130 h 125129"/>
                <a:gd name="connsiteX14" fmla="*/ 0 w 94192"/>
                <a:gd name="connsiteY14" fmla="*/ 125044 h 125129"/>
                <a:gd name="connsiteX15" fmla="*/ 48 w 94192"/>
                <a:gd name="connsiteY15" fmla="*/ 124663 h 125129"/>
                <a:gd name="connsiteX16" fmla="*/ 448 w 94192"/>
                <a:gd name="connsiteY16" fmla="*/ 124273 h 125129"/>
                <a:gd name="connsiteX17" fmla="*/ 1000 w 94192"/>
                <a:gd name="connsiteY17" fmla="*/ 124101 h 125129"/>
                <a:gd name="connsiteX18" fmla="*/ 1419 w 94192"/>
                <a:gd name="connsiteY18" fmla="*/ 124235 h 125129"/>
                <a:gd name="connsiteX19" fmla="*/ 1371 w 94192"/>
                <a:gd name="connsiteY19" fmla="*/ 124596 h 125129"/>
                <a:gd name="connsiteX20" fmla="*/ 991 w 94192"/>
                <a:gd name="connsiteY20" fmla="*/ 125016 h 125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192" h="125129">
                  <a:moveTo>
                    <a:pt x="92488" y="8849"/>
                  </a:moveTo>
                  <a:lnTo>
                    <a:pt x="90868" y="9420"/>
                  </a:lnTo>
                  <a:lnTo>
                    <a:pt x="90107" y="7372"/>
                  </a:lnTo>
                  <a:lnTo>
                    <a:pt x="90364" y="4991"/>
                  </a:lnTo>
                  <a:lnTo>
                    <a:pt x="91430" y="3162"/>
                  </a:lnTo>
                  <a:lnTo>
                    <a:pt x="92602" y="2581"/>
                  </a:lnTo>
                  <a:lnTo>
                    <a:pt x="92831" y="2372"/>
                  </a:lnTo>
                  <a:lnTo>
                    <a:pt x="93974" y="0"/>
                  </a:lnTo>
                  <a:lnTo>
                    <a:pt x="94193" y="1305"/>
                  </a:lnTo>
                  <a:lnTo>
                    <a:pt x="93479" y="5648"/>
                  </a:lnTo>
                  <a:lnTo>
                    <a:pt x="92545" y="7334"/>
                  </a:lnTo>
                  <a:lnTo>
                    <a:pt x="92488" y="8849"/>
                  </a:lnTo>
                  <a:close/>
                  <a:moveTo>
                    <a:pt x="991" y="125016"/>
                  </a:moveTo>
                  <a:lnTo>
                    <a:pt x="391" y="125130"/>
                  </a:lnTo>
                  <a:lnTo>
                    <a:pt x="0" y="125044"/>
                  </a:lnTo>
                  <a:lnTo>
                    <a:pt x="48" y="124663"/>
                  </a:lnTo>
                  <a:lnTo>
                    <a:pt x="448" y="124273"/>
                  </a:lnTo>
                  <a:lnTo>
                    <a:pt x="1000" y="124101"/>
                  </a:lnTo>
                  <a:lnTo>
                    <a:pt x="1419" y="124235"/>
                  </a:lnTo>
                  <a:lnTo>
                    <a:pt x="1371" y="124596"/>
                  </a:lnTo>
                  <a:lnTo>
                    <a:pt x="991" y="125016"/>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 name="Freeform: Shape 52">
              <a:extLst>
                <a:ext uri="{FF2B5EF4-FFF2-40B4-BE49-F238E27FC236}">
                  <a16:creationId xmlns:a16="http://schemas.microsoft.com/office/drawing/2014/main" id="{91728BDB-7E7D-8B60-A3C6-B47B36ABE1EE}"/>
                </a:ext>
              </a:extLst>
            </p:cNvPr>
            <p:cNvSpPr>
              <a:spLocks/>
            </p:cNvSpPr>
            <p:nvPr/>
          </p:nvSpPr>
          <p:spPr>
            <a:xfrm>
              <a:off x="7166017" y="3946278"/>
              <a:ext cx="22831" cy="46739"/>
            </a:xfrm>
            <a:custGeom>
              <a:avLst/>
              <a:gdLst>
                <a:gd name="connsiteX0" fmla="*/ 13725 w 22831"/>
                <a:gd name="connsiteY0" fmla="*/ 45501 h 46739"/>
                <a:gd name="connsiteX1" fmla="*/ 11316 w 22831"/>
                <a:gd name="connsiteY1" fmla="*/ 46101 h 46739"/>
                <a:gd name="connsiteX2" fmla="*/ 9058 w 22831"/>
                <a:gd name="connsiteY2" fmla="*/ 46739 h 46739"/>
                <a:gd name="connsiteX3" fmla="*/ 7172 w 22831"/>
                <a:gd name="connsiteY3" fmla="*/ 46720 h 46739"/>
                <a:gd name="connsiteX4" fmla="*/ 5648 w 22831"/>
                <a:gd name="connsiteY4" fmla="*/ 46472 h 46739"/>
                <a:gd name="connsiteX5" fmla="*/ 4639 w 22831"/>
                <a:gd name="connsiteY5" fmla="*/ 45853 h 46739"/>
                <a:gd name="connsiteX6" fmla="*/ 2695 w 22831"/>
                <a:gd name="connsiteY6" fmla="*/ 43377 h 46739"/>
                <a:gd name="connsiteX7" fmla="*/ 1324 w 22831"/>
                <a:gd name="connsiteY7" fmla="*/ 40167 h 46739"/>
                <a:gd name="connsiteX8" fmla="*/ 2171 w 22831"/>
                <a:gd name="connsiteY8" fmla="*/ 38376 h 46739"/>
                <a:gd name="connsiteX9" fmla="*/ 2457 w 22831"/>
                <a:gd name="connsiteY9" fmla="*/ 37262 h 46739"/>
                <a:gd name="connsiteX10" fmla="*/ 600 w 22831"/>
                <a:gd name="connsiteY10" fmla="*/ 28785 h 46739"/>
                <a:gd name="connsiteX11" fmla="*/ 0 w 22831"/>
                <a:gd name="connsiteY11" fmla="*/ 22260 h 46739"/>
                <a:gd name="connsiteX12" fmla="*/ 219 w 22831"/>
                <a:gd name="connsiteY12" fmla="*/ 20926 h 46739"/>
                <a:gd name="connsiteX13" fmla="*/ 1276 w 22831"/>
                <a:gd name="connsiteY13" fmla="*/ 19383 h 46739"/>
                <a:gd name="connsiteX14" fmla="*/ 3048 w 22831"/>
                <a:gd name="connsiteY14" fmla="*/ 15973 h 46739"/>
                <a:gd name="connsiteX15" fmla="*/ 3991 w 22831"/>
                <a:gd name="connsiteY15" fmla="*/ 12687 h 46739"/>
                <a:gd name="connsiteX16" fmla="*/ 6639 w 22831"/>
                <a:gd name="connsiteY16" fmla="*/ 5086 h 46739"/>
                <a:gd name="connsiteX17" fmla="*/ 9449 w 22831"/>
                <a:gd name="connsiteY17" fmla="*/ 2152 h 46739"/>
                <a:gd name="connsiteX18" fmla="*/ 13564 w 22831"/>
                <a:gd name="connsiteY18" fmla="*/ 0 h 46739"/>
                <a:gd name="connsiteX19" fmla="*/ 16954 w 22831"/>
                <a:gd name="connsiteY19" fmla="*/ 4210 h 46739"/>
                <a:gd name="connsiteX20" fmla="*/ 21069 w 22831"/>
                <a:gd name="connsiteY20" fmla="*/ 7420 h 46739"/>
                <a:gd name="connsiteX21" fmla="*/ 21860 w 22831"/>
                <a:gd name="connsiteY21" fmla="*/ 11011 h 46739"/>
                <a:gd name="connsiteX22" fmla="*/ 20650 w 22831"/>
                <a:gd name="connsiteY22" fmla="*/ 13935 h 46739"/>
                <a:gd name="connsiteX23" fmla="*/ 19526 w 22831"/>
                <a:gd name="connsiteY23" fmla="*/ 18564 h 46739"/>
                <a:gd name="connsiteX24" fmla="*/ 20202 w 22831"/>
                <a:gd name="connsiteY24" fmla="*/ 20698 h 46739"/>
                <a:gd name="connsiteX25" fmla="*/ 20450 w 22831"/>
                <a:gd name="connsiteY25" fmla="*/ 22546 h 46739"/>
                <a:gd name="connsiteX26" fmla="*/ 21564 w 22831"/>
                <a:gd name="connsiteY26" fmla="*/ 25641 h 46739"/>
                <a:gd name="connsiteX27" fmla="*/ 22650 w 22831"/>
                <a:gd name="connsiteY27" fmla="*/ 29651 h 46739"/>
                <a:gd name="connsiteX28" fmla="*/ 22831 w 22831"/>
                <a:gd name="connsiteY28" fmla="*/ 32442 h 46739"/>
                <a:gd name="connsiteX29" fmla="*/ 22250 w 22831"/>
                <a:gd name="connsiteY29" fmla="*/ 35023 h 46739"/>
                <a:gd name="connsiteX30" fmla="*/ 20812 w 22831"/>
                <a:gd name="connsiteY30" fmla="*/ 37195 h 46739"/>
                <a:gd name="connsiteX31" fmla="*/ 17993 w 22831"/>
                <a:gd name="connsiteY31" fmla="*/ 43710 h 46739"/>
                <a:gd name="connsiteX32" fmla="*/ 17154 w 22831"/>
                <a:gd name="connsiteY32" fmla="*/ 44387 h 46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831" h="46739">
                  <a:moveTo>
                    <a:pt x="13725" y="45501"/>
                  </a:moveTo>
                  <a:lnTo>
                    <a:pt x="11316" y="46101"/>
                  </a:lnTo>
                  <a:lnTo>
                    <a:pt x="9058" y="46739"/>
                  </a:lnTo>
                  <a:lnTo>
                    <a:pt x="7172" y="46720"/>
                  </a:lnTo>
                  <a:lnTo>
                    <a:pt x="5648" y="46472"/>
                  </a:lnTo>
                  <a:lnTo>
                    <a:pt x="4639" y="45853"/>
                  </a:lnTo>
                  <a:lnTo>
                    <a:pt x="2695" y="43377"/>
                  </a:lnTo>
                  <a:lnTo>
                    <a:pt x="1324" y="40167"/>
                  </a:lnTo>
                  <a:lnTo>
                    <a:pt x="2171" y="38376"/>
                  </a:lnTo>
                  <a:lnTo>
                    <a:pt x="2457" y="37262"/>
                  </a:lnTo>
                  <a:lnTo>
                    <a:pt x="600" y="28785"/>
                  </a:lnTo>
                  <a:lnTo>
                    <a:pt x="0" y="22260"/>
                  </a:lnTo>
                  <a:lnTo>
                    <a:pt x="219" y="20926"/>
                  </a:lnTo>
                  <a:lnTo>
                    <a:pt x="1276" y="19383"/>
                  </a:lnTo>
                  <a:lnTo>
                    <a:pt x="3048" y="15973"/>
                  </a:lnTo>
                  <a:lnTo>
                    <a:pt x="3991" y="12687"/>
                  </a:lnTo>
                  <a:lnTo>
                    <a:pt x="6639" y="5086"/>
                  </a:lnTo>
                  <a:lnTo>
                    <a:pt x="9449" y="2152"/>
                  </a:lnTo>
                  <a:lnTo>
                    <a:pt x="13564" y="0"/>
                  </a:lnTo>
                  <a:lnTo>
                    <a:pt x="16954" y="4210"/>
                  </a:lnTo>
                  <a:lnTo>
                    <a:pt x="21069" y="7420"/>
                  </a:lnTo>
                  <a:lnTo>
                    <a:pt x="21860" y="11011"/>
                  </a:lnTo>
                  <a:lnTo>
                    <a:pt x="20650" y="13935"/>
                  </a:lnTo>
                  <a:lnTo>
                    <a:pt x="19526" y="18564"/>
                  </a:lnTo>
                  <a:lnTo>
                    <a:pt x="20202" y="20698"/>
                  </a:lnTo>
                  <a:lnTo>
                    <a:pt x="20450" y="22546"/>
                  </a:lnTo>
                  <a:lnTo>
                    <a:pt x="21564" y="25641"/>
                  </a:lnTo>
                  <a:lnTo>
                    <a:pt x="22650" y="29651"/>
                  </a:lnTo>
                  <a:lnTo>
                    <a:pt x="22831" y="32442"/>
                  </a:lnTo>
                  <a:lnTo>
                    <a:pt x="22250" y="35023"/>
                  </a:lnTo>
                  <a:lnTo>
                    <a:pt x="20812" y="37195"/>
                  </a:lnTo>
                  <a:lnTo>
                    <a:pt x="17993" y="43710"/>
                  </a:lnTo>
                  <a:lnTo>
                    <a:pt x="17154" y="4438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 name="Freeform: Shape 53">
              <a:extLst>
                <a:ext uri="{FF2B5EF4-FFF2-40B4-BE49-F238E27FC236}">
                  <a16:creationId xmlns:a16="http://schemas.microsoft.com/office/drawing/2014/main" id="{9AE525DD-E250-FD4A-5E18-D4209DD194EB}"/>
                </a:ext>
              </a:extLst>
            </p:cNvPr>
            <p:cNvSpPr>
              <a:spLocks/>
            </p:cNvSpPr>
            <p:nvPr/>
          </p:nvSpPr>
          <p:spPr>
            <a:xfrm>
              <a:off x="6333275" y="629863"/>
              <a:ext cx="4562162" cy="2832735"/>
            </a:xfrm>
            <a:custGeom>
              <a:avLst/>
              <a:gdLst>
                <a:gd name="connsiteX0" fmla="*/ 926868 w 4562162"/>
                <a:gd name="connsiteY0" fmla="*/ 249117 h 2832735"/>
                <a:gd name="connsiteX1" fmla="*/ 914457 w 4562162"/>
                <a:gd name="connsiteY1" fmla="*/ 240278 h 2832735"/>
                <a:gd name="connsiteX2" fmla="*/ 915476 w 4562162"/>
                <a:gd name="connsiteY2" fmla="*/ 235810 h 2832735"/>
                <a:gd name="connsiteX3" fmla="*/ 916819 w 4562162"/>
                <a:gd name="connsiteY3" fmla="*/ 233934 h 2832735"/>
                <a:gd name="connsiteX4" fmla="*/ 916857 w 4562162"/>
                <a:gd name="connsiteY4" fmla="*/ 229543 h 2832735"/>
                <a:gd name="connsiteX5" fmla="*/ 915714 w 4562162"/>
                <a:gd name="connsiteY5" fmla="*/ 226190 h 2832735"/>
                <a:gd name="connsiteX6" fmla="*/ 916210 w 4562162"/>
                <a:gd name="connsiteY6" fmla="*/ 219294 h 2832735"/>
                <a:gd name="connsiteX7" fmla="*/ 924220 w 4562162"/>
                <a:gd name="connsiteY7" fmla="*/ 224342 h 2832735"/>
                <a:gd name="connsiteX8" fmla="*/ 924982 w 4562162"/>
                <a:gd name="connsiteY8" fmla="*/ 226400 h 2832735"/>
                <a:gd name="connsiteX9" fmla="*/ 930373 w 4562162"/>
                <a:gd name="connsiteY9" fmla="*/ 229914 h 2832735"/>
                <a:gd name="connsiteX10" fmla="*/ 931183 w 4562162"/>
                <a:gd name="connsiteY10" fmla="*/ 236639 h 2832735"/>
                <a:gd name="connsiteX11" fmla="*/ 930583 w 4562162"/>
                <a:gd name="connsiteY11" fmla="*/ 240821 h 2832735"/>
                <a:gd name="connsiteX12" fmla="*/ 926868 w 4562162"/>
                <a:gd name="connsiteY12" fmla="*/ 249117 h 2832735"/>
                <a:gd name="connsiteX13" fmla="*/ 854869 w 4562162"/>
                <a:gd name="connsiteY13" fmla="*/ 1217886 h 2832735"/>
                <a:gd name="connsiteX14" fmla="*/ 852192 w 4562162"/>
                <a:gd name="connsiteY14" fmla="*/ 1225801 h 2832735"/>
                <a:gd name="connsiteX15" fmla="*/ 851163 w 4562162"/>
                <a:gd name="connsiteY15" fmla="*/ 1229716 h 2832735"/>
                <a:gd name="connsiteX16" fmla="*/ 850763 w 4562162"/>
                <a:gd name="connsiteY16" fmla="*/ 1239060 h 2832735"/>
                <a:gd name="connsiteX17" fmla="*/ 851030 w 4562162"/>
                <a:gd name="connsiteY17" fmla="*/ 1243232 h 2832735"/>
                <a:gd name="connsiteX18" fmla="*/ 852973 w 4562162"/>
                <a:gd name="connsiteY18" fmla="*/ 1254185 h 2832735"/>
                <a:gd name="connsiteX19" fmla="*/ 855088 w 4562162"/>
                <a:gd name="connsiteY19" fmla="*/ 1260710 h 2832735"/>
                <a:gd name="connsiteX20" fmla="*/ 857793 w 4562162"/>
                <a:gd name="connsiteY20" fmla="*/ 1264587 h 2832735"/>
                <a:gd name="connsiteX21" fmla="*/ 861031 w 4562162"/>
                <a:gd name="connsiteY21" fmla="*/ 1267435 h 2832735"/>
                <a:gd name="connsiteX22" fmla="*/ 864384 w 4562162"/>
                <a:gd name="connsiteY22" fmla="*/ 1268825 h 2832735"/>
                <a:gd name="connsiteX23" fmla="*/ 870861 w 4562162"/>
                <a:gd name="connsiteY23" fmla="*/ 1267520 h 2832735"/>
                <a:gd name="connsiteX24" fmla="*/ 877243 w 4562162"/>
                <a:gd name="connsiteY24" fmla="*/ 1263587 h 2832735"/>
                <a:gd name="connsiteX25" fmla="*/ 884187 w 4562162"/>
                <a:gd name="connsiteY25" fmla="*/ 1266215 h 2832735"/>
                <a:gd name="connsiteX26" fmla="*/ 890340 w 4562162"/>
                <a:gd name="connsiteY26" fmla="*/ 1267111 h 2832735"/>
                <a:gd name="connsiteX27" fmla="*/ 902503 w 4562162"/>
                <a:gd name="connsiteY27" fmla="*/ 1263177 h 2832735"/>
                <a:gd name="connsiteX28" fmla="*/ 903780 w 4562162"/>
                <a:gd name="connsiteY28" fmla="*/ 1264149 h 2832735"/>
                <a:gd name="connsiteX29" fmla="*/ 901665 w 4562162"/>
                <a:gd name="connsiteY29" fmla="*/ 1268606 h 2832735"/>
                <a:gd name="connsiteX30" fmla="*/ 901303 w 4562162"/>
                <a:gd name="connsiteY30" fmla="*/ 1275159 h 2832735"/>
                <a:gd name="connsiteX31" fmla="*/ 903732 w 4562162"/>
                <a:gd name="connsiteY31" fmla="*/ 1280093 h 2832735"/>
                <a:gd name="connsiteX32" fmla="*/ 906551 w 4562162"/>
                <a:gd name="connsiteY32" fmla="*/ 1279893 h 2832735"/>
                <a:gd name="connsiteX33" fmla="*/ 909409 w 4562162"/>
                <a:gd name="connsiteY33" fmla="*/ 1280713 h 2832735"/>
                <a:gd name="connsiteX34" fmla="*/ 908571 w 4562162"/>
                <a:gd name="connsiteY34" fmla="*/ 1283722 h 2832735"/>
                <a:gd name="connsiteX35" fmla="*/ 916467 w 4562162"/>
                <a:gd name="connsiteY35" fmla="*/ 1292066 h 2832735"/>
                <a:gd name="connsiteX36" fmla="*/ 923667 w 4562162"/>
                <a:gd name="connsiteY36" fmla="*/ 1297915 h 2832735"/>
                <a:gd name="connsiteX37" fmla="*/ 922020 w 4562162"/>
                <a:gd name="connsiteY37" fmla="*/ 1299591 h 2832735"/>
                <a:gd name="connsiteX38" fmla="*/ 917438 w 4562162"/>
                <a:gd name="connsiteY38" fmla="*/ 1296915 h 2832735"/>
                <a:gd name="connsiteX39" fmla="*/ 915085 w 4562162"/>
                <a:gd name="connsiteY39" fmla="*/ 1297819 h 2832735"/>
                <a:gd name="connsiteX40" fmla="*/ 915686 w 4562162"/>
                <a:gd name="connsiteY40" fmla="*/ 1302468 h 2832735"/>
                <a:gd name="connsiteX41" fmla="*/ 910704 w 4562162"/>
                <a:gd name="connsiteY41" fmla="*/ 1301105 h 2832735"/>
                <a:gd name="connsiteX42" fmla="*/ 908495 w 4562162"/>
                <a:gd name="connsiteY42" fmla="*/ 1303954 h 2832735"/>
                <a:gd name="connsiteX43" fmla="*/ 908628 w 4562162"/>
                <a:gd name="connsiteY43" fmla="*/ 1308192 h 2832735"/>
                <a:gd name="connsiteX44" fmla="*/ 909238 w 4562162"/>
                <a:gd name="connsiteY44" fmla="*/ 1312278 h 2832735"/>
                <a:gd name="connsiteX45" fmla="*/ 909180 w 4562162"/>
                <a:gd name="connsiteY45" fmla="*/ 1315241 h 2832735"/>
                <a:gd name="connsiteX46" fmla="*/ 905284 w 4562162"/>
                <a:gd name="connsiteY46" fmla="*/ 1316393 h 2832735"/>
                <a:gd name="connsiteX47" fmla="*/ 903046 w 4562162"/>
                <a:gd name="connsiteY47" fmla="*/ 1318593 h 2832735"/>
                <a:gd name="connsiteX48" fmla="*/ 912095 w 4562162"/>
                <a:gd name="connsiteY48" fmla="*/ 1323404 h 2832735"/>
                <a:gd name="connsiteX49" fmla="*/ 924849 w 4562162"/>
                <a:gd name="connsiteY49" fmla="*/ 1327423 h 2832735"/>
                <a:gd name="connsiteX50" fmla="*/ 928411 w 4562162"/>
                <a:gd name="connsiteY50" fmla="*/ 1329061 h 2832735"/>
                <a:gd name="connsiteX51" fmla="*/ 933355 w 4562162"/>
                <a:gd name="connsiteY51" fmla="*/ 1333224 h 2832735"/>
                <a:gd name="connsiteX52" fmla="*/ 935584 w 4562162"/>
                <a:gd name="connsiteY52" fmla="*/ 1334291 h 2832735"/>
                <a:gd name="connsiteX53" fmla="*/ 935784 w 4562162"/>
                <a:gd name="connsiteY53" fmla="*/ 1331614 h 2832735"/>
                <a:gd name="connsiteX54" fmla="*/ 936774 w 4562162"/>
                <a:gd name="connsiteY54" fmla="*/ 1329300 h 2832735"/>
                <a:gd name="connsiteX55" fmla="*/ 942708 w 4562162"/>
                <a:gd name="connsiteY55" fmla="*/ 1334453 h 2832735"/>
                <a:gd name="connsiteX56" fmla="*/ 947642 w 4562162"/>
                <a:gd name="connsiteY56" fmla="*/ 1335377 h 2832735"/>
                <a:gd name="connsiteX57" fmla="*/ 952605 w 4562162"/>
                <a:gd name="connsiteY57" fmla="*/ 1335434 h 2832735"/>
                <a:gd name="connsiteX58" fmla="*/ 964644 w 4562162"/>
                <a:gd name="connsiteY58" fmla="*/ 1333319 h 2832735"/>
                <a:gd name="connsiteX59" fmla="*/ 965159 w 4562162"/>
                <a:gd name="connsiteY59" fmla="*/ 1334691 h 2832735"/>
                <a:gd name="connsiteX60" fmla="*/ 965168 w 4562162"/>
                <a:gd name="connsiteY60" fmla="*/ 1337377 h 2832735"/>
                <a:gd name="connsiteX61" fmla="*/ 967578 w 4562162"/>
                <a:gd name="connsiteY61" fmla="*/ 1339491 h 2832735"/>
                <a:gd name="connsiteX62" fmla="*/ 970531 w 4562162"/>
                <a:gd name="connsiteY62" fmla="*/ 1338625 h 2832735"/>
                <a:gd name="connsiteX63" fmla="*/ 971455 w 4562162"/>
                <a:gd name="connsiteY63" fmla="*/ 1336777 h 2832735"/>
                <a:gd name="connsiteX64" fmla="*/ 975341 w 4562162"/>
                <a:gd name="connsiteY64" fmla="*/ 1339263 h 2832735"/>
                <a:gd name="connsiteX65" fmla="*/ 976074 w 4562162"/>
                <a:gd name="connsiteY65" fmla="*/ 1337024 h 2832735"/>
                <a:gd name="connsiteX66" fmla="*/ 976817 w 4562162"/>
                <a:gd name="connsiteY66" fmla="*/ 1336081 h 2832735"/>
                <a:gd name="connsiteX67" fmla="*/ 984628 w 4562162"/>
                <a:gd name="connsiteY67" fmla="*/ 1343711 h 2832735"/>
                <a:gd name="connsiteX68" fmla="*/ 986371 w 4562162"/>
                <a:gd name="connsiteY68" fmla="*/ 1343435 h 2832735"/>
                <a:gd name="connsiteX69" fmla="*/ 988019 w 4562162"/>
                <a:gd name="connsiteY69" fmla="*/ 1341253 h 2832735"/>
                <a:gd name="connsiteX70" fmla="*/ 984161 w 4562162"/>
                <a:gd name="connsiteY70" fmla="*/ 1335500 h 2832735"/>
                <a:gd name="connsiteX71" fmla="*/ 981970 w 4562162"/>
                <a:gd name="connsiteY71" fmla="*/ 1334548 h 2832735"/>
                <a:gd name="connsiteX72" fmla="*/ 979970 w 4562162"/>
                <a:gd name="connsiteY72" fmla="*/ 1331471 h 2832735"/>
                <a:gd name="connsiteX73" fmla="*/ 983332 w 4562162"/>
                <a:gd name="connsiteY73" fmla="*/ 1329900 h 2832735"/>
                <a:gd name="connsiteX74" fmla="*/ 986657 w 4562162"/>
                <a:gd name="connsiteY74" fmla="*/ 1330328 h 2832735"/>
                <a:gd name="connsiteX75" fmla="*/ 988228 w 4562162"/>
                <a:gd name="connsiteY75" fmla="*/ 1332871 h 2832735"/>
                <a:gd name="connsiteX76" fmla="*/ 989638 w 4562162"/>
                <a:gd name="connsiteY76" fmla="*/ 1336262 h 2832735"/>
                <a:gd name="connsiteX77" fmla="*/ 990362 w 4562162"/>
                <a:gd name="connsiteY77" fmla="*/ 1336977 h 2832735"/>
                <a:gd name="connsiteX78" fmla="*/ 1003659 w 4562162"/>
                <a:gd name="connsiteY78" fmla="*/ 1341596 h 2832735"/>
                <a:gd name="connsiteX79" fmla="*/ 1006354 w 4562162"/>
                <a:gd name="connsiteY79" fmla="*/ 1340311 h 2832735"/>
                <a:gd name="connsiteX80" fmla="*/ 1006802 w 4562162"/>
                <a:gd name="connsiteY80" fmla="*/ 1337824 h 2832735"/>
                <a:gd name="connsiteX81" fmla="*/ 1011707 w 4562162"/>
                <a:gd name="connsiteY81" fmla="*/ 1335815 h 2832735"/>
                <a:gd name="connsiteX82" fmla="*/ 1016479 w 4562162"/>
                <a:gd name="connsiteY82" fmla="*/ 1330338 h 2832735"/>
                <a:gd name="connsiteX83" fmla="*/ 1014632 w 4562162"/>
                <a:gd name="connsiteY83" fmla="*/ 1327337 h 2832735"/>
                <a:gd name="connsiteX84" fmla="*/ 1012688 w 4562162"/>
                <a:gd name="connsiteY84" fmla="*/ 1325194 h 2832735"/>
                <a:gd name="connsiteX85" fmla="*/ 1001516 w 4562162"/>
                <a:gd name="connsiteY85" fmla="*/ 1318384 h 2832735"/>
                <a:gd name="connsiteX86" fmla="*/ 996953 w 4562162"/>
                <a:gd name="connsiteY86" fmla="*/ 1314221 h 2832735"/>
                <a:gd name="connsiteX87" fmla="*/ 985180 w 4562162"/>
                <a:gd name="connsiteY87" fmla="*/ 1299410 h 2832735"/>
                <a:gd name="connsiteX88" fmla="*/ 974198 w 4562162"/>
                <a:gd name="connsiteY88" fmla="*/ 1279636 h 2832735"/>
                <a:gd name="connsiteX89" fmla="*/ 968207 w 4562162"/>
                <a:gd name="connsiteY89" fmla="*/ 1266054 h 2832735"/>
                <a:gd name="connsiteX90" fmla="*/ 962710 w 4562162"/>
                <a:gd name="connsiteY90" fmla="*/ 1250623 h 2832735"/>
                <a:gd name="connsiteX91" fmla="*/ 960920 w 4562162"/>
                <a:gd name="connsiteY91" fmla="*/ 1242660 h 2832735"/>
                <a:gd name="connsiteX92" fmla="*/ 958901 w 4562162"/>
                <a:gd name="connsiteY92" fmla="*/ 1235307 h 2832735"/>
                <a:gd name="connsiteX93" fmla="*/ 954271 w 4562162"/>
                <a:gd name="connsiteY93" fmla="*/ 1229620 h 2832735"/>
                <a:gd name="connsiteX94" fmla="*/ 956338 w 4562162"/>
                <a:gd name="connsiteY94" fmla="*/ 1222753 h 2832735"/>
                <a:gd name="connsiteX95" fmla="*/ 957091 w 4562162"/>
                <a:gd name="connsiteY95" fmla="*/ 1214771 h 2832735"/>
                <a:gd name="connsiteX96" fmla="*/ 959539 w 4562162"/>
                <a:gd name="connsiteY96" fmla="*/ 1208199 h 2832735"/>
                <a:gd name="connsiteX97" fmla="*/ 960158 w 4562162"/>
                <a:gd name="connsiteY97" fmla="*/ 1204846 h 2832735"/>
                <a:gd name="connsiteX98" fmla="*/ 956977 w 4562162"/>
                <a:gd name="connsiteY98" fmla="*/ 1196693 h 2832735"/>
                <a:gd name="connsiteX99" fmla="*/ 956748 w 4562162"/>
                <a:gd name="connsiteY99" fmla="*/ 1191035 h 2832735"/>
                <a:gd name="connsiteX100" fmla="*/ 955920 w 4562162"/>
                <a:gd name="connsiteY100" fmla="*/ 1188310 h 2832735"/>
                <a:gd name="connsiteX101" fmla="*/ 955824 w 4562162"/>
                <a:gd name="connsiteY101" fmla="*/ 1183319 h 2832735"/>
                <a:gd name="connsiteX102" fmla="*/ 957453 w 4562162"/>
                <a:gd name="connsiteY102" fmla="*/ 1180110 h 2832735"/>
                <a:gd name="connsiteX103" fmla="*/ 957091 w 4562162"/>
                <a:gd name="connsiteY103" fmla="*/ 1175861 h 2832735"/>
                <a:gd name="connsiteX104" fmla="*/ 958101 w 4562162"/>
                <a:gd name="connsiteY104" fmla="*/ 1173509 h 2832735"/>
                <a:gd name="connsiteX105" fmla="*/ 962777 w 4562162"/>
                <a:gd name="connsiteY105" fmla="*/ 1171394 h 2832735"/>
                <a:gd name="connsiteX106" fmla="*/ 965035 w 4562162"/>
                <a:gd name="connsiteY106" fmla="*/ 1164889 h 2832735"/>
                <a:gd name="connsiteX107" fmla="*/ 965511 w 4562162"/>
                <a:gd name="connsiteY107" fmla="*/ 1160412 h 2832735"/>
                <a:gd name="connsiteX108" fmla="*/ 965645 w 4562162"/>
                <a:gd name="connsiteY108" fmla="*/ 1156373 h 2832735"/>
                <a:gd name="connsiteX109" fmla="*/ 968216 w 4562162"/>
                <a:gd name="connsiteY109" fmla="*/ 1154287 h 2832735"/>
                <a:gd name="connsiteX110" fmla="*/ 975274 w 4562162"/>
                <a:gd name="connsiteY110" fmla="*/ 1154297 h 2832735"/>
                <a:gd name="connsiteX111" fmla="*/ 976284 w 4562162"/>
                <a:gd name="connsiteY111" fmla="*/ 1152735 h 2832735"/>
                <a:gd name="connsiteX112" fmla="*/ 977598 w 4562162"/>
                <a:gd name="connsiteY112" fmla="*/ 1148972 h 2832735"/>
                <a:gd name="connsiteX113" fmla="*/ 978198 w 4562162"/>
                <a:gd name="connsiteY113" fmla="*/ 1143810 h 2832735"/>
                <a:gd name="connsiteX114" fmla="*/ 977503 w 4562162"/>
                <a:gd name="connsiteY114" fmla="*/ 1136685 h 2832735"/>
                <a:gd name="connsiteX115" fmla="*/ 978103 w 4562162"/>
                <a:gd name="connsiteY115" fmla="*/ 1132132 h 2832735"/>
                <a:gd name="connsiteX116" fmla="*/ 981990 w 4562162"/>
                <a:gd name="connsiteY116" fmla="*/ 1124731 h 2832735"/>
                <a:gd name="connsiteX117" fmla="*/ 983675 w 4562162"/>
                <a:gd name="connsiteY117" fmla="*/ 1122388 h 2832735"/>
                <a:gd name="connsiteX118" fmla="*/ 984532 w 4562162"/>
                <a:gd name="connsiteY118" fmla="*/ 1116663 h 2832735"/>
                <a:gd name="connsiteX119" fmla="*/ 982418 w 4562162"/>
                <a:gd name="connsiteY119" fmla="*/ 1114406 h 2832735"/>
                <a:gd name="connsiteX120" fmla="*/ 976722 w 4562162"/>
                <a:gd name="connsiteY120" fmla="*/ 1111567 h 2832735"/>
                <a:gd name="connsiteX121" fmla="*/ 967359 w 4562162"/>
                <a:gd name="connsiteY121" fmla="*/ 1110415 h 2832735"/>
                <a:gd name="connsiteX122" fmla="*/ 954862 w 4562162"/>
                <a:gd name="connsiteY122" fmla="*/ 1106729 h 2832735"/>
                <a:gd name="connsiteX123" fmla="*/ 949557 w 4562162"/>
                <a:gd name="connsiteY123" fmla="*/ 1102205 h 2832735"/>
                <a:gd name="connsiteX124" fmla="*/ 944718 w 4562162"/>
                <a:gd name="connsiteY124" fmla="*/ 1099738 h 2832735"/>
                <a:gd name="connsiteX125" fmla="*/ 941061 w 4562162"/>
                <a:gd name="connsiteY125" fmla="*/ 1099328 h 2832735"/>
                <a:gd name="connsiteX126" fmla="*/ 937650 w 4562162"/>
                <a:gd name="connsiteY126" fmla="*/ 1100976 h 2832735"/>
                <a:gd name="connsiteX127" fmla="*/ 928335 w 4562162"/>
                <a:gd name="connsiteY127" fmla="*/ 1107548 h 2832735"/>
                <a:gd name="connsiteX128" fmla="*/ 924973 w 4562162"/>
                <a:gd name="connsiteY128" fmla="*/ 1109224 h 2832735"/>
                <a:gd name="connsiteX129" fmla="*/ 921991 w 4562162"/>
                <a:gd name="connsiteY129" fmla="*/ 1109682 h 2832735"/>
                <a:gd name="connsiteX130" fmla="*/ 915971 w 4562162"/>
                <a:gd name="connsiteY130" fmla="*/ 1107586 h 2832735"/>
                <a:gd name="connsiteX131" fmla="*/ 912971 w 4562162"/>
                <a:gd name="connsiteY131" fmla="*/ 1108119 h 2832735"/>
                <a:gd name="connsiteX132" fmla="*/ 909771 w 4562162"/>
                <a:gd name="connsiteY132" fmla="*/ 1111187 h 2832735"/>
                <a:gd name="connsiteX133" fmla="*/ 906523 w 4562162"/>
                <a:gd name="connsiteY133" fmla="*/ 1113206 h 2832735"/>
                <a:gd name="connsiteX134" fmla="*/ 902389 w 4562162"/>
                <a:gd name="connsiteY134" fmla="*/ 1114482 h 2832735"/>
                <a:gd name="connsiteX135" fmla="*/ 899541 w 4562162"/>
                <a:gd name="connsiteY135" fmla="*/ 1118330 h 2832735"/>
                <a:gd name="connsiteX136" fmla="*/ 898121 w 4562162"/>
                <a:gd name="connsiteY136" fmla="*/ 1121597 h 2832735"/>
                <a:gd name="connsiteX137" fmla="*/ 897884 w 4562162"/>
                <a:gd name="connsiteY137" fmla="*/ 1125607 h 2832735"/>
                <a:gd name="connsiteX138" fmla="*/ 899170 w 4562162"/>
                <a:gd name="connsiteY138" fmla="*/ 1134123 h 2832735"/>
                <a:gd name="connsiteX139" fmla="*/ 899446 w 4562162"/>
                <a:gd name="connsiteY139" fmla="*/ 1137599 h 2832735"/>
                <a:gd name="connsiteX140" fmla="*/ 902722 w 4562162"/>
                <a:gd name="connsiteY140" fmla="*/ 1142743 h 2832735"/>
                <a:gd name="connsiteX141" fmla="*/ 899617 w 4562162"/>
                <a:gd name="connsiteY141" fmla="*/ 1143924 h 2832735"/>
                <a:gd name="connsiteX142" fmla="*/ 896445 w 4562162"/>
                <a:gd name="connsiteY142" fmla="*/ 1143067 h 2832735"/>
                <a:gd name="connsiteX143" fmla="*/ 893483 w 4562162"/>
                <a:gd name="connsiteY143" fmla="*/ 1143038 h 2832735"/>
                <a:gd name="connsiteX144" fmla="*/ 890501 w 4562162"/>
                <a:gd name="connsiteY144" fmla="*/ 1144276 h 2832735"/>
                <a:gd name="connsiteX145" fmla="*/ 887806 w 4562162"/>
                <a:gd name="connsiteY145" fmla="*/ 1146515 h 2832735"/>
                <a:gd name="connsiteX146" fmla="*/ 881586 w 4562162"/>
                <a:gd name="connsiteY146" fmla="*/ 1154106 h 2832735"/>
                <a:gd name="connsiteX147" fmla="*/ 880824 w 4562162"/>
                <a:gd name="connsiteY147" fmla="*/ 1156164 h 2832735"/>
                <a:gd name="connsiteX148" fmla="*/ 880224 w 4562162"/>
                <a:gd name="connsiteY148" fmla="*/ 1158973 h 2832735"/>
                <a:gd name="connsiteX149" fmla="*/ 882272 w 4562162"/>
                <a:gd name="connsiteY149" fmla="*/ 1161964 h 2832735"/>
                <a:gd name="connsiteX150" fmla="*/ 884358 w 4562162"/>
                <a:gd name="connsiteY150" fmla="*/ 1163917 h 2832735"/>
                <a:gd name="connsiteX151" fmla="*/ 890597 w 4562162"/>
                <a:gd name="connsiteY151" fmla="*/ 1165127 h 2832735"/>
                <a:gd name="connsiteX152" fmla="*/ 888530 w 4562162"/>
                <a:gd name="connsiteY152" fmla="*/ 1169565 h 2832735"/>
                <a:gd name="connsiteX153" fmla="*/ 888102 w 4562162"/>
                <a:gd name="connsiteY153" fmla="*/ 1172070 h 2832735"/>
                <a:gd name="connsiteX154" fmla="*/ 889178 w 4562162"/>
                <a:gd name="connsiteY154" fmla="*/ 1175766 h 2832735"/>
                <a:gd name="connsiteX155" fmla="*/ 886110 w 4562162"/>
                <a:gd name="connsiteY155" fmla="*/ 1181710 h 2832735"/>
                <a:gd name="connsiteX156" fmla="*/ 885177 w 4562162"/>
                <a:gd name="connsiteY156" fmla="*/ 1185786 h 2832735"/>
                <a:gd name="connsiteX157" fmla="*/ 884958 w 4562162"/>
                <a:gd name="connsiteY157" fmla="*/ 1189854 h 2832735"/>
                <a:gd name="connsiteX158" fmla="*/ 883787 w 4562162"/>
                <a:gd name="connsiteY158" fmla="*/ 1194626 h 2832735"/>
                <a:gd name="connsiteX159" fmla="*/ 882729 w 4562162"/>
                <a:gd name="connsiteY159" fmla="*/ 1197788 h 2832735"/>
                <a:gd name="connsiteX160" fmla="*/ 881758 w 4562162"/>
                <a:gd name="connsiteY160" fmla="*/ 1199274 h 2832735"/>
                <a:gd name="connsiteX161" fmla="*/ 878443 w 4562162"/>
                <a:gd name="connsiteY161" fmla="*/ 1202055 h 2832735"/>
                <a:gd name="connsiteX162" fmla="*/ 876967 w 4562162"/>
                <a:gd name="connsiteY162" fmla="*/ 1206922 h 2832735"/>
                <a:gd name="connsiteX163" fmla="*/ 874976 w 4562162"/>
                <a:gd name="connsiteY163" fmla="*/ 1210656 h 2832735"/>
                <a:gd name="connsiteX164" fmla="*/ 872823 w 4562162"/>
                <a:gd name="connsiteY164" fmla="*/ 1212761 h 2832735"/>
                <a:gd name="connsiteX165" fmla="*/ 867927 w 4562162"/>
                <a:gd name="connsiteY165" fmla="*/ 1212637 h 2832735"/>
                <a:gd name="connsiteX166" fmla="*/ 863022 w 4562162"/>
                <a:gd name="connsiteY166" fmla="*/ 1210713 h 2832735"/>
                <a:gd name="connsiteX167" fmla="*/ 860879 w 4562162"/>
                <a:gd name="connsiteY167" fmla="*/ 1211675 h 2832735"/>
                <a:gd name="connsiteX168" fmla="*/ 856802 w 4562162"/>
                <a:gd name="connsiteY168" fmla="*/ 1215400 h 2832735"/>
                <a:gd name="connsiteX169" fmla="*/ 854869 w 4562162"/>
                <a:gd name="connsiteY169" fmla="*/ 1217886 h 2832735"/>
                <a:gd name="connsiteX170" fmla="*/ 880748 w 4562162"/>
                <a:gd name="connsiteY170" fmla="*/ 283969 h 2832735"/>
                <a:gd name="connsiteX171" fmla="*/ 882262 w 4562162"/>
                <a:gd name="connsiteY171" fmla="*/ 285655 h 2832735"/>
                <a:gd name="connsiteX172" fmla="*/ 883034 w 4562162"/>
                <a:gd name="connsiteY172" fmla="*/ 287579 h 2832735"/>
                <a:gd name="connsiteX173" fmla="*/ 888921 w 4562162"/>
                <a:gd name="connsiteY173" fmla="*/ 288465 h 2832735"/>
                <a:gd name="connsiteX174" fmla="*/ 906694 w 4562162"/>
                <a:gd name="connsiteY174" fmla="*/ 286598 h 2832735"/>
                <a:gd name="connsiteX175" fmla="*/ 910218 w 4562162"/>
                <a:gd name="connsiteY175" fmla="*/ 280730 h 2832735"/>
                <a:gd name="connsiteX176" fmla="*/ 913562 w 4562162"/>
                <a:gd name="connsiteY176" fmla="*/ 279816 h 2832735"/>
                <a:gd name="connsiteX177" fmla="*/ 915533 w 4562162"/>
                <a:gd name="connsiteY177" fmla="*/ 273491 h 2832735"/>
                <a:gd name="connsiteX178" fmla="*/ 905760 w 4562162"/>
                <a:gd name="connsiteY178" fmla="*/ 264766 h 2832735"/>
                <a:gd name="connsiteX179" fmla="*/ 902008 w 4562162"/>
                <a:gd name="connsiteY179" fmla="*/ 257927 h 2832735"/>
                <a:gd name="connsiteX180" fmla="*/ 901560 w 4562162"/>
                <a:gd name="connsiteY180" fmla="*/ 252155 h 2832735"/>
                <a:gd name="connsiteX181" fmla="*/ 897731 w 4562162"/>
                <a:gd name="connsiteY181" fmla="*/ 250517 h 2832735"/>
                <a:gd name="connsiteX182" fmla="*/ 888854 w 4562162"/>
                <a:gd name="connsiteY182" fmla="*/ 252155 h 2832735"/>
                <a:gd name="connsiteX183" fmla="*/ 885168 w 4562162"/>
                <a:gd name="connsiteY183" fmla="*/ 260928 h 2832735"/>
                <a:gd name="connsiteX184" fmla="*/ 884215 w 4562162"/>
                <a:gd name="connsiteY184" fmla="*/ 265557 h 2832735"/>
                <a:gd name="connsiteX185" fmla="*/ 881434 w 4562162"/>
                <a:gd name="connsiteY185" fmla="*/ 268977 h 2832735"/>
                <a:gd name="connsiteX186" fmla="*/ 873252 w 4562162"/>
                <a:gd name="connsiteY186" fmla="*/ 272234 h 2832735"/>
                <a:gd name="connsiteX187" fmla="*/ 871728 w 4562162"/>
                <a:gd name="connsiteY187" fmla="*/ 274225 h 2832735"/>
                <a:gd name="connsiteX188" fmla="*/ 875214 w 4562162"/>
                <a:gd name="connsiteY188" fmla="*/ 282178 h 2832735"/>
                <a:gd name="connsiteX189" fmla="*/ 880748 w 4562162"/>
                <a:gd name="connsiteY189" fmla="*/ 283969 h 2832735"/>
                <a:gd name="connsiteX190" fmla="*/ 965387 w 4562162"/>
                <a:gd name="connsiteY190" fmla="*/ 120739 h 2832735"/>
                <a:gd name="connsiteX191" fmla="*/ 978084 w 4562162"/>
                <a:gd name="connsiteY191" fmla="*/ 114529 h 2832735"/>
                <a:gd name="connsiteX192" fmla="*/ 982675 w 4562162"/>
                <a:gd name="connsiteY192" fmla="*/ 122463 h 2832735"/>
                <a:gd name="connsiteX193" fmla="*/ 986657 w 4562162"/>
                <a:gd name="connsiteY193" fmla="*/ 123054 h 2832735"/>
                <a:gd name="connsiteX194" fmla="*/ 990838 w 4562162"/>
                <a:gd name="connsiteY194" fmla="*/ 119034 h 2832735"/>
                <a:gd name="connsiteX195" fmla="*/ 994924 w 4562162"/>
                <a:gd name="connsiteY195" fmla="*/ 112090 h 2832735"/>
                <a:gd name="connsiteX196" fmla="*/ 1003945 w 4562162"/>
                <a:gd name="connsiteY196" fmla="*/ 122501 h 2832735"/>
                <a:gd name="connsiteX197" fmla="*/ 1011736 w 4562162"/>
                <a:gd name="connsiteY197" fmla="*/ 129959 h 2832735"/>
                <a:gd name="connsiteX198" fmla="*/ 1020261 w 4562162"/>
                <a:gd name="connsiteY198" fmla="*/ 124025 h 2832735"/>
                <a:gd name="connsiteX199" fmla="*/ 1024080 w 4562162"/>
                <a:gd name="connsiteY199" fmla="*/ 119177 h 2832735"/>
                <a:gd name="connsiteX200" fmla="*/ 1026814 w 4562162"/>
                <a:gd name="connsiteY200" fmla="*/ 109137 h 2832735"/>
                <a:gd name="connsiteX201" fmla="*/ 1024051 w 4562162"/>
                <a:gd name="connsiteY201" fmla="*/ 100603 h 2832735"/>
                <a:gd name="connsiteX202" fmla="*/ 1022632 w 4562162"/>
                <a:gd name="connsiteY202" fmla="*/ 89106 h 2832735"/>
                <a:gd name="connsiteX203" fmla="*/ 1036348 w 4562162"/>
                <a:gd name="connsiteY203" fmla="*/ 85735 h 2832735"/>
                <a:gd name="connsiteX204" fmla="*/ 1041482 w 4562162"/>
                <a:gd name="connsiteY204" fmla="*/ 80115 h 2832735"/>
                <a:gd name="connsiteX205" fmla="*/ 1038063 w 4562162"/>
                <a:gd name="connsiteY205" fmla="*/ 71895 h 2832735"/>
                <a:gd name="connsiteX206" fmla="*/ 1026852 w 4562162"/>
                <a:gd name="connsiteY206" fmla="*/ 68351 h 2832735"/>
                <a:gd name="connsiteX207" fmla="*/ 1022728 w 4562162"/>
                <a:gd name="connsiteY207" fmla="*/ 64256 h 2832735"/>
                <a:gd name="connsiteX208" fmla="*/ 1021337 w 4562162"/>
                <a:gd name="connsiteY208" fmla="*/ 57074 h 2832735"/>
                <a:gd name="connsiteX209" fmla="*/ 1018832 w 4562162"/>
                <a:gd name="connsiteY209" fmla="*/ 53692 h 2832735"/>
                <a:gd name="connsiteX210" fmla="*/ 1011879 w 4562162"/>
                <a:gd name="connsiteY210" fmla="*/ 57655 h 2832735"/>
                <a:gd name="connsiteX211" fmla="*/ 1009431 w 4562162"/>
                <a:gd name="connsiteY211" fmla="*/ 59036 h 2832735"/>
                <a:gd name="connsiteX212" fmla="*/ 1002116 w 4562162"/>
                <a:gd name="connsiteY212" fmla="*/ 57950 h 2832735"/>
                <a:gd name="connsiteX213" fmla="*/ 998953 w 4562162"/>
                <a:gd name="connsiteY213" fmla="*/ 63513 h 2832735"/>
                <a:gd name="connsiteX214" fmla="*/ 992152 w 4562162"/>
                <a:gd name="connsiteY214" fmla="*/ 79210 h 2832735"/>
                <a:gd name="connsiteX215" fmla="*/ 983752 w 4562162"/>
                <a:gd name="connsiteY215" fmla="*/ 85715 h 2832735"/>
                <a:gd name="connsiteX216" fmla="*/ 977132 w 4562162"/>
                <a:gd name="connsiteY216" fmla="*/ 100622 h 2832735"/>
                <a:gd name="connsiteX217" fmla="*/ 967111 w 4562162"/>
                <a:gd name="connsiteY217" fmla="*/ 95955 h 2832735"/>
                <a:gd name="connsiteX218" fmla="*/ 958662 w 4562162"/>
                <a:gd name="connsiteY218" fmla="*/ 99184 h 2832735"/>
                <a:gd name="connsiteX219" fmla="*/ 961511 w 4562162"/>
                <a:gd name="connsiteY219" fmla="*/ 113824 h 2832735"/>
                <a:gd name="connsiteX220" fmla="*/ 965387 w 4562162"/>
                <a:gd name="connsiteY220" fmla="*/ 120739 h 2832735"/>
                <a:gd name="connsiteX221" fmla="*/ 929554 w 4562162"/>
                <a:gd name="connsiteY221" fmla="*/ 189262 h 2832735"/>
                <a:gd name="connsiteX222" fmla="*/ 933735 w 4562162"/>
                <a:gd name="connsiteY222" fmla="*/ 189919 h 2832735"/>
                <a:gd name="connsiteX223" fmla="*/ 936155 w 4562162"/>
                <a:gd name="connsiteY223" fmla="*/ 192881 h 2832735"/>
                <a:gd name="connsiteX224" fmla="*/ 937355 w 4562162"/>
                <a:gd name="connsiteY224" fmla="*/ 197291 h 2832735"/>
                <a:gd name="connsiteX225" fmla="*/ 949357 w 4562162"/>
                <a:gd name="connsiteY225" fmla="*/ 195101 h 2832735"/>
                <a:gd name="connsiteX226" fmla="*/ 960672 w 4562162"/>
                <a:gd name="connsiteY226" fmla="*/ 203159 h 2832735"/>
                <a:gd name="connsiteX227" fmla="*/ 965263 w 4562162"/>
                <a:gd name="connsiteY227" fmla="*/ 214046 h 2832735"/>
                <a:gd name="connsiteX228" fmla="*/ 969836 w 4562162"/>
                <a:gd name="connsiteY228" fmla="*/ 215503 h 2832735"/>
                <a:gd name="connsiteX229" fmla="*/ 981380 w 4562162"/>
                <a:gd name="connsiteY229" fmla="*/ 214770 h 2832735"/>
                <a:gd name="connsiteX230" fmla="*/ 994724 w 4562162"/>
                <a:gd name="connsiteY230" fmla="*/ 209712 h 2832735"/>
                <a:gd name="connsiteX231" fmla="*/ 1015184 w 4562162"/>
                <a:gd name="connsiteY231" fmla="*/ 194501 h 2832735"/>
                <a:gd name="connsiteX232" fmla="*/ 1018222 w 4562162"/>
                <a:gd name="connsiteY232" fmla="*/ 188357 h 2832735"/>
                <a:gd name="connsiteX233" fmla="*/ 1014850 w 4562162"/>
                <a:gd name="connsiteY233" fmla="*/ 183775 h 2832735"/>
                <a:gd name="connsiteX234" fmla="*/ 997258 w 4562162"/>
                <a:gd name="connsiteY234" fmla="*/ 168097 h 2832735"/>
                <a:gd name="connsiteX235" fmla="*/ 985580 w 4562162"/>
                <a:gd name="connsiteY235" fmla="*/ 153581 h 2832735"/>
                <a:gd name="connsiteX236" fmla="*/ 977493 w 4562162"/>
                <a:gd name="connsiteY236" fmla="*/ 148295 h 2832735"/>
                <a:gd name="connsiteX237" fmla="*/ 958796 w 4562162"/>
                <a:gd name="connsiteY237" fmla="*/ 149885 h 2832735"/>
                <a:gd name="connsiteX238" fmla="*/ 938708 w 4562162"/>
                <a:gd name="connsiteY238" fmla="*/ 133340 h 2832735"/>
                <a:gd name="connsiteX239" fmla="*/ 936441 w 4562162"/>
                <a:gd name="connsiteY239" fmla="*/ 133817 h 2832735"/>
                <a:gd name="connsiteX240" fmla="*/ 930640 w 4562162"/>
                <a:gd name="connsiteY240" fmla="*/ 155581 h 2832735"/>
                <a:gd name="connsiteX241" fmla="*/ 929307 w 4562162"/>
                <a:gd name="connsiteY241" fmla="*/ 169631 h 2832735"/>
                <a:gd name="connsiteX242" fmla="*/ 925925 w 4562162"/>
                <a:gd name="connsiteY242" fmla="*/ 169964 h 2832735"/>
                <a:gd name="connsiteX243" fmla="*/ 920705 w 4562162"/>
                <a:gd name="connsiteY243" fmla="*/ 175003 h 2832735"/>
                <a:gd name="connsiteX244" fmla="*/ 921277 w 4562162"/>
                <a:gd name="connsiteY244" fmla="*/ 184804 h 2832735"/>
                <a:gd name="connsiteX245" fmla="*/ 929554 w 4562162"/>
                <a:gd name="connsiteY245" fmla="*/ 189262 h 2832735"/>
                <a:gd name="connsiteX246" fmla="*/ 1025480 w 4562162"/>
                <a:gd name="connsiteY246" fmla="*/ 29613 h 2832735"/>
                <a:gd name="connsiteX247" fmla="*/ 1034319 w 4562162"/>
                <a:gd name="connsiteY247" fmla="*/ 25994 h 2832735"/>
                <a:gd name="connsiteX248" fmla="*/ 1062685 w 4562162"/>
                <a:gd name="connsiteY248" fmla="*/ 17850 h 2832735"/>
                <a:gd name="connsiteX249" fmla="*/ 1062704 w 4562162"/>
                <a:gd name="connsiteY249" fmla="*/ 13745 h 2832735"/>
                <a:gd name="connsiteX250" fmla="*/ 1064085 w 4562162"/>
                <a:gd name="connsiteY250" fmla="*/ 5410 h 2832735"/>
                <a:gd name="connsiteX251" fmla="*/ 1060170 w 4562162"/>
                <a:gd name="connsiteY251" fmla="*/ 0 h 2832735"/>
                <a:gd name="connsiteX252" fmla="*/ 1030033 w 4562162"/>
                <a:gd name="connsiteY252" fmla="*/ 4934 h 2832735"/>
                <a:gd name="connsiteX253" fmla="*/ 1026033 w 4562162"/>
                <a:gd name="connsiteY253" fmla="*/ 10744 h 2832735"/>
                <a:gd name="connsiteX254" fmla="*/ 1024976 w 4562162"/>
                <a:gd name="connsiteY254" fmla="*/ 19926 h 2832735"/>
                <a:gd name="connsiteX255" fmla="*/ 1024004 w 4562162"/>
                <a:gd name="connsiteY255" fmla="*/ 24746 h 2832735"/>
                <a:gd name="connsiteX256" fmla="*/ 1024309 w 4562162"/>
                <a:gd name="connsiteY256" fmla="*/ 26870 h 2832735"/>
                <a:gd name="connsiteX257" fmla="*/ 1025480 w 4562162"/>
                <a:gd name="connsiteY257" fmla="*/ 29613 h 2832735"/>
                <a:gd name="connsiteX258" fmla="*/ 788184 w 4562162"/>
                <a:gd name="connsiteY258" fmla="*/ 233877 h 2832735"/>
                <a:gd name="connsiteX259" fmla="*/ 775811 w 4562162"/>
                <a:gd name="connsiteY259" fmla="*/ 235087 h 2832735"/>
                <a:gd name="connsiteX260" fmla="*/ 771525 w 4562162"/>
                <a:gd name="connsiteY260" fmla="*/ 227000 h 2832735"/>
                <a:gd name="connsiteX261" fmla="*/ 769868 w 4562162"/>
                <a:gd name="connsiteY261" fmla="*/ 225247 h 2832735"/>
                <a:gd name="connsiteX262" fmla="*/ 767286 w 4562162"/>
                <a:gd name="connsiteY262" fmla="*/ 226428 h 2832735"/>
                <a:gd name="connsiteX263" fmla="*/ 764677 w 4562162"/>
                <a:gd name="connsiteY263" fmla="*/ 229314 h 2832735"/>
                <a:gd name="connsiteX264" fmla="*/ 756323 w 4562162"/>
                <a:gd name="connsiteY264" fmla="*/ 231724 h 2832735"/>
                <a:gd name="connsiteX265" fmla="*/ 749912 w 4562162"/>
                <a:gd name="connsiteY265" fmla="*/ 236344 h 2832735"/>
                <a:gd name="connsiteX266" fmla="*/ 743150 w 4562162"/>
                <a:gd name="connsiteY266" fmla="*/ 245345 h 2832735"/>
                <a:gd name="connsiteX267" fmla="*/ 722871 w 4562162"/>
                <a:gd name="connsiteY267" fmla="*/ 268434 h 2832735"/>
                <a:gd name="connsiteX268" fmla="*/ 725376 w 4562162"/>
                <a:gd name="connsiteY268" fmla="*/ 275177 h 2832735"/>
                <a:gd name="connsiteX269" fmla="*/ 728253 w 4562162"/>
                <a:gd name="connsiteY269" fmla="*/ 278406 h 2832735"/>
                <a:gd name="connsiteX270" fmla="*/ 732139 w 4562162"/>
                <a:gd name="connsiteY270" fmla="*/ 286960 h 2832735"/>
                <a:gd name="connsiteX271" fmla="*/ 739026 w 4562162"/>
                <a:gd name="connsiteY271" fmla="*/ 287360 h 2832735"/>
                <a:gd name="connsiteX272" fmla="*/ 741550 w 4562162"/>
                <a:gd name="connsiteY272" fmla="*/ 286055 h 2832735"/>
                <a:gd name="connsiteX273" fmla="*/ 744255 w 4562162"/>
                <a:gd name="connsiteY273" fmla="*/ 279521 h 2832735"/>
                <a:gd name="connsiteX274" fmla="*/ 749551 w 4562162"/>
                <a:gd name="connsiteY274" fmla="*/ 277130 h 2832735"/>
                <a:gd name="connsiteX275" fmla="*/ 756247 w 4562162"/>
                <a:gd name="connsiteY275" fmla="*/ 278092 h 2832735"/>
                <a:gd name="connsiteX276" fmla="*/ 758514 w 4562162"/>
                <a:gd name="connsiteY276" fmla="*/ 282292 h 2832735"/>
                <a:gd name="connsiteX277" fmla="*/ 751713 w 4562162"/>
                <a:gd name="connsiteY277" fmla="*/ 291884 h 2832735"/>
                <a:gd name="connsiteX278" fmla="*/ 749293 w 4562162"/>
                <a:gd name="connsiteY278" fmla="*/ 298028 h 2832735"/>
                <a:gd name="connsiteX279" fmla="*/ 752094 w 4562162"/>
                <a:gd name="connsiteY279" fmla="*/ 302743 h 2832735"/>
                <a:gd name="connsiteX280" fmla="*/ 757504 w 4562162"/>
                <a:gd name="connsiteY280" fmla="*/ 301666 h 2832735"/>
                <a:gd name="connsiteX281" fmla="*/ 759800 w 4562162"/>
                <a:gd name="connsiteY281" fmla="*/ 299980 h 2832735"/>
                <a:gd name="connsiteX282" fmla="*/ 761676 w 4562162"/>
                <a:gd name="connsiteY282" fmla="*/ 296428 h 2832735"/>
                <a:gd name="connsiteX283" fmla="*/ 763581 w 4562162"/>
                <a:gd name="connsiteY283" fmla="*/ 294799 h 2832735"/>
                <a:gd name="connsiteX284" fmla="*/ 769439 w 4562162"/>
                <a:gd name="connsiteY284" fmla="*/ 300552 h 2832735"/>
                <a:gd name="connsiteX285" fmla="*/ 771591 w 4562162"/>
                <a:gd name="connsiteY285" fmla="*/ 298323 h 2832735"/>
                <a:gd name="connsiteX286" fmla="*/ 773353 w 4562162"/>
                <a:gd name="connsiteY286" fmla="*/ 290817 h 2832735"/>
                <a:gd name="connsiteX287" fmla="*/ 773944 w 4562162"/>
                <a:gd name="connsiteY287" fmla="*/ 286893 h 2832735"/>
                <a:gd name="connsiteX288" fmla="*/ 774678 w 4562162"/>
                <a:gd name="connsiteY288" fmla="*/ 284998 h 2832735"/>
                <a:gd name="connsiteX289" fmla="*/ 780440 w 4562162"/>
                <a:gd name="connsiteY289" fmla="*/ 290360 h 2832735"/>
                <a:gd name="connsiteX290" fmla="*/ 782964 w 4562162"/>
                <a:gd name="connsiteY290" fmla="*/ 291274 h 2832735"/>
                <a:gd name="connsiteX291" fmla="*/ 785250 w 4562162"/>
                <a:gd name="connsiteY291" fmla="*/ 290132 h 2832735"/>
                <a:gd name="connsiteX292" fmla="*/ 786136 w 4562162"/>
                <a:gd name="connsiteY292" fmla="*/ 283102 h 2832735"/>
                <a:gd name="connsiteX293" fmla="*/ 785603 w 4562162"/>
                <a:gd name="connsiteY293" fmla="*/ 277597 h 2832735"/>
                <a:gd name="connsiteX294" fmla="*/ 784764 w 4562162"/>
                <a:gd name="connsiteY294" fmla="*/ 273910 h 2832735"/>
                <a:gd name="connsiteX295" fmla="*/ 783764 w 4562162"/>
                <a:gd name="connsiteY295" fmla="*/ 272158 h 2832735"/>
                <a:gd name="connsiteX296" fmla="*/ 777535 w 4562162"/>
                <a:gd name="connsiteY296" fmla="*/ 270015 h 2832735"/>
                <a:gd name="connsiteX297" fmla="*/ 777211 w 4562162"/>
                <a:gd name="connsiteY297" fmla="*/ 268462 h 2832735"/>
                <a:gd name="connsiteX298" fmla="*/ 780792 w 4562162"/>
                <a:gd name="connsiteY298" fmla="*/ 259928 h 2832735"/>
                <a:gd name="connsiteX299" fmla="*/ 783069 w 4562162"/>
                <a:gd name="connsiteY299" fmla="*/ 257451 h 2832735"/>
                <a:gd name="connsiteX300" fmla="*/ 801519 w 4562162"/>
                <a:gd name="connsiteY300" fmla="*/ 256270 h 2832735"/>
                <a:gd name="connsiteX301" fmla="*/ 807082 w 4562162"/>
                <a:gd name="connsiteY301" fmla="*/ 248450 h 2832735"/>
                <a:gd name="connsiteX302" fmla="*/ 805901 w 4562162"/>
                <a:gd name="connsiteY302" fmla="*/ 240916 h 2832735"/>
                <a:gd name="connsiteX303" fmla="*/ 808472 w 4562162"/>
                <a:gd name="connsiteY303" fmla="*/ 236782 h 2832735"/>
                <a:gd name="connsiteX304" fmla="*/ 820065 w 4562162"/>
                <a:gd name="connsiteY304" fmla="*/ 231962 h 2832735"/>
                <a:gd name="connsiteX305" fmla="*/ 838276 w 4562162"/>
                <a:gd name="connsiteY305" fmla="*/ 229838 h 2832735"/>
                <a:gd name="connsiteX306" fmla="*/ 843229 w 4562162"/>
                <a:gd name="connsiteY306" fmla="*/ 219475 h 2832735"/>
                <a:gd name="connsiteX307" fmla="*/ 858126 w 4562162"/>
                <a:gd name="connsiteY307" fmla="*/ 205711 h 2832735"/>
                <a:gd name="connsiteX308" fmla="*/ 855126 w 4562162"/>
                <a:gd name="connsiteY308" fmla="*/ 196910 h 2832735"/>
                <a:gd name="connsiteX309" fmla="*/ 851478 w 4562162"/>
                <a:gd name="connsiteY309" fmla="*/ 196263 h 2832735"/>
                <a:gd name="connsiteX310" fmla="*/ 837123 w 4562162"/>
                <a:gd name="connsiteY310" fmla="*/ 171850 h 2832735"/>
                <a:gd name="connsiteX311" fmla="*/ 834009 w 4562162"/>
                <a:gd name="connsiteY311" fmla="*/ 167831 h 2832735"/>
                <a:gd name="connsiteX312" fmla="*/ 824122 w 4562162"/>
                <a:gd name="connsiteY312" fmla="*/ 168392 h 2832735"/>
                <a:gd name="connsiteX313" fmla="*/ 820026 w 4562162"/>
                <a:gd name="connsiteY313" fmla="*/ 165611 h 2832735"/>
                <a:gd name="connsiteX314" fmla="*/ 815911 w 4562162"/>
                <a:gd name="connsiteY314" fmla="*/ 166183 h 2832735"/>
                <a:gd name="connsiteX315" fmla="*/ 799433 w 4562162"/>
                <a:gd name="connsiteY315" fmla="*/ 176070 h 2832735"/>
                <a:gd name="connsiteX316" fmla="*/ 792394 w 4562162"/>
                <a:gd name="connsiteY316" fmla="*/ 183452 h 2832735"/>
                <a:gd name="connsiteX317" fmla="*/ 789804 w 4562162"/>
                <a:gd name="connsiteY317" fmla="*/ 201654 h 2832735"/>
                <a:gd name="connsiteX318" fmla="*/ 791013 w 4562162"/>
                <a:gd name="connsiteY318" fmla="*/ 210922 h 2832735"/>
                <a:gd name="connsiteX319" fmla="*/ 790813 w 4562162"/>
                <a:gd name="connsiteY319" fmla="*/ 226866 h 2832735"/>
                <a:gd name="connsiteX320" fmla="*/ 788184 w 4562162"/>
                <a:gd name="connsiteY320" fmla="*/ 233877 h 2832735"/>
                <a:gd name="connsiteX321" fmla="*/ 823579 w 4562162"/>
                <a:gd name="connsiteY321" fmla="*/ 138798 h 2832735"/>
                <a:gd name="connsiteX322" fmla="*/ 826427 w 4562162"/>
                <a:gd name="connsiteY322" fmla="*/ 145475 h 2832735"/>
                <a:gd name="connsiteX323" fmla="*/ 829037 w 4562162"/>
                <a:gd name="connsiteY323" fmla="*/ 146218 h 2832735"/>
                <a:gd name="connsiteX324" fmla="*/ 832723 w 4562162"/>
                <a:gd name="connsiteY324" fmla="*/ 145161 h 2832735"/>
                <a:gd name="connsiteX325" fmla="*/ 833657 w 4562162"/>
                <a:gd name="connsiteY325" fmla="*/ 140960 h 2832735"/>
                <a:gd name="connsiteX326" fmla="*/ 837866 w 4562162"/>
                <a:gd name="connsiteY326" fmla="*/ 134693 h 2832735"/>
                <a:gd name="connsiteX327" fmla="*/ 836057 w 4562162"/>
                <a:gd name="connsiteY327" fmla="*/ 127292 h 2832735"/>
                <a:gd name="connsiteX328" fmla="*/ 831713 w 4562162"/>
                <a:gd name="connsiteY328" fmla="*/ 123854 h 2832735"/>
                <a:gd name="connsiteX329" fmla="*/ 828389 w 4562162"/>
                <a:gd name="connsiteY329" fmla="*/ 124063 h 2832735"/>
                <a:gd name="connsiteX330" fmla="*/ 826522 w 4562162"/>
                <a:gd name="connsiteY330" fmla="*/ 126016 h 2832735"/>
                <a:gd name="connsiteX331" fmla="*/ 826103 w 4562162"/>
                <a:gd name="connsiteY331" fmla="*/ 128445 h 2832735"/>
                <a:gd name="connsiteX332" fmla="*/ 825008 w 4562162"/>
                <a:gd name="connsiteY332" fmla="*/ 131569 h 2832735"/>
                <a:gd name="connsiteX333" fmla="*/ 822427 w 4562162"/>
                <a:gd name="connsiteY333" fmla="*/ 132207 h 2832735"/>
                <a:gd name="connsiteX334" fmla="*/ 822664 w 4562162"/>
                <a:gd name="connsiteY334" fmla="*/ 135617 h 2832735"/>
                <a:gd name="connsiteX335" fmla="*/ 823579 w 4562162"/>
                <a:gd name="connsiteY335" fmla="*/ 138798 h 2832735"/>
                <a:gd name="connsiteX336" fmla="*/ 784584 w 4562162"/>
                <a:gd name="connsiteY336" fmla="*/ 1426178 h 2832735"/>
                <a:gd name="connsiteX337" fmla="*/ 781688 w 4562162"/>
                <a:gd name="connsiteY337" fmla="*/ 1427293 h 2832735"/>
                <a:gd name="connsiteX338" fmla="*/ 775982 w 4562162"/>
                <a:gd name="connsiteY338" fmla="*/ 1431769 h 2832735"/>
                <a:gd name="connsiteX339" fmla="*/ 770163 w 4562162"/>
                <a:gd name="connsiteY339" fmla="*/ 1438627 h 2832735"/>
                <a:gd name="connsiteX340" fmla="*/ 767658 w 4562162"/>
                <a:gd name="connsiteY340" fmla="*/ 1444400 h 2832735"/>
                <a:gd name="connsiteX341" fmla="*/ 767029 w 4562162"/>
                <a:gd name="connsiteY341" fmla="*/ 1450829 h 2832735"/>
                <a:gd name="connsiteX342" fmla="*/ 766600 w 4562162"/>
                <a:gd name="connsiteY342" fmla="*/ 1457373 h 2832735"/>
                <a:gd name="connsiteX343" fmla="*/ 766563 w 4562162"/>
                <a:gd name="connsiteY343" fmla="*/ 1461583 h 2832735"/>
                <a:gd name="connsiteX344" fmla="*/ 766982 w 4562162"/>
                <a:gd name="connsiteY344" fmla="*/ 1465764 h 2832735"/>
                <a:gd name="connsiteX345" fmla="*/ 767562 w 4562162"/>
                <a:gd name="connsiteY345" fmla="*/ 1468879 h 2832735"/>
                <a:gd name="connsiteX346" fmla="*/ 770848 w 4562162"/>
                <a:gd name="connsiteY346" fmla="*/ 1479071 h 2832735"/>
                <a:gd name="connsiteX347" fmla="*/ 776944 w 4562162"/>
                <a:gd name="connsiteY347" fmla="*/ 1484357 h 2832735"/>
                <a:gd name="connsiteX348" fmla="*/ 783450 w 4562162"/>
                <a:gd name="connsiteY348" fmla="*/ 1483624 h 2832735"/>
                <a:gd name="connsiteX349" fmla="*/ 790670 w 4562162"/>
                <a:gd name="connsiteY349" fmla="*/ 1481023 h 2832735"/>
                <a:gd name="connsiteX350" fmla="*/ 802586 w 4562162"/>
                <a:gd name="connsiteY350" fmla="*/ 1475013 h 2832735"/>
                <a:gd name="connsiteX351" fmla="*/ 808301 w 4562162"/>
                <a:gd name="connsiteY351" fmla="*/ 1466545 h 2832735"/>
                <a:gd name="connsiteX352" fmla="*/ 810473 w 4562162"/>
                <a:gd name="connsiteY352" fmla="*/ 1460611 h 2832735"/>
                <a:gd name="connsiteX353" fmla="*/ 815092 w 4562162"/>
                <a:gd name="connsiteY353" fmla="*/ 1455201 h 2832735"/>
                <a:gd name="connsiteX354" fmla="*/ 816359 w 4562162"/>
                <a:gd name="connsiteY354" fmla="*/ 1457249 h 2832735"/>
                <a:gd name="connsiteX355" fmla="*/ 816978 w 4562162"/>
                <a:gd name="connsiteY355" fmla="*/ 1461783 h 2832735"/>
                <a:gd name="connsiteX356" fmla="*/ 818483 w 4562162"/>
                <a:gd name="connsiteY356" fmla="*/ 1460945 h 2832735"/>
                <a:gd name="connsiteX357" fmla="*/ 820150 w 4562162"/>
                <a:gd name="connsiteY357" fmla="*/ 1457954 h 2832735"/>
                <a:gd name="connsiteX358" fmla="*/ 819674 w 4562162"/>
                <a:gd name="connsiteY358" fmla="*/ 1450696 h 2832735"/>
                <a:gd name="connsiteX359" fmla="*/ 817054 w 4562162"/>
                <a:gd name="connsiteY359" fmla="*/ 1445314 h 2832735"/>
                <a:gd name="connsiteX360" fmla="*/ 812492 w 4562162"/>
                <a:gd name="connsiteY360" fmla="*/ 1441361 h 2832735"/>
                <a:gd name="connsiteX361" fmla="*/ 791880 w 4562162"/>
                <a:gd name="connsiteY361" fmla="*/ 1426036 h 2832735"/>
                <a:gd name="connsiteX362" fmla="*/ 784584 w 4562162"/>
                <a:gd name="connsiteY362" fmla="*/ 1426178 h 2832735"/>
                <a:gd name="connsiteX363" fmla="*/ 689314 w 4562162"/>
                <a:gd name="connsiteY363" fmla="*/ 226638 h 2832735"/>
                <a:gd name="connsiteX364" fmla="*/ 696040 w 4562162"/>
                <a:gd name="connsiteY364" fmla="*/ 230438 h 2832735"/>
                <a:gd name="connsiteX365" fmla="*/ 704812 w 4562162"/>
                <a:gd name="connsiteY365" fmla="*/ 225133 h 2832735"/>
                <a:gd name="connsiteX366" fmla="*/ 706269 w 4562162"/>
                <a:gd name="connsiteY366" fmla="*/ 229800 h 2832735"/>
                <a:gd name="connsiteX367" fmla="*/ 707241 w 4562162"/>
                <a:gd name="connsiteY367" fmla="*/ 239049 h 2832735"/>
                <a:gd name="connsiteX368" fmla="*/ 709422 w 4562162"/>
                <a:gd name="connsiteY368" fmla="*/ 245031 h 2832735"/>
                <a:gd name="connsiteX369" fmla="*/ 715756 w 4562162"/>
                <a:gd name="connsiteY369" fmla="*/ 243411 h 2832735"/>
                <a:gd name="connsiteX370" fmla="*/ 719375 w 4562162"/>
                <a:gd name="connsiteY370" fmla="*/ 240392 h 2832735"/>
                <a:gd name="connsiteX371" fmla="*/ 722319 w 4562162"/>
                <a:gd name="connsiteY371" fmla="*/ 229838 h 2832735"/>
                <a:gd name="connsiteX372" fmla="*/ 723757 w 4562162"/>
                <a:gd name="connsiteY372" fmla="*/ 226466 h 2832735"/>
                <a:gd name="connsiteX373" fmla="*/ 732672 w 4562162"/>
                <a:gd name="connsiteY373" fmla="*/ 226343 h 2832735"/>
                <a:gd name="connsiteX374" fmla="*/ 736254 w 4562162"/>
                <a:gd name="connsiteY374" fmla="*/ 218675 h 2832735"/>
                <a:gd name="connsiteX375" fmla="*/ 737673 w 4562162"/>
                <a:gd name="connsiteY375" fmla="*/ 217713 h 2832735"/>
                <a:gd name="connsiteX376" fmla="*/ 740502 w 4562162"/>
                <a:gd name="connsiteY376" fmla="*/ 219142 h 2832735"/>
                <a:gd name="connsiteX377" fmla="*/ 743455 w 4562162"/>
                <a:gd name="connsiteY377" fmla="*/ 207912 h 2832735"/>
                <a:gd name="connsiteX378" fmla="*/ 746074 w 4562162"/>
                <a:gd name="connsiteY378" fmla="*/ 205702 h 2832735"/>
                <a:gd name="connsiteX379" fmla="*/ 748427 w 4562162"/>
                <a:gd name="connsiteY379" fmla="*/ 196758 h 2832735"/>
                <a:gd name="connsiteX380" fmla="*/ 751237 w 4562162"/>
                <a:gd name="connsiteY380" fmla="*/ 192891 h 2832735"/>
                <a:gd name="connsiteX381" fmla="*/ 753170 w 4562162"/>
                <a:gd name="connsiteY381" fmla="*/ 194386 h 2832735"/>
                <a:gd name="connsiteX382" fmla="*/ 760304 w 4562162"/>
                <a:gd name="connsiteY382" fmla="*/ 208969 h 2832735"/>
                <a:gd name="connsiteX383" fmla="*/ 775840 w 4562162"/>
                <a:gd name="connsiteY383" fmla="*/ 215351 h 2832735"/>
                <a:gd name="connsiteX384" fmla="*/ 777392 w 4562162"/>
                <a:gd name="connsiteY384" fmla="*/ 214703 h 2832735"/>
                <a:gd name="connsiteX385" fmla="*/ 777468 w 4562162"/>
                <a:gd name="connsiteY385" fmla="*/ 200768 h 2832735"/>
                <a:gd name="connsiteX386" fmla="*/ 773744 w 4562162"/>
                <a:gd name="connsiteY386" fmla="*/ 190576 h 2832735"/>
                <a:gd name="connsiteX387" fmla="*/ 771020 w 4562162"/>
                <a:gd name="connsiteY387" fmla="*/ 186071 h 2832735"/>
                <a:gd name="connsiteX388" fmla="*/ 768334 w 4562162"/>
                <a:gd name="connsiteY388" fmla="*/ 183899 h 2832735"/>
                <a:gd name="connsiteX389" fmla="*/ 765610 w 4562162"/>
                <a:gd name="connsiteY389" fmla="*/ 183147 h 2832735"/>
                <a:gd name="connsiteX390" fmla="*/ 756418 w 4562162"/>
                <a:gd name="connsiteY390" fmla="*/ 184956 h 2832735"/>
                <a:gd name="connsiteX391" fmla="*/ 744188 w 4562162"/>
                <a:gd name="connsiteY391" fmla="*/ 178079 h 2832735"/>
                <a:gd name="connsiteX392" fmla="*/ 741797 w 4562162"/>
                <a:gd name="connsiteY392" fmla="*/ 178203 h 2832735"/>
                <a:gd name="connsiteX393" fmla="*/ 732930 w 4562162"/>
                <a:gd name="connsiteY393" fmla="*/ 184671 h 2832735"/>
                <a:gd name="connsiteX394" fmla="*/ 727014 w 4562162"/>
                <a:gd name="connsiteY394" fmla="*/ 194548 h 2832735"/>
                <a:gd name="connsiteX395" fmla="*/ 714404 w 4562162"/>
                <a:gd name="connsiteY395" fmla="*/ 197882 h 2832735"/>
                <a:gd name="connsiteX396" fmla="*/ 682247 w 4562162"/>
                <a:gd name="connsiteY396" fmla="*/ 211588 h 2832735"/>
                <a:gd name="connsiteX397" fmla="*/ 676380 w 4562162"/>
                <a:gd name="connsiteY397" fmla="*/ 218313 h 2832735"/>
                <a:gd name="connsiteX398" fmla="*/ 682914 w 4562162"/>
                <a:gd name="connsiteY398" fmla="*/ 220361 h 2832735"/>
                <a:gd name="connsiteX399" fmla="*/ 689314 w 4562162"/>
                <a:gd name="connsiteY399" fmla="*/ 226638 h 2832735"/>
                <a:gd name="connsiteX400" fmla="*/ 841343 w 4562162"/>
                <a:gd name="connsiteY400" fmla="*/ 325803 h 2832735"/>
                <a:gd name="connsiteX401" fmla="*/ 850830 w 4562162"/>
                <a:gd name="connsiteY401" fmla="*/ 327555 h 2832735"/>
                <a:gd name="connsiteX402" fmla="*/ 850935 w 4562162"/>
                <a:gd name="connsiteY402" fmla="*/ 325803 h 2832735"/>
                <a:gd name="connsiteX403" fmla="*/ 850249 w 4562162"/>
                <a:gd name="connsiteY403" fmla="*/ 323917 h 2832735"/>
                <a:gd name="connsiteX404" fmla="*/ 848049 w 4562162"/>
                <a:gd name="connsiteY404" fmla="*/ 319611 h 2832735"/>
                <a:gd name="connsiteX405" fmla="*/ 845801 w 4562162"/>
                <a:gd name="connsiteY405" fmla="*/ 316706 h 2832735"/>
                <a:gd name="connsiteX406" fmla="*/ 845668 w 4562162"/>
                <a:gd name="connsiteY406" fmla="*/ 313763 h 2832735"/>
                <a:gd name="connsiteX407" fmla="*/ 846105 w 4562162"/>
                <a:gd name="connsiteY407" fmla="*/ 307848 h 2832735"/>
                <a:gd name="connsiteX408" fmla="*/ 837600 w 4562162"/>
                <a:gd name="connsiteY408" fmla="*/ 300780 h 2832735"/>
                <a:gd name="connsiteX409" fmla="*/ 830646 w 4562162"/>
                <a:gd name="connsiteY409" fmla="*/ 307858 h 2832735"/>
                <a:gd name="connsiteX410" fmla="*/ 825217 w 4562162"/>
                <a:gd name="connsiteY410" fmla="*/ 309886 h 2832735"/>
                <a:gd name="connsiteX411" fmla="*/ 815025 w 4562162"/>
                <a:gd name="connsiteY411" fmla="*/ 318345 h 2832735"/>
                <a:gd name="connsiteX412" fmla="*/ 824732 w 4562162"/>
                <a:gd name="connsiteY412" fmla="*/ 326936 h 2832735"/>
                <a:gd name="connsiteX413" fmla="*/ 841343 w 4562162"/>
                <a:gd name="connsiteY413" fmla="*/ 325803 h 2832735"/>
                <a:gd name="connsiteX414" fmla="*/ 813949 w 4562162"/>
                <a:gd name="connsiteY414" fmla="*/ 303876 h 2832735"/>
                <a:gd name="connsiteX415" fmla="*/ 814501 w 4562162"/>
                <a:gd name="connsiteY415" fmla="*/ 298418 h 2832735"/>
                <a:gd name="connsiteX416" fmla="*/ 821102 w 4562162"/>
                <a:gd name="connsiteY416" fmla="*/ 288598 h 2832735"/>
                <a:gd name="connsiteX417" fmla="*/ 820855 w 4562162"/>
                <a:gd name="connsiteY417" fmla="*/ 286522 h 2832735"/>
                <a:gd name="connsiteX418" fmla="*/ 819283 w 4562162"/>
                <a:gd name="connsiteY418" fmla="*/ 281207 h 2832735"/>
                <a:gd name="connsiteX419" fmla="*/ 809463 w 4562162"/>
                <a:gd name="connsiteY419" fmla="*/ 279511 h 2832735"/>
                <a:gd name="connsiteX420" fmla="*/ 800709 w 4562162"/>
                <a:gd name="connsiteY420" fmla="*/ 290703 h 2832735"/>
                <a:gd name="connsiteX421" fmla="*/ 801567 w 4562162"/>
                <a:gd name="connsiteY421" fmla="*/ 294265 h 2832735"/>
                <a:gd name="connsiteX422" fmla="*/ 811787 w 4562162"/>
                <a:gd name="connsiteY422" fmla="*/ 305981 h 2832735"/>
                <a:gd name="connsiteX423" fmla="*/ 813949 w 4562162"/>
                <a:gd name="connsiteY423" fmla="*/ 303876 h 2832735"/>
                <a:gd name="connsiteX424" fmla="*/ 1163174 w 4562162"/>
                <a:gd name="connsiteY424" fmla="*/ 158944 h 2832735"/>
                <a:gd name="connsiteX425" fmla="*/ 1155249 w 4562162"/>
                <a:gd name="connsiteY425" fmla="*/ 171326 h 2832735"/>
                <a:gd name="connsiteX426" fmla="*/ 1149191 w 4562162"/>
                <a:gd name="connsiteY426" fmla="*/ 178194 h 2832735"/>
                <a:gd name="connsiteX427" fmla="*/ 1147257 w 4562162"/>
                <a:gd name="connsiteY427" fmla="*/ 183423 h 2832735"/>
                <a:gd name="connsiteX428" fmla="*/ 1153677 w 4562162"/>
                <a:gd name="connsiteY428" fmla="*/ 193310 h 2832735"/>
                <a:gd name="connsiteX429" fmla="*/ 1160145 w 4562162"/>
                <a:gd name="connsiteY429" fmla="*/ 201597 h 2832735"/>
                <a:gd name="connsiteX430" fmla="*/ 1165107 w 4562162"/>
                <a:gd name="connsiteY430" fmla="*/ 204121 h 2832735"/>
                <a:gd name="connsiteX431" fmla="*/ 1170079 w 4562162"/>
                <a:gd name="connsiteY431" fmla="*/ 203711 h 2832735"/>
                <a:gd name="connsiteX432" fmla="*/ 1201474 w 4562162"/>
                <a:gd name="connsiteY432" fmla="*/ 194529 h 2832735"/>
                <a:gd name="connsiteX433" fmla="*/ 1213485 w 4562162"/>
                <a:gd name="connsiteY433" fmla="*/ 183937 h 2832735"/>
                <a:gd name="connsiteX434" fmla="*/ 1225239 w 4562162"/>
                <a:gd name="connsiteY434" fmla="*/ 165087 h 2832735"/>
                <a:gd name="connsiteX435" fmla="*/ 1223486 w 4562162"/>
                <a:gd name="connsiteY435" fmla="*/ 158744 h 2832735"/>
                <a:gd name="connsiteX436" fmla="*/ 1223172 w 4562162"/>
                <a:gd name="connsiteY436" fmla="*/ 151895 h 2832735"/>
                <a:gd name="connsiteX437" fmla="*/ 1223763 w 4562162"/>
                <a:gd name="connsiteY437" fmla="*/ 143561 h 2832735"/>
                <a:gd name="connsiteX438" fmla="*/ 1221829 w 4562162"/>
                <a:gd name="connsiteY438" fmla="*/ 136731 h 2832735"/>
                <a:gd name="connsiteX439" fmla="*/ 1218143 w 4562162"/>
                <a:gd name="connsiteY439" fmla="*/ 128483 h 2832735"/>
                <a:gd name="connsiteX440" fmla="*/ 1214295 w 4562162"/>
                <a:gd name="connsiteY440" fmla="*/ 124063 h 2832735"/>
                <a:gd name="connsiteX441" fmla="*/ 1208256 w 4562162"/>
                <a:gd name="connsiteY441" fmla="*/ 119215 h 2832735"/>
                <a:gd name="connsiteX442" fmla="*/ 1202198 w 4562162"/>
                <a:gd name="connsiteY442" fmla="*/ 118996 h 2832735"/>
                <a:gd name="connsiteX443" fmla="*/ 1195111 w 4562162"/>
                <a:gd name="connsiteY443" fmla="*/ 123063 h 2832735"/>
                <a:gd name="connsiteX444" fmla="*/ 1193663 w 4562162"/>
                <a:gd name="connsiteY444" fmla="*/ 128407 h 2832735"/>
                <a:gd name="connsiteX445" fmla="*/ 1192444 w 4562162"/>
                <a:gd name="connsiteY445" fmla="*/ 135007 h 2832735"/>
                <a:gd name="connsiteX446" fmla="*/ 1191254 w 4562162"/>
                <a:gd name="connsiteY446" fmla="*/ 147171 h 2832735"/>
                <a:gd name="connsiteX447" fmla="*/ 1189377 w 4562162"/>
                <a:gd name="connsiteY447" fmla="*/ 153572 h 2832735"/>
                <a:gd name="connsiteX448" fmla="*/ 1182967 w 4562162"/>
                <a:gd name="connsiteY448" fmla="*/ 156505 h 2832735"/>
                <a:gd name="connsiteX449" fmla="*/ 1176518 w 4562162"/>
                <a:gd name="connsiteY449" fmla="*/ 156543 h 2832735"/>
                <a:gd name="connsiteX450" fmla="*/ 1163174 w 4562162"/>
                <a:gd name="connsiteY450" fmla="*/ 158944 h 2832735"/>
                <a:gd name="connsiteX451" fmla="*/ 965578 w 4562162"/>
                <a:gd name="connsiteY451" fmla="*/ 299161 h 2832735"/>
                <a:gd name="connsiteX452" fmla="*/ 967921 w 4562162"/>
                <a:gd name="connsiteY452" fmla="*/ 301895 h 2832735"/>
                <a:gd name="connsiteX453" fmla="*/ 978322 w 4562162"/>
                <a:gd name="connsiteY453" fmla="*/ 303552 h 2832735"/>
                <a:gd name="connsiteX454" fmla="*/ 999344 w 4562162"/>
                <a:gd name="connsiteY454" fmla="*/ 304324 h 2832735"/>
                <a:gd name="connsiteX455" fmla="*/ 1001839 w 4562162"/>
                <a:gd name="connsiteY455" fmla="*/ 300723 h 2832735"/>
                <a:gd name="connsiteX456" fmla="*/ 1001639 w 4562162"/>
                <a:gd name="connsiteY456" fmla="*/ 293770 h 2832735"/>
                <a:gd name="connsiteX457" fmla="*/ 1002878 w 4562162"/>
                <a:gd name="connsiteY457" fmla="*/ 285226 h 2832735"/>
                <a:gd name="connsiteX458" fmla="*/ 1002982 w 4562162"/>
                <a:gd name="connsiteY458" fmla="*/ 265805 h 2832735"/>
                <a:gd name="connsiteX459" fmla="*/ 1001811 w 4562162"/>
                <a:gd name="connsiteY459" fmla="*/ 260404 h 2832735"/>
                <a:gd name="connsiteX460" fmla="*/ 998220 w 4562162"/>
                <a:gd name="connsiteY460" fmla="*/ 257966 h 2832735"/>
                <a:gd name="connsiteX461" fmla="*/ 991876 w 4562162"/>
                <a:gd name="connsiteY461" fmla="*/ 258432 h 2832735"/>
                <a:gd name="connsiteX462" fmla="*/ 990486 w 4562162"/>
                <a:gd name="connsiteY462" fmla="*/ 263681 h 2832735"/>
                <a:gd name="connsiteX463" fmla="*/ 973626 w 4562162"/>
                <a:gd name="connsiteY463" fmla="*/ 261928 h 2832735"/>
                <a:gd name="connsiteX464" fmla="*/ 972693 w 4562162"/>
                <a:gd name="connsiteY464" fmla="*/ 265309 h 2832735"/>
                <a:gd name="connsiteX465" fmla="*/ 973293 w 4562162"/>
                <a:gd name="connsiteY465" fmla="*/ 283664 h 2832735"/>
                <a:gd name="connsiteX466" fmla="*/ 971426 w 4562162"/>
                <a:gd name="connsiteY466" fmla="*/ 290036 h 2832735"/>
                <a:gd name="connsiteX467" fmla="*/ 965578 w 4562162"/>
                <a:gd name="connsiteY467" fmla="*/ 299161 h 2832735"/>
                <a:gd name="connsiteX468" fmla="*/ 951443 w 4562162"/>
                <a:gd name="connsiteY468" fmla="*/ 280054 h 2832735"/>
                <a:gd name="connsiteX469" fmla="*/ 959053 w 4562162"/>
                <a:gd name="connsiteY469" fmla="*/ 272634 h 2832735"/>
                <a:gd name="connsiteX470" fmla="*/ 957853 w 4562162"/>
                <a:gd name="connsiteY470" fmla="*/ 268129 h 2832735"/>
                <a:gd name="connsiteX471" fmla="*/ 955672 w 4562162"/>
                <a:gd name="connsiteY471" fmla="*/ 265681 h 2832735"/>
                <a:gd name="connsiteX472" fmla="*/ 952652 w 4562162"/>
                <a:gd name="connsiteY472" fmla="*/ 264462 h 2832735"/>
                <a:gd name="connsiteX473" fmla="*/ 948680 w 4562162"/>
                <a:gd name="connsiteY473" fmla="*/ 269196 h 2832735"/>
                <a:gd name="connsiteX474" fmla="*/ 945689 w 4562162"/>
                <a:gd name="connsiteY474" fmla="*/ 275387 h 2832735"/>
                <a:gd name="connsiteX475" fmla="*/ 947528 w 4562162"/>
                <a:gd name="connsiteY475" fmla="*/ 279806 h 2832735"/>
                <a:gd name="connsiteX476" fmla="*/ 951443 w 4562162"/>
                <a:gd name="connsiteY476" fmla="*/ 280054 h 2832735"/>
                <a:gd name="connsiteX477" fmla="*/ 1055751 w 4562162"/>
                <a:gd name="connsiteY477" fmla="*/ 102518 h 2832735"/>
                <a:gd name="connsiteX478" fmla="*/ 1061523 w 4562162"/>
                <a:gd name="connsiteY478" fmla="*/ 100232 h 2832735"/>
                <a:gd name="connsiteX479" fmla="*/ 1063171 w 4562162"/>
                <a:gd name="connsiteY479" fmla="*/ 96717 h 2832735"/>
                <a:gd name="connsiteX480" fmla="*/ 1060656 w 4562162"/>
                <a:gd name="connsiteY480" fmla="*/ 89430 h 2832735"/>
                <a:gd name="connsiteX481" fmla="*/ 1055160 w 4562162"/>
                <a:gd name="connsiteY481" fmla="*/ 83791 h 2832735"/>
                <a:gd name="connsiteX482" fmla="*/ 1049960 w 4562162"/>
                <a:gd name="connsiteY482" fmla="*/ 84839 h 2832735"/>
                <a:gd name="connsiteX483" fmla="*/ 1043388 w 4562162"/>
                <a:gd name="connsiteY483" fmla="*/ 90449 h 2832735"/>
                <a:gd name="connsiteX484" fmla="*/ 1042740 w 4562162"/>
                <a:gd name="connsiteY484" fmla="*/ 94555 h 2832735"/>
                <a:gd name="connsiteX485" fmla="*/ 1045654 w 4562162"/>
                <a:gd name="connsiteY485" fmla="*/ 98755 h 2832735"/>
                <a:gd name="connsiteX486" fmla="*/ 1055751 w 4562162"/>
                <a:gd name="connsiteY486" fmla="*/ 102518 h 2832735"/>
                <a:gd name="connsiteX487" fmla="*/ 1031500 w 4562162"/>
                <a:gd name="connsiteY487" fmla="*/ 137036 h 2832735"/>
                <a:gd name="connsiteX488" fmla="*/ 1029157 w 4562162"/>
                <a:gd name="connsiteY488" fmla="*/ 133636 h 2832735"/>
                <a:gd name="connsiteX489" fmla="*/ 1027757 w 4562162"/>
                <a:gd name="connsiteY489" fmla="*/ 132912 h 2832735"/>
                <a:gd name="connsiteX490" fmla="*/ 1017241 w 4562162"/>
                <a:gd name="connsiteY490" fmla="*/ 147885 h 2832735"/>
                <a:gd name="connsiteX491" fmla="*/ 1010669 w 4562162"/>
                <a:gd name="connsiteY491" fmla="*/ 145275 h 2832735"/>
                <a:gd name="connsiteX492" fmla="*/ 1005344 w 4562162"/>
                <a:gd name="connsiteY492" fmla="*/ 150371 h 2832735"/>
                <a:gd name="connsiteX493" fmla="*/ 1010535 w 4562162"/>
                <a:gd name="connsiteY493" fmla="*/ 167726 h 2832735"/>
                <a:gd name="connsiteX494" fmla="*/ 1019747 w 4562162"/>
                <a:gd name="connsiteY494" fmla="*/ 172126 h 2832735"/>
                <a:gd name="connsiteX495" fmla="*/ 1024776 w 4562162"/>
                <a:gd name="connsiteY495" fmla="*/ 188195 h 2832735"/>
                <a:gd name="connsiteX496" fmla="*/ 1034072 w 4562162"/>
                <a:gd name="connsiteY496" fmla="*/ 192948 h 2832735"/>
                <a:gd name="connsiteX497" fmla="*/ 1043597 w 4562162"/>
                <a:gd name="connsiteY497" fmla="*/ 192434 h 2832735"/>
                <a:gd name="connsiteX498" fmla="*/ 1049417 w 4562162"/>
                <a:gd name="connsiteY498" fmla="*/ 190529 h 2832735"/>
                <a:gd name="connsiteX499" fmla="*/ 1051312 w 4562162"/>
                <a:gd name="connsiteY499" fmla="*/ 181785 h 2832735"/>
                <a:gd name="connsiteX500" fmla="*/ 1050560 w 4562162"/>
                <a:gd name="connsiteY500" fmla="*/ 170688 h 2832735"/>
                <a:gd name="connsiteX501" fmla="*/ 1048226 w 4562162"/>
                <a:gd name="connsiteY501" fmla="*/ 164602 h 2832735"/>
                <a:gd name="connsiteX502" fmla="*/ 1046797 w 4562162"/>
                <a:gd name="connsiteY502" fmla="*/ 154838 h 2832735"/>
                <a:gd name="connsiteX503" fmla="*/ 1043073 w 4562162"/>
                <a:gd name="connsiteY503" fmla="*/ 146161 h 2832735"/>
                <a:gd name="connsiteX504" fmla="*/ 1040006 w 4562162"/>
                <a:gd name="connsiteY504" fmla="*/ 142704 h 2832735"/>
                <a:gd name="connsiteX505" fmla="*/ 1031500 w 4562162"/>
                <a:gd name="connsiteY505" fmla="*/ 137036 h 2832735"/>
                <a:gd name="connsiteX506" fmla="*/ 1061342 w 4562162"/>
                <a:gd name="connsiteY506" fmla="*/ 217246 h 2832735"/>
                <a:gd name="connsiteX507" fmla="*/ 1060856 w 4562162"/>
                <a:gd name="connsiteY507" fmla="*/ 224619 h 2832735"/>
                <a:gd name="connsiteX508" fmla="*/ 1061295 w 4562162"/>
                <a:gd name="connsiteY508" fmla="*/ 232943 h 2832735"/>
                <a:gd name="connsiteX509" fmla="*/ 1062418 w 4562162"/>
                <a:gd name="connsiteY509" fmla="*/ 235620 h 2832735"/>
                <a:gd name="connsiteX510" fmla="*/ 1070534 w 4562162"/>
                <a:gd name="connsiteY510" fmla="*/ 247526 h 2832735"/>
                <a:gd name="connsiteX511" fmla="*/ 1077220 w 4562162"/>
                <a:gd name="connsiteY511" fmla="*/ 245145 h 2832735"/>
                <a:gd name="connsiteX512" fmla="*/ 1087336 w 4562162"/>
                <a:gd name="connsiteY512" fmla="*/ 237344 h 2832735"/>
                <a:gd name="connsiteX513" fmla="*/ 1099204 w 4562162"/>
                <a:gd name="connsiteY513" fmla="*/ 246983 h 2832735"/>
                <a:gd name="connsiteX514" fmla="*/ 1107996 w 4562162"/>
                <a:gd name="connsiteY514" fmla="*/ 249565 h 2832735"/>
                <a:gd name="connsiteX515" fmla="*/ 1114244 w 4562162"/>
                <a:gd name="connsiteY515" fmla="*/ 235677 h 2832735"/>
                <a:gd name="connsiteX516" fmla="*/ 1122597 w 4562162"/>
                <a:gd name="connsiteY516" fmla="*/ 230772 h 2832735"/>
                <a:gd name="connsiteX517" fmla="*/ 1124826 w 4562162"/>
                <a:gd name="connsiteY517" fmla="*/ 222399 h 2832735"/>
                <a:gd name="connsiteX518" fmla="*/ 1127179 w 4562162"/>
                <a:gd name="connsiteY518" fmla="*/ 219999 h 2832735"/>
                <a:gd name="connsiteX519" fmla="*/ 1135370 w 4562162"/>
                <a:gd name="connsiteY519" fmla="*/ 217399 h 2832735"/>
                <a:gd name="connsiteX520" fmla="*/ 1136409 w 4562162"/>
                <a:gd name="connsiteY520" fmla="*/ 206416 h 2832735"/>
                <a:gd name="connsiteX521" fmla="*/ 1138475 w 4562162"/>
                <a:gd name="connsiteY521" fmla="*/ 198720 h 2832735"/>
                <a:gd name="connsiteX522" fmla="*/ 1139437 w 4562162"/>
                <a:gd name="connsiteY522" fmla="*/ 188033 h 2832735"/>
                <a:gd name="connsiteX523" fmla="*/ 1137838 w 4562162"/>
                <a:gd name="connsiteY523" fmla="*/ 181280 h 2832735"/>
                <a:gd name="connsiteX524" fmla="*/ 1136094 w 4562162"/>
                <a:gd name="connsiteY524" fmla="*/ 175927 h 2832735"/>
                <a:gd name="connsiteX525" fmla="*/ 1129350 w 4562162"/>
                <a:gd name="connsiteY525" fmla="*/ 172669 h 2832735"/>
                <a:gd name="connsiteX526" fmla="*/ 1122588 w 4562162"/>
                <a:gd name="connsiteY526" fmla="*/ 171479 h 2832735"/>
                <a:gd name="connsiteX527" fmla="*/ 1114987 w 4562162"/>
                <a:gd name="connsiteY527" fmla="*/ 176594 h 2832735"/>
                <a:gd name="connsiteX528" fmla="*/ 1101804 w 4562162"/>
                <a:gd name="connsiteY528" fmla="*/ 182661 h 2832735"/>
                <a:gd name="connsiteX529" fmla="*/ 1092755 w 4562162"/>
                <a:gd name="connsiteY529" fmla="*/ 186395 h 2832735"/>
                <a:gd name="connsiteX530" fmla="*/ 1087317 w 4562162"/>
                <a:gd name="connsiteY530" fmla="*/ 186861 h 2832735"/>
                <a:gd name="connsiteX531" fmla="*/ 1086164 w 4562162"/>
                <a:gd name="connsiteY531" fmla="*/ 180775 h 2832735"/>
                <a:gd name="connsiteX532" fmla="*/ 1082411 w 4562162"/>
                <a:gd name="connsiteY532" fmla="*/ 178956 h 2832735"/>
                <a:gd name="connsiteX533" fmla="*/ 1072286 w 4562162"/>
                <a:gd name="connsiteY533" fmla="*/ 181013 h 2832735"/>
                <a:gd name="connsiteX534" fmla="*/ 1068981 w 4562162"/>
                <a:gd name="connsiteY534" fmla="*/ 184337 h 2832735"/>
                <a:gd name="connsiteX535" fmla="*/ 1067838 w 4562162"/>
                <a:gd name="connsiteY535" fmla="*/ 189843 h 2832735"/>
                <a:gd name="connsiteX536" fmla="*/ 1066390 w 4562162"/>
                <a:gd name="connsiteY536" fmla="*/ 192691 h 2832735"/>
                <a:gd name="connsiteX537" fmla="*/ 1063485 w 4562162"/>
                <a:gd name="connsiteY537" fmla="*/ 201654 h 2832735"/>
                <a:gd name="connsiteX538" fmla="*/ 1061342 w 4562162"/>
                <a:gd name="connsiteY538" fmla="*/ 217246 h 2832735"/>
                <a:gd name="connsiteX539" fmla="*/ 1070181 w 4562162"/>
                <a:gd name="connsiteY539" fmla="*/ 1409938 h 2832735"/>
                <a:gd name="connsiteX540" fmla="*/ 1072525 w 4562162"/>
                <a:gd name="connsiteY540" fmla="*/ 1411081 h 2832735"/>
                <a:gd name="connsiteX541" fmla="*/ 1074877 w 4562162"/>
                <a:gd name="connsiteY541" fmla="*/ 1411891 h 2832735"/>
                <a:gd name="connsiteX542" fmla="*/ 1077735 w 4562162"/>
                <a:gd name="connsiteY542" fmla="*/ 1411786 h 2832735"/>
                <a:gd name="connsiteX543" fmla="*/ 1080582 w 4562162"/>
                <a:gd name="connsiteY543" fmla="*/ 1410243 h 2832735"/>
                <a:gd name="connsiteX544" fmla="*/ 1085650 w 4562162"/>
                <a:gd name="connsiteY544" fmla="*/ 1412500 h 2832735"/>
                <a:gd name="connsiteX545" fmla="*/ 1088631 w 4562162"/>
                <a:gd name="connsiteY545" fmla="*/ 1410376 h 2832735"/>
                <a:gd name="connsiteX546" fmla="*/ 1091651 w 4562162"/>
                <a:gd name="connsiteY546" fmla="*/ 1409557 h 2832735"/>
                <a:gd name="connsiteX547" fmla="*/ 1092642 w 4562162"/>
                <a:gd name="connsiteY547" fmla="*/ 1404328 h 2832735"/>
                <a:gd name="connsiteX548" fmla="*/ 1092736 w 4562162"/>
                <a:gd name="connsiteY548" fmla="*/ 1397213 h 2832735"/>
                <a:gd name="connsiteX549" fmla="*/ 1091936 w 4562162"/>
                <a:gd name="connsiteY549" fmla="*/ 1393374 h 2832735"/>
                <a:gd name="connsiteX550" fmla="*/ 1090384 w 4562162"/>
                <a:gd name="connsiteY550" fmla="*/ 1391231 h 2832735"/>
                <a:gd name="connsiteX551" fmla="*/ 1084497 w 4562162"/>
                <a:gd name="connsiteY551" fmla="*/ 1386507 h 2832735"/>
                <a:gd name="connsiteX552" fmla="*/ 1078716 w 4562162"/>
                <a:gd name="connsiteY552" fmla="*/ 1379811 h 2832735"/>
                <a:gd name="connsiteX553" fmla="*/ 1070181 w 4562162"/>
                <a:gd name="connsiteY553" fmla="*/ 1372838 h 2832735"/>
                <a:gd name="connsiteX554" fmla="*/ 1067314 w 4562162"/>
                <a:gd name="connsiteY554" fmla="*/ 1368733 h 2832735"/>
                <a:gd name="connsiteX555" fmla="*/ 1064552 w 4562162"/>
                <a:gd name="connsiteY555" fmla="*/ 1363828 h 2832735"/>
                <a:gd name="connsiteX556" fmla="*/ 1061456 w 4562162"/>
                <a:gd name="connsiteY556" fmla="*/ 1359808 h 2832735"/>
                <a:gd name="connsiteX557" fmla="*/ 1055532 w 4562162"/>
                <a:gd name="connsiteY557" fmla="*/ 1353798 h 2832735"/>
                <a:gd name="connsiteX558" fmla="*/ 1054455 w 4562162"/>
                <a:gd name="connsiteY558" fmla="*/ 1351931 h 2832735"/>
                <a:gd name="connsiteX559" fmla="*/ 1053313 w 4562162"/>
                <a:gd name="connsiteY559" fmla="*/ 1351560 h 2832735"/>
                <a:gd name="connsiteX560" fmla="*/ 1047674 w 4562162"/>
                <a:gd name="connsiteY560" fmla="*/ 1354131 h 2832735"/>
                <a:gd name="connsiteX561" fmla="*/ 1044568 w 4562162"/>
                <a:gd name="connsiteY561" fmla="*/ 1359970 h 2832735"/>
                <a:gd name="connsiteX562" fmla="*/ 1042892 w 4562162"/>
                <a:gd name="connsiteY562" fmla="*/ 1360665 h 2832735"/>
                <a:gd name="connsiteX563" fmla="*/ 1040330 w 4562162"/>
                <a:gd name="connsiteY563" fmla="*/ 1363256 h 2832735"/>
                <a:gd name="connsiteX564" fmla="*/ 1039073 w 4562162"/>
                <a:gd name="connsiteY564" fmla="*/ 1367333 h 2832735"/>
                <a:gd name="connsiteX565" fmla="*/ 1041616 w 4562162"/>
                <a:gd name="connsiteY565" fmla="*/ 1376096 h 2832735"/>
                <a:gd name="connsiteX566" fmla="*/ 1042616 w 4562162"/>
                <a:gd name="connsiteY566" fmla="*/ 1378182 h 2832735"/>
                <a:gd name="connsiteX567" fmla="*/ 1043378 w 4562162"/>
                <a:gd name="connsiteY567" fmla="*/ 1381411 h 2832735"/>
                <a:gd name="connsiteX568" fmla="*/ 1044607 w 4562162"/>
                <a:gd name="connsiteY568" fmla="*/ 1384306 h 2832735"/>
                <a:gd name="connsiteX569" fmla="*/ 1051893 w 4562162"/>
                <a:gd name="connsiteY569" fmla="*/ 1396651 h 2832735"/>
                <a:gd name="connsiteX570" fmla="*/ 1053265 w 4562162"/>
                <a:gd name="connsiteY570" fmla="*/ 1397394 h 2832735"/>
                <a:gd name="connsiteX571" fmla="*/ 1055370 w 4562162"/>
                <a:gd name="connsiteY571" fmla="*/ 1395251 h 2832735"/>
                <a:gd name="connsiteX572" fmla="*/ 1057027 w 4562162"/>
                <a:gd name="connsiteY572" fmla="*/ 1394384 h 2832735"/>
                <a:gd name="connsiteX573" fmla="*/ 1060342 w 4562162"/>
                <a:gd name="connsiteY573" fmla="*/ 1396203 h 2832735"/>
                <a:gd name="connsiteX574" fmla="*/ 1063371 w 4562162"/>
                <a:gd name="connsiteY574" fmla="*/ 1396822 h 2832735"/>
                <a:gd name="connsiteX575" fmla="*/ 1066609 w 4562162"/>
                <a:gd name="connsiteY575" fmla="*/ 1398699 h 2832735"/>
                <a:gd name="connsiteX576" fmla="*/ 1068714 w 4562162"/>
                <a:gd name="connsiteY576" fmla="*/ 1404538 h 2832735"/>
                <a:gd name="connsiteX577" fmla="*/ 1068628 w 4562162"/>
                <a:gd name="connsiteY577" fmla="*/ 1408567 h 2832735"/>
                <a:gd name="connsiteX578" fmla="*/ 1070181 w 4562162"/>
                <a:gd name="connsiteY578" fmla="*/ 1409938 h 2832735"/>
                <a:gd name="connsiteX579" fmla="*/ 1218819 w 4562162"/>
                <a:gd name="connsiteY579" fmla="*/ 778126 h 2832735"/>
                <a:gd name="connsiteX580" fmla="*/ 1215494 w 4562162"/>
                <a:gd name="connsiteY580" fmla="*/ 778469 h 2832735"/>
                <a:gd name="connsiteX581" fmla="*/ 1212199 w 4562162"/>
                <a:gd name="connsiteY581" fmla="*/ 779888 h 2832735"/>
                <a:gd name="connsiteX582" fmla="*/ 1205722 w 4562162"/>
                <a:gd name="connsiteY582" fmla="*/ 786536 h 2832735"/>
                <a:gd name="connsiteX583" fmla="*/ 1199188 w 4562162"/>
                <a:gd name="connsiteY583" fmla="*/ 791975 h 2832735"/>
                <a:gd name="connsiteX584" fmla="*/ 1174137 w 4562162"/>
                <a:gd name="connsiteY584" fmla="*/ 799748 h 2832735"/>
                <a:gd name="connsiteX585" fmla="*/ 1159297 w 4562162"/>
                <a:gd name="connsiteY585" fmla="*/ 807949 h 2832735"/>
                <a:gd name="connsiteX586" fmla="*/ 1154239 w 4562162"/>
                <a:gd name="connsiteY586" fmla="*/ 806987 h 2832735"/>
                <a:gd name="connsiteX587" fmla="*/ 1145924 w 4562162"/>
                <a:gd name="connsiteY587" fmla="*/ 808634 h 2832735"/>
                <a:gd name="connsiteX588" fmla="*/ 1139676 w 4562162"/>
                <a:gd name="connsiteY588" fmla="*/ 807387 h 2832735"/>
                <a:gd name="connsiteX589" fmla="*/ 1127646 w 4562162"/>
                <a:gd name="connsiteY589" fmla="*/ 801824 h 2832735"/>
                <a:gd name="connsiteX590" fmla="*/ 1121826 w 4562162"/>
                <a:gd name="connsiteY590" fmla="*/ 800986 h 2832735"/>
                <a:gd name="connsiteX591" fmla="*/ 1111996 w 4562162"/>
                <a:gd name="connsiteY591" fmla="*/ 802843 h 2832735"/>
                <a:gd name="connsiteX592" fmla="*/ 1110806 w 4562162"/>
                <a:gd name="connsiteY592" fmla="*/ 803796 h 2832735"/>
                <a:gd name="connsiteX593" fmla="*/ 1107519 w 4562162"/>
                <a:gd name="connsiteY593" fmla="*/ 808358 h 2832735"/>
                <a:gd name="connsiteX594" fmla="*/ 1107595 w 4562162"/>
                <a:gd name="connsiteY594" fmla="*/ 815511 h 2832735"/>
                <a:gd name="connsiteX595" fmla="*/ 1108053 w 4562162"/>
                <a:gd name="connsiteY595" fmla="*/ 820998 h 2832735"/>
                <a:gd name="connsiteX596" fmla="*/ 1106548 w 4562162"/>
                <a:gd name="connsiteY596" fmla="*/ 824398 h 2832735"/>
                <a:gd name="connsiteX597" fmla="*/ 1105062 w 4562162"/>
                <a:gd name="connsiteY597" fmla="*/ 826399 h 2832735"/>
                <a:gd name="connsiteX598" fmla="*/ 1101290 w 4562162"/>
                <a:gd name="connsiteY598" fmla="*/ 826675 h 2832735"/>
                <a:gd name="connsiteX599" fmla="*/ 1099404 w 4562162"/>
                <a:gd name="connsiteY599" fmla="*/ 822760 h 2832735"/>
                <a:gd name="connsiteX600" fmla="*/ 1096080 w 4562162"/>
                <a:gd name="connsiteY600" fmla="*/ 822246 h 2832735"/>
                <a:gd name="connsiteX601" fmla="*/ 1087336 w 4562162"/>
                <a:gd name="connsiteY601" fmla="*/ 823627 h 2832735"/>
                <a:gd name="connsiteX602" fmla="*/ 1083040 w 4562162"/>
                <a:gd name="connsiteY602" fmla="*/ 826922 h 2832735"/>
                <a:gd name="connsiteX603" fmla="*/ 1080849 w 4562162"/>
                <a:gd name="connsiteY603" fmla="*/ 836076 h 2832735"/>
                <a:gd name="connsiteX604" fmla="*/ 1074048 w 4562162"/>
                <a:gd name="connsiteY604" fmla="*/ 840257 h 2832735"/>
                <a:gd name="connsiteX605" fmla="*/ 1062409 w 4562162"/>
                <a:gd name="connsiteY605" fmla="*/ 844525 h 2832735"/>
                <a:gd name="connsiteX606" fmla="*/ 1056094 w 4562162"/>
                <a:gd name="connsiteY606" fmla="*/ 848182 h 2832735"/>
                <a:gd name="connsiteX607" fmla="*/ 1053008 w 4562162"/>
                <a:gd name="connsiteY607" fmla="*/ 848392 h 2832735"/>
                <a:gd name="connsiteX608" fmla="*/ 1049979 w 4562162"/>
                <a:gd name="connsiteY608" fmla="*/ 850249 h 2832735"/>
                <a:gd name="connsiteX609" fmla="*/ 1043864 w 4562162"/>
                <a:gd name="connsiteY609" fmla="*/ 858755 h 2832735"/>
                <a:gd name="connsiteX610" fmla="*/ 1037606 w 4562162"/>
                <a:gd name="connsiteY610" fmla="*/ 864946 h 2832735"/>
                <a:gd name="connsiteX611" fmla="*/ 1027976 w 4562162"/>
                <a:gd name="connsiteY611" fmla="*/ 871080 h 2832735"/>
                <a:gd name="connsiteX612" fmla="*/ 1028357 w 4562162"/>
                <a:gd name="connsiteY612" fmla="*/ 875833 h 2832735"/>
                <a:gd name="connsiteX613" fmla="*/ 1028919 w 4562162"/>
                <a:gd name="connsiteY613" fmla="*/ 878672 h 2832735"/>
                <a:gd name="connsiteX614" fmla="*/ 1020632 w 4562162"/>
                <a:gd name="connsiteY614" fmla="*/ 887863 h 2832735"/>
                <a:gd name="connsiteX615" fmla="*/ 1018622 w 4562162"/>
                <a:gd name="connsiteY615" fmla="*/ 893426 h 2832735"/>
                <a:gd name="connsiteX616" fmla="*/ 1016565 w 4562162"/>
                <a:gd name="connsiteY616" fmla="*/ 903827 h 2832735"/>
                <a:gd name="connsiteX617" fmla="*/ 1015908 w 4562162"/>
                <a:gd name="connsiteY617" fmla="*/ 905427 h 2832735"/>
                <a:gd name="connsiteX618" fmla="*/ 1007764 w 4562162"/>
                <a:gd name="connsiteY618" fmla="*/ 902046 h 2832735"/>
                <a:gd name="connsiteX619" fmla="*/ 1002030 w 4562162"/>
                <a:gd name="connsiteY619" fmla="*/ 900922 h 2832735"/>
                <a:gd name="connsiteX620" fmla="*/ 999411 w 4562162"/>
                <a:gd name="connsiteY620" fmla="*/ 901846 h 2832735"/>
                <a:gd name="connsiteX621" fmla="*/ 995534 w 4562162"/>
                <a:gd name="connsiteY621" fmla="*/ 904351 h 2832735"/>
                <a:gd name="connsiteX622" fmla="*/ 994600 w 4562162"/>
                <a:gd name="connsiteY622" fmla="*/ 906780 h 2832735"/>
                <a:gd name="connsiteX623" fmla="*/ 995134 w 4562162"/>
                <a:gd name="connsiteY623" fmla="*/ 912124 h 2832735"/>
                <a:gd name="connsiteX624" fmla="*/ 996391 w 4562162"/>
                <a:gd name="connsiteY624" fmla="*/ 915619 h 2832735"/>
                <a:gd name="connsiteX625" fmla="*/ 988219 w 4562162"/>
                <a:gd name="connsiteY625" fmla="*/ 930926 h 2832735"/>
                <a:gd name="connsiteX626" fmla="*/ 985942 w 4562162"/>
                <a:gd name="connsiteY626" fmla="*/ 931097 h 2832735"/>
                <a:gd name="connsiteX627" fmla="*/ 983370 w 4562162"/>
                <a:gd name="connsiteY627" fmla="*/ 926716 h 2832735"/>
                <a:gd name="connsiteX628" fmla="*/ 980684 w 4562162"/>
                <a:gd name="connsiteY628" fmla="*/ 923992 h 2832735"/>
                <a:gd name="connsiteX629" fmla="*/ 977312 w 4562162"/>
                <a:gd name="connsiteY629" fmla="*/ 921668 h 2832735"/>
                <a:gd name="connsiteX630" fmla="*/ 973931 w 4562162"/>
                <a:gd name="connsiteY630" fmla="*/ 920867 h 2832735"/>
                <a:gd name="connsiteX631" fmla="*/ 970864 w 4562162"/>
                <a:gd name="connsiteY631" fmla="*/ 923573 h 2832735"/>
                <a:gd name="connsiteX632" fmla="*/ 967902 w 4562162"/>
                <a:gd name="connsiteY632" fmla="*/ 928107 h 2832735"/>
                <a:gd name="connsiteX633" fmla="*/ 968197 w 4562162"/>
                <a:gd name="connsiteY633" fmla="*/ 931669 h 2832735"/>
                <a:gd name="connsiteX634" fmla="*/ 969311 w 4562162"/>
                <a:gd name="connsiteY634" fmla="*/ 934984 h 2832735"/>
                <a:gd name="connsiteX635" fmla="*/ 972921 w 4562162"/>
                <a:gd name="connsiteY635" fmla="*/ 940708 h 2832735"/>
                <a:gd name="connsiteX636" fmla="*/ 982066 w 4562162"/>
                <a:gd name="connsiteY636" fmla="*/ 939670 h 2832735"/>
                <a:gd name="connsiteX637" fmla="*/ 984428 w 4562162"/>
                <a:gd name="connsiteY637" fmla="*/ 943851 h 2832735"/>
                <a:gd name="connsiteX638" fmla="*/ 986304 w 4562162"/>
                <a:gd name="connsiteY638" fmla="*/ 945480 h 2832735"/>
                <a:gd name="connsiteX639" fmla="*/ 978798 w 4562162"/>
                <a:gd name="connsiteY639" fmla="*/ 951605 h 2832735"/>
                <a:gd name="connsiteX640" fmla="*/ 970664 w 4562162"/>
                <a:gd name="connsiteY640" fmla="*/ 961968 h 2832735"/>
                <a:gd name="connsiteX641" fmla="*/ 963882 w 4562162"/>
                <a:gd name="connsiteY641" fmla="*/ 976141 h 2832735"/>
                <a:gd name="connsiteX642" fmla="*/ 961806 w 4562162"/>
                <a:gd name="connsiteY642" fmla="*/ 979027 h 2832735"/>
                <a:gd name="connsiteX643" fmla="*/ 962558 w 4562162"/>
                <a:gd name="connsiteY643" fmla="*/ 982771 h 2832735"/>
                <a:gd name="connsiteX644" fmla="*/ 963930 w 4562162"/>
                <a:gd name="connsiteY644" fmla="*/ 986228 h 2832735"/>
                <a:gd name="connsiteX645" fmla="*/ 966340 w 4562162"/>
                <a:gd name="connsiteY645" fmla="*/ 987723 h 2832735"/>
                <a:gd name="connsiteX646" fmla="*/ 971569 w 4562162"/>
                <a:gd name="connsiteY646" fmla="*/ 987628 h 2832735"/>
                <a:gd name="connsiteX647" fmla="*/ 976646 w 4562162"/>
                <a:gd name="connsiteY647" fmla="*/ 992238 h 2832735"/>
                <a:gd name="connsiteX648" fmla="*/ 975074 w 4562162"/>
                <a:gd name="connsiteY648" fmla="*/ 993715 h 2832735"/>
                <a:gd name="connsiteX649" fmla="*/ 957376 w 4562162"/>
                <a:gd name="connsiteY649" fmla="*/ 998220 h 2832735"/>
                <a:gd name="connsiteX650" fmla="*/ 955367 w 4562162"/>
                <a:gd name="connsiteY650" fmla="*/ 999858 h 2832735"/>
                <a:gd name="connsiteX651" fmla="*/ 946852 w 4562162"/>
                <a:gd name="connsiteY651" fmla="*/ 1022871 h 2832735"/>
                <a:gd name="connsiteX652" fmla="*/ 944118 w 4562162"/>
                <a:gd name="connsiteY652" fmla="*/ 1028500 h 2832735"/>
                <a:gd name="connsiteX653" fmla="*/ 941737 w 4562162"/>
                <a:gd name="connsiteY653" fmla="*/ 1031758 h 2832735"/>
                <a:gd name="connsiteX654" fmla="*/ 939127 w 4562162"/>
                <a:gd name="connsiteY654" fmla="*/ 1037768 h 2832735"/>
                <a:gd name="connsiteX655" fmla="*/ 936698 w 4562162"/>
                <a:gd name="connsiteY655" fmla="*/ 1044978 h 2832735"/>
                <a:gd name="connsiteX656" fmla="*/ 935707 w 4562162"/>
                <a:gd name="connsiteY656" fmla="*/ 1045778 h 2832735"/>
                <a:gd name="connsiteX657" fmla="*/ 929850 w 4562162"/>
                <a:gd name="connsiteY657" fmla="*/ 1047293 h 2832735"/>
                <a:gd name="connsiteX658" fmla="*/ 924173 w 4562162"/>
                <a:gd name="connsiteY658" fmla="*/ 1052103 h 2832735"/>
                <a:gd name="connsiteX659" fmla="*/ 918543 w 4562162"/>
                <a:gd name="connsiteY659" fmla="*/ 1058199 h 2832735"/>
                <a:gd name="connsiteX660" fmla="*/ 915552 w 4562162"/>
                <a:gd name="connsiteY660" fmla="*/ 1060285 h 2832735"/>
                <a:gd name="connsiteX661" fmla="*/ 913181 w 4562162"/>
                <a:gd name="connsiteY661" fmla="*/ 1063581 h 2832735"/>
                <a:gd name="connsiteX662" fmla="*/ 915209 w 4562162"/>
                <a:gd name="connsiteY662" fmla="*/ 1070162 h 2832735"/>
                <a:gd name="connsiteX663" fmla="*/ 924992 w 4562162"/>
                <a:gd name="connsiteY663" fmla="*/ 1084860 h 2832735"/>
                <a:gd name="connsiteX664" fmla="*/ 923039 w 4562162"/>
                <a:gd name="connsiteY664" fmla="*/ 1090603 h 2832735"/>
                <a:gd name="connsiteX665" fmla="*/ 927545 w 4562162"/>
                <a:gd name="connsiteY665" fmla="*/ 1102776 h 2832735"/>
                <a:gd name="connsiteX666" fmla="*/ 934650 w 4562162"/>
                <a:gd name="connsiteY666" fmla="*/ 1096461 h 2832735"/>
                <a:gd name="connsiteX667" fmla="*/ 940070 w 4562162"/>
                <a:gd name="connsiteY667" fmla="*/ 1093565 h 2832735"/>
                <a:gd name="connsiteX668" fmla="*/ 946432 w 4562162"/>
                <a:gd name="connsiteY668" fmla="*/ 1093156 h 2832735"/>
                <a:gd name="connsiteX669" fmla="*/ 953748 w 4562162"/>
                <a:gd name="connsiteY669" fmla="*/ 1098937 h 2832735"/>
                <a:gd name="connsiteX670" fmla="*/ 960939 w 4562162"/>
                <a:gd name="connsiteY670" fmla="*/ 1102233 h 2832735"/>
                <a:gd name="connsiteX671" fmla="*/ 973912 w 4562162"/>
                <a:gd name="connsiteY671" fmla="*/ 1103252 h 2832735"/>
                <a:gd name="connsiteX672" fmla="*/ 979094 w 4562162"/>
                <a:gd name="connsiteY672" fmla="*/ 1106214 h 2832735"/>
                <a:gd name="connsiteX673" fmla="*/ 984485 w 4562162"/>
                <a:gd name="connsiteY673" fmla="*/ 1107786 h 2832735"/>
                <a:gd name="connsiteX674" fmla="*/ 989933 w 4562162"/>
                <a:gd name="connsiteY674" fmla="*/ 1107129 h 2832735"/>
                <a:gd name="connsiteX675" fmla="*/ 998753 w 4562162"/>
                <a:gd name="connsiteY675" fmla="*/ 1101338 h 2832735"/>
                <a:gd name="connsiteX676" fmla="*/ 1003306 w 4562162"/>
                <a:gd name="connsiteY676" fmla="*/ 1088422 h 2832735"/>
                <a:gd name="connsiteX677" fmla="*/ 1012012 w 4562162"/>
                <a:gd name="connsiteY677" fmla="*/ 1078430 h 2832735"/>
                <a:gd name="connsiteX678" fmla="*/ 1014222 w 4562162"/>
                <a:gd name="connsiteY678" fmla="*/ 1073887 h 2832735"/>
                <a:gd name="connsiteX679" fmla="*/ 1012127 w 4562162"/>
                <a:gd name="connsiteY679" fmla="*/ 1065524 h 2832735"/>
                <a:gd name="connsiteX680" fmla="*/ 1007488 w 4562162"/>
                <a:gd name="connsiteY680" fmla="*/ 1058971 h 2832735"/>
                <a:gd name="connsiteX681" fmla="*/ 1008088 w 4562162"/>
                <a:gd name="connsiteY681" fmla="*/ 1056723 h 2832735"/>
                <a:gd name="connsiteX682" fmla="*/ 1011707 w 4562162"/>
                <a:gd name="connsiteY682" fmla="*/ 1057913 h 2832735"/>
                <a:gd name="connsiteX683" fmla="*/ 1015860 w 4562162"/>
                <a:gd name="connsiteY683" fmla="*/ 1062714 h 2832735"/>
                <a:gd name="connsiteX684" fmla="*/ 1017298 w 4562162"/>
                <a:gd name="connsiteY684" fmla="*/ 1063419 h 2832735"/>
                <a:gd name="connsiteX685" fmla="*/ 1019927 w 4562162"/>
                <a:gd name="connsiteY685" fmla="*/ 1063323 h 2832735"/>
                <a:gd name="connsiteX686" fmla="*/ 1022299 w 4562162"/>
                <a:gd name="connsiteY686" fmla="*/ 1059885 h 2832735"/>
                <a:gd name="connsiteX687" fmla="*/ 1023032 w 4562162"/>
                <a:gd name="connsiteY687" fmla="*/ 1055532 h 2832735"/>
                <a:gd name="connsiteX688" fmla="*/ 1022528 w 4562162"/>
                <a:gd name="connsiteY688" fmla="*/ 1050969 h 2832735"/>
                <a:gd name="connsiteX689" fmla="*/ 1020518 w 4562162"/>
                <a:gd name="connsiteY689" fmla="*/ 1043626 h 2832735"/>
                <a:gd name="connsiteX690" fmla="*/ 1020232 w 4562162"/>
                <a:gd name="connsiteY690" fmla="*/ 1039759 h 2832735"/>
                <a:gd name="connsiteX691" fmla="*/ 1038254 w 4562162"/>
                <a:gd name="connsiteY691" fmla="*/ 1028557 h 2832735"/>
                <a:gd name="connsiteX692" fmla="*/ 1042968 w 4562162"/>
                <a:gd name="connsiteY692" fmla="*/ 1018899 h 2832735"/>
                <a:gd name="connsiteX693" fmla="*/ 1044235 w 4562162"/>
                <a:gd name="connsiteY693" fmla="*/ 1012803 h 2832735"/>
                <a:gd name="connsiteX694" fmla="*/ 1043711 w 4562162"/>
                <a:gd name="connsiteY694" fmla="*/ 1008974 h 2832735"/>
                <a:gd name="connsiteX695" fmla="*/ 1041473 w 4562162"/>
                <a:gd name="connsiteY695" fmla="*/ 999668 h 2832735"/>
                <a:gd name="connsiteX696" fmla="*/ 1039873 w 4562162"/>
                <a:gd name="connsiteY696" fmla="*/ 995448 h 2832735"/>
                <a:gd name="connsiteX697" fmla="*/ 1040749 w 4562162"/>
                <a:gd name="connsiteY697" fmla="*/ 991981 h 2832735"/>
                <a:gd name="connsiteX698" fmla="*/ 1051264 w 4562162"/>
                <a:gd name="connsiteY698" fmla="*/ 995601 h 2832735"/>
                <a:gd name="connsiteX699" fmla="*/ 1054255 w 4562162"/>
                <a:gd name="connsiteY699" fmla="*/ 993324 h 2832735"/>
                <a:gd name="connsiteX700" fmla="*/ 1055875 w 4562162"/>
                <a:gd name="connsiteY700" fmla="*/ 991124 h 2832735"/>
                <a:gd name="connsiteX701" fmla="*/ 1057084 w 4562162"/>
                <a:gd name="connsiteY701" fmla="*/ 986685 h 2832735"/>
                <a:gd name="connsiteX702" fmla="*/ 1057370 w 4562162"/>
                <a:gd name="connsiteY702" fmla="*/ 980751 h 2832735"/>
                <a:gd name="connsiteX703" fmla="*/ 1058037 w 4562162"/>
                <a:gd name="connsiteY703" fmla="*/ 975208 h 2832735"/>
                <a:gd name="connsiteX704" fmla="*/ 1059589 w 4562162"/>
                <a:gd name="connsiteY704" fmla="*/ 972455 h 2832735"/>
                <a:gd name="connsiteX705" fmla="*/ 1069105 w 4562162"/>
                <a:gd name="connsiteY705" fmla="*/ 980456 h 2832735"/>
                <a:gd name="connsiteX706" fmla="*/ 1071191 w 4562162"/>
                <a:gd name="connsiteY706" fmla="*/ 980818 h 2832735"/>
                <a:gd name="connsiteX707" fmla="*/ 1073296 w 4562162"/>
                <a:gd name="connsiteY707" fmla="*/ 978113 h 2832735"/>
                <a:gd name="connsiteX708" fmla="*/ 1073801 w 4562162"/>
                <a:gd name="connsiteY708" fmla="*/ 975341 h 2832735"/>
                <a:gd name="connsiteX709" fmla="*/ 1072810 w 4562162"/>
                <a:gd name="connsiteY709" fmla="*/ 972207 h 2832735"/>
                <a:gd name="connsiteX710" fmla="*/ 1073153 w 4562162"/>
                <a:gd name="connsiteY710" fmla="*/ 967092 h 2832735"/>
                <a:gd name="connsiteX711" fmla="*/ 1079430 w 4562162"/>
                <a:gd name="connsiteY711" fmla="*/ 967216 h 2832735"/>
                <a:gd name="connsiteX712" fmla="*/ 1082040 w 4562162"/>
                <a:gd name="connsiteY712" fmla="*/ 966073 h 2832735"/>
                <a:gd name="connsiteX713" fmla="*/ 1085840 w 4562162"/>
                <a:gd name="connsiteY713" fmla="*/ 961930 h 2832735"/>
                <a:gd name="connsiteX714" fmla="*/ 1087936 w 4562162"/>
                <a:gd name="connsiteY714" fmla="*/ 957796 h 2832735"/>
                <a:gd name="connsiteX715" fmla="*/ 1091641 w 4562162"/>
                <a:gd name="connsiteY715" fmla="*/ 953881 h 2832735"/>
                <a:gd name="connsiteX716" fmla="*/ 1093308 w 4562162"/>
                <a:gd name="connsiteY716" fmla="*/ 950881 h 2832735"/>
                <a:gd name="connsiteX717" fmla="*/ 1092060 w 4562162"/>
                <a:gd name="connsiteY717" fmla="*/ 946614 h 2832735"/>
                <a:gd name="connsiteX718" fmla="*/ 1086345 w 4562162"/>
                <a:gd name="connsiteY718" fmla="*/ 944080 h 2832735"/>
                <a:gd name="connsiteX719" fmla="*/ 1087307 w 4562162"/>
                <a:gd name="connsiteY719" fmla="*/ 940289 h 2832735"/>
                <a:gd name="connsiteX720" fmla="*/ 1092622 w 4562162"/>
                <a:gd name="connsiteY720" fmla="*/ 935412 h 2832735"/>
                <a:gd name="connsiteX721" fmla="*/ 1094175 w 4562162"/>
                <a:gd name="connsiteY721" fmla="*/ 934945 h 2832735"/>
                <a:gd name="connsiteX722" fmla="*/ 1097423 w 4562162"/>
                <a:gd name="connsiteY722" fmla="*/ 935384 h 2832735"/>
                <a:gd name="connsiteX723" fmla="*/ 1099137 w 4562162"/>
                <a:gd name="connsiteY723" fmla="*/ 933983 h 2832735"/>
                <a:gd name="connsiteX724" fmla="*/ 1102080 w 4562162"/>
                <a:gd name="connsiteY724" fmla="*/ 929602 h 2832735"/>
                <a:gd name="connsiteX725" fmla="*/ 1104929 w 4562162"/>
                <a:gd name="connsiteY725" fmla="*/ 924096 h 2832735"/>
                <a:gd name="connsiteX726" fmla="*/ 1110586 w 4562162"/>
                <a:gd name="connsiteY726" fmla="*/ 917943 h 2832735"/>
                <a:gd name="connsiteX727" fmla="*/ 1113301 w 4562162"/>
                <a:gd name="connsiteY727" fmla="*/ 911809 h 2832735"/>
                <a:gd name="connsiteX728" fmla="*/ 1116168 w 4562162"/>
                <a:gd name="connsiteY728" fmla="*/ 908247 h 2832735"/>
                <a:gd name="connsiteX729" fmla="*/ 1119654 w 4562162"/>
                <a:gd name="connsiteY729" fmla="*/ 908666 h 2832735"/>
                <a:gd name="connsiteX730" fmla="*/ 1123121 w 4562162"/>
                <a:gd name="connsiteY730" fmla="*/ 907742 h 2832735"/>
                <a:gd name="connsiteX731" fmla="*/ 1135151 w 4562162"/>
                <a:gd name="connsiteY731" fmla="*/ 896303 h 2832735"/>
                <a:gd name="connsiteX732" fmla="*/ 1161345 w 4562162"/>
                <a:gd name="connsiteY732" fmla="*/ 880510 h 2832735"/>
                <a:gd name="connsiteX733" fmla="*/ 1168584 w 4562162"/>
                <a:gd name="connsiteY733" fmla="*/ 877576 h 2832735"/>
                <a:gd name="connsiteX734" fmla="*/ 1177747 w 4562162"/>
                <a:gd name="connsiteY734" fmla="*/ 870499 h 2832735"/>
                <a:gd name="connsiteX735" fmla="*/ 1180948 w 4562162"/>
                <a:gd name="connsiteY735" fmla="*/ 870090 h 2832735"/>
                <a:gd name="connsiteX736" fmla="*/ 1193863 w 4562162"/>
                <a:gd name="connsiteY736" fmla="*/ 864994 h 2832735"/>
                <a:gd name="connsiteX737" fmla="*/ 1206751 w 4562162"/>
                <a:gd name="connsiteY737" fmla="*/ 857555 h 2832735"/>
                <a:gd name="connsiteX738" fmla="*/ 1218962 w 4562162"/>
                <a:gd name="connsiteY738" fmla="*/ 851973 h 2832735"/>
                <a:gd name="connsiteX739" fmla="*/ 1230135 w 4562162"/>
                <a:gd name="connsiteY739" fmla="*/ 844839 h 2832735"/>
                <a:gd name="connsiteX740" fmla="*/ 1247861 w 4562162"/>
                <a:gd name="connsiteY740" fmla="*/ 836133 h 2832735"/>
                <a:gd name="connsiteX741" fmla="*/ 1257881 w 4562162"/>
                <a:gd name="connsiteY741" fmla="*/ 829132 h 2832735"/>
                <a:gd name="connsiteX742" fmla="*/ 1264186 w 4562162"/>
                <a:gd name="connsiteY742" fmla="*/ 826332 h 2832735"/>
                <a:gd name="connsiteX743" fmla="*/ 1270435 w 4562162"/>
                <a:gd name="connsiteY743" fmla="*/ 822341 h 2832735"/>
                <a:gd name="connsiteX744" fmla="*/ 1276798 w 4562162"/>
                <a:gd name="connsiteY744" fmla="*/ 816416 h 2832735"/>
                <a:gd name="connsiteX745" fmla="*/ 1287494 w 4562162"/>
                <a:gd name="connsiteY745" fmla="*/ 807872 h 2832735"/>
                <a:gd name="connsiteX746" fmla="*/ 1298191 w 4562162"/>
                <a:gd name="connsiteY746" fmla="*/ 802548 h 2832735"/>
                <a:gd name="connsiteX747" fmla="*/ 1299715 w 4562162"/>
                <a:gd name="connsiteY747" fmla="*/ 799319 h 2832735"/>
                <a:gd name="connsiteX748" fmla="*/ 1308697 w 4562162"/>
                <a:gd name="connsiteY748" fmla="*/ 783888 h 2832735"/>
                <a:gd name="connsiteX749" fmla="*/ 1317822 w 4562162"/>
                <a:gd name="connsiteY749" fmla="*/ 769734 h 2832735"/>
                <a:gd name="connsiteX750" fmla="*/ 1316707 w 4562162"/>
                <a:gd name="connsiteY750" fmla="*/ 765400 h 2832735"/>
                <a:gd name="connsiteX751" fmla="*/ 1317574 w 4562162"/>
                <a:gd name="connsiteY751" fmla="*/ 759714 h 2832735"/>
                <a:gd name="connsiteX752" fmla="*/ 1318946 w 4562162"/>
                <a:gd name="connsiteY752" fmla="*/ 754151 h 2832735"/>
                <a:gd name="connsiteX753" fmla="*/ 1318146 w 4562162"/>
                <a:gd name="connsiteY753" fmla="*/ 747998 h 2832735"/>
                <a:gd name="connsiteX754" fmla="*/ 1317127 w 4562162"/>
                <a:gd name="connsiteY754" fmla="*/ 744607 h 2832735"/>
                <a:gd name="connsiteX755" fmla="*/ 1312469 w 4562162"/>
                <a:gd name="connsiteY755" fmla="*/ 735101 h 2832735"/>
                <a:gd name="connsiteX756" fmla="*/ 1306763 w 4562162"/>
                <a:gd name="connsiteY756" fmla="*/ 727672 h 2832735"/>
                <a:gd name="connsiteX757" fmla="*/ 1294238 w 4562162"/>
                <a:gd name="connsiteY757" fmla="*/ 720928 h 2832735"/>
                <a:gd name="connsiteX758" fmla="*/ 1284475 w 4562162"/>
                <a:gd name="connsiteY758" fmla="*/ 718442 h 2832735"/>
                <a:gd name="connsiteX759" fmla="*/ 1281350 w 4562162"/>
                <a:gd name="connsiteY759" fmla="*/ 718890 h 2832735"/>
                <a:gd name="connsiteX760" fmla="*/ 1274102 w 4562162"/>
                <a:gd name="connsiteY760" fmla="*/ 724110 h 2832735"/>
                <a:gd name="connsiteX761" fmla="*/ 1262472 w 4562162"/>
                <a:gd name="connsiteY761" fmla="*/ 728834 h 2832735"/>
                <a:gd name="connsiteX762" fmla="*/ 1249546 w 4562162"/>
                <a:gd name="connsiteY762" fmla="*/ 740931 h 2832735"/>
                <a:gd name="connsiteX763" fmla="*/ 1242003 w 4562162"/>
                <a:gd name="connsiteY763" fmla="*/ 749684 h 2832735"/>
                <a:gd name="connsiteX764" fmla="*/ 1239222 w 4562162"/>
                <a:gd name="connsiteY764" fmla="*/ 756447 h 2832735"/>
                <a:gd name="connsiteX765" fmla="*/ 1236650 w 4562162"/>
                <a:gd name="connsiteY765" fmla="*/ 765086 h 2832735"/>
                <a:gd name="connsiteX766" fmla="*/ 1233764 w 4562162"/>
                <a:gd name="connsiteY766" fmla="*/ 769010 h 2832735"/>
                <a:gd name="connsiteX767" fmla="*/ 1230611 w 4562162"/>
                <a:gd name="connsiteY767" fmla="*/ 769087 h 2832735"/>
                <a:gd name="connsiteX768" fmla="*/ 1227706 w 4562162"/>
                <a:gd name="connsiteY768" fmla="*/ 770325 h 2832735"/>
                <a:gd name="connsiteX769" fmla="*/ 1221857 w 4562162"/>
                <a:gd name="connsiteY769" fmla="*/ 776059 h 2832735"/>
                <a:gd name="connsiteX770" fmla="*/ 1218819 w 4562162"/>
                <a:gd name="connsiteY770" fmla="*/ 778126 h 2832735"/>
                <a:gd name="connsiteX771" fmla="*/ 1001696 w 4562162"/>
                <a:gd name="connsiteY771" fmla="*/ 237411 h 2832735"/>
                <a:gd name="connsiteX772" fmla="*/ 999982 w 4562162"/>
                <a:gd name="connsiteY772" fmla="*/ 241554 h 2832735"/>
                <a:gd name="connsiteX773" fmla="*/ 1001916 w 4562162"/>
                <a:gd name="connsiteY773" fmla="*/ 245278 h 2832735"/>
                <a:gd name="connsiteX774" fmla="*/ 1004659 w 4562162"/>
                <a:gd name="connsiteY774" fmla="*/ 253146 h 2832735"/>
                <a:gd name="connsiteX775" fmla="*/ 1005344 w 4562162"/>
                <a:gd name="connsiteY775" fmla="*/ 257585 h 2832735"/>
                <a:gd name="connsiteX776" fmla="*/ 1005401 w 4562162"/>
                <a:gd name="connsiteY776" fmla="*/ 263995 h 2832735"/>
                <a:gd name="connsiteX777" fmla="*/ 1007202 w 4562162"/>
                <a:gd name="connsiteY777" fmla="*/ 285217 h 2832735"/>
                <a:gd name="connsiteX778" fmla="*/ 1008564 w 4562162"/>
                <a:gd name="connsiteY778" fmla="*/ 290827 h 2832735"/>
                <a:gd name="connsiteX779" fmla="*/ 1010174 w 4562162"/>
                <a:gd name="connsiteY779" fmla="*/ 293789 h 2832735"/>
                <a:gd name="connsiteX780" fmla="*/ 1021080 w 4562162"/>
                <a:gd name="connsiteY780" fmla="*/ 299256 h 2832735"/>
                <a:gd name="connsiteX781" fmla="*/ 1025252 w 4562162"/>
                <a:gd name="connsiteY781" fmla="*/ 296275 h 2832735"/>
                <a:gd name="connsiteX782" fmla="*/ 1030776 w 4562162"/>
                <a:gd name="connsiteY782" fmla="*/ 284807 h 2832735"/>
                <a:gd name="connsiteX783" fmla="*/ 1033253 w 4562162"/>
                <a:gd name="connsiteY783" fmla="*/ 283978 h 2832735"/>
                <a:gd name="connsiteX784" fmla="*/ 1034053 w 4562162"/>
                <a:gd name="connsiteY784" fmla="*/ 276692 h 2832735"/>
                <a:gd name="connsiteX785" fmla="*/ 1034006 w 4562162"/>
                <a:gd name="connsiteY785" fmla="*/ 268834 h 2832735"/>
                <a:gd name="connsiteX786" fmla="*/ 1037053 w 4562162"/>
                <a:gd name="connsiteY786" fmla="*/ 265500 h 2832735"/>
                <a:gd name="connsiteX787" fmla="*/ 1059970 w 4562162"/>
                <a:gd name="connsiteY787" fmla="*/ 261604 h 2832735"/>
                <a:gd name="connsiteX788" fmla="*/ 1056237 w 4562162"/>
                <a:gd name="connsiteY788" fmla="*/ 254384 h 2832735"/>
                <a:gd name="connsiteX789" fmla="*/ 1052389 w 4562162"/>
                <a:gd name="connsiteY789" fmla="*/ 249984 h 2832735"/>
                <a:gd name="connsiteX790" fmla="*/ 1039253 w 4562162"/>
                <a:gd name="connsiteY790" fmla="*/ 242116 h 2832735"/>
                <a:gd name="connsiteX791" fmla="*/ 1013641 w 4562162"/>
                <a:gd name="connsiteY791" fmla="*/ 240402 h 2832735"/>
                <a:gd name="connsiteX792" fmla="*/ 1001696 w 4562162"/>
                <a:gd name="connsiteY792" fmla="*/ 237411 h 2832735"/>
                <a:gd name="connsiteX793" fmla="*/ 1101985 w 4562162"/>
                <a:gd name="connsiteY793" fmla="*/ 165249 h 2832735"/>
                <a:gd name="connsiteX794" fmla="*/ 1110377 w 4562162"/>
                <a:gd name="connsiteY794" fmla="*/ 161735 h 2832735"/>
                <a:gd name="connsiteX795" fmla="*/ 1119235 w 4562162"/>
                <a:gd name="connsiteY795" fmla="*/ 151400 h 2832735"/>
                <a:gd name="connsiteX796" fmla="*/ 1121797 w 4562162"/>
                <a:gd name="connsiteY796" fmla="*/ 144666 h 2832735"/>
                <a:gd name="connsiteX797" fmla="*/ 1118845 w 4562162"/>
                <a:gd name="connsiteY797" fmla="*/ 135417 h 2832735"/>
                <a:gd name="connsiteX798" fmla="*/ 1095575 w 4562162"/>
                <a:gd name="connsiteY798" fmla="*/ 138227 h 2832735"/>
                <a:gd name="connsiteX799" fmla="*/ 1083840 w 4562162"/>
                <a:gd name="connsiteY799" fmla="*/ 150428 h 2832735"/>
                <a:gd name="connsiteX800" fmla="*/ 1081992 w 4562162"/>
                <a:gd name="connsiteY800" fmla="*/ 153410 h 2832735"/>
                <a:gd name="connsiteX801" fmla="*/ 1081449 w 4562162"/>
                <a:gd name="connsiteY801" fmla="*/ 155896 h 2832735"/>
                <a:gd name="connsiteX802" fmla="*/ 1088479 w 4562162"/>
                <a:gd name="connsiteY802" fmla="*/ 160858 h 2832735"/>
                <a:gd name="connsiteX803" fmla="*/ 1101985 w 4562162"/>
                <a:gd name="connsiteY803" fmla="*/ 165249 h 2832735"/>
                <a:gd name="connsiteX804" fmla="*/ 1147553 w 4562162"/>
                <a:gd name="connsiteY804" fmla="*/ 38595 h 2832735"/>
                <a:gd name="connsiteX805" fmla="*/ 1148667 w 4562162"/>
                <a:gd name="connsiteY805" fmla="*/ 41158 h 2832735"/>
                <a:gd name="connsiteX806" fmla="*/ 1157002 w 4562162"/>
                <a:gd name="connsiteY806" fmla="*/ 45596 h 2832735"/>
                <a:gd name="connsiteX807" fmla="*/ 1174204 w 4562162"/>
                <a:gd name="connsiteY807" fmla="*/ 47844 h 2832735"/>
                <a:gd name="connsiteX808" fmla="*/ 1177481 w 4562162"/>
                <a:gd name="connsiteY808" fmla="*/ 45510 h 2832735"/>
                <a:gd name="connsiteX809" fmla="*/ 1180995 w 4562162"/>
                <a:gd name="connsiteY809" fmla="*/ 38071 h 2832735"/>
                <a:gd name="connsiteX810" fmla="*/ 1180595 w 4562162"/>
                <a:gd name="connsiteY810" fmla="*/ 35433 h 2832735"/>
                <a:gd name="connsiteX811" fmla="*/ 1179052 w 4562162"/>
                <a:gd name="connsiteY811" fmla="*/ 31166 h 2832735"/>
                <a:gd name="connsiteX812" fmla="*/ 1154601 w 4562162"/>
                <a:gd name="connsiteY812" fmla="*/ 25308 h 2832735"/>
                <a:gd name="connsiteX813" fmla="*/ 1140943 w 4562162"/>
                <a:gd name="connsiteY813" fmla="*/ 27603 h 2832735"/>
                <a:gd name="connsiteX814" fmla="*/ 1136189 w 4562162"/>
                <a:gd name="connsiteY814" fmla="*/ 32633 h 2832735"/>
                <a:gd name="connsiteX815" fmla="*/ 1147115 w 4562162"/>
                <a:gd name="connsiteY815" fmla="*/ 36357 h 2832735"/>
                <a:gd name="connsiteX816" fmla="*/ 1147553 w 4562162"/>
                <a:gd name="connsiteY816" fmla="*/ 38595 h 2832735"/>
                <a:gd name="connsiteX817" fmla="*/ 1050998 w 4562162"/>
                <a:gd name="connsiteY817" fmla="*/ 317725 h 2832735"/>
                <a:gd name="connsiteX818" fmla="*/ 1055846 w 4562162"/>
                <a:gd name="connsiteY818" fmla="*/ 320869 h 2832735"/>
                <a:gd name="connsiteX819" fmla="*/ 1057675 w 4562162"/>
                <a:gd name="connsiteY819" fmla="*/ 323298 h 2832735"/>
                <a:gd name="connsiteX820" fmla="*/ 1058570 w 4562162"/>
                <a:gd name="connsiteY820" fmla="*/ 325650 h 2832735"/>
                <a:gd name="connsiteX821" fmla="*/ 1061990 w 4562162"/>
                <a:gd name="connsiteY821" fmla="*/ 327165 h 2832735"/>
                <a:gd name="connsiteX822" fmla="*/ 1071572 w 4562162"/>
                <a:gd name="connsiteY822" fmla="*/ 322155 h 2832735"/>
                <a:gd name="connsiteX823" fmla="*/ 1077506 w 4562162"/>
                <a:gd name="connsiteY823" fmla="*/ 316249 h 2832735"/>
                <a:gd name="connsiteX824" fmla="*/ 1074582 w 4562162"/>
                <a:gd name="connsiteY824" fmla="*/ 302590 h 2832735"/>
                <a:gd name="connsiteX825" fmla="*/ 1067705 w 4562162"/>
                <a:gd name="connsiteY825" fmla="*/ 296971 h 2832735"/>
                <a:gd name="connsiteX826" fmla="*/ 1053189 w 4562162"/>
                <a:gd name="connsiteY826" fmla="*/ 307048 h 2832735"/>
                <a:gd name="connsiteX827" fmla="*/ 1051712 w 4562162"/>
                <a:gd name="connsiteY827" fmla="*/ 308839 h 2832735"/>
                <a:gd name="connsiteX828" fmla="*/ 1050998 w 4562162"/>
                <a:gd name="connsiteY828" fmla="*/ 317725 h 2832735"/>
                <a:gd name="connsiteX829" fmla="*/ 83048 w 4562162"/>
                <a:gd name="connsiteY829" fmla="*/ 2294211 h 2832735"/>
                <a:gd name="connsiteX830" fmla="*/ 86296 w 4562162"/>
                <a:gd name="connsiteY830" fmla="*/ 2284695 h 2832735"/>
                <a:gd name="connsiteX831" fmla="*/ 86125 w 4562162"/>
                <a:gd name="connsiteY831" fmla="*/ 2283171 h 2832735"/>
                <a:gd name="connsiteX832" fmla="*/ 83763 w 4562162"/>
                <a:gd name="connsiteY832" fmla="*/ 2280504 h 2832735"/>
                <a:gd name="connsiteX833" fmla="*/ 80848 w 4562162"/>
                <a:gd name="connsiteY833" fmla="*/ 2278561 h 2832735"/>
                <a:gd name="connsiteX834" fmla="*/ 79238 w 4562162"/>
                <a:gd name="connsiteY834" fmla="*/ 2274446 h 2832735"/>
                <a:gd name="connsiteX835" fmla="*/ 73333 w 4562162"/>
                <a:gd name="connsiteY835" fmla="*/ 2274208 h 2832735"/>
                <a:gd name="connsiteX836" fmla="*/ 67761 w 4562162"/>
                <a:gd name="connsiteY836" fmla="*/ 2274437 h 2832735"/>
                <a:gd name="connsiteX837" fmla="*/ 66008 w 4562162"/>
                <a:gd name="connsiteY837" fmla="*/ 2274237 h 2832735"/>
                <a:gd name="connsiteX838" fmla="*/ 60703 w 4562162"/>
                <a:gd name="connsiteY838" fmla="*/ 2272513 h 2832735"/>
                <a:gd name="connsiteX839" fmla="*/ 55588 w 4562162"/>
                <a:gd name="connsiteY839" fmla="*/ 2269731 h 2832735"/>
                <a:gd name="connsiteX840" fmla="*/ 52168 w 4562162"/>
                <a:gd name="connsiteY840" fmla="*/ 2268103 h 2832735"/>
                <a:gd name="connsiteX841" fmla="*/ 49292 w 4562162"/>
                <a:gd name="connsiteY841" fmla="*/ 2266274 h 2832735"/>
                <a:gd name="connsiteX842" fmla="*/ 47739 w 4562162"/>
                <a:gd name="connsiteY842" fmla="*/ 2264350 h 2832735"/>
                <a:gd name="connsiteX843" fmla="*/ 45291 w 4562162"/>
                <a:gd name="connsiteY843" fmla="*/ 2264864 h 2832735"/>
                <a:gd name="connsiteX844" fmla="*/ 43634 w 4562162"/>
                <a:gd name="connsiteY844" fmla="*/ 2264883 h 2832735"/>
                <a:gd name="connsiteX845" fmla="*/ 43291 w 4562162"/>
                <a:gd name="connsiteY845" fmla="*/ 2272189 h 2832735"/>
                <a:gd name="connsiteX846" fmla="*/ 42386 w 4562162"/>
                <a:gd name="connsiteY846" fmla="*/ 2280218 h 2832735"/>
                <a:gd name="connsiteX847" fmla="*/ 37223 w 4562162"/>
                <a:gd name="connsiteY847" fmla="*/ 2281723 h 2832735"/>
                <a:gd name="connsiteX848" fmla="*/ 34328 w 4562162"/>
                <a:gd name="connsiteY848" fmla="*/ 2281409 h 2832735"/>
                <a:gd name="connsiteX849" fmla="*/ 31299 w 4562162"/>
                <a:gd name="connsiteY849" fmla="*/ 2279666 h 2832735"/>
                <a:gd name="connsiteX850" fmla="*/ 28717 w 4562162"/>
                <a:gd name="connsiteY850" fmla="*/ 2279266 h 2832735"/>
                <a:gd name="connsiteX851" fmla="*/ 26498 w 4562162"/>
                <a:gd name="connsiteY851" fmla="*/ 2278028 h 2832735"/>
                <a:gd name="connsiteX852" fmla="*/ 33575 w 4562162"/>
                <a:gd name="connsiteY852" fmla="*/ 2268655 h 2832735"/>
                <a:gd name="connsiteX853" fmla="*/ 36204 w 4562162"/>
                <a:gd name="connsiteY853" fmla="*/ 2264197 h 2832735"/>
                <a:gd name="connsiteX854" fmla="*/ 34652 w 4562162"/>
                <a:gd name="connsiteY854" fmla="*/ 2263836 h 2832735"/>
                <a:gd name="connsiteX855" fmla="*/ 33204 w 4562162"/>
                <a:gd name="connsiteY855" fmla="*/ 2266388 h 2832735"/>
                <a:gd name="connsiteX856" fmla="*/ 28747 w 4562162"/>
                <a:gd name="connsiteY856" fmla="*/ 2272437 h 2832735"/>
                <a:gd name="connsiteX857" fmla="*/ 24508 w 4562162"/>
                <a:gd name="connsiteY857" fmla="*/ 2277447 h 2832735"/>
                <a:gd name="connsiteX858" fmla="*/ 21203 w 4562162"/>
                <a:gd name="connsiteY858" fmla="*/ 2279476 h 2832735"/>
                <a:gd name="connsiteX859" fmla="*/ 13468 w 4562162"/>
                <a:gd name="connsiteY859" fmla="*/ 2279237 h 2832735"/>
                <a:gd name="connsiteX860" fmla="*/ 9906 w 4562162"/>
                <a:gd name="connsiteY860" fmla="*/ 2280876 h 2832735"/>
                <a:gd name="connsiteX861" fmla="*/ 9334 w 4562162"/>
                <a:gd name="connsiteY861" fmla="*/ 2285076 h 2832735"/>
                <a:gd name="connsiteX862" fmla="*/ 9087 w 4562162"/>
                <a:gd name="connsiteY862" fmla="*/ 2288800 h 2832735"/>
                <a:gd name="connsiteX863" fmla="*/ 6810 w 4562162"/>
                <a:gd name="connsiteY863" fmla="*/ 2294163 h 2832735"/>
                <a:gd name="connsiteX864" fmla="*/ 4124 w 4562162"/>
                <a:gd name="connsiteY864" fmla="*/ 2298259 h 2832735"/>
                <a:gd name="connsiteX865" fmla="*/ 0 w 4562162"/>
                <a:gd name="connsiteY865" fmla="*/ 2302202 h 2832735"/>
                <a:gd name="connsiteX866" fmla="*/ 1067 w 4562162"/>
                <a:gd name="connsiteY866" fmla="*/ 2302755 h 2832735"/>
                <a:gd name="connsiteX867" fmla="*/ 8563 w 4562162"/>
                <a:gd name="connsiteY867" fmla="*/ 2303355 h 2832735"/>
                <a:gd name="connsiteX868" fmla="*/ 16145 w 4562162"/>
                <a:gd name="connsiteY868" fmla="*/ 2303955 h 2832735"/>
                <a:gd name="connsiteX869" fmla="*/ 28347 w 4562162"/>
                <a:gd name="connsiteY869" fmla="*/ 2304603 h 2832735"/>
                <a:gd name="connsiteX870" fmla="*/ 41062 w 4562162"/>
                <a:gd name="connsiteY870" fmla="*/ 2305279 h 2832735"/>
                <a:gd name="connsiteX871" fmla="*/ 54254 w 4562162"/>
                <a:gd name="connsiteY871" fmla="*/ 2305984 h 2832735"/>
                <a:gd name="connsiteX872" fmla="*/ 68542 w 4562162"/>
                <a:gd name="connsiteY872" fmla="*/ 2306745 h 2832735"/>
                <a:gd name="connsiteX873" fmla="*/ 83601 w 4562162"/>
                <a:gd name="connsiteY873" fmla="*/ 2307193 h 2832735"/>
                <a:gd name="connsiteX874" fmla="*/ 84524 w 4562162"/>
                <a:gd name="connsiteY874" fmla="*/ 2306888 h 2832735"/>
                <a:gd name="connsiteX875" fmla="*/ 83401 w 4562162"/>
                <a:gd name="connsiteY875" fmla="*/ 2304660 h 2832735"/>
                <a:gd name="connsiteX876" fmla="*/ 82210 w 4562162"/>
                <a:gd name="connsiteY876" fmla="*/ 2300650 h 2832735"/>
                <a:gd name="connsiteX877" fmla="*/ 82334 w 4562162"/>
                <a:gd name="connsiteY877" fmla="*/ 2297440 h 2832735"/>
                <a:gd name="connsiteX878" fmla="*/ 83048 w 4562162"/>
                <a:gd name="connsiteY878" fmla="*/ 2294211 h 2832735"/>
                <a:gd name="connsiteX879" fmla="*/ 898255 w 4562162"/>
                <a:gd name="connsiteY879" fmla="*/ 1295105 h 2832735"/>
                <a:gd name="connsiteX880" fmla="*/ 897912 w 4562162"/>
                <a:gd name="connsiteY880" fmla="*/ 1290504 h 2832735"/>
                <a:gd name="connsiteX881" fmla="*/ 896541 w 4562162"/>
                <a:gd name="connsiteY881" fmla="*/ 1288294 h 2832735"/>
                <a:gd name="connsiteX882" fmla="*/ 894750 w 4562162"/>
                <a:gd name="connsiteY882" fmla="*/ 1288628 h 2832735"/>
                <a:gd name="connsiteX883" fmla="*/ 892607 w 4562162"/>
                <a:gd name="connsiteY883" fmla="*/ 1284189 h 2832735"/>
                <a:gd name="connsiteX884" fmla="*/ 890178 w 4562162"/>
                <a:gd name="connsiteY884" fmla="*/ 1278036 h 2832735"/>
                <a:gd name="connsiteX885" fmla="*/ 886796 w 4562162"/>
                <a:gd name="connsiteY885" fmla="*/ 1275121 h 2832735"/>
                <a:gd name="connsiteX886" fmla="*/ 885606 w 4562162"/>
                <a:gd name="connsiteY886" fmla="*/ 1274798 h 2832735"/>
                <a:gd name="connsiteX887" fmla="*/ 885291 w 4562162"/>
                <a:gd name="connsiteY887" fmla="*/ 1275959 h 2832735"/>
                <a:gd name="connsiteX888" fmla="*/ 885539 w 4562162"/>
                <a:gd name="connsiteY888" fmla="*/ 1278855 h 2832735"/>
                <a:gd name="connsiteX889" fmla="*/ 882539 w 4562162"/>
                <a:gd name="connsiteY889" fmla="*/ 1276493 h 2832735"/>
                <a:gd name="connsiteX890" fmla="*/ 879738 w 4562162"/>
                <a:gd name="connsiteY890" fmla="*/ 1276350 h 2832735"/>
                <a:gd name="connsiteX891" fmla="*/ 873966 w 4562162"/>
                <a:gd name="connsiteY891" fmla="*/ 1278712 h 2832735"/>
                <a:gd name="connsiteX892" fmla="*/ 872452 w 4562162"/>
                <a:gd name="connsiteY892" fmla="*/ 1281370 h 2832735"/>
                <a:gd name="connsiteX893" fmla="*/ 872709 w 4562162"/>
                <a:gd name="connsiteY893" fmla="*/ 1284722 h 2832735"/>
                <a:gd name="connsiteX894" fmla="*/ 873776 w 4562162"/>
                <a:gd name="connsiteY894" fmla="*/ 1285932 h 2832735"/>
                <a:gd name="connsiteX895" fmla="*/ 877414 w 4562162"/>
                <a:gd name="connsiteY895" fmla="*/ 1288514 h 2832735"/>
                <a:gd name="connsiteX896" fmla="*/ 880653 w 4562162"/>
                <a:gd name="connsiteY896" fmla="*/ 1287580 h 2832735"/>
                <a:gd name="connsiteX897" fmla="*/ 885777 w 4562162"/>
                <a:gd name="connsiteY897" fmla="*/ 1293371 h 2832735"/>
                <a:gd name="connsiteX898" fmla="*/ 887139 w 4562162"/>
                <a:gd name="connsiteY898" fmla="*/ 1298801 h 2832735"/>
                <a:gd name="connsiteX899" fmla="*/ 888378 w 4562162"/>
                <a:gd name="connsiteY899" fmla="*/ 1301201 h 2832735"/>
                <a:gd name="connsiteX900" fmla="*/ 891426 w 4562162"/>
                <a:gd name="connsiteY900" fmla="*/ 1303858 h 2832735"/>
                <a:gd name="connsiteX901" fmla="*/ 892893 w 4562162"/>
                <a:gd name="connsiteY901" fmla="*/ 1307306 h 2832735"/>
                <a:gd name="connsiteX902" fmla="*/ 893378 w 4562162"/>
                <a:gd name="connsiteY902" fmla="*/ 1310831 h 2832735"/>
                <a:gd name="connsiteX903" fmla="*/ 896007 w 4562162"/>
                <a:gd name="connsiteY903" fmla="*/ 1309735 h 2832735"/>
                <a:gd name="connsiteX904" fmla="*/ 895598 w 4562162"/>
                <a:gd name="connsiteY904" fmla="*/ 1308316 h 2832735"/>
                <a:gd name="connsiteX905" fmla="*/ 894055 w 4562162"/>
                <a:gd name="connsiteY905" fmla="*/ 1305716 h 2832735"/>
                <a:gd name="connsiteX906" fmla="*/ 894683 w 4562162"/>
                <a:gd name="connsiteY906" fmla="*/ 1302915 h 2832735"/>
                <a:gd name="connsiteX907" fmla="*/ 898255 w 4562162"/>
                <a:gd name="connsiteY907" fmla="*/ 1295105 h 2832735"/>
                <a:gd name="connsiteX908" fmla="*/ 2084651 w 4562162"/>
                <a:gd name="connsiteY908" fmla="*/ 289246 h 2832735"/>
                <a:gd name="connsiteX909" fmla="*/ 2072173 w 4562162"/>
                <a:gd name="connsiteY909" fmla="*/ 291627 h 2832735"/>
                <a:gd name="connsiteX910" fmla="*/ 2053352 w 4562162"/>
                <a:gd name="connsiteY910" fmla="*/ 299209 h 2832735"/>
                <a:gd name="connsiteX911" fmla="*/ 2049627 w 4562162"/>
                <a:gd name="connsiteY911" fmla="*/ 298323 h 2832735"/>
                <a:gd name="connsiteX912" fmla="*/ 2046561 w 4562162"/>
                <a:gd name="connsiteY912" fmla="*/ 300380 h 2832735"/>
                <a:gd name="connsiteX913" fmla="*/ 2038426 w 4562162"/>
                <a:gd name="connsiteY913" fmla="*/ 298333 h 2832735"/>
                <a:gd name="connsiteX914" fmla="*/ 2028787 w 4562162"/>
                <a:gd name="connsiteY914" fmla="*/ 299018 h 2832735"/>
                <a:gd name="connsiteX915" fmla="*/ 2025929 w 4562162"/>
                <a:gd name="connsiteY915" fmla="*/ 304114 h 2832735"/>
                <a:gd name="connsiteX916" fmla="*/ 2024529 w 4562162"/>
                <a:gd name="connsiteY916" fmla="*/ 308858 h 2832735"/>
                <a:gd name="connsiteX917" fmla="*/ 2023014 w 4562162"/>
                <a:gd name="connsiteY917" fmla="*/ 310648 h 2832735"/>
                <a:gd name="connsiteX918" fmla="*/ 2015157 w 4562162"/>
                <a:gd name="connsiteY918" fmla="*/ 300380 h 2832735"/>
                <a:gd name="connsiteX919" fmla="*/ 2014071 w 4562162"/>
                <a:gd name="connsiteY919" fmla="*/ 301562 h 2832735"/>
                <a:gd name="connsiteX920" fmla="*/ 2010556 w 4562162"/>
                <a:gd name="connsiteY920" fmla="*/ 309991 h 2832735"/>
                <a:gd name="connsiteX921" fmla="*/ 2007994 w 4562162"/>
                <a:gd name="connsiteY921" fmla="*/ 313630 h 2832735"/>
                <a:gd name="connsiteX922" fmla="*/ 1998050 w 4562162"/>
                <a:gd name="connsiteY922" fmla="*/ 324269 h 2832735"/>
                <a:gd name="connsiteX923" fmla="*/ 1995630 w 4562162"/>
                <a:gd name="connsiteY923" fmla="*/ 341338 h 2832735"/>
                <a:gd name="connsiteX924" fmla="*/ 1989782 w 4562162"/>
                <a:gd name="connsiteY924" fmla="*/ 352454 h 2832735"/>
                <a:gd name="connsiteX925" fmla="*/ 1984677 w 4562162"/>
                <a:gd name="connsiteY925" fmla="*/ 360597 h 2832735"/>
                <a:gd name="connsiteX926" fmla="*/ 1972856 w 4562162"/>
                <a:gd name="connsiteY926" fmla="*/ 371037 h 2832735"/>
                <a:gd name="connsiteX927" fmla="*/ 1963921 w 4562162"/>
                <a:gd name="connsiteY927" fmla="*/ 391144 h 2832735"/>
                <a:gd name="connsiteX928" fmla="*/ 1969303 w 4562162"/>
                <a:gd name="connsiteY928" fmla="*/ 396545 h 2832735"/>
                <a:gd name="connsiteX929" fmla="*/ 1974818 w 4562162"/>
                <a:gd name="connsiteY929" fmla="*/ 395907 h 2832735"/>
                <a:gd name="connsiteX930" fmla="*/ 1982305 w 4562162"/>
                <a:gd name="connsiteY930" fmla="*/ 397554 h 2832735"/>
                <a:gd name="connsiteX931" fmla="*/ 1994602 w 4562162"/>
                <a:gd name="connsiteY931" fmla="*/ 404698 h 2832735"/>
                <a:gd name="connsiteX932" fmla="*/ 1997145 w 4562162"/>
                <a:gd name="connsiteY932" fmla="*/ 418414 h 2832735"/>
                <a:gd name="connsiteX933" fmla="*/ 2001650 w 4562162"/>
                <a:gd name="connsiteY933" fmla="*/ 431168 h 2832735"/>
                <a:gd name="connsiteX934" fmla="*/ 2005326 w 4562162"/>
                <a:gd name="connsiteY934" fmla="*/ 434912 h 2832735"/>
                <a:gd name="connsiteX935" fmla="*/ 2005650 w 4562162"/>
                <a:gd name="connsiteY935" fmla="*/ 442236 h 2832735"/>
                <a:gd name="connsiteX936" fmla="*/ 2006203 w 4562162"/>
                <a:gd name="connsiteY936" fmla="*/ 444132 h 2832735"/>
                <a:gd name="connsiteX937" fmla="*/ 2009917 w 4562162"/>
                <a:gd name="connsiteY937" fmla="*/ 449904 h 2832735"/>
                <a:gd name="connsiteX938" fmla="*/ 2016052 w 4562162"/>
                <a:gd name="connsiteY938" fmla="*/ 454685 h 2832735"/>
                <a:gd name="connsiteX939" fmla="*/ 2019062 w 4562162"/>
                <a:gd name="connsiteY939" fmla="*/ 455114 h 2832735"/>
                <a:gd name="connsiteX940" fmla="*/ 2027187 w 4562162"/>
                <a:gd name="connsiteY940" fmla="*/ 448104 h 2832735"/>
                <a:gd name="connsiteX941" fmla="*/ 2029710 w 4562162"/>
                <a:gd name="connsiteY941" fmla="*/ 448275 h 2832735"/>
                <a:gd name="connsiteX942" fmla="*/ 2034292 w 4562162"/>
                <a:gd name="connsiteY942" fmla="*/ 460400 h 2832735"/>
                <a:gd name="connsiteX943" fmla="*/ 2036797 w 4562162"/>
                <a:gd name="connsiteY943" fmla="*/ 461877 h 2832735"/>
                <a:gd name="connsiteX944" fmla="*/ 2051523 w 4562162"/>
                <a:gd name="connsiteY944" fmla="*/ 459858 h 2832735"/>
                <a:gd name="connsiteX945" fmla="*/ 2053733 w 4562162"/>
                <a:gd name="connsiteY945" fmla="*/ 461648 h 2832735"/>
                <a:gd name="connsiteX946" fmla="*/ 2063839 w 4562162"/>
                <a:gd name="connsiteY946" fmla="*/ 464182 h 2832735"/>
                <a:gd name="connsiteX947" fmla="*/ 2065534 w 4562162"/>
                <a:gd name="connsiteY947" fmla="*/ 467135 h 2832735"/>
                <a:gd name="connsiteX948" fmla="*/ 2067182 w 4562162"/>
                <a:gd name="connsiteY948" fmla="*/ 471307 h 2832735"/>
                <a:gd name="connsiteX949" fmla="*/ 2075612 w 4562162"/>
                <a:gd name="connsiteY949" fmla="*/ 480460 h 2832735"/>
                <a:gd name="connsiteX950" fmla="*/ 2083832 w 4562162"/>
                <a:gd name="connsiteY950" fmla="*/ 486185 h 2832735"/>
                <a:gd name="connsiteX951" fmla="*/ 2087385 w 4562162"/>
                <a:gd name="connsiteY951" fmla="*/ 486080 h 2832735"/>
                <a:gd name="connsiteX952" fmla="*/ 2093166 w 4562162"/>
                <a:gd name="connsiteY952" fmla="*/ 488442 h 2832735"/>
                <a:gd name="connsiteX953" fmla="*/ 2097158 w 4562162"/>
                <a:gd name="connsiteY953" fmla="*/ 486966 h 2832735"/>
                <a:gd name="connsiteX954" fmla="*/ 2103263 w 4562162"/>
                <a:gd name="connsiteY954" fmla="*/ 490538 h 2832735"/>
                <a:gd name="connsiteX955" fmla="*/ 2106692 w 4562162"/>
                <a:gd name="connsiteY955" fmla="*/ 491528 h 2832735"/>
                <a:gd name="connsiteX956" fmla="*/ 2117607 w 4562162"/>
                <a:gd name="connsiteY956" fmla="*/ 487337 h 2832735"/>
                <a:gd name="connsiteX957" fmla="*/ 2134181 w 4562162"/>
                <a:gd name="connsiteY957" fmla="*/ 485137 h 2832735"/>
                <a:gd name="connsiteX958" fmla="*/ 2136886 w 4562162"/>
                <a:gd name="connsiteY958" fmla="*/ 482575 h 2832735"/>
                <a:gd name="connsiteX959" fmla="*/ 2147278 w 4562162"/>
                <a:gd name="connsiteY959" fmla="*/ 467487 h 2832735"/>
                <a:gd name="connsiteX960" fmla="*/ 2146478 w 4562162"/>
                <a:gd name="connsiteY960" fmla="*/ 461191 h 2832735"/>
                <a:gd name="connsiteX961" fmla="*/ 2144211 w 4562162"/>
                <a:gd name="connsiteY961" fmla="*/ 448599 h 2832735"/>
                <a:gd name="connsiteX962" fmla="*/ 2142506 w 4562162"/>
                <a:gd name="connsiteY962" fmla="*/ 446932 h 2832735"/>
                <a:gd name="connsiteX963" fmla="*/ 2136258 w 4562162"/>
                <a:gd name="connsiteY963" fmla="*/ 443751 h 2832735"/>
                <a:gd name="connsiteX964" fmla="*/ 2130914 w 4562162"/>
                <a:gd name="connsiteY964" fmla="*/ 429940 h 2832735"/>
                <a:gd name="connsiteX965" fmla="*/ 2123551 w 4562162"/>
                <a:gd name="connsiteY965" fmla="*/ 420491 h 2832735"/>
                <a:gd name="connsiteX966" fmla="*/ 2125227 w 4562162"/>
                <a:gd name="connsiteY966" fmla="*/ 418710 h 2832735"/>
                <a:gd name="connsiteX967" fmla="*/ 2126904 w 4562162"/>
                <a:gd name="connsiteY967" fmla="*/ 418576 h 2832735"/>
                <a:gd name="connsiteX968" fmla="*/ 2132800 w 4562162"/>
                <a:gd name="connsiteY968" fmla="*/ 423120 h 2832735"/>
                <a:gd name="connsiteX969" fmla="*/ 2136801 w 4562162"/>
                <a:gd name="connsiteY969" fmla="*/ 422862 h 2832735"/>
                <a:gd name="connsiteX970" fmla="*/ 2140629 w 4562162"/>
                <a:gd name="connsiteY970" fmla="*/ 416128 h 2832735"/>
                <a:gd name="connsiteX971" fmla="*/ 2141725 w 4562162"/>
                <a:gd name="connsiteY971" fmla="*/ 407194 h 2832735"/>
                <a:gd name="connsiteX972" fmla="*/ 2141315 w 4562162"/>
                <a:gd name="connsiteY972" fmla="*/ 395783 h 2832735"/>
                <a:gd name="connsiteX973" fmla="*/ 2141706 w 4562162"/>
                <a:gd name="connsiteY973" fmla="*/ 391630 h 2832735"/>
                <a:gd name="connsiteX974" fmla="*/ 2142448 w 4562162"/>
                <a:gd name="connsiteY974" fmla="*/ 388201 h 2832735"/>
                <a:gd name="connsiteX975" fmla="*/ 2143049 w 4562162"/>
                <a:gd name="connsiteY975" fmla="*/ 380467 h 2832735"/>
                <a:gd name="connsiteX976" fmla="*/ 2143325 w 4562162"/>
                <a:gd name="connsiteY976" fmla="*/ 371513 h 2832735"/>
                <a:gd name="connsiteX977" fmla="*/ 2143963 w 4562162"/>
                <a:gd name="connsiteY977" fmla="*/ 367827 h 2832735"/>
                <a:gd name="connsiteX978" fmla="*/ 2144868 w 4562162"/>
                <a:gd name="connsiteY978" fmla="*/ 365465 h 2832735"/>
                <a:gd name="connsiteX979" fmla="*/ 2146916 w 4562162"/>
                <a:gd name="connsiteY979" fmla="*/ 355092 h 2832735"/>
                <a:gd name="connsiteX980" fmla="*/ 2150802 w 4562162"/>
                <a:gd name="connsiteY980" fmla="*/ 349263 h 2832735"/>
                <a:gd name="connsiteX981" fmla="*/ 2147735 w 4562162"/>
                <a:gd name="connsiteY981" fmla="*/ 338404 h 2832735"/>
                <a:gd name="connsiteX982" fmla="*/ 2144316 w 4562162"/>
                <a:gd name="connsiteY982" fmla="*/ 330927 h 2832735"/>
                <a:gd name="connsiteX983" fmla="*/ 2141858 w 4562162"/>
                <a:gd name="connsiteY983" fmla="*/ 327603 h 2832735"/>
                <a:gd name="connsiteX984" fmla="*/ 2136772 w 4562162"/>
                <a:gd name="connsiteY984" fmla="*/ 324336 h 2832735"/>
                <a:gd name="connsiteX985" fmla="*/ 2135076 w 4562162"/>
                <a:gd name="connsiteY985" fmla="*/ 319916 h 2832735"/>
                <a:gd name="connsiteX986" fmla="*/ 2132343 w 4562162"/>
                <a:gd name="connsiteY986" fmla="*/ 317421 h 2832735"/>
                <a:gd name="connsiteX987" fmla="*/ 2130314 w 4562162"/>
                <a:gd name="connsiteY987" fmla="*/ 312811 h 2832735"/>
                <a:gd name="connsiteX988" fmla="*/ 2118855 w 4562162"/>
                <a:gd name="connsiteY988" fmla="*/ 308324 h 2832735"/>
                <a:gd name="connsiteX989" fmla="*/ 2111645 w 4562162"/>
                <a:gd name="connsiteY989" fmla="*/ 307267 h 2832735"/>
                <a:gd name="connsiteX990" fmla="*/ 2109911 w 4562162"/>
                <a:gd name="connsiteY990" fmla="*/ 308600 h 2832735"/>
                <a:gd name="connsiteX991" fmla="*/ 2108311 w 4562162"/>
                <a:gd name="connsiteY991" fmla="*/ 313925 h 2832735"/>
                <a:gd name="connsiteX992" fmla="*/ 2109035 w 4562162"/>
                <a:gd name="connsiteY992" fmla="*/ 322526 h 2832735"/>
                <a:gd name="connsiteX993" fmla="*/ 2105139 w 4562162"/>
                <a:gd name="connsiteY993" fmla="*/ 333032 h 2832735"/>
                <a:gd name="connsiteX994" fmla="*/ 2102996 w 4562162"/>
                <a:gd name="connsiteY994" fmla="*/ 334585 h 2832735"/>
                <a:gd name="connsiteX995" fmla="*/ 2097415 w 4562162"/>
                <a:gd name="connsiteY995" fmla="*/ 330479 h 2832735"/>
                <a:gd name="connsiteX996" fmla="*/ 2092242 w 4562162"/>
                <a:gd name="connsiteY996" fmla="*/ 337842 h 2832735"/>
                <a:gd name="connsiteX997" fmla="*/ 2088328 w 4562162"/>
                <a:gd name="connsiteY997" fmla="*/ 348615 h 2832735"/>
                <a:gd name="connsiteX998" fmla="*/ 2086384 w 4562162"/>
                <a:gd name="connsiteY998" fmla="*/ 351739 h 2832735"/>
                <a:gd name="connsiteX999" fmla="*/ 2084765 w 4562162"/>
                <a:gd name="connsiteY999" fmla="*/ 349587 h 2832735"/>
                <a:gd name="connsiteX1000" fmla="*/ 2085727 w 4562162"/>
                <a:gd name="connsiteY1000" fmla="*/ 338176 h 2832735"/>
                <a:gd name="connsiteX1001" fmla="*/ 2089280 w 4562162"/>
                <a:gd name="connsiteY1001" fmla="*/ 331270 h 2832735"/>
                <a:gd name="connsiteX1002" fmla="*/ 2090566 w 4562162"/>
                <a:gd name="connsiteY1002" fmla="*/ 322031 h 2832735"/>
                <a:gd name="connsiteX1003" fmla="*/ 2093204 w 4562162"/>
                <a:gd name="connsiteY1003" fmla="*/ 314744 h 2832735"/>
                <a:gd name="connsiteX1004" fmla="*/ 2096176 w 4562162"/>
                <a:gd name="connsiteY1004" fmla="*/ 311791 h 2832735"/>
                <a:gd name="connsiteX1005" fmla="*/ 2093128 w 4562162"/>
                <a:gd name="connsiteY1005" fmla="*/ 300628 h 2832735"/>
                <a:gd name="connsiteX1006" fmla="*/ 2087003 w 4562162"/>
                <a:gd name="connsiteY1006" fmla="*/ 290770 h 2832735"/>
                <a:gd name="connsiteX1007" fmla="*/ 2084651 w 4562162"/>
                <a:gd name="connsiteY1007" fmla="*/ 289246 h 2832735"/>
                <a:gd name="connsiteX1008" fmla="*/ 2057991 w 4562162"/>
                <a:gd name="connsiteY1008" fmla="*/ 809682 h 2832735"/>
                <a:gd name="connsiteX1009" fmla="*/ 2058638 w 4562162"/>
                <a:gd name="connsiteY1009" fmla="*/ 804901 h 2832735"/>
                <a:gd name="connsiteX1010" fmla="*/ 2056457 w 4562162"/>
                <a:gd name="connsiteY1010" fmla="*/ 803291 h 2832735"/>
                <a:gd name="connsiteX1011" fmla="*/ 2049466 w 4562162"/>
                <a:gd name="connsiteY1011" fmla="*/ 800224 h 2832735"/>
                <a:gd name="connsiteX1012" fmla="*/ 2046265 w 4562162"/>
                <a:gd name="connsiteY1012" fmla="*/ 803996 h 2832735"/>
                <a:gd name="connsiteX1013" fmla="*/ 2036521 w 4562162"/>
                <a:gd name="connsiteY1013" fmla="*/ 801519 h 2832735"/>
                <a:gd name="connsiteX1014" fmla="*/ 2031396 w 4562162"/>
                <a:gd name="connsiteY1014" fmla="*/ 806501 h 2832735"/>
                <a:gd name="connsiteX1015" fmla="*/ 2025653 w 4562162"/>
                <a:gd name="connsiteY1015" fmla="*/ 802062 h 2832735"/>
                <a:gd name="connsiteX1016" fmla="*/ 2024110 w 4562162"/>
                <a:gd name="connsiteY1016" fmla="*/ 805148 h 2832735"/>
                <a:gd name="connsiteX1017" fmla="*/ 2023824 w 4562162"/>
                <a:gd name="connsiteY1017" fmla="*/ 810416 h 2832735"/>
                <a:gd name="connsiteX1018" fmla="*/ 2033645 w 4562162"/>
                <a:gd name="connsiteY1018" fmla="*/ 812778 h 2832735"/>
                <a:gd name="connsiteX1019" fmla="*/ 2038074 w 4562162"/>
                <a:gd name="connsiteY1019" fmla="*/ 816521 h 2832735"/>
                <a:gd name="connsiteX1020" fmla="*/ 2045142 w 4562162"/>
                <a:gd name="connsiteY1020" fmla="*/ 817055 h 2832735"/>
                <a:gd name="connsiteX1021" fmla="*/ 2050266 w 4562162"/>
                <a:gd name="connsiteY1021" fmla="*/ 820817 h 2832735"/>
                <a:gd name="connsiteX1022" fmla="*/ 2051675 w 4562162"/>
                <a:gd name="connsiteY1022" fmla="*/ 814597 h 2832735"/>
                <a:gd name="connsiteX1023" fmla="*/ 2051599 w 4562162"/>
                <a:gd name="connsiteY1023" fmla="*/ 810711 h 2832735"/>
                <a:gd name="connsiteX1024" fmla="*/ 2055238 w 4562162"/>
                <a:gd name="connsiteY1024" fmla="*/ 808292 h 2832735"/>
                <a:gd name="connsiteX1025" fmla="*/ 2057991 w 4562162"/>
                <a:gd name="connsiteY1025" fmla="*/ 809682 h 2832735"/>
                <a:gd name="connsiteX1026" fmla="*/ 2065696 w 4562162"/>
                <a:gd name="connsiteY1026" fmla="*/ 794576 h 2832735"/>
                <a:gd name="connsiteX1027" fmla="*/ 2064562 w 4562162"/>
                <a:gd name="connsiteY1027" fmla="*/ 795757 h 2832735"/>
                <a:gd name="connsiteX1028" fmla="*/ 2064496 w 4562162"/>
                <a:gd name="connsiteY1028" fmla="*/ 798100 h 2832735"/>
                <a:gd name="connsiteX1029" fmla="*/ 2062020 w 4562162"/>
                <a:gd name="connsiteY1029" fmla="*/ 805577 h 2832735"/>
                <a:gd name="connsiteX1030" fmla="*/ 2061991 w 4562162"/>
                <a:gd name="connsiteY1030" fmla="*/ 811301 h 2832735"/>
                <a:gd name="connsiteX1031" fmla="*/ 2062391 w 4562162"/>
                <a:gd name="connsiteY1031" fmla="*/ 812549 h 2832735"/>
                <a:gd name="connsiteX1032" fmla="*/ 2063553 w 4562162"/>
                <a:gd name="connsiteY1032" fmla="*/ 813368 h 2832735"/>
                <a:gd name="connsiteX1033" fmla="*/ 2065048 w 4562162"/>
                <a:gd name="connsiteY1033" fmla="*/ 812168 h 2832735"/>
                <a:gd name="connsiteX1034" fmla="*/ 2068268 w 4562162"/>
                <a:gd name="connsiteY1034" fmla="*/ 807977 h 2832735"/>
                <a:gd name="connsiteX1035" fmla="*/ 2070382 w 4562162"/>
                <a:gd name="connsiteY1035" fmla="*/ 800538 h 2832735"/>
                <a:gd name="connsiteX1036" fmla="*/ 2070173 w 4562162"/>
                <a:gd name="connsiteY1036" fmla="*/ 799090 h 2832735"/>
                <a:gd name="connsiteX1037" fmla="*/ 2068706 w 4562162"/>
                <a:gd name="connsiteY1037" fmla="*/ 795919 h 2832735"/>
                <a:gd name="connsiteX1038" fmla="*/ 2065696 w 4562162"/>
                <a:gd name="connsiteY1038" fmla="*/ 794576 h 2832735"/>
                <a:gd name="connsiteX1039" fmla="*/ 2147621 w 4562162"/>
                <a:gd name="connsiteY1039" fmla="*/ 365131 h 2832735"/>
                <a:gd name="connsiteX1040" fmla="*/ 2146897 w 4562162"/>
                <a:gd name="connsiteY1040" fmla="*/ 375504 h 2832735"/>
                <a:gd name="connsiteX1041" fmla="*/ 2152793 w 4562162"/>
                <a:gd name="connsiteY1041" fmla="*/ 373637 h 2832735"/>
                <a:gd name="connsiteX1042" fmla="*/ 2157193 w 4562162"/>
                <a:gd name="connsiteY1042" fmla="*/ 365303 h 2832735"/>
                <a:gd name="connsiteX1043" fmla="*/ 2152945 w 4562162"/>
                <a:gd name="connsiteY1043" fmla="*/ 363303 h 2832735"/>
                <a:gd name="connsiteX1044" fmla="*/ 2150993 w 4562162"/>
                <a:gd name="connsiteY1044" fmla="*/ 360721 h 2832735"/>
                <a:gd name="connsiteX1045" fmla="*/ 2147992 w 4562162"/>
                <a:gd name="connsiteY1045" fmla="*/ 362322 h 2832735"/>
                <a:gd name="connsiteX1046" fmla="*/ 2147621 w 4562162"/>
                <a:gd name="connsiteY1046" fmla="*/ 365131 h 2832735"/>
                <a:gd name="connsiteX1047" fmla="*/ 2077259 w 4562162"/>
                <a:gd name="connsiteY1047" fmla="*/ 756237 h 2832735"/>
                <a:gd name="connsiteX1048" fmla="*/ 2078098 w 4562162"/>
                <a:gd name="connsiteY1048" fmla="*/ 763267 h 2832735"/>
                <a:gd name="connsiteX1049" fmla="*/ 2080470 w 4562162"/>
                <a:gd name="connsiteY1049" fmla="*/ 767667 h 2832735"/>
                <a:gd name="connsiteX1050" fmla="*/ 2083270 w 4562162"/>
                <a:gd name="connsiteY1050" fmla="*/ 768391 h 2832735"/>
                <a:gd name="connsiteX1051" fmla="*/ 2084689 w 4562162"/>
                <a:gd name="connsiteY1051" fmla="*/ 766667 h 2832735"/>
                <a:gd name="connsiteX1052" fmla="*/ 2079164 w 4562162"/>
                <a:gd name="connsiteY1052" fmla="*/ 754237 h 2832735"/>
                <a:gd name="connsiteX1053" fmla="*/ 2077259 w 4562162"/>
                <a:gd name="connsiteY1053" fmla="*/ 756237 h 2832735"/>
                <a:gd name="connsiteX1054" fmla="*/ 2352151 w 4562162"/>
                <a:gd name="connsiteY1054" fmla="*/ 680085 h 2832735"/>
                <a:gd name="connsiteX1055" fmla="*/ 2349275 w 4562162"/>
                <a:gd name="connsiteY1055" fmla="*/ 677999 h 2832735"/>
                <a:gd name="connsiteX1056" fmla="*/ 2346064 w 4562162"/>
                <a:gd name="connsiteY1056" fmla="*/ 678056 h 2832735"/>
                <a:gd name="connsiteX1057" fmla="*/ 2343483 w 4562162"/>
                <a:gd name="connsiteY1057" fmla="*/ 685067 h 2832735"/>
                <a:gd name="connsiteX1058" fmla="*/ 2344359 w 4562162"/>
                <a:gd name="connsiteY1058" fmla="*/ 690829 h 2832735"/>
                <a:gd name="connsiteX1059" fmla="*/ 2347370 w 4562162"/>
                <a:gd name="connsiteY1059" fmla="*/ 690686 h 2832735"/>
                <a:gd name="connsiteX1060" fmla="*/ 2354437 w 4562162"/>
                <a:gd name="connsiteY1060" fmla="*/ 687591 h 2832735"/>
                <a:gd name="connsiteX1061" fmla="*/ 2354037 w 4562162"/>
                <a:gd name="connsiteY1061" fmla="*/ 683762 h 2832735"/>
                <a:gd name="connsiteX1062" fmla="*/ 2353094 w 4562162"/>
                <a:gd name="connsiteY1062" fmla="*/ 681342 h 2832735"/>
                <a:gd name="connsiteX1063" fmla="*/ 2352151 w 4562162"/>
                <a:gd name="connsiteY1063" fmla="*/ 680085 h 2832735"/>
                <a:gd name="connsiteX1064" fmla="*/ 2156174 w 4562162"/>
                <a:gd name="connsiteY1064" fmla="*/ 512912 h 2832735"/>
                <a:gd name="connsiteX1065" fmla="*/ 2156031 w 4562162"/>
                <a:gd name="connsiteY1065" fmla="*/ 520713 h 2832735"/>
                <a:gd name="connsiteX1066" fmla="*/ 2154898 w 4562162"/>
                <a:gd name="connsiteY1066" fmla="*/ 525837 h 2832735"/>
                <a:gd name="connsiteX1067" fmla="*/ 2153507 w 4562162"/>
                <a:gd name="connsiteY1067" fmla="*/ 530114 h 2832735"/>
                <a:gd name="connsiteX1068" fmla="*/ 2152459 w 4562162"/>
                <a:gd name="connsiteY1068" fmla="*/ 534591 h 2832735"/>
                <a:gd name="connsiteX1069" fmla="*/ 2150688 w 4562162"/>
                <a:gd name="connsiteY1069" fmla="*/ 546592 h 2832735"/>
                <a:gd name="connsiteX1070" fmla="*/ 2149659 w 4562162"/>
                <a:gd name="connsiteY1070" fmla="*/ 552079 h 2832735"/>
                <a:gd name="connsiteX1071" fmla="*/ 2140544 w 4562162"/>
                <a:gd name="connsiteY1071" fmla="*/ 565957 h 2832735"/>
                <a:gd name="connsiteX1072" fmla="*/ 2137010 w 4562162"/>
                <a:gd name="connsiteY1072" fmla="*/ 573138 h 2832735"/>
                <a:gd name="connsiteX1073" fmla="*/ 2134152 w 4562162"/>
                <a:gd name="connsiteY1073" fmla="*/ 585435 h 2832735"/>
                <a:gd name="connsiteX1074" fmla="*/ 2130095 w 4562162"/>
                <a:gd name="connsiteY1074" fmla="*/ 591360 h 2832735"/>
                <a:gd name="connsiteX1075" fmla="*/ 2132886 w 4562162"/>
                <a:gd name="connsiteY1075" fmla="*/ 596170 h 2832735"/>
                <a:gd name="connsiteX1076" fmla="*/ 2135800 w 4562162"/>
                <a:gd name="connsiteY1076" fmla="*/ 599332 h 2832735"/>
                <a:gd name="connsiteX1077" fmla="*/ 2145011 w 4562162"/>
                <a:gd name="connsiteY1077" fmla="*/ 601799 h 2832735"/>
                <a:gd name="connsiteX1078" fmla="*/ 2151355 w 4562162"/>
                <a:gd name="connsiteY1078" fmla="*/ 599475 h 2832735"/>
                <a:gd name="connsiteX1079" fmla="*/ 2163623 w 4562162"/>
                <a:gd name="connsiteY1079" fmla="*/ 590150 h 2832735"/>
                <a:gd name="connsiteX1080" fmla="*/ 2176948 w 4562162"/>
                <a:gd name="connsiteY1080" fmla="*/ 577777 h 2832735"/>
                <a:gd name="connsiteX1081" fmla="*/ 2181339 w 4562162"/>
                <a:gd name="connsiteY1081" fmla="*/ 571405 h 2832735"/>
                <a:gd name="connsiteX1082" fmla="*/ 2194388 w 4562162"/>
                <a:gd name="connsiteY1082" fmla="*/ 571090 h 2832735"/>
                <a:gd name="connsiteX1083" fmla="*/ 2207437 w 4562162"/>
                <a:gd name="connsiteY1083" fmla="*/ 569662 h 2832735"/>
                <a:gd name="connsiteX1084" fmla="*/ 2219115 w 4562162"/>
                <a:gd name="connsiteY1084" fmla="*/ 567128 h 2832735"/>
                <a:gd name="connsiteX1085" fmla="*/ 2220611 w 4562162"/>
                <a:gd name="connsiteY1085" fmla="*/ 570128 h 2832735"/>
                <a:gd name="connsiteX1086" fmla="*/ 2222249 w 4562162"/>
                <a:gd name="connsiteY1086" fmla="*/ 571671 h 2832735"/>
                <a:gd name="connsiteX1087" fmla="*/ 2223916 w 4562162"/>
                <a:gd name="connsiteY1087" fmla="*/ 571929 h 2832735"/>
                <a:gd name="connsiteX1088" fmla="*/ 2229431 w 4562162"/>
                <a:gd name="connsiteY1088" fmla="*/ 563032 h 2832735"/>
                <a:gd name="connsiteX1089" fmla="*/ 2248576 w 4562162"/>
                <a:gd name="connsiteY1089" fmla="*/ 562718 h 2832735"/>
                <a:gd name="connsiteX1090" fmla="*/ 2264035 w 4562162"/>
                <a:gd name="connsiteY1090" fmla="*/ 552602 h 2832735"/>
                <a:gd name="connsiteX1091" fmla="*/ 2269969 w 4562162"/>
                <a:gd name="connsiteY1091" fmla="*/ 550726 h 2832735"/>
                <a:gd name="connsiteX1092" fmla="*/ 2275913 w 4562162"/>
                <a:gd name="connsiteY1092" fmla="*/ 551974 h 2832735"/>
                <a:gd name="connsiteX1093" fmla="*/ 2278342 w 4562162"/>
                <a:gd name="connsiteY1093" fmla="*/ 550259 h 2832735"/>
                <a:gd name="connsiteX1094" fmla="*/ 2291172 w 4562162"/>
                <a:gd name="connsiteY1094" fmla="*/ 530647 h 2832735"/>
                <a:gd name="connsiteX1095" fmla="*/ 2291982 w 4562162"/>
                <a:gd name="connsiteY1095" fmla="*/ 517989 h 2832735"/>
                <a:gd name="connsiteX1096" fmla="*/ 2291106 w 4562162"/>
                <a:gd name="connsiteY1096" fmla="*/ 508206 h 2832735"/>
                <a:gd name="connsiteX1097" fmla="*/ 2289667 w 4562162"/>
                <a:gd name="connsiteY1097" fmla="*/ 499081 h 2832735"/>
                <a:gd name="connsiteX1098" fmla="*/ 2288286 w 4562162"/>
                <a:gd name="connsiteY1098" fmla="*/ 492652 h 2832735"/>
                <a:gd name="connsiteX1099" fmla="*/ 2286715 w 4562162"/>
                <a:gd name="connsiteY1099" fmla="*/ 487299 h 2832735"/>
                <a:gd name="connsiteX1100" fmla="*/ 2283209 w 4562162"/>
                <a:gd name="connsiteY1100" fmla="*/ 483927 h 2832735"/>
                <a:gd name="connsiteX1101" fmla="*/ 2279637 w 4562162"/>
                <a:gd name="connsiteY1101" fmla="*/ 482327 h 2832735"/>
                <a:gd name="connsiteX1102" fmla="*/ 2273017 w 4562162"/>
                <a:gd name="connsiteY1102" fmla="*/ 485051 h 2832735"/>
                <a:gd name="connsiteX1103" fmla="*/ 2268169 w 4562162"/>
                <a:gd name="connsiteY1103" fmla="*/ 478841 h 2832735"/>
                <a:gd name="connsiteX1104" fmla="*/ 2268836 w 4562162"/>
                <a:gd name="connsiteY1104" fmla="*/ 472831 h 2832735"/>
                <a:gd name="connsiteX1105" fmla="*/ 2268093 w 4562162"/>
                <a:gd name="connsiteY1105" fmla="*/ 467173 h 2832735"/>
                <a:gd name="connsiteX1106" fmla="*/ 2266893 w 4562162"/>
                <a:gd name="connsiteY1106" fmla="*/ 465334 h 2832735"/>
                <a:gd name="connsiteX1107" fmla="*/ 2258520 w 4562162"/>
                <a:gd name="connsiteY1107" fmla="*/ 460286 h 2832735"/>
                <a:gd name="connsiteX1108" fmla="*/ 2256196 w 4562162"/>
                <a:gd name="connsiteY1108" fmla="*/ 453342 h 2832735"/>
                <a:gd name="connsiteX1109" fmla="*/ 2254091 w 4562162"/>
                <a:gd name="connsiteY1109" fmla="*/ 444779 h 2832735"/>
                <a:gd name="connsiteX1110" fmla="*/ 2250758 w 4562162"/>
                <a:gd name="connsiteY1110" fmla="*/ 441084 h 2832735"/>
                <a:gd name="connsiteX1111" fmla="*/ 2247338 w 4562162"/>
                <a:gd name="connsiteY1111" fmla="*/ 440979 h 2832735"/>
                <a:gd name="connsiteX1112" fmla="*/ 2240937 w 4562162"/>
                <a:gd name="connsiteY1112" fmla="*/ 444370 h 2832735"/>
                <a:gd name="connsiteX1113" fmla="*/ 2234670 w 4562162"/>
                <a:gd name="connsiteY1113" fmla="*/ 452114 h 2832735"/>
                <a:gd name="connsiteX1114" fmla="*/ 2231374 w 4562162"/>
                <a:gd name="connsiteY1114" fmla="*/ 454200 h 2832735"/>
                <a:gd name="connsiteX1115" fmla="*/ 2228012 w 4562162"/>
                <a:gd name="connsiteY1115" fmla="*/ 454304 h 2832735"/>
                <a:gd name="connsiteX1116" fmla="*/ 2225192 w 4562162"/>
                <a:gd name="connsiteY1116" fmla="*/ 460124 h 2832735"/>
                <a:gd name="connsiteX1117" fmla="*/ 2222602 w 4562162"/>
                <a:gd name="connsiteY1117" fmla="*/ 469182 h 2832735"/>
                <a:gd name="connsiteX1118" fmla="*/ 2218315 w 4562162"/>
                <a:gd name="connsiteY1118" fmla="*/ 480060 h 2832735"/>
                <a:gd name="connsiteX1119" fmla="*/ 2213638 w 4562162"/>
                <a:gd name="connsiteY1119" fmla="*/ 485023 h 2832735"/>
                <a:gd name="connsiteX1120" fmla="*/ 2214591 w 4562162"/>
                <a:gd name="connsiteY1120" fmla="*/ 479317 h 2832735"/>
                <a:gd name="connsiteX1121" fmla="*/ 2222563 w 4562162"/>
                <a:gd name="connsiteY1121" fmla="*/ 447208 h 2832735"/>
                <a:gd name="connsiteX1122" fmla="*/ 2223668 w 4562162"/>
                <a:gd name="connsiteY1122" fmla="*/ 437226 h 2832735"/>
                <a:gd name="connsiteX1123" fmla="*/ 2226269 w 4562162"/>
                <a:gd name="connsiteY1123" fmla="*/ 426149 h 2832735"/>
                <a:gd name="connsiteX1124" fmla="*/ 2227736 w 4562162"/>
                <a:gd name="connsiteY1124" fmla="*/ 423682 h 2832735"/>
                <a:gd name="connsiteX1125" fmla="*/ 2230745 w 4562162"/>
                <a:gd name="connsiteY1125" fmla="*/ 422053 h 2832735"/>
                <a:gd name="connsiteX1126" fmla="*/ 2231964 w 4562162"/>
                <a:gd name="connsiteY1126" fmla="*/ 419662 h 2832735"/>
                <a:gd name="connsiteX1127" fmla="*/ 2230460 w 4562162"/>
                <a:gd name="connsiteY1127" fmla="*/ 414995 h 2832735"/>
                <a:gd name="connsiteX1128" fmla="*/ 2223725 w 4562162"/>
                <a:gd name="connsiteY1128" fmla="*/ 406222 h 2832735"/>
                <a:gd name="connsiteX1129" fmla="*/ 2213438 w 4562162"/>
                <a:gd name="connsiteY1129" fmla="*/ 400250 h 2832735"/>
                <a:gd name="connsiteX1130" fmla="*/ 2210162 w 4562162"/>
                <a:gd name="connsiteY1130" fmla="*/ 400707 h 2832735"/>
                <a:gd name="connsiteX1131" fmla="*/ 2208628 w 4562162"/>
                <a:gd name="connsiteY1131" fmla="*/ 403203 h 2832735"/>
                <a:gd name="connsiteX1132" fmla="*/ 2207447 w 4562162"/>
                <a:gd name="connsiteY1132" fmla="*/ 408946 h 2832735"/>
                <a:gd name="connsiteX1133" fmla="*/ 2207352 w 4562162"/>
                <a:gd name="connsiteY1133" fmla="*/ 417728 h 2832735"/>
                <a:gd name="connsiteX1134" fmla="*/ 2209324 w 4562162"/>
                <a:gd name="connsiteY1134" fmla="*/ 425863 h 2832735"/>
                <a:gd name="connsiteX1135" fmla="*/ 2206047 w 4562162"/>
                <a:gd name="connsiteY1135" fmla="*/ 426377 h 2832735"/>
                <a:gd name="connsiteX1136" fmla="*/ 2202752 w 4562162"/>
                <a:gd name="connsiteY1136" fmla="*/ 424777 h 2832735"/>
                <a:gd name="connsiteX1137" fmla="*/ 2200256 w 4562162"/>
                <a:gd name="connsiteY1137" fmla="*/ 417871 h 2832735"/>
                <a:gd name="connsiteX1138" fmla="*/ 2197903 w 4562162"/>
                <a:gd name="connsiteY1138" fmla="*/ 409404 h 2832735"/>
                <a:gd name="connsiteX1139" fmla="*/ 2196217 w 4562162"/>
                <a:gd name="connsiteY1139" fmla="*/ 409156 h 2832735"/>
                <a:gd name="connsiteX1140" fmla="*/ 2193065 w 4562162"/>
                <a:gd name="connsiteY1140" fmla="*/ 410689 h 2832735"/>
                <a:gd name="connsiteX1141" fmla="*/ 2191665 w 4562162"/>
                <a:gd name="connsiteY1141" fmla="*/ 412271 h 2832735"/>
                <a:gd name="connsiteX1142" fmla="*/ 2190712 w 4562162"/>
                <a:gd name="connsiteY1142" fmla="*/ 417728 h 2832735"/>
                <a:gd name="connsiteX1143" fmla="*/ 2190388 w 4562162"/>
                <a:gd name="connsiteY1143" fmla="*/ 426091 h 2832735"/>
                <a:gd name="connsiteX1144" fmla="*/ 2184178 w 4562162"/>
                <a:gd name="connsiteY1144" fmla="*/ 429216 h 2832735"/>
                <a:gd name="connsiteX1145" fmla="*/ 2181120 w 4562162"/>
                <a:gd name="connsiteY1145" fmla="*/ 433245 h 2832735"/>
                <a:gd name="connsiteX1146" fmla="*/ 2179853 w 4562162"/>
                <a:gd name="connsiteY1146" fmla="*/ 440017 h 2832735"/>
                <a:gd name="connsiteX1147" fmla="*/ 2177272 w 4562162"/>
                <a:gd name="connsiteY1147" fmla="*/ 444789 h 2832735"/>
                <a:gd name="connsiteX1148" fmla="*/ 2177691 w 4562162"/>
                <a:gd name="connsiteY1148" fmla="*/ 448599 h 2832735"/>
                <a:gd name="connsiteX1149" fmla="*/ 2176700 w 4562162"/>
                <a:gd name="connsiteY1149" fmla="*/ 458876 h 2832735"/>
                <a:gd name="connsiteX1150" fmla="*/ 2174948 w 4562162"/>
                <a:gd name="connsiteY1150" fmla="*/ 461229 h 2832735"/>
                <a:gd name="connsiteX1151" fmla="*/ 2173234 w 4562162"/>
                <a:gd name="connsiteY1151" fmla="*/ 464934 h 2832735"/>
                <a:gd name="connsiteX1152" fmla="*/ 2172243 w 4562162"/>
                <a:gd name="connsiteY1152" fmla="*/ 472507 h 2832735"/>
                <a:gd name="connsiteX1153" fmla="*/ 2172024 w 4562162"/>
                <a:gd name="connsiteY1153" fmla="*/ 476412 h 2832735"/>
                <a:gd name="connsiteX1154" fmla="*/ 2173138 w 4562162"/>
                <a:gd name="connsiteY1154" fmla="*/ 488204 h 2832735"/>
                <a:gd name="connsiteX1155" fmla="*/ 2174681 w 4562162"/>
                <a:gd name="connsiteY1155" fmla="*/ 491509 h 2832735"/>
                <a:gd name="connsiteX1156" fmla="*/ 2172538 w 4562162"/>
                <a:gd name="connsiteY1156" fmla="*/ 492176 h 2832735"/>
                <a:gd name="connsiteX1157" fmla="*/ 2165689 w 4562162"/>
                <a:gd name="connsiteY1157" fmla="*/ 490280 h 2832735"/>
                <a:gd name="connsiteX1158" fmla="*/ 2162918 w 4562162"/>
                <a:gd name="connsiteY1158" fmla="*/ 491604 h 2832735"/>
                <a:gd name="connsiteX1159" fmla="*/ 2160261 w 4562162"/>
                <a:gd name="connsiteY1159" fmla="*/ 496357 h 2832735"/>
                <a:gd name="connsiteX1160" fmla="*/ 2156727 w 4562162"/>
                <a:gd name="connsiteY1160" fmla="*/ 506463 h 2832735"/>
                <a:gd name="connsiteX1161" fmla="*/ 2156174 w 4562162"/>
                <a:gd name="connsiteY1161" fmla="*/ 512912 h 2832735"/>
                <a:gd name="connsiteX1162" fmla="*/ 2316775 w 4562162"/>
                <a:gd name="connsiteY1162" fmla="*/ 569528 h 2832735"/>
                <a:gd name="connsiteX1163" fmla="*/ 2322176 w 4562162"/>
                <a:gd name="connsiteY1163" fmla="*/ 564442 h 2832735"/>
                <a:gd name="connsiteX1164" fmla="*/ 2323033 w 4562162"/>
                <a:gd name="connsiteY1164" fmla="*/ 562261 h 2832735"/>
                <a:gd name="connsiteX1165" fmla="*/ 2327691 w 4562162"/>
                <a:gd name="connsiteY1165" fmla="*/ 561823 h 2832735"/>
                <a:gd name="connsiteX1166" fmla="*/ 2328758 w 4562162"/>
                <a:gd name="connsiteY1166" fmla="*/ 561823 h 2832735"/>
                <a:gd name="connsiteX1167" fmla="*/ 2328777 w 4562162"/>
                <a:gd name="connsiteY1167" fmla="*/ 557984 h 2832735"/>
                <a:gd name="connsiteX1168" fmla="*/ 2328015 w 4562162"/>
                <a:gd name="connsiteY1168" fmla="*/ 555022 h 2832735"/>
                <a:gd name="connsiteX1169" fmla="*/ 2326653 w 4562162"/>
                <a:gd name="connsiteY1169" fmla="*/ 552441 h 2832735"/>
                <a:gd name="connsiteX1170" fmla="*/ 2321747 w 4562162"/>
                <a:gd name="connsiteY1170" fmla="*/ 551936 h 2832735"/>
                <a:gd name="connsiteX1171" fmla="*/ 2318899 w 4562162"/>
                <a:gd name="connsiteY1171" fmla="*/ 560832 h 2832735"/>
                <a:gd name="connsiteX1172" fmla="*/ 2311089 w 4562162"/>
                <a:gd name="connsiteY1172" fmla="*/ 561880 h 2832735"/>
                <a:gd name="connsiteX1173" fmla="*/ 2310165 w 4562162"/>
                <a:gd name="connsiteY1173" fmla="*/ 567719 h 2832735"/>
                <a:gd name="connsiteX1174" fmla="*/ 2313565 w 4562162"/>
                <a:gd name="connsiteY1174" fmla="*/ 570528 h 2832735"/>
                <a:gd name="connsiteX1175" fmla="*/ 2316775 w 4562162"/>
                <a:gd name="connsiteY1175" fmla="*/ 569528 h 2832735"/>
                <a:gd name="connsiteX1176" fmla="*/ 1978161 w 4562162"/>
                <a:gd name="connsiteY1176" fmla="*/ 343310 h 2832735"/>
                <a:gd name="connsiteX1177" fmla="*/ 1983505 w 4562162"/>
                <a:gd name="connsiteY1177" fmla="*/ 329984 h 2832735"/>
                <a:gd name="connsiteX1178" fmla="*/ 1974913 w 4562162"/>
                <a:gd name="connsiteY1178" fmla="*/ 324402 h 2832735"/>
                <a:gd name="connsiteX1179" fmla="*/ 1951148 w 4562162"/>
                <a:gd name="connsiteY1179" fmla="*/ 315897 h 2832735"/>
                <a:gd name="connsiteX1180" fmla="*/ 1939937 w 4562162"/>
                <a:gd name="connsiteY1180" fmla="*/ 308353 h 2832735"/>
                <a:gd name="connsiteX1181" fmla="*/ 1928670 w 4562162"/>
                <a:gd name="connsiteY1181" fmla="*/ 307296 h 2832735"/>
                <a:gd name="connsiteX1182" fmla="*/ 1919954 w 4562162"/>
                <a:gd name="connsiteY1182" fmla="*/ 307772 h 2832735"/>
                <a:gd name="connsiteX1183" fmla="*/ 1914697 w 4562162"/>
                <a:gd name="connsiteY1183" fmla="*/ 310629 h 2832735"/>
                <a:gd name="connsiteX1184" fmla="*/ 1910448 w 4562162"/>
                <a:gd name="connsiteY1184" fmla="*/ 318211 h 2832735"/>
                <a:gd name="connsiteX1185" fmla="*/ 1911934 w 4562162"/>
                <a:gd name="connsiteY1185" fmla="*/ 329927 h 2832735"/>
                <a:gd name="connsiteX1186" fmla="*/ 1918621 w 4562162"/>
                <a:gd name="connsiteY1186" fmla="*/ 340471 h 2832735"/>
                <a:gd name="connsiteX1187" fmla="*/ 1926841 w 4562162"/>
                <a:gd name="connsiteY1187" fmla="*/ 347253 h 2832735"/>
                <a:gd name="connsiteX1188" fmla="*/ 1939404 w 4562162"/>
                <a:gd name="connsiteY1188" fmla="*/ 363141 h 2832735"/>
                <a:gd name="connsiteX1189" fmla="*/ 1947072 w 4562162"/>
                <a:gd name="connsiteY1189" fmla="*/ 364512 h 2832735"/>
                <a:gd name="connsiteX1190" fmla="*/ 1953568 w 4562162"/>
                <a:gd name="connsiteY1190" fmla="*/ 363064 h 2832735"/>
                <a:gd name="connsiteX1191" fmla="*/ 1960064 w 4562162"/>
                <a:gd name="connsiteY1191" fmla="*/ 360188 h 2832735"/>
                <a:gd name="connsiteX1192" fmla="*/ 1966179 w 4562162"/>
                <a:gd name="connsiteY1192" fmla="*/ 355225 h 2832735"/>
                <a:gd name="connsiteX1193" fmla="*/ 1972256 w 4562162"/>
                <a:gd name="connsiteY1193" fmla="*/ 348272 h 2832735"/>
                <a:gd name="connsiteX1194" fmla="*/ 1978161 w 4562162"/>
                <a:gd name="connsiteY1194" fmla="*/ 343310 h 2832735"/>
                <a:gd name="connsiteX1195" fmla="*/ 1793414 w 4562162"/>
                <a:gd name="connsiteY1195" fmla="*/ 956663 h 2832735"/>
                <a:gd name="connsiteX1196" fmla="*/ 1799691 w 4562162"/>
                <a:gd name="connsiteY1196" fmla="*/ 958453 h 2832735"/>
                <a:gd name="connsiteX1197" fmla="*/ 1801949 w 4562162"/>
                <a:gd name="connsiteY1197" fmla="*/ 955272 h 2832735"/>
                <a:gd name="connsiteX1198" fmla="*/ 1804959 w 4562162"/>
                <a:gd name="connsiteY1198" fmla="*/ 947271 h 2832735"/>
                <a:gd name="connsiteX1199" fmla="*/ 1803035 w 4562162"/>
                <a:gd name="connsiteY1199" fmla="*/ 942880 h 2832735"/>
                <a:gd name="connsiteX1200" fmla="*/ 1801644 w 4562162"/>
                <a:gd name="connsiteY1200" fmla="*/ 941908 h 2832735"/>
                <a:gd name="connsiteX1201" fmla="*/ 1794605 w 4562162"/>
                <a:gd name="connsiteY1201" fmla="*/ 944899 h 2832735"/>
                <a:gd name="connsiteX1202" fmla="*/ 1792367 w 4562162"/>
                <a:gd name="connsiteY1202" fmla="*/ 943004 h 2832735"/>
                <a:gd name="connsiteX1203" fmla="*/ 1791090 w 4562162"/>
                <a:gd name="connsiteY1203" fmla="*/ 941813 h 2832735"/>
                <a:gd name="connsiteX1204" fmla="*/ 1788395 w 4562162"/>
                <a:gd name="connsiteY1204" fmla="*/ 944585 h 2832735"/>
                <a:gd name="connsiteX1205" fmla="*/ 1783746 w 4562162"/>
                <a:gd name="connsiteY1205" fmla="*/ 947366 h 2832735"/>
                <a:gd name="connsiteX1206" fmla="*/ 1781823 w 4562162"/>
                <a:gd name="connsiteY1206" fmla="*/ 952024 h 2832735"/>
                <a:gd name="connsiteX1207" fmla="*/ 1785347 w 4562162"/>
                <a:gd name="connsiteY1207" fmla="*/ 956396 h 2832735"/>
                <a:gd name="connsiteX1208" fmla="*/ 1793414 w 4562162"/>
                <a:gd name="connsiteY1208" fmla="*/ 956663 h 2832735"/>
                <a:gd name="connsiteX1209" fmla="*/ 3343684 w 4562162"/>
                <a:gd name="connsiteY1209" fmla="*/ 2542794 h 2832735"/>
                <a:gd name="connsiteX1210" fmla="*/ 3341579 w 4562162"/>
                <a:gd name="connsiteY1210" fmla="*/ 2540175 h 2832735"/>
                <a:gd name="connsiteX1211" fmla="*/ 3336893 w 4562162"/>
                <a:gd name="connsiteY1211" fmla="*/ 2535498 h 2832735"/>
                <a:gd name="connsiteX1212" fmla="*/ 3334474 w 4562162"/>
                <a:gd name="connsiteY1212" fmla="*/ 2530221 h 2832735"/>
                <a:gd name="connsiteX1213" fmla="*/ 3332636 w 4562162"/>
                <a:gd name="connsiteY1213" fmla="*/ 2524878 h 2832735"/>
                <a:gd name="connsiteX1214" fmla="*/ 3331769 w 4562162"/>
                <a:gd name="connsiteY1214" fmla="*/ 2519934 h 2832735"/>
                <a:gd name="connsiteX1215" fmla="*/ 3330692 w 4562162"/>
                <a:gd name="connsiteY1215" fmla="*/ 2515105 h 2832735"/>
                <a:gd name="connsiteX1216" fmla="*/ 3329140 w 4562162"/>
                <a:gd name="connsiteY1216" fmla="*/ 2510514 h 2832735"/>
                <a:gd name="connsiteX1217" fmla="*/ 3326644 w 4562162"/>
                <a:gd name="connsiteY1217" fmla="*/ 2500837 h 2832735"/>
                <a:gd name="connsiteX1218" fmla="*/ 3320443 w 4562162"/>
                <a:gd name="connsiteY1218" fmla="*/ 2484758 h 2832735"/>
                <a:gd name="connsiteX1219" fmla="*/ 3318300 w 4562162"/>
                <a:gd name="connsiteY1219" fmla="*/ 2475386 h 2832735"/>
                <a:gd name="connsiteX1220" fmla="*/ 3312910 w 4562162"/>
                <a:gd name="connsiteY1220" fmla="*/ 2444134 h 2832735"/>
                <a:gd name="connsiteX1221" fmla="*/ 3311690 w 4562162"/>
                <a:gd name="connsiteY1221" fmla="*/ 2442820 h 2832735"/>
                <a:gd name="connsiteX1222" fmla="*/ 3311271 w 4562162"/>
                <a:gd name="connsiteY1222" fmla="*/ 2441877 h 2832735"/>
                <a:gd name="connsiteX1223" fmla="*/ 3311118 w 4562162"/>
                <a:gd name="connsiteY1223" fmla="*/ 2437495 h 2832735"/>
                <a:gd name="connsiteX1224" fmla="*/ 3310804 w 4562162"/>
                <a:gd name="connsiteY1224" fmla="*/ 2434514 h 2832735"/>
                <a:gd name="connsiteX1225" fmla="*/ 3309795 w 4562162"/>
                <a:gd name="connsiteY1225" fmla="*/ 2432409 h 2832735"/>
                <a:gd name="connsiteX1226" fmla="*/ 3307204 w 4562162"/>
                <a:gd name="connsiteY1226" fmla="*/ 2429723 h 2832735"/>
                <a:gd name="connsiteX1227" fmla="*/ 3306642 w 4562162"/>
                <a:gd name="connsiteY1227" fmla="*/ 2427618 h 2832735"/>
                <a:gd name="connsiteX1228" fmla="*/ 3306508 w 4562162"/>
                <a:gd name="connsiteY1228" fmla="*/ 2422798 h 2832735"/>
                <a:gd name="connsiteX1229" fmla="*/ 3305327 w 4562162"/>
                <a:gd name="connsiteY1229" fmla="*/ 2418331 h 2832735"/>
                <a:gd name="connsiteX1230" fmla="*/ 3303727 w 4562162"/>
                <a:gd name="connsiteY1230" fmla="*/ 2414159 h 2832735"/>
                <a:gd name="connsiteX1231" fmla="*/ 3302784 w 4562162"/>
                <a:gd name="connsiteY1231" fmla="*/ 2408130 h 2832735"/>
                <a:gd name="connsiteX1232" fmla="*/ 3303232 w 4562162"/>
                <a:gd name="connsiteY1232" fmla="*/ 2396566 h 2832735"/>
                <a:gd name="connsiteX1233" fmla="*/ 3304003 w 4562162"/>
                <a:gd name="connsiteY1233" fmla="*/ 2392480 h 2832735"/>
                <a:gd name="connsiteX1234" fmla="*/ 3305689 w 4562162"/>
                <a:gd name="connsiteY1234" fmla="*/ 2390918 h 2832735"/>
                <a:gd name="connsiteX1235" fmla="*/ 3306518 w 4562162"/>
                <a:gd name="connsiteY1235" fmla="*/ 2388708 h 2832735"/>
                <a:gd name="connsiteX1236" fmla="*/ 3307280 w 4562162"/>
                <a:gd name="connsiteY1236" fmla="*/ 2385003 h 2832735"/>
                <a:gd name="connsiteX1237" fmla="*/ 3307518 w 4562162"/>
                <a:gd name="connsiteY1237" fmla="*/ 2381203 h 2832735"/>
                <a:gd name="connsiteX1238" fmla="*/ 3307309 w 4562162"/>
                <a:gd name="connsiteY1238" fmla="*/ 2369592 h 2832735"/>
                <a:gd name="connsiteX1239" fmla="*/ 3306318 w 4562162"/>
                <a:gd name="connsiteY1239" fmla="*/ 2361991 h 2832735"/>
                <a:gd name="connsiteX1240" fmla="*/ 3305575 w 4562162"/>
                <a:gd name="connsiteY1240" fmla="*/ 2358305 h 2832735"/>
                <a:gd name="connsiteX1241" fmla="*/ 3304604 w 4562162"/>
                <a:gd name="connsiteY1241" fmla="*/ 2354799 h 2832735"/>
                <a:gd name="connsiteX1242" fmla="*/ 3301174 w 4562162"/>
                <a:gd name="connsiteY1242" fmla="*/ 2346179 h 2832735"/>
                <a:gd name="connsiteX1243" fmla="*/ 3296431 w 4562162"/>
                <a:gd name="connsiteY1243" fmla="*/ 2332435 h 2832735"/>
                <a:gd name="connsiteX1244" fmla="*/ 3296926 w 4562162"/>
                <a:gd name="connsiteY1244" fmla="*/ 2331682 h 2832735"/>
                <a:gd name="connsiteX1245" fmla="*/ 3296259 w 4562162"/>
                <a:gd name="connsiteY1245" fmla="*/ 2328634 h 2832735"/>
                <a:gd name="connsiteX1246" fmla="*/ 3296669 w 4562162"/>
                <a:gd name="connsiteY1246" fmla="*/ 2325138 h 2832735"/>
                <a:gd name="connsiteX1247" fmla="*/ 3297745 w 4562162"/>
                <a:gd name="connsiteY1247" fmla="*/ 2321814 h 2832735"/>
                <a:gd name="connsiteX1248" fmla="*/ 3298251 w 4562162"/>
                <a:gd name="connsiteY1248" fmla="*/ 2319233 h 2832735"/>
                <a:gd name="connsiteX1249" fmla="*/ 3298003 w 4562162"/>
                <a:gd name="connsiteY1249" fmla="*/ 2316718 h 2832735"/>
                <a:gd name="connsiteX1250" fmla="*/ 3292250 w 4562162"/>
                <a:gd name="connsiteY1250" fmla="*/ 2305174 h 2832735"/>
                <a:gd name="connsiteX1251" fmla="*/ 3290430 w 4562162"/>
                <a:gd name="connsiteY1251" fmla="*/ 2304155 h 2832735"/>
                <a:gd name="connsiteX1252" fmla="*/ 3289716 w 4562162"/>
                <a:gd name="connsiteY1252" fmla="*/ 2306812 h 2832735"/>
                <a:gd name="connsiteX1253" fmla="*/ 3288363 w 4562162"/>
                <a:gd name="connsiteY1253" fmla="*/ 2309308 h 2832735"/>
                <a:gd name="connsiteX1254" fmla="*/ 3286649 w 4562162"/>
                <a:gd name="connsiteY1254" fmla="*/ 2310432 h 2832735"/>
                <a:gd name="connsiteX1255" fmla="*/ 3280867 w 4562162"/>
                <a:gd name="connsiteY1255" fmla="*/ 2310355 h 2832735"/>
                <a:gd name="connsiteX1256" fmla="*/ 3284382 w 4562162"/>
                <a:gd name="connsiteY1256" fmla="*/ 2316385 h 2832735"/>
                <a:gd name="connsiteX1257" fmla="*/ 3289821 w 4562162"/>
                <a:gd name="connsiteY1257" fmla="*/ 2324567 h 2832735"/>
                <a:gd name="connsiteX1258" fmla="*/ 3290783 w 4562162"/>
                <a:gd name="connsiteY1258" fmla="*/ 2327853 h 2832735"/>
                <a:gd name="connsiteX1259" fmla="*/ 3290173 w 4562162"/>
                <a:gd name="connsiteY1259" fmla="*/ 2331454 h 2832735"/>
                <a:gd name="connsiteX1260" fmla="*/ 3289106 w 4562162"/>
                <a:gd name="connsiteY1260" fmla="*/ 2335025 h 2832735"/>
                <a:gd name="connsiteX1261" fmla="*/ 3290335 w 4562162"/>
                <a:gd name="connsiteY1261" fmla="*/ 2335320 h 2832735"/>
                <a:gd name="connsiteX1262" fmla="*/ 3290087 w 4562162"/>
                <a:gd name="connsiteY1262" fmla="*/ 2337835 h 2832735"/>
                <a:gd name="connsiteX1263" fmla="*/ 3286697 w 4562162"/>
                <a:gd name="connsiteY1263" fmla="*/ 2338816 h 2832735"/>
                <a:gd name="connsiteX1264" fmla="*/ 3285534 w 4562162"/>
                <a:gd name="connsiteY1264" fmla="*/ 2341740 h 2832735"/>
                <a:gd name="connsiteX1265" fmla="*/ 3287525 w 4562162"/>
                <a:gd name="connsiteY1265" fmla="*/ 2344017 h 2832735"/>
                <a:gd name="connsiteX1266" fmla="*/ 3285991 w 4562162"/>
                <a:gd name="connsiteY1266" fmla="*/ 2348017 h 2832735"/>
                <a:gd name="connsiteX1267" fmla="*/ 3283268 w 4562162"/>
                <a:gd name="connsiteY1267" fmla="*/ 2349665 h 2832735"/>
                <a:gd name="connsiteX1268" fmla="*/ 3281839 w 4562162"/>
                <a:gd name="connsiteY1268" fmla="*/ 2350027 h 2832735"/>
                <a:gd name="connsiteX1269" fmla="*/ 3280448 w 4562162"/>
                <a:gd name="connsiteY1269" fmla="*/ 2349894 h 2832735"/>
                <a:gd name="connsiteX1270" fmla="*/ 3276733 w 4562162"/>
                <a:gd name="connsiteY1270" fmla="*/ 2346379 h 2832735"/>
                <a:gd name="connsiteX1271" fmla="*/ 3275723 w 4562162"/>
                <a:gd name="connsiteY1271" fmla="*/ 2345855 h 2832735"/>
                <a:gd name="connsiteX1272" fmla="*/ 3270980 w 4562162"/>
                <a:gd name="connsiteY1272" fmla="*/ 2347617 h 2832735"/>
                <a:gd name="connsiteX1273" fmla="*/ 3267990 w 4562162"/>
                <a:gd name="connsiteY1273" fmla="*/ 2350608 h 2832735"/>
                <a:gd name="connsiteX1274" fmla="*/ 3267218 w 4562162"/>
                <a:gd name="connsiteY1274" fmla="*/ 2352837 h 2832735"/>
                <a:gd name="connsiteX1275" fmla="*/ 3267627 w 4562162"/>
                <a:gd name="connsiteY1275" fmla="*/ 2361791 h 2832735"/>
                <a:gd name="connsiteX1276" fmla="*/ 3268561 w 4562162"/>
                <a:gd name="connsiteY1276" fmla="*/ 2366210 h 2832735"/>
                <a:gd name="connsiteX1277" fmla="*/ 3268075 w 4562162"/>
                <a:gd name="connsiteY1277" fmla="*/ 2377069 h 2832735"/>
                <a:gd name="connsiteX1278" fmla="*/ 3266684 w 4562162"/>
                <a:gd name="connsiteY1278" fmla="*/ 2387537 h 2832735"/>
                <a:gd name="connsiteX1279" fmla="*/ 3265198 w 4562162"/>
                <a:gd name="connsiteY1279" fmla="*/ 2391947 h 2832735"/>
                <a:gd name="connsiteX1280" fmla="*/ 3263446 w 4562162"/>
                <a:gd name="connsiteY1280" fmla="*/ 2396128 h 2832735"/>
                <a:gd name="connsiteX1281" fmla="*/ 3262865 w 4562162"/>
                <a:gd name="connsiteY1281" fmla="*/ 2399891 h 2832735"/>
                <a:gd name="connsiteX1282" fmla="*/ 3263065 w 4562162"/>
                <a:gd name="connsiteY1282" fmla="*/ 2414626 h 2832735"/>
                <a:gd name="connsiteX1283" fmla="*/ 3264465 w 4562162"/>
                <a:gd name="connsiteY1283" fmla="*/ 2418369 h 2832735"/>
                <a:gd name="connsiteX1284" fmla="*/ 3266799 w 4562162"/>
                <a:gd name="connsiteY1284" fmla="*/ 2420855 h 2832735"/>
                <a:gd name="connsiteX1285" fmla="*/ 3265818 w 4562162"/>
                <a:gd name="connsiteY1285" fmla="*/ 2422465 h 2832735"/>
                <a:gd name="connsiteX1286" fmla="*/ 3264494 w 4562162"/>
                <a:gd name="connsiteY1286" fmla="*/ 2423132 h 2832735"/>
                <a:gd name="connsiteX1287" fmla="*/ 3265818 w 4562162"/>
                <a:gd name="connsiteY1287" fmla="*/ 2425113 h 2832735"/>
                <a:gd name="connsiteX1288" fmla="*/ 3268523 w 4562162"/>
                <a:gd name="connsiteY1288" fmla="*/ 2427694 h 2832735"/>
                <a:gd name="connsiteX1289" fmla="*/ 3272075 w 4562162"/>
                <a:gd name="connsiteY1289" fmla="*/ 2432390 h 2832735"/>
                <a:gd name="connsiteX1290" fmla="*/ 3274343 w 4562162"/>
                <a:gd name="connsiteY1290" fmla="*/ 2436295 h 2832735"/>
                <a:gd name="connsiteX1291" fmla="*/ 3277438 w 4562162"/>
                <a:gd name="connsiteY1291" fmla="*/ 2445125 h 2832735"/>
                <a:gd name="connsiteX1292" fmla="*/ 3277476 w 4562162"/>
                <a:gd name="connsiteY1292" fmla="*/ 2454640 h 2832735"/>
                <a:gd name="connsiteX1293" fmla="*/ 3275847 w 4562162"/>
                <a:gd name="connsiteY1293" fmla="*/ 2459222 h 2832735"/>
                <a:gd name="connsiteX1294" fmla="*/ 3274600 w 4562162"/>
                <a:gd name="connsiteY1294" fmla="*/ 2464023 h 2832735"/>
                <a:gd name="connsiteX1295" fmla="*/ 3273676 w 4562162"/>
                <a:gd name="connsiteY1295" fmla="*/ 2470166 h 2832735"/>
                <a:gd name="connsiteX1296" fmla="*/ 3273809 w 4562162"/>
                <a:gd name="connsiteY1296" fmla="*/ 2475014 h 2832735"/>
                <a:gd name="connsiteX1297" fmla="*/ 3275733 w 4562162"/>
                <a:gd name="connsiteY1297" fmla="*/ 2483501 h 2832735"/>
                <a:gd name="connsiteX1298" fmla="*/ 3276000 w 4562162"/>
                <a:gd name="connsiteY1298" fmla="*/ 2487482 h 2832735"/>
                <a:gd name="connsiteX1299" fmla="*/ 3275714 w 4562162"/>
                <a:gd name="connsiteY1299" fmla="*/ 2514276 h 2832735"/>
                <a:gd name="connsiteX1300" fmla="*/ 3274810 w 4562162"/>
                <a:gd name="connsiteY1300" fmla="*/ 2519591 h 2832735"/>
                <a:gd name="connsiteX1301" fmla="*/ 3273685 w 4562162"/>
                <a:gd name="connsiteY1301" fmla="*/ 2524811 h 2832735"/>
                <a:gd name="connsiteX1302" fmla="*/ 3272447 w 4562162"/>
                <a:gd name="connsiteY1302" fmla="*/ 2534336 h 2832735"/>
                <a:gd name="connsiteX1303" fmla="*/ 3271361 w 4562162"/>
                <a:gd name="connsiteY1303" fmla="*/ 2538660 h 2832735"/>
                <a:gd name="connsiteX1304" fmla="*/ 3268342 w 4562162"/>
                <a:gd name="connsiteY1304" fmla="*/ 2547661 h 2832735"/>
                <a:gd name="connsiteX1305" fmla="*/ 3268523 w 4562162"/>
                <a:gd name="connsiteY1305" fmla="*/ 2549604 h 2832735"/>
                <a:gd name="connsiteX1306" fmla="*/ 3269170 w 4562162"/>
                <a:gd name="connsiteY1306" fmla="*/ 2551510 h 2832735"/>
                <a:gd name="connsiteX1307" fmla="*/ 3272676 w 4562162"/>
                <a:gd name="connsiteY1307" fmla="*/ 2558663 h 2832735"/>
                <a:gd name="connsiteX1308" fmla="*/ 3275533 w 4562162"/>
                <a:gd name="connsiteY1308" fmla="*/ 2566169 h 2832735"/>
                <a:gd name="connsiteX1309" fmla="*/ 3276772 w 4562162"/>
                <a:gd name="connsiteY1309" fmla="*/ 2577227 h 2832735"/>
                <a:gd name="connsiteX1310" fmla="*/ 3275905 w 4562162"/>
                <a:gd name="connsiteY1310" fmla="*/ 2581647 h 2832735"/>
                <a:gd name="connsiteX1311" fmla="*/ 3273943 w 4562162"/>
                <a:gd name="connsiteY1311" fmla="*/ 2585371 h 2832735"/>
                <a:gd name="connsiteX1312" fmla="*/ 3272333 w 4562162"/>
                <a:gd name="connsiteY1312" fmla="*/ 2589638 h 2832735"/>
                <a:gd name="connsiteX1313" fmla="*/ 3270952 w 4562162"/>
                <a:gd name="connsiteY1313" fmla="*/ 2594115 h 2832735"/>
                <a:gd name="connsiteX1314" fmla="*/ 3270904 w 4562162"/>
                <a:gd name="connsiteY1314" fmla="*/ 2595839 h 2832735"/>
                <a:gd name="connsiteX1315" fmla="*/ 3271485 w 4562162"/>
                <a:gd name="connsiteY1315" fmla="*/ 2603564 h 2832735"/>
                <a:gd name="connsiteX1316" fmla="*/ 3272371 w 4562162"/>
                <a:gd name="connsiteY1316" fmla="*/ 2607612 h 2832735"/>
                <a:gd name="connsiteX1317" fmla="*/ 3272952 w 4562162"/>
                <a:gd name="connsiteY1317" fmla="*/ 2611707 h 2832735"/>
                <a:gd name="connsiteX1318" fmla="*/ 3272218 w 4562162"/>
                <a:gd name="connsiteY1318" fmla="*/ 2616013 h 2832735"/>
                <a:gd name="connsiteX1319" fmla="*/ 3268351 w 4562162"/>
                <a:gd name="connsiteY1319" fmla="*/ 2629110 h 2832735"/>
                <a:gd name="connsiteX1320" fmla="*/ 3267380 w 4562162"/>
                <a:gd name="connsiteY1320" fmla="*/ 2638530 h 2832735"/>
                <a:gd name="connsiteX1321" fmla="*/ 3269685 w 4562162"/>
                <a:gd name="connsiteY1321" fmla="*/ 2649341 h 2832735"/>
                <a:gd name="connsiteX1322" fmla="*/ 3270047 w 4562162"/>
                <a:gd name="connsiteY1322" fmla="*/ 2652513 h 2832735"/>
                <a:gd name="connsiteX1323" fmla="*/ 3270895 w 4562162"/>
                <a:gd name="connsiteY1323" fmla="*/ 2655389 h 2832735"/>
                <a:gd name="connsiteX1324" fmla="*/ 3272333 w 4562162"/>
                <a:gd name="connsiteY1324" fmla="*/ 2657370 h 2832735"/>
                <a:gd name="connsiteX1325" fmla="*/ 3273981 w 4562162"/>
                <a:gd name="connsiteY1325" fmla="*/ 2659075 h 2832735"/>
                <a:gd name="connsiteX1326" fmla="*/ 3275914 w 4562162"/>
                <a:gd name="connsiteY1326" fmla="*/ 2655922 h 2832735"/>
                <a:gd name="connsiteX1327" fmla="*/ 3277495 w 4562162"/>
                <a:gd name="connsiteY1327" fmla="*/ 2652484 h 2832735"/>
                <a:gd name="connsiteX1328" fmla="*/ 3280048 w 4562162"/>
                <a:gd name="connsiteY1328" fmla="*/ 2642140 h 2832735"/>
                <a:gd name="connsiteX1329" fmla="*/ 3281277 w 4562162"/>
                <a:gd name="connsiteY1329" fmla="*/ 2638235 h 2832735"/>
                <a:gd name="connsiteX1330" fmla="*/ 3282782 w 4562162"/>
                <a:gd name="connsiteY1330" fmla="*/ 2634520 h 2832735"/>
                <a:gd name="connsiteX1331" fmla="*/ 3284715 w 4562162"/>
                <a:gd name="connsiteY1331" fmla="*/ 2631043 h 2832735"/>
                <a:gd name="connsiteX1332" fmla="*/ 3287363 w 4562162"/>
                <a:gd name="connsiteY1332" fmla="*/ 2628853 h 2832735"/>
                <a:gd name="connsiteX1333" fmla="*/ 3288906 w 4562162"/>
                <a:gd name="connsiteY1333" fmla="*/ 2628252 h 2832735"/>
                <a:gd name="connsiteX1334" fmla="*/ 3290402 w 4562162"/>
                <a:gd name="connsiteY1334" fmla="*/ 2628462 h 2832735"/>
                <a:gd name="connsiteX1335" fmla="*/ 3291888 w 4562162"/>
                <a:gd name="connsiteY1335" fmla="*/ 2630024 h 2832735"/>
                <a:gd name="connsiteX1336" fmla="*/ 3293174 w 4562162"/>
                <a:gd name="connsiteY1336" fmla="*/ 2631986 h 2832735"/>
                <a:gd name="connsiteX1337" fmla="*/ 3294078 w 4562162"/>
                <a:gd name="connsiteY1337" fmla="*/ 2632567 h 2832735"/>
                <a:gd name="connsiteX1338" fmla="*/ 3299917 w 4562162"/>
                <a:gd name="connsiteY1338" fmla="*/ 2633062 h 2832735"/>
                <a:gd name="connsiteX1339" fmla="*/ 3306184 w 4562162"/>
                <a:gd name="connsiteY1339" fmla="*/ 2634367 h 2832735"/>
                <a:gd name="connsiteX1340" fmla="*/ 3308052 w 4562162"/>
                <a:gd name="connsiteY1340" fmla="*/ 2637568 h 2832735"/>
                <a:gd name="connsiteX1341" fmla="*/ 3308537 w 4562162"/>
                <a:gd name="connsiteY1341" fmla="*/ 2642121 h 2832735"/>
                <a:gd name="connsiteX1342" fmla="*/ 3309833 w 4562162"/>
                <a:gd name="connsiteY1342" fmla="*/ 2647388 h 2832735"/>
                <a:gd name="connsiteX1343" fmla="*/ 3310175 w 4562162"/>
                <a:gd name="connsiteY1343" fmla="*/ 2654818 h 2832735"/>
                <a:gd name="connsiteX1344" fmla="*/ 3311033 w 4562162"/>
                <a:gd name="connsiteY1344" fmla="*/ 2653246 h 2832735"/>
                <a:gd name="connsiteX1345" fmla="*/ 3311538 w 4562162"/>
                <a:gd name="connsiteY1345" fmla="*/ 2651465 h 2832735"/>
                <a:gd name="connsiteX1346" fmla="*/ 3311757 w 4562162"/>
                <a:gd name="connsiteY1346" fmla="*/ 2649207 h 2832735"/>
                <a:gd name="connsiteX1347" fmla="*/ 3312243 w 4562162"/>
                <a:gd name="connsiteY1347" fmla="*/ 2647064 h 2832735"/>
                <a:gd name="connsiteX1348" fmla="*/ 3314166 w 4562162"/>
                <a:gd name="connsiteY1348" fmla="*/ 2642026 h 2832735"/>
                <a:gd name="connsiteX1349" fmla="*/ 3314109 w 4562162"/>
                <a:gd name="connsiteY1349" fmla="*/ 2640273 h 2832735"/>
                <a:gd name="connsiteX1350" fmla="*/ 3313090 w 4562162"/>
                <a:gd name="connsiteY1350" fmla="*/ 2633729 h 2832735"/>
                <a:gd name="connsiteX1351" fmla="*/ 3311633 w 4562162"/>
                <a:gd name="connsiteY1351" fmla="*/ 2626852 h 2832735"/>
                <a:gd name="connsiteX1352" fmla="*/ 3310604 w 4562162"/>
                <a:gd name="connsiteY1352" fmla="*/ 2625300 h 2832735"/>
                <a:gd name="connsiteX1353" fmla="*/ 3308919 w 4562162"/>
                <a:gd name="connsiteY1353" fmla="*/ 2624766 h 2832735"/>
                <a:gd name="connsiteX1354" fmla="*/ 3307166 w 4562162"/>
                <a:gd name="connsiteY1354" fmla="*/ 2624700 h 2832735"/>
                <a:gd name="connsiteX1355" fmla="*/ 3304461 w 4562162"/>
                <a:gd name="connsiteY1355" fmla="*/ 2625185 h 2832735"/>
                <a:gd name="connsiteX1356" fmla="*/ 3303403 w 4562162"/>
                <a:gd name="connsiteY1356" fmla="*/ 2623271 h 2832735"/>
                <a:gd name="connsiteX1357" fmla="*/ 3301032 w 4562162"/>
                <a:gd name="connsiteY1357" fmla="*/ 2617156 h 2832735"/>
                <a:gd name="connsiteX1358" fmla="*/ 3298803 w 4562162"/>
                <a:gd name="connsiteY1358" fmla="*/ 2608469 h 2832735"/>
                <a:gd name="connsiteX1359" fmla="*/ 3297050 w 4562162"/>
                <a:gd name="connsiteY1359" fmla="*/ 2604535 h 2832735"/>
                <a:gd name="connsiteX1360" fmla="*/ 3296117 w 4562162"/>
                <a:gd name="connsiteY1360" fmla="*/ 2603002 h 2832735"/>
                <a:gd name="connsiteX1361" fmla="*/ 3295012 w 4562162"/>
                <a:gd name="connsiteY1361" fmla="*/ 2601820 h 2832735"/>
                <a:gd name="connsiteX1362" fmla="*/ 3293326 w 4562162"/>
                <a:gd name="connsiteY1362" fmla="*/ 2600859 h 2832735"/>
                <a:gd name="connsiteX1363" fmla="*/ 3291840 w 4562162"/>
                <a:gd name="connsiteY1363" fmla="*/ 2599430 h 2832735"/>
                <a:gd name="connsiteX1364" fmla="*/ 3289830 w 4562162"/>
                <a:gd name="connsiteY1364" fmla="*/ 2596096 h 2832735"/>
                <a:gd name="connsiteX1365" fmla="*/ 3287392 w 4562162"/>
                <a:gd name="connsiteY1365" fmla="*/ 2590286 h 2832735"/>
                <a:gd name="connsiteX1366" fmla="*/ 3286792 w 4562162"/>
                <a:gd name="connsiteY1366" fmla="*/ 2588152 h 2832735"/>
                <a:gd name="connsiteX1367" fmla="*/ 3286506 w 4562162"/>
                <a:gd name="connsiteY1367" fmla="*/ 2582313 h 2832735"/>
                <a:gd name="connsiteX1368" fmla="*/ 3287258 w 4562162"/>
                <a:gd name="connsiteY1368" fmla="*/ 2574865 h 2832735"/>
                <a:gd name="connsiteX1369" fmla="*/ 3289316 w 4562162"/>
                <a:gd name="connsiteY1369" fmla="*/ 2567883 h 2832735"/>
                <a:gd name="connsiteX1370" fmla="*/ 3297879 w 4562162"/>
                <a:gd name="connsiteY1370" fmla="*/ 2540851 h 2832735"/>
                <a:gd name="connsiteX1371" fmla="*/ 3299355 w 4562162"/>
                <a:gd name="connsiteY1371" fmla="*/ 2533221 h 2832735"/>
                <a:gd name="connsiteX1372" fmla="*/ 3301451 w 4562162"/>
                <a:gd name="connsiteY1372" fmla="*/ 2529421 h 2832735"/>
                <a:gd name="connsiteX1373" fmla="*/ 3304956 w 4562162"/>
                <a:gd name="connsiteY1373" fmla="*/ 2526811 h 2832735"/>
                <a:gd name="connsiteX1374" fmla="*/ 3308852 w 4562162"/>
                <a:gd name="connsiteY1374" fmla="*/ 2525668 h 2832735"/>
                <a:gd name="connsiteX1375" fmla="*/ 3318205 w 4562162"/>
                <a:gd name="connsiteY1375" fmla="*/ 2524801 h 2832735"/>
                <a:gd name="connsiteX1376" fmla="*/ 3320529 w 4562162"/>
                <a:gd name="connsiteY1376" fmla="*/ 2524944 h 2832735"/>
                <a:gd name="connsiteX1377" fmla="*/ 3324501 w 4562162"/>
                <a:gd name="connsiteY1377" fmla="*/ 2526268 h 2832735"/>
                <a:gd name="connsiteX1378" fmla="*/ 3326673 w 4562162"/>
                <a:gd name="connsiteY1378" fmla="*/ 2527373 h 2832735"/>
                <a:gd name="connsiteX1379" fmla="*/ 3328721 w 4562162"/>
                <a:gd name="connsiteY1379" fmla="*/ 2529030 h 2832735"/>
                <a:gd name="connsiteX1380" fmla="*/ 3332950 w 4562162"/>
                <a:gd name="connsiteY1380" fmla="*/ 2534679 h 2832735"/>
                <a:gd name="connsiteX1381" fmla="*/ 3336369 w 4562162"/>
                <a:gd name="connsiteY1381" fmla="*/ 2538070 h 2832735"/>
                <a:gd name="connsiteX1382" fmla="*/ 3339703 w 4562162"/>
                <a:gd name="connsiteY1382" fmla="*/ 2541842 h 2832735"/>
                <a:gd name="connsiteX1383" fmla="*/ 3341961 w 4562162"/>
                <a:gd name="connsiteY1383" fmla="*/ 2545032 h 2832735"/>
                <a:gd name="connsiteX1384" fmla="*/ 3343351 w 4562162"/>
                <a:gd name="connsiteY1384" fmla="*/ 2550538 h 2832735"/>
                <a:gd name="connsiteX1385" fmla="*/ 3344447 w 4562162"/>
                <a:gd name="connsiteY1385" fmla="*/ 2552081 h 2832735"/>
                <a:gd name="connsiteX1386" fmla="*/ 3344256 w 4562162"/>
                <a:gd name="connsiteY1386" fmla="*/ 2544842 h 2832735"/>
                <a:gd name="connsiteX1387" fmla="*/ 3343684 w 4562162"/>
                <a:gd name="connsiteY1387" fmla="*/ 2542794 h 2832735"/>
                <a:gd name="connsiteX1388" fmla="*/ 1740436 w 4562162"/>
                <a:gd name="connsiteY1388" fmla="*/ 1001849 h 2832735"/>
                <a:gd name="connsiteX1389" fmla="*/ 1741732 w 4562162"/>
                <a:gd name="connsiteY1389" fmla="*/ 995915 h 2832735"/>
                <a:gd name="connsiteX1390" fmla="*/ 1744780 w 4562162"/>
                <a:gd name="connsiteY1390" fmla="*/ 990314 h 2832735"/>
                <a:gd name="connsiteX1391" fmla="*/ 1739617 w 4562162"/>
                <a:gd name="connsiteY1391" fmla="*/ 990629 h 2832735"/>
                <a:gd name="connsiteX1392" fmla="*/ 1735884 w 4562162"/>
                <a:gd name="connsiteY1392" fmla="*/ 992819 h 2832735"/>
                <a:gd name="connsiteX1393" fmla="*/ 1731845 w 4562162"/>
                <a:gd name="connsiteY1393" fmla="*/ 996410 h 2832735"/>
                <a:gd name="connsiteX1394" fmla="*/ 1732902 w 4562162"/>
                <a:gd name="connsiteY1394" fmla="*/ 998811 h 2832735"/>
                <a:gd name="connsiteX1395" fmla="*/ 1740436 w 4562162"/>
                <a:gd name="connsiteY1395" fmla="*/ 1001849 h 2832735"/>
                <a:gd name="connsiteX1396" fmla="*/ 1705690 w 4562162"/>
                <a:gd name="connsiteY1396" fmla="*/ 1037244 h 2832735"/>
                <a:gd name="connsiteX1397" fmla="*/ 1706746 w 4562162"/>
                <a:gd name="connsiteY1397" fmla="*/ 1036063 h 2832735"/>
                <a:gd name="connsiteX1398" fmla="*/ 1707966 w 4562162"/>
                <a:gd name="connsiteY1398" fmla="*/ 1036377 h 2832735"/>
                <a:gd name="connsiteX1399" fmla="*/ 1709385 w 4562162"/>
                <a:gd name="connsiteY1399" fmla="*/ 1034110 h 2832735"/>
                <a:gd name="connsiteX1400" fmla="*/ 1711233 w 4562162"/>
                <a:gd name="connsiteY1400" fmla="*/ 1032386 h 2832735"/>
                <a:gd name="connsiteX1401" fmla="*/ 1708432 w 4562162"/>
                <a:gd name="connsiteY1401" fmla="*/ 1029176 h 2832735"/>
                <a:gd name="connsiteX1402" fmla="*/ 1698707 w 4562162"/>
                <a:gd name="connsiteY1402" fmla="*/ 1026319 h 2832735"/>
                <a:gd name="connsiteX1403" fmla="*/ 1692107 w 4562162"/>
                <a:gd name="connsiteY1403" fmla="*/ 1028538 h 2832735"/>
                <a:gd name="connsiteX1404" fmla="*/ 1689840 w 4562162"/>
                <a:gd name="connsiteY1404" fmla="*/ 1032177 h 2832735"/>
                <a:gd name="connsiteX1405" fmla="*/ 1698955 w 4562162"/>
                <a:gd name="connsiteY1405" fmla="*/ 1033767 h 2832735"/>
                <a:gd name="connsiteX1406" fmla="*/ 1705690 w 4562162"/>
                <a:gd name="connsiteY1406" fmla="*/ 1037244 h 2832735"/>
                <a:gd name="connsiteX1407" fmla="*/ 1925612 w 4562162"/>
                <a:gd name="connsiteY1407" fmla="*/ 273244 h 2832735"/>
                <a:gd name="connsiteX1408" fmla="*/ 1932403 w 4562162"/>
                <a:gd name="connsiteY1408" fmla="*/ 276511 h 2832735"/>
                <a:gd name="connsiteX1409" fmla="*/ 1937766 w 4562162"/>
                <a:gd name="connsiteY1409" fmla="*/ 280607 h 2832735"/>
                <a:gd name="connsiteX1410" fmla="*/ 1940690 w 4562162"/>
                <a:gd name="connsiteY1410" fmla="*/ 287512 h 2832735"/>
                <a:gd name="connsiteX1411" fmla="*/ 1962093 w 4562162"/>
                <a:gd name="connsiteY1411" fmla="*/ 299571 h 2832735"/>
                <a:gd name="connsiteX1412" fmla="*/ 1979533 w 4562162"/>
                <a:gd name="connsiteY1412" fmla="*/ 313877 h 2832735"/>
                <a:gd name="connsiteX1413" fmla="*/ 1985353 w 4562162"/>
                <a:gd name="connsiteY1413" fmla="*/ 313801 h 2832735"/>
                <a:gd name="connsiteX1414" fmla="*/ 1997535 w 4562162"/>
                <a:gd name="connsiteY1414" fmla="*/ 303619 h 2832735"/>
                <a:gd name="connsiteX1415" fmla="*/ 2003860 w 4562162"/>
                <a:gd name="connsiteY1415" fmla="*/ 295847 h 2832735"/>
                <a:gd name="connsiteX1416" fmla="*/ 2006441 w 4562162"/>
                <a:gd name="connsiteY1416" fmla="*/ 296351 h 2832735"/>
                <a:gd name="connsiteX1417" fmla="*/ 2014461 w 4562162"/>
                <a:gd name="connsiteY1417" fmla="*/ 292046 h 2832735"/>
                <a:gd name="connsiteX1418" fmla="*/ 2038379 w 4562162"/>
                <a:gd name="connsiteY1418" fmla="*/ 287893 h 2832735"/>
                <a:gd name="connsiteX1419" fmla="*/ 2073650 w 4562162"/>
                <a:gd name="connsiteY1419" fmla="*/ 277825 h 2832735"/>
                <a:gd name="connsiteX1420" fmla="*/ 2076945 w 4562162"/>
                <a:gd name="connsiteY1420" fmla="*/ 272815 h 2832735"/>
                <a:gd name="connsiteX1421" fmla="*/ 2080117 w 4562162"/>
                <a:gd name="connsiteY1421" fmla="*/ 264824 h 2832735"/>
                <a:gd name="connsiteX1422" fmla="*/ 2076631 w 4562162"/>
                <a:gd name="connsiteY1422" fmla="*/ 261737 h 2832735"/>
                <a:gd name="connsiteX1423" fmla="*/ 2075650 w 4562162"/>
                <a:gd name="connsiteY1423" fmla="*/ 258470 h 2832735"/>
                <a:gd name="connsiteX1424" fmla="*/ 2072040 w 4562162"/>
                <a:gd name="connsiteY1424" fmla="*/ 236992 h 2832735"/>
                <a:gd name="connsiteX1425" fmla="*/ 2070906 w 4562162"/>
                <a:gd name="connsiteY1425" fmla="*/ 233220 h 2832735"/>
                <a:gd name="connsiteX1426" fmla="*/ 2069639 w 4562162"/>
                <a:gd name="connsiteY1426" fmla="*/ 230667 h 2832735"/>
                <a:gd name="connsiteX1427" fmla="*/ 2071983 w 4562162"/>
                <a:gd name="connsiteY1427" fmla="*/ 217856 h 2832735"/>
                <a:gd name="connsiteX1428" fmla="*/ 2074878 w 4562162"/>
                <a:gd name="connsiteY1428" fmla="*/ 211550 h 2832735"/>
                <a:gd name="connsiteX1429" fmla="*/ 2086747 w 4562162"/>
                <a:gd name="connsiteY1429" fmla="*/ 207331 h 2832735"/>
                <a:gd name="connsiteX1430" fmla="*/ 2088928 w 4562162"/>
                <a:gd name="connsiteY1430" fmla="*/ 203930 h 2832735"/>
                <a:gd name="connsiteX1431" fmla="*/ 2091852 w 4562162"/>
                <a:gd name="connsiteY1431" fmla="*/ 204035 h 2832735"/>
                <a:gd name="connsiteX1432" fmla="*/ 2092214 w 4562162"/>
                <a:gd name="connsiteY1432" fmla="*/ 193215 h 2832735"/>
                <a:gd name="connsiteX1433" fmla="*/ 2091204 w 4562162"/>
                <a:gd name="connsiteY1433" fmla="*/ 187376 h 2832735"/>
                <a:gd name="connsiteX1434" fmla="*/ 2087756 w 4562162"/>
                <a:gd name="connsiteY1434" fmla="*/ 182613 h 2832735"/>
                <a:gd name="connsiteX1435" fmla="*/ 2080022 w 4562162"/>
                <a:gd name="connsiteY1435" fmla="*/ 180070 h 2832735"/>
                <a:gd name="connsiteX1436" fmla="*/ 2062410 w 4562162"/>
                <a:gd name="connsiteY1436" fmla="*/ 160468 h 2832735"/>
                <a:gd name="connsiteX1437" fmla="*/ 2060762 w 4562162"/>
                <a:gd name="connsiteY1437" fmla="*/ 154276 h 2832735"/>
                <a:gd name="connsiteX1438" fmla="*/ 2057276 w 4562162"/>
                <a:gd name="connsiteY1438" fmla="*/ 148133 h 2832735"/>
                <a:gd name="connsiteX1439" fmla="*/ 2056295 w 4562162"/>
                <a:gd name="connsiteY1439" fmla="*/ 140322 h 2832735"/>
                <a:gd name="connsiteX1440" fmla="*/ 2054819 w 4562162"/>
                <a:gd name="connsiteY1440" fmla="*/ 136227 h 2832735"/>
                <a:gd name="connsiteX1441" fmla="*/ 2047218 w 4562162"/>
                <a:gd name="connsiteY1441" fmla="*/ 121539 h 2832735"/>
                <a:gd name="connsiteX1442" fmla="*/ 2044236 w 4562162"/>
                <a:gd name="connsiteY1442" fmla="*/ 119996 h 2832735"/>
                <a:gd name="connsiteX1443" fmla="*/ 2041798 w 4562162"/>
                <a:gd name="connsiteY1443" fmla="*/ 116738 h 2832735"/>
                <a:gd name="connsiteX1444" fmla="*/ 2039617 w 4562162"/>
                <a:gd name="connsiteY1444" fmla="*/ 108109 h 2832735"/>
                <a:gd name="connsiteX1445" fmla="*/ 2036902 w 4562162"/>
                <a:gd name="connsiteY1445" fmla="*/ 104613 h 2832735"/>
                <a:gd name="connsiteX1446" fmla="*/ 2019767 w 4562162"/>
                <a:gd name="connsiteY1446" fmla="*/ 106280 h 2832735"/>
                <a:gd name="connsiteX1447" fmla="*/ 2017128 w 4562162"/>
                <a:gd name="connsiteY1447" fmla="*/ 120815 h 2832735"/>
                <a:gd name="connsiteX1448" fmla="*/ 2011166 w 4562162"/>
                <a:gd name="connsiteY1448" fmla="*/ 129283 h 2832735"/>
                <a:gd name="connsiteX1449" fmla="*/ 2005117 w 4562162"/>
                <a:gd name="connsiteY1449" fmla="*/ 133579 h 2832735"/>
                <a:gd name="connsiteX1450" fmla="*/ 1998812 w 4562162"/>
                <a:gd name="connsiteY1450" fmla="*/ 134836 h 2832735"/>
                <a:gd name="connsiteX1451" fmla="*/ 1992516 w 4562162"/>
                <a:gd name="connsiteY1451" fmla="*/ 137922 h 2832735"/>
                <a:gd name="connsiteX1452" fmla="*/ 1985800 w 4562162"/>
                <a:gd name="connsiteY1452" fmla="*/ 143275 h 2832735"/>
                <a:gd name="connsiteX1453" fmla="*/ 1979066 w 4562162"/>
                <a:gd name="connsiteY1453" fmla="*/ 146752 h 2832735"/>
                <a:gd name="connsiteX1454" fmla="*/ 1975332 w 4562162"/>
                <a:gd name="connsiteY1454" fmla="*/ 146571 h 2832735"/>
                <a:gd name="connsiteX1455" fmla="*/ 1971618 w 4562162"/>
                <a:gd name="connsiteY1455" fmla="*/ 147857 h 2832735"/>
                <a:gd name="connsiteX1456" fmla="*/ 1963778 w 4562162"/>
                <a:gd name="connsiteY1456" fmla="*/ 155238 h 2832735"/>
                <a:gd name="connsiteX1457" fmla="*/ 1960397 w 4562162"/>
                <a:gd name="connsiteY1457" fmla="*/ 165897 h 2832735"/>
                <a:gd name="connsiteX1458" fmla="*/ 1955759 w 4562162"/>
                <a:gd name="connsiteY1458" fmla="*/ 171440 h 2832735"/>
                <a:gd name="connsiteX1459" fmla="*/ 1954301 w 4562162"/>
                <a:gd name="connsiteY1459" fmla="*/ 174965 h 2832735"/>
                <a:gd name="connsiteX1460" fmla="*/ 1951634 w 4562162"/>
                <a:gd name="connsiteY1460" fmla="*/ 185404 h 2832735"/>
                <a:gd name="connsiteX1461" fmla="*/ 1951158 w 4562162"/>
                <a:gd name="connsiteY1461" fmla="*/ 190271 h 2832735"/>
                <a:gd name="connsiteX1462" fmla="*/ 1955978 w 4562162"/>
                <a:gd name="connsiteY1462" fmla="*/ 192310 h 2832735"/>
                <a:gd name="connsiteX1463" fmla="*/ 1969065 w 4562162"/>
                <a:gd name="connsiteY1463" fmla="*/ 188538 h 2832735"/>
                <a:gd name="connsiteX1464" fmla="*/ 1961540 w 4562162"/>
                <a:gd name="connsiteY1464" fmla="*/ 203206 h 2832735"/>
                <a:gd name="connsiteX1465" fmla="*/ 1957416 w 4562162"/>
                <a:gd name="connsiteY1465" fmla="*/ 217113 h 2832735"/>
                <a:gd name="connsiteX1466" fmla="*/ 1950768 w 4562162"/>
                <a:gd name="connsiteY1466" fmla="*/ 231029 h 2832735"/>
                <a:gd name="connsiteX1467" fmla="*/ 1941909 w 4562162"/>
                <a:gd name="connsiteY1467" fmla="*/ 236572 h 2832735"/>
                <a:gd name="connsiteX1468" fmla="*/ 1932556 w 4562162"/>
                <a:gd name="connsiteY1468" fmla="*/ 240068 h 2832735"/>
                <a:gd name="connsiteX1469" fmla="*/ 1926974 w 4562162"/>
                <a:gd name="connsiteY1469" fmla="*/ 249574 h 2832735"/>
                <a:gd name="connsiteX1470" fmla="*/ 1922593 w 4562162"/>
                <a:gd name="connsiteY1470" fmla="*/ 259175 h 2832735"/>
                <a:gd name="connsiteX1471" fmla="*/ 1925612 w 4562162"/>
                <a:gd name="connsiteY1471" fmla="*/ 273244 h 2832735"/>
                <a:gd name="connsiteX1472" fmla="*/ 2320661 w 4562162"/>
                <a:gd name="connsiteY1472" fmla="*/ 578177 h 2832735"/>
                <a:gd name="connsiteX1473" fmla="*/ 2336330 w 4562162"/>
                <a:gd name="connsiteY1473" fmla="*/ 583911 h 2832735"/>
                <a:gd name="connsiteX1474" fmla="*/ 2345484 w 4562162"/>
                <a:gd name="connsiteY1474" fmla="*/ 583530 h 2832735"/>
                <a:gd name="connsiteX1475" fmla="*/ 2349170 w 4562162"/>
                <a:gd name="connsiteY1475" fmla="*/ 588816 h 2832735"/>
                <a:gd name="connsiteX1476" fmla="*/ 2352504 w 4562162"/>
                <a:gd name="connsiteY1476" fmla="*/ 585607 h 2832735"/>
                <a:gd name="connsiteX1477" fmla="*/ 2354885 w 4562162"/>
                <a:gd name="connsiteY1477" fmla="*/ 579339 h 2832735"/>
                <a:gd name="connsiteX1478" fmla="*/ 2351618 w 4562162"/>
                <a:gd name="connsiteY1478" fmla="*/ 572214 h 2832735"/>
                <a:gd name="connsiteX1479" fmla="*/ 2349875 w 4562162"/>
                <a:gd name="connsiteY1479" fmla="*/ 571719 h 2832735"/>
                <a:gd name="connsiteX1480" fmla="*/ 2325148 w 4562162"/>
                <a:gd name="connsiteY1480" fmla="*/ 574567 h 2832735"/>
                <a:gd name="connsiteX1481" fmla="*/ 2320661 w 4562162"/>
                <a:gd name="connsiteY1481" fmla="*/ 578177 h 2832735"/>
                <a:gd name="connsiteX1482" fmla="*/ 2033702 w 4562162"/>
                <a:gd name="connsiteY1482" fmla="*/ 717252 h 2832735"/>
                <a:gd name="connsiteX1483" fmla="*/ 2035969 w 4562162"/>
                <a:gd name="connsiteY1483" fmla="*/ 720900 h 2832735"/>
                <a:gd name="connsiteX1484" fmla="*/ 2038350 w 4562162"/>
                <a:gd name="connsiteY1484" fmla="*/ 722767 h 2832735"/>
                <a:gd name="connsiteX1485" fmla="*/ 2044675 w 4562162"/>
                <a:gd name="connsiteY1485" fmla="*/ 719490 h 2832735"/>
                <a:gd name="connsiteX1486" fmla="*/ 2047837 w 4562162"/>
                <a:gd name="connsiteY1486" fmla="*/ 720719 h 2832735"/>
                <a:gd name="connsiteX1487" fmla="*/ 2049008 w 4562162"/>
                <a:gd name="connsiteY1487" fmla="*/ 718918 h 2832735"/>
                <a:gd name="connsiteX1488" fmla="*/ 2049866 w 4562162"/>
                <a:gd name="connsiteY1488" fmla="*/ 716613 h 2832735"/>
                <a:gd name="connsiteX1489" fmla="*/ 2053581 w 4562162"/>
                <a:gd name="connsiteY1489" fmla="*/ 711298 h 2832735"/>
                <a:gd name="connsiteX1490" fmla="*/ 2057238 w 4562162"/>
                <a:gd name="connsiteY1490" fmla="*/ 704307 h 2832735"/>
                <a:gd name="connsiteX1491" fmla="*/ 2057257 w 4562162"/>
                <a:gd name="connsiteY1491" fmla="*/ 701373 h 2832735"/>
                <a:gd name="connsiteX1492" fmla="*/ 2056362 w 4562162"/>
                <a:gd name="connsiteY1492" fmla="*/ 695173 h 2832735"/>
                <a:gd name="connsiteX1493" fmla="*/ 2038331 w 4562162"/>
                <a:gd name="connsiteY1493" fmla="*/ 708146 h 2832735"/>
                <a:gd name="connsiteX1494" fmla="*/ 2026739 w 4562162"/>
                <a:gd name="connsiteY1494" fmla="*/ 713061 h 2832735"/>
                <a:gd name="connsiteX1495" fmla="*/ 2022720 w 4562162"/>
                <a:gd name="connsiteY1495" fmla="*/ 717537 h 2832735"/>
                <a:gd name="connsiteX1496" fmla="*/ 2025234 w 4562162"/>
                <a:gd name="connsiteY1496" fmla="*/ 718414 h 2832735"/>
                <a:gd name="connsiteX1497" fmla="*/ 2033702 w 4562162"/>
                <a:gd name="connsiteY1497" fmla="*/ 717252 h 2832735"/>
                <a:gd name="connsiteX1498" fmla="*/ 1881197 w 4562162"/>
                <a:gd name="connsiteY1498" fmla="*/ 133826 h 2832735"/>
                <a:gd name="connsiteX1499" fmla="*/ 1914534 w 4562162"/>
                <a:gd name="connsiteY1499" fmla="*/ 142332 h 2832735"/>
                <a:gd name="connsiteX1500" fmla="*/ 1923736 w 4562162"/>
                <a:gd name="connsiteY1500" fmla="*/ 128969 h 2832735"/>
                <a:gd name="connsiteX1501" fmla="*/ 1921345 w 4562162"/>
                <a:gd name="connsiteY1501" fmla="*/ 121530 h 2832735"/>
                <a:gd name="connsiteX1502" fmla="*/ 1911486 w 4562162"/>
                <a:gd name="connsiteY1502" fmla="*/ 118882 h 2832735"/>
                <a:gd name="connsiteX1503" fmla="*/ 1883711 w 4562162"/>
                <a:gd name="connsiteY1503" fmla="*/ 116329 h 2832735"/>
                <a:gd name="connsiteX1504" fmla="*/ 1879196 w 4562162"/>
                <a:gd name="connsiteY1504" fmla="*/ 123835 h 2832735"/>
                <a:gd name="connsiteX1505" fmla="*/ 1879692 w 4562162"/>
                <a:gd name="connsiteY1505" fmla="*/ 127654 h 2832735"/>
                <a:gd name="connsiteX1506" fmla="*/ 1881197 w 4562162"/>
                <a:gd name="connsiteY1506" fmla="*/ 133826 h 2832735"/>
                <a:gd name="connsiteX1507" fmla="*/ 3110122 w 4562162"/>
                <a:gd name="connsiteY1507" fmla="*/ 898217 h 2832735"/>
                <a:gd name="connsiteX1508" fmla="*/ 3112046 w 4562162"/>
                <a:gd name="connsiteY1508" fmla="*/ 895160 h 2832735"/>
                <a:gd name="connsiteX1509" fmla="*/ 3110570 w 4562162"/>
                <a:gd name="connsiteY1509" fmla="*/ 890073 h 2832735"/>
                <a:gd name="connsiteX1510" fmla="*/ 3111056 w 4562162"/>
                <a:gd name="connsiteY1510" fmla="*/ 886254 h 2832735"/>
                <a:gd name="connsiteX1511" fmla="*/ 3116018 w 4562162"/>
                <a:gd name="connsiteY1511" fmla="*/ 877291 h 2832735"/>
                <a:gd name="connsiteX1512" fmla="*/ 3114904 w 4562162"/>
                <a:gd name="connsiteY1512" fmla="*/ 875138 h 2832735"/>
                <a:gd name="connsiteX1513" fmla="*/ 3108950 w 4562162"/>
                <a:gd name="connsiteY1513" fmla="*/ 867718 h 2832735"/>
                <a:gd name="connsiteX1514" fmla="*/ 3107474 w 4562162"/>
                <a:gd name="connsiteY1514" fmla="*/ 863946 h 2832735"/>
                <a:gd name="connsiteX1515" fmla="*/ 3105836 w 4562162"/>
                <a:gd name="connsiteY1515" fmla="*/ 856421 h 2832735"/>
                <a:gd name="connsiteX1516" fmla="*/ 3103445 w 4562162"/>
                <a:gd name="connsiteY1516" fmla="*/ 851316 h 2832735"/>
                <a:gd name="connsiteX1517" fmla="*/ 3101178 w 4562162"/>
                <a:gd name="connsiteY1517" fmla="*/ 859917 h 2832735"/>
                <a:gd name="connsiteX1518" fmla="*/ 3100225 w 4562162"/>
                <a:gd name="connsiteY1518" fmla="*/ 866032 h 2832735"/>
                <a:gd name="connsiteX1519" fmla="*/ 3099768 w 4562162"/>
                <a:gd name="connsiteY1519" fmla="*/ 873966 h 2832735"/>
                <a:gd name="connsiteX1520" fmla="*/ 3100607 w 4562162"/>
                <a:gd name="connsiteY1520" fmla="*/ 880415 h 2832735"/>
                <a:gd name="connsiteX1521" fmla="*/ 3098759 w 4562162"/>
                <a:gd name="connsiteY1521" fmla="*/ 889044 h 2832735"/>
                <a:gd name="connsiteX1522" fmla="*/ 3097416 w 4562162"/>
                <a:gd name="connsiteY1522" fmla="*/ 892521 h 2832735"/>
                <a:gd name="connsiteX1523" fmla="*/ 3096844 w 4562162"/>
                <a:gd name="connsiteY1523" fmla="*/ 900341 h 2832735"/>
                <a:gd name="connsiteX1524" fmla="*/ 3104702 w 4562162"/>
                <a:gd name="connsiteY1524" fmla="*/ 901141 h 2832735"/>
                <a:gd name="connsiteX1525" fmla="*/ 3110122 w 4562162"/>
                <a:gd name="connsiteY1525" fmla="*/ 898217 h 2832735"/>
                <a:gd name="connsiteX1526" fmla="*/ 3138402 w 4562162"/>
                <a:gd name="connsiteY1526" fmla="*/ 916619 h 2832735"/>
                <a:gd name="connsiteX1527" fmla="*/ 3144059 w 4562162"/>
                <a:gd name="connsiteY1527" fmla="*/ 928240 h 2832735"/>
                <a:gd name="connsiteX1528" fmla="*/ 3150184 w 4562162"/>
                <a:gd name="connsiteY1528" fmla="*/ 935460 h 2832735"/>
                <a:gd name="connsiteX1529" fmla="*/ 3153423 w 4562162"/>
                <a:gd name="connsiteY1529" fmla="*/ 936870 h 2832735"/>
                <a:gd name="connsiteX1530" fmla="*/ 3156499 w 4562162"/>
                <a:gd name="connsiteY1530" fmla="*/ 940184 h 2832735"/>
                <a:gd name="connsiteX1531" fmla="*/ 3162690 w 4562162"/>
                <a:gd name="connsiteY1531" fmla="*/ 954348 h 2832735"/>
                <a:gd name="connsiteX1532" fmla="*/ 3164995 w 4562162"/>
                <a:gd name="connsiteY1532" fmla="*/ 958834 h 2832735"/>
                <a:gd name="connsiteX1533" fmla="*/ 3167434 w 4562162"/>
                <a:gd name="connsiteY1533" fmla="*/ 961844 h 2832735"/>
                <a:gd name="connsiteX1534" fmla="*/ 3188103 w 4562162"/>
                <a:gd name="connsiteY1534" fmla="*/ 971645 h 2832735"/>
                <a:gd name="connsiteX1535" fmla="*/ 3191208 w 4562162"/>
                <a:gd name="connsiteY1535" fmla="*/ 974408 h 2832735"/>
                <a:gd name="connsiteX1536" fmla="*/ 3194342 w 4562162"/>
                <a:gd name="connsiteY1536" fmla="*/ 976132 h 2832735"/>
                <a:gd name="connsiteX1537" fmla="*/ 3197447 w 4562162"/>
                <a:gd name="connsiteY1537" fmla="*/ 975817 h 2832735"/>
                <a:gd name="connsiteX1538" fmla="*/ 3200400 w 4562162"/>
                <a:gd name="connsiteY1538" fmla="*/ 973065 h 2832735"/>
                <a:gd name="connsiteX1539" fmla="*/ 3203191 w 4562162"/>
                <a:gd name="connsiteY1539" fmla="*/ 966740 h 2832735"/>
                <a:gd name="connsiteX1540" fmla="*/ 3205391 w 4562162"/>
                <a:gd name="connsiteY1540" fmla="*/ 957720 h 2832735"/>
                <a:gd name="connsiteX1541" fmla="*/ 3206343 w 4562162"/>
                <a:gd name="connsiteY1541" fmla="*/ 950938 h 2832735"/>
                <a:gd name="connsiteX1542" fmla="*/ 3207896 w 4562162"/>
                <a:gd name="connsiteY1542" fmla="*/ 946671 h 2832735"/>
                <a:gd name="connsiteX1543" fmla="*/ 3209906 w 4562162"/>
                <a:gd name="connsiteY1543" fmla="*/ 944766 h 2832735"/>
                <a:gd name="connsiteX1544" fmla="*/ 3211973 w 4562162"/>
                <a:gd name="connsiteY1544" fmla="*/ 944804 h 2832735"/>
                <a:gd name="connsiteX1545" fmla="*/ 3218726 w 4562162"/>
                <a:gd name="connsiteY1545" fmla="*/ 951890 h 2832735"/>
                <a:gd name="connsiteX1546" fmla="*/ 3225593 w 4562162"/>
                <a:gd name="connsiteY1546" fmla="*/ 956786 h 2832735"/>
                <a:gd name="connsiteX1547" fmla="*/ 3230842 w 4562162"/>
                <a:gd name="connsiteY1547" fmla="*/ 955853 h 2832735"/>
                <a:gd name="connsiteX1548" fmla="*/ 3236100 w 4562162"/>
                <a:gd name="connsiteY1548" fmla="*/ 953214 h 2832735"/>
                <a:gd name="connsiteX1549" fmla="*/ 3253464 w 4562162"/>
                <a:gd name="connsiteY1549" fmla="*/ 948976 h 2832735"/>
                <a:gd name="connsiteX1550" fmla="*/ 3259331 w 4562162"/>
                <a:gd name="connsiteY1550" fmla="*/ 946509 h 2832735"/>
                <a:gd name="connsiteX1551" fmla="*/ 3265170 w 4562162"/>
                <a:gd name="connsiteY1551" fmla="*/ 942861 h 2832735"/>
                <a:gd name="connsiteX1552" fmla="*/ 3271561 w 4562162"/>
                <a:gd name="connsiteY1552" fmla="*/ 941965 h 2832735"/>
                <a:gd name="connsiteX1553" fmla="*/ 3274562 w 4562162"/>
                <a:gd name="connsiteY1553" fmla="*/ 946118 h 2832735"/>
                <a:gd name="connsiteX1554" fmla="*/ 3276819 w 4562162"/>
                <a:gd name="connsiteY1554" fmla="*/ 951395 h 2832735"/>
                <a:gd name="connsiteX1555" fmla="*/ 3279572 w 4562162"/>
                <a:gd name="connsiteY1555" fmla="*/ 956481 h 2832735"/>
                <a:gd name="connsiteX1556" fmla="*/ 3282010 w 4562162"/>
                <a:gd name="connsiteY1556" fmla="*/ 958663 h 2832735"/>
                <a:gd name="connsiteX1557" fmla="*/ 3284535 w 4562162"/>
                <a:gd name="connsiteY1557" fmla="*/ 959491 h 2832735"/>
                <a:gd name="connsiteX1558" fmla="*/ 3288630 w 4562162"/>
                <a:gd name="connsiteY1558" fmla="*/ 957758 h 2832735"/>
                <a:gd name="connsiteX1559" fmla="*/ 3292697 w 4562162"/>
                <a:gd name="connsiteY1559" fmla="*/ 954653 h 2832735"/>
                <a:gd name="connsiteX1560" fmla="*/ 3302051 w 4562162"/>
                <a:gd name="connsiteY1560" fmla="*/ 944128 h 2832735"/>
                <a:gd name="connsiteX1561" fmla="*/ 3296745 w 4562162"/>
                <a:gd name="connsiteY1561" fmla="*/ 934612 h 2832735"/>
                <a:gd name="connsiteX1562" fmla="*/ 3290525 w 4562162"/>
                <a:gd name="connsiteY1562" fmla="*/ 930392 h 2832735"/>
                <a:gd name="connsiteX1563" fmla="*/ 3288373 w 4562162"/>
                <a:gd name="connsiteY1563" fmla="*/ 927249 h 2832735"/>
                <a:gd name="connsiteX1564" fmla="*/ 3278971 w 4562162"/>
                <a:gd name="connsiteY1564" fmla="*/ 904923 h 2832735"/>
                <a:gd name="connsiteX1565" fmla="*/ 3277200 w 4562162"/>
                <a:gd name="connsiteY1565" fmla="*/ 899998 h 2832735"/>
                <a:gd name="connsiteX1566" fmla="*/ 3275923 w 4562162"/>
                <a:gd name="connsiteY1566" fmla="*/ 893112 h 2832735"/>
                <a:gd name="connsiteX1567" fmla="*/ 3274190 w 4562162"/>
                <a:gd name="connsiteY1567" fmla="*/ 871347 h 2832735"/>
                <a:gd name="connsiteX1568" fmla="*/ 3280114 w 4562162"/>
                <a:gd name="connsiteY1568" fmla="*/ 867985 h 2832735"/>
                <a:gd name="connsiteX1569" fmla="*/ 3286630 w 4562162"/>
                <a:gd name="connsiteY1569" fmla="*/ 864822 h 2832735"/>
                <a:gd name="connsiteX1570" fmla="*/ 3297069 w 4562162"/>
                <a:gd name="connsiteY1570" fmla="*/ 865651 h 2832735"/>
                <a:gd name="connsiteX1571" fmla="*/ 3298688 w 4562162"/>
                <a:gd name="connsiteY1571" fmla="*/ 871423 h 2832735"/>
                <a:gd name="connsiteX1572" fmla="*/ 3298251 w 4562162"/>
                <a:gd name="connsiteY1572" fmla="*/ 874290 h 2832735"/>
                <a:gd name="connsiteX1573" fmla="*/ 3295079 w 4562162"/>
                <a:gd name="connsiteY1573" fmla="*/ 880901 h 2832735"/>
                <a:gd name="connsiteX1574" fmla="*/ 3291525 w 4562162"/>
                <a:gd name="connsiteY1574" fmla="*/ 883815 h 2832735"/>
                <a:gd name="connsiteX1575" fmla="*/ 3290592 w 4562162"/>
                <a:gd name="connsiteY1575" fmla="*/ 894026 h 2832735"/>
                <a:gd name="connsiteX1576" fmla="*/ 3291392 w 4562162"/>
                <a:gd name="connsiteY1576" fmla="*/ 905818 h 2832735"/>
                <a:gd name="connsiteX1577" fmla="*/ 3293812 w 4562162"/>
                <a:gd name="connsiteY1577" fmla="*/ 913171 h 2832735"/>
                <a:gd name="connsiteX1578" fmla="*/ 3296536 w 4562162"/>
                <a:gd name="connsiteY1578" fmla="*/ 918458 h 2832735"/>
                <a:gd name="connsiteX1579" fmla="*/ 3303165 w 4562162"/>
                <a:gd name="connsiteY1579" fmla="*/ 928954 h 2832735"/>
                <a:gd name="connsiteX1580" fmla="*/ 3309204 w 4562162"/>
                <a:gd name="connsiteY1580" fmla="*/ 932498 h 2832735"/>
                <a:gd name="connsiteX1581" fmla="*/ 3315357 w 4562162"/>
                <a:gd name="connsiteY1581" fmla="*/ 932374 h 2832735"/>
                <a:gd name="connsiteX1582" fmla="*/ 3325883 w 4562162"/>
                <a:gd name="connsiteY1582" fmla="*/ 936450 h 2832735"/>
                <a:gd name="connsiteX1583" fmla="*/ 3331131 w 4562162"/>
                <a:gd name="connsiteY1583" fmla="*/ 934945 h 2832735"/>
                <a:gd name="connsiteX1584" fmla="*/ 3336255 w 4562162"/>
                <a:gd name="connsiteY1584" fmla="*/ 930478 h 2832735"/>
                <a:gd name="connsiteX1585" fmla="*/ 3348971 w 4562162"/>
                <a:gd name="connsiteY1585" fmla="*/ 913057 h 2832735"/>
                <a:gd name="connsiteX1586" fmla="*/ 3347123 w 4562162"/>
                <a:gd name="connsiteY1586" fmla="*/ 907209 h 2832735"/>
                <a:gd name="connsiteX1587" fmla="*/ 3344780 w 4562162"/>
                <a:gd name="connsiteY1587" fmla="*/ 902875 h 2832735"/>
                <a:gd name="connsiteX1588" fmla="*/ 3346828 w 4562162"/>
                <a:gd name="connsiteY1588" fmla="*/ 897522 h 2832735"/>
                <a:gd name="connsiteX1589" fmla="*/ 3352714 w 4562162"/>
                <a:gd name="connsiteY1589" fmla="*/ 889683 h 2832735"/>
                <a:gd name="connsiteX1590" fmla="*/ 3361706 w 4562162"/>
                <a:gd name="connsiteY1590" fmla="*/ 885330 h 2832735"/>
                <a:gd name="connsiteX1591" fmla="*/ 3360363 w 4562162"/>
                <a:gd name="connsiteY1591" fmla="*/ 881739 h 2832735"/>
                <a:gd name="connsiteX1592" fmla="*/ 3358906 w 4562162"/>
                <a:gd name="connsiteY1592" fmla="*/ 879424 h 2832735"/>
                <a:gd name="connsiteX1593" fmla="*/ 3316958 w 4562162"/>
                <a:gd name="connsiteY1593" fmla="*/ 849287 h 2832735"/>
                <a:gd name="connsiteX1594" fmla="*/ 3313586 w 4562162"/>
                <a:gd name="connsiteY1594" fmla="*/ 849649 h 2832735"/>
                <a:gd name="connsiteX1595" fmla="*/ 3306937 w 4562162"/>
                <a:gd name="connsiteY1595" fmla="*/ 853812 h 2832735"/>
                <a:gd name="connsiteX1596" fmla="*/ 3303565 w 4562162"/>
                <a:gd name="connsiteY1596" fmla="*/ 854764 h 2832735"/>
                <a:gd name="connsiteX1597" fmla="*/ 3296659 w 4562162"/>
                <a:gd name="connsiteY1597" fmla="*/ 853316 h 2832735"/>
                <a:gd name="connsiteX1598" fmla="*/ 3289773 w 4562162"/>
                <a:gd name="connsiteY1598" fmla="*/ 849325 h 2832735"/>
                <a:gd name="connsiteX1599" fmla="*/ 3284182 w 4562162"/>
                <a:gd name="connsiteY1599" fmla="*/ 844925 h 2832735"/>
                <a:gd name="connsiteX1600" fmla="*/ 3271914 w 4562162"/>
                <a:gd name="connsiteY1600" fmla="*/ 829494 h 2832735"/>
                <a:gd name="connsiteX1601" fmla="*/ 3264979 w 4562162"/>
                <a:gd name="connsiteY1601" fmla="*/ 822341 h 2832735"/>
                <a:gd name="connsiteX1602" fmla="*/ 3258112 w 4562162"/>
                <a:gd name="connsiteY1602" fmla="*/ 819093 h 2832735"/>
                <a:gd name="connsiteX1603" fmla="*/ 3253140 w 4562162"/>
                <a:gd name="connsiteY1603" fmla="*/ 827256 h 2832735"/>
                <a:gd name="connsiteX1604" fmla="*/ 3246015 w 4562162"/>
                <a:gd name="connsiteY1604" fmla="*/ 835533 h 2832735"/>
                <a:gd name="connsiteX1605" fmla="*/ 3244749 w 4562162"/>
                <a:gd name="connsiteY1605" fmla="*/ 838229 h 2832735"/>
                <a:gd name="connsiteX1606" fmla="*/ 3243806 w 4562162"/>
                <a:gd name="connsiteY1606" fmla="*/ 842315 h 2832735"/>
                <a:gd name="connsiteX1607" fmla="*/ 3243158 w 4562162"/>
                <a:gd name="connsiteY1607" fmla="*/ 848954 h 2832735"/>
                <a:gd name="connsiteX1608" fmla="*/ 3243177 w 4562162"/>
                <a:gd name="connsiteY1608" fmla="*/ 856364 h 2832735"/>
                <a:gd name="connsiteX1609" fmla="*/ 3243548 w 4562162"/>
                <a:gd name="connsiteY1609" fmla="*/ 861727 h 2832735"/>
                <a:gd name="connsiteX1610" fmla="*/ 3243653 w 4562162"/>
                <a:gd name="connsiteY1610" fmla="*/ 867051 h 2832735"/>
                <a:gd name="connsiteX1611" fmla="*/ 3242186 w 4562162"/>
                <a:gd name="connsiteY1611" fmla="*/ 872280 h 2832735"/>
                <a:gd name="connsiteX1612" fmla="*/ 3240224 w 4562162"/>
                <a:gd name="connsiteY1612" fmla="*/ 874576 h 2832735"/>
                <a:gd name="connsiteX1613" fmla="*/ 3235976 w 4562162"/>
                <a:gd name="connsiteY1613" fmla="*/ 874204 h 2832735"/>
                <a:gd name="connsiteX1614" fmla="*/ 3234518 w 4562162"/>
                <a:gd name="connsiteY1614" fmla="*/ 873147 h 2832735"/>
                <a:gd name="connsiteX1615" fmla="*/ 3233042 w 4562162"/>
                <a:gd name="connsiteY1615" fmla="*/ 871071 h 2832735"/>
                <a:gd name="connsiteX1616" fmla="*/ 3231689 w 4562162"/>
                <a:gd name="connsiteY1616" fmla="*/ 868194 h 2832735"/>
                <a:gd name="connsiteX1617" fmla="*/ 3228813 w 4562162"/>
                <a:gd name="connsiteY1617" fmla="*/ 856688 h 2832735"/>
                <a:gd name="connsiteX1618" fmla="*/ 3225756 w 4562162"/>
                <a:gd name="connsiteY1618" fmla="*/ 853793 h 2832735"/>
                <a:gd name="connsiteX1619" fmla="*/ 3222479 w 4562162"/>
                <a:gd name="connsiteY1619" fmla="*/ 855164 h 2832735"/>
                <a:gd name="connsiteX1620" fmla="*/ 3219716 w 4562162"/>
                <a:gd name="connsiteY1620" fmla="*/ 853078 h 2832735"/>
                <a:gd name="connsiteX1621" fmla="*/ 3211563 w 4562162"/>
                <a:gd name="connsiteY1621" fmla="*/ 839467 h 2832735"/>
                <a:gd name="connsiteX1622" fmla="*/ 3205820 w 4562162"/>
                <a:gd name="connsiteY1622" fmla="*/ 832809 h 2832735"/>
                <a:gd name="connsiteX1623" fmla="*/ 3197333 w 4562162"/>
                <a:gd name="connsiteY1623" fmla="*/ 825351 h 2832735"/>
                <a:gd name="connsiteX1624" fmla="*/ 3194599 w 4562162"/>
                <a:gd name="connsiteY1624" fmla="*/ 822284 h 2832735"/>
                <a:gd name="connsiteX1625" fmla="*/ 3192151 w 4562162"/>
                <a:gd name="connsiteY1625" fmla="*/ 816512 h 2832735"/>
                <a:gd name="connsiteX1626" fmla="*/ 3189532 w 4562162"/>
                <a:gd name="connsiteY1626" fmla="*/ 812416 h 2832735"/>
                <a:gd name="connsiteX1627" fmla="*/ 3186713 w 4562162"/>
                <a:gd name="connsiteY1627" fmla="*/ 812082 h 2832735"/>
                <a:gd name="connsiteX1628" fmla="*/ 3176464 w 4562162"/>
                <a:gd name="connsiteY1628" fmla="*/ 819855 h 2832735"/>
                <a:gd name="connsiteX1629" fmla="*/ 3170501 w 4562162"/>
                <a:gd name="connsiteY1629" fmla="*/ 821541 h 2832735"/>
                <a:gd name="connsiteX1630" fmla="*/ 3167520 w 4562162"/>
                <a:gd name="connsiteY1630" fmla="*/ 825370 h 2832735"/>
                <a:gd name="connsiteX1631" fmla="*/ 3165986 w 4562162"/>
                <a:gd name="connsiteY1631" fmla="*/ 829056 h 2832735"/>
                <a:gd name="connsiteX1632" fmla="*/ 3164338 w 4562162"/>
                <a:gd name="connsiteY1632" fmla="*/ 831218 h 2832735"/>
                <a:gd name="connsiteX1633" fmla="*/ 3158918 w 4562162"/>
                <a:gd name="connsiteY1633" fmla="*/ 832552 h 2832735"/>
                <a:gd name="connsiteX1634" fmla="*/ 3154937 w 4562162"/>
                <a:gd name="connsiteY1634" fmla="*/ 835590 h 2832735"/>
                <a:gd name="connsiteX1635" fmla="*/ 3153204 w 4562162"/>
                <a:gd name="connsiteY1635" fmla="*/ 839229 h 2832735"/>
                <a:gd name="connsiteX1636" fmla="*/ 3151613 w 4562162"/>
                <a:gd name="connsiteY1636" fmla="*/ 844229 h 2832735"/>
                <a:gd name="connsiteX1637" fmla="*/ 3154090 w 4562162"/>
                <a:gd name="connsiteY1637" fmla="*/ 853669 h 2832735"/>
                <a:gd name="connsiteX1638" fmla="*/ 3157099 w 4562162"/>
                <a:gd name="connsiteY1638" fmla="*/ 860612 h 2832735"/>
                <a:gd name="connsiteX1639" fmla="*/ 3147793 w 4562162"/>
                <a:gd name="connsiteY1639" fmla="*/ 858222 h 2832735"/>
                <a:gd name="connsiteX1640" fmla="*/ 3145403 w 4562162"/>
                <a:gd name="connsiteY1640" fmla="*/ 861717 h 2832735"/>
                <a:gd name="connsiteX1641" fmla="*/ 3143965 w 4562162"/>
                <a:gd name="connsiteY1641" fmla="*/ 882748 h 2832735"/>
                <a:gd name="connsiteX1642" fmla="*/ 3145964 w 4562162"/>
                <a:gd name="connsiteY1642" fmla="*/ 904637 h 2832735"/>
                <a:gd name="connsiteX1643" fmla="*/ 3142650 w 4562162"/>
                <a:gd name="connsiteY1643" fmla="*/ 904847 h 2832735"/>
                <a:gd name="connsiteX1644" fmla="*/ 3137735 w 4562162"/>
                <a:gd name="connsiteY1644" fmla="*/ 902865 h 2832735"/>
                <a:gd name="connsiteX1645" fmla="*/ 3136802 w 4562162"/>
                <a:gd name="connsiteY1645" fmla="*/ 907066 h 2832735"/>
                <a:gd name="connsiteX1646" fmla="*/ 3137202 w 4562162"/>
                <a:gd name="connsiteY1646" fmla="*/ 912876 h 2832735"/>
                <a:gd name="connsiteX1647" fmla="*/ 3138402 w 4562162"/>
                <a:gd name="connsiteY1647" fmla="*/ 916619 h 2832735"/>
                <a:gd name="connsiteX1648" fmla="*/ 3770471 w 4562162"/>
                <a:gd name="connsiteY1648" fmla="*/ 1324118 h 2832735"/>
                <a:gd name="connsiteX1649" fmla="*/ 3772272 w 4562162"/>
                <a:gd name="connsiteY1649" fmla="*/ 1322746 h 2832735"/>
                <a:gd name="connsiteX1650" fmla="*/ 3770300 w 4562162"/>
                <a:gd name="connsiteY1650" fmla="*/ 1317793 h 2832735"/>
                <a:gd name="connsiteX1651" fmla="*/ 3768176 w 4562162"/>
                <a:gd name="connsiteY1651" fmla="*/ 1314507 h 2832735"/>
                <a:gd name="connsiteX1652" fmla="*/ 3765042 w 4562162"/>
                <a:gd name="connsiteY1652" fmla="*/ 1313669 h 2832735"/>
                <a:gd name="connsiteX1653" fmla="*/ 3764833 w 4562162"/>
                <a:gd name="connsiteY1653" fmla="*/ 1314602 h 2832735"/>
                <a:gd name="connsiteX1654" fmla="*/ 3764737 w 4562162"/>
                <a:gd name="connsiteY1654" fmla="*/ 1320441 h 2832735"/>
                <a:gd name="connsiteX1655" fmla="*/ 3766547 w 4562162"/>
                <a:gd name="connsiteY1655" fmla="*/ 1322994 h 2832735"/>
                <a:gd name="connsiteX1656" fmla="*/ 3770471 w 4562162"/>
                <a:gd name="connsiteY1656" fmla="*/ 1324118 h 2832735"/>
                <a:gd name="connsiteX1657" fmla="*/ 3464481 w 4562162"/>
                <a:gd name="connsiteY1657" fmla="*/ 757695 h 2832735"/>
                <a:gd name="connsiteX1658" fmla="*/ 3466186 w 4562162"/>
                <a:gd name="connsiteY1658" fmla="*/ 749541 h 2832735"/>
                <a:gd name="connsiteX1659" fmla="*/ 3469881 w 4562162"/>
                <a:gd name="connsiteY1659" fmla="*/ 745465 h 2832735"/>
                <a:gd name="connsiteX1660" fmla="*/ 3451517 w 4562162"/>
                <a:gd name="connsiteY1660" fmla="*/ 749608 h 2832735"/>
                <a:gd name="connsiteX1661" fmla="*/ 3444259 w 4562162"/>
                <a:gd name="connsiteY1661" fmla="*/ 757704 h 2832735"/>
                <a:gd name="connsiteX1662" fmla="*/ 3442935 w 4562162"/>
                <a:gd name="connsiteY1662" fmla="*/ 761038 h 2832735"/>
                <a:gd name="connsiteX1663" fmla="*/ 3463023 w 4562162"/>
                <a:gd name="connsiteY1663" fmla="*/ 759685 h 2832735"/>
                <a:gd name="connsiteX1664" fmla="*/ 3464481 w 4562162"/>
                <a:gd name="connsiteY1664" fmla="*/ 757695 h 2832735"/>
                <a:gd name="connsiteX1665" fmla="*/ 3403549 w 4562162"/>
                <a:gd name="connsiteY1665" fmla="*/ 934612 h 2832735"/>
                <a:gd name="connsiteX1666" fmla="*/ 3409397 w 4562162"/>
                <a:gd name="connsiteY1666" fmla="*/ 941242 h 2832735"/>
                <a:gd name="connsiteX1667" fmla="*/ 3412417 w 4562162"/>
                <a:gd name="connsiteY1667" fmla="*/ 942699 h 2832735"/>
                <a:gd name="connsiteX1668" fmla="*/ 3422304 w 4562162"/>
                <a:gd name="connsiteY1668" fmla="*/ 945309 h 2832735"/>
                <a:gd name="connsiteX1669" fmla="*/ 3425342 w 4562162"/>
                <a:gd name="connsiteY1669" fmla="*/ 948090 h 2832735"/>
                <a:gd name="connsiteX1670" fmla="*/ 3431515 w 4562162"/>
                <a:gd name="connsiteY1670" fmla="*/ 955739 h 2832735"/>
                <a:gd name="connsiteX1671" fmla="*/ 3434743 w 4562162"/>
                <a:gd name="connsiteY1671" fmla="*/ 958967 h 2832735"/>
                <a:gd name="connsiteX1672" fmla="*/ 3440201 w 4562162"/>
                <a:gd name="connsiteY1672" fmla="*/ 961549 h 2832735"/>
                <a:gd name="connsiteX1673" fmla="*/ 3460337 w 4562162"/>
                <a:gd name="connsiteY1673" fmla="*/ 964397 h 2832735"/>
                <a:gd name="connsiteX1674" fmla="*/ 3474948 w 4562162"/>
                <a:gd name="connsiteY1674" fmla="*/ 964387 h 2832735"/>
                <a:gd name="connsiteX1675" fmla="*/ 3481406 w 4562162"/>
                <a:gd name="connsiteY1675" fmla="*/ 962073 h 2832735"/>
                <a:gd name="connsiteX1676" fmla="*/ 3494589 w 4562162"/>
                <a:gd name="connsiteY1676" fmla="*/ 954776 h 2832735"/>
                <a:gd name="connsiteX1677" fmla="*/ 3501238 w 4562162"/>
                <a:gd name="connsiteY1677" fmla="*/ 949433 h 2832735"/>
                <a:gd name="connsiteX1678" fmla="*/ 3503009 w 4562162"/>
                <a:gd name="connsiteY1678" fmla="*/ 946795 h 2832735"/>
                <a:gd name="connsiteX1679" fmla="*/ 3507715 w 4562162"/>
                <a:gd name="connsiteY1679" fmla="*/ 924839 h 2832735"/>
                <a:gd name="connsiteX1680" fmla="*/ 3505962 w 4562162"/>
                <a:gd name="connsiteY1680" fmla="*/ 924230 h 2832735"/>
                <a:gd name="connsiteX1681" fmla="*/ 3504181 w 4562162"/>
                <a:gd name="connsiteY1681" fmla="*/ 924973 h 2832735"/>
                <a:gd name="connsiteX1682" fmla="*/ 3502104 w 4562162"/>
                <a:gd name="connsiteY1682" fmla="*/ 928630 h 2832735"/>
                <a:gd name="connsiteX1683" fmla="*/ 3499914 w 4562162"/>
                <a:gd name="connsiteY1683" fmla="*/ 930745 h 2832735"/>
                <a:gd name="connsiteX1684" fmla="*/ 3496884 w 4562162"/>
                <a:gd name="connsiteY1684" fmla="*/ 927164 h 2832735"/>
                <a:gd name="connsiteX1685" fmla="*/ 3493227 w 4562162"/>
                <a:gd name="connsiteY1685" fmla="*/ 924068 h 2832735"/>
                <a:gd name="connsiteX1686" fmla="*/ 3488512 w 4562162"/>
                <a:gd name="connsiteY1686" fmla="*/ 918296 h 2832735"/>
                <a:gd name="connsiteX1687" fmla="*/ 3476254 w 4562162"/>
                <a:gd name="connsiteY1687" fmla="*/ 915638 h 2832735"/>
                <a:gd name="connsiteX1688" fmla="*/ 3461223 w 4562162"/>
                <a:gd name="connsiteY1688" fmla="*/ 913800 h 2832735"/>
                <a:gd name="connsiteX1689" fmla="*/ 3456118 w 4562162"/>
                <a:gd name="connsiteY1689" fmla="*/ 917362 h 2832735"/>
                <a:gd name="connsiteX1690" fmla="*/ 3448040 w 4562162"/>
                <a:gd name="connsiteY1690" fmla="*/ 916496 h 2832735"/>
                <a:gd name="connsiteX1691" fmla="*/ 3444964 w 4562162"/>
                <a:gd name="connsiteY1691" fmla="*/ 912714 h 2832735"/>
                <a:gd name="connsiteX1692" fmla="*/ 3445345 w 4562162"/>
                <a:gd name="connsiteY1692" fmla="*/ 908828 h 2832735"/>
                <a:gd name="connsiteX1693" fmla="*/ 3446136 w 4562162"/>
                <a:gd name="connsiteY1693" fmla="*/ 905970 h 2832735"/>
                <a:gd name="connsiteX1694" fmla="*/ 3445878 w 4562162"/>
                <a:gd name="connsiteY1694" fmla="*/ 900579 h 2832735"/>
                <a:gd name="connsiteX1695" fmla="*/ 3443831 w 4562162"/>
                <a:gd name="connsiteY1695" fmla="*/ 897817 h 2832735"/>
                <a:gd name="connsiteX1696" fmla="*/ 3418827 w 4562162"/>
                <a:gd name="connsiteY1696" fmla="*/ 894950 h 2832735"/>
                <a:gd name="connsiteX1697" fmla="*/ 3417399 w 4562162"/>
                <a:gd name="connsiteY1697" fmla="*/ 895217 h 2832735"/>
                <a:gd name="connsiteX1698" fmla="*/ 3407159 w 4562162"/>
                <a:gd name="connsiteY1698" fmla="*/ 903027 h 2832735"/>
                <a:gd name="connsiteX1699" fmla="*/ 3400073 w 4562162"/>
                <a:gd name="connsiteY1699" fmla="*/ 902341 h 2832735"/>
                <a:gd name="connsiteX1700" fmla="*/ 3398815 w 4562162"/>
                <a:gd name="connsiteY1700" fmla="*/ 896198 h 2832735"/>
                <a:gd name="connsiteX1701" fmla="*/ 3398891 w 4562162"/>
                <a:gd name="connsiteY1701" fmla="*/ 887482 h 2832735"/>
                <a:gd name="connsiteX1702" fmla="*/ 3393177 w 4562162"/>
                <a:gd name="connsiteY1702" fmla="*/ 879843 h 2832735"/>
                <a:gd name="connsiteX1703" fmla="*/ 3390538 w 4562162"/>
                <a:gd name="connsiteY1703" fmla="*/ 882377 h 2832735"/>
                <a:gd name="connsiteX1704" fmla="*/ 3387976 w 4562162"/>
                <a:gd name="connsiteY1704" fmla="*/ 890635 h 2832735"/>
                <a:gd name="connsiteX1705" fmla="*/ 3385699 w 4562162"/>
                <a:gd name="connsiteY1705" fmla="*/ 899903 h 2832735"/>
                <a:gd name="connsiteX1706" fmla="*/ 3383785 w 4562162"/>
                <a:gd name="connsiteY1706" fmla="*/ 910266 h 2832735"/>
                <a:gd name="connsiteX1707" fmla="*/ 3382785 w 4562162"/>
                <a:gd name="connsiteY1707" fmla="*/ 920468 h 2832735"/>
                <a:gd name="connsiteX1708" fmla="*/ 3397625 w 4562162"/>
                <a:gd name="connsiteY1708" fmla="*/ 929240 h 2832735"/>
                <a:gd name="connsiteX1709" fmla="*/ 3403549 w 4562162"/>
                <a:gd name="connsiteY1709" fmla="*/ 934612 h 2832735"/>
                <a:gd name="connsiteX1710" fmla="*/ 3562883 w 4562162"/>
                <a:gd name="connsiteY1710" fmla="*/ 820807 h 2832735"/>
                <a:gd name="connsiteX1711" fmla="*/ 3562293 w 4562162"/>
                <a:gd name="connsiteY1711" fmla="*/ 816150 h 2832735"/>
                <a:gd name="connsiteX1712" fmla="*/ 3561521 w 4562162"/>
                <a:gd name="connsiteY1712" fmla="*/ 813721 h 2832735"/>
                <a:gd name="connsiteX1713" fmla="*/ 3560569 w 4562162"/>
                <a:gd name="connsiteY1713" fmla="*/ 812644 h 2832735"/>
                <a:gd name="connsiteX1714" fmla="*/ 3556387 w 4562162"/>
                <a:gd name="connsiteY1714" fmla="*/ 814883 h 2832735"/>
                <a:gd name="connsiteX1715" fmla="*/ 3554140 w 4562162"/>
                <a:gd name="connsiteY1715" fmla="*/ 818369 h 2832735"/>
                <a:gd name="connsiteX1716" fmla="*/ 3560226 w 4562162"/>
                <a:gd name="connsiteY1716" fmla="*/ 824808 h 2832735"/>
                <a:gd name="connsiteX1717" fmla="*/ 3562883 w 4562162"/>
                <a:gd name="connsiteY1717" fmla="*/ 820807 h 2832735"/>
                <a:gd name="connsiteX1718" fmla="*/ 4255427 w 4562162"/>
                <a:gd name="connsiteY1718" fmla="*/ 1322794 h 2832735"/>
                <a:gd name="connsiteX1719" fmla="*/ 4257265 w 4562162"/>
                <a:gd name="connsiteY1719" fmla="*/ 1322432 h 2832735"/>
                <a:gd name="connsiteX1720" fmla="*/ 4265038 w 4562162"/>
                <a:gd name="connsiteY1720" fmla="*/ 1318051 h 2832735"/>
                <a:gd name="connsiteX1721" fmla="*/ 4278287 w 4562162"/>
                <a:gd name="connsiteY1721" fmla="*/ 1316526 h 2832735"/>
                <a:gd name="connsiteX1722" fmla="*/ 4284526 w 4562162"/>
                <a:gd name="connsiteY1722" fmla="*/ 1310250 h 2832735"/>
                <a:gd name="connsiteX1723" fmla="*/ 4287698 w 4562162"/>
                <a:gd name="connsiteY1723" fmla="*/ 1308830 h 2832735"/>
                <a:gd name="connsiteX1724" fmla="*/ 4294804 w 4562162"/>
                <a:gd name="connsiteY1724" fmla="*/ 1310583 h 2832735"/>
                <a:gd name="connsiteX1725" fmla="*/ 4300890 w 4562162"/>
                <a:gd name="connsiteY1725" fmla="*/ 1314536 h 2832735"/>
                <a:gd name="connsiteX1726" fmla="*/ 4303319 w 4562162"/>
                <a:gd name="connsiteY1726" fmla="*/ 1314898 h 2832735"/>
                <a:gd name="connsiteX1727" fmla="*/ 4310244 w 4562162"/>
                <a:gd name="connsiteY1727" fmla="*/ 1313193 h 2832735"/>
                <a:gd name="connsiteX1728" fmla="*/ 4327055 w 4562162"/>
                <a:gd name="connsiteY1728" fmla="*/ 1307049 h 2832735"/>
                <a:gd name="connsiteX1729" fmla="*/ 4339505 w 4562162"/>
                <a:gd name="connsiteY1729" fmla="*/ 1304820 h 2832735"/>
                <a:gd name="connsiteX1730" fmla="*/ 4345943 w 4562162"/>
                <a:gd name="connsiteY1730" fmla="*/ 1302706 h 2832735"/>
                <a:gd name="connsiteX1731" fmla="*/ 4353916 w 4562162"/>
                <a:gd name="connsiteY1731" fmla="*/ 1294514 h 2832735"/>
                <a:gd name="connsiteX1732" fmla="*/ 4354583 w 4562162"/>
                <a:gd name="connsiteY1732" fmla="*/ 1290180 h 2832735"/>
                <a:gd name="connsiteX1733" fmla="*/ 4353678 w 4562162"/>
                <a:gd name="connsiteY1733" fmla="*/ 1286532 h 2832735"/>
                <a:gd name="connsiteX1734" fmla="*/ 4352287 w 4562162"/>
                <a:gd name="connsiteY1734" fmla="*/ 1284980 h 2832735"/>
                <a:gd name="connsiteX1735" fmla="*/ 4346067 w 4562162"/>
                <a:gd name="connsiteY1735" fmla="*/ 1280122 h 2832735"/>
                <a:gd name="connsiteX1736" fmla="*/ 4341847 w 4562162"/>
                <a:gd name="connsiteY1736" fmla="*/ 1275893 h 2832735"/>
                <a:gd name="connsiteX1737" fmla="*/ 4339666 w 4562162"/>
                <a:gd name="connsiteY1737" fmla="*/ 1271950 h 2832735"/>
                <a:gd name="connsiteX1738" fmla="*/ 4337599 w 4562162"/>
                <a:gd name="connsiteY1738" fmla="*/ 1269616 h 2832735"/>
                <a:gd name="connsiteX1739" fmla="*/ 4335437 w 4562162"/>
                <a:gd name="connsiteY1739" fmla="*/ 1268254 h 2832735"/>
                <a:gd name="connsiteX1740" fmla="*/ 4331722 w 4562162"/>
                <a:gd name="connsiteY1740" fmla="*/ 1264253 h 2832735"/>
                <a:gd name="connsiteX1741" fmla="*/ 4329437 w 4562162"/>
                <a:gd name="connsiteY1741" fmla="*/ 1263244 h 2832735"/>
                <a:gd name="connsiteX1742" fmla="*/ 4317740 w 4562162"/>
                <a:gd name="connsiteY1742" fmla="*/ 1260215 h 2832735"/>
                <a:gd name="connsiteX1743" fmla="*/ 4314597 w 4562162"/>
                <a:gd name="connsiteY1743" fmla="*/ 1258843 h 2832735"/>
                <a:gd name="connsiteX1744" fmla="*/ 4311453 w 4562162"/>
                <a:gd name="connsiteY1744" fmla="*/ 1258586 h 2832735"/>
                <a:gd name="connsiteX1745" fmla="*/ 4307586 w 4562162"/>
                <a:gd name="connsiteY1745" fmla="*/ 1260653 h 2832735"/>
                <a:gd name="connsiteX1746" fmla="*/ 4303690 w 4562162"/>
                <a:gd name="connsiteY1746" fmla="*/ 1261081 h 2832735"/>
                <a:gd name="connsiteX1747" fmla="*/ 4299842 w 4562162"/>
                <a:gd name="connsiteY1747" fmla="*/ 1259748 h 2832735"/>
                <a:gd name="connsiteX1748" fmla="*/ 4295975 w 4562162"/>
                <a:gd name="connsiteY1748" fmla="*/ 1260129 h 2832735"/>
                <a:gd name="connsiteX1749" fmla="*/ 4291860 w 4562162"/>
                <a:gd name="connsiteY1749" fmla="*/ 1262406 h 2832735"/>
                <a:gd name="connsiteX1750" fmla="*/ 4287707 w 4562162"/>
                <a:gd name="connsiteY1750" fmla="*/ 1263520 h 2832735"/>
                <a:gd name="connsiteX1751" fmla="*/ 4284678 w 4562162"/>
                <a:gd name="connsiteY1751" fmla="*/ 1264730 h 2832735"/>
                <a:gd name="connsiteX1752" fmla="*/ 4280116 w 4562162"/>
                <a:gd name="connsiteY1752" fmla="*/ 1269540 h 2832735"/>
                <a:gd name="connsiteX1753" fmla="*/ 4275611 w 4562162"/>
                <a:gd name="connsiteY1753" fmla="*/ 1271102 h 2832735"/>
                <a:gd name="connsiteX1754" fmla="*/ 4267257 w 4562162"/>
                <a:gd name="connsiteY1754" fmla="*/ 1281408 h 2832735"/>
                <a:gd name="connsiteX1755" fmla="*/ 4258056 w 4562162"/>
                <a:gd name="connsiteY1755" fmla="*/ 1289180 h 2832735"/>
                <a:gd name="connsiteX1756" fmla="*/ 4256399 w 4562162"/>
                <a:gd name="connsiteY1756" fmla="*/ 1293590 h 2832735"/>
                <a:gd name="connsiteX1757" fmla="*/ 4252522 w 4562162"/>
                <a:gd name="connsiteY1757" fmla="*/ 1299553 h 2832735"/>
                <a:gd name="connsiteX1758" fmla="*/ 4251036 w 4562162"/>
                <a:gd name="connsiteY1758" fmla="*/ 1304354 h 2832735"/>
                <a:gd name="connsiteX1759" fmla="*/ 4251570 w 4562162"/>
                <a:gd name="connsiteY1759" fmla="*/ 1308192 h 2832735"/>
                <a:gd name="connsiteX1760" fmla="*/ 4255427 w 4562162"/>
                <a:gd name="connsiteY1760" fmla="*/ 1322794 h 2832735"/>
                <a:gd name="connsiteX1761" fmla="*/ 3783149 w 4562162"/>
                <a:gd name="connsiteY1761" fmla="*/ 1449838 h 2832735"/>
                <a:gd name="connsiteX1762" fmla="*/ 3783444 w 4562162"/>
                <a:gd name="connsiteY1762" fmla="*/ 1456354 h 2832735"/>
                <a:gd name="connsiteX1763" fmla="*/ 3784673 w 4562162"/>
                <a:gd name="connsiteY1763" fmla="*/ 1458497 h 2832735"/>
                <a:gd name="connsiteX1764" fmla="*/ 3789521 w 4562162"/>
                <a:gd name="connsiteY1764" fmla="*/ 1461278 h 2832735"/>
                <a:gd name="connsiteX1765" fmla="*/ 3792112 w 4562162"/>
                <a:gd name="connsiteY1765" fmla="*/ 1464926 h 2832735"/>
                <a:gd name="connsiteX1766" fmla="*/ 3791979 w 4562162"/>
                <a:gd name="connsiteY1766" fmla="*/ 1467126 h 2832735"/>
                <a:gd name="connsiteX1767" fmla="*/ 3791074 w 4562162"/>
                <a:gd name="connsiteY1767" fmla="*/ 1472060 h 2832735"/>
                <a:gd name="connsiteX1768" fmla="*/ 3792265 w 4562162"/>
                <a:gd name="connsiteY1768" fmla="*/ 1471965 h 2832735"/>
                <a:gd name="connsiteX1769" fmla="*/ 3793321 w 4562162"/>
                <a:gd name="connsiteY1769" fmla="*/ 1469993 h 2832735"/>
                <a:gd name="connsiteX1770" fmla="*/ 3793598 w 4562162"/>
                <a:gd name="connsiteY1770" fmla="*/ 1466869 h 2832735"/>
                <a:gd name="connsiteX1771" fmla="*/ 3792998 w 4562162"/>
                <a:gd name="connsiteY1771" fmla="*/ 1463412 h 2832735"/>
                <a:gd name="connsiteX1772" fmla="*/ 3790312 w 4562162"/>
                <a:gd name="connsiteY1772" fmla="*/ 1456658 h 2832735"/>
                <a:gd name="connsiteX1773" fmla="*/ 3789864 w 4562162"/>
                <a:gd name="connsiteY1773" fmla="*/ 1450057 h 2832735"/>
                <a:gd name="connsiteX1774" fmla="*/ 3789731 w 4562162"/>
                <a:gd name="connsiteY1774" fmla="*/ 1442647 h 2832735"/>
                <a:gd name="connsiteX1775" fmla="*/ 3789150 w 4562162"/>
                <a:gd name="connsiteY1775" fmla="*/ 1436856 h 2832735"/>
                <a:gd name="connsiteX1776" fmla="*/ 3789769 w 4562162"/>
                <a:gd name="connsiteY1776" fmla="*/ 1433484 h 2832735"/>
                <a:gd name="connsiteX1777" fmla="*/ 3794207 w 4562162"/>
                <a:gd name="connsiteY1777" fmla="*/ 1431750 h 2832735"/>
                <a:gd name="connsiteX1778" fmla="*/ 3796046 w 4562162"/>
                <a:gd name="connsiteY1778" fmla="*/ 1426845 h 2832735"/>
                <a:gd name="connsiteX1779" fmla="*/ 3796265 w 4562162"/>
                <a:gd name="connsiteY1779" fmla="*/ 1419854 h 2832735"/>
                <a:gd name="connsiteX1780" fmla="*/ 3793684 w 4562162"/>
                <a:gd name="connsiteY1780" fmla="*/ 1416663 h 2832735"/>
                <a:gd name="connsiteX1781" fmla="*/ 3793265 w 4562162"/>
                <a:gd name="connsiteY1781" fmla="*/ 1416244 h 2832735"/>
                <a:gd name="connsiteX1782" fmla="*/ 3790702 w 4562162"/>
                <a:gd name="connsiteY1782" fmla="*/ 1419606 h 2832735"/>
                <a:gd name="connsiteX1783" fmla="*/ 3788397 w 4562162"/>
                <a:gd name="connsiteY1783" fmla="*/ 1423797 h 2832735"/>
                <a:gd name="connsiteX1784" fmla="*/ 3782711 w 4562162"/>
                <a:gd name="connsiteY1784" fmla="*/ 1429217 h 2832735"/>
                <a:gd name="connsiteX1785" fmla="*/ 3781968 w 4562162"/>
                <a:gd name="connsiteY1785" fmla="*/ 1434094 h 2832735"/>
                <a:gd name="connsiteX1786" fmla="*/ 3784149 w 4562162"/>
                <a:gd name="connsiteY1786" fmla="*/ 1439561 h 2832735"/>
                <a:gd name="connsiteX1787" fmla="*/ 3783149 w 4562162"/>
                <a:gd name="connsiteY1787" fmla="*/ 1449838 h 2832735"/>
                <a:gd name="connsiteX1788" fmla="*/ 3966724 w 4562162"/>
                <a:gd name="connsiteY1788" fmla="*/ 1405719 h 2832735"/>
                <a:gd name="connsiteX1789" fmla="*/ 3970782 w 4562162"/>
                <a:gd name="connsiteY1789" fmla="*/ 1410538 h 2832735"/>
                <a:gd name="connsiteX1790" fmla="*/ 3976221 w 4562162"/>
                <a:gd name="connsiteY1790" fmla="*/ 1414310 h 2832735"/>
                <a:gd name="connsiteX1791" fmla="*/ 3991404 w 4562162"/>
                <a:gd name="connsiteY1791" fmla="*/ 1421444 h 2832735"/>
                <a:gd name="connsiteX1792" fmla="*/ 3999023 w 4562162"/>
                <a:gd name="connsiteY1792" fmla="*/ 1420749 h 2832735"/>
                <a:gd name="connsiteX1793" fmla="*/ 4000224 w 4562162"/>
                <a:gd name="connsiteY1793" fmla="*/ 1419168 h 2832735"/>
                <a:gd name="connsiteX1794" fmla="*/ 4000700 w 4562162"/>
                <a:gd name="connsiteY1794" fmla="*/ 1417053 h 2832735"/>
                <a:gd name="connsiteX1795" fmla="*/ 4001662 w 4562162"/>
                <a:gd name="connsiteY1795" fmla="*/ 1408900 h 2832735"/>
                <a:gd name="connsiteX1796" fmla="*/ 4002548 w 4562162"/>
                <a:gd name="connsiteY1796" fmla="*/ 1406214 h 2832735"/>
                <a:gd name="connsiteX1797" fmla="*/ 4004834 w 4562162"/>
                <a:gd name="connsiteY1797" fmla="*/ 1405471 h 2832735"/>
                <a:gd name="connsiteX1798" fmla="*/ 4005253 w 4562162"/>
                <a:gd name="connsiteY1798" fmla="*/ 1401375 h 2832735"/>
                <a:gd name="connsiteX1799" fmla="*/ 4004910 w 4562162"/>
                <a:gd name="connsiteY1799" fmla="*/ 1399527 h 2832735"/>
                <a:gd name="connsiteX1800" fmla="*/ 4003681 w 4562162"/>
                <a:gd name="connsiteY1800" fmla="*/ 1397470 h 2832735"/>
                <a:gd name="connsiteX1801" fmla="*/ 3976497 w 4562162"/>
                <a:gd name="connsiteY1801" fmla="*/ 1387107 h 2832735"/>
                <a:gd name="connsiteX1802" fmla="*/ 3972173 w 4562162"/>
                <a:gd name="connsiteY1802" fmla="*/ 1387678 h 2832735"/>
                <a:gd name="connsiteX1803" fmla="*/ 3968515 w 4562162"/>
                <a:gd name="connsiteY1803" fmla="*/ 1390288 h 2832735"/>
                <a:gd name="connsiteX1804" fmla="*/ 3963305 w 4562162"/>
                <a:gd name="connsiteY1804" fmla="*/ 1396041 h 2832735"/>
                <a:gd name="connsiteX1805" fmla="*/ 3961943 w 4562162"/>
                <a:gd name="connsiteY1805" fmla="*/ 1398222 h 2832735"/>
                <a:gd name="connsiteX1806" fmla="*/ 3961276 w 4562162"/>
                <a:gd name="connsiteY1806" fmla="*/ 1401032 h 2832735"/>
                <a:gd name="connsiteX1807" fmla="*/ 3962143 w 4562162"/>
                <a:gd name="connsiteY1807" fmla="*/ 1402366 h 2832735"/>
                <a:gd name="connsiteX1808" fmla="*/ 3966724 w 4562162"/>
                <a:gd name="connsiteY1808" fmla="*/ 1405719 h 2832735"/>
                <a:gd name="connsiteX1809" fmla="*/ 2474052 w 4562162"/>
                <a:gd name="connsiteY1809" fmla="*/ 772439 h 2832735"/>
                <a:gd name="connsiteX1810" fmla="*/ 2477872 w 4562162"/>
                <a:gd name="connsiteY1810" fmla="*/ 773744 h 2832735"/>
                <a:gd name="connsiteX1811" fmla="*/ 2480481 w 4562162"/>
                <a:gd name="connsiteY1811" fmla="*/ 779945 h 2832735"/>
                <a:gd name="connsiteX1812" fmla="*/ 2484148 w 4562162"/>
                <a:gd name="connsiteY1812" fmla="*/ 783803 h 2832735"/>
                <a:gd name="connsiteX1813" fmla="*/ 2485301 w 4562162"/>
                <a:gd name="connsiteY1813" fmla="*/ 783536 h 2832735"/>
                <a:gd name="connsiteX1814" fmla="*/ 2485606 w 4562162"/>
                <a:gd name="connsiteY1814" fmla="*/ 780040 h 2832735"/>
                <a:gd name="connsiteX1815" fmla="*/ 2486349 w 4562162"/>
                <a:gd name="connsiteY1815" fmla="*/ 778173 h 2832735"/>
                <a:gd name="connsiteX1816" fmla="*/ 2487597 w 4562162"/>
                <a:gd name="connsiteY1816" fmla="*/ 776992 h 2832735"/>
                <a:gd name="connsiteX1817" fmla="*/ 2486844 w 4562162"/>
                <a:gd name="connsiteY1817" fmla="*/ 772011 h 2832735"/>
                <a:gd name="connsiteX1818" fmla="*/ 2482701 w 4562162"/>
                <a:gd name="connsiteY1818" fmla="*/ 764191 h 2832735"/>
                <a:gd name="connsiteX1819" fmla="*/ 2480462 w 4562162"/>
                <a:gd name="connsiteY1819" fmla="*/ 761543 h 2832735"/>
                <a:gd name="connsiteX1820" fmla="*/ 2477462 w 4562162"/>
                <a:gd name="connsiteY1820" fmla="*/ 764486 h 2832735"/>
                <a:gd name="connsiteX1821" fmla="*/ 2470232 w 4562162"/>
                <a:gd name="connsiteY1821" fmla="*/ 762810 h 2832735"/>
                <a:gd name="connsiteX1822" fmla="*/ 2469099 w 4562162"/>
                <a:gd name="connsiteY1822" fmla="*/ 763581 h 2832735"/>
                <a:gd name="connsiteX1823" fmla="*/ 2470004 w 4562162"/>
                <a:gd name="connsiteY1823" fmla="*/ 766258 h 2832735"/>
                <a:gd name="connsiteX1824" fmla="*/ 2474052 w 4562162"/>
                <a:gd name="connsiteY1824" fmla="*/ 772439 h 2832735"/>
                <a:gd name="connsiteX1825" fmla="*/ 3096758 w 4562162"/>
                <a:gd name="connsiteY1825" fmla="*/ 1023576 h 2832735"/>
                <a:gd name="connsiteX1826" fmla="*/ 3101702 w 4562162"/>
                <a:gd name="connsiteY1826" fmla="*/ 1029281 h 2832735"/>
                <a:gd name="connsiteX1827" fmla="*/ 3103883 w 4562162"/>
                <a:gd name="connsiteY1827" fmla="*/ 1035310 h 2832735"/>
                <a:gd name="connsiteX1828" fmla="*/ 3112885 w 4562162"/>
                <a:gd name="connsiteY1828" fmla="*/ 1047950 h 2832735"/>
                <a:gd name="connsiteX1829" fmla="*/ 3114761 w 4562162"/>
                <a:gd name="connsiteY1829" fmla="*/ 1052198 h 2832735"/>
                <a:gd name="connsiteX1830" fmla="*/ 3116780 w 4562162"/>
                <a:gd name="connsiteY1830" fmla="*/ 1049436 h 2832735"/>
                <a:gd name="connsiteX1831" fmla="*/ 3118437 w 4562162"/>
                <a:gd name="connsiteY1831" fmla="*/ 1042540 h 2832735"/>
                <a:gd name="connsiteX1832" fmla="*/ 3112494 w 4562162"/>
                <a:gd name="connsiteY1832" fmla="*/ 1032301 h 2832735"/>
                <a:gd name="connsiteX1833" fmla="*/ 3101578 w 4562162"/>
                <a:gd name="connsiteY1833" fmla="*/ 1019613 h 2832735"/>
                <a:gd name="connsiteX1834" fmla="*/ 3095120 w 4562162"/>
                <a:gd name="connsiteY1834" fmla="*/ 1016327 h 2832735"/>
                <a:gd name="connsiteX1835" fmla="*/ 3095539 w 4562162"/>
                <a:gd name="connsiteY1835" fmla="*/ 1021404 h 2832735"/>
                <a:gd name="connsiteX1836" fmla="*/ 3096758 w 4562162"/>
                <a:gd name="connsiteY1836" fmla="*/ 1023576 h 2832735"/>
                <a:gd name="connsiteX1837" fmla="*/ 2803598 w 4562162"/>
                <a:gd name="connsiteY1837" fmla="*/ 1055761 h 2832735"/>
                <a:gd name="connsiteX1838" fmla="*/ 2805236 w 4562162"/>
                <a:gd name="connsiteY1838" fmla="*/ 1055551 h 2832735"/>
                <a:gd name="connsiteX1839" fmla="*/ 2808179 w 4562162"/>
                <a:gd name="connsiteY1839" fmla="*/ 1051903 h 2832735"/>
                <a:gd name="connsiteX1840" fmla="*/ 2807751 w 4562162"/>
                <a:gd name="connsiteY1840" fmla="*/ 1050712 h 2832735"/>
                <a:gd name="connsiteX1841" fmla="*/ 2805370 w 4562162"/>
                <a:gd name="connsiteY1841" fmla="*/ 1047493 h 2832735"/>
                <a:gd name="connsiteX1842" fmla="*/ 2802217 w 4562162"/>
                <a:gd name="connsiteY1842" fmla="*/ 1046607 h 2832735"/>
                <a:gd name="connsiteX1843" fmla="*/ 2799721 w 4562162"/>
                <a:gd name="connsiteY1843" fmla="*/ 1048026 h 2832735"/>
                <a:gd name="connsiteX1844" fmla="*/ 2799702 w 4562162"/>
                <a:gd name="connsiteY1844" fmla="*/ 1049769 h 2832735"/>
                <a:gd name="connsiteX1845" fmla="*/ 2800522 w 4562162"/>
                <a:gd name="connsiteY1845" fmla="*/ 1053208 h 2832735"/>
                <a:gd name="connsiteX1846" fmla="*/ 2803598 w 4562162"/>
                <a:gd name="connsiteY1846" fmla="*/ 1055761 h 2832735"/>
                <a:gd name="connsiteX1847" fmla="*/ 3210030 w 4562162"/>
                <a:gd name="connsiteY1847" fmla="*/ 1095804 h 2832735"/>
                <a:gd name="connsiteX1848" fmla="*/ 3212696 w 4562162"/>
                <a:gd name="connsiteY1848" fmla="*/ 1102395 h 2832735"/>
                <a:gd name="connsiteX1849" fmla="*/ 3216431 w 4562162"/>
                <a:gd name="connsiteY1849" fmla="*/ 1102395 h 2832735"/>
                <a:gd name="connsiteX1850" fmla="*/ 3219155 w 4562162"/>
                <a:gd name="connsiteY1850" fmla="*/ 1101814 h 2832735"/>
                <a:gd name="connsiteX1851" fmla="*/ 3228918 w 4562162"/>
                <a:gd name="connsiteY1851" fmla="*/ 1094899 h 2832735"/>
                <a:gd name="connsiteX1852" fmla="*/ 3236147 w 4562162"/>
                <a:gd name="connsiteY1852" fmla="*/ 1093337 h 2832735"/>
                <a:gd name="connsiteX1853" fmla="*/ 3238586 w 4562162"/>
                <a:gd name="connsiteY1853" fmla="*/ 1093899 h 2832735"/>
                <a:gd name="connsiteX1854" fmla="*/ 3250044 w 4562162"/>
                <a:gd name="connsiteY1854" fmla="*/ 1099223 h 2832735"/>
                <a:gd name="connsiteX1855" fmla="*/ 3261112 w 4562162"/>
                <a:gd name="connsiteY1855" fmla="*/ 1106538 h 2832735"/>
                <a:gd name="connsiteX1856" fmla="*/ 3275266 w 4562162"/>
                <a:gd name="connsiteY1856" fmla="*/ 1109253 h 2832735"/>
                <a:gd name="connsiteX1857" fmla="*/ 3281029 w 4562162"/>
                <a:gd name="connsiteY1857" fmla="*/ 1111920 h 2832735"/>
                <a:gd name="connsiteX1858" fmla="*/ 3287582 w 4562162"/>
                <a:gd name="connsiteY1858" fmla="*/ 1111882 h 2832735"/>
                <a:gd name="connsiteX1859" fmla="*/ 3294383 w 4562162"/>
                <a:gd name="connsiteY1859" fmla="*/ 1112673 h 2832735"/>
                <a:gd name="connsiteX1860" fmla="*/ 3303785 w 4562162"/>
                <a:gd name="connsiteY1860" fmla="*/ 1114901 h 2832735"/>
                <a:gd name="connsiteX1861" fmla="*/ 3310690 w 4562162"/>
                <a:gd name="connsiteY1861" fmla="*/ 1113920 h 2832735"/>
                <a:gd name="connsiteX1862" fmla="*/ 3311757 w 4562162"/>
                <a:gd name="connsiteY1862" fmla="*/ 1112520 h 2832735"/>
                <a:gd name="connsiteX1863" fmla="*/ 3311024 w 4562162"/>
                <a:gd name="connsiteY1863" fmla="*/ 1092708 h 2832735"/>
                <a:gd name="connsiteX1864" fmla="*/ 3309604 w 4562162"/>
                <a:gd name="connsiteY1864" fmla="*/ 1086879 h 2832735"/>
                <a:gd name="connsiteX1865" fmla="*/ 3307813 w 4562162"/>
                <a:gd name="connsiteY1865" fmla="*/ 1082364 h 2832735"/>
                <a:gd name="connsiteX1866" fmla="*/ 3288973 w 4562162"/>
                <a:gd name="connsiteY1866" fmla="*/ 1060075 h 2832735"/>
                <a:gd name="connsiteX1867" fmla="*/ 3283515 w 4562162"/>
                <a:gd name="connsiteY1867" fmla="*/ 1055427 h 2832735"/>
                <a:gd name="connsiteX1868" fmla="*/ 3276829 w 4562162"/>
                <a:gd name="connsiteY1868" fmla="*/ 1051160 h 2832735"/>
                <a:gd name="connsiteX1869" fmla="*/ 3270066 w 4562162"/>
                <a:gd name="connsiteY1869" fmla="*/ 1049331 h 2832735"/>
                <a:gd name="connsiteX1870" fmla="*/ 3263389 w 4562162"/>
                <a:gd name="connsiteY1870" fmla="*/ 1050360 h 2832735"/>
                <a:gd name="connsiteX1871" fmla="*/ 3253502 w 4562162"/>
                <a:gd name="connsiteY1871" fmla="*/ 1053475 h 2832735"/>
                <a:gd name="connsiteX1872" fmla="*/ 3250235 w 4562162"/>
                <a:gd name="connsiteY1872" fmla="*/ 1053027 h 2832735"/>
                <a:gd name="connsiteX1873" fmla="*/ 3247425 w 4562162"/>
                <a:gd name="connsiteY1873" fmla="*/ 1054046 h 2832735"/>
                <a:gd name="connsiteX1874" fmla="*/ 3244720 w 4562162"/>
                <a:gd name="connsiteY1874" fmla="*/ 1057342 h 2832735"/>
                <a:gd name="connsiteX1875" fmla="*/ 3242053 w 4562162"/>
                <a:gd name="connsiteY1875" fmla="*/ 1062514 h 2832735"/>
                <a:gd name="connsiteX1876" fmla="*/ 3237081 w 4562162"/>
                <a:gd name="connsiteY1876" fmla="*/ 1076649 h 2832735"/>
                <a:gd name="connsiteX1877" fmla="*/ 3234299 w 4562162"/>
                <a:gd name="connsiteY1877" fmla="*/ 1082764 h 2832735"/>
                <a:gd name="connsiteX1878" fmla="*/ 3228604 w 4562162"/>
                <a:gd name="connsiteY1878" fmla="*/ 1090441 h 2832735"/>
                <a:gd name="connsiteX1879" fmla="*/ 3222574 w 4562162"/>
                <a:gd name="connsiteY1879" fmla="*/ 1092832 h 2832735"/>
                <a:gd name="connsiteX1880" fmla="*/ 3216297 w 4562162"/>
                <a:gd name="connsiteY1880" fmla="*/ 1093670 h 2832735"/>
                <a:gd name="connsiteX1881" fmla="*/ 3210030 w 4562162"/>
                <a:gd name="connsiteY1881" fmla="*/ 1095804 h 2832735"/>
                <a:gd name="connsiteX1882" fmla="*/ 2684002 w 4562162"/>
                <a:gd name="connsiteY1882" fmla="*/ 1131084 h 2832735"/>
                <a:gd name="connsiteX1883" fmla="*/ 2690774 w 4562162"/>
                <a:gd name="connsiteY1883" fmla="*/ 1126960 h 2832735"/>
                <a:gd name="connsiteX1884" fmla="*/ 2690127 w 4562162"/>
                <a:gd name="connsiteY1884" fmla="*/ 1125360 h 2832735"/>
                <a:gd name="connsiteX1885" fmla="*/ 2685898 w 4562162"/>
                <a:gd name="connsiteY1885" fmla="*/ 1120807 h 2832735"/>
                <a:gd name="connsiteX1886" fmla="*/ 2682850 w 4562162"/>
                <a:gd name="connsiteY1886" fmla="*/ 1119797 h 2832735"/>
                <a:gd name="connsiteX1887" fmla="*/ 2677440 w 4562162"/>
                <a:gd name="connsiteY1887" fmla="*/ 1120921 h 2832735"/>
                <a:gd name="connsiteX1888" fmla="*/ 2674192 w 4562162"/>
                <a:gd name="connsiteY1888" fmla="*/ 1123788 h 2832735"/>
                <a:gd name="connsiteX1889" fmla="*/ 2678249 w 4562162"/>
                <a:gd name="connsiteY1889" fmla="*/ 1131037 h 2832735"/>
                <a:gd name="connsiteX1890" fmla="*/ 2684002 w 4562162"/>
                <a:gd name="connsiteY1890" fmla="*/ 1131084 h 2832735"/>
                <a:gd name="connsiteX1891" fmla="*/ 3229375 w 4562162"/>
                <a:gd name="connsiteY1891" fmla="*/ 1048665 h 2832735"/>
                <a:gd name="connsiteX1892" fmla="*/ 3231985 w 4562162"/>
                <a:gd name="connsiteY1892" fmla="*/ 1048960 h 2832735"/>
                <a:gd name="connsiteX1893" fmla="*/ 3245434 w 4562162"/>
                <a:gd name="connsiteY1893" fmla="*/ 1041149 h 2832735"/>
                <a:gd name="connsiteX1894" fmla="*/ 3246415 w 4562162"/>
                <a:gd name="connsiteY1894" fmla="*/ 1036196 h 2832735"/>
                <a:gd name="connsiteX1895" fmla="*/ 3247768 w 4562162"/>
                <a:gd name="connsiteY1895" fmla="*/ 1024738 h 2832735"/>
                <a:gd name="connsiteX1896" fmla="*/ 3247291 w 4562162"/>
                <a:gd name="connsiteY1896" fmla="*/ 1020670 h 2832735"/>
                <a:gd name="connsiteX1897" fmla="*/ 3246196 w 4562162"/>
                <a:gd name="connsiteY1897" fmla="*/ 1017394 h 2832735"/>
                <a:gd name="connsiteX1898" fmla="*/ 3243672 w 4562162"/>
                <a:gd name="connsiteY1898" fmla="*/ 1015232 h 2832735"/>
                <a:gd name="connsiteX1899" fmla="*/ 3241129 w 4562162"/>
                <a:gd name="connsiteY1899" fmla="*/ 1014336 h 2832735"/>
                <a:gd name="connsiteX1900" fmla="*/ 3229318 w 4562162"/>
                <a:gd name="connsiteY1900" fmla="*/ 1015051 h 2832735"/>
                <a:gd name="connsiteX1901" fmla="*/ 3226451 w 4562162"/>
                <a:gd name="connsiteY1901" fmla="*/ 1015965 h 2832735"/>
                <a:gd name="connsiteX1902" fmla="*/ 3223603 w 4562162"/>
                <a:gd name="connsiteY1902" fmla="*/ 1017984 h 2832735"/>
                <a:gd name="connsiteX1903" fmla="*/ 3221136 w 4562162"/>
                <a:gd name="connsiteY1903" fmla="*/ 1023137 h 2832735"/>
                <a:gd name="connsiteX1904" fmla="*/ 3223317 w 4562162"/>
                <a:gd name="connsiteY1904" fmla="*/ 1040654 h 2832735"/>
                <a:gd name="connsiteX1905" fmla="*/ 3229375 w 4562162"/>
                <a:gd name="connsiteY1905" fmla="*/ 1048665 h 2832735"/>
                <a:gd name="connsiteX1906" fmla="*/ 1680763 w 4562162"/>
                <a:gd name="connsiteY1906" fmla="*/ 1033720 h 2832735"/>
                <a:gd name="connsiteX1907" fmla="*/ 1684363 w 4562162"/>
                <a:gd name="connsiteY1907" fmla="*/ 1035606 h 2832735"/>
                <a:gd name="connsiteX1908" fmla="*/ 1686963 w 4562162"/>
                <a:gd name="connsiteY1908" fmla="*/ 1032253 h 2832735"/>
                <a:gd name="connsiteX1909" fmla="*/ 1686392 w 4562162"/>
                <a:gd name="connsiteY1909" fmla="*/ 1030272 h 2832735"/>
                <a:gd name="connsiteX1910" fmla="*/ 1684305 w 4562162"/>
                <a:gd name="connsiteY1910" fmla="*/ 1026633 h 2832735"/>
                <a:gd name="connsiteX1911" fmla="*/ 1682029 w 4562162"/>
                <a:gd name="connsiteY1911" fmla="*/ 1025376 h 2832735"/>
                <a:gd name="connsiteX1912" fmla="*/ 1678200 w 4562162"/>
                <a:gd name="connsiteY1912" fmla="*/ 1026566 h 2832735"/>
                <a:gd name="connsiteX1913" fmla="*/ 1676790 w 4562162"/>
                <a:gd name="connsiteY1913" fmla="*/ 1028348 h 2832735"/>
                <a:gd name="connsiteX1914" fmla="*/ 1678181 w 4562162"/>
                <a:gd name="connsiteY1914" fmla="*/ 1031462 h 2832735"/>
                <a:gd name="connsiteX1915" fmla="*/ 1680763 w 4562162"/>
                <a:gd name="connsiteY1915" fmla="*/ 1033720 h 2832735"/>
                <a:gd name="connsiteX1916" fmla="*/ 3160061 w 4562162"/>
                <a:gd name="connsiteY1916" fmla="*/ 1259291 h 2832735"/>
                <a:gd name="connsiteX1917" fmla="*/ 3145765 w 4562162"/>
                <a:gd name="connsiteY1917" fmla="*/ 1259967 h 2832735"/>
                <a:gd name="connsiteX1918" fmla="*/ 3142726 w 4562162"/>
                <a:gd name="connsiteY1918" fmla="*/ 1261891 h 2832735"/>
                <a:gd name="connsiteX1919" fmla="*/ 3141697 w 4562162"/>
                <a:gd name="connsiteY1919" fmla="*/ 1261977 h 2832735"/>
                <a:gd name="connsiteX1920" fmla="*/ 3140421 w 4562162"/>
                <a:gd name="connsiteY1920" fmla="*/ 1263110 h 2832735"/>
                <a:gd name="connsiteX1921" fmla="*/ 3139945 w 4562162"/>
                <a:gd name="connsiteY1921" fmla="*/ 1264187 h 2832735"/>
                <a:gd name="connsiteX1922" fmla="*/ 3140335 w 4562162"/>
                <a:gd name="connsiteY1922" fmla="*/ 1266520 h 2832735"/>
                <a:gd name="connsiteX1923" fmla="*/ 3145326 w 4562162"/>
                <a:gd name="connsiteY1923" fmla="*/ 1270416 h 2832735"/>
                <a:gd name="connsiteX1924" fmla="*/ 3147431 w 4562162"/>
                <a:gd name="connsiteY1924" fmla="*/ 1270025 h 2832735"/>
                <a:gd name="connsiteX1925" fmla="*/ 3149013 w 4562162"/>
                <a:gd name="connsiteY1925" fmla="*/ 1268616 h 2832735"/>
                <a:gd name="connsiteX1926" fmla="*/ 3150460 w 4562162"/>
                <a:gd name="connsiteY1926" fmla="*/ 1268101 h 2832735"/>
                <a:gd name="connsiteX1927" fmla="*/ 3151908 w 4562162"/>
                <a:gd name="connsiteY1927" fmla="*/ 1268844 h 2832735"/>
                <a:gd name="connsiteX1928" fmla="*/ 3154604 w 4562162"/>
                <a:gd name="connsiteY1928" fmla="*/ 1272264 h 2832735"/>
                <a:gd name="connsiteX1929" fmla="*/ 3157242 w 4562162"/>
                <a:gd name="connsiteY1929" fmla="*/ 1273159 h 2832735"/>
                <a:gd name="connsiteX1930" fmla="*/ 3163872 w 4562162"/>
                <a:gd name="connsiteY1930" fmla="*/ 1266063 h 2832735"/>
                <a:gd name="connsiteX1931" fmla="*/ 3163176 w 4562162"/>
                <a:gd name="connsiteY1931" fmla="*/ 1263101 h 2832735"/>
                <a:gd name="connsiteX1932" fmla="*/ 3161147 w 4562162"/>
                <a:gd name="connsiteY1932" fmla="*/ 1259700 h 2832735"/>
                <a:gd name="connsiteX1933" fmla="*/ 3160061 w 4562162"/>
                <a:gd name="connsiteY1933" fmla="*/ 1259291 h 2832735"/>
                <a:gd name="connsiteX1934" fmla="*/ 1863109 w 4562162"/>
                <a:gd name="connsiteY1934" fmla="*/ 697782 h 2832735"/>
                <a:gd name="connsiteX1935" fmla="*/ 1868852 w 4562162"/>
                <a:gd name="connsiteY1935" fmla="*/ 697201 h 2832735"/>
                <a:gd name="connsiteX1936" fmla="*/ 1872910 w 4562162"/>
                <a:gd name="connsiteY1936" fmla="*/ 689267 h 2832735"/>
                <a:gd name="connsiteX1937" fmla="*/ 1873282 w 4562162"/>
                <a:gd name="connsiteY1937" fmla="*/ 686143 h 2832735"/>
                <a:gd name="connsiteX1938" fmla="*/ 1871577 w 4562162"/>
                <a:gd name="connsiteY1938" fmla="*/ 682409 h 2832735"/>
                <a:gd name="connsiteX1939" fmla="*/ 1862633 w 4562162"/>
                <a:gd name="connsiteY1939" fmla="*/ 683571 h 2832735"/>
                <a:gd name="connsiteX1940" fmla="*/ 1860461 w 4562162"/>
                <a:gd name="connsiteY1940" fmla="*/ 687153 h 2832735"/>
                <a:gd name="connsiteX1941" fmla="*/ 1858899 w 4562162"/>
                <a:gd name="connsiteY1941" fmla="*/ 692620 h 2832735"/>
                <a:gd name="connsiteX1942" fmla="*/ 1859899 w 4562162"/>
                <a:gd name="connsiteY1942" fmla="*/ 694658 h 2832735"/>
                <a:gd name="connsiteX1943" fmla="*/ 1863109 w 4562162"/>
                <a:gd name="connsiteY1943" fmla="*/ 697782 h 2832735"/>
                <a:gd name="connsiteX1944" fmla="*/ 3926272 w 4562162"/>
                <a:gd name="connsiteY1944" fmla="*/ 2279533 h 2832735"/>
                <a:gd name="connsiteX1945" fmla="*/ 3924262 w 4562162"/>
                <a:gd name="connsiteY1945" fmla="*/ 2276942 h 2832735"/>
                <a:gd name="connsiteX1946" fmla="*/ 3920090 w 4562162"/>
                <a:gd name="connsiteY1946" fmla="*/ 2269493 h 2832735"/>
                <a:gd name="connsiteX1947" fmla="*/ 3919604 w 4562162"/>
                <a:gd name="connsiteY1947" fmla="*/ 2265902 h 2832735"/>
                <a:gd name="connsiteX1948" fmla="*/ 3920833 w 4562162"/>
                <a:gd name="connsiteY1948" fmla="*/ 2262645 h 2832735"/>
                <a:gd name="connsiteX1949" fmla="*/ 3919118 w 4562162"/>
                <a:gd name="connsiteY1949" fmla="*/ 2262083 h 2832735"/>
                <a:gd name="connsiteX1950" fmla="*/ 3911622 w 4562162"/>
                <a:gd name="connsiteY1950" fmla="*/ 2260797 h 2832735"/>
                <a:gd name="connsiteX1951" fmla="*/ 3908927 w 4562162"/>
                <a:gd name="connsiteY1951" fmla="*/ 2262883 h 2832735"/>
                <a:gd name="connsiteX1952" fmla="*/ 3906802 w 4562162"/>
                <a:gd name="connsiteY1952" fmla="*/ 2263464 h 2832735"/>
                <a:gd name="connsiteX1953" fmla="*/ 3913241 w 4562162"/>
                <a:gd name="connsiteY1953" fmla="*/ 2268331 h 2832735"/>
                <a:gd name="connsiteX1954" fmla="*/ 3915232 w 4562162"/>
                <a:gd name="connsiteY1954" fmla="*/ 2270894 h 2832735"/>
                <a:gd name="connsiteX1955" fmla="*/ 3915661 w 4562162"/>
                <a:gd name="connsiteY1955" fmla="*/ 2273656 h 2832735"/>
                <a:gd name="connsiteX1956" fmla="*/ 3916651 w 4562162"/>
                <a:gd name="connsiteY1956" fmla="*/ 2275808 h 2832735"/>
                <a:gd name="connsiteX1957" fmla="*/ 3919604 w 4562162"/>
                <a:gd name="connsiteY1957" fmla="*/ 2280171 h 2832735"/>
                <a:gd name="connsiteX1958" fmla="*/ 3922147 w 4562162"/>
                <a:gd name="connsiteY1958" fmla="*/ 2283514 h 2832735"/>
                <a:gd name="connsiteX1959" fmla="*/ 3923662 w 4562162"/>
                <a:gd name="connsiteY1959" fmla="*/ 2284743 h 2832735"/>
                <a:gd name="connsiteX1960" fmla="*/ 3925852 w 4562162"/>
                <a:gd name="connsiteY1960" fmla="*/ 2285267 h 2832735"/>
                <a:gd name="connsiteX1961" fmla="*/ 3927386 w 4562162"/>
                <a:gd name="connsiteY1961" fmla="*/ 2288010 h 2832735"/>
                <a:gd name="connsiteX1962" fmla="*/ 3930701 w 4562162"/>
                <a:gd name="connsiteY1962" fmla="*/ 2291401 h 2832735"/>
                <a:gd name="connsiteX1963" fmla="*/ 3930844 w 4562162"/>
                <a:gd name="connsiteY1963" fmla="*/ 2284695 h 2832735"/>
                <a:gd name="connsiteX1964" fmla="*/ 3928900 w 4562162"/>
                <a:gd name="connsiteY1964" fmla="*/ 2281514 h 2832735"/>
                <a:gd name="connsiteX1965" fmla="*/ 3926272 w 4562162"/>
                <a:gd name="connsiteY1965" fmla="*/ 2279533 h 2832735"/>
                <a:gd name="connsiteX1966" fmla="*/ 3609061 w 4562162"/>
                <a:gd name="connsiteY1966" fmla="*/ 2522049 h 2832735"/>
                <a:gd name="connsiteX1967" fmla="*/ 3609004 w 4562162"/>
                <a:gd name="connsiteY1967" fmla="*/ 2525592 h 2832735"/>
                <a:gd name="connsiteX1968" fmla="*/ 3611775 w 4562162"/>
                <a:gd name="connsiteY1968" fmla="*/ 2526668 h 2832735"/>
                <a:gd name="connsiteX1969" fmla="*/ 3614338 w 4562162"/>
                <a:gd name="connsiteY1969" fmla="*/ 2524859 h 2832735"/>
                <a:gd name="connsiteX1970" fmla="*/ 3614861 w 4562162"/>
                <a:gd name="connsiteY1970" fmla="*/ 2523392 h 2832735"/>
                <a:gd name="connsiteX1971" fmla="*/ 3614128 w 4562162"/>
                <a:gd name="connsiteY1971" fmla="*/ 2518458 h 2832735"/>
                <a:gd name="connsiteX1972" fmla="*/ 3616300 w 4562162"/>
                <a:gd name="connsiteY1972" fmla="*/ 2514429 h 2832735"/>
                <a:gd name="connsiteX1973" fmla="*/ 3616738 w 4562162"/>
                <a:gd name="connsiteY1973" fmla="*/ 2511800 h 2832735"/>
                <a:gd name="connsiteX1974" fmla="*/ 3614738 w 4562162"/>
                <a:gd name="connsiteY1974" fmla="*/ 2511114 h 2832735"/>
                <a:gd name="connsiteX1975" fmla="*/ 3609061 w 4562162"/>
                <a:gd name="connsiteY1975" fmla="*/ 2522049 h 2832735"/>
                <a:gd name="connsiteX1976" fmla="*/ 3567246 w 4562162"/>
                <a:gd name="connsiteY1976" fmla="*/ 2585866 h 2832735"/>
                <a:gd name="connsiteX1977" fmla="*/ 3565512 w 4562162"/>
                <a:gd name="connsiteY1977" fmla="*/ 2588609 h 2832735"/>
                <a:gd name="connsiteX1978" fmla="*/ 3566046 w 4562162"/>
                <a:gd name="connsiteY1978" fmla="*/ 2589181 h 2832735"/>
                <a:gd name="connsiteX1979" fmla="*/ 3567379 w 4562162"/>
                <a:gd name="connsiteY1979" fmla="*/ 2589476 h 2832735"/>
                <a:gd name="connsiteX1980" fmla="*/ 3568646 w 4562162"/>
                <a:gd name="connsiteY1980" fmla="*/ 2587228 h 2832735"/>
                <a:gd name="connsiteX1981" fmla="*/ 3568056 w 4562162"/>
                <a:gd name="connsiteY1981" fmla="*/ 2585409 h 2832735"/>
                <a:gd name="connsiteX1982" fmla="*/ 3567246 w 4562162"/>
                <a:gd name="connsiteY1982" fmla="*/ 2585866 h 2832735"/>
                <a:gd name="connsiteX1983" fmla="*/ 3646189 w 4562162"/>
                <a:gd name="connsiteY1983" fmla="*/ 2464880 h 2832735"/>
                <a:gd name="connsiteX1984" fmla="*/ 3643065 w 4562162"/>
                <a:gd name="connsiteY1984" fmla="*/ 2467947 h 2832735"/>
                <a:gd name="connsiteX1985" fmla="*/ 3640074 w 4562162"/>
                <a:gd name="connsiteY1985" fmla="*/ 2476414 h 2832735"/>
                <a:gd name="connsiteX1986" fmla="*/ 3637597 w 4562162"/>
                <a:gd name="connsiteY1986" fmla="*/ 2479834 h 2832735"/>
                <a:gd name="connsiteX1987" fmla="*/ 3631016 w 4562162"/>
                <a:gd name="connsiteY1987" fmla="*/ 2481167 h 2832735"/>
                <a:gd name="connsiteX1988" fmla="*/ 3628148 w 4562162"/>
                <a:gd name="connsiteY1988" fmla="*/ 2484330 h 2832735"/>
                <a:gd name="connsiteX1989" fmla="*/ 3625253 w 4562162"/>
                <a:gd name="connsiteY1989" fmla="*/ 2484130 h 2832735"/>
                <a:gd name="connsiteX1990" fmla="*/ 3624634 w 4562162"/>
                <a:gd name="connsiteY1990" fmla="*/ 2485520 h 2832735"/>
                <a:gd name="connsiteX1991" fmla="*/ 3625910 w 4562162"/>
                <a:gd name="connsiteY1991" fmla="*/ 2487682 h 2832735"/>
                <a:gd name="connsiteX1992" fmla="*/ 3625910 w 4562162"/>
                <a:gd name="connsiteY1992" fmla="*/ 2492598 h 2832735"/>
                <a:gd name="connsiteX1993" fmla="*/ 3627139 w 4562162"/>
                <a:gd name="connsiteY1993" fmla="*/ 2493988 h 2832735"/>
                <a:gd name="connsiteX1994" fmla="*/ 3630034 w 4562162"/>
                <a:gd name="connsiteY1994" fmla="*/ 2494817 h 2832735"/>
                <a:gd name="connsiteX1995" fmla="*/ 3631425 w 4562162"/>
                <a:gd name="connsiteY1995" fmla="*/ 2493302 h 2832735"/>
                <a:gd name="connsiteX1996" fmla="*/ 3633225 w 4562162"/>
                <a:gd name="connsiteY1996" fmla="*/ 2490483 h 2832735"/>
                <a:gd name="connsiteX1997" fmla="*/ 3635664 w 4562162"/>
                <a:gd name="connsiteY1997" fmla="*/ 2489168 h 2832735"/>
                <a:gd name="connsiteX1998" fmla="*/ 3640608 w 4562162"/>
                <a:gd name="connsiteY1998" fmla="*/ 2488140 h 2832735"/>
                <a:gd name="connsiteX1999" fmla="*/ 3644046 w 4562162"/>
                <a:gd name="connsiteY1999" fmla="*/ 2483968 h 2832735"/>
                <a:gd name="connsiteX2000" fmla="*/ 3647351 w 4562162"/>
                <a:gd name="connsiteY2000" fmla="*/ 2477719 h 2832735"/>
                <a:gd name="connsiteX2001" fmla="*/ 3648847 w 4562162"/>
                <a:gd name="connsiteY2001" fmla="*/ 2473214 h 2832735"/>
                <a:gd name="connsiteX2002" fmla="*/ 3649447 w 4562162"/>
                <a:gd name="connsiteY2002" fmla="*/ 2468509 h 2832735"/>
                <a:gd name="connsiteX2003" fmla="*/ 3648751 w 4562162"/>
                <a:gd name="connsiteY2003" fmla="*/ 2464270 h 2832735"/>
                <a:gd name="connsiteX2004" fmla="*/ 3646189 w 4562162"/>
                <a:gd name="connsiteY2004" fmla="*/ 2464880 h 2832735"/>
                <a:gd name="connsiteX2005" fmla="*/ 3656200 w 4562162"/>
                <a:gd name="connsiteY2005" fmla="*/ 2460441 h 2832735"/>
                <a:gd name="connsiteX2006" fmla="*/ 3651828 w 4562162"/>
                <a:gd name="connsiteY2006" fmla="*/ 2463708 h 2832735"/>
                <a:gd name="connsiteX2007" fmla="*/ 3650628 w 4562162"/>
                <a:gd name="connsiteY2007" fmla="*/ 2465937 h 2832735"/>
                <a:gd name="connsiteX2008" fmla="*/ 3651380 w 4562162"/>
                <a:gd name="connsiteY2008" fmla="*/ 2467185 h 2832735"/>
                <a:gd name="connsiteX2009" fmla="*/ 3654838 w 4562162"/>
                <a:gd name="connsiteY2009" fmla="*/ 2469833 h 2832735"/>
                <a:gd name="connsiteX2010" fmla="*/ 3655895 w 4562162"/>
                <a:gd name="connsiteY2010" fmla="*/ 2470052 h 2832735"/>
                <a:gd name="connsiteX2011" fmla="*/ 3656952 w 4562162"/>
                <a:gd name="connsiteY2011" fmla="*/ 2469052 h 2832735"/>
                <a:gd name="connsiteX2012" fmla="*/ 3659038 w 4562162"/>
                <a:gd name="connsiteY2012" fmla="*/ 2465108 h 2832735"/>
                <a:gd name="connsiteX2013" fmla="*/ 3659162 w 4562162"/>
                <a:gd name="connsiteY2013" fmla="*/ 2461241 h 2832735"/>
                <a:gd name="connsiteX2014" fmla="*/ 3658315 w 4562162"/>
                <a:gd name="connsiteY2014" fmla="*/ 2460536 h 2832735"/>
                <a:gd name="connsiteX2015" fmla="*/ 3656200 w 4562162"/>
                <a:gd name="connsiteY2015" fmla="*/ 2460441 h 2832735"/>
                <a:gd name="connsiteX2016" fmla="*/ 1656740 w 4562162"/>
                <a:gd name="connsiteY2016" fmla="*/ 906532 h 2832735"/>
                <a:gd name="connsiteX2017" fmla="*/ 1658750 w 4562162"/>
                <a:gd name="connsiteY2017" fmla="*/ 910962 h 2832735"/>
                <a:gd name="connsiteX2018" fmla="*/ 1659903 w 4562162"/>
                <a:gd name="connsiteY2018" fmla="*/ 911838 h 2832735"/>
                <a:gd name="connsiteX2019" fmla="*/ 1664255 w 4562162"/>
                <a:gd name="connsiteY2019" fmla="*/ 908056 h 2832735"/>
                <a:gd name="connsiteX2020" fmla="*/ 1665446 w 4562162"/>
                <a:gd name="connsiteY2020" fmla="*/ 913705 h 2832735"/>
                <a:gd name="connsiteX2021" fmla="*/ 1667408 w 4562162"/>
                <a:gd name="connsiteY2021" fmla="*/ 915343 h 2832735"/>
                <a:gd name="connsiteX2022" fmla="*/ 1669323 w 4562162"/>
                <a:gd name="connsiteY2022" fmla="*/ 905466 h 2832735"/>
                <a:gd name="connsiteX2023" fmla="*/ 1672771 w 4562162"/>
                <a:gd name="connsiteY2023" fmla="*/ 905675 h 2832735"/>
                <a:gd name="connsiteX2024" fmla="*/ 1673895 w 4562162"/>
                <a:gd name="connsiteY2024" fmla="*/ 904456 h 2832735"/>
                <a:gd name="connsiteX2025" fmla="*/ 1673552 w 4562162"/>
                <a:gd name="connsiteY2025" fmla="*/ 900598 h 2832735"/>
                <a:gd name="connsiteX2026" fmla="*/ 1672581 w 4562162"/>
                <a:gd name="connsiteY2026" fmla="*/ 897160 h 2832735"/>
                <a:gd name="connsiteX2027" fmla="*/ 1672399 w 4562162"/>
                <a:gd name="connsiteY2027" fmla="*/ 886911 h 2832735"/>
                <a:gd name="connsiteX2028" fmla="*/ 1668551 w 4562162"/>
                <a:gd name="connsiteY2028" fmla="*/ 887139 h 2832735"/>
                <a:gd name="connsiteX2029" fmla="*/ 1665637 w 4562162"/>
                <a:gd name="connsiteY2029" fmla="*/ 888825 h 2832735"/>
                <a:gd name="connsiteX2030" fmla="*/ 1665551 w 4562162"/>
                <a:gd name="connsiteY2030" fmla="*/ 892845 h 2832735"/>
                <a:gd name="connsiteX2031" fmla="*/ 1666008 w 4562162"/>
                <a:gd name="connsiteY2031" fmla="*/ 898160 h 2832735"/>
                <a:gd name="connsiteX2032" fmla="*/ 1663751 w 4562162"/>
                <a:gd name="connsiteY2032" fmla="*/ 898465 h 2832735"/>
                <a:gd name="connsiteX2033" fmla="*/ 1660274 w 4562162"/>
                <a:gd name="connsiteY2033" fmla="*/ 893750 h 2832735"/>
                <a:gd name="connsiteX2034" fmla="*/ 1654617 w 4562162"/>
                <a:gd name="connsiteY2034" fmla="*/ 902608 h 2832735"/>
                <a:gd name="connsiteX2035" fmla="*/ 1655464 w 4562162"/>
                <a:gd name="connsiteY2035" fmla="*/ 905599 h 2832735"/>
                <a:gd name="connsiteX2036" fmla="*/ 1656740 w 4562162"/>
                <a:gd name="connsiteY2036" fmla="*/ 906532 h 2832735"/>
                <a:gd name="connsiteX2037" fmla="*/ 3634207 w 4562162"/>
                <a:gd name="connsiteY2037" fmla="*/ 2462622 h 2832735"/>
                <a:gd name="connsiteX2038" fmla="*/ 3636645 w 4562162"/>
                <a:gd name="connsiteY2038" fmla="*/ 2462146 h 2832735"/>
                <a:gd name="connsiteX2039" fmla="*/ 3636873 w 4562162"/>
                <a:gd name="connsiteY2039" fmla="*/ 2461155 h 2832735"/>
                <a:gd name="connsiteX2040" fmla="*/ 3636502 w 4562162"/>
                <a:gd name="connsiteY2040" fmla="*/ 2458403 h 2832735"/>
                <a:gd name="connsiteX2041" fmla="*/ 3634607 w 4562162"/>
                <a:gd name="connsiteY2041" fmla="*/ 2457393 h 2832735"/>
                <a:gd name="connsiteX2042" fmla="*/ 3631902 w 4562162"/>
                <a:gd name="connsiteY2042" fmla="*/ 2458279 h 2832735"/>
                <a:gd name="connsiteX2043" fmla="*/ 3632330 w 4562162"/>
                <a:gd name="connsiteY2043" fmla="*/ 2460136 h 2832735"/>
                <a:gd name="connsiteX2044" fmla="*/ 3633121 w 4562162"/>
                <a:gd name="connsiteY2044" fmla="*/ 2461498 h 2832735"/>
                <a:gd name="connsiteX2045" fmla="*/ 3634207 w 4562162"/>
                <a:gd name="connsiteY2045" fmla="*/ 2462622 h 2832735"/>
                <a:gd name="connsiteX2046" fmla="*/ 3543643 w 4562162"/>
                <a:gd name="connsiteY2046" fmla="*/ 2612927 h 2832735"/>
                <a:gd name="connsiteX2047" fmla="*/ 3540271 w 4562162"/>
                <a:gd name="connsiteY2047" fmla="*/ 2616661 h 2832735"/>
                <a:gd name="connsiteX2048" fmla="*/ 3535585 w 4562162"/>
                <a:gd name="connsiteY2048" fmla="*/ 2622366 h 2832735"/>
                <a:gd name="connsiteX2049" fmla="*/ 3531594 w 4562162"/>
                <a:gd name="connsiteY2049" fmla="*/ 2622994 h 2832735"/>
                <a:gd name="connsiteX2050" fmla="*/ 3531813 w 4562162"/>
                <a:gd name="connsiteY2050" fmla="*/ 2623928 h 2832735"/>
                <a:gd name="connsiteX2051" fmla="*/ 3532632 w 4562162"/>
                <a:gd name="connsiteY2051" fmla="*/ 2625509 h 2832735"/>
                <a:gd name="connsiteX2052" fmla="*/ 3534270 w 4562162"/>
                <a:gd name="connsiteY2052" fmla="*/ 2625557 h 2832735"/>
                <a:gd name="connsiteX2053" fmla="*/ 3539252 w 4562162"/>
                <a:gd name="connsiteY2053" fmla="*/ 2621270 h 2832735"/>
                <a:gd name="connsiteX2054" fmla="*/ 3546929 w 4562162"/>
                <a:gd name="connsiteY2054" fmla="*/ 2611698 h 2832735"/>
                <a:gd name="connsiteX2055" fmla="*/ 3545481 w 4562162"/>
                <a:gd name="connsiteY2055" fmla="*/ 2611650 h 2832735"/>
                <a:gd name="connsiteX2056" fmla="*/ 3543643 w 4562162"/>
                <a:gd name="connsiteY2056" fmla="*/ 2612927 h 2832735"/>
                <a:gd name="connsiteX2057" fmla="*/ 3596049 w 4562162"/>
                <a:gd name="connsiteY2057" fmla="*/ 2541451 h 2832735"/>
                <a:gd name="connsiteX2058" fmla="*/ 3595125 w 4562162"/>
                <a:gd name="connsiteY2058" fmla="*/ 2544385 h 2832735"/>
                <a:gd name="connsiteX2059" fmla="*/ 3592468 w 4562162"/>
                <a:gd name="connsiteY2059" fmla="*/ 2546794 h 2832735"/>
                <a:gd name="connsiteX2060" fmla="*/ 3592687 w 4562162"/>
                <a:gd name="connsiteY2060" fmla="*/ 2547471 h 2832735"/>
                <a:gd name="connsiteX2061" fmla="*/ 3593820 w 4562162"/>
                <a:gd name="connsiteY2061" fmla="*/ 2548157 h 2832735"/>
                <a:gd name="connsiteX2062" fmla="*/ 3594840 w 4562162"/>
                <a:gd name="connsiteY2062" fmla="*/ 2546071 h 2832735"/>
                <a:gd name="connsiteX2063" fmla="*/ 3598135 w 4562162"/>
                <a:gd name="connsiteY2063" fmla="*/ 2543366 h 2832735"/>
                <a:gd name="connsiteX2064" fmla="*/ 3598773 w 4562162"/>
                <a:gd name="connsiteY2064" fmla="*/ 2541956 h 2832735"/>
                <a:gd name="connsiteX2065" fmla="*/ 3597983 w 4562162"/>
                <a:gd name="connsiteY2065" fmla="*/ 2541432 h 2832735"/>
                <a:gd name="connsiteX2066" fmla="*/ 3596049 w 4562162"/>
                <a:gd name="connsiteY2066" fmla="*/ 2541451 h 2832735"/>
                <a:gd name="connsiteX2067" fmla="*/ 3380127 w 4562162"/>
                <a:gd name="connsiteY2067" fmla="*/ 2752201 h 2832735"/>
                <a:gd name="connsiteX2068" fmla="*/ 3379565 w 4562162"/>
                <a:gd name="connsiteY2068" fmla="*/ 2752687 h 2832735"/>
                <a:gd name="connsiteX2069" fmla="*/ 3379679 w 4562162"/>
                <a:gd name="connsiteY2069" fmla="*/ 2753173 h 2832735"/>
                <a:gd name="connsiteX2070" fmla="*/ 3380032 w 4562162"/>
                <a:gd name="connsiteY2070" fmla="*/ 2753087 h 2832735"/>
                <a:gd name="connsiteX2071" fmla="*/ 3380680 w 4562162"/>
                <a:gd name="connsiteY2071" fmla="*/ 2752639 h 2832735"/>
                <a:gd name="connsiteX2072" fmla="*/ 3381127 w 4562162"/>
                <a:gd name="connsiteY2072" fmla="*/ 2752363 h 2832735"/>
                <a:gd name="connsiteX2073" fmla="*/ 3381508 w 4562162"/>
                <a:gd name="connsiteY2073" fmla="*/ 2751963 h 2832735"/>
                <a:gd name="connsiteX2074" fmla="*/ 3381184 w 4562162"/>
                <a:gd name="connsiteY2074" fmla="*/ 2751639 h 2832735"/>
                <a:gd name="connsiteX2075" fmla="*/ 3380127 w 4562162"/>
                <a:gd name="connsiteY2075" fmla="*/ 2752201 h 2832735"/>
                <a:gd name="connsiteX2076" fmla="*/ 3387728 w 4562162"/>
                <a:gd name="connsiteY2076" fmla="*/ 2744343 h 2832735"/>
                <a:gd name="connsiteX2077" fmla="*/ 3387118 w 4562162"/>
                <a:gd name="connsiteY2077" fmla="*/ 2744181 h 2832735"/>
                <a:gd name="connsiteX2078" fmla="*/ 3386414 w 4562162"/>
                <a:gd name="connsiteY2078" fmla="*/ 2744667 h 2832735"/>
                <a:gd name="connsiteX2079" fmla="*/ 3386147 w 4562162"/>
                <a:gd name="connsiteY2079" fmla="*/ 2744991 h 2832735"/>
                <a:gd name="connsiteX2080" fmla="*/ 3386538 w 4562162"/>
                <a:gd name="connsiteY2080" fmla="*/ 2745153 h 2832735"/>
                <a:gd name="connsiteX2081" fmla="*/ 3387709 w 4562162"/>
                <a:gd name="connsiteY2081" fmla="*/ 2745353 h 2832735"/>
                <a:gd name="connsiteX2082" fmla="*/ 3388414 w 4562162"/>
                <a:gd name="connsiteY2082" fmla="*/ 2745153 h 2832735"/>
                <a:gd name="connsiteX2083" fmla="*/ 3388185 w 4562162"/>
                <a:gd name="connsiteY2083" fmla="*/ 2744457 h 2832735"/>
                <a:gd name="connsiteX2084" fmla="*/ 3387728 w 4562162"/>
                <a:gd name="connsiteY2084" fmla="*/ 2744343 h 2832735"/>
                <a:gd name="connsiteX2085" fmla="*/ 3384366 w 4562162"/>
                <a:gd name="connsiteY2085" fmla="*/ 2712815 h 2832735"/>
                <a:gd name="connsiteX2086" fmla="*/ 3381813 w 4562162"/>
                <a:gd name="connsiteY2086" fmla="*/ 2712720 h 2832735"/>
                <a:gd name="connsiteX2087" fmla="*/ 3377222 w 4562162"/>
                <a:gd name="connsiteY2087" fmla="*/ 2721198 h 2832735"/>
                <a:gd name="connsiteX2088" fmla="*/ 3375879 w 4562162"/>
                <a:gd name="connsiteY2088" fmla="*/ 2722093 h 2832735"/>
                <a:gd name="connsiteX2089" fmla="*/ 3374860 w 4562162"/>
                <a:gd name="connsiteY2089" fmla="*/ 2724160 h 2832735"/>
                <a:gd name="connsiteX2090" fmla="*/ 3372755 w 4562162"/>
                <a:gd name="connsiteY2090" fmla="*/ 2726541 h 2832735"/>
                <a:gd name="connsiteX2091" fmla="*/ 3372088 w 4562162"/>
                <a:gd name="connsiteY2091" fmla="*/ 2728674 h 2832735"/>
                <a:gd name="connsiteX2092" fmla="*/ 3369897 w 4562162"/>
                <a:gd name="connsiteY2092" fmla="*/ 2731361 h 2832735"/>
                <a:gd name="connsiteX2093" fmla="*/ 3364440 w 4562162"/>
                <a:gd name="connsiteY2093" fmla="*/ 2736104 h 2832735"/>
                <a:gd name="connsiteX2094" fmla="*/ 3363477 w 4562162"/>
                <a:gd name="connsiteY2094" fmla="*/ 2738342 h 2832735"/>
                <a:gd name="connsiteX2095" fmla="*/ 3363830 w 4562162"/>
                <a:gd name="connsiteY2095" fmla="*/ 2741047 h 2832735"/>
                <a:gd name="connsiteX2096" fmla="*/ 3366945 w 4562162"/>
                <a:gd name="connsiteY2096" fmla="*/ 2743714 h 2832735"/>
                <a:gd name="connsiteX2097" fmla="*/ 3367773 w 4562162"/>
                <a:gd name="connsiteY2097" fmla="*/ 2737056 h 2832735"/>
                <a:gd name="connsiteX2098" fmla="*/ 3372593 w 4562162"/>
                <a:gd name="connsiteY2098" fmla="*/ 2733523 h 2832735"/>
                <a:gd name="connsiteX2099" fmla="*/ 3375812 w 4562162"/>
                <a:gd name="connsiteY2099" fmla="*/ 2729560 h 2832735"/>
                <a:gd name="connsiteX2100" fmla="*/ 3376517 w 4562162"/>
                <a:gd name="connsiteY2100" fmla="*/ 2727484 h 2832735"/>
                <a:gd name="connsiteX2101" fmla="*/ 3381823 w 4562162"/>
                <a:gd name="connsiteY2101" fmla="*/ 2722197 h 2832735"/>
                <a:gd name="connsiteX2102" fmla="*/ 3383442 w 4562162"/>
                <a:gd name="connsiteY2102" fmla="*/ 2721350 h 2832735"/>
                <a:gd name="connsiteX2103" fmla="*/ 3386747 w 4562162"/>
                <a:gd name="connsiteY2103" fmla="*/ 2720893 h 2832735"/>
                <a:gd name="connsiteX2104" fmla="*/ 3390500 w 4562162"/>
                <a:gd name="connsiteY2104" fmla="*/ 2717368 h 2832735"/>
                <a:gd name="connsiteX2105" fmla="*/ 3392634 w 4562162"/>
                <a:gd name="connsiteY2105" fmla="*/ 2717406 h 2832735"/>
                <a:gd name="connsiteX2106" fmla="*/ 3394014 w 4562162"/>
                <a:gd name="connsiteY2106" fmla="*/ 2714949 h 2832735"/>
                <a:gd name="connsiteX2107" fmla="*/ 3388347 w 4562162"/>
                <a:gd name="connsiteY2107" fmla="*/ 2715539 h 2832735"/>
                <a:gd name="connsiteX2108" fmla="*/ 3384366 w 4562162"/>
                <a:gd name="connsiteY2108" fmla="*/ 2712815 h 2832735"/>
                <a:gd name="connsiteX2109" fmla="*/ 3376984 w 4562162"/>
                <a:gd name="connsiteY2109" fmla="*/ 2751335 h 2832735"/>
                <a:gd name="connsiteX2110" fmla="*/ 3376517 w 4562162"/>
                <a:gd name="connsiteY2110" fmla="*/ 2751392 h 2832735"/>
                <a:gd name="connsiteX2111" fmla="*/ 3376022 w 4562162"/>
                <a:gd name="connsiteY2111" fmla="*/ 2751420 h 2832735"/>
                <a:gd name="connsiteX2112" fmla="*/ 3375650 w 4562162"/>
                <a:gd name="connsiteY2112" fmla="*/ 2751230 h 2832735"/>
                <a:gd name="connsiteX2113" fmla="*/ 3375317 w 4562162"/>
                <a:gd name="connsiteY2113" fmla="*/ 2751296 h 2832735"/>
                <a:gd name="connsiteX2114" fmla="*/ 3375317 w 4562162"/>
                <a:gd name="connsiteY2114" fmla="*/ 2751563 h 2832735"/>
                <a:gd name="connsiteX2115" fmla="*/ 3375650 w 4562162"/>
                <a:gd name="connsiteY2115" fmla="*/ 2751801 h 2832735"/>
                <a:gd name="connsiteX2116" fmla="*/ 3375784 w 4562162"/>
                <a:gd name="connsiteY2116" fmla="*/ 2752201 h 2832735"/>
                <a:gd name="connsiteX2117" fmla="*/ 3375984 w 4562162"/>
                <a:gd name="connsiteY2117" fmla="*/ 2752687 h 2832735"/>
                <a:gd name="connsiteX2118" fmla="*/ 3376336 w 4562162"/>
                <a:gd name="connsiteY2118" fmla="*/ 2752592 h 2832735"/>
                <a:gd name="connsiteX2119" fmla="*/ 3376974 w 4562162"/>
                <a:gd name="connsiteY2119" fmla="*/ 2752468 h 2832735"/>
                <a:gd name="connsiteX2120" fmla="*/ 3377298 w 4562162"/>
                <a:gd name="connsiteY2120" fmla="*/ 2752439 h 2832735"/>
                <a:gd name="connsiteX2121" fmla="*/ 3377232 w 4562162"/>
                <a:gd name="connsiteY2121" fmla="*/ 2751744 h 2832735"/>
                <a:gd name="connsiteX2122" fmla="*/ 3376984 w 4562162"/>
                <a:gd name="connsiteY2122" fmla="*/ 2751335 h 2832735"/>
                <a:gd name="connsiteX2123" fmla="*/ 3454346 w 4562162"/>
                <a:gd name="connsiteY2123" fmla="*/ 2676725 h 2832735"/>
                <a:gd name="connsiteX2124" fmla="*/ 3454365 w 4562162"/>
                <a:gd name="connsiteY2124" fmla="*/ 2675582 h 2832735"/>
                <a:gd name="connsiteX2125" fmla="*/ 3453993 w 4562162"/>
                <a:gd name="connsiteY2125" fmla="*/ 2674668 h 2832735"/>
                <a:gd name="connsiteX2126" fmla="*/ 3452946 w 4562162"/>
                <a:gd name="connsiteY2126" fmla="*/ 2674039 h 2832735"/>
                <a:gd name="connsiteX2127" fmla="*/ 3451174 w 4562162"/>
                <a:gd name="connsiteY2127" fmla="*/ 2674258 h 2832735"/>
                <a:gd name="connsiteX2128" fmla="*/ 3448650 w 4562162"/>
                <a:gd name="connsiteY2128" fmla="*/ 2675630 h 2832735"/>
                <a:gd name="connsiteX2129" fmla="*/ 3440944 w 4562162"/>
                <a:gd name="connsiteY2129" fmla="*/ 2683307 h 2832735"/>
                <a:gd name="connsiteX2130" fmla="*/ 3435753 w 4562162"/>
                <a:gd name="connsiteY2130" fmla="*/ 2684221 h 2832735"/>
                <a:gd name="connsiteX2131" fmla="*/ 3433772 w 4562162"/>
                <a:gd name="connsiteY2131" fmla="*/ 2684069 h 2832735"/>
                <a:gd name="connsiteX2132" fmla="*/ 3431324 w 4562162"/>
                <a:gd name="connsiteY2132" fmla="*/ 2679688 h 2832735"/>
                <a:gd name="connsiteX2133" fmla="*/ 3430248 w 4562162"/>
                <a:gd name="connsiteY2133" fmla="*/ 2679478 h 2832735"/>
                <a:gd name="connsiteX2134" fmla="*/ 3428866 w 4562162"/>
                <a:gd name="connsiteY2134" fmla="*/ 2682621 h 2832735"/>
                <a:gd name="connsiteX2135" fmla="*/ 3429209 w 4562162"/>
                <a:gd name="connsiteY2135" fmla="*/ 2685450 h 2832735"/>
                <a:gd name="connsiteX2136" fmla="*/ 3426104 w 4562162"/>
                <a:gd name="connsiteY2136" fmla="*/ 2686774 h 2832735"/>
                <a:gd name="connsiteX2137" fmla="*/ 3423123 w 4562162"/>
                <a:gd name="connsiteY2137" fmla="*/ 2690460 h 2832735"/>
                <a:gd name="connsiteX2138" fmla="*/ 3420447 w 4562162"/>
                <a:gd name="connsiteY2138" fmla="*/ 2691613 h 2832735"/>
                <a:gd name="connsiteX2139" fmla="*/ 3417046 w 4562162"/>
                <a:gd name="connsiteY2139" fmla="*/ 2696032 h 2832735"/>
                <a:gd name="connsiteX2140" fmla="*/ 3412131 w 4562162"/>
                <a:gd name="connsiteY2140" fmla="*/ 2699385 h 2832735"/>
                <a:gd name="connsiteX2141" fmla="*/ 3409674 w 4562162"/>
                <a:gd name="connsiteY2141" fmla="*/ 2702757 h 2832735"/>
                <a:gd name="connsiteX2142" fmla="*/ 3409302 w 4562162"/>
                <a:gd name="connsiteY2142" fmla="*/ 2706615 h 2832735"/>
                <a:gd name="connsiteX2143" fmla="*/ 3404845 w 4562162"/>
                <a:gd name="connsiteY2143" fmla="*/ 2710263 h 2832735"/>
                <a:gd name="connsiteX2144" fmla="*/ 3403759 w 4562162"/>
                <a:gd name="connsiteY2144" fmla="*/ 2712234 h 2832735"/>
                <a:gd name="connsiteX2145" fmla="*/ 3402787 w 4562162"/>
                <a:gd name="connsiteY2145" fmla="*/ 2716292 h 2832735"/>
                <a:gd name="connsiteX2146" fmla="*/ 3408160 w 4562162"/>
                <a:gd name="connsiteY2146" fmla="*/ 2711549 h 2832735"/>
                <a:gd name="connsiteX2147" fmla="*/ 3411074 w 4562162"/>
                <a:gd name="connsiteY2147" fmla="*/ 2710720 h 2832735"/>
                <a:gd name="connsiteX2148" fmla="*/ 3413817 w 4562162"/>
                <a:gd name="connsiteY2148" fmla="*/ 2706081 h 2832735"/>
                <a:gd name="connsiteX2149" fmla="*/ 3420590 w 4562162"/>
                <a:gd name="connsiteY2149" fmla="*/ 2700157 h 2832735"/>
                <a:gd name="connsiteX2150" fmla="*/ 3421828 w 4562162"/>
                <a:gd name="connsiteY2150" fmla="*/ 2698233 h 2832735"/>
                <a:gd name="connsiteX2151" fmla="*/ 3422161 w 4562162"/>
                <a:gd name="connsiteY2151" fmla="*/ 2696051 h 2832735"/>
                <a:gd name="connsiteX2152" fmla="*/ 3423123 w 4562162"/>
                <a:gd name="connsiteY2152" fmla="*/ 2694832 h 2832735"/>
                <a:gd name="connsiteX2153" fmla="*/ 3426495 w 4562162"/>
                <a:gd name="connsiteY2153" fmla="*/ 2695537 h 2832735"/>
                <a:gd name="connsiteX2154" fmla="*/ 3429952 w 4562162"/>
                <a:gd name="connsiteY2154" fmla="*/ 2694337 h 2832735"/>
                <a:gd name="connsiteX2155" fmla="*/ 3432400 w 4562162"/>
                <a:gd name="connsiteY2155" fmla="*/ 2691327 h 2832735"/>
                <a:gd name="connsiteX2156" fmla="*/ 3439277 w 4562162"/>
                <a:gd name="connsiteY2156" fmla="*/ 2685783 h 2832735"/>
                <a:gd name="connsiteX2157" fmla="*/ 3443354 w 4562162"/>
                <a:gd name="connsiteY2157" fmla="*/ 2684640 h 2832735"/>
                <a:gd name="connsiteX2158" fmla="*/ 3448298 w 4562162"/>
                <a:gd name="connsiteY2158" fmla="*/ 2681973 h 2832735"/>
                <a:gd name="connsiteX2159" fmla="*/ 3453413 w 4562162"/>
                <a:gd name="connsiteY2159" fmla="*/ 2681735 h 2832735"/>
                <a:gd name="connsiteX2160" fmla="*/ 3454651 w 4562162"/>
                <a:gd name="connsiteY2160" fmla="*/ 2680268 h 2832735"/>
                <a:gd name="connsiteX2161" fmla="*/ 3453736 w 4562162"/>
                <a:gd name="connsiteY2161" fmla="*/ 2678335 h 2832735"/>
                <a:gd name="connsiteX2162" fmla="*/ 3454346 w 4562162"/>
                <a:gd name="connsiteY2162" fmla="*/ 2676725 h 2832735"/>
                <a:gd name="connsiteX2163" fmla="*/ 3493998 w 4562162"/>
                <a:gd name="connsiteY2163" fmla="*/ 2648255 h 2832735"/>
                <a:gd name="connsiteX2164" fmla="*/ 3484740 w 4562162"/>
                <a:gd name="connsiteY2164" fmla="*/ 2655113 h 2832735"/>
                <a:gd name="connsiteX2165" fmla="*/ 3480292 w 4562162"/>
                <a:gd name="connsiteY2165" fmla="*/ 2660695 h 2832735"/>
                <a:gd name="connsiteX2166" fmla="*/ 3476815 w 4562162"/>
                <a:gd name="connsiteY2166" fmla="*/ 2662085 h 2832735"/>
                <a:gd name="connsiteX2167" fmla="*/ 3470967 w 4562162"/>
                <a:gd name="connsiteY2167" fmla="*/ 2671486 h 2832735"/>
                <a:gd name="connsiteX2168" fmla="*/ 3473425 w 4562162"/>
                <a:gd name="connsiteY2168" fmla="*/ 2671563 h 2832735"/>
                <a:gd name="connsiteX2169" fmla="*/ 3477397 w 4562162"/>
                <a:gd name="connsiteY2169" fmla="*/ 2669629 h 2832735"/>
                <a:gd name="connsiteX2170" fmla="*/ 3482635 w 4562162"/>
                <a:gd name="connsiteY2170" fmla="*/ 2664247 h 2832735"/>
                <a:gd name="connsiteX2171" fmla="*/ 3484521 w 4562162"/>
                <a:gd name="connsiteY2171" fmla="*/ 2662742 h 2832735"/>
                <a:gd name="connsiteX2172" fmla="*/ 3487265 w 4562162"/>
                <a:gd name="connsiteY2172" fmla="*/ 2661714 h 2832735"/>
                <a:gd name="connsiteX2173" fmla="*/ 3490960 w 4562162"/>
                <a:gd name="connsiteY2173" fmla="*/ 2658504 h 2832735"/>
                <a:gd name="connsiteX2174" fmla="*/ 3492017 w 4562162"/>
                <a:gd name="connsiteY2174" fmla="*/ 2655475 h 2832735"/>
                <a:gd name="connsiteX2175" fmla="*/ 3500533 w 4562162"/>
                <a:gd name="connsiteY2175" fmla="*/ 2647931 h 2832735"/>
                <a:gd name="connsiteX2176" fmla="*/ 3495075 w 4562162"/>
                <a:gd name="connsiteY2176" fmla="*/ 2647741 h 2832735"/>
                <a:gd name="connsiteX2177" fmla="*/ 3493998 w 4562162"/>
                <a:gd name="connsiteY2177" fmla="*/ 2648255 h 2832735"/>
                <a:gd name="connsiteX2178" fmla="*/ 3400863 w 4562162"/>
                <a:gd name="connsiteY2178" fmla="*/ 2736485 h 2832735"/>
                <a:gd name="connsiteX2179" fmla="*/ 3395453 w 4562162"/>
                <a:gd name="connsiteY2179" fmla="*/ 2738238 h 2832735"/>
                <a:gd name="connsiteX2180" fmla="*/ 3395234 w 4562162"/>
                <a:gd name="connsiteY2180" fmla="*/ 2738828 h 2832735"/>
                <a:gd name="connsiteX2181" fmla="*/ 3395100 w 4562162"/>
                <a:gd name="connsiteY2181" fmla="*/ 2740914 h 2832735"/>
                <a:gd name="connsiteX2182" fmla="*/ 3397082 w 4562162"/>
                <a:gd name="connsiteY2182" fmla="*/ 2741810 h 2832735"/>
                <a:gd name="connsiteX2183" fmla="*/ 3397910 w 4562162"/>
                <a:gd name="connsiteY2183" fmla="*/ 2740800 h 2832735"/>
                <a:gd name="connsiteX2184" fmla="*/ 3402863 w 4562162"/>
                <a:gd name="connsiteY2184" fmla="*/ 2738571 h 2832735"/>
                <a:gd name="connsiteX2185" fmla="*/ 3402463 w 4562162"/>
                <a:gd name="connsiteY2185" fmla="*/ 2737647 h 2832735"/>
                <a:gd name="connsiteX2186" fmla="*/ 3400863 w 4562162"/>
                <a:gd name="connsiteY2186" fmla="*/ 2736485 h 2832735"/>
                <a:gd name="connsiteX2187" fmla="*/ 3503552 w 4562162"/>
                <a:gd name="connsiteY2187" fmla="*/ 2072726 h 2832735"/>
                <a:gd name="connsiteX2188" fmla="*/ 3501590 w 4562162"/>
                <a:gd name="connsiteY2188" fmla="*/ 2076003 h 2832735"/>
                <a:gd name="connsiteX2189" fmla="*/ 3498313 w 4562162"/>
                <a:gd name="connsiteY2189" fmla="*/ 2078241 h 2832735"/>
                <a:gd name="connsiteX2190" fmla="*/ 3498361 w 4562162"/>
                <a:gd name="connsiteY2190" fmla="*/ 2079241 h 2832735"/>
                <a:gd name="connsiteX2191" fmla="*/ 3499409 w 4562162"/>
                <a:gd name="connsiteY2191" fmla="*/ 2080660 h 2832735"/>
                <a:gd name="connsiteX2192" fmla="*/ 3501514 w 4562162"/>
                <a:gd name="connsiteY2192" fmla="*/ 2080069 h 2832735"/>
                <a:gd name="connsiteX2193" fmla="*/ 3505200 w 4562162"/>
                <a:gd name="connsiteY2193" fmla="*/ 2076098 h 2832735"/>
                <a:gd name="connsiteX2194" fmla="*/ 3504800 w 4562162"/>
                <a:gd name="connsiteY2194" fmla="*/ 2074688 h 2832735"/>
                <a:gd name="connsiteX2195" fmla="*/ 3503552 w 4562162"/>
                <a:gd name="connsiteY2195" fmla="*/ 2072726 h 2832735"/>
                <a:gd name="connsiteX2196" fmla="*/ 3875294 w 4562162"/>
                <a:gd name="connsiteY2196" fmla="*/ 2069544 h 2832735"/>
                <a:gd name="connsiteX2197" fmla="*/ 3873818 w 4562162"/>
                <a:gd name="connsiteY2197" fmla="*/ 2069249 h 2832735"/>
                <a:gd name="connsiteX2198" fmla="*/ 3865388 w 4562162"/>
                <a:gd name="connsiteY2198" fmla="*/ 2076041 h 2832735"/>
                <a:gd name="connsiteX2199" fmla="*/ 3853596 w 4562162"/>
                <a:gd name="connsiteY2199" fmla="*/ 2080251 h 2832735"/>
                <a:gd name="connsiteX2200" fmla="*/ 3853758 w 4562162"/>
                <a:gd name="connsiteY2200" fmla="*/ 2082460 h 2832735"/>
                <a:gd name="connsiteX2201" fmla="*/ 3854234 w 4562162"/>
                <a:gd name="connsiteY2201" fmla="*/ 2084661 h 2832735"/>
                <a:gd name="connsiteX2202" fmla="*/ 3852691 w 4562162"/>
                <a:gd name="connsiteY2202" fmla="*/ 2091433 h 2832735"/>
                <a:gd name="connsiteX2203" fmla="*/ 3848681 w 4562162"/>
                <a:gd name="connsiteY2203" fmla="*/ 2099539 h 2832735"/>
                <a:gd name="connsiteX2204" fmla="*/ 3844690 w 4562162"/>
                <a:gd name="connsiteY2204" fmla="*/ 2102711 h 2832735"/>
                <a:gd name="connsiteX2205" fmla="*/ 3844814 w 4562162"/>
                <a:gd name="connsiteY2205" fmla="*/ 2104387 h 2832735"/>
                <a:gd name="connsiteX2206" fmla="*/ 3845224 w 4562162"/>
                <a:gd name="connsiteY2206" fmla="*/ 2105482 h 2832735"/>
                <a:gd name="connsiteX2207" fmla="*/ 3845871 w 4562162"/>
                <a:gd name="connsiteY2207" fmla="*/ 2106263 h 2832735"/>
                <a:gd name="connsiteX2208" fmla="*/ 3850243 w 4562162"/>
                <a:gd name="connsiteY2208" fmla="*/ 2101463 h 2832735"/>
                <a:gd name="connsiteX2209" fmla="*/ 3858930 w 4562162"/>
                <a:gd name="connsiteY2209" fmla="*/ 2094252 h 2832735"/>
                <a:gd name="connsiteX2210" fmla="*/ 3867455 w 4562162"/>
                <a:gd name="connsiteY2210" fmla="*/ 2089394 h 2832735"/>
                <a:gd name="connsiteX2211" fmla="*/ 3876456 w 4562162"/>
                <a:gd name="connsiteY2211" fmla="*/ 2086947 h 2832735"/>
                <a:gd name="connsiteX2212" fmla="*/ 3877684 w 4562162"/>
                <a:gd name="connsiteY2212" fmla="*/ 2082546 h 2832735"/>
                <a:gd name="connsiteX2213" fmla="*/ 3876818 w 4562162"/>
                <a:gd name="connsiteY2213" fmla="*/ 2075202 h 2832735"/>
                <a:gd name="connsiteX2214" fmla="*/ 3875294 w 4562162"/>
                <a:gd name="connsiteY2214" fmla="*/ 2069544 h 2832735"/>
                <a:gd name="connsiteX2215" fmla="*/ 1511703 w 4562162"/>
                <a:gd name="connsiteY2215" fmla="*/ 378876 h 2832735"/>
                <a:gd name="connsiteX2216" fmla="*/ 1519828 w 4562162"/>
                <a:gd name="connsiteY2216" fmla="*/ 383791 h 2832735"/>
                <a:gd name="connsiteX2217" fmla="*/ 1524619 w 4562162"/>
                <a:gd name="connsiteY2217" fmla="*/ 383943 h 2832735"/>
                <a:gd name="connsiteX2218" fmla="*/ 1524962 w 4562162"/>
                <a:gd name="connsiteY2218" fmla="*/ 391449 h 2832735"/>
                <a:gd name="connsiteX2219" fmla="*/ 1529258 w 4562162"/>
                <a:gd name="connsiteY2219" fmla="*/ 392020 h 2832735"/>
                <a:gd name="connsiteX2220" fmla="*/ 1550079 w 4562162"/>
                <a:gd name="connsiteY2220" fmla="*/ 390201 h 2832735"/>
                <a:gd name="connsiteX2221" fmla="*/ 1549022 w 4562162"/>
                <a:gd name="connsiteY2221" fmla="*/ 386906 h 2832735"/>
                <a:gd name="connsiteX2222" fmla="*/ 1543965 w 4562162"/>
                <a:gd name="connsiteY2222" fmla="*/ 382124 h 2832735"/>
                <a:gd name="connsiteX2223" fmla="*/ 1520104 w 4562162"/>
                <a:gd name="connsiteY2223" fmla="*/ 369351 h 2832735"/>
                <a:gd name="connsiteX2224" fmla="*/ 1517561 w 4562162"/>
                <a:gd name="connsiteY2224" fmla="*/ 373494 h 2832735"/>
                <a:gd name="connsiteX2225" fmla="*/ 1514256 w 4562162"/>
                <a:gd name="connsiteY2225" fmla="*/ 368170 h 2832735"/>
                <a:gd name="connsiteX2226" fmla="*/ 1511570 w 4562162"/>
                <a:gd name="connsiteY2226" fmla="*/ 366179 h 2832735"/>
                <a:gd name="connsiteX2227" fmla="*/ 1508979 w 4562162"/>
                <a:gd name="connsiteY2227" fmla="*/ 369113 h 2832735"/>
                <a:gd name="connsiteX2228" fmla="*/ 1509531 w 4562162"/>
                <a:gd name="connsiteY2228" fmla="*/ 371951 h 2832735"/>
                <a:gd name="connsiteX2229" fmla="*/ 1511703 w 4562162"/>
                <a:gd name="connsiteY2229" fmla="*/ 378876 h 2832735"/>
                <a:gd name="connsiteX2230" fmla="*/ 1511332 w 4562162"/>
                <a:gd name="connsiteY2230" fmla="*/ 1083707 h 2832735"/>
                <a:gd name="connsiteX2231" fmla="*/ 1509817 w 4562162"/>
                <a:gd name="connsiteY2231" fmla="*/ 1086622 h 2832735"/>
                <a:gd name="connsiteX2232" fmla="*/ 1513865 w 4562162"/>
                <a:gd name="connsiteY2232" fmla="*/ 1091060 h 2832735"/>
                <a:gd name="connsiteX2233" fmla="*/ 1525228 w 4562162"/>
                <a:gd name="connsiteY2233" fmla="*/ 1094508 h 2832735"/>
                <a:gd name="connsiteX2234" fmla="*/ 1527810 w 4562162"/>
                <a:gd name="connsiteY2234" fmla="*/ 1093918 h 2832735"/>
                <a:gd name="connsiteX2235" fmla="*/ 1514304 w 4562162"/>
                <a:gd name="connsiteY2235" fmla="*/ 1083621 h 2832735"/>
                <a:gd name="connsiteX2236" fmla="*/ 1511332 w 4562162"/>
                <a:gd name="connsiteY2236" fmla="*/ 1083707 h 2832735"/>
                <a:gd name="connsiteX2237" fmla="*/ 1502978 w 4562162"/>
                <a:gd name="connsiteY2237" fmla="*/ 1092670 h 2832735"/>
                <a:gd name="connsiteX2238" fmla="*/ 1504950 w 4562162"/>
                <a:gd name="connsiteY2238" fmla="*/ 1090565 h 2832735"/>
                <a:gd name="connsiteX2239" fmla="*/ 1508970 w 4562162"/>
                <a:gd name="connsiteY2239" fmla="*/ 1084183 h 2832735"/>
                <a:gd name="connsiteX2240" fmla="*/ 1508655 w 4562162"/>
                <a:gd name="connsiteY2240" fmla="*/ 1083183 h 2832735"/>
                <a:gd name="connsiteX2241" fmla="*/ 1505731 w 4562162"/>
                <a:gd name="connsiteY2241" fmla="*/ 1081888 h 2832735"/>
                <a:gd name="connsiteX2242" fmla="*/ 1496092 w 4562162"/>
                <a:gd name="connsiteY2242" fmla="*/ 1085002 h 2832735"/>
                <a:gd name="connsiteX2243" fmla="*/ 1490882 w 4562162"/>
                <a:gd name="connsiteY2243" fmla="*/ 1090956 h 2832735"/>
                <a:gd name="connsiteX2244" fmla="*/ 1490063 w 4562162"/>
                <a:gd name="connsiteY2244" fmla="*/ 1095185 h 2832735"/>
                <a:gd name="connsiteX2245" fmla="*/ 1494320 w 4562162"/>
                <a:gd name="connsiteY2245" fmla="*/ 1092899 h 2832735"/>
                <a:gd name="connsiteX2246" fmla="*/ 1502978 w 4562162"/>
                <a:gd name="connsiteY2246" fmla="*/ 1092670 h 2832735"/>
                <a:gd name="connsiteX2247" fmla="*/ 1465755 w 4562162"/>
                <a:gd name="connsiteY2247" fmla="*/ 1143600 h 2832735"/>
                <a:gd name="connsiteX2248" fmla="*/ 1469860 w 4562162"/>
                <a:gd name="connsiteY2248" fmla="*/ 1146010 h 2832735"/>
                <a:gd name="connsiteX2249" fmla="*/ 1471203 w 4562162"/>
                <a:gd name="connsiteY2249" fmla="*/ 1147582 h 2832735"/>
                <a:gd name="connsiteX2250" fmla="*/ 1471803 w 4562162"/>
                <a:gd name="connsiteY2250" fmla="*/ 1146705 h 2832735"/>
                <a:gd name="connsiteX2251" fmla="*/ 1472784 w 4562162"/>
                <a:gd name="connsiteY2251" fmla="*/ 1143591 h 2832735"/>
                <a:gd name="connsiteX2252" fmla="*/ 1471793 w 4562162"/>
                <a:gd name="connsiteY2252" fmla="*/ 1141619 h 2832735"/>
                <a:gd name="connsiteX2253" fmla="*/ 1471450 w 4562162"/>
                <a:gd name="connsiteY2253" fmla="*/ 1137999 h 2832735"/>
                <a:gd name="connsiteX2254" fmla="*/ 1474003 w 4562162"/>
                <a:gd name="connsiteY2254" fmla="*/ 1132180 h 2832735"/>
                <a:gd name="connsiteX2255" fmla="*/ 1479852 w 4562162"/>
                <a:gd name="connsiteY2255" fmla="*/ 1129446 h 2832735"/>
                <a:gd name="connsiteX2256" fmla="*/ 1473536 w 4562162"/>
                <a:gd name="connsiteY2256" fmla="*/ 1125255 h 2832735"/>
                <a:gd name="connsiteX2257" fmla="*/ 1470184 w 4562162"/>
                <a:gd name="connsiteY2257" fmla="*/ 1123998 h 2832735"/>
                <a:gd name="connsiteX2258" fmla="*/ 1465078 w 4562162"/>
                <a:gd name="connsiteY2258" fmla="*/ 1123198 h 2832735"/>
                <a:gd name="connsiteX2259" fmla="*/ 1459449 w 4562162"/>
                <a:gd name="connsiteY2259" fmla="*/ 1125169 h 2832735"/>
                <a:gd name="connsiteX2260" fmla="*/ 1457954 w 4562162"/>
                <a:gd name="connsiteY2260" fmla="*/ 1128360 h 2832735"/>
                <a:gd name="connsiteX2261" fmla="*/ 1456830 w 4562162"/>
                <a:gd name="connsiteY2261" fmla="*/ 1133199 h 2832735"/>
                <a:gd name="connsiteX2262" fmla="*/ 1458983 w 4562162"/>
                <a:gd name="connsiteY2262" fmla="*/ 1137418 h 2832735"/>
                <a:gd name="connsiteX2263" fmla="*/ 1465755 w 4562162"/>
                <a:gd name="connsiteY2263" fmla="*/ 1143600 h 2832735"/>
                <a:gd name="connsiteX2264" fmla="*/ 1590418 w 4562162"/>
                <a:gd name="connsiteY2264" fmla="*/ 185061 h 2832735"/>
                <a:gd name="connsiteX2265" fmla="*/ 1615221 w 4562162"/>
                <a:gd name="connsiteY2265" fmla="*/ 179003 h 2832735"/>
                <a:gd name="connsiteX2266" fmla="*/ 1623736 w 4562162"/>
                <a:gd name="connsiteY2266" fmla="*/ 175670 h 2832735"/>
                <a:gd name="connsiteX2267" fmla="*/ 1624498 w 4562162"/>
                <a:gd name="connsiteY2267" fmla="*/ 173203 h 2832735"/>
                <a:gd name="connsiteX2268" fmla="*/ 1625946 w 4562162"/>
                <a:gd name="connsiteY2268" fmla="*/ 165583 h 2832735"/>
                <a:gd name="connsiteX2269" fmla="*/ 1621984 w 4562162"/>
                <a:gd name="connsiteY2269" fmla="*/ 161830 h 2832735"/>
                <a:gd name="connsiteX2270" fmla="*/ 1609344 w 4562162"/>
                <a:gd name="connsiteY2270" fmla="*/ 157477 h 2832735"/>
                <a:gd name="connsiteX2271" fmla="*/ 1593599 w 4562162"/>
                <a:gd name="connsiteY2271" fmla="*/ 160039 h 2832735"/>
                <a:gd name="connsiteX2272" fmla="*/ 1590723 w 4562162"/>
                <a:gd name="connsiteY2272" fmla="*/ 166278 h 2832735"/>
                <a:gd name="connsiteX2273" fmla="*/ 1587189 w 4562162"/>
                <a:gd name="connsiteY2273" fmla="*/ 178994 h 2832735"/>
                <a:gd name="connsiteX2274" fmla="*/ 1587970 w 4562162"/>
                <a:gd name="connsiteY2274" fmla="*/ 181251 h 2832735"/>
                <a:gd name="connsiteX2275" fmla="*/ 1590418 w 4562162"/>
                <a:gd name="connsiteY2275" fmla="*/ 185061 h 2832735"/>
                <a:gd name="connsiteX2276" fmla="*/ 1350369 w 4562162"/>
                <a:gd name="connsiteY2276" fmla="*/ 1130037 h 2832735"/>
                <a:gd name="connsiteX2277" fmla="*/ 1355179 w 4562162"/>
                <a:gd name="connsiteY2277" fmla="*/ 1131122 h 2832735"/>
                <a:gd name="connsiteX2278" fmla="*/ 1357360 w 4562162"/>
                <a:gd name="connsiteY2278" fmla="*/ 1130789 h 2832735"/>
                <a:gd name="connsiteX2279" fmla="*/ 1365209 w 4562162"/>
                <a:gd name="connsiteY2279" fmla="*/ 1126484 h 2832735"/>
                <a:gd name="connsiteX2280" fmla="*/ 1370905 w 4562162"/>
                <a:gd name="connsiteY2280" fmla="*/ 1124226 h 2832735"/>
                <a:gd name="connsiteX2281" fmla="*/ 1383430 w 4562162"/>
                <a:gd name="connsiteY2281" fmla="*/ 1120273 h 2832735"/>
                <a:gd name="connsiteX2282" fmla="*/ 1390669 w 4562162"/>
                <a:gd name="connsiteY2282" fmla="*/ 1119216 h 2832735"/>
                <a:gd name="connsiteX2283" fmla="*/ 1390783 w 4562162"/>
                <a:gd name="connsiteY2283" fmla="*/ 1114520 h 2832735"/>
                <a:gd name="connsiteX2284" fmla="*/ 1389697 w 4562162"/>
                <a:gd name="connsiteY2284" fmla="*/ 1109110 h 2832735"/>
                <a:gd name="connsiteX2285" fmla="*/ 1385830 w 4562162"/>
                <a:gd name="connsiteY2285" fmla="*/ 1103624 h 2832735"/>
                <a:gd name="connsiteX2286" fmla="*/ 1383325 w 4562162"/>
                <a:gd name="connsiteY2286" fmla="*/ 1100814 h 2832735"/>
                <a:gd name="connsiteX2287" fmla="*/ 1380125 w 4562162"/>
                <a:gd name="connsiteY2287" fmla="*/ 1093746 h 2832735"/>
                <a:gd name="connsiteX2288" fmla="*/ 1377706 w 4562162"/>
                <a:gd name="connsiteY2288" fmla="*/ 1090908 h 2832735"/>
                <a:gd name="connsiteX2289" fmla="*/ 1374553 w 4562162"/>
                <a:gd name="connsiteY2289" fmla="*/ 1088441 h 2832735"/>
                <a:gd name="connsiteX2290" fmla="*/ 1372333 w 4562162"/>
                <a:gd name="connsiteY2290" fmla="*/ 1087479 h 2832735"/>
                <a:gd name="connsiteX2291" fmla="*/ 1356560 w 4562162"/>
                <a:gd name="connsiteY2291" fmla="*/ 1090936 h 2832735"/>
                <a:gd name="connsiteX2292" fmla="*/ 1351197 w 4562162"/>
                <a:gd name="connsiteY2292" fmla="*/ 1094022 h 2832735"/>
                <a:gd name="connsiteX2293" fmla="*/ 1347082 w 4562162"/>
                <a:gd name="connsiteY2293" fmla="*/ 1102004 h 2832735"/>
                <a:gd name="connsiteX2294" fmla="*/ 1347692 w 4562162"/>
                <a:gd name="connsiteY2294" fmla="*/ 1114558 h 2832735"/>
                <a:gd name="connsiteX2295" fmla="*/ 1346806 w 4562162"/>
                <a:gd name="connsiteY2295" fmla="*/ 1119654 h 2832735"/>
                <a:gd name="connsiteX2296" fmla="*/ 1345330 w 4562162"/>
                <a:gd name="connsiteY2296" fmla="*/ 1123588 h 2832735"/>
                <a:gd name="connsiteX2297" fmla="*/ 1345063 w 4562162"/>
                <a:gd name="connsiteY2297" fmla="*/ 1127455 h 2832735"/>
                <a:gd name="connsiteX2298" fmla="*/ 1348283 w 4562162"/>
                <a:gd name="connsiteY2298" fmla="*/ 1131799 h 2832735"/>
                <a:gd name="connsiteX2299" fmla="*/ 1350369 w 4562162"/>
                <a:gd name="connsiteY2299" fmla="*/ 1130037 h 2832735"/>
                <a:gd name="connsiteX2300" fmla="*/ 1584598 w 4562162"/>
                <a:gd name="connsiteY2300" fmla="*/ 1157726 h 2832735"/>
                <a:gd name="connsiteX2301" fmla="*/ 1599305 w 4562162"/>
                <a:gd name="connsiteY2301" fmla="*/ 1161412 h 2832735"/>
                <a:gd name="connsiteX2302" fmla="*/ 1601191 w 4562162"/>
                <a:gd name="connsiteY2302" fmla="*/ 1160402 h 2832735"/>
                <a:gd name="connsiteX2303" fmla="*/ 1602171 w 4562162"/>
                <a:gd name="connsiteY2303" fmla="*/ 1156126 h 2832735"/>
                <a:gd name="connsiteX2304" fmla="*/ 1602267 w 4562162"/>
                <a:gd name="connsiteY2304" fmla="*/ 1142609 h 2832735"/>
                <a:gd name="connsiteX2305" fmla="*/ 1598819 w 4562162"/>
                <a:gd name="connsiteY2305" fmla="*/ 1136733 h 2832735"/>
                <a:gd name="connsiteX2306" fmla="*/ 1597333 w 4562162"/>
                <a:gd name="connsiteY2306" fmla="*/ 1131656 h 2832735"/>
                <a:gd name="connsiteX2307" fmla="*/ 1592190 w 4562162"/>
                <a:gd name="connsiteY2307" fmla="*/ 1126541 h 2832735"/>
                <a:gd name="connsiteX2308" fmla="*/ 1578626 w 4562162"/>
                <a:gd name="connsiteY2308" fmla="*/ 1145000 h 2832735"/>
                <a:gd name="connsiteX2309" fmla="*/ 1577997 w 4562162"/>
                <a:gd name="connsiteY2309" fmla="*/ 1148772 h 2832735"/>
                <a:gd name="connsiteX2310" fmla="*/ 1579521 w 4562162"/>
                <a:gd name="connsiteY2310" fmla="*/ 1153058 h 2832735"/>
                <a:gd name="connsiteX2311" fmla="*/ 1584598 w 4562162"/>
                <a:gd name="connsiteY2311" fmla="*/ 1157726 h 2832735"/>
                <a:gd name="connsiteX2312" fmla="*/ 3963781 w 4562162"/>
                <a:gd name="connsiteY2312" fmla="*/ 2291544 h 2832735"/>
                <a:gd name="connsiteX2313" fmla="*/ 3959181 w 4562162"/>
                <a:gd name="connsiteY2313" fmla="*/ 2287867 h 2832735"/>
                <a:gd name="connsiteX2314" fmla="*/ 3956028 w 4562162"/>
                <a:gd name="connsiteY2314" fmla="*/ 2286591 h 2832735"/>
                <a:gd name="connsiteX2315" fmla="*/ 3953866 w 4562162"/>
                <a:gd name="connsiteY2315" fmla="*/ 2283847 h 2832735"/>
                <a:gd name="connsiteX2316" fmla="*/ 3951989 w 4562162"/>
                <a:gd name="connsiteY2316" fmla="*/ 2283895 h 2832735"/>
                <a:gd name="connsiteX2317" fmla="*/ 3953237 w 4562162"/>
                <a:gd name="connsiteY2317" fmla="*/ 2286714 h 2832735"/>
                <a:gd name="connsiteX2318" fmla="*/ 3958295 w 4562162"/>
                <a:gd name="connsiteY2318" fmla="*/ 2291210 h 2832735"/>
                <a:gd name="connsiteX2319" fmla="*/ 3969096 w 4562162"/>
                <a:gd name="connsiteY2319" fmla="*/ 2299726 h 2832735"/>
                <a:gd name="connsiteX2320" fmla="*/ 3967963 w 4562162"/>
                <a:gd name="connsiteY2320" fmla="*/ 2297325 h 2832735"/>
                <a:gd name="connsiteX2321" fmla="*/ 3963781 w 4562162"/>
                <a:gd name="connsiteY2321" fmla="*/ 2291544 h 2832735"/>
                <a:gd name="connsiteX2322" fmla="*/ 1544421 w 4562162"/>
                <a:gd name="connsiteY2322" fmla="*/ 1174423 h 2832735"/>
                <a:gd name="connsiteX2323" fmla="*/ 1541288 w 4562162"/>
                <a:gd name="connsiteY2323" fmla="*/ 1181462 h 2832735"/>
                <a:gd name="connsiteX2324" fmla="*/ 1538316 w 4562162"/>
                <a:gd name="connsiteY2324" fmla="*/ 1185624 h 2832735"/>
                <a:gd name="connsiteX2325" fmla="*/ 1531734 w 4562162"/>
                <a:gd name="connsiteY2325" fmla="*/ 1192130 h 2832735"/>
                <a:gd name="connsiteX2326" fmla="*/ 1530877 w 4562162"/>
                <a:gd name="connsiteY2326" fmla="*/ 1196407 h 2832735"/>
                <a:gd name="connsiteX2327" fmla="*/ 1531811 w 4562162"/>
                <a:gd name="connsiteY2327" fmla="*/ 1198112 h 2832735"/>
                <a:gd name="connsiteX2328" fmla="*/ 1538221 w 4562162"/>
                <a:gd name="connsiteY2328" fmla="*/ 1199502 h 2832735"/>
                <a:gd name="connsiteX2329" fmla="*/ 1551232 w 4562162"/>
                <a:gd name="connsiteY2329" fmla="*/ 1198683 h 2832735"/>
                <a:gd name="connsiteX2330" fmla="*/ 1555194 w 4562162"/>
                <a:gd name="connsiteY2330" fmla="*/ 1197159 h 2832735"/>
                <a:gd name="connsiteX2331" fmla="*/ 1561252 w 4562162"/>
                <a:gd name="connsiteY2331" fmla="*/ 1189768 h 2832735"/>
                <a:gd name="connsiteX2332" fmla="*/ 1565186 w 4562162"/>
                <a:gd name="connsiteY2332" fmla="*/ 1187596 h 2832735"/>
                <a:gd name="connsiteX2333" fmla="*/ 1570825 w 4562162"/>
                <a:gd name="connsiteY2333" fmla="*/ 1181805 h 2832735"/>
                <a:gd name="connsiteX2334" fmla="*/ 1570491 w 4562162"/>
                <a:gd name="connsiteY2334" fmla="*/ 1179862 h 2832735"/>
                <a:gd name="connsiteX2335" fmla="*/ 1568520 w 4562162"/>
                <a:gd name="connsiteY2335" fmla="*/ 1175509 h 2832735"/>
                <a:gd name="connsiteX2336" fmla="*/ 1554346 w 4562162"/>
                <a:gd name="connsiteY2336" fmla="*/ 1168546 h 2832735"/>
                <a:gd name="connsiteX2337" fmla="*/ 1549794 w 4562162"/>
                <a:gd name="connsiteY2337" fmla="*/ 1168575 h 2832735"/>
                <a:gd name="connsiteX2338" fmla="*/ 1544421 w 4562162"/>
                <a:gd name="connsiteY2338" fmla="*/ 1174423 h 2832735"/>
                <a:gd name="connsiteX2339" fmla="*/ 3138116 w 4562162"/>
                <a:gd name="connsiteY2339" fmla="*/ 2272894 h 2832735"/>
                <a:gd name="connsiteX2340" fmla="*/ 3132763 w 4562162"/>
                <a:gd name="connsiteY2340" fmla="*/ 2276780 h 2832735"/>
                <a:gd name="connsiteX2341" fmla="*/ 3130601 w 4562162"/>
                <a:gd name="connsiteY2341" fmla="*/ 2279256 h 2832735"/>
                <a:gd name="connsiteX2342" fmla="*/ 3131953 w 4562162"/>
                <a:gd name="connsiteY2342" fmla="*/ 2279723 h 2832735"/>
                <a:gd name="connsiteX2343" fmla="*/ 3135630 w 4562162"/>
                <a:gd name="connsiteY2343" fmla="*/ 2279047 h 2832735"/>
                <a:gd name="connsiteX2344" fmla="*/ 3137421 w 4562162"/>
                <a:gd name="connsiteY2344" fmla="*/ 2280742 h 2832735"/>
                <a:gd name="connsiteX2345" fmla="*/ 3139716 w 4562162"/>
                <a:gd name="connsiteY2345" fmla="*/ 2280619 h 2832735"/>
                <a:gd name="connsiteX2346" fmla="*/ 3143012 w 4562162"/>
                <a:gd name="connsiteY2346" fmla="*/ 2272541 h 2832735"/>
                <a:gd name="connsiteX2347" fmla="*/ 3142412 w 4562162"/>
                <a:gd name="connsiteY2347" fmla="*/ 2272198 h 2832735"/>
                <a:gd name="connsiteX2348" fmla="*/ 3140316 w 4562162"/>
                <a:gd name="connsiteY2348" fmla="*/ 2272951 h 2832735"/>
                <a:gd name="connsiteX2349" fmla="*/ 3138116 w 4562162"/>
                <a:gd name="connsiteY2349" fmla="*/ 2272894 h 2832735"/>
                <a:gd name="connsiteX2350" fmla="*/ 3165796 w 4562162"/>
                <a:gd name="connsiteY2350" fmla="*/ 2274722 h 2832735"/>
                <a:gd name="connsiteX2351" fmla="*/ 3163376 w 4562162"/>
                <a:gd name="connsiteY2351" fmla="*/ 2272894 h 2832735"/>
                <a:gd name="connsiteX2352" fmla="*/ 3162566 w 4562162"/>
                <a:gd name="connsiteY2352" fmla="*/ 2272084 h 2832735"/>
                <a:gd name="connsiteX2353" fmla="*/ 3153661 w 4562162"/>
                <a:gd name="connsiteY2353" fmla="*/ 2268026 h 2832735"/>
                <a:gd name="connsiteX2354" fmla="*/ 3152756 w 4562162"/>
                <a:gd name="connsiteY2354" fmla="*/ 2269617 h 2832735"/>
                <a:gd name="connsiteX2355" fmla="*/ 3149870 w 4562162"/>
                <a:gd name="connsiteY2355" fmla="*/ 2276475 h 2832735"/>
                <a:gd name="connsiteX2356" fmla="*/ 3148498 w 4562162"/>
                <a:gd name="connsiteY2356" fmla="*/ 2277189 h 2832735"/>
                <a:gd name="connsiteX2357" fmla="*/ 3145574 w 4562162"/>
                <a:gd name="connsiteY2357" fmla="*/ 2282285 h 2832735"/>
                <a:gd name="connsiteX2358" fmla="*/ 3144441 w 4562162"/>
                <a:gd name="connsiteY2358" fmla="*/ 2286943 h 2832735"/>
                <a:gd name="connsiteX2359" fmla="*/ 3145593 w 4562162"/>
                <a:gd name="connsiteY2359" fmla="*/ 2286857 h 2832735"/>
                <a:gd name="connsiteX2360" fmla="*/ 3150575 w 4562162"/>
                <a:gd name="connsiteY2360" fmla="*/ 2283104 h 2832735"/>
                <a:gd name="connsiteX2361" fmla="*/ 3152261 w 4562162"/>
                <a:gd name="connsiteY2361" fmla="*/ 2285305 h 2832735"/>
                <a:gd name="connsiteX2362" fmla="*/ 3155889 w 4562162"/>
                <a:gd name="connsiteY2362" fmla="*/ 2293277 h 2832735"/>
                <a:gd name="connsiteX2363" fmla="*/ 3157499 w 4562162"/>
                <a:gd name="connsiteY2363" fmla="*/ 2292820 h 2832735"/>
                <a:gd name="connsiteX2364" fmla="*/ 3159338 w 4562162"/>
                <a:gd name="connsiteY2364" fmla="*/ 2291267 h 2832735"/>
                <a:gd name="connsiteX2365" fmla="*/ 3161471 w 4562162"/>
                <a:gd name="connsiteY2365" fmla="*/ 2288839 h 2832735"/>
                <a:gd name="connsiteX2366" fmla="*/ 3163862 w 4562162"/>
                <a:gd name="connsiteY2366" fmla="*/ 2287019 h 2832735"/>
                <a:gd name="connsiteX2367" fmla="*/ 3164710 w 4562162"/>
                <a:gd name="connsiteY2367" fmla="*/ 2285553 h 2832735"/>
                <a:gd name="connsiteX2368" fmla="*/ 3165386 w 4562162"/>
                <a:gd name="connsiteY2368" fmla="*/ 2281838 h 2832735"/>
                <a:gd name="connsiteX2369" fmla="*/ 3167529 w 4562162"/>
                <a:gd name="connsiteY2369" fmla="*/ 2277656 h 2832735"/>
                <a:gd name="connsiteX2370" fmla="*/ 3170463 w 4562162"/>
                <a:gd name="connsiteY2370" fmla="*/ 2275675 h 2832735"/>
                <a:gd name="connsiteX2371" fmla="*/ 3169549 w 4562162"/>
                <a:gd name="connsiteY2371" fmla="*/ 2274437 h 2832735"/>
                <a:gd name="connsiteX2372" fmla="*/ 3165796 w 4562162"/>
                <a:gd name="connsiteY2372" fmla="*/ 2274722 h 2832735"/>
                <a:gd name="connsiteX2373" fmla="*/ 4560960 w 4562162"/>
                <a:gd name="connsiteY2373" fmla="*/ 1664818 h 2832735"/>
                <a:gd name="connsiteX2374" fmla="*/ 4557988 w 4562162"/>
                <a:gd name="connsiteY2374" fmla="*/ 1663475 h 2832735"/>
                <a:gd name="connsiteX2375" fmla="*/ 4548492 w 4562162"/>
                <a:gd name="connsiteY2375" fmla="*/ 1663094 h 2832735"/>
                <a:gd name="connsiteX2376" fmla="*/ 4549882 w 4562162"/>
                <a:gd name="connsiteY2376" fmla="*/ 1660979 h 2832735"/>
                <a:gd name="connsiteX2377" fmla="*/ 4549349 w 4562162"/>
                <a:gd name="connsiteY2377" fmla="*/ 1658645 h 2832735"/>
                <a:gd name="connsiteX2378" fmla="*/ 4548406 w 4562162"/>
                <a:gd name="connsiteY2378" fmla="*/ 1656293 h 2832735"/>
                <a:gd name="connsiteX2379" fmla="*/ 4546958 w 4562162"/>
                <a:gd name="connsiteY2379" fmla="*/ 1654816 h 2832735"/>
                <a:gd name="connsiteX2380" fmla="*/ 4545358 w 4562162"/>
                <a:gd name="connsiteY2380" fmla="*/ 1654559 h 2832735"/>
                <a:gd name="connsiteX2381" fmla="*/ 4542091 w 4562162"/>
                <a:gd name="connsiteY2381" fmla="*/ 1655874 h 2832735"/>
                <a:gd name="connsiteX2382" fmla="*/ 4538843 w 4562162"/>
                <a:gd name="connsiteY2382" fmla="*/ 1657807 h 2832735"/>
                <a:gd name="connsiteX2383" fmla="*/ 4540491 w 4562162"/>
                <a:gd name="connsiteY2383" fmla="*/ 1655016 h 2832735"/>
                <a:gd name="connsiteX2384" fmla="*/ 4542358 w 4562162"/>
                <a:gd name="connsiteY2384" fmla="*/ 1653073 h 2832735"/>
                <a:gd name="connsiteX2385" fmla="*/ 4541377 w 4562162"/>
                <a:gd name="connsiteY2385" fmla="*/ 1651511 h 2832735"/>
                <a:gd name="connsiteX2386" fmla="*/ 4540148 w 4562162"/>
                <a:gd name="connsiteY2386" fmla="*/ 1650606 h 2832735"/>
                <a:gd name="connsiteX2387" fmla="*/ 4530223 w 4562162"/>
                <a:gd name="connsiteY2387" fmla="*/ 1639081 h 2832735"/>
                <a:gd name="connsiteX2388" fmla="*/ 4524279 w 4562162"/>
                <a:gd name="connsiteY2388" fmla="*/ 1634852 h 2832735"/>
                <a:gd name="connsiteX2389" fmla="*/ 4518631 w 4562162"/>
                <a:gd name="connsiteY2389" fmla="*/ 1629194 h 2832735"/>
                <a:gd name="connsiteX2390" fmla="*/ 4513040 w 4562162"/>
                <a:gd name="connsiteY2390" fmla="*/ 1619593 h 2832735"/>
                <a:gd name="connsiteX2391" fmla="*/ 4506991 w 4562162"/>
                <a:gd name="connsiteY2391" fmla="*/ 1611906 h 2832735"/>
                <a:gd name="connsiteX2392" fmla="*/ 4500686 w 4562162"/>
                <a:gd name="connsiteY2392" fmla="*/ 1609068 h 2832735"/>
                <a:gd name="connsiteX2393" fmla="*/ 4494209 w 4562162"/>
                <a:gd name="connsiteY2393" fmla="*/ 1609601 h 2832735"/>
                <a:gd name="connsiteX2394" fmla="*/ 4489570 w 4562162"/>
                <a:gd name="connsiteY2394" fmla="*/ 1607811 h 2832735"/>
                <a:gd name="connsiteX2395" fmla="*/ 4484932 w 4562162"/>
                <a:gd name="connsiteY2395" fmla="*/ 1605410 h 2832735"/>
                <a:gd name="connsiteX2396" fmla="*/ 4474597 w 4562162"/>
                <a:gd name="connsiteY2396" fmla="*/ 1602800 h 2832735"/>
                <a:gd name="connsiteX2397" fmla="*/ 4474759 w 4562162"/>
                <a:gd name="connsiteY2397" fmla="*/ 1604924 h 2832735"/>
                <a:gd name="connsiteX2398" fmla="*/ 4485960 w 4562162"/>
                <a:gd name="connsiteY2398" fmla="*/ 1608763 h 2832735"/>
                <a:gd name="connsiteX2399" fmla="*/ 4487637 w 4562162"/>
                <a:gd name="connsiteY2399" fmla="*/ 1610487 h 2832735"/>
                <a:gd name="connsiteX2400" fmla="*/ 4486855 w 4562162"/>
                <a:gd name="connsiteY2400" fmla="*/ 1611982 h 2832735"/>
                <a:gd name="connsiteX2401" fmla="*/ 4484417 w 4562162"/>
                <a:gd name="connsiteY2401" fmla="*/ 1612364 h 2832735"/>
                <a:gd name="connsiteX2402" fmla="*/ 4475807 w 4562162"/>
                <a:gd name="connsiteY2402" fmla="*/ 1611201 h 2832735"/>
                <a:gd name="connsiteX2403" fmla="*/ 4473245 w 4562162"/>
                <a:gd name="connsiteY2403" fmla="*/ 1610258 h 2832735"/>
                <a:gd name="connsiteX2404" fmla="*/ 4470883 w 4562162"/>
                <a:gd name="connsiteY2404" fmla="*/ 1607315 h 2832735"/>
                <a:gd name="connsiteX2405" fmla="*/ 4469644 w 4562162"/>
                <a:gd name="connsiteY2405" fmla="*/ 1607687 h 2832735"/>
                <a:gd name="connsiteX2406" fmla="*/ 4468701 w 4562162"/>
                <a:gd name="connsiteY2406" fmla="*/ 1609401 h 2832735"/>
                <a:gd name="connsiteX2407" fmla="*/ 4469025 w 4562162"/>
                <a:gd name="connsiteY2407" fmla="*/ 1613306 h 2832735"/>
                <a:gd name="connsiteX2408" fmla="*/ 4470111 w 4562162"/>
                <a:gd name="connsiteY2408" fmla="*/ 1616478 h 2832735"/>
                <a:gd name="connsiteX2409" fmla="*/ 4467882 w 4562162"/>
                <a:gd name="connsiteY2409" fmla="*/ 1618145 h 2832735"/>
                <a:gd name="connsiteX2410" fmla="*/ 4465520 w 4562162"/>
                <a:gd name="connsiteY2410" fmla="*/ 1617374 h 2832735"/>
                <a:gd name="connsiteX2411" fmla="*/ 4465635 w 4562162"/>
                <a:gd name="connsiteY2411" fmla="*/ 1613440 h 2832735"/>
                <a:gd name="connsiteX2412" fmla="*/ 4466158 w 4562162"/>
                <a:gd name="connsiteY2412" fmla="*/ 1610335 h 2832735"/>
                <a:gd name="connsiteX2413" fmla="*/ 4468816 w 4562162"/>
                <a:gd name="connsiteY2413" fmla="*/ 1604848 h 2832735"/>
                <a:gd name="connsiteX2414" fmla="*/ 4470321 w 4562162"/>
                <a:gd name="connsiteY2414" fmla="*/ 1603677 h 2832735"/>
                <a:gd name="connsiteX2415" fmla="*/ 4470578 w 4562162"/>
                <a:gd name="connsiteY2415" fmla="*/ 1602515 h 2832735"/>
                <a:gd name="connsiteX2416" fmla="*/ 4461596 w 4562162"/>
                <a:gd name="connsiteY2416" fmla="*/ 1600038 h 2832735"/>
                <a:gd name="connsiteX2417" fmla="*/ 4459119 w 4562162"/>
                <a:gd name="connsiteY2417" fmla="*/ 1598143 h 2832735"/>
                <a:gd name="connsiteX2418" fmla="*/ 4456633 w 4562162"/>
                <a:gd name="connsiteY2418" fmla="*/ 1597314 h 2832735"/>
                <a:gd name="connsiteX2419" fmla="*/ 4451166 w 4562162"/>
                <a:gd name="connsiteY2419" fmla="*/ 1599943 h 2832735"/>
                <a:gd name="connsiteX2420" fmla="*/ 4436107 w 4562162"/>
                <a:gd name="connsiteY2420" fmla="*/ 1600172 h 2832735"/>
                <a:gd name="connsiteX2421" fmla="*/ 4433364 w 4562162"/>
                <a:gd name="connsiteY2421" fmla="*/ 1601029 h 2832735"/>
                <a:gd name="connsiteX2422" fmla="*/ 4433249 w 4562162"/>
                <a:gd name="connsiteY2422" fmla="*/ 1602924 h 2832735"/>
                <a:gd name="connsiteX2423" fmla="*/ 4434202 w 4562162"/>
                <a:gd name="connsiteY2423" fmla="*/ 1603877 h 2832735"/>
                <a:gd name="connsiteX2424" fmla="*/ 4436554 w 4562162"/>
                <a:gd name="connsiteY2424" fmla="*/ 1604658 h 2832735"/>
                <a:gd name="connsiteX2425" fmla="*/ 4438936 w 4562162"/>
                <a:gd name="connsiteY2425" fmla="*/ 1604515 h 2832735"/>
                <a:gd name="connsiteX2426" fmla="*/ 4440489 w 4562162"/>
                <a:gd name="connsiteY2426" fmla="*/ 1607125 h 2832735"/>
                <a:gd name="connsiteX2427" fmla="*/ 4443946 w 4562162"/>
                <a:gd name="connsiteY2427" fmla="*/ 1608458 h 2832735"/>
                <a:gd name="connsiteX2428" fmla="*/ 4445756 w 4562162"/>
                <a:gd name="connsiteY2428" fmla="*/ 1611125 h 2832735"/>
                <a:gd name="connsiteX2429" fmla="*/ 4446965 w 4562162"/>
                <a:gd name="connsiteY2429" fmla="*/ 1615716 h 2832735"/>
                <a:gd name="connsiteX2430" fmla="*/ 4447565 w 4562162"/>
                <a:gd name="connsiteY2430" fmla="*/ 1618983 h 2832735"/>
                <a:gd name="connsiteX2431" fmla="*/ 4447918 w 4562162"/>
                <a:gd name="connsiteY2431" fmla="*/ 1622298 h 2832735"/>
                <a:gd name="connsiteX2432" fmla="*/ 4446451 w 4562162"/>
                <a:gd name="connsiteY2432" fmla="*/ 1628299 h 2832735"/>
                <a:gd name="connsiteX2433" fmla="*/ 4444337 w 4562162"/>
                <a:gd name="connsiteY2433" fmla="*/ 1630804 h 2832735"/>
                <a:gd name="connsiteX2434" fmla="*/ 4441879 w 4562162"/>
                <a:gd name="connsiteY2434" fmla="*/ 1632195 h 2832735"/>
                <a:gd name="connsiteX2435" fmla="*/ 4442822 w 4562162"/>
                <a:gd name="connsiteY2435" fmla="*/ 1635633 h 2832735"/>
                <a:gd name="connsiteX2436" fmla="*/ 4445346 w 4562162"/>
                <a:gd name="connsiteY2436" fmla="*/ 1638319 h 2832735"/>
                <a:gd name="connsiteX2437" fmla="*/ 4450185 w 4562162"/>
                <a:gd name="connsiteY2437" fmla="*/ 1639586 h 2832735"/>
                <a:gd name="connsiteX2438" fmla="*/ 4452290 w 4562162"/>
                <a:gd name="connsiteY2438" fmla="*/ 1641824 h 2832735"/>
                <a:gd name="connsiteX2439" fmla="*/ 4454118 w 4562162"/>
                <a:gd name="connsiteY2439" fmla="*/ 1645415 h 2832735"/>
                <a:gd name="connsiteX2440" fmla="*/ 4452566 w 4562162"/>
                <a:gd name="connsiteY2440" fmla="*/ 1649987 h 2832735"/>
                <a:gd name="connsiteX2441" fmla="*/ 4450756 w 4562162"/>
                <a:gd name="connsiteY2441" fmla="*/ 1653692 h 2832735"/>
                <a:gd name="connsiteX2442" fmla="*/ 4449271 w 4562162"/>
                <a:gd name="connsiteY2442" fmla="*/ 1655264 h 2832735"/>
                <a:gd name="connsiteX2443" fmla="*/ 4448232 w 4562162"/>
                <a:gd name="connsiteY2443" fmla="*/ 1657988 h 2832735"/>
                <a:gd name="connsiteX2444" fmla="*/ 4447404 w 4562162"/>
                <a:gd name="connsiteY2444" fmla="*/ 1659055 h 2832735"/>
                <a:gd name="connsiteX2445" fmla="*/ 4446346 w 4562162"/>
                <a:gd name="connsiteY2445" fmla="*/ 1659055 h 2832735"/>
                <a:gd name="connsiteX2446" fmla="*/ 4447613 w 4562162"/>
                <a:gd name="connsiteY2446" fmla="*/ 1648901 h 2832735"/>
                <a:gd name="connsiteX2447" fmla="*/ 4445822 w 4562162"/>
                <a:gd name="connsiteY2447" fmla="*/ 1642853 h 2832735"/>
                <a:gd name="connsiteX2448" fmla="*/ 4442574 w 4562162"/>
                <a:gd name="connsiteY2448" fmla="*/ 1644244 h 2832735"/>
                <a:gd name="connsiteX2449" fmla="*/ 4441212 w 4562162"/>
                <a:gd name="connsiteY2449" fmla="*/ 1645834 h 2832735"/>
                <a:gd name="connsiteX2450" fmla="*/ 4438288 w 4562162"/>
                <a:gd name="connsiteY2450" fmla="*/ 1651178 h 2832735"/>
                <a:gd name="connsiteX2451" fmla="*/ 4437545 w 4562162"/>
                <a:gd name="connsiteY2451" fmla="*/ 1651454 h 2832735"/>
                <a:gd name="connsiteX2452" fmla="*/ 4436888 w 4562162"/>
                <a:gd name="connsiteY2452" fmla="*/ 1649606 h 2832735"/>
                <a:gd name="connsiteX2453" fmla="*/ 4435945 w 4562162"/>
                <a:gd name="connsiteY2453" fmla="*/ 1645739 h 2832735"/>
                <a:gd name="connsiteX2454" fmla="*/ 4435307 w 4562162"/>
                <a:gd name="connsiteY2454" fmla="*/ 1641577 h 2832735"/>
                <a:gd name="connsiteX2455" fmla="*/ 4434621 w 4562162"/>
                <a:gd name="connsiteY2455" fmla="*/ 1638510 h 2832735"/>
                <a:gd name="connsiteX2456" fmla="*/ 4431706 w 4562162"/>
                <a:gd name="connsiteY2456" fmla="*/ 1635319 h 2832735"/>
                <a:gd name="connsiteX2457" fmla="*/ 4430040 w 4562162"/>
                <a:gd name="connsiteY2457" fmla="*/ 1634109 h 2832735"/>
                <a:gd name="connsiteX2458" fmla="*/ 4424972 w 4562162"/>
                <a:gd name="connsiteY2458" fmla="*/ 1633461 h 2832735"/>
                <a:gd name="connsiteX2459" fmla="*/ 4423353 w 4562162"/>
                <a:gd name="connsiteY2459" fmla="*/ 1632785 h 2832735"/>
                <a:gd name="connsiteX2460" fmla="*/ 4424820 w 4562162"/>
                <a:gd name="connsiteY2460" fmla="*/ 1625927 h 2832735"/>
                <a:gd name="connsiteX2461" fmla="*/ 4427458 w 4562162"/>
                <a:gd name="connsiteY2461" fmla="*/ 1621908 h 2832735"/>
                <a:gd name="connsiteX2462" fmla="*/ 4427125 w 4562162"/>
                <a:gd name="connsiteY2462" fmla="*/ 1612916 h 2832735"/>
                <a:gd name="connsiteX2463" fmla="*/ 4425925 w 4562162"/>
                <a:gd name="connsiteY2463" fmla="*/ 1609877 h 2832735"/>
                <a:gd name="connsiteX2464" fmla="*/ 4424420 w 4562162"/>
                <a:gd name="connsiteY2464" fmla="*/ 1607220 h 2832735"/>
                <a:gd name="connsiteX2465" fmla="*/ 4423001 w 4562162"/>
                <a:gd name="connsiteY2465" fmla="*/ 1600867 h 2832735"/>
                <a:gd name="connsiteX2466" fmla="*/ 4423201 w 4562162"/>
                <a:gd name="connsiteY2466" fmla="*/ 1593275 h 2832735"/>
                <a:gd name="connsiteX2467" fmla="*/ 4424820 w 4562162"/>
                <a:gd name="connsiteY2467" fmla="*/ 1588780 h 2832735"/>
                <a:gd name="connsiteX2468" fmla="*/ 4425363 w 4562162"/>
                <a:gd name="connsiteY2468" fmla="*/ 1583217 h 2832735"/>
                <a:gd name="connsiteX2469" fmla="*/ 4423544 w 4562162"/>
                <a:gd name="connsiteY2469" fmla="*/ 1579140 h 2832735"/>
                <a:gd name="connsiteX2470" fmla="*/ 4421286 w 4562162"/>
                <a:gd name="connsiteY2470" fmla="*/ 1577064 h 2832735"/>
                <a:gd name="connsiteX2471" fmla="*/ 4419600 w 4562162"/>
                <a:gd name="connsiteY2471" fmla="*/ 1578740 h 2832735"/>
                <a:gd name="connsiteX2472" fmla="*/ 4418067 w 4562162"/>
                <a:gd name="connsiteY2472" fmla="*/ 1581274 h 2832735"/>
                <a:gd name="connsiteX2473" fmla="*/ 4417209 w 4562162"/>
                <a:gd name="connsiteY2473" fmla="*/ 1582074 h 2832735"/>
                <a:gd name="connsiteX2474" fmla="*/ 4411332 w 4562162"/>
                <a:gd name="connsiteY2474" fmla="*/ 1582626 h 2832735"/>
                <a:gd name="connsiteX2475" fmla="*/ 4415133 w 4562162"/>
                <a:gd name="connsiteY2475" fmla="*/ 1576426 h 2832735"/>
                <a:gd name="connsiteX2476" fmla="*/ 4414942 w 4562162"/>
                <a:gd name="connsiteY2476" fmla="*/ 1571234 h 2832735"/>
                <a:gd name="connsiteX2477" fmla="*/ 4414238 w 4562162"/>
                <a:gd name="connsiteY2477" fmla="*/ 1568063 h 2832735"/>
                <a:gd name="connsiteX2478" fmla="*/ 4413066 w 4562162"/>
                <a:gd name="connsiteY2478" fmla="*/ 1565577 h 2832735"/>
                <a:gd name="connsiteX2479" fmla="*/ 4412113 w 4562162"/>
                <a:gd name="connsiteY2479" fmla="*/ 1560233 h 2832735"/>
                <a:gd name="connsiteX2480" fmla="*/ 4370356 w 4562162"/>
                <a:gd name="connsiteY2480" fmla="*/ 1528924 h 2832735"/>
                <a:gd name="connsiteX2481" fmla="*/ 4363289 w 4562162"/>
                <a:gd name="connsiteY2481" fmla="*/ 1524943 h 2832735"/>
                <a:gd name="connsiteX2482" fmla="*/ 4359926 w 4562162"/>
                <a:gd name="connsiteY2482" fmla="*/ 1521505 h 2832735"/>
                <a:gd name="connsiteX2483" fmla="*/ 4356973 w 4562162"/>
                <a:gd name="connsiteY2483" fmla="*/ 1519876 h 2832735"/>
                <a:gd name="connsiteX2484" fmla="*/ 4353954 w 4562162"/>
                <a:gd name="connsiteY2484" fmla="*/ 1520476 h 2832735"/>
                <a:gd name="connsiteX2485" fmla="*/ 4352125 w 4562162"/>
                <a:gd name="connsiteY2485" fmla="*/ 1521381 h 2832735"/>
                <a:gd name="connsiteX2486" fmla="*/ 4350782 w 4562162"/>
                <a:gd name="connsiteY2486" fmla="*/ 1520161 h 2832735"/>
                <a:gd name="connsiteX2487" fmla="*/ 4352020 w 4562162"/>
                <a:gd name="connsiteY2487" fmla="*/ 1517285 h 2832735"/>
                <a:gd name="connsiteX2488" fmla="*/ 4353782 w 4562162"/>
                <a:gd name="connsiteY2488" fmla="*/ 1516323 h 2832735"/>
                <a:gd name="connsiteX2489" fmla="*/ 4349610 w 4562162"/>
                <a:gd name="connsiteY2489" fmla="*/ 1511379 h 2832735"/>
                <a:gd name="connsiteX2490" fmla="*/ 4334466 w 4562162"/>
                <a:gd name="connsiteY2490" fmla="*/ 1498387 h 2832735"/>
                <a:gd name="connsiteX2491" fmla="*/ 4331170 w 4562162"/>
                <a:gd name="connsiteY2491" fmla="*/ 1496616 h 2832735"/>
                <a:gd name="connsiteX2492" fmla="*/ 4333532 w 4562162"/>
                <a:gd name="connsiteY2492" fmla="*/ 1500054 h 2832735"/>
                <a:gd name="connsiteX2493" fmla="*/ 4344839 w 4562162"/>
                <a:gd name="connsiteY2493" fmla="*/ 1510256 h 2832735"/>
                <a:gd name="connsiteX2494" fmla="*/ 4346581 w 4562162"/>
                <a:gd name="connsiteY2494" fmla="*/ 1513170 h 2832735"/>
                <a:gd name="connsiteX2495" fmla="*/ 4343219 w 4562162"/>
                <a:gd name="connsiteY2495" fmla="*/ 1516885 h 2832735"/>
                <a:gd name="connsiteX2496" fmla="*/ 4339647 w 4562162"/>
                <a:gd name="connsiteY2496" fmla="*/ 1518447 h 2832735"/>
                <a:gd name="connsiteX2497" fmla="*/ 4340638 w 4562162"/>
                <a:gd name="connsiteY2497" fmla="*/ 1514275 h 2832735"/>
                <a:gd name="connsiteX2498" fmla="*/ 4339838 w 4562162"/>
                <a:gd name="connsiteY2498" fmla="*/ 1509513 h 2832735"/>
                <a:gd name="connsiteX2499" fmla="*/ 4338533 w 4562162"/>
                <a:gd name="connsiteY2499" fmla="*/ 1506874 h 2832735"/>
                <a:gd name="connsiteX2500" fmla="*/ 4334599 w 4562162"/>
                <a:gd name="connsiteY2500" fmla="*/ 1503826 h 2832735"/>
                <a:gd name="connsiteX2501" fmla="*/ 4328465 w 4562162"/>
                <a:gd name="connsiteY2501" fmla="*/ 1501273 h 2832735"/>
                <a:gd name="connsiteX2502" fmla="*/ 4322617 w 4562162"/>
                <a:gd name="connsiteY2502" fmla="*/ 1498044 h 2832735"/>
                <a:gd name="connsiteX2503" fmla="*/ 4321445 w 4562162"/>
                <a:gd name="connsiteY2503" fmla="*/ 1494606 h 2832735"/>
                <a:gd name="connsiteX2504" fmla="*/ 4321045 w 4562162"/>
                <a:gd name="connsiteY2504" fmla="*/ 1489662 h 2832735"/>
                <a:gd name="connsiteX2505" fmla="*/ 4324731 w 4562162"/>
                <a:gd name="connsiteY2505" fmla="*/ 1493863 h 2832735"/>
                <a:gd name="connsiteX2506" fmla="*/ 4326741 w 4562162"/>
                <a:gd name="connsiteY2506" fmla="*/ 1495139 h 2832735"/>
                <a:gd name="connsiteX2507" fmla="*/ 4322712 w 4562162"/>
                <a:gd name="connsiteY2507" fmla="*/ 1488586 h 2832735"/>
                <a:gd name="connsiteX2508" fmla="*/ 4317768 w 4562162"/>
                <a:gd name="connsiteY2508" fmla="*/ 1482776 h 2832735"/>
                <a:gd name="connsiteX2509" fmla="*/ 4306967 w 4562162"/>
                <a:gd name="connsiteY2509" fmla="*/ 1477556 h 2832735"/>
                <a:gd name="connsiteX2510" fmla="*/ 4304919 w 4562162"/>
                <a:gd name="connsiteY2510" fmla="*/ 1475499 h 2832735"/>
                <a:gd name="connsiteX2511" fmla="*/ 4301852 w 4562162"/>
                <a:gd name="connsiteY2511" fmla="*/ 1471098 h 2832735"/>
                <a:gd name="connsiteX2512" fmla="*/ 4300680 w 4562162"/>
                <a:gd name="connsiteY2512" fmla="*/ 1470746 h 2832735"/>
                <a:gd name="connsiteX2513" fmla="*/ 4298518 w 4562162"/>
                <a:gd name="connsiteY2513" fmla="*/ 1471536 h 2832735"/>
                <a:gd name="connsiteX2514" fmla="*/ 4293089 w 4562162"/>
                <a:gd name="connsiteY2514" fmla="*/ 1469012 h 2832735"/>
                <a:gd name="connsiteX2515" fmla="*/ 4287707 w 4562162"/>
                <a:gd name="connsiteY2515" fmla="*/ 1465812 h 2832735"/>
                <a:gd name="connsiteX2516" fmla="*/ 4284183 w 4562162"/>
                <a:gd name="connsiteY2516" fmla="*/ 1463631 h 2832735"/>
                <a:gd name="connsiteX2517" fmla="*/ 4268267 w 4562162"/>
                <a:gd name="connsiteY2517" fmla="*/ 1445105 h 2832735"/>
                <a:gd name="connsiteX2518" fmla="*/ 4259657 w 4562162"/>
                <a:gd name="connsiteY2518" fmla="*/ 1442371 h 2832735"/>
                <a:gd name="connsiteX2519" fmla="*/ 4258980 w 4562162"/>
                <a:gd name="connsiteY2519" fmla="*/ 1440094 h 2832735"/>
                <a:gd name="connsiteX2520" fmla="*/ 4258494 w 4562162"/>
                <a:gd name="connsiteY2520" fmla="*/ 1437361 h 2832735"/>
                <a:gd name="connsiteX2521" fmla="*/ 4256922 w 4562162"/>
                <a:gd name="connsiteY2521" fmla="*/ 1435456 h 2832735"/>
                <a:gd name="connsiteX2522" fmla="*/ 4246083 w 4562162"/>
                <a:gd name="connsiteY2522" fmla="*/ 1430455 h 2832735"/>
                <a:gd name="connsiteX2523" fmla="*/ 4232472 w 4562162"/>
                <a:gd name="connsiteY2523" fmla="*/ 1427207 h 2832735"/>
                <a:gd name="connsiteX2524" fmla="*/ 4218051 w 4562162"/>
                <a:gd name="connsiteY2524" fmla="*/ 1418339 h 2832735"/>
                <a:gd name="connsiteX2525" fmla="*/ 4205488 w 4562162"/>
                <a:gd name="connsiteY2525" fmla="*/ 1415701 h 2832735"/>
                <a:gd name="connsiteX2526" fmla="*/ 4191752 w 4562162"/>
                <a:gd name="connsiteY2526" fmla="*/ 1406262 h 2832735"/>
                <a:gd name="connsiteX2527" fmla="*/ 4183656 w 4562162"/>
                <a:gd name="connsiteY2527" fmla="*/ 1399156 h 2832735"/>
                <a:gd name="connsiteX2528" fmla="*/ 4178684 w 4562162"/>
                <a:gd name="connsiteY2528" fmla="*/ 1396432 h 2832735"/>
                <a:gd name="connsiteX2529" fmla="*/ 4174131 w 4562162"/>
                <a:gd name="connsiteY2529" fmla="*/ 1395746 h 2832735"/>
                <a:gd name="connsiteX2530" fmla="*/ 4161949 w 4562162"/>
                <a:gd name="connsiteY2530" fmla="*/ 1399165 h 2832735"/>
                <a:gd name="connsiteX2531" fmla="*/ 4148318 w 4562162"/>
                <a:gd name="connsiteY2531" fmla="*/ 1399508 h 2832735"/>
                <a:gd name="connsiteX2532" fmla="*/ 4135850 w 4562162"/>
                <a:gd name="connsiteY2532" fmla="*/ 1397499 h 2832735"/>
                <a:gd name="connsiteX2533" fmla="*/ 4125925 w 4562162"/>
                <a:gd name="connsiteY2533" fmla="*/ 1398080 h 2832735"/>
                <a:gd name="connsiteX2534" fmla="*/ 4120182 w 4562162"/>
                <a:gd name="connsiteY2534" fmla="*/ 1396756 h 2832735"/>
                <a:gd name="connsiteX2535" fmla="*/ 4112304 w 4562162"/>
                <a:gd name="connsiteY2535" fmla="*/ 1392422 h 2832735"/>
                <a:gd name="connsiteX2536" fmla="*/ 4110028 w 4562162"/>
                <a:gd name="connsiteY2536" fmla="*/ 1394203 h 2832735"/>
                <a:gd name="connsiteX2537" fmla="*/ 4107989 w 4562162"/>
                <a:gd name="connsiteY2537" fmla="*/ 1401994 h 2832735"/>
                <a:gd name="connsiteX2538" fmla="*/ 4102084 w 4562162"/>
                <a:gd name="connsiteY2538" fmla="*/ 1398813 h 2832735"/>
                <a:gd name="connsiteX2539" fmla="*/ 4097093 w 4562162"/>
                <a:gd name="connsiteY2539" fmla="*/ 1394555 h 2832735"/>
                <a:gd name="connsiteX2540" fmla="*/ 4088816 w 4562162"/>
                <a:gd name="connsiteY2540" fmla="*/ 1390774 h 2832735"/>
                <a:gd name="connsiteX2541" fmla="*/ 4073071 w 4562162"/>
                <a:gd name="connsiteY2541" fmla="*/ 1388278 h 2832735"/>
                <a:gd name="connsiteX2542" fmla="*/ 4053726 w 4562162"/>
                <a:gd name="connsiteY2542" fmla="*/ 1382344 h 2832735"/>
                <a:gd name="connsiteX2543" fmla="*/ 4043600 w 4562162"/>
                <a:gd name="connsiteY2543" fmla="*/ 1380782 h 2832735"/>
                <a:gd name="connsiteX2544" fmla="*/ 4033418 w 4562162"/>
                <a:gd name="connsiteY2544" fmla="*/ 1379877 h 2832735"/>
                <a:gd name="connsiteX2545" fmla="*/ 4034447 w 4562162"/>
                <a:gd name="connsiteY2545" fmla="*/ 1393146 h 2832735"/>
                <a:gd name="connsiteX2546" fmla="*/ 4033847 w 4562162"/>
                <a:gd name="connsiteY2546" fmla="*/ 1399470 h 2832735"/>
                <a:gd name="connsiteX2547" fmla="*/ 4030008 w 4562162"/>
                <a:gd name="connsiteY2547" fmla="*/ 1407643 h 2832735"/>
                <a:gd name="connsiteX2548" fmla="*/ 4025779 w 4562162"/>
                <a:gd name="connsiteY2548" fmla="*/ 1412862 h 2832735"/>
                <a:gd name="connsiteX2549" fmla="*/ 4024703 w 4562162"/>
                <a:gd name="connsiteY2549" fmla="*/ 1417215 h 2832735"/>
                <a:gd name="connsiteX2550" fmla="*/ 4035971 w 4562162"/>
                <a:gd name="connsiteY2550" fmla="*/ 1420530 h 2832735"/>
                <a:gd name="connsiteX2551" fmla="*/ 4039495 w 4562162"/>
                <a:gd name="connsiteY2551" fmla="*/ 1435408 h 2832735"/>
                <a:gd name="connsiteX2552" fmla="*/ 4044029 w 4562162"/>
                <a:gd name="connsiteY2552" fmla="*/ 1444838 h 2832735"/>
                <a:gd name="connsiteX2553" fmla="*/ 4047048 w 4562162"/>
                <a:gd name="connsiteY2553" fmla="*/ 1454534 h 2832735"/>
                <a:gd name="connsiteX2554" fmla="*/ 4047011 w 4562162"/>
                <a:gd name="connsiteY2554" fmla="*/ 1461230 h 2832735"/>
                <a:gd name="connsiteX2555" fmla="*/ 4034781 w 4562162"/>
                <a:gd name="connsiteY2555" fmla="*/ 1477575 h 2832735"/>
                <a:gd name="connsiteX2556" fmla="*/ 4022160 w 4562162"/>
                <a:gd name="connsiteY2556" fmla="*/ 1479547 h 2832735"/>
                <a:gd name="connsiteX2557" fmla="*/ 4009977 w 4562162"/>
                <a:gd name="connsiteY2557" fmla="*/ 1480480 h 2832735"/>
                <a:gd name="connsiteX2558" fmla="*/ 4004757 w 4562162"/>
                <a:gd name="connsiteY2558" fmla="*/ 1470593 h 2832735"/>
                <a:gd name="connsiteX2559" fmla="*/ 4001976 w 4562162"/>
                <a:gd name="connsiteY2559" fmla="*/ 1458678 h 2832735"/>
                <a:gd name="connsiteX2560" fmla="*/ 3992242 w 4562162"/>
                <a:gd name="connsiteY2560" fmla="*/ 1452401 h 2832735"/>
                <a:gd name="connsiteX2561" fmla="*/ 3982659 w 4562162"/>
                <a:gd name="connsiteY2561" fmla="*/ 1447505 h 2832735"/>
                <a:gd name="connsiteX2562" fmla="*/ 3978259 w 4562162"/>
                <a:gd name="connsiteY2562" fmla="*/ 1446667 h 2832735"/>
                <a:gd name="connsiteX2563" fmla="*/ 3975049 w 4562162"/>
                <a:gd name="connsiteY2563" fmla="*/ 1444257 h 2832735"/>
                <a:gd name="connsiteX2564" fmla="*/ 3973097 w 4562162"/>
                <a:gd name="connsiteY2564" fmla="*/ 1430960 h 2832735"/>
                <a:gd name="connsiteX2565" fmla="*/ 3970954 w 4562162"/>
                <a:gd name="connsiteY2565" fmla="*/ 1421006 h 2832735"/>
                <a:gd name="connsiteX2566" fmla="*/ 3968220 w 4562162"/>
                <a:gd name="connsiteY2566" fmla="*/ 1417311 h 2832735"/>
                <a:gd name="connsiteX2567" fmla="*/ 3965610 w 4562162"/>
                <a:gd name="connsiteY2567" fmla="*/ 1411662 h 2832735"/>
                <a:gd name="connsiteX2568" fmla="*/ 3963124 w 4562162"/>
                <a:gd name="connsiteY2568" fmla="*/ 1409424 h 2832735"/>
                <a:gd name="connsiteX2569" fmla="*/ 3956999 w 4562162"/>
                <a:gd name="connsiteY2569" fmla="*/ 1408481 h 2832735"/>
                <a:gd name="connsiteX2570" fmla="*/ 3942160 w 4562162"/>
                <a:gd name="connsiteY2570" fmla="*/ 1422759 h 2832735"/>
                <a:gd name="connsiteX2571" fmla="*/ 3937121 w 4562162"/>
                <a:gd name="connsiteY2571" fmla="*/ 1426931 h 2832735"/>
                <a:gd name="connsiteX2572" fmla="*/ 3935406 w 4562162"/>
                <a:gd name="connsiteY2572" fmla="*/ 1426950 h 2832735"/>
                <a:gd name="connsiteX2573" fmla="*/ 3912955 w 4562162"/>
                <a:gd name="connsiteY2573" fmla="*/ 1423407 h 2832735"/>
                <a:gd name="connsiteX2574" fmla="*/ 3907088 w 4562162"/>
                <a:gd name="connsiteY2574" fmla="*/ 1420463 h 2832735"/>
                <a:gd name="connsiteX2575" fmla="*/ 3873741 w 4562162"/>
                <a:gd name="connsiteY2575" fmla="*/ 1418568 h 2832735"/>
                <a:gd name="connsiteX2576" fmla="*/ 3864283 w 4562162"/>
                <a:gd name="connsiteY2576" fmla="*/ 1410100 h 2832735"/>
                <a:gd name="connsiteX2577" fmla="*/ 3858568 w 4562162"/>
                <a:gd name="connsiteY2577" fmla="*/ 1408881 h 2832735"/>
                <a:gd name="connsiteX2578" fmla="*/ 3852139 w 4562162"/>
                <a:gd name="connsiteY2578" fmla="*/ 1411453 h 2832735"/>
                <a:gd name="connsiteX2579" fmla="*/ 3846595 w 4562162"/>
                <a:gd name="connsiteY2579" fmla="*/ 1412110 h 2832735"/>
                <a:gd name="connsiteX2580" fmla="*/ 3838661 w 4562162"/>
                <a:gd name="connsiteY2580" fmla="*/ 1410453 h 2832735"/>
                <a:gd name="connsiteX2581" fmla="*/ 3831803 w 4562162"/>
                <a:gd name="connsiteY2581" fmla="*/ 1412919 h 2832735"/>
                <a:gd name="connsiteX2582" fmla="*/ 3816582 w 4562162"/>
                <a:gd name="connsiteY2582" fmla="*/ 1415501 h 2832735"/>
                <a:gd name="connsiteX2583" fmla="*/ 3810981 w 4562162"/>
                <a:gd name="connsiteY2583" fmla="*/ 1418387 h 2832735"/>
                <a:gd name="connsiteX2584" fmla="*/ 3805075 w 4562162"/>
                <a:gd name="connsiteY2584" fmla="*/ 1423473 h 2832735"/>
                <a:gd name="connsiteX2585" fmla="*/ 3794160 w 4562162"/>
                <a:gd name="connsiteY2585" fmla="*/ 1436084 h 2832735"/>
                <a:gd name="connsiteX2586" fmla="*/ 3792645 w 4562162"/>
                <a:gd name="connsiteY2586" fmla="*/ 1442095 h 2832735"/>
                <a:gd name="connsiteX2587" fmla="*/ 3792645 w 4562162"/>
                <a:gd name="connsiteY2587" fmla="*/ 1449515 h 2832735"/>
                <a:gd name="connsiteX2588" fmla="*/ 3794922 w 4562162"/>
                <a:gd name="connsiteY2588" fmla="*/ 1459840 h 2832735"/>
                <a:gd name="connsiteX2589" fmla="*/ 3794922 w 4562162"/>
                <a:gd name="connsiteY2589" fmla="*/ 1471660 h 2832735"/>
                <a:gd name="connsiteX2590" fmla="*/ 3793045 w 4562162"/>
                <a:gd name="connsiteY2590" fmla="*/ 1475765 h 2832735"/>
                <a:gd name="connsiteX2591" fmla="*/ 3789569 w 4562162"/>
                <a:gd name="connsiteY2591" fmla="*/ 1477747 h 2832735"/>
                <a:gd name="connsiteX2592" fmla="*/ 3785968 w 4562162"/>
                <a:gd name="connsiteY2592" fmla="*/ 1490205 h 2832735"/>
                <a:gd name="connsiteX2593" fmla="*/ 3782597 w 4562162"/>
                <a:gd name="connsiteY2593" fmla="*/ 1496901 h 2832735"/>
                <a:gd name="connsiteX2594" fmla="*/ 3775957 w 4562162"/>
                <a:gd name="connsiteY2594" fmla="*/ 1498664 h 2832735"/>
                <a:gd name="connsiteX2595" fmla="*/ 3779729 w 4562162"/>
                <a:gd name="connsiteY2595" fmla="*/ 1493606 h 2832735"/>
                <a:gd name="connsiteX2596" fmla="*/ 3783263 w 4562162"/>
                <a:gd name="connsiteY2596" fmla="*/ 1490215 h 2832735"/>
                <a:gd name="connsiteX2597" fmla="*/ 3788921 w 4562162"/>
                <a:gd name="connsiteY2597" fmla="*/ 1471670 h 2832735"/>
                <a:gd name="connsiteX2598" fmla="*/ 3788102 w 4562162"/>
                <a:gd name="connsiteY2598" fmla="*/ 1465936 h 2832735"/>
                <a:gd name="connsiteX2599" fmla="*/ 3783578 w 4562162"/>
                <a:gd name="connsiteY2599" fmla="*/ 1461716 h 2832735"/>
                <a:gd name="connsiteX2600" fmla="*/ 3780758 w 4562162"/>
                <a:gd name="connsiteY2600" fmla="*/ 1457287 h 2832735"/>
                <a:gd name="connsiteX2601" fmla="*/ 3779329 w 4562162"/>
                <a:gd name="connsiteY2601" fmla="*/ 1439504 h 2832735"/>
                <a:gd name="connsiteX2602" fmla="*/ 3777920 w 4562162"/>
                <a:gd name="connsiteY2602" fmla="*/ 1430084 h 2832735"/>
                <a:gd name="connsiteX2603" fmla="*/ 3777424 w 4562162"/>
                <a:gd name="connsiteY2603" fmla="*/ 1418796 h 2832735"/>
                <a:gd name="connsiteX2604" fmla="*/ 3772852 w 4562162"/>
                <a:gd name="connsiteY2604" fmla="*/ 1415044 h 2832735"/>
                <a:gd name="connsiteX2605" fmla="*/ 3756279 w 4562162"/>
                <a:gd name="connsiteY2605" fmla="*/ 1409300 h 2832735"/>
                <a:gd name="connsiteX2606" fmla="*/ 3748611 w 4562162"/>
                <a:gd name="connsiteY2606" fmla="*/ 1405042 h 2832735"/>
                <a:gd name="connsiteX2607" fmla="*/ 3745859 w 4562162"/>
                <a:gd name="connsiteY2607" fmla="*/ 1398442 h 2832735"/>
                <a:gd name="connsiteX2608" fmla="*/ 3748792 w 4562162"/>
                <a:gd name="connsiteY2608" fmla="*/ 1389117 h 2832735"/>
                <a:gd name="connsiteX2609" fmla="*/ 3748592 w 4562162"/>
                <a:gd name="connsiteY2609" fmla="*/ 1381963 h 2832735"/>
                <a:gd name="connsiteX2610" fmla="*/ 3750145 w 4562162"/>
                <a:gd name="connsiteY2610" fmla="*/ 1375896 h 2832735"/>
                <a:gd name="connsiteX2611" fmla="*/ 3752650 w 4562162"/>
                <a:gd name="connsiteY2611" fmla="*/ 1370952 h 2832735"/>
                <a:gd name="connsiteX2612" fmla="*/ 3753269 w 4562162"/>
                <a:gd name="connsiteY2612" fmla="*/ 1363971 h 2832735"/>
                <a:gd name="connsiteX2613" fmla="*/ 3751983 w 4562162"/>
                <a:gd name="connsiteY2613" fmla="*/ 1354912 h 2832735"/>
                <a:gd name="connsiteX2614" fmla="*/ 3750735 w 4562162"/>
                <a:gd name="connsiteY2614" fmla="*/ 1348331 h 2832735"/>
                <a:gd name="connsiteX2615" fmla="*/ 3747868 w 4562162"/>
                <a:gd name="connsiteY2615" fmla="*/ 1340396 h 2832735"/>
                <a:gd name="connsiteX2616" fmla="*/ 3745811 w 4562162"/>
                <a:gd name="connsiteY2616" fmla="*/ 1336796 h 2832735"/>
                <a:gd name="connsiteX2617" fmla="*/ 3735724 w 4562162"/>
                <a:gd name="connsiteY2617" fmla="*/ 1325385 h 2832735"/>
                <a:gd name="connsiteX2618" fmla="*/ 3718398 w 4562162"/>
                <a:gd name="connsiteY2618" fmla="*/ 1313631 h 2832735"/>
                <a:gd name="connsiteX2619" fmla="*/ 3700615 w 4562162"/>
                <a:gd name="connsiteY2619" fmla="*/ 1305087 h 2832735"/>
                <a:gd name="connsiteX2620" fmla="*/ 3684851 w 4562162"/>
                <a:gd name="connsiteY2620" fmla="*/ 1302182 h 2832735"/>
                <a:gd name="connsiteX2621" fmla="*/ 3664458 w 4562162"/>
                <a:gd name="connsiteY2621" fmla="*/ 1300601 h 2832735"/>
                <a:gd name="connsiteX2622" fmla="*/ 3643360 w 4562162"/>
                <a:gd name="connsiteY2622" fmla="*/ 1300458 h 2832735"/>
                <a:gd name="connsiteX2623" fmla="*/ 3635359 w 4562162"/>
                <a:gd name="connsiteY2623" fmla="*/ 1305144 h 2832735"/>
                <a:gd name="connsiteX2624" fmla="*/ 3620215 w 4562162"/>
                <a:gd name="connsiteY2624" fmla="*/ 1305506 h 2832735"/>
                <a:gd name="connsiteX2625" fmla="*/ 3603755 w 4562162"/>
                <a:gd name="connsiteY2625" fmla="*/ 1310411 h 2832735"/>
                <a:gd name="connsiteX2626" fmla="*/ 3587191 w 4562162"/>
                <a:gd name="connsiteY2626" fmla="*/ 1318136 h 2832735"/>
                <a:gd name="connsiteX2627" fmla="*/ 3578266 w 4562162"/>
                <a:gd name="connsiteY2627" fmla="*/ 1318251 h 2832735"/>
                <a:gd name="connsiteX2628" fmla="*/ 3560569 w 4562162"/>
                <a:gd name="connsiteY2628" fmla="*/ 1321756 h 2832735"/>
                <a:gd name="connsiteX2629" fmla="*/ 3552825 w 4562162"/>
                <a:gd name="connsiteY2629" fmla="*/ 1321841 h 2832735"/>
                <a:gd name="connsiteX2630" fmla="*/ 3532861 w 4562162"/>
                <a:gd name="connsiteY2630" fmla="*/ 1309754 h 2832735"/>
                <a:gd name="connsiteX2631" fmla="*/ 3539214 w 4562162"/>
                <a:gd name="connsiteY2631" fmla="*/ 1308116 h 2832735"/>
                <a:gd name="connsiteX2632" fmla="*/ 3541700 w 4562162"/>
                <a:gd name="connsiteY2632" fmla="*/ 1306401 h 2832735"/>
                <a:gd name="connsiteX2633" fmla="*/ 3532794 w 4562162"/>
                <a:gd name="connsiteY2633" fmla="*/ 1290342 h 2832735"/>
                <a:gd name="connsiteX2634" fmla="*/ 3528050 w 4562162"/>
                <a:gd name="connsiteY2634" fmla="*/ 1284589 h 2832735"/>
                <a:gd name="connsiteX2635" fmla="*/ 3516363 w 4562162"/>
                <a:gd name="connsiteY2635" fmla="*/ 1277350 h 2832735"/>
                <a:gd name="connsiteX2636" fmla="*/ 3511620 w 4562162"/>
                <a:gd name="connsiteY2636" fmla="*/ 1276788 h 2832735"/>
                <a:gd name="connsiteX2637" fmla="*/ 3507715 w 4562162"/>
                <a:gd name="connsiteY2637" fmla="*/ 1278255 h 2832735"/>
                <a:gd name="connsiteX2638" fmla="*/ 3492246 w 4562162"/>
                <a:gd name="connsiteY2638" fmla="*/ 1286237 h 2832735"/>
                <a:gd name="connsiteX2639" fmla="*/ 3488360 w 4562162"/>
                <a:gd name="connsiteY2639" fmla="*/ 1289609 h 2832735"/>
                <a:gd name="connsiteX2640" fmla="*/ 3496037 w 4562162"/>
                <a:gd name="connsiteY2640" fmla="*/ 1280265 h 2832735"/>
                <a:gd name="connsiteX2641" fmla="*/ 3499799 w 4562162"/>
                <a:gd name="connsiteY2641" fmla="*/ 1276331 h 2832735"/>
                <a:gd name="connsiteX2642" fmla="*/ 3503610 w 4562162"/>
                <a:gd name="connsiteY2642" fmla="*/ 1270511 h 2832735"/>
                <a:gd name="connsiteX2643" fmla="*/ 3502724 w 4562162"/>
                <a:gd name="connsiteY2643" fmla="*/ 1266844 h 2832735"/>
                <a:gd name="connsiteX2644" fmla="*/ 3501790 w 4562162"/>
                <a:gd name="connsiteY2644" fmla="*/ 1265053 h 2832735"/>
                <a:gd name="connsiteX2645" fmla="*/ 3487379 w 4562162"/>
                <a:gd name="connsiteY2645" fmla="*/ 1265844 h 2832735"/>
                <a:gd name="connsiteX2646" fmla="*/ 3486455 w 4562162"/>
                <a:gd name="connsiteY2646" fmla="*/ 1264958 h 2832735"/>
                <a:gd name="connsiteX2647" fmla="*/ 3483417 w 4562162"/>
                <a:gd name="connsiteY2647" fmla="*/ 1259948 h 2832735"/>
                <a:gd name="connsiteX2648" fmla="*/ 3481931 w 4562162"/>
                <a:gd name="connsiteY2648" fmla="*/ 1258186 h 2832735"/>
                <a:gd name="connsiteX2649" fmla="*/ 3472329 w 4562162"/>
                <a:gd name="connsiteY2649" fmla="*/ 1252881 h 2832735"/>
                <a:gd name="connsiteX2650" fmla="*/ 3465386 w 4562162"/>
                <a:gd name="connsiteY2650" fmla="*/ 1250852 h 2832735"/>
                <a:gd name="connsiteX2651" fmla="*/ 3458175 w 4562162"/>
                <a:gd name="connsiteY2651" fmla="*/ 1250642 h 2832735"/>
                <a:gd name="connsiteX2652" fmla="*/ 3456975 w 4562162"/>
                <a:gd name="connsiteY2652" fmla="*/ 1248585 h 2832735"/>
                <a:gd name="connsiteX2653" fmla="*/ 3457813 w 4562162"/>
                <a:gd name="connsiteY2653" fmla="*/ 1246070 h 2832735"/>
                <a:gd name="connsiteX2654" fmla="*/ 3458089 w 4562162"/>
                <a:gd name="connsiteY2654" fmla="*/ 1244479 h 2832735"/>
                <a:gd name="connsiteX2655" fmla="*/ 3460318 w 4562162"/>
                <a:gd name="connsiteY2655" fmla="*/ 1241660 h 2832735"/>
                <a:gd name="connsiteX2656" fmla="*/ 3466490 w 4562162"/>
                <a:gd name="connsiteY2656" fmla="*/ 1239107 h 2832735"/>
                <a:gd name="connsiteX2657" fmla="*/ 3482568 w 4562162"/>
                <a:gd name="connsiteY2657" fmla="*/ 1237612 h 2832735"/>
                <a:gd name="connsiteX2658" fmla="*/ 3486198 w 4562162"/>
                <a:gd name="connsiteY2658" fmla="*/ 1233088 h 2832735"/>
                <a:gd name="connsiteX2659" fmla="*/ 3485693 w 4562162"/>
                <a:gd name="connsiteY2659" fmla="*/ 1228363 h 2832735"/>
                <a:gd name="connsiteX2660" fmla="*/ 3484760 w 4562162"/>
                <a:gd name="connsiteY2660" fmla="*/ 1224763 h 2832735"/>
                <a:gd name="connsiteX2661" fmla="*/ 3479492 w 4562162"/>
                <a:gd name="connsiteY2661" fmla="*/ 1216181 h 2832735"/>
                <a:gd name="connsiteX2662" fmla="*/ 3472415 w 4562162"/>
                <a:gd name="connsiteY2662" fmla="*/ 1209818 h 2832735"/>
                <a:gd name="connsiteX2663" fmla="*/ 3458070 w 4562162"/>
                <a:gd name="connsiteY2663" fmla="*/ 1202122 h 2832735"/>
                <a:gd name="connsiteX2664" fmla="*/ 3443021 w 4562162"/>
                <a:gd name="connsiteY2664" fmla="*/ 1196893 h 2832735"/>
                <a:gd name="connsiteX2665" fmla="*/ 3417142 w 4562162"/>
                <a:gd name="connsiteY2665" fmla="*/ 1194340 h 2832735"/>
                <a:gd name="connsiteX2666" fmla="*/ 3412551 w 4562162"/>
                <a:gd name="connsiteY2666" fmla="*/ 1195483 h 2832735"/>
                <a:gd name="connsiteX2667" fmla="*/ 3408940 w 4562162"/>
                <a:gd name="connsiteY2667" fmla="*/ 1198636 h 2832735"/>
                <a:gd name="connsiteX2668" fmla="*/ 3402740 w 4562162"/>
                <a:gd name="connsiteY2668" fmla="*/ 1206922 h 2832735"/>
                <a:gd name="connsiteX2669" fmla="*/ 3388652 w 4562162"/>
                <a:gd name="connsiteY2669" fmla="*/ 1230811 h 2832735"/>
                <a:gd name="connsiteX2670" fmla="*/ 3380775 w 4562162"/>
                <a:gd name="connsiteY2670" fmla="*/ 1240574 h 2832735"/>
                <a:gd name="connsiteX2671" fmla="*/ 3373593 w 4562162"/>
                <a:gd name="connsiteY2671" fmla="*/ 1245861 h 2832735"/>
                <a:gd name="connsiteX2672" fmla="*/ 3357124 w 4562162"/>
                <a:gd name="connsiteY2672" fmla="*/ 1250185 h 2832735"/>
                <a:gd name="connsiteX2673" fmla="*/ 3354105 w 4562162"/>
                <a:gd name="connsiteY2673" fmla="*/ 1249194 h 2832735"/>
                <a:gd name="connsiteX2674" fmla="*/ 3351809 w 4562162"/>
                <a:gd name="connsiteY2674" fmla="*/ 1245280 h 2832735"/>
                <a:gd name="connsiteX2675" fmla="*/ 3352562 w 4562162"/>
                <a:gd name="connsiteY2675" fmla="*/ 1241841 h 2832735"/>
                <a:gd name="connsiteX2676" fmla="*/ 3354057 w 4562162"/>
                <a:gd name="connsiteY2676" fmla="*/ 1238660 h 2832735"/>
                <a:gd name="connsiteX2677" fmla="*/ 3354162 w 4562162"/>
                <a:gd name="connsiteY2677" fmla="*/ 1236621 h 2832735"/>
                <a:gd name="connsiteX2678" fmla="*/ 3353333 w 4562162"/>
                <a:gd name="connsiteY2678" fmla="*/ 1232640 h 2832735"/>
                <a:gd name="connsiteX2679" fmla="*/ 3353791 w 4562162"/>
                <a:gd name="connsiteY2679" fmla="*/ 1230487 h 2832735"/>
                <a:gd name="connsiteX2680" fmla="*/ 3355448 w 4562162"/>
                <a:gd name="connsiteY2680" fmla="*/ 1230392 h 2832735"/>
                <a:gd name="connsiteX2681" fmla="*/ 3359334 w 4562162"/>
                <a:gd name="connsiteY2681" fmla="*/ 1233192 h 2832735"/>
                <a:gd name="connsiteX2682" fmla="*/ 3362973 w 4562162"/>
                <a:gd name="connsiteY2682" fmla="*/ 1233583 h 2832735"/>
                <a:gd name="connsiteX2683" fmla="*/ 3372307 w 4562162"/>
                <a:gd name="connsiteY2683" fmla="*/ 1229182 h 2832735"/>
                <a:gd name="connsiteX2684" fmla="*/ 3372307 w 4562162"/>
                <a:gd name="connsiteY2684" fmla="*/ 1222324 h 2832735"/>
                <a:gd name="connsiteX2685" fmla="*/ 3369830 w 4562162"/>
                <a:gd name="connsiteY2685" fmla="*/ 1218314 h 2832735"/>
                <a:gd name="connsiteX2686" fmla="*/ 3371059 w 4562162"/>
                <a:gd name="connsiteY2686" fmla="*/ 1208685 h 2832735"/>
                <a:gd name="connsiteX2687" fmla="*/ 3371050 w 4562162"/>
                <a:gd name="connsiteY2687" fmla="*/ 1206179 h 2832735"/>
                <a:gd name="connsiteX2688" fmla="*/ 3372364 w 4562162"/>
                <a:gd name="connsiteY2688" fmla="*/ 1204465 h 2832735"/>
                <a:gd name="connsiteX2689" fmla="*/ 3373450 w 4562162"/>
                <a:gd name="connsiteY2689" fmla="*/ 1204817 h 2832735"/>
                <a:gd name="connsiteX2690" fmla="*/ 3380185 w 4562162"/>
                <a:gd name="connsiteY2690" fmla="*/ 1211771 h 2832735"/>
                <a:gd name="connsiteX2691" fmla="*/ 3382480 w 4562162"/>
                <a:gd name="connsiteY2691" fmla="*/ 1211399 h 2832735"/>
                <a:gd name="connsiteX2692" fmla="*/ 3384966 w 4562162"/>
                <a:gd name="connsiteY2692" fmla="*/ 1212180 h 2832735"/>
                <a:gd name="connsiteX2693" fmla="*/ 3378965 w 4562162"/>
                <a:gd name="connsiteY2693" fmla="*/ 1228820 h 2832735"/>
                <a:gd name="connsiteX2694" fmla="*/ 3381842 w 4562162"/>
                <a:gd name="connsiteY2694" fmla="*/ 1228858 h 2832735"/>
                <a:gd name="connsiteX2695" fmla="*/ 3389557 w 4562162"/>
                <a:gd name="connsiteY2695" fmla="*/ 1221038 h 2832735"/>
                <a:gd name="connsiteX2696" fmla="*/ 3394843 w 4562162"/>
                <a:gd name="connsiteY2696" fmla="*/ 1213390 h 2832735"/>
                <a:gd name="connsiteX2697" fmla="*/ 3400397 w 4562162"/>
                <a:gd name="connsiteY2697" fmla="*/ 1203522 h 2832735"/>
                <a:gd name="connsiteX2698" fmla="*/ 3401054 w 4562162"/>
                <a:gd name="connsiteY2698" fmla="*/ 1198359 h 2832735"/>
                <a:gd name="connsiteX2699" fmla="*/ 3394700 w 4562162"/>
                <a:gd name="connsiteY2699" fmla="*/ 1197740 h 2832735"/>
                <a:gd name="connsiteX2700" fmla="*/ 3353133 w 4562162"/>
                <a:gd name="connsiteY2700" fmla="*/ 1201484 h 2832735"/>
                <a:gd name="connsiteX2701" fmla="*/ 3337931 w 4562162"/>
                <a:gd name="connsiteY2701" fmla="*/ 1208932 h 2832735"/>
                <a:gd name="connsiteX2702" fmla="*/ 3333236 w 4562162"/>
                <a:gd name="connsiteY2702" fmla="*/ 1207370 h 2832735"/>
                <a:gd name="connsiteX2703" fmla="*/ 3329873 w 4562162"/>
                <a:gd name="connsiteY2703" fmla="*/ 1201579 h 2832735"/>
                <a:gd name="connsiteX2704" fmla="*/ 3334998 w 4562162"/>
                <a:gd name="connsiteY2704" fmla="*/ 1201007 h 2832735"/>
                <a:gd name="connsiteX2705" fmla="*/ 3341055 w 4562162"/>
                <a:gd name="connsiteY2705" fmla="*/ 1197483 h 2832735"/>
                <a:gd name="connsiteX2706" fmla="*/ 3346104 w 4562162"/>
                <a:gd name="connsiteY2706" fmla="*/ 1190720 h 2832735"/>
                <a:gd name="connsiteX2707" fmla="*/ 3349342 w 4562162"/>
                <a:gd name="connsiteY2707" fmla="*/ 1189482 h 2832735"/>
                <a:gd name="connsiteX2708" fmla="*/ 3357772 w 4562162"/>
                <a:gd name="connsiteY2708" fmla="*/ 1189796 h 2832735"/>
                <a:gd name="connsiteX2709" fmla="*/ 3364573 w 4562162"/>
                <a:gd name="connsiteY2709" fmla="*/ 1192502 h 2832735"/>
                <a:gd name="connsiteX2710" fmla="*/ 3385089 w 4562162"/>
                <a:gd name="connsiteY2710" fmla="*/ 1193597 h 2832735"/>
                <a:gd name="connsiteX2711" fmla="*/ 3385575 w 4562162"/>
                <a:gd name="connsiteY2711" fmla="*/ 1185424 h 2832735"/>
                <a:gd name="connsiteX2712" fmla="*/ 3381041 w 4562162"/>
                <a:gd name="connsiteY2712" fmla="*/ 1182843 h 2832735"/>
                <a:gd name="connsiteX2713" fmla="*/ 3371173 w 4562162"/>
                <a:gd name="connsiteY2713" fmla="*/ 1180538 h 2832735"/>
                <a:gd name="connsiteX2714" fmla="*/ 3365068 w 4562162"/>
                <a:gd name="connsiteY2714" fmla="*/ 1176566 h 2832735"/>
                <a:gd name="connsiteX2715" fmla="*/ 3357400 w 4562162"/>
                <a:gd name="connsiteY2715" fmla="*/ 1174061 h 2832735"/>
                <a:gd name="connsiteX2716" fmla="*/ 3340542 w 4562162"/>
                <a:gd name="connsiteY2716" fmla="*/ 1170508 h 2832735"/>
                <a:gd name="connsiteX2717" fmla="*/ 3333464 w 4562162"/>
                <a:gd name="connsiteY2717" fmla="*/ 1167546 h 2832735"/>
                <a:gd name="connsiteX2718" fmla="*/ 3316815 w 4562162"/>
                <a:gd name="connsiteY2718" fmla="*/ 1164831 h 2832735"/>
                <a:gd name="connsiteX2719" fmla="*/ 3312395 w 4562162"/>
                <a:gd name="connsiteY2719" fmla="*/ 1162583 h 2832735"/>
                <a:gd name="connsiteX2720" fmla="*/ 3273524 w 4562162"/>
                <a:gd name="connsiteY2720" fmla="*/ 1160564 h 2832735"/>
                <a:gd name="connsiteX2721" fmla="*/ 3259007 w 4562162"/>
                <a:gd name="connsiteY2721" fmla="*/ 1154440 h 2832735"/>
                <a:gd name="connsiteX2722" fmla="*/ 3253425 w 4562162"/>
                <a:gd name="connsiteY2722" fmla="*/ 1148191 h 2832735"/>
                <a:gd name="connsiteX2723" fmla="*/ 3240024 w 4562162"/>
                <a:gd name="connsiteY2723" fmla="*/ 1145181 h 2832735"/>
                <a:gd name="connsiteX2724" fmla="*/ 3237347 w 4562162"/>
                <a:gd name="connsiteY2724" fmla="*/ 1145267 h 2832735"/>
                <a:gd name="connsiteX2725" fmla="*/ 3236490 w 4562162"/>
                <a:gd name="connsiteY2725" fmla="*/ 1146934 h 2832735"/>
                <a:gd name="connsiteX2726" fmla="*/ 3235861 w 4562162"/>
                <a:gd name="connsiteY2726" fmla="*/ 1149544 h 2832735"/>
                <a:gd name="connsiteX2727" fmla="*/ 3244425 w 4562162"/>
                <a:gd name="connsiteY2727" fmla="*/ 1160897 h 2832735"/>
                <a:gd name="connsiteX2728" fmla="*/ 3244701 w 4562162"/>
                <a:gd name="connsiteY2728" fmla="*/ 1168698 h 2832735"/>
                <a:gd name="connsiteX2729" fmla="*/ 3247272 w 4562162"/>
                <a:gd name="connsiteY2729" fmla="*/ 1172547 h 2832735"/>
                <a:gd name="connsiteX2730" fmla="*/ 3237262 w 4562162"/>
                <a:gd name="connsiteY2730" fmla="*/ 1178605 h 2832735"/>
                <a:gd name="connsiteX2731" fmla="*/ 3230461 w 4562162"/>
                <a:gd name="connsiteY2731" fmla="*/ 1180900 h 2832735"/>
                <a:gd name="connsiteX2732" fmla="*/ 3207753 w 4562162"/>
                <a:gd name="connsiteY2732" fmla="*/ 1180633 h 2832735"/>
                <a:gd name="connsiteX2733" fmla="*/ 3204353 w 4562162"/>
                <a:gd name="connsiteY2733" fmla="*/ 1183262 h 2832735"/>
                <a:gd name="connsiteX2734" fmla="*/ 3195447 w 4562162"/>
                <a:gd name="connsiteY2734" fmla="*/ 1195340 h 2832735"/>
                <a:gd name="connsiteX2735" fmla="*/ 3195561 w 4562162"/>
                <a:gd name="connsiteY2735" fmla="*/ 1201084 h 2832735"/>
                <a:gd name="connsiteX2736" fmla="*/ 3196399 w 4562162"/>
                <a:gd name="connsiteY2736" fmla="*/ 1209913 h 2832735"/>
                <a:gd name="connsiteX2737" fmla="*/ 3203201 w 4562162"/>
                <a:gd name="connsiteY2737" fmla="*/ 1209913 h 2832735"/>
                <a:gd name="connsiteX2738" fmla="*/ 3205200 w 4562162"/>
                <a:gd name="connsiteY2738" fmla="*/ 1206056 h 2832735"/>
                <a:gd name="connsiteX2739" fmla="*/ 3208182 w 4562162"/>
                <a:gd name="connsiteY2739" fmla="*/ 1204484 h 2832735"/>
                <a:gd name="connsiteX2740" fmla="*/ 3222012 w 4562162"/>
                <a:gd name="connsiteY2740" fmla="*/ 1205884 h 2832735"/>
                <a:gd name="connsiteX2741" fmla="*/ 3223431 w 4562162"/>
                <a:gd name="connsiteY2741" fmla="*/ 1207484 h 2832735"/>
                <a:gd name="connsiteX2742" fmla="*/ 3218793 w 4562162"/>
                <a:gd name="connsiteY2742" fmla="*/ 1210037 h 2832735"/>
                <a:gd name="connsiteX2743" fmla="*/ 3214325 w 4562162"/>
                <a:gd name="connsiteY2743" fmla="*/ 1211218 h 2832735"/>
                <a:gd name="connsiteX2744" fmla="*/ 3208791 w 4562162"/>
                <a:gd name="connsiteY2744" fmla="*/ 1224258 h 2832735"/>
                <a:gd name="connsiteX2745" fmla="*/ 3201286 w 4562162"/>
                <a:gd name="connsiteY2745" fmla="*/ 1228315 h 2832735"/>
                <a:gd name="connsiteX2746" fmla="*/ 3206449 w 4562162"/>
                <a:gd name="connsiteY2746" fmla="*/ 1230440 h 2832735"/>
                <a:gd name="connsiteX2747" fmla="*/ 3211011 w 4562162"/>
                <a:gd name="connsiteY2747" fmla="*/ 1234031 h 2832735"/>
                <a:gd name="connsiteX2748" fmla="*/ 3210268 w 4562162"/>
                <a:gd name="connsiteY2748" fmla="*/ 1249804 h 2832735"/>
                <a:gd name="connsiteX2749" fmla="*/ 3216783 w 4562162"/>
                <a:gd name="connsiteY2749" fmla="*/ 1261910 h 2832735"/>
                <a:gd name="connsiteX2750" fmla="*/ 3218002 w 4562162"/>
                <a:gd name="connsiteY2750" fmla="*/ 1267482 h 2832735"/>
                <a:gd name="connsiteX2751" fmla="*/ 3208591 w 4562162"/>
                <a:gd name="connsiteY2751" fmla="*/ 1267673 h 2832735"/>
                <a:gd name="connsiteX2752" fmla="*/ 3200257 w 4562162"/>
                <a:gd name="connsiteY2752" fmla="*/ 1271416 h 2832735"/>
                <a:gd name="connsiteX2753" fmla="*/ 3197285 w 4562162"/>
                <a:gd name="connsiteY2753" fmla="*/ 1271416 h 2832735"/>
                <a:gd name="connsiteX2754" fmla="*/ 3191827 w 4562162"/>
                <a:gd name="connsiteY2754" fmla="*/ 1262053 h 2832735"/>
                <a:gd name="connsiteX2755" fmla="*/ 3185817 w 4562162"/>
                <a:gd name="connsiteY2755" fmla="*/ 1255881 h 2832735"/>
                <a:gd name="connsiteX2756" fmla="*/ 3182865 w 4562162"/>
                <a:gd name="connsiteY2756" fmla="*/ 1255386 h 2832735"/>
                <a:gd name="connsiteX2757" fmla="*/ 3178997 w 4562162"/>
                <a:gd name="connsiteY2757" fmla="*/ 1261482 h 2832735"/>
                <a:gd name="connsiteX2758" fmla="*/ 3173463 w 4562162"/>
                <a:gd name="connsiteY2758" fmla="*/ 1258100 h 2832735"/>
                <a:gd name="connsiteX2759" fmla="*/ 3171225 w 4562162"/>
                <a:gd name="connsiteY2759" fmla="*/ 1258643 h 2832735"/>
                <a:gd name="connsiteX2760" fmla="*/ 3168129 w 4562162"/>
                <a:gd name="connsiteY2760" fmla="*/ 1261196 h 2832735"/>
                <a:gd name="connsiteX2761" fmla="*/ 3166262 w 4562162"/>
                <a:gd name="connsiteY2761" fmla="*/ 1264587 h 2832735"/>
                <a:gd name="connsiteX2762" fmla="*/ 3164853 w 4562162"/>
                <a:gd name="connsiteY2762" fmla="*/ 1269844 h 2832735"/>
                <a:gd name="connsiteX2763" fmla="*/ 3163033 w 4562162"/>
                <a:gd name="connsiteY2763" fmla="*/ 1272683 h 2832735"/>
                <a:gd name="connsiteX2764" fmla="*/ 3162795 w 4562162"/>
                <a:gd name="connsiteY2764" fmla="*/ 1276512 h 2832735"/>
                <a:gd name="connsiteX2765" fmla="*/ 3165567 w 4562162"/>
                <a:gd name="connsiteY2765" fmla="*/ 1278236 h 2832735"/>
                <a:gd name="connsiteX2766" fmla="*/ 3167577 w 4562162"/>
                <a:gd name="connsiteY2766" fmla="*/ 1278636 h 2832735"/>
                <a:gd name="connsiteX2767" fmla="*/ 3173368 w 4562162"/>
                <a:gd name="connsiteY2767" fmla="*/ 1281398 h 2832735"/>
                <a:gd name="connsiteX2768" fmla="*/ 3167396 w 4562162"/>
                <a:gd name="connsiteY2768" fmla="*/ 1282903 h 2832735"/>
                <a:gd name="connsiteX2769" fmla="*/ 3165844 w 4562162"/>
                <a:gd name="connsiteY2769" fmla="*/ 1284703 h 2832735"/>
                <a:gd name="connsiteX2770" fmla="*/ 3165310 w 4562162"/>
                <a:gd name="connsiteY2770" fmla="*/ 1286790 h 2832735"/>
                <a:gd name="connsiteX2771" fmla="*/ 3160795 w 4562162"/>
                <a:gd name="connsiteY2771" fmla="*/ 1289609 h 2832735"/>
                <a:gd name="connsiteX2772" fmla="*/ 3162348 w 4562162"/>
                <a:gd name="connsiteY2772" fmla="*/ 1292323 h 2832735"/>
                <a:gd name="connsiteX2773" fmla="*/ 3164262 w 4562162"/>
                <a:gd name="connsiteY2773" fmla="*/ 1294429 h 2832735"/>
                <a:gd name="connsiteX2774" fmla="*/ 3164748 w 4562162"/>
                <a:gd name="connsiteY2774" fmla="*/ 1296572 h 2832735"/>
                <a:gd name="connsiteX2775" fmla="*/ 3163357 w 4562162"/>
                <a:gd name="connsiteY2775" fmla="*/ 1297343 h 2832735"/>
                <a:gd name="connsiteX2776" fmla="*/ 3159576 w 4562162"/>
                <a:gd name="connsiteY2776" fmla="*/ 1294819 h 2832735"/>
                <a:gd name="connsiteX2777" fmla="*/ 3155633 w 4562162"/>
                <a:gd name="connsiteY2777" fmla="*/ 1291152 h 2832735"/>
                <a:gd name="connsiteX2778" fmla="*/ 3149413 w 4562162"/>
                <a:gd name="connsiteY2778" fmla="*/ 1283599 h 2832735"/>
                <a:gd name="connsiteX2779" fmla="*/ 3146679 w 4562162"/>
                <a:gd name="connsiteY2779" fmla="*/ 1278560 h 2832735"/>
                <a:gd name="connsiteX2780" fmla="*/ 3141345 w 4562162"/>
                <a:gd name="connsiteY2780" fmla="*/ 1273855 h 2832735"/>
                <a:gd name="connsiteX2781" fmla="*/ 3122371 w 4562162"/>
                <a:gd name="connsiteY2781" fmla="*/ 1260796 h 2832735"/>
                <a:gd name="connsiteX2782" fmla="*/ 3113932 w 4562162"/>
                <a:gd name="connsiteY2782" fmla="*/ 1256662 h 2832735"/>
                <a:gd name="connsiteX2783" fmla="*/ 3108436 w 4562162"/>
                <a:gd name="connsiteY2783" fmla="*/ 1255728 h 2832735"/>
                <a:gd name="connsiteX2784" fmla="*/ 3099730 w 4562162"/>
                <a:gd name="connsiteY2784" fmla="*/ 1257443 h 2832735"/>
                <a:gd name="connsiteX2785" fmla="*/ 3094387 w 4562162"/>
                <a:gd name="connsiteY2785" fmla="*/ 1263091 h 2832735"/>
                <a:gd name="connsiteX2786" fmla="*/ 3085386 w 4562162"/>
                <a:gd name="connsiteY2786" fmla="*/ 1265492 h 2832735"/>
                <a:gd name="connsiteX2787" fmla="*/ 3079804 w 4562162"/>
                <a:gd name="connsiteY2787" fmla="*/ 1270064 h 2832735"/>
                <a:gd name="connsiteX2788" fmla="*/ 3076832 w 4562162"/>
                <a:gd name="connsiteY2788" fmla="*/ 1276255 h 2832735"/>
                <a:gd name="connsiteX2789" fmla="*/ 3060792 w 4562162"/>
                <a:gd name="connsiteY2789" fmla="*/ 1276912 h 2832735"/>
                <a:gd name="connsiteX2790" fmla="*/ 3049724 w 4562162"/>
                <a:gd name="connsiteY2790" fmla="*/ 1272283 h 2832735"/>
                <a:gd name="connsiteX2791" fmla="*/ 3042704 w 4562162"/>
                <a:gd name="connsiteY2791" fmla="*/ 1267511 h 2832735"/>
                <a:gd name="connsiteX2792" fmla="*/ 3034808 w 4562162"/>
                <a:gd name="connsiteY2792" fmla="*/ 1257748 h 2832735"/>
                <a:gd name="connsiteX2793" fmla="*/ 3027026 w 4562162"/>
                <a:gd name="connsiteY2793" fmla="*/ 1245127 h 2832735"/>
                <a:gd name="connsiteX2794" fmla="*/ 3026064 w 4562162"/>
                <a:gd name="connsiteY2794" fmla="*/ 1244070 h 2832735"/>
                <a:gd name="connsiteX2795" fmla="*/ 3025121 w 4562162"/>
                <a:gd name="connsiteY2795" fmla="*/ 1241412 h 2832735"/>
                <a:gd name="connsiteX2796" fmla="*/ 3023721 w 4562162"/>
                <a:gd name="connsiteY2796" fmla="*/ 1235173 h 2832735"/>
                <a:gd name="connsiteX2797" fmla="*/ 3022063 w 4562162"/>
                <a:gd name="connsiteY2797" fmla="*/ 1230487 h 2832735"/>
                <a:gd name="connsiteX2798" fmla="*/ 3019615 w 4562162"/>
                <a:gd name="connsiteY2798" fmla="*/ 1233126 h 2832735"/>
                <a:gd name="connsiteX2799" fmla="*/ 3013291 w 4562162"/>
                <a:gd name="connsiteY2799" fmla="*/ 1247604 h 2832735"/>
                <a:gd name="connsiteX2800" fmla="*/ 3010672 w 4562162"/>
                <a:gd name="connsiteY2800" fmla="*/ 1254700 h 2832735"/>
                <a:gd name="connsiteX2801" fmla="*/ 3007233 w 4562162"/>
                <a:gd name="connsiteY2801" fmla="*/ 1268111 h 2832735"/>
                <a:gd name="connsiteX2802" fmla="*/ 3004680 w 4562162"/>
                <a:gd name="connsiteY2802" fmla="*/ 1279331 h 2832735"/>
                <a:gd name="connsiteX2803" fmla="*/ 3004337 w 4562162"/>
                <a:gd name="connsiteY2803" fmla="*/ 1284084 h 2832735"/>
                <a:gd name="connsiteX2804" fmla="*/ 3005528 w 4562162"/>
                <a:gd name="connsiteY2804" fmla="*/ 1288180 h 2832735"/>
                <a:gd name="connsiteX2805" fmla="*/ 3002090 w 4562162"/>
                <a:gd name="connsiteY2805" fmla="*/ 1291609 h 2832735"/>
                <a:gd name="connsiteX2806" fmla="*/ 2998413 w 4562162"/>
                <a:gd name="connsiteY2806" fmla="*/ 1299982 h 2832735"/>
                <a:gd name="connsiteX2807" fmla="*/ 2992879 w 4562162"/>
                <a:gd name="connsiteY2807" fmla="*/ 1316422 h 2832735"/>
                <a:gd name="connsiteX2808" fmla="*/ 2989412 w 4562162"/>
                <a:gd name="connsiteY2808" fmla="*/ 1322356 h 2832735"/>
                <a:gd name="connsiteX2809" fmla="*/ 2985030 w 4562162"/>
                <a:gd name="connsiteY2809" fmla="*/ 1327452 h 2832735"/>
                <a:gd name="connsiteX2810" fmla="*/ 2982058 w 4562162"/>
                <a:gd name="connsiteY2810" fmla="*/ 1329347 h 2832735"/>
                <a:gd name="connsiteX2811" fmla="*/ 2978429 w 4562162"/>
                <a:gd name="connsiteY2811" fmla="*/ 1329033 h 2832735"/>
                <a:gd name="connsiteX2812" fmla="*/ 2975124 w 4562162"/>
                <a:gd name="connsiteY2812" fmla="*/ 1324375 h 2832735"/>
                <a:gd name="connsiteX2813" fmla="*/ 2973352 w 4562162"/>
                <a:gd name="connsiteY2813" fmla="*/ 1313593 h 2832735"/>
                <a:gd name="connsiteX2814" fmla="*/ 2971352 w 4562162"/>
                <a:gd name="connsiteY2814" fmla="*/ 1311431 h 2832735"/>
                <a:gd name="connsiteX2815" fmla="*/ 2968981 w 4562162"/>
                <a:gd name="connsiteY2815" fmla="*/ 1317479 h 2832735"/>
                <a:gd name="connsiteX2816" fmla="*/ 2965466 w 4562162"/>
                <a:gd name="connsiteY2816" fmla="*/ 1317136 h 2832735"/>
                <a:gd name="connsiteX2817" fmla="*/ 2958627 w 4562162"/>
                <a:gd name="connsiteY2817" fmla="*/ 1312659 h 2832735"/>
                <a:gd name="connsiteX2818" fmla="*/ 2951807 w 4562162"/>
                <a:gd name="connsiteY2818" fmla="*/ 1302963 h 2832735"/>
                <a:gd name="connsiteX2819" fmla="*/ 2944749 w 4562162"/>
                <a:gd name="connsiteY2819" fmla="*/ 1298496 h 2832735"/>
                <a:gd name="connsiteX2820" fmla="*/ 2934795 w 4562162"/>
                <a:gd name="connsiteY2820" fmla="*/ 1274769 h 2832735"/>
                <a:gd name="connsiteX2821" fmla="*/ 2930376 w 4562162"/>
                <a:gd name="connsiteY2821" fmla="*/ 1266035 h 2832735"/>
                <a:gd name="connsiteX2822" fmla="*/ 2927966 w 4562162"/>
                <a:gd name="connsiteY2822" fmla="*/ 1258938 h 2832735"/>
                <a:gd name="connsiteX2823" fmla="*/ 2922308 w 4562162"/>
                <a:gd name="connsiteY2823" fmla="*/ 1258186 h 2832735"/>
                <a:gd name="connsiteX2824" fmla="*/ 2920184 w 4562162"/>
                <a:gd name="connsiteY2824" fmla="*/ 1252957 h 2832735"/>
                <a:gd name="connsiteX2825" fmla="*/ 2923013 w 4562162"/>
                <a:gd name="connsiteY2825" fmla="*/ 1249204 h 2832735"/>
                <a:gd name="connsiteX2826" fmla="*/ 2930633 w 4562162"/>
                <a:gd name="connsiteY2826" fmla="*/ 1246032 h 2832735"/>
                <a:gd name="connsiteX2827" fmla="*/ 2936701 w 4562162"/>
                <a:gd name="connsiteY2827" fmla="*/ 1246508 h 2832735"/>
                <a:gd name="connsiteX2828" fmla="*/ 2932176 w 4562162"/>
                <a:gd name="connsiteY2828" fmla="*/ 1237021 h 2832735"/>
                <a:gd name="connsiteX2829" fmla="*/ 2929995 w 4562162"/>
                <a:gd name="connsiteY2829" fmla="*/ 1231287 h 2832735"/>
                <a:gd name="connsiteX2830" fmla="*/ 2927623 w 4562162"/>
                <a:gd name="connsiteY2830" fmla="*/ 1228163 h 2832735"/>
                <a:gd name="connsiteX2831" fmla="*/ 2928499 w 4562162"/>
                <a:gd name="connsiteY2831" fmla="*/ 1234583 h 2832735"/>
                <a:gd name="connsiteX2832" fmla="*/ 2927499 w 4562162"/>
                <a:gd name="connsiteY2832" fmla="*/ 1239212 h 2832735"/>
                <a:gd name="connsiteX2833" fmla="*/ 2925451 w 4562162"/>
                <a:gd name="connsiteY2833" fmla="*/ 1242822 h 2832735"/>
                <a:gd name="connsiteX2834" fmla="*/ 2922022 w 4562162"/>
                <a:gd name="connsiteY2834" fmla="*/ 1245137 h 2832735"/>
                <a:gd name="connsiteX2835" fmla="*/ 2907240 w 4562162"/>
                <a:gd name="connsiteY2835" fmla="*/ 1216466 h 2832735"/>
                <a:gd name="connsiteX2836" fmla="*/ 2898353 w 4562162"/>
                <a:gd name="connsiteY2836" fmla="*/ 1202360 h 2832735"/>
                <a:gd name="connsiteX2837" fmla="*/ 2893409 w 4562162"/>
                <a:gd name="connsiteY2837" fmla="*/ 1197245 h 2832735"/>
                <a:gd name="connsiteX2838" fmla="*/ 2890323 w 4562162"/>
                <a:gd name="connsiteY2838" fmla="*/ 1187987 h 2832735"/>
                <a:gd name="connsiteX2839" fmla="*/ 2892390 w 4562162"/>
                <a:gd name="connsiteY2839" fmla="*/ 1186148 h 2832735"/>
                <a:gd name="connsiteX2840" fmla="*/ 2902905 w 4562162"/>
                <a:gd name="connsiteY2840" fmla="*/ 1197121 h 2832735"/>
                <a:gd name="connsiteX2841" fmla="*/ 2910345 w 4562162"/>
                <a:gd name="connsiteY2841" fmla="*/ 1202741 h 2832735"/>
                <a:gd name="connsiteX2842" fmla="*/ 2922632 w 4562162"/>
                <a:gd name="connsiteY2842" fmla="*/ 1217228 h 2832735"/>
                <a:gd name="connsiteX2843" fmla="*/ 2931957 w 4562162"/>
                <a:gd name="connsiteY2843" fmla="*/ 1216133 h 2832735"/>
                <a:gd name="connsiteX2844" fmla="*/ 2935348 w 4562162"/>
                <a:gd name="connsiteY2844" fmla="*/ 1209666 h 2832735"/>
                <a:gd name="connsiteX2845" fmla="*/ 2935376 w 4562162"/>
                <a:gd name="connsiteY2845" fmla="*/ 1196597 h 2832735"/>
                <a:gd name="connsiteX2846" fmla="*/ 2931900 w 4562162"/>
                <a:gd name="connsiteY2846" fmla="*/ 1185815 h 2832735"/>
                <a:gd name="connsiteX2847" fmla="*/ 2927489 w 4562162"/>
                <a:gd name="connsiteY2847" fmla="*/ 1181557 h 2832735"/>
                <a:gd name="connsiteX2848" fmla="*/ 2912326 w 4562162"/>
                <a:gd name="connsiteY2848" fmla="*/ 1180662 h 2832735"/>
                <a:gd name="connsiteX2849" fmla="*/ 2908821 w 4562162"/>
                <a:gd name="connsiteY2849" fmla="*/ 1177166 h 2832735"/>
                <a:gd name="connsiteX2850" fmla="*/ 2911240 w 4562162"/>
                <a:gd name="connsiteY2850" fmla="*/ 1176080 h 2832735"/>
                <a:gd name="connsiteX2851" fmla="*/ 2914583 w 4562162"/>
                <a:gd name="connsiteY2851" fmla="*/ 1175833 h 2832735"/>
                <a:gd name="connsiteX2852" fmla="*/ 2919441 w 4562162"/>
                <a:gd name="connsiteY2852" fmla="*/ 1172642 h 2832735"/>
                <a:gd name="connsiteX2853" fmla="*/ 2927528 w 4562162"/>
                <a:gd name="connsiteY2853" fmla="*/ 1164498 h 2832735"/>
                <a:gd name="connsiteX2854" fmla="*/ 2931081 w 4562162"/>
                <a:gd name="connsiteY2854" fmla="*/ 1161964 h 2832735"/>
                <a:gd name="connsiteX2855" fmla="*/ 2930500 w 4562162"/>
                <a:gd name="connsiteY2855" fmla="*/ 1155611 h 2832735"/>
                <a:gd name="connsiteX2856" fmla="*/ 2924842 w 4562162"/>
                <a:gd name="connsiteY2856" fmla="*/ 1146867 h 2832735"/>
                <a:gd name="connsiteX2857" fmla="*/ 2915659 w 4562162"/>
                <a:gd name="connsiteY2857" fmla="*/ 1145648 h 2832735"/>
                <a:gd name="connsiteX2858" fmla="*/ 2913659 w 4562162"/>
                <a:gd name="connsiteY2858" fmla="*/ 1144800 h 2832735"/>
                <a:gd name="connsiteX2859" fmla="*/ 2917298 w 4562162"/>
                <a:gd name="connsiteY2859" fmla="*/ 1140428 h 2832735"/>
                <a:gd name="connsiteX2860" fmla="*/ 2920460 w 4562162"/>
                <a:gd name="connsiteY2860" fmla="*/ 1137752 h 2832735"/>
                <a:gd name="connsiteX2861" fmla="*/ 2925823 w 4562162"/>
                <a:gd name="connsiteY2861" fmla="*/ 1131094 h 2832735"/>
                <a:gd name="connsiteX2862" fmla="*/ 2927070 w 4562162"/>
                <a:gd name="connsiteY2862" fmla="*/ 1124941 h 2832735"/>
                <a:gd name="connsiteX2863" fmla="*/ 2925966 w 4562162"/>
                <a:gd name="connsiteY2863" fmla="*/ 1125388 h 2832735"/>
                <a:gd name="connsiteX2864" fmla="*/ 2922070 w 4562162"/>
                <a:gd name="connsiteY2864" fmla="*/ 1125103 h 2832735"/>
                <a:gd name="connsiteX2865" fmla="*/ 2920956 w 4562162"/>
                <a:gd name="connsiteY2865" fmla="*/ 1122455 h 2832735"/>
                <a:gd name="connsiteX2866" fmla="*/ 2921413 w 4562162"/>
                <a:gd name="connsiteY2866" fmla="*/ 1117759 h 2832735"/>
                <a:gd name="connsiteX2867" fmla="*/ 2917193 w 4562162"/>
                <a:gd name="connsiteY2867" fmla="*/ 1113768 h 2832735"/>
                <a:gd name="connsiteX2868" fmla="*/ 2913355 w 4562162"/>
                <a:gd name="connsiteY2868" fmla="*/ 1111082 h 2832735"/>
                <a:gd name="connsiteX2869" fmla="*/ 2904554 w 4562162"/>
                <a:gd name="connsiteY2869" fmla="*/ 1110615 h 2832735"/>
                <a:gd name="connsiteX2870" fmla="*/ 2904725 w 4562162"/>
                <a:gd name="connsiteY2870" fmla="*/ 1107529 h 2832735"/>
                <a:gd name="connsiteX2871" fmla="*/ 2905191 w 4562162"/>
                <a:gd name="connsiteY2871" fmla="*/ 1104748 h 2832735"/>
                <a:gd name="connsiteX2872" fmla="*/ 2901449 w 4562162"/>
                <a:gd name="connsiteY2872" fmla="*/ 1102719 h 2832735"/>
                <a:gd name="connsiteX2873" fmla="*/ 2898353 w 4562162"/>
                <a:gd name="connsiteY2873" fmla="*/ 1099137 h 2832735"/>
                <a:gd name="connsiteX2874" fmla="*/ 2897581 w 4562162"/>
                <a:gd name="connsiteY2874" fmla="*/ 1095880 h 2832735"/>
                <a:gd name="connsiteX2875" fmla="*/ 2896467 w 4562162"/>
                <a:gd name="connsiteY2875" fmla="*/ 1094013 h 2832735"/>
                <a:gd name="connsiteX2876" fmla="*/ 2890723 w 4562162"/>
                <a:gd name="connsiteY2876" fmla="*/ 1090632 h 2832735"/>
                <a:gd name="connsiteX2877" fmla="*/ 2871768 w 4562162"/>
                <a:gd name="connsiteY2877" fmla="*/ 1084431 h 2832735"/>
                <a:gd name="connsiteX2878" fmla="*/ 2869739 w 4562162"/>
                <a:gd name="connsiteY2878" fmla="*/ 1086241 h 2832735"/>
                <a:gd name="connsiteX2879" fmla="*/ 2866615 w 4562162"/>
                <a:gd name="connsiteY2879" fmla="*/ 1095070 h 2832735"/>
                <a:gd name="connsiteX2880" fmla="*/ 2858967 w 4562162"/>
                <a:gd name="connsiteY2880" fmla="*/ 1104348 h 2832735"/>
                <a:gd name="connsiteX2881" fmla="*/ 2853175 w 4562162"/>
                <a:gd name="connsiteY2881" fmla="*/ 1099328 h 2832735"/>
                <a:gd name="connsiteX2882" fmla="*/ 2852023 w 4562162"/>
                <a:gd name="connsiteY2882" fmla="*/ 1098823 h 2832735"/>
                <a:gd name="connsiteX2883" fmla="*/ 2851080 w 4562162"/>
                <a:gd name="connsiteY2883" fmla="*/ 1096432 h 2832735"/>
                <a:gd name="connsiteX2884" fmla="*/ 2852461 w 4562162"/>
                <a:gd name="connsiteY2884" fmla="*/ 1092318 h 2832735"/>
                <a:gd name="connsiteX2885" fmla="*/ 2853433 w 4562162"/>
                <a:gd name="connsiteY2885" fmla="*/ 1088317 h 2832735"/>
                <a:gd name="connsiteX2886" fmla="*/ 2852118 w 4562162"/>
                <a:gd name="connsiteY2886" fmla="*/ 1085459 h 2832735"/>
                <a:gd name="connsiteX2887" fmla="*/ 2851013 w 4562162"/>
                <a:gd name="connsiteY2887" fmla="*/ 1084374 h 2832735"/>
                <a:gd name="connsiteX2888" fmla="*/ 2847080 w 4562162"/>
                <a:gd name="connsiteY2888" fmla="*/ 1087269 h 2832735"/>
                <a:gd name="connsiteX2889" fmla="*/ 2841212 w 4562162"/>
                <a:gd name="connsiteY2889" fmla="*/ 1089098 h 2832735"/>
                <a:gd name="connsiteX2890" fmla="*/ 2838716 w 4562162"/>
                <a:gd name="connsiteY2890" fmla="*/ 1091879 h 2832735"/>
                <a:gd name="connsiteX2891" fmla="*/ 2833478 w 4562162"/>
                <a:gd name="connsiteY2891" fmla="*/ 1093851 h 2832735"/>
                <a:gd name="connsiteX2892" fmla="*/ 2833973 w 4562162"/>
                <a:gd name="connsiteY2892" fmla="*/ 1086974 h 2832735"/>
                <a:gd name="connsiteX2893" fmla="*/ 2812028 w 4562162"/>
                <a:gd name="connsiteY2893" fmla="*/ 1068867 h 2832735"/>
                <a:gd name="connsiteX2894" fmla="*/ 2805208 w 4562162"/>
                <a:gd name="connsiteY2894" fmla="*/ 1065095 h 2832735"/>
                <a:gd name="connsiteX2895" fmla="*/ 2801112 w 4562162"/>
                <a:gd name="connsiteY2895" fmla="*/ 1064752 h 2832735"/>
                <a:gd name="connsiteX2896" fmla="*/ 2791254 w 4562162"/>
                <a:gd name="connsiteY2896" fmla="*/ 1068810 h 2832735"/>
                <a:gd name="connsiteX2897" fmla="*/ 2788977 w 4562162"/>
                <a:gd name="connsiteY2897" fmla="*/ 1071001 h 2832735"/>
                <a:gd name="connsiteX2898" fmla="*/ 2785310 w 4562162"/>
                <a:gd name="connsiteY2898" fmla="*/ 1076935 h 2832735"/>
                <a:gd name="connsiteX2899" fmla="*/ 2777138 w 4562162"/>
                <a:gd name="connsiteY2899" fmla="*/ 1073182 h 2832735"/>
                <a:gd name="connsiteX2900" fmla="*/ 2775137 w 4562162"/>
                <a:gd name="connsiteY2900" fmla="*/ 1075982 h 2832735"/>
                <a:gd name="connsiteX2901" fmla="*/ 2772165 w 4562162"/>
                <a:gd name="connsiteY2901" fmla="*/ 1085812 h 2832735"/>
                <a:gd name="connsiteX2902" fmla="*/ 2772632 w 4562162"/>
                <a:gd name="connsiteY2902" fmla="*/ 1095404 h 2832735"/>
                <a:gd name="connsiteX2903" fmla="*/ 2773509 w 4562162"/>
                <a:gd name="connsiteY2903" fmla="*/ 1098052 h 2832735"/>
                <a:gd name="connsiteX2904" fmla="*/ 2774270 w 4562162"/>
                <a:gd name="connsiteY2904" fmla="*/ 1103205 h 2832735"/>
                <a:gd name="connsiteX2905" fmla="*/ 2777404 w 4562162"/>
                <a:gd name="connsiteY2905" fmla="*/ 1111168 h 2832735"/>
                <a:gd name="connsiteX2906" fmla="*/ 2780643 w 4562162"/>
                <a:gd name="connsiteY2906" fmla="*/ 1117502 h 2832735"/>
                <a:gd name="connsiteX2907" fmla="*/ 2779309 w 4562162"/>
                <a:gd name="connsiteY2907" fmla="*/ 1118968 h 2832735"/>
                <a:gd name="connsiteX2908" fmla="*/ 2777957 w 4562162"/>
                <a:gd name="connsiteY2908" fmla="*/ 1119378 h 2832735"/>
                <a:gd name="connsiteX2909" fmla="*/ 2776347 w 4562162"/>
                <a:gd name="connsiteY2909" fmla="*/ 1122026 h 2832735"/>
                <a:gd name="connsiteX2910" fmla="*/ 2774823 w 4562162"/>
                <a:gd name="connsiteY2910" fmla="*/ 1127408 h 2832735"/>
                <a:gd name="connsiteX2911" fmla="*/ 2772051 w 4562162"/>
                <a:gd name="connsiteY2911" fmla="*/ 1135094 h 2832735"/>
                <a:gd name="connsiteX2912" fmla="*/ 2768289 w 4562162"/>
                <a:gd name="connsiteY2912" fmla="*/ 1139381 h 2832735"/>
                <a:gd name="connsiteX2913" fmla="*/ 2763984 w 4562162"/>
                <a:gd name="connsiteY2913" fmla="*/ 1138485 h 2832735"/>
                <a:gd name="connsiteX2914" fmla="*/ 2753716 w 4562162"/>
                <a:gd name="connsiteY2914" fmla="*/ 1132704 h 2832735"/>
                <a:gd name="connsiteX2915" fmla="*/ 2751353 w 4562162"/>
                <a:gd name="connsiteY2915" fmla="*/ 1133732 h 2832735"/>
                <a:gd name="connsiteX2916" fmla="*/ 2750696 w 4562162"/>
                <a:gd name="connsiteY2916" fmla="*/ 1137933 h 2832735"/>
                <a:gd name="connsiteX2917" fmla="*/ 2756821 w 4562162"/>
                <a:gd name="connsiteY2917" fmla="*/ 1141514 h 2832735"/>
                <a:gd name="connsiteX2918" fmla="*/ 2757383 w 4562162"/>
                <a:gd name="connsiteY2918" fmla="*/ 1143772 h 2832735"/>
                <a:gd name="connsiteX2919" fmla="*/ 2755782 w 4562162"/>
                <a:gd name="connsiteY2919" fmla="*/ 1145200 h 2832735"/>
                <a:gd name="connsiteX2920" fmla="*/ 2751648 w 4562162"/>
                <a:gd name="connsiteY2920" fmla="*/ 1146382 h 2832735"/>
                <a:gd name="connsiteX2921" fmla="*/ 2744238 w 4562162"/>
                <a:gd name="connsiteY2921" fmla="*/ 1146134 h 2832735"/>
                <a:gd name="connsiteX2922" fmla="*/ 2738085 w 4562162"/>
                <a:gd name="connsiteY2922" fmla="*/ 1144619 h 2832735"/>
                <a:gd name="connsiteX2923" fmla="*/ 2734247 w 4562162"/>
                <a:gd name="connsiteY2923" fmla="*/ 1138828 h 2832735"/>
                <a:gd name="connsiteX2924" fmla="*/ 2730551 w 4562162"/>
                <a:gd name="connsiteY2924" fmla="*/ 1138028 h 2832735"/>
                <a:gd name="connsiteX2925" fmla="*/ 2720035 w 4562162"/>
                <a:gd name="connsiteY2925" fmla="*/ 1137914 h 2832735"/>
                <a:gd name="connsiteX2926" fmla="*/ 2710482 w 4562162"/>
                <a:gd name="connsiteY2926" fmla="*/ 1141028 h 2832735"/>
                <a:gd name="connsiteX2927" fmla="*/ 2699814 w 4562162"/>
                <a:gd name="connsiteY2927" fmla="*/ 1136980 h 2832735"/>
                <a:gd name="connsiteX2928" fmla="*/ 2681735 w 4562162"/>
                <a:gd name="connsiteY2928" fmla="*/ 1137866 h 2832735"/>
                <a:gd name="connsiteX2929" fmla="*/ 2677163 w 4562162"/>
                <a:gd name="connsiteY2929" fmla="*/ 1137161 h 2832735"/>
                <a:gd name="connsiteX2930" fmla="*/ 2668476 w 4562162"/>
                <a:gd name="connsiteY2930" fmla="*/ 1129398 h 2832735"/>
                <a:gd name="connsiteX2931" fmla="*/ 2656046 w 4562162"/>
                <a:gd name="connsiteY2931" fmla="*/ 1124502 h 2832735"/>
                <a:gd name="connsiteX2932" fmla="*/ 2641873 w 4562162"/>
                <a:gd name="connsiteY2932" fmla="*/ 1112568 h 2832735"/>
                <a:gd name="connsiteX2933" fmla="*/ 2640444 w 4562162"/>
                <a:gd name="connsiteY2933" fmla="*/ 1101338 h 2832735"/>
                <a:gd name="connsiteX2934" fmla="*/ 2642597 w 4562162"/>
                <a:gd name="connsiteY2934" fmla="*/ 1092241 h 2832735"/>
                <a:gd name="connsiteX2935" fmla="*/ 2650551 w 4562162"/>
                <a:gd name="connsiteY2935" fmla="*/ 1092232 h 2832735"/>
                <a:gd name="connsiteX2936" fmla="*/ 2655418 w 4562162"/>
                <a:gd name="connsiteY2936" fmla="*/ 1090660 h 2832735"/>
                <a:gd name="connsiteX2937" fmla="*/ 2654742 w 4562162"/>
                <a:gd name="connsiteY2937" fmla="*/ 1087164 h 2832735"/>
                <a:gd name="connsiteX2938" fmla="*/ 2653675 w 4562162"/>
                <a:gd name="connsiteY2938" fmla="*/ 1085326 h 2832735"/>
                <a:gd name="connsiteX2939" fmla="*/ 2642425 w 4562162"/>
                <a:gd name="connsiteY2939" fmla="*/ 1080421 h 2832735"/>
                <a:gd name="connsiteX2940" fmla="*/ 2611908 w 4562162"/>
                <a:gd name="connsiteY2940" fmla="*/ 1079535 h 2832735"/>
                <a:gd name="connsiteX2941" fmla="*/ 2590171 w 4562162"/>
                <a:gd name="connsiteY2941" fmla="*/ 1072239 h 2832735"/>
                <a:gd name="connsiteX2942" fmla="*/ 2559225 w 4562162"/>
                <a:gd name="connsiteY2942" fmla="*/ 1069715 h 2832735"/>
                <a:gd name="connsiteX2943" fmla="*/ 2545270 w 4562162"/>
                <a:gd name="connsiteY2943" fmla="*/ 1078773 h 2832735"/>
                <a:gd name="connsiteX2944" fmla="*/ 2525077 w 4562162"/>
                <a:gd name="connsiteY2944" fmla="*/ 1080907 h 2832735"/>
                <a:gd name="connsiteX2945" fmla="*/ 2519639 w 4562162"/>
                <a:gd name="connsiteY2945" fmla="*/ 1085745 h 2832735"/>
                <a:gd name="connsiteX2946" fmla="*/ 2510371 w 4562162"/>
                <a:gd name="connsiteY2946" fmla="*/ 1088422 h 2832735"/>
                <a:gd name="connsiteX2947" fmla="*/ 2511152 w 4562162"/>
                <a:gd name="connsiteY2947" fmla="*/ 1095118 h 2832735"/>
                <a:gd name="connsiteX2948" fmla="*/ 2515743 w 4562162"/>
                <a:gd name="connsiteY2948" fmla="*/ 1100280 h 2832735"/>
                <a:gd name="connsiteX2949" fmla="*/ 2517981 w 4562162"/>
                <a:gd name="connsiteY2949" fmla="*/ 1101319 h 2832735"/>
                <a:gd name="connsiteX2950" fmla="*/ 2520410 w 4562162"/>
                <a:gd name="connsiteY2950" fmla="*/ 1103338 h 2832735"/>
                <a:gd name="connsiteX2951" fmla="*/ 2518896 w 4562162"/>
                <a:gd name="connsiteY2951" fmla="*/ 1105129 h 2832735"/>
                <a:gd name="connsiteX2952" fmla="*/ 2517181 w 4562162"/>
                <a:gd name="connsiteY2952" fmla="*/ 1105929 h 2832735"/>
                <a:gd name="connsiteX2953" fmla="*/ 2513809 w 4562162"/>
                <a:gd name="connsiteY2953" fmla="*/ 1110053 h 2832735"/>
                <a:gd name="connsiteX2954" fmla="*/ 2511657 w 4562162"/>
                <a:gd name="connsiteY2954" fmla="*/ 1113844 h 2832735"/>
                <a:gd name="connsiteX2955" fmla="*/ 2512257 w 4562162"/>
                <a:gd name="connsiteY2955" fmla="*/ 1122188 h 2832735"/>
                <a:gd name="connsiteX2956" fmla="*/ 2511218 w 4562162"/>
                <a:gd name="connsiteY2956" fmla="*/ 1130265 h 2832735"/>
                <a:gd name="connsiteX2957" fmla="*/ 2507866 w 4562162"/>
                <a:gd name="connsiteY2957" fmla="*/ 1141428 h 2832735"/>
                <a:gd name="connsiteX2958" fmla="*/ 2505037 w 4562162"/>
                <a:gd name="connsiteY2958" fmla="*/ 1146324 h 2832735"/>
                <a:gd name="connsiteX2959" fmla="*/ 2502465 w 4562162"/>
                <a:gd name="connsiteY2959" fmla="*/ 1152887 h 2832735"/>
                <a:gd name="connsiteX2960" fmla="*/ 2504665 w 4562162"/>
                <a:gd name="connsiteY2960" fmla="*/ 1158935 h 2832735"/>
                <a:gd name="connsiteX2961" fmla="*/ 2507170 w 4562162"/>
                <a:gd name="connsiteY2961" fmla="*/ 1161440 h 2832735"/>
                <a:gd name="connsiteX2962" fmla="*/ 2513543 w 4562162"/>
                <a:gd name="connsiteY2962" fmla="*/ 1164489 h 2832735"/>
                <a:gd name="connsiteX2963" fmla="*/ 2515733 w 4562162"/>
                <a:gd name="connsiteY2963" fmla="*/ 1166536 h 2832735"/>
                <a:gd name="connsiteX2964" fmla="*/ 2514457 w 4562162"/>
                <a:gd name="connsiteY2964" fmla="*/ 1168298 h 2832735"/>
                <a:gd name="connsiteX2965" fmla="*/ 2505047 w 4562162"/>
                <a:gd name="connsiteY2965" fmla="*/ 1166251 h 2832735"/>
                <a:gd name="connsiteX2966" fmla="*/ 2501675 w 4562162"/>
                <a:gd name="connsiteY2966" fmla="*/ 1159707 h 2832735"/>
                <a:gd name="connsiteX2967" fmla="*/ 2500932 w 4562162"/>
                <a:gd name="connsiteY2967" fmla="*/ 1156164 h 2832735"/>
                <a:gd name="connsiteX2968" fmla="*/ 2500122 w 4562162"/>
                <a:gd name="connsiteY2968" fmla="*/ 1150630 h 2832735"/>
                <a:gd name="connsiteX2969" fmla="*/ 2503322 w 4562162"/>
                <a:gd name="connsiteY2969" fmla="*/ 1144600 h 2832735"/>
                <a:gd name="connsiteX2970" fmla="*/ 2506580 w 4562162"/>
                <a:gd name="connsiteY2970" fmla="*/ 1140533 h 2832735"/>
                <a:gd name="connsiteX2971" fmla="*/ 2509399 w 4562162"/>
                <a:gd name="connsiteY2971" fmla="*/ 1130846 h 2832735"/>
                <a:gd name="connsiteX2972" fmla="*/ 2509742 w 4562162"/>
                <a:gd name="connsiteY2972" fmla="*/ 1121912 h 2832735"/>
                <a:gd name="connsiteX2973" fmla="*/ 2509828 w 4562162"/>
                <a:gd name="connsiteY2973" fmla="*/ 1103281 h 2832735"/>
                <a:gd name="connsiteX2974" fmla="*/ 2504104 w 4562162"/>
                <a:gd name="connsiteY2974" fmla="*/ 1099042 h 2832735"/>
                <a:gd name="connsiteX2975" fmla="*/ 2500903 w 4562162"/>
                <a:gd name="connsiteY2975" fmla="*/ 1092670 h 2832735"/>
                <a:gd name="connsiteX2976" fmla="*/ 2506447 w 4562162"/>
                <a:gd name="connsiteY2976" fmla="*/ 1081068 h 2832735"/>
                <a:gd name="connsiteX2977" fmla="*/ 2507837 w 4562162"/>
                <a:gd name="connsiteY2977" fmla="*/ 1074925 h 2832735"/>
                <a:gd name="connsiteX2978" fmla="*/ 2505447 w 4562162"/>
                <a:gd name="connsiteY2978" fmla="*/ 1069239 h 2832735"/>
                <a:gd name="connsiteX2979" fmla="*/ 2501560 w 4562162"/>
                <a:gd name="connsiteY2979" fmla="*/ 1056808 h 2832735"/>
                <a:gd name="connsiteX2980" fmla="*/ 2497588 w 4562162"/>
                <a:gd name="connsiteY2980" fmla="*/ 1049455 h 2832735"/>
                <a:gd name="connsiteX2981" fmla="*/ 2494979 w 4562162"/>
                <a:gd name="connsiteY2981" fmla="*/ 1046388 h 2832735"/>
                <a:gd name="connsiteX2982" fmla="*/ 2492331 w 4562162"/>
                <a:gd name="connsiteY2982" fmla="*/ 1044807 h 2832735"/>
                <a:gd name="connsiteX2983" fmla="*/ 2495102 w 4562162"/>
                <a:gd name="connsiteY2983" fmla="*/ 1056980 h 2832735"/>
                <a:gd name="connsiteX2984" fmla="*/ 2492874 w 4562162"/>
                <a:gd name="connsiteY2984" fmla="*/ 1063162 h 2832735"/>
                <a:gd name="connsiteX2985" fmla="*/ 2491254 w 4562162"/>
                <a:gd name="connsiteY2985" fmla="*/ 1065552 h 2832735"/>
                <a:gd name="connsiteX2986" fmla="*/ 2480681 w 4562162"/>
                <a:gd name="connsiteY2986" fmla="*/ 1068886 h 2832735"/>
                <a:gd name="connsiteX2987" fmla="*/ 2473928 w 4562162"/>
                <a:gd name="connsiteY2987" fmla="*/ 1069096 h 2832735"/>
                <a:gd name="connsiteX2988" fmla="*/ 2464746 w 4562162"/>
                <a:gd name="connsiteY2988" fmla="*/ 1065628 h 2832735"/>
                <a:gd name="connsiteX2989" fmla="*/ 2453964 w 4562162"/>
                <a:gd name="connsiteY2989" fmla="*/ 1057732 h 2832735"/>
                <a:gd name="connsiteX2990" fmla="*/ 2451269 w 4562162"/>
                <a:gd name="connsiteY2990" fmla="*/ 1052246 h 2832735"/>
                <a:gd name="connsiteX2991" fmla="*/ 2449354 w 4562162"/>
                <a:gd name="connsiteY2991" fmla="*/ 1044169 h 2832735"/>
                <a:gd name="connsiteX2992" fmla="*/ 2455554 w 4562162"/>
                <a:gd name="connsiteY2992" fmla="*/ 1040654 h 2832735"/>
                <a:gd name="connsiteX2993" fmla="*/ 2457974 w 4562162"/>
                <a:gd name="connsiteY2993" fmla="*/ 1038358 h 2832735"/>
                <a:gd name="connsiteX2994" fmla="*/ 2452382 w 4562162"/>
                <a:gd name="connsiteY2994" fmla="*/ 1036530 h 2832735"/>
                <a:gd name="connsiteX2995" fmla="*/ 2446753 w 4562162"/>
                <a:gd name="connsiteY2995" fmla="*/ 1035996 h 2832735"/>
                <a:gd name="connsiteX2996" fmla="*/ 2444753 w 4562162"/>
                <a:gd name="connsiteY2996" fmla="*/ 1046998 h 2832735"/>
                <a:gd name="connsiteX2997" fmla="*/ 2441114 w 4562162"/>
                <a:gd name="connsiteY2997" fmla="*/ 1046178 h 2832735"/>
                <a:gd name="connsiteX2998" fmla="*/ 2423503 w 4562162"/>
                <a:gd name="connsiteY2998" fmla="*/ 1039444 h 2832735"/>
                <a:gd name="connsiteX2999" fmla="*/ 2418759 w 4562162"/>
                <a:gd name="connsiteY2999" fmla="*/ 1041673 h 2832735"/>
                <a:gd name="connsiteX3000" fmla="*/ 2413016 w 4562162"/>
                <a:gd name="connsiteY3000" fmla="*/ 1047836 h 2832735"/>
                <a:gd name="connsiteX3001" fmla="*/ 2410473 w 4562162"/>
                <a:gd name="connsiteY3001" fmla="*/ 1052598 h 2832735"/>
                <a:gd name="connsiteX3002" fmla="*/ 2407568 w 4562162"/>
                <a:gd name="connsiteY3002" fmla="*/ 1060371 h 2832735"/>
                <a:gd name="connsiteX3003" fmla="*/ 2408663 w 4562162"/>
                <a:gd name="connsiteY3003" fmla="*/ 1065771 h 2832735"/>
                <a:gd name="connsiteX3004" fmla="*/ 2409891 w 4562162"/>
                <a:gd name="connsiteY3004" fmla="*/ 1067791 h 2832735"/>
                <a:gd name="connsiteX3005" fmla="*/ 2418940 w 4562162"/>
                <a:gd name="connsiteY3005" fmla="*/ 1069134 h 2832735"/>
                <a:gd name="connsiteX3006" fmla="*/ 2426884 w 4562162"/>
                <a:gd name="connsiteY3006" fmla="*/ 1067467 h 2832735"/>
                <a:gd name="connsiteX3007" fmla="*/ 2435819 w 4562162"/>
                <a:gd name="connsiteY3007" fmla="*/ 1062323 h 2832735"/>
                <a:gd name="connsiteX3008" fmla="*/ 2437876 w 4562162"/>
                <a:gd name="connsiteY3008" fmla="*/ 1064247 h 2832735"/>
                <a:gd name="connsiteX3009" fmla="*/ 2439715 w 4562162"/>
                <a:gd name="connsiteY3009" fmla="*/ 1067029 h 2832735"/>
                <a:gd name="connsiteX3010" fmla="*/ 2437181 w 4562162"/>
                <a:gd name="connsiteY3010" fmla="*/ 1070991 h 2832735"/>
                <a:gd name="connsiteX3011" fmla="*/ 2427961 w 4562162"/>
                <a:gd name="connsiteY3011" fmla="*/ 1076716 h 2832735"/>
                <a:gd name="connsiteX3012" fmla="*/ 2412635 w 4562162"/>
                <a:gd name="connsiteY3012" fmla="*/ 1091479 h 2832735"/>
                <a:gd name="connsiteX3013" fmla="*/ 2406806 w 4562162"/>
                <a:gd name="connsiteY3013" fmla="*/ 1093213 h 2832735"/>
                <a:gd name="connsiteX3014" fmla="*/ 2398633 w 4562162"/>
                <a:gd name="connsiteY3014" fmla="*/ 1090070 h 2832735"/>
                <a:gd name="connsiteX3015" fmla="*/ 2394204 w 4562162"/>
                <a:gd name="connsiteY3015" fmla="*/ 1098309 h 2832735"/>
                <a:gd name="connsiteX3016" fmla="*/ 2392185 w 4562162"/>
                <a:gd name="connsiteY3016" fmla="*/ 1100290 h 2832735"/>
                <a:gd name="connsiteX3017" fmla="*/ 2378431 w 4562162"/>
                <a:gd name="connsiteY3017" fmla="*/ 1105824 h 2832735"/>
                <a:gd name="connsiteX3018" fmla="*/ 2372440 w 4562162"/>
                <a:gd name="connsiteY3018" fmla="*/ 1106643 h 2832735"/>
                <a:gd name="connsiteX3019" fmla="*/ 2370677 w 4562162"/>
                <a:gd name="connsiteY3019" fmla="*/ 1110767 h 2832735"/>
                <a:gd name="connsiteX3020" fmla="*/ 2367077 w 4562162"/>
                <a:gd name="connsiteY3020" fmla="*/ 1111510 h 2832735"/>
                <a:gd name="connsiteX3021" fmla="*/ 2363076 w 4562162"/>
                <a:gd name="connsiteY3021" fmla="*/ 1113577 h 2832735"/>
                <a:gd name="connsiteX3022" fmla="*/ 2356371 w 4562162"/>
                <a:gd name="connsiteY3022" fmla="*/ 1119349 h 2832735"/>
                <a:gd name="connsiteX3023" fmla="*/ 2346169 w 4562162"/>
                <a:gd name="connsiteY3023" fmla="*/ 1120273 h 2832735"/>
                <a:gd name="connsiteX3024" fmla="*/ 2339226 w 4562162"/>
                <a:gd name="connsiteY3024" fmla="*/ 1118968 h 2832735"/>
                <a:gd name="connsiteX3025" fmla="*/ 2322357 w 4562162"/>
                <a:gd name="connsiteY3025" fmla="*/ 1122464 h 2832735"/>
                <a:gd name="connsiteX3026" fmla="*/ 2318004 w 4562162"/>
                <a:gd name="connsiteY3026" fmla="*/ 1125503 h 2832735"/>
                <a:gd name="connsiteX3027" fmla="*/ 2315166 w 4562162"/>
                <a:gd name="connsiteY3027" fmla="*/ 1129713 h 2832735"/>
                <a:gd name="connsiteX3028" fmla="*/ 2313841 w 4562162"/>
                <a:gd name="connsiteY3028" fmla="*/ 1135075 h 2832735"/>
                <a:gd name="connsiteX3029" fmla="*/ 2311365 w 4562162"/>
                <a:gd name="connsiteY3029" fmla="*/ 1139838 h 2832735"/>
                <a:gd name="connsiteX3030" fmla="*/ 2301774 w 4562162"/>
                <a:gd name="connsiteY3030" fmla="*/ 1150115 h 2832735"/>
                <a:gd name="connsiteX3031" fmla="*/ 2293611 w 4562162"/>
                <a:gd name="connsiteY3031" fmla="*/ 1154335 h 2832735"/>
                <a:gd name="connsiteX3032" fmla="*/ 2286686 w 4562162"/>
                <a:gd name="connsiteY3032" fmla="*/ 1155506 h 2832735"/>
                <a:gd name="connsiteX3033" fmla="*/ 2293344 w 4562162"/>
                <a:gd name="connsiteY3033" fmla="*/ 1149725 h 2832735"/>
                <a:gd name="connsiteX3034" fmla="*/ 2300945 w 4562162"/>
                <a:gd name="connsiteY3034" fmla="*/ 1138981 h 2832735"/>
                <a:gd name="connsiteX3035" fmla="*/ 2314623 w 4562162"/>
                <a:gd name="connsiteY3035" fmla="*/ 1106862 h 2832735"/>
                <a:gd name="connsiteX3036" fmla="*/ 2327738 w 4562162"/>
                <a:gd name="connsiteY3036" fmla="*/ 1104757 h 2832735"/>
                <a:gd name="connsiteX3037" fmla="*/ 2330806 w 4562162"/>
                <a:gd name="connsiteY3037" fmla="*/ 1100461 h 2832735"/>
                <a:gd name="connsiteX3038" fmla="*/ 2340778 w 4562162"/>
                <a:gd name="connsiteY3038" fmla="*/ 1080468 h 2832735"/>
                <a:gd name="connsiteX3039" fmla="*/ 2343559 w 4562162"/>
                <a:gd name="connsiteY3039" fmla="*/ 1077478 h 2832735"/>
                <a:gd name="connsiteX3040" fmla="*/ 2356771 w 4562162"/>
                <a:gd name="connsiteY3040" fmla="*/ 1077097 h 2832735"/>
                <a:gd name="connsiteX3041" fmla="*/ 2368382 w 4562162"/>
                <a:gd name="connsiteY3041" fmla="*/ 1070534 h 2832735"/>
                <a:gd name="connsiteX3042" fmla="*/ 2391784 w 4562162"/>
                <a:gd name="connsiteY3042" fmla="*/ 1038015 h 2832735"/>
                <a:gd name="connsiteX3043" fmla="*/ 2403434 w 4562162"/>
                <a:gd name="connsiteY3043" fmla="*/ 1032520 h 2832735"/>
                <a:gd name="connsiteX3044" fmla="*/ 2411444 w 4562162"/>
                <a:gd name="connsiteY3044" fmla="*/ 1024671 h 2832735"/>
                <a:gd name="connsiteX3045" fmla="*/ 2412873 w 4562162"/>
                <a:gd name="connsiteY3045" fmla="*/ 1020775 h 2832735"/>
                <a:gd name="connsiteX3046" fmla="*/ 2414140 w 4562162"/>
                <a:gd name="connsiteY3046" fmla="*/ 1015622 h 2832735"/>
                <a:gd name="connsiteX3047" fmla="*/ 2412939 w 4562162"/>
                <a:gd name="connsiteY3047" fmla="*/ 1012488 h 2832735"/>
                <a:gd name="connsiteX3048" fmla="*/ 2412244 w 4562162"/>
                <a:gd name="connsiteY3048" fmla="*/ 1009641 h 2832735"/>
                <a:gd name="connsiteX3049" fmla="*/ 2422551 w 4562162"/>
                <a:gd name="connsiteY3049" fmla="*/ 1004021 h 2832735"/>
                <a:gd name="connsiteX3050" fmla="*/ 2426503 w 4562162"/>
                <a:gd name="connsiteY3050" fmla="*/ 995324 h 2832735"/>
                <a:gd name="connsiteX3051" fmla="*/ 2440381 w 4562162"/>
                <a:gd name="connsiteY3051" fmla="*/ 987114 h 2832735"/>
                <a:gd name="connsiteX3052" fmla="*/ 2451239 w 4562162"/>
                <a:gd name="connsiteY3052" fmla="*/ 976008 h 2832735"/>
                <a:gd name="connsiteX3053" fmla="*/ 2466461 w 4562162"/>
                <a:gd name="connsiteY3053" fmla="*/ 967740 h 2832735"/>
                <a:gd name="connsiteX3054" fmla="*/ 2475110 w 4562162"/>
                <a:gd name="connsiteY3054" fmla="*/ 956215 h 2832735"/>
                <a:gd name="connsiteX3055" fmla="*/ 2494712 w 4562162"/>
                <a:gd name="connsiteY3055" fmla="*/ 939565 h 2832735"/>
                <a:gd name="connsiteX3056" fmla="*/ 2513123 w 4562162"/>
                <a:gd name="connsiteY3056" fmla="*/ 910590 h 2832735"/>
                <a:gd name="connsiteX3057" fmla="*/ 2516134 w 4562162"/>
                <a:gd name="connsiteY3057" fmla="*/ 893912 h 2832735"/>
                <a:gd name="connsiteX3058" fmla="*/ 2511657 w 4562162"/>
                <a:gd name="connsiteY3058" fmla="*/ 888435 h 2832735"/>
                <a:gd name="connsiteX3059" fmla="*/ 2506237 w 4562162"/>
                <a:gd name="connsiteY3059" fmla="*/ 884996 h 2832735"/>
                <a:gd name="connsiteX3060" fmla="*/ 2503218 w 4562162"/>
                <a:gd name="connsiteY3060" fmla="*/ 876719 h 2832735"/>
                <a:gd name="connsiteX3061" fmla="*/ 2501036 w 4562162"/>
                <a:gd name="connsiteY3061" fmla="*/ 875738 h 2832735"/>
                <a:gd name="connsiteX3062" fmla="*/ 2495531 w 4562162"/>
                <a:gd name="connsiteY3062" fmla="*/ 880958 h 2832735"/>
                <a:gd name="connsiteX3063" fmla="*/ 2489492 w 4562162"/>
                <a:gd name="connsiteY3063" fmla="*/ 863089 h 2832735"/>
                <a:gd name="connsiteX3064" fmla="*/ 2482101 w 4562162"/>
                <a:gd name="connsiteY3064" fmla="*/ 853021 h 2832735"/>
                <a:gd name="connsiteX3065" fmla="*/ 2482443 w 4562162"/>
                <a:gd name="connsiteY3065" fmla="*/ 851545 h 2832735"/>
                <a:gd name="connsiteX3066" fmla="*/ 2483263 w 4562162"/>
                <a:gd name="connsiteY3066" fmla="*/ 850868 h 2832735"/>
                <a:gd name="connsiteX3067" fmla="*/ 2486806 w 4562162"/>
                <a:gd name="connsiteY3067" fmla="*/ 852449 h 2832735"/>
                <a:gd name="connsiteX3068" fmla="*/ 2500103 w 4562162"/>
                <a:gd name="connsiteY3068" fmla="*/ 867308 h 2832735"/>
                <a:gd name="connsiteX3069" fmla="*/ 2507190 w 4562162"/>
                <a:gd name="connsiteY3069" fmla="*/ 869556 h 2832735"/>
                <a:gd name="connsiteX3070" fmla="*/ 2509266 w 4562162"/>
                <a:gd name="connsiteY3070" fmla="*/ 871842 h 2832735"/>
                <a:gd name="connsiteX3071" fmla="*/ 2510552 w 4562162"/>
                <a:gd name="connsiteY3071" fmla="*/ 875595 h 2832735"/>
                <a:gd name="connsiteX3072" fmla="*/ 2509714 w 4562162"/>
                <a:gd name="connsiteY3072" fmla="*/ 881815 h 2832735"/>
                <a:gd name="connsiteX3073" fmla="*/ 2511895 w 4562162"/>
                <a:gd name="connsiteY3073" fmla="*/ 881339 h 2832735"/>
                <a:gd name="connsiteX3074" fmla="*/ 2513286 w 4562162"/>
                <a:gd name="connsiteY3074" fmla="*/ 878729 h 2832735"/>
                <a:gd name="connsiteX3075" fmla="*/ 2516724 w 4562162"/>
                <a:gd name="connsiteY3075" fmla="*/ 866642 h 2832735"/>
                <a:gd name="connsiteX3076" fmla="*/ 2520000 w 4562162"/>
                <a:gd name="connsiteY3076" fmla="*/ 850192 h 2832735"/>
                <a:gd name="connsiteX3077" fmla="*/ 2519629 w 4562162"/>
                <a:gd name="connsiteY3077" fmla="*/ 843039 h 2832735"/>
                <a:gd name="connsiteX3078" fmla="*/ 2511790 w 4562162"/>
                <a:gd name="connsiteY3078" fmla="*/ 846287 h 2832735"/>
                <a:gd name="connsiteX3079" fmla="*/ 2508152 w 4562162"/>
                <a:gd name="connsiteY3079" fmla="*/ 821931 h 2832735"/>
                <a:gd name="connsiteX3080" fmla="*/ 2506485 w 4562162"/>
                <a:gd name="connsiteY3080" fmla="*/ 814483 h 2832735"/>
                <a:gd name="connsiteX3081" fmla="*/ 2503998 w 4562162"/>
                <a:gd name="connsiteY3081" fmla="*/ 806320 h 2832735"/>
                <a:gd name="connsiteX3082" fmla="*/ 2499017 w 4562162"/>
                <a:gd name="connsiteY3082" fmla="*/ 805596 h 2832735"/>
                <a:gd name="connsiteX3083" fmla="*/ 2496398 w 4562162"/>
                <a:gd name="connsiteY3083" fmla="*/ 807663 h 2832735"/>
                <a:gd name="connsiteX3084" fmla="*/ 2498484 w 4562162"/>
                <a:gd name="connsiteY3084" fmla="*/ 810416 h 2832735"/>
                <a:gd name="connsiteX3085" fmla="*/ 2500741 w 4562162"/>
                <a:gd name="connsiteY3085" fmla="*/ 814978 h 2832735"/>
                <a:gd name="connsiteX3086" fmla="*/ 2499236 w 4562162"/>
                <a:gd name="connsiteY3086" fmla="*/ 819617 h 2832735"/>
                <a:gd name="connsiteX3087" fmla="*/ 2497969 w 4562162"/>
                <a:gd name="connsiteY3087" fmla="*/ 821712 h 2832735"/>
                <a:gd name="connsiteX3088" fmla="*/ 2491874 w 4562162"/>
                <a:gd name="connsiteY3088" fmla="*/ 827875 h 2832735"/>
                <a:gd name="connsiteX3089" fmla="*/ 2487530 w 4562162"/>
                <a:gd name="connsiteY3089" fmla="*/ 828437 h 2832735"/>
                <a:gd name="connsiteX3090" fmla="*/ 2489282 w 4562162"/>
                <a:gd name="connsiteY3090" fmla="*/ 825818 h 2832735"/>
                <a:gd name="connsiteX3091" fmla="*/ 2491331 w 4562162"/>
                <a:gd name="connsiteY3091" fmla="*/ 819979 h 2832735"/>
                <a:gd name="connsiteX3092" fmla="*/ 2489845 w 4562162"/>
                <a:gd name="connsiteY3092" fmla="*/ 813578 h 2832735"/>
                <a:gd name="connsiteX3093" fmla="*/ 2488283 w 4562162"/>
                <a:gd name="connsiteY3093" fmla="*/ 810006 h 2832735"/>
                <a:gd name="connsiteX3094" fmla="*/ 2486549 w 4562162"/>
                <a:gd name="connsiteY3094" fmla="*/ 791423 h 2832735"/>
                <a:gd name="connsiteX3095" fmla="*/ 2481034 w 4562162"/>
                <a:gd name="connsiteY3095" fmla="*/ 788613 h 2832735"/>
                <a:gd name="connsiteX3096" fmla="*/ 2477929 w 4562162"/>
                <a:gd name="connsiteY3096" fmla="*/ 785613 h 2832735"/>
                <a:gd name="connsiteX3097" fmla="*/ 2473804 w 4562162"/>
                <a:gd name="connsiteY3097" fmla="*/ 786832 h 2832735"/>
                <a:gd name="connsiteX3098" fmla="*/ 2468451 w 4562162"/>
                <a:gd name="connsiteY3098" fmla="*/ 791785 h 2832735"/>
                <a:gd name="connsiteX3099" fmla="*/ 2470432 w 4562162"/>
                <a:gd name="connsiteY3099" fmla="*/ 787222 h 2832735"/>
                <a:gd name="connsiteX3100" fmla="*/ 2472499 w 4562162"/>
                <a:gd name="connsiteY3100" fmla="*/ 780402 h 2832735"/>
                <a:gd name="connsiteX3101" fmla="*/ 2468347 w 4562162"/>
                <a:gd name="connsiteY3101" fmla="*/ 772020 h 2832735"/>
                <a:gd name="connsiteX3102" fmla="*/ 2464260 w 4562162"/>
                <a:gd name="connsiteY3102" fmla="*/ 766258 h 2832735"/>
                <a:gd name="connsiteX3103" fmla="*/ 2459298 w 4562162"/>
                <a:gd name="connsiteY3103" fmla="*/ 764086 h 2832735"/>
                <a:gd name="connsiteX3104" fmla="*/ 2453735 w 4562162"/>
                <a:gd name="connsiteY3104" fmla="*/ 756637 h 2832735"/>
                <a:gd name="connsiteX3105" fmla="*/ 2446315 w 4562162"/>
                <a:gd name="connsiteY3105" fmla="*/ 752408 h 2832735"/>
                <a:gd name="connsiteX3106" fmla="*/ 2429113 w 4562162"/>
                <a:gd name="connsiteY3106" fmla="*/ 748284 h 2832735"/>
                <a:gd name="connsiteX3107" fmla="*/ 2415968 w 4562162"/>
                <a:gd name="connsiteY3107" fmla="*/ 753656 h 2832735"/>
                <a:gd name="connsiteX3108" fmla="*/ 2399614 w 4562162"/>
                <a:gd name="connsiteY3108" fmla="*/ 749303 h 2832735"/>
                <a:gd name="connsiteX3109" fmla="*/ 2380069 w 4562162"/>
                <a:gd name="connsiteY3109" fmla="*/ 752685 h 2832735"/>
                <a:gd name="connsiteX3110" fmla="*/ 2372411 w 4562162"/>
                <a:gd name="connsiteY3110" fmla="*/ 752751 h 2832735"/>
                <a:gd name="connsiteX3111" fmla="*/ 2367848 w 4562162"/>
                <a:gd name="connsiteY3111" fmla="*/ 750618 h 2832735"/>
                <a:gd name="connsiteX3112" fmla="*/ 2363743 w 4562162"/>
                <a:gd name="connsiteY3112" fmla="*/ 752875 h 2832735"/>
                <a:gd name="connsiteX3113" fmla="*/ 2361657 w 4562162"/>
                <a:gd name="connsiteY3113" fmla="*/ 759590 h 2832735"/>
                <a:gd name="connsiteX3114" fmla="*/ 2360380 w 4562162"/>
                <a:gd name="connsiteY3114" fmla="*/ 770087 h 2832735"/>
                <a:gd name="connsiteX3115" fmla="*/ 2355561 w 4562162"/>
                <a:gd name="connsiteY3115" fmla="*/ 775535 h 2832735"/>
                <a:gd name="connsiteX3116" fmla="*/ 2352941 w 4562162"/>
                <a:gd name="connsiteY3116" fmla="*/ 776926 h 2832735"/>
                <a:gd name="connsiteX3117" fmla="*/ 2340474 w 4562162"/>
                <a:gd name="connsiteY3117" fmla="*/ 775325 h 2832735"/>
                <a:gd name="connsiteX3118" fmla="*/ 2331587 w 4562162"/>
                <a:gd name="connsiteY3118" fmla="*/ 780364 h 2832735"/>
                <a:gd name="connsiteX3119" fmla="*/ 2327786 w 4562162"/>
                <a:gd name="connsiteY3119" fmla="*/ 776402 h 2832735"/>
                <a:gd name="connsiteX3120" fmla="*/ 2320576 w 4562162"/>
                <a:gd name="connsiteY3120" fmla="*/ 776678 h 2832735"/>
                <a:gd name="connsiteX3121" fmla="*/ 2319804 w 4562162"/>
                <a:gd name="connsiteY3121" fmla="*/ 767810 h 2832735"/>
                <a:gd name="connsiteX3122" fmla="*/ 2324100 w 4562162"/>
                <a:gd name="connsiteY3122" fmla="*/ 768172 h 2832735"/>
                <a:gd name="connsiteX3123" fmla="*/ 2326605 w 4562162"/>
                <a:gd name="connsiteY3123" fmla="*/ 769658 h 2832735"/>
                <a:gd name="connsiteX3124" fmla="*/ 2334682 w 4562162"/>
                <a:gd name="connsiteY3124" fmla="*/ 751475 h 2832735"/>
                <a:gd name="connsiteX3125" fmla="*/ 2341340 w 4562162"/>
                <a:gd name="connsiteY3125" fmla="*/ 740788 h 2832735"/>
                <a:gd name="connsiteX3126" fmla="*/ 2347750 w 4562162"/>
                <a:gd name="connsiteY3126" fmla="*/ 728482 h 2832735"/>
                <a:gd name="connsiteX3127" fmla="*/ 2343712 w 4562162"/>
                <a:gd name="connsiteY3127" fmla="*/ 720852 h 2832735"/>
                <a:gd name="connsiteX3128" fmla="*/ 2334701 w 4562162"/>
                <a:gd name="connsiteY3128" fmla="*/ 715690 h 2832735"/>
                <a:gd name="connsiteX3129" fmla="*/ 2330482 w 4562162"/>
                <a:gd name="connsiteY3129" fmla="*/ 716004 h 2832735"/>
                <a:gd name="connsiteX3130" fmla="*/ 2328377 w 4562162"/>
                <a:gd name="connsiteY3130" fmla="*/ 718147 h 2832735"/>
                <a:gd name="connsiteX3131" fmla="*/ 2318585 w 4562162"/>
                <a:gd name="connsiteY3131" fmla="*/ 714089 h 2832735"/>
                <a:gd name="connsiteX3132" fmla="*/ 2313422 w 4562162"/>
                <a:gd name="connsiteY3132" fmla="*/ 714394 h 2832735"/>
                <a:gd name="connsiteX3133" fmla="*/ 2304783 w 4562162"/>
                <a:gd name="connsiteY3133" fmla="*/ 720081 h 2832735"/>
                <a:gd name="connsiteX3134" fmla="*/ 2301831 w 4562162"/>
                <a:gd name="connsiteY3134" fmla="*/ 719614 h 2832735"/>
                <a:gd name="connsiteX3135" fmla="*/ 2300059 w 4562162"/>
                <a:gd name="connsiteY3135" fmla="*/ 707774 h 2832735"/>
                <a:gd name="connsiteX3136" fmla="*/ 2291353 w 4562162"/>
                <a:gd name="connsiteY3136" fmla="*/ 708774 h 2832735"/>
                <a:gd name="connsiteX3137" fmla="*/ 2261473 w 4562162"/>
                <a:gd name="connsiteY3137" fmla="*/ 707641 h 2832735"/>
                <a:gd name="connsiteX3138" fmla="*/ 2264711 w 4562162"/>
                <a:gd name="connsiteY3138" fmla="*/ 703945 h 2832735"/>
                <a:gd name="connsiteX3139" fmla="*/ 2280437 w 4562162"/>
                <a:gd name="connsiteY3139" fmla="*/ 698887 h 2832735"/>
                <a:gd name="connsiteX3140" fmla="*/ 2293068 w 4562162"/>
                <a:gd name="connsiteY3140" fmla="*/ 691277 h 2832735"/>
                <a:gd name="connsiteX3141" fmla="*/ 2302411 w 4562162"/>
                <a:gd name="connsiteY3141" fmla="*/ 677399 h 2832735"/>
                <a:gd name="connsiteX3142" fmla="*/ 2311108 w 4562162"/>
                <a:gd name="connsiteY3142" fmla="*/ 672694 h 2832735"/>
                <a:gd name="connsiteX3143" fmla="*/ 2309070 w 4562162"/>
                <a:gd name="connsiteY3143" fmla="*/ 665693 h 2832735"/>
                <a:gd name="connsiteX3144" fmla="*/ 2306698 w 4562162"/>
                <a:gd name="connsiteY3144" fmla="*/ 660616 h 2832735"/>
                <a:gd name="connsiteX3145" fmla="*/ 2301764 w 4562162"/>
                <a:gd name="connsiteY3145" fmla="*/ 656120 h 2832735"/>
                <a:gd name="connsiteX3146" fmla="*/ 2291039 w 4562162"/>
                <a:gd name="connsiteY3146" fmla="*/ 653148 h 2832735"/>
                <a:gd name="connsiteX3147" fmla="*/ 2281847 w 4562162"/>
                <a:gd name="connsiteY3147" fmla="*/ 647500 h 2832735"/>
                <a:gd name="connsiteX3148" fmla="*/ 2277808 w 4562162"/>
                <a:gd name="connsiteY3148" fmla="*/ 640347 h 2832735"/>
                <a:gd name="connsiteX3149" fmla="*/ 2260978 w 4562162"/>
                <a:gd name="connsiteY3149" fmla="*/ 630526 h 2832735"/>
                <a:gd name="connsiteX3150" fmla="*/ 2256425 w 4562162"/>
                <a:gd name="connsiteY3150" fmla="*/ 630526 h 2832735"/>
                <a:gd name="connsiteX3151" fmla="*/ 2244300 w 4562162"/>
                <a:gd name="connsiteY3151" fmla="*/ 642861 h 2832735"/>
                <a:gd name="connsiteX3152" fmla="*/ 2238156 w 4562162"/>
                <a:gd name="connsiteY3152" fmla="*/ 641718 h 2832735"/>
                <a:gd name="connsiteX3153" fmla="*/ 2232812 w 4562162"/>
                <a:gd name="connsiteY3153" fmla="*/ 643538 h 2832735"/>
                <a:gd name="connsiteX3154" fmla="*/ 2218877 w 4562162"/>
                <a:gd name="connsiteY3154" fmla="*/ 658178 h 2832735"/>
                <a:gd name="connsiteX3155" fmla="*/ 2189673 w 4562162"/>
                <a:gd name="connsiteY3155" fmla="*/ 696077 h 2832735"/>
                <a:gd name="connsiteX3156" fmla="*/ 2183663 w 4562162"/>
                <a:gd name="connsiteY3156" fmla="*/ 707679 h 2832735"/>
                <a:gd name="connsiteX3157" fmla="*/ 2180796 w 4562162"/>
                <a:gd name="connsiteY3157" fmla="*/ 716394 h 2832735"/>
                <a:gd name="connsiteX3158" fmla="*/ 2175567 w 4562162"/>
                <a:gd name="connsiteY3158" fmla="*/ 720919 h 2832735"/>
                <a:gd name="connsiteX3159" fmla="*/ 2173319 w 4562162"/>
                <a:gd name="connsiteY3159" fmla="*/ 731539 h 2832735"/>
                <a:gd name="connsiteX3160" fmla="*/ 2173710 w 4562162"/>
                <a:gd name="connsiteY3160" fmla="*/ 740731 h 2832735"/>
                <a:gd name="connsiteX3161" fmla="*/ 2176053 w 4562162"/>
                <a:gd name="connsiteY3161" fmla="*/ 745541 h 2832735"/>
                <a:gd name="connsiteX3162" fmla="*/ 2178492 w 4562162"/>
                <a:gd name="connsiteY3162" fmla="*/ 754561 h 2832735"/>
                <a:gd name="connsiteX3163" fmla="*/ 2175996 w 4562162"/>
                <a:gd name="connsiteY3163" fmla="*/ 764858 h 2832735"/>
                <a:gd name="connsiteX3164" fmla="*/ 2173910 w 4562162"/>
                <a:gd name="connsiteY3164" fmla="*/ 771582 h 2832735"/>
                <a:gd name="connsiteX3165" fmla="*/ 2175900 w 4562162"/>
                <a:gd name="connsiteY3165" fmla="*/ 774592 h 2832735"/>
                <a:gd name="connsiteX3166" fmla="*/ 2181530 w 4562162"/>
                <a:gd name="connsiteY3166" fmla="*/ 773992 h 2832735"/>
                <a:gd name="connsiteX3167" fmla="*/ 2194103 w 4562162"/>
                <a:gd name="connsiteY3167" fmla="*/ 779745 h 2832735"/>
                <a:gd name="connsiteX3168" fmla="*/ 2191807 w 4562162"/>
                <a:gd name="connsiteY3168" fmla="*/ 785032 h 2832735"/>
                <a:gd name="connsiteX3169" fmla="*/ 2184139 w 4562162"/>
                <a:gd name="connsiteY3169" fmla="*/ 780498 h 2832735"/>
                <a:gd name="connsiteX3170" fmla="*/ 2177453 w 4562162"/>
                <a:gd name="connsiteY3170" fmla="*/ 780688 h 2832735"/>
                <a:gd name="connsiteX3171" fmla="*/ 2171652 w 4562162"/>
                <a:gd name="connsiteY3171" fmla="*/ 775192 h 2832735"/>
                <a:gd name="connsiteX3172" fmla="*/ 2157717 w 4562162"/>
                <a:gd name="connsiteY3172" fmla="*/ 780469 h 2832735"/>
                <a:gd name="connsiteX3173" fmla="*/ 2147382 w 4562162"/>
                <a:gd name="connsiteY3173" fmla="*/ 779240 h 2832735"/>
                <a:gd name="connsiteX3174" fmla="*/ 2137772 w 4562162"/>
                <a:gd name="connsiteY3174" fmla="*/ 781345 h 2832735"/>
                <a:gd name="connsiteX3175" fmla="*/ 2118884 w 4562162"/>
                <a:gd name="connsiteY3175" fmla="*/ 776983 h 2832735"/>
                <a:gd name="connsiteX3176" fmla="*/ 2117169 w 4562162"/>
                <a:gd name="connsiteY3176" fmla="*/ 780298 h 2832735"/>
                <a:gd name="connsiteX3177" fmla="*/ 2121551 w 4562162"/>
                <a:gd name="connsiteY3177" fmla="*/ 785984 h 2832735"/>
                <a:gd name="connsiteX3178" fmla="*/ 2124875 w 4562162"/>
                <a:gd name="connsiteY3178" fmla="*/ 791270 h 2832735"/>
                <a:gd name="connsiteX3179" fmla="*/ 2134686 w 4562162"/>
                <a:gd name="connsiteY3179" fmla="*/ 803615 h 2832735"/>
                <a:gd name="connsiteX3180" fmla="*/ 2138858 w 4562162"/>
                <a:gd name="connsiteY3180" fmla="*/ 807539 h 2832735"/>
                <a:gd name="connsiteX3181" fmla="*/ 2144440 w 4562162"/>
                <a:gd name="connsiteY3181" fmla="*/ 819207 h 2832735"/>
                <a:gd name="connsiteX3182" fmla="*/ 2145135 w 4562162"/>
                <a:gd name="connsiteY3182" fmla="*/ 841981 h 2832735"/>
                <a:gd name="connsiteX3183" fmla="*/ 2142087 w 4562162"/>
                <a:gd name="connsiteY3183" fmla="*/ 847430 h 2832735"/>
                <a:gd name="connsiteX3184" fmla="*/ 2138667 w 4562162"/>
                <a:gd name="connsiteY3184" fmla="*/ 855002 h 2832735"/>
                <a:gd name="connsiteX3185" fmla="*/ 2136838 w 4562162"/>
                <a:gd name="connsiteY3185" fmla="*/ 856393 h 2832735"/>
                <a:gd name="connsiteX3186" fmla="*/ 2134200 w 4562162"/>
                <a:gd name="connsiteY3186" fmla="*/ 855888 h 2832735"/>
                <a:gd name="connsiteX3187" fmla="*/ 2138486 w 4562162"/>
                <a:gd name="connsiteY3187" fmla="*/ 850554 h 2832735"/>
                <a:gd name="connsiteX3188" fmla="*/ 2140810 w 4562162"/>
                <a:gd name="connsiteY3188" fmla="*/ 839114 h 2832735"/>
                <a:gd name="connsiteX3189" fmla="*/ 2142982 w 4562162"/>
                <a:gd name="connsiteY3189" fmla="*/ 831123 h 2832735"/>
                <a:gd name="connsiteX3190" fmla="*/ 2140115 w 4562162"/>
                <a:gd name="connsiteY3190" fmla="*/ 825665 h 2832735"/>
                <a:gd name="connsiteX3191" fmla="*/ 2138839 w 4562162"/>
                <a:gd name="connsiteY3191" fmla="*/ 825189 h 2832735"/>
                <a:gd name="connsiteX3192" fmla="*/ 2137429 w 4562162"/>
                <a:gd name="connsiteY3192" fmla="*/ 822189 h 2832735"/>
                <a:gd name="connsiteX3193" fmla="*/ 2127389 w 4562162"/>
                <a:gd name="connsiteY3193" fmla="*/ 814559 h 2832735"/>
                <a:gd name="connsiteX3194" fmla="*/ 2121979 w 4562162"/>
                <a:gd name="connsiteY3194" fmla="*/ 811216 h 2832735"/>
                <a:gd name="connsiteX3195" fmla="*/ 2116265 w 4562162"/>
                <a:gd name="connsiteY3195" fmla="*/ 809368 h 2832735"/>
                <a:gd name="connsiteX3196" fmla="*/ 2113350 w 4562162"/>
                <a:gd name="connsiteY3196" fmla="*/ 807272 h 2832735"/>
                <a:gd name="connsiteX3197" fmla="*/ 2104797 w 4562162"/>
                <a:gd name="connsiteY3197" fmla="*/ 814235 h 2832735"/>
                <a:gd name="connsiteX3198" fmla="*/ 2100853 w 4562162"/>
                <a:gd name="connsiteY3198" fmla="*/ 815816 h 2832735"/>
                <a:gd name="connsiteX3199" fmla="*/ 2096185 w 4562162"/>
                <a:gd name="connsiteY3199" fmla="*/ 819474 h 2832735"/>
                <a:gd name="connsiteX3200" fmla="*/ 2093471 w 4562162"/>
                <a:gd name="connsiteY3200" fmla="*/ 824484 h 2832735"/>
                <a:gd name="connsiteX3201" fmla="*/ 2086832 w 4562162"/>
                <a:gd name="connsiteY3201" fmla="*/ 825665 h 2832735"/>
                <a:gd name="connsiteX3202" fmla="*/ 2085975 w 4562162"/>
                <a:gd name="connsiteY3202" fmla="*/ 831094 h 2832735"/>
                <a:gd name="connsiteX3203" fmla="*/ 2082269 w 4562162"/>
                <a:gd name="connsiteY3203" fmla="*/ 836486 h 2832735"/>
                <a:gd name="connsiteX3204" fmla="*/ 2078298 w 4562162"/>
                <a:gd name="connsiteY3204" fmla="*/ 830609 h 2832735"/>
                <a:gd name="connsiteX3205" fmla="*/ 2074421 w 4562162"/>
                <a:gd name="connsiteY3205" fmla="*/ 832237 h 2832735"/>
                <a:gd name="connsiteX3206" fmla="*/ 2065696 w 4562162"/>
                <a:gd name="connsiteY3206" fmla="*/ 841905 h 2832735"/>
                <a:gd name="connsiteX3207" fmla="*/ 2055486 w 4562162"/>
                <a:gd name="connsiteY3207" fmla="*/ 846277 h 2832735"/>
                <a:gd name="connsiteX3208" fmla="*/ 2056571 w 4562162"/>
                <a:gd name="connsiteY3208" fmla="*/ 842943 h 2832735"/>
                <a:gd name="connsiteX3209" fmla="*/ 2058248 w 4562162"/>
                <a:gd name="connsiteY3209" fmla="*/ 835428 h 2832735"/>
                <a:gd name="connsiteX3210" fmla="*/ 2055790 w 4562162"/>
                <a:gd name="connsiteY3210" fmla="*/ 833695 h 2832735"/>
                <a:gd name="connsiteX3211" fmla="*/ 2040455 w 4562162"/>
                <a:gd name="connsiteY3211" fmla="*/ 842458 h 2832735"/>
                <a:gd name="connsiteX3212" fmla="*/ 2035350 w 4562162"/>
                <a:gd name="connsiteY3212" fmla="*/ 848354 h 2832735"/>
                <a:gd name="connsiteX3213" fmla="*/ 2032930 w 4562162"/>
                <a:gd name="connsiteY3213" fmla="*/ 846172 h 2832735"/>
                <a:gd name="connsiteX3214" fmla="*/ 2041827 w 4562162"/>
                <a:gd name="connsiteY3214" fmla="*/ 833238 h 2832735"/>
                <a:gd name="connsiteX3215" fmla="*/ 2044217 w 4562162"/>
                <a:gd name="connsiteY3215" fmla="*/ 825227 h 2832735"/>
                <a:gd name="connsiteX3216" fmla="*/ 2040055 w 4562162"/>
                <a:gd name="connsiteY3216" fmla="*/ 821760 h 2832735"/>
                <a:gd name="connsiteX3217" fmla="*/ 2030930 w 4562162"/>
                <a:gd name="connsiteY3217" fmla="*/ 819064 h 2832735"/>
                <a:gd name="connsiteX3218" fmla="*/ 2025072 w 4562162"/>
                <a:gd name="connsiteY3218" fmla="*/ 818807 h 2832735"/>
                <a:gd name="connsiteX3219" fmla="*/ 2016500 w 4562162"/>
                <a:gd name="connsiteY3219" fmla="*/ 821712 h 2832735"/>
                <a:gd name="connsiteX3220" fmla="*/ 2004127 w 4562162"/>
                <a:gd name="connsiteY3220" fmla="*/ 817455 h 2832735"/>
                <a:gd name="connsiteX3221" fmla="*/ 2002288 w 4562162"/>
                <a:gd name="connsiteY3221" fmla="*/ 822331 h 2832735"/>
                <a:gd name="connsiteX3222" fmla="*/ 1999116 w 4562162"/>
                <a:gd name="connsiteY3222" fmla="*/ 822912 h 2832735"/>
                <a:gd name="connsiteX3223" fmla="*/ 1991477 w 4562162"/>
                <a:gd name="connsiteY3223" fmla="*/ 820598 h 2832735"/>
                <a:gd name="connsiteX3224" fmla="*/ 1984534 w 4562162"/>
                <a:gd name="connsiteY3224" fmla="*/ 823084 h 2832735"/>
                <a:gd name="connsiteX3225" fmla="*/ 1979333 w 4562162"/>
                <a:gd name="connsiteY3225" fmla="*/ 828313 h 2832735"/>
                <a:gd name="connsiteX3226" fmla="*/ 1971608 w 4562162"/>
                <a:gd name="connsiteY3226" fmla="*/ 823141 h 2832735"/>
                <a:gd name="connsiteX3227" fmla="*/ 1968932 w 4562162"/>
                <a:gd name="connsiteY3227" fmla="*/ 823360 h 2832735"/>
                <a:gd name="connsiteX3228" fmla="*/ 1964798 w 4562162"/>
                <a:gd name="connsiteY3228" fmla="*/ 831447 h 2832735"/>
                <a:gd name="connsiteX3229" fmla="*/ 1961236 w 4562162"/>
                <a:gd name="connsiteY3229" fmla="*/ 825989 h 2832735"/>
                <a:gd name="connsiteX3230" fmla="*/ 1958226 w 4562162"/>
                <a:gd name="connsiteY3230" fmla="*/ 836562 h 2832735"/>
                <a:gd name="connsiteX3231" fmla="*/ 1959074 w 4562162"/>
                <a:gd name="connsiteY3231" fmla="*/ 844220 h 2832735"/>
                <a:gd name="connsiteX3232" fmla="*/ 1961645 w 4562162"/>
                <a:gd name="connsiteY3232" fmla="*/ 845010 h 2832735"/>
                <a:gd name="connsiteX3233" fmla="*/ 1963836 w 4562162"/>
                <a:gd name="connsiteY3233" fmla="*/ 843896 h 2832735"/>
                <a:gd name="connsiteX3234" fmla="*/ 1965112 w 4562162"/>
                <a:gd name="connsiteY3234" fmla="*/ 840400 h 2832735"/>
                <a:gd name="connsiteX3235" fmla="*/ 1966770 w 4562162"/>
                <a:gd name="connsiteY3235" fmla="*/ 838819 h 2832735"/>
                <a:gd name="connsiteX3236" fmla="*/ 1972866 w 4562162"/>
                <a:gd name="connsiteY3236" fmla="*/ 845172 h 2832735"/>
                <a:gd name="connsiteX3237" fmla="*/ 1974713 w 4562162"/>
                <a:gd name="connsiteY3237" fmla="*/ 841696 h 2832735"/>
                <a:gd name="connsiteX3238" fmla="*/ 1977352 w 4562162"/>
                <a:gd name="connsiteY3238" fmla="*/ 839114 h 2832735"/>
                <a:gd name="connsiteX3239" fmla="*/ 1980362 w 4562162"/>
                <a:gd name="connsiteY3239" fmla="*/ 842934 h 2832735"/>
                <a:gd name="connsiteX3240" fmla="*/ 1992906 w 4562162"/>
                <a:gd name="connsiteY3240" fmla="*/ 838791 h 2832735"/>
                <a:gd name="connsiteX3241" fmla="*/ 1990734 w 4562162"/>
                <a:gd name="connsiteY3241" fmla="*/ 843886 h 2832735"/>
                <a:gd name="connsiteX3242" fmla="*/ 1976685 w 4562162"/>
                <a:gd name="connsiteY3242" fmla="*/ 850335 h 2832735"/>
                <a:gd name="connsiteX3243" fmla="*/ 1951368 w 4562162"/>
                <a:gd name="connsiteY3243" fmla="*/ 858507 h 2832735"/>
                <a:gd name="connsiteX3244" fmla="*/ 1946148 w 4562162"/>
                <a:gd name="connsiteY3244" fmla="*/ 861708 h 2832735"/>
                <a:gd name="connsiteX3245" fmla="*/ 1931127 w 4562162"/>
                <a:gd name="connsiteY3245" fmla="*/ 864518 h 2832735"/>
                <a:gd name="connsiteX3246" fmla="*/ 1921345 w 4562162"/>
                <a:gd name="connsiteY3246" fmla="*/ 872519 h 2832735"/>
                <a:gd name="connsiteX3247" fmla="*/ 1908657 w 4562162"/>
                <a:gd name="connsiteY3247" fmla="*/ 872528 h 2832735"/>
                <a:gd name="connsiteX3248" fmla="*/ 1886741 w 4562162"/>
                <a:gd name="connsiteY3248" fmla="*/ 878824 h 2832735"/>
                <a:gd name="connsiteX3249" fmla="*/ 1870977 w 4562162"/>
                <a:gd name="connsiteY3249" fmla="*/ 893016 h 2832735"/>
                <a:gd name="connsiteX3250" fmla="*/ 1863357 w 4562162"/>
                <a:gd name="connsiteY3250" fmla="*/ 891750 h 2832735"/>
                <a:gd name="connsiteX3251" fmla="*/ 1847926 w 4562162"/>
                <a:gd name="connsiteY3251" fmla="*/ 902465 h 2832735"/>
                <a:gd name="connsiteX3252" fmla="*/ 1841792 w 4562162"/>
                <a:gd name="connsiteY3252" fmla="*/ 910771 h 2832735"/>
                <a:gd name="connsiteX3253" fmla="*/ 1819541 w 4562162"/>
                <a:gd name="connsiteY3253" fmla="*/ 927611 h 2832735"/>
                <a:gd name="connsiteX3254" fmla="*/ 1806168 w 4562162"/>
                <a:gd name="connsiteY3254" fmla="*/ 921125 h 2832735"/>
                <a:gd name="connsiteX3255" fmla="*/ 1801759 w 4562162"/>
                <a:gd name="connsiteY3255" fmla="*/ 923411 h 2832735"/>
                <a:gd name="connsiteX3256" fmla="*/ 1799511 w 4562162"/>
                <a:gd name="connsiteY3256" fmla="*/ 929354 h 2832735"/>
                <a:gd name="connsiteX3257" fmla="*/ 1799968 w 4562162"/>
                <a:gd name="connsiteY3257" fmla="*/ 933993 h 2832735"/>
                <a:gd name="connsiteX3258" fmla="*/ 1805359 w 4562162"/>
                <a:gd name="connsiteY3258" fmla="*/ 933564 h 2832735"/>
                <a:gd name="connsiteX3259" fmla="*/ 1809283 w 4562162"/>
                <a:gd name="connsiteY3259" fmla="*/ 935612 h 2832735"/>
                <a:gd name="connsiteX3260" fmla="*/ 1814093 w 4562162"/>
                <a:gd name="connsiteY3260" fmla="*/ 939679 h 2832735"/>
                <a:gd name="connsiteX3261" fmla="*/ 1812807 w 4562162"/>
                <a:gd name="connsiteY3261" fmla="*/ 947138 h 2832735"/>
                <a:gd name="connsiteX3262" fmla="*/ 1802711 w 4562162"/>
                <a:gd name="connsiteY3262" fmla="*/ 963721 h 2832735"/>
                <a:gd name="connsiteX3263" fmla="*/ 1797929 w 4562162"/>
                <a:gd name="connsiteY3263" fmla="*/ 969912 h 2832735"/>
                <a:gd name="connsiteX3264" fmla="*/ 1792271 w 4562162"/>
                <a:gd name="connsiteY3264" fmla="*/ 973493 h 2832735"/>
                <a:gd name="connsiteX3265" fmla="*/ 1780232 w 4562162"/>
                <a:gd name="connsiteY3265" fmla="*/ 959901 h 2832735"/>
                <a:gd name="connsiteX3266" fmla="*/ 1778051 w 4562162"/>
                <a:gd name="connsiteY3266" fmla="*/ 965892 h 2832735"/>
                <a:gd name="connsiteX3267" fmla="*/ 1776431 w 4562162"/>
                <a:gd name="connsiteY3267" fmla="*/ 968855 h 2832735"/>
                <a:gd name="connsiteX3268" fmla="*/ 1771669 w 4562162"/>
                <a:gd name="connsiteY3268" fmla="*/ 967635 h 2832735"/>
                <a:gd name="connsiteX3269" fmla="*/ 1769269 w 4562162"/>
                <a:gd name="connsiteY3269" fmla="*/ 977265 h 2832735"/>
                <a:gd name="connsiteX3270" fmla="*/ 1777965 w 4562162"/>
                <a:gd name="connsiteY3270" fmla="*/ 978932 h 2832735"/>
                <a:gd name="connsiteX3271" fmla="*/ 1786233 w 4562162"/>
                <a:gd name="connsiteY3271" fmla="*/ 983266 h 2832735"/>
                <a:gd name="connsiteX3272" fmla="*/ 1793577 w 4562162"/>
                <a:gd name="connsiteY3272" fmla="*/ 989590 h 2832735"/>
                <a:gd name="connsiteX3273" fmla="*/ 1798768 w 4562162"/>
                <a:gd name="connsiteY3273" fmla="*/ 996858 h 2832735"/>
                <a:gd name="connsiteX3274" fmla="*/ 1804435 w 4562162"/>
                <a:gd name="connsiteY3274" fmla="*/ 1001449 h 2832735"/>
                <a:gd name="connsiteX3275" fmla="*/ 1807740 w 4562162"/>
                <a:gd name="connsiteY3275" fmla="*/ 1005392 h 2832735"/>
                <a:gd name="connsiteX3276" fmla="*/ 1798872 w 4562162"/>
                <a:gd name="connsiteY3276" fmla="*/ 1009212 h 2832735"/>
                <a:gd name="connsiteX3277" fmla="*/ 1792634 w 4562162"/>
                <a:gd name="connsiteY3277" fmla="*/ 1000392 h 2832735"/>
                <a:gd name="connsiteX3278" fmla="*/ 1789262 w 4562162"/>
                <a:gd name="connsiteY3278" fmla="*/ 997410 h 2832735"/>
                <a:gd name="connsiteX3279" fmla="*/ 1785452 w 4562162"/>
                <a:gd name="connsiteY3279" fmla="*/ 996829 h 2832735"/>
                <a:gd name="connsiteX3280" fmla="*/ 1779756 w 4562162"/>
                <a:gd name="connsiteY3280" fmla="*/ 999525 h 2832735"/>
                <a:gd name="connsiteX3281" fmla="*/ 1774907 w 4562162"/>
                <a:gd name="connsiteY3281" fmla="*/ 1010136 h 2832735"/>
                <a:gd name="connsiteX3282" fmla="*/ 1779622 w 4562162"/>
                <a:gd name="connsiteY3282" fmla="*/ 1013746 h 2832735"/>
                <a:gd name="connsiteX3283" fmla="*/ 1790138 w 4562162"/>
                <a:gd name="connsiteY3283" fmla="*/ 1017261 h 2832735"/>
                <a:gd name="connsiteX3284" fmla="*/ 1793510 w 4562162"/>
                <a:gd name="connsiteY3284" fmla="*/ 1022013 h 2832735"/>
                <a:gd name="connsiteX3285" fmla="*/ 1807207 w 4562162"/>
                <a:gd name="connsiteY3285" fmla="*/ 1052779 h 2832735"/>
                <a:gd name="connsiteX3286" fmla="*/ 1810617 w 4562162"/>
                <a:gd name="connsiteY3286" fmla="*/ 1055913 h 2832735"/>
                <a:gd name="connsiteX3287" fmla="*/ 1815056 w 4562162"/>
                <a:gd name="connsiteY3287" fmla="*/ 1057218 h 2832735"/>
                <a:gd name="connsiteX3288" fmla="*/ 1816865 w 4562162"/>
                <a:gd name="connsiteY3288" fmla="*/ 1059304 h 2832735"/>
                <a:gd name="connsiteX3289" fmla="*/ 1811474 w 4562162"/>
                <a:gd name="connsiteY3289" fmla="*/ 1064552 h 2832735"/>
                <a:gd name="connsiteX3290" fmla="*/ 1809474 w 4562162"/>
                <a:gd name="connsiteY3290" fmla="*/ 1069439 h 2832735"/>
                <a:gd name="connsiteX3291" fmla="*/ 1804816 w 4562162"/>
                <a:gd name="connsiteY3291" fmla="*/ 1077954 h 2832735"/>
                <a:gd name="connsiteX3292" fmla="*/ 1784928 w 4562162"/>
                <a:gd name="connsiteY3292" fmla="*/ 1082326 h 2832735"/>
                <a:gd name="connsiteX3293" fmla="*/ 1779013 w 4562162"/>
                <a:gd name="connsiteY3293" fmla="*/ 1085545 h 2832735"/>
                <a:gd name="connsiteX3294" fmla="*/ 1777375 w 4562162"/>
                <a:gd name="connsiteY3294" fmla="*/ 1087031 h 2832735"/>
                <a:gd name="connsiteX3295" fmla="*/ 1774879 w 4562162"/>
                <a:gd name="connsiteY3295" fmla="*/ 1090165 h 2832735"/>
                <a:gd name="connsiteX3296" fmla="*/ 1773269 w 4562162"/>
                <a:gd name="connsiteY3296" fmla="*/ 1092927 h 2832735"/>
                <a:gd name="connsiteX3297" fmla="*/ 1772498 w 4562162"/>
                <a:gd name="connsiteY3297" fmla="*/ 1099109 h 2832735"/>
                <a:gd name="connsiteX3298" fmla="*/ 1774127 w 4562162"/>
                <a:gd name="connsiteY3298" fmla="*/ 1103157 h 2832735"/>
                <a:gd name="connsiteX3299" fmla="*/ 1778165 w 4562162"/>
                <a:gd name="connsiteY3299" fmla="*/ 1106910 h 2832735"/>
                <a:gd name="connsiteX3300" fmla="*/ 1794024 w 4562162"/>
                <a:gd name="connsiteY3300" fmla="*/ 1123645 h 2832735"/>
                <a:gd name="connsiteX3301" fmla="*/ 1793005 w 4562162"/>
                <a:gd name="connsiteY3301" fmla="*/ 1125398 h 2832735"/>
                <a:gd name="connsiteX3302" fmla="*/ 1788662 w 4562162"/>
                <a:gd name="connsiteY3302" fmla="*/ 1122293 h 2832735"/>
                <a:gd name="connsiteX3303" fmla="*/ 1783146 w 4562162"/>
                <a:gd name="connsiteY3303" fmla="*/ 1117197 h 2832735"/>
                <a:gd name="connsiteX3304" fmla="*/ 1777536 w 4562162"/>
                <a:gd name="connsiteY3304" fmla="*/ 1110082 h 2832735"/>
                <a:gd name="connsiteX3305" fmla="*/ 1770050 w 4562162"/>
                <a:gd name="connsiteY3305" fmla="*/ 1105033 h 2832735"/>
                <a:gd name="connsiteX3306" fmla="*/ 1769630 w 4562162"/>
                <a:gd name="connsiteY3306" fmla="*/ 1100861 h 2832735"/>
                <a:gd name="connsiteX3307" fmla="*/ 1769373 w 4562162"/>
                <a:gd name="connsiteY3307" fmla="*/ 1094632 h 2832735"/>
                <a:gd name="connsiteX3308" fmla="*/ 1769573 w 4562162"/>
                <a:gd name="connsiteY3308" fmla="*/ 1092699 h 2832735"/>
                <a:gd name="connsiteX3309" fmla="*/ 1770288 w 4562162"/>
                <a:gd name="connsiteY3309" fmla="*/ 1089517 h 2832735"/>
                <a:gd name="connsiteX3310" fmla="*/ 1777422 w 4562162"/>
                <a:gd name="connsiteY3310" fmla="*/ 1081459 h 2832735"/>
                <a:gd name="connsiteX3311" fmla="*/ 1784689 w 4562162"/>
                <a:gd name="connsiteY3311" fmla="*/ 1077525 h 2832735"/>
                <a:gd name="connsiteX3312" fmla="*/ 1793567 w 4562162"/>
                <a:gd name="connsiteY3312" fmla="*/ 1068305 h 2832735"/>
                <a:gd name="connsiteX3313" fmla="*/ 1802444 w 4562162"/>
                <a:gd name="connsiteY3313" fmla="*/ 1058047 h 2832735"/>
                <a:gd name="connsiteX3314" fmla="*/ 1800625 w 4562162"/>
                <a:gd name="connsiteY3314" fmla="*/ 1054532 h 2832735"/>
                <a:gd name="connsiteX3315" fmla="*/ 1798796 w 4562162"/>
                <a:gd name="connsiteY3315" fmla="*/ 1051998 h 2832735"/>
                <a:gd name="connsiteX3316" fmla="*/ 1790738 w 4562162"/>
                <a:gd name="connsiteY3316" fmla="*/ 1051312 h 2832735"/>
                <a:gd name="connsiteX3317" fmla="*/ 1774364 w 4562162"/>
                <a:gd name="connsiteY3317" fmla="*/ 1054903 h 2832735"/>
                <a:gd name="connsiteX3318" fmla="*/ 1764535 w 4562162"/>
                <a:gd name="connsiteY3318" fmla="*/ 1058294 h 2832735"/>
                <a:gd name="connsiteX3319" fmla="*/ 1760182 w 4562162"/>
                <a:gd name="connsiteY3319" fmla="*/ 1066610 h 2832735"/>
                <a:gd name="connsiteX3320" fmla="*/ 1753562 w 4562162"/>
                <a:gd name="connsiteY3320" fmla="*/ 1067857 h 2832735"/>
                <a:gd name="connsiteX3321" fmla="*/ 1750266 w 4562162"/>
                <a:gd name="connsiteY3321" fmla="*/ 1068057 h 2832735"/>
                <a:gd name="connsiteX3322" fmla="*/ 1741189 w 4562162"/>
                <a:gd name="connsiteY3322" fmla="*/ 1063923 h 2832735"/>
                <a:gd name="connsiteX3323" fmla="*/ 1732626 w 4562162"/>
                <a:gd name="connsiteY3323" fmla="*/ 1067819 h 2832735"/>
                <a:gd name="connsiteX3324" fmla="*/ 1712566 w 4562162"/>
                <a:gd name="connsiteY3324" fmla="*/ 1071201 h 2832735"/>
                <a:gd name="connsiteX3325" fmla="*/ 1709299 w 4562162"/>
                <a:gd name="connsiteY3325" fmla="*/ 1073096 h 2832735"/>
                <a:gd name="connsiteX3326" fmla="*/ 1663113 w 4562162"/>
                <a:gd name="connsiteY3326" fmla="*/ 1073830 h 2832735"/>
                <a:gd name="connsiteX3327" fmla="*/ 1653797 w 4562162"/>
                <a:gd name="connsiteY3327" fmla="*/ 1075582 h 2832735"/>
                <a:gd name="connsiteX3328" fmla="*/ 1630127 w 4562162"/>
                <a:gd name="connsiteY3328" fmla="*/ 1082393 h 2832735"/>
                <a:gd name="connsiteX3329" fmla="*/ 1629556 w 4562162"/>
                <a:gd name="connsiteY3329" fmla="*/ 1087441 h 2832735"/>
                <a:gd name="connsiteX3330" fmla="*/ 1630461 w 4562162"/>
                <a:gd name="connsiteY3330" fmla="*/ 1091289 h 2832735"/>
                <a:gd name="connsiteX3331" fmla="*/ 1626784 w 4562162"/>
                <a:gd name="connsiteY3331" fmla="*/ 1096947 h 2832735"/>
                <a:gd name="connsiteX3332" fmla="*/ 1625175 w 4562162"/>
                <a:gd name="connsiteY3332" fmla="*/ 1102262 h 2832735"/>
                <a:gd name="connsiteX3333" fmla="*/ 1625736 w 4562162"/>
                <a:gd name="connsiteY3333" fmla="*/ 1108520 h 2832735"/>
                <a:gd name="connsiteX3334" fmla="*/ 1625889 w 4562162"/>
                <a:gd name="connsiteY3334" fmla="*/ 1113939 h 2832735"/>
                <a:gd name="connsiteX3335" fmla="*/ 1626718 w 4562162"/>
                <a:gd name="connsiteY3335" fmla="*/ 1120959 h 2832735"/>
                <a:gd name="connsiteX3336" fmla="*/ 1628156 w 4562162"/>
                <a:gd name="connsiteY3336" fmla="*/ 1127312 h 2832735"/>
                <a:gd name="connsiteX3337" fmla="*/ 1631604 w 4562162"/>
                <a:gd name="connsiteY3337" fmla="*/ 1130694 h 2832735"/>
                <a:gd name="connsiteX3338" fmla="*/ 1634776 w 4562162"/>
                <a:gd name="connsiteY3338" fmla="*/ 1132885 h 2832735"/>
                <a:gd name="connsiteX3339" fmla="*/ 1637023 w 4562162"/>
                <a:gd name="connsiteY3339" fmla="*/ 1139828 h 2832735"/>
                <a:gd name="connsiteX3340" fmla="*/ 1635214 w 4562162"/>
                <a:gd name="connsiteY3340" fmla="*/ 1147867 h 2832735"/>
                <a:gd name="connsiteX3341" fmla="*/ 1632595 w 4562162"/>
                <a:gd name="connsiteY3341" fmla="*/ 1157049 h 2832735"/>
                <a:gd name="connsiteX3342" fmla="*/ 1632080 w 4562162"/>
                <a:gd name="connsiteY3342" fmla="*/ 1161298 h 2832735"/>
                <a:gd name="connsiteX3343" fmla="*/ 1633775 w 4562162"/>
                <a:gd name="connsiteY3343" fmla="*/ 1167051 h 2832735"/>
                <a:gd name="connsiteX3344" fmla="*/ 1635861 w 4562162"/>
                <a:gd name="connsiteY3344" fmla="*/ 1178471 h 2832735"/>
                <a:gd name="connsiteX3345" fmla="*/ 1636652 w 4562162"/>
                <a:gd name="connsiteY3345" fmla="*/ 1181291 h 2832735"/>
                <a:gd name="connsiteX3346" fmla="*/ 1643901 w 4562162"/>
                <a:gd name="connsiteY3346" fmla="*/ 1190015 h 2832735"/>
                <a:gd name="connsiteX3347" fmla="*/ 1648834 w 4562162"/>
                <a:gd name="connsiteY3347" fmla="*/ 1192740 h 2832735"/>
                <a:gd name="connsiteX3348" fmla="*/ 1656950 w 4562162"/>
                <a:gd name="connsiteY3348" fmla="*/ 1193368 h 2832735"/>
                <a:gd name="connsiteX3349" fmla="*/ 1662474 w 4562162"/>
                <a:gd name="connsiteY3349" fmla="*/ 1195578 h 2832735"/>
                <a:gd name="connsiteX3350" fmla="*/ 1670523 w 4562162"/>
                <a:gd name="connsiteY3350" fmla="*/ 1200950 h 2832735"/>
                <a:gd name="connsiteX3351" fmla="*/ 1672924 w 4562162"/>
                <a:gd name="connsiteY3351" fmla="*/ 1203389 h 2832735"/>
                <a:gd name="connsiteX3352" fmla="*/ 1673609 w 4562162"/>
                <a:gd name="connsiteY3352" fmla="*/ 1205694 h 2832735"/>
                <a:gd name="connsiteX3353" fmla="*/ 1675514 w 4562162"/>
                <a:gd name="connsiteY3353" fmla="*/ 1214942 h 2832735"/>
                <a:gd name="connsiteX3354" fmla="*/ 1676542 w 4562162"/>
                <a:gd name="connsiteY3354" fmla="*/ 1217838 h 2832735"/>
                <a:gd name="connsiteX3355" fmla="*/ 1685258 w 4562162"/>
                <a:gd name="connsiteY3355" fmla="*/ 1230516 h 2832735"/>
                <a:gd name="connsiteX3356" fmla="*/ 1688192 w 4562162"/>
                <a:gd name="connsiteY3356" fmla="*/ 1232440 h 2832735"/>
                <a:gd name="connsiteX3357" fmla="*/ 1700098 w 4562162"/>
                <a:gd name="connsiteY3357" fmla="*/ 1234859 h 2832735"/>
                <a:gd name="connsiteX3358" fmla="*/ 1703851 w 4562162"/>
                <a:gd name="connsiteY3358" fmla="*/ 1238898 h 2832735"/>
                <a:gd name="connsiteX3359" fmla="*/ 1709032 w 4562162"/>
                <a:gd name="connsiteY3359" fmla="*/ 1251157 h 2832735"/>
                <a:gd name="connsiteX3360" fmla="*/ 1709547 w 4562162"/>
                <a:gd name="connsiteY3360" fmla="*/ 1254062 h 2832735"/>
                <a:gd name="connsiteX3361" fmla="*/ 1710023 w 4562162"/>
                <a:gd name="connsiteY3361" fmla="*/ 1258757 h 2832735"/>
                <a:gd name="connsiteX3362" fmla="*/ 1709461 w 4562162"/>
                <a:gd name="connsiteY3362" fmla="*/ 1263044 h 2832735"/>
                <a:gd name="connsiteX3363" fmla="*/ 1708947 w 4562162"/>
                <a:gd name="connsiteY3363" fmla="*/ 1265530 h 2832735"/>
                <a:gd name="connsiteX3364" fmla="*/ 1706985 w 4562162"/>
                <a:gd name="connsiteY3364" fmla="*/ 1269464 h 2832735"/>
                <a:gd name="connsiteX3365" fmla="*/ 1701860 w 4562162"/>
                <a:gd name="connsiteY3365" fmla="*/ 1285494 h 2832735"/>
                <a:gd name="connsiteX3366" fmla="*/ 1698793 w 4562162"/>
                <a:gd name="connsiteY3366" fmla="*/ 1299763 h 2832735"/>
                <a:gd name="connsiteX3367" fmla="*/ 1703680 w 4562162"/>
                <a:gd name="connsiteY3367" fmla="*/ 1309230 h 2832735"/>
                <a:gd name="connsiteX3368" fmla="*/ 1710233 w 4562162"/>
                <a:gd name="connsiteY3368" fmla="*/ 1327385 h 2832735"/>
                <a:gd name="connsiteX3369" fmla="*/ 1712166 w 4562162"/>
                <a:gd name="connsiteY3369" fmla="*/ 1334967 h 2832735"/>
                <a:gd name="connsiteX3370" fmla="*/ 1714424 w 4562162"/>
                <a:gd name="connsiteY3370" fmla="*/ 1345082 h 2832735"/>
                <a:gd name="connsiteX3371" fmla="*/ 1713471 w 4562162"/>
                <a:gd name="connsiteY3371" fmla="*/ 1351493 h 2832735"/>
                <a:gd name="connsiteX3372" fmla="*/ 1712395 w 4562162"/>
                <a:gd name="connsiteY3372" fmla="*/ 1355331 h 2832735"/>
                <a:gd name="connsiteX3373" fmla="*/ 1708042 w 4562162"/>
                <a:gd name="connsiteY3373" fmla="*/ 1361142 h 2832735"/>
                <a:gd name="connsiteX3374" fmla="*/ 1702603 w 4562162"/>
                <a:gd name="connsiteY3374" fmla="*/ 1363047 h 2832735"/>
                <a:gd name="connsiteX3375" fmla="*/ 1696736 w 4562162"/>
                <a:gd name="connsiteY3375" fmla="*/ 1366580 h 2832735"/>
                <a:gd name="connsiteX3376" fmla="*/ 1697278 w 4562162"/>
                <a:gd name="connsiteY3376" fmla="*/ 1370971 h 2832735"/>
                <a:gd name="connsiteX3377" fmla="*/ 1698288 w 4562162"/>
                <a:gd name="connsiteY3377" fmla="*/ 1376010 h 2832735"/>
                <a:gd name="connsiteX3378" fmla="*/ 1697688 w 4562162"/>
                <a:gd name="connsiteY3378" fmla="*/ 1379753 h 2832735"/>
                <a:gd name="connsiteX3379" fmla="*/ 1696917 w 4562162"/>
                <a:gd name="connsiteY3379" fmla="*/ 1381049 h 2832735"/>
                <a:gd name="connsiteX3380" fmla="*/ 1693716 w 4562162"/>
                <a:gd name="connsiteY3380" fmla="*/ 1381430 h 2832735"/>
                <a:gd name="connsiteX3381" fmla="*/ 1690925 w 4562162"/>
                <a:gd name="connsiteY3381" fmla="*/ 1380154 h 2832735"/>
                <a:gd name="connsiteX3382" fmla="*/ 1688535 w 4562162"/>
                <a:gd name="connsiteY3382" fmla="*/ 1376258 h 2832735"/>
                <a:gd name="connsiteX3383" fmla="*/ 1686268 w 4562162"/>
                <a:gd name="connsiteY3383" fmla="*/ 1371248 h 2832735"/>
                <a:gd name="connsiteX3384" fmla="*/ 1687877 w 4562162"/>
                <a:gd name="connsiteY3384" fmla="*/ 1365809 h 2832735"/>
                <a:gd name="connsiteX3385" fmla="*/ 1692621 w 4562162"/>
                <a:gd name="connsiteY3385" fmla="*/ 1356208 h 2832735"/>
                <a:gd name="connsiteX3386" fmla="*/ 1695574 w 4562162"/>
                <a:gd name="connsiteY3386" fmla="*/ 1342358 h 2832735"/>
                <a:gd name="connsiteX3387" fmla="*/ 1696326 w 4562162"/>
                <a:gd name="connsiteY3387" fmla="*/ 1333157 h 2832735"/>
                <a:gd name="connsiteX3388" fmla="*/ 1696126 w 4562162"/>
                <a:gd name="connsiteY3388" fmla="*/ 1323394 h 2832735"/>
                <a:gd name="connsiteX3389" fmla="*/ 1695031 w 4562162"/>
                <a:gd name="connsiteY3389" fmla="*/ 1316860 h 2832735"/>
                <a:gd name="connsiteX3390" fmla="*/ 1691259 w 4562162"/>
                <a:gd name="connsiteY3390" fmla="*/ 1312002 h 2832735"/>
                <a:gd name="connsiteX3391" fmla="*/ 1687753 w 4562162"/>
                <a:gd name="connsiteY3391" fmla="*/ 1313050 h 2832735"/>
                <a:gd name="connsiteX3392" fmla="*/ 1683868 w 4562162"/>
                <a:gd name="connsiteY3392" fmla="*/ 1317308 h 2832735"/>
                <a:gd name="connsiteX3393" fmla="*/ 1680096 w 4562162"/>
                <a:gd name="connsiteY3393" fmla="*/ 1333529 h 2832735"/>
                <a:gd name="connsiteX3394" fmla="*/ 1674933 w 4562162"/>
                <a:gd name="connsiteY3394" fmla="*/ 1345321 h 2832735"/>
                <a:gd name="connsiteX3395" fmla="*/ 1674219 w 4562162"/>
                <a:gd name="connsiteY3395" fmla="*/ 1350178 h 2832735"/>
                <a:gd name="connsiteX3396" fmla="*/ 1674333 w 4562162"/>
                <a:gd name="connsiteY3396" fmla="*/ 1354388 h 2832735"/>
                <a:gd name="connsiteX3397" fmla="*/ 1673943 w 4562162"/>
                <a:gd name="connsiteY3397" fmla="*/ 1357141 h 2832735"/>
                <a:gd name="connsiteX3398" fmla="*/ 1672914 w 4562162"/>
                <a:gd name="connsiteY3398" fmla="*/ 1347902 h 2832735"/>
                <a:gd name="connsiteX3399" fmla="*/ 1672390 w 4562162"/>
                <a:gd name="connsiteY3399" fmla="*/ 1340949 h 2832735"/>
                <a:gd name="connsiteX3400" fmla="*/ 1675266 w 4562162"/>
                <a:gd name="connsiteY3400" fmla="*/ 1332195 h 2832735"/>
                <a:gd name="connsiteX3401" fmla="*/ 1677019 w 4562162"/>
                <a:gd name="connsiteY3401" fmla="*/ 1324042 h 2832735"/>
                <a:gd name="connsiteX3402" fmla="*/ 1676486 w 4562162"/>
                <a:gd name="connsiteY3402" fmla="*/ 1318174 h 2832735"/>
                <a:gd name="connsiteX3403" fmla="*/ 1674428 w 4562162"/>
                <a:gd name="connsiteY3403" fmla="*/ 1308497 h 2832735"/>
                <a:gd name="connsiteX3404" fmla="*/ 1674828 w 4562162"/>
                <a:gd name="connsiteY3404" fmla="*/ 1303696 h 2832735"/>
                <a:gd name="connsiteX3405" fmla="*/ 1675429 w 4562162"/>
                <a:gd name="connsiteY3405" fmla="*/ 1300629 h 2832735"/>
                <a:gd name="connsiteX3406" fmla="*/ 1676657 w 4562162"/>
                <a:gd name="connsiteY3406" fmla="*/ 1286837 h 2832735"/>
                <a:gd name="connsiteX3407" fmla="*/ 1681220 w 4562162"/>
                <a:gd name="connsiteY3407" fmla="*/ 1284103 h 2832735"/>
                <a:gd name="connsiteX3408" fmla="*/ 1692573 w 4562162"/>
                <a:gd name="connsiteY3408" fmla="*/ 1273483 h 2832735"/>
                <a:gd name="connsiteX3409" fmla="*/ 1694145 w 4562162"/>
                <a:gd name="connsiteY3409" fmla="*/ 1270845 h 2832735"/>
                <a:gd name="connsiteX3410" fmla="*/ 1697584 w 4562162"/>
                <a:gd name="connsiteY3410" fmla="*/ 1261491 h 2832735"/>
                <a:gd name="connsiteX3411" fmla="*/ 1699184 w 4562162"/>
                <a:gd name="connsiteY3411" fmla="*/ 1258129 h 2832735"/>
                <a:gd name="connsiteX3412" fmla="*/ 1701003 w 4562162"/>
                <a:gd name="connsiteY3412" fmla="*/ 1252538 h 2832735"/>
                <a:gd name="connsiteX3413" fmla="*/ 1697612 w 4562162"/>
                <a:gd name="connsiteY3413" fmla="*/ 1248089 h 2832735"/>
                <a:gd name="connsiteX3414" fmla="*/ 1694383 w 4562162"/>
                <a:gd name="connsiteY3414" fmla="*/ 1245689 h 2832735"/>
                <a:gd name="connsiteX3415" fmla="*/ 1688278 w 4562162"/>
                <a:gd name="connsiteY3415" fmla="*/ 1244375 h 2832735"/>
                <a:gd name="connsiteX3416" fmla="*/ 1682649 w 4562162"/>
                <a:gd name="connsiteY3416" fmla="*/ 1244841 h 2832735"/>
                <a:gd name="connsiteX3417" fmla="*/ 1670152 w 4562162"/>
                <a:gd name="connsiteY3417" fmla="*/ 1249251 h 2832735"/>
                <a:gd name="connsiteX3418" fmla="*/ 1658969 w 4562162"/>
                <a:gd name="connsiteY3418" fmla="*/ 1248470 h 2832735"/>
                <a:gd name="connsiteX3419" fmla="*/ 1654950 w 4562162"/>
                <a:gd name="connsiteY3419" fmla="*/ 1245899 h 2832735"/>
                <a:gd name="connsiteX3420" fmla="*/ 1637433 w 4562162"/>
                <a:gd name="connsiteY3420" fmla="*/ 1226668 h 2832735"/>
                <a:gd name="connsiteX3421" fmla="*/ 1636328 w 4562162"/>
                <a:gd name="connsiteY3421" fmla="*/ 1219391 h 2832735"/>
                <a:gd name="connsiteX3422" fmla="*/ 1634937 w 4562162"/>
                <a:gd name="connsiteY3422" fmla="*/ 1216371 h 2832735"/>
                <a:gd name="connsiteX3423" fmla="*/ 1633242 w 4562162"/>
                <a:gd name="connsiteY3423" fmla="*/ 1215581 h 2832735"/>
                <a:gd name="connsiteX3424" fmla="*/ 1627222 w 4562162"/>
                <a:gd name="connsiteY3424" fmla="*/ 1210809 h 2832735"/>
                <a:gd name="connsiteX3425" fmla="*/ 1613316 w 4562162"/>
                <a:gd name="connsiteY3425" fmla="*/ 1204703 h 2832735"/>
                <a:gd name="connsiteX3426" fmla="*/ 1599105 w 4562162"/>
                <a:gd name="connsiteY3426" fmla="*/ 1190844 h 2832735"/>
                <a:gd name="connsiteX3427" fmla="*/ 1573987 w 4562162"/>
                <a:gd name="connsiteY3427" fmla="*/ 1189587 h 2832735"/>
                <a:gd name="connsiteX3428" fmla="*/ 1567110 w 4562162"/>
                <a:gd name="connsiteY3428" fmla="*/ 1191130 h 2832735"/>
                <a:gd name="connsiteX3429" fmla="*/ 1560233 w 4562162"/>
                <a:gd name="connsiteY3429" fmla="*/ 1195426 h 2832735"/>
                <a:gd name="connsiteX3430" fmla="*/ 1553946 w 4562162"/>
                <a:gd name="connsiteY3430" fmla="*/ 1204160 h 2832735"/>
                <a:gd name="connsiteX3431" fmla="*/ 1551061 w 4562162"/>
                <a:gd name="connsiteY3431" fmla="*/ 1206589 h 2832735"/>
                <a:gd name="connsiteX3432" fmla="*/ 1546955 w 4562162"/>
                <a:gd name="connsiteY3432" fmla="*/ 1207399 h 2832735"/>
                <a:gd name="connsiteX3433" fmla="*/ 1546098 w 4562162"/>
                <a:gd name="connsiteY3433" fmla="*/ 1210504 h 2832735"/>
                <a:gd name="connsiteX3434" fmla="*/ 1545327 w 4562162"/>
                <a:gd name="connsiteY3434" fmla="*/ 1214752 h 2832735"/>
                <a:gd name="connsiteX3435" fmla="*/ 1547517 w 4562162"/>
                <a:gd name="connsiteY3435" fmla="*/ 1217886 h 2832735"/>
                <a:gd name="connsiteX3436" fmla="*/ 1555213 w 4562162"/>
                <a:gd name="connsiteY3436" fmla="*/ 1214180 h 2832735"/>
                <a:gd name="connsiteX3437" fmla="*/ 1561509 w 4562162"/>
                <a:gd name="connsiteY3437" fmla="*/ 1216114 h 2832735"/>
                <a:gd name="connsiteX3438" fmla="*/ 1564843 w 4562162"/>
                <a:gd name="connsiteY3438" fmla="*/ 1220229 h 2832735"/>
                <a:gd name="connsiteX3439" fmla="*/ 1567291 w 4562162"/>
                <a:gd name="connsiteY3439" fmla="*/ 1228220 h 2832735"/>
                <a:gd name="connsiteX3440" fmla="*/ 1566072 w 4562162"/>
                <a:gd name="connsiteY3440" fmla="*/ 1232107 h 2832735"/>
                <a:gd name="connsiteX3441" fmla="*/ 1555137 w 4562162"/>
                <a:gd name="connsiteY3441" fmla="*/ 1238174 h 2832735"/>
                <a:gd name="connsiteX3442" fmla="*/ 1549069 w 4562162"/>
                <a:gd name="connsiteY3442" fmla="*/ 1237688 h 2832735"/>
                <a:gd name="connsiteX3443" fmla="*/ 1535982 w 4562162"/>
                <a:gd name="connsiteY3443" fmla="*/ 1223734 h 2832735"/>
                <a:gd name="connsiteX3444" fmla="*/ 1530915 w 4562162"/>
                <a:gd name="connsiteY3444" fmla="*/ 1221238 h 2832735"/>
                <a:gd name="connsiteX3445" fmla="*/ 1518885 w 4562162"/>
                <a:gd name="connsiteY3445" fmla="*/ 1223582 h 2832735"/>
                <a:gd name="connsiteX3446" fmla="*/ 1510932 w 4562162"/>
                <a:gd name="connsiteY3446" fmla="*/ 1230430 h 2832735"/>
                <a:gd name="connsiteX3447" fmla="*/ 1508484 w 4562162"/>
                <a:gd name="connsiteY3447" fmla="*/ 1231821 h 2832735"/>
                <a:gd name="connsiteX3448" fmla="*/ 1510379 w 4562162"/>
                <a:gd name="connsiteY3448" fmla="*/ 1238802 h 2832735"/>
                <a:gd name="connsiteX3449" fmla="*/ 1513370 w 4562162"/>
                <a:gd name="connsiteY3449" fmla="*/ 1251280 h 2832735"/>
                <a:gd name="connsiteX3450" fmla="*/ 1515951 w 4562162"/>
                <a:gd name="connsiteY3450" fmla="*/ 1258691 h 2832735"/>
                <a:gd name="connsiteX3451" fmla="*/ 1519190 w 4562162"/>
                <a:gd name="connsiteY3451" fmla="*/ 1262329 h 2832735"/>
                <a:gd name="connsiteX3452" fmla="*/ 1530896 w 4562162"/>
                <a:gd name="connsiteY3452" fmla="*/ 1271245 h 2832735"/>
                <a:gd name="connsiteX3453" fmla="*/ 1537382 w 4562162"/>
                <a:gd name="connsiteY3453" fmla="*/ 1274369 h 2832735"/>
                <a:gd name="connsiteX3454" fmla="*/ 1547203 w 4562162"/>
                <a:gd name="connsiteY3454" fmla="*/ 1282541 h 2832735"/>
                <a:gd name="connsiteX3455" fmla="*/ 1553232 w 4562162"/>
                <a:gd name="connsiteY3455" fmla="*/ 1283456 h 2832735"/>
                <a:gd name="connsiteX3456" fmla="*/ 1558624 w 4562162"/>
                <a:gd name="connsiteY3456" fmla="*/ 1281494 h 2832735"/>
                <a:gd name="connsiteX3457" fmla="*/ 1566758 w 4562162"/>
                <a:gd name="connsiteY3457" fmla="*/ 1286304 h 2832735"/>
                <a:gd name="connsiteX3458" fmla="*/ 1571406 w 4562162"/>
                <a:gd name="connsiteY3458" fmla="*/ 1301144 h 2832735"/>
                <a:gd name="connsiteX3459" fmla="*/ 1574206 w 4562162"/>
                <a:gd name="connsiteY3459" fmla="*/ 1306230 h 2832735"/>
                <a:gd name="connsiteX3460" fmla="*/ 1576788 w 4562162"/>
                <a:gd name="connsiteY3460" fmla="*/ 1308811 h 2832735"/>
                <a:gd name="connsiteX3461" fmla="*/ 1580426 w 4562162"/>
                <a:gd name="connsiteY3461" fmla="*/ 1310278 h 2832735"/>
                <a:gd name="connsiteX3462" fmla="*/ 1582560 w 4562162"/>
                <a:gd name="connsiteY3462" fmla="*/ 1310478 h 2832735"/>
                <a:gd name="connsiteX3463" fmla="*/ 1584836 w 4562162"/>
                <a:gd name="connsiteY3463" fmla="*/ 1308545 h 2832735"/>
                <a:gd name="connsiteX3464" fmla="*/ 1590056 w 4562162"/>
                <a:gd name="connsiteY3464" fmla="*/ 1308144 h 2832735"/>
                <a:gd name="connsiteX3465" fmla="*/ 1588227 w 4562162"/>
                <a:gd name="connsiteY3465" fmla="*/ 1312393 h 2832735"/>
                <a:gd name="connsiteX3466" fmla="*/ 1586274 w 4562162"/>
                <a:gd name="connsiteY3466" fmla="*/ 1313736 h 2832735"/>
                <a:gd name="connsiteX3467" fmla="*/ 1575139 w 4562162"/>
                <a:gd name="connsiteY3467" fmla="*/ 1315526 h 2832735"/>
                <a:gd name="connsiteX3468" fmla="*/ 1569663 w 4562162"/>
                <a:gd name="connsiteY3468" fmla="*/ 1314002 h 2832735"/>
                <a:gd name="connsiteX3469" fmla="*/ 1562909 w 4562162"/>
                <a:gd name="connsiteY3469" fmla="*/ 1309430 h 2832735"/>
                <a:gd name="connsiteX3470" fmla="*/ 1550118 w 4562162"/>
                <a:gd name="connsiteY3470" fmla="*/ 1294476 h 2832735"/>
                <a:gd name="connsiteX3471" fmla="*/ 1534230 w 4562162"/>
                <a:gd name="connsiteY3471" fmla="*/ 1293390 h 2832735"/>
                <a:gd name="connsiteX3472" fmla="*/ 1532448 w 4562162"/>
                <a:gd name="connsiteY3472" fmla="*/ 1297781 h 2832735"/>
                <a:gd name="connsiteX3473" fmla="*/ 1527457 w 4562162"/>
                <a:gd name="connsiteY3473" fmla="*/ 1291638 h 2832735"/>
                <a:gd name="connsiteX3474" fmla="*/ 1510579 w 4562162"/>
                <a:gd name="connsiteY3474" fmla="*/ 1290266 h 2832735"/>
                <a:gd name="connsiteX3475" fmla="*/ 1500501 w 4562162"/>
                <a:gd name="connsiteY3475" fmla="*/ 1286332 h 2832735"/>
                <a:gd name="connsiteX3476" fmla="*/ 1489767 w 4562162"/>
                <a:gd name="connsiteY3476" fmla="*/ 1280017 h 2832735"/>
                <a:gd name="connsiteX3477" fmla="*/ 1488853 w 4562162"/>
                <a:gd name="connsiteY3477" fmla="*/ 1276950 h 2832735"/>
                <a:gd name="connsiteX3478" fmla="*/ 1488377 w 4562162"/>
                <a:gd name="connsiteY3478" fmla="*/ 1272626 h 2832735"/>
                <a:gd name="connsiteX3479" fmla="*/ 1492034 w 4562162"/>
                <a:gd name="connsiteY3479" fmla="*/ 1267206 h 2832735"/>
                <a:gd name="connsiteX3480" fmla="*/ 1493415 w 4562162"/>
                <a:gd name="connsiteY3480" fmla="*/ 1263853 h 2832735"/>
                <a:gd name="connsiteX3481" fmla="*/ 1494348 w 4562162"/>
                <a:gd name="connsiteY3481" fmla="*/ 1253681 h 2832735"/>
                <a:gd name="connsiteX3482" fmla="*/ 1487510 w 4562162"/>
                <a:gd name="connsiteY3482" fmla="*/ 1240155 h 2832735"/>
                <a:gd name="connsiteX3483" fmla="*/ 1488214 w 4562162"/>
                <a:gd name="connsiteY3483" fmla="*/ 1227649 h 2832735"/>
                <a:gd name="connsiteX3484" fmla="*/ 1491434 w 4562162"/>
                <a:gd name="connsiteY3484" fmla="*/ 1225553 h 2832735"/>
                <a:gd name="connsiteX3485" fmla="*/ 1495606 w 4562162"/>
                <a:gd name="connsiteY3485" fmla="*/ 1209265 h 2832735"/>
                <a:gd name="connsiteX3486" fmla="*/ 1498120 w 4562162"/>
                <a:gd name="connsiteY3486" fmla="*/ 1203893 h 2832735"/>
                <a:gd name="connsiteX3487" fmla="*/ 1499464 w 4562162"/>
                <a:gd name="connsiteY3487" fmla="*/ 1202036 h 2832735"/>
                <a:gd name="connsiteX3488" fmla="*/ 1500721 w 4562162"/>
                <a:gd name="connsiteY3488" fmla="*/ 1198283 h 2832735"/>
                <a:gd name="connsiteX3489" fmla="*/ 1499378 w 4562162"/>
                <a:gd name="connsiteY3489" fmla="*/ 1193559 h 2832735"/>
                <a:gd name="connsiteX3490" fmla="*/ 1498120 w 4562162"/>
                <a:gd name="connsiteY3490" fmla="*/ 1190711 h 2832735"/>
                <a:gd name="connsiteX3491" fmla="*/ 1496711 w 4562162"/>
                <a:gd name="connsiteY3491" fmla="*/ 1184081 h 2832735"/>
                <a:gd name="connsiteX3492" fmla="*/ 1497025 w 4562162"/>
                <a:gd name="connsiteY3492" fmla="*/ 1179205 h 2832735"/>
                <a:gd name="connsiteX3493" fmla="*/ 1497035 w 4562162"/>
                <a:gd name="connsiteY3493" fmla="*/ 1173061 h 2832735"/>
                <a:gd name="connsiteX3494" fmla="*/ 1493596 w 4562162"/>
                <a:gd name="connsiteY3494" fmla="*/ 1163755 h 2832735"/>
                <a:gd name="connsiteX3495" fmla="*/ 1490777 w 4562162"/>
                <a:gd name="connsiteY3495" fmla="*/ 1153697 h 2832735"/>
                <a:gd name="connsiteX3496" fmla="*/ 1484986 w 4562162"/>
                <a:gd name="connsiteY3496" fmla="*/ 1148629 h 2832735"/>
                <a:gd name="connsiteX3497" fmla="*/ 1479366 w 4562162"/>
                <a:gd name="connsiteY3497" fmla="*/ 1148525 h 2832735"/>
                <a:gd name="connsiteX3498" fmla="*/ 1477290 w 4562162"/>
                <a:gd name="connsiteY3498" fmla="*/ 1149915 h 2832735"/>
                <a:gd name="connsiteX3499" fmla="*/ 1475203 w 4562162"/>
                <a:gd name="connsiteY3499" fmla="*/ 1152315 h 2832735"/>
                <a:gd name="connsiteX3500" fmla="*/ 1478146 w 4562162"/>
                <a:gd name="connsiteY3500" fmla="*/ 1161488 h 2832735"/>
                <a:gd name="connsiteX3501" fmla="*/ 1481118 w 4562162"/>
                <a:gd name="connsiteY3501" fmla="*/ 1169622 h 2832735"/>
                <a:gd name="connsiteX3502" fmla="*/ 1482518 w 4562162"/>
                <a:gd name="connsiteY3502" fmla="*/ 1175928 h 2832735"/>
                <a:gd name="connsiteX3503" fmla="*/ 1483509 w 4562162"/>
                <a:gd name="connsiteY3503" fmla="*/ 1187301 h 2832735"/>
                <a:gd name="connsiteX3504" fmla="*/ 1483309 w 4562162"/>
                <a:gd name="connsiteY3504" fmla="*/ 1201169 h 2832735"/>
                <a:gd name="connsiteX3505" fmla="*/ 1482328 w 4562162"/>
                <a:gd name="connsiteY3505" fmla="*/ 1206770 h 2832735"/>
                <a:gd name="connsiteX3506" fmla="*/ 1480690 w 4562162"/>
                <a:gd name="connsiteY3506" fmla="*/ 1211513 h 2832735"/>
                <a:gd name="connsiteX3507" fmla="*/ 1475661 w 4562162"/>
                <a:gd name="connsiteY3507" fmla="*/ 1217381 h 2832735"/>
                <a:gd name="connsiteX3508" fmla="*/ 1467240 w 4562162"/>
                <a:gd name="connsiteY3508" fmla="*/ 1224344 h 2832735"/>
                <a:gd name="connsiteX3509" fmla="*/ 1462488 w 4562162"/>
                <a:gd name="connsiteY3509" fmla="*/ 1227725 h 2832735"/>
                <a:gd name="connsiteX3510" fmla="*/ 1452553 w 4562162"/>
                <a:gd name="connsiteY3510" fmla="*/ 1231440 h 2832735"/>
                <a:gd name="connsiteX3511" fmla="*/ 1445400 w 4562162"/>
                <a:gd name="connsiteY3511" fmla="*/ 1237421 h 2832735"/>
                <a:gd name="connsiteX3512" fmla="*/ 1429741 w 4562162"/>
                <a:gd name="connsiteY3512" fmla="*/ 1271368 h 2832735"/>
                <a:gd name="connsiteX3513" fmla="*/ 1431455 w 4562162"/>
                <a:gd name="connsiteY3513" fmla="*/ 1276379 h 2832735"/>
                <a:gd name="connsiteX3514" fmla="*/ 1437208 w 4562162"/>
                <a:gd name="connsiteY3514" fmla="*/ 1281846 h 2832735"/>
                <a:gd name="connsiteX3515" fmla="*/ 1440999 w 4562162"/>
                <a:gd name="connsiteY3515" fmla="*/ 1286532 h 2832735"/>
                <a:gd name="connsiteX3516" fmla="*/ 1442847 w 4562162"/>
                <a:gd name="connsiteY3516" fmla="*/ 1290438 h 2832735"/>
                <a:gd name="connsiteX3517" fmla="*/ 1446990 w 4562162"/>
                <a:gd name="connsiteY3517" fmla="*/ 1302658 h 2832735"/>
                <a:gd name="connsiteX3518" fmla="*/ 1462478 w 4562162"/>
                <a:gd name="connsiteY3518" fmla="*/ 1336472 h 2832735"/>
                <a:gd name="connsiteX3519" fmla="*/ 1463354 w 4562162"/>
                <a:gd name="connsiteY3519" fmla="*/ 1342501 h 2832735"/>
                <a:gd name="connsiteX3520" fmla="*/ 1459696 w 4562162"/>
                <a:gd name="connsiteY3520" fmla="*/ 1353169 h 2832735"/>
                <a:gd name="connsiteX3521" fmla="*/ 1452496 w 4562162"/>
                <a:gd name="connsiteY3521" fmla="*/ 1366885 h 2832735"/>
                <a:gd name="connsiteX3522" fmla="*/ 1449628 w 4562162"/>
                <a:gd name="connsiteY3522" fmla="*/ 1374562 h 2832735"/>
                <a:gd name="connsiteX3523" fmla="*/ 1442885 w 4562162"/>
                <a:gd name="connsiteY3523" fmla="*/ 1403652 h 2832735"/>
                <a:gd name="connsiteX3524" fmla="*/ 1442409 w 4562162"/>
                <a:gd name="connsiteY3524" fmla="*/ 1411043 h 2832735"/>
                <a:gd name="connsiteX3525" fmla="*/ 1445161 w 4562162"/>
                <a:gd name="connsiteY3525" fmla="*/ 1417977 h 2832735"/>
                <a:gd name="connsiteX3526" fmla="*/ 1449695 w 4562162"/>
                <a:gd name="connsiteY3526" fmla="*/ 1426635 h 2832735"/>
                <a:gd name="connsiteX3527" fmla="*/ 1451248 w 4562162"/>
                <a:gd name="connsiteY3527" fmla="*/ 1433179 h 2832735"/>
                <a:gd name="connsiteX3528" fmla="*/ 1448172 w 4562162"/>
                <a:gd name="connsiteY3528" fmla="*/ 1449791 h 2832735"/>
                <a:gd name="connsiteX3529" fmla="*/ 1449791 w 4562162"/>
                <a:gd name="connsiteY3529" fmla="*/ 1453925 h 2832735"/>
                <a:gd name="connsiteX3530" fmla="*/ 1453563 w 4562162"/>
                <a:gd name="connsiteY3530" fmla="*/ 1456068 h 2832735"/>
                <a:gd name="connsiteX3531" fmla="*/ 1463859 w 4562162"/>
                <a:gd name="connsiteY3531" fmla="*/ 1453829 h 2832735"/>
                <a:gd name="connsiteX3532" fmla="*/ 1475946 w 4562162"/>
                <a:gd name="connsiteY3532" fmla="*/ 1457877 h 2832735"/>
                <a:gd name="connsiteX3533" fmla="*/ 1482328 w 4562162"/>
                <a:gd name="connsiteY3533" fmla="*/ 1455944 h 2832735"/>
                <a:gd name="connsiteX3534" fmla="*/ 1492129 w 4562162"/>
                <a:gd name="connsiteY3534" fmla="*/ 1446752 h 2832735"/>
                <a:gd name="connsiteX3535" fmla="*/ 1495901 w 4562162"/>
                <a:gd name="connsiteY3535" fmla="*/ 1445762 h 2832735"/>
                <a:gd name="connsiteX3536" fmla="*/ 1507655 w 4562162"/>
                <a:gd name="connsiteY3536" fmla="*/ 1447019 h 2832735"/>
                <a:gd name="connsiteX3537" fmla="*/ 1524876 w 4562162"/>
                <a:gd name="connsiteY3537" fmla="*/ 1455858 h 2832735"/>
                <a:gd name="connsiteX3538" fmla="*/ 1543145 w 4562162"/>
                <a:gd name="connsiteY3538" fmla="*/ 1467707 h 2832735"/>
                <a:gd name="connsiteX3539" fmla="*/ 1546831 w 4562162"/>
                <a:gd name="connsiteY3539" fmla="*/ 1471679 h 2832735"/>
                <a:gd name="connsiteX3540" fmla="*/ 1551765 w 4562162"/>
                <a:gd name="connsiteY3540" fmla="*/ 1471841 h 2832735"/>
                <a:gd name="connsiteX3541" fmla="*/ 1555366 w 4562162"/>
                <a:gd name="connsiteY3541" fmla="*/ 1491939 h 2832735"/>
                <a:gd name="connsiteX3542" fmla="*/ 1558614 w 4562162"/>
                <a:gd name="connsiteY3542" fmla="*/ 1502769 h 2832735"/>
                <a:gd name="connsiteX3543" fmla="*/ 1560004 w 4562162"/>
                <a:gd name="connsiteY3543" fmla="*/ 1510408 h 2832735"/>
                <a:gd name="connsiteX3544" fmla="*/ 1560986 w 4562162"/>
                <a:gd name="connsiteY3544" fmla="*/ 1518914 h 2832735"/>
                <a:gd name="connsiteX3545" fmla="*/ 1557604 w 4562162"/>
                <a:gd name="connsiteY3545" fmla="*/ 1520704 h 2832735"/>
                <a:gd name="connsiteX3546" fmla="*/ 1554623 w 4562162"/>
                <a:gd name="connsiteY3546" fmla="*/ 1521590 h 2832735"/>
                <a:gd name="connsiteX3547" fmla="*/ 1552165 w 4562162"/>
                <a:gd name="connsiteY3547" fmla="*/ 1523895 h 2832735"/>
                <a:gd name="connsiteX3548" fmla="*/ 1548727 w 4562162"/>
                <a:gd name="connsiteY3548" fmla="*/ 1536983 h 2832735"/>
                <a:gd name="connsiteX3549" fmla="*/ 1548298 w 4562162"/>
                <a:gd name="connsiteY3549" fmla="*/ 1543955 h 2832735"/>
                <a:gd name="connsiteX3550" fmla="*/ 1550118 w 4562162"/>
                <a:gd name="connsiteY3550" fmla="*/ 1555118 h 2832735"/>
                <a:gd name="connsiteX3551" fmla="*/ 1565434 w 4562162"/>
                <a:gd name="connsiteY3551" fmla="*/ 1560300 h 2832735"/>
                <a:gd name="connsiteX3552" fmla="*/ 1576064 w 4562162"/>
                <a:gd name="connsiteY3552" fmla="*/ 1563053 h 2832735"/>
                <a:gd name="connsiteX3553" fmla="*/ 1583541 w 4562162"/>
                <a:gd name="connsiteY3553" fmla="*/ 1563605 h 2832735"/>
                <a:gd name="connsiteX3554" fmla="*/ 1584846 w 4562162"/>
                <a:gd name="connsiteY3554" fmla="*/ 1564872 h 2832735"/>
                <a:gd name="connsiteX3555" fmla="*/ 1585779 w 4562162"/>
                <a:gd name="connsiteY3555" fmla="*/ 1566558 h 2832735"/>
                <a:gd name="connsiteX3556" fmla="*/ 1576873 w 4562162"/>
                <a:gd name="connsiteY3556" fmla="*/ 1567310 h 2832735"/>
                <a:gd name="connsiteX3557" fmla="*/ 1560738 w 4562162"/>
                <a:gd name="connsiteY3557" fmla="*/ 1568663 h 2832735"/>
                <a:gd name="connsiteX3558" fmla="*/ 1555013 w 4562162"/>
                <a:gd name="connsiteY3558" fmla="*/ 1567882 h 2832735"/>
                <a:gd name="connsiteX3559" fmla="*/ 1552432 w 4562162"/>
                <a:gd name="connsiteY3559" fmla="*/ 1566529 h 2832735"/>
                <a:gd name="connsiteX3560" fmla="*/ 1549870 w 4562162"/>
                <a:gd name="connsiteY3560" fmla="*/ 1562719 h 2832735"/>
                <a:gd name="connsiteX3561" fmla="*/ 1544955 w 4562162"/>
                <a:gd name="connsiteY3561" fmla="*/ 1558871 h 2832735"/>
                <a:gd name="connsiteX3562" fmla="*/ 1543079 w 4562162"/>
                <a:gd name="connsiteY3562" fmla="*/ 1556271 h 2832735"/>
                <a:gd name="connsiteX3563" fmla="*/ 1539049 w 4562162"/>
                <a:gd name="connsiteY3563" fmla="*/ 1553251 h 2832735"/>
                <a:gd name="connsiteX3564" fmla="*/ 1541021 w 4562162"/>
                <a:gd name="connsiteY3564" fmla="*/ 1541736 h 2832735"/>
                <a:gd name="connsiteX3565" fmla="*/ 1541354 w 4562162"/>
                <a:gd name="connsiteY3565" fmla="*/ 1514885 h 2832735"/>
                <a:gd name="connsiteX3566" fmla="*/ 1540754 w 4562162"/>
                <a:gd name="connsiteY3566" fmla="*/ 1503721 h 2832735"/>
                <a:gd name="connsiteX3567" fmla="*/ 1537363 w 4562162"/>
                <a:gd name="connsiteY3567" fmla="*/ 1494482 h 2832735"/>
                <a:gd name="connsiteX3568" fmla="*/ 1527296 w 4562162"/>
                <a:gd name="connsiteY3568" fmla="*/ 1481204 h 2832735"/>
                <a:gd name="connsiteX3569" fmla="*/ 1523838 w 4562162"/>
                <a:gd name="connsiteY3569" fmla="*/ 1472270 h 2832735"/>
                <a:gd name="connsiteX3570" fmla="*/ 1519923 w 4562162"/>
                <a:gd name="connsiteY3570" fmla="*/ 1466279 h 2832735"/>
                <a:gd name="connsiteX3571" fmla="*/ 1516094 w 4562162"/>
                <a:gd name="connsiteY3571" fmla="*/ 1465288 h 2832735"/>
                <a:gd name="connsiteX3572" fmla="*/ 1510522 w 4562162"/>
                <a:gd name="connsiteY3572" fmla="*/ 1466469 h 2832735"/>
                <a:gd name="connsiteX3573" fmla="*/ 1496682 w 4562162"/>
                <a:gd name="connsiteY3573" fmla="*/ 1472013 h 2832735"/>
                <a:gd name="connsiteX3574" fmla="*/ 1484252 w 4562162"/>
                <a:gd name="connsiteY3574" fmla="*/ 1474937 h 2832735"/>
                <a:gd name="connsiteX3575" fmla="*/ 1469679 w 4562162"/>
                <a:gd name="connsiteY3575" fmla="*/ 1483100 h 2832735"/>
                <a:gd name="connsiteX3576" fmla="*/ 1467050 w 4562162"/>
                <a:gd name="connsiteY3576" fmla="*/ 1489891 h 2832735"/>
                <a:gd name="connsiteX3577" fmla="*/ 1464659 w 4562162"/>
                <a:gd name="connsiteY3577" fmla="*/ 1507284 h 2832735"/>
                <a:gd name="connsiteX3578" fmla="*/ 1467859 w 4562162"/>
                <a:gd name="connsiteY3578" fmla="*/ 1515799 h 2832735"/>
                <a:gd name="connsiteX3579" fmla="*/ 1471098 w 4562162"/>
                <a:gd name="connsiteY3579" fmla="*/ 1521914 h 2832735"/>
                <a:gd name="connsiteX3580" fmla="*/ 1474051 w 4562162"/>
                <a:gd name="connsiteY3580" fmla="*/ 1532296 h 2832735"/>
                <a:gd name="connsiteX3581" fmla="*/ 1475003 w 4562162"/>
                <a:gd name="connsiteY3581" fmla="*/ 1538554 h 2832735"/>
                <a:gd name="connsiteX3582" fmla="*/ 1475241 w 4562162"/>
                <a:gd name="connsiteY3582" fmla="*/ 1544841 h 2832735"/>
                <a:gd name="connsiteX3583" fmla="*/ 1474765 w 4562162"/>
                <a:gd name="connsiteY3583" fmla="*/ 1554128 h 2832735"/>
                <a:gd name="connsiteX3584" fmla="*/ 1472269 w 4562162"/>
                <a:gd name="connsiteY3584" fmla="*/ 1559176 h 2832735"/>
                <a:gd name="connsiteX3585" fmla="*/ 1456191 w 4562162"/>
                <a:gd name="connsiteY3585" fmla="*/ 1578797 h 2832735"/>
                <a:gd name="connsiteX3586" fmla="*/ 1453829 w 4562162"/>
                <a:gd name="connsiteY3586" fmla="*/ 1584798 h 2832735"/>
                <a:gd name="connsiteX3587" fmla="*/ 1451077 w 4562162"/>
                <a:gd name="connsiteY3587" fmla="*/ 1601534 h 2832735"/>
                <a:gd name="connsiteX3588" fmla="*/ 1448638 w 4562162"/>
                <a:gd name="connsiteY3588" fmla="*/ 1607668 h 2832735"/>
                <a:gd name="connsiteX3589" fmla="*/ 1441199 w 4562162"/>
                <a:gd name="connsiteY3589" fmla="*/ 1616812 h 2832735"/>
                <a:gd name="connsiteX3590" fmla="*/ 1436608 w 4562162"/>
                <a:gd name="connsiteY3590" fmla="*/ 1620488 h 2832735"/>
                <a:gd name="connsiteX3591" fmla="*/ 1411900 w 4562162"/>
                <a:gd name="connsiteY3591" fmla="*/ 1637090 h 2832735"/>
                <a:gd name="connsiteX3592" fmla="*/ 1411005 w 4562162"/>
                <a:gd name="connsiteY3592" fmla="*/ 1640729 h 2832735"/>
                <a:gd name="connsiteX3593" fmla="*/ 1409329 w 4562162"/>
                <a:gd name="connsiteY3593" fmla="*/ 1652368 h 2832735"/>
                <a:gd name="connsiteX3594" fmla="*/ 1402537 w 4562162"/>
                <a:gd name="connsiteY3594" fmla="*/ 1657598 h 2832735"/>
                <a:gd name="connsiteX3595" fmla="*/ 1398508 w 4562162"/>
                <a:gd name="connsiteY3595" fmla="*/ 1658036 h 2832735"/>
                <a:gd name="connsiteX3596" fmla="*/ 1389126 w 4562162"/>
                <a:gd name="connsiteY3596" fmla="*/ 1652254 h 2832735"/>
                <a:gd name="connsiteX3597" fmla="*/ 1383573 w 4562162"/>
                <a:gd name="connsiteY3597" fmla="*/ 1650549 h 2832735"/>
                <a:gd name="connsiteX3598" fmla="*/ 1377886 w 4562162"/>
                <a:gd name="connsiteY3598" fmla="*/ 1650063 h 2832735"/>
                <a:gd name="connsiteX3599" fmla="*/ 1356341 w 4562162"/>
                <a:gd name="connsiteY3599" fmla="*/ 1651683 h 2832735"/>
                <a:gd name="connsiteX3600" fmla="*/ 1346797 w 4562162"/>
                <a:gd name="connsiteY3600" fmla="*/ 1647749 h 2832735"/>
                <a:gd name="connsiteX3601" fmla="*/ 1339272 w 4562162"/>
                <a:gd name="connsiteY3601" fmla="*/ 1642196 h 2832735"/>
                <a:gd name="connsiteX3602" fmla="*/ 1331547 w 4562162"/>
                <a:gd name="connsiteY3602" fmla="*/ 1640443 h 2832735"/>
                <a:gd name="connsiteX3603" fmla="*/ 1325727 w 4562162"/>
                <a:gd name="connsiteY3603" fmla="*/ 1635881 h 2832735"/>
                <a:gd name="connsiteX3604" fmla="*/ 1324375 w 4562162"/>
                <a:gd name="connsiteY3604" fmla="*/ 1631709 h 2832735"/>
                <a:gd name="connsiteX3605" fmla="*/ 1322965 w 4562162"/>
                <a:gd name="connsiteY3605" fmla="*/ 1626118 h 2832735"/>
                <a:gd name="connsiteX3606" fmla="*/ 1321898 w 4562162"/>
                <a:gd name="connsiteY3606" fmla="*/ 1623222 h 2832735"/>
                <a:gd name="connsiteX3607" fmla="*/ 1320899 w 4562162"/>
                <a:gd name="connsiteY3607" fmla="*/ 1621736 h 2832735"/>
                <a:gd name="connsiteX3608" fmla="*/ 1322651 w 4562162"/>
                <a:gd name="connsiteY3608" fmla="*/ 1619869 h 2832735"/>
                <a:gd name="connsiteX3609" fmla="*/ 1326375 w 4562162"/>
                <a:gd name="connsiteY3609" fmla="*/ 1619012 h 2832735"/>
                <a:gd name="connsiteX3610" fmla="*/ 1340348 w 4562162"/>
                <a:gd name="connsiteY3610" fmla="*/ 1619964 h 2832735"/>
                <a:gd name="connsiteX3611" fmla="*/ 1343997 w 4562162"/>
                <a:gd name="connsiteY3611" fmla="*/ 1617859 h 2832735"/>
                <a:gd name="connsiteX3612" fmla="*/ 1345911 w 4562162"/>
                <a:gd name="connsiteY3612" fmla="*/ 1618917 h 2832735"/>
                <a:gd name="connsiteX3613" fmla="*/ 1349787 w 4562162"/>
                <a:gd name="connsiteY3613" fmla="*/ 1624041 h 2832735"/>
                <a:gd name="connsiteX3614" fmla="*/ 1354855 w 4562162"/>
                <a:gd name="connsiteY3614" fmla="*/ 1628670 h 2832735"/>
                <a:gd name="connsiteX3615" fmla="*/ 1359141 w 4562162"/>
                <a:gd name="connsiteY3615" fmla="*/ 1627889 h 2832735"/>
                <a:gd name="connsiteX3616" fmla="*/ 1362760 w 4562162"/>
                <a:gd name="connsiteY3616" fmla="*/ 1624079 h 2832735"/>
                <a:gd name="connsiteX3617" fmla="*/ 1364142 w 4562162"/>
                <a:gd name="connsiteY3617" fmla="*/ 1624051 h 2832735"/>
                <a:gd name="connsiteX3618" fmla="*/ 1365742 w 4562162"/>
                <a:gd name="connsiteY3618" fmla="*/ 1624651 h 2832735"/>
                <a:gd name="connsiteX3619" fmla="*/ 1362465 w 4562162"/>
                <a:gd name="connsiteY3619" fmla="*/ 1627651 h 2832735"/>
                <a:gd name="connsiteX3620" fmla="*/ 1359103 w 4562162"/>
                <a:gd name="connsiteY3620" fmla="*/ 1629851 h 2832735"/>
                <a:gd name="connsiteX3621" fmla="*/ 1358198 w 4562162"/>
                <a:gd name="connsiteY3621" fmla="*/ 1631242 h 2832735"/>
                <a:gd name="connsiteX3622" fmla="*/ 1357513 w 4562162"/>
                <a:gd name="connsiteY3622" fmla="*/ 1634281 h 2832735"/>
                <a:gd name="connsiteX3623" fmla="*/ 1362284 w 4562162"/>
                <a:gd name="connsiteY3623" fmla="*/ 1637890 h 2832735"/>
                <a:gd name="connsiteX3624" fmla="*/ 1366656 w 4562162"/>
                <a:gd name="connsiteY3624" fmla="*/ 1639853 h 2832735"/>
                <a:gd name="connsiteX3625" fmla="*/ 1372391 w 4562162"/>
                <a:gd name="connsiteY3625" fmla="*/ 1637929 h 2832735"/>
                <a:gd name="connsiteX3626" fmla="*/ 1375763 w 4562162"/>
                <a:gd name="connsiteY3626" fmla="*/ 1634147 h 2832735"/>
                <a:gd name="connsiteX3627" fmla="*/ 1383144 w 4562162"/>
                <a:gd name="connsiteY3627" fmla="*/ 1628604 h 2832735"/>
                <a:gd name="connsiteX3628" fmla="*/ 1388430 w 4562162"/>
                <a:gd name="connsiteY3628" fmla="*/ 1628851 h 2832735"/>
                <a:gd name="connsiteX3629" fmla="*/ 1388736 w 4562162"/>
                <a:gd name="connsiteY3629" fmla="*/ 1623622 h 2832735"/>
                <a:gd name="connsiteX3630" fmla="*/ 1386002 w 4562162"/>
                <a:gd name="connsiteY3630" fmla="*/ 1615583 h 2832735"/>
                <a:gd name="connsiteX3631" fmla="*/ 1383773 w 4562162"/>
                <a:gd name="connsiteY3631" fmla="*/ 1609954 h 2832735"/>
                <a:gd name="connsiteX3632" fmla="*/ 1391869 w 4562162"/>
                <a:gd name="connsiteY3632" fmla="*/ 1611440 h 2832735"/>
                <a:gd name="connsiteX3633" fmla="*/ 1396669 w 4562162"/>
                <a:gd name="connsiteY3633" fmla="*/ 1606801 h 2832735"/>
                <a:gd name="connsiteX3634" fmla="*/ 1416634 w 4562162"/>
                <a:gd name="connsiteY3634" fmla="*/ 1566710 h 2832735"/>
                <a:gd name="connsiteX3635" fmla="*/ 1426111 w 4562162"/>
                <a:gd name="connsiteY3635" fmla="*/ 1559043 h 2832735"/>
                <a:gd name="connsiteX3636" fmla="*/ 1429264 w 4562162"/>
                <a:gd name="connsiteY3636" fmla="*/ 1554061 h 2832735"/>
                <a:gd name="connsiteX3637" fmla="*/ 1431541 w 4562162"/>
                <a:gd name="connsiteY3637" fmla="*/ 1547117 h 2832735"/>
                <a:gd name="connsiteX3638" fmla="*/ 1432103 w 4562162"/>
                <a:gd name="connsiteY3638" fmla="*/ 1539450 h 2832735"/>
                <a:gd name="connsiteX3639" fmla="*/ 1430941 w 4562162"/>
                <a:gd name="connsiteY3639" fmla="*/ 1531030 h 2832735"/>
                <a:gd name="connsiteX3640" fmla="*/ 1431207 w 4562162"/>
                <a:gd name="connsiteY3640" fmla="*/ 1524543 h 2832735"/>
                <a:gd name="connsiteX3641" fmla="*/ 1434599 w 4562162"/>
                <a:gd name="connsiteY3641" fmla="*/ 1516399 h 2832735"/>
                <a:gd name="connsiteX3642" fmla="*/ 1439913 w 4562162"/>
                <a:gd name="connsiteY3642" fmla="*/ 1506531 h 2832735"/>
                <a:gd name="connsiteX3643" fmla="*/ 1443285 w 4562162"/>
                <a:gd name="connsiteY3643" fmla="*/ 1502816 h 2832735"/>
                <a:gd name="connsiteX3644" fmla="*/ 1442799 w 4562162"/>
                <a:gd name="connsiteY3644" fmla="*/ 1499111 h 2832735"/>
                <a:gd name="connsiteX3645" fmla="*/ 1442123 w 4562162"/>
                <a:gd name="connsiteY3645" fmla="*/ 1496054 h 2832735"/>
                <a:gd name="connsiteX3646" fmla="*/ 1432570 w 4562162"/>
                <a:gd name="connsiteY3646" fmla="*/ 1486348 h 2832735"/>
                <a:gd name="connsiteX3647" fmla="*/ 1422445 w 4562162"/>
                <a:gd name="connsiteY3647" fmla="*/ 1478356 h 2832735"/>
                <a:gd name="connsiteX3648" fmla="*/ 1418873 w 4562162"/>
                <a:gd name="connsiteY3648" fmla="*/ 1473946 h 2832735"/>
                <a:gd name="connsiteX3649" fmla="*/ 1416167 w 4562162"/>
                <a:gd name="connsiteY3649" fmla="*/ 1466983 h 2832735"/>
                <a:gd name="connsiteX3650" fmla="*/ 1414834 w 4562162"/>
                <a:gd name="connsiteY3650" fmla="*/ 1458639 h 2832735"/>
                <a:gd name="connsiteX3651" fmla="*/ 1414834 w 4562162"/>
                <a:gd name="connsiteY3651" fmla="*/ 1453115 h 2832735"/>
                <a:gd name="connsiteX3652" fmla="*/ 1415643 w 4562162"/>
                <a:gd name="connsiteY3652" fmla="*/ 1436208 h 2832735"/>
                <a:gd name="connsiteX3653" fmla="*/ 1417196 w 4562162"/>
                <a:gd name="connsiteY3653" fmla="*/ 1428179 h 2832735"/>
                <a:gd name="connsiteX3654" fmla="*/ 1416768 w 4562162"/>
                <a:gd name="connsiteY3654" fmla="*/ 1404442 h 2832735"/>
                <a:gd name="connsiteX3655" fmla="*/ 1414900 w 4562162"/>
                <a:gd name="connsiteY3655" fmla="*/ 1374848 h 2832735"/>
                <a:gd name="connsiteX3656" fmla="*/ 1413291 w 4562162"/>
                <a:gd name="connsiteY3656" fmla="*/ 1366761 h 2832735"/>
                <a:gd name="connsiteX3657" fmla="*/ 1415767 w 4562162"/>
                <a:gd name="connsiteY3657" fmla="*/ 1361161 h 2832735"/>
                <a:gd name="connsiteX3658" fmla="*/ 1418206 w 4562162"/>
                <a:gd name="connsiteY3658" fmla="*/ 1356560 h 2832735"/>
                <a:gd name="connsiteX3659" fmla="*/ 1419463 w 4562162"/>
                <a:gd name="connsiteY3659" fmla="*/ 1352255 h 2832735"/>
                <a:gd name="connsiteX3660" fmla="*/ 1420311 w 4562162"/>
                <a:gd name="connsiteY3660" fmla="*/ 1322803 h 2832735"/>
                <a:gd name="connsiteX3661" fmla="*/ 1419587 w 4562162"/>
                <a:gd name="connsiteY3661" fmla="*/ 1311345 h 2832735"/>
                <a:gd name="connsiteX3662" fmla="*/ 1416291 w 4562162"/>
                <a:gd name="connsiteY3662" fmla="*/ 1295886 h 2832735"/>
                <a:gd name="connsiteX3663" fmla="*/ 1402870 w 4562162"/>
                <a:gd name="connsiteY3663" fmla="*/ 1282970 h 2832735"/>
                <a:gd name="connsiteX3664" fmla="*/ 1397203 w 4562162"/>
                <a:gd name="connsiteY3664" fmla="*/ 1270359 h 2832735"/>
                <a:gd name="connsiteX3665" fmla="*/ 1397660 w 4562162"/>
                <a:gd name="connsiteY3665" fmla="*/ 1265815 h 2832735"/>
                <a:gd name="connsiteX3666" fmla="*/ 1398394 w 4562162"/>
                <a:gd name="connsiteY3666" fmla="*/ 1262739 h 2832735"/>
                <a:gd name="connsiteX3667" fmla="*/ 1404214 w 4562162"/>
                <a:gd name="connsiteY3667" fmla="*/ 1257567 h 2832735"/>
                <a:gd name="connsiteX3668" fmla="*/ 1408214 w 4562162"/>
                <a:gd name="connsiteY3668" fmla="*/ 1250233 h 2832735"/>
                <a:gd name="connsiteX3669" fmla="*/ 1410776 w 4562162"/>
                <a:gd name="connsiteY3669" fmla="*/ 1239479 h 2832735"/>
                <a:gd name="connsiteX3670" fmla="*/ 1416101 w 4562162"/>
                <a:gd name="connsiteY3670" fmla="*/ 1223039 h 2832735"/>
                <a:gd name="connsiteX3671" fmla="*/ 1417453 w 4562162"/>
                <a:gd name="connsiteY3671" fmla="*/ 1217247 h 2832735"/>
                <a:gd name="connsiteX3672" fmla="*/ 1420883 w 4562162"/>
                <a:gd name="connsiteY3672" fmla="*/ 1194187 h 2832735"/>
                <a:gd name="connsiteX3673" fmla="*/ 1421806 w 4562162"/>
                <a:gd name="connsiteY3673" fmla="*/ 1181824 h 2832735"/>
                <a:gd name="connsiteX3674" fmla="*/ 1422463 w 4562162"/>
                <a:gd name="connsiteY3674" fmla="*/ 1163212 h 2832735"/>
                <a:gd name="connsiteX3675" fmla="*/ 1417701 w 4562162"/>
                <a:gd name="connsiteY3675" fmla="*/ 1158440 h 2832735"/>
                <a:gd name="connsiteX3676" fmla="*/ 1412691 w 4562162"/>
                <a:gd name="connsiteY3676" fmla="*/ 1154306 h 2832735"/>
                <a:gd name="connsiteX3677" fmla="*/ 1403452 w 4562162"/>
                <a:gd name="connsiteY3677" fmla="*/ 1150811 h 2832735"/>
                <a:gd name="connsiteX3678" fmla="*/ 1398880 w 4562162"/>
                <a:gd name="connsiteY3678" fmla="*/ 1151649 h 2832735"/>
                <a:gd name="connsiteX3679" fmla="*/ 1390516 w 4562162"/>
                <a:gd name="connsiteY3679" fmla="*/ 1144181 h 2832735"/>
                <a:gd name="connsiteX3680" fmla="*/ 1387402 w 4562162"/>
                <a:gd name="connsiteY3680" fmla="*/ 1143133 h 2832735"/>
                <a:gd name="connsiteX3681" fmla="*/ 1364818 w 4562162"/>
                <a:gd name="connsiteY3681" fmla="*/ 1145248 h 2832735"/>
                <a:gd name="connsiteX3682" fmla="*/ 1351902 w 4562162"/>
                <a:gd name="connsiteY3682" fmla="*/ 1144267 h 2832735"/>
                <a:gd name="connsiteX3683" fmla="*/ 1344292 w 4562162"/>
                <a:gd name="connsiteY3683" fmla="*/ 1145962 h 2832735"/>
                <a:gd name="connsiteX3684" fmla="*/ 1340301 w 4562162"/>
                <a:gd name="connsiteY3684" fmla="*/ 1145743 h 2832735"/>
                <a:gd name="connsiteX3685" fmla="*/ 1337805 w 4562162"/>
                <a:gd name="connsiteY3685" fmla="*/ 1144600 h 2832735"/>
                <a:gd name="connsiteX3686" fmla="*/ 1338177 w 4562162"/>
                <a:gd name="connsiteY3686" fmla="*/ 1141486 h 2832735"/>
                <a:gd name="connsiteX3687" fmla="*/ 1339519 w 4562162"/>
                <a:gd name="connsiteY3687" fmla="*/ 1139247 h 2832735"/>
                <a:gd name="connsiteX3688" fmla="*/ 1339129 w 4562162"/>
                <a:gd name="connsiteY3688" fmla="*/ 1137314 h 2832735"/>
                <a:gd name="connsiteX3689" fmla="*/ 1336929 w 4562162"/>
                <a:gd name="connsiteY3689" fmla="*/ 1136914 h 2832735"/>
                <a:gd name="connsiteX3690" fmla="*/ 1331033 w 4562162"/>
                <a:gd name="connsiteY3690" fmla="*/ 1139323 h 2832735"/>
                <a:gd name="connsiteX3691" fmla="*/ 1321622 w 4562162"/>
                <a:gd name="connsiteY3691" fmla="*/ 1165146 h 2832735"/>
                <a:gd name="connsiteX3692" fmla="*/ 1316021 w 4562162"/>
                <a:gd name="connsiteY3692" fmla="*/ 1189920 h 2832735"/>
                <a:gd name="connsiteX3693" fmla="*/ 1310078 w 4562162"/>
                <a:gd name="connsiteY3693" fmla="*/ 1223029 h 2832735"/>
                <a:gd name="connsiteX3694" fmla="*/ 1306392 w 4562162"/>
                <a:gd name="connsiteY3694" fmla="*/ 1236821 h 2832735"/>
                <a:gd name="connsiteX3695" fmla="*/ 1301029 w 4562162"/>
                <a:gd name="connsiteY3695" fmla="*/ 1251318 h 2832735"/>
                <a:gd name="connsiteX3696" fmla="*/ 1292752 w 4562162"/>
                <a:gd name="connsiteY3696" fmla="*/ 1262701 h 2832735"/>
                <a:gd name="connsiteX3697" fmla="*/ 1281589 w 4562162"/>
                <a:gd name="connsiteY3697" fmla="*/ 1274169 h 2832735"/>
                <a:gd name="connsiteX3698" fmla="*/ 1274436 w 4562162"/>
                <a:gd name="connsiteY3698" fmla="*/ 1279531 h 2832735"/>
                <a:gd name="connsiteX3699" fmla="*/ 1264901 w 4562162"/>
                <a:gd name="connsiteY3699" fmla="*/ 1284989 h 2832735"/>
                <a:gd name="connsiteX3700" fmla="*/ 1260900 w 4562162"/>
                <a:gd name="connsiteY3700" fmla="*/ 1296810 h 2832735"/>
                <a:gd name="connsiteX3701" fmla="*/ 1257472 w 4562162"/>
                <a:gd name="connsiteY3701" fmla="*/ 1301639 h 2832735"/>
                <a:gd name="connsiteX3702" fmla="*/ 1258881 w 4562162"/>
                <a:gd name="connsiteY3702" fmla="*/ 1304906 h 2832735"/>
                <a:gd name="connsiteX3703" fmla="*/ 1263015 w 4562162"/>
                <a:gd name="connsiteY3703" fmla="*/ 1303096 h 2832735"/>
                <a:gd name="connsiteX3704" fmla="*/ 1260653 w 4562162"/>
                <a:gd name="connsiteY3704" fmla="*/ 1311421 h 2832735"/>
                <a:gd name="connsiteX3705" fmla="*/ 1258176 w 4562162"/>
                <a:gd name="connsiteY3705" fmla="*/ 1316469 h 2832735"/>
                <a:gd name="connsiteX3706" fmla="*/ 1258415 w 4562162"/>
                <a:gd name="connsiteY3706" fmla="*/ 1319393 h 2832735"/>
                <a:gd name="connsiteX3707" fmla="*/ 1259138 w 4562162"/>
                <a:gd name="connsiteY3707" fmla="*/ 1323156 h 2832735"/>
                <a:gd name="connsiteX3708" fmla="*/ 1262358 w 4562162"/>
                <a:gd name="connsiteY3708" fmla="*/ 1324870 h 2832735"/>
                <a:gd name="connsiteX3709" fmla="*/ 1270930 w 4562162"/>
                <a:gd name="connsiteY3709" fmla="*/ 1321603 h 2832735"/>
                <a:gd name="connsiteX3710" fmla="*/ 1272750 w 4562162"/>
                <a:gd name="connsiteY3710" fmla="*/ 1324785 h 2832735"/>
                <a:gd name="connsiteX3711" fmla="*/ 1274702 w 4562162"/>
                <a:gd name="connsiteY3711" fmla="*/ 1329623 h 2832735"/>
                <a:gd name="connsiteX3712" fmla="*/ 1273693 w 4562162"/>
                <a:gd name="connsiteY3712" fmla="*/ 1348835 h 2832735"/>
                <a:gd name="connsiteX3713" fmla="*/ 1271292 w 4562162"/>
                <a:gd name="connsiteY3713" fmla="*/ 1365152 h 2832735"/>
                <a:gd name="connsiteX3714" fmla="*/ 1271016 w 4562162"/>
                <a:gd name="connsiteY3714" fmla="*/ 1371105 h 2832735"/>
                <a:gd name="connsiteX3715" fmla="*/ 1272378 w 4562162"/>
                <a:gd name="connsiteY3715" fmla="*/ 1374915 h 2832735"/>
                <a:gd name="connsiteX3716" fmla="*/ 1273493 w 4562162"/>
                <a:gd name="connsiteY3716" fmla="*/ 1379906 h 2832735"/>
                <a:gd name="connsiteX3717" fmla="*/ 1270959 w 4562162"/>
                <a:gd name="connsiteY3717" fmla="*/ 1385973 h 2832735"/>
                <a:gd name="connsiteX3718" fmla="*/ 1268939 w 4562162"/>
                <a:gd name="connsiteY3718" fmla="*/ 1387926 h 2832735"/>
                <a:gd name="connsiteX3719" fmla="*/ 1265129 w 4562162"/>
                <a:gd name="connsiteY3719" fmla="*/ 1387250 h 2832735"/>
                <a:gd name="connsiteX3720" fmla="*/ 1262615 w 4562162"/>
                <a:gd name="connsiteY3720" fmla="*/ 1400642 h 2832735"/>
                <a:gd name="connsiteX3721" fmla="*/ 1261824 w 4562162"/>
                <a:gd name="connsiteY3721" fmla="*/ 1408538 h 2832735"/>
                <a:gd name="connsiteX3722" fmla="*/ 1261863 w 4562162"/>
                <a:gd name="connsiteY3722" fmla="*/ 1414767 h 2832735"/>
                <a:gd name="connsiteX3723" fmla="*/ 1262834 w 4562162"/>
                <a:gd name="connsiteY3723" fmla="*/ 1418606 h 2832735"/>
                <a:gd name="connsiteX3724" fmla="*/ 1264339 w 4562162"/>
                <a:gd name="connsiteY3724" fmla="*/ 1422845 h 2832735"/>
                <a:gd name="connsiteX3725" fmla="*/ 1265339 w 4562162"/>
                <a:gd name="connsiteY3725" fmla="*/ 1419558 h 2832735"/>
                <a:gd name="connsiteX3726" fmla="*/ 1266130 w 4562162"/>
                <a:gd name="connsiteY3726" fmla="*/ 1415034 h 2832735"/>
                <a:gd name="connsiteX3727" fmla="*/ 1268816 w 4562162"/>
                <a:gd name="connsiteY3727" fmla="*/ 1412100 h 2832735"/>
                <a:gd name="connsiteX3728" fmla="*/ 1283770 w 4562162"/>
                <a:gd name="connsiteY3728" fmla="*/ 1420492 h 2832735"/>
                <a:gd name="connsiteX3729" fmla="*/ 1287789 w 4562162"/>
                <a:gd name="connsiteY3729" fmla="*/ 1424654 h 2832735"/>
                <a:gd name="connsiteX3730" fmla="*/ 1293971 w 4562162"/>
                <a:gd name="connsiteY3730" fmla="*/ 1428464 h 2832735"/>
                <a:gd name="connsiteX3731" fmla="*/ 1295772 w 4562162"/>
                <a:gd name="connsiteY3731" fmla="*/ 1432979 h 2832735"/>
                <a:gd name="connsiteX3732" fmla="*/ 1296952 w 4562162"/>
                <a:gd name="connsiteY3732" fmla="*/ 1446943 h 2832735"/>
                <a:gd name="connsiteX3733" fmla="*/ 1303305 w 4562162"/>
                <a:gd name="connsiteY3733" fmla="*/ 1459601 h 2832735"/>
                <a:gd name="connsiteX3734" fmla="*/ 1308316 w 4562162"/>
                <a:gd name="connsiteY3734" fmla="*/ 1467098 h 2832735"/>
                <a:gd name="connsiteX3735" fmla="*/ 1311440 w 4562162"/>
                <a:gd name="connsiteY3735" fmla="*/ 1470050 h 2832735"/>
                <a:gd name="connsiteX3736" fmla="*/ 1314202 w 4562162"/>
                <a:gd name="connsiteY3736" fmla="*/ 1470793 h 2832735"/>
                <a:gd name="connsiteX3737" fmla="*/ 1318517 w 4562162"/>
                <a:gd name="connsiteY3737" fmla="*/ 1467907 h 2832735"/>
                <a:gd name="connsiteX3738" fmla="*/ 1324289 w 4562162"/>
                <a:gd name="connsiteY3738" fmla="*/ 1468317 h 2832735"/>
                <a:gd name="connsiteX3739" fmla="*/ 1321194 w 4562162"/>
                <a:gd name="connsiteY3739" fmla="*/ 1478156 h 2832735"/>
                <a:gd name="connsiteX3740" fmla="*/ 1315984 w 4562162"/>
                <a:gd name="connsiteY3740" fmla="*/ 1496568 h 2832735"/>
                <a:gd name="connsiteX3741" fmla="*/ 1307287 w 4562162"/>
                <a:gd name="connsiteY3741" fmla="*/ 1512494 h 2832735"/>
                <a:gd name="connsiteX3742" fmla="*/ 1303725 w 4562162"/>
                <a:gd name="connsiteY3742" fmla="*/ 1514970 h 2832735"/>
                <a:gd name="connsiteX3743" fmla="*/ 1298000 w 4562162"/>
                <a:gd name="connsiteY3743" fmla="*/ 1508493 h 2832735"/>
                <a:gd name="connsiteX3744" fmla="*/ 1290466 w 4562162"/>
                <a:gd name="connsiteY3744" fmla="*/ 1503207 h 2832735"/>
                <a:gd name="connsiteX3745" fmla="*/ 1286608 w 4562162"/>
                <a:gd name="connsiteY3745" fmla="*/ 1500502 h 2832735"/>
                <a:gd name="connsiteX3746" fmla="*/ 1284170 w 4562162"/>
                <a:gd name="connsiteY3746" fmla="*/ 1495711 h 2832735"/>
                <a:gd name="connsiteX3747" fmla="*/ 1271064 w 4562162"/>
                <a:gd name="connsiteY3747" fmla="*/ 1482890 h 2832735"/>
                <a:gd name="connsiteX3748" fmla="*/ 1267139 w 4562162"/>
                <a:gd name="connsiteY3748" fmla="*/ 1474051 h 2832735"/>
                <a:gd name="connsiteX3749" fmla="*/ 1260567 w 4562162"/>
                <a:gd name="connsiteY3749" fmla="*/ 1472679 h 2832735"/>
                <a:gd name="connsiteX3750" fmla="*/ 1251471 w 4562162"/>
                <a:gd name="connsiteY3750" fmla="*/ 1468536 h 2832735"/>
                <a:gd name="connsiteX3751" fmla="*/ 1250118 w 4562162"/>
                <a:gd name="connsiteY3751" fmla="*/ 1467536 h 2832735"/>
                <a:gd name="connsiteX3752" fmla="*/ 1242613 w 4562162"/>
                <a:gd name="connsiteY3752" fmla="*/ 1461954 h 2832735"/>
                <a:gd name="connsiteX3753" fmla="*/ 1235335 w 4562162"/>
                <a:gd name="connsiteY3753" fmla="*/ 1458906 h 2832735"/>
                <a:gd name="connsiteX3754" fmla="*/ 1233278 w 4562162"/>
                <a:gd name="connsiteY3754" fmla="*/ 1454763 h 2832735"/>
                <a:gd name="connsiteX3755" fmla="*/ 1227715 w 4562162"/>
                <a:gd name="connsiteY3755" fmla="*/ 1451677 h 2832735"/>
                <a:gd name="connsiteX3756" fmla="*/ 1222343 w 4562162"/>
                <a:gd name="connsiteY3756" fmla="*/ 1449581 h 2832735"/>
                <a:gd name="connsiteX3757" fmla="*/ 1214456 w 4562162"/>
                <a:gd name="connsiteY3757" fmla="*/ 1444419 h 2832735"/>
                <a:gd name="connsiteX3758" fmla="*/ 1210837 w 4562162"/>
                <a:gd name="connsiteY3758" fmla="*/ 1446076 h 2832735"/>
                <a:gd name="connsiteX3759" fmla="*/ 1211704 w 4562162"/>
                <a:gd name="connsiteY3759" fmla="*/ 1440218 h 2832735"/>
                <a:gd name="connsiteX3760" fmla="*/ 1202712 w 4562162"/>
                <a:gd name="connsiteY3760" fmla="*/ 1431855 h 2832735"/>
                <a:gd name="connsiteX3761" fmla="*/ 1191977 w 4562162"/>
                <a:gd name="connsiteY3761" fmla="*/ 1424311 h 2832735"/>
                <a:gd name="connsiteX3762" fmla="*/ 1169813 w 4562162"/>
                <a:gd name="connsiteY3762" fmla="*/ 1413539 h 2832735"/>
                <a:gd name="connsiteX3763" fmla="*/ 1150296 w 4562162"/>
                <a:gd name="connsiteY3763" fmla="*/ 1408309 h 2832735"/>
                <a:gd name="connsiteX3764" fmla="*/ 1127284 w 4562162"/>
                <a:gd name="connsiteY3764" fmla="*/ 1406776 h 2832735"/>
                <a:gd name="connsiteX3765" fmla="*/ 1107119 w 4562162"/>
                <a:gd name="connsiteY3765" fmla="*/ 1399937 h 2832735"/>
                <a:gd name="connsiteX3766" fmla="*/ 1104262 w 4562162"/>
                <a:gd name="connsiteY3766" fmla="*/ 1400270 h 2832735"/>
                <a:gd name="connsiteX3767" fmla="*/ 1101680 w 4562162"/>
                <a:gd name="connsiteY3767" fmla="*/ 1402280 h 2832735"/>
                <a:gd name="connsiteX3768" fmla="*/ 1094889 w 4562162"/>
                <a:gd name="connsiteY3768" fmla="*/ 1412224 h 2832735"/>
                <a:gd name="connsiteX3769" fmla="*/ 1087336 w 4562162"/>
                <a:gd name="connsiteY3769" fmla="*/ 1415272 h 2832735"/>
                <a:gd name="connsiteX3770" fmla="*/ 1084507 w 4562162"/>
                <a:gd name="connsiteY3770" fmla="*/ 1420006 h 2832735"/>
                <a:gd name="connsiteX3771" fmla="*/ 1088964 w 4562162"/>
                <a:gd name="connsiteY3771" fmla="*/ 1430226 h 2832735"/>
                <a:gd name="connsiteX3772" fmla="*/ 1097718 w 4562162"/>
                <a:gd name="connsiteY3772" fmla="*/ 1456420 h 2832735"/>
                <a:gd name="connsiteX3773" fmla="*/ 1102900 w 4562162"/>
                <a:gd name="connsiteY3773" fmla="*/ 1453782 h 2832735"/>
                <a:gd name="connsiteX3774" fmla="*/ 1104909 w 4562162"/>
                <a:gd name="connsiteY3774" fmla="*/ 1465650 h 2832735"/>
                <a:gd name="connsiteX3775" fmla="*/ 1101747 w 4562162"/>
                <a:gd name="connsiteY3775" fmla="*/ 1472451 h 2832735"/>
                <a:gd name="connsiteX3776" fmla="*/ 1097003 w 4562162"/>
                <a:gd name="connsiteY3776" fmla="*/ 1480461 h 2832735"/>
                <a:gd name="connsiteX3777" fmla="*/ 1093032 w 4562162"/>
                <a:gd name="connsiteY3777" fmla="*/ 1484738 h 2832735"/>
                <a:gd name="connsiteX3778" fmla="*/ 1084240 w 4562162"/>
                <a:gd name="connsiteY3778" fmla="*/ 1486900 h 2832735"/>
                <a:gd name="connsiteX3779" fmla="*/ 1077173 w 4562162"/>
                <a:gd name="connsiteY3779" fmla="*/ 1486405 h 2832735"/>
                <a:gd name="connsiteX3780" fmla="*/ 1076344 w 4562162"/>
                <a:gd name="connsiteY3780" fmla="*/ 1493844 h 2832735"/>
                <a:gd name="connsiteX3781" fmla="*/ 1078382 w 4562162"/>
                <a:gd name="connsiteY3781" fmla="*/ 1500740 h 2832735"/>
                <a:gd name="connsiteX3782" fmla="*/ 1077887 w 4562162"/>
                <a:gd name="connsiteY3782" fmla="*/ 1503588 h 2832735"/>
                <a:gd name="connsiteX3783" fmla="*/ 1077210 w 4562162"/>
                <a:gd name="connsiteY3783" fmla="*/ 1507179 h 2832735"/>
                <a:gd name="connsiteX3784" fmla="*/ 1076182 w 4562162"/>
                <a:gd name="connsiteY3784" fmla="*/ 1509055 h 2832735"/>
                <a:gd name="connsiteX3785" fmla="*/ 1075344 w 4562162"/>
                <a:gd name="connsiteY3785" fmla="*/ 1510198 h 2832735"/>
                <a:gd name="connsiteX3786" fmla="*/ 1072629 w 4562162"/>
                <a:gd name="connsiteY3786" fmla="*/ 1512275 h 2832735"/>
                <a:gd name="connsiteX3787" fmla="*/ 1069381 w 4562162"/>
                <a:gd name="connsiteY3787" fmla="*/ 1512303 h 2832735"/>
                <a:gd name="connsiteX3788" fmla="*/ 1061532 w 4562162"/>
                <a:gd name="connsiteY3788" fmla="*/ 1508741 h 2832735"/>
                <a:gd name="connsiteX3789" fmla="*/ 1055875 w 4562162"/>
                <a:gd name="connsiteY3789" fmla="*/ 1505541 h 2832735"/>
                <a:gd name="connsiteX3790" fmla="*/ 1056227 w 4562162"/>
                <a:gd name="connsiteY3790" fmla="*/ 1492996 h 2832735"/>
                <a:gd name="connsiteX3791" fmla="*/ 1059180 w 4562162"/>
                <a:gd name="connsiteY3791" fmla="*/ 1487491 h 2832735"/>
                <a:gd name="connsiteX3792" fmla="*/ 1061199 w 4562162"/>
                <a:gd name="connsiteY3792" fmla="*/ 1486233 h 2832735"/>
                <a:gd name="connsiteX3793" fmla="*/ 1063133 w 4562162"/>
                <a:gd name="connsiteY3793" fmla="*/ 1484033 h 2832735"/>
                <a:gd name="connsiteX3794" fmla="*/ 1059113 w 4562162"/>
                <a:gd name="connsiteY3794" fmla="*/ 1475823 h 2832735"/>
                <a:gd name="connsiteX3795" fmla="*/ 1056170 w 4562162"/>
                <a:gd name="connsiteY3795" fmla="*/ 1472356 h 2832735"/>
                <a:gd name="connsiteX3796" fmla="*/ 1054818 w 4562162"/>
                <a:gd name="connsiteY3796" fmla="*/ 1466698 h 2832735"/>
                <a:gd name="connsiteX3797" fmla="*/ 1054751 w 4562162"/>
                <a:gd name="connsiteY3797" fmla="*/ 1464202 h 2832735"/>
                <a:gd name="connsiteX3798" fmla="*/ 1051046 w 4562162"/>
                <a:gd name="connsiteY3798" fmla="*/ 1464374 h 2832735"/>
                <a:gd name="connsiteX3799" fmla="*/ 1035939 w 4562162"/>
                <a:gd name="connsiteY3799" fmla="*/ 1470889 h 2832735"/>
                <a:gd name="connsiteX3800" fmla="*/ 1032815 w 4562162"/>
                <a:gd name="connsiteY3800" fmla="*/ 1476985 h 2832735"/>
                <a:gd name="connsiteX3801" fmla="*/ 1031100 w 4562162"/>
                <a:gd name="connsiteY3801" fmla="*/ 1472851 h 2832735"/>
                <a:gd name="connsiteX3802" fmla="*/ 1011621 w 4562162"/>
                <a:gd name="connsiteY3802" fmla="*/ 1491158 h 2832735"/>
                <a:gd name="connsiteX3803" fmla="*/ 1003135 w 4562162"/>
                <a:gd name="connsiteY3803" fmla="*/ 1497559 h 2832735"/>
                <a:gd name="connsiteX3804" fmla="*/ 997325 w 4562162"/>
                <a:gd name="connsiteY3804" fmla="*/ 1496625 h 2832735"/>
                <a:gd name="connsiteX3805" fmla="*/ 989590 w 4562162"/>
                <a:gd name="connsiteY3805" fmla="*/ 1492796 h 2832735"/>
                <a:gd name="connsiteX3806" fmla="*/ 980380 w 4562162"/>
                <a:gd name="connsiteY3806" fmla="*/ 1492425 h 2832735"/>
                <a:gd name="connsiteX3807" fmla="*/ 974179 w 4562162"/>
                <a:gd name="connsiteY3807" fmla="*/ 1490605 h 2832735"/>
                <a:gd name="connsiteX3808" fmla="*/ 970997 w 4562162"/>
                <a:gd name="connsiteY3808" fmla="*/ 1491453 h 2832735"/>
                <a:gd name="connsiteX3809" fmla="*/ 964330 w 4562162"/>
                <a:gd name="connsiteY3809" fmla="*/ 1495958 h 2832735"/>
                <a:gd name="connsiteX3810" fmla="*/ 957453 w 4562162"/>
                <a:gd name="connsiteY3810" fmla="*/ 1496549 h 2832735"/>
                <a:gd name="connsiteX3811" fmla="*/ 950309 w 4562162"/>
                <a:gd name="connsiteY3811" fmla="*/ 1502959 h 2832735"/>
                <a:gd name="connsiteX3812" fmla="*/ 944223 w 4562162"/>
                <a:gd name="connsiteY3812" fmla="*/ 1510675 h 2832735"/>
                <a:gd name="connsiteX3813" fmla="*/ 942565 w 4562162"/>
                <a:gd name="connsiteY3813" fmla="*/ 1523095 h 2832735"/>
                <a:gd name="connsiteX3814" fmla="*/ 938736 w 4562162"/>
                <a:gd name="connsiteY3814" fmla="*/ 1524362 h 2832735"/>
                <a:gd name="connsiteX3815" fmla="*/ 934555 w 4562162"/>
                <a:gd name="connsiteY3815" fmla="*/ 1517971 h 2832735"/>
                <a:gd name="connsiteX3816" fmla="*/ 932278 w 4562162"/>
                <a:gd name="connsiteY3816" fmla="*/ 1516447 h 2832735"/>
                <a:gd name="connsiteX3817" fmla="*/ 930087 w 4562162"/>
                <a:gd name="connsiteY3817" fmla="*/ 1517828 h 2832735"/>
                <a:gd name="connsiteX3818" fmla="*/ 925782 w 4562162"/>
                <a:gd name="connsiteY3818" fmla="*/ 1518456 h 2832735"/>
                <a:gd name="connsiteX3819" fmla="*/ 922211 w 4562162"/>
                <a:gd name="connsiteY3819" fmla="*/ 1518980 h 2832735"/>
                <a:gd name="connsiteX3820" fmla="*/ 918705 w 4562162"/>
                <a:gd name="connsiteY3820" fmla="*/ 1521266 h 2832735"/>
                <a:gd name="connsiteX3821" fmla="*/ 917257 w 4562162"/>
                <a:gd name="connsiteY3821" fmla="*/ 1520990 h 2832735"/>
                <a:gd name="connsiteX3822" fmla="*/ 906599 w 4562162"/>
                <a:gd name="connsiteY3822" fmla="*/ 1518942 h 2832735"/>
                <a:gd name="connsiteX3823" fmla="*/ 903618 w 4562162"/>
                <a:gd name="connsiteY3823" fmla="*/ 1519142 h 2832735"/>
                <a:gd name="connsiteX3824" fmla="*/ 899807 w 4562162"/>
                <a:gd name="connsiteY3824" fmla="*/ 1518371 h 2832735"/>
                <a:gd name="connsiteX3825" fmla="*/ 900684 w 4562162"/>
                <a:gd name="connsiteY3825" fmla="*/ 1515180 h 2832735"/>
                <a:gd name="connsiteX3826" fmla="*/ 902008 w 4562162"/>
                <a:gd name="connsiteY3826" fmla="*/ 1512903 h 2832735"/>
                <a:gd name="connsiteX3827" fmla="*/ 907999 w 4562162"/>
                <a:gd name="connsiteY3827" fmla="*/ 1511170 h 2832735"/>
                <a:gd name="connsiteX3828" fmla="*/ 911295 w 4562162"/>
                <a:gd name="connsiteY3828" fmla="*/ 1508598 h 2832735"/>
                <a:gd name="connsiteX3829" fmla="*/ 915028 w 4562162"/>
                <a:gd name="connsiteY3829" fmla="*/ 1510036 h 2832735"/>
                <a:gd name="connsiteX3830" fmla="*/ 917734 w 4562162"/>
                <a:gd name="connsiteY3830" fmla="*/ 1506198 h 2832735"/>
                <a:gd name="connsiteX3831" fmla="*/ 917381 w 4562162"/>
                <a:gd name="connsiteY3831" fmla="*/ 1498816 h 2832735"/>
                <a:gd name="connsiteX3832" fmla="*/ 913143 w 4562162"/>
                <a:gd name="connsiteY3832" fmla="*/ 1491720 h 2832735"/>
                <a:gd name="connsiteX3833" fmla="*/ 915143 w 4562162"/>
                <a:gd name="connsiteY3833" fmla="*/ 1486214 h 2832735"/>
                <a:gd name="connsiteX3834" fmla="*/ 916677 w 4562162"/>
                <a:gd name="connsiteY3834" fmla="*/ 1479394 h 2832735"/>
                <a:gd name="connsiteX3835" fmla="*/ 917696 w 4562162"/>
                <a:gd name="connsiteY3835" fmla="*/ 1478632 h 2832735"/>
                <a:gd name="connsiteX3836" fmla="*/ 918791 w 4562162"/>
                <a:gd name="connsiteY3836" fmla="*/ 1476242 h 2832735"/>
                <a:gd name="connsiteX3837" fmla="*/ 917429 w 4562162"/>
                <a:gd name="connsiteY3837" fmla="*/ 1474241 h 2832735"/>
                <a:gd name="connsiteX3838" fmla="*/ 914181 w 4562162"/>
                <a:gd name="connsiteY3838" fmla="*/ 1473251 h 2832735"/>
                <a:gd name="connsiteX3839" fmla="*/ 914162 w 4562162"/>
                <a:gd name="connsiteY3839" fmla="*/ 1471565 h 2832735"/>
                <a:gd name="connsiteX3840" fmla="*/ 916219 w 4562162"/>
                <a:gd name="connsiteY3840" fmla="*/ 1470146 h 2832735"/>
                <a:gd name="connsiteX3841" fmla="*/ 929630 w 4562162"/>
                <a:gd name="connsiteY3841" fmla="*/ 1467317 h 2832735"/>
                <a:gd name="connsiteX3842" fmla="*/ 932697 w 4562162"/>
                <a:gd name="connsiteY3842" fmla="*/ 1465259 h 2832735"/>
                <a:gd name="connsiteX3843" fmla="*/ 924544 w 4562162"/>
                <a:gd name="connsiteY3843" fmla="*/ 1464440 h 2832735"/>
                <a:gd name="connsiteX3844" fmla="*/ 914286 w 4562162"/>
                <a:gd name="connsiteY3844" fmla="*/ 1464993 h 2832735"/>
                <a:gd name="connsiteX3845" fmla="*/ 903884 w 4562162"/>
                <a:gd name="connsiteY3845" fmla="*/ 1471194 h 2832735"/>
                <a:gd name="connsiteX3846" fmla="*/ 884387 w 4562162"/>
                <a:gd name="connsiteY3846" fmla="*/ 1484595 h 2832735"/>
                <a:gd name="connsiteX3847" fmla="*/ 875309 w 4562162"/>
                <a:gd name="connsiteY3847" fmla="*/ 1493634 h 2832735"/>
                <a:gd name="connsiteX3848" fmla="*/ 877738 w 4562162"/>
                <a:gd name="connsiteY3848" fmla="*/ 1493482 h 2832735"/>
                <a:gd name="connsiteX3849" fmla="*/ 880815 w 4562162"/>
                <a:gd name="connsiteY3849" fmla="*/ 1494787 h 2832735"/>
                <a:gd name="connsiteX3850" fmla="*/ 883425 w 4562162"/>
                <a:gd name="connsiteY3850" fmla="*/ 1501092 h 2832735"/>
                <a:gd name="connsiteX3851" fmla="*/ 885425 w 4562162"/>
                <a:gd name="connsiteY3851" fmla="*/ 1502702 h 2832735"/>
                <a:gd name="connsiteX3852" fmla="*/ 884015 w 4562162"/>
                <a:gd name="connsiteY3852" fmla="*/ 1506865 h 2832735"/>
                <a:gd name="connsiteX3853" fmla="*/ 878805 w 4562162"/>
                <a:gd name="connsiteY3853" fmla="*/ 1510103 h 2832735"/>
                <a:gd name="connsiteX3854" fmla="*/ 876709 w 4562162"/>
                <a:gd name="connsiteY3854" fmla="*/ 1512303 h 2832735"/>
                <a:gd name="connsiteX3855" fmla="*/ 874719 w 4562162"/>
                <a:gd name="connsiteY3855" fmla="*/ 1513170 h 2832735"/>
                <a:gd name="connsiteX3856" fmla="*/ 873033 w 4562162"/>
                <a:gd name="connsiteY3856" fmla="*/ 1512360 h 2832735"/>
                <a:gd name="connsiteX3857" fmla="*/ 871014 w 4562162"/>
                <a:gd name="connsiteY3857" fmla="*/ 1510665 h 2832735"/>
                <a:gd name="connsiteX3858" fmla="*/ 872185 w 4562162"/>
                <a:gd name="connsiteY3858" fmla="*/ 1507455 h 2832735"/>
                <a:gd name="connsiteX3859" fmla="*/ 873728 w 4562162"/>
                <a:gd name="connsiteY3859" fmla="*/ 1504483 h 2832735"/>
                <a:gd name="connsiteX3860" fmla="*/ 869546 w 4562162"/>
                <a:gd name="connsiteY3860" fmla="*/ 1499187 h 2832735"/>
                <a:gd name="connsiteX3861" fmla="*/ 867594 w 4562162"/>
                <a:gd name="connsiteY3861" fmla="*/ 1498511 h 2832735"/>
                <a:gd name="connsiteX3862" fmla="*/ 865965 w 4562162"/>
                <a:gd name="connsiteY3862" fmla="*/ 1498702 h 2832735"/>
                <a:gd name="connsiteX3863" fmla="*/ 855859 w 4562162"/>
                <a:gd name="connsiteY3863" fmla="*/ 1503255 h 2832735"/>
                <a:gd name="connsiteX3864" fmla="*/ 848353 w 4562162"/>
                <a:gd name="connsiteY3864" fmla="*/ 1508627 h 2832735"/>
                <a:gd name="connsiteX3865" fmla="*/ 841467 w 4562162"/>
                <a:gd name="connsiteY3865" fmla="*/ 1511456 h 2832735"/>
                <a:gd name="connsiteX3866" fmla="*/ 835057 w 4562162"/>
                <a:gd name="connsiteY3866" fmla="*/ 1512427 h 2832735"/>
                <a:gd name="connsiteX3867" fmla="*/ 831323 w 4562162"/>
                <a:gd name="connsiteY3867" fmla="*/ 1514761 h 2832735"/>
                <a:gd name="connsiteX3868" fmla="*/ 823693 w 4562162"/>
                <a:gd name="connsiteY3868" fmla="*/ 1521924 h 2832735"/>
                <a:gd name="connsiteX3869" fmla="*/ 818864 w 4562162"/>
                <a:gd name="connsiteY3869" fmla="*/ 1525019 h 2832735"/>
                <a:gd name="connsiteX3870" fmla="*/ 810787 w 4562162"/>
                <a:gd name="connsiteY3870" fmla="*/ 1532915 h 2832735"/>
                <a:gd name="connsiteX3871" fmla="*/ 790041 w 4562162"/>
                <a:gd name="connsiteY3871" fmla="*/ 1546784 h 2832735"/>
                <a:gd name="connsiteX3872" fmla="*/ 784660 w 4562162"/>
                <a:gd name="connsiteY3872" fmla="*/ 1547965 h 2832735"/>
                <a:gd name="connsiteX3873" fmla="*/ 781631 w 4562162"/>
                <a:gd name="connsiteY3873" fmla="*/ 1546841 h 2832735"/>
                <a:gd name="connsiteX3874" fmla="*/ 779326 w 4562162"/>
                <a:gd name="connsiteY3874" fmla="*/ 1544974 h 2832735"/>
                <a:gd name="connsiteX3875" fmla="*/ 777754 w 4562162"/>
                <a:gd name="connsiteY3875" fmla="*/ 1546517 h 2832735"/>
                <a:gd name="connsiteX3876" fmla="*/ 779545 w 4562162"/>
                <a:gd name="connsiteY3876" fmla="*/ 1549861 h 2832735"/>
                <a:gd name="connsiteX3877" fmla="*/ 782621 w 4562162"/>
                <a:gd name="connsiteY3877" fmla="*/ 1556614 h 2832735"/>
                <a:gd name="connsiteX3878" fmla="*/ 781431 w 4562162"/>
                <a:gd name="connsiteY3878" fmla="*/ 1560128 h 2832735"/>
                <a:gd name="connsiteX3879" fmla="*/ 776640 w 4562162"/>
                <a:gd name="connsiteY3879" fmla="*/ 1559157 h 2832735"/>
                <a:gd name="connsiteX3880" fmla="*/ 766610 w 4562162"/>
                <a:gd name="connsiteY3880" fmla="*/ 1562310 h 2832735"/>
                <a:gd name="connsiteX3881" fmla="*/ 755809 w 4562162"/>
                <a:gd name="connsiteY3881" fmla="*/ 1566948 h 2832735"/>
                <a:gd name="connsiteX3882" fmla="*/ 756018 w 4562162"/>
                <a:gd name="connsiteY3882" fmla="*/ 1571768 h 2832735"/>
                <a:gd name="connsiteX3883" fmla="*/ 756704 w 4562162"/>
                <a:gd name="connsiteY3883" fmla="*/ 1575997 h 2832735"/>
                <a:gd name="connsiteX3884" fmla="*/ 754866 w 4562162"/>
                <a:gd name="connsiteY3884" fmla="*/ 1582874 h 2832735"/>
                <a:gd name="connsiteX3885" fmla="*/ 752960 w 4562162"/>
                <a:gd name="connsiteY3885" fmla="*/ 1588427 h 2832735"/>
                <a:gd name="connsiteX3886" fmla="*/ 751380 w 4562162"/>
                <a:gd name="connsiteY3886" fmla="*/ 1604296 h 2832735"/>
                <a:gd name="connsiteX3887" fmla="*/ 749960 w 4562162"/>
                <a:gd name="connsiteY3887" fmla="*/ 1609020 h 2832735"/>
                <a:gd name="connsiteX3888" fmla="*/ 745693 w 4562162"/>
                <a:gd name="connsiteY3888" fmla="*/ 1612164 h 2832735"/>
                <a:gd name="connsiteX3889" fmla="*/ 724157 w 4562162"/>
                <a:gd name="connsiteY3889" fmla="*/ 1619260 h 2832735"/>
                <a:gd name="connsiteX3890" fmla="*/ 720452 w 4562162"/>
                <a:gd name="connsiteY3890" fmla="*/ 1619698 h 2832735"/>
                <a:gd name="connsiteX3891" fmla="*/ 718852 w 4562162"/>
                <a:gd name="connsiteY3891" fmla="*/ 1620974 h 2832735"/>
                <a:gd name="connsiteX3892" fmla="*/ 717680 w 4562162"/>
                <a:gd name="connsiteY3892" fmla="*/ 1619698 h 2832735"/>
                <a:gd name="connsiteX3893" fmla="*/ 713651 w 4562162"/>
                <a:gd name="connsiteY3893" fmla="*/ 1618078 h 2832735"/>
                <a:gd name="connsiteX3894" fmla="*/ 707936 w 4562162"/>
                <a:gd name="connsiteY3894" fmla="*/ 1618031 h 2832735"/>
                <a:gd name="connsiteX3895" fmla="*/ 705317 w 4562162"/>
                <a:gd name="connsiteY3895" fmla="*/ 1617383 h 2832735"/>
                <a:gd name="connsiteX3896" fmla="*/ 702621 w 4562162"/>
                <a:gd name="connsiteY3896" fmla="*/ 1614802 h 2832735"/>
                <a:gd name="connsiteX3897" fmla="*/ 699068 w 4562162"/>
                <a:gd name="connsiteY3897" fmla="*/ 1608115 h 2832735"/>
                <a:gd name="connsiteX3898" fmla="*/ 693982 w 4562162"/>
                <a:gd name="connsiteY3898" fmla="*/ 1594637 h 2832735"/>
                <a:gd name="connsiteX3899" fmla="*/ 682666 w 4562162"/>
                <a:gd name="connsiteY3899" fmla="*/ 1587798 h 2832735"/>
                <a:gd name="connsiteX3900" fmla="*/ 677332 w 4562162"/>
                <a:gd name="connsiteY3900" fmla="*/ 1583226 h 2832735"/>
                <a:gd name="connsiteX3901" fmla="*/ 676332 w 4562162"/>
                <a:gd name="connsiteY3901" fmla="*/ 1578893 h 2832735"/>
                <a:gd name="connsiteX3902" fmla="*/ 677323 w 4562162"/>
                <a:gd name="connsiteY3902" fmla="*/ 1574416 h 2832735"/>
                <a:gd name="connsiteX3903" fmla="*/ 688943 w 4562162"/>
                <a:gd name="connsiteY3903" fmla="*/ 1559605 h 2832735"/>
                <a:gd name="connsiteX3904" fmla="*/ 693077 w 4562162"/>
                <a:gd name="connsiteY3904" fmla="*/ 1554766 h 2832735"/>
                <a:gd name="connsiteX3905" fmla="*/ 710327 w 4562162"/>
                <a:gd name="connsiteY3905" fmla="*/ 1550480 h 2832735"/>
                <a:gd name="connsiteX3906" fmla="*/ 717137 w 4562162"/>
                <a:gd name="connsiteY3906" fmla="*/ 1550089 h 2832735"/>
                <a:gd name="connsiteX3907" fmla="*/ 724119 w 4562162"/>
                <a:gd name="connsiteY3907" fmla="*/ 1548308 h 2832735"/>
                <a:gd name="connsiteX3908" fmla="*/ 723938 w 4562162"/>
                <a:gd name="connsiteY3908" fmla="*/ 1539669 h 2832735"/>
                <a:gd name="connsiteX3909" fmla="*/ 717156 w 4562162"/>
                <a:gd name="connsiteY3909" fmla="*/ 1529067 h 2832735"/>
                <a:gd name="connsiteX3910" fmla="*/ 709908 w 4562162"/>
                <a:gd name="connsiteY3910" fmla="*/ 1516656 h 2832735"/>
                <a:gd name="connsiteX3911" fmla="*/ 702783 w 4562162"/>
                <a:gd name="connsiteY3911" fmla="*/ 1502997 h 2832735"/>
                <a:gd name="connsiteX3912" fmla="*/ 692820 w 4562162"/>
                <a:gd name="connsiteY3912" fmla="*/ 1498121 h 2832735"/>
                <a:gd name="connsiteX3913" fmla="*/ 681028 w 4562162"/>
                <a:gd name="connsiteY3913" fmla="*/ 1495806 h 2832735"/>
                <a:gd name="connsiteX3914" fmla="*/ 656891 w 4562162"/>
                <a:gd name="connsiteY3914" fmla="*/ 1498464 h 2832735"/>
                <a:gd name="connsiteX3915" fmla="*/ 653491 w 4562162"/>
                <a:gd name="connsiteY3915" fmla="*/ 1497949 h 2832735"/>
                <a:gd name="connsiteX3916" fmla="*/ 638089 w 4562162"/>
                <a:gd name="connsiteY3916" fmla="*/ 1488358 h 2832735"/>
                <a:gd name="connsiteX3917" fmla="*/ 636518 w 4562162"/>
                <a:gd name="connsiteY3917" fmla="*/ 1488215 h 2832735"/>
                <a:gd name="connsiteX3918" fmla="*/ 634375 w 4562162"/>
                <a:gd name="connsiteY3918" fmla="*/ 1488824 h 2832735"/>
                <a:gd name="connsiteX3919" fmla="*/ 635041 w 4562162"/>
                <a:gd name="connsiteY3919" fmla="*/ 1491586 h 2832735"/>
                <a:gd name="connsiteX3920" fmla="*/ 636270 w 4562162"/>
                <a:gd name="connsiteY3920" fmla="*/ 1493587 h 2832735"/>
                <a:gd name="connsiteX3921" fmla="*/ 656720 w 4562162"/>
                <a:gd name="connsiteY3921" fmla="*/ 1514065 h 2832735"/>
                <a:gd name="connsiteX3922" fmla="*/ 657673 w 4562162"/>
                <a:gd name="connsiteY3922" fmla="*/ 1519361 h 2832735"/>
                <a:gd name="connsiteX3923" fmla="*/ 658263 w 4562162"/>
                <a:gd name="connsiteY3923" fmla="*/ 1526505 h 2832735"/>
                <a:gd name="connsiteX3924" fmla="*/ 657920 w 4562162"/>
                <a:gd name="connsiteY3924" fmla="*/ 1529506 h 2832735"/>
                <a:gd name="connsiteX3925" fmla="*/ 658396 w 4562162"/>
                <a:gd name="connsiteY3925" fmla="*/ 1532468 h 2832735"/>
                <a:gd name="connsiteX3926" fmla="*/ 658225 w 4562162"/>
                <a:gd name="connsiteY3926" fmla="*/ 1537869 h 2832735"/>
                <a:gd name="connsiteX3927" fmla="*/ 653177 w 4562162"/>
                <a:gd name="connsiteY3927" fmla="*/ 1560871 h 2832735"/>
                <a:gd name="connsiteX3928" fmla="*/ 648367 w 4562162"/>
                <a:gd name="connsiteY3928" fmla="*/ 1577054 h 2832735"/>
                <a:gd name="connsiteX3929" fmla="*/ 646747 w 4562162"/>
                <a:gd name="connsiteY3929" fmla="*/ 1584674 h 2832735"/>
                <a:gd name="connsiteX3930" fmla="*/ 646386 w 4562162"/>
                <a:gd name="connsiteY3930" fmla="*/ 1589865 h 2832735"/>
                <a:gd name="connsiteX3931" fmla="*/ 648338 w 4562162"/>
                <a:gd name="connsiteY3931" fmla="*/ 1594409 h 2832735"/>
                <a:gd name="connsiteX3932" fmla="*/ 654196 w 4562162"/>
                <a:gd name="connsiteY3932" fmla="*/ 1595876 h 2832735"/>
                <a:gd name="connsiteX3933" fmla="*/ 660006 w 4562162"/>
                <a:gd name="connsiteY3933" fmla="*/ 1600524 h 2832735"/>
                <a:gd name="connsiteX3934" fmla="*/ 663007 w 4562162"/>
                <a:gd name="connsiteY3934" fmla="*/ 1607068 h 2832735"/>
                <a:gd name="connsiteX3935" fmla="*/ 663683 w 4562162"/>
                <a:gd name="connsiteY3935" fmla="*/ 1611602 h 2832735"/>
                <a:gd name="connsiteX3936" fmla="*/ 663893 w 4562162"/>
                <a:gd name="connsiteY3936" fmla="*/ 1621326 h 2832735"/>
                <a:gd name="connsiteX3937" fmla="*/ 665273 w 4562162"/>
                <a:gd name="connsiteY3937" fmla="*/ 1629632 h 2832735"/>
                <a:gd name="connsiteX3938" fmla="*/ 660663 w 4562162"/>
                <a:gd name="connsiteY3938" fmla="*/ 1642405 h 2832735"/>
                <a:gd name="connsiteX3939" fmla="*/ 658101 w 4562162"/>
                <a:gd name="connsiteY3939" fmla="*/ 1647387 h 2832735"/>
                <a:gd name="connsiteX3940" fmla="*/ 654805 w 4562162"/>
                <a:gd name="connsiteY3940" fmla="*/ 1658817 h 2832735"/>
                <a:gd name="connsiteX3941" fmla="*/ 656091 w 4562162"/>
                <a:gd name="connsiteY3941" fmla="*/ 1666904 h 2832735"/>
                <a:gd name="connsiteX3942" fmla="*/ 655748 w 4562162"/>
                <a:gd name="connsiteY3942" fmla="*/ 1670075 h 2832735"/>
                <a:gd name="connsiteX3943" fmla="*/ 654996 w 4562162"/>
                <a:gd name="connsiteY3943" fmla="*/ 1673752 h 2832735"/>
                <a:gd name="connsiteX3944" fmla="*/ 652653 w 4562162"/>
                <a:gd name="connsiteY3944" fmla="*/ 1671047 h 2832735"/>
                <a:gd name="connsiteX3945" fmla="*/ 650710 w 4562162"/>
                <a:gd name="connsiteY3945" fmla="*/ 1667828 h 2832735"/>
                <a:gd name="connsiteX3946" fmla="*/ 648024 w 4562162"/>
                <a:gd name="connsiteY3946" fmla="*/ 1664951 h 2832735"/>
                <a:gd name="connsiteX3947" fmla="*/ 645166 w 4562162"/>
                <a:gd name="connsiteY3947" fmla="*/ 1663894 h 2832735"/>
                <a:gd name="connsiteX3948" fmla="*/ 642147 w 4562162"/>
                <a:gd name="connsiteY3948" fmla="*/ 1664665 h 2832735"/>
                <a:gd name="connsiteX3949" fmla="*/ 639956 w 4562162"/>
                <a:gd name="connsiteY3949" fmla="*/ 1666208 h 2832735"/>
                <a:gd name="connsiteX3950" fmla="*/ 640185 w 4562162"/>
                <a:gd name="connsiteY3950" fmla="*/ 1662903 h 2832735"/>
                <a:gd name="connsiteX3951" fmla="*/ 642938 w 4562162"/>
                <a:gd name="connsiteY3951" fmla="*/ 1657769 h 2832735"/>
                <a:gd name="connsiteX3952" fmla="*/ 641604 w 4562162"/>
                <a:gd name="connsiteY3952" fmla="*/ 1655102 h 2832735"/>
                <a:gd name="connsiteX3953" fmla="*/ 640204 w 4562162"/>
                <a:gd name="connsiteY3953" fmla="*/ 1653102 h 2832735"/>
                <a:gd name="connsiteX3954" fmla="*/ 631707 w 4562162"/>
                <a:gd name="connsiteY3954" fmla="*/ 1646825 h 2832735"/>
                <a:gd name="connsiteX3955" fmla="*/ 625640 w 4562162"/>
                <a:gd name="connsiteY3955" fmla="*/ 1646463 h 2832735"/>
                <a:gd name="connsiteX3956" fmla="*/ 620306 w 4562162"/>
                <a:gd name="connsiteY3956" fmla="*/ 1647101 h 2832735"/>
                <a:gd name="connsiteX3957" fmla="*/ 614848 w 4562162"/>
                <a:gd name="connsiteY3957" fmla="*/ 1646358 h 2832735"/>
                <a:gd name="connsiteX3958" fmla="*/ 610800 w 4562162"/>
                <a:gd name="connsiteY3958" fmla="*/ 1642358 h 2832735"/>
                <a:gd name="connsiteX3959" fmla="*/ 607143 w 4562162"/>
                <a:gd name="connsiteY3959" fmla="*/ 1640196 h 2832735"/>
                <a:gd name="connsiteX3960" fmla="*/ 604380 w 4562162"/>
                <a:gd name="connsiteY3960" fmla="*/ 1639862 h 2832735"/>
                <a:gd name="connsiteX3961" fmla="*/ 600990 w 4562162"/>
                <a:gd name="connsiteY3961" fmla="*/ 1643453 h 2832735"/>
                <a:gd name="connsiteX3962" fmla="*/ 592893 w 4562162"/>
                <a:gd name="connsiteY3962" fmla="*/ 1657217 h 2832735"/>
                <a:gd name="connsiteX3963" fmla="*/ 584739 w 4562162"/>
                <a:gd name="connsiteY3963" fmla="*/ 1666199 h 2832735"/>
                <a:gd name="connsiteX3964" fmla="*/ 574053 w 4562162"/>
                <a:gd name="connsiteY3964" fmla="*/ 1672943 h 2832735"/>
                <a:gd name="connsiteX3965" fmla="*/ 565985 w 4562162"/>
                <a:gd name="connsiteY3965" fmla="*/ 1675124 h 2832735"/>
                <a:gd name="connsiteX3966" fmla="*/ 563775 w 4562162"/>
                <a:gd name="connsiteY3966" fmla="*/ 1676724 h 2832735"/>
                <a:gd name="connsiteX3967" fmla="*/ 559003 w 4562162"/>
                <a:gd name="connsiteY3967" fmla="*/ 1684544 h 2832735"/>
                <a:gd name="connsiteX3968" fmla="*/ 554050 w 4562162"/>
                <a:gd name="connsiteY3968" fmla="*/ 1690545 h 2832735"/>
                <a:gd name="connsiteX3969" fmla="*/ 540382 w 4562162"/>
                <a:gd name="connsiteY3969" fmla="*/ 1700508 h 2832735"/>
                <a:gd name="connsiteX3970" fmla="*/ 539429 w 4562162"/>
                <a:gd name="connsiteY3970" fmla="*/ 1704584 h 2832735"/>
                <a:gd name="connsiteX3971" fmla="*/ 538572 w 4562162"/>
                <a:gd name="connsiteY3971" fmla="*/ 1710166 h 2832735"/>
                <a:gd name="connsiteX3972" fmla="*/ 539877 w 4562162"/>
                <a:gd name="connsiteY3972" fmla="*/ 1716462 h 2832735"/>
                <a:gd name="connsiteX3973" fmla="*/ 542506 w 4562162"/>
                <a:gd name="connsiteY3973" fmla="*/ 1722539 h 2832735"/>
                <a:gd name="connsiteX3974" fmla="*/ 549087 w 4562162"/>
                <a:gd name="connsiteY3974" fmla="*/ 1734712 h 2832735"/>
                <a:gd name="connsiteX3975" fmla="*/ 552793 w 4562162"/>
                <a:gd name="connsiteY3975" fmla="*/ 1738836 h 2832735"/>
                <a:gd name="connsiteX3976" fmla="*/ 555317 w 4562162"/>
                <a:gd name="connsiteY3976" fmla="*/ 1745256 h 2832735"/>
                <a:gd name="connsiteX3977" fmla="*/ 557174 w 4562162"/>
                <a:gd name="connsiteY3977" fmla="*/ 1752638 h 2832735"/>
                <a:gd name="connsiteX3978" fmla="*/ 556184 w 4562162"/>
                <a:gd name="connsiteY3978" fmla="*/ 1754134 h 2832735"/>
                <a:gd name="connsiteX3979" fmla="*/ 550726 w 4562162"/>
                <a:gd name="connsiteY3979" fmla="*/ 1752314 h 2832735"/>
                <a:gd name="connsiteX3980" fmla="*/ 546830 w 4562162"/>
                <a:gd name="connsiteY3980" fmla="*/ 1753143 h 2832735"/>
                <a:gd name="connsiteX3981" fmla="*/ 541239 w 4562162"/>
                <a:gd name="connsiteY3981" fmla="*/ 1758163 h 2832735"/>
                <a:gd name="connsiteX3982" fmla="*/ 540820 w 4562162"/>
                <a:gd name="connsiteY3982" fmla="*/ 1760296 h 2832735"/>
                <a:gd name="connsiteX3983" fmla="*/ 538819 w 4562162"/>
                <a:gd name="connsiteY3983" fmla="*/ 1765240 h 2832735"/>
                <a:gd name="connsiteX3984" fmla="*/ 533724 w 4562162"/>
                <a:gd name="connsiteY3984" fmla="*/ 1765640 h 2832735"/>
                <a:gd name="connsiteX3985" fmla="*/ 519989 w 4562162"/>
                <a:gd name="connsiteY3985" fmla="*/ 1756705 h 2832735"/>
                <a:gd name="connsiteX3986" fmla="*/ 508216 w 4562162"/>
                <a:gd name="connsiteY3986" fmla="*/ 1752152 h 2832735"/>
                <a:gd name="connsiteX3987" fmla="*/ 506292 w 4562162"/>
                <a:gd name="connsiteY3987" fmla="*/ 1751867 h 2832735"/>
                <a:gd name="connsiteX3988" fmla="*/ 503644 w 4562162"/>
                <a:gd name="connsiteY3988" fmla="*/ 1749609 h 2832735"/>
                <a:gd name="connsiteX3989" fmla="*/ 502844 w 4562162"/>
                <a:gd name="connsiteY3989" fmla="*/ 1747733 h 2832735"/>
                <a:gd name="connsiteX3990" fmla="*/ 497929 w 4562162"/>
                <a:gd name="connsiteY3990" fmla="*/ 1748104 h 2832735"/>
                <a:gd name="connsiteX3991" fmla="*/ 494929 w 4562162"/>
                <a:gd name="connsiteY3991" fmla="*/ 1747895 h 2832735"/>
                <a:gd name="connsiteX3992" fmla="*/ 492090 w 4562162"/>
                <a:gd name="connsiteY3992" fmla="*/ 1746371 h 2832735"/>
                <a:gd name="connsiteX3993" fmla="*/ 479222 w 4562162"/>
                <a:gd name="connsiteY3993" fmla="*/ 1731874 h 2832735"/>
                <a:gd name="connsiteX3994" fmla="*/ 468868 w 4562162"/>
                <a:gd name="connsiteY3994" fmla="*/ 1726406 h 2832735"/>
                <a:gd name="connsiteX3995" fmla="*/ 466449 w 4562162"/>
                <a:gd name="connsiteY3995" fmla="*/ 1726301 h 2832735"/>
                <a:gd name="connsiteX3996" fmla="*/ 461972 w 4562162"/>
                <a:gd name="connsiteY3996" fmla="*/ 1727797 h 2832735"/>
                <a:gd name="connsiteX3997" fmla="*/ 459381 w 4562162"/>
                <a:gd name="connsiteY3997" fmla="*/ 1739532 h 2832735"/>
                <a:gd name="connsiteX3998" fmla="*/ 455828 w 4562162"/>
                <a:gd name="connsiteY3998" fmla="*/ 1742789 h 2832735"/>
                <a:gd name="connsiteX3999" fmla="*/ 452666 w 4562162"/>
                <a:gd name="connsiteY3999" fmla="*/ 1742589 h 2832735"/>
                <a:gd name="connsiteX4000" fmla="*/ 452494 w 4562162"/>
                <a:gd name="connsiteY4000" fmla="*/ 1748333 h 2832735"/>
                <a:gd name="connsiteX4001" fmla="*/ 453847 w 4562162"/>
                <a:gd name="connsiteY4001" fmla="*/ 1751867 h 2832735"/>
                <a:gd name="connsiteX4002" fmla="*/ 455057 w 4562162"/>
                <a:gd name="connsiteY4002" fmla="*/ 1754400 h 2832735"/>
                <a:gd name="connsiteX4003" fmla="*/ 458943 w 4562162"/>
                <a:gd name="connsiteY4003" fmla="*/ 1758477 h 2832735"/>
                <a:gd name="connsiteX4004" fmla="*/ 466191 w 4562162"/>
                <a:gd name="connsiteY4004" fmla="*/ 1770679 h 2832735"/>
                <a:gd name="connsiteX4005" fmla="*/ 470021 w 4562162"/>
                <a:gd name="connsiteY4005" fmla="*/ 1775670 h 2832735"/>
                <a:gd name="connsiteX4006" fmla="*/ 472850 w 4562162"/>
                <a:gd name="connsiteY4006" fmla="*/ 1777556 h 2832735"/>
                <a:gd name="connsiteX4007" fmla="*/ 476593 w 4562162"/>
                <a:gd name="connsiteY4007" fmla="*/ 1777822 h 2832735"/>
                <a:gd name="connsiteX4008" fmla="*/ 484908 w 4562162"/>
                <a:gd name="connsiteY4008" fmla="*/ 1776384 h 2832735"/>
                <a:gd name="connsiteX4009" fmla="*/ 487661 w 4562162"/>
                <a:gd name="connsiteY4009" fmla="*/ 1778270 h 2832735"/>
                <a:gd name="connsiteX4010" fmla="*/ 490604 w 4562162"/>
                <a:gd name="connsiteY4010" fmla="*/ 1781118 h 2832735"/>
                <a:gd name="connsiteX4011" fmla="*/ 491233 w 4562162"/>
                <a:gd name="connsiteY4011" fmla="*/ 1788071 h 2832735"/>
                <a:gd name="connsiteX4012" fmla="*/ 493509 w 4562162"/>
                <a:gd name="connsiteY4012" fmla="*/ 1795177 h 2832735"/>
                <a:gd name="connsiteX4013" fmla="*/ 493738 w 4562162"/>
                <a:gd name="connsiteY4013" fmla="*/ 1799158 h 2832735"/>
                <a:gd name="connsiteX4014" fmla="*/ 490985 w 4562162"/>
                <a:gd name="connsiteY4014" fmla="*/ 1803826 h 2832735"/>
                <a:gd name="connsiteX4015" fmla="*/ 482098 w 4562162"/>
                <a:gd name="connsiteY4015" fmla="*/ 1807207 h 2832735"/>
                <a:gd name="connsiteX4016" fmla="*/ 476935 w 4562162"/>
                <a:gd name="connsiteY4016" fmla="*/ 1812055 h 2832735"/>
                <a:gd name="connsiteX4017" fmla="*/ 475078 w 4562162"/>
                <a:gd name="connsiteY4017" fmla="*/ 1811855 h 2832735"/>
                <a:gd name="connsiteX4018" fmla="*/ 464448 w 4562162"/>
                <a:gd name="connsiteY4018" fmla="*/ 1806226 h 2832735"/>
                <a:gd name="connsiteX4019" fmla="*/ 457466 w 4562162"/>
                <a:gd name="connsiteY4019" fmla="*/ 1804064 h 2832735"/>
                <a:gd name="connsiteX4020" fmla="*/ 448142 w 4562162"/>
                <a:gd name="connsiteY4020" fmla="*/ 1800549 h 2832735"/>
                <a:gd name="connsiteX4021" fmla="*/ 446456 w 4562162"/>
                <a:gd name="connsiteY4021" fmla="*/ 1798625 h 2832735"/>
                <a:gd name="connsiteX4022" fmla="*/ 442293 w 4562162"/>
                <a:gd name="connsiteY4022" fmla="*/ 1789167 h 2832735"/>
                <a:gd name="connsiteX4023" fmla="*/ 433092 w 4562162"/>
                <a:gd name="connsiteY4023" fmla="*/ 1780175 h 2832735"/>
                <a:gd name="connsiteX4024" fmla="*/ 428949 w 4562162"/>
                <a:gd name="connsiteY4024" fmla="*/ 1777527 h 2832735"/>
                <a:gd name="connsiteX4025" fmla="*/ 423196 w 4562162"/>
                <a:gd name="connsiteY4025" fmla="*/ 1779470 h 2832735"/>
                <a:gd name="connsiteX4026" fmla="*/ 419233 w 4562162"/>
                <a:gd name="connsiteY4026" fmla="*/ 1778499 h 2832735"/>
                <a:gd name="connsiteX4027" fmla="*/ 412585 w 4562162"/>
                <a:gd name="connsiteY4027" fmla="*/ 1773698 h 2832735"/>
                <a:gd name="connsiteX4028" fmla="*/ 408156 w 4562162"/>
                <a:gd name="connsiteY4028" fmla="*/ 1766268 h 2832735"/>
                <a:gd name="connsiteX4029" fmla="*/ 407851 w 4562162"/>
                <a:gd name="connsiteY4029" fmla="*/ 1757134 h 2832735"/>
                <a:gd name="connsiteX4030" fmla="*/ 409108 w 4562162"/>
                <a:gd name="connsiteY4030" fmla="*/ 1755134 h 2832735"/>
                <a:gd name="connsiteX4031" fmla="*/ 410356 w 4562162"/>
                <a:gd name="connsiteY4031" fmla="*/ 1754057 h 2832735"/>
                <a:gd name="connsiteX4032" fmla="*/ 407165 w 4562162"/>
                <a:gd name="connsiteY4032" fmla="*/ 1751286 h 2832735"/>
                <a:gd name="connsiteX4033" fmla="*/ 407012 w 4562162"/>
                <a:gd name="connsiteY4033" fmla="*/ 1744218 h 2832735"/>
                <a:gd name="connsiteX4034" fmla="*/ 406384 w 4562162"/>
                <a:gd name="connsiteY4034" fmla="*/ 1739598 h 2832735"/>
                <a:gd name="connsiteX4035" fmla="*/ 402841 w 4562162"/>
                <a:gd name="connsiteY4035" fmla="*/ 1728064 h 2832735"/>
                <a:gd name="connsiteX4036" fmla="*/ 399231 w 4562162"/>
                <a:gd name="connsiteY4036" fmla="*/ 1721072 h 2832735"/>
                <a:gd name="connsiteX4037" fmla="*/ 395773 w 4562162"/>
                <a:gd name="connsiteY4037" fmla="*/ 1713529 h 2832735"/>
                <a:gd name="connsiteX4038" fmla="*/ 399459 w 4562162"/>
                <a:gd name="connsiteY4038" fmla="*/ 1709614 h 2832735"/>
                <a:gd name="connsiteX4039" fmla="*/ 401374 w 4562162"/>
                <a:gd name="connsiteY4039" fmla="*/ 1706185 h 2832735"/>
                <a:gd name="connsiteX4040" fmla="*/ 404041 w 4562162"/>
                <a:gd name="connsiteY4040" fmla="*/ 1696231 h 2832735"/>
                <a:gd name="connsiteX4041" fmla="*/ 404555 w 4562162"/>
                <a:gd name="connsiteY4041" fmla="*/ 1692840 h 2832735"/>
                <a:gd name="connsiteX4042" fmla="*/ 405689 w 4562162"/>
                <a:gd name="connsiteY4042" fmla="*/ 1689468 h 2832735"/>
                <a:gd name="connsiteX4043" fmla="*/ 406117 w 4562162"/>
                <a:gd name="connsiteY4043" fmla="*/ 1686335 h 2832735"/>
                <a:gd name="connsiteX4044" fmla="*/ 405936 w 4562162"/>
                <a:gd name="connsiteY4044" fmla="*/ 1683191 h 2832735"/>
                <a:gd name="connsiteX4045" fmla="*/ 403403 w 4562162"/>
                <a:gd name="connsiteY4045" fmla="*/ 1677476 h 2832735"/>
                <a:gd name="connsiteX4046" fmla="*/ 395601 w 4562162"/>
                <a:gd name="connsiteY4046" fmla="*/ 1665865 h 2832735"/>
                <a:gd name="connsiteX4047" fmla="*/ 387925 w 4562162"/>
                <a:gd name="connsiteY4047" fmla="*/ 1659465 h 2832735"/>
                <a:gd name="connsiteX4048" fmla="*/ 373323 w 4562162"/>
                <a:gd name="connsiteY4048" fmla="*/ 1653111 h 2832735"/>
                <a:gd name="connsiteX4049" fmla="*/ 369294 w 4562162"/>
                <a:gd name="connsiteY4049" fmla="*/ 1653473 h 2832735"/>
                <a:gd name="connsiteX4050" fmla="*/ 367817 w 4562162"/>
                <a:gd name="connsiteY4050" fmla="*/ 1652549 h 2832735"/>
                <a:gd name="connsiteX4051" fmla="*/ 370932 w 4562162"/>
                <a:gd name="connsiteY4051" fmla="*/ 1651397 h 2832735"/>
                <a:gd name="connsiteX4052" fmla="*/ 374037 w 4562162"/>
                <a:gd name="connsiteY4052" fmla="*/ 1648882 h 2832735"/>
                <a:gd name="connsiteX4053" fmla="*/ 375714 w 4562162"/>
                <a:gd name="connsiteY4053" fmla="*/ 1645006 h 2832735"/>
                <a:gd name="connsiteX4054" fmla="*/ 372018 w 4562162"/>
                <a:gd name="connsiteY4054" fmla="*/ 1643082 h 2832735"/>
                <a:gd name="connsiteX4055" fmla="*/ 369018 w 4562162"/>
                <a:gd name="connsiteY4055" fmla="*/ 1642215 h 2832735"/>
                <a:gd name="connsiteX4056" fmla="*/ 363998 w 4562162"/>
                <a:gd name="connsiteY4056" fmla="*/ 1639043 h 2832735"/>
                <a:gd name="connsiteX4057" fmla="*/ 363074 w 4562162"/>
                <a:gd name="connsiteY4057" fmla="*/ 1636214 h 2832735"/>
                <a:gd name="connsiteX4058" fmla="*/ 364179 w 4562162"/>
                <a:gd name="connsiteY4058" fmla="*/ 1634204 h 2832735"/>
                <a:gd name="connsiteX4059" fmla="*/ 363007 w 4562162"/>
                <a:gd name="connsiteY4059" fmla="*/ 1629080 h 2832735"/>
                <a:gd name="connsiteX4060" fmla="*/ 356273 w 4562162"/>
                <a:gd name="connsiteY4060" fmla="*/ 1627451 h 2832735"/>
                <a:gd name="connsiteX4061" fmla="*/ 354501 w 4562162"/>
                <a:gd name="connsiteY4061" fmla="*/ 1626280 h 2832735"/>
                <a:gd name="connsiteX4062" fmla="*/ 354359 w 4562162"/>
                <a:gd name="connsiteY4062" fmla="*/ 1624556 h 2832735"/>
                <a:gd name="connsiteX4063" fmla="*/ 349796 w 4562162"/>
                <a:gd name="connsiteY4063" fmla="*/ 1618955 h 2832735"/>
                <a:gd name="connsiteX4064" fmla="*/ 343843 w 4562162"/>
                <a:gd name="connsiteY4064" fmla="*/ 1613049 h 2832735"/>
                <a:gd name="connsiteX4065" fmla="*/ 344834 w 4562162"/>
                <a:gd name="connsiteY4065" fmla="*/ 1607077 h 2832735"/>
                <a:gd name="connsiteX4066" fmla="*/ 340547 w 4562162"/>
                <a:gd name="connsiteY4066" fmla="*/ 1602696 h 2832735"/>
                <a:gd name="connsiteX4067" fmla="*/ 336832 w 4562162"/>
                <a:gd name="connsiteY4067" fmla="*/ 1599590 h 2832735"/>
                <a:gd name="connsiteX4068" fmla="*/ 330994 w 4562162"/>
                <a:gd name="connsiteY4068" fmla="*/ 1598448 h 2832735"/>
                <a:gd name="connsiteX4069" fmla="*/ 328650 w 4562162"/>
                <a:gd name="connsiteY4069" fmla="*/ 1596276 h 2832735"/>
                <a:gd name="connsiteX4070" fmla="*/ 342138 w 4562162"/>
                <a:gd name="connsiteY4070" fmla="*/ 1596876 h 2832735"/>
                <a:gd name="connsiteX4071" fmla="*/ 356321 w 4562162"/>
                <a:gd name="connsiteY4071" fmla="*/ 1601400 h 2832735"/>
                <a:gd name="connsiteX4072" fmla="*/ 355120 w 4562162"/>
                <a:gd name="connsiteY4072" fmla="*/ 1603162 h 2832735"/>
                <a:gd name="connsiteX4073" fmla="*/ 354111 w 4562162"/>
                <a:gd name="connsiteY4073" fmla="*/ 1605867 h 2832735"/>
                <a:gd name="connsiteX4074" fmla="*/ 358244 w 4562162"/>
                <a:gd name="connsiteY4074" fmla="*/ 1613602 h 2832735"/>
                <a:gd name="connsiteX4075" fmla="*/ 362207 w 4562162"/>
                <a:gd name="connsiteY4075" fmla="*/ 1617974 h 2832735"/>
                <a:gd name="connsiteX4076" fmla="*/ 371075 w 4562162"/>
                <a:gd name="connsiteY4076" fmla="*/ 1623355 h 2832735"/>
                <a:gd name="connsiteX4077" fmla="*/ 372170 w 4562162"/>
                <a:gd name="connsiteY4077" fmla="*/ 1623365 h 2832735"/>
                <a:gd name="connsiteX4078" fmla="*/ 374104 w 4562162"/>
                <a:gd name="connsiteY4078" fmla="*/ 1621993 h 2832735"/>
                <a:gd name="connsiteX4079" fmla="*/ 378495 w 4562162"/>
                <a:gd name="connsiteY4079" fmla="*/ 1624270 h 2832735"/>
                <a:gd name="connsiteX4080" fmla="*/ 382076 w 4562162"/>
                <a:gd name="connsiteY4080" fmla="*/ 1627251 h 2832735"/>
                <a:gd name="connsiteX4081" fmla="*/ 388820 w 4562162"/>
                <a:gd name="connsiteY4081" fmla="*/ 1627489 h 2832735"/>
                <a:gd name="connsiteX4082" fmla="*/ 396983 w 4562162"/>
                <a:gd name="connsiteY4082" fmla="*/ 1631004 h 2832735"/>
                <a:gd name="connsiteX4083" fmla="*/ 396430 w 4562162"/>
                <a:gd name="connsiteY4083" fmla="*/ 1632442 h 2832735"/>
                <a:gd name="connsiteX4084" fmla="*/ 395497 w 4562162"/>
                <a:gd name="connsiteY4084" fmla="*/ 1633557 h 2832735"/>
                <a:gd name="connsiteX4085" fmla="*/ 397811 w 4562162"/>
                <a:gd name="connsiteY4085" fmla="*/ 1637776 h 2832735"/>
                <a:gd name="connsiteX4086" fmla="*/ 401221 w 4562162"/>
                <a:gd name="connsiteY4086" fmla="*/ 1637157 h 2832735"/>
                <a:gd name="connsiteX4087" fmla="*/ 406955 w 4562162"/>
                <a:gd name="connsiteY4087" fmla="*/ 1633690 h 2832735"/>
                <a:gd name="connsiteX4088" fmla="*/ 421377 w 4562162"/>
                <a:gd name="connsiteY4088" fmla="*/ 1645920 h 2832735"/>
                <a:gd name="connsiteX4089" fmla="*/ 425367 w 4562162"/>
                <a:gd name="connsiteY4089" fmla="*/ 1648111 h 2832735"/>
                <a:gd name="connsiteX4090" fmla="*/ 448360 w 4562162"/>
                <a:gd name="connsiteY4090" fmla="*/ 1654331 h 2832735"/>
                <a:gd name="connsiteX4091" fmla="*/ 458952 w 4562162"/>
                <a:gd name="connsiteY4091" fmla="*/ 1654912 h 2832735"/>
                <a:gd name="connsiteX4092" fmla="*/ 464677 w 4562162"/>
                <a:gd name="connsiteY4092" fmla="*/ 1656302 h 2832735"/>
                <a:gd name="connsiteX4093" fmla="*/ 472992 w 4562162"/>
                <a:gd name="connsiteY4093" fmla="*/ 1659455 h 2832735"/>
                <a:gd name="connsiteX4094" fmla="*/ 481908 w 4562162"/>
                <a:gd name="connsiteY4094" fmla="*/ 1665770 h 2832735"/>
                <a:gd name="connsiteX4095" fmla="*/ 489195 w 4562162"/>
                <a:gd name="connsiteY4095" fmla="*/ 1668009 h 2832735"/>
                <a:gd name="connsiteX4096" fmla="*/ 502482 w 4562162"/>
                <a:gd name="connsiteY4096" fmla="*/ 1670056 h 2832735"/>
                <a:gd name="connsiteX4097" fmla="*/ 509330 w 4562162"/>
                <a:gd name="connsiteY4097" fmla="*/ 1669752 h 2832735"/>
                <a:gd name="connsiteX4098" fmla="*/ 526313 w 4562162"/>
                <a:gd name="connsiteY4098" fmla="*/ 1665599 h 2832735"/>
                <a:gd name="connsiteX4099" fmla="*/ 548078 w 4562162"/>
                <a:gd name="connsiteY4099" fmla="*/ 1654483 h 2832735"/>
                <a:gd name="connsiteX4100" fmla="*/ 559260 w 4562162"/>
                <a:gd name="connsiteY4100" fmla="*/ 1644710 h 2832735"/>
                <a:gd name="connsiteX4101" fmla="*/ 577101 w 4562162"/>
                <a:gd name="connsiteY4101" fmla="*/ 1619155 h 2832735"/>
                <a:gd name="connsiteX4102" fmla="*/ 579415 w 4562162"/>
                <a:gd name="connsiteY4102" fmla="*/ 1613164 h 2832735"/>
                <a:gd name="connsiteX4103" fmla="*/ 581520 w 4562162"/>
                <a:gd name="connsiteY4103" fmla="*/ 1599000 h 2832735"/>
                <a:gd name="connsiteX4104" fmla="*/ 581644 w 4562162"/>
                <a:gd name="connsiteY4104" fmla="*/ 1592932 h 2832735"/>
                <a:gd name="connsiteX4105" fmla="*/ 579053 w 4562162"/>
                <a:gd name="connsiteY4105" fmla="*/ 1592323 h 2832735"/>
                <a:gd name="connsiteX4106" fmla="*/ 575633 w 4562162"/>
                <a:gd name="connsiteY4106" fmla="*/ 1588970 h 2832735"/>
                <a:gd name="connsiteX4107" fmla="*/ 575633 w 4562162"/>
                <a:gd name="connsiteY4107" fmla="*/ 1580721 h 2832735"/>
                <a:gd name="connsiteX4108" fmla="*/ 573681 w 4562162"/>
                <a:gd name="connsiteY4108" fmla="*/ 1576673 h 2832735"/>
                <a:gd name="connsiteX4109" fmla="*/ 571157 w 4562162"/>
                <a:gd name="connsiteY4109" fmla="*/ 1557823 h 2832735"/>
                <a:gd name="connsiteX4110" fmla="*/ 565804 w 4562162"/>
                <a:gd name="connsiteY4110" fmla="*/ 1555747 h 2832735"/>
                <a:gd name="connsiteX4111" fmla="*/ 562870 w 4562162"/>
                <a:gd name="connsiteY4111" fmla="*/ 1553556 h 2832735"/>
                <a:gd name="connsiteX4112" fmla="*/ 559375 w 4562162"/>
                <a:gd name="connsiteY4112" fmla="*/ 1552451 h 2832735"/>
                <a:gd name="connsiteX4113" fmla="*/ 555498 w 4562162"/>
                <a:gd name="connsiteY4113" fmla="*/ 1549470 h 2832735"/>
                <a:gd name="connsiteX4114" fmla="*/ 550850 w 4562162"/>
                <a:gd name="connsiteY4114" fmla="*/ 1541669 h 2832735"/>
                <a:gd name="connsiteX4115" fmla="*/ 546287 w 4562162"/>
                <a:gd name="connsiteY4115" fmla="*/ 1536430 h 2832735"/>
                <a:gd name="connsiteX4116" fmla="*/ 542534 w 4562162"/>
                <a:gd name="connsiteY4116" fmla="*/ 1529344 h 2832735"/>
                <a:gd name="connsiteX4117" fmla="*/ 540229 w 4562162"/>
                <a:gd name="connsiteY4117" fmla="*/ 1526734 h 2832735"/>
                <a:gd name="connsiteX4118" fmla="*/ 538543 w 4562162"/>
                <a:gd name="connsiteY4118" fmla="*/ 1525924 h 2832735"/>
                <a:gd name="connsiteX4119" fmla="*/ 539705 w 4562162"/>
                <a:gd name="connsiteY4119" fmla="*/ 1529506 h 2832735"/>
                <a:gd name="connsiteX4120" fmla="*/ 540601 w 4562162"/>
                <a:gd name="connsiteY4120" fmla="*/ 1533344 h 2832735"/>
                <a:gd name="connsiteX4121" fmla="*/ 533800 w 4562162"/>
                <a:gd name="connsiteY4121" fmla="*/ 1532401 h 2832735"/>
                <a:gd name="connsiteX4122" fmla="*/ 514083 w 4562162"/>
                <a:gd name="connsiteY4122" fmla="*/ 1514189 h 2832735"/>
                <a:gd name="connsiteX4123" fmla="*/ 510711 w 4562162"/>
                <a:gd name="connsiteY4123" fmla="*/ 1512761 h 2832735"/>
                <a:gd name="connsiteX4124" fmla="*/ 509406 w 4562162"/>
                <a:gd name="connsiteY4124" fmla="*/ 1514408 h 2832735"/>
                <a:gd name="connsiteX4125" fmla="*/ 503348 w 4562162"/>
                <a:gd name="connsiteY4125" fmla="*/ 1511970 h 2832735"/>
                <a:gd name="connsiteX4126" fmla="*/ 501405 w 4562162"/>
                <a:gd name="connsiteY4126" fmla="*/ 1507655 h 2832735"/>
                <a:gd name="connsiteX4127" fmla="*/ 484641 w 4562162"/>
                <a:gd name="connsiteY4127" fmla="*/ 1487424 h 2832735"/>
                <a:gd name="connsiteX4128" fmla="*/ 454904 w 4562162"/>
                <a:gd name="connsiteY4128" fmla="*/ 1464383 h 2832735"/>
                <a:gd name="connsiteX4129" fmla="*/ 434578 w 4562162"/>
                <a:gd name="connsiteY4129" fmla="*/ 1450296 h 2832735"/>
                <a:gd name="connsiteX4130" fmla="*/ 419395 w 4562162"/>
                <a:gd name="connsiteY4130" fmla="*/ 1443990 h 2832735"/>
                <a:gd name="connsiteX4131" fmla="*/ 417881 w 4562162"/>
                <a:gd name="connsiteY4131" fmla="*/ 1444733 h 2832735"/>
                <a:gd name="connsiteX4132" fmla="*/ 416347 w 4562162"/>
                <a:gd name="connsiteY4132" fmla="*/ 1447352 h 2832735"/>
                <a:gd name="connsiteX4133" fmla="*/ 411909 w 4562162"/>
                <a:gd name="connsiteY4133" fmla="*/ 1448076 h 2832735"/>
                <a:gd name="connsiteX4134" fmla="*/ 408013 w 4562162"/>
                <a:gd name="connsiteY4134" fmla="*/ 1447562 h 2832735"/>
                <a:gd name="connsiteX4135" fmla="*/ 394345 w 4562162"/>
                <a:gd name="connsiteY4135" fmla="*/ 1441914 h 2832735"/>
                <a:gd name="connsiteX4136" fmla="*/ 391039 w 4562162"/>
                <a:gd name="connsiteY4136" fmla="*/ 1441142 h 2832735"/>
                <a:gd name="connsiteX4137" fmla="*/ 376475 w 4562162"/>
                <a:gd name="connsiteY4137" fmla="*/ 1441361 h 2832735"/>
                <a:gd name="connsiteX4138" fmla="*/ 374942 w 4562162"/>
                <a:gd name="connsiteY4138" fmla="*/ 1442952 h 2832735"/>
                <a:gd name="connsiteX4139" fmla="*/ 369827 w 4562162"/>
                <a:gd name="connsiteY4139" fmla="*/ 1454906 h 2832735"/>
                <a:gd name="connsiteX4140" fmla="*/ 367093 w 4562162"/>
                <a:gd name="connsiteY4140" fmla="*/ 1457316 h 2832735"/>
                <a:gd name="connsiteX4141" fmla="*/ 361950 w 4562162"/>
                <a:gd name="connsiteY4141" fmla="*/ 1459516 h 2832735"/>
                <a:gd name="connsiteX4142" fmla="*/ 363426 w 4562162"/>
                <a:gd name="connsiteY4142" fmla="*/ 1455915 h 2832735"/>
                <a:gd name="connsiteX4143" fmla="*/ 366941 w 4562162"/>
                <a:gd name="connsiteY4143" fmla="*/ 1453296 h 2832735"/>
                <a:gd name="connsiteX4144" fmla="*/ 369218 w 4562162"/>
                <a:gd name="connsiteY4144" fmla="*/ 1444600 h 2832735"/>
                <a:gd name="connsiteX4145" fmla="*/ 369351 w 4562162"/>
                <a:gd name="connsiteY4145" fmla="*/ 1440990 h 2832735"/>
                <a:gd name="connsiteX4146" fmla="*/ 370580 w 4562162"/>
                <a:gd name="connsiteY4146" fmla="*/ 1436227 h 2832735"/>
                <a:gd name="connsiteX4147" fmla="*/ 370332 w 4562162"/>
                <a:gd name="connsiteY4147" fmla="*/ 1432436 h 2832735"/>
                <a:gd name="connsiteX4148" fmla="*/ 368475 w 4562162"/>
                <a:gd name="connsiteY4148" fmla="*/ 1431208 h 2832735"/>
                <a:gd name="connsiteX4149" fmla="*/ 365027 w 4562162"/>
                <a:gd name="connsiteY4149" fmla="*/ 1432465 h 2832735"/>
                <a:gd name="connsiteX4150" fmla="*/ 357625 w 4562162"/>
                <a:gd name="connsiteY4150" fmla="*/ 1437046 h 2832735"/>
                <a:gd name="connsiteX4151" fmla="*/ 356635 w 4562162"/>
                <a:gd name="connsiteY4151" fmla="*/ 1435837 h 2832735"/>
                <a:gd name="connsiteX4152" fmla="*/ 358759 w 4562162"/>
                <a:gd name="connsiteY4152" fmla="*/ 1431103 h 2832735"/>
                <a:gd name="connsiteX4153" fmla="*/ 358187 w 4562162"/>
                <a:gd name="connsiteY4153" fmla="*/ 1429236 h 2832735"/>
                <a:gd name="connsiteX4154" fmla="*/ 355082 w 4562162"/>
                <a:gd name="connsiteY4154" fmla="*/ 1429941 h 2832735"/>
                <a:gd name="connsiteX4155" fmla="*/ 348482 w 4562162"/>
                <a:gd name="connsiteY4155" fmla="*/ 1427760 h 2832735"/>
                <a:gd name="connsiteX4156" fmla="*/ 341557 w 4562162"/>
                <a:gd name="connsiteY4156" fmla="*/ 1428550 h 2832735"/>
                <a:gd name="connsiteX4157" fmla="*/ 340300 w 4562162"/>
                <a:gd name="connsiteY4157" fmla="*/ 1422816 h 2832735"/>
                <a:gd name="connsiteX4158" fmla="*/ 335775 w 4562162"/>
                <a:gd name="connsiteY4158" fmla="*/ 1419577 h 2832735"/>
                <a:gd name="connsiteX4159" fmla="*/ 333908 w 4562162"/>
                <a:gd name="connsiteY4159" fmla="*/ 1416825 h 2832735"/>
                <a:gd name="connsiteX4160" fmla="*/ 336185 w 4562162"/>
                <a:gd name="connsiteY4160" fmla="*/ 1413634 h 2832735"/>
                <a:gd name="connsiteX4161" fmla="*/ 351624 w 4562162"/>
                <a:gd name="connsiteY4161" fmla="*/ 1418882 h 2832735"/>
                <a:gd name="connsiteX4162" fmla="*/ 355921 w 4562162"/>
                <a:gd name="connsiteY4162" fmla="*/ 1419187 h 2832735"/>
                <a:gd name="connsiteX4163" fmla="*/ 358044 w 4562162"/>
                <a:gd name="connsiteY4163" fmla="*/ 1417311 h 2832735"/>
                <a:gd name="connsiteX4164" fmla="*/ 358530 w 4562162"/>
                <a:gd name="connsiteY4164" fmla="*/ 1413910 h 2832735"/>
                <a:gd name="connsiteX4165" fmla="*/ 358397 w 4562162"/>
                <a:gd name="connsiteY4165" fmla="*/ 1409938 h 2832735"/>
                <a:gd name="connsiteX4166" fmla="*/ 356625 w 4562162"/>
                <a:gd name="connsiteY4166" fmla="*/ 1407643 h 2832735"/>
                <a:gd name="connsiteX4167" fmla="*/ 346567 w 4562162"/>
                <a:gd name="connsiteY4167" fmla="*/ 1403423 h 2832735"/>
                <a:gd name="connsiteX4168" fmla="*/ 341919 w 4562162"/>
                <a:gd name="connsiteY4168" fmla="*/ 1398603 h 2832735"/>
                <a:gd name="connsiteX4169" fmla="*/ 331041 w 4562162"/>
                <a:gd name="connsiteY4169" fmla="*/ 1391993 h 2832735"/>
                <a:gd name="connsiteX4170" fmla="*/ 330632 w 4562162"/>
                <a:gd name="connsiteY4170" fmla="*/ 1395089 h 2832735"/>
                <a:gd name="connsiteX4171" fmla="*/ 332270 w 4562162"/>
                <a:gd name="connsiteY4171" fmla="*/ 1401194 h 2832735"/>
                <a:gd name="connsiteX4172" fmla="*/ 331403 w 4562162"/>
                <a:gd name="connsiteY4172" fmla="*/ 1403166 h 2832735"/>
                <a:gd name="connsiteX4173" fmla="*/ 328231 w 4562162"/>
                <a:gd name="connsiteY4173" fmla="*/ 1401451 h 2832735"/>
                <a:gd name="connsiteX4174" fmla="*/ 325802 w 4562162"/>
                <a:gd name="connsiteY4174" fmla="*/ 1402709 h 2832735"/>
                <a:gd name="connsiteX4175" fmla="*/ 322526 w 4562162"/>
                <a:gd name="connsiteY4175" fmla="*/ 1410033 h 2832735"/>
                <a:gd name="connsiteX4176" fmla="*/ 319344 w 4562162"/>
                <a:gd name="connsiteY4176" fmla="*/ 1411881 h 2832735"/>
                <a:gd name="connsiteX4177" fmla="*/ 316830 w 4562162"/>
                <a:gd name="connsiteY4177" fmla="*/ 1412453 h 2832735"/>
                <a:gd name="connsiteX4178" fmla="*/ 306048 w 4562162"/>
                <a:gd name="connsiteY4178" fmla="*/ 1406309 h 2832735"/>
                <a:gd name="connsiteX4179" fmla="*/ 301237 w 4562162"/>
                <a:gd name="connsiteY4179" fmla="*/ 1405214 h 2832735"/>
                <a:gd name="connsiteX4180" fmla="*/ 302695 w 4562162"/>
                <a:gd name="connsiteY4180" fmla="*/ 1415358 h 2832735"/>
                <a:gd name="connsiteX4181" fmla="*/ 302647 w 4562162"/>
                <a:gd name="connsiteY4181" fmla="*/ 1418882 h 2832735"/>
                <a:gd name="connsiteX4182" fmla="*/ 301961 w 4562162"/>
                <a:gd name="connsiteY4182" fmla="*/ 1422292 h 2832735"/>
                <a:gd name="connsiteX4183" fmla="*/ 301000 w 4562162"/>
                <a:gd name="connsiteY4183" fmla="*/ 1424035 h 2832735"/>
                <a:gd name="connsiteX4184" fmla="*/ 299085 w 4562162"/>
                <a:gd name="connsiteY4184" fmla="*/ 1424797 h 2832735"/>
                <a:gd name="connsiteX4185" fmla="*/ 294446 w 4562162"/>
                <a:gd name="connsiteY4185" fmla="*/ 1424492 h 2832735"/>
                <a:gd name="connsiteX4186" fmla="*/ 288150 w 4562162"/>
                <a:gd name="connsiteY4186" fmla="*/ 1420501 h 2832735"/>
                <a:gd name="connsiteX4187" fmla="*/ 284083 w 4562162"/>
                <a:gd name="connsiteY4187" fmla="*/ 1416739 h 2832735"/>
                <a:gd name="connsiteX4188" fmla="*/ 282816 w 4562162"/>
                <a:gd name="connsiteY4188" fmla="*/ 1416577 h 2832735"/>
                <a:gd name="connsiteX4189" fmla="*/ 282264 w 4562162"/>
                <a:gd name="connsiteY4189" fmla="*/ 1417034 h 2832735"/>
                <a:gd name="connsiteX4190" fmla="*/ 283254 w 4562162"/>
                <a:gd name="connsiteY4190" fmla="*/ 1420806 h 2832735"/>
                <a:gd name="connsiteX4191" fmla="*/ 282987 w 4562162"/>
                <a:gd name="connsiteY4191" fmla="*/ 1423702 h 2832735"/>
                <a:gd name="connsiteX4192" fmla="*/ 282378 w 4562162"/>
                <a:gd name="connsiteY4192" fmla="*/ 1426845 h 2832735"/>
                <a:gd name="connsiteX4193" fmla="*/ 281521 w 4562162"/>
                <a:gd name="connsiteY4193" fmla="*/ 1429693 h 2832735"/>
                <a:gd name="connsiteX4194" fmla="*/ 280330 w 4562162"/>
                <a:gd name="connsiteY4194" fmla="*/ 1432074 h 2832735"/>
                <a:gd name="connsiteX4195" fmla="*/ 277835 w 4562162"/>
                <a:gd name="connsiteY4195" fmla="*/ 1435141 h 2832735"/>
                <a:gd name="connsiteX4196" fmla="*/ 273520 w 4562162"/>
                <a:gd name="connsiteY4196" fmla="*/ 1437561 h 2832735"/>
                <a:gd name="connsiteX4197" fmla="*/ 261642 w 4562162"/>
                <a:gd name="connsiteY4197" fmla="*/ 1442276 h 2832735"/>
                <a:gd name="connsiteX4198" fmla="*/ 260699 w 4562162"/>
                <a:gd name="connsiteY4198" fmla="*/ 1444352 h 2832735"/>
                <a:gd name="connsiteX4199" fmla="*/ 256870 w 4562162"/>
                <a:gd name="connsiteY4199" fmla="*/ 1457401 h 2832735"/>
                <a:gd name="connsiteX4200" fmla="*/ 255832 w 4562162"/>
                <a:gd name="connsiteY4200" fmla="*/ 1459306 h 2832735"/>
                <a:gd name="connsiteX4201" fmla="*/ 254432 w 4562162"/>
                <a:gd name="connsiteY4201" fmla="*/ 1460916 h 2832735"/>
                <a:gd name="connsiteX4202" fmla="*/ 250345 w 4562162"/>
                <a:gd name="connsiteY4202" fmla="*/ 1463002 h 2832735"/>
                <a:gd name="connsiteX4203" fmla="*/ 248555 w 4562162"/>
                <a:gd name="connsiteY4203" fmla="*/ 1463926 h 2832735"/>
                <a:gd name="connsiteX4204" fmla="*/ 243030 w 4562162"/>
                <a:gd name="connsiteY4204" fmla="*/ 1467545 h 2832735"/>
                <a:gd name="connsiteX4205" fmla="*/ 239659 w 4562162"/>
                <a:gd name="connsiteY4205" fmla="*/ 1469984 h 2832735"/>
                <a:gd name="connsiteX4206" fmla="*/ 235601 w 4562162"/>
                <a:gd name="connsiteY4206" fmla="*/ 1471774 h 2832735"/>
                <a:gd name="connsiteX4207" fmla="*/ 236648 w 4562162"/>
                <a:gd name="connsiteY4207" fmla="*/ 1474146 h 2832735"/>
                <a:gd name="connsiteX4208" fmla="*/ 243392 w 4562162"/>
                <a:gd name="connsiteY4208" fmla="*/ 1474642 h 2832735"/>
                <a:gd name="connsiteX4209" fmla="*/ 244430 w 4562162"/>
                <a:gd name="connsiteY4209" fmla="*/ 1475318 h 2832735"/>
                <a:gd name="connsiteX4210" fmla="*/ 245183 w 4562162"/>
                <a:gd name="connsiteY4210" fmla="*/ 1476527 h 2832735"/>
                <a:gd name="connsiteX4211" fmla="*/ 245307 w 4562162"/>
                <a:gd name="connsiteY4211" fmla="*/ 1478471 h 2832735"/>
                <a:gd name="connsiteX4212" fmla="*/ 244630 w 4562162"/>
                <a:gd name="connsiteY4212" fmla="*/ 1481604 h 2832735"/>
                <a:gd name="connsiteX4213" fmla="*/ 237334 w 4562162"/>
                <a:gd name="connsiteY4213" fmla="*/ 1498759 h 2832735"/>
                <a:gd name="connsiteX4214" fmla="*/ 237106 w 4562162"/>
                <a:gd name="connsiteY4214" fmla="*/ 1502350 h 2832735"/>
                <a:gd name="connsiteX4215" fmla="*/ 239487 w 4562162"/>
                <a:gd name="connsiteY4215" fmla="*/ 1512294 h 2832735"/>
                <a:gd name="connsiteX4216" fmla="*/ 242830 w 4562162"/>
                <a:gd name="connsiteY4216" fmla="*/ 1523952 h 2832735"/>
                <a:gd name="connsiteX4217" fmla="*/ 252936 w 4562162"/>
                <a:gd name="connsiteY4217" fmla="*/ 1529106 h 2832735"/>
                <a:gd name="connsiteX4218" fmla="*/ 260442 w 4562162"/>
                <a:gd name="connsiteY4218" fmla="*/ 1533115 h 2832735"/>
                <a:gd name="connsiteX4219" fmla="*/ 265262 w 4562162"/>
                <a:gd name="connsiteY4219" fmla="*/ 1542583 h 2832735"/>
                <a:gd name="connsiteX4220" fmla="*/ 273215 w 4562162"/>
                <a:gd name="connsiteY4220" fmla="*/ 1554975 h 2832735"/>
                <a:gd name="connsiteX4221" fmla="*/ 277425 w 4562162"/>
                <a:gd name="connsiteY4221" fmla="*/ 1559585 h 2832735"/>
                <a:gd name="connsiteX4222" fmla="*/ 277663 w 4562162"/>
                <a:gd name="connsiteY4222" fmla="*/ 1561014 h 2832735"/>
                <a:gd name="connsiteX4223" fmla="*/ 276415 w 4562162"/>
                <a:gd name="connsiteY4223" fmla="*/ 1569482 h 2832735"/>
                <a:gd name="connsiteX4224" fmla="*/ 271320 w 4562162"/>
                <a:gd name="connsiteY4224" fmla="*/ 1577921 h 2832735"/>
                <a:gd name="connsiteX4225" fmla="*/ 266557 w 4562162"/>
                <a:gd name="connsiteY4225" fmla="*/ 1585008 h 2832735"/>
                <a:gd name="connsiteX4226" fmla="*/ 261623 w 4562162"/>
                <a:gd name="connsiteY4226" fmla="*/ 1593504 h 2832735"/>
                <a:gd name="connsiteX4227" fmla="*/ 257766 w 4562162"/>
                <a:gd name="connsiteY4227" fmla="*/ 1600714 h 2832735"/>
                <a:gd name="connsiteX4228" fmla="*/ 253584 w 4562162"/>
                <a:gd name="connsiteY4228" fmla="*/ 1609315 h 2832735"/>
                <a:gd name="connsiteX4229" fmla="*/ 253098 w 4562162"/>
                <a:gd name="connsiteY4229" fmla="*/ 1612097 h 2832735"/>
                <a:gd name="connsiteX4230" fmla="*/ 253022 w 4562162"/>
                <a:gd name="connsiteY4230" fmla="*/ 1614716 h 2832735"/>
                <a:gd name="connsiteX4231" fmla="*/ 253746 w 4562162"/>
                <a:gd name="connsiteY4231" fmla="*/ 1617602 h 2832735"/>
                <a:gd name="connsiteX4232" fmla="*/ 259099 w 4562162"/>
                <a:gd name="connsiteY4232" fmla="*/ 1628013 h 2832735"/>
                <a:gd name="connsiteX4233" fmla="*/ 261185 w 4562162"/>
                <a:gd name="connsiteY4233" fmla="*/ 1633299 h 2832735"/>
                <a:gd name="connsiteX4234" fmla="*/ 263671 w 4562162"/>
                <a:gd name="connsiteY4234" fmla="*/ 1638995 h 2832735"/>
                <a:gd name="connsiteX4235" fmla="*/ 265814 w 4562162"/>
                <a:gd name="connsiteY4235" fmla="*/ 1645187 h 2832735"/>
                <a:gd name="connsiteX4236" fmla="*/ 267052 w 4562162"/>
                <a:gd name="connsiteY4236" fmla="*/ 1650721 h 2832735"/>
                <a:gd name="connsiteX4237" fmla="*/ 269195 w 4562162"/>
                <a:gd name="connsiteY4237" fmla="*/ 1656083 h 2832735"/>
                <a:gd name="connsiteX4238" fmla="*/ 270529 w 4562162"/>
                <a:gd name="connsiteY4238" fmla="*/ 1658817 h 2832735"/>
                <a:gd name="connsiteX4239" fmla="*/ 272739 w 4562162"/>
                <a:gd name="connsiteY4239" fmla="*/ 1662646 h 2832735"/>
                <a:gd name="connsiteX4240" fmla="*/ 275406 w 4562162"/>
                <a:gd name="connsiteY4240" fmla="*/ 1668323 h 2832735"/>
                <a:gd name="connsiteX4241" fmla="*/ 276291 w 4562162"/>
                <a:gd name="connsiteY4241" fmla="*/ 1672809 h 2832735"/>
                <a:gd name="connsiteX4242" fmla="*/ 280321 w 4562162"/>
                <a:gd name="connsiteY4242" fmla="*/ 1688278 h 2832735"/>
                <a:gd name="connsiteX4243" fmla="*/ 280730 w 4562162"/>
                <a:gd name="connsiteY4243" fmla="*/ 1692193 h 2832735"/>
                <a:gd name="connsiteX4244" fmla="*/ 280530 w 4562162"/>
                <a:gd name="connsiteY4244" fmla="*/ 1695088 h 2832735"/>
                <a:gd name="connsiteX4245" fmla="*/ 278759 w 4562162"/>
                <a:gd name="connsiteY4245" fmla="*/ 1695793 h 2832735"/>
                <a:gd name="connsiteX4246" fmla="*/ 274844 w 4562162"/>
                <a:gd name="connsiteY4246" fmla="*/ 1696250 h 2832735"/>
                <a:gd name="connsiteX4247" fmla="*/ 270596 w 4562162"/>
                <a:gd name="connsiteY4247" fmla="*/ 1698146 h 2832735"/>
                <a:gd name="connsiteX4248" fmla="*/ 270386 w 4562162"/>
                <a:gd name="connsiteY4248" fmla="*/ 1698784 h 2832735"/>
                <a:gd name="connsiteX4249" fmla="*/ 273158 w 4562162"/>
                <a:gd name="connsiteY4249" fmla="*/ 1702384 h 2832735"/>
                <a:gd name="connsiteX4250" fmla="*/ 270710 w 4562162"/>
                <a:gd name="connsiteY4250" fmla="*/ 1708528 h 2832735"/>
                <a:gd name="connsiteX4251" fmla="*/ 270357 w 4562162"/>
                <a:gd name="connsiteY4251" fmla="*/ 1717281 h 2832735"/>
                <a:gd name="connsiteX4252" fmla="*/ 267748 w 4562162"/>
                <a:gd name="connsiteY4252" fmla="*/ 1721853 h 2832735"/>
                <a:gd name="connsiteX4253" fmla="*/ 267500 w 4562162"/>
                <a:gd name="connsiteY4253" fmla="*/ 1722911 h 2832735"/>
                <a:gd name="connsiteX4254" fmla="*/ 267614 w 4562162"/>
                <a:gd name="connsiteY4254" fmla="*/ 1723796 h 2832735"/>
                <a:gd name="connsiteX4255" fmla="*/ 268081 w 4562162"/>
                <a:gd name="connsiteY4255" fmla="*/ 1724492 h 2832735"/>
                <a:gd name="connsiteX4256" fmla="*/ 272910 w 4562162"/>
                <a:gd name="connsiteY4256" fmla="*/ 1725711 h 2832735"/>
                <a:gd name="connsiteX4257" fmla="*/ 273329 w 4562162"/>
                <a:gd name="connsiteY4257" fmla="*/ 1726949 h 2832735"/>
                <a:gd name="connsiteX4258" fmla="*/ 273348 w 4562162"/>
                <a:gd name="connsiteY4258" fmla="*/ 1729511 h 2832735"/>
                <a:gd name="connsiteX4259" fmla="*/ 272919 w 4562162"/>
                <a:gd name="connsiteY4259" fmla="*/ 1731874 h 2832735"/>
                <a:gd name="connsiteX4260" fmla="*/ 270491 w 4562162"/>
                <a:gd name="connsiteY4260" fmla="*/ 1733626 h 2832735"/>
                <a:gd name="connsiteX4261" fmla="*/ 267891 w 4562162"/>
                <a:gd name="connsiteY4261" fmla="*/ 1736208 h 2832735"/>
                <a:gd name="connsiteX4262" fmla="*/ 267309 w 4562162"/>
                <a:gd name="connsiteY4262" fmla="*/ 1738589 h 2832735"/>
                <a:gd name="connsiteX4263" fmla="*/ 267395 w 4562162"/>
                <a:gd name="connsiteY4263" fmla="*/ 1740703 h 2832735"/>
                <a:gd name="connsiteX4264" fmla="*/ 268281 w 4562162"/>
                <a:gd name="connsiteY4264" fmla="*/ 1744275 h 2832735"/>
                <a:gd name="connsiteX4265" fmla="*/ 270005 w 4562162"/>
                <a:gd name="connsiteY4265" fmla="*/ 1748428 h 2832735"/>
                <a:gd name="connsiteX4266" fmla="*/ 272186 w 4562162"/>
                <a:gd name="connsiteY4266" fmla="*/ 1751028 h 2832735"/>
                <a:gd name="connsiteX4267" fmla="*/ 279930 w 4562162"/>
                <a:gd name="connsiteY4267" fmla="*/ 1753495 h 2832735"/>
                <a:gd name="connsiteX4268" fmla="*/ 280930 w 4562162"/>
                <a:gd name="connsiteY4268" fmla="*/ 1755524 h 2832735"/>
                <a:gd name="connsiteX4269" fmla="*/ 281349 w 4562162"/>
                <a:gd name="connsiteY4269" fmla="*/ 1758305 h 2832735"/>
                <a:gd name="connsiteX4270" fmla="*/ 281188 w 4562162"/>
                <a:gd name="connsiteY4270" fmla="*/ 1761020 h 2832735"/>
                <a:gd name="connsiteX4271" fmla="*/ 277587 w 4562162"/>
                <a:gd name="connsiteY4271" fmla="*/ 1766430 h 2832735"/>
                <a:gd name="connsiteX4272" fmla="*/ 277616 w 4562162"/>
                <a:gd name="connsiteY4272" fmla="*/ 1768507 h 2832735"/>
                <a:gd name="connsiteX4273" fmla="*/ 279092 w 4562162"/>
                <a:gd name="connsiteY4273" fmla="*/ 1773517 h 2832735"/>
                <a:gd name="connsiteX4274" fmla="*/ 280864 w 4562162"/>
                <a:gd name="connsiteY4274" fmla="*/ 1778289 h 2832735"/>
                <a:gd name="connsiteX4275" fmla="*/ 288417 w 4562162"/>
                <a:gd name="connsiteY4275" fmla="*/ 1783451 h 2832735"/>
                <a:gd name="connsiteX4276" fmla="*/ 291017 w 4562162"/>
                <a:gd name="connsiteY4276" fmla="*/ 1786271 h 2832735"/>
                <a:gd name="connsiteX4277" fmla="*/ 291703 w 4562162"/>
                <a:gd name="connsiteY4277" fmla="*/ 1788509 h 2832735"/>
                <a:gd name="connsiteX4278" fmla="*/ 292084 w 4562162"/>
                <a:gd name="connsiteY4278" fmla="*/ 1792119 h 2832735"/>
                <a:gd name="connsiteX4279" fmla="*/ 292036 w 4562162"/>
                <a:gd name="connsiteY4279" fmla="*/ 1796025 h 2832735"/>
                <a:gd name="connsiteX4280" fmla="*/ 291446 w 4562162"/>
                <a:gd name="connsiteY4280" fmla="*/ 1799482 h 2832735"/>
                <a:gd name="connsiteX4281" fmla="*/ 289074 w 4562162"/>
                <a:gd name="connsiteY4281" fmla="*/ 1803930 h 2832735"/>
                <a:gd name="connsiteX4282" fmla="*/ 283597 w 4562162"/>
                <a:gd name="connsiteY4282" fmla="*/ 1812674 h 2832735"/>
                <a:gd name="connsiteX4283" fmla="*/ 278082 w 4562162"/>
                <a:gd name="connsiteY4283" fmla="*/ 1816056 h 2832735"/>
                <a:gd name="connsiteX4284" fmla="*/ 277749 w 4562162"/>
                <a:gd name="connsiteY4284" fmla="*/ 1816789 h 2832735"/>
                <a:gd name="connsiteX4285" fmla="*/ 279454 w 4562162"/>
                <a:gd name="connsiteY4285" fmla="*/ 1819570 h 2832735"/>
                <a:gd name="connsiteX4286" fmla="*/ 289160 w 4562162"/>
                <a:gd name="connsiteY4286" fmla="*/ 1830677 h 2832735"/>
                <a:gd name="connsiteX4287" fmla="*/ 295494 w 4562162"/>
                <a:gd name="connsiteY4287" fmla="*/ 1835849 h 2832735"/>
                <a:gd name="connsiteX4288" fmla="*/ 304029 w 4562162"/>
                <a:gd name="connsiteY4288" fmla="*/ 1842802 h 2832735"/>
                <a:gd name="connsiteX4289" fmla="*/ 309534 w 4562162"/>
                <a:gd name="connsiteY4289" fmla="*/ 1848279 h 2832735"/>
                <a:gd name="connsiteX4290" fmla="*/ 311315 w 4562162"/>
                <a:gd name="connsiteY4290" fmla="*/ 1852203 h 2832735"/>
                <a:gd name="connsiteX4291" fmla="*/ 313696 w 4562162"/>
                <a:gd name="connsiteY4291" fmla="*/ 1856565 h 2832735"/>
                <a:gd name="connsiteX4292" fmla="*/ 316373 w 4562162"/>
                <a:gd name="connsiteY4292" fmla="*/ 1860118 h 2832735"/>
                <a:gd name="connsiteX4293" fmla="*/ 318306 w 4562162"/>
                <a:gd name="connsiteY4293" fmla="*/ 1863195 h 2832735"/>
                <a:gd name="connsiteX4294" fmla="*/ 319040 w 4562162"/>
                <a:gd name="connsiteY4294" fmla="*/ 1865176 h 2832735"/>
                <a:gd name="connsiteX4295" fmla="*/ 318973 w 4562162"/>
                <a:gd name="connsiteY4295" fmla="*/ 1867300 h 2832735"/>
                <a:gd name="connsiteX4296" fmla="*/ 316392 w 4562162"/>
                <a:gd name="connsiteY4296" fmla="*/ 1873691 h 2832735"/>
                <a:gd name="connsiteX4297" fmla="*/ 314925 w 4562162"/>
                <a:gd name="connsiteY4297" fmla="*/ 1878616 h 2832735"/>
                <a:gd name="connsiteX4298" fmla="*/ 312344 w 4562162"/>
                <a:gd name="connsiteY4298" fmla="*/ 1885807 h 2832735"/>
                <a:gd name="connsiteX4299" fmla="*/ 309696 w 4562162"/>
                <a:gd name="connsiteY4299" fmla="*/ 1890798 h 2832735"/>
                <a:gd name="connsiteX4300" fmla="*/ 302990 w 4562162"/>
                <a:gd name="connsiteY4300" fmla="*/ 1899885 h 2832735"/>
                <a:gd name="connsiteX4301" fmla="*/ 293094 w 4562162"/>
                <a:gd name="connsiteY4301" fmla="*/ 1911125 h 2832735"/>
                <a:gd name="connsiteX4302" fmla="*/ 290798 w 4562162"/>
                <a:gd name="connsiteY4302" fmla="*/ 1914506 h 2832735"/>
                <a:gd name="connsiteX4303" fmla="*/ 286169 w 4562162"/>
                <a:gd name="connsiteY4303" fmla="*/ 1920383 h 2832735"/>
                <a:gd name="connsiteX4304" fmla="*/ 278235 w 4562162"/>
                <a:gd name="connsiteY4304" fmla="*/ 1932127 h 2832735"/>
                <a:gd name="connsiteX4305" fmla="*/ 276187 w 4562162"/>
                <a:gd name="connsiteY4305" fmla="*/ 1934709 h 2832735"/>
                <a:gd name="connsiteX4306" fmla="*/ 269691 w 4562162"/>
                <a:gd name="connsiteY4306" fmla="*/ 1944005 h 2832735"/>
                <a:gd name="connsiteX4307" fmla="*/ 266729 w 4562162"/>
                <a:gd name="connsiteY4307" fmla="*/ 1946958 h 2832735"/>
                <a:gd name="connsiteX4308" fmla="*/ 264395 w 4562162"/>
                <a:gd name="connsiteY4308" fmla="*/ 1949710 h 2832735"/>
                <a:gd name="connsiteX4309" fmla="*/ 257966 w 4562162"/>
                <a:gd name="connsiteY4309" fmla="*/ 1958426 h 2832735"/>
                <a:gd name="connsiteX4310" fmla="*/ 251050 w 4562162"/>
                <a:gd name="connsiteY4310" fmla="*/ 1965008 h 2832735"/>
                <a:gd name="connsiteX4311" fmla="*/ 244268 w 4562162"/>
                <a:gd name="connsiteY4311" fmla="*/ 1971104 h 2832735"/>
                <a:gd name="connsiteX4312" fmla="*/ 242230 w 4562162"/>
                <a:gd name="connsiteY4312" fmla="*/ 1974180 h 2832735"/>
                <a:gd name="connsiteX4313" fmla="*/ 239696 w 4562162"/>
                <a:gd name="connsiteY4313" fmla="*/ 1976533 h 2832735"/>
                <a:gd name="connsiteX4314" fmla="*/ 236677 w 4562162"/>
                <a:gd name="connsiteY4314" fmla="*/ 1978762 h 2832735"/>
                <a:gd name="connsiteX4315" fmla="*/ 235410 w 4562162"/>
                <a:gd name="connsiteY4315" fmla="*/ 1980009 h 2832735"/>
                <a:gd name="connsiteX4316" fmla="*/ 228581 w 4562162"/>
                <a:gd name="connsiteY4316" fmla="*/ 1988287 h 2832735"/>
                <a:gd name="connsiteX4317" fmla="*/ 219103 w 4562162"/>
                <a:gd name="connsiteY4317" fmla="*/ 1999698 h 2832735"/>
                <a:gd name="connsiteX4318" fmla="*/ 229305 w 4562162"/>
                <a:gd name="connsiteY4318" fmla="*/ 1997802 h 2832735"/>
                <a:gd name="connsiteX4319" fmla="*/ 238220 w 4562162"/>
                <a:gd name="connsiteY4319" fmla="*/ 1992020 h 2832735"/>
                <a:gd name="connsiteX4320" fmla="*/ 239963 w 4562162"/>
                <a:gd name="connsiteY4320" fmla="*/ 1993373 h 2832735"/>
                <a:gd name="connsiteX4321" fmla="*/ 241906 w 4562162"/>
                <a:gd name="connsiteY4321" fmla="*/ 1995630 h 2832735"/>
                <a:gd name="connsiteX4322" fmla="*/ 241630 w 4562162"/>
                <a:gd name="connsiteY4322" fmla="*/ 1999326 h 2832735"/>
                <a:gd name="connsiteX4323" fmla="*/ 241154 w 4562162"/>
                <a:gd name="connsiteY4323" fmla="*/ 2002107 h 2832735"/>
                <a:gd name="connsiteX4324" fmla="*/ 237658 w 4562162"/>
                <a:gd name="connsiteY4324" fmla="*/ 1999479 h 2832735"/>
                <a:gd name="connsiteX4325" fmla="*/ 238477 w 4562162"/>
                <a:gd name="connsiteY4325" fmla="*/ 2002584 h 2832735"/>
                <a:gd name="connsiteX4326" fmla="*/ 241706 w 4562162"/>
                <a:gd name="connsiteY4326" fmla="*/ 2008403 h 2832735"/>
                <a:gd name="connsiteX4327" fmla="*/ 246240 w 4562162"/>
                <a:gd name="connsiteY4327" fmla="*/ 2010766 h 2832735"/>
                <a:gd name="connsiteX4328" fmla="*/ 253098 w 4562162"/>
                <a:gd name="connsiteY4328" fmla="*/ 2018310 h 2832735"/>
                <a:gd name="connsiteX4329" fmla="*/ 261156 w 4562162"/>
                <a:gd name="connsiteY4329" fmla="*/ 2019138 h 2832735"/>
                <a:gd name="connsiteX4330" fmla="*/ 266472 w 4562162"/>
                <a:gd name="connsiteY4330" fmla="*/ 2017748 h 2832735"/>
                <a:gd name="connsiteX4331" fmla="*/ 270529 w 4562162"/>
                <a:gd name="connsiteY4331" fmla="*/ 2018100 h 2832735"/>
                <a:gd name="connsiteX4332" fmla="*/ 274568 w 4562162"/>
                <a:gd name="connsiteY4332" fmla="*/ 2022091 h 2832735"/>
                <a:gd name="connsiteX4333" fmla="*/ 277358 w 4562162"/>
                <a:gd name="connsiteY4333" fmla="*/ 2027149 h 2832735"/>
                <a:gd name="connsiteX4334" fmla="*/ 279578 w 4562162"/>
                <a:gd name="connsiteY4334" fmla="*/ 2028415 h 2832735"/>
                <a:gd name="connsiteX4335" fmla="*/ 282587 w 4562162"/>
                <a:gd name="connsiteY4335" fmla="*/ 2030835 h 2832735"/>
                <a:gd name="connsiteX4336" fmla="*/ 282168 w 4562162"/>
                <a:gd name="connsiteY4336" fmla="*/ 2033645 h 2832735"/>
                <a:gd name="connsiteX4337" fmla="*/ 281254 w 4562162"/>
                <a:gd name="connsiteY4337" fmla="*/ 2035273 h 2832735"/>
                <a:gd name="connsiteX4338" fmla="*/ 269148 w 4562162"/>
                <a:gd name="connsiteY4338" fmla="*/ 2030911 h 2832735"/>
                <a:gd name="connsiteX4339" fmla="*/ 255184 w 4562162"/>
                <a:gd name="connsiteY4339" fmla="*/ 2028558 h 2832735"/>
                <a:gd name="connsiteX4340" fmla="*/ 253365 w 4562162"/>
                <a:gd name="connsiteY4340" fmla="*/ 2030625 h 2832735"/>
                <a:gd name="connsiteX4341" fmla="*/ 251603 w 4562162"/>
                <a:gd name="connsiteY4341" fmla="*/ 2033797 h 2832735"/>
                <a:gd name="connsiteX4342" fmla="*/ 250755 w 4562162"/>
                <a:gd name="connsiteY4342" fmla="*/ 2036283 h 2832735"/>
                <a:gd name="connsiteX4343" fmla="*/ 249841 w 4562162"/>
                <a:gd name="connsiteY4343" fmla="*/ 2037674 h 2832735"/>
                <a:gd name="connsiteX4344" fmla="*/ 247688 w 4562162"/>
                <a:gd name="connsiteY4344" fmla="*/ 2038569 h 2832735"/>
                <a:gd name="connsiteX4345" fmla="*/ 244497 w 4562162"/>
                <a:gd name="connsiteY4345" fmla="*/ 2038845 h 2832735"/>
                <a:gd name="connsiteX4346" fmla="*/ 240659 w 4562162"/>
                <a:gd name="connsiteY4346" fmla="*/ 2038245 h 2832735"/>
                <a:gd name="connsiteX4347" fmla="*/ 238363 w 4562162"/>
                <a:gd name="connsiteY4347" fmla="*/ 2036578 h 2832735"/>
                <a:gd name="connsiteX4348" fmla="*/ 236648 w 4562162"/>
                <a:gd name="connsiteY4348" fmla="*/ 2038455 h 2832735"/>
                <a:gd name="connsiteX4349" fmla="*/ 235839 w 4562162"/>
                <a:gd name="connsiteY4349" fmla="*/ 2042703 h 2832735"/>
                <a:gd name="connsiteX4350" fmla="*/ 233458 w 4562162"/>
                <a:gd name="connsiteY4350" fmla="*/ 2044903 h 2832735"/>
                <a:gd name="connsiteX4351" fmla="*/ 230191 w 4562162"/>
                <a:gd name="connsiteY4351" fmla="*/ 2043198 h 2832735"/>
                <a:gd name="connsiteX4352" fmla="*/ 228019 w 4562162"/>
                <a:gd name="connsiteY4352" fmla="*/ 2039922 h 2832735"/>
                <a:gd name="connsiteX4353" fmla="*/ 226066 w 4562162"/>
                <a:gd name="connsiteY4353" fmla="*/ 2040188 h 2832735"/>
                <a:gd name="connsiteX4354" fmla="*/ 224885 w 4562162"/>
                <a:gd name="connsiteY4354" fmla="*/ 2043198 h 2832735"/>
                <a:gd name="connsiteX4355" fmla="*/ 225752 w 4562162"/>
                <a:gd name="connsiteY4355" fmla="*/ 2047304 h 2832735"/>
                <a:gd name="connsiteX4356" fmla="*/ 226228 w 4562162"/>
                <a:gd name="connsiteY4356" fmla="*/ 2052219 h 2832735"/>
                <a:gd name="connsiteX4357" fmla="*/ 224847 w 4562162"/>
                <a:gd name="connsiteY4357" fmla="*/ 2055886 h 2832735"/>
                <a:gd name="connsiteX4358" fmla="*/ 226266 w 4562162"/>
                <a:gd name="connsiteY4358" fmla="*/ 2057514 h 2832735"/>
                <a:gd name="connsiteX4359" fmla="*/ 228057 w 4562162"/>
                <a:gd name="connsiteY4359" fmla="*/ 2060143 h 2832735"/>
                <a:gd name="connsiteX4360" fmla="*/ 228542 w 4562162"/>
                <a:gd name="connsiteY4360" fmla="*/ 2061648 h 2832735"/>
                <a:gd name="connsiteX4361" fmla="*/ 227933 w 4562162"/>
                <a:gd name="connsiteY4361" fmla="*/ 2062534 h 2832735"/>
                <a:gd name="connsiteX4362" fmla="*/ 226143 w 4562162"/>
                <a:gd name="connsiteY4362" fmla="*/ 2063287 h 2832735"/>
                <a:gd name="connsiteX4363" fmla="*/ 225733 w 4562162"/>
                <a:gd name="connsiteY4363" fmla="*/ 2064096 h 2832735"/>
                <a:gd name="connsiteX4364" fmla="*/ 224942 w 4562162"/>
                <a:gd name="connsiteY4364" fmla="*/ 2065458 h 2832735"/>
                <a:gd name="connsiteX4365" fmla="*/ 222847 w 4562162"/>
                <a:gd name="connsiteY4365" fmla="*/ 2065706 h 2832735"/>
                <a:gd name="connsiteX4366" fmla="*/ 221770 w 4562162"/>
                <a:gd name="connsiteY4366" fmla="*/ 2066716 h 2832735"/>
                <a:gd name="connsiteX4367" fmla="*/ 220485 w 4562162"/>
                <a:gd name="connsiteY4367" fmla="*/ 2071145 h 2832735"/>
                <a:gd name="connsiteX4368" fmla="*/ 218027 w 4562162"/>
                <a:gd name="connsiteY4368" fmla="*/ 2078460 h 2832735"/>
                <a:gd name="connsiteX4369" fmla="*/ 214398 w 4562162"/>
                <a:gd name="connsiteY4369" fmla="*/ 2084003 h 2832735"/>
                <a:gd name="connsiteX4370" fmla="*/ 211493 w 4562162"/>
                <a:gd name="connsiteY4370" fmla="*/ 2087032 h 2832735"/>
                <a:gd name="connsiteX4371" fmla="*/ 210198 w 4562162"/>
                <a:gd name="connsiteY4371" fmla="*/ 2089356 h 2832735"/>
                <a:gd name="connsiteX4372" fmla="*/ 209388 w 4562162"/>
                <a:gd name="connsiteY4372" fmla="*/ 2092138 h 2832735"/>
                <a:gd name="connsiteX4373" fmla="*/ 209198 w 4562162"/>
                <a:gd name="connsiteY4373" fmla="*/ 2094929 h 2832735"/>
                <a:gd name="connsiteX4374" fmla="*/ 211979 w 4562162"/>
                <a:gd name="connsiteY4374" fmla="*/ 2110169 h 2832735"/>
                <a:gd name="connsiteX4375" fmla="*/ 211950 w 4562162"/>
                <a:gd name="connsiteY4375" fmla="*/ 2112912 h 2832735"/>
                <a:gd name="connsiteX4376" fmla="*/ 211293 w 4562162"/>
                <a:gd name="connsiteY4376" fmla="*/ 2115722 h 2832735"/>
                <a:gd name="connsiteX4377" fmla="*/ 210817 w 4562162"/>
                <a:gd name="connsiteY4377" fmla="*/ 2118570 h 2832735"/>
                <a:gd name="connsiteX4378" fmla="*/ 211207 w 4562162"/>
                <a:gd name="connsiteY4378" fmla="*/ 2121037 h 2832735"/>
                <a:gd name="connsiteX4379" fmla="*/ 213046 w 4562162"/>
                <a:gd name="connsiteY4379" fmla="*/ 2125247 h 2832735"/>
                <a:gd name="connsiteX4380" fmla="*/ 214998 w 4562162"/>
                <a:gd name="connsiteY4380" fmla="*/ 2131514 h 2832735"/>
                <a:gd name="connsiteX4381" fmla="*/ 215789 w 4562162"/>
                <a:gd name="connsiteY4381" fmla="*/ 2135505 h 2832735"/>
                <a:gd name="connsiteX4382" fmla="*/ 217084 w 4562162"/>
                <a:gd name="connsiteY4382" fmla="*/ 2136963 h 2832735"/>
                <a:gd name="connsiteX4383" fmla="*/ 218332 w 4562162"/>
                <a:gd name="connsiteY4383" fmla="*/ 2138039 h 2832735"/>
                <a:gd name="connsiteX4384" fmla="*/ 218589 w 4562162"/>
                <a:gd name="connsiteY4384" fmla="*/ 2138715 h 2832735"/>
                <a:gd name="connsiteX4385" fmla="*/ 218551 w 4562162"/>
                <a:gd name="connsiteY4385" fmla="*/ 2139410 h 2832735"/>
                <a:gd name="connsiteX4386" fmla="*/ 217903 w 4562162"/>
                <a:gd name="connsiteY4386" fmla="*/ 2140201 h 2832735"/>
                <a:gd name="connsiteX4387" fmla="*/ 212274 w 4562162"/>
                <a:gd name="connsiteY4387" fmla="*/ 2142287 h 2832735"/>
                <a:gd name="connsiteX4388" fmla="*/ 211541 w 4562162"/>
                <a:gd name="connsiteY4388" fmla="*/ 2144049 h 2832735"/>
                <a:gd name="connsiteX4389" fmla="*/ 210931 w 4562162"/>
                <a:gd name="connsiteY4389" fmla="*/ 2146021 h 2832735"/>
                <a:gd name="connsiteX4390" fmla="*/ 208473 w 4562162"/>
                <a:gd name="connsiteY4390" fmla="*/ 2148926 h 2832735"/>
                <a:gd name="connsiteX4391" fmla="*/ 207721 w 4562162"/>
                <a:gd name="connsiteY4391" fmla="*/ 2151631 h 2832735"/>
                <a:gd name="connsiteX4392" fmla="*/ 207254 w 4562162"/>
                <a:gd name="connsiteY4392" fmla="*/ 2154727 h 2832735"/>
                <a:gd name="connsiteX4393" fmla="*/ 207197 w 4562162"/>
                <a:gd name="connsiteY4393" fmla="*/ 2155831 h 2832735"/>
                <a:gd name="connsiteX4394" fmla="*/ 210350 w 4562162"/>
                <a:gd name="connsiteY4394" fmla="*/ 2156031 h 2832735"/>
                <a:gd name="connsiteX4395" fmla="*/ 211455 w 4562162"/>
                <a:gd name="connsiteY4395" fmla="*/ 2156822 h 2832735"/>
                <a:gd name="connsiteX4396" fmla="*/ 212198 w 4562162"/>
                <a:gd name="connsiteY4396" fmla="*/ 2160708 h 2832735"/>
                <a:gd name="connsiteX4397" fmla="*/ 215779 w 4562162"/>
                <a:gd name="connsiteY4397" fmla="*/ 2163766 h 2832735"/>
                <a:gd name="connsiteX4398" fmla="*/ 219094 w 4562162"/>
                <a:gd name="connsiteY4398" fmla="*/ 2166299 h 2832735"/>
                <a:gd name="connsiteX4399" fmla="*/ 219942 w 4562162"/>
                <a:gd name="connsiteY4399" fmla="*/ 2167471 h 2832735"/>
                <a:gd name="connsiteX4400" fmla="*/ 220199 w 4562162"/>
                <a:gd name="connsiteY4400" fmla="*/ 2169719 h 2832735"/>
                <a:gd name="connsiteX4401" fmla="*/ 219989 w 4562162"/>
                <a:gd name="connsiteY4401" fmla="*/ 2172338 h 2832735"/>
                <a:gd name="connsiteX4402" fmla="*/ 219570 w 4562162"/>
                <a:gd name="connsiteY4402" fmla="*/ 2173700 h 2832735"/>
                <a:gd name="connsiteX4403" fmla="*/ 218180 w 4562162"/>
                <a:gd name="connsiteY4403" fmla="*/ 2175263 h 2832735"/>
                <a:gd name="connsiteX4404" fmla="*/ 216970 w 4562162"/>
                <a:gd name="connsiteY4404" fmla="*/ 2179215 h 2832735"/>
                <a:gd name="connsiteX4405" fmla="*/ 216798 w 4562162"/>
                <a:gd name="connsiteY4405" fmla="*/ 2182968 h 2832735"/>
                <a:gd name="connsiteX4406" fmla="*/ 214884 w 4562162"/>
                <a:gd name="connsiteY4406" fmla="*/ 2189436 h 2832735"/>
                <a:gd name="connsiteX4407" fmla="*/ 215312 w 4562162"/>
                <a:gd name="connsiteY4407" fmla="*/ 2189560 h 2832735"/>
                <a:gd name="connsiteX4408" fmla="*/ 219332 w 4562162"/>
                <a:gd name="connsiteY4408" fmla="*/ 2188388 h 2832735"/>
                <a:gd name="connsiteX4409" fmla="*/ 220475 w 4562162"/>
                <a:gd name="connsiteY4409" fmla="*/ 2189055 h 2832735"/>
                <a:gd name="connsiteX4410" fmla="*/ 221352 w 4562162"/>
                <a:gd name="connsiteY4410" fmla="*/ 2190483 h 2832735"/>
                <a:gd name="connsiteX4411" fmla="*/ 221637 w 4562162"/>
                <a:gd name="connsiteY4411" fmla="*/ 2194532 h 2832735"/>
                <a:gd name="connsiteX4412" fmla="*/ 222952 w 4562162"/>
                <a:gd name="connsiteY4412" fmla="*/ 2196351 h 2832735"/>
                <a:gd name="connsiteX4413" fmla="*/ 224294 w 4562162"/>
                <a:gd name="connsiteY4413" fmla="*/ 2199189 h 2832735"/>
                <a:gd name="connsiteX4414" fmla="*/ 224714 w 4562162"/>
                <a:gd name="connsiteY4414" fmla="*/ 2201389 h 2832735"/>
                <a:gd name="connsiteX4415" fmla="*/ 227276 w 4562162"/>
                <a:gd name="connsiteY4415" fmla="*/ 2204009 h 2832735"/>
                <a:gd name="connsiteX4416" fmla="*/ 227476 w 4562162"/>
                <a:gd name="connsiteY4416" fmla="*/ 2205704 h 2832735"/>
                <a:gd name="connsiteX4417" fmla="*/ 229038 w 4562162"/>
                <a:gd name="connsiteY4417" fmla="*/ 2211677 h 2832735"/>
                <a:gd name="connsiteX4418" fmla="*/ 229638 w 4562162"/>
                <a:gd name="connsiteY4418" fmla="*/ 2215105 h 2832735"/>
                <a:gd name="connsiteX4419" fmla="*/ 229914 w 4562162"/>
                <a:gd name="connsiteY4419" fmla="*/ 2217754 h 2832735"/>
                <a:gd name="connsiteX4420" fmla="*/ 229143 w 4562162"/>
                <a:gd name="connsiteY4420" fmla="*/ 2221116 h 2832735"/>
                <a:gd name="connsiteX4421" fmla="*/ 228466 w 4562162"/>
                <a:gd name="connsiteY4421" fmla="*/ 2223383 h 2832735"/>
                <a:gd name="connsiteX4422" fmla="*/ 232114 w 4562162"/>
                <a:gd name="connsiteY4422" fmla="*/ 2227545 h 2832735"/>
                <a:gd name="connsiteX4423" fmla="*/ 232972 w 4562162"/>
                <a:gd name="connsiteY4423" fmla="*/ 2227707 h 2832735"/>
                <a:gd name="connsiteX4424" fmla="*/ 235001 w 4562162"/>
                <a:gd name="connsiteY4424" fmla="*/ 2226069 h 2832735"/>
                <a:gd name="connsiteX4425" fmla="*/ 235401 w 4562162"/>
                <a:gd name="connsiteY4425" fmla="*/ 2225954 h 2832735"/>
                <a:gd name="connsiteX4426" fmla="*/ 239592 w 4562162"/>
                <a:gd name="connsiteY4426" fmla="*/ 2225812 h 2832735"/>
                <a:gd name="connsiteX4427" fmla="*/ 241535 w 4562162"/>
                <a:gd name="connsiteY4427" fmla="*/ 2227259 h 2832735"/>
                <a:gd name="connsiteX4428" fmla="*/ 242973 w 4562162"/>
                <a:gd name="connsiteY4428" fmla="*/ 2230079 h 2832735"/>
                <a:gd name="connsiteX4429" fmla="*/ 244316 w 4562162"/>
                <a:gd name="connsiteY4429" fmla="*/ 2232327 h 2832735"/>
                <a:gd name="connsiteX4430" fmla="*/ 245754 w 4562162"/>
                <a:gd name="connsiteY4430" fmla="*/ 2232936 h 2832735"/>
                <a:gd name="connsiteX4431" fmla="*/ 249831 w 4562162"/>
                <a:gd name="connsiteY4431" fmla="*/ 2230098 h 2832735"/>
                <a:gd name="connsiteX4432" fmla="*/ 252089 w 4562162"/>
                <a:gd name="connsiteY4432" fmla="*/ 2229155 h 2832735"/>
                <a:gd name="connsiteX4433" fmla="*/ 253575 w 4562162"/>
                <a:gd name="connsiteY4433" fmla="*/ 2229184 h 2832735"/>
                <a:gd name="connsiteX4434" fmla="*/ 258803 w 4562162"/>
                <a:gd name="connsiteY4434" fmla="*/ 2231727 h 2832735"/>
                <a:gd name="connsiteX4435" fmla="*/ 261261 w 4562162"/>
                <a:gd name="connsiteY4435" fmla="*/ 2233117 h 2832735"/>
                <a:gd name="connsiteX4436" fmla="*/ 261823 w 4562162"/>
                <a:gd name="connsiteY4436" fmla="*/ 2234375 h 2832735"/>
                <a:gd name="connsiteX4437" fmla="*/ 261871 w 4562162"/>
                <a:gd name="connsiteY4437" fmla="*/ 2235861 h 2832735"/>
                <a:gd name="connsiteX4438" fmla="*/ 261204 w 4562162"/>
                <a:gd name="connsiteY4438" fmla="*/ 2238061 h 2832735"/>
                <a:gd name="connsiteX4439" fmla="*/ 260680 w 4562162"/>
                <a:gd name="connsiteY4439" fmla="*/ 2240452 h 2832735"/>
                <a:gd name="connsiteX4440" fmla="*/ 262271 w 4562162"/>
                <a:gd name="connsiteY4440" fmla="*/ 2243271 h 2832735"/>
                <a:gd name="connsiteX4441" fmla="*/ 264119 w 4562162"/>
                <a:gd name="connsiteY4441" fmla="*/ 2245176 h 2832735"/>
                <a:gd name="connsiteX4442" fmla="*/ 268071 w 4562162"/>
                <a:gd name="connsiteY4442" fmla="*/ 2242023 h 2832735"/>
                <a:gd name="connsiteX4443" fmla="*/ 269529 w 4562162"/>
                <a:gd name="connsiteY4443" fmla="*/ 2241147 h 2832735"/>
                <a:gd name="connsiteX4444" fmla="*/ 271120 w 4562162"/>
                <a:gd name="connsiteY4444" fmla="*/ 2241118 h 2832735"/>
                <a:gd name="connsiteX4445" fmla="*/ 273253 w 4562162"/>
                <a:gd name="connsiteY4445" fmla="*/ 2239947 h 2832735"/>
                <a:gd name="connsiteX4446" fmla="*/ 274796 w 4562162"/>
                <a:gd name="connsiteY4446" fmla="*/ 2238175 h 2832735"/>
                <a:gd name="connsiteX4447" fmla="*/ 276273 w 4562162"/>
                <a:gd name="connsiteY4447" fmla="*/ 2237565 h 2832735"/>
                <a:gd name="connsiteX4448" fmla="*/ 279092 w 4562162"/>
                <a:gd name="connsiteY4448" fmla="*/ 2237985 h 2832735"/>
                <a:gd name="connsiteX4449" fmla="*/ 284197 w 4562162"/>
                <a:gd name="connsiteY4449" fmla="*/ 2237565 h 2832735"/>
                <a:gd name="connsiteX4450" fmla="*/ 290150 w 4562162"/>
                <a:gd name="connsiteY4450" fmla="*/ 2240347 h 2832735"/>
                <a:gd name="connsiteX4451" fmla="*/ 290665 w 4562162"/>
                <a:gd name="connsiteY4451" fmla="*/ 2241195 h 2832735"/>
                <a:gd name="connsiteX4452" fmla="*/ 293637 w 4562162"/>
                <a:gd name="connsiteY4452" fmla="*/ 2244443 h 2832735"/>
                <a:gd name="connsiteX4453" fmla="*/ 294675 w 4562162"/>
                <a:gd name="connsiteY4453" fmla="*/ 2246052 h 2832735"/>
                <a:gd name="connsiteX4454" fmla="*/ 295656 w 4562162"/>
                <a:gd name="connsiteY4454" fmla="*/ 2246567 h 2832735"/>
                <a:gd name="connsiteX4455" fmla="*/ 297246 w 4562162"/>
                <a:gd name="connsiteY4455" fmla="*/ 2248148 h 2832735"/>
                <a:gd name="connsiteX4456" fmla="*/ 299361 w 4562162"/>
                <a:gd name="connsiteY4456" fmla="*/ 2249138 h 2832735"/>
                <a:gd name="connsiteX4457" fmla="*/ 300837 w 4562162"/>
                <a:gd name="connsiteY4457" fmla="*/ 2248834 h 2832735"/>
                <a:gd name="connsiteX4458" fmla="*/ 301542 w 4562162"/>
                <a:gd name="connsiteY4458" fmla="*/ 2249357 h 2832735"/>
                <a:gd name="connsiteX4459" fmla="*/ 302200 w 4562162"/>
                <a:gd name="connsiteY4459" fmla="*/ 2250596 h 2832735"/>
                <a:gd name="connsiteX4460" fmla="*/ 302247 w 4562162"/>
                <a:gd name="connsiteY4460" fmla="*/ 2252710 h 2832735"/>
                <a:gd name="connsiteX4461" fmla="*/ 302037 w 4562162"/>
                <a:gd name="connsiteY4461" fmla="*/ 2258730 h 2832735"/>
                <a:gd name="connsiteX4462" fmla="*/ 301000 w 4562162"/>
                <a:gd name="connsiteY4462" fmla="*/ 2260464 h 2832735"/>
                <a:gd name="connsiteX4463" fmla="*/ 299904 w 4562162"/>
                <a:gd name="connsiteY4463" fmla="*/ 2261873 h 2832735"/>
                <a:gd name="connsiteX4464" fmla="*/ 299628 w 4562162"/>
                <a:gd name="connsiteY4464" fmla="*/ 2262969 h 2832735"/>
                <a:gd name="connsiteX4465" fmla="*/ 299732 w 4562162"/>
                <a:gd name="connsiteY4465" fmla="*/ 2264293 h 2832735"/>
                <a:gd name="connsiteX4466" fmla="*/ 301418 w 4562162"/>
                <a:gd name="connsiteY4466" fmla="*/ 2266874 h 2832735"/>
                <a:gd name="connsiteX4467" fmla="*/ 303590 w 4562162"/>
                <a:gd name="connsiteY4467" fmla="*/ 2270884 h 2832735"/>
                <a:gd name="connsiteX4468" fmla="*/ 304095 w 4562162"/>
                <a:gd name="connsiteY4468" fmla="*/ 2273208 h 2832735"/>
                <a:gd name="connsiteX4469" fmla="*/ 304095 w 4562162"/>
                <a:gd name="connsiteY4469" fmla="*/ 2274951 h 2832735"/>
                <a:gd name="connsiteX4470" fmla="*/ 301133 w 4562162"/>
                <a:gd name="connsiteY4470" fmla="*/ 2280056 h 2832735"/>
                <a:gd name="connsiteX4471" fmla="*/ 300142 w 4562162"/>
                <a:gd name="connsiteY4471" fmla="*/ 2281247 h 2832735"/>
                <a:gd name="connsiteX4472" fmla="*/ 299456 w 4562162"/>
                <a:gd name="connsiteY4472" fmla="*/ 2283752 h 2832735"/>
                <a:gd name="connsiteX4473" fmla="*/ 299095 w 4562162"/>
                <a:gd name="connsiteY4473" fmla="*/ 2286295 h 2832735"/>
                <a:gd name="connsiteX4474" fmla="*/ 299304 w 4562162"/>
                <a:gd name="connsiteY4474" fmla="*/ 2287343 h 2832735"/>
                <a:gd name="connsiteX4475" fmla="*/ 304257 w 4562162"/>
                <a:gd name="connsiteY4475" fmla="*/ 2291382 h 2832735"/>
                <a:gd name="connsiteX4476" fmla="*/ 307924 w 4562162"/>
                <a:gd name="connsiteY4476" fmla="*/ 2293563 h 2832735"/>
                <a:gd name="connsiteX4477" fmla="*/ 308743 w 4562162"/>
                <a:gd name="connsiteY4477" fmla="*/ 2294630 h 2832735"/>
                <a:gd name="connsiteX4478" fmla="*/ 308820 w 4562162"/>
                <a:gd name="connsiteY4478" fmla="*/ 2295287 h 2832735"/>
                <a:gd name="connsiteX4479" fmla="*/ 306867 w 4562162"/>
                <a:gd name="connsiteY4479" fmla="*/ 2299611 h 2832735"/>
                <a:gd name="connsiteX4480" fmla="*/ 306676 w 4562162"/>
                <a:gd name="connsiteY4480" fmla="*/ 2300773 h 2832735"/>
                <a:gd name="connsiteX4481" fmla="*/ 309619 w 4562162"/>
                <a:gd name="connsiteY4481" fmla="*/ 2302564 h 2832735"/>
                <a:gd name="connsiteX4482" fmla="*/ 311239 w 4562162"/>
                <a:gd name="connsiteY4482" fmla="*/ 2305374 h 2832735"/>
                <a:gd name="connsiteX4483" fmla="*/ 312668 w 4562162"/>
                <a:gd name="connsiteY4483" fmla="*/ 2309946 h 2832735"/>
                <a:gd name="connsiteX4484" fmla="*/ 315458 w 4562162"/>
                <a:gd name="connsiteY4484" fmla="*/ 2314318 h 2832735"/>
                <a:gd name="connsiteX4485" fmla="*/ 321469 w 4562162"/>
                <a:gd name="connsiteY4485" fmla="*/ 2318176 h 2832735"/>
                <a:gd name="connsiteX4486" fmla="*/ 325841 w 4562162"/>
                <a:gd name="connsiteY4486" fmla="*/ 2320690 h 2832735"/>
                <a:gd name="connsiteX4487" fmla="*/ 326745 w 4562162"/>
                <a:gd name="connsiteY4487" fmla="*/ 2321833 h 2832735"/>
                <a:gd name="connsiteX4488" fmla="*/ 327060 w 4562162"/>
                <a:gd name="connsiteY4488" fmla="*/ 2323195 h 2832735"/>
                <a:gd name="connsiteX4489" fmla="*/ 326727 w 4562162"/>
                <a:gd name="connsiteY4489" fmla="*/ 2326177 h 2832735"/>
                <a:gd name="connsiteX4490" fmla="*/ 325602 w 4562162"/>
                <a:gd name="connsiteY4490" fmla="*/ 2329806 h 2832735"/>
                <a:gd name="connsiteX4491" fmla="*/ 324831 w 4562162"/>
                <a:gd name="connsiteY4491" fmla="*/ 2331815 h 2832735"/>
                <a:gd name="connsiteX4492" fmla="*/ 326612 w 4562162"/>
                <a:gd name="connsiteY4492" fmla="*/ 2332653 h 2832735"/>
                <a:gd name="connsiteX4493" fmla="*/ 331194 w 4562162"/>
                <a:gd name="connsiteY4493" fmla="*/ 2332435 h 2832735"/>
                <a:gd name="connsiteX4494" fmla="*/ 336756 w 4562162"/>
                <a:gd name="connsiteY4494" fmla="*/ 2333139 h 2832735"/>
                <a:gd name="connsiteX4495" fmla="*/ 343433 w 4562162"/>
                <a:gd name="connsiteY4495" fmla="*/ 2337121 h 2832735"/>
                <a:gd name="connsiteX4496" fmla="*/ 343452 w 4562162"/>
                <a:gd name="connsiteY4496" fmla="*/ 2338902 h 2832735"/>
                <a:gd name="connsiteX4497" fmla="*/ 342766 w 4562162"/>
                <a:gd name="connsiteY4497" fmla="*/ 2340521 h 2832735"/>
                <a:gd name="connsiteX4498" fmla="*/ 343224 w 4562162"/>
                <a:gd name="connsiteY4498" fmla="*/ 2342226 h 2832735"/>
                <a:gd name="connsiteX4499" fmla="*/ 343957 w 4562162"/>
                <a:gd name="connsiteY4499" fmla="*/ 2343674 h 2832735"/>
                <a:gd name="connsiteX4500" fmla="*/ 349729 w 4562162"/>
                <a:gd name="connsiteY4500" fmla="*/ 2348103 h 2832735"/>
                <a:gd name="connsiteX4501" fmla="*/ 350282 w 4562162"/>
                <a:gd name="connsiteY4501" fmla="*/ 2349389 h 2832735"/>
                <a:gd name="connsiteX4502" fmla="*/ 350387 w 4562162"/>
                <a:gd name="connsiteY4502" fmla="*/ 2351542 h 2832735"/>
                <a:gd name="connsiteX4503" fmla="*/ 350225 w 4562162"/>
                <a:gd name="connsiteY4503" fmla="*/ 2353113 h 2832735"/>
                <a:gd name="connsiteX4504" fmla="*/ 348625 w 4562162"/>
                <a:gd name="connsiteY4504" fmla="*/ 2353447 h 2832735"/>
                <a:gd name="connsiteX4505" fmla="*/ 346843 w 4562162"/>
                <a:gd name="connsiteY4505" fmla="*/ 2354180 h 2832735"/>
                <a:gd name="connsiteX4506" fmla="*/ 343938 w 4562162"/>
                <a:gd name="connsiteY4506" fmla="*/ 2356056 h 2832735"/>
                <a:gd name="connsiteX4507" fmla="*/ 342785 w 4562162"/>
                <a:gd name="connsiteY4507" fmla="*/ 2358714 h 2832735"/>
                <a:gd name="connsiteX4508" fmla="*/ 338090 w 4562162"/>
                <a:gd name="connsiteY4508" fmla="*/ 2362371 h 2832735"/>
                <a:gd name="connsiteX4509" fmla="*/ 335185 w 4562162"/>
                <a:gd name="connsiteY4509" fmla="*/ 2364019 h 2832735"/>
                <a:gd name="connsiteX4510" fmla="*/ 332870 w 4562162"/>
                <a:gd name="connsiteY4510" fmla="*/ 2364095 h 2832735"/>
                <a:gd name="connsiteX4511" fmla="*/ 327374 w 4562162"/>
                <a:gd name="connsiteY4511" fmla="*/ 2363353 h 2832735"/>
                <a:gd name="connsiteX4512" fmla="*/ 325441 w 4562162"/>
                <a:gd name="connsiteY4512" fmla="*/ 2361552 h 2832735"/>
                <a:gd name="connsiteX4513" fmla="*/ 324641 w 4562162"/>
                <a:gd name="connsiteY4513" fmla="*/ 2359895 h 2832735"/>
                <a:gd name="connsiteX4514" fmla="*/ 322526 w 4562162"/>
                <a:gd name="connsiteY4514" fmla="*/ 2359152 h 2832735"/>
                <a:gd name="connsiteX4515" fmla="*/ 319716 w 4562162"/>
                <a:gd name="connsiteY4515" fmla="*/ 2359086 h 2832735"/>
                <a:gd name="connsiteX4516" fmla="*/ 315839 w 4562162"/>
                <a:gd name="connsiteY4516" fmla="*/ 2359371 h 2832735"/>
                <a:gd name="connsiteX4517" fmla="*/ 315049 w 4562162"/>
                <a:gd name="connsiteY4517" fmla="*/ 2359866 h 2832735"/>
                <a:gd name="connsiteX4518" fmla="*/ 314410 w 4562162"/>
                <a:gd name="connsiteY4518" fmla="*/ 2361905 h 2832735"/>
                <a:gd name="connsiteX4519" fmla="*/ 312763 w 4562162"/>
                <a:gd name="connsiteY4519" fmla="*/ 2365372 h 2832735"/>
                <a:gd name="connsiteX4520" fmla="*/ 311582 w 4562162"/>
                <a:gd name="connsiteY4520" fmla="*/ 2367334 h 2832735"/>
                <a:gd name="connsiteX4521" fmla="*/ 312563 w 4562162"/>
                <a:gd name="connsiteY4521" fmla="*/ 2368525 h 2832735"/>
                <a:gd name="connsiteX4522" fmla="*/ 314106 w 4562162"/>
                <a:gd name="connsiteY4522" fmla="*/ 2371020 h 2832735"/>
                <a:gd name="connsiteX4523" fmla="*/ 316506 w 4562162"/>
                <a:gd name="connsiteY4523" fmla="*/ 2374192 h 2832735"/>
                <a:gd name="connsiteX4524" fmla="*/ 318973 w 4562162"/>
                <a:gd name="connsiteY4524" fmla="*/ 2377002 h 2832735"/>
                <a:gd name="connsiteX4525" fmla="*/ 319764 w 4562162"/>
                <a:gd name="connsiteY4525" fmla="*/ 2378716 h 2832735"/>
                <a:gd name="connsiteX4526" fmla="*/ 319735 w 4562162"/>
                <a:gd name="connsiteY4526" fmla="*/ 2379936 h 2832735"/>
                <a:gd name="connsiteX4527" fmla="*/ 318554 w 4562162"/>
                <a:gd name="connsiteY4527" fmla="*/ 2381374 h 2832735"/>
                <a:gd name="connsiteX4528" fmla="*/ 318735 w 4562162"/>
                <a:gd name="connsiteY4528" fmla="*/ 2384270 h 2832735"/>
                <a:gd name="connsiteX4529" fmla="*/ 321135 w 4562162"/>
                <a:gd name="connsiteY4529" fmla="*/ 2388070 h 2832735"/>
                <a:gd name="connsiteX4530" fmla="*/ 320326 w 4562162"/>
                <a:gd name="connsiteY4530" fmla="*/ 2388670 h 2832735"/>
                <a:gd name="connsiteX4531" fmla="*/ 320087 w 4562162"/>
                <a:gd name="connsiteY4531" fmla="*/ 2393328 h 2832735"/>
                <a:gd name="connsiteX4532" fmla="*/ 320107 w 4562162"/>
                <a:gd name="connsiteY4532" fmla="*/ 2398290 h 2832735"/>
                <a:gd name="connsiteX4533" fmla="*/ 320754 w 4562162"/>
                <a:gd name="connsiteY4533" fmla="*/ 2399490 h 2832735"/>
                <a:gd name="connsiteX4534" fmla="*/ 322050 w 4562162"/>
                <a:gd name="connsiteY4534" fmla="*/ 2400481 h 2832735"/>
                <a:gd name="connsiteX4535" fmla="*/ 323136 w 4562162"/>
                <a:gd name="connsiteY4535" fmla="*/ 2402291 h 2832735"/>
                <a:gd name="connsiteX4536" fmla="*/ 324955 w 4562162"/>
                <a:gd name="connsiteY4536" fmla="*/ 2406415 h 2832735"/>
                <a:gd name="connsiteX4537" fmla="*/ 325078 w 4562162"/>
                <a:gd name="connsiteY4537" fmla="*/ 2407491 h 2832735"/>
                <a:gd name="connsiteX4538" fmla="*/ 325593 w 4562162"/>
                <a:gd name="connsiteY4538" fmla="*/ 2407568 h 2832735"/>
                <a:gd name="connsiteX4539" fmla="*/ 328089 w 4562162"/>
                <a:gd name="connsiteY4539" fmla="*/ 2408806 h 2832735"/>
                <a:gd name="connsiteX4540" fmla="*/ 330708 w 4562162"/>
                <a:gd name="connsiteY4540" fmla="*/ 2409854 h 2832735"/>
                <a:gd name="connsiteX4541" fmla="*/ 332518 w 4562162"/>
                <a:gd name="connsiteY4541" fmla="*/ 2409920 h 2832735"/>
                <a:gd name="connsiteX4542" fmla="*/ 334670 w 4562162"/>
                <a:gd name="connsiteY4542" fmla="*/ 2409682 h 2832735"/>
                <a:gd name="connsiteX4543" fmla="*/ 337204 w 4562162"/>
                <a:gd name="connsiteY4543" fmla="*/ 2408282 h 2832735"/>
                <a:gd name="connsiteX4544" fmla="*/ 338966 w 4562162"/>
                <a:gd name="connsiteY4544" fmla="*/ 2406929 h 2832735"/>
                <a:gd name="connsiteX4545" fmla="*/ 341109 w 4562162"/>
                <a:gd name="connsiteY4545" fmla="*/ 2400053 h 2832735"/>
                <a:gd name="connsiteX4546" fmla="*/ 341871 w 4562162"/>
                <a:gd name="connsiteY4546" fmla="*/ 2399062 h 2832735"/>
                <a:gd name="connsiteX4547" fmla="*/ 343052 w 4562162"/>
                <a:gd name="connsiteY4547" fmla="*/ 2398519 h 2832735"/>
                <a:gd name="connsiteX4548" fmla="*/ 344986 w 4562162"/>
                <a:gd name="connsiteY4548" fmla="*/ 2398462 h 2832735"/>
                <a:gd name="connsiteX4549" fmla="*/ 348662 w 4562162"/>
                <a:gd name="connsiteY4549" fmla="*/ 2399748 h 2832735"/>
                <a:gd name="connsiteX4550" fmla="*/ 352968 w 4562162"/>
                <a:gd name="connsiteY4550" fmla="*/ 2400900 h 2832735"/>
                <a:gd name="connsiteX4551" fmla="*/ 355463 w 4562162"/>
                <a:gd name="connsiteY4551" fmla="*/ 2400738 h 2832735"/>
                <a:gd name="connsiteX4552" fmla="*/ 362112 w 4562162"/>
                <a:gd name="connsiteY4552" fmla="*/ 2397071 h 2832735"/>
                <a:gd name="connsiteX4553" fmla="*/ 365817 w 4562162"/>
                <a:gd name="connsiteY4553" fmla="*/ 2396500 h 2832735"/>
                <a:gd name="connsiteX4554" fmla="*/ 370218 w 4562162"/>
                <a:gd name="connsiteY4554" fmla="*/ 2397357 h 2832735"/>
                <a:gd name="connsiteX4555" fmla="*/ 374542 w 4562162"/>
                <a:gd name="connsiteY4555" fmla="*/ 2397404 h 2832735"/>
                <a:gd name="connsiteX4556" fmla="*/ 377800 w 4562162"/>
                <a:gd name="connsiteY4556" fmla="*/ 2396871 h 2832735"/>
                <a:gd name="connsiteX4557" fmla="*/ 380038 w 4562162"/>
                <a:gd name="connsiteY4557" fmla="*/ 2398138 h 2832735"/>
                <a:gd name="connsiteX4558" fmla="*/ 382800 w 4562162"/>
                <a:gd name="connsiteY4558" fmla="*/ 2400938 h 2832735"/>
                <a:gd name="connsiteX4559" fmla="*/ 385296 w 4562162"/>
                <a:gd name="connsiteY4559" fmla="*/ 2405091 h 2832735"/>
                <a:gd name="connsiteX4560" fmla="*/ 387905 w 4562162"/>
                <a:gd name="connsiteY4560" fmla="*/ 2412740 h 2832735"/>
                <a:gd name="connsiteX4561" fmla="*/ 395516 w 4562162"/>
                <a:gd name="connsiteY4561" fmla="*/ 2421341 h 2832735"/>
                <a:gd name="connsiteX4562" fmla="*/ 395640 w 4562162"/>
                <a:gd name="connsiteY4562" fmla="*/ 2423017 h 2832735"/>
                <a:gd name="connsiteX4563" fmla="*/ 395021 w 4562162"/>
                <a:gd name="connsiteY4563" fmla="*/ 2424094 h 2832735"/>
                <a:gd name="connsiteX4564" fmla="*/ 391277 w 4562162"/>
                <a:gd name="connsiteY4564" fmla="*/ 2425132 h 2832735"/>
                <a:gd name="connsiteX4565" fmla="*/ 388115 w 4562162"/>
                <a:gd name="connsiteY4565" fmla="*/ 2425694 h 2832735"/>
                <a:gd name="connsiteX4566" fmla="*/ 387962 w 4562162"/>
                <a:gd name="connsiteY4566" fmla="*/ 2427161 h 2832735"/>
                <a:gd name="connsiteX4567" fmla="*/ 388801 w 4562162"/>
                <a:gd name="connsiteY4567" fmla="*/ 2428751 h 2832735"/>
                <a:gd name="connsiteX4568" fmla="*/ 390249 w 4562162"/>
                <a:gd name="connsiteY4568" fmla="*/ 2431075 h 2832735"/>
                <a:gd name="connsiteX4569" fmla="*/ 390467 w 4562162"/>
                <a:gd name="connsiteY4569" fmla="*/ 2434066 h 2832735"/>
                <a:gd name="connsiteX4570" fmla="*/ 390391 w 4562162"/>
                <a:gd name="connsiteY4570" fmla="*/ 2436809 h 2832735"/>
                <a:gd name="connsiteX4571" fmla="*/ 391010 w 4562162"/>
                <a:gd name="connsiteY4571" fmla="*/ 2439229 h 2832735"/>
                <a:gd name="connsiteX4572" fmla="*/ 392220 w 4562162"/>
                <a:gd name="connsiteY4572" fmla="*/ 2440219 h 2832735"/>
                <a:gd name="connsiteX4573" fmla="*/ 392373 w 4562162"/>
                <a:gd name="connsiteY4573" fmla="*/ 2441429 h 2832735"/>
                <a:gd name="connsiteX4574" fmla="*/ 390982 w 4562162"/>
                <a:gd name="connsiteY4574" fmla="*/ 2442915 h 2832735"/>
                <a:gd name="connsiteX4575" fmla="*/ 390591 w 4562162"/>
                <a:gd name="connsiteY4575" fmla="*/ 2443829 h 2832735"/>
                <a:gd name="connsiteX4576" fmla="*/ 391134 w 4562162"/>
                <a:gd name="connsiteY4576" fmla="*/ 2444325 h 2832735"/>
                <a:gd name="connsiteX4577" fmla="*/ 398002 w 4562162"/>
                <a:gd name="connsiteY4577" fmla="*/ 2444610 h 2832735"/>
                <a:gd name="connsiteX4578" fmla="*/ 401364 w 4562162"/>
                <a:gd name="connsiteY4578" fmla="*/ 2446049 h 2832735"/>
                <a:gd name="connsiteX4579" fmla="*/ 403917 w 4562162"/>
                <a:gd name="connsiteY4579" fmla="*/ 2447363 h 2832735"/>
                <a:gd name="connsiteX4580" fmla="*/ 405203 w 4562162"/>
                <a:gd name="connsiteY4580" fmla="*/ 2447487 h 2832735"/>
                <a:gd name="connsiteX4581" fmla="*/ 408098 w 4562162"/>
                <a:gd name="connsiteY4581" fmla="*/ 2446649 h 2832735"/>
                <a:gd name="connsiteX4582" fmla="*/ 411356 w 4562162"/>
                <a:gd name="connsiteY4582" fmla="*/ 2446115 h 2832735"/>
                <a:gd name="connsiteX4583" fmla="*/ 413328 w 4562162"/>
                <a:gd name="connsiteY4583" fmla="*/ 2446039 h 2832735"/>
                <a:gd name="connsiteX4584" fmla="*/ 414090 w 4562162"/>
                <a:gd name="connsiteY4584" fmla="*/ 2447011 h 2832735"/>
                <a:gd name="connsiteX4585" fmla="*/ 414699 w 4562162"/>
                <a:gd name="connsiteY4585" fmla="*/ 2449554 h 2832735"/>
                <a:gd name="connsiteX4586" fmla="*/ 415842 w 4562162"/>
                <a:gd name="connsiteY4586" fmla="*/ 2452097 h 2832735"/>
                <a:gd name="connsiteX4587" fmla="*/ 416909 w 4562162"/>
                <a:gd name="connsiteY4587" fmla="*/ 2452821 h 2832735"/>
                <a:gd name="connsiteX4588" fmla="*/ 418814 w 4562162"/>
                <a:gd name="connsiteY4588" fmla="*/ 2452697 h 2832735"/>
                <a:gd name="connsiteX4589" fmla="*/ 419957 w 4562162"/>
                <a:gd name="connsiteY4589" fmla="*/ 2452821 h 2832735"/>
                <a:gd name="connsiteX4590" fmla="*/ 420567 w 4562162"/>
                <a:gd name="connsiteY4590" fmla="*/ 2453783 h 2832735"/>
                <a:gd name="connsiteX4591" fmla="*/ 419881 w 4562162"/>
                <a:gd name="connsiteY4591" fmla="*/ 2455231 h 2832735"/>
                <a:gd name="connsiteX4592" fmla="*/ 420033 w 4562162"/>
                <a:gd name="connsiteY4592" fmla="*/ 2456802 h 2832735"/>
                <a:gd name="connsiteX4593" fmla="*/ 420871 w 4562162"/>
                <a:gd name="connsiteY4593" fmla="*/ 2458727 h 2832735"/>
                <a:gd name="connsiteX4594" fmla="*/ 421862 w 4562162"/>
                <a:gd name="connsiteY4594" fmla="*/ 2463175 h 2832735"/>
                <a:gd name="connsiteX4595" fmla="*/ 422777 w 4562162"/>
                <a:gd name="connsiteY4595" fmla="*/ 2464499 h 2832735"/>
                <a:gd name="connsiteX4596" fmla="*/ 423386 w 4562162"/>
                <a:gd name="connsiteY4596" fmla="*/ 2466175 h 2832735"/>
                <a:gd name="connsiteX4597" fmla="*/ 423386 w 4562162"/>
                <a:gd name="connsiteY4597" fmla="*/ 2468099 h 2832735"/>
                <a:gd name="connsiteX4598" fmla="*/ 422624 w 4562162"/>
                <a:gd name="connsiteY4598" fmla="*/ 2469775 h 2832735"/>
                <a:gd name="connsiteX4599" fmla="*/ 422091 w 4562162"/>
                <a:gd name="connsiteY4599" fmla="*/ 2471090 h 2832735"/>
                <a:gd name="connsiteX4600" fmla="*/ 422624 w 4562162"/>
                <a:gd name="connsiteY4600" fmla="*/ 2474081 h 2832735"/>
                <a:gd name="connsiteX4601" fmla="*/ 424682 w 4562162"/>
                <a:gd name="connsiteY4601" fmla="*/ 2477424 h 2832735"/>
                <a:gd name="connsiteX4602" fmla="*/ 426205 w 4562162"/>
                <a:gd name="connsiteY4602" fmla="*/ 2478253 h 2832735"/>
                <a:gd name="connsiteX4603" fmla="*/ 427425 w 4562162"/>
                <a:gd name="connsiteY4603" fmla="*/ 2481234 h 2832735"/>
                <a:gd name="connsiteX4604" fmla="*/ 429634 w 4562162"/>
                <a:gd name="connsiteY4604" fmla="*/ 2482187 h 2832735"/>
                <a:gd name="connsiteX4605" fmla="*/ 432911 w 4562162"/>
                <a:gd name="connsiteY4605" fmla="*/ 2479681 h 2832735"/>
                <a:gd name="connsiteX4606" fmla="*/ 435426 w 4562162"/>
                <a:gd name="connsiteY4606" fmla="*/ 2478367 h 2832735"/>
                <a:gd name="connsiteX4607" fmla="*/ 438569 w 4562162"/>
                <a:gd name="connsiteY4607" fmla="*/ 2479100 h 2832735"/>
                <a:gd name="connsiteX4608" fmla="*/ 441474 w 4562162"/>
                <a:gd name="connsiteY4608" fmla="*/ 2479567 h 2832735"/>
                <a:gd name="connsiteX4609" fmla="*/ 443426 w 4562162"/>
                <a:gd name="connsiteY4609" fmla="*/ 2481272 h 2832735"/>
                <a:gd name="connsiteX4610" fmla="*/ 444865 w 4562162"/>
                <a:gd name="connsiteY4610" fmla="*/ 2483615 h 2832735"/>
                <a:gd name="connsiteX4611" fmla="*/ 446541 w 4562162"/>
                <a:gd name="connsiteY4611" fmla="*/ 2484920 h 2832735"/>
                <a:gd name="connsiteX4612" fmla="*/ 448218 w 4562162"/>
                <a:gd name="connsiteY4612" fmla="*/ 2484234 h 2832735"/>
                <a:gd name="connsiteX4613" fmla="*/ 451714 w 4562162"/>
                <a:gd name="connsiteY4613" fmla="*/ 2484920 h 2832735"/>
                <a:gd name="connsiteX4614" fmla="*/ 453314 w 4562162"/>
                <a:gd name="connsiteY4614" fmla="*/ 2486816 h 2832735"/>
                <a:gd name="connsiteX4615" fmla="*/ 454914 w 4562162"/>
                <a:gd name="connsiteY4615" fmla="*/ 2487882 h 2832735"/>
                <a:gd name="connsiteX4616" fmla="*/ 456972 w 4562162"/>
                <a:gd name="connsiteY4616" fmla="*/ 2486339 h 2832735"/>
                <a:gd name="connsiteX4617" fmla="*/ 458648 w 4562162"/>
                <a:gd name="connsiteY4617" fmla="*/ 2484434 h 2832735"/>
                <a:gd name="connsiteX4618" fmla="*/ 464782 w 4562162"/>
                <a:gd name="connsiteY4618" fmla="*/ 2482444 h 2832735"/>
                <a:gd name="connsiteX4619" fmla="*/ 468592 w 4562162"/>
                <a:gd name="connsiteY4619" fmla="*/ 2481948 h 2832735"/>
                <a:gd name="connsiteX4620" fmla="*/ 469659 w 4562162"/>
                <a:gd name="connsiteY4620" fmla="*/ 2481558 h 2832735"/>
                <a:gd name="connsiteX4621" fmla="*/ 471897 w 4562162"/>
                <a:gd name="connsiteY4621" fmla="*/ 2480129 h 2832735"/>
                <a:gd name="connsiteX4622" fmla="*/ 474259 w 4562162"/>
                <a:gd name="connsiteY4622" fmla="*/ 2479177 h 2832735"/>
                <a:gd name="connsiteX4623" fmla="*/ 476383 w 4562162"/>
                <a:gd name="connsiteY4623" fmla="*/ 2479434 h 2832735"/>
                <a:gd name="connsiteX4624" fmla="*/ 478479 w 4562162"/>
                <a:gd name="connsiteY4624" fmla="*/ 2482396 h 2832735"/>
                <a:gd name="connsiteX4625" fmla="*/ 480650 w 4562162"/>
                <a:gd name="connsiteY4625" fmla="*/ 2484434 h 2832735"/>
                <a:gd name="connsiteX4626" fmla="*/ 481260 w 4562162"/>
                <a:gd name="connsiteY4626" fmla="*/ 2487644 h 2832735"/>
                <a:gd name="connsiteX4627" fmla="*/ 483908 w 4562162"/>
                <a:gd name="connsiteY4627" fmla="*/ 2492045 h 2832735"/>
                <a:gd name="connsiteX4628" fmla="*/ 490490 w 4562162"/>
                <a:gd name="connsiteY4628" fmla="*/ 2498055 h 2832735"/>
                <a:gd name="connsiteX4629" fmla="*/ 493071 w 4562162"/>
                <a:gd name="connsiteY4629" fmla="*/ 2499884 h 2832735"/>
                <a:gd name="connsiteX4630" fmla="*/ 494824 w 4562162"/>
                <a:gd name="connsiteY4630" fmla="*/ 2499560 h 2832735"/>
                <a:gd name="connsiteX4631" fmla="*/ 495738 w 4562162"/>
                <a:gd name="connsiteY4631" fmla="*/ 2499084 h 2832735"/>
                <a:gd name="connsiteX4632" fmla="*/ 496167 w 4562162"/>
                <a:gd name="connsiteY4632" fmla="*/ 2498455 h 2832735"/>
                <a:gd name="connsiteX4633" fmla="*/ 496567 w 4562162"/>
                <a:gd name="connsiteY4633" fmla="*/ 2495512 h 2832735"/>
                <a:gd name="connsiteX4634" fmla="*/ 497395 w 4562162"/>
                <a:gd name="connsiteY4634" fmla="*/ 2494426 h 2832735"/>
                <a:gd name="connsiteX4635" fmla="*/ 498729 w 4562162"/>
                <a:gd name="connsiteY4635" fmla="*/ 2494398 h 2832735"/>
                <a:gd name="connsiteX4636" fmla="*/ 503882 w 4562162"/>
                <a:gd name="connsiteY4636" fmla="*/ 2498055 h 2832735"/>
                <a:gd name="connsiteX4637" fmla="*/ 506577 w 4562162"/>
                <a:gd name="connsiteY4637" fmla="*/ 2498455 h 2832735"/>
                <a:gd name="connsiteX4638" fmla="*/ 509140 w 4562162"/>
                <a:gd name="connsiteY4638" fmla="*/ 2498522 h 2832735"/>
                <a:gd name="connsiteX4639" fmla="*/ 512588 w 4562162"/>
                <a:gd name="connsiteY4639" fmla="*/ 2501360 h 2832735"/>
                <a:gd name="connsiteX4640" fmla="*/ 516369 w 4562162"/>
                <a:gd name="connsiteY4640" fmla="*/ 2503827 h 2832735"/>
                <a:gd name="connsiteX4641" fmla="*/ 519293 w 4562162"/>
                <a:gd name="connsiteY4641" fmla="*/ 2504085 h 2832735"/>
                <a:gd name="connsiteX4642" fmla="*/ 521627 w 4562162"/>
                <a:gd name="connsiteY4642" fmla="*/ 2503113 h 2832735"/>
                <a:gd name="connsiteX4643" fmla="*/ 523227 w 4562162"/>
                <a:gd name="connsiteY4643" fmla="*/ 2502522 h 2832735"/>
                <a:gd name="connsiteX4644" fmla="*/ 524218 w 4562162"/>
                <a:gd name="connsiteY4644" fmla="*/ 2503465 h 2832735"/>
                <a:gd name="connsiteX4645" fmla="*/ 525132 w 4562162"/>
                <a:gd name="connsiteY4645" fmla="*/ 2505589 h 2832735"/>
                <a:gd name="connsiteX4646" fmla="*/ 526656 w 4562162"/>
                <a:gd name="connsiteY4646" fmla="*/ 2507237 h 2832735"/>
                <a:gd name="connsiteX4647" fmla="*/ 528409 w 4562162"/>
                <a:gd name="connsiteY4647" fmla="*/ 2507704 h 2832735"/>
                <a:gd name="connsiteX4648" fmla="*/ 530933 w 4562162"/>
                <a:gd name="connsiteY4648" fmla="*/ 2507809 h 2832735"/>
                <a:gd name="connsiteX4649" fmla="*/ 535314 w 4562162"/>
                <a:gd name="connsiteY4649" fmla="*/ 2510990 h 2832735"/>
                <a:gd name="connsiteX4650" fmla="*/ 539429 w 4562162"/>
                <a:gd name="connsiteY4650" fmla="*/ 2514229 h 2832735"/>
                <a:gd name="connsiteX4651" fmla="*/ 542001 w 4562162"/>
                <a:gd name="connsiteY4651" fmla="*/ 2514410 h 2832735"/>
                <a:gd name="connsiteX4652" fmla="*/ 544182 w 4562162"/>
                <a:gd name="connsiteY4652" fmla="*/ 2513457 h 2832735"/>
                <a:gd name="connsiteX4653" fmla="*/ 546106 w 4562162"/>
                <a:gd name="connsiteY4653" fmla="*/ 2513210 h 2832735"/>
                <a:gd name="connsiteX4654" fmla="*/ 547449 w 4562162"/>
                <a:gd name="connsiteY4654" fmla="*/ 2514029 h 2832735"/>
                <a:gd name="connsiteX4655" fmla="*/ 547830 w 4562162"/>
                <a:gd name="connsiteY4655" fmla="*/ 2515429 h 2832735"/>
                <a:gd name="connsiteX4656" fmla="*/ 546840 w 4562162"/>
                <a:gd name="connsiteY4656" fmla="*/ 2517305 h 2832735"/>
                <a:gd name="connsiteX4657" fmla="*/ 546840 w 4562162"/>
                <a:gd name="connsiteY4657" fmla="*/ 2519991 h 2832735"/>
                <a:gd name="connsiteX4658" fmla="*/ 548668 w 4562162"/>
                <a:gd name="connsiteY4658" fmla="*/ 2522563 h 2832735"/>
                <a:gd name="connsiteX4659" fmla="*/ 548726 w 4562162"/>
                <a:gd name="connsiteY4659" fmla="*/ 2525087 h 2832735"/>
                <a:gd name="connsiteX4660" fmla="*/ 548201 w 4562162"/>
                <a:gd name="connsiteY4660" fmla="*/ 2527364 h 2832735"/>
                <a:gd name="connsiteX4661" fmla="*/ 547164 w 4562162"/>
                <a:gd name="connsiteY4661" fmla="*/ 2529459 h 2832735"/>
                <a:gd name="connsiteX4662" fmla="*/ 544659 w 4562162"/>
                <a:gd name="connsiteY4662" fmla="*/ 2532336 h 2832735"/>
                <a:gd name="connsiteX4663" fmla="*/ 542344 w 4562162"/>
                <a:gd name="connsiteY4663" fmla="*/ 2535012 h 2832735"/>
                <a:gd name="connsiteX4664" fmla="*/ 538867 w 4562162"/>
                <a:gd name="connsiteY4664" fmla="*/ 2536127 h 2832735"/>
                <a:gd name="connsiteX4665" fmla="*/ 536914 w 4562162"/>
                <a:gd name="connsiteY4665" fmla="*/ 2537298 h 2832735"/>
                <a:gd name="connsiteX4666" fmla="*/ 537429 w 4562162"/>
                <a:gd name="connsiteY4666" fmla="*/ 2539260 h 2832735"/>
                <a:gd name="connsiteX4667" fmla="*/ 538706 w 4562162"/>
                <a:gd name="connsiteY4667" fmla="*/ 2541089 h 2832735"/>
                <a:gd name="connsiteX4668" fmla="*/ 541658 w 4562162"/>
                <a:gd name="connsiteY4668" fmla="*/ 2542565 h 2832735"/>
                <a:gd name="connsiteX4669" fmla="*/ 545011 w 4562162"/>
                <a:gd name="connsiteY4669" fmla="*/ 2543642 h 2832735"/>
                <a:gd name="connsiteX4670" fmla="*/ 545402 w 4562162"/>
                <a:gd name="connsiteY4670" fmla="*/ 2544832 h 2832735"/>
                <a:gd name="connsiteX4671" fmla="*/ 544887 w 4562162"/>
                <a:gd name="connsiteY4671" fmla="*/ 2545433 h 2832735"/>
                <a:gd name="connsiteX4672" fmla="*/ 542734 w 4562162"/>
                <a:gd name="connsiteY4672" fmla="*/ 2545985 h 2832735"/>
                <a:gd name="connsiteX4673" fmla="*/ 539762 w 4562162"/>
                <a:gd name="connsiteY4673" fmla="*/ 2545423 h 2832735"/>
                <a:gd name="connsiteX4674" fmla="*/ 538772 w 4562162"/>
                <a:gd name="connsiteY4674" fmla="*/ 2546461 h 2832735"/>
                <a:gd name="connsiteX4675" fmla="*/ 537400 w 4562162"/>
                <a:gd name="connsiteY4675" fmla="*/ 2548185 h 2832735"/>
                <a:gd name="connsiteX4676" fmla="*/ 536486 w 4562162"/>
                <a:gd name="connsiteY4676" fmla="*/ 2551290 h 2832735"/>
                <a:gd name="connsiteX4677" fmla="*/ 535800 w 4562162"/>
                <a:gd name="connsiteY4677" fmla="*/ 2554167 h 2832735"/>
                <a:gd name="connsiteX4678" fmla="*/ 539029 w 4562162"/>
                <a:gd name="connsiteY4678" fmla="*/ 2554948 h 2832735"/>
                <a:gd name="connsiteX4679" fmla="*/ 540905 w 4562162"/>
                <a:gd name="connsiteY4679" fmla="*/ 2556120 h 2832735"/>
                <a:gd name="connsiteX4680" fmla="*/ 541496 w 4562162"/>
                <a:gd name="connsiteY4680" fmla="*/ 2558472 h 2832735"/>
                <a:gd name="connsiteX4681" fmla="*/ 542163 w 4562162"/>
                <a:gd name="connsiteY4681" fmla="*/ 2561092 h 2832735"/>
                <a:gd name="connsiteX4682" fmla="*/ 542363 w 4562162"/>
                <a:gd name="connsiteY4682" fmla="*/ 2563444 h 2832735"/>
                <a:gd name="connsiteX4683" fmla="*/ 541296 w 4562162"/>
                <a:gd name="connsiteY4683" fmla="*/ 2564587 h 2832735"/>
                <a:gd name="connsiteX4684" fmla="*/ 541229 w 4562162"/>
                <a:gd name="connsiteY4684" fmla="*/ 2565759 h 2832735"/>
                <a:gd name="connsiteX4685" fmla="*/ 541734 w 4562162"/>
                <a:gd name="connsiteY4685" fmla="*/ 2566340 h 2832735"/>
                <a:gd name="connsiteX4686" fmla="*/ 543125 w 4562162"/>
                <a:gd name="connsiteY4686" fmla="*/ 2566597 h 2832735"/>
                <a:gd name="connsiteX4687" fmla="*/ 544182 w 4562162"/>
                <a:gd name="connsiteY4687" fmla="*/ 2567121 h 2832735"/>
                <a:gd name="connsiteX4688" fmla="*/ 544268 w 4562162"/>
                <a:gd name="connsiteY4688" fmla="*/ 2568359 h 2832735"/>
                <a:gd name="connsiteX4689" fmla="*/ 542239 w 4562162"/>
                <a:gd name="connsiteY4689" fmla="*/ 2571140 h 2832735"/>
                <a:gd name="connsiteX4690" fmla="*/ 540344 w 4562162"/>
                <a:gd name="connsiteY4690" fmla="*/ 2576455 h 2832735"/>
                <a:gd name="connsiteX4691" fmla="*/ 539325 w 4562162"/>
                <a:gd name="connsiteY4691" fmla="*/ 2579275 h 2832735"/>
                <a:gd name="connsiteX4692" fmla="*/ 539401 w 4562162"/>
                <a:gd name="connsiteY4692" fmla="*/ 2582332 h 2832735"/>
                <a:gd name="connsiteX4693" fmla="*/ 538258 w 4562162"/>
                <a:gd name="connsiteY4693" fmla="*/ 2584028 h 2832735"/>
                <a:gd name="connsiteX4694" fmla="*/ 536114 w 4562162"/>
                <a:gd name="connsiteY4694" fmla="*/ 2584114 h 2832735"/>
                <a:gd name="connsiteX4695" fmla="*/ 528971 w 4562162"/>
                <a:gd name="connsiteY4695" fmla="*/ 2584409 h 2832735"/>
                <a:gd name="connsiteX4696" fmla="*/ 522751 w 4562162"/>
                <a:gd name="connsiteY4696" fmla="*/ 2584256 h 2832735"/>
                <a:gd name="connsiteX4697" fmla="*/ 520065 w 4562162"/>
                <a:gd name="connsiteY4697" fmla="*/ 2583818 h 2832735"/>
                <a:gd name="connsiteX4698" fmla="*/ 515855 w 4562162"/>
                <a:gd name="connsiteY4698" fmla="*/ 2583552 h 2832735"/>
                <a:gd name="connsiteX4699" fmla="*/ 513769 w 4562162"/>
                <a:gd name="connsiteY4699" fmla="*/ 2584276 h 2832735"/>
                <a:gd name="connsiteX4700" fmla="*/ 511007 w 4562162"/>
                <a:gd name="connsiteY4700" fmla="*/ 2589152 h 2832735"/>
                <a:gd name="connsiteX4701" fmla="*/ 508911 w 4562162"/>
                <a:gd name="connsiteY4701" fmla="*/ 2591057 h 2832735"/>
                <a:gd name="connsiteX4702" fmla="*/ 505453 w 4562162"/>
                <a:gd name="connsiteY4702" fmla="*/ 2592781 h 2832735"/>
                <a:gd name="connsiteX4703" fmla="*/ 501653 w 4562162"/>
                <a:gd name="connsiteY4703" fmla="*/ 2593277 h 2832735"/>
                <a:gd name="connsiteX4704" fmla="*/ 499472 w 4562162"/>
                <a:gd name="connsiteY4704" fmla="*/ 2595277 h 2832735"/>
                <a:gd name="connsiteX4705" fmla="*/ 498700 w 4562162"/>
                <a:gd name="connsiteY4705" fmla="*/ 2598420 h 2832735"/>
                <a:gd name="connsiteX4706" fmla="*/ 498643 w 4562162"/>
                <a:gd name="connsiteY4706" fmla="*/ 2601201 h 2832735"/>
                <a:gd name="connsiteX4707" fmla="*/ 498291 w 4562162"/>
                <a:gd name="connsiteY4707" fmla="*/ 2602592 h 2832735"/>
                <a:gd name="connsiteX4708" fmla="*/ 497471 w 4562162"/>
                <a:gd name="connsiteY4708" fmla="*/ 2603811 h 2832735"/>
                <a:gd name="connsiteX4709" fmla="*/ 497176 w 4562162"/>
                <a:gd name="connsiteY4709" fmla="*/ 2604678 h 2832735"/>
                <a:gd name="connsiteX4710" fmla="*/ 497357 w 4562162"/>
                <a:gd name="connsiteY4710" fmla="*/ 2605630 h 2832735"/>
                <a:gd name="connsiteX4711" fmla="*/ 498243 w 4562162"/>
                <a:gd name="connsiteY4711" fmla="*/ 2605973 h 2832735"/>
                <a:gd name="connsiteX4712" fmla="*/ 499300 w 4562162"/>
                <a:gd name="connsiteY4712" fmla="*/ 2606411 h 2832735"/>
                <a:gd name="connsiteX4713" fmla="*/ 499300 w 4562162"/>
                <a:gd name="connsiteY4713" fmla="*/ 2607097 h 2832735"/>
                <a:gd name="connsiteX4714" fmla="*/ 498890 w 4562162"/>
                <a:gd name="connsiteY4714" fmla="*/ 2607964 h 2832735"/>
                <a:gd name="connsiteX4715" fmla="*/ 497710 w 4562162"/>
                <a:gd name="connsiteY4715" fmla="*/ 2608917 h 2832735"/>
                <a:gd name="connsiteX4716" fmla="*/ 497176 w 4562162"/>
                <a:gd name="connsiteY4716" fmla="*/ 2610384 h 2832735"/>
                <a:gd name="connsiteX4717" fmla="*/ 497300 w 4562162"/>
                <a:gd name="connsiteY4717" fmla="*/ 2611946 h 2832735"/>
                <a:gd name="connsiteX4718" fmla="*/ 497529 w 4562162"/>
                <a:gd name="connsiteY4718" fmla="*/ 2613670 h 2832735"/>
                <a:gd name="connsiteX4719" fmla="*/ 504758 w 4562162"/>
                <a:gd name="connsiteY4719" fmla="*/ 2610374 h 2832735"/>
                <a:gd name="connsiteX4720" fmla="*/ 507225 w 4562162"/>
                <a:gd name="connsiteY4720" fmla="*/ 2607879 h 2832735"/>
                <a:gd name="connsiteX4721" fmla="*/ 512169 w 4562162"/>
                <a:gd name="connsiteY4721" fmla="*/ 2607002 h 2832735"/>
                <a:gd name="connsiteX4722" fmla="*/ 511473 w 4562162"/>
                <a:gd name="connsiteY4722" fmla="*/ 2608012 h 2832735"/>
                <a:gd name="connsiteX4723" fmla="*/ 509025 w 4562162"/>
                <a:gd name="connsiteY4723" fmla="*/ 2608945 h 2832735"/>
                <a:gd name="connsiteX4724" fmla="*/ 506568 w 4562162"/>
                <a:gd name="connsiteY4724" fmla="*/ 2611365 h 2832735"/>
                <a:gd name="connsiteX4725" fmla="*/ 509664 w 4562162"/>
                <a:gd name="connsiteY4725" fmla="*/ 2611612 h 2832735"/>
                <a:gd name="connsiteX4726" fmla="*/ 516617 w 4562162"/>
                <a:gd name="connsiteY4726" fmla="*/ 2610374 h 2832735"/>
                <a:gd name="connsiteX4727" fmla="*/ 519169 w 4562162"/>
                <a:gd name="connsiteY4727" fmla="*/ 2606583 h 2832735"/>
                <a:gd name="connsiteX4728" fmla="*/ 523760 w 4562162"/>
                <a:gd name="connsiteY4728" fmla="*/ 2606716 h 2832735"/>
                <a:gd name="connsiteX4729" fmla="*/ 525066 w 4562162"/>
                <a:gd name="connsiteY4729" fmla="*/ 2609441 h 2832735"/>
                <a:gd name="connsiteX4730" fmla="*/ 526370 w 4562162"/>
                <a:gd name="connsiteY4730" fmla="*/ 2613117 h 2832735"/>
                <a:gd name="connsiteX4731" fmla="*/ 526256 w 4562162"/>
                <a:gd name="connsiteY4731" fmla="*/ 2614479 h 2832735"/>
                <a:gd name="connsiteX4732" fmla="*/ 525761 w 4562162"/>
                <a:gd name="connsiteY4732" fmla="*/ 2615527 h 2832735"/>
                <a:gd name="connsiteX4733" fmla="*/ 521913 w 4562162"/>
                <a:gd name="connsiteY4733" fmla="*/ 2616337 h 2832735"/>
                <a:gd name="connsiteX4734" fmla="*/ 513207 w 4562162"/>
                <a:gd name="connsiteY4734" fmla="*/ 2620918 h 2832735"/>
                <a:gd name="connsiteX4735" fmla="*/ 508654 w 4562162"/>
                <a:gd name="connsiteY4735" fmla="*/ 2622214 h 2832735"/>
                <a:gd name="connsiteX4736" fmla="*/ 503520 w 4562162"/>
                <a:gd name="connsiteY4736" fmla="*/ 2624547 h 2832735"/>
                <a:gd name="connsiteX4737" fmla="*/ 504844 w 4562162"/>
                <a:gd name="connsiteY4737" fmla="*/ 2627690 h 2832735"/>
                <a:gd name="connsiteX4738" fmla="*/ 505187 w 4562162"/>
                <a:gd name="connsiteY4738" fmla="*/ 2630357 h 2832735"/>
                <a:gd name="connsiteX4739" fmla="*/ 500977 w 4562162"/>
                <a:gd name="connsiteY4739" fmla="*/ 2629786 h 2832735"/>
                <a:gd name="connsiteX4740" fmla="*/ 497938 w 4562162"/>
                <a:gd name="connsiteY4740" fmla="*/ 2628900 h 2832735"/>
                <a:gd name="connsiteX4741" fmla="*/ 496052 w 4562162"/>
                <a:gd name="connsiteY4741" fmla="*/ 2629310 h 2832735"/>
                <a:gd name="connsiteX4742" fmla="*/ 490928 w 4562162"/>
                <a:gd name="connsiteY4742" fmla="*/ 2632129 h 2832735"/>
                <a:gd name="connsiteX4743" fmla="*/ 488242 w 4562162"/>
                <a:gd name="connsiteY4743" fmla="*/ 2631520 h 2832735"/>
                <a:gd name="connsiteX4744" fmla="*/ 485547 w 4562162"/>
                <a:gd name="connsiteY4744" fmla="*/ 2631434 h 2832735"/>
                <a:gd name="connsiteX4745" fmla="*/ 486699 w 4562162"/>
                <a:gd name="connsiteY4745" fmla="*/ 2635463 h 2832735"/>
                <a:gd name="connsiteX4746" fmla="*/ 489489 w 4562162"/>
                <a:gd name="connsiteY4746" fmla="*/ 2640320 h 2832735"/>
                <a:gd name="connsiteX4747" fmla="*/ 491194 w 4562162"/>
                <a:gd name="connsiteY4747" fmla="*/ 2641235 h 2832735"/>
                <a:gd name="connsiteX4748" fmla="*/ 493871 w 4562162"/>
                <a:gd name="connsiteY4748" fmla="*/ 2640797 h 2832735"/>
                <a:gd name="connsiteX4749" fmla="*/ 500224 w 4562162"/>
                <a:gd name="connsiteY4749" fmla="*/ 2646674 h 2832735"/>
                <a:gd name="connsiteX4750" fmla="*/ 504958 w 4562162"/>
                <a:gd name="connsiteY4750" fmla="*/ 2652494 h 2832735"/>
                <a:gd name="connsiteX4751" fmla="*/ 502501 w 4562162"/>
                <a:gd name="connsiteY4751" fmla="*/ 2652894 h 2832735"/>
                <a:gd name="connsiteX4752" fmla="*/ 500129 w 4562162"/>
                <a:gd name="connsiteY4752" fmla="*/ 2652303 h 2832735"/>
                <a:gd name="connsiteX4753" fmla="*/ 496700 w 4562162"/>
                <a:gd name="connsiteY4753" fmla="*/ 2652322 h 2832735"/>
                <a:gd name="connsiteX4754" fmla="*/ 495338 w 4562162"/>
                <a:gd name="connsiteY4754" fmla="*/ 2655856 h 2832735"/>
                <a:gd name="connsiteX4755" fmla="*/ 493919 w 4562162"/>
                <a:gd name="connsiteY4755" fmla="*/ 2658466 h 2832735"/>
                <a:gd name="connsiteX4756" fmla="*/ 493662 w 4562162"/>
                <a:gd name="connsiteY4756" fmla="*/ 2657123 h 2832735"/>
                <a:gd name="connsiteX4757" fmla="*/ 493766 w 4562162"/>
                <a:gd name="connsiteY4757" fmla="*/ 2655313 h 2832735"/>
                <a:gd name="connsiteX4758" fmla="*/ 492176 w 4562162"/>
                <a:gd name="connsiteY4758" fmla="*/ 2654141 h 2832735"/>
                <a:gd name="connsiteX4759" fmla="*/ 490004 w 4562162"/>
                <a:gd name="connsiteY4759" fmla="*/ 2655913 h 2832735"/>
                <a:gd name="connsiteX4760" fmla="*/ 487537 w 4562162"/>
                <a:gd name="connsiteY4760" fmla="*/ 2663657 h 2832735"/>
                <a:gd name="connsiteX4761" fmla="*/ 482955 w 4562162"/>
                <a:gd name="connsiteY4761" fmla="*/ 2669210 h 2832735"/>
                <a:gd name="connsiteX4762" fmla="*/ 481432 w 4562162"/>
                <a:gd name="connsiteY4762" fmla="*/ 2672610 h 2832735"/>
                <a:gd name="connsiteX4763" fmla="*/ 481365 w 4562162"/>
                <a:gd name="connsiteY4763" fmla="*/ 2675087 h 2832735"/>
                <a:gd name="connsiteX4764" fmla="*/ 482022 w 4562162"/>
                <a:gd name="connsiteY4764" fmla="*/ 2675592 h 2832735"/>
                <a:gd name="connsiteX4765" fmla="*/ 483022 w 4562162"/>
                <a:gd name="connsiteY4765" fmla="*/ 2675515 h 2832735"/>
                <a:gd name="connsiteX4766" fmla="*/ 483051 w 4562162"/>
                <a:gd name="connsiteY4766" fmla="*/ 2677744 h 2832735"/>
                <a:gd name="connsiteX4767" fmla="*/ 482365 w 4562162"/>
                <a:gd name="connsiteY4767" fmla="*/ 2679735 h 2832735"/>
                <a:gd name="connsiteX4768" fmla="*/ 472125 w 4562162"/>
                <a:gd name="connsiteY4768" fmla="*/ 2682250 h 2832735"/>
                <a:gd name="connsiteX4769" fmla="*/ 470773 w 4562162"/>
                <a:gd name="connsiteY4769" fmla="*/ 2683716 h 2832735"/>
                <a:gd name="connsiteX4770" fmla="*/ 467830 w 4562162"/>
                <a:gd name="connsiteY4770" fmla="*/ 2682555 h 2832735"/>
                <a:gd name="connsiteX4771" fmla="*/ 464468 w 4562162"/>
                <a:gd name="connsiteY4771" fmla="*/ 2679497 h 2832735"/>
                <a:gd name="connsiteX4772" fmla="*/ 461476 w 4562162"/>
                <a:gd name="connsiteY4772" fmla="*/ 2677849 h 2832735"/>
                <a:gd name="connsiteX4773" fmla="*/ 459553 w 4562162"/>
                <a:gd name="connsiteY4773" fmla="*/ 2678506 h 2832735"/>
                <a:gd name="connsiteX4774" fmla="*/ 457590 w 4562162"/>
                <a:gd name="connsiteY4774" fmla="*/ 2679945 h 2832735"/>
                <a:gd name="connsiteX4775" fmla="*/ 458695 w 4562162"/>
                <a:gd name="connsiteY4775" fmla="*/ 2680840 h 2832735"/>
                <a:gd name="connsiteX4776" fmla="*/ 460019 w 4562162"/>
                <a:gd name="connsiteY4776" fmla="*/ 2681154 h 2832735"/>
                <a:gd name="connsiteX4777" fmla="*/ 463496 w 4562162"/>
                <a:gd name="connsiteY4777" fmla="*/ 2683059 h 2832735"/>
                <a:gd name="connsiteX4778" fmla="*/ 461676 w 4562162"/>
                <a:gd name="connsiteY4778" fmla="*/ 2684497 h 2832735"/>
                <a:gd name="connsiteX4779" fmla="*/ 454895 w 4562162"/>
                <a:gd name="connsiteY4779" fmla="*/ 2687003 h 2832735"/>
                <a:gd name="connsiteX4780" fmla="*/ 455123 w 4562162"/>
                <a:gd name="connsiteY4780" fmla="*/ 2688298 h 2832735"/>
                <a:gd name="connsiteX4781" fmla="*/ 455743 w 4562162"/>
                <a:gd name="connsiteY4781" fmla="*/ 2689241 h 2832735"/>
                <a:gd name="connsiteX4782" fmla="*/ 463591 w 4562162"/>
                <a:gd name="connsiteY4782" fmla="*/ 2691384 h 2832735"/>
                <a:gd name="connsiteX4783" fmla="*/ 470545 w 4562162"/>
                <a:gd name="connsiteY4783" fmla="*/ 2695061 h 2832735"/>
                <a:gd name="connsiteX4784" fmla="*/ 472668 w 4562162"/>
                <a:gd name="connsiteY4784" fmla="*/ 2697585 h 2832735"/>
                <a:gd name="connsiteX4785" fmla="*/ 474488 w 4562162"/>
                <a:gd name="connsiteY4785" fmla="*/ 2701966 h 2832735"/>
                <a:gd name="connsiteX4786" fmla="*/ 476069 w 4562162"/>
                <a:gd name="connsiteY4786" fmla="*/ 2703957 h 2832735"/>
                <a:gd name="connsiteX4787" fmla="*/ 478307 w 4562162"/>
                <a:gd name="connsiteY4787" fmla="*/ 2705462 h 2832735"/>
                <a:gd name="connsiteX4788" fmla="*/ 480374 w 4562162"/>
                <a:gd name="connsiteY4788" fmla="*/ 2706377 h 2832735"/>
                <a:gd name="connsiteX4789" fmla="*/ 483918 w 4562162"/>
                <a:gd name="connsiteY4789" fmla="*/ 2706739 h 2832735"/>
                <a:gd name="connsiteX4790" fmla="*/ 487832 w 4562162"/>
                <a:gd name="connsiteY4790" fmla="*/ 2705338 h 2832735"/>
                <a:gd name="connsiteX4791" fmla="*/ 496652 w 4562162"/>
                <a:gd name="connsiteY4791" fmla="*/ 2715778 h 2832735"/>
                <a:gd name="connsiteX4792" fmla="*/ 500139 w 4562162"/>
                <a:gd name="connsiteY4792" fmla="*/ 2717464 h 2832735"/>
                <a:gd name="connsiteX4793" fmla="*/ 508797 w 4562162"/>
                <a:gd name="connsiteY4793" fmla="*/ 2719559 h 2832735"/>
                <a:gd name="connsiteX4794" fmla="*/ 510978 w 4562162"/>
                <a:gd name="connsiteY4794" fmla="*/ 2720673 h 2832735"/>
                <a:gd name="connsiteX4795" fmla="*/ 527342 w 4562162"/>
                <a:gd name="connsiteY4795" fmla="*/ 2735170 h 2832735"/>
                <a:gd name="connsiteX4796" fmla="*/ 532343 w 4562162"/>
                <a:gd name="connsiteY4796" fmla="*/ 2741419 h 2832735"/>
                <a:gd name="connsiteX4797" fmla="*/ 541887 w 4562162"/>
                <a:gd name="connsiteY4797" fmla="*/ 2750801 h 2832735"/>
                <a:gd name="connsiteX4798" fmla="*/ 544687 w 4562162"/>
                <a:gd name="connsiteY4798" fmla="*/ 2752744 h 2832735"/>
                <a:gd name="connsiteX4799" fmla="*/ 545897 w 4562162"/>
                <a:gd name="connsiteY4799" fmla="*/ 2750363 h 2832735"/>
                <a:gd name="connsiteX4800" fmla="*/ 547516 w 4562162"/>
                <a:gd name="connsiteY4800" fmla="*/ 2747858 h 2832735"/>
                <a:gd name="connsiteX4801" fmla="*/ 549268 w 4562162"/>
                <a:gd name="connsiteY4801" fmla="*/ 2747248 h 2832735"/>
                <a:gd name="connsiteX4802" fmla="*/ 554402 w 4562162"/>
                <a:gd name="connsiteY4802" fmla="*/ 2748239 h 2832735"/>
                <a:gd name="connsiteX4803" fmla="*/ 559127 w 4562162"/>
                <a:gd name="connsiteY4803" fmla="*/ 2749372 h 2832735"/>
                <a:gd name="connsiteX4804" fmla="*/ 562575 w 4562162"/>
                <a:gd name="connsiteY4804" fmla="*/ 2748572 h 2832735"/>
                <a:gd name="connsiteX4805" fmla="*/ 566680 w 4562162"/>
                <a:gd name="connsiteY4805" fmla="*/ 2750554 h 2832735"/>
                <a:gd name="connsiteX4806" fmla="*/ 570433 w 4562162"/>
                <a:gd name="connsiteY4806" fmla="*/ 2752820 h 2832735"/>
                <a:gd name="connsiteX4807" fmla="*/ 574205 w 4562162"/>
                <a:gd name="connsiteY4807" fmla="*/ 2754420 h 2832735"/>
                <a:gd name="connsiteX4808" fmla="*/ 581558 w 4562162"/>
                <a:gd name="connsiteY4808" fmla="*/ 2755926 h 2832735"/>
                <a:gd name="connsiteX4809" fmla="*/ 584302 w 4562162"/>
                <a:gd name="connsiteY4809" fmla="*/ 2758012 h 2832735"/>
                <a:gd name="connsiteX4810" fmla="*/ 587502 w 4562162"/>
                <a:gd name="connsiteY4810" fmla="*/ 2760097 h 2832735"/>
                <a:gd name="connsiteX4811" fmla="*/ 600047 w 4562162"/>
                <a:gd name="connsiteY4811" fmla="*/ 2761155 h 2832735"/>
                <a:gd name="connsiteX4812" fmla="*/ 601056 w 4562162"/>
                <a:gd name="connsiteY4812" fmla="*/ 2760831 h 2832735"/>
                <a:gd name="connsiteX4813" fmla="*/ 601980 w 4562162"/>
                <a:gd name="connsiteY4813" fmla="*/ 2760526 h 2832735"/>
                <a:gd name="connsiteX4814" fmla="*/ 606190 w 4562162"/>
                <a:gd name="connsiteY4814" fmla="*/ 2759764 h 2832735"/>
                <a:gd name="connsiteX4815" fmla="*/ 609914 w 4562162"/>
                <a:gd name="connsiteY4815" fmla="*/ 2759907 h 2832735"/>
                <a:gd name="connsiteX4816" fmla="*/ 613848 w 4562162"/>
                <a:gd name="connsiteY4816" fmla="*/ 2762431 h 2832735"/>
                <a:gd name="connsiteX4817" fmla="*/ 616362 w 4562162"/>
                <a:gd name="connsiteY4817" fmla="*/ 2762288 h 2832735"/>
                <a:gd name="connsiteX4818" fmla="*/ 619049 w 4562162"/>
                <a:gd name="connsiteY4818" fmla="*/ 2761907 h 2832735"/>
                <a:gd name="connsiteX4819" fmla="*/ 622506 w 4562162"/>
                <a:gd name="connsiteY4819" fmla="*/ 2763260 h 2832735"/>
                <a:gd name="connsiteX4820" fmla="*/ 625221 w 4562162"/>
                <a:gd name="connsiteY4820" fmla="*/ 2764765 h 2832735"/>
                <a:gd name="connsiteX4821" fmla="*/ 625450 w 4562162"/>
                <a:gd name="connsiteY4821" fmla="*/ 2766289 h 2832735"/>
                <a:gd name="connsiteX4822" fmla="*/ 627831 w 4562162"/>
                <a:gd name="connsiteY4822" fmla="*/ 2768498 h 2832735"/>
                <a:gd name="connsiteX4823" fmla="*/ 634746 w 4562162"/>
                <a:gd name="connsiteY4823" fmla="*/ 2771861 h 2832735"/>
                <a:gd name="connsiteX4824" fmla="*/ 640356 w 4562162"/>
                <a:gd name="connsiteY4824" fmla="*/ 2773756 h 2832735"/>
                <a:gd name="connsiteX4825" fmla="*/ 642109 w 4562162"/>
                <a:gd name="connsiteY4825" fmla="*/ 2775090 h 2832735"/>
                <a:gd name="connsiteX4826" fmla="*/ 646366 w 4562162"/>
                <a:gd name="connsiteY4826" fmla="*/ 2777290 h 2832735"/>
                <a:gd name="connsiteX4827" fmla="*/ 646795 w 4562162"/>
                <a:gd name="connsiteY4827" fmla="*/ 2777985 h 2832735"/>
                <a:gd name="connsiteX4828" fmla="*/ 646709 w 4562162"/>
                <a:gd name="connsiteY4828" fmla="*/ 2778881 h 2832735"/>
                <a:gd name="connsiteX4829" fmla="*/ 645500 w 4562162"/>
                <a:gd name="connsiteY4829" fmla="*/ 2780528 h 2832735"/>
                <a:gd name="connsiteX4830" fmla="*/ 645185 w 4562162"/>
                <a:gd name="connsiteY4830" fmla="*/ 2781996 h 2832735"/>
                <a:gd name="connsiteX4831" fmla="*/ 645757 w 4562162"/>
                <a:gd name="connsiteY4831" fmla="*/ 2782834 h 2832735"/>
                <a:gd name="connsiteX4832" fmla="*/ 647529 w 4562162"/>
                <a:gd name="connsiteY4832" fmla="*/ 2783634 h 2832735"/>
                <a:gd name="connsiteX4833" fmla="*/ 651043 w 4562162"/>
                <a:gd name="connsiteY4833" fmla="*/ 2783815 h 2832735"/>
                <a:gd name="connsiteX4834" fmla="*/ 652310 w 4562162"/>
                <a:gd name="connsiteY4834" fmla="*/ 2782767 h 2832735"/>
                <a:gd name="connsiteX4835" fmla="*/ 654929 w 4562162"/>
                <a:gd name="connsiteY4835" fmla="*/ 2782014 h 2832735"/>
                <a:gd name="connsiteX4836" fmla="*/ 657520 w 4562162"/>
                <a:gd name="connsiteY4836" fmla="*/ 2780662 h 2832735"/>
                <a:gd name="connsiteX4837" fmla="*/ 660987 w 4562162"/>
                <a:gd name="connsiteY4837" fmla="*/ 2778862 h 2832735"/>
                <a:gd name="connsiteX4838" fmla="*/ 665702 w 4562162"/>
                <a:gd name="connsiteY4838" fmla="*/ 2777223 h 2832735"/>
                <a:gd name="connsiteX4839" fmla="*/ 667588 w 4562162"/>
                <a:gd name="connsiteY4839" fmla="*/ 2777223 h 2832735"/>
                <a:gd name="connsiteX4840" fmla="*/ 669398 w 4562162"/>
                <a:gd name="connsiteY4840" fmla="*/ 2777719 h 2832735"/>
                <a:gd name="connsiteX4841" fmla="*/ 670665 w 4562162"/>
                <a:gd name="connsiteY4841" fmla="*/ 2778633 h 2832735"/>
                <a:gd name="connsiteX4842" fmla="*/ 672789 w 4562162"/>
                <a:gd name="connsiteY4842" fmla="*/ 2781996 h 2832735"/>
                <a:gd name="connsiteX4843" fmla="*/ 674913 w 4562162"/>
                <a:gd name="connsiteY4843" fmla="*/ 2777281 h 2832735"/>
                <a:gd name="connsiteX4844" fmla="*/ 675465 w 4562162"/>
                <a:gd name="connsiteY4844" fmla="*/ 2776928 h 2832735"/>
                <a:gd name="connsiteX4845" fmla="*/ 677399 w 4562162"/>
                <a:gd name="connsiteY4845" fmla="*/ 2777881 h 2832735"/>
                <a:gd name="connsiteX4846" fmla="*/ 680828 w 4562162"/>
                <a:gd name="connsiteY4846" fmla="*/ 2779195 h 2832735"/>
                <a:gd name="connsiteX4847" fmla="*/ 683200 w 4562162"/>
                <a:gd name="connsiteY4847" fmla="*/ 2779890 h 2832735"/>
                <a:gd name="connsiteX4848" fmla="*/ 684476 w 4562162"/>
                <a:gd name="connsiteY4848" fmla="*/ 2780862 h 2832735"/>
                <a:gd name="connsiteX4849" fmla="*/ 688095 w 4562162"/>
                <a:gd name="connsiteY4849" fmla="*/ 2785148 h 2832735"/>
                <a:gd name="connsiteX4850" fmla="*/ 693953 w 4562162"/>
                <a:gd name="connsiteY4850" fmla="*/ 2784929 h 2832735"/>
                <a:gd name="connsiteX4851" fmla="*/ 696430 w 4562162"/>
                <a:gd name="connsiteY4851" fmla="*/ 2785586 h 2832735"/>
                <a:gd name="connsiteX4852" fmla="*/ 697763 w 4562162"/>
                <a:gd name="connsiteY4852" fmla="*/ 2786291 h 2832735"/>
                <a:gd name="connsiteX4853" fmla="*/ 698363 w 4562162"/>
                <a:gd name="connsiteY4853" fmla="*/ 2787120 h 2832735"/>
                <a:gd name="connsiteX4854" fmla="*/ 697316 w 4562162"/>
                <a:gd name="connsiteY4854" fmla="*/ 2791368 h 2832735"/>
                <a:gd name="connsiteX4855" fmla="*/ 695868 w 4562162"/>
                <a:gd name="connsiteY4855" fmla="*/ 2795778 h 2832735"/>
                <a:gd name="connsiteX4856" fmla="*/ 695982 w 4562162"/>
                <a:gd name="connsiteY4856" fmla="*/ 2796845 h 2832735"/>
                <a:gd name="connsiteX4857" fmla="*/ 698335 w 4562162"/>
                <a:gd name="connsiteY4857" fmla="*/ 2798502 h 2832735"/>
                <a:gd name="connsiteX4858" fmla="*/ 701526 w 4562162"/>
                <a:gd name="connsiteY4858" fmla="*/ 2800264 h 2832735"/>
                <a:gd name="connsiteX4859" fmla="*/ 703250 w 4562162"/>
                <a:gd name="connsiteY4859" fmla="*/ 2801674 h 2832735"/>
                <a:gd name="connsiteX4860" fmla="*/ 704421 w 4562162"/>
                <a:gd name="connsiteY4860" fmla="*/ 2802941 h 2832735"/>
                <a:gd name="connsiteX4861" fmla="*/ 706945 w 4562162"/>
                <a:gd name="connsiteY4861" fmla="*/ 2803903 h 2832735"/>
                <a:gd name="connsiteX4862" fmla="*/ 709926 w 4562162"/>
                <a:gd name="connsiteY4862" fmla="*/ 2804503 h 2832735"/>
                <a:gd name="connsiteX4863" fmla="*/ 711336 w 4562162"/>
                <a:gd name="connsiteY4863" fmla="*/ 2804579 h 2832735"/>
                <a:gd name="connsiteX4864" fmla="*/ 712813 w 4562162"/>
                <a:gd name="connsiteY4864" fmla="*/ 2805637 h 2832735"/>
                <a:gd name="connsiteX4865" fmla="*/ 716652 w 4562162"/>
                <a:gd name="connsiteY4865" fmla="*/ 2807627 h 2832735"/>
                <a:gd name="connsiteX4866" fmla="*/ 717137 w 4562162"/>
                <a:gd name="connsiteY4866" fmla="*/ 2808122 h 2832735"/>
                <a:gd name="connsiteX4867" fmla="*/ 720014 w 4562162"/>
                <a:gd name="connsiteY4867" fmla="*/ 2808856 h 2832735"/>
                <a:gd name="connsiteX4868" fmla="*/ 720404 w 4562162"/>
                <a:gd name="connsiteY4868" fmla="*/ 2810932 h 2832735"/>
                <a:gd name="connsiteX4869" fmla="*/ 720919 w 4562162"/>
                <a:gd name="connsiteY4869" fmla="*/ 2811370 h 2832735"/>
                <a:gd name="connsiteX4870" fmla="*/ 722109 w 4562162"/>
                <a:gd name="connsiteY4870" fmla="*/ 2811123 h 2832735"/>
                <a:gd name="connsiteX4871" fmla="*/ 724090 w 4562162"/>
                <a:gd name="connsiteY4871" fmla="*/ 2810256 h 2832735"/>
                <a:gd name="connsiteX4872" fmla="*/ 725671 w 4562162"/>
                <a:gd name="connsiteY4872" fmla="*/ 2810923 h 2832735"/>
                <a:gd name="connsiteX4873" fmla="*/ 727710 w 4562162"/>
                <a:gd name="connsiteY4873" fmla="*/ 2813390 h 2832735"/>
                <a:gd name="connsiteX4874" fmla="*/ 730520 w 4562162"/>
                <a:gd name="connsiteY4874" fmla="*/ 2815990 h 2832735"/>
                <a:gd name="connsiteX4875" fmla="*/ 732044 w 4562162"/>
                <a:gd name="connsiteY4875" fmla="*/ 2817743 h 2832735"/>
                <a:gd name="connsiteX4876" fmla="*/ 732644 w 4562162"/>
                <a:gd name="connsiteY4876" fmla="*/ 2818943 h 2832735"/>
                <a:gd name="connsiteX4877" fmla="*/ 734082 w 4562162"/>
                <a:gd name="connsiteY4877" fmla="*/ 2820114 h 2832735"/>
                <a:gd name="connsiteX4878" fmla="*/ 736187 w 4562162"/>
                <a:gd name="connsiteY4878" fmla="*/ 2821486 h 2832735"/>
                <a:gd name="connsiteX4879" fmla="*/ 737864 w 4562162"/>
                <a:gd name="connsiteY4879" fmla="*/ 2823639 h 2832735"/>
                <a:gd name="connsiteX4880" fmla="*/ 739359 w 4562162"/>
                <a:gd name="connsiteY4880" fmla="*/ 2828630 h 2832735"/>
                <a:gd name="connsiteX4881" fmla="*/ 740873 w 4562162"/>
                <a:gd name="connsiteY4881" fmla="*/ 2829782 h 2832735"/>
                <a:gd name="connsiteX4882" fmla="*/ 746293 w 4562162"/>
                <a:gd name="connsiteY4882" fmla="*/ 2831678 h 2832735"/>
                <a:gd name="connsiteX4883" fmla="*/ 748198 w 4562162"/>
                <a:gd name="connsiteY4883" fmla="*/ 2832068 h 2832735"/>
                <a:gd name="connsiteX4884" fmla="*/ 753523 w 4562162"/>
                <a:gd name="connsiteY4884" fmla="*/ 2832735 h 2832735"/>
                <a:gd name="connsiteX4885" fmla="*/ 755399 w 4562162"/>
                <a:gd name="connsiteY4885" fmla="*/ 2832259 h 2832735"/>
                <a:gd name="connsiteX4886" fmla="*/ 758142 w 4562162"/>
                <a:gd name="connsiteY4886" fmla="*/ 2827963 h 2832735"/>
                <a:gd name="connsiteX4887" fmla="*/ 760609 w 4562162"/>
                <a:gd name="connsiteY4887" fmla="*/ 2823534 h 2832735"/>
                <a:gd name="connsiteX4888" fmla="*/ 762915 w 4562162"/>
                <a:gd name="connsiteY4888" fmla="*/ 2822610 h 2832735"/>
                <a:gd name="connsiteX4889" fmla="*/ 767076 w 4562162"/>
                <a:gd name="connsiteY4889" fmla="*/ 2820467 h 2832735"/>
                <a:gd name="connsiteX4890" fmla="*/ 769572 w 4562162"/>
                <a:gd name="connsiteY4890" fmla="*/ 2818438 h 2832735"/>
                <a:gd name="connsiteX4891" fmla="*/ 770620 w 4562162"/>
                <a:gd name="connsiteY4891" fmla="*/ 2816247 h 2832735"/>
                <a:gd name="connsiteX4892" fmla="*/ 772973 w 4562162"/>
                <a:gd name="connsiteY4892" fmla="*/ 2812113 h 2832735"/>
                <a:gd name="connsiteX4893" fmla="*/ 774420 w 4562162"/>
                <a:gd name="connsiteY4893" fmla="*/ 2809780 h 2832735"/>
                <a:gd name="connsiteX4894" fmla="*/ 771849 w 4562162"/>
                <a:gd name="connsiteY4894" fmla="*/ 2807608 h 2832735"/>
                <a:gd name="connsiteX4895" fmla="*/ 770496 w 4562162"/>
                <a:gd name="connsiteY4895" fmla="*/ 2806932 h 2832735"/>
                <a:gd name="connsiteX4896" fmla="*/ 769353 w 4562162"/>
                <a:gd name="connsiteY4896" fmla="*/ 2805875 h 2832735"/>
                <a:gd name="connsiteX4897" fmla="*/ 767191 w 4562162"/>
                <a:gd name="connsiteY4897" fmla="*/ 2801331 h 2832735"/>
                <a:gd name="connsiteX4898" fmla="*/ 765210 w 4562162"/>
                <a:gd name="connsiteY4898" fmla="*/ 2797712 h 2832735"/>
                <a:gd name="connsiteX4899" fmla="*/ 761238 w 4562162"/>
                <a:gd name="connsiteY4899" fmla="*/ 2791492 h 2832735"/>
                <a:gd name="connsiteX4900" fmla="*/ 754342 w 4562162"/>
                <a:gd name="connsiteY4900" fmla="*/ 2782110 h 2832735"/>
                <a:gd name="connsiteX4901" fmla="*/ 752942 w 4562162"/>
                <a:gd name="connsiteY4901" fmla="*/ 2780976 h 2832735"/>
                <a:gd name="connsiteX4902" fmla="*/ 751818 w 4562162"/>
                <a:gd name="connsiteY4902" fmla="*/ 2779671 h 2832735"/>
                <a:gd name="connsiteX4903" fmla="*/ 751313 w 4562162"/>
                <a:gd name="connsiteY4903" fmla="*/ 2774947 h 2832735"/>
                <a:gd name="connsiteX4904" fmla="*/ 749332 w 4562162"/>
                <a:gd name="connsiteY4904" fmla="*/ 2771585 h 2832735"/>
                <a:gd name="connsiteX4905" fmla="*/ 746503 w 4562162"/>
                <a:gd name="connsiteY4905" fmla="*/ 2769270 h 2832735"/>
                <a:gd name="connsiteX4906" fmla="*/ 745436 w 4562162"/>
                <a:gd name="connsiteY4906" fmla="*/ 2768080 h 2832735"/>
                <a:gd name="connsiteX4907" fmla="*/ 744750 w 4562162"/>
                <a:gd name="connsiteY4907" fmla="*/ 2766794 h 2832735"/>
                <a:gd name="connsiteX4908" fmla="*/ 746084 w 4562162"/>
                <a:gd name="connsiteY4908" fmla="*/ 2760088 h 2832735"/>
                <a:gd name="connsiteX4909" fmla="*/ 746055 w 4562162"/>
                <a:gd name="connsiteY4909" fmla="*/ 2758192 h 2832735"/>
                <a:gd name="connsiteX4910" fmla="*/ 745464 w 4562162"/>
                <a:gd name="connsiteY4910" fmla="*/ 2754125 h 2832735"/>
                <a:gd name="connsiteX4911" fmla="*/ 745979 w 4562162"/>
                <a:gd name="connsiteY4911" fmla="*/ 2749430 h 2832735"/>
                <a:gd name="connsiteX4912" fmla="*/ 747560 w 4562162"/>
                <a:gd name="connsiteY4912" fmla="*/ 2742981 h 2832735"/>
                <a:gd name="connsiteX4913" fmla="*/ 749160 w 4562162"/>
                <a:gd name="connsiteY4913" fmla="*/ 2738523 h 2832735"/>
                <a:gd name="connsiteX4914" fmla="*/ 749665 w 4562162"/>
                <a:gd name="connsiteY4914" fmla="*/ 2735618 h 2832735"/>
                <a:gd name="connsiteX4915" fmla="*/ 747427 w 4562162"/>
                <a:gd name="connsiteY4915" fmla="*/ 2737466 h 2832735"/>
                <a:gd name="connsiteX4916" fmla="*/ 744760 w 4562162"/>
                <a:gd name="connsiteY4916" fmla="*/ 2747772 h 2832735"/>
                <a:gd name="connsiteX4917" fmla="*/ 743865 w 4562162"/>
                <a:gd name="connsiteY4917" fmla="*/ 2739495 h 2832735"/>
                <a:gd name="connsiteX4918" fmla="*/ 742055 w 4562162"/>
                <a:gd name="connsiteY4918" fmla="*/ 2731608 h 2832735"/>
                <a:gd name="connsiteX4919" fmla="*/ 740597 w 4562162"/>
                <a:gd name="connsiteY4919" fmla="*/ 2727531 h 2832735"/>
                <a:gd name="connsiteX4920" fmla="*/ 738540 w 4562162"/>
                <a:gd name="connsiteY4920" fmla="*/ 2724217 h 2832735"/>
                <a:gd name="connsiteX4921" fmla="*/ 735673 w 4562162"/>
                <a:gd name="connsiteY4921" fmla="*/ 2721636 h 2832735"/>
                <a:gd name="connsiteX4922" fmla="*/ 733025 w 4562162"/>
                <a:gd name="connsiteY4922" fmla="*/ 2718597 h 2832735"/>
                <a:gd name="connsiteX4923" fmla="*/ 730139 w 4562162"/>
                <a:gd name="connsiteY4923" fmla="*/ 2716968 h 2832735"/>
                <a:gd name="connsiteX4924" fmla="*/ 725786 w 4562162"/>
                <a:gd name="connsiteY4924" fmla="*/ 2715721 h 2832735"/>
                <a:gd name="connsiteX4925" fmla="*/ 724928 w 4562162"/>
                <a:gd name="connsiteY4925" fmla="*/ 2714558 h 2832735"/>
                <a:gd name="connsiteX4926" fmla="*/ 724557 w 4562162"/>
                <a:gd name="connsiteY4926" fmla="*/ 2712634 h 2832735"/>
                <a:gd name="connsiteX4927" fmla="*/ 724795 w 4562162"/>
                <a:gd name="connsiteY4927" fmla="*/ 2710491 h 2832735"/>
                <a:gd name="connsiteX4928" fmla="*/ 725843 w 4562162"/>
                <a:gd name="connsiteY4928" fmla="*/ 2706910 h 2832735"/>
                <a:gd name="connsiteX4929" fmla="*/ 728139 w 4562162"/>
                <a:gd name="connsiteY4929" fmla="*/ 2704595 h 2832735"/>
                <a:gd name="connsiteX4930" fmla="*/ 731253 w 4562162"/>
                <a:gd name="connsiteY4930" fmla="*/ 2702186 h 2832735"/>
                <a:gd name="connsiteX4931" fmla="*/ 731948 w 4562162"/>
                <a:gd name="connsiteY4931" fmla="*/ 2700576 h 2832735"/>
                <a:gd name="connsiteX4932" fmla="*/ 732463 w 4562162"/>
                <a:gd name="connsiteY4932" fmla="*/ 2698680 h 2832735"/>
                <a:gd name="connsiteX4933" fmla="*/ 733434 w 4562162"/>
                <a:gd name="connsiteY4933" fmla="*/ 2700119 h 2832735"/>
                <a:gd name="connsiteX4934" fmla="*/ 734625 w 4562162"/>
                <a:gd name="connsiteY4934" fmla="*/ 2700900 h 2832735"/>
                <a:gd name="connsiteX4935" fmla="*/ 735454 w 4562162"/>
                <a:gd name="connsiteY4935" fmla="*/ 2697556 h 2832735"/>
                <a:gd name="connsiteX4936" fmla="*/ 736702 w 4562162"/>
                <a:gd name="connsiteY4936" fmla="*/ 2695166 h 2832735"/>
                <a:gd name="connsiteX4937" fmla="*/ 738301 w 4562162"/>
                <a:gd name="connsiteY4937" fmla="*/ 2693108 h 2832735"/>
                <a:gd name="connsiteX4938" fmla="*/ 740293 w 4562162"/>
                <a:gd name="connsiteY4938" fmla="*/ 2688384 h 2832735"/>
                <a:gd name="connsiteX4939" fmla="*/ 741769 w 4562162"/>
                <a:gd name="connsiteY4939" fmla="*/ 2685803 h 2832735"/>
                <a:gd name="connsiteX4940" fmla="*/ 742836 w 4562162"/>
                <a:gd name="connsiteY4940" fmla="*/ 2682888 h 2832735"/>
                <a:gd name="connsiteX4941" fmla="*/ 743426 w 4562162"/>
                <a:gd name="connsiteY4941" fmla="*/ 2678106 h 2832735"/>
                <a:gd name="connsiteX4942" fmla="*/ 744531 w 4562162"/>
                <a:gd name="connsiteY4942" fmla="*/ 2677649 h 2832735"/>
                <a:gd name="connsiteX4943" fmla="*/ 745445 w 4562162"/>
                <a:gd name="connsiteY4943" fmla="*/ 2676811 h 2832735"/>
                <a:gd name="connsiteX4944" fmla="*/ 746131 w 4562162"/>
                <a:gd name="connsiteY4944" fmla="*/ 2675449 h 2832735"/>
                <a:gd name="connsiteX4945" fmla="*/ 746531 w 4562162"/>
                <a:gd name="connsiteY4945" fmla="*/ 2673953 h 2832735"/>
                <a:gd name="connsiteX4946" fmla="*/ 746388 w 4562162"/>
                <a:gd name="connsiteY4946" fmla="*/ 2671229 h 2832735"/>
                <a:gd name="connsiteX4947" fmla="*/ 744760 w 4562162"/>
                <a:gd name="connsiteY4947" fmla="*/ 2668257 h 2832735"/>
                <a:gd name="connsiteX4948" fmla="*/ 745188 w 4562162"/>
                <a:gd name="connsiteY4948" fmla="*/ 2667953 h 2832735"/>
                <a:gd name="connsiteX4949" fmla="*/ 745969 w 4562162"/>
                <a:gd name="connsiteY4949" fmla="*/ 2668467 h 2832735"/>
                <a:gd name="connsiteX4950" fmla="*/ 747731 w 4562162"/>
                <a:gd name="connsiteY4950" fmla="*/ 2669991 h 2832735"/>
                <a:gd name="connsiteX4951" fmla="*/ 749312 w 4562162"/>
                <a:gd name="connsiteY4951" fmla="*/ 2671905 h 2832735"/>
                <a:gd name="connsiteX4952" fmla="*/ 749751 w 4562162"/>
                <a:gd name="connsiteY4952" fmla="*/ 2669134 h 2832735"/>
                <a:gd name="connsiteX4953" fmla="*/ 751122 w 4562162"/>
                <a:gd name="connsiteY4953" fmla="*/ 2668010 h 2832735"/>
                <a:gd name="connsiteX4954" fmla="*/ 752799 w 4562162"/>
                <a:gd name="connsiteY4954" fmla="*/ 2668781 h 2832735"/>
                <a:gd name="connsiteX4955" fmla="*/ 754570 w 4562162"/>
                <a:gd name="connsiteY4955" fmla="*/ 2668895 h 2832735"/>
                <a:gd name="connsiteX4956" fmla="*/ 760523 w 4562162"/>
                <a:gd name="connsiteY4956" fmla="*/ 2666686 h 2832735"/>
                <a:gd name="connsiteX4957" fmla="*/ 763362 w 4562162"/>
                <a:gd name="connsiteY4957" fmla="*/ 2666076 h 2832735"/>
                <a:gd name="connsiteX4958" fmla="*/ 765991 w 4562162"/>
                <a:gd name="connsiteY4958" fmla="*/ 2664514 h 2832735"/>
                <a:gd name="connsiteX4959" fmla="*/ 772125 w 4562162"/>
                <a:gd name="connsiteY4959" fmla="*/ 2658504 h 2832735"/>
                <a:gd name="connsiteX4960" fmla="*/ 773468 w 4562162"/>
                <a:gd name="connsiteY4960" fmla="*/ 2658228 h 2832735"/>
                <a:gd name="connsiteX4961" fmla="*/ 774859 w 4562162"/>
                <a:gd name="connsiteY4961" fmla="*/ 2658504 h 2832735"/>
                <a:gd name="connsiteX4962" fmla="*/ 776145 w 4562162"/>
                <a:gd name="connsiteY4962" fmla="*/ 2659618 h 2832735"/>
                <a:gd name="connsiteX4963" fmla="*/ 777544 w 4562162"/>
                <a:gd name="connsiteY4963" fmla="*/ 2660266 h 2832735"/>
                <a:gd name="connsiteX4964" fmla="*/ 778611 w 4562162"/>
                <a:gd name="connsiteY4964" fmla="*/ 2659961 h 2832735"/>
                <a:gd name="connsiteX4965" fmla="*/ 779145 w 4562162"/>
                <a:gd name="connsiteY4965" fmla="*/ 2659047 h 2832735"/>
                <a:gd name="connsiteX4966" fmla="*/ 777916 w 4562162"/>
                <a:gd name="connsiteY4966" fmla="*/ 2656913 h 2832735"/>
                <a:gd name="connsiteX4967" fmla="*/ 777487 w 4562162"/>
                <a:gd name="connsiteY4967" fmla="*/ 2654894 h 2832735"/>
                <a:gd name="connsiteX4968" fmla="*/ 777392 w 4562162"/>
                <a:gd name="connsiteY4968" fmla="*/ 2652694 h 2832735"/>
                <a:gd name="connsiteX4969" fmla="*/ 778973 w 4562162"/>
                <a:gd name="connsiteY4969" fmla="*/ 2652132 h 2832735"/>
                <a:gd name="connsiteX4970" fmla="*/ 780774 w 4562162"/>
                <a:gd name="connsiteY4970" fmla="*/ 2652141 h 2832735"/>
                <a:gd name="connsiteX4971" fmla="*/ 787975 w 4562162"/>
                <a:gd name="connsiteY4971" fmla="*/ 2648731 h 2832735"/>
                <a:gd name="connsiteX4972" fmla="*/ 788813 w 4562162"/>
                <a:gd name="connsiteY4972" fmla="*/ 2647226 h 2832735"/>
                <a:gd name="connsiteX4973" fmla="*/ 789203 w 4562162"/>
                <a:gd name="connsiteY4973" fmla="*/ 2645169 h 2832735"/>
                <a:gd name="connsiteX4974" fmla="*/ 792423 w 4562162"/>
                <a:gd name="connsiteY4974" fmla="*/ 2644788 h 2832735"/>
                <a:gd name="connsiteX4975" fmla="*/ 792061 w 4562162"/>
                <a:gd name="connsiteY4975" fmla="*/ 2643026 h 2832735"/>
                <a:gd name="connsiteX4976" fmla="*/ 790775 w 4562162"/>
                <a:gd name="connsiteY4976" fmla="*/ 2642578 h 2832735"/>
                <a:gd name="connsiteX4977" fmla="*/ 784755 w 4562162"/>
                <a:gd name="connsiteY4977" fmla="*/ 2638978 h 2832735"/>
                <a:gd name="connsiteX4978" fmla="*/ 779812 w 4562162"/>
                <a:gd name="connsiteY4978" fmla="*/ 2636425 h 2832735"/>
                <a:gd name="connsiteX4979" fmla="*/ 775421 w 4562162"/>
                <a:gd name="connsiteY4979" fmla="*/ 2634158 h 2832735"/>
                <a:gd name="connsiteX4980" fmla="*/ 774782 w 4562162"/>
                <a:gd name="connsiteY4980" fmla="*/ 2633748 h 2832735"/>
                <a:gd name="connsiteX4981" fmla="*/ 773582 w 4562162"/>
                <a:gd name="connsiteY4981" fmla="*/ 2632643 h 2832735"/>
                <a:gd name="connsiteX4982" fmla="*/ 772725 w 4562162"/>
                <a:gd name="connsiteY4982" fmla="*/ 2630919 h 2832735"/>
                <a:gd name="connsiteX4983" fmla="*/ 772544 w 4562162"/>
                <a:gd name="connsiteY4983" fmla="*/ 2629033 h 2832735"/>
                <a:gd name="connsiteX4984" fmla="*/ 772973 w 4562162"/>
                <a:gd name="connsiteY4984" fmla="*/ 2627643 h 2832735"/>
                <a:gd name="connsiteX4985" fmla="*/ 774039 w 4562162"/>
                <a:gd name="connsiteY4985" fmla="*/ 2626757 h 2832735"/>
                <a:gd name="connsiteX4986" fmla="*/ 775297 w 4562162"/>
                <a:gd name="connsiteY4986" fmla="*/ 2626414 h 2832735"/>
                <a:gd name="connsiteX4987" fmla="*/ 776411 w 4562162"/>
                <a:gd name="connsiteY4987" fmla="*/ 2626700 h 2832735"/>
                <a:gd name="connsiteX4988" fmla="*/ 777650 w 4562162"/>
                <a:gd name="connsiteY4988" fmla="*/ 2627548 h 2832735"/>
                <a:gd name="connsiteX4989" fmla="*/ 779859 w 4562162"/>
                <a:gd name="connsiteY4989" fmla="*/ 2628576 h 2832735"/>
                <a:gd name="connsiteX4990" fmla="*/ 782726 w 4562162"/>
                <a:gd name="connsiteY4990" fmla="*/ 2628767 h 2832735"/>
                <a:gd name="connsiteX4991" fmla="*/ 784517 w 4562162"/>
                <a:gd name="connsiteY4991" fmla="*/ 2627976 h 2832735"/>
                <a:gd name="connsiteX4992" fmla="*/ 784755 w 4562162"/>
                <a:gd name="connsiteY4992" fmla="*/ 2626081 h 2832735"/>
                <a:gd name="connsiteX4993" fmla="*/ 781345 w 4562162"/>
                <a:gd name="connsiteY4993" fmla="*/ 2619051 h 2832735"/>
                <a:gd name="connsiteX4994" fmla="*/ 778202 w 4562162"/>
                <a:gd name="connsiteY4994" fmla="*/ 2613365 h 2832735"/>
                <a:gd name="connsiteX4995" fmla="*/ 775163 w 4562162"/>
                <a:gd name="connsiteY4995" fmla="*/ 2607021 h 2832735"/>
                <a:gd name="connsiteX4996" fmla="*/ 773878 w 4562162"/>
                <a:gd name="connsiteY4996" fmla="*/ 2604716 h 2832735"/>
                <a:gd name="connsiteX4997" fmla="*/ 770153 w 4562162"/>
                <a:gd name="connsiteY4997" fmla="*/ 2599382 h 2832735"/>
                <a:gd name="connsiteX4998" fmla="*/ 766477 w 4562162"/>
                <a:gd name="connsiteY4998" fmla="*/ 2594115 h 2832735"/>
                <a:gd name="connsiteX4999" fmla="*/ 763571 w 4562162"/>
                <a:gd name="connsiteY4999" fmla="*/ 2589410 h 2832735"/>
                <a:gd name="connsiteX5000" fmla="*/ 762048 w 4562162"/>
                <a:gd name="connsiteY5000" fmla="*/ 2587962 h 2832735"/>
                <a:gd name="connsiteX5001" fmla="*/ 757361 w 4562162"/>
                <a:gd name="connsiteY5001" fmla="*/ 2587361 h 2832735"/>
                <a:gd name="connsiteX5002" fmla="*/ 748427 w 4562162"/>
                <a:gd name="connsiteY5002" fmla="*/ 2586200 h 2832735"/>
                <a:gd name="connsiteX5003" fmla="*/ 745264 w 4562162"/>
                <a:gd name="connsiteY5003" fmla="*/ 2585647 h 2832735"/>
                <a:gd name="connsiteX5004" fmla="*/ 742731 w 4562162"/>
                <a:gd name="connsiteY5004" fmla="*/ 2587047 h 2832735"/>
                <a:gd name="connsiteX5005" fmla="*/ 740187 w 4562162"/>
                <a:gd name="connsiteY5005" fmla="*/ 2588143 h 2832735"/>
                <a:gd name="connsiteX5006" fmla="*/ 737778 w 4562162"/>
                <a:gd name="connsiteY5006" fmla="*/ 2586104 h 2832735"/>
                <a:gd name="connsiteX5007" fmla="*/ 735873 w 4562162"/>
                <a:gd name="connsiteY5007" fmla="*/ 2582752 h 2832735"/>
                <a:gd name="connsiteX5008" fmla="*/ 734873 w 4562162"/>
                <a:gd name="connsiteY5008" fmla="*/ 2579932 h 2832735"/>
                <a:gd name="connsiteX5009" fmla="*/ 735359 w 4562162"/>
                <a:gd name="connsiteY5009" fmla="*/ 2577046 h 2832735"/>
                <a:gd name="connsiteX5010" fmla="*/ 735559 w 4562162"/>
                <a:gd name="connsiteY5010" fmla="*/ 2572779 h 2832735"/>
                <a:gd name="connsiteX5011" fmla="*/ 734101 w 4562162"/>
                <a:gd name="connsiteY5011" fmla="*/ 2568569 h 2832735"/>
                <a:gd name="connsiteX5012" fmla="*/ 732491 w 4562162"/>
                <a:gd name="connsiteY5012" fmla="*/ 2566483 h 2832735"/>
                <a:gd name="connsiteX5013" fmla="*/ 728453 w 4562162"/>
                <a:gd name="connsiteY5013" fmla="*/ 2564911 h 2832735"/>
                <a:gd name="connsiteX5014" fmla="*/ 723309 w 4562162"/>
                <a:gd name="connsiteY5014" fmla="*/ 2561358 h 2832735"/>
                <a:gd name="connsiteX5015" fmla="*/ 721928 w 4562162"/>
                <a:gd name="connsiteY5015" fmla="*/ 2554853 h 2832735"/>
                <a:gd name="connsiteX5016" fmla="*/ 724424 w 4562162"/>
                <a:gd name="connsiteY5016" fmla="*/ 2545499 h 2832735"/>
                <a:gd name="connsiteX5017" fmla="*/ 728443 w 4562162"/>
                <a:gd name="connsiteY5017" fmla="*/ 2538851 h 2832735"/>
                <a:gd name="connsiteX5018" fmla="*/ 731368 w 4562162"/>
                <a:gd name="connsiteY5018" fmla="*/ 2536060 h 2832735"/>
                <a:gd name="connsiteX5019" fmla="*/ 732758 w 4562162"/>
                <a:gd name="connsiteY5019" fmla="*/ 2533621 h 2832735"/>
                <a:gd name="connsiteX5020" fmla="*/ 733215 w 4562162"/>
                <a:gd name="connsiteY5020" fmla="*/ 2531507 h 2832735"/>
                <a:gd name="connsiteX5021" fmla="*/ 732863 w 4562162"/>
                <a:gd name="connsiteY5021" fmla="*/ 2529488 h 2832735"/>
                <a:gd name="connsiteX5022" fmla="*/ 731129 w 4562162"/>
                <a:gd name="connsiteY5022" fmla="*/ 2527335 h 2832735"/>
                <a:gd name="connsiteX5023" fmla="*/ 728443 w 4562162"/>
                <a:gd name="connsiteY5023" fmla="*/ 2525239 h 2832735"/>
                <a:gd name="connsiteX5024" fmla="*/ 727081 w 4562162"/>
                <a:gd name="connsiteY5024" fmla="*/ 2522658 h 2832735"/>
                <a:gd name="connsiteX5025" fmla="*/ 727643 w 4562162"/>
                <a:gd name="connsiteY5025" fmla="*/ 2517115 h 2832735"/>
                <a:gd name="connsiteX5026" fmla="*/ 729424 w 4562162"/>
                <a:gd name="connsiteY5026" fmla="*/ 2509104 h 2832735"/>
                <a:gd name="connsiteX5027" fmla="*/ 732168 w 4562162"/>
                <a:gd name="connsiteY5027" fmla="*/ 2502675 h 2832735"/>
                <a:gd name="connsiteX5028" fmla="*/ 735844 w 4562162"/>
                <a:gd name="connsiteY5028" fmla="*/ 2499103 h 2832735"/>
                <a:gd name="connsiteX5029" fmla="*/ 739016 w 4562162"/>
                <a:gd name="connsiteY5029" fmla="*/ 2496541 h 2832735"/>
                <a:gd name="connsiteX5030" fmla="*/ 740264 w 4562162"/>
                <a:gd name="connsiteY5030" fmla="*/ 2494150 h 2832735"/>
                <a:gd name="connsiteX5031" fmla="*/ 740330 w 4562162"/>
                <a:gd name="connsiteY5031" fmla="*/ 2490750 h 2832735"/>
                <a:gd name="connsiteX5032" fmla="*/ 740254 w 4562162"/>
                <a:gd name="connsiteY5032" fmla="*/ 2487540 h 2832735"/>
                <a:gd name="connsiteX5033" fmla="*/ 741102 w 4562162"/>
                <a:gd name="connsiteY5033" fmla="*/ 2485206 h 2832735"/>
                <a:gd name="connsiteX5034" fmla="*/ 742436 w 4562162"/>
                <a:gd name="connsiteY5034" fmla="*/ 2483349 h 2832735"/>
                <a:gd name="connsiteX5035" fmla="*/ 743845 w 4562162"/>
                <a:gd name="connsiteY5035" fmla="*/ 2481682 h 2832735"/>
                <a:gd name="connsiteX5036" fmla="*/ 745827 w 4562162"/>
                <a:gd name="connsiteY5036" fmla="*/ 2479815 h 2832735"/>
                <a:gd name="connsiteX5037" fmla="*/ 748398 w 4562162"/>
                <a:gd name="connsiteY5037" fmla="*/ 2479358 h 2832735"/>
                <a:gd name="connsiteX5038" fmla="*/ 751227 w 4562162"/>
                <a:gd name="connsiteY5038" fmla="*/ 2480844 h 2832735"/>
                <a:gd name="connsiteX5039" fmla="*/ 755075 w 4562162"/>
                <a:gd name="connsiteY5039" fmla="*/ 2484835 h 2832735"/>
                <a:gd name="connsiteX5040" fmla="*/ 760714 w 4562162"/>
                <a:gd name="connsiteY5040" fmla="*/ 2492693 h 2832735"/>
                <a:gd name="connsiteX5041" fmla="*/ 763934 w 4562162"/>
                <a:gd name="connsiteY5041" fmla="*/ 2497827 h 2832735"/>
                <a:gd name="connsiteX5042" fmla="*/ 765096 w 4562162"/>
                <a:gd name="connsiteY5042" fmla="*/ 2499408 h 2832735"/>
                <a:gd name="connsiteX5043" fmla="*/ 768039 w 4562162"/>
                <a:gd name="connsiteY5043" fmla="*/ 2502456 h 2832735"/>
                <a:gd name="connsiteX5044" fmla="*/ 770696 w 4562162"/>
                <a:gd name="connsiteY5044" fmla="*/ 2503685 h 2832735"/>
                <a:gd name="connsiteX5045" fmla="*/ 775125 w 4562162"/>
                <a:gd name="connsiteY5045" fmla="*/ 2501780 h 2832735"/>
                <a:gd name="connsiteX5046" fmla="*/ 779373 w 4562162"/>
                <a:gd name="connsiteY5046" fmla="*/ 2499560 h 2832735"/>
                <a:gd name="connsiteX5047" fmla="*/ 780745 w 4562162"/>
                <a:gd name="connsiteY5047" fmla="*/ 2498150 h 2832735"/>
                <a:gd name="connsiteX5048" fmla="*/ 781622 w 4562162"/>
                <a:gd name="connsiteY5048" fmla="*/ 2496046 h 2832735"/>
                <a:gd name="connsiteX5049" fmla="*/ 780945 w 4562162"/>
                <a:gd name="connsiteY5049" fmla="*/ 2492445 h 2832735"/>
                <a:gd name="connsiteX5050" fmla="*/ 780059 w 4562162"/>
                <a:gd name="connsiteY5050" fmla="*/ 2490092 h 2832735"/>
                <a:gd name="connsiteX5051" fmla="*/ 779116 w 4562162"/>
                <a:gd name="connsiteY5051" fmla="*/ 2487092 h 2832735"/>
                <a:gd name="connsiteX5052" fmla="*/ 777811 w 4562162"/>
                <a:gd name="connsiteY5052" fmla="*/ 2481863 h 2832735"/>
                <a:gd name="connsiteX5053" fmla="*/ 776887 w 4562162"/>
                <a:gd name="connsiteY5053" fmla="*/ 2473633 h 2832735"/>
                <a:gd name="connsiteX5054" fmla="*/ 775792 w 4562162"/>
                <a:gd name="connsiteY5054" fmla="*/ 2471014 h 2832735"/>
                <a:gd name="connsiteX5055" fmla="*/ 776592 w 4562162"/>
                <a:gd name="connsiteY5055" fmla="*/ 2470709 h 2832735"/>
                <a:gd name="connsiteX5056" fmla="*/ 778726 w 4562162"/>
                <a:gd name="connsiteY5056" fmla="*/ 2471252 h 2832735"/>
                <a:gd name="connsiteX5057" fmla="*/ 780698 w 4562162"/>
                <a:gd name="connsiteY5057" fmla="*/ 2471490 h 2832735"/>
                <a:gd name="connsiteX5058" fmla="*/ 783517 w 4562162"/>
                <a:gd name="connsiteY5058" fmla="*/ 2469671 h 2832735"/>
                <a:gd name="connsiteX5059" fmla="*/ 787384 w 4562162"/>
                <a:gd name="connsiteY5059" fmla="*/ 2466242 h 2832735"/>
                <a:gd name="connsiteX5060" fmla="*/ 794461 w 4562162"/>
                <a:gd name="connsiteY5060" fmla="*/ 2460936 h 2832735"/>
                <a:gd name="connsiteX5061" fmla="*/ 795957 w 4562162"/>
                <a:gd name="connsiteY5061" fmla="*/ 2457431 h 2832735"/>
                <a:gd name="connsiteX5062" fmla="*/ 797166 w 4562162"/>
                <a:gd name="connsiteY5062" fmla="*/ 2453526 h 2832735"/>
                <a:gd name="connsiteX5063" fmla="*/ 799129 w 4562162"/>
                <a:gd name="connsiteY5063" fmla="*/ 2451126 h 2832735"/>
                <a:gd name="connsiteX5064" fmla="*/ 803634 w 4562162"/>
                <a:gd name="connsiteY5064" fmla="*/ 2450335 h 2832735"/>
                <a:gd name="connsiteX5065" fmla="*/ 807805 w 4562162"/>
                <a:gd name="connsiteY5065" fmla="*/ 2449078 h 2832735"/>
                <a:gd name="connsiteX5066" fmla="*/ 810749 w 4562162"/>
                <a:gd name="connsiteY5066" fmla="*/ 2446296 h 2832735"/>
                <a:gd name="connsiteX5067" fmla="*/ 815359 w 4562162"/>
                <a:gd name="connsiteY5067" fmla="*/ 2443848 h 2832735"/>
                <a:gd name="connsiteX5068" fmla="*/ 819150 w 4562162"/>
                <a:gd name="connsiteY5068" fmla="*/ 2442362 h 2832735"/>
                <a:gd name="connsiteX5069" fmla="*/ 820817 w 4562162"/>
                <a:gd name="connsiteY5069" fmla="*/ 2440991 h 2832735"/>
                <a:gd name="connsiteX5070" fmla="*/ 822007 w 4562162"/>
                <a:gd name="connsiteY5070" fmla="*/ 2438934 h 2832735"/>
                <a:gd name="connsiteX5071" fmla="*/ 826351 w 4562162"/>
                <a:gd name="connsiteY5071" fmla="*/ 2433123 h 2832735"/>
                <a:gd name="connsiteX5072" fmla="*/ 829761 w 4562162"/>
                <a:gd name="connsiteY5072" fmla="*/ 2429542 h 2832735"/>
                <a:gd name="connsiteX5073" fmla="*/ 832761 w 4562162"/>
                <a:gd name="connsiteY5073" fmla="*/ 2425846 h 2832735"/>
                <a:gd name="connsiteX5074" fmla="*/ 833761 w 4562162"/>
                <a:gd name="connsiteY5074" fmla="*/ 2423522 h 2832735"/>
                <a:gd name="connsiteX5075" fmla="*/ 836133 w 4562162"/>
                <a:gd name="connsiteY5075" fmla="*/ 2423951 h 2832735"/>
                <a:gd name="connsiteX5076" fmla="*/ 839752 w 4562162"/>
                <a:gd name="connsiteY5076" fmla="*/ 2425560 h 2832735"/>
                <a:gd name="connsiteX5077" fmla="*/ 843639 w 4562162"/>
                <a:gd name="connsiteY5077" fmla="*/ 2427027 h 2832735"/>
                <a:gd name="connsiteX5078" fmla="*/ 846487 w 4562162"/>
                <a:gd name="connsiteY5078" fmla="*/ 2429304 h 2832735"/>
                <a:gd name="connsiteX5079" fmla="*/ 847048 w 4562162"/>
                <a:gd name="connsiteY5079" fmla="*/ 2431628 h 2832735"/>
                <a:gd name="connsiteX5080" fmla="*/ 847325 w 4562162"/>
                <a:gd name="connsiteY5080" fmla="*/ 2433457 h 2832735"/>
                <a:gd name="connsiteX5081" fmla="*/ 848477 w 4562162"/>
                <a:gd name="connsiteY5081" fmla="*/ 2434400 h 2832735"/>
                <a:gd name="connsiteX5082" fmla="*/ 849859 w 4562162"/>
                <a:gd name="connsiteY5082" fmla="*/ 2434581 h 2832735"/>
                <a:gd name="connsiteX5083" fmla="*/ 851935 w 4562162"/>
                <a:gd name="connsiteY5083" fmla="*/ 2434123 h 2832735"/>
                <a:gd name="connsiteX5084" fmla="*/ 855564 w 4562162"/>
                <a:gd name="connsiteY5084" fmla="*/ 2434038 h 2832735"/>
                <a:gd name="connsiteX5085" fmla="*/ 860012 w 4562162"/>
                <a:gd name="connsiteY5085" fmla="*/ 2431028 h 2832735"/>
                <a:gd name="connsiteX5086" fmla="*/ 866204 w 4562162"/>
                <a:gd name="connsiteY5086" fmla="*/ 2425941 h 2832735"/>
                <a:gd name="connsiteX5087" fmla="*/ 871871 w 4562162"/>
                <a:gd name="connsiteY5087" fmla="*/ 2424360 h 2832735"/>
                <a:gd name="connsiteX5088" fmla="*/ 874852 w 4562162"/>
                <a:gd name="connsiteY5088" fmla="*/ 2425570 h 2832735"/>
                <a:gd name="connsiteX5089" fmla="*/ 877319 w 4562162"/>
                <a:gd name="connsiteY5089" fmla="*/ 2429313 h 2832735"/>
                <a:gd name="connsiteX5090" fmla="*/ 879272 w 4562162"/>
                <a:gd name="connsiteY5090" fmla="*/ 2432828 h 2832735"/>
                <a:gd name="connsiteX5091" fmla="*/ 881282 w 4562162"/>
                <a:gd name="connsiteY5091" fmla="*/ 2434133 h 2832735"/>
                <a:gd name="connsiteX5092" fmla="*/ 882529 w 4562162"/>
                <a:gd name="connsiteY5092" fmla="*/ 2434171 h 2832735"/>
                <a:gd name="connsiteX5093" fmla="*/ 882986 w 4562162"/>
                <a:gd name="connsiteY5093" fmla="*/ 2434228 h 2832735"/>
                <a:gd name="connsiteX5094" fmla="*/ 885482 w 4562162"/>
                <a:gd name="connsiteY5094" fmla="*/ 2433428 h 2832735"/>
                <a:gd name="connsiteX5095" fmla="*/ 885673 w 4562162"/>
                <a:gd name="connsiteY5095" fmla="*/ 2433438 h 2832735"/>
                <a:gd name="connsiteX5096" fmla="*/ 887949 w 4562162"/>
                <a:gd name="connsiteY5096" fmla="*/ 2433580 h 2832735"/>
                <a:gd name="connsiteX5097" fmla="*/ 890140 w 4562162"/>
                <a:gd name="connsiteY5097" fmla="*/ 2434771 h 2832735"/>
                <a:gd name="connsiteX5098" fmla="*/ 893769 w 4562162"/>
                <a:gd name="connsiteY5098" fmla="*/ 2434905 h 2832735"/>
                <a:gd name="connsiteX5099" fmla="*/ 898827 w 4562162"/>
                <a:gd name="connsiteY5099" fmla="*/ 2434000 h 2832735"/>
                <a:gd name="connsiteX5100" fmla="*/ 899360 w 4562162"/>
                <a:gd name="connsiteY5100" fmla="*/ 2433628 h 2832735"/>
                <a:gd name="connsiteX5101" fmla="*/ 901789 w 4562162"/>
                <a:gd name="connsiteY5101" fmla="*/ 2434114 h 2832735"/>
                <a:gd name="connsiteX5102" fmla="*/ 904741 w 4562162"/>
                <a:gd name="connsiteY5102" fmla="*/ 2435733 h 2832735"/>
                <a:gd name="connsiteX5103" fmla="*/ 907037 w 4562162"/>
                <a:gd name="connsiteY5103" fmla="*/ 2437657 h 2832735"/>
                <a:gd name="connsiteX5104" fmla="*/ 911152 w 4562162"/>
                <a:gd name="connsiteY5104" fmla="*/ 2443963 h 2832735"/>
                <a:gd name="connsiteX5105" fmla="*/ 913514 w 4562162"/>
                <a:gd name="connsiteY5105" fmla="*/ 2445582 h 2832735"/>
                <a:gd name="connsiteX5106" fmla="*/ 918334 w 4562162"/>
                <a:gd name="connsiteY5106" fmla="*/ 2447820 h 2832735"/>
                <a:gd name="connsiteX5107" fmla="*/ 920591 w 4562162"/>
                <a:gd name="connsiteY5107" fmla="*/ 2449773 h 2832735"/>
                <a:gd name="connsiteX5108" fmla="*/ 923220 w 4562162"/>
                <a:gd name="connsiteY5108" fmla="*/ 2452935 h 2832735"/>
                <a:gd name="connsiteX5109" fmla="*/ 924592 w 4562162"/>
                <a:gd name="connsiteY5109" fmla="*/ 2454850 h 2832735"/>
                <a:gd name="connsiteX5110" fmla="*/ 927449 w 4562162"/>
                <a:gd name="connsiteY5110" fmla="*/ 2458307 h 2832735"/>
                <a:gd name="connsiteX5111" fmla="*/ 930754 w 4562162"/>
                <a:gd name="connsiteY5111" fmla="*/ 2463956 h 2832735"/>
                <a:gd name="connsiteX5112" fmla="*/ 931345 w 4562162"/>
                <a:gd name="connsiteY5112" fmla="*/ 2468442 h 2832735"/>
                <a:gd name="connsiteX5113" fmla="*/ 932097 w 4562162"/>
                <a:gd name="connsiteY5113" fmla="*/ 2472223 h 2832735"/>
                <a:gd name="connsiteX5114" fmla="*/ 933326 w 4562162"/>
                <a:gd name="connsiteY5114" fmla="*/ 2474014 h 2832735"/>
                <a:gd name="connsiteX5115" fmla="*/ 934335 w 4562162"/>
                <a:gd name="connsiteY5115" fmla="*/ 2474233 h 2832735"/>
                <a:gd name="connsiteX5116" fmla="*/ 935421 w 4562162"/>
                <a:gd name="connsiteY5116" fmla="*/ 2473614 h 2832735"/>
                <a:gd name="connsiteX5117" fmla="*/ 936488 w 4562162"/>
                <a:gd name="connsiteY5117" fmla="*/ 2471890 h 2832735"/>
                <a:gd name="connsiteX5118" fmla="*/ 936860 w 4562162"/>
                <a:gd name="connsiteY5118" fmla="*/ 2469013 h 2832735"/>
                <a:gd name="connsiteX5119" fmla="*/ 936536 w 4562162"/>
                <a:gd name="connsiteY5119" fmla="*/ 2463918 h 2832735"/>
                <a:gd name="connsiteX5120" fmla="*/ 935688 w 4562162"/>
                <a:gd name="connsiteY5120" fmla="*/ 2459746 h 2832735"/>
                <a:gd name="connsiteX5121" fmla="*/ 934602 w 4562162"/>
                <a:gd name="connsiteY5121" fmla="*/ 2458422 h 2832735"/>
                <a:gd name="connsiteX5122" fmla="*/ 934078 w 4562162"/>
                <a:gd name="connsiteY5122" fmla="*/ 2456955 h 2832735"/>
                <a:gd name="connsiteX5123" fmla="*/ 934793 w 4562162"/>
                <a:gd name="connsiteY5123" fmla="*/ 2455088 h 2832735"/>
                <a:gd name="connsiteX5124" fmla="*/ 936631 w 4562162"/>
                <a:gd name="connsiteY5124" fmla="*/ 2454183 h 2832735"/>
                <a:gd name="connsiteX5125" fmla="*/ 938917 w 4562162"/>
                <a:gd name="connsiteY5125" fmla="*/ 2454754 h 2832735"/>
                <a:gd name="connsiteX5126" fmla="*/ 942680 w 4562162"/>
                <a:gd name="connsiteY5126" fmla="*/ 2457155 h 2832735"/>
                <a:gd name="connsiteX5127" fmla="*/ 946604 w 4562162"/>
                <a:gd name="connsiteY5127" fmla="*/ 2460174 h 2832735"/>
                <a:gd name="connsiteX5128" fmla="*/ 951433 w 4562162"/>
                <a:gd name="connsiteY5128" fmla="*/ 2465451 h 2832735"/>
                <a:gd name="connsiteX5129" fmla="*/ 955862 w 4562162"/>
                <a:gd name="connsiteY5129" fmla="*/ 2468794 h 2832735"/>
                <a:gd name="connsiteX5130" fmla="*/ 960711 w 4562162"/>
                <a:gd name="connsiteY5130" fmla="*/ 2471461 h 2832735"/>
                <a:gd name="connsiteX5131" fmla="*/ 964559 w 4562162"/>
                <a:gd name="connsiteY5131" fmla="*/ 2472252 h 2832735"/>
                <a:gd name="connsiteX5132" fmla="*/ 967540 w 4562162"/>
                <a:gd name="connsiteY5132" fmla="*/ 2471452 h 2832735"/>
                <a:gd name="connsiteX5133" fmla="*/ 971055 w 4562162"/>
                <a:gd name="connsiteY5133" fmla="*/ 2469280 h 2832735"/>
                <a:gd name="connsiteX5134" fmla="*/ 974274 w 4562162"/>
                <a:gd name="connsiteY5134" fmla="*/ 2466766 h 2832735"/>
                <a:gd name="connsiteX5135" fmla="*/ 975741 w 4562162"/>
                <a:gd name="connsiteY5135" fmla="*/ 2464127 h 2832735"/>
                <a:gd name="connsiteX5136" fmla="*/ 976789 w 4562162"/>
                <a:gd name="connsiteY5136" fmla="*/ 2461241 h 2832735"/>
                <a:gd name="connsiteX5137" fmla="*/ 981647 w 4562162"/>
                <a:gd name="connsiteY5137" fmla="*/ 2457383 h 2832735"/>
                <a:gd name="connsiteX5138" fmla="*/ 986085 w 4562162"/>
                <a:gd name="connsiteY5138" fmla="*/ 2453850 h 2832735"/>
                <a:gd name="connsiteX5139" fmla="*/ 988104 w 4562162"/>
                <a:gd name="connsiteY5139" fmla="*/ 2454488 h 2832735"/>
                <a:gd name="connsiteX5140" fmla="*/ 989523 w 4562162"/>
                <a:gd name="connsiteY5140" fmla="*/ 2455488 h 2832735"/>
                <a:gd name="connsiteX5141" fmla="*/ 994077 w 4562162"/>
                <a:gd name="connsiteY5141" fmla="*/ 2453335 h 2832735"/>
                <a:gd name="connsiteX5142" fmla="*/ 995658 w 4562162"/>
                <a:gd name="connsiteY5142" fmla="*/ 2452745 h 2832735"/>
                <a:gd name="connsiteX5143" fmla="*/ 999991 w 4562162"/>
                <a:gd name="connsiteY5143" fmla="*/ 2451907 h 2832735"/>
                <a:gd name="connsiteX5144" fmla="*/ 1004468 w 4562162"/>
                <a:gd name="connsiteY5144" fmla="*/ 2453145 h 2832735"/>
                <a:gd name="connsiteX5145" fmla="*/ 1008040 w 4562162"/>
                <a:gd name="connsiteY5145" fmla="*/ 2456936 h 2832735"/>
                <a:gd name="connsiteX5146" fmla="*/ 1011498 w 4562162"/>
                <a:gd name="connsiteY5146" fmla="*/ 2459374 h 2832735"/>
                <a:gd name="connsiteX5147" fmla="*/ 1014593 w 4562162"/>
                <a:gd name="connsiteY5147" fmla="*/ 2459089 h 2832735"/>
                <a:gd name="connsiteX5148" fmla="*/ 1017155 w 4562162"/>
                <a:gd name="connsiteY5148" fmla="*/ 2457841 h 2832735"/>
                <a:gd name="connsiteX5149" fmla="*/ 1018851 w 4562162"/>
                <a:gd name="connsiteY5149" fmla="*/ 2455479 h 2832735"/>
                <a:gd name="connsiteX5150" fmla="*/ 1020137 w 4562162"/>
                <a:gd name="connsiteY5150" fmla="*/ 2452688 h 2832735"/>
                <a:gd name="connsiteX5151" fmla="*/ 1021852 w 4562162"/>
                <a:gd name="connsiteY5151" fmla="*/ 2450897 h 2832735"/>
                <a:gd name="connsiteX5152" fmla="*/ 1022109 w 4562162"/>
                <a:gd name="connsiteY5152" fmla="*/ 2450783 h 2832735"/>
                <a:gd name="connsiteX5153" fmla="*/ 1027623 w 4562162"/>
                <a:gd name="connsiteY5153" fmla="*/ 2451754 h 2832735"/>
                <a:gd name="connsiteX5154" fmla="*/ 1031081 w 4562162"/>
                <a:gd name="connsiteY5154" fmla="*/ 2451611 h 2832735"/>
                <a:gd name="connsiteX5155" fmla="*/ 1031453 w 4562162"/>
                <a:gd name="connsiteY5155" fmla="*/ 2451211 h 2832735"/>
                <a:gd name="connsiteX5156" fmla="*/ 1036015 w 4562162"/>
                <a:gd name="connsiteY5156" fmla="*/ 2451973 h 2832735"/>
                <a:gd name="connsiteX5157" fmla="*/ 1041054 w 4562162"/>
                <a:gd name="connsiteY5157" fmla="*/ 2455907 h 2832735"/>
                <a:gd name="connsiteX5158" fmla="*/ 1044178 w 4562162"/>
                <a:gd name="connsiteY5158" fmla="*/ 2460260 h 2832735"/>
                <a:gd name="connsiteX5159" fmla="*/ 1048178 w 4562162"/>
                <a:gd name="connsiteY5159" fmla="*/ 2465794 h 2832735"/>
                <a:gd name="connsiteX5160" fmla="*/ 1050036 w 4562162"/>
                <a:gd name="connsiteY5160" fmla="*/ 2467594 h 2832735"/>
                <a:gd name="connsiteX5161" fmla="*/ 1052741 w 4562162"/>
                <a:gd name="connsiteY5161" fmla="*/ 2468366 h 2832735"/>
                <a:gd name="connsiteX5162" fmla="*/ 1054865 w 4562162"/>
                <a:gd name="connsiteY5162" fmla="*/ 2468699 h 2832735"/>
                <a:gd name="connsiteX5163" fmla="*/ 1057713 w 4562162"/>
                <a:gd name="connsiteY5163" fmla="*/ 2469556 h 2832735"/>
                <a:gd name="connsiteX5164" fmla="*/ 1065238 w 4562162"/>
                <a:gd name="connsiteY5164" fmla="*/ 2470709 h 2832735"/>
                <a:gd name="connsiteX5165" fmla="*/ 1066381 w 4562162"/>
                <a:gd name="connsiteY5165" fmla="*/ 2471385 h 2832735"/>
                <a:gd name="connsiteX5166" fmla="*/ 1067152 w 4562162"/>
                <a:gd name="connsiteY5166" fmla="*/ 2472290 h 2832735"/>
                <a:gd name="connsiteX5167" fmla="*/ 1066457 w 4562162"/>
                <a:gd name="connsiteY5167" fmla="*/ 2475300 h 2832735"/>
                <a:gd name="connsiteX5168" fmla="*/ 1067124 w 4562162"/>
                <a:gd name="connsiteY5168" fmla="*/ 2476062 h 2832735"/>
                <a:gd name="connsiteX5169" fmla="*/ 1073229 w 4562162"/>
                <a:gd name="connsiteY5169" fmla="*/ 2473919 h 2832735"/>
                <a:gd name="connsiteX5170" fmla="*/ 1074868 w 4562162"/>
                <a:gd name="connsiteY5170" fmla="*/ 2472319 h 2832735"/>
                <a:gd name="connsiteX5171" fmla="*/ 1076877 w 4562162"/>
                <a:gd name="connsiteY5171" fmla="*/ 2467766 h 2832735"/>
                <a:gd name="connsiteX5172" fmla="*/ 1078678 w 4562162"/>
                <a:gd name="connsiteY5172" fmla="*/ 2463175 h 2832735"/>
                <a:gd name="connsiteX5173" fmla="*/ 1080021 w 4562162"/>
                <a:gd name="connsiteY5173" fmla="*/ 2461470 h 2832735"/>
                <a:gd name="connsiteX5174" fmla="*/ 1081440 w 4562162"/>
                <a:gd name="connsiteY5174" fmla="*/ 2461022 h 2832735"/>
                <a:gd name="connsiteX5175" fmla="*/ 1082869 w 4562162"/>
                <a:gd name="connsiteY5175" fmla="*/ 2461708 h 2832735"/>
                <a:gd name="connsiteX5176" fmla="*/ 1084869 w 4562162"/>
                <a:gd name="connsiteY5176" fmla="*/ 2464422 h 2832735"/>
                <a:gd name="connsiteX5177" fmla="*/ 1087574 w 4562162"/>
                <a:gd name="connsiteY5177" fmla="*/ 2467185 h 2832735"/>
                <a:gd name="connsiteX5178" fmla="*/ 1091232 w 4562162"/>
                <a:gd name="connsiteY5178" fmla="*/ 2468232 h 2832735"/>
                <a:gd name="connsiteX5179" fmla="*/ 1093461 w 4562162"/>
                <a:gd name="connsiteY5179" fmla="*/ 2468652 h 2832735"/>
                <a:gd name="connsiteX5180" fmla="*/ 1096918 w 4562162"/>
                <a:gd name="connsiteY5180" fmla="*/ 2468880 h 2832735"/>
                <a:gd name="connsiteX5181" fmla="*/ 1105052 w 4562162"/>
                <a:gd name="connsiteY5181" fmla="*/ 2467537 h 2832735"/>
                <a:gd name="connsiteX5182" fmla="*/ 1112663 w 4562162"/>
                <a:gd name="connsiteY5182" fmla="*/ 2464194 h 2832735"/>
                <a:gd name="connsiteX5183" fmla="*/ 1117006 w 4562162"/>
                <a:gd name="connsiteY5183" fmla="*/ 2460555 h 2832735"/>
                <a:gd name="connsiteX5184" fmla="*/ 1119025 w 4562162"/>
                <a:gd name="connsiteY5184" fmla="*/ 2455088 h 2832735"/>
                <a:gd name="connsiteX5185" fmla="*/ 1120292 w 4562162"/>
                <a:gd name="connsiteY5185" fmla="*/ 2448859 h 2832735"/>
                <a:gd name="connsiteX5186" fmla="*/ 1122236 w 4562162"/>
                <a:gd name="connsiteY5186" fmla="*/ 2444915 h 2832735"/>
                <a:gd name="connsiteX5187" fmla="*/ 1121426 w 4562162"/>
                <a:gd name="connsiteY5187" fmla="*/ 2440877 h 2832735"/>
                <a:gd name="connsiteX5188" fmla="*/ 1117597 w 4562162"/>
                <a:gd name="connsiteY5188" fmla="*/ 2437029 h 2832735"/>
                <a:gd name="connsiteX5189" fmla="*/ 1116301 w 4562162"/>
                <a:gd name="connsiteY5189" fmla="*/ 2435866 h 2832735"/>
                <a:gd name="connsiteX5190" fmla="*/ 1106986 w 4562162"/>
                <a:gd name="connsiteY5190" fmla="*/ 2433704 h 2832735"/>
                <a:gd name="connsiteX5191" fmla="*/ 1106415 w 4562162"/>
                <a:gd name="connsiteY5191" fmla="*/ 2432142 h 2832735"/>
                <a:gd name="connsiteX5192" fmla="*/ 1105881 w 4562162"/>
                <a:gd name="connsiteY5192" fmla="*/ 2431780 h 2832735"/>
                <a:gd name="connsiteX5193" fmla="*/ 1096699 w 4562162"/>
                <a:gd name="connsiteY5193" fmla="*/ 2428351 h 2832735"/>
                <a:gd name="connsiteX5194" fmla="*/ 1092279 w 4562162"/>
                <a:gd name="connsiteY5194" fmla="*/ 2426884 h 2832735"/>
                <a:gd name="connsiteX5195" fmla="*/ 1091032 w 4562162"/>
                <a:gd name="connsiteY5195" fmla="*/ 2424617 h 2832735"/>
                <a:gd name="connsiteX5196" fmla="*/ 1090213 w 4562162"/>
                <a:gd name="connsiteY5196" fmla="*/ 2421646 h 2832735"/>
                <a:gd name="connsiteX5197" fmla="*/ 1087345 w 4562162"/>
                <a:gd name="connsiteY5197" fmla="*/ 2418988 h 2832735"/>
                <a:gd name="connsiteX5198" fmla="*/ 1081649 w 4562162"/>
                <a:gd name="connsiteY5198" fmla="*/ 2416569 h 2832735"/>
                <a:gd name="connsiteX5199" fmla="*/ 1080659 w 4562162"/>
                <a:gd name="connsiteY5199" fmla="*/ 2414721 h 2832735"/>
                <a:gd name="connsiteX5200" fmla="*/ 1081601 w 4562162"/>
                <a:gd name="connsiteY5200" fmla="*/ 2412854 h 2832735"/>
                <a:gd name="connsiteX5201" fmla="*/ 1084631 w 4562162"/>
                <a:gd name="connsiteY5201" fmla="*/ 2411454 h 2832735"/>
                <a:gd name="connsiteX5202" fmla="*/ 1086088 w 4562162"/>
                <a:gd name="connsiteY5202" fmla="*/ 2410778 h 2832735"/>
                <a:gd name="connsiteX5203" fmla="*/ 1091222 w 4562162"/>
                <a:gd name="connsiteY5203" fmla="*/ 2406396 h 2832735"/>
                <a:gd name="connsiteX5204" fmla="*/ 1093194 w 4562162"/>
                <a:gd name="connsiteY5204" fmla="*/ 2405491 h 2832735"/>
                <a:gd name="connsiteX5205" fmla="*/ 1097756 w 4562162"/>
                <a:gd name="connsiteY5205" fmla="*/ 2405291 h 2832735"/>
                <a:gd name="connsiteX5206" fmla="*/ 1101985 w 4562162"/>
                <a:gd name="connsiteY5206" fmla="*/ 2401700 h 2832735"/>
                <a:gd name="connsiteX5207" fmla="*/ 1104900 w 4562162"/>
                <a:gd name="connsiteY5207" fmla="*/ 2399643 h 2832735"/>
                <a:gd name="connsiteX5208" fmla="*/ 1106424 w 4562162"/>
                <a:gd name="connsiteY5208" fmla="*/ 2397195 h 2832735"/>
                <a:gd name="connsiteX5209" fmla="*/ 1106024 w 4562162"/>
                <a:gd name="connsiteY5209" fmla="*/ 2394661 h 2832735"/>
                <a:gd name="connsiteX5210" fmla="*/ 1101795 w 4562162"/>
                <a:gd name="connsiteY5210" fmla="*/ 2386994 h 2832735"/>
                <a:gd name="connsiteX5211" fmla="*/ 1100538 w 4562162"/>
                <a:gd name="connsiteY5211" fmla="*/ 2382336 h 2832735"/>
                <a:gd name="connsiteX5212" fmla="*/ 1101290 w 4562162"/>
                <a:gd name="connsiteY5212" fmla="*/ 2379297 h 2832735"/>
                <a:gd name="connsiteX5213" fmla="*/ 1103719 w 4562162"/>
                <a:gd name="connsiteY5213" fmla="*/ 2376011 h 2832735"/>
                <a:gd name="connsiteX5214" fmla="*/ 1105100 w 4562162"/>
                <a:gd name="connsiteY5214" fmla="*/ 2374211 h 2832735"/>
                <a:gd name="connsiteX5215" fmla="*/ 1106758 w 4562162"/>
                <a:gd name="connsiteY5215" fmla="*/ 2370973 h 2832735"/>
                <a:gd name="connsiteX5216" fmla="*/ 1107843 w 4562162"/>
                <a:gd name="connsiteY5216" fmla="*/ 2369239 h 2832735"/>
                <a:gd name="connsiteX5217" fmla="*/ 1112110 w 4562162"/>
                <a:gd name="connsiteY5217" fmla="*/ 2368506 h 2832735"/>
                <a:gd name="connsiteX5218" fmla="*/ 1117282 w 4562162"/>
                <a:gd name="connsiteY5218" fmla="*/ 2368201 h 2832735"/>
                <a:gd name="connsiteX5219" fmla="*/ 1120835 w 4562162"/>
                <a:gd name="connsiteY5219" fmla="*/ 2368972 h 2832735"/>
                <a:gd name="connsiteX5220" fmla="*/ 1125798 w 4562162"/>
                <a:gd name="connsiteY5220" fmla="*/ 2369372 h 2832735"/>
                <a:gd name="connsiteX5221" fmla="*/ 1130322 w 4562162"/>
                <a:gd name="connsiteY5221" fmla="*/ 2369972 h 2832735"/>
                <a:gd name="connsiteX5222" fmla="*/ 1132608 w 4562162"/>
                <a:gd name="connsiteY5222" fmla="*/ 2370506 h 2832735"/>
                <a:gd name="connsiteX5223" fmla="*/ 1134294 w 4562162"/>
                <a:gd name="connsiteY5223" fmla="*/ 2369515 h 2832735"/>
                <a:gd name="connsiteX5224" fmla="*/ 1135513 w 4562162"/>
                <a:gd name="connsiteY5224" fmla="*/ 2367772 h 2832735"/>
                <a:gd name="connsiteX5225" fmla="*/ 1135475 w 4562162"/>
                <a:gd name="connsiteY5225" fmla="*/ 2365467 h 2832735"/>
                <a:gd name="connsiteX5226" fmla="*/ 1133694 w 4562162"/>
                <a:gd name="connsiteY5226" fmla="*/ 2363229 h 2832735"/>
                <a:gd name="connsiteX5227" fmla="*/ 1127055 w 4562162"/>
                <a:gd name="connsiteY5227" fmla="*/ 2360286 h 2832735"/>
                <a:gd name="connsiteX5228" fmla="*/ 1124207 w 4562162"/>
                <a:gd name="connsiteY5228" fmla="*/ 2357857 h 2832735"/>
                <a:gd name="connsiteX5229" fmla="*/ 1121978 w 4562162"/>
                <a:gd name="connsiteY5229" fmla="*/ 2358123 h 2832735"/>
                <a:gd name="connsiteX5230" fmla="*/ 1118245 w 4562162"/>
                <a:gd name="connsiteY5230" fmla="*/ 2357361 h 2832735"/>
                <a:gd name="connsiteX5231" fmla="*/ 1114873 w 4562162"/>
                <a:gd name="connsiteY5231" fmla="*/ 2355771 h 2832735"/>
                <a:gd name="connsiteX5232" fmla="*/ 1111891 w 4562162"/>
                <a:gd name="connsiteY5232" fmla="*/ 2355237 h 2832735"/>
                <a:gd name="connsiteX5233" fmla="*/ 1110919 w 4562162"/>
                <a:gd name="connsiteY5233" fmla="*/ 2353028 h 2832735"/>
                <a:gd name="connsiteX5234" fmla="*/ 1111529 w 4562162"/>
                <a:gd name="connsiteY5234" fmla="*/ 2349922 h 2832735"/>
                <a:gd name="connsiteX5235" fmla="*/ 1112682 w 4562162"/>
                <a:gd name="connsiteY5235" fmla="*/ 2348141 h 2832735"/>
                <a:gd name="connsiteX5236" fmla="*/ 1114882 w 4562162"/>
                <a:gd name="connsiteY5236" fmla="*/ 2347256 h 2832735"/>
                <a:gd name="connsiteX5237" fmla="*/ 1117273 w 4562162"/>
                <a:gd name="connsiteY5237" fmla="*/ 2347703 h 2832735"/>
                <a:gd name="connsiteX5238" fmla="*/ 1119873 w 4562162"/>
                <a:gd name="connsiteY5238" fmla="*/ 2346408 h 2832735"/>
                <a:gd name="connsiteX5239" fmla="*/ 1120626 w 4562162"/>
                <a:gd name="connsiteY5239" fmla="*/ 2345646 h 2832735"/>
                <a:gd name="connsiteX5240" fmla="*/ 1120845 w 4562162"/>
                <a:gd name="connsiteY5240" fmla="*/ 2344665 h 2832735"/>
                <a:gd name="connsiteX5241" fmla="*/ 1120426 w 4562162"/>
                <a:gd name="connsiteY5241" fmla="*/ 2343264 h 2832735"/>
                <a:gd name="connsiteX5242" fmla="*/ 1119216 w 4562162"/>
                <a:gd name="connsiteY5242" fmla="*/ 2342112 h 2832735"/>
                <a:gd name="connsiteX5243" fmla="*/ 1117502 w 4562162"/>
                <a:gd name="connsiteY5243" fmla="*/ 2341807 h 2832735"/>
                <a:gd name="connsiteX5244" fmla="*/ 1115530 w 4562162"/>
                <a:gd name="connsiteY5244" fmla="*/ 2342788 h 2832735"/>
                <a:gd name="connsiteX5245" fmla="*/ 1113168 w 4562162"/>
                <a:gd name="connsiteY5245" fmla="*/ 2343426 h 2832735"/>
                <a:gd name="connsiteX5246" fmla="*/ 1109177 w 4562162"/>
                <a:gd name="connsiteY5246" fmla="*/ 2341988 h 2832735"/>
                <a:gd name="connsiteX5247" fmla="*/ 1105995 w 4562162"/>
                <a:gd name="connsiteY5247" fmla="*/ 2340254 h 2832735"/>
                <a:gd name="connsiteX5248" fmla="*/ 1106157 w 4562162"/>
                <a:gd name="connsiteY5248" fmla="*/ 2338654 h 2832735"/>
                <a:gd name="connsiteX5249" fmla="*/ 1108510 w 4562162"/>
                <a:gd name="connsiteY5249" fmla="*/ 2336263 h 2832735"/>
                <a:gd name="connsiteX5250" fmla="*/ 1109567 w 4562162"/>
                <a:gd name="connsiteY5250" fmla="*/ 2334321 h 2832735"/>
                <a:gd name="connsiteX5251" fmla="*/ 1109567 w 4562162"/>
                <a:gd name="connsiteY5251" fmla="*/ 2331634 h 2832735"/>
                <a:gd name="connsiteX5252" fmla="*/ 1109567 w 4562162"/>
                <a:gd name="connsiteY5252" fmla="*/ 2328491 h 2832735"/>
                <a:gd name="connsiteX5253" fmla="*/ 1110386 w 4562162"/>
                <a:gd name="connsiteY5253" fmla="*/ 2324805 h 2832735"/>
                <a:gd name="connsiteX5254" fmla="*/ 1112720 w 4562162"/>
                <a:gd name="connsiteY5254" fmla="*/ 2322281 h 2832735"/>
                <a:gd name="connsiteX5255" fmla="*/ 1115463 w 4562162"/>
                <a:gd name="connsiteY5255" fmla="*/ 2320928 h 2832735"/>
                <a:gd name="connsiteX5256" fmla="*/ 1122531 w 4562162"/>
                <a:gd name="connsiteY5256" fmla="*/ 2323395 h 2832735"/>
                <a:gd name="connsiteX5257" fmla="*/ 1131370 w 4562162"/>
                <a:gd name="connsiteY5257" fmla="*/ 2325595 h 2832735"/>
                <a:gd name="connsiteX5258" fmla="*/ 1132884 w 4562162"/>
                <a:gd name="connsiteY5258" fmla="*/ 2325234 h 2832735"/>
                <a:gd name="connsiteX5259" fmla="*/ 1133332 w 4562162"/>
                <a:gd name="connsiteY5259" fmla="*/ 2324071 h 2832735"/>
                <a:gd name="connsiteX5260" fmla="*/ 1134342 w 4562162"/>
                <a:gd name="connsiteY5260" fmla="*/ 2323043 h 2832735"/>
                <a:gd name="connsiteX5261" fmla="*/ 1146610 w 4562162"/>
                <a:gd name="connsiteY5261" fmla="*/ 2322567 h 2832735"/>
                <a:gd name="connsiteX5262" fmla="*/ 1148991 w 4562162"/>
                <a:gd name="connsiteY5262" fmla="*/ 2321148 h 2832735"/>
                <a:gd name="connsiteX5263" fmla="*/ 1150182 w 4562162"/>
                <a:gd name="connsiteY5263" fmla="*/ 2320014 h 2832735"/>
                <a:gd name="connsiteX5264" fmla="*/ 1161974 w 4562162"/>
                <a:gd name="connsiteY5264" fmla="*/ 2318385 h 2832735"/>
                <a:gd name="connsiteX5265" fmla="*/ 1163374 w 4562162"/>
                <a:gd name="connsiteY5265" fmla="*/ 2316833 h 2832735"/>
                <a:gd name="connsiteX5266" fmla="*/ 1165107 w 4562162"/>
                <a:gd name="connsiteY5266" fmla="*/ 2315385 h 2832735"/>
                <a:gd name="connsiteX5267" fmla="*/ 1167822 w 4562162"/>
                <a:gd name="connsiteY5267" fmla="*/ 2315413 h 2832735"/>
                <a:gd name="connsiteX5268" fmla="*/ 1171051 w 4562162"/>
                <a:gd name="connsiteY5268" fmla="*/ 2314832 h 2832735"/>
                <a:gd name="connsiteX5269" fmla="*/ 1175556 w 4562162"/>
                <a:gd name="connsiteY5269" fmla="*/ 2313061 h 2832735"/>
                <a:gd name="connsiteX5270" fmla="*/ 1178747 w 4562162"/>
                <a:gd name="connsiteY5270" fmla="*/ 2312089 h 2832735"/>
                <a:gd name="connsiteX5271" fmla="*/ 1179280 w 4562162"/>
                <a:gd name="connsiteY5271" fmla="*/ 2312013 h 2832735"/>
                <a:gd name="connsiteX5272" fmla="*/ 1182652 w 4562162"/>
                <a:gd name="connsiteY5272" fmla="*/ 2312404 h 2832735"/>
                <a:gd name="connsiteX5273" fmla="*/ 1186834 w 4562162"/>
                <a:gd name="connsiteY5273" fmla="*/ 2311003 h 2832735"/>
                <a:gd name="connsiteX5274" fmla="*/ 1187739 w 4562162"/>
                <a:gd name="connsiteY5274" fmla="*/ 2310422 h 2832735"/>
                <a:gd name="connsiteX5275" fmla="*/ 1188415 w 4562162"/>
                <a:gd name="connsiteY5275" fmla="*/ 2309365 h 2832735"/>
                <a:gd name="connsiteX5276" fmla="*/ 1192063 w 4562162"/>
                <a:gd name="connsiteY5276" fmla="*/ 2307327 h 2832735"/>
                <a:gd name="connsiteX5277" fmla="*/ 1199064 w 4562162"/>
                <a:gd name="connsiteY5277" fmla="*/ 2305650 h 2832735"/>
                <a:gd name="connsiteX5278" fmla="*/ 1200769 w 4562162"/>
                <a:gd name="connsiteY5278" fmla="*/ 2306650 h 2832735"/>
                <a:gd name="connsiteX5279" fmla="*/ 1204112 w 4562162"/>
                <a:gd name="connsiteY5279" fmla="*/ 2307108 h 2832735"/>
                <a:gd name="connsiteX5280" fmla="*/ 1208370 w 4562162"/>
                <a:gd name="connsiteY5280" fmla="*/ 2306355 h 2832735"/>
                <a:gd name="connsiteX5281" fmla="*/ 1211513 w 4562162"/>
                <a:gd name="connsiteY5281" fmla="*/ 2305069 h 2832735"/>
                <a:gd name="connsiteX5282" fmla="*/ 1213342 w 4562162"/>
                <a:gd name="connsiteY5282" fmla="*/ 2306346 h 2832735"/>
                <a:gd name="connsiteX5283" fmla="*/ 1215828 w 4562162"/>
                <a:gd name="connsiteY5283" fmla="*/ 2307660 h 2832735"/>
                <a:gd name="connsiteX5284" fmla="*/ 1217686 w 4562162"/>
                <a:gd name="connsiteY5284" fmla="*/ 2306545 h 2832735"/>
                <a:gd name="connsiteX5285" fmla="*/ 1218609 w 4562162"/>
                <a:gd name="connsiteY5285" fmla="*/ 2303031 h 2832735"/>
                <a:gd name="connsiteX5286" fmla="*/ 1219809 w 4562162"/>
                <a:gd name="connsiteY5286" fmla="*/ 2299592 h 2832735"/>
                <a:gd name="connsiteX5287" fmla="*/ 1221914 w 4562162"/>
                <a:gd name="connsiteY5287" fmla="*/ 2297963 h 2832735"/>
                <a:gd name="connsiteX5288" fmla="*/ 1223581 w 4562162"/>
                <a:gd name="connsiteY5288" fmla="*/ 2297363 h 2832735"/>
                <a:gd name="connsiteX5289" fmla="*/ 1225086 w 4562162"/>
                <a:gd name="connsiteY5289" fmla="*/ 2296039 h 2832735"/>
                <a:gd name="connsiteX5290" fmla="*/ 1226220 w 4562162"/>
                <a:gd name="connsiteY5290" fmla="*/ 2294658 h 2832735"/>
                <a:gd name="connsiteX5291" fmla="*/ 1232382 w 4562162"/>
                <a:gd name="connsiteY5291" fmla="*/ 2294868 h 2832735"/>
                <a:gd name="connsiteX5292" fmla="*/ 1237898 w 4562162"/>
                <a:gd name="connsiteY5292" fmla="*/ 2291429 h 2832735"/>
                <a:gd name="connsiteX5293" fmla="*/ 1238983 w 4562162"/>
                <a:gd name="connsiteY5293" fmla="*/ 2292991 h 2832735"/>
                <a:gd name="connsiteX5294" fmla="*/ 1246146 w 4562162"/>
                <a:gd name="connsiteY5294" fmla="*/ 2292629 h 2832735"/>
                <a:gd name="connsiteX5295" fmla="*/ 1255043 w 4562162"/>
                <a:gd name="connsiteY5295" fmla="*/ 2290410 h 2832735"/>
                <a:gd name="connsiteX5296" fmla="*/ 1260367 w 4562162"/>
                <a:gd name="connsiteY5296" fmla="*/ 2289372 h 2832735"/>
                <a:gd name="connsiteX5297" fmla="*/ 1269559 w 4562162"/>
                <a:gd name="connsiteY5297" fmla="*/ 2287048 h 2832735"/>
                <a:gd name="connsiteX5298" fmla="*/ 1273807 w 4562162"/>
                <a:gd name="connsiteY5298" fmla="*/ 2285162 h 2832735"/>
                <a:gd name="connsiteX5299" fmla="*/ 1279893 w 4562162"/>
                <a:gd name="connsiteY5299" fmla="*/ 2283971 h 2832735"/>
                <a:gd name="connsiteX5300" fmla="*/ 1285475 w 4562162"/>
                <a:gd name="connsiteY5300" fmla="*/ 2283143 h 2832735"/>
                <a:gd name="connsiteX5301" fmla="*/ 1289123 w 4562162"/>
                <a:gd name="connsiteY5301" fmla="*/ 2279838 h 2832735"/>
                <a:gd name="connsiteX5302" fmla="*/ 1292066 w 4562162"/>
                <a:gd name="connsiteY5302" fmla="*/ 2279371 h 2832735"/>
                <a:gd name="connsiteX5303" fmla="*/ 1295648 w 4562162"/>
                <a:gd name="connsiteY5303" fmla="*/ 2279095 h 2832735"/>
                <a:gd name="connsiteX5304" fmla="*/ 1297838 w 4562162"/>
                <a:gd name="connsiteY5304" fmla="*/ 2278304 h 2832735"/>
                <a:gd name="connsiteX5305" fmla="*/ 1299267 w 4562162"/>
                <a:gd name="connsiteY5305" fmla="*/ 2277085 h 2832735"/>
                <a:gd name="connsiteX5306" fmla="*/ 1300191 w 4562162"/>
                <a:gd name="connsiteY5306" fmla="*/ 2274789 h 2832735"/>
                <a:gd name="connsiteX5307" fmla="*/ 1299686 w 4562162"/>
                <a:gd name="connsiteY5307" fmla="*/ 2271855 h 2832735"/>
                <a:gd name="connsiteX5308" fmla="*/ 1299172 w 4562162"/>
                <a:gd name="connsiteY5308" fmla="*/ 2269722 h 2832735"/>
                <a:gd name="connsiteX5309" fmla="*/ 1301734 w 4562162"/>
                <a:gd name="connsiteY5309" fmla="*/ 2268531 h 2832735"/>
                <a:gd name="connsiteX5310" fmla="*/ 1305392 w 4562162"/>
                <a:gd name="connsiteY5310" fmla="*/ 2268160 h 2832735"/>
                <a:gd name="connsiteX5311" fmla="*/ 1307696 w 4562162"/>
                <a:gd name="connsiteY5311" fmla="*/ 2267674 h 2832735"/>
                <a:gd name="connsiteX5312" fmla="*/ 1312726 w 4562162"/>
                <a:gd name="connsiteY5312" fmla="*/ 2262816 h 2832735"/>
                <a:gd name="connsiteX5313" fmla="*/ 1316193 w 4562162"/>
                <a:gd name="connsiteY5313" fmla="*/ 2260483 h 2832735"/>
                <a:gd name="connsiteX5314" fmla="*/ 1319784 w 4562162"/>
                <a:gd name="connsiteY5314" fmla="*/ 2259016 h 2832735"/>
                <a:gd name="connsiteX5315" fmla="*/ 1326994 w 4562162"/>
                <a:gd name="connsiteY5315" fmla="*/ 2259816 h 2832735"/>
                <a:gd name="connsiteX5316" fmla="*/ 1333576 w 4562162"/>
                <a:gd name="connsiteY5316" fmla="*/ 2260549 h 2832735"/>
                <a:gd name="connsiteX5317" fmla="*/ 1340177 w 4562162"/>
                <a:gd name="connsiteY5317" fmla="*/ 2262873 h 2832735"/>
                <a:gd name="connsiteX5318" fmla="*/ 1343644 w 4562162"/>
                <a:gd name="connsiteY5318" fmla="*/ 2265769 h 2832735"/>
                <a:gd name="connsiteX5319" fmla="*/ 1346625 w 4562162"/>
                <a:gd name="connsiteY5319" fmla="*/ 2267950 h 2832735"/>
                <a:gd name="connsiteX5320" fmla="*/ 1349445 w 4562162"/>
                <a:gd name="connsiteY5320" fmla="*/ 2268988 h 2832735"/>
                <a:gd name="connsiteX5321" fmla="*/ 1351997 w 4562162"/>
                <a:gd name="connsiteY5321" fmla="*/ 2269655 h 2832735"/>
                <a:gd name="connsiteX5322" fmla="*/ 1354960 w 4562162"/>
                <a:gd name="connsiteY5322" fmla="*/ 2268665 h 2832735"/>
                <a:gd name="connsiteX5323" fmla="*/ 1357055 w 4562162"/>
                <a:gd name="connsiteY5323" fmla="*/ 2267331 h 2832735"/>
                <a:gd name="connsiteX5324" fmla="*/ 1358275 w 4562162"/>
                <a:gd name="connsiteY5324" fmla="*/ 2265417 h 2832735"/>
                <a:gd name="connsiteX5325" fmla="*/ 1360122 w 4562162"/>
                <a:gd name="connsiteY5325" fmla="*/ 2264045 h 2832735"/>
                <a:gd name="connsiteX5326" fmla="*/ 1366856 w 4562162"/>
                <a:gd name="connsiteY5326" fmla="*/ 2262978 h 2832735"/>
                <a:gd name="connsiteX5327" fmla="*/ 1368247 w 4562162"/>
                <a:gd name="connsiteY5327" fmla="*/ 2265045 h 2832735"/>
                <a:gd name="connsiteX5328" fmla="*/ 1371448 w 4562162"/>
                <a:gd name="connsiteY5328" fmla="*/ 2271265 h 2832735"/>
                <a:gd name="connsiteX5329" fmla="*/ 1373629 w 4562162"/>
                <a:gd name="connsiteY5329" fmla="*/ 2279523 h 2832735"/>
                <a:gd name="connsiteX5330" fmla="*/ 1377219 w 4562162"/>
                <a:gd name="connsiteY5330" fmla="*/ 2290429 h 2832735"/>
                <a:gd name="connsiteX5331" fmla="*/ 1378801 w 4562162"/>
                <a:gd name="connsiteY5331" fmla="*/ 2295773 h 2832735"/>
                <a:gd name="connsiteX5332" fmla="*/ 1378105 w 4562162"/>
                <a:gd name="connsiteY5332" fmla="*/ 2298564 h 2832735"/>
                <a:gd name="connsiteX5333" fmla="*/ 1378115 w 4562162"/>
                <a:gd name="connsiteY5333" fmla="*/ 2302383 h 2832735"/>
                <a:gd name="connsiteX5334" fmla="*/ 1377915 w 4562162"/>
                <a:gd name="connsiteY5334" fmla="*/ 2306574 h 2832735"/>
                <a:gd name="connsiteX5335" fmla="*/ 1375267 w 4562162"/>
                <a:gd name="connsiteY5335" fmla="*/ 2311308 h 2832735"/>
                <a:gd name="connsiteX5336" fmla="*/ 1376343 w 4562162"/>
                <a:gd name="connsiteY5336" fmla="*/ 2313508 h 2832735"/>
                <a:gd name="connsiteX5337" fmla="*/ 1382849 w 4562162"/>
                <a:gd name="connsiteY5337" fmla="*/ 2315956 h 2832735"/>
                <a:gd name="connsiteX5338" fmla="*/ 1391955 w 4562162"/>
                <a:gd name="connsiteY5338" fmla="*/ 2315061 h 2832735"/>
                <a:gd name="connsiteX5339" fmla="*/ 1397575 w 4562162"/>
                <a:gd name="connsiteY5339" fmla="*/ 2313080 h 2832735"/>
                <a:gd name="connsiteX5340" fmla="*/ 1400708 w 4562162"/>
                <a:gd name="connsiteY5340" fmla="*/ 2313803 h 2832735"/>
                <a:gd name="connsiteX5341" fmla="*/ 1402346 w 4562162"/>
                <a:gd name="connsiteY5341" fmla="*/ 2312613 h 2832735"/>
                <a:gd name="connsiteX5342" fmla="*/ 1403404 w 4562162"/>
                <a:gd name="connsiteY5342" fmla="*/ 2309108 h 2832735"/>
                <a:gd name="connsiteX5343" fmla="*/ 1405566 w 4562162"/>
                <a:gd name="connsiteY5343" fmla="*/ 2308317 h 2832735"/>
                <a:gd name="connsiteX5344" fmla="*/ 1407786 w 4562162"/>
                <a:gd name="connsiteY5344" fmla="*/ 2310765 h 2832735"/>
                <a:gd name="connsiteX5345" fmla="*/ 1409395 w 4562162"/>
                <a:gd name="connsiteY5345" fmla="*/ 2314899 h 2832735"/>
                <a:gd name="connsiteX5346" fmla="*/ 1410938 w 4562162"/>
                <a:gd name="connsiteY5346" fmla="*/ 2317556 h 2832735"/>
                <a:gd name="connsiteX5347" fmla="*/ 1410824 w 4562162"/>
                <a:gd name="connsiteY5347" fmla="*/ 2320719 h 2832735"/>
                <a:gd name="connsiteX5348" fmla="*/ 1411395 w 4562162"/>
                <a:gd name="connsiteY5348" fmla="*/ 2324767 h 2832735"/>
                <a:gd name="connsiteX5349" fmla="*/ 1412529 w 4562162"/>
                <a:gd name="connsiteY5349" fmla="*/ 2325786 h 2832735"/>
                <a:gd name="connsiteX5350" fmla="*/ 1414758 w 4562162"/>
                <a:gd name="connsiteY5350" fmla="*/ 2324253 h 2832735"/>
                <a:gd name="connsiteX5351" fmla="*/ 1416244 w 4562162"/>
                <a:gd name="connsiteY5351" fmla="*/ 2323338 h 2832735"/>
                <a:gd name="connsiteX5352" fmla="*/ 1416596 w 4562162"/>
                <a:gd name="connsiteY5352" fmla="*/ 2322109 h 2832735"/>
                <a:gd name="connsiteX5353" fmla="*/ 1415967 w 4562162"/>
                <a:gd name="connsiteY5353" fmla="*/ 2320595 h 2832735"/>
                <a:gd name="connsiteX5354" fmla="*/ 1415672 w 4562162"/>
                <a:gd name="connsiteY5354" fmla="*/ 2319052 h 2832735"/>
                <a:gd name="connsiteX5355" fmla="*/ 1416167 w 4562162"/>
                <a:gd name="connsiteY5355" fmla="*/ 2317633 h 2832735"/>
                <a:gd name="connsiteX5356" fmla="*/ 1417225 w 4562162"/>
                <a:gd name="connsiteY5356" fmla="*/ 2317052 h 2832735"/>
                <a:gd name="connsiteX5357" fmla="*/ 1420397 w 4562162"/>
                <a:gd name="connsiteY5357" fmla="*/ 2317499 h 2832735"/>
                <a:gd name="connsiteX5358" fmla="*/ 1425016 w 4562162"/>
                <a:gd name="connsiteY5358" fmla="*/ 2318280 h 2832735"/>
                <a:gd name="connsiteX5359" fmla="*/ 1430502 w 4562162"/>
                <a:gd name="connsiteY5359" fmla="*/ 2324033 h 2832735"/>
                <a:gd name="connsiteX5360" fmla="*/ 1433465 w 4562162"/>
                <a:gd name="connsiteY5360" fmla="*/ 2325072 h 2832735"/>
                <a:gd name="connsiteX5361" fmla="*/ 1434712 w 4562162"/>
                <a:gd name="connsiteY5361" fmla="*/ 2325176 h 2832735"/>
                <a:gd name="connsiteX5362" fmla="*/ 1437494 w 4562162"/>
                <a:gd name="connsiteY5362" fmla="*/ 2324843 h 2832735"/>
                <a:gd name="connsiteX5363" fmla="*/ 1440837 w 4562162"/>
                <a:gd name="connsiteY5363" fmla="*/ 2323195 h 2832735"/>
                <a:gd name="connsiteX5364" fmla="*/ 1443085 w 4562162"/>
                <a:gd name="connsiteY5364" fmla="*/ 2321119 h 2832735"/>
                <a:gd name="connsiteX5365" fmla="*/ 1443838 w 4562162"/>
                <a:gd name="connsiteY5365" fmla="*/ 2320100 h 2832735"/>
                <a:gd name="connsiteX5366" fmla="*/ 1445133 w 4562162"/>
                <a:gd name="connsiteY5366" fmla="*/ 2320281 h 2832735"/>
                <a:gd name="connsiteX5367" fmla="*/ 1446362 w 4562162"/>
                <a:gd name="connsiteY5367" fmla="*/ 2321243 h 2832735"/>
                <a:gd name="connsiteX5368" fmla="*/ 1446447 w 4562162"/>
                <a:gd name="connsiteY5368" fmla="*/ 2323338 h 2832735"/>
                <a:gd name="connsiteX5369" fmla="*/ 1445466 w 4562162"/>
                <a:gd name="connsiteY5369" fmla="*/ 2326367 h 2832735"/>
                <a:gd name="connsiteX5370" fmla="*/ 1442132 w 4562162"/>
                <a:gd name="connsiteY5370" fmla="*/ 2329139 h 2832735"/>
                <a:gd name="connsiteX5371" fmla="*/ 1437989 w 4562162"/>
                <a:gd name="connsiteY5371" fmla="*/ 2331711 h 2832735"/>
                <a:gd name="connsiteX5372" fmla="*/ 1435475 w 4562162"/>
                <a:gd name="connsiteY5372" fmla="*/ 2336416 h 2832735"/>
                <a:gd name="connsiteX5373" fmla="*/ 1434941 w 4562162"/>
                <a:gd name="connsiteY5373" fmla="*/ 2341312 h 2832735"/>
                <a:gd name="connsiteX5374" fmla="*/ 1436036 w 4562162"/>
                <a:gd name="connsiteY5374" fmla="*/ 2343798 h 2832735"/>
                <a:gd name="connsiteX5375" fmla="*/ 1436980 w 4562162"/>
                <a:gd name="connsiteY5375" fmla="*/ 2345455 h 2832735"/>
                <a:gd name="connsiteX5376" fmla="*/ 1437246 w 4562162"/>
                <a:gd name="connsiteY5376" fmla="*/ 2347779 h 2832735"/>
                <a:gd name="connsiteX5377" fmla="*/ 1438180 w 4562162"/>
                <a:gd name="connsiteY5377" fmla="*/ 2348084 h 2832735"/>
                <a:gd name="connsiteX5378" fmla="*/ 1439875 w 4562162"/>
                <a:gd name="connsiteY5378" fmla="*/ 2347132 h 2832735"/>
                <a:gd name="connsiteX5379" fmla="*/ 1444494 w 4562162"/>
                <a:gd name="connsiteY5379" fmla="*/ 2342312 h 2832735"/>
                <a:gd name="connsiteX5380" fmla="*/ 1446847 w 4562162"/>
                <a:gd name="connsiteY5380" fmla="*/ 2341121 h 2832735"/>
                <a:gd name="connsiteX5381" fmla="*/ 1450257 w 4562162"/>
                <a:gd name="connsiteY5381" fmla="*/ 2340359 h 2832735"/>
                <a:gd name="connsiteX5382" fmla="*/ 1455868 w 4562162"/>
                <a:gd name="connsiteY5382" fmla="*/ 2340740 h 2832735"/>
                <a:gd name="connsiteX5383" fmla="*/ 1459639 w 4562162"/>
                <a:gd name="connsiteY5383" fmla="*/ 2342312 h 2832735"/>
                <a:gd name="connsiteX5384" fmla="*/ 1461440 w 4562162"/>
                <a:gd name="connsiteY5384" fmla="*/ 2344493 h 2832735"/>
                <a:gd name="connsiteX5385" fmla="*/ 1463421 w 4562162"/>
                <a:gd name="connsiteY5385" fmla="*/ 2346293 h 2832735"/>
                <a:gd name="connsiteX5386" fmla="*/ 1464793 w 4562162"/>
                <a:gd name="connsiteY5386" fmla="*/ 2345541 h 2832735"/>
                <a:gd name="connsiteX5387" fmla="*/ 1465497 w 4562162"/>
                <a:gd name="connsiteY5387" fmla="*/ 2343464 h 2832735"/>
                <a:gd name="connsiteX5388" fmla="*/ 1465536 w 4562162"/>
                <a:gd name="connsiteY5388" fmla="*/ 2341083 h 2832735"/>
                <a:gd name="connsiteX5389" fmla="*/ 1466116 w 4562162"/>
                <a:gd name="connsiteY5389" fmla="*/ 2339121 h 2832735"/>
                <a:gd name="connsiteX5390" fmla="*/ 1472250 w 4562162"/>
                <a:gd name="connsiteY5390" fmla="*/ 2334292 h 2832735"/>
                <a:gd name="connsiteX5391" fmla="*/ 1476337 w 4562162"/>
                <a:gd name="connsiteY5391" fmla="*/ 2331072 h 2832735"/>
                <a:gd name="connsiteX5392" fmla="*/ 1477737 w 4562162"/>
                <a:gd name="connsiteY5392" fmla="*/ 2330691 h 2832735"/>
                <a:gd name="connsiteX5393" fmla="*/ 1480471 w 4562162"/>
                <a:gd name="connsiteY5393" fmla="*/ 2331358 h 2832735"/>
                <a:gd name="connsiteX5394" fmla="*/ 1482166 w 4562162"/>
                <a:gd name="connsiteY5394" fmla="*/ 2331015 h 2832735"/>
                <a:gd name="connsiteX5395" fmla="*/ 1486652 w 4562162"/>
                <a:gd name="connsiteY5395" fmla="*/ 2327986 h 2832735"/>
                <a:gd name="connsiteX5396" fmla="*/ 1490843 w 4562162"/>
                <a:gd name="connsiteY5396" fmla="*/ 2324529 h 2832735"/>
                <a:gd name="connsiteX5397" fmla="*/ 1491253 w 4562162"/>
                <a:gd name="connsiteY5397" fmla="*/ 2322186 h 2832735"/>
                <a:gd name="connsiteX5398" fmla="*/ 1491415 w 4562162"/>
                <a:gd name="connsiteY5398" fmla="*/ 2320062 h 2832735"/>
                <a:gd name="connsiteX5399" fmla="*/ 1492453 w 4562162"/>
                <a:gd name="connsiteY5399" fmla="*/ 2319099 h 2832735"/>
                <a:gd name="connsiteX5400" fmla="*/ 1498320 w 4562162"/>
                <a:gd name="connsiteY5400" fmla="*/ 2318357 h 2832735"/>
                <a:gd name="connsiteX5401" fmla="*/ 1499292 w 4562162"/>
                <a:gd name="connsiteY5401" fmla="*/ 2317956 h 2832735"/>
                <a:gd name="connsiteX5402" fmla="*/ 1504302 w 4562162"/>
                <a:gd name="connsiteY5402" fmla="*/ 2315537 h 2832735"/>
                <a:gd name="connsiteX5403" fmla="*/ 1511246 w 4562162"/>
                <a:gd name="connsiteY5403" fmla="*/ 2311403 h 2832735"/>
                <a:gd name="connsiteX5404" fmla="*/ 1514617 w 4562162"/>
                <a:gd name="connsiteY5404" fmla="*/ 2308965 h 2832735"/>
                <a:gd name="connsiteX5405" fmla="*/ 1520761 w 4562162"/>
                <a:gd name="connsiteY5405" fmla="*/ 2307879 h 2832735"/>
                <a:gd name="connsiteX5406" fmla="*/ 1521904 w 4562162"/>
                <a:gd name="connsiteY5406" fmla="*/ 2307174 h 2832735"/>
                <a:gd name="connsiteX5407" fmla="*/ 1523943 w 4562162"/>
                <a:gd name="connsiteY5407" fmla="*/ 2305526 h 2832735"/>
                <a:gd name="connsiteX5408" fmla="*/ 1527791 w 4562162"/>
                <a:gd name="connsiteY5408" fmla="*/ 2303240 h 2832735"/>
                <a:gd name="connsiteX5409" fmla="*/ 1529877 w 4562162"/>
                <a:gd name="connsiteY5409" fmla="*/ 2302993 h 2832735"/>
                <a:gd name="connsiteX5410" fmla="*/ 1528581 w 4562162"/>
                <a:gd name="connsiteY5410" fmla="*/ 2308517 h 2832735"/>
                <a:gd name="connsiteX5411" fmla="*/ 1526286 w 4562162"/>
                <a:gd name="connsiteY5411" fmla="*/ 2314880 h 2832735"/>
                <a:gd name="connsiteX5412" fmla="*/ 1524991 w 4562162"/>
                <a:gd name="connsiteY5412" fmla="*/ 2316575 h 2832735"/>
                <a:gd name="connsiteX5413" fmla="*/ 1518761 w 4562162"/>
                <a:gd name="connsiteY5413" fmla="*/ 2316290 h 2832735"/>
                <a:gd name="connsiteX5414" fmla="*/ 1518771 w 4562162"/>
                <a:gd name="connsiteY5414" fmla="*/ 2318023 h 2832735"/>
                <a:gd name="connsiteX5415" fmla="*/ 1519751 w 4562162"/>
                <a:gd name="connsiteY5415" fmla="*/ 2320671 h 2832735"/>
                <a:gd name="connsiteX5416" fmla="*/ 1520457 w 4562162"/>
                <a:gd name="connsiteY5416" fmla="*/ 2322157 h 2832735"/>
                <a:gd name="connsiteX5417" fmla="*/ 1521209 w 4562162"/>
                <a:gd name="connsiteY5417" fmla="*/ 2323490 h 2832735"/>
                <a:gd name="connsiteX5418" fmla="*/ 1522886 w 4562162"/>
                <a:gd name="connsiteY5418" fmla="*/ 2325795 h 2832735"/>
                <a:gd name="connsiteX5419" fmla="*/ 1529439 w 4562162"/>
                <a:gd name="connsiteY5419" fmla="*/ 2331215 h 2832735"/>
                <a:gd name="connsiteX5420" fmla="*/ 1537773 w 4562162"/>
                <a:gd name="connsiteY5420" fmla="*/ 2338092 h 2832735"/>
                <a:gd name="connsiteX5421" fmla="*/ 1546774 w 4562162"/>
                <a:gd name="connsiteY5421" fmla="*/ 2345788 h 2832735"/>
                <a:gd name="connsiteX5422" fmla="*/ 1553060 w 4562162"/>
                <a:gd name="connsiteY5422" fmla="*/ 2351142 h 2832735"/>
                <a:gd name="connsiteX5423" fmla="*/ 1555604 w 4562162"/>
                <a:gd name="connsiteY5423" fmla="*/ 2353904 h 2832735"/>
                <a:gd name="connsiteX5424" fmla="*/ 1557223 w 4562162"/>
                <a:gd name="connsiteY5424" fmla="*/ 2356056 h 2832735"/>
                <a:gd name="connsiteX5425" fmla="*/ 1561852 w 4562162"/>
                <a:gd name="connsiteY5425" fmla="*/ 2363810 h 2832735"/>
                <a:gd name="connsiteX5426" fmla="*/ 1566253 w 4562162"/>
                <a:gd name="connsiteY5426" fmla="*/ 2371135 h 2832735"/>
                <a:gd name="connsiteX5427" fmla="*/ 1573673 w 4562162"/>
                <a:gd name="connsiteY5427" fmla="*/ 2383974 h 2832735"/>
                <a:gd name="connsiteX5428" fmla="*/ 1580236 w 4562162"/>
                <a:gd name="connsiteY5428" fmla="*/ 2396300 h 2832735"/>
                <a:gd name="connsiteX5429" fmla="*/ 1587475 w 4562162"/>
                <a:gd name="connsiteY5429" fmla="*/ 2409778 h 2832735"/>
                <a:gd name="connsiteX5430" fmla="*/ 1591656 w 4562162"/>
                <a:gd name="connsiteY5430" fmla="*/ 2417531 h 2832735"/>
                <a:gd name="connsiteX5431" fmla="*/ 1600209 w 4562162"/>
                <a:gd name="connsiteY5431" fmla="*/ 2433657 h 2832735"/>
                <a:gd name="connsiteX5432" fmla="*/ 1602495 w 4562162"/>
                <a:gd name="connsiteY5432" fmla="*/ 2438581 h 2832735"/>
                <a:gd name="connsiteX5433" fmla="*/ 1606829 w 4562162"/>
                <a:gd name="connsiteY5433" fmla="*/ 2447878 h 2832735"/>
                <a:gd name="connsiteX5434" fmla="*/ 1610649 w 4562162"/>
                <a:gd name="connsiteY5434" fmla="*/ 2456555 h 2832735"/>
                <a:gd name="connsiteX5435" fmla="*/ 1614030 w 4562162"/>
                <a:gd name="connsiteY5435" fmla="*/ 2464194 h 2832735"/>
                <a:gd name="connsiteX5436" fmla="*/ 1616164 w 4562162"/>
                <a:gd name="connsiteY5436" fmla="*/ 2464880 h 2832735"/>
                <a:gd name="connsiteX5437" fmla="*/ 1616335 w 4562162"/>
                <a:gd name="connsiteY5437" fmla="*/ 2462813 h 2832735"/>
                <a:gd name="connsiteX5438" fmla="*/ 1616716 w 4562162"/>
                <a:gd name="connsiteY5438" fmla="*/ 2461432 h 2832735"/>
                <a:gd name="connsiteX5439" fmla="*/ 1617802 w 4562162"/>
                <a:gd name="connsiteY5439" fmla="*/ 2460651 h 2832735"/>
                <a:gd name="connsiteX5440" fmla="*/ 1620298 w 4562162"/>
                <a:gd name="connsiteY5440" fmla="*/ 2458393 h 2832735"/>
                <a:gd name="connsiteX5441" fmla="*/ 1621641 w 4562162"/>
                <a:gd name="connsiteY5441" fmla="*/ 2457850 h 2832735"/>
                <a:gd name="connsiteX5442" fmla="*/ 1623641 w 4562162"/>
                <a:gd name="connsiteY5442" fmla="*/ 2458079 h 2832735"/>
                <a:gd name="connsiteX5443" fmla="*/ 1625736 w 4562162"/>
                <a:gd name="connsiteY5443" fmla="*/ 2456926 h 2832735"/>
                <a:gd name="connsiteX5444" fmla="*/ 1626508 w 4562162"/>
                <a:gd name="connsiteY5444" fmla="*/ 2454754 h 2832735"/>
                <a:gd name="connsiteX5445" fmla="*/ 1626003 w 4562162"/>
                <a:gd name="connsiteY5445" fmla="*/ 2450725 h 2832735"/>
                <a:gd name="connsiteX5446" fmla="*/ 1625679 w 4562162"/>
                <a:gd name="connsiteY5446" fmla="*/ 2448868 h 2832735"/>
                <a:gd name="connsiteX5447" fmla="*/ 1626394 w 4562162"/>
                <a:gd name="connsiteY5447" fmla="*/ 2446868 h 2832735"/>
                <a:gd name="connsiteX5448" fmla="*/ 1627537 w 4562162"/>
                <a:gd name="connsiteY5448" fmla="*/ 2446087 h 2832735"/>
                <a:gd name="connsiteX5449" fmla="*/ 1629127 w 4562162"/>
                <a:gd name="connsiteY5449" fmla="*/ 2445458 h 2832735"/>
                <a:gd name="connsiteX5450" fmla="*/ 1630594 w 4562162"/>
                <a:gd name="connsiteY5450" fmla="*/ 2445134 h 2832735"/>
                <a:gd name="connsiteX5451" fmla="*/ 1631794 w 4562162"/>
                <a:gd name="connsiteY5451" fmla="*/ 2442877 h 2832735"/>
                <a:gd name="connsiteX5452" fmla="*/ 1634061 w 4562162"/>
                <a:gd name="connsiteY5452" fmla="*/ 2442191 h 2832735"/>
                <a:gd name="connsiteX5453" fmla="*/ 1636147 w 4562162"/>
                <a:gd name="connsiteY5453" fmla="*/ 2442610 h 2832735"/>
                <a:gd name="connsiteX5454" fmla="*/ 1637862 w 4562162"/>
                <a:gd name="connsiteY5454" fmla="*/ 2442696 h 2832735"/>
                <a:gd name="connsiteX5455" fmla="*/ 1639376 w 4562162"/>
                <a:gd name="connsiteY5455" fmla="*/ 2444344 h 2832735"/>
                <a:gd name="connsiteX5456" fmla="*/ 1640224 w 4562162"/>
                <a:gd name="connsiteY5456" fmla="*/ 2446601 h 2832735"/>
                <a:gd name="connsiteX5457" fmla="*/ 1641862 w 4562162"/>
                <a:gd name="connsiteY5457" fmla="*/ 2446782 h 2832735"/>
                <a:gd name="connsiteX5458" fmla="*/ 1644539 w 4562162"/>
                <a:gd name="connsiteY5458" fmla="*/ 2446554 h 2832735"/>
                <a:gd name="connsiteX5459" fmla="*/ 1644910 w 4562162"/>
                <a:gd name="connsiteY5459" fmla="*/ 2448439 h 2832735"/>
                <a:gd name="connsiteX5460" fmla="*/ 1644149 w 4562162"/>
                <a:gd name="connsiteY5460" fmla="*/ 2451592 h 2832735"/>
                <a:gd name="connsiteX5461" fmla="*/ 1643205 w 4562162"/>
                <a:gd name="connsiteY5461" fmla="*/ 2454031 h 2832735"/>
                <a:gd name="connsiteX5462" fmla="*/ 1643043 w 4562162"/>
                <a:gd name="connsiteY5462" fmla="*/ 2455983 h 2832735"/>
                <a:gd name="connsiteX5463" fmla="*/ 1644462 w 4562162"/>
                <a:gd name="connsiteY5463" fmla="*/ 2456936 h 2832735"/>
                <a:gd name="connsiteX5464" fmla="*/ 1649663 w 4562162"/>
                <a:gd name="connsiteY5464" fmla="*/ 2456088 h 2832735"/>
                <a:gd name="connsiteX5465" fmla="*/ 1651502 w 4562162"/>
                <a:gd name="connsiteY5465" fmla="*/ 2456507 h 2832735"/>
                <a:gd name="connsiteX5466" fmla="*/ 1652092 w 4562162"/>
                <a:gd name="connsiteY5466" fmla="*/ 2458488 h 2832735"/>
                <a:gd name="connsiteX5467" fmla="*/ 1652835 w 4562162"/>
                <a:gd name="connsiteY5467" fmla="*/ 2460127 h 2832735"/>
                <a:gd name="connsiteX5468" fmla="*/ 1653197 w 4562162"/>
                <a:gd name="connsiteY5468" fmla="*/ 2462127 h 2832735"/>
                <a:gd name="connsiteX5469" fmla="*/ 1652654 w 4562162"/>
                <a:gd name="connsiteY5469" fmla="*/ 2464337 h 2832735"/>
                <a:gd name="connsiteX5470" fmla="*/ 1653588 w 4562162"/>
                <a:gd name="connsiteY5470" fmla="*/ 2465661 h 2832735"/>
                <a:gd name="connsiteX5471" fmla="*/ 1658074 w 4562162"/>
                <a:gd name="connsiteY5471" fmla="*/ 2465689 h 2832735"/>
                <a:gd name="connsiteX5472" fmla="*/ 1661236 w 4562162"/>
                <a:gd name="connsiteY5472" fmla="*/ 2464622 h 2832735"/>
                <a:gd name="connsiteX5473" fmla="*/ 1666094 w 4562162"/>
                <a:gd name="connsiteY5473" fmla="*/ 2464537 h 2832735"/>
                <a:gd name="connsiteX5474" fmla="*/ 1670485 w 4562162"/>
                <a:gd name="connsiteY5474" fmla="*/ 2466880 h 2832735"/>
                <a:gd name="connsiteX5475" fmla="*/ 1673523 w 4562162"/>
                <a:gd name="connsiteY5475" fmla="*/ 2466518 h 2832735"/>
                <a:gd name="connsiteX5476" fmla="*/ 1676581 w 4562162"/>
                <a:gd name="connsiteY5476" fmla="*/ 2465565 h 2832735"/>
                <a:gd name="connsiteX5477" fmla="*/ 1681067 w 4562162"/>
                <a:gd name="connsiteY5477" fmla="*/ 2466165 h 2832735"/>
                <a:gd name="connsiteX5478" fmla="*/ 1684220 w 4562162"/>
                <a:gd name="connsiteY5478" fmla="*/ 2464318 h 2832735"/>
                <a:gd name="connsiteX5479" fmla="*/ 1686392 w 4562162"/>
                <a:gd name="connsiteY5479" fmla="*/ 2462003 h 2832735"/>
                <a:gd name="connsiteX5480" fmla="*/ 1687068 w 4562162"/>
                <a:gd name="connsiteY5480" fmla="*/ 2460184 h 2832735"/>
                <a:gd name="connsiteX5481" fmla="*/ 1688202 w 4562162"/>
                <a:gd name="connsiteY5481" fmla="*/ 2459174 h 2832735"/>
                <a:gd name="connsiteX5482" fmla="*/ 1692430 w 4562162"/>
                <a:gd name="connsiteY5482" fmla="*/ 2459184 h 2832735"/>
                <a:gd name="connsiteX5483" fmla="*/ 1695098 w 4562162"/>
                <a:gd name="connsiteY5483" fmla="*/ 2459003 h 2832735"/>
                <a:gd name="connsiteX5484" fmla="*/ 1697069 w 4562162"/>
                <a:gd name="connsiteY5484" fmla="*/ 2456326 h 2832735"/>
                <a:gd name="connsiteX5485" fmla="*/ 1698870 w 4562162"/>
                <a:gd name="connsiteY5485" fmla="*/ 2455116 h 2832735"/>
                <a:gd name="connsiteX5486" fmla="*/ 1701899 w 4562162"/>
                <a:gd name="connsiteY5486" fmla="*/ 2454888 h 2832735"/>
                <a:gd name="connsiteX5487" fmla="*/ 1704127 w 4562162"/>
                <a:gd name="connsiteY5487" fmla="*/ 2454888 h 2832735"/>
                <a:gd name="connsiteX5488" fmla="*/ 1710118 w 4562162"/>
                <a:gd name="connsiteY5488" fmla="*/ 2457374 h 2832735"/>
                <a:gd name="connsiteX5489" fmla="*/ 1713766 w 4562162"/>
                <a:gd name="connsiteY5489" fmla="*/ 2459431 h 2832735"/>
                <a:gd name="connsiteX5490" fmla="*/ 1717557 w 4562162"/>
                <a:gd name="connsiteY5490" fmla="*/ 2462355 h 2832735"/>
                <a:gd name="connsiteX5491" fmla="*/ 1719834 w 4562162"/>
                <a:gd name="connsiteY5491" fmla="*/ 2464184 h 2832735"/>
                <a:gd name="connsiteX5492" fmla="*/ 1721368 w 4562162"/>
                <a:gd name="connsiteY5492" fmla="*/ 2468309 h 2832735"/>
                <a:gd name="connsiteX5493" fmla="*/ 1723949 w 4562162"/>
                <a:gd name="connsiteY5493" fmla="*/ 2471337 h 2832735"/>
                <a:gd name="connsiteX5494" fmla="*/ 1726006 w 4562162"/>
                <a:gd name="connsiteY5494" fmla="*/ 2474871 h 2832735"/>
                <a:gd name="connsiteX5495" fmla="*/ 1726502 w 4562162"/>
                <a:gd name="connsiteY5495" fmla="*/ 2478348 h 2832735"/>
                <a:gd name="connsiteX5496" fmla="*/ 1728197 w 4562162"/>
                <a:gd name="connsiteY5496" fmla="*/ 2484587 h 2832735"/>
                <a:gd name="connsiteX5497" fmla="*/ 1729950 w 4562162"/>
                <a:gd name="connsiteY5497" fmla="*/ 2486635 h 2832735"/>
                <a:gd name="connsiteX5498" fmla="*/ 1732026 w 4562162"/>
                <a:gd name="connsiteY5498" fmla="*/ 2486635 h 2832735"/>
                <a:gd name="connsiteX5499" fmla="*/ 1734645 w 4562162"/>
                <a:gd name="connsiteY5499" fmla="*/ 2487482 h 2832735"/>
                <a:gd name="connsiteX5500" fmla="*/ 1737541 w 4562162"/>
                <a:gd name="connsiteY5500" fmla="*/ 2488159 h 2832735"/>
                <a:gd name="connsiteX5501" fmla="*/ 1743732 w 4562162"/>
                <a:gd name="connsiteY5501" fmla="*/ 2492778 h 2832735"/>
                <a:gd name="connsiteX5502" fmla="*/ 1746009 w 4562162"/>
                <a:gd name="connsiteY5502" fmla="*/ 2492912 h 2832735"/>
                <a:gd name="connsiteX5503" fmla="*/ 1747761 w 4562162"/>
                <a:gd name="connsiteY5503" fmla="*/ 2494017 h 2832735"/>
                <a:gd name="connsiteX5504" fmla="*/ 1748028 w 4562162"/>
                <a:gd name="connsiteY5504" fmla="*/ 2496141 h 2832735"/>
                <a:gd name="connsiteX5505" fmla="*/ 1747380 w 4562162"/>
                <a:gd name="connsiteY5505" fmla="*/ 2498598 h 2832735"/>
                <a:gd name="connsiteX5506" fmla="*/ 1748057 w 4562162"/>
                <a:gd name="connsiteY5506" fmla="*/ 2500951 h 2832735"/>
                <a:gd name="connsiteX5507" fmla="*/ 1750085 w 4562162"/>
                <a:gd name="connsiteY5507" fmla="*/ 2503951 h 2832735"/>
                <a:gd name="connsiteX5508" fmla="*/ 1751686 w 4562162"/>
                <a:gd name="connsiteY5508" fmla="*/ 2506875 h 2832735"/>
                <a:gd name="connsiteX5509" fmla="*/ 1753657 w 4562162"/>
                <a:gd name="connsiteY5509" fmla="*/ 2510419 h 2832735"/>
                <a:gd name="connsiteX5510" fmla="*/ 1754258 w 4562162"/>
                <a:gd name="connsiteY5510" fmla="*/ 2512438 h 2832735"/>
                <a:gd name="connsiteX5511" fmla="*/ 1755838 w 4562162"/>
                <a:gd name="connsiteY5511" fmla="*/ 2513105 h 2832735"/>
                <a:gd name="connsiteX5512" fmla="*/ 1757972 w 4562162"/>
                <a:gd name="connsiteY5512" fmla="*/ 2512104 h 2832735"/>
                <a:gd name="connsiteX5513" fmla="*/ 1761363 w 4562162"/>
                <a:gd name="connsiteY5513" fmla="*/ 2512867 h 2832735"/>
                <a:gd name="connsiteX5514" fmla="*/ 1771564 w 4562162"/>
                <a:gd name="connsiteY5514" fmla="*/ 2514876 h 2832735"/>
                <a:gd name="connsiteX5515" fmla="*/ 1772983 w 4562162"/>
                <a:gd name="connsiteY5515" fmla="*/ 2515124 h 2832735"/>
                <a:gd name="connsiteX5516" fmla="*/ 1774069 w 4562162"/>
                <a:gd name="connsiteY5516" fmla="*/ 2517220 h 2832735"/>
                <a:gd name="connsiteX5517" fmla="*/ 1775546 w 4562162"/>
                <a:gd name="connsiteY5517" fmla="*/ 2517048 h 2832735"/>
                <a:gd name="connsiteX5518" fmla="*/ 1777241 w 4562162"/>
                <a:gd name="connsiteY5518" fmla="*/ 2516962 h 2832735"/>
                <a:gd name="connsiteX5519" fmla="*/ 1779594 w 4562162"/>
                <a:gd name="connsiteY5519" fmla="*/ 2517210 h 2832735"/>
                <a:gd name="connsiteX5520" fmla="*/ 1781232 w 4562162"/>
                <a:gd name="connsiteY5520" fmla="*/ 2515276 h 2832735"/>
                <a:gd name="connsiteX5521" fmla="*/ 1782575 w 4562162"/>
                <a:gd name="connsiteY5521" fmla="*/ 2513581 h 2832735"/>
                <a:gd name="connsiteX5522" fmla="*/ 1785938 w 4562162"/>
                <a:gd name="connsiteY5522" fmla="*/ 2511486 h 2832735"/>
                <a:gd name="connsiteX5523" fmla="*/ 1788728 w 4562162"/>
                <a:gd name="connsiteY5523" fmla="*/ 2508638 h 2832735"/>
                <a:gd name="connsiteX5524" fmla="*/ 1791072 w 4562162"/>
                <a:gd name="connsiteY5524" fmla="*/ 2506104 h 2832735"/>
                <a:gd name="connsiteX5525" fmla="*/ 1792824 w 4562162"/>
                <a:gd name="connsiteY5525" fmla="*/ 2505771 h 2832735"/>
                <a:gd name="connsiteX5526" fmla="*/ 1794243 w 4562162"/>
                <a:gd name="connsiteY5526" fmla="*/ 2506952 h 2832735"/>
                <a:gd name="connsiteX5527" fmla="*/ 1794300 w 4562162"/>
                <a:gd name="connsiteY5527" fmla="*/ 2509142 h 2832735"/>
                <a:gd name="connsiteX5528" fmla="*/ 1792548 w 4562162"/>
                <a:gd name="connsiteY5528" fmla="*/ 2510743 h 2832735"/>
                <a:gd name="connsiteX5529" fmla="*/ 1791176 w 4562162"/>
                <a:gd name="connsiteY5529" fmla="*/ 2512676 h 2832735"/>
                <a:gd name="connsiteX5530" fmla="*/ 1791500 w 4562162"/>
                <a:gd name="connsiteY5530" fmla="*/ 2514610 h 2832735"/>
                <a:gd name="connsiteX5531" fmla="*/ 1793853 w 4562162"/>
                <a:gd name="connsiteY5531" fmla="*/ 2514781 h 2832735"/>
                <a:gd name="connsiteX5532" fmla="*/ 1796463 w 4562162"/>
                <a:gd name="connsiteY5532" fmla="*/ 2517686 h 2832735"/>
                <a:gd name="connsiteX5533" fmla="*/ 1800234 w 4562162"/>
                <a:gd name="connsiteY5533" fmla="*/ 2524478 h 2832735"/>
                <a:gd name="connsiteX5534" fmla="*/ 1801511 w 4562162"/>
                <a:gd name="connsiteY5534" fmla="*/ 2525897 h 2832735"/>
                <a:gd name="connsiteX5535" fmla="*/ 1803378 w 4562162"/>
                <a:gd name="connsiteY5535" fmla="*/ 2527230 h 2832735"/>
                <a:gd name="connsiteX5536" fmla="*/ 1805445 w 4562162"/>
                <a:gd name="connsiteY5536" fmla="*/ 2527830 h 2832735"/>
                <a:gd name="connsiteX5537" fmla="*/ 1807730 w 4562162"/>
                <a:gd name="connsiteY5537" fmla="*/ 2528802 h 2832735"/>
                <a:gd name="connsiteX5538" fmla="*/ 1809426 w 4562162"/>
                <a:gd name="connsiteY5538" fmla="*/ 2531593 h 2832735"/>
                <a:gd name="connsiteX5539" fmla="*/ 1810112 w 4562162"/>
                <a:gd name="connsiteY5539" fmla="*/ 2534107 h 2832735"/>
                <a:gd name="connsiteX5540" fmla="*/ 1812627 w 4562162"/>
                <a:gd name="connsiteY5540" fmla="*/ 2534488 h 2832735"/>
                <a:gd name="connsiteX5541" fmla="*/ 1814217 w 4562162"/>
                <a:gd name="connsiteY5541" fmla="*/ 2533888 h 2832735"/>
                <a:gd name="connsiteX5542" fmla="*/ 1815274 w 4562162"/>
                <a:gd name="connsiteY5542" fmla="*/ 2532622 h 2832735"/>
                <a:gd name="connsiteX5543" fmla="*/ 1816903 w 4562162"/>
                <a:gd name="connsiteY5543" fmla="*/ 2532221 h 2832735"/>
                <a:gd name="connsiteX5544" fmla="*/ 1819351 w 4562162"/>
                <a:gd name="connsiteY5544" fmla="*/ 2531612 h 2832735"/>
                <a:gd name="connsiteX5545" fmla="*/ 1821875 w 4562162"/>
                <a:gd name="connsiteY5545" fmla="*/ 2530850 h 2832735"/>
                <a:gd name="connsiteX5546" fmla="*/ 1823266 w 4562162"/>
                <a:gd name="connsiteY5546" fmla="*/ 2530993 h 2832735"/>
                <a:gd name="connsiteX5547" fmla="*/ 1823371 w 4562162"/>
                <a:gd name="connsiteY5547" fmla="*/ 2531002 h 2832735"/>
                <a:gd name="connsiteX5548" fmla="*/ 1826485 w 4562162"/>
                <a:gd name="connsiteY5548" fmla="*/ 2530897 h 2832735"/>
                <a:gd name="connsiteX5549" fmla="*/ 1827905 w 4562162"/>
                <a:gd name="connsiteY5549" fmla="*/ 2529983 h 2832735"/>
                <a:gd name="connsiteX5550" fmla="*/ 1828981 w 4562162"/>
                <a:gd name="connsiteY5550" fmla="*/ 2528640 h 2832735"/>
                <a:gd name="connsiteX5551" fmla="*/ 1831314 w 4562162"/>
                <a:gd name="connsiteY5551" fmla="*/ 2527145 h 2832735"/>
                <a:gd name="connsiteX5552" fmla="*/ 1831810 w 4562162"/>
                <a:gd name="connsiteY5552" fmla="*/ 2525421 h 2832735"/>
                <a:gd name="connsiteX5553" fmla="*/ 1831848 w 4562162"/>
                <a:gd name="connsiteY5553" fmla="*/ 2522030 h 2832735"/>
                <a:gd name="connsiteX5554" fmla="*/ 1833372 w 4562162"/>
                <a:gd name="connsiteY5554" fmla="*/ 2519153 h 2832735"/>
                <a:gd name="connsiteX5555" fmla="*/ 1837248 w 4562162"/>
                <a:gd name="connsiteY5555" fmla="*/ 2518296 h 2832735"/>
                <a:gd name="connsiteX5556" fmla="*/ 1838734 w 4562162"/>
                <a:gd name="connsiteY5556" fmla="*/ 2517877 h 2832735"/>
                <a:gd name="connsiteX5557" fmla="*/ 1840316 w 4562162"/>
                <a:gd name="connsiteY5557" fmla="*/ 2518296 h 2832735"/>
                <a:gd name="connsiteX5558" fmla="*/ 1842773 w 4562162"/>
                <a:gd name="connsiteY5558" fmla="*/ 2517896 h 2832735"/>
                <a:gd name="connsiteX5559" fmla="*/ 1845145 w 4562162"/>
                <a:gd name="connsiteY5559" fmla="*/ 2517743 h 2832735"/>
                <a:gd name="connsiteX5560" fmla="*/ 1846469 w 4562162"/>
                <a:gd name="connsiteY5560" fmla="*/ 2518629 h 2832735"/>
                <a:gd name="connsiteX5561" fmla="*/ 1848222 w 4562162"/>
                <a:gd name="connsiteY5561" fmla="*/ 2519382 h 2832735"/>
                <a:gd name="connsiteX5562" fmla="*/ 1850460 w 4562162"/>
                <a:gd name="connsiteY5562" fmla="*/ 2519296 h 2832735"/>
                <a:gd name="connsiteX5563" fmla="*/ 1851222 w 4562162"/>
                <a:gd name="connsiteY5563" fmla="*/ 2517934 h 2832735"/>
                <a:gd name="connsiteX5564" fmla="*/ 1851317 w 4562162"/>
                <a:gd name="connsiteY5564" fmla="*/ 2516039 h 2832735"/>
                <a:gd name="connsiteX5565" fmla="*/ 1852289 w 4562162"/>
                <a:gd name="connsiteY5565" fmla="*/ 2515543 h 2832735"/>
                <a:gd name="connsiteX5566" fmla="*/ 1853498 w 4562162"/>
                <a:gd name="connsiteY5566" fmla="*/ 2516858 h 2832735"/>
                <a:gd name="connsiteX5567" fmla="*/ 1854175 w 4562162"/>
                <a:gd name="connsiteY5567" fmla="*/ 2517839 h 2832735"/>
                <a:gd name="connsiteX5568" fmla="*/ 1855175 w 4562162"/>
                <a:gd name="connsiteY5568" fmla="*/ 2518286 h 2832735"/>
                <a:gd name="connsiteX5569" fmla="*/ 1857880 w 4562162"/>
                <a:gd name="connsiteY5569" fmla="*/ 2517115 h 2832735"/>
                <a:gd name="connsiteX5570" fmla="*/ 1859766 w 4562162"/>
                <a:gd name="connsiteY5570" fmla="*/ 2515848 h 2832735"/>
                <a:gd name="connsiteX5571" fmla="*/ 1860375 w 4562162"/>
                <a:gd name="connsiteY5571" fmla="*/ 2513248 h 2832735"/>
                <a:gd name="connsiteX5572" fmla="*/ 1861471 w 4562162"/>
                <a:gd name="connsiteY5572" fmla="*/ 2511952 h 2832735"/>
                <a:gd name="connsiteX5573" fmla="*/ 1862938 w 4562162"/>
                <a:gd name="connsiteY5573" fmla="*/ 2512609 h 2832735"/>
                <a:gd name="connsiteX5574" fmla="*/ 1865519 w 4562162"/>
                <a:gd name="connsiteY5574" fmla="*/ 2512600 h 2832735"/>
                <a:gd name="connsiteX5575" fmla="*/ 1867643 w 4562162"/>
                <a:gd name="connsiteY5575" fmla="*/ 2510581 h 2832735"/>
                <a:gd name="connsiteX5576" fmla="*/ 1870434 w 4562162"/>
                <a:gd name="connsiteY5576" fmla="*/ 2508971 h 2832735"/>
                <a:gd name="connsiteX5577" fmla="*/ 1872434 w 4562162"/>
                <a:gd name="connsiteY5577" fmla="*/ 2508238 h 2832735"/>
                <a:gd name="connsiteX5578" fmla="*/ 1872843 w 4562162"/>
                <a:gd name="connsiteY5578" fmla="*/ 2506875 h 2832735"/>
                <a:gd name="connsiteX5579" fmla="*/ 1871900 w 4562162"/>
                <a:gd name="connsiteY5579" fmla="*/ 2503865 h 2832735"/>
                <a:gd name="connsiteX5580" fmla="*/ 1872158 w 4562162"/>
                <a:gd name="connsiteY5580" fmla="*/ 2500570 h 2832735"/>
                <a:gd name="connsiteX5581" fmla="*/ 1874834 w 4562162"/>
                <a:gd name="connsiteY5581" fmla="*/ 2498703 h 2832735"/>
                <a:gd name="connsiteX5582" fmla="*/ 1878416 w 4562162"/>
                <a:gd name="connsiteY5582" fmla="*/ 2498484 h 2832735"/>
                <a:gd name="connsiteX5583" fmla="*/ 1881064 w 4562162"/>
                <a:gd name="connsiteY5583" fmla="*/ 2497207 h 2832735"/>
                <a:gd name="connsiteX5584" fmla="*/ 1881797 w 4562162"/>
                <a:gd name="connsiteY5584" fmla="*/ 2493683 h 2832735"/>
                <a:gd name="connsiteX5585" fmla="*/ 1883111 w 4562162"/>
                <a:gd name="connsiteY5585" fmla="*/ 2492674 h 2832735"/>
                <a:gd name="connsiteX5586" fmla="*/ 1884445 w 4562162"/>
                <a:gd name="connsiteY5586" fmla="*/ 2492273 h 2832735"/>
                <a:gd name="connsiteX5587" fmla="*/ 1887674 w 4562162"/>
                <a:gd name="connsiteY5587" fmla="*/ 2491712 h 2832735"/>
                <a:gd name="connsiteX5588" fmla="*/ 1889998 w 4562162"/>
                <a:gd name="connsiteY5588" fmla="*/ 2490283 h 2832735"/>
                <a:gd name="connsiteX5589" fmla="*/ 1891427 w 4562162"/>
                <a:gd name="connsiteY5589" fmla="*/ 2489626 h 2832735"/>
                <a:gd name="connsiteX5590" fmla="*/ 1895494 w 4562162"/>
                <a:gd name="connsiteY5590" fmla="*/ 2487692 h 2832735"/>
                <a:gd name="connsiteX5591" fmla="*/ 1899189 w 4562162"/>
                <a:gd name="connsiteY5591" fmla="*/ 2487311 h 2832735"/>
                <a:gd name="connsiteX5592" fmla="*/ 1900771 w 4562162"/>
                <a:gd name="connsiteY5592" fmla="*/ 2485768 h 2832735"/>
                <a:gd name="connsiteX5593" fmla="*/ 1902009 w 4562162"/>
                <a:gd name="connsiteY5593" fmla="*/ 2483825 h 2832735"/>
                <a:gd name="connsiteX5594" fmla="*/ 1904086 w 4562162"/>
                <a:gd name="connsiteY5594" fmla="*/ 2483082 h 2832735"/>
                <a:gd name="connsiteX5595" fmla="*/ 1906200 w 4562162"/>
                <a:gd name="connsiteY5595" fmla="*/ 2481396 h 2832735"/>
                <a:gd name="connsiteX5596" fmla="*/ 1908991 w 4562162"/>
                <a:gd name="connsiteY5596" fmla="*/ 2479253 h 2832735"/>
                <a:gd name="connsiteX5597" fmla="*/ 1910086 w 4562162"/>
                <a:gd name="connsiteY5597" fmla="*/ 2478948 h 2832735"/>
                <a:gd name="connsiteX5598" fmla="*/ 1914658 w 4562162"/>
                <a:gd name="connsiteY5598" fmla="*/ 2477700 h 2832735"/>
                <a:gd name="connsiteX5599" fmla="*/ 1916449 w 4562162"/>
                <a:gd name="connsiteY5599" fmla="*/ 2477243 h 2832735"/>
                <a:gd name="connsiteX5600" fmla="*/ 1917525 w 4562162"/>
                <a:gd name="connsiteY5600" fmla="*/ 2476967 h 2832735"/>
                <a:gd name="connsiteX5601" fmla="*/ 1919507 w 4562162"/>
                <a:gd name="connsiteY5601" fmla="*/ 2477053 h 2832735"/>
                <a:gd name="connsiteX5602" fmla="*/ 1920344 w 4562162"/>
                <a:gd name="connsiteY5602" fmla="*/ 2474786 h 2832735"/>
                <a:gd name="connsiteX5603" fmla="*/ 1922354 w 4562162"/>
                <a:gd name="connsiteY5603" fmla="*/ 2473109 h 2832735"/>
                <a:gd name="connsiteX5604" fmla="*/ 1924374 w 4562162"/>
                <a:gd name="connsiteY5604" fmla="*/ 2472547 h 2832735"/>
                <a:gd name="connsiteX5605" fmla="*/ 1925365 w 4562162"/>
                <a:gd name="connsiteY5605" fmla="*/ 2470881 h 2832735"/>
                <a:gd name="connsiteX5606" fmla="*/ 1927298 w 4562162"/>
                <a:gd name="connsiteY5606" fmla="*/ 2468756 h 2832735"/>
                <a:gd name="connsiteX5607" fmla="*/ 1929908 w 4562162"/>
                <a:gd name="connsiteY5607" fmla="*/ 2467575 h 2832735"/>
                <a:gd name="connsiteX5608" fmla="*/ 1933984 w 4562162"/>
                <a:gd name="connsiteY5608" fmla="*/ 2467404 h 2832735"/>
                <a:gd name="connsiteX5609" fmla="*/ 1937928 w 4562162"/>
                <a:gd name="connsiteY5609" fmla="*/ 2467642 h 2832735"/>
                <a:gd name="connsiteX5610" fmla="*/ 1940290 w 4562162"/>
                <a:gd name="connsiteY5610" fmla="*/ 2467280 h 2832735"/>
                <a:gd name="connsiteX5611" fmla="*/ 1942233 w 4562162"/>
                <a:gd name="connsiteY5611" fmla="*/ 2464137 h 2832735"/>
                <a:gd name="connsiteX5612" fmla="*/ 1942605 w 4562162"/>
                <a:gd name="connsiteY5612" fmla="*/ 2462575 h 2832735"/>
                <a:gd name="connsiteX5613" fmla="*/ 1943052 w 4562162"/>
                <a:gd name="connsiteY5613" fmla="*/ 2460984 h 2832735"/>
                <a:gd name="connsiteX5614" fmla="*/ 1944634 w 4562162"/>
                <a:gd name="connsiteY5614" fmla="*/ 2460374 h 2832735"/>
                <a:gd name="connsiteX5615" fmla="*/ 1946538 w 4562162"/>
                <a:gd name="connsiteY5615" fmla="*/ 2462956 h 2832735"/>
                <a:gd name="connsiteX5616" fmla="*/ 1948148 w 4562162"/>
                <a:gd name="connsiteY5616" fmla="*/ 2464556 h 2832735"/>
                <a:gd name="connsiteX5617" fmla="*/ 1950625 w 4562162"/>
                <a:gd name="connsiteY5617" fmla="*/ 2466223 h 2832735"/>
                <a:gd name="connsiteX5618" fmla="*/ 1951901 w 4562162"/>
                <a:gd name="connsiteY5618" fmla="*/ 2467785 h 2832735"/>
                <a:gd name="connsiteX5619" fmla="*/ 1953358 w 4562162"/>
                <a:gd name="connsiteY5619" fmla="*/ 2468004 h 2832735"/>
                <a:gd name="connsiteX5620" fmla="*/ 1954892 w 4562162"/>
                <a:gd name="connsiteY5620" fmla="*/ 2466832 h 2832735"/>
                <a:gd name="connsiteX5621" fmla="*/ 1955978 w 4562162"/>
                <a:gd name="connsiteY5621" fmla="*/ 2463984 h 2832735"/>
                <a:gd name="connsiteX5622" fmla="*/ 1958035 w 4562162"/>
                <a:gd name="connsiteY5622" fmla="*/ 2463546 h 2832735"/>
                <a:gd name="connsiteX5623" fmla="*/ 1960302 w 4562162"/>
                <a:gd name="connsiteY5623" fmla="*/ 2464003 h 2832735"/>
                <a:gd name="connsiteX5624" fmla="*/ 1960902 w 4562162"/>
                <a:gd name="connsiteY5624" fmla="*/ 2465404 h 2832735"/>
                <a:gd name="connsiteX5625" fmla="*/ 1961102 w 4562162"/>
                <a:gd name="connsiteY5625" fmla="*/ 2466766 h 2832735"/>
                <a:gd name="connsiteX5626" fmla="*/ 1962140 w 4562162"/>
                <a:gd name="connsiteY5626" fmla="*/ 2469204 h 2832735"/>
                <a:gd name="connsiteX5627" fmla="*/ 1964636 w 4562162"/>
                <a:gd name="connsiteY5627" fmla="*/ 2471328 h 2832735"/>
                <a:gd name="connsiteX5628" fmla="*/ 1967827 w 4562162"/>
                <a:gd name="connsiteY5628" fmla="*/ 2471223 h 2832735"/>
                <a:gd name="connsiteX5629" fmla="*/ 1969112 w 4562162"/>
                <a:gd name="connsiteY5629" fmla="*/ 2470842 h 2832735"/>
                <a:gd name="connsiteX5630" fmla="*/ 1972218 w 4562162"/>
                <a:gd name="connsiteY5630" fmla="*/ 2471137 h 2832735"/>
                <a:gd name="connsiteX5631" fmla="*/ 1975275 w 4562162"/>
                <a:gd name="connsiteY5631" fmla="*/ 2471595 h 2832735"/>
                <a:gd name="connsiteX5632" fmla="*/ 1978609 w 4562162"/>
                <a:gd name="connsiteY5632" fmla="*/ 2472100 h 2832735"/>
                <a:gd name="connsiteX5633" fmla="*/ 1979580 w 4562162"/>
                <a:gd name="connsiteY5633" fmla="*/ 2472176 h 2832735"/>
                <a:gd name="connsiteX5634" fmla="*/ 1983152 w 4562162"/>
                <a:gd name="connsiteY5634" fmla="*/ 2472433 h 2832735"/>
                <a:gd name="connsiteX5635" fmla="*/ 1988353 w 4562162"/>
                <a:gd name="connsiteY5635" fmla="*/ 2472805 h 2832735"/>
                <a:gd name="connsiteX5636" fmla="*/ 1990639 w 4562162"/>
                <a:gd name="connsiteY5636" fmla="*/ 2472633 h 2832735"/>
                <a:gd name="connsiteX5637" fmla="*/ 1995325 w 4562162"/>
                <a:gd name="connsiteY5637" fmla="*/ 2473319 h 2832735"/>
                <a:gd name="connsiteX5638" fmla="*/ 1996288 w 4562162"/>
                <a:gd name="connsiteY5638" fmla="*/ 2475205 h 2832735"/>
                <a:gd name="connsiteX5639" fmla="*/ 1997154 w 4562162"/>
                <a:gd name="connsiteY5639" fmla="*/ 2479663 h 2832735"/>
                <a:gd name="connsiteX5640" fmla="*/ 1997887 w 4562162"/>
                <a:gd name="connsiteY5640" fmla="*/ 2483901 h 2832735"/>
                <a:gd name="connsiteX5641" fmla="*/ 1998097 w 4562162"/>
                <a:gd name="connsiteY5641" fmla="*/ 2487302 h 2832735"/>
                <a:gd name="connsiteX5642" fmla="*/ 1999316 w 4562162"/>
                <a:gd name="connsiteY5642" fmla="*/ 2489064 h 2832735"/>
                <a:gd name="connsiteX5643" fmla="*/ 2000869 w 4562162"/>
                <a:gd name="connsiteY5643" fmla="*/ 2489644 h 2832735"/>
                <a:gd name="connsiteX5644" fmla="*/ 2001898 w 4562162"/>
                <a:gd name="connsiteY5644" fmla="*/ 2491016 h 2832735"/>
                <a:gd name="connsiteX5645" fmla="*/ 2003698 w 4562162"/>
                <a:gd name="connsiteY5645" fmla="*/ 2492883 h 2832735"/>
                <a:gd name="connsiteX5646" fmla="*/ 2005041 w 4562162"/>
                <a:gd name="connsiteY5646" fmla="*/ 2495550 h 2832735"/>
                <a:gd name="connsiteX5647" fmla="*/ 2006670 w 4562162"/>
                <a:gd name="connsiteY5647" fmla="*/ 2495369 h 2832735"/>
                <a:gd name="connsiteX5648" fmla="*/ 2007803 w 4562162"/>
                <a:gd name="connsiteY5648" fmla="*/ 2494740 h 2832735"/>
                <a:gd name="connsiteX5649" fmla="*/ 2010299 w 4562162"/>
                <a:gd name="connsiteY5649" fmla="*/ 2494540 h 2832735"/>
                <a:gd name="connsiteX5650" fmla="*/ 2013480 w 4562162"/>
                <a:gd name="connsiteY5650" fmla="*/ 2494722 h 2832735"/>
                <a:gd name="connsiteX5651" fmla="*/ 2015690 w 4562162"/>
                <a:gd name="connsiteY5651" fmla="*/ 2496198 h 2832735"/>
                <a:gd name="connsiteX5652" fmla="*/ 2016528 w 4562162"/>
                <a:gd name="connsiteY5652" fmla="*/ 2498131 h 2832735"/>
                <a:gd name="connsiteX5653" fmla="*/ 2018319 w 4562162"/>
                <a:gd name="connsiteY5653" fmla="*/ 2499217 h 2832735"/>
                <a:gd name="connsiteX5654" fmla="*/ 2019776 w 4562162"/>
                <a:gd name="connsiteY5654" fmla="*/ 2498865 h 2832735"/>
                <a:gd name="connsiteX5655" fmla="*/ 2024139 w 4562162"/>
                <a:gd name="connsiteY5655" fmla="*/ 2498855 h 2832735"/>
                <a:gd name="connsiteX5656" fmla="*/ 2025643 w 4562162"/>
                <a:gd name="connsiteY5656" fmla="*/ 2498979 h 2832735"/>
                <a:gd name="connsiteX5657" fmla="*/ 2027139 w 4562162"/>
                <a:gd name="connsiteY5657" fmla="*/ 2500036 h 2832735"/>
                <a:gd name="connsiteX5658" fmla="*/ 2029310 w 4562162"/>
                <a:gd name="connsiteY5658" fmla="*/ 2500217 h 2832735"/>
                <a:gd name="connsiteX5659" fmla="*/ 2030501 w 4562162"/>
                <a:gd name="connsiteY5659" fmla="*/ 2498865 h 2832735"/>
                <a:gd name="connsiteX5660" fmla="*/ 2034264 w 4562162"/>
                <a:gd name="connsiteY5660" fmla="*/ 2497950 h 2832735"/>
                <a:gd name="connsiteX5661" fmla="*/ 2036445 w 4562162"/>
                <a:gd name="connsiteY5661" fmla="*/ 2496017 h 2832735"/>
                <a:gd name="connsiteX5662" fmla="*/ 2038122 w 4562162"/>
                <a:gd name="connsiteY5662" fmla="*/ 2495998 h 2832735"/>
                <a:gd name="connsiteX5663" fmla="*/ 2039388 w 4562162"/>
                <a:gd name="connsiteY5663" fmla="*/ 2496931 h 2832735"/>
                <a:gd name="connsiteX5664" fmla="*/ 2040369 w 4562162"/>
                <a:gd name="connsiteY5664" fmla="*/ 2498198 h 2832735"/>
                <a:gd name="connsiteX5665" fmla="*/ 2041798 w 4562162"/>
                <a:gd name="connsiteY5665" fmla="*/ 2497636 h 2832735"/>
                <a:gd name="connsiteX5666" fmla="*/ 2042579 w 4562162"/>
                <a:gd name="connsiteY5666" fmla="*/ 2496598 h 2832735"/>
                <a:gd name="connsiteX5667" fmla="*/ 2043836 w 4562162"/>
                <a:gd name="connsiteY5667" fmla="*/ 2496598 h 2832735"/>
                <a:gd name="connsiteX5668" fmla="*/ 2045065 w 4562162"/>
                <a:gd name="connsiteY5668" fmla="*/ 2497274 h 2832735"/>
                <a:gd name="connsiteX5669" fmla="*/ 2048218 w 4562162"/>
                <a:gd name="connsiteY5669" fmla="*/ 2498455 h 2832735"/>
                <a:gd name="connsiteX5670" fmla="*/ 2050504 w 4562162"/>
                <a:gd name="connsiteY5670" fmla="*/ 2500646 h 2832735"/>
                <a:gd name="connsiteX5671" fmla="*/ 2052275 w 4562162"/>
                <a:gd name="connsiteY5671" fmla="*/ 2500855 h 2832735"/>
                <a:gd name="connsiteX5672" fmla="*/ 2054552 w 4562162"/>
                <a:gd name="connsiteY5672" fmla="*/ 2500217 h 2832735"/>
                <a:gd name="connsiteX5673" fmla="*/ 2055600 w 4562162"/>
                <a:gd name="connsiteY5673" fmla="*/ 2499922 h 2832735"/>
                <a:gd name="connsiteX5674" fmla="*/ 2056600 w 4562162"/>
                <a:gd name="connsiteY5674" fmla="*/ 2501008 h 2832735"/>
                <a:gd name="connsiteX5675" fmla="*/ 2058067 w 4562162"/>
                <a:gd name="connsiteY5675" fmla="*/ 2501598 h 2832735"/>
                <a:gd name="connsiteX5676" fmla="*/ 2059181 w 4562162"/>
                <a:gd name="connsiteY5676" fmla="*/ 2500798 h 2832735"/>
                <a:gd name="connsiteX5677" fmla="*/ 2061096 w 4562162"/>
                <a:gd name="connsiteY5677" fmla="*/ 2500227 h 2832735"/>
                <a:gd name="connsiteX5678" fmla="*/ 2068420 w 4562162"/>
                <a:gd name="connsiteY5678" fmla="*/ 2501418 h 2832735"/>
                <a:gd name="connsiteX5679" fmla="*/ 2070116 w 4562162"/>
                <a:gd name="connsiteY5679" fmla="*/ 2503599 h 2832735"/>
                <a:gd name="connsiteX5680" fmla="*/ 2071421 w 4562162"/>
                <a:gd name="connsiteY5680" fmla="*/ 2504628 h 2832735"/>
                <a:gd name="connsiteX5681" fmla="*/ 2072468 w 4562162"/>
                <a:gd name="connsiteY5681" fmla="*/ 2506418 h 2832735"/>
                <a:gd name="connsiteX5682" fmla="*/ 2074373 w 4562162"/>
                <a:gd name="connsiteY5682" fmla="*/ 2507695 h 2832735"/>
                <a:gd name="connsiteX5683" fmla="*/ 2078421 w 4562162"/>
                <a:gd name="connsiteY5683" fmla="*/ 2507256 h 2832735"/>
                <a:gd name="connsiteX5684" fmla="*/ 2079984 w 4562162"/>
                <a:gd name="connsiteY5684" fmla="*/ 2505951 h 2832735"/>
                <a:gd name="connsiteX5685" fmla="*/ 2083260 w 4562162"/>
                <a:gd name="connsiteY5685" fmla="*/ 2503056 h 2832735"/>
                <a:gd name="connsiteX5686" fmla="*/ 2084565 w 4562162"/>
                <a:gd name="connsiteY5686" fmla="*/ 2500227 h 2832735"/>
                <a:gd name="connsiteX5687" fmla="*/ 2086213 w 4562162"/>
                <a:gd name="connsiteY5687" fmla="*/ 2499313 h 2832735"/>
                <a:gd name="connsiteX5688" fmla="*/ 2088070 w 4562162"/>
                <a:gd name="connsiteY5688" fmla="*/ 2498855 h 2832735"/>
                <a:gd name="connsiteX5689" fmla="*/ 2089813 w 4562162"/>
                <a:gd name="connsiteY5689" fmla="*/ 2498855 h 2832735"/>
                <a:gd name="connsiteX5690" fmla="*/ 2091633 w 4562162"/>
                <a:gd name="connsiteY5690" fmla="*/ 2498760 h 2832735"/>
                <a:gd name="connsiteX5691" fmla="*/ 2093843 w 4562162"/>
                <a:gd name="connsiteY5691" fmla="*/ 2496684 h 2832735"/>
                <a:gd name="connsiteX5692" fmla="*/ 2095633 w 4562162"/>
                <a:gd name="connsiteY5692" fmla="*/ 2495960 h 2832735"/>
                <a:gd name="connsiteX5693" fmla="*/ 2098291 w 4562162"/>
                <a:gd name="connsiteY5693" fmla="*/ 2493321 h 2832735"/>
                <a:gd name="connsiteX5694" fmla="*/ 2098786 w 4562162"/>
                <a:gd name="connsiteY5694" fmla="*/ 2492131 h 2832735"/>
                <a:gd name="connsiteX5695" fmla="*/ 2100081 w 4562162"/>
                <a:gd name="connsiteY5695" fmla="*/ 2489054 h 2832735"/>
                <a:gd name="connsiteX5696" fmla="*/ 2100882 w 4562162"/>
                <a:gd name="connsiteY5696" fmla="*/ 2487092 h 2832735"/>
                <a:gd name="connsiteX5697" fmla="*/ 2102225 w 4562162"/>
                <a:gd name="connsiteY5697" fmla="*/ 2483968 h 2832735"/>
                <a:gd name="connsiteX5698" fmla="*/ 2102949 w 4562162"/>
                <a:gd name="connsiteY5698" fmla="*/ 2478929 h 2832735"/>
                <a:gd name="connsiteX5699" fmla="*/ 2103358 w 4562162"/>
                <a:gd name="connsiteY5699" fmla="*/ 2476253 h 2832735"/>
                <a:gd name="connsiteX5700" fmla="*/ 2103005 w 4562162"/>
                <a:gd name="connsiteY5700" fmla="*/ 2474309 h 2832735"/>
                <a:gd name="connsiteX5701" fmla="*/ 2101434 w 4562162"/>
                <a:gd name="connsiteY5701" fmla="*/ 2473309 h 2832735"/>
                <a:gd name="connsiteX5702" fmla="*/ 2099415 w 4562162"/>
                <a:gd name="connsiteY5702" fmla="*/ 2472833 h 2832735"/>
                <a:gd name="connsiteX5703" fmla="*/ 2097643 w 4562162"/>
                <a:gd name="connsiteY5703" fmla="*/ 2471347 h 2832735"/>
                <a:gd name="connsiteX5704" fmla="*/ 2096329 w 4562162"/>
                <a:gd name="connsiteY5704" fmla="*/ 2469633 h 2832735"/>
                <a:gd name="connsiteX5705" fmla="*/ 2095557 w 4562162"/>
                <a:gd name="connsiteY5705" fmla="*/ 2467223 h 2832735"/>
                <a:gd name="connsiteX5706" fmla="*/ 2094519 w 4562162"/>
                <a:gd name="connsiteY5706" fmla="*/ 2464394 h 2832735"/>
                <a:gd name="connsiteX5707" fmla="*/ 2094576 w 4562162"/>
                <a:gd name="connsiteY5707" fmla="*/ 2462346 h 2832735"/>
                <a:gd name="connsiteX5708" fmla="*/ 2094281 w 4562162"/>
                <a:gd name="connsiteY5708" fmla="*/ 2460765 h 2832735"/>
                <a:gd name="connsiteX5709" fmla="*/ 2093395 w 4562162"/>
                <a:gd name="connsiteY5709" fmla="*/ 2459412 h 2832735"/>
                <a:gd name="connsiteX5710" fmla="*/ 2091690 w 4562162"/>
                <a:gd name="connsiteY5710" fmla="*/ 2457031 h 2832735"/>
                <a:gd name="connsiteX5711" fmla="*/ 2090861 w 4562162"/>
                <a:gd name="connsiteY5711" fmla="*/ 2455259 h 2832735"/>
                <a:gd name="connsiteX5712" fmla="*/ 2091138 w 4562162"/>
                <a:gd name="connsiteY5712" fmla="*/ 2452449 h 2832735"/>
                <a:gd name="connsiteX5713" fmla="*/ 2093147 w 4562162"/>
                <a:gd name="connsiteY5713" fmla="*/ 2447630 h 2832735"/>
                <a:gd name="connsiteX5714" fmla="*/ 2093338 w 4562162"/>
                <a:gd name="connsiteY5714" fmla="*/ 2445391 h 2832735"/>
                <a:gd name="connsiteX5715" fmla="*/ 2093586 w 4562162"/>
                <a:gd name="connsiteY5715" fmla="*/ 2444001 h 2832735"/>
                <a:gd name="connsiteX5716" fmla="*/ 2093471 w 4562162"/>
                <a:gd name="connsiteY5716" fmla="*/ 2442734 h 2832735"/>
                <a:gd name="connsiteX5717" fmla="*/ 2094100 w 4562162"/>
                <a:gd name="connsiteY5717" fmla="*/ 2439839 h 2832735"/>
                <a:gd name="connsiteX5718" fmla="*/ 2095233 w 4562162"/>
                <a:gd name="connsiteY5718" fmla="*/ 2438619 h 2832735"/>
                <a:gd name="connsiteX5719" fmla="*/ 2096528 w 4562162"/>
                <a:gd name="connsiteY5719" fmla="*/ 2435504 h 2832735"/>
                <a:gd name="connsiteX5720" fmla="*/ 2098281 w 4562162"/>
                <a:gd name="connsiteY5720" fmla="*/ 2434066 h 2832735"/>
                <a:gd name="connsiteX5721" fmla="*/ 2100463 w 4562162"/>
                <a:gd name="connsiteY5721" fmla="*/ 2433971 h 2832735"/>
                <a:gd name="connsiteX5722" fmla="*/ 2101406 w 4562162"/>
                <a:gd name="connsiteY5722" fmla="*/ 2433123 h 2832735"/>
                <a:gd name="connsiteX5723" fmla="*/ 2101872 w 4562162"/>
                <a:gd name="connsiteY5723" fmla="*/ 2429999 h 2832735"/>
                <a:gd name="connsiteX5724" fmla="*/ 2102920 w 4562162"/>
                <a:gd name="connsiteY5724" fmla="*/ 2427589 h 2832735"/>
                <a:gd name="connsiteX5725" fmla="*/ 2103625 w 4562162"/>
                <a:gd name="connsiteY5725" fmla="*/ 2425875 h 2832735"/>
                <a:gd name="connsiteX5726" fmla="*/ 2104958 w 4562162"/>
                <a:gd name="connsiteY5726" fmla="*/ 2424017 h 2832735"/>
                <a:gd name="connsiteX5727" fmla="*/ 2112654 w 4562162"/>
                <a:gd name="connsiteY5727" fmla="*/ 2420417 h 2832735"/>
                <a:gd name="connsiteX5728" fmla="*/ 2115845 w 4562162"/>
                <a:gd name="connsiteY5728" fmla="*/ 2415931 h 2832735"/>
                <a:gd name="connsiteX5729" fmla="*/ 2116979 w 4562162"/>
                <a:gd name="connsiteY5729" fmla="*/ 2413664 h 2832735"/>
                <a:gd name="connsiteX5730" fmla="*/ 2118217 w 4562162"/>
                <a:gd name="connsiteY5730" fmla="*/ 2408787 h 2832735"/>
                <a:gd name="connsiteX5731" fmla="*/ 2119408 w 4562162"/>
                <a:gd name="connsiteY5731" fmla="*/ 2406739 h 2832735"/>
                <a:gd name="connsiteX5732" fmla="*/ 2121141 w 4562162"/>
                <a:gd name="connsiteY5732" fmla="*/ 2407415 h 2832735"/>
                <a:gd name="connsiteX5733" fmla="*/ 2123180 w 4562162"/>
                <a:gd name="connsiteY5733" fmla="*/ 2410292 h 2832735"/>
                <a:gd name="connsiteX5734" fmla="*/ 2124704 w 4562162"/>
                <a:gd name="connsiteY5734" fmla="*/ 2410321 h 2832735"/>
                <a:gd name="connsiteX5735" fmla="*/ 2126970 w 4562162"/>
                <a:gd name="connsiteY5735" fmla="*/ 2411883 h 2832735"/>
                <a:gd name="connsiteX5736" fmla="*/ 2133143 w 4562162"/>
                <a:gd name="connsiteY5736" fmla="*/ 2415140 h 2832735"/>
                <a:gd name="connsiteX5737" fmla="*/ 2136495 w 4562162"/>
                <a:gd name="connsiteY5737" fmla="*/ 2416159 h 2832735"/>
                <a:gd name="connsiteX5738" fmla="*/ 2138648 w 4562162"/>
                <a:gd name="connsiteY5738" fmla="*/ 2416474 h 2832735"/>
                <a:gd name="connsiteX5739" fmla="*/ 2141496 w 4562162"/>
                <a:gd name="connsiteY5739" fmla="*/ 2417379 h 2832735"/>
                <a:gd name="connsiteX5740" fmla="*/ 2143325 w 4562162"/>
                <a:gd name="connsiteY5740" fmla="*/ 2419283 h 2832735"/>
                <a:gd name="connsiteX5741" fmla="*/ 2146897 w 4562162"/>
                <a:gd name="connsiteY5741" fmla="*/ 2422389 h 2832735"/>
                <a:gd name="connsiteX5742" fmla="*/ 2149917 w 4562162"/>
                <a:gd name="connsiteY5742" fmla="*/ 2423179 h 2832735"/>
                <a:gd name="connsiteX5743" fmla="*/ 2155155 w 4562162"/>
                <a:gd name="connsiteY5743" fmla="*/ 2423494 h 2832735"/>
                <a:gd name="connsiteX5744" fmla="*/ 2161527 w 4562162"/>
                <a:gd name="connsiteY5744" fmla="*/ 2423655 h 2832735"/>
                <a:gd name="connsiteX5745" fmla="*/ 2163327 w 4562162"/>
                <a:gd name="connsiteY5745" fmla="*/ 2424198 h 2832735"/>
                <a:gd name="connsiteX5746" fmla="*/ 2167985 w 4562162"/>
                <a:gd name="connsiteY5746" fmla="*/ 2426427 h 2832735"/>
                <a:gd name="connsiteX5747" fmla="*/ 2173148 w 4562162"/>
                <a:gd name="connsiteY5747" fmla="*/ 2428885 h 2832735"/>
                <a:gd name="connsiteX5748" fmla="*/ 2178006 w 4562162"/>
                <a:gd name="connsiteY5748" fmla="*/ 2431085 h 2832735"/>
                <a:gd name="connsiteX5749" fmla="*/ 2181692 w 4562162"/>
                <a:gd name="connsiteY5749" fmla="*/ 2432790 h 2832735"/>
                <a:gd name="connsiteX5750" fmla="*/ 2183873 w 4562162"/>
                <a:gd name="connsiteY5750" fmla="*/ 2434438 h 2832735"/>
                <a:gd name="connsiteX5751" fmla="*/ 2185921 w 4562162"/>
                <a:gd name="connsiteY5751" fmla="*/ 2435381 h 2832735"/>
                <a:gd name="connsiteX5752" fmla="*/ 2188140 w 4562162"/>
                <a:gd name="connsiteY5752" fmla="*/ 2434581 h 2832735"/>
                <a:gd name="connsiteX5753" fmla="*/ 2190988 w 4562162"/>
                <a:gd name="connsiteY5753" fmla="*/ 2434762 h 2832735"/>
                <a:gd name="connsiteX5754" fmla="*/ 2197675 w 4562162"/>
                <a:gd name="connsiteY5754" fmla="*/ 2436743 h 2832735"/>
                <a:gd name="connsiteX5755" fmla="*/ 2201904 w 4562162"/>
                <a:gd name="connsiteY5755" fmla="*/ 2438400 h 2832735"/>
                <a:gd name="connsiteX5756" fmla="*/ 2205438 w 4562162"/>
                <a:gd name="connsiteY5756" fmla="*/ 2439629 h 2832735"/>
                <a:gd name="connsiteX5757" fmla="*/ 2206618 w 4562162"/>
                <a:gd name="connsiteY5757" fmla="*/ 2441324 h 2832735"/>
                <a:gd name="connsiteX5758" fmla="*/ 2206733 w 4562162"/>
                <a:gd name="connsiteY5758" fmla="*/ 2443582 h 2832735"/>
                <a:gd name="connsiteX5759" fmla="*/ 2206257 w 4562162"/>
                <a:gd name="connsiteY5759" fmla="*/ 2445487 h 2832735"/>
                <a:gd name="connsiteX5760" fmla="*/ 2206514 w 4562162"/>
                <a:gd name="connsiteY5760" fmla="*/ 2450097 h 2832735"/>
                <a:gd name="connsiteX5761" fmla="*/ 2207647 w 4562162"/>
                <a:gd name="connsiteY5761" fmla="*/ 2452507 h 2832735"/>
                <a:gd name="connsiteX5762" fmla="*/ 2208067 w 4562162"/>
                <a:gd name="connsiteY5762" fmla="*/ 2455745 h 2832735"/>
                <a:gd name="connsiteX5763" fmla="*/ 2208495 w 4562162"/>
                <a:gd name="connsiteY5763" fmla="*/ 2458822 h 2832735"/>
                <a:gd name="connsiteX5764" fmla="*/ 2208200 w 4562162"/>
                <a:gd name="connsiteY5764" fmla="*/ 2461860 h 2832735"/>
                <a:gd name="connsiteX5765" fmla="*/ 2208743 w 4562162"/>
                <a:gd name="connsiteY5765" fmla="*/ 2463470 h 2832735"/>
                <a:gd name="connsiteX5766" fmla="*/ 2209848 w 4562162"/>
                <a:gd name="connsiteY5766" fmla="*/ 2464422 h 2832735"/>
                <a:gd name="connsiteX5767" fmla="*/ 2210915 w 4562162"/>
                <a:gd name="connsiteY5767" fmla="*/ 2466537 h 2832735"/>
                <a:gd name="connsiteX5768" fmla="*/ 2210562 w 4562162"/>
                <a:gd name="connsiteY5768" fmla="*/ 2468766 h 2832735"/>
                <a:gd name="connsiteX5769" fmla="*/ 2210086 w 4562162"/>
                <a:gd name="connsiteY5769" fmla="*/ 2470061 h 2832735"/>
                <a:gd name="connsiteX5770" fmla="*/ 2210162 w 4562162"/>
                <a:gd name="connsiteY5770" fmla="*/ 2472147 h 2832735"/>
                <a:gd name="connsiteX5771" fmla="*/ 2211448 w 4562162"/>
                <a:gd name="connsiteY5771" fmla="*/ 2473862 h 2832735"/>
                <a:gd name="connsiteX5772" fmla="*/ 2213334 w 4562162"/>
                <a:gd name="connsiteY5772" fmla="*/ 2474195 h 2832735"/>
                <a:gd name="connsiteX5773" fmla="*/ 2215000 w 4562162"/>
                <a:gd name="connsiteY5773" fmla="*/ 2474633 h 2832735"/>
                <a:gd name="connsiteX5774" fmla="*/ 2217058 w 4562162"/>
                <a:gd name="connsiteY5774" fmla="*/ 2477329 h 2832735"/>
                <a:gd name="connsiteX5775" fmla="*/ 2220725 w 4562162"/>
                <a:gd name="connsiteY5775" fmla="*/ 2480434 h 2832735"/>
                <a:gd name="connsiteX5776" fmla="*/ 2222916 w 4562162"/>
                <a:gd name="connsiteY5776" fmla="*/ 2481301 h 2832735"/>
                <a:gd name="connsiteX5777" fmla="*/ 2225440 w 4562162"/>
                <a:gd name="connsiteY5777" fmla="*/ 2482691 h 2832735"/>
                <a:gd name="connsiteX5778" fmla="*/ 2230250 w 4562162"/>
                <a:gd name="connsiteY5778" fmla="*/ 2484054 h 2832735"/>
                <a:gd name="connsiteX5779" fmla="*/ 2233517 w 4562162"/>
                <a:gd name="connsiteY5779" fmla="*/ 2484463 h 2832735"/>
                <a:gd name="connsiteX5780" fmla="*/ 2235441 w 4562162"/>
                <a:gd name="connsiteY5780" fmla="*/ 2485568 h 2832735"/>
                <a:gd name="connsiteX5781" fmla="*/ 2237327 w 4562162"/>
                <a:gd name="connsiteY5781" fmla="*/ 2488235 h 2832735"/>
                <a:gd name="connsiteX5782" fmla="*/ 2240451 w 4562162"/>
                <a:gd name="connsiteY5782" fmla="*/ 2488787 h 2832735"/>
                <a:gd name="connsiteX5783" fmla="*/ 2242452 w 4562162"/>
                <a:gd name="connsiteY5783" fmla="*/ 2489711 h 2832735"/>
                <a:gd name="connsiteX5784" fmla="*/ 2246110 w 4562162"/>
                <a:gd name="connsiteY5784" fmla="*/ 2490807 h 2832735"/>
                <a:gd name="connsiteX5785" fmla="*/ 2248529 w 4562162"/>
                <a:gd name="connsiteY5785" fmla="*/ 2490178 h 2832735"/>
                <a:gd name="connsiteX5786" fmla="*/ 2250653 w 4562162"/>
                <a:gd name="connsiteY5786" fmla="*/ 2489254 h 2832735"/>
                <a:gd name="connsiteX5787" fmla="*/ 2252072 w 4562162"/>
                <a:gd name="connsiteY5787" fmla="*/ 2489435 h 2832735"/>
                <a:gd name="connsiteX5788" fmla="*/ 2254815 w 4562162"/>
                <a:gd name="connsiteY5788" fmla="*/ 2490035 h 2832735"/>
                <a:gd name="connsiteX5789" fmla="*/ 2258025 w 4562162"/>
                <a:gd name="connsiteY5789" fmla="*/ 2490159 h 2832735"/>
                <a:gd name="connsiteX5790" fmla="*/ 2260721 w 4562162"/>
                <a:gd name="connsiteY5790" fmla="*/ 2489530 h 2832735"/>
                <a:gd name="connsiteX5791" fmla="*/ 2262873 w 4562162"/>
                <a:gd name="connsiteY5791" fmla="*/ 2487654 h 2832735"/>
                <a:gd name="connsiteX5792" fmla="*/ 2265388 w 4562162"/>
                <a:gd name="connsiteY5792" fmla="*/ 2485120 h 2832735"/>
                <a:gd name="connsiteX5793" fmla="*/ 2268388 w 4562162"/>
                <a:gd name="connsiteY5793" fmla="*/ 2483834 h 2832735"/>
                <a:gd name="connsiteX5794" fmla="*/ 2271865 w 4562162"/>
                <a:gd name="connsiteY5794" fmla="*/ 2483377 h 2832735"/>
                <a:gd name="connsiteX5795" fmla="*/ 2274246 w 4562162"/>
                <a:gd name="connsiteY5795" fmla="*/ 2482348 h 2832735"/>
                <a:gd name="connsiteX5796" fmla="*/ 2282038 w 4562162"/>
                <a:gd name="connsiteY5796" fmla="*/ 2480634 h 2832735"/>
                <a:gd name="connsiteX5797" fmla="*/ 2285181 w 4562162"/>
                <a:gd name="connsiteY5797" fmla="*/ 2480339 h 2832735"/>
                <a:gd name="connsiteX5798" fmla="*/ 2287619 w 4562162"/>
                <a:gd name="connsiteY5798" fmla="*/ 2478681 h 2832735"/>
                <a:gd name="connsiteX5799" fmla="*/ 2289781 w 4562162"/>
                <a:gd name="connsiteY5799" fmla="*/ 2477386 h 2832735"/>
                <a:gd name="connsiteX5800" fmla="*/ 2292906 w 4562162"/>
                <a:gd name="connsiteY5800" fmla="*/ 2476824 h 2832735"/>
                <a:gd name="connsiteX5801" fmla="*/ 2297125 w 4562162"/>
                <a:gd name="connsiteY5801" fmla="*/ 2478186 h 2832735"/>
                <a:gd name="connsiteX5802" fmla="*/ 2301164 w 4562162"/>
                <a:gd name="connsiteY5802" fmla="*/ 2479320 h 2832735"/>
                <a:gd name="connsiteX5803" fmla="*/ 2306050 w 4562162"/>
                <a:gd name="connsiteY5803" fmla="*/ 2479691 h 2832735"/>
                <a:gd name="connsiteX5804" fmla="*/ 2309298 w 4562162"/>
                <a:gd name="connsiteY5804" fmla="*/ 2481253 h 2832735"/>
                <a:gd name="connsiteX5805" fmla="*/ 2311594 w 4562162"/>
                <a:gd name="connsiteY5805" fmla="*/ 2482730 h 2832735"/>
                <a:gd name="connsiteX5806" fmla="*/ 2315213 w 4562162"/>
                <a:gd name="connsiteY5806" fmla="*/ 2483901 h 2832735"/>
                <a:gd name="connsiteX5807" fmla="*/ 2319233 w 4562162"/>
                <a:gd name="connsiteY5807" fmla="*/ 2483358 h 2832735"/>
                <a:gd name="connsiteX5808" fmla="*/ 2324748 w 4562162"/>
                <a:gd name="connsiteY5808" fmla="*/ 2482891 h 2832735"/>
                <a:gd name="connsiteX5809" fmla="*/ 2328396 w 4562162"/>
                <a:gd name="connsiteY5809" fmla="*/ 2483568 h 2832735"/>
                <a:gd name="connsiteX5810" fmla="*/ 2332206 w 4562162"/>
                <a:gd name="connsiteY5810" fmla="*/ 2486254 h 2832735"/>
                <a:gd name="connsiteX5811" fmla="*/ 2334549 w 4562162"/>
                <a:gd name="connsiteY5811" fmla="*/ 2488406 h 2832735"/>
                <a:gd name="connsiteX5812" fmla="*/ 2337187 w 4562162"/>
                <a:gd name="connsiteY5812" fmla="*/ 2492988 h 2832735"/>
                <a:gd name="connsiteX5813" fmla="*/ 2339940 w 4562162"/>
                <a:gd name="connsiteY5813" fmla="*/ 2495207 h 2832735"/>
                <a:gd name="connsiteX5814" fmla="*/ 2342350 w 4562162"/>
                <a:gd name="connsiteY5814" fmla="*/ 2497017 h 2832735"/>
                <a:gd name="connsiteX5815" fmla="*/ 2345388 w 4562162"/>
                <a:gd name="connsiteY5815" fmla="*/ 2497131 h 2832735"/>
                <a:gd name="connsiteX5816" fmla="*/ 2352980 w 4562162"/>
                <a:gd name="connsiteY5816" fmla="*/ 2497274 h 2832735"/>
                <a:gd name="connsiteX5817" fmla="*/ 2357152 w 4562162"/>
                <a:gd name="connsiteY5817" fmla="*/ 2498236 h 2832735"/>
                <a:gd name="connsiteX5818" fmla="*/ 2360619 w 4562162"/>
                <a:gd name="connsiteY5818" fmla="*/ 2498741 h 2832735"/>
                <a:gd name="connsiteX5819" fmla="*/ 2361447 w 4562162"/>
                <a:gd name="connsiteY5819" fmla="*/ 2499703 h 2832735"/>
                <a:gd name="connsiteX5820" fmla="*/ 2361105 w 4562162"/>
                <a:gd name="connsiteY5820" fmla="*/ 2502837 h 2832735"/>
                <a:gd name="connsiteX5821" fmla="*/ 2361209 w 4562162"/>
                <a:gd name="connsiteY5821" fmla="*/ 2507304 h 2832735"/>
                <a:gd name="connsiteX5822" fmla="*/ 2361162 w 4562162"/>
                <a:gd name="connsiteY5822" fmla="*/ 2509352 h 2832735"/>
                <a:gd name="connsiteX5823" fmla="*/ 2361924 w 4562162"/>
                <a:gd name="connsiteY5823" fmla="*/ 2510895 h 2832735"/>
                <a:gd name="connsiteX5824" fmla="*/ 2363105 w 4562162"/>
                <a:gd name="connsiteY5824" fmla="*/ 2511171 h 2832735"/>
                <a:gd name="connsiteX5825" fmla="*/ 2363743 w 4562162"/>
                <a:gd name="connsiteY5825" fmla="*/ 2513352 h 2832735"/>
                <a:gd name="connsiteX5826" fmla="*/ 2365467 w 4562162"/>
                <a:gd name="connsiteY5826" fmla="*/ 2514638 h 2832735"/>
                <a:gd name="connsiteX5827" fmla="*/ 2368543 w 4562162"/>
                <a:gd name="connsiteY5827" fmla="*/ 2516191 h 2832735"/>
                <a:gd name="connsiteX5828" fmla="*/ 2373725 w 4562162"/>
                <a:gd name="connsiteY5828" fmla="*/ 2521458 h 2832735"/>
                <a:gd name="connsiteX5829" fmla="*/ 2376811 w 4562162"/>
                <a:gd name="connsiteY5829" fmla="*/ 2523706 h 2832735"/>
                <a:gd name="connsiteX5830" fmla="*/ 2379250 w 4562162"/>
                <a:gd name="connsiteY5830" fmla="*/ 2524468 h 2832735"/>
                <a:gd name="connsiteX5831" fmla="*/ 2382441 w 4562162"/>
                <a:gd name="connsiteY5831" fmla="*/ 2523944 h 2832735"/>
                <a:gd name="connsiteX5832" fmla="*/ 2387432 w 4562162"/>
                <a:gd name="connsiteY5832" fmla="*/ 2523954 h 2832735"/>
                <a:gd name="connsiteX5833" fmla="*/ 2395899 w 4562162"/>
                <a:gd name="connsiteY5833" fmla="*/ 2523973 h 2832735"/>
                <a:gd name="connsiteX5834" fmla="*/ 2401700 w 4562162"/>
                <a:gd name="connsiteY5834" fmla="*/ 2525554 h 2832735"/>
                <a:gd name="connsiteX5835" fmla="*/ 2403710 w 4562162"/>
                <a:gd name="connsiteY5835" fmla="*/ 2526630 h 2832735"/>
                <a:gd name="connsiteX5836" fmla="*/ 2409634 w 4562162"/>
                <a:gd name="connsiteY5836" fmla="*/ 2527878 h 2832735"/>
                <a:gd name="connsiteX5837" fmla="*/ 2416159 w 4562162"/>
                <a:gd name="connsiteY5837" fmla="*/ 2529250 h 2832735"/>
                <a:gd name="connsiteX5838" fmla="*/ 2421655 w 4562162"/>
                <a:gd name="connsiteY5838" fmla="*/ 2530688 h 2832735"/>
                <a:gd name="connsiteX5839" fmla="*/ 2424903 w 4562162"/>
                <a:gd name="connsiteY5839" fmla="*/ 2528830 h 2832735"/>
                <a:gd name="connsiteX5840" fmla="*/ 2427751 w 4562162"/>
                <a:gd name="connsiteY5840" fmla="*/ 2528659 h 2832735"/>
                <a:gd name="connsiteX5841" fmla="*/ 2430466 w 4562162"/>
                <a:gd name="connsiteY5841" fmla="*/ 2530002 h 2832735"/>
                <a:gd name="connsiteX5842" fmla="*/ 2433180 w 4562162"/>
                <a:gd name="connsiteY5842" fmla="*/ 2532021 h 2832735"/>
                <a:gd name="connsiteX5843" fmla="*/ 2435285 w 4562162"/>
                <a:gd name="connsiteY5843" fmla="*/ 2531802 h 2832735"/>
                <a:gd name="connsiteX5844" fmla="*/ 2438438 w 4562162"/>
                <a:gd name="connsiteY5844" fmla="*/ 2530859 h 2832735"/>
                <a:gd name="connsiteX5845" fmla="*/ 2448506 w 4562162"/>
                <a:gd name="connsiteY5845" fmla="*/ 2525221 h 2832735"/>
                <a:gd name="connsiteX5846" fmla="*/ 2452040 w 4562162"/>
                <a:gd name="connsiteY5846" fmla="*/ 2523106 h 2832735"/>
                <a:gd name="connsiteX5847" fmla="*/ 2454516 w 4562162"/>
                <a:gd name="connsiteY5847" fmla="*/ 2523649 h 2832735"/>
                <a:gd name="connsiteX5848" fmla="*/ 2456726 w 4562162"/>
                <a:gd name="connsiteY5848" fmla="*/ 2522897 h 2832735"/>
                <a:gd name="connsiteX5849" fmla="*/ 2458412 w 4562162"/>
                <a:gd name="connsiteY5849" fmla="*/ 2522258 h 2832735"/>
                <a:gd name="connsiteX5850" fmla="*/ 2462708 w 4562162"/>
                <a:gd name="connsiteY5850" fmla="*/ 2521382 h 2832735"/>
                <a:gd name="connsiteX5851" fmla="*/ 2465318 w 4562162"/>
                <a:gd name="connsiteY5851" fmla="*/ 2521144 h 2832735"/>
                <a:gd name="connsiteX5852" fmla="*/ 2468013 w 4562162"/>
                <a:gd name="connsiteY5852" fmla="*/ 2520639 h 2832735"/>
                <a:gd name="connsiteX5853" fmla="*/ 2471899 w 4562162"/>
                <a:gd name="connsiteY5853" fmla="*/ 2520296 h 2832735"/>
                <a:gd name="connsiteX5854" fmla="*/ 2479796 w 4562162"/>
                <a:gd name="connsiteY5854" fmla="*/ 2516591 h 2832735"/>
                <a:gd name="connsiteX5855" fmla="*/ 2482996 w 4562162"/>
                <a:gd name="connsiteY5855" fmla="*/ 2515867 h 2832735"/>
                <a:gd name="connsiteX5856" fmla="*/ 2488406 w 4562162"/>
                <a:gd name="connsiteY5856" fmla="*/ 2516896 h 2832735"/>
                <a:gd name="connsiteX5857" fmla="*/ 2491321 w 4562162"/>
                <a:gd name="connsiteY5857" fmla="*/ 2516229 h 2832735"/>
                <a:gd name="connsiteX5858" fmla="*/ 2494226 w 4562162"/>
                <a:gd name="connsiteY5858" fmla="*/ 2514353 h 2832735"/>
                <a:gd name="connsiteX5859" fmla="*/ 2497988 w 4562162"/>
                <a:gd name="connsiteY5859" fmla="*/ 2512419 h 2832735"/>
                <a:gd name="connsiteX5860" fmla="*/ 2498970 w 4562162"/>
                <a:gd name="connsiteY5860" fmla="*/ 2509276 h 2832735"/>
                <a:gd name="connsiteX5861" fmla="*/ 2500893 w 4562162"/>
                <a:gd name="connsiteY5861" fmla="*/ 2504951 h 2832735"/>
                <a:gd name="connsiteX5862" fmla="*/ 2505047 w 4562162"/>
                <a:gd name="connsiteY5862" fmla="*/ 2501770 h 2832735"/>
                <a:gd name="connsiteX5863" fmla="*/ 2508419 w 4562162"/>
                <a:gd name="connsiteY5863" fmla="*/ 2498989 h 2832735"/>
                <a:gd name="connsiteX5864" fmla="*/ 2511857 w 4562162"/>
                <a:gd name="connsiteY5864" fmla="*/ 2496274 h 2832735"/>
                <a:gd name="connsiteX5865" fmla="*/ 2516076 w 4562162"/>
                <a:gd name="connsiteY5865" fmla="*/ 2494017 h 2832735"/>
                <a:gd name="connsiteX5866" fmla="*/ 2520058 w 4562162"/>
                <a:gd name="connsiteY5866" fmla="*/ 2492369 h 2832735"/>
                <a:gd name="connsiteX5867" fmla="*/ 2525125 w 4562162"/>
                <a:gd name="connsiteY5867" fmla="*/ 2488054 h 2832735"/>
                <a:gd name="connsiteX5868" fmla="*/ 2529164 w 4562162"/>
                <a:gd name="connsiteY5868" fmla="*/ 2485873 h 2832735"/>
                <a:gd name="connsiteX5869" fmla="*/ 2531174 w 4562162"/>
                <a:gd name="connsiteY5869" fmla="*/ 2485158 h 2832735"/>
                <a:gd name="connsiteX5870" fmla="*/ 2533564 w 4562162"/>
                <a:gd name="connsiteY5870" fmla="*/ 2485949 h 2832735"/>
                <a:gd name="connsiteX5871" fmla="*/ 2538041 w 4562162"/>
                <a:gd name="connsiteY5871" fmla="*/ 2486530 h 2832735"/>
                <a:gd name="connsiteX5872" fmla="*/ 2541279 w 4562162"/>
                <a:gd name="connsiteY5872" fmla="*/ 2486349 h 2832735"/>
                <a:gd name="connsiteX5873" fmla="*/ 2543099 w 4562162"/>
                <a:gd name="connsiteY5873" fmla="*/ 2486854 h 2832735"/>
                <a:gd name="connsiteX5874" fmla="*/ 2546747 w 4562162"/>
                <a:gd name="connsiteY5874" fmla="*/ 2488959 h 2832735"/>
                <a:gd name="connsiteX5875" fmla="*/ 2550061 w 4562162"/>
                <a:gd name="connsiteY5875" fmla="*/ 2490807 h 2832735"/>
                <a:gd name="connsiteX5876" fmla="*/ 2552595 w 4562162"/>
                <a:gd name="connsiteY5876" fmla="*/ 2494102 h 2832735"/>
                <a:gd name="connsiteX5877" fmla="*/ 2557310 w 4562162"/>
                <a:gd name="connsiteY5877" fmla="*/ 2498684 h 2832735"/>
                <a:gd name="connsiteX5878" fmla="*/ 2559729 w 4562162"/>
                <a:gd name="connsiteY5878" fmla="*/ 2500217 h 2832735"/>
                <a:gd name="connsiteX5879" fmla="*/ 2561454 w 4562162"/>
                <a:gd name="connsiteY5879" fmla="*/ 2500846 h 2832735"/>
                <a:gd name="connsiteX5880" fmla="*/ 2565692 w 4562162"/>
                <a:gd name="connsiteY5880" fmla="*/ 2501275 h 2832735"/>
                <a:gd name="connsiteX5881" fmla="*/ 2569159 w 4562162"/>
                <a:gd name="connsiteY5881" fmla="*/ 2501494 h 2832735"/>
                <a:gd name="connsiteX5882" fmla="*/ 2571236 w 4562162"/>
                <a:gd name="connsiteY5882" fmla="*/ 2500446 h 2832735"/>
                <a:gd name="connsiteX5883" fmla="*/ 2574731 w 4562162"/>
                <a:gd name="connsiteY5883" fmla="*/ 2498531 h 2832735"/>
                <a:gd name="connsiteX5884" fmla="*/ 2580304 w 4562162"/>
                <a:gd name="connsiteY5884" fmla="*/ 2496103 h 2832735"/>
                <a:gd name="connsiteX5885" fmla="*/ 2582494 w 4562162"/>
                <a:gd name="connsiteY5885" fmla="*/ 2496169 h 2832735"/>
                <a:gd name="connsiteX5886" fmla="*/ 2586085 w 4562162"/>
                <a:gd name="connsiteY5886" fmla="*/ 2497465 h 2832735"/>
                <a:gd name="connsiteX5887" fmla="*/ 2591438 w 4562162"/>
                <a:gd name="connsiteY5887" fmla="*/ 2499855 h 2832735"/>
                <a:gd name="connsiteX5888" fmla="*/ 2593591 w 4562162"/>
                <a:gd name="connsiteY5888" fmla="*/ 2501646 h 2832735"/>
                <a:gd name="connsiteX5889" fmla="*/ 2594981 w 4562162"/>
                <a:gd name="connsiteY5889" fmla="*/ 2503847 h 2832735"/>
                <a:gd name="connsiteX5890" fmla="*/ 2600477 w 4562162"/>
                <a:gd name="connsiteY5890" fmla="*/ 2507399 h 2832735"/>
                <a:gd name="connsiteX5891" fmla="*/ 2604021 w 4562162"/>
                <a:gd name="connsiteY5891" fmla="*/ 2509247 h 2832735"/>
                <a:gd name="connsiteX5892" fmla="*/ 2610012 w 4562162"/>
                <a:gd name="connsiteY5892" fmla="*/ 2512047 h 2832735"/>
                <a:gd name="connsiteX5893" fmla="*/ 2616193 w 4562162"/>
                <a:gd name="connsiteY5893" fmla="*/ 2512676 h 2832735"/>
                <a:gd name="connsiteX5894" fmla="*/ 2622109 w 4562162"/>
                <a:gd name="connsiteY5894" fmla="*/ 2515705 h 2832735"/>
                <a:gd name="connsiteX5895" fmla="*/ 2625157 w 4562162"/>
                <a:gd name="connsiteY5895" fmla="*/ 2516619 h 2832735"/>
                <a:gd name="connsiteX5896" fmla="*/ 2626785 w 4562162"/>
                <a:gd name="connsiteY5896" fmla="*/ 2516619 h 2832735"/>
                <a:gd name="connsiteX5897" fmla="*/ 2635158 w 4562162"/>
                <a:gd name="connsiteY5897" fmla="*/ 2509247 h 2832735"/>
                <a:gd name="connsiteX5898" fmla="*/ 2642235 w 4562162"/>
                <a:gd name="connsiteY5898" fmla="*/ 2502989 h 2832735"/>
                <a:gd name="connsiteX5899" fmla="*/ 2650369 w 4562162"/>
                <a:gd name="connsiteY5899" fmla="*/ 2498093 h 2832735"/>
                <a:gd name="connsiteX5900" fmla="*/ 2656351 w 4562162"/>
                <a:gd name="connsiteY5900" fmla="*/ 2497427 h 2832735"/>
                <a:gd name="connsiteX5901" fmla="*/ 2660847 w 4562162"/>
                <a:gd name="connsiteY5901" fmla="*/ 2495998 h 2832735"/>
                <a:gd name="connsiteX5902" fmla="*/ 2663838 w 4562162"/>
                <a:gd name="connsiteY5902" fmla="*/ 2493797 h 2832735"/>
                <a:gd name="connsiteX5903" fmla="*/ 2665619 w 4562162"/>
                <a:gd name="connsiteY5903" fmla="*/ 2490121 h 2832735"/>
                <a:gd name="connsiteX5904" fmla="*/ 2666162 w 4562162"/>
                <a:gd name="connsiteY5904" fmla="*/ 2484958 h 2832735"/>
                <a:gd name="connsiteX5905" fmla="*/ 2664962 w 4562162"/>
                <a:gd name="connsiteY5905" fmla="*/ 2481825 h 2832735"/>
                <a:gd name="connsiteX5906" fmla="*/ 2662028 w 4562162"/>
                <a:gd name="connsiteY5906" fmla="*/ 2480739 h 2832735"/>
                <a:gd name="connsiteX5907" fmla="*/ 2661275 w 4562162"/>
                <a:gd name="connsiteY5907" fmla="*/ 2479643 h 2832735"/>
                <a:gd name="connsiteX5908" fmla="*/ 2662685 w 4562162"/>
                <a:gd name="connsiteY5908" fmla="*/ 2478529 h 2832735"/>
                <a:gd name="connsiteX5909" fmla="*/ 2663733 w 4562162"/>
                <a:gd name="connsiteY5909" fmla="*/ 2476367 h 2832735"/>
                <a:gd name="connsiteX5910" fmla="*/ 2664390 w 4562162"/>
                <a:gd name="connsiteY5910" fmla="*/ 2473147 h 2832735"/>
                <a:gd name="connsiteX5911" fmla="*/ 2666086 w 4562162"/>
                <a:gd name="connsiteY5911" fmla="*/ 2470080 h 2832735"/>
                <a:gd name="connsiteX5912" fmla="*/ 2668800 w 4562162"/>
                <a:gd name="connsiteY5912" fmla="*/ 2467185 h 2832735"/>
                <a:gd name="connsiteX5913" fmla="*/ 2670305 w 4562162"/>
                <a:gd name="connsiteY5913" fmla="*/ 2463965 h 2832735"/>
                <a:gd name="connsiteX5914" fmla="*/ 2670581 w 4562162"/>
                <a:gd name="connsiteY5914" fmla="*/ 2460422 h 2832735"/>
                <a:gd name="connsiteX5915" fmla="*/ 2672220 w 4562162"/>
                <a:gd name="connsiteY5915" fmla="*/ 2456879 h 2832735"/>
                <a:gd name="connsiteX5916" fmla="*/ 2675201 w 4562162"/>
                <a:gd name="connsiteY5916" fmla="*/ 2453345 h 2832735"/>
                <a:gd name="connsiteX5917" fmla="*/ 2676839 w 4562162"/>
                <a:gd name="connsiteY5917" fmla="*/ 2450049 h 2832735"/>
                <a:gd name="connsiteX5918" fmla="*/ 2677116 w 4562162"/>
                <a:gd name="connsiteY5918" fmla="*/ 2447001 h 2832735"/>
                <a:gd name="connsiteX5919" fmla="*/ 2678630 w 4562162"/>
                <a:gd name="connsiteY5919" fmla="*/ 2443267 h 2832735"/>
                <a:gd name="connsiteX5920" fmla="*/ 2682745 w 4562162"/>
                <a:gd name="connsiteY5920" fmla="*/ 2436647 h 2832735"/>
                <a:gd name="connsiteX5921" fmla="*/ 2685412 w 4562162"/>
                <a:gd name="connsiteY5921" fmla="*/ 2428999 h 2832735"/>
                <a:gd name="connsiteX5922" fmla="*/ 2689965 w 4562162"/>
                <a:gd name="connsiteY5922" fmla="*/ 2423741 h 2832735"/>
                <a:gd name="connsiteX5923" fmla="*/ 2697280 w 4562162"/>
                <a:gd name="connsiteY5923" fmla="*/ 2418331 h 2832735"/>
                <a:gd name="connsiteX5924" fmla="*/ 2701842 w 4562162"/>
                <a:gd name="connsiteY5924" fmla="*/ 2412949 h 2832735"/>
                <a:gd name="connsiteX5925" fmla="*/ 2703662 w 4562162"/>
                <a:gd name="connsiteY5925" fmla="*/ 2407596 h 2832735"/>
                <a:gd name="connsiteX5926" fmla="*/ 2703519 w 4562162"/>
                <a:gd name="connsiteY5926" fmla="*/ 2402853 h 2832735"/>
                <a:gd name="connsiteX5927" fmla="*/ 2701404 w 4562162"/>
                <a:gd name="connsiteY5927" fmla="*/ 2398738 h 2832735"/>
                <a:gd name="connsiteX5928" fmla="*/ 2700995 w 4562162"/>
                <a:gd name="connsiteY5928" fmla="*/ 2394547 h 2832735"/>
                <a:gd name="connsiteX5929" fmla="*/ 2702309 w 4562162"/>
                <a:gd name="connsiteY5929" fmla="*/ 2390270 h 2832735"/>
                <a:gd name="connsiteX5930" fmla="*/ 2701157 w 4562162"/>
                <a:gd name="connsiteY5930" fmla="*/ 2387070 h 2832735"/>
                <a:gd name="connsiteX5931" fmla="*/ 2697547 w 4562162"/>
                <a:gd name="connsiteY5931" fmla="*/ 2384946 h 2832735"/>
                <a:gd name="connsiteX5932" fmla="*/ 2693242 w 4562162"/>
                <a:gd name="connsiteY5932" fmla="*/ 2384422 h 2832735"/>
                <a:gd name="connsiteX5933" fmla="*/ 2688241 w 4562162"/>
                <a:gd name="connsiteY5933" fmla="*/ 2385498 h 2832735"/>
                <a:gd name="connsiteX5934" fmla="*/ 2685431 w 4562162"/>
                <a:gd name="connsiteY5934" fmla="*/ 2384155 h 2832735"/>
                <a:gd name="connsiteX5935" fmla="*/ 2684812 w 4562162"/>
                <a:gd name="connsiteY5935" fmla="*/ 2380402 h 2832735"/>
                <a:gd name="connsiteX5936" fmla="*/ 2686155 w 4562162"/>
                <a:gd name="connsiteY5936" fmla="*/ 2377364 h 2832735"/>
                <a:gd name="connsiteX5937" fmla="*/ 2689460 w 4562162"/>
                <a:gd name="connsiteY5937" fmla="*/ 2375040 h 2832735"/>
                <a:gd name="connsiteX5938" fmla="*/ 2694889 w 4562162"/>
                <a:gd name="connsiteY5938" fmla="*/ 2369372 h 2832735"/>
                <a:gd name="connsiteX5939" fmla="*/ 2702452 w 4562162"/>
                <a:gd name="connsiteY5939" fmla="*/ 2360324 h 2832735"/>
                <a:gd name="connsiteX5940" fmla="*/ 2709977 w 4562162"/>
                <a:gd name="connsiteY5940" fmla="*/ 2355304 h 2832735"/>
                <a:gd name="connsiteX5941" fmla="*/ 2721197 w 4562162"/>
                <a:gd name="connsiteY5941" fmla="*/ 2353856 h 2832735"/>
                <a:gd name="connsiteX5942" fmla="*/ 2730246 w 4562162"/>
                <a:gd name="connsiteY5942" fmla="*/ 2350875 h 2832735"/>
                <a:gd name="connsiteX5943" fmla="*/ 2739466 w 4562162"/>
                <a:gd name="connsiteY5943" fmla="*/ 2347846 h 2832735"/>
                <a:gd name="connsiteX5944" fmla="*/ 2746124 w 4562162"/>
                <a:gd name="connsiteY5944" fmla="*/ 2346341 h 2832735"/>
                <a:gd name="connsiteX5945" fmla="*/ 2747257 w 4562162"/>
                <a:gd name="connsiteY5945" fmla="*/ 2347351 h 2832735"/>
                <a:gd name="connsiteX5946" fmla="*/ 2750887 w 4562162"/>
                <a:gd name="connsiteY5946" fmla="*/ 2347598 h 2832735"/>
                <a:gd name="connsiteX5947" fmla="*/ 2757011 w 4562162"/>
                <a:gd name="connsiteY5947" fmla="*/ 2347084 h 2832735"/>
                <a:gd name="connsiteX5948" fmla="*/ 2762698 w 4562162"/>
                <a:gd name="connsiteY5948" fmla="*/ 2345779 h 2832735"/>
                <a:gd name="connsiteX5949" fmla="*/ 2767956 w 4562162"/>
                <a:gd name="connsiteY5949" fmla="*/ 2343674 h 2832735"/>
                <a:gd name="connsiteX5950" fmla="*/ 2772118 w 4562162"/>
                <a:gd name="connsiteY5950" fmla="*/ 2343179 h 2832735"/>
                <a:gd name="connsiteX5951" fmla="*/ 2775175 w 4562162"/>
                <a:gd name="connsiteY5951" fmla="*/ 2344293 h 2832735"/>
                <a:gd name="connsiteX5952" fmla="*/ 2776928 w 4562162"/>
                <a:gd name="connsiteY5952" fmla="*/ 2344350 h 2832735"/>
                <a:gd name="connsiteX5953" fmla="*/ 2778138 w 4562162"/>
                <a:gd name="connsiteY5953" fmla="*/ 2344484 h 2832735"/>
                <a:gd name="connsiteX5954" fmla="*/ 2778804 w 4562162"/>
                <a:gd name="connsiteY5954" fmla="*/ 2344474 h 2832735"/>
                <a:gd name="connsiteX5955" fmla="*/ 2780090 w 4562162"/>
                <a:gd name="connsiteY5955" fmla="*/ 2343579 h 2832735"/>
                <a:gd name="connsiteX5956" fmla="*/ 2783643 w 4562162"/>
                <a:gd name="connsiteY5956" fmla="*/ 2345169 h 2832735"/>
                <a:gd name="connsiteX5957" fmla="*/ 2790434 w 4562162"/>
                <a:gd name="connsiteY5957" fmla="*/ 2349894 h 2832735"/>
                <a:gd name="connsiteX5958" fmla="*/ 2794692 w 4562162"/>
                <a:gd name="connsiteY5958" fmla="*/ 2351989 h 2832735"/>
                <a:gd name="connsiteX5959" fmla="*/ 2796454 w 4562162"/>
                <a:gd name="connsiteY5959" fmla="*/ 2351475 h 2832735"/>
                <a:gd name="connsiteX5960" fmla="*/ 2798359 w 4562162"/>
                <a:gd name="connsiteY5960" fmla="*/ 2352780 h 2832735"/>
                <a:gd name="connsiteX5961" fmla="*/ 2800445 w 4562162"/>
                <a:gd name="connsiteY5961" fmla="*/ 2355904 h 2832735"/>
                <a:gd name="connsiteX5962" fmla="*/ 2803027 w 4562162"/>
                <a:gd name="connsiteY5962" fmla="*/ 2357742 h 2832735"/>
                <a:gd name="connsiteX5963" fmla="*/ 2807675 w 4562162"/>
                <a:gd name="connsiteY5963" fmla="*/ 2358590 h 2832735"/>
                <a:gd name="connsiteX5964" fmla="*/ 2812285 w 4562162"/>
                <a:gd name="connsiteY5964" fmla="*/ 2362000 h 2832735"/>
                <a:gd name="connsiteX5965" fmla="*/ 2814142 w 4562162"/>
                <a:gd name="connsiteY5965" fmla="*/ 2362191 h 2832735"/>
                <a:gd name="connsiteX5966" fmla="*/ 2814790 w 4562162"/>
                <a:gd name="connsiteY5966" fmla="*/ 2360276 h 2832735"/>
                <a:gd name="connsiteX5967" fmla="*/ 2816514 w 4562162"/>
                <a:gd name="connsiteY5967" fmla="*/ 2359181 h 2832735"/>
                <a:gd name="connsiteX5968" fmla="*/ 2819295 w 4562162"/>
                <a:gd name="connsiteY5968" fmla="*/ 2358895 h 2832735"/>
                <a:gd name="connsiteX5969" fmla="*/ 2823324 w 4562162"/>
                <a:gd name="connsiteY5969" fmla="*/ 2360581 h 2832735"/>
                <a:gd name="connsiteX5970" fmla="*/ 2828591 w 4562162"/>
                <a:gd name="connsiteY5970" fmla="*/ 2364229 h 2832735"/>
                <a:gd name="connsiteX5971" fmla="*/ 2831897 w 4562162"/>
                <a:gd name="connsiteY5971" fmla="*/ 2365829 h 2832735"/>
                <a:gd name="connsiteX5972" fmla="*/ 2833240 w 4562162"/>
                <a:gd name="connsiteY5972" fmla="*/ 2365391 h 2832735"/>
                <a:gd name="connsiteX5973" fmla="*/ 2834650 w 4562162"/>
                <a:gd name="connsiteY5973" fmla="*/ 2366067 h 2832735"/>
                <a:gd name="connsiteX5974" fmla="*/ 2835783 w 4562162"/>
                <a:gd name="connsiteY5974" fmla="*/ 2367772 h 2832735"/>
                <a:gd name="connsiteX5975" fmla="*/ 2835887 w 4562162"/>
                <a:gd name="connsiteY5975" fmla="*/ 2369877 h 2832735"/>
                <a:gd name="connsiteX5976" fmla="*/ 2835497 w 4562162"/>
                <a:gd name="connsiteY5976" fmla="*/ 2371001 h 2832735"/>
                <a:gd name="connsiteX5977" fmla="*/ 2836764 w 4562162"/>
                <a:gd name="connsiteY5977" fmla="*/ 2372773 h 2832735"/>
                <a:gd name="connsiteX5978" fmla="*/ 2838222 w 4562162"/>
                <a:gd name="connsiteY5978" fmla="*/ 2372773 h 2832735"/>
                <a:gd name="connsiteX5979" fmla="*/ 2840603 w 4562162"/>
                <a:gd name="connsiteY5979" fmla="*/ 2373620 h 2832735"/>
                <a:gd name="connsiteX5980" fmla="*/ 2842470 w 4562162"/>
                <a:gd name="connsiteY5980" fmla="*/ 2376745 h 2832735"/>
                <a:gd name="connsiteX5981" fmla="*/ 2844146 w 4562162"/>
                <a:gd name="connsiteY5981" fmla="*/ 2378193 h 2832735"/>
                <a:gd name="connsiteX5982" fmla="*/ 2845318 w 4562162"/>
                <a:gd name="connsiteY5982" fmla="*/ 2379440 h 2832735"/>
                <a:gd name="connsiteX5983" fmla="*/ 2845527 w 4562162"/>
                <a:gd name="connsiteY5983" fmla="*/ 2380478 h 2832735"/>
                <a:gd name="connsiteX5984" fmla="*/ 2845632 w 4562162"/>
                <a:gd name="connsiteY5984" fmla="*/ 2381526 h 2832735"/>
                <a:gd name="connsiteX5985" fmla="*/ 2845289 w 4562162"/>
                <a:gd name="connsiteY5985" fmla="*/ 2382336 h 2832735"/>
                <a:gd name="connsiteX5986" fmla="*/ 2844651 w 4562162"/>
                <a:gd name="connsiteY5986" fmla="*/ 2383679 h 2832735"/>
                <a:gd name="connsiteX5987" fmla="*/ 2844451 w 4562162"/>
                <a:gd name="connsiteY5987" fmla="*/ 2385117 h 2832735"/>
                <a:gd name="connsiteX5988" fmla="*/ 2845260 w 4562162"/>
                <a:gd name="connsiteY5988" fmla="*/ 2386737 h 2832735"/>
                <a:gd name="connsiteX5989" fmla="*/ 2848223 w 4562162"/>
                <a:gd name="connsiteY5989" fmla="*/ 2387908 h 2832735"/>
                <a:gd name="connsiteX5990" fmla="*/ 2849223 w 4562162"/>
                <a:gd name="connsiteY5990" fmla="*/ 2389118 h 2832735"/>
                <a:gd name="connsiteX5991" fmla="*/ 2849451 w 4562162"/>
                <a:gd name="connsiteY5991" fmla="*/ 2390661 h 2832735"/>
                <a:gd name="connsiteX5992" fmla="*/ 2850375 w 4562162"/>
                <a:gd name="connsiteY5992" fmla="*/ 2392366 h 2832735"/>
                <a:gd name="connsiteX5993" fmla="*/ 2852395 w 4562162"/>
                <a:gd name="connsiteY5993" fmla="*/ 2394338 h 2832735"/>
                <a:gd name="connsiteX5994" fmla="*/ 2853157 w 4562162"/>
                <a:gd name="connsiteY5994" fmla="*/ 2395985 h 2832735"/>
                <a:gd name="connsiteX5995" fmla="*/ 2852690 w 4562162"/>
                <a:gd name="connsiteY5995" fmla="*/ 2397309 h 2832735"/>
                <a:gd name="connsiteX5996" fmla="*/ 2853290 w 4562162"/>
                <a:gd name="connsiteY5996" fmla="*/ 2398414 h 2832735"/>
                <a:gd name="connsiteX5997" fmla="*/ 2854281 w 4562162"/>
                <a:gd name="connsiteY5997" fmla="*/ 2399281 h 2832735"/>
                <a:gd name="connsiteX5998" fmla="*/ 2854490 w 4562162"/>
                <a:gd name="connsiteY5998" fmla="*/ 2402415 h 2832735"/>
                <a:gd name="connsiteX5999" fmla="*/ 2854576 w 4562162"/>
                <a:gd name="connsiteY5999" fmla="*/ 2404215 h 2832735"/>
                <a:gd name="connsiteX6000" fmla="*/ 2856205 w 4562162"/>
                <a:gd name="connsiteY6000" fmla="*/ 2406234 h 2832735"/>
                <a:gd name="connsiteX6001" fmla="*/ 2856538 w 4562162"/>
                <a:gd name="connsiteY6001" fmla="*/ 2410368 h 2832735"/>
                <a:gd name="connsiteX6002" fmla="*/ 2857672 w 4562162"/>
                <a:gd name="connsiteY6002" fmla="*/ 2414930 h 2832735"/>
                <a:gd name="connsiteX6003" fmla="*/ 2861491 w 4562162"/>
                <a:gd name="connsiteY6003" fmla="*/ 2421169 h 2832735"/>
                <a:gd name="connsiteX6004" fmla="*/ 2862758 w 4562162"/>
                <a:gd name="connsiteY6004" fmla="*/ 2424541 h 2832735"/>
                <a:gd name="connsiteX6005" fmla="*/ 2862434 w 4562162"/>
                <a:gd name="connsiteY6005" fmla="*/ 2428542 h 2832735"/>
                <a:gd name="connsiteX6006" fmla="*/ 2862986 w 4562162"/>
                <a:gd name="connsiteY6006" fmla="*/ 2430418 h 2832735"/>
                <a:gd name="connsiteX6007" fmla="*/ 2864729 w 4562162"/>
                <a:gd name="connsiteY6007" fmla="*/ 2431323 h 2832735"/>
                <a:gd name="connsiteX6008" fmla="*/ 2865558 w 4562162"/>
                <a:gd name="connsiteY6008" fmla="*/ 2433009 h 2832735"/>
                <a:gd name="connsiteX6009" fmla="*/ 2865463 w 4562162"/>
                <a:gd name="connsiteY6009" fmla="*/ 2435476 h 2832735"/>
                <a:gd name="connsiteX6010" fmla="*/ 2866139 w 4562162"/>
                <a:gd name="connsiteY6010" fmla="*/ 2437010 h 2832735"/>
                <a:gd name="connsiteX6011" fmla="*/ 2866691 w 4562162"/>
                <a:gd name="connsiteY6011" fmla="*/ 2438638 h 2832735"/>
                <a:gd name="connsiteX6012" fmla="*/ 2866320 w 4562162"/>
                <a:gd name="connsiteY6012" fmla="*/ 2441172 h 2832735"/>
                <a:gd name="connsiteX6013" fmla="*/ 2866873 w 4562162"/>
                <a:gd name="connsiteY6013" fmla="*/ 2443448 h 2832735"/>
                <a:gd name="connsiteX6014" fmla="*/ 2867768 w 4562162"/>
                <a:gd name="connsiteY6014" fmla="*/ 2444782 h 2832735"/>
                <a:gd name="connsiteX6015" fmla="*/ 2868397 w 4562162"/>
                <a:gd name="connsiteY6015" fmla="*/ 2447239 h 2832735"/>
                <a:gd name="connsiteX6016" fmla="*/ 2868749 w 4562162"/>
                <a:gd name="connsiteY6016" fmla="*/ 2450306 h 2832735"/>
                <a:gd name="connsiteX6017" fmla="*/ 2871311 w 4562162"/>
                <a:gd name="connsiteY6017" fmla="*/ 2455145 h 2832735"/>
                <a:gd name="connsiteX6018" fmla="*/ 2876064 w 4562162"/>
                <a:gd name="connsiteY6018" fmla="*/ 2461755 h 2832735"/>
                <a:gd name="connsiteX6019" fmla="*/ 2878979 w 4562162"/>
                <a:gd name="connsiteY6019" fmla="*/ 2466880 h 2832735"/>
                <a:gd name="connsiteX6020" fmla="*/ 2880036 w 4562162"/>
                <a:gd name="connsiteY6020" fmla="*/ 2470518 h 2832735"/>
                <a:gd name="connsiteX6021" fmla="*/ 2880046 w 4562162"/>
                <a:gd name="connsiteY6021" fmla="*/ 2473509 h 2832735"/>
                <a:gd name="connsiteX6022" fmla="*/ 2879008 w 4562162"/>
                <a:gd name="connsiteY6022" fmla="*/ 2475852 h 2832735"/>
                <a:gd name="connsiteX6023" fmla="*/ 2878950 w 4562162"/>
                <a:gd name="connsiteY6023" fmla="*/ 2477557 h 2832735"/>
                <a:gd name="connsiteX6024" fmla="*/ 2879884 w 4562162"/>
                <a:gd name="connsiteY6024" fmla="*/ 2478624 h 2832735"/>
                <a:gd name="connsiteX6025" fmla="*/ 2880160 w 4562162"/>
                <a:gd name="connsiteY6025" fmla="*/ 2480063 h 2832735"/>
                <a:gd name="connsiteX6026" fmla="*/ 2879788 w 4562162"/>
                <a:gd name="connsiteY6026" fmla="*/ 2481882 h 2832735"/>
                <a:gd name="connsiteX6027" fmla="*/ 2881331 w 4562162"/>
                <a:gd name="connsiteY6027" fmla="*/ 2484034 h 2832735"/>
                <a:gd name="connsiteX6028" fmla="*/ 2886551 w 4562162"/>
                <a:gd name="connsiteY6028" fmla="*/ 2487768 h 2832735"/>
                <a:gd name="connsiteX6029" fmla="*/ 2884465 w 4562162"/>
                <a:gd name="connsiteY6029" fmla="*/ 2493483 h 2832735"/>
                <a:gd name="connsiteX6030" fmla="*/ 2883913 w 4562162"/>
                <a:gd name="connsiteY6030" fmla="*/ 2497493 h 2832735"/>
                <a:gd name="connsiteX6031" fmla="*/ 2884189 w 4562162"/>
                <a:gd name="connsiteY6031" fmla="*/ 2501703 h 2832735"/>
                <a:gd name="connsiteX6032" fmla="*/ 2885484 w 4562162"/>
                <a:gd name="connsiteY6032" fmla="*/ 2504666 h 2832735"/>
                <a:gd name="connsiteX6033" fmla="*/ 2887780 w 4562162"/>
                <a:gd name="connsiteY6033" fmla="*/ 2506380 h 2832735"/>
                <a:gd name="connsiteX6034" fmla="*/ 2889209 w 4562162"/>
                <a:gd name="connsiteY6034" fmla="*/ 2508171 h 2832735"/>
                <a:gd name="connsiteX6035" fmla="*/ 2889771 w 4562162"/>
                <a:gd name="connsiteY6035" fmla="*/ 2510038 h 2832735"/>
                <a:gd name="connsiteX6036" fmla="*/ 2892533 w 4562162"/>
                <a:gd name="connsiteY6036" fmla="*/ 2512066 h 2832735"/>
                <a:gd name="connsiteX6037" fmla="*/ 2897486 w 4562162"/>
                <a:gd name="connsiteY6037" fmla="*/ 2514267 h 2832735"/>
                <a:gd name="connsiteX6038" fmla="*/ 2903839 w 4562162"/>
                <a:gd name="connsiteY6038" fmla="*/ 2514657 h 2832735"/>
                <a:gd name="connsiteX6039" fmla="*/ 2911583 w 4562162"/>
                <a:gd name="connsiteY6039" fmla="*/ 2513219 h 2832735"/>
                <a:gd name="connsiteX6040" fmla="*/ 2916317 w 4562162"/>
                <a:gd name="connsiteY6040" fmla="*/ 2512981 h 2832735"/>
                <a:gd name="connsiteX6041" fmla="*/ 2918060 w 4562162"/>
                <a:gd name="connsiteY6041" fmla="*/ 2513933 h 2832735"/>
                <a:gd name="connsiteX6042" fmla="*/ 2918660 w 4562162"/>
                <a:gd name="connsiteY6042" fmla="*/ 2515381 h 2832735"/>
                <a:gd name="connsiteX6043" fmla="*/ 2918098 w 4562162"/>
                <a:gd name="connsiteY6043" fmla="*/ 2517315 h 2832735"/>
                <a:gd name="connsiteX6044" fmla="*/ 2919413 w 4562162"/>
                <a:gd name="connsiteY6044" fmla="*/ 2518582 h 2832735"/>
                <a:gd name="connsiteX6045" fmla="*/ 2922594 w 4562162"/>
                <a:gd name="connsiteY6045" fmla="*/ 2519191 h 2832735"/>
                <a:gd name="connsiteX6046" fmla="*/ 2924775 w 4562162"/>
                <a:gd name="connsiteY6046" fmla="*/ 2520401 h 2832735"/>
                <a:gd name="connsiteX6047" fmla="*/ 2925975 w 4562162"/>
                <a:gd name="connsiteY6047" fmla="*/ 2522230 h 2832735"/>
                <a:gd name="connsiteX6048" fmla="*/ 2927442 w 4562162"/>
                <a:gd name="connsiteY6048" fmla="*/ 2522744 h 2832735"/>
                <a:gd name="connsiteX6049" fmla="*/ 2929185 w 4562162"/>
                <a:gd name="connsiteY6049" fmla="*/ 2521954 h 2832735"/>
                <a:gd name="connsiteX6050" fmla="*/ 2930881 w 4562162"/>
                <a:gd name="connsiteY6050" fmla="*/ 2522068 h 2832735"/>
                <a:gd name="connsiteX6051" fmla="*/ 2932528 w 4562162"/>
                <a:gd name="connsiteY6051" fmla="*/ 2523077 h 2832735"/>
                <a:gd name="connsiteX6052" fmla="*/ 2933595 w 4562162"/>
                <a:gd name="connsiteY6052" fmla="*/ 2522725 h 2832735"/>
                <a:gd name="connsiteX6053" fmla="*/ 2934529 w 4562162"/>
                <a:gd name="connsiteY6053" fmla="*/ 2521620 h 2832735"/>
                <a:gd name="connsiteX6054" fmla="*/ 2936024 w 4562162"/>
                <a:gd name="connsiteY6054" fmla="*/ 2521620 h 2832735"/>
                <a:gd name="connsiteX6055" fmla="*/ 2937557 w 4562162"/>
                <a:gd name="connsiteY6055" fmla="*/ 2521639 h 2832735"/>
                <a:gd name="connsiteX6056" fmla="*/ 2938510 w 4562162"/>
                <a:gd name="connsiteY6056" fmla="*/ 2524316 h 2832735"/>
                <a:gd name="connsiteX6057" fmla="*/ 2940053 w 4562162"/>
                <a:gd name="connsiteY6057" fmla="*/ 2525820 h 2832735"/>
                <a:gd name="connsiteX6058" fmla="*/ 2942187 w 4562162"/>
                <a:gd name="connsiteY6058" fmla="*/ 2526154 h 2832735"/>
                <a:gd name="connsiteX6059" fmla="*/ 2945435 w 4562162"/>
                <a:gd name="connsiteY6059" fmla="*/ 2529402 h 2832735"/>
                <a:gd name="connsiteX6060" fmla="*/ 2951969 w 4562162"/>
                <a:gd name="connsiteY6060" fmla="*/ 2538632 h 2832735"/>
                <a:gd name="connsiteX6061" fmla="*/ 2956217 w 4562162"/>
                <a:gd name="connsiteY6061" fmla="*/ 2541899 h 2832735"/>
                <a:gd name="connsiteX6062" fmla="*/ 2960475 w 4562162"/>
                <a:gd name="connsiteY6062" fmla="*/ 2542918 h 2832735"/>
                <a:gd name="connsiteX6063" fmla="*/ 2965771 w 4562162"/>
                <a:gd name="connsiteY6063" fmla="*/ 2543128 h 2832735"/>
                <a:gd name="connsiteX6064" fmla="*/ 2967485 w 4562162"/>
                <a:gd name="connsiteY6064" fmla="*/ 2546690 h 2832735"/>
                <a:gd name="connsiteX6065" fmla="*/ 2966095 w 4562162"/>
                <a:gd name="connsiteY6065" fmla="*/ 2550452 h 2832735"/>
                <a:gd name="connsiteX6066" fmla="*/ 2965742 w 4562162"/>
                <a:gd name="connsiteY6066" fmla="*/ 2553586 h 2832735"/>
                <a:gd name="connsiteX6067" fmla="*/ 2966942 w 4562162"/>
                <a:gd name="connsiteY6067" fmla="*/ 2554710 h 2832735"/>
                <a:gd name="connsiteX6068" fmla="*/ 2968600 w 4562162"/>
                <a:gd name="connsiteY6068" fmla="*/ 2558387 h 2832735"/>
                <a:gd name="connsiteX6069" fmla="*/ 2970943 w 4562162"/>
                <a:gd name="connsiteY6069" fmla="*/ 2560520 h 2832735"/>
                <a:gd name="connsiteX6070" fmla="*/ 2971390 w 4562162"/>
                <a:gd name="connsiteY6070" fmla="*/ 2562206 h 2832735"/>
                <a:gd name="connsiteX6071" fmla="*/ 2972476 w 4562162"/>
                <a:gd name="connsiteY6071" fmla="*/ 2564092 h 2832735"/>
                <a:gd name="connsiteX6072" fmla="*/ 2972019 w 4562162"/>
                <a:gd name="connsiteY6072" fmla="*/ 2567569 h 2832735"/>
                <a:gd name="connsiteX6073" fmla="*/ 2970010 w 4562162"/>
                <a:gd name="connsiteY6073" fmla="*/ 2572646 h 2832735"/>
                <a:gd name="connsiteX6074" fmla="*/ 2970562 w 4562162"/>
                <a:gd name="connsiteY6074" fmla="*/ 2576970 h 2832735"/>
                <a:gd name="connsiteX6075" fmla="*/ 2973667 w 4562162"/>
                <a:gd name="connsiteY6075" fmla="*/ 2580542 h 2832735"/>
                <a:gd name="connsiteX6076" fmla="*/ 2975457 w 4562162"/>
                <a:gd name="connsiteY6076" fmla="*/ 2583980 h 2832735"/>
                <a:gd name="connsiteX6077" fmla="*/ 2975924 w 4562162"/>
                <a:gd name="connsiteY6077" fmla="*/ 2587276 h 2832735"/>
                <a:gd name="connsiteX6078" fmla="*/ 2976696 w 4562162"/>
                <a:gd name="connsiteY6078" fmla="*/ 2589276 h 2832735"/>
                <a:gd name="connsiteX6079" fmla="*/ 2977791 w 4562162"/>
                <a:gd name="connsiteY6079" fmla="*/ 2589981 h 2832735"/>
                <a:gd name="connsiteX6080" fmla="*/ 2980973 w 4562162"/>
                <a:gd name="connsiteY6080" fmla="*/ 2589733 h 2832735"/>
                <a:gd name="connsiteX6081" fmla="*/ 2986259 w 4562162"/>
                <a:gd name="connsiteY6081" fmla="*/ 2588543 h 2832735"/>
                <a:gd name="connsiteX6082" fmla="*/ 2990126 w 4562162"/>
                <a:gd name="connsiteY6082" fmla="*/ 2588743 h 2832735"/>
                <a:gd name="connsiteX6083" fmla="*/ 2992602 w 4562162"/>
                <a:gd name="connsiteY6083" fmla="*/ 2590353 h 2832735"/>
                <a:gd name="connsiteX6084" fmla="*/ 2998708 w 4562162"/>
                <a:gd name="connsiteY6084" fmla="*/ 2590410 h 2832735"/>
                <a:gd name="connsiteX6085" fmla="*/ 3008452 w 4562162"/>
                <a:gd name="connsiteY6085" fmla="*/ 2588924 h 2832735"/>
                <a:gd name="connsiteX6086" fmla="*/ 3014605 w 4562162"/>
                <a:gd name="connsiteY6086" fmla="*/ 2588466 h 2832735"/>
                <a:gd name="connsiteX6087" fmla="*/ 3017177 w 4562162"/>
                <a:gd name="connsiteY6087" fmla="*/ 2589038 h 2832735"/>
                <a:gd name="connsiteX6088" fmla="*/ 3019463 w 4562162"/>
                <a:gd name="connsiteY6088" fmla="*/ 2586914 h 2832735"/>
                <a:gd name="connsiteX6089" fmla="*/ 3021473 w 4562162"/>
                <a:gd name="connsiteY6089" fmla="*/ 2582085 h 2832735"/>
                <a:gd name="connsiteX6090" fmla="*/ 3023349 w 4562162"/>
                <a:gd name="connsiteY6090" fmla="*/ 2579818 h 2832735"/>
                <a:gd name="connsiteX6091" fmla="*/ 3025111 w 4562162"/>
                <a:gd name="connsiteY6091" fmla="*/ 2580104 h 2832735"/>
                <a:gd name="connsiteX6092" fmla="*/ 3027893 w 4562162"/>
                <a:gd name="connsiteY6092" fmla="*/ 2578551 h 2832735"/>
                <a:gd name="connsiteX6093" fmla="*/ 3031712 w 4562162"/>
                <a:gd name="connsiteY6093" fmla="*/ 2575151 h 2832735"/>
                <a:gd name="connsiteX6094" fmla="*/ 3035027 w 4562162"/>
                <a:gd name="connsiteY6094" fmla="*/ 2573503 h 2832735"/>
                <a:gd name="connsiteX6095" fmla="*/ 3039227 w 4562162"/>
                <a:gd name="connsiteY6095" fmla="*/ 2573674 h 2832735"/>
                <a:gd name="connsiteX6096" fmla="*/ 3043704 w 4562162"/>
                <a:gd name="connsiteY6096" fmla="*/ 2573846 h 2832735"/>
                <a:gd name="connsiteX6097" fmla="*/ 3046504 w 4562162"/>
                <a:gd name="connsiteY6097" fmla="*/ 2572417 h 2832735"/>
                <a:gd name="connsiteX6098" fmla="*/ 3049133 w 4562162"/>
                <a:gd name="connsiteY6098" fmla="*/ 2569436 h 2832735"/>
                <a:gd name="connsiteX6099" fmla="*/ 3053696 w 4562162"/>
                <a:gd name="connsiteY6099" fmla="*/ 2566797 h 2832735"/>
                <a:gd name="connsiteX6100" fmla="*/ 3063421 w 4562162"/>
                <a:gd name="connsiteY6100" fmla="*/ 2563339 h 2832735"/>
                <a:gd name="connsiteX6101" fmla="*/ 3065755 w 4562162"/>
                <a:gd name="connsiteY6101" fmla="*/ 2562797 h 2832735"/>
                <a:gd name="connsiteX6102" fmla="*/ 3066869 w 4562162"/>
                <a:gd name="connsiteY6102" fmla="*/ 2562987 h 2832735"/>
                <a:gd name="connsiteX6103" fmla="*/ 3070107 w 4562162"/>
                <a:gd name="connsiteY6103" fmla="*/ 2563530 h 2832735"/>
                <a:gd name="connsiteX6104" fmla="*/ 3072984 w 4562162"/>
                <a:gd name="connsiteY6104" fmla="*/ 2564883 h 2832735"/>
                <a:gd name="connsiteX6105" fmla="*/ 3075698 w 4562162"/>
                <a:gd name="connsiteY6105" fmla="*/ 2567597 h 2832735"/>
                <a:gd name="connsiteX6106" fmla="*/ 3076118 w 4562162"/>
                <a:gd name="connsiteY6106" fmla="*/ 2569340 h 2832735"/>
                <a:gd name="connsiteX6107" fmla="*/ 3075813 w 4562162"/>
                <a:gd name="connsiteY6107" fmla="*/ 2571626 h 2832735"/>
                <a:gd name="connsiteX6108" fmla="*/ 3075213 w 4562162"/>
                <a:gd name="connsiteY6108" fmla="*/ 2572950 h 2832735"/>
                <a:gd name="connsiteX6109" fmla="*/ 3074099 w 4562162"/>
                <a:gd name="connsiteY6109" fmla="*/ 2574436 h 2832735"/>
                <a:gd name="connsiteX6110" fmla="*/ 3073051 w 4562162"/>
                <a:gd name="connsiteY6110" fmla="*/ 2576846 h 2832735"/>
                <a:gd name="connsiteX6111" fmla="*/ 3073727 w 4562162"/>
                <a:gd name="connsiteY6111" fmla="*/ 2578722 h 2832735"/>
                <a:gd name="connsiteX6112" fmla="*/ 3075298 w 4562162"/>
                <a:gd name="connsiteY6112" fmla="*/ 2582732 h 2832735"/>
                <a:gd name="connsiteX6113" fmla="*/ 3076594 w 4562162"/>
                <a:gd name="connsiteY6113" fmla="*/ 2585628 h 2832735"/>
                <a:gd name="connsiteX6114" fmla="*/ 3078023 w 4562162"/>
                <a:gd name="connsiteY6114" fmla="*/ 2589038 h 2832735"/>
                <a:gd name="connsiteX6115" fmla="*/ 3077384 w 4562162"/>
                <a:gd name="connsiteY6115" fmla="*/ 2590257 h 2832735"/>
                <a:gd name="connsiteX6116" fmla="*/ 3076518 w 4562162"/>
                <a:gd name="connsiteY6116" fmla="*/ 2592619 h 2832735"/>
                <a:gd name="connsiteX6117" fmla="*/ 3073860 w 4562162"/>
                <a:gd name="connsiteY6117" fmla="*/ 2596610 h 2832735"/>
                <a:gd name="connsiteX6118" fmla="*/ 3072413 w 4562162"/>
                <a:gd name="connsiteY6118" fmla="*/ 2598134 h 2832735"/>
                <a:gd name="connsiteX6119" fmla="*/ 3070850 w 4562162"/>
                <a:gd name="connsiteY6119" fmla="*/ 2599620 h 2832735"/>
                <a:gd name="connsiteX6120" fmla="*/ 3068155 w 4562162"/>
                <a:gd name="connsiteY6120" fmla="*/ 2599982 h 2832735"/>
                <a:gd name="connsiteX6121" fmla="*/ 3067002 w 4562162"/>
                <a:gd name="connsiteY6121" fmla="*/ 2600325 h 2832735"/>
                <a:gd name="connsiteX6122" fmla="*/ 3065697 w 4562162"/>
                <a:gd name="connsiteY6122" fmla="*/ 2600954 h 2832735"/>
                <a:gd name="connsiteX6123" fmla="*/ 3064878 w 4562162"/>
                <a:gd name="connsiteY6123" fmla="*/ 2602363 h 2832735"/>
                <a:gd name="connsiteX6124" fmla="*/ 3063945 w 4562162"/>
                <a:gd name="connsiteY6124" fmla="*/ 2603354 h 2832735"/>
                <a:gd name="connsiteX6125" fmla="*/ 3062402 w 4562162"/>
                <a:gd name="connsiteY6125" fmla="*/ 2605335 h 2832735"/>
                <a:gd name="connsiteX6126" fmla="*/ 3062278 w 4562162"/>
                <a:gd name="connsiteY6126" fmla="*/ 2607040 h 2832735"/>
                <a:gd name="connsiteX6127" fmla="*/ 3062973 w 4562162"/>
                <a:gd name="connsiteY6127" fmla="*/ 2609574 h 2832735"/>
                <a:gd name="connsiteX6128" fmla="*/ 3063316 w 4562162"/>
                <a:gd name="connsiteY6128" fmla="*/ 2612165 h 2832735"/>
                <a:gd name="connsiteX6129" fmla="*/ 3061573 w 4562162"/>
                <a:gd name="connsiteY6129" fmla="*/ 2614479 h 2832735"/>
                <a:gd name="connsiteX6130" fmla="*/ 3060220 w 4562162"/>
                <a:gd name="connsiteY6130" fmla="*/ 2618032 h 2832735"/>
                <a:gd name="connsiteX6131" fmla="*/ 3059811 w 4562162"/>
                <a:gd name="connsiteY6131" fmla="*/ 2619099 h 2832735"/>
                <a:gd name="connsiteX6132" fmla="*/ 3059144 w 4562162"/>
                <a:gd name="connsiteY6132" fmla="*/ 2621785 h 2832735"/>
                <a:gd name="connsiteX6133" fmla="*/ 3058944 w 4562162"/>
                <a:gd name="connsiteY6133" fmla="*/ 2622718 h 2832735"/>
                <a:gd name="connsiteX6134" fmla="*/ 3058516 w 4562162"/>
                <a:gd name="connsiteY6134" fmla="*/ 2628357 h 2832735"/>
                <a:gd name="connsiteX6135" fmla="*/ 3056772 w 4562162"/>
                <a:gd name="connsiteY6135" fmla="*/ 2632196 h 2832735"/>
                <a:gd name="connsiteX6136" fmla="*/ 3054343 w 4562162"/>
                <a:gd name="connsiteY6136" fmla="*/ 2636654 h 2832735"/>
                <a:gd name="connsiteX6137" fmla="*/ 3054886 w 4562162"/>
                <a:gd name="connsiteY6137" fmla="*/ 2639311 h 2832735"/>
                <a:gd name="connsiteX6138" fmla="*/ 3055315 w 4562162"/>
                <a:gd name="connsiteY6138" fmla="*/ 2641768 h 2832735"/>
                <a:gd name="connsiteX6139" fmla="*/ 3054715 w 4562162"/>
                <a:gd name="connsiteY6139" fmla="*/ 2642959 h 2832735"/>
                <a:gd name="connsiteX6140" fmla="*/ 3054563 w 4562162"/>
                <a:gd name="connsiteY6140" fmla="*/ 2643997 h 2832735"/>
                <a:gd name="connsiteX6141" fmla="*/ 3054210 w 4562162"/>
                <a:gd name="connsiteY6141" fmla="*/ 2646359 h 2832735"/>
                <a:gd name="connsiteX6142" fmla="*/ 3053448 w 4562162"/>
                <a:gd name="connsiteY6142" fmla="*/ 2647264 h 2832735"/>
                <a:gd name="connsiteX6143" fmla="*/ 3051238 w 4562162"/>
                <a:gd name="connsiteY6143" fmla="*/ 2648741 h 2832735"/>
                <a:gd name="connsiteX6144" fmla="*/ 3049915 w 4562162"/>
                <a:gd name="connsiteY6144" fmla="*/ 2650522 h 2832735"/>
                <a:gd name="connsiteX6145" fmla="*/ 3050191 w 4562162"/>
                <a:gd name="connsiteY6145" fmla="*/ 2653217 h 2832735"/>
                <a:gd name="connsiteX6146" fmla="*/ 3049515 w 4562162"/>
                <a:gd name="connsiteY6146" fmla="*/ 2655551 h 2832735"/>
                <a:gd name="connsiteX6147" fmla="*/ 3048505 w 4562162"/>
                <a:gd name="connsiteY6147" fmla="*/ 2657608 h 2832735"/>
                <a:gd name="connsiteX6148" fmla="*/ 3047447 w 4562162"/>
                <a:gd name="connsiteY6148" fmla="*/ 2658952 h 2832735"/>
                <a:gd name="connsiteX6149" fmla="*/ 3045924 w 4562162"/>
                <a:gd name="connsiteY6149" fmla="*/ 2659809 h 2832735"/>
                <a:gd name="connsiteX6150" fmla="*/ 3044914 w 4562162"/>
                <a:gd name="connsiteY6150" fmla="*/ 2660533 h 2832735"/>
                <a:gd name="connsiteX6151" fmla="*/ 3044152 w 4562162"/>
                <a:gd name="connsiteY6151" fmla="*/ 2663143 h 2832735"/>
                <a:gd name="connsiteX6152" fmla="*/ 3043923 w 4562162"/>
                <a:gd name="connsiteY6152" fmla="*/ 2665162 h 2832735"/>
                <a:gd name="connsiteX6153" fmla="*/ 3043209 w 4562162"/>
                <a:gd name="connsiteY6153" fmla="*/ 2667171 h 2832735"/>
                <a:gd name="connsiteX6154" fmla="*/ 3043647 w 4562162"/>
                <a:gd name="connsiteY6154" fmla="*/ 2669220 h 2832735"/>
                <a:gd name="connsiteX6155" fmla="*/ 3042875 w 4562162"/>
                <a:gd name="connsiteY6155" fmla="*/ 2670991 h 2832735"/>
                <a:gd name="connsiteX6156" fmla="*/ 3040704 w 4562162"/>
                <a:gd name="connsiteY6156" fmla="*/ 2672229 h 2832735"/>
                <a:gd name="connsiteX6157" fmla="*/ 3039475 w 4562162"/>
                <a:gd name="connsiteY6157" fmla="*/ 2672963 h 2832735"/>
                <a:gd name="connsiteX6158" fmla="*/ 3038341 w 4562162"/>
                <a:gd name="connsiteY6158" fmla="*/ 2673258 h 2832735"/>
                <a:gd name="connsiteX6159" fmla="*/ 3036170 w 4562162"/>
                <a:gd name="connsiteY6159" fmla="*/ 2675182 h 2832735"/>
                <a:gd name="connsiteX6160" fmla="*/ 3034227 w 4562162"/>
                <a:gd name="connsiteY6160" fmla="*/ 2681764 h 2832735"/>
                <a:gd name="connsiteX6161" fmla="*/ 3033789 w 4562162"/>
                <a:gd name="connsiteY6161" fmla="*/ 2685583 h 2832735"/>
                <a:gd name="connsiteX6162" fmla="*/ 3034236 w 4562162"/>
                <a:gd name="connsiteY6162" fmla="*/ 2688974 h 2832735"/>
                <a:gd name="connsiteX6163" fmla="*/ 3031512 w 4562162"/>
                <a:gd name="connsiteY6163" fmla="*/ 2691098 h 2832735"/>
                <a:gd name="connsiteX6164" fmla="*/ 3029493 w 4562162"/>
                <a:gd name="connsiteY6164" fmla="*/ 2692784 h 2832735"/>
                <a:gd name="connsiteX6165" fmla="*/ 3028226 w 4562162"/>
                <a:gd name="connsiteY6165" fmla="*/ 2692175 h 2832735"/>
                <a:gd name="connsiteX6166" fmla="*/ 3026883 w 4562162"/>
                <a:gd name="connsiteY6166" fmla="*/ 2691603 h 2832735"/>
                <a:gd name="connsiteX6167" fmla="*/ 3023797 w 4562162"/>
                <a:gd name="connsiteY6167" fmla="*/ 2690870 h 2832735"/>
                <a:gd name="connsiteX6168" fmla="*/ 3022254 w 4562162"/>
                <a:gd name="connsiteY6168" fmla="*/ 2690374 h 2832735"/>
                <a:gd name="connsiteX6169" fmla="*/ 3019149 w 4562162"/>
                <a:gd name="connsiteY6169" fmla="*/ 2689270 h 2832735"/>
                <a:gd name="connsiteX6170" fmla="*/ 3014177 w 4562162"/>
                <a:gd name="connsiteY6170" fmla="*/ 2687869 h 2832735"/>
                <a:gd name="connsiteX6171" fmla="*/ 3009319 w 4562162"/>
                <a:gd name="connsiteY6171" fmla="*/ 2686241 h 2832735"/>
                <a:gd name="connsiteX6172" fmla="*/ 3006271 w 4562162"/>
                <a:gd name="connsiteY6172" fmla="*/ 2685383 h 2832735"/>
                <a:gd name="connsiteX6173" fmla="*/ 3003871 w 4562162"/>
                <a:gd name="connsiteY6173" fmla="*/ 2684698 h 2832735"/>
                <a:gd name="connsiteX6174" fmla="*/ 3002051 w 4562162"/>
                <a:gd name="connsiteY6174" fmla="*/ 2683574 h 2832735"/>
                <a:gd name="connsiteX6175" fmla="*/ 3000518 w 4562162"/>
                <a:gd name="connsiteY6175" fmla="*/ 2681564 h 2832735"/>
                <a:gd name="connsiteX6176" fmla="*/ 2998994 w 4562162"/>
                <a:gd name="connsiteY6176" fmla="*/ 2682373 h 2832735"/>
                <a:gd name="connsiteX6177" fmla="*/ 2997584 w 4562162"/>
                <a:gd name="connsiteY6177" fmla="*/ 2684755 h 2832735"/>
                <a:gd name="connsiteX6178" fmla="*/ 2995231 w 4562162"/>
                <a:gd name="connsiteY6178" fmla="*/ 2686164 h 2832735"/>
                <a:gd name="connsiteX6179" fmla="*/ 2994164 w 4562162"/>
                <a:gd name="connsiteY6179" fmla="*/ 2688765 h 2832735"/>
                <a:gd name="connsiteX6180" fmla="*/ 2993221 w 4562162"/>
                <a:gd name="connsiteY6180" fmla="*/ 2690755 h 2832735"/>
                <a:gd name="connsiteX6181" fmla="*/ 2990783 w 4562162"/>
                <a:gd name="connsiteY6181" fmla="*/ 2693413 h 2832735"/>
                <a:gd name="connsiteX6182" fmla="*/ 2989697 w 4562162"/>
                <a:gd name="connsiteY6182" fmla="*/ 2694508 h 2832735"/>
                <a:gd name="connsiteX6183" fmla="*/ 2984925 w 4562162"/>
                <a:gd name="connsiteY6183" fmla="*/ 2696309 h 2832735"/>
                <a:gd name="connsiteX6184" fmla="*/ 2983849 w 4562162"/>
                <a:gd name="connsiteY6184" fmla="*/ 2696909 h 2832735"/>
                <a:gd name="connsiteX6185" fmla="*/ 2979953 w 4562162"/>
                <a:gd name="connsiteY6185" fmla="*/ 2697290 h 2832735"/>
                <a:gd name="connsiteX6186" fmla="*/ 2978629 w 4562162"/>
                <a:gd name="connsiteY6186" fmla="*/ 2698080 h 2832735"/>
                <a:gd name="connsiteX6187" fmla="*/ 2977258 w 4562162"/>
                <a:gd name="connsiteY6187" fmla="*/ 2699757 h 2832735"/>
                <a:gd name="connsiteX6188" fmla="*/ 2976886 w 4562162"/>
                <a:gd name="connsiteY6188" fmla="*/ 2701423 h 2832735"/>
                <a:gd name="connsiteX6189" fmla="*/ 2977858 w 4562162"/>
                <a:gd name="connsiteY6189" fmla="*/ 2703176 h 2832735"/>
                <a:gd name="connsiteX6190" fmla="*/ 2979372 w 4562162"/>
                <a:gd name="connsiteY6190" fmla="*/ 2706681 h 2832735"/>
                <a:gd name="connsiteX6191" fmla="*/ 2980077 w 4562162"/>
                <a:gd name="connsiteY6191" fmla="*/ 2709072 h 2832735"/>
                <a:gd name="connsiteX6192" fmla="*/ 2981106 w 4562162"/>
                <a:gd name="connsiteY6192" fmla="*/ 2713806 h 2832735"/>
                <a:gd name="connsiteX6193" fmla="*/ 2984563 w 4562162"/>
                <a:gd name="connsiteY6193" fmla="*/ 2728598 h 2832735"/>
                <a:gd name="connsiteX6194" fmla="*/ 2983449 w 4562162"/>
                <a:gd name="connsiteY6194" fmla="*/ 2731141 h 2832735"/>
                <a:gd name="connsiteX6195" fmla="*/ 2982411 w 4562162"/>
                <a:gd name="connsiteY6195" fmla="*/ 2742162 h 2832735"/>
                <a:gd name="connsiteX6196" fmla="*/ 2982658 w 4562162"/>
                <a:gd name="connsiteY6196" fmla="*/ 2744143 h 2832735"/>
                <a:gd name="connsiteX6197" fmla="*/ 2982554 w 4562162"/>
                <a:gd name="connsiteY6197" fmla="*/ 2747229 h 2832735"/>
                <a:gd name="connsiteX6198" fmla="*/ 2982620 w 4562162"/>
                <a:gd name="connsiteY6198" fmla="*/ 2749487 h 2832735"/>
                <a:gd name="connsiteX6199" fmla="*/ 2983335 w 4562162"/>
                <a:gd name="connsiteY6199" fmla="*/ 2750049 h 2832735"/>
                <a:gd name="connsiteX6200" fmla="*/ 2984268 w 4562162"/>
                <a:gd name="connsiteY6200" fmla="*/ 2750839 h 2832735"/>
                <a:gd name="connsiteX6201" fmla="*/ 2984745 w 4562162"/>
                <a:gd name="connsiteY6201" fmla="*/ 2752154 h 2832735"/>
                <a:gd name="connsiteX6202" fmla="*/ 2984621 w 4562162"/>
                <a:gd name="connsiteY6202" fmla="*/ 2754173 h 2832735"/>
                <a:gd name="connsiteX6203" fmla="*/ 2984144 w 4562162"/>
                <a:gd name="connsiteY6203" fmla="*/ 2755649 h 2832735"/>
                <a:gd name="connsiteX6204" fmla="*/ 2983411 w 4562162"/>
                <a:gd name="connsiteY6204" fmla="*/ 2758573 h 2832735"/>
                <a:gd name="connsiteX6205" fmla="*/ 2982440 w 4562162"/>
                <a:gd name="connsiteY6205" fmla="*/ 2762793 h 2832735"/>
                <a:gd name="connsiteX6206" fmla="*/ 2981363 w 4562162"/>
                <a:gd name="connsiteY6206" fmla="*/ 2764412 h 2832735"/>
                <a:gd name="connsiteX6207" fmla="*/ 2980658 w 4562162"/>
                <a:gd name="connsiteY6207" fmla="*/ 2765698 h 2832735"/>
                <a:gd name="connsiteX6208" fmla="*/ 2980058 w 4562162"/>
                <a:gd name="connsiteY6208" fmla="*/ 2766584 h 2832735"/>
                <a:gd name="connsiteX6209" fmla="*/ 2979982 w 4562162"/>
                <a:gd name="connsiteY6209" fmla="*/ 2769565 h 2832735"/>
                <a:gd name="connsiteX6210" fmla="*/ 2979582 w 4562162"/>
                <a:gd name="connsiteY6210" fmla="*/ 2771528 h 2832735"/>
                <a:gd name="connsiteX6211" fmla="*/ 2977896 w 4562162"/>
                <a:gd name="connsiteY6211" fmla="*/ 2772223 h 2832735"/>
                <a:gd name="connsiteX6212" fmla="*/ 2976220 w 4562162"/>
                <a:gd name="connsiteY6212" fmla="*/ 2773366 h 2832735"/>
                <a:gd name="connsiteX6213" fmla="*/ 2974229 w 4562162"/>
                <a:gd name="connsiteY6213" fmla="*/ 2772947 h 2832735"/>
                <a:gd name="connsiteX6214" fmla="*/ 2972476 w 4562162"/>
                <a:gd name="connsiteY6214" fmla="*/ 2773175 h 2832735"/>
                <a:gd name="connsiteX6215" fmla="*/ 2970314 w 4562162"/>
                <a:gd name="connsiteY6215" fmla="*/ 2773937 h 2832735"/>
                <a:gd name="connsiteX6216" fmla="*/ 2966438 w 4562162"/>
                <a:gd name="connsiteY6216" fmla="*/ 2774823 h 2832735"/>
                <a:gd name="connsiteX6217" fmla="*/ 2964190 w 4562162"/>
                <a:gd name="connsiteY6217" fmla="*/ 2776004 h 2832735"/>
                <a:gd name="connsiteX6218" fmla="*/ 2963113 w 4562162"/>
                <a:gd name="connsiteY6218" fmla="*/ 2776862 h 2832735"/>
                <a:gd name="connsiteX6219" fmla="*/ 2962370 w 4562162"/>
                <a:gd name="connsiteY6219" fmla="*/ 2777890 h 2832735"/>
                <a:gd name="connsiteX6220" fmla="*/ 2962237 w 4562162"/>
                <a:gd name="connsiteY6220" fmla="*/ 2778881 h 2832735"/>
                <a:gd name="connsiteX6221" fmla="*/ 2962751 w 4562162"/>
                <a:gd name="connsiteY6221" fmla="*/ 2779405 h 2832735"/>
                <a:gd name="connsiteX6222" fmla="*/ 2964933 w 4562162"/>
                <a:gd name="connsiteY6222" fmla="*/ 2779805 h 2832735"/>
                <a:gd name="connsiteX6223" fmla="*/ 2966428 w 4562162"/>
                <a:gd name="connsiteY6223" fmla="*/ 2781653 h 2832735"/>
                <a:gd name="connsiteX6224" fmla="*/ 2966638 w 4562162"/>
                <a:gd name="connsiteY6224" fmla="*/ 2783672 h 2832735"/>
                <a:gd name="connsiteX6225" fmla="*/ 2965094 w 4562162"/>
                <a:gd name="connsiteY6225" fmla="*/ 2784824 h 2832735"/>
                <a:gd name="connsiteX6226" fmla="*/ 2965819 w 4562162"/>
                <a:gd name="connsiteY6226" fmla="*/ 2787015 h 2832735"/>
                <a:gd name="connsiteX6227" fmla="*/ 2967533 w 4562162"/>
                <a:gd name="connsiteY6227" fmla="*/ 2789149 h 2832735"/>
                <a:gd name="connsiteX6228" fmla="*/ 2968428 w 4562162"/>
                <a:gd name="connsiteY6228" fmla="*/ 2790701 h 2832735"/>
                <a:gd name="connsiteX6229" fmla="*/ 2968609 w 4562162"/>
                <a:gd name="connsiteY6229" fmla="*/ 2792311 h 2832735"/>
                <a:gd name="connsiteX6230" fmla="*/ 2969390 w 4562162"/>
                <a:gd name="connsiteY6230" fmla="*/ 2793216 h 2832735"/>
                <a:gd name="connsiteX6231" fmla="*/ 2970533 w 4562162"/>
                <a:gd name="connsiteY6231" fmla="*/ 2792387 h 2832735"/>
                <a:gd name="connsiteX6232" fmla="*/ 2973315 w 4562162"/>
                <a:gd name="connsiteY6232" fmla="*/ 2785272 h 2832735"/>
                <a:gd name="connsiteX6233" fmla="*/ 2969980 w 4562162"/>
                <a:gd name="connsiteY6233" fmla="*/ 2780443 h 2832735"/>
                <a:gd name="connsiteX6234" fmla="*/ 2971229 w 4562162"/>
                <a:gd name="connsiteY6234" fmla="*/ 2779833 h 2832735"/>
                <a:gd name="connsiteX6235" fmla="*/ 2976296 w 4562162"/>
                <a:gd name="connsiteY6235" fmla="*/ 2781253 h 2832735"/>
                <a:gd name="connsiteX6236" fmla="*/ 2978410 w 4562162"/>
                <a:gd name="connsiteY6236" fmla="*/ 2780853 h 2832735"/>
                <a:gd name="connsiteX6237" fmla="*/ 2981982 w 4562162"/>
                <a:gd name="connsiteY6237" fmla="*/ 2781548 h 2832735"/>
                <a:gd name="connsiteX6238" fmla="*/ 2984306 w 4562162"/>
                <a:gd name="connsiteY6238" fmla="*/ 2778966 h 2832735"/>
                <a:gd name="connsiteX6239" fmla="*/ 2985564 w 4562162"/>
                <a:gd name="connsiteY6239" fmla="*/ 2776261 h 2832735"/>
                <a:gd name="connsiteX6240" fmla="*/ 2988259 w 4562162"/>
                <a:gd name="connsiteY6240" fmla="*/ 2774442 h 2832735"/>
                <a:gd name="connsiteX6241" fmla="*/ 2991555 w 4562162"/>
                <a:gd name="connsiteY6241" fmla="*/ 2768108 h 2832735"/>
                <a:gd name="connsiteX6242" fmla="*/ 2997051 w 4562162"/>
                <a:gd name="connsiteY6242" fmla="*/ 2760583 h 2832735"/>
                <a:gd name="connsiteX6243" fmla="*/ 2998994 w 4562162"/>
                <a:gd name="connsiteY6243" fmla="*/ 2758659 h 2832735"/>
                <a:gd name="connsiteX6244" fmla="*/ 3002842 w 4562162"/>
                <a:gd name="connsiteY6244" fmla="*/ 2756954 h 2832735"/>
                <a:gd name="connsiteX6245" fmla="*/ 3003832 w 4562162"/>
                <a:gd name="connsiteY6245" fmla="*/ 2757164 h 2832735"/>
                <a:gd name="connsiteX6246" fmla="*/ 3004823 w 4562162"/>
                <a:gd name="connsiteY6246" fmla="*/ 2757754 h 2832735"/>
                <a:gd name="connsiteX6247" fmla="*/ 3001756 w 4562162"/>
                <a:gd name="connsiteY6247" fmla="*/ 2761755 h 2832735"/>
                <a:gd name="connsiteX6248" fmla="*/ 3000908 w 4562162"/>
                <a:gd name="connsiteY6248" fmla="*/ 2764517 h 2832735"/>
                <a:gd name="connsiteX6249" fmla="*/ 3003070 w 4562162"/>
                <a:gd name="connsiteY6249" fmla="*/ 2764508 h 2832735"/>
                <a:gd name="connsiteX6250" fmla="*/ 3005252 w 4562162"/>
                <a:gd name="connsiteY6250" fmla="*/ 2763650 h 2832735"/>
                <a:gd name="connsiteX6251" fmla="*/ 3010719 w 4562162"/>
                <a:gd name="connsiteY6251" fmla="*/ 2759050 h 2832735"/>
                <a:gd name="connsiteX6252" fmla="*/ 3012758 w 4562162"/>
                <a:gd name="connsiteY6252" fmla="*/ 2756545 h 2832735"/>
                <a:gd name="connsiteX6253" fmla="*/ 3013424 w 4562162"/>
                <a:gd name="connsiteY6253" fmla="*/ 2759288 h 2832735"/>
                <a:gd name="connsiteX6254" fmla="*/ 3012605 w 4562162"/>
                <a:gd name="connsiteY6254" fmla="*/ 2772242 h 2832735"/>
                <a:gd name="connsiteX6255" fmla="*/ 3017349 w 4562162"/>
                <a:gd name="connsiteY6255" fmla="*/ 2771280 h 2832735"/>
                <a:gd name="connsiteX6256" fmla="*/ 3019892 w 4562162"/>
                <a:gd name="connsiteY6256" fmla="*/ 2772671 h 2832735"/>
                <a:gd name="connsiteX6257" fmla="*/ 3023435 w 4562162"/>
                <a:gd name="connsiteY6257" fmla="*/ 2772518 h 2832735"/>
                <a:gd name="connsiteX6258" fmla="*/ 3027569 w 4562162"/>
                <a:gd name="connsiteY6258" fmla="*/ 2775499 h 2832735"/>
                <a:gd name="connsiteX6259" fmla="*/ 3029188 w 4562162"/>
                <a:gd name="connsiteY6259" fmla="*/ 2775080 h 2832735"/>
                <a:gd name="connsiteX6260" fmla="*/ 3031131 w 4562162"/>
                <a:gd name="connsiteY6260" fmla="*/ 2774976 h 2832735"/>
                <a:gd name="connsiteX6261" fmla="*/ 3032807 w 4562162"/>
                <a:gd name="connsiteY6261" fmla="*/ 2778071 h 2832735"/>
                <a:gd name="connsiteX6262" fmla="*/ 3035494 w 4562162"/>
                <a:gd name="connsiteY6262" fmla="*/ 2779014 h 2832735"/>
                <a:gd name="connsiteX6263" fmla="*/ 3040027 w 4562162"/>
                <a:gd name="connsiteY6263" fmla="*/ 2776585 h 2832735"/>
                <a:gd name="connsiteX6264" fmla="*/ 3046914 w 4562162"/>
                <a:gd name="connsiteY6264" fmla="*/ 2774252 h 2832735"/>
                <a:gd name="connsiteX6265" fmla="*/ 3050191 w 4562162"/>
                <a:gd name="connsiteY6265" fmla="*/ 2774185 h 2832735"/>
                <a:gd name="connsiteX6266" fmla="*/ 3058240 w 4562162"/>
                <a:gd name="connsiteY6266" fmla="*/ 2769918 h 2832735"/>
                <a:gd name="connsiteX6267" fmla="*/ 3062145 w 4562162"/>
                <a:gd name="connsiteY6267" fmla="*/ 2766470 h 2832735"/>
                <a:gd name="connsiteX6268" fmla="*/ 3076451 w 4562162"/>
                <a:gd name="connsiteY6268" fmla="*/ 2757402 h 2832735"/>
                <a:gd name="connsiteX6269" fmla="*/ 3082471 w 4562162"/>
                <a:gd name="connsiteY6269" fmla="*/ 2752420 h 2832735"/>
                <a:gd name="connsiteX6270" fmla="*/ 3088205 w 4562162"/>
                <a:gd name="connsiteY6270" fmla="*/ 2748782 h 2832735"/>
                <a:gd name="connsiteX6271" fmla="*/ 3091653 w 4562162"/>
                <a:gd name="connsiteY6271" fmla="*/ 2742933 h 2832735"/>
                <a:gd name="connsiteX6272" fmla="*/ 3097616 w 4562162"/>
                <a:gd name="connsiteY6272" fmla="*/ 2737380 h 2832735"/>
                <a:gd name="connsiteX6273" fmla="*/ 3097768 w 4562162"/>
                <a:gd name="connsiteY6273" fmla="*/ 2735028 h 2832735"/>
                <a:gd name="connsiteX6274" fmla="*/ 3098949 w 4562162"/>
                <a:gd name="connsiteY6274" fmla="*/ 2732342 h 2832735"/>
                <a:gd name="connsiteX6275" fmla="*/ 3108084 w 4562162"/>
                <a:gd name="connsiteY6275" fmla="*/ 2717406 h 2832735"/>
                <a:gd name="connsiteX6276" fmla="*/ 3111084 w 4562162"/>
                <a:gd name="connsiteY6276" fmla="*/ 2714930 h 2832735"/>
                <a:gd name="connsiteX6277" fmla="*/ 3115237 w 4562162"/>
                <a:gd name="connsiteY6277" fmla="*/ 2713092 h 2832735"/>
                <a:gd name="connsiteX6278" fmla="*/ 3117018 w 4562162"/>
                <a:gd name="connsiteY6278" fmla="*/ 2710367 h 2832735"/>
                <a:gd name="connsiteX6279" fmla="*/ 3118152 w 4562162"/>
                <a:gd name="connsiteY6279" fmla="*/ 2706443 h 2832735"/>
                <a:gd name="connsiteX6280" fmla="*/ 3123743 w 4562162"/>
                <a:gd name="connsiteY6280" fmla="*/ 2700614 h 2832735"/>
                <a:gd name="connsiteX6281" fmla="*/ 3127581 w 4562162"/>
                <a:gd name="connsiteY6281" fmla="*/ 2694747 h 2832735"/>
                <a:gd name="connsiteX6282" fmla="*/ 3131144 w 4562162"/>
                <a:gd name="connsiteY6282" fmla="*/ 2690908 h 2832735"/>
                <a:gd name="connsiteX6283" fmla="*/ 3132915 w 4562162"/>
                <a:gd name="connsiteY6283" fmla="*/ 2687469 h 2832735"/>
                <a:gd name="connsiteX6284" fmla="*/ 3142097 w 4562162"/>
                <a:gd name="connsiteY6284" fmla="*/ 2679049 h 2832735"/>
                <a:gd name="connsiteX6285" fmla="*/ 3149536 w 4562162"/>
                <a:gd name="connsiteY6285" fmla="*/ 2669677 h 2832735"/>
                <a:gd name="connsiteX6286" fmla="*/ 3156489 w 4562162"/>
                <a:gd name="connsiteY6286" fmla="*/ 2662866 h 2832735"/>
                <a:gd name="connsiteX6287" fmla="*/ 3158718 w 4562162"/>
                <a:gd name="connsiteY6287" fmla="*/ 2658656 h 2832735"/>
                <a:gd name="connsiteX6288" fmla="*/ 3167729 w 4562162"/>
                <a:gd name="connsiteY6288" fmla="*/ 2646274 h 2832735"/>
                <a:gd name="connsiteX6289" fmla="*/ 3170511 w 4562162"/>
                <a:gd name="connsiteY6289" fmla="*/ 2638082 h 2832735"/>
                <a:gd name="connsiteX6290" fmla="*/ 3173892 w 4562162"/>
                <a:gd name="connsiteY6290" fmla="*/ 2634968 h 2832735"/>
                <a:gd name="connsiteX6291" fmla="*/ 3175359 w 4562162"/>
                <a:gd name="connsiteY6291" fmla="*/ 2627138 h 2832735"/>
                <a:gd name="connsiteX6292" fmla="*/ 3178264 w 4562162"/>
                <a:gd name="connsiteY6292" fmla="*/ 2621499 h 2832735"/>
                <a:gd name="connsiteX6293" fmla="*/ 3179045 w 4562162"/>
                <a:gd name="connsiteY6293" fmla="*/ 2618127 h 2832735"/>
                <a:gd name="connsiteX6294" fmla="*/ 3180569 w 4562162"/>
                <a:gd name="connsiteY6294" fmla="*/ 2614955 h 2832735"/>
                <a:gd name="connsiteX6295" fmla="*/ 3191647 w 4562162"/>
                <a:gd name="connsiteY6295" fmla="*/ 2602163 h 2832735"/>
                <a:gd name="connsiteX6296" fmla="*/ 3196085 w 4562162"/>
                <a:gd name="connsiteY6296" fmla="*/ 2592239 h 2832735"/>
                <a:gd name="connsiteX6297" fmla="*/ 3201581 w 4562162"/>
                <a:gd name="connsiteY6297" fmla="*/ 2582228 h 2832735"/>
                <a:gd name="connsiteX6298" fmla="*/ 3205524 w 4562162"/>
                <a:gd name="connsiteY6298" fmla="*/ 2578732 h 2832735"/>
                <a:gd name="connsiteX6299" fmla="*/ 3209697 w 4562162"/>
                <a:gd name="connsiteY6299" fmla="*/ 2574170 h 2832735"/>
                <a:gd name="connsiteX6300" fmla="*/ 3211954 w 4562162"/>
                <a:gd name="connsiteY6300" fmla="*/ 2570550 h 2832735"/>
                <a:gd name="connsiteX6301" fmla="*/ 3218307 w 4562162"/>
                <a:gd name="connsiteY6301" fmla="*/ 2564816 h 2832735"/>
                <a:gd name="connsiteX6302" fmla="*/ 3221374 w 4562162"/>
                <a:gd name="connsiteY6302" fmla="*/ 2560844 h 2832735"/>
                <a:gd name="connsiteX6303" fmla="*/ 3222907 w 4562162"/>
                <a:gd name="connsiteY6303" fmla="*/ 2556786 h 2832735"/>
                <a:gd name="connsiteX6304" fmla="*/ 3224336 w 4562162"/>
                <a:gd name="connsiteY6304" fmla="*/ 2546738 h 2832735"/>
                <a:gd name="connsiteX6305" fmla="*/ 3228461 w 4562162"/>
                <a:gd name="connsiteY6305" fmla="*/ 2538984 h 2832735"/>
                <a:gd name="connsiteX6306" fmla="*/ 3227261 w 4562162"/>
                <a:gd name="connsiteY6306" fmla="*/ 2537736 h 2832735"/>
                <a:gd name="connsiteX6307" fmla="*/ 3226603 w 4562162"/>
                <a:gd name="connsiteY6307" fmla="*/ 2535336 h 2832735"/>
                <a:gd name="connsiteX6308" fmla="*/ 3227051 w 4562162"/>
                <a:gd name="connsiteY6308" fmla="*/ 2532650 h 2832735"/>
                <a:gd name="connsiteX6309" fmla="*/ 3227661 w 4562162"/>
                <a:gd name="connsiteY6309" fmla="*/ 2531050 h 2832735"/>
                <a:gd name="connsiteX6310" fmla="*/ 3228089 w 4562162"/>
                <a:gd name="connsiteY6310" fmla="*/ 2528535 h 2832735"/>
                <a:gd name="connsiteX6311" fmla="*/ 3229013 w 4562162"/>
                <a:gd name="connsiteY6311" fmla="*/ 2525725 h 2832735"/>
                <a:gd name="connsiteX6312" fmla="*/ 3229870 w 4562162"/>
                <a:gd name="connsiteY6312" fmla="*/ 2524020 h 2832735"/>
                <a:gd name="connsiteX6313" fmla="*/ 3232176 w 4562162"/>
                <a:gd name="connsiteY6313" fmla="*/ 2513162 h 2832735"/>
                <a:gd name="connsiteX6314" fmla="*/ 3232013 w 4562162"/>
                <a:gd name="connsiteY6314" fmla="*/ 2506342 h 2832735"/>
                <a:gd name="connsiteX6315" fmla="*/ 3230756 w 4562162"/>
                <a:gd name="connsiteY6315" fmla="*/ 2503704 h 2832735"/>
                <a:gd name="connsiteX6316" fmla="*/ 3230709 w 4562162"/>
                <a:gd name="connsiteY6316" fmla="*/ 2500151 h 2832735"/>
                <a:gd name="connsiteX6317" fmla="*/ 3233966 w 4562162"/>
                <a:gd name="connsiteY6317" fmla="*/ 2495103 h 2832735"/>
                <a:gd name="connsiteX6318" fmla="*/ 3234738 w 4562162"/>
                <a:gd name="connsiteY6318" fmla="*/ 2494264 h 2832735"/>
                <a:gd name="connsiteX6319" fmla="*/ 3235033 w 4562162"/>
                <a:gd name="connsiteY6319" fmla="*/ 2493074 h 2832735"/>
                <a:gd name="connsiteX6320" fmla="*/ 3233414 w 4562162"/>
                <a:gd name="connsiteY6320" fmla="*/ 2492064 h 2832735"/>
                <a:gd name="connsiteX6321" fmla="*/ 3232652 w 4562162"/>
                <a:gd name="connsiteY6321" fmla="*/ 2491064 h 2832735"/>
                <a:gd name="connsiteX6322" fmla="*/ 3231070 w 4562162"/>
                <a:gd name="connsiteY6322" fmla="*/ 2473719 h 2832735"/>
                <a:gd name="connsiteX6323" fmla="*/ 3232261 w 4562162"/>
                <a:gd name="connsiteY6323" fmla="*/ 2463022 h 2832735"/>
                <a:gd name="connsiteX6324" fmla="*/ 3235604 w 4562162"/>
                <a:gd name="connsiteY6324" fmla="*/ 2455136 h 2832735"/>
                <a:gd name="connsiteX6325" fmla="*/ 3236271 w 4562162"/>
                <a:gd name="connsiteY6325" fmla="*/ 2452402 h 2832735"/>
                <a:gd name="connsiteX6326" fmla="*/ 3236728 w 4562162"/>
                <a:gd name="connsiteY6326" fmla="*/ 2444715 h 2832735"/>
                <a:gd name="connsiteX6327" fmla="*/ 3240758 w 4562162"/>
                <a:gd name="connsiteY6327" fmla="*/ 2436952 h 2832735"/>
                <a:gd name="connsiteX6328" fmla="*/ 3243281 w 4562162"/>
                <a:gd name="connsiteY6328" fmla="*/ 2428142 h 2832735"/>
                <a:gd name="connsiteX6329" fmla="*/ 3248539 w 4562162"/>
                <a:gd name="connsiteY6329" fmla="*/ 2423503 h 2832735"/>
                <a:gd name="connsiteX6330" fmla="*/ 3251987 w 4562162"/>
                <a:gd name="connsiteY6330" fmla="*/ 2417769 h 2832735"/>
                <a:gd name="connsiteX6331" fmla="*/ 3254893 w 4562162"/>
                <a:gd name="connsiteY6331" fmla="*/ 2415178 h 2832735"/>
                <a:gd name="connsiteX6332" fmla="*/ 3255388 w 4562162"/>
                <a:gd name="connsiteY6332" fmla="*/ 2409263 h 2832735"/>
                <a:gd name="connsiteX6333" fmla="*/ 3258055 w 4562162"/>
                <a:gd name="connsiteY6333" fmla="*/ 2403996 h 2832735"/>
                <a:gd name="connsiteX6334" fmla="*/ 3256016 w 4562162"/>
                <a:gd name="connsiteY6334" fmla="*/ 2401567 h 2832735"/>
                <a:gd name="connsiteX6335" fmla="*/ 3253892 w 4562162"/>
                <a:gd name="connsiteY6335" fmla="*/ 2399967 h 2832735"/>
                <a:gd name="connsiteX6336" fmla="*/ 3249616 w 4562162"/>
                <a:gd name="connsiteY6336" fmla="*/ 2395719 h 2832735"/>
                <a:gd name="connsiteX6337" fmla="*/ 3248625 w 4562162"/>
                <a:gd name="connsiteY6337" fmla="*/ 2392775 h 2832735"/>
                <a:gd name="connsiteX6338" fmla="*/ 3251625 w 4562162"/>
                <a:gd name="connsiteY6338" fmla="*/ 2387765 h 2832735"/>
                <a:gd name="connsiteX6339" fmla="*/ 3252188 w 4562162"/>
                <a:gd name="connsiteY6339" fmla="*/ 2383260 h 2832735"/>
                <a:gd name="connsiteX6340" fmla="*/ 3251921 w 4562162"/>
                <a:gd name="connsiteY6340" fmla="*/ 2375002 h 2832735"/>
                <a:gd name="connsiteX6341" fmla="*/ 3247406 w 4562162"/>
                <a:gd name="connsiteY6341" fmla="*/ 2372459 h 2832735"/>
                <a:gd name="connsiteX6342" fmla="*/ 3241729 w 4562162"/>
                <a:gd name="connsiteY6342" fmla="*/ 2366162 h 2832735"/>
                <a:gd name="connsiteX6343" fmla="*/ 3240795 w 4562162"/>
                <a:gd name="connsiteY6343" fmla="*/ 2364029 h 2832735"/>
                <a:gd name="connsiteX6344" fmla="*/ 3242062 w 4562162"/>
                <a:gd name="connsiteY6344" fmla="*/ 2363867 h 2832735"/>
                <a:gd name="connsiteX6345" fmla="*/ 3249920 w 4562162"/>
                <a:gd name="connsiteY6345" fmla="*/ 2367248 h 2832735"/>
                <a:gd name="connsiteX6346" fmla="*/ 3253845 w 4562162"/>
                <a:gd name="connsiteY6346" fmla="*/ 2363610 h 2832735"/>
                <a:gd name="connsiteX6347" fmla="*/ 3255826 w 4562162"/>
                <a:gd name="connsiteY6347" fmla="*/ 2359752 h 2832735"/>
                <a:gd name="connsiteX6348" fmla="*/ 3255064 w 4562162"/>
                <a:gd name="connsiteY6348" fmla="*/ 2354904 h 2832735"/>
                <a:gd name="connsiteX6349" fmla="*/ 3250892 w 4562162"/>
                <a:gd name="connsiteY6349" fmla="*/ 2353037 h 2832735"/>
                <a:gd name="connsiteX6350" fmla="*/ 3245472 w 4562162"/>
                <a:gd name="connsiteY6350" fmla="*/ 2347684 h 2832735"/>
                <a:gd name="connsiteX6351" fmla="*/ 3245234 w 4562162"/>
                <a:gd name="connsiteY6351" fmla="*/ 2345874 h 2832735"/>
                <a:gd name="connsiteX6352" fmla="*/ 3236719 w 4562162"/>
                <a:gd name="connsiteY6352" fmla="*/ 2341312 h 2832735"/>
                <a:gd name="connsiteX6353" fmla="*/ 3227622 w 4562162"/>
                <a:gd name="connsiteY6353" fmla="*/ 2331577 h 2832735"/>
                <a:gd name="connsiteX6354" fmla="*/ 3224803 w 4562162"/>
                <a:gd name="connsiteY6354" fmla="*/ 2323043 h 2832735"/>
                <a:gd name="connsiteX6355" fmla="*/ 3223117 w 4562162"/>
                <a:gd name="connsiteY6355" fmla="*/ 2320747 h 2832735"/>
                <a:gd name="connsiteX6356" fmla="*/ 3214554 w 4562162"/>
                <a:gd name="connsiteY6356" fmla="*/ 2313747 h 2832735"/>
                <a:gd name="connsiteX6357" fmla="*/ 3212878 w 4562162"/>
                <a:gd name="connsiteY6357" fmla="*/ 2311413 h 2832735"/>
                <a:gd name="connsiteX6358" fmla="*/ 3210525 w 4562162"/>
                <a:gd name="connsiteY6358" fmla="*/ 2310460 h 2832735"/>
                <a:gd name="connsiteX6359" fmla="*/ 3200152 w 4562162"/>
                <a:gd name="connsiteY6359" fmla="*/ 2314299 h 2832735"/>
                <a:gd name="connsiteX6360" fmla="*/ 3194409 w 4562162"/>
                <a:gd name="connsiteY6360" fmla="*/ 2313165 h 2832735"/>
                <a:gd name="connsiteX6361" fmla="*/ 3183474 w 4562162"/>
                <a:gd name="connsiteY6361" fmla="*/ 2308498 h 2832735"/>
                <a:gd name="connsiteX6362" fmla="*/ 3182445 w 4562162"/>
                <a:gd name="connsiteY6362" fmla="*/ 2309489 h 2832735"/>
                <a:gd name="connsiteX6363" fmla="*/ 3184017 w 4562162"/>
                <a:gd name="connsiteY6363" fmla="*/ 2312946 h 2832735"/>
                <a:gd name="connsiteX6364" fmla="*/ 3183721 w 4562162"/>
                <a:gd name="connsiteY6364" fmla="*/ 2316366 h 2832735"/>
                <a:gd name="connsiteX6365" fmla="*/ 3184179 w 4562162"/>
                <a:gd name="connsiteY6365" fmla="*/ 2321090 h 2832735"/>
                <a:gd name="connsiteX6366" fmla="*/ 3183579 w 4562162"/>
                <a:gd name="connsiteY6366" fmla="*/ 2328977 h 2832735"/>
                <a:gd name="connsiteX6367" fmla="*/ 3182541 w 4562162"/>
                <a:gd name="connsiteY6367" fmla="*/ 2334625 h 2832735"/>
                <a:gd name="connsiteX6368" fmla="*/ 3178540 w 4562162"/>
                <a:gd name="connsiteY6368" fmla="*/ 2342483 h 2832735"/>
                <a:gd name="connsiteX6369" fmla="*/ 3176931 w 4562162"/>
                <a:gd name="connsiteY6369" fmla="*/ 2343969 h 2832735"/>
                <a:gd name="connsiteX6370" fmla="*/ 3173444 w 4562162"/>
                <a:gd name="connsiteY6370" fmla="*/ 2344598 h 2832735"/>
                <a:gd name="connsiteX6371" fmla="*/ 3171558 w 4562162"/>
                <a:gd name="connsiteY6371" fmla="*/ 2344550 h 2832735"/>
                <a:gd name="connsiteX6372" fmla="*/ 3172692 w 4562162"/>
                <a:gd name="connsiteY6372" fmla="*/ 2341483 h 2832735"/>
                <a:gd name="connsiteX6373" fmla="*/ 3175759 w 4562162"/>
                <a:gd name="connsiteY6373" fmla="*/ 2337807 h 2832735"/>
                <a:gd name="connsiteX6374" fmla="*/ 3180093 w 4562162"/>
                <a:gd name="connsiteY6374" fmla="*/ 2331282 h 2832735"/>
                <a:gd name="connsiteX6375" fmla="*/ 3180073 w 4562162"/>
                <a:gd name="connsiteY6375" fmla="*/ 2325472 h 2832735"/>
                <a:gd name="connsiteX6376" fmla="*/ 3178997 w 4562162"/>
                <a:gd name="connsiteY6376" fmla="*/ 2324900 h 2832735"/>
                <a:gd name="connsiteX6377" fmla="*/ 3178074 w 4562162"/>
                <a:gd name="connsiteY6377" fmla="*/ 2324910 h 2832735"/>
                <a:gd name="connsiteX6378" fmla="*/ 3175016 w 4562162"/>
                <a:gd name="connsiteY6378" fmla="*/ 2327186 h 2832735"/>
                <a:gd name="connsiteX6379" fmla="*/ 3171644 w 4562162"/>
                <a:gd name="connsiteY6379" fmla="*/ 2335444 h 2832735"/>
                <a:gd name="connsiteX6380" fmla="*/ 3163548 w 4562162"/>
                <a:gd name="connsiteY6380" fmla="*/ 2340979 h 2832735"/>
                <a:gd name="connsiteX6381" fmla="*/ 3157871 w 4562162"/>
                <a:gd name="connsiteY6381" fmla="*/ 2342921 h 2832735"/>
                <a:gd name="connsiteX6382" fmla="*/ 3146917 w 4562162"/>
                <a:gd name="connsiteY6382" fmla="*/ 2343884 h 2832735"/>
                <a:gd name="connsiteX6383" fmla="*/ 3144926 w 4562162"/>
                <a:gd name="connsiteY6383" fmla="*/ 2343560 h 2832735"/>
                <a:gd name="connsiteX6384" fmla="*/ 3144059 w 4562162"/>
                <a:gd name="connsiteY6384" fmla="*/ 2342074 h 2832735"/>
                <a:gd name="connsiteX6385" fmla="*/ 3146527 w 4562162"/>
                <a:gd name="connsiteY6385" fmla="*/ 2339711 h 2832735"/>
                <a:gd name="connsiteX6386" fmla="*/ 3151965 w 4562162"/>
                <a:gd name="connsiteY6386" fmla="*/ 2336321 h 2832735"/>
                <a:gd name="connsiteX6387" fmla="*/ 3155376 w 4562162"/>
                <a:gd name="connsiteY6387" fmla="*/ 2329158 h 2832735"/>
                <a:gd name="connsiteX6388" fmla="*/ 3159147 w 4562162"/>
                <a:gd name="connsiteY6388" fmla="*/ 2327463 h 2832735"/>
                <a:gd name="connsiteX6389" fmla="*/ 3160452 w 4562162"/>
                <a:gd name="connsiteY6389" fmla="*/ 2325491 h 2832735"/>
                <a:gd name="connsiteX6390" fmla="*/ 3154775 w 4562162"/>
                <a:gd name="connsiteY6390" fmla="*/ 2324414 h 2832735"/>
                <a:gd name="connsiteX6391" fmla="*/ 3150870 w 4562162"/>
                <a:gd name="connsiteY6391" fmla="*/ 2321824 h 2832735"/>
                <a:gd name="connsiteX6392" fmla="*/ 3147203 w 4562162"/>
                <a:gd name="connsiteY6392" fmla="*/ 2318509 h 2832735"/>
                <a:gd name="connsiteX6393" fmla="*/ 3148917 w 4562162"/>
                <a:gd name="connsiteY6393" fmla="*/ 2317461 h 2832735"/>
                <a:gd name="connsiteX6394" fmla="*/ 3150203 w 4562162"/>
                <a:gd name="connsiteY6394" fmla="*/ 2317147 h 2832735"/>
                <a:gd name="connsiteX6395" fmla="*/ 3151861 w 4562162"/>
                <a:gd name="connsiteY6395" fmla="*/ 2315966 h 2832735"/>
                <a:gd name="connsiteX6396" fmla="*/ 3155947 w 4562162"/>
                <a:gd name="connsiteY6396" fmla="*/ 2310175 h 2832735"/>
                <a:gd name="connsiteX6397" fmla="*/ 3152175 w 4562162"/>
                <a:gd name="connsiteY6397" fmla="*/ 2309813 h 2832735"/>
                <a:gd name="connsiteX6398" fmla="*/ 3148232 w 4562162"/>
                <a:gd name="connsiteY6398" fmla="*/ 2310213 h 2832735"/>
                <a:gd name="connsiteX6399" fmla="*/ 3141926 w 4562162"/>
                <a:gd name="connsiteY6399" fmla="*/ 2314785 h 2832735"/>
                <a:gd name="connsiteX6400" fmla="*/ 3140707 w 4562162"/>
                <a:gd name="connsiteY6400" fmla="*/ 2317223 h 2832735"/>
                <a:gd name="connsiteX6401" fmla="*/ 3142745 w 4562162"/>
                <a:gd name="connsiteY6401" fmla="*/ 2320481 h 2832735"/>
                <a:gd name="connsiteX6402" fmla="*/ 3145031 w 4562162"/>
                <a:gd name="connsiteY6402" fmla="*/ 2321919 h 2832735"/>
                <a:gd name="connsiteX6403" fmla="*/ 3142288 w 4562162"/>
                <a:gd name="connsiteY6403" fmla="*/ 2331139 h 2832735"/>
                <a:gd name="connsiteX6404" fmla="*/ 3138640 w 4562162"/>
                <a:gd name="connsiteY6404" fmla="*/ 2329948 h 2832735"/>
                <a:gd name="connsiteX6405" fmla="*/ 3135097 w 4562162"/>
                <a:gd name="connsiteY6405" fmla="*/ 2330348 h 2832735"/>
                <a:gd name="connsiteX6406" fmla="*/ 3132868 w 4562162"/>
                <a:gd name="connsiteY6406" fmla="*/ 2332930 h 2832735"/>
                <a:gd name="connsiteX6407" fmla="*/ 3130629 w 4562162"/>
                <a:gd name="connsiteY6407" fmla="*/ 2331939 h 2832735"/>
                <a:gd name="connsiteX6408" fmla="*/ 3129667 w 4562162"/>
                <a:gd name="connsiteY6408" fmla="*/ 2326186 h 2832735"/>
                <a:gd name="connsiteX6409" fmla="*/ 3130906 w 4562162"/>
                <a:gd name="connsiteY6409" fmla="*/ 2320319 h 2832735"/>
                <a:gd name="connsiteX6410" fmla="*/ 3132001 w 4562162"/>
                <a:gd name="connsiteY6410" fmla="*/ 2306974 h 2832735"/>
                <a:gd name="connsiteX6411" fmla="*/ 3133344 w 4562162"/>
                <a:gd name="connsiteY6411" fmla="*/ 2302431 h 2832735"/>
                <a:gd name="connsiteX6412" fmla="*/ 3133430 w 4562162"/>
                <a:gd name="connsiteY6412" fmla="*/ 2297420 h 2832735"/>
                <a:gd name="connsiteX6413" fmla="*/ 3132725 w 4562162"/>
                <a:gd name="connsiteY6413" fmla="*/ 2294677 h 2832735"/>
                <a:gd name="connsiteX6414" fmla="*/ 3130525 w 4562162"/>
                <a:gd name="connsiteY6414" fmla="*/ 2294525 h 2832735"/>
                <a:gd name="connsiteX6415" fmla="*/ 3126934 w 4562162"/>
                <a:gd name="connsiteY6415" fmla="*/ 2295020 h 2832735"/>
                <a:gd name="connsiteX6416" fmla="*/ 3117780 w 4562162"/>
                <a:gd name="connsiteY6416" fmla="*/ 2295001 h 2832735"/>
                <a:gd name="connsiteX6417" fmla="*/ 3107445 w 4562162"/>
                <a:gd name="connsiteY6417" fmla="*/ 2296392 h 2832735"/>
                <a:gd name="connsiteX6418" fmla="*/ 3096387 w 4562162"/>
                <a:gd name="connsiteY6418" fmla="*/ 2291391 h 2832735"/>
                <a:gd name="connsiteX6419" fmla="*/ 3093386 w 4562162"/>
                <a:gd name="connsiteY6419" fmla="*/ 2290705 h 2832735"/>
                <a:gd name="connsiteX6420" fmla="*/ 3091586 w 4562162"/>
                <a:gd name="connsiteY6420" fmla="*/ 2289591 h 2832735"/>
                <a:gd name="connsiteX6421" fmla="*/ 3090348 w 4562162"/>
                <a:gd name="connsiteY6421" fmla="*/ 2284533 h 2832735"/>
                <a:gd name="connsiteX6422" fmla="*/ 3090967 w 4562162"/>
                <a:gd name="connsiteY6422" fmla="*/ 2281638 h 2832735"/>
                <a:gd name="connsiteX6423" fmla="*/ 3091701 w 4562162"/>
                <a:gd name="connsiteY6423" fmla="*/ 2279780 h 2832735"/>
                <a:gd name="connsiteX6424" fmla="*/ 3099139 w 4562162"/>
                <a:gd name="connsiteY6424" fmla="*/ 2271846 h 2832735"/>
                <a:gd name="connsiteX6425" fmla="*/ 3104759 w 4562162"/>
                <a:gd name="connsiteY6425" fmla="*/ 2269665 h 2832735"/>
                <a:gd name="connsiteX6426" fmla="*/ 3116094 w 4562162"/>
                <a:gd name="connsiteY6426" fmla="*/ 2260702 h 2832735"/>
                <a:gd name="connsiteX6427" fmla="*/ 3120800 w 4562162"/>
                <a:gd name="connsiteY6427" fmla="*/ 2253282 h 2832735"/>
                <a:gd name="connsiteX6428" fmla="*/ 3123724 w 4562162"/>
                <a:gd name="connsiteY6428" fmla="*/ 2250138 h 2832735"/>
                <a:gd name="connsiteX6429" fmla="*/ 3132639 w 4562162"/>
                <a:gd name="connsiteY6429" fmla="*/ 2244585 h 2832735"/>
                <a:gd name="connsiteX6430" fmla="*/ 3138478 w 4562162"/>
                <a:gd name="connsiteY6430" fmla="*/ 2239794 h 2832735"/>
                <a:gd name="connsiteX6431" fmla="*/ 3143222 w 4562162"/>
                <a:gd name="connsiteY6431" fmla="*/ 2235184 h 2832735"/>
                <a:gd name="connsiteX6432" fmla="*/ 3148422 w 4562162"/>
                <a:gd name="connsiteY6432" fmla="*/ 2231260 h 2832735"/>
                <a:gd name="connsiteX6433" fmla="*/ 3153461 w 4562162"/>
                <a:gd name="connsiteY6433" fmla="*/ 2224697 h 2832735"/>
                <a:gd name="connsiteX6434" fmla="*/ 3156632 w 4562162"/>
                <a:gd name="connsiteY6434" fmla="*/ 2223392 h 2832735"/>
                <a:gd name="connsiteX6435" fmla="*/ 3166853 w 4562162"/>
                <a:gd name="connsiteY6435" fmla="*/ 2209276 h 2832735"/>
                <a:gd name="connsiteX6436" fmla="*/ 3168643 w 4562162"/>
                <a:gd name="connsiteY6436" fmla="*/ 2206105 h 2832735"/>
                <a:gd name="connsiteX6437" fmla="*/ 3169692 w 4562162"/>
                <a:gd name="connsiteY6437" fmla="*/ 2201761 h 2832735"/>
                <a:gd name="connsiteX6438" fmla="*/ 3170691 w 4562162"/>
                <a:gd name="connsiteY6438" fmla="*/ 2199799 h 2832735"/>
                <a:gd name="connsiteX6439" fmla="*/ 3182579 w 4562162"/>
                <a:gd name="connsiteY6439" fmla="*/ 2183406 h 2832735"/>
                <a:gd name="connsiteX6440" fmla="*/ 3190694 w 4562162"/>
                <a:gd name="connsiteY6440" fmla="*/ 2177396 h 2832735"/>
                <a:gd name="connsiteX6441" fmla="*/ 3196457 w 4562162"/>
                <a:gd name="connsiteY6441" fmla="*/ 2168862 h 2832735"/>
                <a:gd name="connsiteX6442" fmla="*/ 3203467 w 4562162"/>
                <a:gd name="connsiteY6442" fmla="*/ 2165490 h 2832735"/>
                <a:gd name="connsiteX6443" fmla="*/ 3205153 w 4562162"/>
                <a:gd name="connsiteY6443" fmla="*/ 2164080 h 2832735"/>
                <a:gd name="connsiteX6444" fmla="*/ 3208153 w 4562162"/>
                <a:gd name="connsiteY6444" fmla="*/ 2159251 h 2832735"/>
                <a:gd name="connsiteX6445" fmla="*/ 3213078 w 4562162"/>
                <a:gd name="connsiteY6445" fmla="*/ 2156346 h 2832735"/>
                <a:gd name="connsiteX6446" fmla="*/ 3214630 w 4562162"/>
                <a:gd name="connsiteY6446" fmla="*/ 2154603 h 2832735"/>
                <a:gd name="connsiteX6447" fmla="*/ 3218402 w 4562162"/>
                <a:gd name="connsiteY6447" fmla="*/ 2147716 h 2832735"/>
                <a:gd name="connsiteX6448" fmla="*/ 3230290 w 4562162"/>
                <a:gd name="connsiteY6448" fmla="*/ 2141401 h 2832735"/>
                <a:gd name="connsiteX6449" fmla="*/ 3231576 w 4562162"/>
                <a:gd name="connsiteY6449" fmla="*/ 2138810 h 2832735"/>
                <a:gd name="connsiteX6450" fmla="*/ 3236652 w 4562162"/>
                <a:gd name="connsiteY6450" fmla="*/ 2121341 h 2832735"/>
                <a:gd name="connsiteX6451" fmla="*/ 3239462 w 4562162"/>
                <a:gd name="connsiteY6451" fmla="*/ 2116712 h 2832735"/>
                <a:gd name="connsiteX6452" fmla="*/ 3244749 w 4562162"/>
                <a:gd name="connsiteY6452" fmla="*/ 2110950 h 2832735"/>
                <a:gd name="connsiteX6453" fmla="*/ 3254359 w 4562162"/>
                <a:gd name="connsiteY6453" fmla="*/ 2105273 h 2832735"/>
                <a:gd name="connsiteX6454" fmla="*/ 3261198 w 4562162"/>
                <a:gd name="connsiteY6454" fmla="*/ 2099081 h 2832735"/>
                <a:gd name="connsiteX6455" fmla="*/ 3265255 w 4562162"/>
                <a:gd name="connsiteY6455" fmla="*/ 2094138 h 2832735"/>
                <a:gd name="connsiteX6456" fmla="*/ 3272495 w 4562162"/>
                <a:gd name="connsiteY6456" fmla="*/ 2081003 h 2832735"/>
                <a:gd name="connsiteX6457" fmla="*/ 3280639 w 4562162"/>
                <a:gd name="connsiteY6457" fmla="*/ 2073059 h 2832735"/>
                <a:gd name="connsiteX6458" fmla="*/ 3287325 w 4562162"/>
                <a:gd name="connsiteY6458" fmla="*/ 2068497 h 2832735"/>
                <a:gd name="connsiteX6459" fmla="*/ 3303679 w 4562162"/>
                <a:gd name="connsiteY6459" fmla="*/ 2061705 h 2832735"/>
                <a:gd name="connsiteX6460" fmla="*/ 3312547 w 4562162"/>
                <a:gd name="connsiteY6460" fmla="*/ 2063096 h 2832735"/>
                <a:gd name="connsiteX6461" fmla="*/ 3321777 w 4562162"/>
                <a:gd name="connsiteY6461" fmla="*/ 2059543 h 2832735"/>
                <a:gd name="connsiteX6462" fmla="*/ 3328578 w 4562162"/>
                <a:gd name="connsiteY6462" fmla="*/ 2059705 h 2832735"/>
                <a:gd name="connsiteX6463" fmla="*/ 3338207 w 4562162"/>
                <a:gd name="connsiteY6463" fmla="*/ 2061381 h 2832735"/>
                <a:gd name="connsiteX6464" fmla="*/ 3366840 w 4562162"/>
                <a:gd name="connsiteY6464" fmla="*/ 2059429 h 2832735"/>
                <a:gd name="connsiteX6465" fmla="*/ 3372231 w 4562162"/>
                <a:gd name="connsiteY6465" fmla="*/ 2061515 h 2832735"/>
                <a:gd name="connsiteX6466" fmla="*/ 3374174 w 4562162"/>
                <a:gd name="connsiteY6466" fmla="*/ 2063791 h 2832735"/>
                <a:gd name="connsiteX6467" fmla="*/ 3376917 w 4562162"/>
                <a:gd name="connsiteY6467" fmla="*/ 2070678 h 2832735"/>
                <a:gd name="connsiteX6468" fmla="*/ 3380070 w 4562162"/>
                <a:gd name="connsiteY6468" fmla="*/ 2072126 h 2832735"/>
                <a:gd name="connsiteX6469" fmla="*/ 3386052 w 4562162"/>
                <a:gd name="connsiteY6469" fmla="*/ 2069478 h 2832735"/>
                <a:gd name="connsiteX6470" fmla="*/ 3390614 w 4562162"/>
                <a:gd name="connsiteY6470" fmla="*/ 2058543 h 2832735"/>
                <a:gd name="connsiteX6471" fmla="*/ 3393100 w 4562162"/>
                <a:gd name="connsiteY6471" fmla="*/ 2057152 h 2832735"/>
                <a:gd name="connsiteX6472" fmla="*/ 3400225 w 4562162"/>
                <a:gd name="connsiteY6472" fmla="*/ 2061563 h 2832735"/>
                <a:gd name="connsiteX6473" fmla="*/ 3406540 w 4562162"/>
                <a:gd name="connsiteY6473" fmla="*/ 2061943 h 2832735"/>
                <a:gd name="connsiteX6474" fmla="*/ 3419227 w 4562162"/>
                <a:gd name="connsiteY6474" fmla="*/ 2067030 h 2832735"/>
                <a:gd name="connsiteX6475" fmla="*/ 3423856 w 4562162"/>
                <a:gd name="connsiteY6475" fmla="*/ 2065868 h 2832735"/>
                <a:gd name="connsiteX6476" fmla="*/ 3428848 w 4562162"/>
                <a:gd name="connsiteY6476" fmla="*/ 2060772 h 2832735"/>
                <a:gd name="connsiteX6477" fmla="*/ 3439077 w 4562162"/>
                <a:gd name="connsiteY6477" fmla="*/ 2059400 h 2832735"/>
                <a:gd name="connsiteX6478" fmla="*/ 3445326 w 4562162"/>
                <a:gd name="connsiteY6478" fmla="*/ 2067344 h 2832735"/>
                <a:gd name="connsiteX6479" fmla="*/ 3451612 w 4562162"/>
                <a:gd name="connsiteY6479" fmla="*/ 2067573 h 2832735"/>
                <a:gd name="connsiteX6480" fmla="*/ 3456622 w 4562162"/>
                <a:gd name="connsiteY6480" fmla="*/ 2066277 h 2832735"/>
                <a:gd name="connsiteX6481" fmla="*/ 3457975 w 4562162"/>
                <a:gd name="connsiteY6481" fmla="*/ 2061753 h 2832735"/>
                <a:gd name="connsiteX6482" fmla="*/ 3455975 w 4562162"/>
                <a:gd name="connsiteY6482" fmla="*/ 2060134 h 2832735"/>
                <a:gd name="connsiteX6483" fmla="*/ 3452089 w 4562162"/>
                <a:gd name="connsiteY6483" fmla="*/ 2061524 h 2832735"/>
                <a:gd name="connsiteX6484" fmla="*/ 3451136 w 4562162"/>
                <a:gd name="connsiteY6484" fmla="*/ 2057591 h 2832735"/>
                <a:gd name="connsiteX6485" fmla="*/ 3453498 w 4562162"/>
                <a:gd name="connsiteY6485" fmla="*/ 2053190 h 2832735"/>
                <a:gd name="connsiteX6486" fmla="*/ 3456908 w 4562162"/>
                <a:gd name="connsiteY6486" fmla="*/ 2056200 h 2832735"/>
                <a:gd name="connsiteX6487" fmla="*/ 3462471 w 4562162"/>
                <a:gd name="connsiteY6487" fmla="*/ 2055914 h 2832735"/>
                <a:gd name="connsiteX6488" fmla="*/ 3464395 w 4562162"/>
                <a:gd name="connsiteY6488" fmla="*/ 2055514 h 2832735"/>
                <a:gd name="connsiteX6489" fmla="*/ 3463604 w 4562162"/>
                <a:gd name="connsiteY6489" fmla="*/ 2053485 h 2832735"/>
                <a:gd name="connsiteX6490" fmla="*/ 3462328 w 4562162"/>
                <a:gd name="connsiteY6490" fmla="*/ 2051799 h 2832735"/>
                <a:gd name="connsiteX6491" fmla="*/ 3460652 w 4562162"/>
                <a:gd name="connsiteY6491" fmla="*/ 2048018 h 2832735"/>
                <a:gd name="connsiteX6492" fmla="*/ 3466681 w 4562162"/>
                <a:gd name="connsiteY6492" fmla="*/ 2042846 h 2832735"/>
                <a:gd name="connsiteX6493" fmla="*/ 3470262 w 4562162"/>
                <a:gd name="connsiteY6493" fmla="*/ 2041122 h 2832735"/>
                <a:gd name="connsiteX6494" fmla="*/ 3476091 w 4562162"/>
                <a:gd name="connsiteY6494" fmla="*/ 2040626 h 2832735"/>
                <a:gd name="connsiteX6495" fmla="*/ 3491055 w 4562162"/>
                <a:gd name="connsiteY6495" fmla="*/ 2046932 h 2832735"/>
                <a:gd name="connsiteX6496" fmla="*/ 3494341 w 4562162"/>
                <a:gd name="connsiteY6496" fmla="*/ 2047589 h 2832735"/>
                <a:gd name="connsiteX6497" fmla="*/ 3497866 w 4562162"/>
                <a:gd name="connsiteY6497" fmla="*/ 2050132 h 2832735"/>
                <a:gd name="connsiteX6498" fmla="*/ 3503486 w 4562162"/>
                <a:gd name="connsiteY6498" fmla="*/ 2051942 h 2832735"/>
                <a:gd name="connsiteX6499" fmla="*/ 3500075 w 4562162"/>
                <a:gd name="connsiteY6499" fmla="*/ 2053590 h 2832735"/>
                <a:gd name="connsiteX6500" fmla="*/ 3498570 w 4562162"/>
                <a:gd name="connsiteY6500" fmla="*/ 2055200 h 2832735"/>
                <a:gd name="connsiteX6501" fmla="*/ 3502095 w 4562162"/>
                <a:gd name="connsiteY6501" fmla="*/ 2054562 h 2832735"/>
                <a:gd name="connsiteX6502" fmla="*/ 3505143 w 4562162"/>
                <a:gd name="connsiteY6502" fmla="*/ 2056533 h 2832735"/>
                <a:gd name="connsiteX6503" fmla="*/ 3507658 w 4562162"/>
                <a:gd name="connsiteY6503" fmla="*/ 2056971 h 2832735"/>
                <a:gd name="connsiteX6504" fmla="*/ 3508724 w 4562162"/>
                <a:gd name="connsiteY6504" fmla="*/ 2056200 h 2832735"/>
                <a:gd name="connsiteX6505" fmla="*/ 3510029 w 4562162"/>
                <a:gd name="connsiteY6505" fmla="*/ 2053695 h 2832735"/>
                <a:gd name="connsiteX6506" fmla="*/ 3511906 w 4562162"/>
                <a:gd name="connsiteY6506" fmla="*/ 2051152 h 2832735"/>
                <a:gd name="connsiteX6507" fmla="*/ 3513277 w 4562162"/>
                <a:gd name="connsiteY6507" fmla="*/ 2050399 h 2832735"/>
                <a:gd name="connsiteX6508" fmla="*/ 3516935 w 4562162"/>
                <a:gd name="connsiteY6508" fmla="*/ 2050523 h 2832735"/>
                <a:gd name="connsiteX6509" fmla="*/ 3521687 w 4562162"/>
                <a:gd name="connsiteY6509" fmla="*/ 2051695 h 2832735"/>
                <a:gd name="connsiteX6510" fmla="*/ 3525374 w 4562162"/>
                <a:gd name="connsiteY6510" fmla="*/ 2053647 h 2832735"/>
                <a:gd name="connsiteX6511" fmla="*/ 3533718 w 4562162"/>
                <a:gd name="connsiteY6511" fmla="*/ 2064182 h 2832735"/>
                <a:gd name="connsiteX6512" fmla="*/ 3537575 w 4562162"/>
                <a:gd name="connsiteY6512" fmla="*/ 2066230 h 2832735"/>
                <a:gd name="connsiteX6513" fmla="*/ 3541910 w 4562162"/>
                <a:gd name="connsiteY6513" fmla="*/ 2065887 h 2832735"/>
                <a:gd name="connsiteX6514" fmla="*/ 3543652 w 4562162"/>
                <a:gd name="connsiteY6514" fmla="*/ 2066544 h 2832735"/>
                <a:gd name="connsiteX6515" fmla="*/ 3546081 w 4562162"/>
                <a:gd name="connsiteY6515" fmla="*/ 2069383 h 2832735"/>
                <a:gd name="connsiteX6516" fmla="*/ 3538852 w 4562162"/>
                <a:gd name="connsiteY6516" fmla="*/ 2072697 h 2832735"/>
                <a:gd name="connsiteX6517" fmla="*/ 3531994 w 4562162"/>
                <a:gd name="connsiteY6517" fmla="*/ 2073393 h 2832735"/>
                <a:gd name="connsiteX6518" fmla="*/ 3525879 w 4562162"/>
                <a:gd name="connsiteY6518" fmla="*/ 2072488 h 2832735"/>
                <a:gd name="connsiteX6519" fmla="*/ 3515611 w 4562162"/>
                <a:gd name="connsiteY6519" fmla="*/ 2076726 h 2832735"/>
                <a:gd name="connsiteX6520" fmla="*/ 3521116 w 4562162"/>
                <a:gd name="connsiteY6520" fmla="*/ 2087461 h 2832735"/>
                <a:gd name="connsiteX6521" fmla="*/ 3531212 w 4562162"/>
                <a:gd name="connsiteY6521" fmla="*/ 2087899 h 2832735"/>
                <a:gd name="connsiteX6522" fmla="*/ 3541462 w 4562162"/>
                <a:gd name="connsiteY6522" fmla="*/ 2085632 h 2832735"/>
                <a:gd name="connsiteX6523" fmla="*/ 3543529 w 4562162"/>
                <a:gd name="connsiteY6523" fmla="*/ 2081155 h 2832735"/>
                <a:gd name="connsiteX6524" fmla="*/ 3547663 w 4562162"/>
                <a:gd name="connsiteY6524" fmla="*/ 2079403 h 2832735"/>
                <a:gd name="connsiteX6525" fmla="*/ 3549834 w 4562162"/>
                <a:gd name="connsiteY6525" fmla="*/ 2079631 h 2832735"/>
                <a:gd name="connsiteX6526" fmla="*/ 3554511 w 4562162"/>
                <a:gd name="connsiteY6526" fmla="*/ 2083375 h 2832735"/>
                <a:gd name="connsiteX6527" fmla="*/ 3560988 w 4562162"/>
                <a:gd name="connsiteY6527" fmla="*/ 2084813 h 2832735"/>
                <a:gd name="connsiteX6528" fmla="*/ 3562712 w 4562162"/>
                <a:gd name="connsiteY6528" fmla="*/ 2084156 h 2832735"/>
                <a:gd name="connsiteX6529" fmla="*/ 3567941 w 4562162"/>
                <a:gd name="connsiteY6529" fmla="*/ 2076755 h 2832735"/>
                <a:gd name="connsiteX6530" fmla="*/ 3571104 w 4562162"/>
                <a:gd name="connsiteY6530" fmla="*/ 2076107 h 2832735"/>
                <a:gd name="connsiteX6531" fmla="*/ 3573161 w 4562162"/>
                <a:gd name="connsiteY6531" fmla="*/ 2076269 h 2832735"/>
                <a:gd name="connsiteX6532" fmla="*/ 3575513 w 4562162"/>
                <a:gd name="connsiteY6532" fmla="*/ 2069849 h 2832735"/>
                <a:gd name="connsiteX6533" fmla="*/ 3584448 w 4562162"/>
                <a:gd name="connsiteY6533" fmla="*/ 2069325 h 2832735"/>
                <a:gd name="connsiteX6534" fmla="*/ 3589706 w 4562162"/>
                <a:gd name="connsiteY6534" fmla="*/ 2075078 h 2832735"/>
                <a:gd name="connsiteX6535" fmla="*/ 3592887 w 4562162"/>
                <a:gd name="connsiteY6535" fmla="*/ 2077088 h 2832735"/>
                <a:gd name="connsiteX6536" fmla="*/ 3599193 w 4562162"/>
                <a:gd name="connsiteY6536" fmla="*/ 2075374 h 2832735"/>
                <a:gd name="connsiteX6537" fmla="*/ 3602641 w 4562162"/>
                <a:gd name="connsiteY6537" fmla="*/ 2071249 h 2832735"/>
                <a:gd name="connsiteX6538" fmla="*/ 3604831 w 4562162"/>
                <a:gd name="connsiteY6538" fmla="*/ 2069754 h 2832735"/>
                <a:gd name="connsiteX6539" fmla="*/ 3611394 w 4562162"/>
                <a:gd name="connsiteY6539" fmla="*/ 2073678 h 2832735"/>
                <a:gd name="connsiteX6540" fmla="*/ 3614614 w 4562162"/>
                <a:gd name="connsiteY6540" fmla="*/ 2071269 h 2832735"/>
                <a:gd name="connsiteX6541" fmla="*/ 3619766 w 4562162"/>
                <a:gd name="connsiteY6541" fmla="*/ 2070849 h 2832735"/>
                <a:gd name="connsiteX6542" fmla="*/ 3623605 w 4562162"/>
                <a:gd name="connsiteY6542" fmla="*/ 2071135 h 2832735"/>
                <a:gd name="connsiteX6543" fmla="*/ 3623405 w 4562162"/>
                <a:gd name="connsiteY6543" fmla="*/ 2066963 h 2832735"/>
                <a:gd name="connsiteX6544" fmla="*/ 3623767 w 4562162"/>
                <a:gd name="connsiteY6544" fmla="*/ 2062258 h 2832735"/>
                <a:gd name="connsiteX6545" fmla="*/ 3618538 w 4562162"/>
                <a:gd name="connsiteY6545" fmla="*/ 2057572 h 2832735"/>
                <a:gd name="connsiteX6546" fmla="*/ 3608146 w 4562162"/>
                <a:gd name="connsiteY6546" fmla="*/ 2052809 h 2832735"/>
                <a:gd name="connsiteX6547" fmla="*/ 3602136 w 4562162"/>
                <a:gd name="connsiteY6547" fmla="*/ 2055895 h 2832735"/>
                <a:gd name="connsiteX6548" fmla="*/ 3599850 w 4562162"/>
                <a:gd name="connsiteY6548" fmla="*/ 2056228 h 2832735"/>
                <a:gd name="connsiteX6549" fmla="*/ 3598269 w 4562162"/>
                <a:gd name="connsiteY6549" fmla="*/ 2055800 h 2832735"/>
                <a:gd name="connsiteX6550" fmla="*/ 3596583 w 4562162"/>
                <a:gd name="connsiteY6550" fmla="*/ 2053428 h 2832735"/>
                <a:gd name="connsiteX6551" fmla="*/ 3598164 w 4562162"/>
                <a:gd name="connsiteY6551" fmla="*/ 2049647 h 2832735"/>
                <a:gd name="connsiteX6552" fmla="*/ 3599764 w 4562162"/>
                <a:gd name="connsiteY6552" fmla="*/ 2046589 h 2832735"/>
                <a:gd name="connsiteX6553" fmla="*/ 3599697 w 4562162"/>
                <a:gd name="connsiteY6553" fmla="*/ 2042779 h 2832735"/>
                <a:gd name="connsiteX6554" fmla="*/ 3600402 w 4562162"/>
                <a:gd name="connsiteY6554" fmla="*/ 2037321 h 2832735"/>
                <a:gd name="connsiteX6555" fmla="*/ 3602993 w 4562162"/>
                <a:gd name="connsiteY6555" fmla="*/ 2035016 h 2832735"/>
                <a:gd name="connsiteX6556" fmla="*/ 3604355 w 4562162"/>
                <a:gd name="connsiteY6556" fmla="*/ 2034645 h 2832735"/>
                <a:gd name="connsiteX6557" fmla="*/ 3608032 w 4562162"/>
                <a:gd name="connsiteY6557" fmla="*/ 2023367 h 2832735"/>
                <a:gd name="connsiteX6558" fmla="*/ 3618529 w 4562162"/>
                <a:gd name="connsiteY6558" fmla="*/ 2008232 h 2832735"/>
                <a:gd name="connsiteX6559" fmla="*/ 3630749 w 4562162"/>
                <a:gd name="connsiteY6559" fmla="*/ 1998859 h 2832735"/>
                <a:gd name="connsiteX6560" fmla="*/ 3638455 w 4562162"/>
                <a:gd name="connsiteY6560" fmla="*/ 1991649 h 2832735"/>
                <a:gd name="connsiteX6561" fmla="*/ 3642122 w 4562162"/>
                <a:gd name="connsiteY6561" fmla="*/ 1986477 h 2832735"/>
                <a:gd name="connsiteX6562" fmla="*/ 3647541 w 4562162"/>
                <a:gd name="connsiteY6562" fmla="*/ 1974494 h 2832735"/>
                <a:gd name="connsiteX6563" fmla="*/ 3655247 w 4562162"/>
                <a:gd name="connsiteY6563" fmla="*/ 1965693 h 2832735"/>
                <a:gd name="connsiteX6564" fmla="*/ 3658952 w 4562162"/>
                <a:gd name="connsiteY6564" fmla="*/ 1962874 h 2832735"/>
                <a:gd name="connsiteX6565" fmla="*/ 3662886 w 4562162"/>
                <a:gd name="connsiteY6565" fmla="*/ 1959188 h 2832735"/>
                <a:gd name="connsiteX6566" fmla="*/ 3664239 w 4562162"/>
                <a:gd name="connsiteY6566" fmla="*/ 1947586 h 2832735"/>
                <a:gd name="connsiteX6567" fmla="*/ 3667191 w 4562162"/>
                <a:gd name="connsiteY6567" fmla="*/ 1944843 h 2832735"/>
                <a:gd name="connsiteX6568" fmla="*/ 3669896 w 4562162"/>
                <a:gd name="connsiteY6568" fmla="*/ 1942852 h 2832735"/>
                <a:gd name="connsiteX6569" fmla="*/ 3675040 w 4562162"/>
                <a:gd name="connsiteY6569" fmla="*/ 1936652 h 2832735"/>
                <a:gd name="connsiteX6570" fmla="*/ 3682699 w 4562162"/>
                <a:gd name="connsiteY6570" fmla="*/ 1932632 h 2832735"/>
                <a:gd name="connsiteX6571" fmla="*/ 3685337 w 4562162"/>
                <a:gd name="connsiteY6571" fmla="*/ 1929698 h 2832735"/>
                <a:gd name="connsiteX6572" fmla="*/ 3694157 w 4562162"/>
                <a:gd name="connsiteY6572" fmla="*/ 1929908 h 2832735"/>
                <a:gd name="connsiteX6573" fmla="*/ 3701396 w 4562162"/>
                <a:gd name="connsiteY6573" fmla="*/ 1932261 h 2832735"/>
                <a:gd name="connsiteX6574" fmla="*/ 3703577 w 4562162"/>
                <a:gd name="connsiteY6574" fmla="*/ 1931622 h 2832735"/>
                <a:gd name="connsiteX6575" fmla="*/ 3708454 w 4562162"/>
                <a:gd name="connsiteY6575" fmla="*/ 1928193 h 2832735"/>
                <a:gd name="connsiteX6576" fmla="*/ 3714159 w 4562162"/>
                <a:gd name="connsiteY6576" fmla="*/ 1929022 h 2832735"/>
                <a:gd name="connsiteX6577" fmla="*/ 3721570 w 4562162"/>
                <a:gd name="connsiteY6577" fmla="*/ 1926803 h 2832735"/>
                <a:gd name="connsiteX6578" fmla="*/ 3728314 w 4562162"/>
                <a:gd name="connsiteY6578" fmla="*/ 1922726 h 2832735"/>
                <a:gd name="connsiteX6579" fmla="*/ 3731314 w 4562162"/>
                <a:gd name="connsiteY6579" fmla="*/ 1922326 h 2832735"/>
                <a:gd name="connsiteX6580" fmla="*/ 3734143 w 4562162"/>
                <a:gd name="connsiteY6580" fmla="*/ 1923193 h 2832735"/>
                <a:gd name="connsiteX6581" fmla="*/ 3737562 w 4562162"/>
                <a:gd name="connsiteY6581" fmla="*/ 1929194 h 2832735"/>
                <a:gd name="connsiteX6582" fmla="*/ 3739525 w 4562162"/>
                <a:gd name="connsiteY6582" fmla="*/ 1930698 h 2832735"/>
                <a:gd name="connsiteX6583" fmla="*/ 3741020 w 4562162"/>
                <a:gd name="connsiteY6583" fmla="*/ 1934194 h 2832735"/>
                <a:gd name="connsiteX6584" fmla="*/ 3745563 w 4562162"/>
                <a:gd name="connsiteY6584" fmla="*/ 1932003 h 2832735"/>
                <a:gd name="connsiteX6585" fmla="*/ 3757870 w 4562162"/>
                <a:gd name="connsiteY6585" fmla="*/ 1923840 h 2832735"/>
                <a:gd name="connsiteX6586" fmla="*/ 3759346 w 4562162"/>
                <a:gd name="connsiteY6586" fmla="*/ 1923783 h 2832735"/>
                <a:gd name="connsiteX6587" fmla="*/ 3761251 w 4562162"/>
                <a:gd name="connsiteY6587" fmla="*/ 1924326 h 2832735"/>
                <a:gd name="connsiteX6588" fmla="*/ 3761575 w 4562162"/>
                <a:gd name="connsiteY6588" fmla="*/ 1927489 h 2832735"/>
                <a:gd name="connsiteX6589" fmla="*/ 3761461 w 4562162"/>
                <a:gd name="connsiteY6589" fmla="*/ 1930041 h 2832735"/>
                <a:gd name="connsiteX6590" fmla="*/ 3759584 w 4562162"/>
                <a:gd name="connsiteY6590" fmla="*/ 1938252 h 2832735"/>
                <a:gd name="connsiteX6591" fmla="*/ 3757336 w 4562162"/>
                <a:gd name="connsiteY6591" fmla="*/ 1944424 h 2832735"/>
                <a:gd name="connsiteX6592" fmla="*/ 3751136 w 4562162"/>
                <a:gd name="connsiteY6592" fmla="*/ 1956340 h 2832735"/>
                <a:gd name="connsiteX6593" fmla="*/ 3749859 w 4562162"/>
                <a:gd name="connsiteY6593" fmla="*/ 1958131 h 2832735"/>
                <a:gd name="connsiteX6594" fmla="*/ 3750688 w 4562162"/>
                <a:gd name="connsiteY6594" fmla="*/ 1961312 h 2832735"/>
                <a:gd name="connsiteX6595" fmla="*/ 3751631 w 4562162"/>
                <a:gd name="connsiteY6595" fmla="*/ 1967170 h 2832735"/>
                <a:gd name="connsiteX6596" fmla="*/ 3748573 w 4562162"/>
                <a:gd name="connsiteY6596" fmla="*/ 1973494 h 2832735"/>
                <a:gd name="connsiteX6597" fmla="*/ 3747392 w 4562162"/>
                <a:gd name="connsiteY6597" fmla="*/ 1976647 h 2832735"/>
                <a:gd name="connsiteX6598" fmla="*/ 3749869 w 4562162"/>
                <a:gd name="connsiteY6598" fmla="*/ 1977371 h 2832735"/>
                <a:gd name="connsiteX6599" fmla="*/ 3753107 w 4562162"/>
                <a:gd name="connsiteY6599" fmla="*/ 1973847 h 2832735"/>
                <a:gd name="connsiteX6600" fmla="*/ 3757927 w 4562162"/>
                <a:gd name="connsiteY6600" fmla="*/ 1971637 h 2832735"/>
                <a:gd name="connsiteX6601" fmla="*/ 3760518 w 4562162"/>
                <a:gd name="connsiteY6601" fmla="*/ 1971799 h 2832735"/>
                <a:gd name="connsiteX6602" fmla="*/ 3763118 w 4562162"/>
                <a:gd name="connsiteY6602" fmla="*/ 1972856 h 2832735"/>
                <a:gd name="connsiteX6603" fmla="*/ 3759022 w 4562162"/>
                <a:gd name="connsiteY6603" fmla="*/ 1983515 h 2832735"/>
                <a:gd name="connsiteX6604" fmla="*/ 3758365 w 4562162"/>
                <a:gd name="connsiteY6604" fmla="*/ 1989087 h 2832735"/>
                <a:gd name="connsiteX6605" fmla="*/ 3757736 w 4562162"/>
                <a:gd name="connsiteY6605" fmla="*/ 1991211 h 2832735"/>
                <a:gd name="connsiteX6606" fmla="*/ 3757631 w 4562162"/>
                <a:gd name="connsiteY6606" fmla="*/ 1994059 h 2832735"/>
                <a:gd name="connsiteX6607" fmla="*/ 3760670 w 4562162"/>
                <a:gd name="connsiteY6607" fmla="*/ 1992497 h 2832735"/>
                <a:gd name="connsiteX6608" fmla="*/ 3762832 w 4562162"/>
                <a:gd name="connsiteY6608" fmla="*/ 1990230 h 2832735"/>
                <a:gd name="connsiteX6609" fmla="*/ 3765871 w 4562162"/>
                <a:gd name="connsiteY6609" fmla="*/ 1988525 h 2832735"/>
                <a:gd name="connsiteX6610" fmla="*/ 3773481 w 4562162"/>
                <a:gd name="connsiteY6610" fmla="*/ 1987791 h 2832735"/>
                <a:gd name="connsiteX6611" fmla="*/ 3777453 w 4562162"/>
                <a:gd name="connsiteY6611" fmla="*/ 1980162 h 2832735"/>
                <a:gd name="connsiteX6612" fmla="*/ 3780720 w 4562162"/>
                <a:gd name="connsiteY6612" fmla="*/ 1976304 h 2832735"/>
                <a:gd name="connsiteX6613" fmla="*/ 3811486 w 4562162"/>
                <a:gd name="connsiteY6613" fmla="*/ 1944243 h 2832735"/>
                <a:gd name="connsiteX6614" fmla="*/ 3816944 w 4562162"/>
                <a:gd name="connsiteY6614" fmla="*/ 1937433 h 2832735"/>
                <a:gd name="connsiteX6615" fmla="*/ 3819982 w 4562162"/>
                <a:gd name="connsiteY6615" fmla="*/ 1936976 h 2832735"/>
                <a:gd name="connsiteX6616" fmla="*/ 3822687 w 4562162"/>
                <a:gd name="connsiteY6616" fmla="*/ 1938109 h 2832735"/>
                <a:gd name="connsiteX6617" fmla="*/ 3825135 w 4562162"/>
                <a:gd name="connsiteY6617" fmla="*/ 1937966 h 2832735"/>
                <a:gd name="connsiteX6618" fmla="*/ 3825640 w 4562162"/>
                <a:gd name="connsiteY6618" fmla="*/ 1935575 h 2832735"/>
                <a:gd name="connsiteX6619" fmla="*/ 3826564 w 4562162"/>
                <a:gd name="connsiteY6619" fmla="*/ 1934670 h 2832735"/>
                <a:gd name="connsiteX6620" fmla="*/ 3829336 w 4562162"/>
                <a:gd name="connsiteY6620" fmla="*/ 1935023 h 2832735"/>
                <a:gd name="connsiteX6621" fmla="*/ 3831098 w 4562162"/>
                <a:gd name="connsiteY6621" fmla="*/ 1941062 h 2832735"/>
                <a:gd name="connsiteX6622" fmla="*/ 3833022 w 4562162"/>
                <a:gd name="connsiteY6622" fmla="*/ 1944062 h 2832735"/>
                <a:gd name="connsiteX6623" fmla="*/ 3834441 w 4562162"/>
                <a:gd name="connsiteY6623" fmla="*/ 1943500 h 2832735"/>
                <a:gd name="connsiteX6624" fmla="*/ 3835460 w 4562162"/>
                <a:gd name="connsiteY6624" fmla="*/ 1942576 h 2832735"/>
                <a:gd name="connsiteX6625" fmla="*/ 3836889 w 4562162"/>
                <a:gd name="connsiteY6625" fmla="*/ 1940281 h 2832735"/>
                <a:gd name="connsiteX6626" fmla="*/ 3838461 w 4562162"/>
                <a:gd name="connsiteY6626" fmla="*/ 1938404 h 2832735"/>
                <a:gd name="connsiteX6627" fmla="*/ 3840070 w 4562162"/>
                <a:gd name="connsiteY6627" fmla="*/ 1935328 h 2832735"/>
                <a:gd name="connsiteX6628" fmla="*/ 3838727 w 4562162"/>
                <a:gd name="connsiteY6628" fmla="*/ 1933232 h 2832735"/>
                <a:gd name="connsiteX6629" fmla="*/ 3833422 w 4562162"/>
                <a:gd name="connsiteY6629" fmla="*/ 1930127 h 2832735"/>
                <a:gd name="connsiteX6630" fmla="*/ 3833641 w 4562162"/>
                <a:gd name="connsiteY6630" fmla="*/ 1924498 h 2832735"/>
                <a:gd name="connsiteX6631" fmla="*/ 3836661 w 4562162"/>
                <a:gd name="connsiteY6631" fmla="*/ 1915478 h 2832735"/>
                <a:gd name="connsiteX6632" fmla="*/ 3836327 w 4562162"/>
                <a:gd name="connsiteY6632" fmla="*/ 1909601 h 2832735"/>
                <a:gd name="connsiteX6633" fmla="*/ 3837537 w 4562162"/>
                <a:gd name="connsiteY6633" fmla="*/ 1903495 h 2832735"/>
                <a:gd name="connsiteX6634" fmla="*/ 3838870 w 4562162"/>
                <a:gd name="connsiteY6634" fmla="*/ 1900399 h 2832735"/>
                <a:gd name="connsiteX6635" fmla="*/ 3840061 w 4562162"/>
                <a:gd name="connsiteY6635" fmla="*/ 1899047 h 2832735"/>
                <a:gd name="connsiteX6636" fmla="*/ 3841242 w 4562162"/>
                <a:gd name="connsiteY6636" fmla="*/ 1896970 h 2832735"/>
                <a:gd name="connsiteX6637" fmla="*/ 3839699 w 4562162"/>
                <a:gd name="connsiteY6637" fmla="*/ 1892218 h 2832735"/>
                <a:gd name="connsiteX6638" fmla="*/ 3840842 w 4562162"/>
                <a:gd name="connsiteY6638" fmla="*/ 1888979 h 2832735"/>
                <a:gd name="connsiteX6639" fmla="*/ 3842032 w 4562162"/>
                <a:gd name="connsiteY6639" fmla="*/ 1886693 h 2832735"/>
                <a:gd name="connsiteX6640" fmla="*/ 3866731 w 4562162"/>
                <a:gd name="connsiteY6640" fmla="*/ 1878235 h 2832735"/>
                <a:gd name="connsiteX6641" fmla="*/ 3871084 w 4562162"/>
                <a:gd name="connsiteY6641" fmla="*/ 1877768 h 2832735"/>
                <a:gd name="connsiteX6642" fmla="*/ 3875055 w 4562162"/>
                <a:gd name="connsiteY6642" fmla="*/ 1879464 h 2832735"/>
                <a:gd name="connsiteX6643" fmla="*/ 3881085 w 4562162"/>
                <a:gd name="connsiteY6643" fmla="*/ 1885521 h 2832735"/>
                <a:gd name="connsiteX6644" fmla="*/ 3887810 w 4562162"/>
                <a:gd name="connsiteY6644" fmla="*/ 1888655 h 2832735"/>
                <a:gd name="connsiteX6645" fmla="*/ 3897230 w 4562162"/>
                <a:gd name="connsiteY6645" fmla="*/ 1889989 h 2832735"/>
                <a:gd name="connsiteX6646" fmla="*/ 3897792 w 4562162"/>
                <a:gd name="connsiteY6646" fmla="*/ 1892694 h 2832735"/>
                <a:gd name="connsiteX6647" fmla="*/ 3894125 w 4562162"/>
                <a:gd name="connsiteY6647" fmla="*/ 1891779 h 2832735"/>
                <a:gd name="connsiteX6648" fmla="*/ 3892343 w 4562162"/>
                <a:gd name="connsiteY6648" fmla="*/ 1892637 h 2832735"/>
                <a:gd name="connsiteX6649" fmla="*/ 3892658 w 4562162"/>
                <a:gd name="connsiteY6649" fmla="*/ 1895084 h 2832735"/>
                <a:gd name="connsiteX6650" fmla="*/ 3892191 w 4562162"/>
                <a:gd name="connsiteY6650" fmla="*/ 1896913 h 2832735"/>
                <a:gd name="connsiteX6651" fmla="*/ 3889944 w 4562162"/>
                <a:gd name="connsiteY6651" fmla="*/ 1894751 h 2832735"/>
                <a:gd name="connsiteX6652" fmla="*/ 3883628 w 4562162"/>
                <a:gd name="connsiteY6652" fmla="*/ 1893580 h 2832735"/>
                <a:gd name="connsiteX6653" fmla="*/ 3877827 w 4562162"/>
                <a:gd name="connsiteY6653" fmla="*/ 1891160 h 2832735"/>
                <a:gd name="connsiteX6654" fmla="*/ 3875894 w 4562162"/>
                <a:gd name="connsiteY6654" fmla="*/ 1891351 h 2832735"/>
                <a:gd name="connsiteX6655" fmla="*/ 3867588 w 4562162"/>
                <a:gd name="connsiteY6655" fmla="*/ 1898494 h 2832735"/>
                <a:gd name="connsiteX6656" fmla="*/ 3865436 w 4562162"/>
                <a:gd name="connsiteY6656" fmla="*/ 1901619 h 2832735"/>
                <a:gd name="connsiteX6657" fmla="*/ 3861882 w 4562162"/>
                <a:gd name="connsiteY6657" fmla="*/ 1915754 h 2832735"/>
                <a:gd name="connsiteX6658" fmla="*/ 3861711 w 4562162"/>
                <a:gd name="connsiteY6658" fmla="*/ 1925469 h 2832735"/>
                <a:gd name="connsiteX6659" fmla="*/ 3860416 w 4562162"/>
                <a:gd name="connsiteY6659" fmla="*/ 1934680 h 2832735"/>
                <a:gd name="connsiteX6660" fmla="*/ 3856758 w 4562162"/>
                <a:gd name="connsiteY6660" fmla="*/ 1938652 h 2832735"/>
                <a:gd name="connsiteX6661" fmla="*/ 3855539 w 4562162"/>
                <a:gd name="connsiteY6661" fmla="*/ 1943243 h 2832735"/>
                <a:gd name="connsiteX6662" fmla="*/ 3854653 w 4562162"/>
                <a:gd name="connsiteY6662" fmla="*/ 1948663 h 2832735"/>
                <a:gd name="connsiteX6663" fmla="*/ 3859159 w 4562162"/>
                <a:gd name="connsiteY6663" fmla="*/ 1950977 h 2832735"/>
                <a:gd name="connsiteX6664" fmla="*/ 3859683 w 4562162"/>
                <a:gd name="connsiteY6664" fmla="*/ 1952739 h 2832735"/>
                <a:gd name="connsiteX6665" fmla="*/ 3860035 w 4562162"/>
                <a:gd name="connsiteY6665" fmla="*/ 1955216 h 2832735"/>
                <a:gd name="connsiteX6666" fmla="*/ 3857044 w 4562162"/>
                <a:gd name="connsiteY6666" fmla="*/ 1960959 h 2832735"/>
                <a:gd name="connsiteX6667" fmla="*/ 3849719 w 4562162"/>
                <a:gd name="connsiteY6667" fmla="*/ 1968113 h 2832735"/>
                <a:gd name="connsiteX6668" fmla="*/ 3848909 w 4562162"/>
                <a:gd name="connsiteY6668" fmla="*/ 1969599 h 2832735"/>
                <a:gd name="connsiteX6669" fmla="*/ 3847957 w 4562162"/>
                <a:gd name="connsiteY6669" fmla="*/ 1972837 h 2832735"/>
                <a:gd name="connsiteX6670" fmla="*/ 3852129 w 4562162"/>
                <a:gd name="connsiteY6670" fmla="*/ 1978819 h 2832735"/>
                <a:gd name="connsiteX6671" fmla="*/ 3848786 w 4562162"/>
                <a:gd name="connsiteY6671" fmla="*/ 1980990 h 2832735"/>
                <a:gd name="connsiteX6672" fmla="*/ 3845614 w 4562162"/>
                <a:gd name="connsiteY6672" fmla="*/ 1982495 h 2832735"/>
                <a:gd name="connsiteX6673" fmla="*/ 3842566 w 4562162"/>
                <a:gd name="connsiteY6673" fmla="*/ 1985201 h 2832735"/>
                <a:gd name="connsiteX6674" fmla="*/ 3832441 w 4562162"/>
                <a:gd name="connsiteY6674" fmla="*/ 1986163 h 2832735"/>
                <a:gd name="connsiteX6675" fmla="*/ 3825497 w 4562162"/>
                <a:gd name="connsiteY6675" fmla="*/ 1992897 h 2832735"/>
                <a:gd name="connsiteX6676" fmla="*/ 3813544 w 4562162"/>
                <a:gd name="connsiteY6676" fmla="*/ 1999574 h 2832735"/>
                <a:gd name="connsiteX6677" fmla="*/ 3808247 w 4562162"/>
                <a:gd name="connsiteY6677" fmla="*/ 2003384 h 2832735"/>
                <a:gd name="connsiteX6678" fmla="*/ 3806514 w 4562162"/>
                <a:gd name="connsiteY6678" fmla="*/ 2005879 h 2832735"/>
                <a:gd name="connsiteX6679" fmla="*/ 3802304 w 4562162"/>
                <a:gd name="connsiteY6679" fmla="*/ 2016014 h 2832735"/>
                <a:gd name="connsiteX6680" fmla="*/ 3799827 w 4562162"/>
                <a:gd name="connsiteY6680" fmla="*/ 2020310 h 2832735"/>
                <a:gd name="connsiteX6681" fmla="*/ 3791693 w 4562162"/>
                <a:gd name="connsiteY6681" fmla="*/ 2026996 h 2832735"/>
                <a:gd name="connsiteX6682" fmla="*/ 3785540 w 4562162"/>
                <a:gd name="connsiteY6682" fmla="*/ 2036683 h 2832735"/>
                <a:gd name="connsiteX6683" fmla="*/ 3775815 w 4562162"/>
                <a:gd name="connsiteY6683" fmla="*/ 2048266 h 2832735"/>
                <a:gd name="connsiteX6684" fmla="*/ 3771976 w 4562162"/>
                <a:gd name="connsiteY6684" fmla="*/ 2049599 h 2832735"/>
                <a:gd name="connsiteX6685" fmla="*/ 3767585 w 4562162"/>
                <a:gd name="connsiteY6685" fmla="*/ 2052457 h 2832735"/>
                <a:gd name="connsiteX6686" fmla="*/ 3762318 w 4562162"/>
                <a:gd name="connsiteY6686" fmla="*/ 2060515 h 2832735"/>
                <a:gd name="connsiteX6687" fmla="*/ 3748868 w 4562162"/>
                <a:gd name="connsiteY6687" fmla="*/ 2074450 h 2832735"/>
                <a:gd name="connsiteX6688" fmla="*/ 3742030 w 4562162"/>
                <a:gd name="connsiteY6688" fmla="*/ 2091195 h 2832735"/>
                <a:gd name="connsiteX6689" fmla="*/ 3738315 w 4562162"/>
                <a:gd name="connsiteY6689" fmla="*/ 2096738 h 2832735"/>
                <a:gd name="connsiteX6690" fmla="*/ 3734467 w 4562162"/>
                <a:gd name="connsiteY6690" fmla="*/ 2101120 h 2832735"/>
                <a:gd name="connsiteX6691" fmla="*/ 3731857 w 4562162"/>
                <a:gd name="connsiteY6691" fmla="*/ 2105778 h 2832735"/>
                <a:gd name="connsiteX6692" fmla="*/ 3727218 w 4562162"/>
                <a:gd name="connsiteY6692" fmla="*/ 2110645 h 2832735"/>
                <a:gd name="connsiteX6693" fmla="*/ 3717864 w 4562162"/>
                <a:gd name="connsiteY6693" fmla="*/ 2117893 h 2832735"/>
                <a:gd name="connsiteX6694" fmla="*/ 3711511 w 4562162"/>
                <a:gd name="connsiteY6694" fmla="*/ 2123904 h 2832735"/>
                <a:gd name="connsiteX6695" fmla="*/ 3708083 w 4562162"/>
                <a:gd name="connsiteY6695" fmla="*/ 2127914 h 2832735"/>
                <a:gd name="connsiteX6696" fmla="*/ 3706854 w 4562162"/>
                <a:gd name="connsiteY6696" fmla="*/ 2131667 h 2832735"/>
                <a:gd name="connsiteX6697" fmla="*/ 3705120 w 4562162"/>
                <a:gd name="connsiteY6697" fmla="*/ 2130847 h 2832735"/>
                <a:gd name="connsiteX6698" fmla="*/ 3698814 w 4562162"/>
                <a:gd name="connsiteY6698" fmla="*/ 2132828 h 2832735"/>
                <a:gd name="connsiteX6699" fmla="*/ 3690585 w 4562162"/>
                <a:gd name="connsiteY6699" fmla="*/ 2131124 h 2832735"/>
                <a:gd name="connsiteX6700" fmla="*/ 3684813 w 4562162"/>
                <a:gd name="connsiteY6700" fmla="*/ 2142201 h 2832735"/>
                <a:gd name="connsiteX6701" fmla="*/ 3678574 w 4562162"/>
                <a:gd name="connsiteY6701" fmla="*/ 2143325 h 2832735"/>
                <a:gd name="connsiteX6702" fmla="*/ 3672402 w 4562162"/>
                <a:gd name="connsiteY6702" fmla="*/ 2140649 h 2832735"/>
                <a:gd name="connsiteX6703" fmla="*/ 3669363 w 4562162"/>
                <a:gd name="connsiteY6703" fmla="*/ 2141982 h 2832735"/>
                <a:gd name="connsiteX6704" fmla="*/ 3668240 w 4562162"/>
                <a:gd name="connsiteY6704" fmla="*/ 2143182 h 2832735"/>
                <a:gd name="connsiteX6705" fmla="*/ 3667220 w 4562162"/>
                <a:gd name="connsiteY6705" fmla="*/ 2144764 h 2832735"/>
                <a:gd name="connsiteX6706" fmla="*/ 3670116 w 4562162"/>
                <a:gd name="connsiteY6706" fmla="*/ 2148316 h 2832735"/>
                <a:gd name="connsiteX6707" fmla="*/ 3671411 w 4562162"/>
                <a:gd name="connsiteY6707" fmla="*/ 2151364 h 2832735"/>
                <a:gd name="connsiteX6708" fmla="*/ 3671821 w 4562162"/>
                <a:gd name="connsiteY6708" fmla="*/ 2154089 h 2832735"/>
                <a:gd name="connsiteX6709" fmla="*/ 3672173 w 4562162"/>
                <a:gd name="connsiteY6709" fmla="*/ 2158794 h 2832735"/>
                <a:gd name="connsiteX6710" fmla="*/ 3668754 w 4562162"/>
                <a:gd name="connsiteY6710" fmla="*/ 2167509 h 2832735"/>
                <a:gd name="connsiteX6711" fmla="*/ 3665535 w 4562162"/>
                <a:gd name="connsiteY6711" fmla="*/ 2174310 h 2832735"/>
                <a:gd name="connsiteX6712" fmla="*/ 3660210 w 4562162"/>
                <a:gd name="connsiteY6712" fmla="*/ 2180749 h 2832735"/>
                <a:gd name="connsiteX6713" fmla="*/ 3647865 w 4562162"/>
                <a:gd name="connsiteY6713" fmla="*/ 2192455 h 2832735"/>
                <a:gd name="connsiteX6714" fmla="*/ 3646741 w 4562162"/>
                <a:gd name="connsiteY6714" fmla="*/ 2193893 h 2832735"/>
                <a:gd name="connsiteX6715" fmla="*/ 3645599 w 4562162"/>
                <a:gd name="connsiteY6715" fmla="*/ 2196656 h 2832735"/>
                <a:gd name="connsiteX6716" fmla="*/ 3638493 w 4562162"/>
                <a:gd name="connsiteY6716" fmla="*/ 2226669 h 2832735"/>
                <a:gd name="connsiteX6717" fmla="*/ 3636530 w 4562162"/>
                <a:gd name="connsiteY6717" fmla="*/ 2239947 h 2832735"/>
                <a:gd name="connsiteX6718" fmla="*/ 3634168 w 4562162"/>
                <a:gd name="connsiteY6718" fmla="*/ 2260940 h 2832735"/>
                <a:gd name="connsiteX6719" fmla="*/ 3634397 w 4562162"/>
                <a:gd name="connsiteY6719" fmla="*/ 2267931 h 2832735"/>
                <a:gd name="connsiteX6720" fmla="*/ 3635911 w 4562162"/>
                <a:gd name="connsiteY6720" fmla="*/ 2283504 h 2832735"/>
                <a:gd name="connsiteX6721" fmla="*/ 3638207 w 4562162"/>
                <a:gd name="connsiteY6721" fmla="*/ 2299335 h 2832735"/>
                <a:gd name="connsiteX6722" fmla="*/ 3643513 w 4562162"/>
                <a:gd name="connsiteY6722" fmla="*/ 2326405 h 2832735"/>
                <a:gd name="connsiteX6723" fmla="*/ 3644732 w 4562162"/>
                <a:gd name="connsiteY6723" fmla="*/ 2334711 h 2832735"/>
                <a:gd name="connsiteX6724" fmla="*/ 3648704 w 4562162"/>
                <a:gd name="connsiteY6724" fmla="*/ 2367696 h 2832735"/>
                <a:gd name="connsiteX6725" fmla="*/ 3649008 w 4562162"/>
                <a:gd name="connsiteY6725" fmla="*/ 2373906 h 2832735"/>
                <a:gd name="connsiteX6726" fmla="*/ 3650190 w 4562162"/>
                <a:gd name="connsiteY6726" fmla="*/ 2379145 h 2832735"/>
                <a:gd name="connsiteX6727" fmla="*/ 3652171 w 4562162"/>
                <a:gd name="connsiteY6727" fmla="*/ 2384470 h 2832735"/>
                <a:gd name="connsiteX6728" fmla="*/ 3655810 w 4562162"/>
                <a:gd name="connsiteY6728" fmla="*/ 2389604 h 2832735"/>
                <a:gd name="connsiteX6729" fmla="*/ 3656143 w 4562162"/>
                <a:gd name="connsiteY6729" fmla="*/ 2395852 h 2832735"/>
                <a:gd name="connsiteX6730" fmla="*/ 3659152 w 4562162"/>
                <a:gd name="connsiteY6730" fmla="*/ 2415550 h 2832735"/>
                <a:gd name="connsiteX6731" fmla="*/ 3659429 w 4562162"/>
                <a:gd name="connsiteY6731" fmla="*/ 2434390 h 2832735"/>
                <a:gd name="connsiteX6732" fmla="*/ 3659991 w 4562162"/>
                <a:gd name="connsiteY6732" fmla="*/ 2438448 h 2832735"/>
                <a:gd name="connsiteX6733" fmla="*/ 3660591 w 4562162"/>
                <a:gd name="connsiteY6733" fmla="*/ 2441381 h 2832735"/>
                <a:gd name="connsiteX6734" fmla="*/ 3663991 w 4562162"/>
                <a:gd name="connsiteY6734" fmla="*/ 2444991 h 2832735"/>
                <a:gd name="connsiteX6735" fmla="*/ 3665125 w 4562162"/>
                <a:gd name="connsiteY6735" fmla="*/ 2449364 h 2832735"/>
                <a:gd name="connsiteX6736" fmla="*/ 3665411 w 4562162"/>
                <a:gd name="connsiteY6736" fmla="*/ 2452630 h 2832735"/>
                <a:gd name="connsiteX6737" fmla="*/ 3666039 w 4562162"/>
                <a:gd name="connsiteY6737" fmla="*/ 2455926 h 2832735"/>
                <a:gd name="connsiteX6738" fmla="*/ 3668697 w 4562162"/>
                <a:gd name="connsiteY6738" fmla="*/ 2454345 h 2832735"/>
                <a:gd name="connsiteX6739" fmla="*/ 3678184 w 4562162"/>
                <a:gd name="connsiteY6739" fmla="*/ 2445591 h 2832735"/>
                <a:gd name="connsiteX6740" fmla="*/ 3685870 w 4562162"/>
                <a:gd name="connsiteY6740" fmla="*/ 2437229 h 2832735"/>
                <a:gd name="connsiteX6741" fmla="*/ 3686975 w 4562162"/>
                <a:gd name="connsiteY6741" fmla="*/ 2434200 h 2832735"/>
                <a:gd name="connsiteX6742" fmla="*/ 3689585 w 4562162"/>
                <a:gd name="connsiteY6742" fmla="*/ 2431856 h 2832735"/>
                <a:gd name="connsiteX6743" fmla="*/ 3694786 w 4562162"/>
                <a:gd name="connsiteY6743" fmla="*/ 2428818 h 2832735"/>
                <a:gd name="connsiteX6744" fmla="*/ 3702272 w 4562162"/>
                <a:gd name="connsiteY6744" fmla="*/ 2420036 h 2832735"/>
                <a:gd name="connsiteX6745" fmla="*/ 3708378 w 4562162"/>
                <a:gd name="connsiteY6745" fmla="*/ 2407863 h 2832735"/>
                <a:gd name="connsiteX6746" fmla="*/ 3711902 w 4562162"/>
                <a:gd name="connsiteY6746" fmla="*/ 2398547 h 2832735"/>
                <a:gd name="connsiteX6747" fmla="*/ 3712693 w 4562162"/>
                <a:gd name="connsiteY6747" fmla="*/ 2395137 h 2832735"/>
                <a:gd name="connsiteX6748" fmla="*/ 3712883 w 4562162"/>
                <a:gd name="connsiteY6748" fmla="*/ 2391766 h 2832735"/>
                <a:gd name="connsiteX6749" fmla="*/ 3712359 w 4562162"/>
                <a:gd name="connsiteY6749" fmla="*/ 2384470 h 2832735"/>
                <a:gd name="connsiteX6750" fmla="*/ 3713769 w 4562162"/>
                <a:gd name="connsiteY6750" fmla="*/ 2381755 h 2832735"/>
                <a:gd name="connsiteX6751" fmla="*/ 3715779 w 4562162"/>
                <a:gd name="connsiteY6751" fmla="*/ 2373592 h 2832735"/>
                <a:gd name="connsiteX6752" fmla="*/ 3714474 w 4562162"/>
                <a:gd name="connsiteY6752" fmla="*/ 2371439 h 2832735"/>
                <a:gd name="connsiteX6753" fmla="*/ 3711064 w 4562162"/>
                <a:gd name="connsiteY6753" fmla="*/ 2369877 h 2832735"/>
                <a:gd name="connsiteX6754" fmla="*/ 3712121 w 4562162"/>
                <a:gd name="connsiteY6754" fmla="*/ 2366553 h 2832735"/>
                <a:gd name="connsiteX6755" fmla="*/ 3714598 w 4562162"/>
                <a:gd name="connsiteY6755" fmla="*/ 2365772 h 2832735"/>
                <a:gd name="connsiteX6756" fmla="*/ 3716608 w 4562162"/>
                <a:gd name="connsiteY6756" fmla="*/ 2367334 h 2832735"/>
                <a:gd name="connsiteX6757" fmla="*/ 3717779 w 4562162"/>
                <a:gd name="connsiteY6757" fmla="*/ 2370849 h 2832735"/>
                <a:gd name="connsiteX6758" fmla="*/ 3719436 w 4562162"/>
                <a:gd name="connsiteY6758" fmla="*/ 2372020 h 2832735"/>
                <a:gd name="connsiteX6759" fmla="*/ 3724961 w 4562162"/>
                <a:gd name="connsiteY6759" fmla="*/ 2365877 h 2832735"/>
                <a:gd name="connsiteX6760" fmla="*/ 3729885 w 4562162"/>
                <a:gd name="connsiteY6760" fmla="*/ 2362791 h 2832735"/>
                <a:gd name="connsiteX6761" fmla="*/ 3741906 w 4562162"/>
                <a:gd name="connsiteY6761" fmla="*/ 2357428 h 2832735"/>
                <a:gd name="connsiteX6762" fmla="*/ 3746869 w 4562162"/>
                <a:gd name="connsiteY6762" fmla="*/ 2357790 h 2832735"/>
                <a:gd name="connsiteX6763" fmla="*/ 3751564 w 4562162"/>
                <a:gd name="connsiteY6763" fmla="*/ 2362438 h 2832735"/>
                <a:gd name="connsiteX6764" fmla="*/ 3753641 w 4562162"/>
                <a:gd name="connsiteY6764" fmla="*/ 2362238 h 2832735"/>
                <a:gd name="connsiteX6765" fmla="*/ 3753031 w 4562162"/>
                <a:gd name="connsiteY6765" fmla="*/ 2355771 h 2832735"/>
                <a:gd name="connsiteX6766" fmla="*/ 3750240 w 4562162"/>
                <a:gd name="connsiteY6766" fmla="*/ 2351046 h 2832735"/>
                <a:gd name="connsiteX6767" fmla="*/ 3750278 w 4562162"/>
                <a:gd name="connsiteY6767" fmla="*/ 2348055 h 2832735"/>
                <a:gd name="connsiteX6768" fmla="*/ 3751793 w 4562162"/>
                <a:gd name="connsiteY6768" fmla="*/ 2343369 h 2832735"/>
                <a:gd name="connsiteX6769" fmla="*/ 3750688 w 4562162"/>
                <a:gd name="connsiteY6769" fmla="*/ 2340283 h 2832735"/>
                <a:gd name="connsiteX6770" fmla="*/ 3749526 w 4562162"/>
                <a:gd name="connsiteY6770" fmla="*/ 2337949 h 2832735"/>
                <a:gd name="connsiteX6771" fmla="*/ 3748802 w 4562162"/>
                <a:gd name="connsiteY6771" fmla="*/ 2332949 h 2832735"/>
                <a:gd name="connsiteX6772" fmla="*/ 3750888 w 4562162"/>
                <a:gd name="connsiteY6772" fmla="*/ 2322776 h 2832735"/>
                <a:gd name="connsiteX6773" fmla="*/ 3753250 w 4562162"/>
                <a:gd name="connsiteY6773" fmla="*/ 2317213 h 2832735"/>
                <a:gd name="connsiteX6774" fmla="*/ 3754974 w 4562162"/>
                <a:gd name="connsiteY6774" fmla="*/ 2314556 h 2832735"/>
                <a:gd name="connsiteX6775" fmla="*/ 3760708 w 4562162"/>
                <a:gd name="connsiteY6775" fmla="*/ 2310032 h 2832735"/>
                <a:gd name="connsiteX6776" fmla="*/ 3766814 w 4562162"/>
                <a:gd name="connsiteY6776" fmla="*/ 2303497 h 2832735"/>
                <a:gd name="connsiteX6777" fmla="*/ 3773652 w 4562162"/>
                <a:gd name="connsiteY6777" fmla="*/ 2298421 h 2832735"/>
                <a:gd name="connsiteX6778" fmla="*/ 3778006 w 4562162"/>
                <a:gd name="connsiteY6778" fmla="*/ 2296716 h 2832735"/>
                <a:gd name="connsiteX6779" fmla="*/ 3783197 w 4562162"/>
                <a:gd name="connsiteY6779" fmla="*/ 2295801 h 2832735"/>
                <a:gd name="connsiteX6780" fmla="*/ 3787588 w 4562162"/>
                <a:gd name="connsiteY6780" fmla="*/ 2299373 h 2832735"/>
                <a:gd name="connsiteX6781" fmla="*/ 3796436 w 4562162"/>
                <a:gd name="connsiteY6781" fmla="*/ 2299573 h 2832735"/>
                <a:gd name="connsiteX6782" fmla="*/ 3799122 w 4562162"/>
                <a:gd name="connsiteY6782" fmla="*/ 2298802 h 2832735"/>
                <a:gd name="connsiteX6783" fmla="*/ 3805581 w 4562162"/>
                <a:gd name="connsiteY6783" fmla="*/ 2291630 h 2832735"/>
                <a:gd name="connsiteX6784" fmla="*/ 3809286 w 4562162"/>
                <a:gd name="connsiteY6784" fmla="*/ 2288696 h 2832735"/>
                <a:gd name="connsiteX6785" fmla="*/ 3808619 w 4562162"/>
                <a:gd name="connsiteY6785" fmla="*/ 2282495 h 2832735"/>
                <a:gd name="connsiteX6786" fmla="*/ 3806371 w 4562162"/>
                <a:gd name="connsiteY6786" fmla="*/ 2277304 h 2832735"/>
                <a:gd name="connsiteX6787" fmla="*/ 3801780 w 4562162"/>
                <a:gd name="connsiteY6787" fmla="*/ 2270741 h 2832735"/>
                <a:gd name="connsiteX6788" fmla="*/ 3800732 w 4562162"/>
                <a:gd name="connsiteY6788" fmla="*/ 2267636 h 2832735"/>
                <a:gd name="connsiteX6789" fmla="*/ 3799246 w 4562162"/>
                <a:gd name="connsiteY6789" fmla="*/ 2260483 h 2832735"/>
                <a:gd name="connsiteX6790" fmla="*/ 3799094 w 4562162"/>
                <a:gd name="connsiteY6790" fmla="*/ 2253986 h 2832735"/>
                <a:gd name="connsiteX6791" fmla="*/ 3800484 w 4562162"/>
                <a:gd name="connsiteY6791" fmla="*/ 2246500 h 2832735"/>
                <a:gd name="connsiteX6792" fmla="*/ 3804447 w 4562162"/>
                <a:gd name="connsiteY6792" fmla="*/ 2237708 h 2832735"/>
                <a:gd name="connsiteX6793" fmla="*/ 3808752 w 4562162"/>
                <a:gd name="connsiteY6793" fmla="*/ 2225821 h 2832735"/>
                <a:gd name="connsiteX6794" fmla="*/ 3810390 w 4562162"/>
                <a:gd name="connsiteY6794" fmla="*/ 2223973 h 2832735"/>
                <a:gd name="connsiteX6795" fmla="*/ 3815410 w 4562162"/>
                <a:gd name="connsiteY6795" fmla="*/ 2221125 h 2832735"/>
                <a:gd name="connsiteX6796" fmla="*/ 3818801 w 4562162"/>
                <a:gd name="connsiteY6796" fmla="*/ 2218839 h 2832735"/>
                <a:gd name="connsiteX6797" fmla="*/ 3820592 w 4562162"/>
                <a:gd name="connsiteY6797" fmla="*/ 2217630 h 2832735"/>
                <a:gd name="connsiteX6798" fmla="*/ 3819534 w 4562162"/>
                <a:gd name="connsiteY6798" fmla="*/ 2210962 h 2832735"/>
                <a:gd name="connsiteX6799" fmla="*/ 3822220 w 4562162"/>
                <a:gd name="connsiteY6799" fmla="*/ 2208267 h 2832735"/>
                <a:gd name="connsiteX6800" fmla="*/ 3824421 w 4562162"/>
                <a:gd name="connsiteY6800" fmla="*/ 2206571 h 2832735"/>
                <a:gd name="connsiteX6801" fmla="*/ 3829926 w 4562162"/>
                <a:gd name="connsiteY6801" fmla="*/ 2207228 h 2832735"/>
                <a:gd name="connsiteX6802" fmla="*/ 3831708 w 4562162"/>
                <a:gd name="connsiteY6802" fmla="*/ 2205695 h 2832735"/>
                <a:gd name="connsiteX6803" fmla="*/ 3834232 w 4562162"/>
                <a:gd name="connsiteY6803" fmla="*/ 2205028 h 2832735"/>
                <a:gd name="connsiteX6804" fmla="*/ 3832546 w 4562162"/>
                <a:gd name="connsiteY6804" fmla="*/ 2208552 h 2832735"/>
                <a:gd name="connsiteX6805" fmla="*/ 3830355 w 4562162"/>
                <a:gd name="connsiteY6805" fmla="*/ 2210943 h 2832735"/>
                <a:gd name="connsiteX6806" fmla="*/ 3825545 w 4562162"/>
                <a:gd name="connsiteY6806" fmla="*/ 2214248 h 2832735"/>
                <a:gd name="connsiteX6807" fmla="*/ 3823269 w 4562162"/>
                <a:gd name="connsiteY6807" fmla="*/ 2218982 h 2832735"/>
                <a:gd name="connsiteX6808" fmla="*/ 3828945 w 4562162"/>
                <a:gd name="connsiteY6808" fmla="*/ 2226964 h 2832735"/>
                <a:gd name="connsiteX6809" fmla="*/ 3832450 w 4562162"/>
                <a:gd name="connsiteY6809" fmla="*/ 2228488 h 2832735"/>
                <a:gd name="connsiteX6810" fmla="*/ 3834479 w 4562162"/>
                <a:gd name="connsiteY6810" fmla="*/ 2227964 h 2832735"/>
                <a:gd name="connsiteX6811" fmla="*/ 3838270 w 4562162"/>
                <a:gd name="connsiteY6811" fmla="*/ 2223554 h 2832735"/>
                <a:gd name="connsiteX6812" fmla="*/ 3840194 w 4562162"/>
                <a:gd name="connsiteY6812" fmla="*/ 2221792 h 2832735"/>
                <a:gd name="connsiteX6813" fmla="*/ 3842175 w 4562162"/>
                <a:gd name="connsiteY6813" fmla="*/ 2218973 h 2832735"/>
                <a:gd name="connsiteX6814" fmla="*/ 3841070 w 4562162"/>
                <a:gd name="connsiteY6814" fmla="*/ 2208619 h 2832735"/>
                <a:gd name="connsiteX6815" fmla="*/ 3839708 w 4562162"/>
                <a:gd name="connsiteY6815" fmla="*/ 2202971 h 2832735"/>
                <a:gd name="connsiteX6816" fmla="*/ 3840061 w 4562162"/>
                <a:gd name="connsiteY6816" fmla="*/ 2196989 h 2832735"/>
                <a:gd name="connsiteX6817" fmla="*/ 3837622 w 4562162"/>
                <a:gd name="connsiteY6817" fmla="*/ 2195170 h 2832735"/>
                <a:gd name="connsiteX6818" fmla="*/ 3834441 w 4562162"/>
                <a:gd name="connsiteY6818" fmla="*/ 2194398 h 2832735"/>
                <a:gd name="connsiteX6819" fmla="*/ 3831117 w 4562162"/>
                <a:gd name="connsiteY6819" fmla="*/ 2195303 h 2832735"/>
                <a:gd name="connsiteX6820" fmla="*/ 3829193 w 4562162"/>
                <a:gd name="connsiteY6820" fmla="*/ 2193636 h 2832735"/>
                <a:gd name="connsiteX6821" fmla="*/ 3827916 w 4562162"/>
                <a:gd name="connsiteY6821" fmla="*/ 2190979 h 2832735"/>
                <a:gd name="connsiteX6822" fmla="*/ 3827612 w 4562162"/>
                <a:gd name="connsiteY6822" fmla="*/ 2187864 h 2832735"/>
                <a:gd name="connsiteX6823" fmla="*/ 3828250 w 4562162"/>
                <a:gd name="connsiteY6823" fmla="*/ 2180625 h 2832735"/>
                <a:gd name="connsiteX6824" fmla="*/ 3828059 w 4562162"/>
                <a:gd name="connsiteY6824" fmla="*/ 2176729 h 2832735"/>
                <a:gd name="connsiteX6825" fmla="*/ 3826821 w 4562162"/>
                <a:gd name="connsiteY6825" fmla="*/ 2169786 h 2832735"/>
                <a:gd name="connsiteX6826" fmla="*/ 3826840 w 4562162"/>
                <a:gd name="connsiteY6826" fmla="*/ 2167805 h 2832735"/>
                <a:gd name="connsiteX6827" fmla="*/ 3827297 w 4562162"/>
                <a:gd name="connsiteY6827" fmla="*/ 2164175 h 2832735"/>
                <a:gd name="connsiteX6828" fmla="*/ 3832041 w 4562162"/>
                <a:gd name="connsiteY6828" fmla="*/ 2158232 h 2832735"/>
                <a:gd name="connsiteX6829" fmla="*/ 3836099 w 4562162"/>
                <a:gd name="connsiteY6829" fmla="*/ 2153888 h 2832735"/>
                <a:gd name="connsiteX6830" fmla="*/ 3838223 w 4562162"/>
                <a:gd name="connsiteY6830" fmla="*/ 2150278 h 2832735"/>
                <a:gd name="connsiteX6831" fmla="*/ 3838908 w 4562162"/>
                <a:gd name="connsiteY6831" fmla="*/ 2147811 h 2832735"/>
                <a:gd name="connsiteX6832" fmla="*/ 3839232 w 4562162"/>
                <a:gd name="connsiteY6832" fmla="*/ 2142639 h 2832735"/>
                <a:gd name="connsiteX6833" fmla="*/ 3837070 w 4562162"/>
                <a:gd name="connsiteY6833" fmla="*/ 2140287 h 2832735"/>
                <a:gd name="connsiteX6834" fmla="*/ 3825659 w 4562162"/>
                <a:gd name="connsiteY6834" fmla="*/ 2134829 h 2832735"/>
                <a:gd name="connsiteX6835" fmla="*/ 3823945 w 4562162"/>
                <a:gd name="connsiteY6835" fmla="*/ 2134714 h 2832735"/>
                <a:gd name="connsiteX6836" fmla="*/ 3820411 w 4562162"/>
                <a:gd name="connsiteY6836" fmla="*/ 2136934 h 2832735"/>
                <a:gd name="connsiteX6837" fmla="*/ 3818944 w 4562162"/>
                <a:gd name="connsiteY6837" fmla="*/ 2143849 h 2832735"/>
                <a:gd name="connsiteX6838" fmla="*/ 3816925 w 4562162"/>
                <a:gd name="connsiteY6838" fmla="*/ 2146297 h 2832735"/>
                <a:gd name="connsiteX6839" fmla="*/ 3816944 w 4562162"/>
                <a:gd name="connsiteY6839" fmla="*/ 2144906 h 2832735"/>
                <a:gd name="connsiteX6840" fmla="*/ 3817458 w 4562162"/>
                <a:gd name="connsiteY6840" fmla="*/ 2143239 h 2832735"/>
                <a:gd name="connsiteX6841" fmla="*/ 3811734 w 4562162"/>
                <a:gd name="connsiteY6841" fmla="*/ 2140696 h 2832735"/>
                <a:gd name="connsiteX6842" fmla="*/ 3809076 w 4562162"/>
                <a:gd name="connsiteY6842" fmla="*/ 2138410 h 2832735"/>
                <a:gd name="connsiteX6843" fmla="*/ 3807524 w 4562162"/>
                <a:gd name="connsiteY6843" fmla="*/ 2136220 h 2832735"/>
                <a:gd name="connsiteX6844" fmla="*/ 3806514 w 4562162"/>
                <a:gd name="connsiteY6844" fmla="*/ 2133067 h 2832735"/>
                <a:gd name="connsiteX6845" fmla="*/ 3805399 w 4562162"/>
                <a:gd name="connsiteY6845" fmla="*/ 2128237 h 2832735"/>
                <a:gd name="connsiteX6846" fmla="*/ 3807780 w 4562162"/>
                <a:gd name="connsiteY6846" fmla="*/ 2118322 h 2832735"/>
                <a:gd name="connsiteX6847" fmla="*/ 3810257 w 4562162"/>
                <a:gd name="connsiteY6847" fmla="*/ 2109445 h 2832735"/>
                <a:gd name="connsiteX6848" fmla="*/ 3818582 w 4562162"/>
                <a:gd name="connsiteY6848" fmla="*/ 2096081 h 2832735"/>
                <a:gd name="connsiteX6849" fmla="*/ 3823668 w 4562162"/>
                <a:gd name="connsiteY6849" fmla="*/ 2091385 h 2832735"/>
                <a:gd name="connsiteX6850" fmla="*/ 3829116 w 4562162"/>
                <a:gd name="connsiteY6850" fmla="*/ 2084194 h 2832735"/>
                <a:gd name="connsiteX6851" fmla="*/ 3831450 w 4562162"/>
                <a:gd name="connsiteY6851" fmla="*/ 2082918 h 2832735"/>
                <a:gd name="connsiteX6852" fmla="*/ 3832394 w 4562162"/>
                <a:gd name="connsiteY6852" fmla="*/ 2081746 h 2832735"/>
                <a:gd name="connsiteX6853" fmla="*/ 3833317 w 4562162"/>
                <a:gd name="connsiteY6853" fmla="*/ 2080003 h 2832735"/>
                <a:gd name="connsiteX6854" fmla="*/ 3831593 w 4562162"/>
                <a:gd name="connsiteY6854" fmla="*/ 2075117 h 2832735"/>
                <a:gd name="connsiteX6855" fmla="*/ 3832536 w 4562162"/>
                <a:gd name="connsiteY6855" fmla="*/ 2073926 h 2832735"/>
                <a:gd name="connsiteX6856" fmla="*/ 3833479 w 4562162"/>
                <a:gd name="connsiteY6856" fmla="*/ 2073345 h 2832735"/>
                <a:gd name="connsiteX6857" fmla="*/ 3835479 w 4562162"/>
                <a:gd name="connsiteY6857" fmla="*/ 2074221 h 2832735"/>
                <a:gd name="connsiteX6858" fmla="*/ 3840499 w 4562162"/>
                <a:gd name="connsiteY6858" fmla="*/ 2065296 h 2832735"/>
                <a:gd name="connsiteX6859" fmla="*/ 3840394 w 4562162"/>
                <a:gd name="connsiteY6859" fmla="*/ 2053895 h 2832735"/>
                <a:gd name="connsiteX6860" fmla="*/ 3841785 w 4562162"/>
                <a:gd name="connsiteY6860" fmla="*/ 2044113 h 2832735"/>
                <a:gd name="connsiteX6861" fmla="*/ 3842947 w 4562162"/>
                <a:gd name="connsiteY6861" fmla="*/ 2040084 h 2832735"/>
                <a:gd name="connsiteX6862" fmla="*/ 3844157 w 4562162"/>
                <a:gd name="connsiteY6862" fmla="*/ 2037245 h 2832735"/>
                <a:gd name="connsiteX6863" fmla="*/ 3846395 w 4562162"/>
                <a:gd name="connsiteY6863" fmla="*/ 2034483 h 2832735"/>
                <a:gd name="connsiteX6864" fmla="*/ 3848548 w 4562162"/>
                <a:gd name="connsiteY6864" fmla="*/ 2033035 h 2832735"/>
                <a:gd name="connsiteX6865" fmla="*/ 3851644 w 4562162"/>
                <a:gd name="connsiteY6865" fmla="*/ 2029606 h 2832735"/>
                <a:gd name="connsiteX6866" fmla="*/ 3853072 w 4562162"/>
                <a:gd name="connsiteY6866" fmla="*/ 2026958 h 2832735"/>
                <a:gd name="connsiteX6867" fmla="*/ 3854053 w 4562162"/>
                <a:gd name="connsiteY6867" fmla="*/ 2026263 h 2832735"/>
                <a:gd name="connsiteX6868" fmla="*/ 3857597 w 4562162"/>
                <a:gd name="connsiteY6868" fmla="*/ 2026472 h 2832735"/>
                <a:gd name="connsiteX6869" fmla="*/ 3860396 w 4562162"/>
                <a:gd name="connsiteY6869" fmla="*/ 2027520 h 2832735"/>
                <a:gd name="connsiteX6870" fmla="*/ 3863540 w 4562162"/>
                <a:gd name="connsiteY6870" fmla="*/ 2029282 h 2832735"/>
                <a:gd name="connsiteX6871" fmla="*/ 3862949 w 4562162"/>
                <a:gd name="connsiteY6871" fmla="*/ 2033902 h 2832735"/>
                <a:gd name="connsiteX6872" fmla="*/ 3866655 w 4562162"/>
                <a:gd name="connsiteY6872" fmla="*/ 2029844 h 2832735"/>
                <a:gd name="connsiteX6873" fmla="*/ 3870008 w 4562162"/>
                <a:gd name="connsiteY6873" fmla="*/ 2025348 h 2832735"/>
                <a:gd name="connsiteX6874" fmla="*/ 3871693 w 4562162"/>
                <a:gd name="connsiteY6874" fmla="*/ 2024558 h 2832735"/>
                <a:gd name="connsiteX6875" fmla="*/ 3873970 w 4562162"/>
                <a:gd name="connsiteY6875" fmla="*/ 2025167 h 2832735"/>
                <a:gd name="connsiteX6876" fmla="*/ 3877827 w 4562162"/>
                <a:gd name="connsiteY6876" fmla="*/ 2028577 h 2832735"/>
                <a:gd name="connsiteX6877" fmla="*/ 3880771 w 4562162"/>
                <a:gd name="connsiteY6877" fmla="*/ 2035140 h 2832735"/>
                <a:gd name="connsiteX6878" fmla="*/ 3882771 w 4562162"/>
                <a:gd name="connsiteY6878" fmla="*/ 2036912 h 2832735"/>
                <a:gd name="connsiteX6879" fmla="*/ 3885419 w 4562162"/>
                <a:gd name="connsiteY6879" fmla="*/ 2036769 h 2832735"/>
                <a:gd name="connsiteX6880" fmla="*/ 3887172 w 4562162"/>
                <a:gd name="connsiteY6880" fmla="*/ 2035855 h 2832735"/>
                <a:gd name="connsiteX6881" fmla="*/ 3888629 w 4562162"/>
                <a:gd name="connsiteY6881" fmla="*/ 2031340 h 2832735"/>
                <a:gd name="connsiteX6882" fmla="*/ 3888914 w 4562162"/>
                <a:gd name="connsiteY6882" fmla="*/ 2023167 h 2832735"/>
                <a:gd name="connsiteX6883" fmla="*/ 3891810 w 4562162"/>
                <a:gd name="connsiteY6883" fmla="*/ 2021767 h 2832735"/>
                <a:gd name="connsiteX6884" fmla="*/ 3894287 w 4562162"/>
                <a:gd name="connsiteY6884" fmla="*/ 2021224 h 2832735"/>
                <a:gd name="connsiteX6885" fmla="*/ 3897783 w 4562162"/>
                <a:gd name="connsiteY6885" fmla="*/ 2017452 h 2832735"/>
                <a:gd name="connsiteX6886" fmla="*/ 3902250 w 4562162"/>
                <a:gd name="connsiteY6886" fmla="*/ 2015766 h 2832735"/>
                <a:gd name="connsiteX6887" fmla="*/ 3911851 w 4562162"/>
                <a:gd name="connsiteY6887" fmla="*/ 2009280 h 2832735"/>
                <a:gd name="connsiteX6888" fmla="*/ 3918213 w 4562162"/>
                <a:gd name="connsiteY6888" fmla="*/ 2002603 h 2832735"/>
                <a:gd name="connsiteX6889" fmla="*/ 3922804 w 4562162"/>
                <a:gd name="connsiteY6889" fmla="*/ 2002365 h 2832735"/>
                <a:gd name="connsiteX6890" fmla="*/ 3921633 w 4562162"/>
                <a:gd name="connsiteY6890" fmla="*/ 2006184 h 2832735"/>
                <a:gd name="connsiteX6891" fmla="*/ 3921214 w 4562162"/>
                <a:gd name="connsiteY6891" fmla="*/ 2009861 h 2832735"/>
                <a:gd name="connsiteX6892" fmla="*/ 3919538 w 4562162"/>
                <a:gd name="connsiteY6892" fmla="*/ 2018890 h 2832735"/>
                <a:gd name="connsiteX6893" fmla="*/ 3917889 w 4562162"/>
                <a:gd name="connsiteY6893" fmla="*/ 2023682 h 2832735"/>
                <a:gd name="connsiteX6894" fmla="*/ 3917023 w 4562162"/>
                <a:gd name="connsiteY6894" fmla="*/ 2029530 h 2832735"/>
                <a:gd name="connsiteX6895" fmla="*/ 3917366 w 4562162"/>
                <a:gd name="connsiteY6895" fmla="*/ 2032587 h 2832735"/>
                <a:gd name="connsiteX6896" fmla="*/ 3918366 w 4562162"/>
                <a:gd name="connsiteY6896" fmla="*/ 2036445 h 2832735"/>
                <a:gd name="connsiteX6897" fmla="*/ 3920681 w 4562162"/>
                <a:gd name="connsiteY6897" fmla="*/ 2036083 h 2832735"/>
                <a:gd name="connsiteX6898" fmla="*/ 3922252 w 4562162"/>
                <a:gd name="connsiteY6898" fmla="*/ 2035226 h 2832735"/>
                <a:gd name="connsiteX6899" fmla="*/ 3925481 w 4562162"/>
                <a:gd name="connsiteY6899" fmla="*/ 2031254 h 2832735"/>
                <a:gd name="connsiteX6900" fmla="*/ 3939159 w 4562162"/>
                <a:gd name="connsiteY6900" fmla="*/ 2011966 h 2832735"/>
                <a:gd name="connsiteX6901" fmla="*/ 3946179 w 4562162"/>
                <a:gd name="connsiteY6901" fmla="*/ 2006603 h 2832735"/>
                <a:gd name="connsiteX6902" fmla="*/ 3956847 w 4562162"/>
                <a:gd name="connsiteY6902" fmla="*/ 2003212 h 2832735"/>
                <a:gd name="connsiteX6903" fmla="*/ 3960057 w 4562162"/>
                <a:gd name="connsiteY6903" fmla="*/ 2001031 h 2832735"/>
                <a:gd name="connsiteX6904" fmla="*/ 3970525 w 4562162"/>
                <a:gd name="connsiteY6904" fmla="*/ 1997526 h 2832735"/>
                <a:gd name="connsiteX6905" fmla="*/ 3979221 w 4562162"/>
                <a:gd name="connsiteY6905" fmla="*/ 1996535 h 2832735"/>
                <a:gd name="connsiteX6906" fmla="*/ 3984764 w 4562162"/>
                <a:gd name="connsiteY6906" fmla="*/ 1998126 h 2832735"/>
                <a:gd name="connsiteX6907" fmla="*/ 3987917 w 4562162"/>
                <a:gd name="connsiteY6907" fmla="*/ 1998078 h 2832735"/>
                <a:gd name="connsiteX6908" fmla="*/ 3999633 w 4562162"/>
                <a:gd name="connsiteY6908" fmla="*/ 1996335 h 2832735"/>
                <a:gd name="connsiteX6909" fmla="*/ 4000948 w 4562162"/>
                <a:gd name="connsiteY6909" fmla="*/ 1998469 h 2832735"/>
                <a:gd name="connsiteX6910" fmla="*/ 4010111 w 4562162"/>
                <a:gd name="connsiteY6910" fmla="*/ 2004898 h 2832735"/>
                <a:gd name="connsiteX6911" fmla="*/ 4015359 w 4562162"/>
                <a:gd name="connsiteY6911" fmla="*/ 2014214 h 2832735"/>
                <a:gd name="connsiteX6912" fmla="*/ 4016416 w 4562162"/>
                <a:gd name="connsiteY6912" fmla="*/ 2015023 h 2832735"/>
                <a:gd name="connsiteX6913" fmla="*/ 4017293 w 4562162"/>
                <a:gd name="connsiteY6913" fmla="*/ 2016757 h 2832735"/>
                <a:gd name="connsiteX6914" fmla="*/ 4017569 w 4562162"/>
                <a:gd name="connsiteY6914" fmla="*/ 2020519 h 2832735"/>
                <a:gd name="connsiteX6915" fmla="*/ 4018360 w 4562162"/>
                <a:gd name="connsiteY6915" fmla="*/ 2022853 h 2832735"/>
                <a:gd name="connsiteX6916" fmla="*/ 4019845 w 4562162"/>
                <a:gd name="connsiteY6916" fmla="*/ 2024844 h 2832735"/>
                <a:gd name="connsiteX6917" fmla="*/ 4024417 w 4562162"/>
                <a:gd name="connsiteY6917" fmla="*/ 2029168 h 2832735"/>
                <a:gd name="connsiteX6918" fmla="*/ 4029684 w 4562162"/>
                <a:gd name="connsiteY6918" fmla="*/ 2030263 h 2832735"/>
                <a:gd name="connsiteX6919" fmla="*/ 4030904 w 4562162"/>
                <a:gd name="connsiteY6919" fmla="*/ 2027901 h 2832735"/>
                <a:gd name="connsiteX6920" fmla="*/ 4031618 w 4562162"/>
                <a:gd name="connsiteY6920" fmla="*/ 2025872 h 2832735"/>
                <a:gd name="connsiteX6921" fmla="*/ 4033999 w 4562162"/>
                <a:gd name="connsiteY6921" fmla="*/ 2014518 h 2832735"/>
                <a:gd name="connsiteX6922" fmla="*/ 4036037 w 4562162"/>
                <a:gd name="connsiteY6922" fmla="*/ 2010032 h 2832735"/>
                <a:gd name="connsiteX6923" fmla="*/ 4036067 w 4562162"/>
                <a:gd name="connsiteY6923" fmla="*/ 2007289 h 2832735"/>
                <a:gd name="connsiteX6924" fmla="*/ 4036571 w 4562162"/>
                <a:gd name="connsiteY6924" fmla="*/ 2005060 h 2832735"/>
                <a:gd name="connsiteX6925" fmla="*/ 4041677 w 4562162"/>
                <a:gd name="connsiteY6925" fmla="*/ 2001726 h 2832735"/>
                <a:gd name="connsiteX6926" fmla="*/ 4045686 w 4562162"/>
                <a:gd name="connsiteY6926" fmla="*/ 2000298 h 2832735"/>
                <a:gd name="connsiteX6927" fmla="*/ 4060136 w 4562162"/>
                <a:gd name="connsiteY6927" fmla="*/ 1989258 h 2832735"/>
                <a:gd name="connsiteX6928" fmla="*/ 4066546 w 4562162"/>
                <a:gd name="connsiteY6928" fmla="*/ 1982848 h 2832735"/>
                <a:gd name="connsiteX6929" fmla="*/ 4069242 w 4562162"/>
                <a:gd name="connsiteY6929" fmla="*/ 1983162 h 2832735"/>
                <a:gd name="connsiteX6930" fmla="*/ 4071575 w 4562162"/>
                <a:gd name="connsiteY6930" fmla="*/ 1981695 h 2832735"/>
                <a:gd name="connsiteX6931" fmla="*/ 4073719 w 4562162"/>
                <a:gd name="connsiteY6931" fmla="*/ 1979695 h 2832735"/>
                <a:gd name="connsiteX6932" fmla="*/ 4075576 w 4562162"/>
                <a:gd name="connsiteY6932" fmla="*/ 1978876 h 2832735"/>
                <a:gd name="connsiteX6933" fmla="*/ 4079471 w 4562162"/>
                <a:gd name="connsiteY6933" fmla="*/ 1974352 h 2832735"/>
                <a:gd name="connsiteX6934" fmla="*/ 4084272 w 4562162"/>
                <a:gd name="connsiteY6934" fmla="*/ 1970827 h 2832735"/>
                <a:gd name="connsiteX6935" fmla="*/ 4083463 w 4562162"/>
                <a:gd name="connsiteY6935" fmla="*/ 1967798 h 2832735"/>
                <a:gd name="connsiteX6936" fmla="*/ 4084368 w 4562162"/>
                <a:gd name="connsiteY6936" fmla="*/ 1964989 h 2832735"/>
                <a:gd name="connsiteX6937" fmla="*/ 4087063 w 4562162"/>
                <a:gd name="connsiteY6937" fmla="*/ 1963969 h 2832735"/>
                <a:gd name="connsiteX6938" fmla="*/ 4089406 w 4562162"/>
                <a:gd name="connsiteY6938" fmla="*/ 1963722 h 2832735"/>
                <a:gd name="connsiteX6939" fmla="*/ 4092397 w 4562162"/>
                <a:gd name="connsiteY6939" fmla="*/ 1960455 h 2832735"/>
                <a:gd name="connsiteX6940" fmla="*/ 4092207 w 4562162"/>
                <a:gd name="connsiteY6940" fmla="*/ 1957911 h 2832735"/>
                <a:gd name="connsiteX6941" fmla="*/ 4093293 w 4562162"/>
                <a:gd name="connsiteY6941" fmla="*/ 1956845 h 2832735"/>
                <a:gd name="connsiteX6942" fmla="*/ 4094855 w 4562162"/>
                <a:gd name="connsiteY6942" fmla="*/ 1957045 h 2832735"/>
                <a:gd name="connsiteX6943" fmla="*/ 4096959 w 4562162"/>
                <a:gd name="connsiteY6943" fmla="*/ 1958026 h 2832735"/>
                <a:gd name="connsiteX6944" fmla="*/ 4098036 w 4562162"/>
                <a:gd name="connsiteY6944" fmla="*/ 1956997 h 2832735"/>
                <a:gd name="connsiteX6945" fmla="*/ 4096159 w 4562162"/>
                <a:gd name="connsiteY6945" fmla="*/ 1953435 h 2832735"/>
                <a:gd name="connsiteX6946" fmla="*/ 4095331 w 4562162"/>
                <a:gd name="connsiteY6946" fmla="*/ 1950053 h 2832735"/>
                <a:gd name="connsiteX6947" fmla="*/ 4096665 w 4562162"/>
                <a:gd name="connsiteY6947" fmla="*/ 1948215 h 2832735"/>
                <a:gd name="connsiteX6948" fmla="*/ 4101960 w 4562162"/>
                <a:gd name="connsiteY6948" fmla="*/ 1951730 h 2832735"/>
                <a:gd name="connsiteX6949" fmla="*/ 4104027 w 4562162"/>
                <a:gd name="connsiteY6949" fmla="*/ 1951701 h 2832735"/>
                <a:gd name="connsiteX6950" fmla="*/ 4110952 w 4562162"/>
                <a:gd name="connsiteY6950" fmla="*/ 1943310 h 2832735"/>
                <a:gd name="connsiteX6951" fmla="*/ 4117171 w 4562162"/>
                <a:gd name="connsiteY6951" fmla="*/ 1934356 h 2832735"/>
                <a:gd name="connsiteX6952" fmla="*/ 4122496 w 4562162"/>
                <a:gd name="connsiteY6952" fmla="*/ 1936423 h 2832735"/>
                <a:gd name="connsiteX6953" fmla="*/ 4130954 w 4562162"/>
                <a:gd name="connsiteY6953" fmla="*/ 1929898 h 2832735"/>
                <a:gd name="connsiteX6954" fmla="*/ 4134859 w 4562162"/>
                <a:gd name="connsiteY6954" fmla="*/ 1928632 h 2832735"/>
                <a:gd name="connsiteX6955" fmla="*/ 4140994 w 4562162"/>
                <a:gd name="connsiteY6955" fmla="*/ 1928289 h 2832735"/>
                <a:gd name="connsiteX6956" fmla="*/ 4143575 w 4562162"/>
                <a:gd name="connsiteY6956" fmla="*/ 1925793 h 2832735"/>
                <a:gd name="connsiteX6957" fmla="*/ 4146366 w 4562162"/>
                <a:gd name="connsiteY6957" fmla="*/ 1921240 h 2832735"/>
                <a:gd name="connsiteX6958" fmla="*/ 4148566 w 4562162"/>
                <a:gd name="connsiteY6958" fmla="*/ 1921755 h 2832735"/>
                <a:gd name="connsiteX6959" fmla="*/ 4159120 w 4562162"/>
                <a:gd name="connsiteY6959" fmla="*/ 1916325 h 2832735"/>
                <a:gd name="connsiteX6960" fmla="*/ 4161139 w 4562162"/>
                <a:gd name="connsiteY6960" fmla="*/ 1912449 h 2832735"/>
                <a:gd name="connsiteX6961" fmla="*/ 4163749 w 4562162"/>
                <a:gd name="connsiteY6961" fmla="*/ 1911363 h 2832735"/>
                <a:gd name="connsiteX6962" fmla="*/ 4165787 w 4562162"/>
                <a:gd name="connsiteY6962" fmla="*/ 1910982 h 2832735"/>
                <a:gd name="connsiteX6963" fmla="*/ 4170378 w 4562162"/>
                <a:gd name="connsiteY6963" fmla="*/ 1907762 h 2832735"/>
                <a:gd name="connsiteX6964" fmla="*/ 4189476 w 4562162"/>
                <a:gd name="connsiteY6964" fmla="*/ 1898485 h 2832735"/>
                <a:gd name="connsiteX6965" fmla="*/ 4192372 w 4562162"/>
                <a:gd name="connsiteY6965" fmla="*/ 1894751 h 2832735"/>
                <a:gd name="connsiteX6966" fmla="*/ 4199487 w 4562162"/>
                <a:gd name="connsiteY6966" fmla="*/ 1889274 h 2832735"/>
                <a:gd name="connsiteX6967" fmla="*/ 4204964 w 4562162"/>
                <a:gd name="connsiteY6967" fmla="*/ 1887522 h 2832735"/>
                <a:gd name="connsiteX6968" fmla="*/ 4211698 w 4562162"/>
                <a:gd name="connsiteY6968" fmla="*/ 1886074 h 2832735"/>
                <a:gd name="connsiteX6969" fmla="*/ 4212508 w 4562162"/>
                <a:gd name="connsiteY6969" fmla="*/ 1884302 h 2832735"/>
                <a:gd name="connsiteX6970" fmla="*/ 4207650 w 4562162"/>
                <a:gd name="connsiteY6970" fmla="*/ 1882273 h 2832735"/>
                <a:gd name="connsiteX6971" fmla="*/ 4206488 w 4562162"/>
                <a:gd name="connsiteY6971" fmla="*/ 1880406 h 2832735"/>
                <a:gd name="connsiteX6972" fmla="*/ 4206459 w 4562162"/>
                <a:gd name="connsiteY6972" fmla="*/ 1878397 h 2832735"/>
                <a:gd name="connsiteX6973" fmla="*/ 4207164 w 4562162"/>
                <a:gd name="connsiteY6973" fmla="*/ 1876711 h 2832735"/>
                <a:gd name="connsiteX6974" fmla="*/ 4208059 w 4562162"/>
                <a:gd name="connsiteY6974" fmla="*/ 1873501 h 2832735"/>
                <a:gd name="connsiteX6975" fmla="*/ 4209869 w 4562162"/>
                <a:gd name="connsiteY6975" fmla="*/ 1872787 h 2832735"/>
                <a:gd name="connsiteX6976" fmla="*/ 4212050 w 4562162"/>
                <a:gd name="connsiteY6976" fmla="*/ 1875072 h 2832735"/>
                <a:gd name="connsiteX6977" fmla="*/ 4214346 w 4562162"/>
                <a:gd name="connsiteY6977" fmla="*/ 1875063 h 2832735"/>
                <a:gd name="connsiteX6978" fmla="*/ 4215403 w 4562162"/>
                <a:gd name="connsiteY6978" fmla="*/ 1873091 h 2832735"/>
                <a:gd name="connsiteX6979" fmla="*/ 4216489 w 4562162"/>
                <a:gd name="connsiteY6979" fmla="*/ 1873263 h 2832735"/>
                <a:gd name="connsiteX6980" fmla="*/ 4217042 w 4562162"/>
                <a:gd name="connsiteY6980" fmla="*/ 1875844 h 2832735"/>
                <a:gd name="connsiteX6981" fmla="*/ 4215870 w 4562162"/>
                <a:gd name="connsiteY6981" fmla="*/ 1878854 h 2832735"/>
                <a:gd name="connsiteX6982" fmla="*/ 4215337 w 4562162"/>
                <a:gd name="connsiteY6982" fmla="*/ 1881226 h 2832735"/>
                <a:gd name="connsiteX6983" fmla="*/ 4215241 w 4562162"/>
                <a:gd name="connsiteY6983" fmla="*/ 1883864 h 2832735"/>
                <a:gd name="connsiteX6984" fmla="*/ 4216813 w 4562162"/>
                <a:gd name="connsiteY6984" fmla="*/ 1884540 h 2832735"/>
                <a:gd name="connsiteX6985" fmla="*/ 4225147 w 4562162"/>
                <a:gd name="connsiteY6985" fmla="*/ 1884807 h 2832735"/>
                <a:gd name="connsiteX6986" fmla="*/ 4234672 w 4562162"/>
                <a:gd name="connsiteY6986" fmla="*/ 1886884 h 2832735"/>
                <a:gd name="connsiteX6987" fmla="*/ 4259913 w 4562162"/>
                <a:gd name="connsiteY6987" fmla="*/ 1897952 h 2832735"/>
                <a:gd name="connsiteX6988" fmla="*/ 4262076 w 4562162"/>
                <a:gd name="connsiteY6988" fmla="*/ 1899761 h 2832735"/>
                <a:gd name="connsiteX6989" fmla="*/ 4264114 w 4562162"/>
                <a:gd name="connsiteY6989" fmla="*/ 1899952 h 2832735"/>
                <a:gd name="connsiteX6990" fmla="*/ 4264467 w 4562162"/>
                <a:gd name="connsiteY6990" fmla="*/ 1895580 h 2832735"/>
                <a:gd name="connsiteX6991" fmla="*/ 4265619 w 4562162"/>
                <a:gd name="connsiteY6991" fmla="*/ 1891389 h 2832735"/>
                <a:gd name="connsiteX6992" fmla="*/ 4268600 w 4562162"/>
                <a:gd name="connsiteY6992" fmla="*/ 1889008 h 2832735"/>
                <a:gd name="connsiteX6993" fmla="*/ 4273639 w 4562162"/>
                <a:gd name="connsiteY6993" fmla="*/ 1883054 h 2832735"/>
                <a:gd name="connsiteX6994" fmla="*/ 4276135 w 4562162"/>
                <a:gd name="connsiteY6994" fmla="*/ 1878730 h 2832735"/>
                <a:gd name="connsiteX6995" fmla="*/ 4276135 w 4562162"/>
                <a:gd name="connsiteY6995" fmla="*/ 1873720 h 2832735"/>
                <a:gd name="connsiteX6996" fmla="*/ 4274544 w 4562162"/>
                <a:gd name="connsiteY6996" fmla="*/ 1868500 h 2832735"/>
                <a:gd name="connsiteX6997" fmla="*/ 4271067 w 4562162"/>
                <a:gd name="connsiteY6997" fmla="*/ 1867281 h 2832735"/>
                <a:gd name="connsiteX6998" fmla="*/ 4268962 w 4562162"/>
                <a:gd name="connsiteY6998" fmla="*/ 1863985 h 2832735"/>
                <a:gd name="connsiteX6999" fmla="*/ 4267819 w 4562162"/>
                <a:gd name="connsiteY6999" fmla="*/ 1859966 h 2832735"/>
                <a:gd name="connsiteX7000" fmla="*/ 4269677 w 4562162"/>
                <a:gd name="connsiteY7000" fmla="*/ 1857042 h 2832735"/>
                <a:gd name="connsiteX7001" fmla="*/ 4271705 w 4562162"/>
                <a:gd name="connsiteY7001" fmla="*/ 1855870 h 2832735"/>
                <a:gd name="connsiteX7002" fmla="*/ 4271267 w 4562162"/>
                <a:gd name="connsiteY7002" fmla="*/ 1851774 h 2832735"/>
                <a:gd name="connsiteX7003" fmla="*/ 4269762 w 4562162"/>
                <a:gd name="connsiteY7003" fmla="*/ 1849231 h 2832735"/>
                <a:gd name="connsiteX7004" fmla="*/ 4261628 w 4562162"/>
                <a:gd name="connsiteY7004" fmla="*/ 1843764 h 2832735"/>
                <a:gd name="connsiteX7005" fmla="*/ 4258780 w 4562162"/>
                <a:gd name="connsiteY7005" fmla="*/ 1840040 h 2832735"/>
                <a:gd name="connsiteX7006" fmla="*/ 4258694 w 4562162"/>
                <a:gd name="connsiteY7006" fmla="*/ 1836753 h 2832735"/>
                <a:gd name="connsiteX7007" fmla="*/ 4255332 w 4562162"/>
                <a:gd name="connsiteY7007" fmla="*/ 1828381 h 2832735"/>
                <a:gd name="connsiteX7008" fmla="*/ 4254865 w 4562162"/>
                <a:gd name="connsiteY7008" fmla="*/ 1830181 h 2832735"/>
                <a:gd name="connsiteX7009" fmla="*/ 4255160 w 4562162"/>
                <a:gd name="connsiteY7009" fmla="*/ 1834229 h 2832735"/>
                <a:gd name="connsiteX7010" fmla="*/ 4254027 w 4562162"/>
                <a:gd name="connsiteY7010" fmla="*/ 1837068 h 2832735"/>
                <a:gd name="connsiteX7011" fmla="*/ 4252274 w 4562162"/>
                <a:gd name="connsiteY7011" fmla="*/ 1836620 h 2832735"/>
                <a:gd name="connsiteX7012" fmla="*/ 4252008 w 4562162"/>
                <a:gd name="connsiteY7012" fmla="*/ 1834372 h 2832735"/>
                <a:gd name="connsiteX7013" fmla="*/ 4253017 w 4562162"/>
                <a:gd name="connsiteY7013" fmla="*/ 1829495 h 2832735"/>
                <a:gd name="connsiteX7014" fmla="*/ 4251608 w 4562162"/>
                <a:gd name="connsiteY7014" fmla="*/ 1827390 h 2832735"/>
                <a:gd name="connsiteX7015" fmla="*/ 4246597 w 4562162"/>
                <a:gd name="connsiteY7015" fmla="*/ 1826343 h 2832735"/>
                <a:gd name="connsiteX7016" fmla="*/ 4245911 w 4562162"/>
                <a:gd name="connsiteY7016" fmla="*/ 1824447 h 2832735"/>
                <a:gd name="connsiteX7017" fmla="*/ 4250875 w 4562162"/>
                <a:gd name="connsiteY7017" fmla="*/ 1821733 h 2832735"/>
                <a:gd name="connsiteX7018" fmla="*/ 4252341 w 4562162"/>
                <a:gd name="connsiteY7018" fmla="*/ 1821733 h 2832735"/>
                <a:gd name="connsiteX7019" fmla="*/ 4253684 w 4562162"/>
                <a:gd name="connsiteY7019" fmla="*/ 1820751 h 2832735"/>
                <a:gd name="connsiteX7020" fmla="*/ 4252646 w 4562162"/>
                <a:gd name="connsiteY7020" fmla="*/ 1810169 h 2832735"/>
                <a:gd name="connsiteX7021" fmla="*/ 4251522 w 4562162"/>
                <a:gd name="connsiteY7021" fmla="*/ 1802711 h 2832735"/>
                <a:gd name="connsiteX7022" fmla="*/ 4248474 w 4562162"/>
                <a:gd name="connsiteY7022" fmla="*/ 1802082 h 2832735"/>
                <a:gd name="connsiteX7023" fmla="*/ 4246217 w 4562162"/>
                <a:gd name="connsiteY7023" fmla="*/ 1799901 h 2832735"/>
                <a:gd name="connsiteX7024" fmla="*/ 4246836 w 4562162"/>
                <a:gd name="connsiteY7024" fmla="*/ 1795158 h 2832735"/>
                <a:gd name="connsiteX7025" fmla="*/ 4246902 w 4562162"/>
                <a:gd name="connsiteY7025" fmla="*/ 1792786 h 2832735"/>
                <a:gd name="connsiteX7026" fmla="*/ 4244340 w 4562162"/>
                <a:gd name="connsiteY7026" fmla="*/ 1784633 h 2832735"/>
                <a:gd name="connsiteX7027" fmla="*/ 4242511 w 4562162"/>
                <a:gd name="connsiteY7027" fmla="*/ 1781337 h 2832735"/>
                <a:gd name="connsiteX7028" fmla="*/ 4240283 w 4562162"/>
                <a:gd name="connsiteY7028" fmla="*/ 1778260 h 2832735"/>
                <a:gd name="connsiteX7029" fmla="*/ 4238530 w 4562162"/>
                <a:gd name="connsiteY7029" fmla="*/ 1781670 h 2832735"/>
                <a:gd name="connsiteX7030" fmla="*/ 4237635 w 4562162"/>
                <a:gd name="connsiteY7030" fmla="*/ 1786214 h 2832735"/>
                <a:gd name="connsiteX7031" fmla="*/ 4235339 w 4562162"/>
                <a:gd name="connsiteY7031" fmla="*/ 1787176 h 2832735"/>
                <a:gd name="connsiteX7032" fmla="*/ 4232891 w 4562162"/>
                <a:gd name="connsiteY7032" fmla="*/ 1787014 h 2832735"/>
                <a:gd name="connsiteX7033" fmla="*/ 4225785 w 4562162"/>
                <a:gd name="connsiteY7033" fmla="*/ 1781937 h 2832735"/>
                <a:gd name="connsiteX7034" fmla="*/ 4218985 w 4562162"/>
                <a:gd name="connsiteY7034" fmla="*/ 1773307 h 2832735"/>
                <a:gd name="connsiteX7035" fmla="*/ 4218365 w 4562162"/>
                <a:gd name="connsiteY7035" fmla="*/ 1765354 h 2832735"/>
                <a:gd name="connsiteX7036" fmla="*/ 4219899 w 4562162"/>
                <a:gd name="connsiteY7036" fmla="*/ 1755124 h 2832735"/>
                <a:gd name="connsiteX7037" fmla="*/ 4218842 w 4562162"/>
                <a:gd name="connsiteY7037" fmla="*/ 1753467 h 2832735"/>
                <a:gd name="connsiteX7038" fmla="*/ 4217775 w 4562162"/>
                <a:gd name="connsiteY7038" fmla="*/ 1752800 h 2832735"/>
                <a:gd name="connsiteX7039" fmla="*/ 4208755 w 4562162"/>
                <a:gd name="connsiteY7039" fmla="*/ 1756229 h 2832735"/>
                <a:gd name="connsiteX7040" fmla="*/ 4203220 w 4562162"/>
                <a:gd name="connsiteY7040" fmla="*/ 1761563 h 2832735"/>
                <a:gd name="connsiteX7041" fmla="*/ 4200230 w 4562162"/>
                <a:gd name="connsiteY7041" fmla="*/ 1762125 h 2832735"/>
                <a:gd name="connsiteX7042" fmla="*/ 4194267 w 4562162"/>
                <a:gd name="connsiteY7042" fmla="*/ 1758534 h 2832735"/>
                <a:gd name="connsiteX7043" fmla="*/ 4184466 w 4562162"/>
                <a:gd name="connsiteY7043" fmla="*/ 1764544 h 2832735"/>
                <a:gd name="connsiteX7044" fmla="*/ 4186561 w 4562162"/>
                <a:gd name="connsiteY7044" fmla="*/ 1761049 h 2832735"/>
                <a:gd name="connsiteX7045" fmla="*/ 4188276 w 4562162"/>
                <a:gd name="connsiteY7045" fmla="*/ 1759687 h 2832735"/>
                <a:gd name="connsiteX7046" fmla="*/ 4190086 w 4562162"/>
                <a:gd name="connsiteY7046" fmla="*/ 1757105 h 2832735"/>
                <a:gd name="connsiteX7047" fmla="*/ 4188733 w 4562162"/>
                <a:gd name="connsiteY7047" fmla="*/ 1752181 h 2832735"/>
                <a:gd name="connsiteX7048" fmla="*/ 4187295 w 4562162"/>
                <a:gd name="connsiteY7048" fmla="*/ 1748466 h 2832735"/>
                <a:gd name="connsiteX7049" fmla="*/ 4185219 w 4562162"/>
                <a:gd name="connsiteY7049" fmla="*/ 1745847 h 2832735"/>
                <a:gd name="connsiteX7050" fmla="*/ 4182208 w 4562162"/>
                <a:gd name="connsiteY7050" fmla="*/ 1744590 h 2832735"/>
                <a:gd name="connsiteX7051" fmla="*/ 4179246 w 4562162"/>
                <a:gd name="connsiteY7051" fmla="*/ 1747076 h 2832735"/>
                <a:gd name="connsiteX7052" fmla="*/ 4176913 w 4562162"/>
                <a:gd name="connsiteY7052" fmla="*/ 1749581 h 2832735"/>
                <a:gd name="connsiteX7053" fmla="*/ 4172083 w 4562162"/>
                <a:gd name="connsiteY7053" fmla="*/ 1752267 h 2832735"/>
                <a:gd name="connsiteX7054" fmla="*/ 4162797 w 4562162"/>
                <a:gd name="connsiteY7054" fmla="*/ 1754505 h 2832735"/>
                <a:gd name="connsiteX7055" fmla="*/ 4156557 w 4562162"/>
                <a:gd name="connsiteY7055" fmla="*/ 1754505 h 2832735"/>
                <a:gd name="connsiteX7056" fmla="*/ 4145909 w 4562162"/>
                <a:gd name="connsiteY7056" fmla="*/ 1758582 h 2832735"/>
                <a:gd name="connsiteX7057" fmla="*/ 4141898 w 4562162"/>
                <a:gd name="connsiteY7057" fmla="*/ 1758420 h 2832735"/>
                <a:gd name="connsiteX7058" fmla="*/ 4156577 w 4562162"/>
                <a:gd name="connsiteY7058" fmla="*/ 1752610 h 2832735"/>
                <a:gd name="connsiteX7059" fmla="*/ 4164559 w 4562162"/>
                <a:gd name="connsiteY7059" fmla="*/ 1752181 h 2832735"/>
                <a:gd name="connsiteX7060" fmla="*/ 4174845 w 4562162"/>
                <a:gd name="connsiteY7060" fmla="*/ 1748400 h 2832735"/>
                <a:gd name="connsiteX7061" fmla="*/ 4182323 w 4562162"/>
                <a:gd name="connsiteY7061" fmla="*/ 1741046 h 2832735"/>
                <a:gd name="connsiteX7062" fmla="*/ 4192172 w 4562162"/>
                <a:gd name="connsiteY7062" fmla="*/ 1747704 h 2832735"/>
                <a:gd name="connsiteX7063" fmla="*/ 4195563 w 4562162"/>
                <a:gd name="connsiteY7063" fmla="*/ 1748657 h 2832735"/>
                <a:gd name="connsiteX7064" fmla="*/ 4202906 w 4562162"/>
                <a:gd name="connsiteY7064" fmla="*/ 1748076 h 2832735"/>
                <a:gd name="connsiteX7065" fmla="*/ 4209260 w 4562162"/>
                <a:gd name="connsiteY7065" fmla="*/ 1752000 h 2832735"/>
                <a:gd name="connsiteX7066" fmla="*/ 4211383 w 4562162"/>
                <a:gd name="connsiteY7066" fmla="*/ 1750867 h 2832735"/>
                <a:gd name="connsiteX7067" fmla="*/ 4213384 w 4562162"/>
                <a:gd name="connsiteY7067" fmla="*/ 1747295 h 2832735"/>
                <a:gd name="connsiteX7068" fmla="*/ 4210726 w 4562162"/>
                <a:gd name="connsiteY7068" fmla="*/ 1741922 h 2832735"/>
                <a:gd name="connsiteX7069" fmla="*/ 4208431 w 4562162"/>
                <a:gd name="connsiteY7069" fmla="*/ 1738598 h 2832735"/>
                <a:gd name="connsiteX7070" fmla="*/ 4205831 w 4562162"/>
                <a:gd name="connsiteY7070" fmla="*/ 1737560 h 2832735"/>
                <a:gd name="connsiteX7071" fmla="*/ 4197963 w 4562162"/>
                <a:gd name="connsiteY7071" fmla="*/ 1738122 h 2832735"/>
                <a:gd name="connsiteX7072" fmla="*/ 4192791 w 4562162"/>
                <a:gd name="connsiteY7072" fmla="*/ 1736979 h 2832735"/>
                <a:gd name="connsiteX7073" fmla="*/ 4189819 w 4562162"/>
                <a:gd name="connsiteY7073" fmla="*/ 1735588 h 2832735"/>
                <a:gd name="connsiteX7074" fmla="*/ 4191743 w 4562162"/>
                <a:gd name="connsiteY7074" fmla="*/ 1734074 h 2832735"/>
                <a:gd name="connsiteX7075" fmla="*/ 4197401 w 4562162"/>
                <a:gd name="connsiteY7075" fmla="*/ 1736208 h 2832735"/>
                <a:gd name="connsiteX7076" fmla="*/ 4204249 w 4562162"/>
                <a:gd name="connsiteY7076" fmla="*/ 1733407 h 2832735"/>
                <a:gd name="connsiteX7077" fmla="*/ 4212232 w 4562162"/>
                <a:gd name="connsiteY7077" fmla="*/ 1737693 h 2832735"/>
                <a:gd name="connsiteX7078" fmla="*/ 4214165 w 4562162"/>
                <a:gd name="connsiteY7078" fmla="*/ 1741513 h 2832735"/>
                <a:gd name="connsiteX7079" fmla="*/ 4216441 w 4562162"/>
                <a:gd name="connsiteY7079" fmla="*/ 1742913 h 2832735"/>
                <a:gd name="connsiteX7080" fmla="*/ 4222985 w 4562162"/>
                <a:gd name="connsiteY7080" fmla="*/ 1752552 h 2832735"/>
                <a:gd name="connsiteX7081" fmla="*/ 4227452 w 4562162"/>
                <a:gd name="connsiteY7081" fmla="*/ 1756362 h 2832735"/>
                <a:gd name="connsiteX7082" fmla="*/ 4241797 w 4562162"/>
                <a:gd name="connsiteY7082" fmla="*/ 1759153 h 2832735"/>
                <a:gd name="connsiteX7083" fmla="*/ 4248064 w 4562162"/>
                <a:gd name="connsiteY7083" fmla="*/ 1763468 h 2832735"/>
                <a:gd name="connsiteX7084" fmla="*/ 4252846 w 4562162"/>
                <a:gd name="connsiteY7084" fmla="*/ 1761715 h 2832735"/>
                <a:gd name="connsiteX7085" fmla="*/ 4264914 w 4562162"/>
                <a:gd name="connsiteY7085" fmla="*/ 1752314 h 2832735"/>
                <a:gd name="connsiteX7086" fmla="*/ 4272887 w 4562162"/>
                <a:gd name="connsiteY7086" fmla="*/ 1749781 h 2832735"/>
                <a:gd name="connsiteX7087" fmla="*/ 4278316 w 4562162"/>
                <a:gd name="connsiteY7087" fmla="*/ 1743561 h 2832735"/>
                <a:gd name="connsiteX7088" fmla="*/ 4283021 w 4562162"/>
                <a:gd name="connsiteY7088" fmla="*/ 1736417 h 2832735"/>
                <a:gd name="connsiteX7089" fmla="*/ 4287631 w 4562162"/>
                <a:gd name="connsiteY7089" fmla="*/ 1734322 h 2832735"/>
                <a:gd name="connsiteX7090" fmla="*/ 4295528 w 4562162"/>
                <a:gd name="connsiteY7090" fmla="*/ 1726711 h 2832735"/>
                <a:gd name="connsiteX7091" fmla="*/ 4297385 w 4562162"/>
                <a:gd name="connsiteY7091" fmla="*/ 1723082 h 2832735"/>
                <a:gd name="connsiteX7092" fmla="*/ 4300471 w 4562162"/>
                <a:gd name="connsiteY7092" fmla="*/ 1713995 h 2832735"/>
                <a:gd name="connsiteX7093" fmla="*/ 4302281 w 4562162"/>
                <a:gd name="connsiteY7093" fmla="*/ 1710214 h 2832735"/>
                <a:gd name="connsiteX7094" fmla="*/ 4304938 w 4562162"/>
                <a:gd name="connsiteY7094" fmla="*/ 1705623 h 2832735"/>
                <a:gd name="connsiteX7095" fmla="*/ 4305138 w 4562162"/>
                <a:gd name="connsiteY7095" fmla="*/ 1701851 h 2832735"/>
                <a:gd name="connsiteX7096" fmla="*/ 4304557 w 4562162"/>
                <a:gd name="connsiteY7096" fmla="*/ 1697755 h 2832735"/>
                <a:gd name="connsiteX7097" fmla="*/ 4302338 w 4562162"/>
                <a:gd name="connsiteY7097" fmla="*/ 1694564 h 2832735"/>
                <a:gd name="connsiteX7098" fmla="*/ 4297223 w 4562162"/>
                <a:gd name="connsiteY7098" fmla="*/ 1690030 h 2832735"/>
                <a:gd name="connsiteX7099" fmla="*/ 4294880 w 4562162"/>
                <a:gd name="connsiteY7099" fmla="*/ 1687020 h 2832735"/>
                <a:gd name="connsiteX7100" fmla="*/ 4293232 w 4562162"/>
                <a:gd name="connsiteY7100" fmla="*/ 1680677 h 2832735"/>
                <a:gd name="connsiteX7101" fmla="*/ 4293403 w 4562162"/>
                <a:gd name="connsiteY7101" fmla="*/ 1673000 h 2832735"/>
                <a:gd name="connsiteX7102" fmla="*/ 4294546 w 4562162"/>
                <a:gd name="connsiteY7102" fmla="*/ 1667227 h 2832735"/>
                <a:gd name="connsiteX7103" fmla="*/ 4296080 w 4562162"/>
                <a:gd name="connsiteY7103" fmla="*/ 1662055 h 2832735"/>
                <a:gd name="connsiteX7104" fmla="*/ 4297870 w 4562162"/>
                <a:gd name="connsiteY7104" fmla="*/ 1665770 h 2832735"/>
                <a:gd name="connsiteX7105" fmla="*/ 4303043 w 4562162"/>
                <a:gd name="connsiteY7105" fmla="*/ 1664903 h 2832735"/>
                <a:gd name="connsiteX7106" fmla="*/ 4305605 w 4562162"/>
                <a:gd name="connsiteY7106" fmla="*/ 1663484 h 2832735"/>
                <a:gd name="connsiteX7107" fmla="*/ 4305891 w 4562162"/>
                <a:gd name="connsiteY7107" fmla="*/ 1659703 h 2832735"/>
                <a:gd name="connsiteX7108" fmla="*/ 4305253 w 4562162"/>
                <a:gd name="connsiteY7108" fmla="*/ 1655216 h 2832735"/>
                <a:gd name="connsiteX7109" fmla="*/ 4306509 w 4562162"/>
                <a:gd name="connsiteY7109" fmla="*/ 1654045 h 2832735"/>
                <a:gd name="connsiteX7110" fmla="*/ 4309196 w 4562162"/>
                <a:gd name="connsiteY7110" fmla="*/ 1653550 h 2832735"/>
                <a:gd name="connsiteX7111" fmla="*/ 4309577 w 4562162"/>
                <a:gd name="connsiteY7111" fmla="*/ 1650835 h 2832735"/>
                <a:gd name="connsiteX7112" fmla="*/ 4310520 w 4562162"/>
                <a:gd name="connsiteY7112" fmla="*/ 1649387 h 2832735"/>
                <a:gd name="connsiteX7113" fmla="*/ 4311501 w 4562162"/>
                <a:gd name="connsiteY7113" fmla="*/ 1651321 h 2832735"/>
                <a:gd name="connsiteX7114" fmla="*/ 4311549 w 4562162"/>
                <a:gd name="connsiteY7114" fmla="*/ 1658893 h 2832735"/>
                <a:gd name="connsiteX7115" fmla="*/ 4313663 w 4562162"/>
                <a:gd name="connsiteY7115" fmla="*/ 1660779 h 2832735"/>
                <a:gd name="connsiteX7116" fmla="*/ 4316625 w 4562162"/>
                <a:gd name="connsiteY7116" fmla="*/ 1662341 h 2832735"/>
                <a:gd name="connsiteX7117" fmla="*/ 4317892 w 4562162"/>
                <a:gd name="connsiteY7117" fmla="*/ 1661874 h 2832735"/>
                <a:gd name="connsiteX7118" fmla="*/ 4319159 w 4562162"/>
                <a:gd name="connsiteY7118" fmla="*/ 1660846 h 2832735"/>
                <a:gd name="connsiteX7119" fmla="*/ 4320968 w 4562162"/>
                <a:gd name="connsiteY7119" fmla="*/ 1658550 h 2832735"/>
                <a:gd name="connsiteX7120" fmla="*/ 4324636 w 4562162"/>
                <a:gd name="connsiteY7120" fmla="*/ 1650721 h 2832735"/>
                <a:gd name="connsiteX7121" fmla="*/ 4327017 w 4562162"/>
                <a:gd name="connsiteY7121" fmla="*/ 1647625 h 2832735"/>
                <a:gd name="connsiteX7122" fmla="*/ 4326817 w 4562162"/>
                <a:gd name="connsiteY7122" fmla="*/ 1653292 h 2832735"/>
                <a:gd name="connsiteX7123" fmla="*/ 4325417 w 4562162"/>
                <a:gd name="connsiteY7123" fmla="*/ 1661122 h 2832735"/>
                <a:gd name="connsiteX7124" fmla="*/ 4324626 w 4562162"/>
                <a:gd name="connsiteY7124" fmla="*/ 1663265 h 2832735"/>
                <a:gd name="connsiteX7125" fmla="*/ 4322550 w 4562162"/>
                <a:gd name="connsiteY7125" fmla="*/ 1666027 h 2832735"/>
                <a:gd name="connsiteX7126" fmla="*/ 4321559 w 4562162"/>
                <a:gd name="connsiteY7126" fmla="*/ 1671761 h 2832735"/>
                <a:gd name="connsiteX7127" fmla="*/ 4321131 w 4562162"/>
                <a:gd name="connsiteY7127" fmla="*/ 1673314 h 2832735"/>
                <a:gd name="connsiteX7128" fmla="*/ 4318149 w 4562162"/>
                <a:gd name="connsiteY7128" fmla="*/ 1671742 h 2832735"/>
                <a:gd name="connsiteX7129" fmla="*/ 4315987 w 4562162"/>
                <a:gd name="connsiteY7129" fmla="*/ 1672057 h 2832735"/>
                <a:gd name="connsiteX7130" fmla="*/ 4317587 w 4562162"/>
                <a:gd name="connsiteY7130" fmla="*/ 1678372 h 2832735"/>
                <a:gd name="connsiteX7131" fmla="*/ 4319940 w 4562162"/>
                <a:gd name="connsiteY7131" fmla="*/ 1683067 h 2832735"/>
                <a:gd name="connsiteX7132" fmla="*/ 4322931 w 4562162"/>
                <a:gd name="connsiteY7132" fmla="*/ 1687592 h 2832735"/>
                <a:gd name="connsiteX7133" fmla="*/ 4326160 w 4562162"/>
                <a:gd name="connsiteY7133" fmla="*/ 1690288 h 2832735"/>
                <a:gd name="connsiteX7134" fmla="*/ 4327017 w 4562162"/>
                <a:gd name="connsiteY7134" fmla="*/ 1690211 h 2832735"/>
                <a:gd name="connsiteX7135" fmla="*/ 4327655 w 4562162"/>
                <a:gd name="connsiteY7135" fmla="*/ 1691173 h 2832735"/>
                <a:gd name="connsiteX7136" fmla="*/ 4327741 w 4562162"/>
                <a:gd name="connsiteY7136" fmla="*/ 1694012 h 2832735"/>
                <a:gd name="connsiteX7137" fmla="*/ 4327027 w 4562162"/>
                <a:gd name="connsiteY7137" fmla="*/ 1700727 h 2832735"/>
                <a:gd name="connsiteX7138" fmla="*/ 4327598 w 4562162"/>
                <a:gd name="connsiteY7138" fmla="*/ 1704327 h 2832735"/>
                <a:gd name="connsiteX7139" fmla="*/ 4330065 w 4562162"/>
                <a:gd name="connsiteY7139" fmla="*/ 1707013 h 2832735"/>
                <a:gd name="connsiteX7140" fmla="*/ 4332799 w 4562162"/>
                <a:gd name="connsiteY7140" fmla="*/ 1707699 h 2832735"/>
                <a:gd name="connsiteX7141" fmla="*/ 4349153 w 4562162"/>
                <a:gd name="connsiteY7141" fmla="*/ 1707385 h 2832735"/>
                <a:gd name="connsiteX7142" fmla="*/ 4354764 w 4562162"/>
                <a:gd name="connsiteY7142" fmla="*/ 1706480 h 2832735"/>
                <a:gd name="connsiteX7143" fmla="*/ 4363146 w 4562162"/>
                <a:gd name="connsiteY7143" fmla="*/ 1700155 h 2832735"/>
                <a:gd name="connsiteX7144" fmla="*/ 4366327 w 4562162"/>
                <a:gd name="connsiteY7144" fmla="*/ 1699384 h 2832735"/>
                <a:gd name="connsiteX7145" fmla="*/ 4369908 w 4562162"/>
                <a:gd name="connsiteY7145" fmla="*/ 1700174 h 2832735"/>
                <a:gd name="connsiteX7146" fmla="*/ 4379928 w 4562162"/>
                <a:gd name="connsiteY7146" fmla="*/ 1703651 h 2832735"/>
                <a:gd name="connsiteX7147" fmla="*/ 4392064 w 4562162"/>
                <a:gd name="connsiteY7147" fmla="*/ 1708585 h 2832735"/>
                <a:gd name="connsiteX7148" fmla="*/ 4396626 w 4562162"/>
                <a:gd name="connsiteY7148" fmla="*/ 1716196 h 2832735"/>
                <a:gd name="connsiteX7149" fmla="*/ 4398417 w 4562162"/>
                <a:gd name="connsiteY7149" fmla="*/ 1723844 h 2832735"/>
                <a:gd name="connsiteX7150" fmla="*/ 4399102 w 4562162"/>
                <a:gd name="connsiteY7150" fmla="*/ 1731940 h 2832735"/>
                <a:gd name="connsiteX7151" fmla="*/ 4398321 w 4562162"/>
                <a:gd name="connsiteY7151" fmla="*/ 1735188 h 2832735"/>
                <a:gd name="connsiteX7152" fmla="*/ 4398474 w 4562162"/>
                <a:gd name="connsiteY7152" fmla="*/ 1737932 h 2832735"/>
                <a:gd name="connsiteX7153" fmla="*/ 4402169 w 4562162"/>
                <a:gd name="connsiteY7153" fmla="*/ 1742027 h 2832735"/>
                <a:gd name="connsiteX7154" fmla="*/ 4407389 w 4562162"/>
                <a:gd name="connsiteY7154" fmla="*/ 1746999 h 2832735"/>
                <a:gd name="connsiteX7155" fmla="*/ 4408389 w 4562162"/>
                <a:gd name="connsiteY7155" fmla="*/ 1748161 h 2832735"/>
                <a:gd name="connsiteX7156" fmla="*/ 4409485 w 4562162"/>
                <a:gd name="connsiteY7156" fmla="*/ 1750162 h 2832735"/>
                <a:gd name="connsiteX7157" fmla="*/ 4410742 w 4562162"/>
                <a:gd name="connsiteY7157" fmla="*/ 1751057 h 2832735"/>
                <a:gd name="connsiteX7158" fmla="*/ 4414466 w 4562162"/>
                <a:gd name="connsiteY7158" fmla="*/ 1751590 h 2832735"/>
                <a:gd name="connsiteX7159" fmla="*/ 4417409 w 4562162"/>
                <a:gd name="connsiteY7159" fmla="*/ 1750628 h 2832735"/>
                <a:gd name="connsiteX7160" fmla="*/ 4420353 w 4562162"/>
                <a:gd name="connsiteY7160" fmla="*/ 1750352 h 2832735"/>
                <a:gd name="connsiteX7161" fmla="*/ 4425839 w 4562162"/>
                <a:gd name="connsiteY7161" fmla="*/ 1752714 h 2832735"/>
                <a:gd name="connsiteX7162" fmla="*/ 4432783 w 4562162"/>
                <a:gd name="connsiteY7162" fmla="*/ 1756362 h 2832735"/>
                <a:gd name="connsiteX7163" fmla="*/ 4439536 w 4562162"/>
                <a:gd name="connsiteY7163" fmla="*/ 1761363 h 2832735"/>
                <a:gd name="connsiteX7164" fmla="*/ 4442555 w 4562162"/>
                <a:gd name="connsiteY7164" fmla="*/ 1765087 h 2832735"/>
                <a:gd name="connsiteX7165" fmla="*/ 4447994 w 4562162"/>
                <a:gd name="connsiteY7165" fmla="*/ 1773079 h 2832735"/>
                <a:gd name="connsiteX7166" fmla="*/ 4450766 w 4562162"/>
                <a:gd name="connsiteY7166" fmla="*/ 1775508 h 2832735"/>
                <a:gd name="connsiteX7167" fmla="*/ 4455261 w 4562162"/>
                <a:gd name="connsiteY7167" fmla="*/ 1778298 h 2832735"/>
                <a:gd name="connsiteX7168" fmla="*/ 4456967 w 4562162"/>
                <a:gd name="connsiteY7168" fmla="*/ 1778737 h 2832735"/>
                <a:gd name="connsiteX7169" fmla="*/ 4458633 w 4562162"/>
                <a:gd name="connsiteY7169" fmla="*/ 1778232 h 2832735"/>
                <a:gd name="connsiteX7170" fmla="*/ 4462072 w 4562162"/>
                <a:gd name="connsiteY7170" fmla="*/ 1774336 h 2832735"/>
                <a:gd name="connsiteX7171" fmla="*/ 4464196 w 4562162"/>
                <a:gd name="connsiteY7171" fmla="*/ 1771212 h 2832735"/>
                <a:gd name="connsiteX7172" fmla="*/ 4466015 w 4562162"/>
                <a:gd name="connsiteY7172" fmla="*/ 1767450 h 2832735"/>
                <a:gd name="connsiteX7173" fmla="*/ 4466501 w 4562162"/>
                <a:gd name="connsiteY7173" fmla="*/ 1770688 h 2832735"/>
                <a:gd name="connsiteX7174" fmla="*/ 4466501 w 4562162"/>
                <a:gd name="connsiteY7174" fmla="*/ 1773460 h 2832735"/>
                <a:gd name="connsiteX7175" fmla="*/ 4464729 w 4562162"/>
                <a:gd name="connsiteY7175" fmla="*/ 1775460 h 2832735"/>
                <a:gd name="connsiteX7176" fmla="*/ 4464720 w 4562162"/>
                <a:gd name="connsiteY7176" fmla="*/ 1778889 h 2832735"/>
                <a:gd name="connsiteX7177" fmla="*/ 4467397 w 4562162"/>
                <a:gd name="connsiteY7177" fmla="*/ 1782909 h 2832735"/>
                <a:gd name="connsiteX7178" fmla="*/ 4470559 w 4562162"/>
                <a:gd name="connsiteY7178" fmla="*/ 1783518 h 2832735"/>
                <a:gd name="connsiteX7179" fmla="*/ 4474521 w 4562162"/>
                <a:gd name="connsiteY7179" fmla="*/ 1782432 h 2832735"/>
                <a:gd name="connsiteX7180" fmla="*/ 4475836 w 4562162"/>
                <a:gd name="connsiteY7180" fmla="*/ 1780565 h 2832735"/>
                <a:gd name="connsiteX7181" fmla="*/ 4477017 w 4562162"/>
                <a:gd name="connsiteY7181" fmla="*/ 1777994 h 2832735"/>
                <a:gd name="connsiteX7182" fmla="*/ 4476131 w 4562162"/>
                <a:gd name="connsiteY7182" fmla="*/ 1769459 h 2832735"/>
                <a:gd name="connsiteX7183" fmla="*/ 4477350 w 4562162"/>
                <a:gd name="connsiteY7183" fmla="*/ 1768297 h 2832735"/>
                <a:gd name="connsiteX7184" fmla="*/ 4480331 w 4562162"/>
                <a:gd name="connsiteY7184" fmla="*/ 1769983 h 2832735"/>
                <a:gd name="connsiteX7185" fmla="*/ 4481284 w 4562162"/>
                <a:gd name="connsiteY7185" fmla="*/ 1772393 h 2832735"/>
                <a:gd name="connsiteX7186" fmla="*/ 4481741 w 4562162"/>
                <a:gd name="connsiteY7186" fmla="*/ 1775346 h 2832735"/>
                <a:gd name="connsiteX7187" fmla="*/ 4482922 w 4562162"/>
                <a:gd name="connsiteY7187" fmla="*/ 1775670 h 2832735"/>
                <a:gd name="connsiteX7188" fmla="*/ 4490761 w 4562162"/>
                <a:gd name="connsiteY7188" fmla="*/ 1775251 h 2832735"/>
                <a:gd name="connsiteX7189" fmla="*/ 4491361 w 4562162"/>
                <a:gd name="connsiteY7189" fmla="*/ 1774165 h 2832735"/>
                <a:gd name="connsiteX7190" fmla="*/ 4490961 w 4562162"/>
                <a:gd name="connsiteY7190" fmla="*/ 1771498 h 2832735"/>
                <a:gd name="connsiteX7191" fmla="*/ 4489818 w 4562162"/>
                <a:gd name="connsiteY7191" fmla="*/ 1768974 h 2832735"/>
                <a:gd name="connsiteX7192" fmla="*/ 4488456 w 4562162"/>
                <a:gd name="connsiteY7192" fmla="*/ 1767183 h 2832735"/>
                <a:gd name="connsiteX7193" fmla="*/ 4485017 w 4562162"/>
                <a:gd name="connsiteY7193" fmla="*/ 1765087 h 2832735"/>
                <a:gd name="connsiteX7194" fmla="*/ 4481521 w 4562162"/>
                <a:gd name="connsiteY7194" fmla="*/ 1763506 h 2832735"/>
                <a:gd name="connsiteX7195" fmla="*/ 4478655 w 4562162"/>
                <a:gd name="connsiteY7195" fmla="*/ 1763097 h 2832735"/>
                <a:gd name="connsiteX7196" fmla="*/ 4477407 w 4562162"/>
                <a:gd name="connsiteY7196" fmla="*/ 1761915 h 2832735"/>
                <a:gd name="connsiteX7197" fmla="*/ 4477722 w 4562162"/>
                <a:gd name="connsiteY7197" fmla="*/ 1759725 h 2832735"/>
                <a:gd name="connsiteX7198" fmla="*/ 4476782 w 4562162"/>
                <a:gd name="connsiteY7198" fmla="*/ 1757163 h 2832735"/>
                <a:gd name="connsiteX7199" fmla="*/ 4477362 w 4562162"/>
                <a:gd name="connsiteY7199" fmla="*/ 1755648 h 2832735"/>
                <a:gd name="connsiteX7200" fmla="*/ 4479791 w 4562162"/>
                <a:gd name="connsiteY7200" fmla="*/ 1753648 h 2832735"/>
                <a:gd name="connsiteX7201" fmla="*/ 4480077 w 4562162"/>
                <a:gd name="connsiteY7201" fmla="*/ 1751810 h 2832735"/>
                <a:gd name="connsiteX7202" fmla="*/ 4477505 w 4562162"/>
                <a:gd name="connsiteY7202" fmla="*/ 1749581 h 2832735"/>
                <a:gd name="connsiteX7203" fmla="*/ 4474810 w 4562162"/>
                <a:gd name="connsiteY7203" fmla="*/ 1748885 h 2832735"/>
                <a:gd name="connsiteX7204" fmla="*/ 4472457 w 4562162"/>
                <a:gd name="connsiteY7204" fmla="*/ 1750124 h 2832735"/>
                <a:gd name="connsiteX7205" fmla="*/ 4472991 w 4562162"/>
                <a:gd name="connsiteY7205" fmla="*/ 1748247 h 2832735"/>
                <a:gd name="connsiteX7206" fmla="*/ 4474781 w 4562162"/>
                <a:gd name="connsiteY7206" fmla="*/ 1746399 h 2832735"/>
                <a:gd name="connsiteX7207" fmla="*/ 4477496 w 4562162"/>
                <a:gd name="connsiteY7207" fmla="*/ 1745609 h 2832735"/>
                <a:gd name="connsiteX7208" fmla="*/ 4480296 w 4562162"/>
                <a:gd name="connsiteY7208" fmla="*/ 1746009 h 2832735"/>
                <a:gd name="connsiteX7209" fmla="*/ 4485639 w 4562162"/>
                <a:gd name="connsiteY7209" fmla="*/ 1744428 h 2832735"/>
                <a:gd name="connsiteX7210" fmla="*/ 4490830 w 4562162"/>
                <a:gd name="connsiteY7210" fmla="*/ 1740846 h 2832735"/>
                <a:gd name="connsiteX7211" fmla="*/ 4493354 w 4562162"/>
                <a:gd name="connsiteY7211" fmla="*/ 1738484 h 2832735"/>
                <a:gd name="connsiteX7212" fmla="*/ 4495793 w 4562162"/>
                <a:gd name="connsiteY7212" fmla="*/ 1735579 h 2832735"/>
                <a:gd name="connsiteX7213" fmla="*/ 4495517 w 4562162"/>
                <a:gd name="connsiteY7213" fmla="*/ 1730473 h 2832735"/>
                <a:gd name="connsiteX7214" fmla="*/ 4493850 w 4562162"/>
                <a:gd name="connsiteY7214" fmla="*/ 1725568 h 2832735"/>
                <a:gd name="connsiteX7215" fmla="*/ 4491364 w 4562162"/>
                <a:gd name="connsiteY7215" fmla="*/ 1724235 h 2832735"/>
                <a:gd name="connsiteX7216" fmla="*/ 4488602 w 4562162"/>
                <a:gd name="connsiteY7216" fmla="*/ 1724539 h 2832735"/>
                <a:gd name="connsiteX7217" fmla="*/ 4486173 w 4562162"/>
                <a:gd name="connsiteY7217" fmla="*/ 1724139 h 2832735"/>
                <a:gd name="connsiteX7218" fmla="*/ 4483801 w 4562162"/>
                <a:gd name="connsiteY7218" fmla="*/ 1722844 h 2832735"/>
                <a:gd name="connsiteX7219" fmla="*/ 4493221 w 4562162"/>
                <a:gd name="connsiteY7219" fmla="*/ 1721110 h 2832735"/>
                <a:gd name="connsiteX7220" fmla="*/ 4494269 w 4562162"/>
                <a:gd name="connsiteY7220" fmla="*/ 1719377 h 2832735"/>
                <a:gd name="connsiteX7221" fmla="*/ 4495831 w 4562162"/>
                <a:gd name="connsiteY7221" fmla="*/ 1711538 h 2832735"/>
                <a:gd name="connsiteX7222" fmla="*/ 4495260 w 4562162"/>
                <a:gd name="connsiteY7222" fmla="*/ 1709576 h 2832735"/>
                <a:gd name="connsiteX7223" fmla="*/ 4493307 w 4562162"/>
                <a:gd name="connsiteY7223" fmla="*/ 1710090 h 2832735"/>
                <a:gd name="connsiteX7224" fmla="*/ 4490316 w 4562162"/>
                <a:gd name="connsiteY7224" fmla="*/ 1709976 h 2832735"/>
                <a:gd name="connsiteX7225" fmla="*/ 4491002 w 4562162"/>
                <a:gd name="connsiteY7225" fmla="*/ 1708376 h 2832735"/>
                <a:gd name="connsiteX7226" fmla="*/ 4492021 w 4562162"/>
                <a:gd name="connsiteY7226" fmla="*/ 1706994 h 2832735"/>
                <a:gd name="connsiteX7227" fmla="*/ 4486601 w 4562162"/>
                <a:gd name="connsiteY7227" fmla="*/ 1699508 h 2832735"/>
                <a:gd name="connsiteX7228" fmla="*/ 4480544 w 4562162"/>
                <a:gd name="connsiteY7228" fmla="*/ 1695040 h 2832735"/>
                <a:gd name="connsiteX7229" fmla="*/ 4482258 w 4562162"/>
                <a:gd name="connsiteY7229" fmla="*/ 1694297 h 2832735"/>
                <a:gd name="connsiteX7230" fmla="*/ 4485239 w 4562162"/>
                <a:gd name="connsiteY7230" fmla="*/ 1694460 h 2832735"/>
                <a:gd name="connsiteX7231" fmla="*/ 4489840 w 4562162"/>
                <a:gd name="connsiteY7231" fmla="*/ 1695783 h 2832735"/>
                <a:gd name="connsiteX7232" fmla="*/ 4492869 w 4562162"/>
                <a:gd name="connsiteY7232" fmla="*/ 1699155 h 2832735"/>
                <a:gd name="connsiteX7233" fmla="*/ 4493936 w 4562162"/>
                <a:gd name="connsiteY7233" fmla="*/ 1701432 h 2832735"/>
                <a:gd name="connsiteX7234" fmla="*/ 4495231 w 4562162"/>
                <a:gd name="connsiteY7234" fmla="*/ 1702203 h 2832735"/>
                <a:gd name="connsiteX7235" fmla="*/ 4497965 w 4562162"/>
                <a:gd name="connsiteY7235" fmla="*/ 1702432 h 2832735"/>
                <a:gd name="connsiteX7236" fmla="*/ 4502623 w 4562162"/>
                <a:gd name="connsiteY7236" fmla="*/ 1704032 h 2832735"/>
                <a:gd name="connsiteX7237" fmla="*/ 4502889 w 4562162"/>
                <a:gd name="connsiteY7237" fmla="*/ 1706232 h 2832735"/>
                <a:gd name="connsiteX7238" fmla="*/ 4503956 w 4562162"/>
                <a:gd name="connsiteY7238" fmla="*/ 1707004 h 2832735"/>
                <a:gd name="connsiteX7239" fmla="*/ 4507070 w 4562162"/>
                <a:gd name="connsiteY7239" fmla="*/ 1706061 h 2832735"/>
                <a:gd name="connsiteX7240" fmla="*/ 4515739 w 4562162"/>
                <a:gd name="connsiteY7240" fmla="*/ 1704604 h 2832735"/>
                <a:gd name="connsiteX7241" fmla="*/ 4518472 w 4562162"/>
                <a:gd name="connsiteY7241" fmla="*/ 1704985 h 2832735"/>
                <a:gd name="connsiteX7242" fmla="*/ 4522425 w 4562162"/>
                <a:gd name="connsiteY7242" fmla="*/ 1706566 h 2832735"/>
                <a:gd name="connsiteX7243" fmla="*/ 4523654 w 4562162"/>
                <a:gd name="connsiteY7243" fmla="*/ 1706604 h 2832735"/>
                <a:gd name="connsiteX7244" fmla="*/ 4525368 w 4562162"/>
                <a:gd name="connsiteY7244" fmla="*/ 1706032 h 2832735"/>
                <a:gd name="connsiteX7245" fmla="*/ 4526759 w 4562162"/>
                <a:gd name="connsiteY7245" fmla="*/ 1703518 h 2832735"/>
                <a:gd name="connsiteX7246" fmla="*/ 4524606 w 4562162"/>
                <a:gd name="connsiteY7246" fmla="*/ 1698469 h 2832735"/>
                <a:gd name="connsiteX7247" fmla="*/ 4520091 w 4562162"/>
                <a:gd name="connsiteY7247" fmla="*/ 1693907 h 2832735"/>
                <a:gd name="connsiteX7248" fmla="*/ 4517462 w 4562162"/>
                <a:gd name="connsiteY7248" fmla="*/ 1690449 h 2832735"/>
                <a:gd name="connsiteX7249" fmla="*/ 4516139 w 4562162"/>
                <a:gd name="connsiteY7249" fmla="*/ 1687687 h 2832735"/>
                <a:gd name="connsiteX7250" fmla="*/ 4516929 w 4562162"/>
                <a:gd name="connsiteY7250" fmla="*/ 1686639 h 2832735"/>
                <a:gd name="connsiteX7251" fmla="*/ 4518129 w 4562162"/>
                <a:gd name="connsiteY7251" fmla="*/ 1687059 h 2832735"/>
                <a:gd name="connsiteX7252" fmla="*/ 4521996 w 4562162"/>
                <a:gd name="connsiteY7252" fmla="*/ 1691421 h 2832735"/>
                <a:gd name="connsiteX7253" fmla="*/ 4525016 w 4562162"/>
                <a:gd name="connsiteY7253" fmla="*/ 1694145 h 2832735"/>
                <a:gd name="connsiteX7254" fmla="*/ 4528149 w 4562162"/>
                <a:gd name="connsiteY7254" fmla="*/ 1696098 h 2832735"/>
                <a:gd name="connsiteX7255" fmla="*/ 4530950 w 4562162"/>
                <a:gd name="connsiteY7255" fmla="*/ 1697546 h 2832735"/>
                <a:gd name="connsiteX7256" fmla="*/ 4537112 w 4562162"/>
                <a:gd name="connsiteY7256" fmla="*/ 1698908 h 2832735"/>
                <a:gd name="connsiteX7257" fmla="*/ 4539923 w 4562162"/>
                <a:gd name="connsiteY7257" fmla="*/ 1696660 h 2832735"/>
                <a:gd name="connsiteX7258" fmla="*/ 4540456 w 4562162"/>
                <a:gd name="connsiteY7258" fmla="*/ 1693155 h 2832735"/>
                <a:gd name="connsiteX7259" fmla="*/ 4539865 w 4562162"/>
                <a:gd name="connsiteY7259" fmla="*/ 1685782 h 2832735"/>
                <a:gd name="connsiteX7260" fmla="*/ 4540465 w 4562162"/>
                <a:gd name="connsiteY7260" fmla="*/ 1683048 h 2832735"/>
                <a:gd name="connsiteX7261" fmla="*/ 4544199 w 4562162"/>
                <a:gd name="connsiteY7261" fmla="*/ 1678924 h 2832735"/>
                <a:gd name="connsiteX7262" fmla="*/ 4550657 w 4562162"/>
                <a:gd name="connsiteY7262" fmla="*/ 1673705 h 2832735"/>
                <a:gd name="connsiteX7263" fmla="*/ 4554829 w 4562162"/>
                <a:gd name="connsiteY7263" fmla="*/ 1672038 h 2832735"/>
                <a:gd name="connsiteX7264" fmla="*/ 4556277 w 4562162"/>
                <a:gd name="connsiteY7264" fmla="*/ 1672200 h 2832735"/>
                <a:gd name="connsiteX7265" fmla="*/ 4557820 w 4562162"/>
                <a:gd name="connsiteY7265" fmla="*/ 1673838 h 2832735"/>
                <a:gd name="connsiteX7266" fmla="*/ 4559420 w 4562162"/>
                <a:gd name="connsiteY7266" fmla="*/ 1674305 h 2832735"/>
                <a:gd name="connsiteX7267" fmla="*/ 4562163 w 4562162"/>
                <a:gd name="connsiteY7267" fmla="*/ 1670418 h 2832735"/>
                <a:gd name="connsiteX7268" fmla="*/ 4560963 w 4562162"/>
                <a:gd name="connsiteY7268" fmla="*/ 1664818 h 2832735"/>
                <a:gd name="connsiteX7269" fmla="*/ 2472204 w 4562162"/>
                <a:gd name="connsiteY7269" fmla="*/ 986962 h 2832735"/>
                <a:gd name="connsiteX7270" fmla="*/ 2470147 w 4562162"/>
                <a:gd name="connsiteY7270" fmla="*/ 989190 h 2832735"/>
                <a:gd name="connsiteX7271" fmla="*/ 2469652 w 4562162"/>
                <a:gd name="connsiteY7271" fmla="*/ 992248 h 2832735"/>
                <a:gd name="connsiteX7272" fmla="*/ 2469480 w 4562162"/>
                <a:gd name="connsiteY7272" fmla="*/ 996229 h 2832735"/>
                <a:gd name="connsiteX7273" fmla="*/ 2468575 w 4562162"/>
                <a:gd name="connsiteY7273" fmla="*/ 1002944 h 2832735"/>
                <a:gd name="connsiteX7274" fmla="*/ 2466718 w 4562162"/>
                <a:gd name="connsiteY7274" fmla="*/ 1005421 h 2832735"/>
                <a:gd name="connsiteX7275" fmla="*/ 2460241 w 4562162"/>
                <a:gd name="connsiteY7275" fmla="*/ 1004383 h 2832735"/>
                <a:gd name="connsiteX7276" fmla="*/ 2458441 w 4562162"/>
                <a:gd name="connsiteY7276" fmla="*/ 1004983 h 2832735"/>
                <a:gd name="connsiteX7277" fmla="*/ 2456659 w 4562162"/>
                <a:gd name="connsiteY7277" fmla="*/ 1006497 h 2832735"/>
                <a:gd name="connsiteX7278" fmla="*/ 2460393 w 4562162"/>
                <a:gd name="connsiteY7278" fmla="*/ 1014412 h 2832735"/>
                <a:gd name="connsiteX7279" fmla="*/ 2467584 w 4562162"/>
                <a:gd name="connsiteY7279" fmla="*/ 1019699 h 2832735"/>
                <a:gd name="connsiteX7280" fmla="*/ 2472747 w 4562162"/>
                <a:gd name="connsiteY7280" fmla="*/ 1025195 h 2832735"/>
                <a:gd name="connsiteX7281" fmla="*/ 2475166 w 4562162"/>
                <a:gd name="connsiteY7281" fmla="*/ 1026852 h 2832735"/>
                <a:gd name="connsiteX7282" fmla="*/ 2490845 w 4562162"/>
                <a:gd name="connsiteY7282" fmla="*/ 1031853 h 2832735"/>
                <a:gd name="connsiteX7283" fmla="*/ 2491616 w 4562162"/>
                <a:gd name="connsiteY7283" fmla="*/ 1031081 h 2832735"/>
                <a:gd name="connsiteX7284" fmla="*/ 2496064 w 4562162"/>
                <a:gd name="connsiteY7284" fmla="*/ 1021899 h 2832735"/>
                <a:gd name="connsiteX7285" fmla="*/ 2501751 w 4562162"/>
                <a:gd name="connsiteY7285" fmla="*/ 1017727 h 2832735"/>
                <a:gd name="connsiteX7286" fmla="*/ 2503579 w 4562162"/>
                <a:gd name="connsiteY7286" fmla="*/ 1014441 h 2832735"/>
                <a:gd name="connsiteX7287" fmla="*/ 2504656 w 4562162"/>
                <a:gd name="connsiteY7287" fmla="*/ 1010060 h 2832735"/>
                <a:gd name="connsiteX7288" fmla="*/ 2506094 w 4562162"/>
                <a:gd name="connsiteY7288" fmla="*/ 1006516 h 2832735"/>
                <a:gd name="connsiteX7289" fmla="*/ 2507009 w 4562162"/>
                <a:gd name="connsiteY7289" fmla="*/ 1001811 h 2832735"/>
                <a:gd name="connsiteX7290" fmla="*/ 2504313 w 4562162"/>
                <a:gd name="connsiteY7290" fmla="*/ 997772 h 2832735"/>
                <a:gd name="connsiteX7291" fmla="*/ 2495379 w 4562162"/>
                <a:gd name="connsiteY7291" fmla="*/ 993924 h 2832735"/>
                <a:gd name="connsiteX7292" fmla="*/ 2472204 w 4562162"/>
                <a:gd name="connsiteY7292" fmla="*/ 986962 h 2832735"/>
                <a:gd name="connsiteX7293" fmla="*/ 1252042 w 4562162"/>
                <a:gd name="connsiteY7293" fmla="*/ 1326804 h 2832735"/>
                <a:gd name="connsiteX7294" fmla="*/ 1251452 w 4562162"/>
                <a:gd name="connsiteY7294" fmla="*/ 1328061 h 2832735"/>
                <a:gd name="connsiteX7295" fmla="*/ 1250832 w 4562162"/>
                <a:gd name="connsiteY7295" fmla="*/ 1330471 h 2832735"/>
                <a:gd name="connsiteX7296" fmla="*/ 1251175 w 4562162"/>
                <a:gd name="connsiteY7296" fmla="*/ 1339472 h 2832735"/>
                <a:gd name="connsiteX7297" fmla="*/ 1252261 w 4562162"/>
                <a:gd name="connsiteY7297" fmla="*/ 1343873 h 2832735"/>
                <a:gd name="connsiteX7298" fmla="*/ 1254052 w 4562162"/>
                <a:gd name="connsiteY7298" fmla="*/ 1347578 h 2832735"/>
                <a:gd name="connsiteX7299" fmla="*/ 1255462 w 4562162"/>
                <a:gd name="connsiteY7299" fmla="*/ 1348645 h 2832735"/>
                <a:gd name="connsiteX7300" fmla="*/ 1255262 w 4562162"/>
                <a:gd name="connsiteY7300" fmla="*/ 1345425 h 2832735"/>
                <a:gd name="connsiteX7301" fmla="*/ 1252499 w 4562162"/>
                <a:gd name="connsiteY7301" fmla="*/ 1332776 h 2832735"/>
                <a:gd name="connsiteX7302" fmla="*/ 1252642 w 4562162"/>
                <a:gd name="connsiteY7302" fmla="*/ 1327071 h 2832735"/>
                <a:gd name="connsiteX7303" fmla="*/ 1252042 w 4562162"/>
                <a:gd name="connsiteY7303" fmla="*/ 1326804 h 2832735"/>
                <a:gd name="connsiteX7304" fmla="*/ 1349254 w 4562162"/>
                <a:gd name="connsiteY7304" fmla="*/ 1627918 h 2832735"/>
                <a:gd name="connsiteX7305" fmla="*/ 1345006 w 4562162"/>
                <a:gd name="connsiteY7305" fmla="*/ 1626851 h 2832735"/>
                <a:gd name="connsiteX7306" fmla="*/ 1341872 w 4562162"/>
                <a:gd name="connsiteY7306" fmla="*/ 1625175 h 2832735"/>
                <a:gd name="connsiteX7307" fmla="*/ 1336948 w 4562162"/>
                <a:gd name="connsiteY7307" fmla="*/ 1625003 h 2832735"/>
                <a:gd name="connsiteX7308" fmla="*/ 1333909 w 4562162"/>
                <a:gd name="connsiteY7308" fmla="*/ 1624184 h 2832735"/>
                <a:gd name="connsiteX7309" fmla="*/ 1333014 w 4562162"/>
                <a:gd name="connsiteY7309" fmla="*/ 1626556 h 2832735"/>
                <a:gd name="connsiteX7310" fmla="*/ 1337891 w 4562162"/>
                <a:gd name="connsiteY7310" fmla="*/ 1636700 h 2832735"/>
                <a:gd name="connsiteX7311" fmla="*/ 1343054 w 4562162"/>
                <a:gd name="connsiteY7311" fmla="*/ 1641767 h 2832735"/>
                <a:gd name="connsiteX7312" fmla="*/ 1347759 w 4562162"/>
                <a:gd name="connsiteY7312" fmla="*/ 1640929 h 2832735"/>
                <a:gd name="connsiteX7313" fmla="*/ 1348788 w 4562162"/>
                <a:gd name="connsiteY7313" fmla="*/ 1639900 h 2832735"/>
                <a:gd name="connsiteX7314" fmla="*/ 1350150 w 4562162"/>
                <a:gd name="connsiteY7314" fmla="*/ 1636443 h 2832735"/>
                <a:gd name="connsiteX7315" fmla="*/ 1348740 w 4562162"/>
                <a:gd name="connsiteY7315" fmla="*/ 1634404 h 2832735"/>
                <a:gd name="connsiteX7316" fmla="*/ 1348750 w 4562162"/>
                <a:gd name="connsiteY7316" fmla="*/ 1632537 h 2832735"/>
                <a:gd name="connsiteX7317" fmla="*/ 1349254 w 4562162"/>
                <a:gd name="connsiteY7317" fmla="*/ 1627918 h 2832735"/>
                <a:gd name="connsiteX7318" fmla="*/ 1274064 w 4562162"/>
                <a:gd name="connsiteY7318" fmla="*/ 1431265 h 2832735"/>
                <a:gd name="connsiteX7319" fmla="*/ 1276236 w 4562162"/>
                <a:gd name="connsiteY7319" fmla="*/ 1424616 h 2832735"/>
                <a:gd name="connsiteX7320" fmla="*/ 1275807 w 4562162"/>
                <a:gd name="connsiteY7320" fmla="*/ 1421378 h 2832735"/>
                <a:gd name="connsiteX7321" fmla="*/ 1272797 w 4562162"/>
                <a:gd name="connsiteY7321" fmla="*/ 1421130 h 2832735"/>
                <a:gd name="connsiteX7322" fmla="*/ 1267710 w 4562162"/>
                <a:gd name="connsiteY7322" fmla="*/ 1428169 h 2832735"/>
                <a:gd name="connsiteX7323" fmla="*/ 1268292 w 4562162"/>
                <a:gd name="connsiteY7323" fmla="*/ 1429398 h 2832735"/>
                <a:gd name="connsiteX7324" fmla="*/ 1269644 w 4562162"/>
                <a:gd name="connsiteY7324" fmla="*/ 1430912 h 2832735"/>
                <a:gd name="connsiteX7325" fmla="*/ 1274064 w 4562162"/>
                <a:gd name="connsiteY7325" fmla="*/ 1431265 h 283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Lst>
              <a:rect l="l" t="t" r="r" b="b"/>
              <a:pathLst>
                <a:path w="4562162" h="2832735">
                  <a:moveTo>
                    <a:pt x="926868" y="249117"/>
                  </a:moveTo>
                  <a:lnTo>
                    <a:pt x="914457" y="240278"/>
                  </a:lnTo>
                  <a:lnTo>
                    <a:pt x="915476" y="235810"/>
                  </a:lnTo>
                  <a:lnTo>
                    <a:pt x="916819" y="233934"/>
                  </a:lnTo>
                  <a:lnTo>
                    <a:pt x="916857" y="229543"/>
                  </a:lnTo>
                  <a:lnTo>
                    <a:pt x="915714" y="226190"/>
                  </a:lnTo>
                  <a:lnTo>
                    <a:pt x="916210" y="219294"/>
                  </a:lnTo>
                  <a:lnTo>
                    <a:pt x="924220" y="224342"/>
                  </a:lnTo>
                  <a:lnTo>
                    <a:pt x="924982" y="226400"/>
                  </a:lnTo>
                  <a:lnTo>
                    <a:pt x="930373" y="229914"/>
                  </a:lnTo>
                  <a:lnTo>
                    <a:pt x="931183" y="236639"/>
                  </a:lnTo>
                  <a:lnTo>
                    <a:pt x="930583" y="240821"/>
                  </a:lnTo>
                  <a:lnTo>
                    <a:pt x="926868" y="249117"/>
                  </a:lnTo>
                  <a:close/>
                  <a:moveTo>
                    <a:pt x="854869" y="1217886"/>
                  </a:moveTo>
                  <a:lnTo>
                    <a:pt x="852192" y="1225801"/>
                  </a:lnTo>
                  <a:lnTo>
                    <a:pt x="851163" y="1229716"/>
                  </a:lnTo>
                  <a:lnTo>
                    <a:pt x="850763" y="1239060"/>
                  </a:lnTo>
                  <a:lnTo>
                    <a:pt x="851030" y="1243232"/>
                  </a:lnTo>
                  <a:lnTo>
                    <a:pt x="852973" y="1254185"/>
                  </a:lnTo>
                  <a:lnTo>
                    <a:pt x="855088" y="1260710"/>
                  </a:lnTo>
                  <a:lnTo>
                    <a:pt x="857793" y="1264587"/>
                  </a:lnTo>
                  <a:lnTo>
                    <a:pt x="861031" y="1267435"/>
                  </a:lnTo>
                  <a:lnTo>
                    <a:pt x="864384" y="1268825"/>
                  </a:lnTo>
                  <a:lnTo>
                    <a:pt x="870861" y="1267520"/>
                  </a:lnTo>
                  <a:lnTo>
                    <a:pt x="877243" y="1263587"/>
                  </a:lnTo>
                  <a:lnTo>
                    <a:pt x="884187" y="1266215"/>
                  </a:lnTo>
                  <a:lnTo>
                    <a:pt x="890340" y="1267111"/>
                  </a:lnTo>
                  <a:lnTo>
                    <a:pt x="902503" y="1263177"/>
                  </a:lnTo>
                  <a:lnTo>
                    <a:pt x="903780" y="1264149"/>
                  </a:lnTo>
                  <a:lnTo>
                    <a:pt x="901665" y="1268606"/>
                  </a:lnTo>
                  <a:lnTo>
                    <a:pt x="901303" y="1275159"/>
                  </a:lnTo>
                  <a:lnTo>
                    <a:pt x="903732" y="1280093"/>
                  </a:lnTo>
                  <a:lnTo>
                    <a:pt x="906551" y="1279893"/>
                  </a:lnTo>
                  <a:lnTo>
                    <a:pt x="909409" y="1280713"/>
                  </a:lnTo>
                  <a:lnTo>
                    <a:pt x="908571" y="1283722"/>
                  </a:lnTo>
                  <a:lnTo>
                    <a:pt x="916467" y="1292066"/>
                  </a:lnTo>
                  <a:lnTo>
                    <a:pt x="923667" y="1297915"/>
                  </a:lnTo>
                  <a:lnTo>
                    <a:pt x="922020" y="1299591"/>
                  </a:lnTo>
                  <a:lnTo>
                    <a:pt x="917438" y="1296915"/>
                  </a:lnTo>
                  <a:lnTo>
                    <a:pt x="915085" y="1297819"/>
                  </a:lnTo>
                  <a:lnTo>
                    <a:pt x="915686" y="1302468"/>
                  </a:lnTo>
                  <a:lnTo>
                    <a:pt x="910704" y="1301105"/>
                  </a:lnTo>
                  <a:lnTo>
                    <a:pt x="908495" y="1303954"/>
                  </a:lnTo>
                  <a:lnTo>
                    <a:pt x="908628" y="1308192"/>
                  </a:lnTo>
                  <a:lnTo>
                    <a:pt x="909238" y="1312278"/>
                  </a:lnTo>
                  <a:lnTo>
                    <a:pt x="909180" y="1315241"/>
                  </a:lnTo>
                  <a:lnTo>
                    <a:pt x="905284" y="1316393"/>
                  </a:lnTo>
                  <a:lnTo>
                    <a:pt x="903046" y="1318593"/>
                  </a:lnTo>
                  <a:lnTo>
                    <a:pt x="912095" y="1323404"/>
                  </a:lnTo>
                  <a:lnTo>
                    <a:pt x="924849" y="1327423"/>
                  </a:lnTo>
                  <a:lnTo>
                    <a:pt x="928411" y="1329061"/>
                  </a:lnTo>
                  <a:lnTo>
                    <a:pt x="933355" y="1333224"/>
                  </a:lnTo>
                  <a:lnTo>
                    <a:pt x="935584" y="1334291"/>
                  </a:lnTo>
                  <a:lnTo>
                    <a:pt x="935784" y="1331614"/>
                  </a:lnTo>
                  <a:lnTo>
                    <a:pt x="936774" y="1329300"/>
                  </a:lnTo>
                  <a:lnTo>
                    <a:pt x="942708" y="1334453"/>
                  </a:lnTo>
                  <a:lnTo>
                    <a:pt x="947642" y="1335377"/>
                  </a:lnTo>
                  <a:lnTo>
                    <a:pt x="952605" y="1335434"/>
                  </a:lnTo>
                  <a:lnTo>
                    <a:pt x="964644" y="1333319"/>
                  </a:lnTo>
                  <a:lnTo>
                    <a:pt x="965159" y="1334691"/>
                  </a:lnTo>
                  <a:lnTo>
                    <a:pt x="965168" y="1337377"/>
                  </a:lnTo>
                  <a:lnTo>
                    <a:pt x="967578" y="1339491"/>
                  </a:lnTo>
                  <a:lnTo>
                    <a:pt x="970531" y="1338625"/>
                  </a:lnTo>
                  <a:lnTo>
                    <a:pt x="971455" y="1336777"/>
                  </a:lnTo>
                  <a:lnTo>
                    <a:pt x="975341" y="1339263"/>
                  </a:lnTo>
                  <a:lnTo>
                    <a:pt x="976074" y="1337024"/>
                  </a:lnTo>
                  <a:lnTo>
                    <a:pt x="976817" y="1336081"/>
                  </a:lnTo>
                  <a:lnTo>
                    <a:pt x="984628" y="1343711"/>
                  </a:lnTo>
                  <a:lnTo>
                    <a:pt x="986371" y="1343435"/>
                  </a:lnTo>
                  <a:lnTo>
                    <a:pt x="988019" y="1341253"/>
                  </a:lnTo>
                  <a:lnTo>
                    <a:pt x="984161" y="1335500"/>
                  </a:lnTo>
                  <a:lnTo>
                    <a:pt x="981970" y="1334548"/>
                  </a:lnTo>
                  <a:lnTo>
                    <a:pt x="979970" y="1331471"/>
                  </a:lnTo>
                  <a:lnTo>
                    <a:pt x="983332" y="1329900"/>
                  </a:lnTo>
                  <a:lnTo>
                    <a:pt x="986657" y="1330328"/>
                  </a:lnTo>
                  <a:lnTo>
                    <a:pt x="988228" y="1332871"/>
                  </a:lnTo>
                  <a:lnTo>
                    <a:pt x="989638" y="1336262"/>
                  </a:lnTo>
                  <a:lnTo>
                    <a:pt x="990362" y="1336977"/>
                  </a:lnTo>
                  <a:lnTo>
                    <a:pt x="1003659" y="1341596"/>
                  </a:lnTo>
                  <a:lnTo>
                    <a:pt x="1006354" y="1340311"/>
                  </a:lnTo>
                  <a:lnTo>
                    <a:pt x="1006802" y="1337824"/>
                  </a:lnTo>
                  <a:lnTo>
                    <a:pt x="1011707" y="1335815"/>
                  </a:lnTo>
                  <a:lnTo>
                    <a:pt x="1016479" y="1330338"/>
                  </a:lnTo>
                  <a:lnTo>
                    <a:pt x="1014632" y="1327337"/>
                  </a:lnTo>
                  <a:lnTo>
                    <a:pt x="1012688" y="1325194"/>
                  </a:lnTo>
                  <a:lnTo>
                    <a:pt x="1001516" y="1318384"/>
                  </a:lnTo>
                  <a:lnTo>
                    <a:pt x="996953" y="1314221"/>
                  </a:lnTo>
                  <a:lnTo>
                    <a:pt x="985180" y="1299410"/>
                  </a:lnTo>
                  <a:lnTo>
                    <a:pt x="974198" y="1279636"/>
                  </a:lnTo>
                  <a:lnTo>
                    <a:pt x="968207" y="1266054"/>
                  </a:lnTo>
                  <a:lnTo>
                    <a:pt x="962710" y="1250623"/>
                  </a:lnTo>
                  <a:lnTo>
                    <a:pt x="960920" y="1242660"/>
                  </a:lnTo>
                  <a:lnTo>
                    <a:pt x="958901" y="1235307"/>
                  </a:lnTo>
                  <a:lnTo>
                    <a:pt x="954271" y="1229620"/>
                  </a:lnTo>
                  <a:lnTo>
                    <a:pt x="956338" y="1222753"/>
                  </a:lnTo>
                  <a:lnTo>
                    <a:pt x="957091" y="1214771"/>
                  </a:lnTo>
                  <a:lnTo>
                    <a:pt x="959539" y="1208199"/>
                  </a:lnTo>
                  <a:lnTo>
                    <a:pt x="960158" y="1204846"/>
                  </a:lnTo>
                  <a:lnTo>
                    <a:pt x="956977" y="1196693"/>
                  </a:lnTo>
                  <a:lnTo>
                    <a:pt x="956748" y="1191035"/>
                  </a:lnTo>
                  <a:lnTo>
                    <a:pt x="955920" y="1188310"/>
                  </a:lnTo>
                  <a:lnTo>
                    <a:pt x="955824" y="1183319"/>
                  </a:lnTo>
                  <a:lnTo>
                    <a:pt x="957453" y="1180110"/>
                  </a:lnTo>
                  <a:lnTo>
                    <a:pt x="957091" y="1175861"/>
                  </a:lnTo>
                  <a:lnTo>
                    <a:pt x="958101" y="1173509"/>
                  </a:lnTo>
                  <a:lnTo>
                    <a:pt x="962777" y="1171394"/>
                  </a:lnTo>
                  <a:lnTo>
                    <a:pt x="965035" y="1164889"/>
                  </a:lnTo>
                  <a:lnTo>
                    <a:pt x="965511" y="1160412"/>
                  </a:lnTo>
                  <a:lnTo>
                    <a:pt x="965645" y="1156373"/>
                  </a:lnTo>
                  <a:lnTo>
                    <a:pt x="968216" y="1154287"/>
                  </a:lnTo>
                  <a:lnTo>
                    <a:pt x="975274" y="1154297"/>
                  </a:lnTo>
                  <a:lnTo>
                    <a:pt x="976284" y="1152735"/>
                  </a:lnTo>
                  <a:lnTo>
                    <a:pt x="977598" y="1148972"/>
                  </a:lnTo>
                  <a:lnTo>
                    <a:pt x="978198" y="1143810"/>
                  </a:lnTo>
                  <a:lnTo>
                    <a:pt x="977503" y="1136685"/>
                  </a:lnTo>
                  <a:lnTo>
                    <a:pt x="978103" y="1132132"/>
                  </a:lnTo>
                  <a:lnTo>
                    <a:pt x="981990" y="1124731"/>
                  </a:lnTo>
                  <a:lnTo>
                    <a:pt x="983675" y="1122388"/>
                  </a:lnTo>
                  <a:lnTo>
                    <a:pt x="984532" y="1116663"/>
                  </a:lnTo>
                  <a:lnTo>
                    <a:pt x="982418" y="1114406"/>
                  </a:lnTo>
                  <a:lnTo>
                    <a:pt x="976722" y="1111567"/>
                  </a:lnTo>
                  <a:lnTo>
                    <a:pt x="967359" y="1110415"/>
                  </a:lnTo>
                  <a:lnTo>
                    <a:pt x="954862" y="1106729"/>
                  </a:lnTo>
                  <a:lnTo>
                    <a:pt x="949557" y="1102205"/>
                  </a:lnTo>
                  <a:lnTo>
                    <a:pt x="944718" y="1099738"/>
                  </a:lnTo>
                  <a:lnTo>
                    <a:pt x="941061" y="1099328"/>
                  </a:lnTo>
                  <a:lnTo>
                    <a:pt x="937650" y="1100976"/>
                  </a:lnTo>
                  <a:lnTo>
                    <a:pt x="928335" y="1107548"/>
                  </a:lnTo>
                  <a:lnTo>
                    <a:pt x="924973" y="1109224"/>
                  </a:lnTo>
                  <a:lnTo>
                    <a:pt x="921991" y="1109682"/>
                  </a:lnTo>
                  <a:lnTo>
                    <a:pt x="915971" y="1107586"/>
                  </a:lnTo>
                  <a:lnTo>
                    <a:pt x="912971" y="1108119"/>
                  </a:lnTo>
                  <a:lnTo>
                    <a:pt x="909771" y="1111187"/>
                  </a:lnTo>
                  <a:lnTo>
                    <a:pt x="906523" y="1113206"/>
                  </a:lnTo>
                  <a:lnTo>
                    <a:pt x="902389" y="1114482"/>
                  </a:lnTo>
                  <a:lnTo>
                    <a:pt x="899541" y="1118330"/>
                  </a:lnTo>
                  <a:lnTo>
                    <a:pt x="898121" y="1121597"/>
                  </a:lnTo>
                  <a:lnTo>
                    <a:pt x="897884" y="1125607"/>
                  </a:lnTo>
                  <a:lnTo>
                    <a:pt x="899170" y="1134123"/>
                  </a:lnTo>
                  <a:lnTo>
                    <a:pt x="899446" y="1137599"/>
                  </a:lnTo>
                  <a:lnTo>
                    <a:pt x="902722" y="1142743"/>
                  </a:lnTo>
                  <a:lnTo>
                    <a:pt x="899617" y="1143924"/>
                  </a:lnTo>
                  <a:lnTo>
                    <a:pt x="896445" y="1143067"/>
                  </a:lnTo>
                  <a:lnTo>
                    <a:pt x="893483" y="1143038"/>
                  </a:lnTo>
                  <a:lnTo>
                    <a:pt x="890501" y="1144276"/>
                  </a:lnTo>
                  <a:lnTo>
                    <a:pt x="887806" y="1146515"/>
                  </a:lnTo>
                  <a:lnTo>
                    <a:pt x="881586" y="1154106"/>
                  </a:lnTo>
                  <a:lnTo>
                    <a:pt x="880824" y="1156164"/>
                  </a:lnTo>
                  <a:lnTo>
                    <a:pt x="880224" y="1158973"/>
                  </a:lnTo>
                  <a:lnTo>
                    <a:pt x="882272" y="1161964"/>
                  </a:lnTo>
                  <a:lnTo>
                    <a:pt x="884358" y="1163917"/>
                  </a:lnTo>
                  <a:lnTo>
                    <a:pt x="890597" y="1165127"/>
                  </a:lnTo>
                  <a:lnTo>
                    <a:pt x="888530" y="1169565"/>
                  </a:lnTo>
                  <a:lnTo>
                    <a:pt x="888102" y="1172070"/>
                  </a:lnTo>
                  <a:lnTo>
                    <a:pt x="889178" y="1175766"/>
                  </a:lnTo>
                  <a:lnTo>
                    <a:pt x="886110" y="1181710"/>
                  </a:lnTo>
                  <a:lnTo>
                    <a:pt x="885177" y="1185786"/>
                  </a:lnTo>
                  <a:lnTo>
                    <a:pt x="884958" y="1189854"/>
                  </a:lnTo>
                  <a:lnTo>
                    <a:pt x="883787" y="1194626"/>
                  </a:lnTo>
                  <a:lnTo>
                    <a:pt x="882729" y="1197788"/>
                  </a:lnTo>
                  <a:lnTo>
                    <a:pt x="881758" y="1199274"/>
                  </a:lnTo>
                  <a:lnTo>
                    <a:pt x="878443" y="1202055"/>
                  </a:lnTo>
                  <a:lnTo>
                    <a:pt x="876967" y="1206922"/>
                  </a:lnTo>
                  <a:lnTo>
                    <a:pt x="874976" y="1210656"/>
                  </a:lnTo>
                  <a:lnTo>
                    <a:pt x="872823" y="1212761"/>
                  </a:lnTo>
                  <a:lnTo>
                    <a:pt x="867927" y="1212637"/>
                  </a:lnTo>
                  <a:lnTo>
                    <a:pt x="863022" y="1210713"/>
                  </a:lnTo>
                  <a:lnTo>
                    <a:pt x="860879" y="1211675"/>
                  </a:lnTo>
                  <a:lnTo>
                    <a:pt x="856802" y="1215400"/>
                  </a:lnTo>
                  <a:lnTo>
                    <a:pt x="854869" y="1217886"/>
                  </a:lnTo>
                  <a:close/>
                  <a:moveTo>
                    <a:pt x="880748" y="283969"/>
                  </a:moveTo>
                  <a:lnTo>
                    <a:pt x="882262" y="285655"/>
                  </a:lnTo>
                  <a:lnTo>
                    <a:pt x="883034" y="287579"/>
                  </a:lnTo>
                  <a:lnTo>
                    <a:pt x="888921" y="288465"/>
                  </a:lnTo>
                  <a:lnTo>
                    <a:pt x="906694" y="286598"/>
                  </a:lnTo>
                  <a:lnTo>
                    <a:pt x="910218" y="280730"/>
                  </a:lnTo>
                  <a:lnTo>
                    <a:pt x="913562" y="279816"/>
                  </a:lnTo>
                  <a:lnTo>
                    <a:pt x="915533" y="273491"/>
                  </a:lnTo>
                  <a:lnTo>
                    <a:pt x="905760" y="264766"/>
                  </a:lnTo>
                  <a:lnTo>
                    <a:pt x="902008" y="257927"/>
                  </a:lnTo>
                  <a:lnTo>
                    <a:pt x="901560" y="252155"/>
                  </a:lnTo>
                  <a:lnTo>
                    <a:pt x="897731" y="250517"/>
                  </a:lnTo>
                  <a:lnTo>
                    <a:pt x="888854" y="252155"/>
                  </a:lnTo>
                  <a:lnTo>
                    <a:pt x="885168" y="260928"/>
                  </a:lnTo>
                  <a:lnTo>
                    <a:pt x="884215" y="265557"/>
                  </a:lnTo>
                  <a:lnTo>
                    <a:pt x="881434" y="268977"/>
                  </a:lnTo>
                  <a:lnTo>
                    <a:pt x="873252" y="272234"/>
                  </a:lnTo>
                  <a:lnTo>
                    <a:pt x="871728" y="274225"/>
                  </a:lnTo>
                  <a:lnTo>
                    <a:pt x="875214" y="282178"/>
                  </a:lnTo>
                  <a:lnTo>
                    <a:pt x="880748" y="283969"/>
                  </a:lnTo>
                  <a:close/>
                  <a:moveTo>
                    <a:pt x="965387" y="120739"/>
                  </a:moveTo>
                  <a:lnTo>
                    <a:pt x="978084" y="114529"/>
                  </a:lnTo>
                  <a:lnTo>
                    <a:pt x="982675" y="122463"/>
                  </a:lnTo>
                  <a:lnTo>
                    <a:pt x="986657" y="123054"/>
                  </a:lnTo>
                  <a:lnTo>
                    <a:pt x="990838" y="119034"/>
                  </a:lnTo>
                  <a:lnTo>
                    <a:pt x="994924" y="112090"/>
                  </a:lnTo>
                  <a:lnTo>
                    <a:pt x="1003945" y="122501"/>
                  </a:lnTo>
                  <a:lnTo>
                    <a:pt x="1011736" y="129959"/>
                  </a:lnTo>
                  <a:lnTo>
                    <a:pt x="1020261" y="124025"/>
                  </a:lnTo>
                  <a:lnTo>
                    <a:pt x="1024080" y="119177"/>
                  </a:lnTo>
                  <a:lnTo>
                    <a:pt x="1026814" y="109137"/>
                  </a:lnTo>
                  <a:lnTo>
                    <a:pt x="1024051" y="100603"/>
                  </a:lnTo>
                  <a:lnTo>
                    <a:pt x="1022632" y="89106"/>
                  </a:lnTo>
                  <a:lnTo>
                    <a:pt x="1036348" y="85735"/>
                  </a:lnTo>
                  <a:lnTo>
                    <a:pt x="1041482" y="80115"/>
                  </a:lnTo>
                  <a:lnTo>
                    <a:pt x="1038063" y="71895"/>
                  </a:lnTo>
                  <a:lnTo>
                    <a:pt x="1026852" y="68351"/>
                  </a:lnTo>
                  <a:lnTo>
                    <a:pt x="1022728" y="64256"/>
                  </a:lnTo>
                  <a:lnTo>
                    <a:pt x="1021337" y="57074"/>
                  </a:lnTo>
                  <a:lnTo>
                    <a:pt x="1018832" y="53692"/>
                  </a:lnTo>
                  <a:lnTo>
                    <a:pt x="1011879" y="57655"/>
                  </a:lnTo>
                  <a:lnTo>
                    <a:pt x="1009431" y="59036"/>
                  </a:lnTo>
                  <a:lnTo>
                    <a:pt x="1002116" y="57950"/>
                  </a:lnTo>
                  <a:lnTo>
                    <a:pt x="998953" y="63513"/>
                  </a:lnTo>
                  <a:lnTo>
                    <a:pt x="992152" y="79210"/>
                  </a:lnTo>
                  <a:lnTo>
                    <a:pt x="983752" y="85715"/>
                  </a:lnTo>
                  <a:lnTo>
                    <a:pt x="977132" y="100622"/>
                  </a:lnTo>
                  <a:lnTo>
                    <a:pt x="967111" y="95955"/>
                  </a:lnTo>
                  <a:lnTo>
                    <a:pt x="958662" y="99184"/>
                  </a:lnTo>
                  <a:lnTo>
                    <a:pt x="961511" y="113824"/>
                  </a:lnTo>
                  <a:lnTo>
                    <a:pt x="965387" y="120739"/>
                  </a:lnTo>
                  <a:close/>
                  <a:moveTo>
                    <a:pt x="929554" y="189262"/>
                  </a:moveTo>
                  <a:lnTo>
                    <a:pt x="933735" y="189919"/>
                  </a:lnTo>
                  <a:lnTo>
                    <a:pt x="936155" y="192881"/>
                  </a:lnTo>
                  <a:lnTo>
                    <a:pt x="937355" y="197291"/>
                  </a:lnTo>
                  <a:lnTo>
                    <a:pt x="949357" y="195101"/>
                  </a:lnTo>
                  <a:lnTo>
                    <a:pt x="960672" y="203159"/>
                  </a:lnTo>
                  <a:lnTo>
                    <a:pt x="965263" y="214046"/>
                  </a:lnTo>
                  <a:lnTo>
                    <a:pt x="969836" y="215503"/>
                  </a:lnTo>
                  <a:lnTo>
                    <a:pt x="981380" y="214770"/>
                  </a:lnTo>
                  <a:lnTo>
                    <a:pt x="994724" y="209712"/>
                  </a:lnTo>
                  <a:lnTo>
                    <a:pt x="1015184" y="194501"/>
                  </a:lnTo>
                  <a:lnTo>
                    <a:pt x="1018222" y="188357"/>
                  </a:lnTo>
                  <a:lnTo>
                    <a:pt x="1014850" y="183775"/>
                  </a:lnTo>
                  <a:lnTo>
                    <a:pt x="997258" y="168097"/>
                  </a:lnTo>
                  <a:lnTo>
                    <a:pt x="985580" y="153581"/>
                  </a:lnTo>
                  <a:lnTo>
                    <a:pt x="977493" y="148295"/>
                  </a:lnTo>
                  <a:lnTo>
                    <a:pt x="958796" y="149885"/>
                  </a:lnTo>
                  <a:lnTo>
                    <a:pt x="938708" y="133340"/>
                  </a:lnTo>
                  <a:lnTo>
                    <a:pt x="936441" y="133817"/>
                  </a:lnTo>
                  <a:lnTo>
                    <a:pt x="930640" y="155581"/>
                  </a:lnTo>
                  <a:lnTo>
                    <a:pt x="929307" y="169631"/>
                  </a:lnTo>
                  <a:lnTo>
                    <a:pt x="925925" y="169964"/>
                  </a:lnTo>
                  <a:lnTo>
                    <a:pt x="920705" y="175003"/>
                  </a:lnTo>
                  <a:lnTo>
                    <a:pt x="921277" y="184804"/>
                  </a:lnTo>
                  <a:lnTo>
                    <a:pt x="929554" y="189262"/>
                  </a:lnTo>
                  <a:close/>
                  <a:moveTo>
                    <a:pt x="1025480" y="29613"/>
                  </a:moveTo>
                  <a:lnTo>
                    <a:pt x="1034319" y="25994"/>
                  </a:lnTo>
                  <a:lnTo>
                    <a:pt x="1062685" y="17850"/>
                  </a:lnTo>
                  <a:lnTo>
                    <a:pt x="1062704" y="13745"/>
                  </a:lnTo>
                  <a:lnTo>
                    <a:pt x="1064085" y="5410"/>
                  </a:lnTo>
                  <a:lnTo>
                    <a:pt x="1060170" y="0"/>
                  </a:lnTo>
                  <a:lnTo>
                    <a:pt x="1030033" y="4934"/>
                  </a:lnTo>
                  <a:lnTo>
                    <a:pt x="1026033" y="10744"/>
                  </a:lnTo>
                  <a:lnTo>
                    <a:pt x="1024976" y="19926"/>
                  </a:lnTo>
                  <a:lnTo>
                    <a:pt x="1024004" y="24746"/>
                  </a:lnTo>
                  <a:lnTo>
                    <a:pt x="1024309" y="26870"/>
                  </a:lnTo>
                  <a:lnTo>
                    <a:pt x="1025480" y="29613"/>
                  </a:lnTo>
                  <a:close/>
                  <a:moveTo>
                    <a:pt x="788184" y="233877"/>
                  </a:moveTo>
                  <a:lnTo>
                    <a:pt x="775811" y="235087"/>
                  </a:lnTo>
                  <a:lnTo>
                    <a:pt x="771525" y="227000"/>
                  </a:lnTo>
                  <a:lnTo>
                    <a:pt x="769868" y="225247"/>
                  </a:lnTo>
                  <a:lnTo>
                    <a:pt x="767286" y="226428"/>
                  </a:lnTo>
                  <a:lnTo>
                    <a:pt x="764677" y="229314"/>
                  </a:lnTo>
                  <a:lnTo>
                    <a:pt x="756323" y="231724"/>
                  </a:lnTo>
                  <a:lnTo>
                    <a:pt x="749912" y="236344"/>
                  </a:lnTo>
                  <a:lnTo>
                    <a:pt x="743150" y="245345"/>
                  </a:lnTo>
                  <a:lnTo>
                    <a:pt x="722871" y="268434"/>
                  </a:lnTo>
                  <a:lnTo>
                    <a:pt x="725376" y="275177"/>
                  </a:lnTo>
                  <a:lnTo>
                    <a:pt x="728253" y="278406"/>
                  </a:lnTo>
                  <a:lnTo>
                    <a:pt x="732139" y="286960"/>
                  </a:lnTo>
                  <a:lnTo>
                    <a:pt x="739026" y="287360"/>
                  </a:lnTo>
                  <a:lnTo>
                    <a:pt x="741550" y="286055"/>
                  </a:lnTo>
                  <a:lnTo>
                    <a:pt x="744255" y="279521"/>
                  </a:lnTo>
                  <a:lnTo>
                    <a:pt x="749551" y="277130"/>
                  </a:lnTo>
                  <a:lnTo>
                    <a:pt x="756247" y="278092"/>
                  </a:lnTo>
                  <a:lnTo>
                    <a:pt x="758514" y="282292"/>
                  </a:lnTo>
                  <a:lnTo>
                    <a:pt x="751713" y="291884"/>
                  </a:lnTo>
                  <a:lnTo>
                    <a:pt x="749293" y="298028"/>
                  </a:lnTo>
                  <a:lnTo>
                    <a:pt x="752094" y="302743"/>
                  </a:lnTo>
                  <a:lnTo>
                    <a:pt x="757504" y="301666"/>
                  </a:lnTo>
                  <a:lnTo>
                    <a:pt x="759800" y="299980"/>
                  </a:lnTo>
                  <a:lnTo>
                    <a:pt x="761676" y="296428"/>
                  </a:lnTo>
                  <a:lnTo>
                    <a:pt x="763581" y="294799"/>
                  </a:lnTo>
                  <a:lnTo>
                    <a:pt x="769439" y="300552"/>
                  </a:lnTo>
                  <a:lnTo>
                    <a:pt x="771591" y="298323"/>
                  </a:lnTo>
                  <a:lnTo>
                    <a:pt x="773353" y="290817"/>
                  </a:lnTo>
                  <a:lnTo>
                    <a:pt x="773944" y="286893"/>
                  </a:lnTo>
                  <a:lnTo>
                    <a:pt x="774678" y="284998"/>
                  </a:lnTo>
                  <a:lnTo>
                    <a:pt x="780440" y="290360"/>
                  </a:lnTo>
                  <a:lnTo>
                    <a:pt x="782964" y="291274"/>
                  </a:lnTo>
                  <a:lnTo>
                    <a:pt x="785250" y="290132"/>
                  </a:lnTo>
                  <a:lnTo>
                    <a:pt x="786136" y="283102"/>
                  </a:lnTo>
                  <a:lnTo>
                    <a:pt x="785603" y="277597"/>
                  </a:lnTo>
                  <a:lnTo>
                    <a:pt x="784764" y="273910"/>
                  </a:lnTo>
                  <a:lnTo>
                    <a:pt x="783764" y="272158"/>
                  </a:lnTo>
                  <a:lnTo>
                    <a:pt x="777535" y="270015"/>
                  </a:lnTo>
                  <a:lnTo>
                    <a:pt x="777211" y="268462"/>
                  </a:lnTo>
                  <a:lnTo>
                    <a:pt x="780792" y="259928"/>
                  </a:lnTo>
                  <a:lnTo>
                    <a:pt x="783069" y="257451"/>
                  </a:lnTo>
                  <a:lnTo>
                    <a:pt x="801519" y="256270"/>
                  </a:lnTo>
                  <a:lnTo>
                    <a:pt x="807082" y="248450"/>
                  </a:lnTo>
                  <a:lnTo>
                    <a:pt x="805901" y="240916"/>
                  </a:lnTo>
                  <a:lnTo>
                    <a:pt x="808472" y="236782"/>
                  </a:lnTo>
                  <a:lnTo>
                    <a:pt x="820065" y="231962"/>
                  </a:lnTo>
                  <a:lnTo>
                    <a:pt x="838276" y="229838"/>
                  </a:lnTo>
                  <a:lnTo>
                    <a:pt x="843229" y="219475"/>
                  </a:lnTo>
                  <a:lnTo>
                    <a:pt x="858126" y="205711"/>
                  </a:lnTo>
                  <a:lnTo>
                    <a:pt x="855126" y="196910"/>
                  </a:lnTo>
                  <a:lnTo>
                    <a:pt x="851478" y="196263"/>
                  </a:lnTo>
                  <a:lnTo>
                    <a:pt x="837123" y="171850"/>
                  </a:lnTo>
                  <a:lnTo>
                    <a:pt x="834009" y="167831"/>
                  </a:lnTo>
                  <a:lnTo>
                    <a:pt x="824122" y="168392"/>
                  </a:lnTo>
                  <a:lnTo>
                    <a:pt x="820026" y="165611"/>
                  </a:lnTo>
                  <a:lnTo>
                    <a:pt x="815911" y="166183"/>
                  </a:lnTo>
                  <a:lnTo>
                    <a:pt x="799433" y="176070"/>
                  </a:lnTo>
                  <a:lnTo>
                    <a:pt x="792394" y="183452"/>
                  </a:lnTo>
                  <a:lnTo>
                    <a:pt x="789804" y="201654"/>
                  </a:lnTo>
                  <a:lnTo>
                    <a:pt x="791013" y="210922"/>
                  </a:lnTo>
                  <a:lnTo>
                    <a:pt x="790813" y="226866"/>
                  </a:lnTo>
                  <a:lnTo>
                    <a:pt x="788184" y="233877"/>
                  </a:lnTo>
                  <a:close/>
                  <a:moveTo>
                    <a:pt x="823579" y="138798"/>
                  </a:moveTo>
                  <a:lnTo>
                    <a:pt x="826427" y="145475"/>
                  </a:lnTo>
                  <a:lnTo>
                    <a:pt x="829037" y="146218"/>
                  </a:lnTo>
                  <a:lnTo>
                    <a:pt x="832723" y="145161"/>
                  </a:lnTo>
                  <a:lnTo>
                    <a:pt x="833657" y="140960"/>
                  </a:lnTo>
                  <a:lnTo>
                    <a:pt x="837866" y="134693"/>
                  </a:lnTo>
                  <a:lnTo>
                    <a:pt x="836057" y="127292"/>
                  </a:lnTo>
                  <a:lnTo>
                    <a:pt x="831713" y="123854"/>
                  </a:lnTo>
                  <a:lnTo>
                    <a:pt x="828389" y="124063"/>
                  </a:lnTo>
                  <a:lnTo>
                    <a:pt x="826522" y="126016"/>
                  </a:lnTo>
                  <a:lnTo>
                    <a:pt x="826103" y="128445"/>
                  </a:lnTo>
                  <a:lnTo>
                    <a:pt x="825008" y="131569"/>
                  </a:lnTo>
                  <a:lnTo>
                    <a:pt x="822427" y="132207"/>
                  </a:lnTo>
                  <a:lnTo>
                    <a:pt x="822664" y="135617"/>
                  </a:lnTo>
                  <a:lnTo>
                    <a:pt x="823579" y="138798"/>
                  </a:lnTo>
                  <a:close/>
                  <a:moveTo>
                    <a:pt x="784584" y="1426178"/>
                  </a:moveTo>
                  <a:lnTo>
                    <a:pt x="781688" y="1427293"/>
                  </a:lnTo>
                  <a:lnTo>
                    <a:pt x="775982" y="1431769"/>
                  </a:lnTo>
                  <a:lnTo>
                    <a:pt x="770163" y="1438627"/>
                  </a:lnTo>
                  <a:lnTo>
                    <a:pt x="767658" y="1444400"/>
                  </a:lnTo>
                  <a:lnTo>
                    <a:pt x="767029" y="1450829"/>
                  </a:lnTo>
                  <a:lnTo>
                    <a:pt x="766600" y="1457373"/>
                  </a:lnTo>
                  <a:lnTo>
                    <a:pt x="766563" y="1461583"/>
                  </a:lnTo>
                  <a:lnTo>
                    <a:pt x="766982" y="1465764"/>
                  </a:lnTo>
                  <a:lnTo>
                    <a:pt x="767562" y="1468879"/>
                  </a:lnTo>
                  <a:lnTo>
                    <a:pt x="770848" y="1479071"/>
                  </a:lnTo>
                  <a:lnTo>
                    <a:pt x="776944" y="1484357"/>
                  </a:lnTo>
                  <a:lnTo>
                    <a:pt x="783450" y="1483624"/>
                  </a:lnTo>
                  <a:lnTo>
                    <a:pt x="790670" y="1481023"/>
                  </a:lnTo>
                  <a:lnTo>
                    <a:pt x="802586" y="1475013"/>
                  </a:lnTo>
                  <a:lnTo>
                    <a:pt x="808301" y="1466545"/>
                  </a:lnTo>
                  <a:lnTo>
                    <a:pt x="810473" y="1460611"/>
                  </a:lnTo>
                  <a:lnTo>
                    <a:pt x="815092" y="1455201"/>
                  </a:lnTo>
                  <a:lnTo>
                    <a:pt x="816359" y="1457249"/>
                  </a:lnTo>
                  <a:lnTo>
                    <a:pt x="816978" y="1461783"/>
                  </a:lnTo>
                  <a:lnTo>
                    <a:pt x="818483" y="1460945"/>
                  </a:lnTo>
                  <a:lnTo>
                    <a:pt x="820150" y="1457954"/>
                  </a:lnTo>
                  <a:lnTo>
                    <a:pt x="819674" y="1450696"/>
                  </a:lnTo>
                  <a:lnTo>
                    <a:pt x="817054" y="1445314"/>
                  </a:lnTo>
                  <a:lnTo>
                    <a:pt x="812492" y="1441361"/>
                  </a:lnTo>
                  <a:lnTo>
                    <a:pt x="791880" y="1426036"/>
                  </a:lnTo>
                  <a:lnTo>
                    <a:pt x="784584" y="1426178"/>
                  </a:lnTo>
                  <a:close/>
                  <a:moveTo>
                    <a:pt x="689314" y="226638"/>
                  </a:moveTo>
                  <a:lnTo>
                    <a:pt x="696040" y="230438"/>
                  </a:lnTo>
                  <a:lnTo>
                    <a:pt x="704812" y="225133"/>
                  </a:lnTo>
                  <a:lnTo>
                    <a:pt x="706269" y="229800"/>
                  </a:lnTo>
                  <a:lnTo>
                    <a:pt x="707241" y="239049"/>
                  </a:lnTo>
                  <a:lnTo>
                    <a:pt x="709422" y="245031"/>
                  </a:lnTo>
                  <a:lnTo>
                    <a:pt x="715756" y="243411"/>
                  </a:lnTo>
                  <a:lnTo>
                    <a:pt x="719375" y="240392"/>
                  </a:lnTo>
                  <a:lnTo>
                    <a:pt x="722319" y="229838"/>
                  </a:lnTo>
                  <a:lnTo>
                    <a:pt x="723757" y="226466"/>
                  </a:lnTo>
                  <a:lnTo>
                    <a:pt x="732672" y="226343"/>
                  </a:lnTo>
                  <a:lnTo>
                    <a:pt x="736254" y="218675"/>
                  </a:lnTo>
                  <a:lnTo>
                    <a:pt x="737673" y="217713"/>
                  </a:lnTo>
                  <a:lnTo>
                    <a:pt x="740502" y="219142"/>
                  </a:lnTo>
                  <a:lnTo>
                    <a:pt x="743455" y="207912"/>
                  </a:lnTo>
                  <a:lnTo>
                    <a:pt x="746074" y="205702"/>
                  </a:lnTo>
                  <a:lnTo>
                    <a:pt x="748427" y="196758"/>
                  </a:lnTo>
                  <a:lnTo>
                    <a:pt x="751237" y="192891"/>
                  </a:lnTo>
                  <a:lnTo>
                    <a:pt x="753170" y="194386"/>
                  </a:lnTo>
                  <a:lnTo>
                    <a:pt x="760304" y="208969"/>
                  </a:lnTo>
                  <a:lnTo>
                    <a:pt x="775840" y="215351"/>
                  </a:lnTo>
                  <a:lnTo>
                    <a:pt x="777392" y="214703"/>
                  </a:lnTo>
                  <a:lnTo>
                    <a:pt x="777468" y="200768"/>
                  </a:lnTo>
                  <a:lnTo>
                    <a:pt x="773744" y="190576"/>
                  </a:lnTo>
                  <a:lnTo>
                    <a:pt x="771020" y="186071"/>
                  </a:lnTo>
                  <a:lnTo>
                    <a:pt x="768334" y="183899"/>
                  </a:lnTo>
                  <a:lnTo>
                    <a:pt x="765610" y="183147"/>
                  </a:lnTo>
                  <a:lnTo>
                    <a:pt x="756418" y="184956"/>
                  </a:lnTo>
                  <a:lnTo>
                    <a:pt x="744188" y="178079"/>
                  </a:lnTo>
                  <a:lnTo>
                    <a:pt x="741797" y="178203"/>
                  </a:lnTo>
                  <a:lnTo>
                    <a:pt x="732930" y="184671"/>
                  </a:lnTo>
                  <a:lnTo>
                    <a:pt x="727014" y="194548"/>
                  </a:lnTo>
                  <a:lnTo>
                    <a:pt x="714404" y="197882"/>
                  </a:lnTo>
                  <a:lnTo>
                    <a:pt x="682247" y="211588"/>
                  </a:lnTo>
                  <a:lnTo>
                    <a:pt x="676380" y="218313"/>
                  </a:lnTo>
                  <a:lnTo>
                    <a:pt x="682914" y="220361"/>
                  </a:lnTo>
                  <a:lnTo>
                    <a:pt x="689314" y="226638"/>
                  </a:lnTo>
                  <a:close/>
                  <a:moveTo>
                    <a:pt x="841343" y="325803"/>
                  </a:moveTo>
                  <a:lnTo>
                    <a:pt x="850830" y="327555"/>
                  </a:lnTo>
                  <a:lnTo>
                    <a:pt x="850935" y="325803"/>
                  </a:lnTo>
                  <a:lnTo>
                    <a:pt x="850249" y="323917"/>
                  </a:lnTo>
                  <a:lnTo>
                    <a:pt x="848049" y="319611"/>
                  </a:lnTo>
                  <a:lnTo>
                    <a:pt x="845801" y="316706"/>
                  </a:lnTo>
                  <a:lnTo>
                    <a:pt x="845668" y="313763"/>
                  </a:lnTo>
                  <a:lnTo>
                    <a:pt x="846105" y="307848"/>
                  </a:lnTo>
                  <a:lnTo>
                    <a:pt x="837600" y="300780"/>
                  </a:lnTo>
                  <a:lnTo>
                    <a:pt x="830646" y="307858"/>
                  </a:lnTo>
                  <a:lnTo>
                    <a:pt x="825217" y="309886"/>
                  </a:lnTo>
                  <a:lnTo>
                    <a:pt x="815025" y="318345"/>
                  </a:lnTo>
                  <a:lnTo>
                    <a:pt x="824732" y="326936"/>
                  </a:lnTo>
                  <a:lnTo>
                    <a:pt x="841343" y="325803"/>
                  </a:lnTo>
                  <a:close/>
                  <a:moveTo>
                    <a:pt x="813949" y="303876"/>
                  </a:moveTo>
                  <a:lnTo>
                    <a:pt x="814501" y="298418"/>
                  </a:lnTo>
                  <a:lnTo>
                    <a:pt x="821102" y="288598"/>
                  </a:lnTo>
                  <a:lnTo>
                    <a:pt x="820855" y="286522"/>
                  </a:lnTo>
                  <a:lnTo>
                    <a:pt x="819283" y="281207"/>
                  </a:lnTo>
                  <a:lnTo>
                    <a:pt x="809463" y="279511"/>
                  </a:lnTo>
                  <a:lnTo>
                    <a:pt x="800709" y="290703"/>
                  </a:lnTo>
                  <a:lnTo>
                    <a:pt x="801567" y="294265"/>
                  </a:lnTo>
                  <a:lnTo>
                    <a:pt x="811787" y="305981"/>
                  </a:lnTo>
                  <a:lnTo>
                    <a:pt x="813949" y="303876"/>
                  </a:lnTo>
                  <a:close/>
                  <a:moveTo>
                    <a:pt x="1163174" y="158944"/>
                  </a:moveTo>
                  <a:lnTo>
                    <a:pt x="1155249" y="171326"/>
                  </a:lnTo>
                  <a:lnTo>
                    <a:pt x="1149191" y="178194"/>
                  </a:lnTo>
                  <a:lnTo>
                    <a:pt x="1147257" y="183423"/>
                  </a:lnTo>
                  <a:lnTo>
                    <a:pt x="1153677" y="193310"/>
                  </a:lnTo>
                  <a:lnTo>
                    <a:pt x="1160145" y="201597"/>
                  </a:lnTo>
                  <a:lnTo>
                    <a:pt x="1165107" y="204121"/>
                  </a:lnTo>
                  <a:lnTo>
                    <a:pt x="1170079" y="203711"/>
                  </a:lnTo>
                  <a:lnTo>
                    <a:pt x="1201474" y="194529"/>
                  </a:lnTo>
                  <a:lnTo>
                    <a:pt x="1213485" y="183937"/>
                  </a:lnTo>
                  <a:lnTo>
                    <a:pt x="1225239" y="165087"/>
                  </a:lnTo>
                  <a:lnTo>
                    <a:pt x="1223486" y="158744"/>
                  </a:lnTo>
                  <a:lnTo>
                    <a:pt x="1223172" y="151895"/>
                  </a:lnTo>
                  <a:lnTo>
                    <a:pt x="1223763" y="143561"/>
                  </a:lnTo>
                  <a:lnTo>
                    <a:pt x="1221829" y="136731"/>
                  </a:lnTo>
                  <a:lnTo>
                    <a:pt x="1218143" y="128483"/>
                  </a:lnTo>
                  <a:lnTo>
                    <a:pt x="1214295" y="124063"/>
                  </a:lnTo>
                  <a:lnTo>
                    <a:pt x="1208256" y="119215"/>
                  </a:lnTo>
                  <a:lnTo>
                    <a:pt x="1202198" y="118996"/>
                  </a:lnTo>
                  <a:lnTo>
                    <a:pt x="1195111" y="123063"/>
                  </a:lnTo>
                  <a:lnTo>
                    <a:pt x="1193663" y="128407"/>
                  </a:lnTo>
                  <a:lnTo>
                    <a:pt x="1192444" y="135007"/>
                  </a:lnTo>
                  <a:lnTo>
                    <a:pt x="1191254" y="147171"/>
                  </a:lnTo>
                  <a:lnTo>
                    <a:pt x="1189377" y="153572"/>
                  </a:lnTo>
                  <a:lnTo>
                    <a:pt x="1182967" y="156505"/>
                  </a:lnTo>
                  <a:lnTo>
                    <a:pt x="1176518" y="156543"/>
                  </a:lnTo>
                  <a:lnTo>
                    <a:pt x="1163174" y="158944"/>
                  </a:lnTo>
                  <a:close/>
                  <a:moveTo>
                    <a:pt x="965578" y="299161"/>
                  </a:moveTo>
                  <a:lnTo>
                    <a:pt x="967921" y="301895"/>
                  </a:lnTo>
                  <a:lnTo>
                    <a:pt x="978322" y="303552"/>
                  </a:lnTo>
                  <a:lnTo>
                    <a:pt x="999344" y="304324"/>
                  </a:lnTo>
                  <a:lnTo>
                    <a:pt x="1001839" y="300723"/>
                  </a:lnTo>
                  <a:lnTo>
                    <a:pt x="1001639" y="293770"/>
                  </a:lnTo>
                  <a:lnTo>
                    <a:pt x="1002878" y="285226"/>
                  </a:lnTo>
                  <a:lnTo>
                    <a:pt x="1002982" y="265805"/>
                  </a:lnTo>
                  <a:lnTo>
                    <a:pt x="1001811" y="260404"/>
                  </a:lnTo>
                  <a:lnTo>
                    <a:pt x="998220" y="257966"/>
                  </a:lnTo>
                  <a:lnTo>
                    <a:pt x="991876" y="258432"/>
                  </a:lnTo>
                  <a:lnTo>
                    <a:pt x="990486" y="263681"/>
                  </a:lnTo>
                  <a:lnTo>
                    <a:pt x="973626" y="261928"/>
                  </a:lnTo>
                  <a:lnTo>
                    <a:pt x="972693" y="265309"/>
                  </a:lnTo>
                  <a:lnTo>
                    <a:pt x="973293" y="283664"/>
                  </a:lnTo>
                  <a:lnTo>
                    <a:pt x="971426" y="290036"/>
                  </a:lnTo>
                  <a:lnTo>
                    <a:pt x="965578" y="299161"/>
                  </a:lnTo>
                  <a:close/>
                  <a:moveTo>
                    <a:pt x="951443" y="280054"/>
                  </a:moveTo>
                  <a:lnTo>
                    <a:pt x="959053" y="272634"/>
                  </a:lnTo>
                  <a:lnTo>
                    <a:pt x="957853" y="268129"/>
                  </a:lnTo>
                  <a:lnTo>
                    <a:pt x="955672" y="265681"/>
                  </a:lnTo>
                  <a:lnTo>
                    <a:pt x="952652" y="264462"/>
                  </a:lnTo>
                  <a:lnTo>
                    <a:pt x="948680" y="269196"/>
                  </a:lnTo>
                  <a:lnTo>
                    <a:pt x="945689" y="275387"/>
                  </a:lnTo>
                  <a:lnTo>
                    <a:pt x="947528" y="279806"/>
                  </a:lnTo>
                  <a:lnTo>
                    <a:pt x="951443" y="280054"/>
                  </a:lnTo>
                  <a:close/>
                  <a:moveTo>
                    <a:pt x="1055751" y="102518"/>
                  </a:moveTo>
                  <a:lnTo>
                    <a:pt x="1061523" y="100232"/>
                  </a:lnTo>
                  <a:lnTo>
                    <a:pt x="1063171" y="96717"/>
                  </a:lnTo>
                  <a:lnTo>
                    <a:pt x="1060656" y="89430"/>
                  </a:lnTo>
                  <a:lnTo>
                    <a:pt x="1055160" y="83791"/>
                  </a:lnTo>
                  <a:lnTo>
                    <a:pt x="1049960" y="84839"/>
                  </a:lnTo>
                  <a:lnTo>
                    <a:pt x="1043388" y="90449"/>
                  </a:lnTo>
                  <a:lnTo>
                    <a:pt x="1042740" y="94555"/>
                  </a:lnTo>
                  <a:lnTo>
                    <a:pt x="1045654" y="98755"/>
                  </a:lnTo>
                  <a:lnTo>
                    <a:pt x="1055751" y="102518"/>
                  </a:lnTo>
                  <a:close/>
                  <a:moveTo>
                    <a:pt x="1031500" y="137036"/>
                  </a:moveTo>
                  <a:lnTo>
                    <a:pt x="1029157" y="133636"/>
                  </a:lnTo>
                  <a:lnTo>
                    <a:pt x="1027757" y="132912"/>
                  </a:lnTo>
                  <a:lnTo>
                    <a:pt x="1017241" y="147885"/>
                  </a:lnTo>
                  <a:lnTo>
                    <a:pt x="1010669" y="145275"/>
                  </a:lnTo>
                  <a:lnTo>
                    <a:pt x="1005344" y="150371"/>
                  </a:lnTo>
                  <a:lnTo>
                    <a:pt x="1010535" y="167726"/>
                  </a:lnTo>
                  <a:lnTo>
                    <a:pt x="1019747" y="172126"/>
                  </a:lnTo>
                  <a:lnTo>
                    <a:pt x="1024776" y="188195"/>
                  </a:lnTo>
                  <a:lnTo>
                    <a:pt x="1034072" y="192948"/>
                  </a:lnTo>
                  <a:lnTo>
                    <a:pt x="1043597" y="192434"/>
                  </a:lnTo>
                  <a:lnTo>
                    <a:pt x="1049417" y="190529"/>
                  </a:lnTo>
                  <a:lnTo>
                    <a:pt x="1051312" y="181785"/>
                  </a:lnTo>
                  <a:lnTo>
                    <a:pt x="1050560" y="170688"/>
                  </a:lnTo>
                  <a:lnTo>
                    <a:pt x="1048226" y="164602"/>
                  </a:lnTo>
                  <a:lnTo>
                    <a:pt x="1046797" y="154838"/>
                  </a:lnTo>
                  <a:lnTo>
                    <a:pt x="1043073" y="146161"/>
                  </a:lnTo>
                  <a:lnTo>
                    <a:pt x="1040006" y="142704"/>
                  </a:lnTo>
                  <a:lnTo>
                    <a:pt x="1031500" y="137036"/>
                  </a:lnTo>
                  <a:close/>
                  <a:moveTo>
                    <a:pt x="1061342" y="217246"/>
                  </a:moveTo>
                  <a:lnTo>
                    <a:pt x="1060856" y="224619"/>
                  </a:lnTo>
                  <a:lnTo>
                    <a:pt x="1061295" y="232943"/>
                  </a:lnTo>
                  <a:lnTo>
                    <a:pt x="1062418" y="235620"/>
                  </a:lnTo>
                  <a:lnTo>
                    <a:pt x="1070534" y="247526"/>
                  </a:lnTo>
                  <a:lnTo>
                    <a:pt x="1077220" y="245145"/>
                  </a:lnTo>
                  <a:lnTo>
                    <a:pt x="1087336" y="237344"/>
                  </a:lnTo>
                  <a:lnTo>
                    <a:pt x="1099204" y="246983"/>
                  </a:lnTo>
                  <a:lnTo>
                    <a:pt x="1107996" y="249565"/>
                  </a:lnTo>
                  <a:lnTo>
                    <a:pt x="1114244" y="235677"/>
                  </a:lnTo>
                  <a:lnTo>
                    <a:pt x="1122597" y="230772"/>
                  </a:lnTo>
                  <a:lnTo>
                    <a:pt x="1124826" y="222399"/>
                  </a:lnTo>
                  <a:lnTo>
                    <a:pt x="1127179" y="219999"/>
                  </a:lnTo>
                  <a:lnTo>
                    <a:pt x="1135370" y="217399"/>
                  </a:lnTo>
                  <a:lnTo>
                    <a:pt x="1136409" y="206416"/>
                  </a:lnTo>
                  <a:lnTo>
                    <a:pt x="1138475" y="198720"/>
                  </a:lnTo>
                  <a:lnTo>
                    <a:pt x="1139437" y="188033"/>
                  </a:lnTo>
                  <a:lnTo>
                    <a:pt x="1137838" y="181280"/>
                  </a:lnTo>
                  <a:lnTo>
                    <a:pt x="1136094" y="175927"/>
                  </a:lnTo>
                  <a:lnTo>
                    <a:pt x="1129350" y="172669"/>
                  </a:lnTo>
                  <a:lnTo>
                    <a:pt x="1122588" y="171479"/>
                  </a:lnTo>
                  <a:lnTo>
                    <a:pt x="1114987" y="176594"/>
                  </a:lnTo>
                  <a:lnTo>
                    <a:pt x="1101804" y="182661"/>
                  </a:lnTo>
                  <a:lnTo>
                    <a:pt x="1092755" y="186395"/>
                  </a:lnTo>
                  <a:lnTo>
                    <a:pt x="1087317" y="186861"/>
                  </a:lnTo>
                  <a:lnTo>
                    <a:pt x="1086164" y="180775"/>
                  </a:lnTo>
                  <a:lnTo>
                    <a:pt x="1082411" y="178956"/>
                  </a:lnTo>
                  <a:lnTo>
                    <a:pt x="1072286" y="181013"/>
                  </a:lnTo>
                  <a:lnTo>
                    <a:pt x="1068981" y="184337"/>
                  </a:lnTo>
                  <a:lnTo>
                    <a:pt x="1067838" y="189843"/>
                  </a:lnTo>
                  <a:lnTo>
                    <a:pt x="1066390" y="192691"/>
                  </a:lnTo>
                  <a:lnTo>
                    <a:pt x="1063485" y="201654"/>
                  </a:lnTo>
                  <a:lnTo>
                    <a:pt x="1061342" y="217246"/>
                  </a:lnTo>
                  <a:close/>
                  <a:moveTo>
                    <a:pt x="1070181" y="1409938"/>
                  </a:moveTo>
                  <a:lnTo>
                    <a:pt x="1072525" y="1411081"/>
                  </a:lnTo>
                  <a:lnTo>
                    <a:pt x="1074877" y="1411891"/>
                  </a:lnTo>
                  <a:lnTo>
                    <a:pt x="1077735" y="1411786"/>
                  </a:lnTo>
                  <a:lnTo>
                    <a:pt x="1080582" y="1410243"/>
                  </a:lnTo>
                  <a:lnTo>
                    <a:pt x="1085650" y="1412500"/>
                  </a:lnTo>
                  <a:lnTo>
                    <a:pt x="1088631" y="1410376"/>
                  </a:lnTo>
                  <a:lnTo>
                    <a:pt x="1091651" y="1409557"/>
                  </a:lnTo>
                  <a:lnTo>
                    <a:pt x="1092642" y="1404328"/>
                  </a:lnTo>
                  <a:lnTo>
                    <a:pt x="1092736" y="1397213"/>
                  </a:lnTo>
                  <a:lnTo>
                    <a:pt x="1091936" y="1393374"/>
                  </a:lnTo>
                  <a:lnTo>
                    <a:pt x="1090384" y="1391231"/>
                  </a:lnTo>
                  <a:lnTo>
                    <a:pt x="1084497" y="1386507"/>
                  </a:lnTo>
                  <a:lnTo>
                    <a:pt x="1078716" y="1379811"/>
                  </a:lnTo>
                  <a:lnTo>
                    <a:pt x="1070181" y="1372838"/>
                  </a:lnTo>
                  <a:lnTo>
                    <a:pt x="1067314" y="1368733"/>
                  </a:lnTo>
                  <a:lnTo>
                    <a:pt x="1064552" y="1363828"/>
                  </a:lnTo>
                  <a:lnTo>
                    <a:pt x="1061456" y="1359808"/>
                  </a:lnTo>
                  <a:lnTo>
                    <a:pt x="1055532" y="1353798"/>
                  </a:lnTo>
                  <a:lnTo>
                    <a:pt x="1054455" y="1351931"/>
                  </a:lnTo>
                  <a:lnTo>
                    <a:pt x="1053313" y="1351560"/>
                  </a:lnTo>
                  <a:lnTo>
                    <a:pt x="1047674" y="1354131"/>
                  </a:lnTo>
                  <a:lnTo>
                    <a:pt x="1044568" y="1359970"/>
                  </a:lnTo>
                  <a:lnTo>
                    <a:pt x="1042892" y="1360665"/>
                  </a:lnTo>
                  <a:lnTo>
                    <a:pt x="1040330" y="1363256"/>
                  </a:lnTo>
                  <a:lnTo>
                    <a:pt x="1039073" y="1367333"/>
                  </a:lnTo>
                  <a:lnTo>
                    <a:pt x="1041616" y="1376096"/>
                  </a:lnTo>
                  <a:lnTo>
                    <a:pt x="1042616" y="1378182"/>
                  </a:lnTo>
                  <a:lnTo>
                    <a:pt x="1043378" y="1381411"/>
                  </a:lnTo>
                  <a:lnTo>
                    <a:pt x="1044607" y="1384306"/>
                  </a:lnTo>
                  <a:lnTo>
                    <a:pt x="1051893" y="1396651"/>
                  </a:lnTo>
                  <a:lnTo>
                    <a:pt x="1053265" y="1397394"/>
                  </a:lnTo>
                  <a:lnTo>
                    <a:pt x="1055370" y="1395251"/>
                  </a:lnTo>
                  <a:lnTo>
                    <a:pt x="1057027" y="1394384"/>
                  </a:lnTo>
                  <a:lnTo>
                    <a:pt x="1060342" y="1396203"/>
                  </a:lnTo>
                  <a:lnTo>
                    <a:pt x="1063371" y="1396822"/>
                  </a:lnTo>
                  <a:lnTo>
                    <a:pt x="1066609" y="1398699"/>
                  </a:lnTo>
                  <a:lnTo>
                    <a:pt x="1068714" y="1404538"/>
                  </a:lnTo>
                  <a:lnTo>
                    <a:pt x="1068628" y="1408567"/>
                  </a:lnTo>
                  <a:lnTo>
                    <a:pt x="1070181" y="1409938"/>
                  </a:lnTo>
                  <a:close/>
                  <a:moveTo>
                    <a:pt x="1218819" y="778126"/>
                  </a:moveTo>
                  <a:lnTo>
                    <a:pt x="1215494" y="778469"/>
                  </a:lnTo>
                  <a:lnTo>
                    <a:pt x="1212199" y="779888"/>
                  </a:lnTo>
                  <a:lnTo>
                    <a:pt x="1205722" y="786536"/>
                  </a:lnTo>
                  <a:lnTo>
                    <a:pt x="1199188" y="791975"/>
                  </a:lnTo>
                  <a:lnTo>
                    <a:pt x="1174137" y="799748"/>
                  </a:lnTo>
                  <a:lnTo>
                    <a:pt x="1159297" y="807949"/>
                  </a:lnTo>
                  <a:lnTo>
                    <a:pt x="1154239" y="806987"/>
                  </a:lnTo>
                  <a:lnTo>
                    <a:pt x="1145924" y="808634"/>
                  </a:lnTo>
                  <a:lnTo>
                    <a:pt x="1139676" y="807387"/>
                  </a:lnTo>
                  <a:lnTo>
                    <a:pt x="1127646" y="801824"/>
                  </a:lnTo>
                  <a:lnTo>
                    <a:pt x="1121826" y="800986"/>
                  </a:lnTo>
                  <a:lnTo>
                    <a:pt x="1111996" y="802843"/>
                  </a:lnTo>
                  <a:lnTo>
                    <a:pt x="1110806" y="803796"/>
                  </a:lnTo>
                  <a:lnTo>
                    <a:pt x="1107519" y="808358"/>
                  </a:lnTo>
                  <a:lnTo>
                    <a:pt x="1107595" y="815511"/>
                  </a:lnTo>
                  <a:lnTo>
                    <a:pt x="1108053" y="820998"/>
                  </a:lnTo>
                  <a:lnTo>
                    <a:pt x="1106548" y="824398"/>
                  </a:lnTo>
                  <a:lnTo>
                    <a:pt x="1105062" y="826399"/>
                  </a:lnTo>
                  <a:lnTo>
                    <a:pt x="1101290" y="826675"/>
                  </a:lnTo>
                  <a:lnTo>
                    <a:pt x="1099404" y="822760"/>
                  </a:lnTo>
                  <a:lnTo>
                    <a:pt x="1096080" y="822246"/>
                  </a:lnTo>
                  <a:lnTo>
                    <a:pt x="1087336" y="823627"/>
                  </a:lnTo>
                  <a:lnTo>
                    <a:pt x="1083040" y="826922"/>
                  </a:lnTo>
                  <a:lnTo>
                    <a:pt x="1080849" y="836076"/>
                  </a:lnTo>
                  <a:lnTo>
                    <a:pt x="1074048" y="840257"/>
                  </a:lnTo>
                  <a:lnTo>
                    <a:pt x="1062409" y="844525"/>
                  </a:lnTo>
                  <a:lnTo>
                    <a:pt x="1056094" y="848182"/>
                  </a:lnTo>
                  <a:lnTo>
                    <a:pt x="1053008" y="848392"/>
                  </a:lnTo>
                  <a:lnTo>
                    <a:pt x="1049979" y="850249"/>
                  </a:lnTo>
                  <a:lnTo>
                    <a:pt x="1043864" y="858755"/>
                  </a:lnTo>
                  <a:lnTo>
                    <a:pt x="1037606" y="864946"/>
                  </a:lnTo>
                  <a:lnTo>
                    <a:pt x="1027976" y="871080"/>
                  </a:lnTo>
                  <a:lnTo>
                    <a:pt x="1028357" y="875833"/>
                  </a:lnTo>
                  <a:lnTo>
                    <a:pt x="1028919" y="878672"/>
                  </a:lnTo>
                  <a:lnTo>
                    <a:pt x="1020632" y="887863"/>
                  </a:lnTo>
                  <a:lnTo>
                    <a:pt x="1018622" y="893426"/>
                  </a:lnTo>
                  <a:lnTo>
                    <a:pt x="1016565" y="903827"/>
                  </a:lnTo>
                  <a:lnTo>
                    <a:pt x="1015908" y="905427"/>
                  </a:lnTo>
                  <a:lnTo>
                    <a:pt x="1007764" y="902046"/>
                  </a:lnTo>
                  <a:lnTo>
                    <a:pt x="1002030" y="900922"/>
                  </a:lnTo>
                  <a:lnTo>
                    <a:pt x="999411" y="901846"/>
                  </a:lnTo>
                  <a:lnTo>
                    <a:pt x="995534" y="904351"/>
                  </a:lnTo>
                  <a:lnTo>
                    <a:pt x="994600" y="906780"/>
                  </a:lnTo>
                  <a:lnTo>
                    <a:pt x="995134" y="912124"/>
                  </a:lnTo>
                  <a:lnTo>
                    <a:pt x="996391" y="915619"/>
                  </a:lnTo>
                  <a:lnTo>
                    <a:pt x="988219" y="930926"/>
                  </a:lnTo>
                  <a:lnTo>
                    <a:pt x="985942" y="931097"/>
                  </a:lnTo>
                  <a:lnTo>
                    <a:pt x="983370" y="926716"/>
                  </a:lnTo>
                  <a:lnTo>
                    <a:pt x="980684" y="923992"/>
                  </a:lnTo>
                  <a:lnTo>
                    <a:pt x="977312" y="921668"/>
                  </a:lnTo>
                  <a:lnTo>
                    <a:pt x="973931" y="920867"/>
                  </a:lnTo>
                  <a:lnTo>
                    <a:pt x="970864" y="923573"/>
                  </a:lnTo>
                  <a:lnTo>
                    <a:pt x="967902" y="928107"/>
                  </a:lnTo>
                  <a:lnTo>
                    <a:pt x="968197" y="931669"/>
                  </a:lnTo>
                  <a:lnTo>
                    <a:pt x="969311" y="934984"/>
                  </a:lnTo>
                  <a:lnTo>
                    <a:pt x="972921" y="940708"/>
                  </a:lnTo>
                  <a:lnTo>
                    <a:pt x="982066" y="939670"/>
                  </a:lnTo>
                  <a:lnTo>
                    <a:pt x="984428" y="943851"/>
                  </a:lnTo>
                  <a:lnTo>
                    <a:pt x="986304" y="945480"/>
                  </a:lnTo>
                  <a:lnTo>
                    <a:pt x="978798" y="951605"/>
                  </a:lnTo>
                  <a:lnTo>
                    <a:pt x="970664" y="961968"/>
                  </a:lnTo>
                  <a:lnTo>
                    <a:pt x="963882" y="976141"/>
                  </a:lnTo>
                  <a:lnTo>
                    <a:pt x="961806" y="979027"/>
                  </a:lnTo>
                  <a:lnTo>
                    <a:pt x="962558" y="982771"/>
                  </a:lnTo>
                  <a:lnTo>
                    <a:pt x="963930" y="986228"/>
                  </a:lnTo>
                  <a:lnTo>
                    <a:pt x="966340" y="987723"/>
                  </a:lnTo>
                  <a:lnTo>
                    <a:pt x="971569" y="987628"/>
                  </a:lnTo>
                  <a:lnTo>
                    <a:pt x="976646" y="992238"/>
                  </a:lnTo>
                  <a:lnTo>
                    <a:pt x="975074" y="993715"/>
                  </a:lnTo>
                  <a:lnTo>
                    <a:pt x="957376" y="998220"/>
                  </a:lnTo>
                  <a:lnTo>
                    <a:pt x="955367" y="999858"/>
                  </a:lnTo>
                  <a:lnTo>
                    <a:pt x="946852" y="1022871"/>
                  </a:lnTo>
                  <a:lnTo>
                    <a:pt x="944118" y="1028500"/>
                  </a:lnTo>
                  <a:lnTo>
                    <a:pt x="941737" y="1031758"/>
                  </a:lnTo>
                  <a:lnTo>
                    <a:pt x="939127" y="1037768"/>
                  </a:lnTo>
                  <a:lnTo>
                    <a:pt x="936698" y="1044978"/>
                  </a:lnTo>
                  <a:lnTo>
                    <a:pt x="935707" y="1045778"/>
                  </a:lnTo>
                  <a:lnTo>
                    <a:pt x="929850" y="1047293"/>
                  </a:lnTo>
                  <a:lnTo>
                    <a:pt x="924173" y="1052103"/>
                  </a:lnTo>
                  <a:lnTo>
                    <a:pt x="918543" y="1058199"/>
                  </a:lnTo>
                  <a:lnTo>
                    <a:pt x="915552" y="1060285"/>
                  </a:lnTo>
                  <a:lnTo>
                    <a:pt x="913181" y="1063581"/>
                  </a:lnTo>
                  <a:lnTo>
                    <a:pt x="915209" y="1070162"/>
                  </a:lnTo>
                  <a:lnTo>
                    <a:pt x="924992" y="1084860"/>
                  </a:lnTo>
                  <a:lnTo>
                    <a:pt x="923039" y="1090603"/>
                  </a:lnTo>
                  <a:lnTo>
                    <a:pt x="927545" y="1102776"/>
                  </a:lnTo>
                  <a:lnTo>
                    <a:pt x="934650" y="1096461"/>
                  </a:lnTo>
                  <a:lnTo>
                    <a:pt x="940070" y="1093565"/>
                  </a:lnTo>
                  <a:lnTo>
                    <a:pt x="946432" y="1093156"/>
                  </a:lnTo>
                  <a:lnTo>
                    <a:pt x="953748" y="1098937"/>
                  </a:lnTo>
                  <a:lnTo>
                    <a:pt x="960939" y="1102233"/>
                  </a:lnTo>
                  <a:lnTo>
                    <a:pt x="973912" y="1103252"/>
                  </a:lnTo>
                  <a:lnTo>
                    <a:pt x="979094" y="1106214"/>
                  </a:lnTo>
                  <a:lnTo>
                    <a:pt x="984485" y="1107786"/>
                  </a:lnTo>
                  <a:lnTo>
                    <a:pt x="989933" y="1107129"/>
                  </a:lnTo>
                  <a:lnTo>
                    <a:pt x="998753" y="1101338"/>
                  </a:lnTo>
                  <a:lnTo>
                    <a:pt x="1003306" y="1088422"/>
                  </a:lnTo>
                  <a:lnTo>
                    <a:pt x="1012012" y="1078430"/>
                  </a:lnTo>
                  <a:lnTo>
                    <a:pt x="1014222" y="1073887"/>
                  </a:lnTo>
                  <a:lnTo>
                    <a:pt x="1012127" y="1065524"/>
                  </a:lnTo>
                  <a:lnTo>
                    <a:pt x="1007488" y="1058971"/>
                  </a:lnTo>
                  <a:lnTo>
                    <a:pt x="1008088" y="1056723"/>
                  </a:lnTo>
                  <a:lnTo>
                    <a:pt x="1011707" y="1057913"/>
                  </a:lnTo>
                  <a:lnTo>
                    <a:pt x="1015860" y="1062714"/>
                  </a:lnTo>
                  <a:lnTo>
                    <a:pt x="1017298" y="1063419"/>
                  </a:lnTo>
                  <a:lnTo>
                    <a:pt x="1019927" y="1063323"/>
                  </a:lnTo>
                  <a:lnTo>
                    <a:pt x="1022299" y="1059885"/>
                  </a:lnTo>
                  <a:lnTo>
                    <a:pt x="1023032" y="1055532"/>
                  </a:lnTo>
                  <a:lnTo>
                    <a:pt x="1022528" y="1050969"/>
                  </a:lnTo>
                  <a:lnTo>
                    <a:pt x="1020518" y="1043626"/>
                  </a:lnTo>
                  <a:lnTo>
                    <a:pt x="1020232" y="1039759"/>
                  </a:lnTo>
                  <a:lnTo>
                    <a:pt x="1038254" y="1028557"/>
                  </a:lnTo>
                  <a:lnTo>
                    <a:pt x="1042968" y="1018899"/>
                  </a:lnTo>
                  <a:lnTo>
                    <a:pt x="1044235" y="1012803"/>
                  </a:lnTo>
                  <a:lnTo>
                    <a:pt x="1043711" y="1008974"/>
                  </a:lnTo>
                  <a:lnTo>
                    <a:pt x="1041473" y="999668"/>
                  </a:lnTo>
                  <a:lnTo>
                    <a:pt x="1039873" y="995448"/>
                  </a:lnTo>
                  <a:lnTo>
                    <a:pt x="1040749" y="991981"/>
                  </a:lnTo>
                  <a:lnTo>
                    <a:pt x="1051264" y="995601"/>
                  </a:lnTo>
                  <a:lnTo>
                    <a:pt x="1054255" y="993324"/>
                  </a:lnTo>
                  <a:lnTo>
                    <a:pt x="1055875" y="991124"/>
                  </a:lnTo>
                  <a:lnTo>
                    <a:pt x="1057084" y="986685"/>
                  </a:lnTo>
                  <a:lnTo>
                    <a:pt x="1057370" y="980751"/>
                  </a:lnTo>
                  <a:lnTo>
                    <a:pt x="1058037" y="975208"/>
                  </a:lnTo>
                  <a:lnTo>
                    <a:pt x="1059589" y="972455"/>
                  </a:lnTo>
                  <a:lnTo>
                    <a:pt x="1069105" y="980456"/>
                  </a:lnTo>
                  <a:lnTo>
                    <a:pt x="1071191" y="980818"/>
                  </a:lnTo>
                  <a:lnTo>
                    <a:pt x="1073296" y="978113"/>
                  </a:lnTo>
                  <a:lnTo>
                    <a:pt x="1073801" y="975341"/>
                  </a:lnTo>
                  <a:lnTo>
                    <a:pt x="1072810" y="972207"/>
                  </a:lnTo>
                  <a:lnTo>
                    <a:pt x="1073153" y="967092"/>
                  </a:lnTo>
                  <a:lnTo>
                    <a:pt x="1079430" y="967216"/>
                  </a:lnTo>
                  <a:lnTo>
                    <a:pt x="1082040" y="966073"/>
                  </a:lnTo>
                  <a:lnTo>
                    <a:pt x="1085840" y="961930"/>
                  </a:lnTo>
                  <a:lnTo>
                    <a:pt x="1087936" y="957796"/>
                  </a:lnTo>
                  <a:lnTo>
                    <a:pt x="1091641" y="953881"/>
                  </a:lnTo>
                  <a:lnTo>
                    <a:pt x="1093308" y="950881"/>
                  </a:lnTo>
                  <a:lnTo>
                    <a:pt x="1092060" y="946614"/>
                  </a:lnTo>
                  <a:lnTo>
                    <a:pt x="1086345" y="944080"/>
                  </a:lnTo>
                  <a:lnTo>
                    <a:pt x="1087307" y="940289"/>
                  </a:lnTo>
                  <a:lnTo>
                    <a:pt x="1092622" y="935412"/>
                  </a:lnTo>
                  <a:lnTo>
                    <a:pt x="1094175" y="934945"/>
                  </a:lnTo>
                  <a:lnTo>
                    <a:pt x="1097423" y="935384"/>
                  </a:lnTo>
                  <a:lnTo>
                    <a:pt x="1099137" y="933983"/>
                  </a:lnTo>
                  <a:lnTo>
                    <a:pt x="1102080" y="929602"/>
                  </a:lnTo>
                  <a:lnTo>
                    <a:pt x="1104929" y="924096"/>
                  </a:lnTo>
                  <a:lnTo>
                    <a:pt x="1110586" y="917943"/>
                  </a:lnTo>
                  <a:lnTo>
                    <a:pt x="1113301" y="911809"/>
                  </a:lnTo>
                  <a:lnTo>
                    <a:pt x="1116168" y="908247"/>
                  </a:lnTo>
                  <a:lnTo>
                    <a:pt x="1119654" y="908666"/>
                  </a:lnTo>
                  <a:lnTo>
                    <a:pt x="1123121" y="907742"/>
                  </a:lnTo>
                  <a:lnTo>
                    <a:pt x="1135151" y="896303"/>
                  </a:lnTo>
                  <a:lnTo>
                    <a:pt x="1161345" y="880510"/>
                  </a:lnTo>
                  <a:lnTo>
                    <a:pt x="1168584" y="877576"/>
                  </a:lnTo>
                  <a:lnTo>
                    <a:pt x="1177747" y="870499"/>
                  </a:lnTo>
                  <a:lnTo>
                    <a:pt x="1180948" y="870090"/>
                  </a:lnTo>
                  <a:lnTo>
                    <a:pt x="1193863" y="864994"/>
                  </a:lnTo>
                  <a:lnTo>
                    <a:pt x="1206751" y="857555"/>
                  </a:lnTo>
                  <a:lnTo>
                    <a:pt x="1218962" y="851973"/>
                  </a:lnTo>
                  <a:lnTo>
                    <a:pt x="1230135" y="844839"/>
                  </a:lnTo>
                  <a:lnTo>
                    <a:pt x="1247861" y="836133"/>
                  </a:lnTo>
                  <a:lnTo>
                    <a:pt x="1257881" y="829132"/>
                  </a:lnTo>
                  <a:lnTo>
                    <a:pt x="1264186" y="826332"/>
                  </a:lnTo>
                  <a:lnTo>
                    <a:pt x="1270435" y="822341"/>
                  </a:lnTo>
                  <a:lnTo>
                    <a:pt x="1276798" y="816416"/>
                  </a:lnTo>
                  <a:lnTo>
                    <a:pt x="1287494" y="807872"/>
                  </a:lnTo>
                  <a:lnTo>
                    <a:pt x="1298191" y="802548"/>
                  </a:lnTo>
                  <a:lnTo>
                    <a:pt x="1299715" y="799319"/>
                  </a:lnTo>
                  <a:lnTo>
                    <a:pt x="1308697" y="783888"/>
                  </a:lnTo>
                  <a:lnTo>
                    <a:pt x="1317822" y="769734"/>
                  </a:lnTo>
                  <a:lnTo>
                    <a:pt x="1316707" y="765400"/>
                  </a:lnTo>
                  <a:lnTo>
                    <a:pt x="1317574" y="759714"/>
                  </a:lnTo>
                  <a:lnTo>
                    <a:pt x="1318946" y="754151"/>
                  </a:lnTo>
                  <a:lnTo>
                    <a:pt x="1318146" y="747998"/>
                  </a:lnTo>
                  <a:lnTo>
                    <a:pt x="1317127" y="744607"/>
                  </a:lnTo>
                  <a:lnTo>
                    <a:pt x="1312469" y="735101"/>
                  </a:lnTo>
                  <a:lnTo>
                    <a:pt x="1306763" y="727672"/>
                  </a:lnTo>
                  <a:lnTo>
                    <a:pt x="1294238" y="720928"/>
                  </a:lnTo>
                  <a:lnTo>
                    <a:pt x="1284475" y="718442"/>
                  </a:lnTo>
                  <a:lnTo>
                    <a:pt x="1281350" y="718890"/>
                  </a:lnTo>
                  <a:lnTo>
                    <a:pt x="1274102" y="724110"/>
                  </a:lnTo>
                  <a:lnTo>
                    <a:pt x="1262472" y="728834"/>
                  </a:lnTo>
                  <a:lnTo>
                    <a:pt x="1249546" y="740931"/>
                  </a:lnTo>
                  <a:lnTo>
                    <a:pt x="1242003" y="749684"/>
                  </a:lnTo>
                  <a:lnTo>
                    <a:pt x="1239222" y="756447"/>
                  </a:lnTo>
                  <a:lnTo>
                    <a:pt x="1236650" y="765086"/>
                  </a:lnTo>
                  <a:lnTo>
                    <a:pt x="1233764" y="769010"/>
                  </a:lnTo>
                  <a:lnTo>
                    <a:pt x="1230611" y="769087"/>
                  </a:lnTo>
                  <a:lnTo>
                    <a:pt x="1227706" y="770325"/>
                  </a:lnTo>
                  <a:lnTo>
                    <a:pt x="1221857" y="776059"/>
                  </a:lnTo>
                  <a:lnTo>
                    <a:pt x="1218819" y="778126"/>
                  </a:lnTo>
                  <a:close/>
                  <a:moveTo>
                    <a:pt x="1001696" y="237411"/>
                  </a:moveTo>
                  <a:lnTo>
                    <a:pt x="999982" y="241554"/>
                  </a:lnTo>
                  <a:lnTo>
                    <a:pt x="1001916" y="245278"/>
                  </a:lnTo>
                  <a:lnTo>
                    <a:pt x="1004659" y="253146"/>
                  </a:lnTo>
                  <a:lnTo>
                    <a:pt x="1005344" y="257585"/>
                  </a:lnTo>
                  <a:lnTo>
                    <a:pt x="1005401" y="263995"/>
                  </a:lnTo>
                  <a:lnTo>
                    <a:pt x="1007202" y="285217"/>
                  </a:lnTo>
                  <a:lnTo>
                    <a:pt x="1008564" y="290827"/>
                  </a:lnTo>
                  <a:lnTo>
                    <a:pt x="1010174" y="293789"/>
                  </a:lnTo>
                  <a:lnTo>
                    <a:pt x="1021080" y="299256"/>
                  </a:lnTo>
                  <a:lnTo>
                    <a:pt x="1025252" y="296275"/>
                  </a:lnTo>
                  <a:lnTo>
                    <a:pt x="1030776" y="284807"/>
                  </a:lnTo>
                  <a:lnTo>
                    <a:pt x="1033253" y="283978"/>
                  </a:lnTo>
                  <a:lnTo>
                    <a:pt x="1034053" y="276692"/>
                  </a:lnTo>
                  <a:lnTo>
                    <a:pt x="1034006" y="268834"/>
                  </a:lnTo>
                  <a:lnTo>
                    <a:pt x="1037053" y="265500"/>
                  </a:lnTo>
                  <a:lnTo>
                    <a:pt x="1059970" y="261604"/>
                  </a:lnTo>
                  <a:lnTo>
                    <a:pt x="1056237" y="254384"/>
                  </a:lnTo>
                  <a:lnTo>
                    <a:pt x="1052389" y="249984"/>
                  </a:lnTo>
                  <a:lnTo>
                    <a:pt x="1039253" y="242116"/>
                  </a:lnTo>
                  <a:lnTo>
                    <a:pt x="1013641" y="240402"/>
                  </a:lnTo>
                  <a:lnTo>
                    <a:pt x="1001696" y="237411"/>
                  </a:lnTo>
                  <a:close/>
                  <a:moveTo>
                    <a:pt x="1101985" y="165249"/>
                  </a:moveTo>
                  <a:lnTo>
                    <a:pt x="1110377" y="161735"/>
                  </a:lnTo>
                  <a:lnTo>
                    <a:pt x="1119235" y="151400"/>
                  </a:lnTo>
                  <a:lnTo>
                    <a:pt x="1121797" y="144666"/>
                  </a:lnTo>
                  <a:lnTo>
                    <a:pt x="1118845" y="135417"/>
                  </a:lnTo>
                  <a:lnTo>
                    <a:pt x="1095575" y="138227"/>
                  </a:lnTo>
                  <a:lnTo>
                    <a:pt x="1083840" y="150428"/>
                  </a:lnTo>
                  <a:lnTo>
                    <a:pt x="1081992" y="153410"/>
                  </a:lnTo>
                  <a:lnTo>
                    <a:pt x="1081449" y="155896"/>
                  </a:lnTo>
                  <a:lnTo>
                    <a:pt x="1088479" y="160858"/>
                  </a:lnTo>
                  <a:lnTo>
                    <a:pt x="1101985" y="165249"/>
                  </a:lnTo>
                  <a:close/>
                  <a:moveTo>
                    <a:pt x="1147553" y="38595"/>
                  </a:moveTo>
                  <a:lnTo>
                    <a:pt x="1148667" y="41158"/>
                  </a:lnTo>
                  <a:lnTo>
                    <a:pt x="1157002" y="45596"/>
                  </a:lnTo>
                  <a:lnTo>
                    <a:pt x="1174204" y="47844"/>
                  </a:lnTo>
                  <a:lnTo>
                    <a:pt x="1177481" y="45510"/>
                  </a:lnTo>
                  <a:lnTo>
                    <a:pt x="1180995" y="38071"/>
                  </a:lnTo>
                  <a:lnTo>
                    <a:pt x="1180595" y="35433"/>
                  </a:lnTo>
                  <a:lnTo>
                    <a:pt x="1179052" y="31166"/>
                  </a:lnTo>
                  <a:lnTo>
                    <a:pt x="1154601" y="25308"/>
                  </a:lnTo>
                  <a:lnTo>
                    <a:pt x="1140943" y="27603"/>
                  </a:lnTo>
                  <a:lnTo>
                    <a:pt x="1136189" y="32633"/>
                  </a:lnTo>
                  <a:lnTo>
                    <a:pt x="1147115" y="36357"/>
                  </a:lnTo>
                  <a:lnTo>
                    <a:pt x="1147553" y="38595"/>
                  </a:lnTo>
                  <a:close/>
                  <a:moveTo>
                    <a:pt x="1050998" y="317725"/>
                  </a:moveTo>
                  <a:lnTo>
                    <a:pt x="1055846" y="320869"/>
                  </a:lnTo>
                  <a:lnTo>
                    <a:pt x="1057675" y="323298"/>
                  </a:lnTo>
                  <a:lnTo>
                    <a:pt x="1058570" y="325650"/>
                  </a:lnTo>
                  <a:lnTo>
                    <a:pt x="1061990" y="327165"/>
                  </a:lnTo>
                  <a:lnTo>
                    <a:pt x="1071572" y="322155"/>
                  </a:lnTo>
                  <a:lnTo>
                    <a:pt x="1077506" y="316249"/>
                  </a:lnTo>
                  <a:lnTo>
                    <a:pt x="1074582" y="302590"/>
                  </a:lnTo>
                  <a:lnTo>
                    <a:pt x="1067705" y="296971"/>
                  </a:lnTo>
                  <a:lnTo>
                    <a:pt x="1053189" y="307048"/>
                  </a:lnTo>
                  <a:lnTo>
                    <a:pt x="1051712" y="308839"/>
                  </a:lnTo>
                  <a:lnTo>
                    <a:pt x="1050998" y="317725"/>
                  </a:lnTo>
                  <a:close/>
                  <a:moveTo>
                    <a:pt x="83048" y="2294211"/>
                  </a:moveTo>
                  <a:lnTo>
                    <a:pt x="86296" y="2284695"/>
                  </a:lnTo>
                  <a:lnTo>
                    <a:pt x="86125" y="2283171"/>
                  </a:lnTo>
                  <a:lnTo>
                    <a:pt x="83763" y="2280504"/>
                  </a:lnTo>
                  <a:lnTo>
                    <a:pt x="80848" y="2278561"/>
                  </a:lnTo>
                  <a:lnTo>
                    <a:pt x="79238" y="2274446"/>
                  </a:lnTo>
                  <a:lnTo>
                    <a:pt x="73333" y="2274208"/>
                  </a:lnTo>
                  <a:lnTo>
                    <a:pt x="67761" y="2274437"/>
                  </a:lnTo>
                  <a:lnTo>
                    <a:pt x="66008" y="2274237"/>
                  </a:lnTo>
                  <a:lnTo>
                    <a:pt x="60703" y="2272513"/>
                  </a:lnTo>
                  <a:lnTo>
                    <a:pt x="55588" y="2269731"/>
                  </a:lnTo>
                  <a:lnTo>
                    <a:pt x="52168" y="2268103"/>
                  </a:lnTo>
                  <a:lnTo>
                    <a:pt x="49292" y="2266274"/>
                  </a:lnTo>
                  <a:lnTo>
                    <a:pt x="47739" y="2264350"/>
                  </a:lnTo>
                  <a:lnTo>
                    <a:pt x="45291" y="2264864"/>
                  </a:lnTo>
                  <a:lnTo>
                    <a:pt x="43634" y="2264883"/>
                  </a:lnTo>
                  <a:lnTo>
                    <a:pt x="43291" y="2272189"/>
                  </a:lnTo>
                  <a:lnTo>
                    <a:pt x="42386" y="2280218"/>
                  </a:lnTo>
                  <a:lnTo>
                    <a:pt x="37223" y="2281723"/>
                  </a:lnTo>
                  <a:lnTo>
                    <a:pt x="34328" y="2281409"/>
                  </a:lnTo>
                  <a:lnTo>
                    <a:pt x="31299" y="2279666"/>
                  </a:lnTo>
                  <a:lnTo>
                    <a:pt x="28717" y="2279266"/>
                  </a:lnTo>
                  <a:lnTo>
                    <a:pt x="26498" y="2278028"/>
                  </a:lnTo>
                  <a:lnTo>
                    <a:pt x="33575" y="2268655"/>
                  </a:lnTo>
                  <a:lnTo>
                    <a:pt x="36204" y="2264197"/>
                  </a:lnTo>
                  <a:lnTo>
                    <a:pt x="34652" y="2263836"/>
                  </a:lnTo>
                  <a:lnTo>
                    <a:pt x="33204" y="2266388"/>
                  </a:lnTo>
                  <a:lnTo>
                    <a:pt x="28747" y="2272437"/>
                  </a:lnTo>
                  <a:lnTo>
                    <a:pt x="24508" y="2277447"/>
                  </a:lnTo>
                  <a:lnTo>
                    <a:pt x="21203" y="2279476"/>
                  </a:lnTo>
                  <a:lnTo>
                    <a:pt x="13468" y="2279237"/>
                  </a:lnTo>
                  <a:lnTo>
                    <a:pt x="9906" y="2280876"/>
                  </a:lnTo>
                  <a:lnTo>
                    <a:pt x="9334" y="2285076"/>
                  </a:lnTo>
                  <a:lnTo>
                    <a:pt x="9087" y="2288800"/>
                  </a:lnTo>
                  <a:lnTo>
                    <a:pt x="6810" y="2294163"/>
                  </a:lnTo>
                  <a:lnTo>
                    <a:pt x="4124" y="2298259"/>
                  </a:lnTo>
                  <a:lnTo>
                    <a:pt x="0" y="2302202"/>
                  </a:lnTo>
                  <a:lnTo>
                    <a:pt x="1067" y="2302755"/>
                  </a:lnTo>
                  <a:lnTo>
                    <a:pt x="8563" y="2303355"/>
                  </a:lnTo>
                  <a:lnTo>
                    <a:pt x="16145" y="2303955"/>
                  </a:lnTo>
                  <a:lnTo>
                    <a:pt x="28347" y="2304603"/>
                  </a:lnTo>
                  <a:lnTo>
                    <a:pt x="41062" y="2305279"/>
                  </a:lnTo>
                  <a:lnTo>
                    <a:pt x="54254" y="2305984"/>
                  </a:lnTo>
                  <a:lnTo>
                    <a:pt x="68542" y="2306745"/>
                  </a:lnTo>
                  <a:lnTo>
                    <a:pt x="83601" y="2307193"/>
                  </a:lnTo>
                  <a:lnTo>
                    <a:pt x="84524" y="2306888"/>
                  </a:lnTo>
                  <a:lnTo>
                    <a:pt x="83401" y="2304660"/>
                  </a:lnTo>
                  <a:lnTo>
                    <a:pt x="82210" y="2300650"/>
                  </a:lnTo>
                  <a:lnTo>
                    <a:pt x="82334" y="2297440"/>
                  </a:lnTo>
                  <a:lnTo>
                    <a:pt x="83048" y="2294211"/>
                  </a:lnTo>
                  <a:close/>
                  <a:moveTo>
                    <a:pt x="898255" y="1295105"/>
                  </a:moveTo>
                  <a:lnTo>
                    <a:pt x="897912" y="1290504"/>
                  </a:lnTo>
                  <a:lnTo>
                    <a:pt x="896541" y="1288294"/>
                  </a:lnTo>
                  <a:lnTo>
                    <a:pt x="894750" y="1288628"/>
                  </a:lnTo>
                  <a:lnTo>
                    <a:pt x="892607" y="1284189"/>
                  </a:lnTo>
                  <a:lnTo>
                    <a:pt x="890178" y="1278036"/>
                  </a:lnTo>
                  <a:lnTo>
                    <a:pt x="886796" y="1275121"/>
                  </a:lnTo>
                  <a:lnTo>
                    <a:pt x="885606" y="1274798"/>
                  </a:lnTo>
                  <a:lnTo>
                    <a:pt x="885291" y="1275959"/>
                  </a:lnTo>
                  <a:lnTo>
                    <a:pt x="885539" y="1278855"/>
                  </a:lnTo>
                  <a:lnTo>
                    <a:pt x="882539" y="1276493"/>
                  </a:lnTo>
                  <a:lnTo>
                    <a:pt x="879738" y="1276350"/>
                  </a:lnTo>
                  <a:lnTo>
                    <a:pt x="873966" y="1278712"/>
                  </a:lnTo>
                  <a:lnTo>
                    <a:pt x="872452" y="1281370"/>
                  </a:lnTo>
                  <a:lnTo>
                    <a:pt x="872709" y="1284722"/>
                  </a:lnTo>
                  <a:lnTo>
                    <a:pt x="873776" y="1285932"/>
                  </a:lnTo>
                  <a:lnTo>
                    <a:pt x="877414" y="1288514"/>
                  </a:lnTo>
                  <a:lnTo>
                    <a:pt x="880653" y="1287580"/>
                  </a:lnTo>
                  <a:lnTo>
                    <a:pt x="885777" y="1293371"/>
                  </a:lnTo>
                  <a:lnTo>
                    <a:pt x="887139" y="1298801"/>
                  </a:lnTo>
                  <a:lnTo>
                    <a:pt x="888378" y="1301201"/>
                  </a:lnTo>
                  <a:lnTo>
                    <a:pt x="891426" y="1303858"/>
                  </a:lnTo>
                  <a:lnTo>
                    <a:pt x="892893" y="1307306"/>
                  </a:lnTo>
                  <a:lnTo>
                    <a:pt x="893378" y="1310831"/>
                  </a:lnTo>
                  <a:lnTo>
                    <a:pt x="896007" y="1309735"/>
                  </a:lnTo>
                  <a:lnTo>
                    <a:pt x="895598" y="1308316"/>
                  </a:lnTo>
                  <a:lnTo>
                    <a:pt x="894055" y="1305716"/>
                  </a:lnTo>
                  <a:lnTo>
                    <a:pt x="894683" y="1302915"/>
                  </a:lnTo>
                  <a:lnTo>
                    <a:pt x="898255" y="1295105"/>
                  </a:lnTo>
                  <a:close/>
                  <a:moveTo>
                    <a:pt x="2084651" y="289246"/>
                  </a:moveTo>
                  <a:lnTo>
                    <a:pt x="2072173" y="291627"/>
                  </a:lnTo>
                  <a:lnTo>
                    <a:pt x="2053352" y="299209"/>
                  </a:lnTo>
                  <a:lnTo>
                    <a:pt x="2049627" y="298323"/>
                  </a:lnTo>
                  <a:lnTo>
                    <a:pt x="2046561" y="300380"/>
                  </a:lnTo>
                  <a:lnTo>
                    <a:pt x="2038426" y="298333"/>
                  </a:lnTo>
                  <a:lnTo>
                    <a:pt x="2028787" y="299018"/>
                  </a:lnTo>
                  <a:lnTo>
                    <a:pt x="2025929" y="304114"/>
                  </a:lnTo>
                  <a:lnTo>
                    <a:pt x="2024529" y="308858"/>
                  </a:lnTo>
                  <a:lnTo>
                    <a:pt x="2023014" y="310648"/>
                  </a:lnTo>
                  <a:lnTo>
                    <a:pt x="2015157" y="300380"/>
                  </a:lnTo>
                  <a:lnTo>
                    <a:pt x="2014071" y="301562"/>
                  </a:lnTo>
                  <a:lnTo>
                    <a:pt x="2010556" y="309991"/>
                  </a:lnTo>
                  <a:lnTo>
                    <a:pt x="2007994" y="313630"/>
                  </a:lnTo>
                  <a:lnTo>
                    <a:pt x="1998050" y="324269"/>
                  </a:lnTo>
                  <a:lnTo>
                    <a:pt x="1995630" y="341338"/>
                  </a:lnTo>
                  <a:lnTo>
                    <a:pt x="1989782" y="352454"/>
                  </a:lnTo>
                  <a:lnTo>
                    <a:pt x="1984677" y="360597"/>
                  </a:lnTo>
                  <a:lnTo>
                    <a:pt x="1972856" y="371037"/>
                  </a:lnTo>
                  <a:lnTo>
                    <a:pt x="1963921" y="391144"/>
                  </a:lnTo>
                  <a:lnTo>
                    <a:pt x="1969303" y="396545"/>
                  </a:lnTo>
                  <a:lnTo>
                    <a:pt x="1974818" y="395907"/>
                  </a:lnTo>
                  <a:lnTo>
                    <a:pt x="1982305" y="397554"/>
                  </a:lnTo>
                  <a:lnTo>
                    <a:pt x="1994602" y="404698"/>
                  </a:lnTo>
                  <a:lnTo>
                    <a:pt x="1997145" y="418414"/>
                  </a:lnTo>
                  <a:lnTo>
                    <a:pt x="2001650" y="431168"/>
                  </a:lnTo>
                  <a:lnTo>
                    <a:pt x="2005326" y="434912"/>
                  </a:lnTo>
                  <a:lnTo>
                    <a:pt x="2005650" y="442236"/>
                  </a:lnTo>
                  <a:lnTo>
                    <a:pt x="2006203" y="444132"/>
                  </a:lnTo>
                  <a:lnTo>
                    <a:pt x="2009917" y="449904"/>
                  </a:lnTo>
                  <a:lnTo>
                    <a:pt x="2016052" y="454685"/>
                  </a:lnTo>
                  <a:lnTo>
                    <a:pt x="2019062" y="455114"/>
                  </a:lnTo>
                  <a:lnTo>
                    <a:pt x="2027187" y="448104"/>
                  </a:lnTo>
                  <a:lnTo>
                    <a:pt x="2029710" y="448275"/>
                  </a:lnTo>
                  <a:lnTo>
                    <a:pt x="2034292" y="460400"/>
                  </a:lnTo>
                  <a:lnTo>
                    <a:pt x="2036797" y="461877"/>
                  </a:lnTo>
                  <a:lnTo>
                    <a:pt x="2051523" y="459858"/>
                  </a:lnTo>
                  <a:lnTo>
                    <a:pt x="2053733" y="461648"/>
                  </a:lnTo>
                  <a:lnTo>
                    <a:pt x="2063839" y="464182"/>
                  </a:lnTo>
                  <a:lnTo>
                    <a:pt x="2065534" y="467135"/>
                  </a:lnTo>
                  <a:lnTo>
                    <a:pt x="2067182" y="471307"/>
                  </a:lnTo>
                  <a:lnTo>
                    <a:pt x="2075612" y="480460"/>
                  </a:lnTo>
                  <a:lnTo>
                    <a:pt x="2083832" y="486185"/>
                  </a:lnTo>
                  <a:lnTo>
                    <a:pt x="2087385" y="486080"/>
                  </a:lnTo>
                  <a:lnTo>
                    <a:pt x="2093166" y="488442"/>
                  </a:lnTo>
                  <a:lnTo>
                    <a:pt x="2097158" y="486966"/>
                  </a:lnTo>
                  <a:lnTo>
                    <a:pt x="2103263" y="490538"/>
                  </a:lnTo>
                  <a:lnTo>
                    <a:pt x="2106692" y="491528"/>
                  </a:lnTo>
                  <a:lnTo>
                    <a:pt x="2117607" y="487337"/>
                  </a:lnTo>
                  <a:lnTo>
                    <a:pt x="2134181" y="485137"/>
                  </a:lnTo>
                  <a:lnTo>
                    <a:pt x="2136886" y="482575"/>
                  </a:lnTo>
                  <a:lnTo>
                    <a:pt x="2147278" y="467487"/>
                  </a:lnTo>
                  <a:lnTo>
                    <a:pt x="2146478" y="461191"/>
                  </a:lnTo>
                  <a:lnTo>
                    <a:pt x="2144211" y="448599"/>
                  </a:lnTo>
                  <a:lnTo>
                    <a:pt x="2142506" y="446932"/>
                  </a:lnTo>
                  <a:lnTo>
                    <a:pt x="2136258" y="443751"/>
                  </a:lnTo>
                  <a:lnTo>
                    <a:pt x="2130914" y="429940"/>
                  </a:lnTo>
                  <a:lnTo>
                    <a:pt x="2123551" y="420491"/>
                  </a:lnTo>
                  <a:lnTo>
                    <a:pt x="2125227" y="418710"/>
                  </a:lnTo>
                  <a:lnTo>
                    <a:pt x="2126904" y="418576"/>
                  </a:lnTo>
                  <a:lnTo>
                    <a:pt x="2132800" y="423120"/>
                  </a:lnTo>
                  <a:lnTo>
                    <a:pt x="2136801" y="422862"/>
                  </a:lnTo>
                  <a:lnTo>
                    <a:pt x="2140629" y="416128"/>
                  </a:lnTo>
                  <a:lnTo>
                    <a:pt x="2141725" y="407194"/>
                  </a:lnTo>
                  <a:lnTo>
                    <a:pt x="2141315" y="395783"/>
                  </a:lnTo>
                  <a:lnTo>
                    <a:pt x="2141706" y="391630"/>
                  </a:lnTo>
                  <a:lnTo>
                    <a:pt x="2142448" y="388201"/>
                  </a:lnTo>
                  <a:lnTo>
                    <a:pt x="2143049" y="380467"/>
                  </a:lnTo>
                  <a:lnTo>
                    <a:pt x="2143325" y="371513"/>
                  </a:lnTo>
                  <a:lnTo>
                    <a:pt x="2143963" y="367827"/>
                  </a:lnTo>
                  <a:lnTo>
                    <a:pt x="2144868" y="365465"/>
                  </a:lnTo>
                  <a:lnTo>
                    <a:pt x="2146916" y="355092"/>
                  </a:lnTo>
                  <a:lnTo>
                    <a:pt x="2150802" y="349263"/>
                  </a:lnTo>
                  <a:lnTo>
                    <a:pt x="2147735" y="338404"/>
                  </a:lnTo>
                  <a:lnTo>
                    <a:pt x="2144316" y="330927"/>
                  </a:lnTo>
                  <a:lnTo>
                    <a:pt x="2141858" y="327603"/>
                  </a:lnTo>
                  <a:lnTo>
                    <a:pt x="2136772" y="324336"/>
                  </a:lnTo>
                  <a:lnTo>
                    <a:pt x="2135076" y="319916"/>
                  </a:lnTo>
                  <a:lnTo>
                    <a:pt x="2132343" y="317421"/>
                  </a:lnTo>
                  <a:lnTo>
                    <a:pt x="2130314" y="312811"/>
                  </a:lnTo>
                  <a:lnTo>
                    <a:pt x="2118855" y="308324"/>
                  </a:lnTo>
                  <a:lnTo>
                    <a:pt x="2111645" y="307267"/>
                  </a:lnTo>
                  <a:lnTo>
                    <a:pt x="2109911" y="308600"/>
                  </a:lnTo>
                  <a:lnTo>
                    <a:pt x="2108311" y="313925"/>
                  </a:lnTo>
                  <a:lnTo>
                    <a:pt x="2109035" y="322526"/>
                  </a:lnTo>
                  <a:lnTo>
                    <a:pt x="2105139" y="333032"/>
                  </a:lnTo>
                  <a:lnTo>
                    <a:pt x="2102996" y="334585"/>
                  </a:lnTo>
                  <a:lnTo>
                    <a:pt x="2097415" y="330479"/>
                  </a:lnTo>
                  <a:lnTo>
                    <a:pt x="2092242" y="337842"/>
                  </a:lnTo>
                  <a:lnTo>
                    <a:pt x="2088328" y="348615"/>
                  </a:lnTo>
                  <a:lnTo>
                    <a:pt x="2086384" y="351739"/>
                  </a:lnTo>
                  <a:lnTo>
                    <a:pt x="2084765" y="349587"/>
                  </a:lnTo>
                  <a:lnTo>
                    <a:pt x="2085727" y="338176"/>
                  </a:lnTo>
                  <a:lnTo>
                    <a:pt x="2089280" y="331270"/>
                  </a:lnTo>
                  <a:lnTo>
                    <a:pt x="2090566" y="322031"/>
                  </a:lnTo>
                  <a:lnTo>
                    <a:pt x="2093204" y="314744"/>
                  </a:lnTo>
                  <a:lnTo>
                    <a:pt x="2096176" y="311791"/>
                  </a:lnTo>
                  <a:lnTo>
                    <a:pt x="2093128" y="300628"/>
                  </a:lnTo>
                  <a:lnTo>
                    <a:pt x="2087003" y="290770"/>
                  </a:lnTo>
                  <a:lnTo>
                    <a:pt x="2084651" y="289246"/>
                  </a:lnTo>
                  <a:close/>
                  <a:moveTo>
                    <a:pt x="2057991" y="809682"/>
                  </a:moveTo>
                  <a:lnTo>
                    <a:pt x="2058638" y="804901"/>
                  </a:lnTo>
                  <a:lnTo>
                    <a:pt x="2056457" y="803291"/>
                  </a:lnTo>
                  <a:lnTo>
                    <a:pt x="2049466" y="800224"/>
                  </a:lnTo>
                  <a:lnTo>
                    <a:pt x="2046265" y="803996"/>
                  </a:lnTo>
                  <a:lnTo>
                    <a:pt x="2036521" y="801519"/>
                  </a:lnTo>
                  <a:lnTo>
                    <a:pt x="2031396" y="806501"/>
                  </a:lnTo>
                  <a:lnTo>
                    <a:pt x="2025653" y="802062"/>
                  </a:lnTo>
                  <a:lnTo>
                    <a:pt x="2024110" y="805148"/>
                  </a:lnTo>
                  <a:lnTo>
                    <a:pt x="2023824" y="810416"/>
                  </a:lnTo>
                  <a:lnTo>
                    <a:pt x="2033645" y="812778"/>
                  </a:lnTo>
                  <a:lnTo>
                    <a:pt x="2038074" y="816521"/>
                  </a:lnTo>
                  <a:lnTo>
                    <a:pt x="2045142" y="817055"/>
                  </a:lnTo>
                  <a:lnTo>
                    <a:pt x="2050266" y="820817"/>
                  </a:lnTo>
                  <a:lnTo>
                    <a:pt x="2051675" y="814597"/>
                  </a:lnTo>
                  <a:lnTo>
                    <a:pt x="2051599" y="810711"/>
                  </a:lnTo>
                  <a:lnTo>
                    <a:pt x="2055238" y="808292"/>
                  </a:lnTo>
                  <a:lnTo>
                    <a:pt x="2057991" y="809682"/>
                  </a:lnTo>
                  <a:close/>
                  <a:moveTo>
                    <a:pt x="2065696" y="794576"/>
                  </a:moveTo>
                  <a:lnTo>
                    <a:pt x="2064562" y="795757"/>
                  </a:lnTo>
                  <a:lnTo>
                    <a:pt x="2064496" y="798100"/>
                  </a:lnTo>
                  <a:lnTo>
                    <a:pt x="2062020" y="805577"/>
                  </a:lnTo>
                  <a:lnTo>
                    <a:pt x="2061991" y="811301"/>
                  </a:lnTo>
                  <a:lnTo>
                    <a:pt x="2062391" y="812549"/>
                  </a:lnTo>
                  <a:lnTo>
                    <a:pt x="2063553" y="813368"/>
                  </a:lnTo>
                  <a:lnTo>
                    <a:pt x="2065048" y="812168"/>
                  </a:lnTo>
                  <a:lnTo>
                    <a:pt x="2068268" y="807977"/>
                  </a:lnTo>
                  <a:lnTo>
                    <a:pt x="2070382" y="800538"/>
                  </a:lnTo>
                  <a:lnTo>
                    <a:pt x="2070173" y="799090"/>
                  </a:lnTo>
                  <a:lnTo>
                    <a:pt x="2068706" y="795919"/>
                  </a:lnTo>
                  <a:lnTo>
                    <a:pt x="2065696" y="794576"/>
                  </a:lnTo>
                  <a:close/>
                  <a:moveTo>
                    <a:pt x="2147621" y="365131"/>
                  </a:moveTo>
                  <a:lnTo>
                    <a:pt x="2146897" y="375504"/>
                  </a:lnTo>
                  <a:lnTo>
                    <a:pt x="2152793" y="373637"/>
                  </a:lnTo>
                  <a:lnTo>
                    <a:pt x="2157193" y="365303"/>
                  </a:lnTo>
                  <a:lnTo>
                    <a:pt x="2152945" y="363303"/>
                  </a:lnTo>
                  <a:lnTo>
                    <a:pt x="2150993" y="360721"/>
                  </a:lnTo>
                  <a:lnTo>
                    <a:pt x="2147992" y="362322"/>
                  </a:lnTo>
                  <a:lnTo>
                    <a:pt x="2147621" y="365131"/>
                  </a:lnTo>
                  <a:close/>
                  <a:moveTo>
                    <a:pt x="2077259" y="756237"/>
                  </a:moveTo>
                  <a:lnTo>
                    <a:pt x="2078098" y="763267"/>
                  </a:lnTo>
                  <a:lnTo>
                    <a:pt x="2080470" y="767667"/>
                  </a:lnTo>
                  <a:lnTo>
                    <a:pt x="2083270" y="768391"/>
                  </a:lnTo>
                  <a:lnTo>
                    <a:pt x="2084689" y="766667"/>
                  </a:lnTo>
                  <a:lnTo>
                    <a:pt x="2079164" y="754237"/>
                  </a:lnTo>
                  <a:lnTo>
                    <a:pt x="2077259" y="756237"/>
                  </a:lnTo>
                  <a:close/>
                  <a:moveTo>
                    <a:pt x="2352151" y="680085"/>
                  </a:moveTo>
                  <a:lnTo>
                    <a:pt x="2349275" y="677999"/>
                  </a:lnTo>
                  <a:lnTo>
                    <a:pt x="2346064" y="678056"/>
                  </a:lnTo>
                  <a:lnTo>
                    <a:pt x="2343483" y="685067"/>
                  </a:lnTo>
                  <a:lnTo>
                    <a:pt x="2344359" y="690829"/>
                  </a:lnTo>
                  <a:lnTo>
                    <a:pt x="2347370" y="690686"/>
                  </a:lnTo>
                  <a:lnTo>
                    <a:pt x="2354437" y="687591"/>
                  </a:lnTo>
                  <a:lnTo>
                    <a:pt x="2354037" y="683762"/>
                  </a:lnTo>
                  <a:lnTo>
                    <a:pt x="2353094" y="681342"/>
                  </a:lnTo>
                  <a:lnTo>
                    <a:pt x="2352151" y="680085"/>
                  </a:lnTo>
                  <a:close/>
                  <a:moveTo>
                    <a:pt x="2156174" y="512912"/>
                  </a:moveTo>
                  <a:lnTo>
                    <a:pt x="2156031" y="520713"/>
                  </a:lnTo>
                  <a:lnTo>
                    <a:pt x="2154898" y="525837"/>
                  </a:lnTo>
                  <a:lnTo>
                    <a:pt x="2153507" y="530114"/>
                  </a:lnTo>
                  <a:lnTo>
                    <a:pt x="2152459" y="534591"/>
                  </a:lnTo>
                  <a:lnTo>
                    <a:pt x="2150688" y="546592"/>
                  </a:lnTo>
                  <a:lnTo>
                    <a:pt x="2149659" y="552079"/>
                  </a:lnTo>
                  <a:lnTo>
                    <a:pt x="2140544" y="565957"/>
                  </a:lnTo>
                  <a:lnTo>
                    <a:pt x="2137010" y="573138"/>
                  </a:lnTo>
                  <a:lnTo>
                    <a:pt x="2134152" y="585435"/>
                  </a:lnTo>
                  <a:lnTo>
                    <a:pt x="2130095" y="591360"/>
                  </a:lnTo>
                  <a:lnTo>
                    <a:pt x="2132886" y="596170"/>
                  </a:lnTo>
                  <a:lnTo>
                    <a:pt x="2135800" y="599332"/>
                  </a:lnTo>
                  <a:lnTo>
                    <a:pt x="2145011" y="601799"/>
                  </a:lnTo>
                  <a:lnTo>
                    <a:pt x="2151355" y="599475"/>
                  </a:lnTo>
                  <a:lnTo>
                    <a:pt x="2163623" y="590150"/>
                  </a:lnTo>
                  <a:lnTo>
                    <a:pt x="2176948" y="577777"/>
                  </a:lnTo>
                  <a:lnTo>
                    <a:pt x="2181339" y="571405"/>
                  </a:lnTo>
                  <a:lnTo>
                    <a:pt x="2194388" y="571090"/>
                  </a:lnTo>
                  <a:lnTo>
                    <a:pt x="2207437" y="569662"/>
                  </a:lnTo>
                  <a:lnTo>
                    <a:pt x="2219115" y="567128"/>
                  </a:lnTo>
                  <a:lnTo>
                    <a:pt x="2220611" y="570128"/>
                  </a:lnTo>
                  <a:lnTo>
                    <a:pt x="2222249" y="571671"/>
                  </a:lnTo>
                  <a:lnTo>
                    <a:pt x="2223916" y="571929"/>
                  </a:lnTo>
                  <a:lnTo>
                    <a:pt x="2229431" y="563032"/>
                  </a:lnTo>
                  <a:lnTo>
                    <a:pt x="2248576" y="562718"/>
                  </a:lnTo>
                  <a:lnTo>
                    <a:pt x="2264035" y="552602"/>
                  </a:lnTo>
                  <a:lnTo>
                    <a:pt x="2269969" y="550726"/>
                  </a:lnTo>
                  <a:lnTo>
                    <a:pt x="2275913" y="551974"/>
                  </a:lnTo>
                  <a:lnTo>
                    <a:pt x="2278342" y="550259"/>
                  </a:lnTo>
                  <a:lnTo>
                    <a:pt x="2291172" y="530647"/>
                  </a:lnTo>
                  <a:lnTo>
                    <a:pt x="2291982" y="517989"/>
                  </a:lnTo>
                  <a:lnTo>
                    <a:pt x="2291106" y="508206"/>
                  </a:lnTo>
                  <a:lnTo>
                    <a:pt x="2289667" y="499081"/>
                  </a:lnTo>
                  <a:lnTo>
                    <a:pt x="2288286" y="492652"/>
                  </a:lnTo>
                  <a:lnTo>
                    <a:pt x="2286715" y="487299"/>
                  </a:lnTo>
                  <a:lnTo>
                    <a:pt x="2283209" y="483927"/>
                  </a:lnTo>
                  <a:lnTo>
                    <a:pt x="2279637" y="482327"/>
                  </a:lnTo>
                  <a:lnTo>
                    <a:pt x="2273017" y="485051"/>
                  </a:lnTo>
                  <a:lnTo>
                    <a:pt x="2268169" y="478841"/>
                  </a:lnTo>
                  <a:lnTo>
                    <a:pt x="2268836" y="472831"/>
                  </a:lnTo>
                  <a:lnTo>
                    <a:pt x="2268093" y="467173"/>
                  </a:lnTo>
                  <a:lnTo>
                    <a:pt x="2266893" y="465334"/>
                  </a:lnTo>
                  <a:lnTo>
                    <a:pt x="2258520" y="460286"/>
                  </a:lnTo>
                  <a:lnTo>
                    <a:pt x="2256196" y="453342"/>
                  </a:lnTo>
                  <a:lnTo>
                    <a:pt x="2254091" y="444779"/>
                  </a:lnTo>
                  <a:lnTo>
                    <a:pt x="2250758" y="441084"/>
                  </a:lnTo>
                  <a:lnTo>
                    <a:pt x="2247338" y="440979"/>
                  </a:lnTo>
                  <a:lnTo>
                    <a:pt x="2240937" y="444370"/>
                  </a:lnTo>
                  <a:lnTo>
                    <a:pt x="2234670" y="452114"/>
                  </a:lnTo>
                  <a:lnTo>
                    <a:pt x="2231374" y="454200"/>
                  </a:lnTo>
                  <a:lnTo>
                    <a:pt x="2228012" y="454304"/>
                  </a:lnTo>
                  <a:lnTo>
                    <a:pt x="2225192" y="460124"/>
                  </a:lnTo>
                  <a:lnTo>
                    <a:pt x="2222602" y="469182"/>
                  </a:lnTo>
                  <a:lnTo>
                    <a:pt x="2218315" y="480060"/>
                  </a:lnTo>
                  <a:lnTo>
                    <a:pt x="2213638" y="485023"/>
                  </a:lnTo>
                  <a:lnTo>
                    <a:pt x="2214591" y="479317"/>
                  </a:lnTo>
                  <a:lnTo>
                    <a:pt x="2222563" y="447208"/>
                  </a:lnTo>
                  <a:lnTo>
                    <a:pt x="2223668" y="437226"/>
                  </a:lnTo>
                  <a:lnTo>
                    <a:pt x="2226269" y="426149"/>
                  </a:lnTo>
                  <a:lnTo>
                    <a:pt x="2227736" y="423682"/>
                  </a:lnTo>
                  <a:lnTo>
                    <a:pt x="2230745" y="422053"/>
                  </a:lnTo>
                  <a:lnTo>
                    <a:pt x="2231964" y="419662"/>
                  </a:lnTo>
                  <a:lnTo>
                    <a:pt x="2230460" y="414995"/>
                  </a:lnTo>
                  <a:lnTo>
                    <a:pt x="2223725" y="406222"/>
                  </a:lnTo>
                  <a:lnTo>
                    <a:pt x="2213438" y="400250"/>
                  </a:lnTo>
                  <a:lnTo>
                    <a:pt x="2210162" y="400707"/>
                  </a:lnTo>
                  <a:lnTo>
                    <a:pt x="2208628" y="403203"/>
                  </a:lnTo>
                  <a:lnTo>
                    <a:pt x="2207447" y="408946"/>
                  </a:lnTo>
                  <a:lnTo>
                    <a:pt x="2207352" y="417728"/>
                  </a:lnTo>
                  <a:lnTo>
                    <a:pt x="2209324" y="425863"/>
                  </a:lnTo>
                  <a:lnTo>
                    <a:pt x="2206047" y="426377"/>
                  </a:lnTo>
                  <a:lnTo>
                    <a:pt x="2202752" y="424777"/>
                  </a:lnTo>
                  <a:lnTo>
                    <a:pt x="2200256" y="417871"/>
                  </a:lnTo>
                  <a:lnTo>
                    <a:pt x="2197903" y="409404"/>
                  </a:lnTo>
                  <a:lnTo>
                    <a:pt x="2196217" y="409156"/>
                  </a:lnTo>
                  <a:lnTo>
                    <a:pt x="2193065" y="410689"/>
                  </a:lnTo>
                  <a:lnTo>
                    <a:pt x="2191665" y="412271"/>
                  </a:lnTo>
                  <a:lnTo>
                    <a:pt x="2190712" y="417728"/>
                  </a:lnTo>
                  <a:lnTo>
                    <a:pt x="2190388" y="426091"/>
                  </a:lnTo>
                  <a:lnTo>
                    <a:pt x="2184178" y="429216"/>
                  </a:lnTo>
                  <a:lnTo>
                    <a:pt x="2181120" y="433245"/>
                  </a:lnTo>
                  <a:lnTo>
                    <a:pt x="2179853" y="440017"/>
                  </a:lnTo>
                  <a:lnTo>
                    <a:pt x="2177272" y="444789"/>
                  </a:lnTo>
                  <a:lnTo>
                    <a:pt x="2177691" y="448599"/>
                  </a:lnTo>
                  <a:lnTo>
                    <a:pt x="2176700" y="458876"/>
                  </a:lnTo>
                  <a:lnTo>
                    <a:pt x="2174948" y="461229"/>
                  </a:lnTo>
                  <a:lnTo>
                    <a:pt x="2173234" y="464934"/>
                  </a:lnTo>
                  <a:lnTo>
                    <a:pt x="2172243" y="472507"/>
                  </a:lnTo>
                  <a:lnTo>
                    <a:pt x="2172024" y="476412"/>
                  </a:lnTo>
                  <a:lnTo>
                    <a:pt x="2173138" y="488204"/>
                  </a:lnTo>
                  <a:lnTo>
                    <a:pt x="2174681" y="491509"/>
                  </a:lnTo>
                  <a:lnTo>
                    <a:pt x="2172538" y="492176"/>
                  </a:lnTo>
                  <a:lnTo>
                    <a:pt x="2165689" y="490280"/>
                  </a:lnTo>
                  <a:lnTo>
                    <a:pt x="2162918" y="491604"/>
                  </a:lnTo>
                  <a:lnTo>
                    <a:pt x="2160261" y="496357"/>
                  </a:lnTo>
                  <a:lnTo>
                    <a:pt x="2156727" y="506463"/>
                  </a:lnTo>
                  <a:lnTo>
                    <a:pt x="2156174" y="512912"/>
                  </a:lnTo>
                  <a:close/>
                  <a:moveTo>
                    <a:pt x="2316775" y="569528"/>
                  </a:moveTo>
                  <a:lnTo>
                    <a:pt x="2322176" y="564442"/>
                  </a:lnTo>
                  <a:lnTo>
                    <a:pt x="2323033" y="562261"/>
                  </a:lnTo>
                  <a:lnTo>
                    <a:pt x="2327691" y="561823"/>
                  </a:lnTo>
                  <a:lnTo>
                    <a:pt x="2328758" y="561823"/>
                  </a:lnTo>
                  <a:lnTo>
                    <a:pt x="2328777" y="557984"/>
                  </a:lnTo>
                  <a:lnTo>
                    <a:pt x="2328015" y="555022"/>
                  </a:lnTo>
                  <a:lnTo>
                    <a:pt x="2326653" y="552441"/>
                  </a:lnTo>
                  <a:lnTo>
                    <a:pt x="2321747" y="551936"/>
                  </a:lnTo>
                  <a:lnTo>
                    <a:pt x="2318899" y="560832"/>
                  </a:lnTo>
                  <a:lnTo>
                    <a:pt x="2311089" y="561880"/>
                  </a:lnTo>
                  <a:lnTo>
                    <a:pt x="2310165" y="567719"/>
                  </a:lnTo>
                  <a:lnTo>
                    <a:pt x="2313565" y="570528"/>
                  </a:lnTo>
                  <a:lnTo>
                    <a:pt x="2316775" y="569528"/>
                  </a:lnTo>
                  <a:close/>
                  <a:moveTo>
                    <a:pt x="1978161" y="343310"/>
                  </a:moveTo>
                  <a:lnTo>
                    <a:pt x="1983505" y="329984"/>
                  </a:lnTo>
                  <a:lnTo>
                    <a:pt x="1974913" y="324402"/>
                  </a:lnTo>
                  <a:lnTo>
                    <a:pt x="1951148" y="315897"/>
                  </a:lnTo>
                  <a:lnTo>
                    <a:pt x="1939937" y="308353"/>
                  </a:lnTo>
                  <a:lnTo>
                    <a:pt x="1928670" y="307296"/>
                  </a:lnTo>
                  <a:lnTo>
                    <a:pt x="1919954" y="307772"/>
                  </a:lnTo>
                  <a:lnTo>
                    <a:pt x="1914697" y="310629"/>
                  </a:lnTo>
                  <a:lnTo>
                    <a:pt x="1910448" y="318211"/>
                  </a:lnTo>
                  <a:lnTo>
                    <a:pt x="1911934" y="329927"/>
                  </a:lnTo>
                  <a:lnTo>
                    <a:pt x="1918621" y="340471"/>
                  </a:lnTo>
                  <a:lnTo>
                    <a:pt x="1926841" y="347253"/>
                  </a:lnTo>
                  <a:lnTo>
                    <a:pt x="1939404" y="363141"/>
                  </a:lnTo>
                  <a:lnTo>
                    <a:pt x="1947072" y="364512"/>
                  </a:lnTo>
                  <a:lnTo>
                    <a:pt x="1953568" y="363064"/>
                  </a:lnTo>
                  <a:lnTo>
                    <a:pt x="1960064" y="360188"/>
                  </a:lnTo>
                  <a:lnTo>
                    <a:pt x="1966179" y="355225"/>
                  </a:lnTo>
                  <a:lnTo>
                    <a:pt x="1972256" y="348272"/>
                  </a:lnTo>
                  <a:lnTo>
                    <a:pt x="1978161" y="343310"/>
                  </a:lnTo>
                  <a:close/>
                  <a:moveTo>
                    <a:pt x="1793414" y="956663"/>
                  </a:moveTo>
                  <a:lnTo>
                    <a:pt x="1799691" y="958453"/>
                  </a:lnTo>
                  <a:lnTo>
                    <a:pt x="1801949" y="955272"/>
                  </a:lnTo>
                  <a:lnTo>
                    <a:pt x="1804959" y="947271"/>
                  </a:lnTo>
                  <a:lnTo>
                    <a:pt x="1803035" y="942880"/>
                  </a:lnTo>
                  <a:lnTo>
                    <a:pt x="1801644" y="941908"/>
                  </a:lnTo>
                  <a:lnTo>
                    <a:pt x="1794605" y="944899"/>
                  </a:lnTo>
                  <a:lnTo>
                    <a:pt x="1792367" y="943004"/>
                  </a:lnTo>
                  <a:lnTo>
                    <a:pt x="1791090" y="941813"/>
                  </a:lnTo>
                  <a:lnTo>
                    <a:pt x="1788395" y="944585"/>
                  </a:lnTo>
                  <a:lnTo>
                    <a:pt x="1783746" y="947366"/>
                  </a:lnTo>
                  <a:lnTo>
                    <a:pt x="1781823" y="952024"/>
                  </a:lnTo>
                  <a:lnTo>
                    <a:pt x="1785347" y="956396"/>
                  </a:lnTo>
                  <a:lnTo>
                    <a:pt x="1793414" y="956663"/>
                  </a:lnTo>
                  <a:close/>
                  <a:moveTo>
                    <a:pt x="3343684" y="2542794"/>
                  </a:moveTo>
                  <a:lnTo>
                    <a:pt x="3341579" y="2540175"/>
                  </a:lnTo>
                  <a:lnTo>
                    <a:pt x="3336893" y="2535498"/>
                  </a:lnTo>
                  <a:lnTo>
                    <a:pt x="3334474" y="2530221"/>
                  </a:lnTo>
                  <a:lnTo>
                    <a:pt x="3332636" y="2524878"/>
                  </a:lnTo>
                  <a:lnTo>
                    <a:pt x="3331769" y="2519934"/>
                  </a:lnTo>
                  <a:lnTo>
                    <a:pt x="3330692" y="2515105"/>
                  </a:lnTo>
                  <a:lnTo>
                    <a:pt x="3329140" y="2510514"/>
                  </a:lnTo>
                  <a:lnTo>
                    <a:pt x="3326644" y="2500837"/>
                  </a:lnTo>
                  <a:lnTo>
                    <a:pt x="3320443" y="2484758"/>
                  </a:lnTo>
                  <a:lnTo>
                    <a:pt x="3318300" y="2475386"/>
                  </a:lnTo>
                  <a:lnTo>
                    <a:pt x="3312910" y="2444134"/>
                  </a:lnTo>
                  <a:lnTo>
                    <a:pt x="3311690" y="2442820"/>
                  </a:lnTo>
                  <a:lnTo>
                    <a:pt x="3311271" y="2441877"/>
                  </a:lnTo>
                  <a:lnTo>
                    <a:pt x="3311118" y="2437495"/>
                  </a:lnTo>
                  <a:lnTo>
                    <a:pt x="3310804" y="2434514"/>
                  </a:lnTo>
                  <a:lnTo>
                    <a:pt x="3309795" y="2432409"/>
                  </a:lnTo>
                  <a:lnTo>
                    <a:pt x="3307204" y="2429723"/>
                  </a:lnTo>
                  <a:lnTo>
                    <a:pt x="3306642" y="2427618"/>
                  </a:lnTo>
                  <a:lnTo>
                    <a:pt x="3306508" y="2422798"/>
                  </a:lnTo>
                  <a:lnTo>
                    <a:pt x="3305327" y="2418331"/>
                  </a:lnTo>
                  <a:lnTo>
                    <a:pt x="3303727" y="2414159"/>
                  </a:lnTo>
                  <a:lnTo>
                    <a:pt x="3302784" y="2408130"/>
                  </a:lnTo>
                  <a:lnTo>
                    <a:pt x="3303232" y="2396566"/>
                  </a:lnTo>
                  <a:lnTo>
                    <a:pt x="3304003" y="2392480"/>
                  </a:lnTo>
                  <a:lnTo>
                    <a:pt x="3305689" y="2390918"/>
                  </a:lnTo>
                  <a:lnTo>
                    <a:pt x="3306518" y="2388708"/>
                  </a:lnTo>
                  <a:lnTo>
                    <a:pt x="3307280" y="2385003"/>
                  </a:lnTo>
                  <a:lnTo>
                    <a:pt x="3307518" y="2381203"/>
                  </a:lnTo>
                  <a:lnTo>
                    <a:pt x="3307309" y="2369592"/>
                  </a:lnTo>
                  <a:lnTo>
                    <a:pt x="3306318" y="2361991"/>
                  </a:lnTo>
                  <a:lnTo>
                    <a:pt x="3305575" y="2358305"/>
                  </a:lnTo>
                  <a:lnTo>
                    <a:pt x="3304604" y="2354799"/>
                  </a:lnTo>
                  <a:lnTo>
                    <a:pt x="3301174" y="2346179"/>
                  </a:lnTo>
                  <a:lnTo>
                    <a:pt x="3296431" y="2332435"/>
                  </a:lnTo>
                  <a:lnTo>
                    <a:pt x="3296926" y="2331682"/>
                  </a:lnTo>
                  <a:lnTo>
                    <a:pt x="3296259" y="2328634"/>
                  </a:lnTo>
                  <a:lnTo>
                    <a:pt x="3296669" y="2325138"/>
                  </a:lnTo>
                  <a:lnTo>
                    <a:pt x="3297745" y="2321814"/>
                  </a:lnTo>
                  <a:lnTo>
                    <a:pt x="3298251" y="2319233"/>
                  </a:lnTo>
                  <a:lnTo>
                    <a:pt x="3298003" y="2316718"/>
                  </a:lnTo>
                  <a:lnTo>
                    <a:pt x="3292250" y="2305174"/>
                  </a:lnTo>
                  <a:lnTo>
                    <a:pt x="3290430" y="2304155"/>
                  </a:lnTo>
                  <a:lnTo>
                    <a:pt x="3289716" y="2306812"/>
                  </a:lnTo>
                  <a:lnTo>
                    <a:pt x="3288363" y="2309308"/>
                  </a:lnTo>
                  <a:lnTo>
                    <a:pt x="3286649" y="2310432"/>
                  </a:lnTo>
                  <a:lnTo>
                    <a:pt x="3280867" y="2310355"/>
                  </a:lnTo>
                  <a:lnTo>
                    <a:pt x="3284382" y="2316385"/>
                  </a:lnTo>
                  <a:lnTo>
                    <a:pt x="3289821" y="2324567"/>
                  </a:lnTo>
                  <a:lnTo>
                    <a:pt x="3290783" y="2327853"/>
                  </a:lnTo>
                  <a:lnTo>
                    <a:pt x="3290173" y="2331454"/>
                  </a:lnTo>
                  <a:lnTo>
                    <a:pt x="3289106" y="2335025"/>
                  </a:lnTo>
                  <a:lnTo>
                    <a:pt x="3290335" y="2335320"/>
                  </a:lnTo>
                  <a:lnTo>
                    <a:pt x="3290087" y="2337835"/>
                  </a:lnTo>
                  <a:lnTo>
                    <a:pt x="3286697" y="2338816"/>
                  </a:lnTo>
                  <a:lnTo>
                    <a:pt x="3285534" y="2341740"/>
                  </a:lnTo>
                  <a:lnTo>
                    <a:pt x="3287525" y="2344017"/>
                  </a:lnTo>
                  <a:lnTo>
                    <a:pt x="3285991" y="2348017"/>
                  </a:lnTo>
                  <a:lnTo>
                    <a:pt x="3283268" y="2349665"/>
                  </a:lnTo>
                  <a:lnTo>
                    <a:pt x="3281839" y="2350027"/>
                  </a:lnTo>
                  <a:lnTo>
                    <a:pt x="3280448" y="2349894"/>
                  </a:lnTo>
                  <a:lnTo>
                    <a:pt x="3276733" y="2346379"/>
                  </a:lnTo>
                  <a:lnTo>
                    <a:pt x="3275723" y="2345855"/>
                  </a:lnTo>
                  <a:lnTo>
                    <a:pt x="3270980" y="2347617"/>
                  </a:lnTo>
                  <a:lnTo>
                    <a:pt x="3267990" y="2350608"/>
                  </a:lnTo>
                  <a:lnTo>
                    <a:pt x="3267218" y="2352837"/>
                  </a:lnTo>
                  <a:lnTo>
                    <a:pt x="3267627" y="2361791"/>
                  </a:lnTo>
                  <a:lnTo>
                    <a:pt x="3268561" y="2366210"/>
                  </a:lnTo>
                  <a:lnTo>
                    <a:pt x="3268075" y="2377069"/>
                  </a:lnTo>
                  <a:lnTo>
                    <a:pt x="3266684" y="2387537"/>
                  </a:lnTo>
                  <a:lnTo>
                    <a:pt x="3265198" y="2391947"/>
                  </a:lnTo>
                  <a:lnTo>
                    <a:pt x="3263446" y="2396128"/>
                  </a:lnTo>
                  <a:lnTo>
                    <a:pt x="3262865" y="2399891"/>
                  </a:lnTo>
                  <a:lnTo>
                    <a:pt x="3263065" y="2414626"/>
                  </a:lnTo>
                  <a:lnTo>
                    <a:pt x="3264465" y="2418369"/>
                  </a:lnTo>
                  <a:lnTo>
                    <a:pt x="3266799" y="2420855"/>
                  </a:lnTo>
                  <a:lnTo>
                    <a:pt x="3265818" y="2422465"/>
                  </a:lnTo>
                  <a:lnTo>
                    <a:pt x="3264494" y="2423132"/>
                  </a:lnTo>
                  <a:lnTo>
                    <a:pt x="3265818" y="2425113"/>
                  </a:lnTo>
                  <a:lnTo>
                    <a:pt x="3268523" y="2427694"/>
                  </a:lnTo>
                  <a:lnTo>
                    <a:pt x="3272075" y="2432390"/>
                  </a:lnTo>
                  <a:lnTo>
                    <a:pt x="3274343" y="2436295"/>
                  </a:lnTo>
                  <a:lnTo>
                    <a:pt x="3277438" y="2445125"/>
                  </a:lnTo>
                  <a:lnTo>
                    <a:pt x="3277476" y="2454640"/>
                  </a:lnTo>
                  <a:lnTo>
                    <a:pt x="3275847" y="2459222"/>
                  </a:lnTo>
                  <a:lnTo>
                    <a:pt x="3274600" y="2464023"/>
                  </a:lnTo>
                  <a:lnTo>
                    <a:pt x="3273676" y="2470166"/>
                  </a:lnTo>
                  <a:lnTo>
                    <a:pt x="3273809" y="2475014"/>
                  </a:lnTo>
                  <a:lnTo>
                    <a:pt x="3275733" y="2483501"/>
                  </a:lnTo>
                  <a:lnTo>
                    <a:pt x="3276000" y="2487482"/>
                  </a:lnTo>
                  <a:lnTo>
                    <a:pt x="3275714" y="2514276"/>
                  </a:lnTo>
                  <a:lnTo>
                    <a:pt x="3274810" y="2519591"/>
                  </a:lnTo>
                  <a:lnTo>
                    <a:pt x="3273685" y="2524811"/>
                  </a:lnTo>
                  <a:lnTo>
                    <a:pt x="3272447" y="2534336"/>
                  </a:lnTo>
                  <a:lnTo>
                    <a:pt x="3271361" y="2538660"/>
                  </a:lnTo>
                  <a:lnTo>
                    <a:pt x="3268342" y="2547661"/>
                  </a:lnTo>
                  <a:lnTo>
                    <a:pt x="3268523" y="2549604"/>
                  </a:lnTo>
                  <a:lnTo>
                    <a:pt x="3269170" y="2551510"/>
                  </a:lnTo>
                  <a:lnTo>
                    <a:pt x="3272676" y="2558663"/>
                  </a:lnTo>
                  <a:lnTo>
                    <a:pt x="3275533" y="2566169"/>
                  </a:lnTo>
                  <a:lnTo>
                    <a:pt x="3276772" y="2577227"/>
                  </a:lnTo>
                  <a:lnTo>
                    <a:pt x="3275905" y="2581647"/>
                  </a:lnTo>
                  <a:lnTo>
                    <a:pt x="3273943" y="2585371"/>
                  </a:lnTo>
                  <a:lnTo>
                    <a:pt x="3272333" y="2589638"/>
                  </a:lnTo>
                  <a:lnTo>
                    <a:pt x="3270952" y="2594115"/>
                  </a:lnTo>
                  <a:lnTo>
                    <a:pt x="3270904" y="2595839"/>
                  </a:lnTo>
                  <a:lnTo>
                    <a:pt x="3271485" y="2603564"/>
                  </a:lnTo>
                  <a:lnTo>
                    <a:pt x="3272371" y="2607612"/>
                  </a:lnTo>
                  <a:lnTo>
                    <a:pt x="3272952" y="2611707"/>
                  </a:lnTo>
                  <a:lnTo>
                    <a:pt x="3272218" y="2616013"/>
                  </a:lnTo>
                  <a:lnTo>
                    <a:pt x="3268351" y="2629110"/>
                  </a:lnTo>
                  <a:lnTo>
                    <a:pt x="3267380" y="2638530"/>
                  </a:lnTo>
                  <a:lnTo>
                    <a:pt x="3269685" y="2649341"/>
                  </a:lnTo>
                  <a:lnTo>
                    <a:pt x="3270047" y="2652513"/>
                  </a:lnTo>
                  <a:lnTo>
                    <a:pt x="3270895" y="2655389"/>
                  </a:lnTo>
                  <a:lnTo>
                    <a:pt x="3272333" y="2657370"/>
                  </a:lnTo>
                  <a:lnTo>
                    <a:pt x="3273981" y="2659075"/>
                  </a:lnTo>
                  <a:lnTo>
                    <a:pt x="3275914" y="2655922"/>
                  </a:lnTo>
                  <a:lnTo>
                    <a:pt x="3277495" y="2652484"/>
                  </a:lnTo>
                  <a:lnTo>
                    <a:pt x="3280048" y="2642140"/>
                  </a:lnTo>
                  <a:lnTo>
                    <a:pt x="3281277" y="2638235"/>
                  </a:lnTo>
                  <a:lnTo>
                    <a:pt x="3282782" y="2634520"/>
                  </a:lnTo>
                  <a:lnTo>
                    <a:pt x="3284715" y="2631043"/>
                  </a:lnTo>
                  <a:lnTo>
                    <a:pt x="3287363" y="2628853"/>
                  </a:lnTo>
                  <a:lnTo>
                    <a:pt x="3288906" y="2628252"/>
                  </a:lnTo>
                  <a:lnTo>
                    <a:pt x="3290402" y="2628462"/>
                  </a:lnTo>
                  <a:lnTo>
                    <a:pt x="3291888" y="2630024"/>
                  </a:lnTo>
                  <a:lnTo>
                    <a:pt x="3293174" y="2631986"/>
                  </a:lnTo>
                  <a:lnTo>
                    <a:pt x="3294078" y="2632567"/>
                  </a:lnTo>
                  <a:lnTo>
                    <a:pt x="3299917" y="2633062"/>
                  </a:lnTo>
                  <a:lnTo>
                    <a:pt x="3306184" y="2634367"/>
                  </a:lnTo>
                  <a:lnTo>
                    <a:pt x="3308052" y="2637568"/>
                  </a:lnTo>
                  <a:lnTo>
                    <a:pt x="3308537" y="2642121"/>
                  </a:lnTo>
                  <a:lnTo>
                    <a:pt x="3309833" y="2647388"/>
                  </a:lnTo>
                  <a:lnTo>
                    <a:pt x="3310175" y="2654818"/>
                  </a:lnTo>
                  <a:lnTo>
                    <a:pt x="3311033" y="2653246"/>
                  </a:lnTo>
                  <a:lnTo>
                    <a:pt x="3311538" y="2651465"/>
                  </a:lnTo>
                  <a:lnTo>
                    <a:pt x="3311757" y="2649207"/>
                  </a:lnTo>
                  <a:lnTo>
                    <a:pt x="3312243" y="2647064"/>
                  </a:lnTo>
                  <a:lnTo>
                    <a:pt x="3314166" y="2642026"/>
                  </a:lnTo>
                  <a:lnTo>
                    <a:pt x="3314109" y="2640273"/>
                  </a:lnTo>
                  <a:lnTo>
                    <a:pt x="3313090" y="2633729"/>
                  </a:lnTo>
                  <a:lnTo>
                    <a:pt x="3311633" y="2626852"/>
                  </a:lnTo>
                  <a:lnTo>
                    <a:pt x="3310604" y="2625300"/>
                  </a:lnTo>
                  <a:lnTo>
                    <a:pt x="3308919" y="2624766"/>
                  </a:lnTo>
                  <a:lnTo>
                    <a:pt x="3307166" y="2624700"/>
                  </a:lnTo>
                  <a:lnTo>
                    <a:pt x="3304461" y="2625185"/>
                  </a:lnTo>
                  <a:lnTo>
                    <a:pt x="3303403" y="2623271"/>
                  </a:lnTo>
                  <a:lnTo>
                    <a:pt x="3301032" y="2617156"/>
                  </a:lnTo>
                  <a:lnTo>
                    <a:pt x="3298803" y="2608469"/>
                  </a:lnTo>
                  <a:lnTo>
                    <a:pt x="3297050" y="2604535"/>
                  </a:lnTo>
                  <a:lnTo>
                    <a:pt x="3296117" y="2603002"/>
                  </a:lnTo>
                  <a:lnTo>
                    <a:pt x="3295012" y="2601820"/>
                  </a:lnTo>
                  <a:lnTo>
                    <a:pt x="3293326" y="2600859"/>
                  </a:lnTo>
                  <a:lnTo>
                    <a:pt x="3291840" y="2599430"/>
                  </a:lnTo>
                  <a:lnTo>
                    <a:pt x="3289830" y="2596096"/>
                  </a:lnTo>
                  <a:lnTo>
                    <a:pt x="3287392" y="2590286"/>
                  </a:lnTo>
                  <a:lnTo>
                    <a:pt x="3286792" y="2588152"/>
                  </a:lnTo>
                  <a:lnTo>
                    <a:pt x="3286506" y="2582313"/>
                  </a:lnTo>
                  <a:lnTo>
                    <a:pt x="3287258" y="2574865"/>
                  </a:lnTo>
                  <a:lnTo>
                    <a:pt x="3289316" y="2567883"/>
                  </a:lnTo>
                  <a:lnTo>
                    <a:pt x="3297879" y="2540851"/>
                  </a:lnTo>
                  <a:lnTo>
                    <a:pt x="3299355" y="2533221"/>
                  </a:lnTo>
                  <a:lnTo>
                    <a:pt x="3301451" y="2529421"/>
                  </a:lnTo>
                  <a:lnTo>
                    <a:pt x="3304956" y="2526811"/>
                  </a:lnTo>
                  <a:lnTo>
                    <a:pt x="3308852" y="2525668"/>
                  </a:lnTo>
                  <a:lnTo>
                    <a:pt x="3318205" y="2524801"/>
                  </a:lnTo>
                  <a:lnTo>
                    <a:pt x="3320529" y="2524944"/>
                  </a:lnTo>
                  <a:lnTo>
                    <a:pt x="3324501" y="2526268"/>
                  </a:lnTo>
                  <a:lnTo>
                    <a:pt x="3326673" y="2527373"/>
                  </a:lnTo>
                  <a:lnTo>
                    <a:pt x="3328721" y="2529030"/>
                  </a:lnTo>
                  <a:lnTo>
                    <a:pt x="3332950" y="2534679"/>
                  </a:lnTo>
                  <a:lnTo>
                    <a:pt x="3336369" y="2538070"/>
                  </a:lnTo>
                  <a:lnTo>
                    <a:pt x="3339703" y="2541842"/>
                  </a:lnTo>
                  <a:lnTo>
                    <a:pt x="3341961" y="2545032"/>
                  </a:lnTo>
                  <a:lnTo>
                    <a:pt x="3343351" y="2550538"/>
                  </a:lnTo>
                  <a:lnTo>
                    <a:pt x="3344447" y="2552081"/>
                  </a:lnTo>
                  <a:lnTo>
                    <a:pt x="3344256" y="2544842"/>
                  </a:lnTo>
                  <a:lnTo>
                    <a:pt x="3343684" y="2542794"/>
                  </a:lnTo>
                  <a:close/>
                  <a:moveTo>
                    <a:pt x="1740436" y="1001849"/>
                  </a:moveTo>
                  <a:lnTo>
                    <a:pt x="1741732" y="995915"/>
                  </a:lnTo>
                  <a:lnTo>
                    <a:pt x="1744780" y="990314"/>
                  </a:lnTo>
                  <a:lnTo>
                    <a:pt x="1739617" y="990629"/>
                  </a:lnTo>
                  <a:lnTo>
                    <a:pt x="1735884" y="992819"/>
                  </a:lnTo>
                  <a:lnTo>
                    <a:pt x="1731845" y="996410"/>
                  </a:lnTo>
                  <a:lnTo>
                    <a:pt x="1732902" y="998811"/>
                  </a:lnTo>
                  <a:lnTo>
                    <a:pt x="1740436" y="1001849"/>
                  </a:lnTo>
                  <a:close/>
                  <a:moveTo>
                    <a:pt x="1705690" y="1037244"/>
                  </a:moveTo>
                  <a:lnTo>
                    <a:pt x="1706746" y="1036063"/>
                  </a:lnTo>
                  <a:lnTo>
                    <a:pt x="1707966" y="1036377"/>
                  </a:lnTo>
                  <a:lnTo>
                    <a:pt x="1709385" y="1034110"/>
                  </a:lnTo>
                  <a:lnTo>
                    <a:pt x="1711233" y="1032386"/>
                  </a:lnTo>
                  <a:lnTo>
                    <a:pt x="1708432" y="1029176"/>
                  </a:lnTo>
                  <a:lnTo>
                    <a:pt x="1698707" y="1026319"/>
                  </a:lnTo>
                  <a:lnTo>
                    <a:pt x="1692107" y="1028538"/>
                  </a:lnTo>
                  <a:lnTo>
                    <a:pt x="1689840" y="1032177"/>
                  </a:lnTo>
                  <a:lnTo>
                    <a:pt x="1698955" y="1033767"/>
                  </a:lnTo>
                  <a:lnTo>
                    <a:pt x="1705690" y="1037244"/>
                  </a:lnTo>
                  <a:close/>
                  <a:moveTo>
                    <a:pt x="1925612" y="273244"/>
                  </a:moveTo>
                  <a:lnTo>
                    <a:pt x="1932403" y="276511"/>
                  </a:lnTo>
                  <a:lnTo>
                    <a:pt x="1937766" y="280607"/>
                  </a:lnTo>
                  <a:lnTo>
                    <a:pt x="1940690" y="287512"/>
                  </a:lnTo>
                  <a:lnTo>
                    <a:pt x="1962093" y="299571"/>
                  </a:lnTo>
                  <a:lnTo>
                    <a:pt x="1979533" y="313877"/>
                  </a:lnTo>
                  <a:lnTo>
                    <a:pt x="1985353" y="313801"/>
                  </a:lnTo>
                  <a:lnTo>
                    <a:pt x="1997535" y="303619"/>
                  </a:lnTo>
                  <a:lnTo>
                    <a:pt x="2003860" y="295847"/>
                  </a:lnTo>
                  <a:lnTo>
                    <a:pt x="2006441" y="296351"/>
                  </a:lnTo>
                  <a:lnTo>
                    <a:pt x="2014461" y="292046"/>
                  </a:lnTo>
                  <a:lnTo>
                    <a:pt x="2038379" y="287893"/>
                  </a:lnTo>
                  <a:lnTo>
                    <a:pt x="2073650" y="277825"/>
                  </a:lnTo>
                  <a:lnTo>
                    <a:pt x="2076945" y="272815"/>
                  </a:lnTo>
                  <a:lnTo>
                    <a:pt x="2080117" y="264824"/>
                  </a:lnTo>
                  <a:lnTo>
                    <a:pt x="2076631" y="261737"/>
                  </a:lnTo>
                  <a:lnTo>
                    <a:pt x="2075650" y="258470"/>
                  </a:lnTo>
                  <a:lnTo>
                    <a:pt x="2072040" y="236992"/>
                  </a:lnTo>
                  <a:lnTo>
                    <a:pt x="2070906" y="233220"/>
                  </a:lnTo>
                  <a:lnTo>
                    <a:pt x="2069639" y="230667"/>
                  </a:lnTo>
                  <a:lnTo>
                    <a:pt x="2071983" y="217856"/>
                  </a:lnTo>
                  <a:lnTo>
                    <a:pt x="2074878" y="211550"/>
                  </a:lnTo>
                  <a:lnTo>
                    <a:pt x="2086747" y="207331"/>
                  </a:lnTo>
                  <a:lnTo>
                    <a:pt x="2088928" y="203930"/>
                  </a:lnTo>
                  <a:lnTo>
                    <a:pt x="2091852" y="204035"/>
                  </a:lnTo>
                  <a:lnTo>
                    <a:pt x="2092214" y="193215"/>
                  </a:lnTo>
                  <a:lnTo>
                    <a:pt x="2091204" y="187376"/>
                  </a:lnTo>
                  <a:lnTo>
                    <a:pt x="2087756" y="182613"/>
                  </a:lnTo>
                  <a:lnTo>
                    <a:pt x="2080022" y="180070"/>
                  </a:lnTo>
                  <a:lnTo>
                    <a:pt x="2062410" y="160468"/>
                  </a:lnTo>
                  <a:lnTo>
                    <a:pt x="2060762" y="154276"/>
                  </a:lnTo>
                  <a:lnTo>
                    <a:pt x="2057276" y="148133"/>
                  </a:lnTo>
                  <a:lnTo>
                    <a:pt x="2056295" y="140322"/>
                  </a:lnTo>
                  <a:lnTo>
                    <a:pt x="2054819" y="136227"/>
                  </a:lnTo>
                  <a:lnTo>
                    <a:pt x="2047218" y="121539"/>
                  </a:lnTo>
                  <a:lnTo>
                    <a:pt x="2044236" y="119996"/>
                  </a:lnTo>
                  <a:lnTo>
                    <a:pt x="2041798" y="116738"/>
                  </a:lnTo>
                  <a:lnTo>
                    <a:pt x="2039617" y="108109"/>
                  </a:lnTo>
                  <a:lnTo>
                    <a:pt x="2036902" y="104613"/>
                  </a:lnTo>
                  <a:lnTo>
                    <a:pt x="2019767" y="106280"/>
                  </a:lnTo>
                  <a:lnTo>
                    <a:pt x="2017128" y="120815"/>
                  </a:lnTo>
                  <a:lnTo>
                    <a:pt x="2011166" y="129283"/>
                  </a:lnTo>
                  <a:lnTo>
                    <a:pt x="2005117" y="133579"/>
                  </a:lnTo>
                  <a:lnTo>
                    <a:pt x="1998812" y="134836"/>
                  </a:lnTo>
                  <a:lnTo>
                    <a:pt x="1992516" y="137922"/>
                  </a:lnTo>
                  <a:lnTo>
                    <a:pt x="1985800" y="143275"/>
                  </a:lnTo>
                  <a:lnTo>
                    <a:pt x="1979066" y="146752"/>
                  </a:lnTo>
                  <a:lnTo>
                    <a:pt x="1975332" y="146571"/>
                  </a:lnTo>
                  <a:lnTo>
                    <a:pt x="1971618" y="147857"/>
                  </a:lnTo>
                  <a:lnTo>
                    <a:pt x="1963778" y="155238"/>
                  </a:lnTo>
                  <a:lnTo>
                    <a:pt x="1960397" y="165897"/>
                  </a:lnTo>
                  <a:lnTo>
                    <a:pt x="1955759" y="171440"/>
                  </a:lnTo>
                  <a:lnTo>
                    <a:pt x="1954301" y="174965"/>
                  </a:lnTo>
                  <a:lnTo>
                    <a:pt x="1951634" y="185404"/>
                  </a:lnTo>
                  <a:lnTo>
                    <a:pt x="1951158" y="190271"/>
                  </a:lnTo>
                  <a:lnTo>
                    <a:pt x="1955978" y="192310"/>
                  </a:lnTo>
                  <a:lnTo>
                    <a:pt x="1969065" y="188538"/>
                  </a:lnTo>
                  <a:lnTo>
                    <a:pt x="1961540" y="203206"/>
                  </a:lnTo>
                  <a:lnTo>
                    <a:pt x="1957416" y="217113"/>
                  </a:lnTo>
                  <a:lnTo>
                    <a:pt x="1950768" y="231029"/>
                  </a:lnTo>
                  <a:lnTo>
                    <a:pt x="1941909" y="236572"/>
                  </a:lnTo>
                  <a:lnTo>
                    <a:pt x="1932556" y="240068"/>
                  </a:lnTo>
                  <a:lnTo>
                    <a:pt x="1926974" y="249574"/>
                  </a:lnTo>
                  <a:lnTo>
                    <a:pt x="1922593" y="259175"/>
                  </a:lnTo>
                  <a:lnTo>
                    <a:pt x="1925612" y="273244"/>
                  </a:lnTo>
                  <a:close/>
                  <a:moveTo>
                    <a:pt x="2320661" y="578177"/>
                  </a:moveTo>
                  <a:lnTo>
                    <a:pt x="2336330" y="583911"/>
                  </a:lnTo>
                  <a:lnTo>
                    <a:pt x="2345484" y="583530"/>
                  </a:lnTo>
                  <a:lnTo>
                    <a:pt x="2349170" y="588816"/>
                  </a:lnTo>
                  <a:lnTo>
                    <a:pt x="2352504" y="585607"/>
                  </a:lnTo>
                  <a:lnTo>
                    <a:pt x="2354885" y="579339"/>
                  </a:lnTo>
                  <a:lnTo>
                    <a:pt x="2351618" y="572214"/>
                  </a:lnTo>
                  <a:lnTo>
                    <a:pt x="2349875" y="571719"/>
                  </a:lnTo>
                  <a:lnTo>
                    <a:pt x="2325148" y="574567"/>
                  </a:lnTo>
                  <a:lnTo>
                    <a:pt x="2320661" y="578177"/>
                  </a:lnTo>
                  <a:close/>
                  <a:moveTo>
                    <a:pt x="2033702" y="717252"/>
                  </a:moveTo>
                  <a:lnTo>
                    <a:pt x="2035969" y="720900"/>
                  </a:lnTo>
                  <a:lnTo>
                    <a:pt x="2038350" y="722767"/>
                  </a:lnTo>
                  <a:lnTo>
                    <a:pt x="2044675" y="719490"/>
                  </a:lnTo>
                  <a:lnTo>
                    <a:pt x="2047837" y="720719"/>
                  </a:lnTo>
                  <a:lnTo>
                    <a:pt x="2049008" y="718918"/>
                  </a:lnTo>
                  <a:lnTo>
                    <a:pt x="2049866" y="716613"/>
                  </a:lnTo>
                  <a:lnTo>
                    <a:pt x="2053581" y="711298"/>
                  </a:lnTo>
                  <a:lnTo>
                    <a:pt x="2057238" y="704307"/>
                  </a:lnTo>
                  <a:lnTo>
                    <a:pt x="2057257" y="701373"/>
                  </a:lnTo>
                  <a:lnTo>
                    <a:pt x="2056362" y="695173"/>
                  </a:lnTo>
                  <a:lnTo>
                    <a:pt x="2038331" y="708146"/>
                  </a:lnTo>
                  <a:lnTo>
                    <a:pt x="2026739" y="713061"/>
                  </a:lnTo>
                  <a:lnTo>
                    <a:pt x="2022720" y="717537"/>
                  </a:lnTo>
                  <a:lnTo>
                    <a:pt x="2025234" y="718414"/>
                  </a:lnTo>
                  <a:lnTo>
                    <a:pt x="2033702" y="717252"/>
                  </a:lnTo>
                  <a:close/>
                  <a:moveTo>
                    <a:pt x="1881197" y="133826"/>
                  </a:moveTo>
                  <a:lnTo>
                    <a:pt x="1914534" y="142332"/>
                  </a:lnTo>
                  <a:lnTo>
                    <a:pt x="1923736" y="128969"/>
                  </a:lnTo>
                  <a:lnTo>
                    <a:pt x="1921345" y="121530"/>
                  </a:lnTo>
                  <a:lnTo>
                    <a:pt x="1911486" y="118882"/>
                  </a:lnTo>
                  <a:lnTo>
                    <a:pt x="1883711" y="116329"/>
                  </a:lnTo>
                  <a:lnTo>
                    <a:pt x="1879196" y="123835"/>
                  </a:lnTo>
                  <a:lnTo>
                    <a:pt x="1879692" y="127654"/>
                  </a:lnTo>
                  <a:lnTo>
                    <a:pt x="1881197" y="133826"/>
                  </a:lnTo>
                  <a:close/>
                  <a:moveTo>
                    <a:pt x="3110122" y="898217"/>
                  </a:moveTo>
                  <a:lnTo>
                    <a:pt x="3112046" y="895160"/>
                  </a:lnTo>
                  <a:lnTo>
                    <a:pt x="3110570" y="890073"/>
                  </a:lnTo>
                  <a:lnTo>
                    <a:pt x="3111056" y="886254"/>
                  </a:lnTo>
                  <a:lnTo>
                    <a:pt x="3116018" y="877291"/>
                  </a:lnTo>
                  <a:lnTo>
                    <a:pt x="3114904" y="875138"/>
                  </a:lnTo>
                  <a:lnTo>
                    <a:pt x="3108950" y="867718"/>
                  </a:lnTo>
                  <a:lnTo>
                    <a:pt x="3107474" y="863946"/>
                  </a:lnTo>
                  <a:lnTo>
                    <a:pt x="3105836" y="856421"/>
                  </a:lnTo>
                  <a:lnTo>
                    <a:pt x="3103445" y="851316"/>
                  </a:lnTo>
                  <a:lnTo>
                    <a:pt x="3101178" y="859917"/>
                  </a:lnTo>
                  <a:lnTo>
                    <a:pt x="3100225" y="866032"/>
                  </a:lnTo>
                  <a:lnTo>
                    <a:pt x="3099768" y="873966"/>
                  </a:lnTo>
                  <a:lnTo>
                    <a:pt x="3100607" y="880415"/>
                  </a:lnTo>
                  <a:lnTo>
                    <a:pt x="3098759" y="889044"/>
                  </a:lnTo>
                  <a:lnTo>
                    <a:pt x="3097416" y="892521"/>
                  </a:lnTo>
                  <a:lnTo>
                    <a:pt x="3096844" y="900341"/>
                  </a:lnTo>
                  <a:lnTo>
                    <a:pt x="3104702" y="901141"/>
                  </a:lnTo>
                  <a:lnTo>
                    <a:pt x="3110122" y="898217"/>
                  </a:lnTo>
                  <a:close/>
                  <a:moveTo>
                    <a:pt x="3138402" y="916619"/>
                  </a:moveTo>
                  <a:lnTo>
                    <a:pt x="3144059" y="928240"/>
                  </a:lnTo>
                  <a:lnTo>
                    <a:pt x="3150184" y="935460"/>
                  </a:lnTo>
                  <a:lnTo>
                    <a:pt x="3153423" y="936870"/>
                  </a:lnTo>
                  <a:lnTo>
                    <a:pt x="3156499" y="940184"/>
                  </a:lnTo>
                  <a:lnTo>
                    <a:pt x="3162690" y="954348"/>
                  </a:lnTo>
                  <a:lnTo>
                    <a:pt x="3164995" y="958834"/>
                  </a:lnTo>
                  <a:lnTo>
                    <a:pt x="3167434" y="961844"/>
                  </a:lnTo>
                  <a:lnTo>
                    <a:pt x="3188103" y="971645"/>
                  </a:lnTo>
                  <a:lnTo>
                    <a:pt x="3191208" y="974408"/>
                  </a:lnTo>
                  <a:lnTo>
                    <a:pt x="3194342" y="976132"/>
                  </a:lnTo>
                  <a:lnTo>
                    <a:pt x="3197447" y="975817"/>
                  </a:lnTo>
                  <a:lnTo>
                    <a:pt x="3200400" y="973065"/>
                  </a:lnTo>
                  <a:lnTo>
                    <a:pt x="3203191" y="966740"/>
                  </a:lnTo>
                  <a:lnTo>
                    <a:pt x="3205391" y="957720"/>
                  </a:lnTo>
                  <a:lnTo>
                    <a:pt x="3206343" y="950938"/>
                  </a:lnTo>
                  <a:lnTo>
                    <a:pt x="3207896" y="946671"/>
                  </a:lnTo>
                  <a:lnTo>
                    <a:pt x="3209906" y="944766"/>
                  </a:lnTo>
                  <a:lnTo>
                    <a:pt x="3211973" y="944804"/>
                  </a:lnTo>
                  <a:lnTo>
                    <a:pt x="3218726" y="951890"/>
                  </a:lnTo>
                  <a:lnTo>
                    <a:pt x="3225593" y="956786"/>
                  </a:lnTo>
                  <a:lnTo>
                    <a:pt x="3230842" y="955853"/>
                  </a:lnTo>
                  <a:lnTo>
                    <a:pt x="3236100" y="953214"/>
                  </a:lnTo>
                  <a:lnTo>
                    <a:pt x="3253464" y="948976"/>
                  </a:lnTo>
                  <a:lnTo>
                    <a:pt x="3259331" y="946509"/>
                  </a:lnTo>
                  <a:lnTo>
                    <a:pt x="3265170" y="942861"/>
                  </a:lnTo>
                  <a:lnTo>
                    <a:pt x="3271561" y="941965"/>
                  </a:lnTo>
                  <a:lnTo>
                    <a:pt x="3274562" y="946118"/>
                  </a:lnTo>
                  <a:lnTo>
                    <a:pt x="3276819" y="951395"/>
                  </a:lnTo>
                  <a:lnTo>
                    <a:pt x="3279572" y="956481"/>
                  </a:lnTo>
                  <a:lnTo>
                    <a:pt x="3282010" y="958663"/>
                  </a:lnTo>
                  <a:lnTo>
                    <a:pt x="3284535" y="959491"/>
                  </a:lnTo>
                  <a:lnTo>
                    <a:pt x="3288630" y="957758"/>
                  </a:lnTo>
                  <a:lnTo>
                    <a:pt x="3292697" y="954653"/>
                  </a:lnTo>
                  <a:lnTo>
                    <a:pt x="3302051" y="944128"/>
                  </a:lnTo>
                  <a:lnTo>
                    <a:pt x="3296745" y="934612"/>
                  </a:lnTo>
                  <a:lnTo>
                    <a:pt x="3290525" y="930392"/>
                  </a:lnTo>
                  <a:lnTo>
                    <a:pt x="3288373" y="927249"/>
                  </a:lnTo>
                  <a:lnTo>
                    <a:pt x="3278971" y="904923"/>
                  </a:lnTo>
                  <a:lnTo>
                    <a:pt x="3277200" y="899998"/>
                  </a:lnTo>
                  <a:lnTo>
                    <a:pt x="3275923" y="893112"/>
                  </a:lnTo>
                  <a:lnTo>
                    <a:pt x="3274190" y="871347"/>
                  </a:lnTo>
                  <a:lnTo>
                    <a:pt x="3280114" y="867985"/>
                  </a:lnTo>
                  <a:lnTo>
                    <a:pt x="3286630" y="864822"/>
                  </a:lnTo>
                  <a:lnTo>
                    <a:pt x="3297069" y="865651"/>
                  </a:lnTo>
                  <a:lnTo>
                    <a:pt x="3298688" y="871423"/>
                  </a:lnTo>
                  <a:lnTo>
                    <a:pt x="3298251" y="874290"/>
                  </a:lnTo>
                  <a:lnTo>
                    <a:pt x="3295079" y="880901"/>
                  </a:lnTo>
                  <a:lnTo>
                    <a:pt x="3291525" y="883815"/>
                  </a:lnTo>
                  <a:lnTo>
                    <a:pt x="3290592" y="894026"/>
                  </a:lnTo>
                  <a:lnTo>
                    <a:pt x="3291392" y="905818"/>
                  </a:lnTo>
                  <a:lnTo>
                    <a:pt x="3293812" y="913171"/>
                  </a:lnTo>
                  <a:lnTo>
                    <a:pt x="3296536" y="918458"/>
                  </a:lnTo>
                  <a:lnTo>
                    <a:pt x="3303165" y="928954"/>
                  </a:lnTo>
                  <a:lnTo>
                    <a:pt x="3309204" y="932498"/>
                  </a:lnTo>
                  <a:lnTo>
                    <a:pt x="3315357" y="932374"/>
                  </a:lnTo>
                  <a:lnTo>
                    <a:pt x="3325883" y="936450"/>
                  </a:lnTo>
                  <a:lnTo>
                    <a:pt x="3331131" y="934945"/>
                  </a:lnTo>
                  <a:lnTo>
                    <a:pt x="3336255" y="930478"/>
                  </a:lnTo>
                  <a:lnTo>
                    <a:pt x="3348971" y="913057"/>
                  </a:lnTo>
                  <a:lnTo>
                    <a:pt x="3347123" y="907209"/>
                  </a:lnTo>
                  <a:lnTo>
                    <a:pt x="3344780" y="902875"/>
                  </a:lnTo>
                  <a:lnTo>
                    <a:pt x="3346828" y="897522"/>
                  </a:lnTo>
                  <a:lnTo>
                    <a:pt x="3352714" y="889683"/>
                  </a:lnTo>
                  <a:lnTo>
                    <a:pt x="3361706" y="885330"/>
                  </a:lnTo>
                  <a:lnTo>
                    <a:pt x="3360363" y="881739"/>
                  </a:lnTo>
                  <a:lnTo>
                    <a:pt x="3358906" y="879424"/>
                  </a:lnTo>
                  <a:lnTo>
                    <a:pt x="3316958" y="849287"/>
                  </a:lnTo>
                  <a:lnTo>
                    <a:pt x="3313586" y="849649"/>
                  </a:lnTo>
                  <a:lnTo>
                    <a:pt x="3306937" y="853812"/>
                  </a:lnTo>
                  <a:lnTo>
                    <a:pt x="3303565" y="854764"/>
                  </a:lnTo>
                  <a:lnTo>
                    <a:pt x="3296659" y="853316"/>
                  </a:lnTo>
                  <a:lnTo>
                    <a:pt x="3289773" y="849325"/>
                  </a:lnTo>
                  <a:lnTo>
                    <a:pt x="3284182" y="844925"/>
                  </a:lnTo>
                  <a:lnTo>
                    <a:pt x="3271914" y="829494"/>
                  </a:lnTo>
                  <a:lnTo>
                    <a:pt x="3264979" y="822341"/>
                  </a:lnTo>
                  <a:lnTo>
                    <a:pt x="3258112" y="819093"/>
                  </a:lnTo>
                  <a:lnTo>
                    <a:pt x="3253140" y="827256"/>
                  </a:lnTo>
                  <a:lnTo>
                    <a:pt x="3246015" y="835533"/>
                  </a:lnTo>
                  <a:lnTo>
                    <a:pt x="3244749" y="838229"/>
                  </a:lnTo>
                  <a:lnTo>
                    <a:pt x="3243806" y="842315"/>
                  </a:lnTo>
                  <a:lnTo>
                    <a:pt x="3243158" y="848954"/>
                  </a:lnTo>
                  <a:lnTo>
                    <a:pt x="3243177" y="856364"/>
                  </a:lnTo>
                  <a:lnTo>
                    <a:pt x="3243548" y="861727"/>
                  </a:lnTo>
                  <a:lnTo>
                    <a:pt x="3243653" y="867051"/>
                  </a:lnTo>
                  <a:lnTo>
                    <a:pt x="3242186" y="872280"/>
                  </a:lnTo>
                  <a:lnTo>
                    <a:pt x="3240224" y="874576"/>
                  </a:lnTo>
                  <a:lnTo>
                    <a:pt x="3235976" y="874204"/>
                  </a:lnTo>
                  <a:lnTo>
                    <a:pt x="3234518" y="873147"/>
                  </a:lnTo>
                  <a:lnTo>
                    <a:pt x="3233042" y="871071"/>
                  </a:lnTo>
                  <a:lnTo>
                    <a:pt x="3231689" y="868194"/>
                  </a:lnTo>
                  <a:lnTo>
                    <a:pt x="3228813" y="856688"/>
                  </a:lnTo>
                  <a:lnTo>
                    <a:pt x="3225756" y="853793"/>
                  </a:lnTo>
                  <a:lnTo>
                    <a:pt x="3222479" y="855164"/>
                  </a:lnTo>
                  <a:lnTo>
                    <a:pt x="3219716" y="853078"/>
                  </a:lnTo>
                  <a:lnTo>
                    <a:pt x="3211563" y="839467"/>
                  </a:lnTo>
                  <a:lnTo>
                    <a:pt x="3205820" y="832809"/>
                  </a:lnTo>
                  <a:lnTo>
                    <a:pt x="3197333" y="825351"/>
                  </a:lnTo>
                  <a:lnTo>
                    <a:pt x="3194599" y="822284"/>
                  </a:lnTo>
                  <a:lnTo>
                    <a:pt x="3192151" y="816512"/>
                  </a:lnTo>
                  <a:lnTo>
                    <a:pt x="3189532" y="812416"/>
                  </a:lnTo>
                  <a:lnTo>
                    <a:pt x="3186713" y="812082"/>
                  </a:lnTo>
                  <a:lnTo>
                    <a:pt x="3176464" y="819855"/>
                  </a:lnTo>
                  <a:lnTo>
                    <a:pt x="3170501" y="821541"/>
                  </a:lnTo>
                  <a:lnTo>
                    <a:pt x="3167520" y="825370"/>
                  </a:lnTo>
                  <a:lnTo>
                    <a:pt x="3165986" y="829056"/>
                  </a:lnTo>
                  <a:lnTo>
                    <a:pt x="3164338" y="831218"/>
                  </a:lnTo>
                  <a:lnTo>
                    <a:pt x="3158918" y="832552"/>
                  </a:lnTo>
                  <a:lnTo>
                    <a:pt x="3154937" y="835590"/>
                  </a:lnTo>
                  <a:lnTo>
                    <a:pt x="3153204" y="839229"/>
                  </a:lnTo>
                  <a:lnTo>
                    <a:pt x="3151613" y="844229"/>
                  </a:lnTo>
                  <a:lnTo>
                    <a:pt x="3154090" y="853669"/>
                  </a:lnTo>
                  <a:lnTo>
                    <a:pt x="3157099" y="860612"/>
                  </a:lnTo>
                  <a:lnTo>
                    <a:pt x="3147793" y="858222"/>
                  </a:lnTo>
                  <a:lnTo>
                    <a:pt x="3145403" y="861717"/>
                  </a:lnTo>
                  <a:lnTo>
                    <a:pt x="3143965" y="882748"/>
                  </a:lnTo>
                  <a:lnTo>
                    <a:pt x="3145964" y="904637"/>
                  </a:lnTo>
                  <a:lnTo>
                    <a:pt x="3142650" y="904847"/>
                  </a:lnTo>
                  <a:lnTo>
                    <a:pt x="3137735" y="902865"/>
                  </a:lnTo>
                  <a:lnTo>
                    <a:pt x="3136802" y="907066"/>
                  </a:lnTo>
                  <a:lnTo>
                    <a:pt x="3137202" y="912876"/>
                  </a:lnTo>
                  <a:lnTo>
                    <a:pt x="3138402" y="916619"/>
                  </a:lnTo>
                  <a:close/>
                  <a:moveTo>
                    <a:pt x="3770471" y="1324118"/>
                  </a:moveTo>
                  <a:lnTo>
                    <a:pt x="3772272" y="1322746"/>
                  </a:lnTo>
                  <a:lnTo>
                    <a:pt x="3770300" y="1317793"/>
                  </a:lnTo>
                  <a:lnTo>
                    <a:pt x="3768176" y="1314507"/>
                  </a:lnTo>
                  <a:lnTo>
                    <a:pt x="3765042" y="1313669"/>
                  </a:lnTo>
                  <a:lnTo>
                    <a:pt x="3764833" y="1314602"/>
                  </a:lnTo>
                  <a:lnTo>
                    <a:pt x="3764737" y="1320441"/>
                  </a:lnTo>
                  <a:lnTo>
                    <a:pt x="3766547" y="1322994"/>
                  </a:lnTo>
                  <a:lnTo>
                    <a:pt x="3770471" y="1324118"/>
                  </a:lnTo>
                  <a:close/>
                  <a:moveTo>
                    <a:pt x="3464481" y="757695"/>
                  </a:moveTo>
                  <a:lnTo>
                    <a:pt x="3466186" y="749541"/>
                  </a:lnTo>
                  <a:lnTo>
                    <a:pt x="3469881" y="745465"/>
                  </a:lnTo>
                  <a:lnTo>
                    <a:pt x="3451517" y="749608"/>
                  </a:lnTo>
                  <a:lnTo>
                    <a:pt x="3444259" y="757704"/>
                  </a:lnTo>
                  <a:lnTo>
                    <a:pt x="3442935" y="761038"/>
                  </a:lnTo>
                  <a:lnTo>
                    <a:pt x="3463023" y="759685"/>
                  </a:lnTo>
                  <a:lnTo>
                    <a:pt x="3464481" y="757695"/>
                  </a:lnTo>
                  <a:close/>
                  <a:moveTo>
                    <a:pt x="3403549" y="934612"/>
                  </a:moveTo>
                  <a:lnTo>
                    <a:pt x="3409397" y="941242"/>
                  </a:lnTo>
                  <a:lnTo>
                    <a:pt x="3412417" y="942699"/>
                  </a:lnTo>
                  <a:lnTo>
                    <a:pt x="3422304" y="945309"/>
                  </a:lnTo>
                  <a:lnTo>
                    <a:pt x="3425342" y="948090"/>
                  </a:lnTo>
                  <a:lnTo>
                    <a:pt x="3431515" y="955739"/>
                  </a:lnTo>
                  <a:lnTo>
                    <a:pt x="3434743" y="958967"/>
                  </a:lnTo>
                  <a:lnTo>
                    <a:pt x="3440201" y="961549"/>
                  </a:lnTo>
                  <a:lnTo>
                    <a:pt x="3460337" y="964397"/>
                  </a:lnTo>
                  <a:lnTo>
                    <a:pt x="3474948" y="964387"/>
                  </a:lnTo>
                  <a:lnTo>
                    <a:pt x="3481406" y="962073"/>
                  </a:lnTo>
                  <a:lnTo>
                    <a:pt x="3494589" y="954776"/>
                  </a:lnTo>
                  <a:lnTo>
                    <a:pt x="3501238" y="949433"/>
                  </a:lnTo>
                  <a:lnTo>
                    <a:pt x="3503009" y="946795"/>
                  </a:lnTo>
                  <a:lnTo>
                    <a:pt x="3507715" y="924839"/>
                  </a:lnTo>
                  <a:lnTo>
                    <a:pt x="3505962" y="924230"/>
                  </a:lnTo>
                  <a:lnTo>
                    <a:pt x="3504181" y="924973"/>
                  </a:lnTo>
                  <a:lnTo>
                    <a:pt x="3502104" y="928630"/>
                  </a:lnTo>
                  <a:lnTo>
                    <a:pt x="3499914" y="930745"/>
                  </a:lnTo>
                  <a:lnTo>
                    <a:pt x="3496884" y="927164"/>
                  </a:lnTo>
                  <a:lnTo>
                    <a:pt x="3493227" y="924068"/>
                  </a:lnTo>
                  <a:lnTo>
                    <a:pt x="3488512" y="918296"/>
                  </a:lnTo>
                  <a:lnTo>
                    <a:pt x="3476254" y="915638"/>
                  </a:lnTo>
                  <a:lnTo>
                    <a:pt x="3461223" y="913800"/>
                  </a:lnTo>
                  <a:lnTo>
                    <a:pt x="3456118" y="917362"/>
                  </a:lnTo>
                  <a:lnTo>
                    <a:pt x="3448040" y="916496"/>
                  </a:lnTo>
                  <a:lnTo>
                    <a:pt x="3444964" y="912714"/>
                  </a:lnTo>
                  <a:lnTo>
                    <a:pt x="3445345" y="908828"/>
                  </a:lnTo>
                  <a:lnTo>
                    <a:pt x="3446136" y="905970"/>
                  </a:lnTo>
                  <a:lnTo>
                    <a:pt x="3445878" y="900579"/>
                  </a:lnTo>
                  <a:lnTo>
                    <a:pt x="3443831" y="897817"/>
                  </a:lnTo>
                  <a:lnTo>
                    <a:pt x="3418827" y="894950"/>
                  </a:lnTo>
                  <a:lnTo>
                    <a:pt x="3417399" y="895217"/>
                  </a:lnTo>
                  <a:lnTo>
                    <a:pt x="3407159" y="903027"/>
                  </a:lnTo>
                  <a:lnTo>
                    <a:pt x="3400073" y="902341"/>
                  </a:lnTo>
                  <a:lnTo>
                    <a:pt x="3398815" y="896198"/>
                  </a:lnTo>
                  <a:lnTo>
                    <a:pt x="3398891" y="887482"/>
                  </a:lnTo>
                  <a:lnTo>
                    <a:pt x="3393177" y="879843"/>
                  </a:lnTo>
                  <a:lnTo>
                    <a:pt x="3390538" y="882377"/>
                  </a:lnTo>
                  <a:lnTo>
                    <a:pt x="3387976" y="890635"/>
                  </a:lnTo>
                  <a:lnTo>
                    <a:pt x="3385699" y="899903"/>
                  </a:lnTo>
                  <a:lnTo>
                    <a:pt x="3383785" y="910266"/>
                  </a:lnTo>
                  <a:lnTo>
                    <a:pt x="3382785" y="920468"/>
                  </a:lnTo>
                  <a:lnTo>
                    <a:pt x="3397625" y="929240"/>
                  </a:lnTo>
                  <a:lnTo>
                    <a:pt x="3403549" y="934612"/>
                  </a:lnTo>
                  <a:close/>
                  <a:moveTo>
                    <a:pt x="3562883" y="820807"/>
                  </a:moveTo>
                  <a:lnTo>
                    <a:pt x="3562293" y="816150"/>
                  </a:lnTo>
                  <a:lnTo>
                    <a:pt x="3561521" y="813721"/>
                  </a:lnTo>
                  <a:lnTo>
                    <a:pt x="3560569" y="812644"/>
                  </a:lnTo>
                  <a:lnTo>
                    <a:pt x="3556387" y="814883"/>
                  </a:lnTo>
                  <a:lnTo>
                    <a:pt x="3554140" y="818369"/>
                  </a:lnTo>
                  <a:lnTo>
                    <a:pt x="3560226" y="824808"/>
                  </a:lnTo>
                  <a:lnTo>
                    <a:pt x="3562883" y="820807"/>
                  </a:lnTo>
                  <a:close/>
                  <a:moveTo>
                    <a:pt x="4255427" y="1322794"/>
                  </a:moveTo>
                  <a:lnTo>
                    <a:pt x="4257265" y="1322432"/>
                  </a:lnTo>
                  <a:lnTo>
                    <a:pt x="4265038" y="1318051"/>
                  </a:lnTo>
                  <a:lnTo>
                    <a:pt x="4278287" y="1316526"/>
                  </a:lnTo>
                  <a:lnTo>
                    <a:pt x="4284526" y="1310250"/>
                  </a:lnTo>
                  <a:lnTo>
                    <a:pt x="4287698" y="1308830"/>
                  </a:lnTo>
                  <a:lnTo>
                    <a:pt x="4294804" y="1310583"/>
                  </a:lnTo>
                  <a:lnTo>
                    <a:pt x="4300890" y="1314536"/>
                  </a:lnTo>
                  <a:lnTo>
                    <a:pt x="4303319" y="1314898"/>
                  </a:lnTo>
                  <a:lnTo>
                    <a:pt x="4310244" y="1313193"/>
                  </a:lnTo>
                  <a:lnTo>
                    <a:pt x="4327055" y="1307049"/>
                  </a:lnTo>
                  <a:lnTo>
                    <a:pt x="4339505" y="1304820"/>
                  </a:lnTo>
                  <a:lnTo>
                    <a:pt x="4345943" y="1302706"/>
                  </a:lnTo>
                  <a:lnTo>
                    <a:pt x="4353916" y="1294514"/>
                  </a:lnTo>
                  <a:lnTo>
                    <a:pt x="4354583" y="1290180"/>
                  </a:lnTo>
                  <a:lnTo>
                    <a:pt x="4353678" y="1286532"/>
                  </a:lnTo>
                  <a:lnTo>
                    <a:pt x="4352287" y="1284980"/>
                  </a:lnTo>
                  <a:lnTo>
                    <a:pt x="4346067" y="1280122"/>
                  </a:lnTo>
                  <a:lnTo>
                    <a:pt x="4341847" y="1275893"/>
                  </a:lnTo>
                  <a:lnTo>
                    <a:pt x="4339666" y="1271950"/>
                  </a:lnTo>
                  <a:lnTo>
                    <a:pt x="4337599" y="1269616"/>
                  </a:lnTo>
                  <a:lnTo>
                    <a:pt x="4335437" y="1268254"/>
                  </a:lnTo>
                  <a:lnTo>
                    <a:pt x="4331722" y="1264253"/>
                  </a:lnTo>
                  <a:lnTo>
                    <a:pt x="4329437" y="1263244"/>
                  </a:lnTo>
                  <a:lnTo>
                    <a:pt x="4317740" y="1260215"/>
                  </a:lnTo>
                  <a:lnTo>
                    <a:pt x="4314597" y="1258843"/>
                  </a:lnTo>
                  <a:lnTo>
                    <a:pt x="4311453" y="1258586"/>
                  </a:lnTo>
                  <a:lnTo>
                    <a:pt x="4307586" y="1260653"/>
                  </a:lnTo>
                  <a:lnTo>
                    <a:pt x="4303690" y="1261081"/>
                  </a:lnTo>
                  <a:lnTo>
                    <a:pt x="4299842" y="1259748"/>
                  </a:lnTo>
                  <a:lnTo>
                    <a:pt x="4295975" y="1260129"/>
                  </a:lnTo>
                  <a:lnTo>
                    <a:pt x="4291860" y="1262406"/>
                  </a:lnTo>
                  <a:lnTo>
                    <a:pt x="4287707" y="1263520"/>
                  </a:lnTo>
                  <a:lnTo>
                    <a:pt x="4284678" y="1264730"/>
                  </a:lnTo>
                  <a:lnTo>
                    <a:pt x="4280116" y="1269540"/>
                  </a:lnTo>
                  <a:lnTo>
                    <a:pt x="4275611" y="1271102"/>
                  </a:lnTo>
                  <a:lnTo>
                    <a:pt x="4267257" y="1281408"/>
                  </a:lnTo>
                  <a:lnTo>
                    <a:pt x="4258056" y="1289180"/>
                  </a:lnTo>
                  <a:lnTo>
                    <a:pt x="4256399" y="1293590"/>
                  </a:lnTo>
                  <a:lnTo>
                    <a:pt x="4252522" y="1299553"/>
                  </a:lnTo>
                  <a:lnTo>
                    <a:pt x="4251036" y="1304354"/>
                  </a:lnTo>
                  <a:lnTo>
                    <a:pt x="4251570" y="1308192"/>
                  </a:lnTo>
                  <a:lnTo>
                    <a:pt x="4255427" y="1322794"/>
                  </a:lnTo>
                  <a:close/>
                  <a:moveTo>
                    <a:pt x="3783149" y="1449838"/>
                  </a:moveTo>
                  <a:lnTo>
                    <a:pt x="3783444" y="1456354"/>
                  </a:lnTo>
                  <a:lnTo>
                    <a:pt x="3784673" y="1458497"/>
                  </a:lnTo>
                  <a:lnTo>
                    <a:pt x="3789521" y="1461278"/>
                  </a:lnTo>
                  <a:lnTo>
                    <a:pt x="3792112" y="1464926"/>
                  </a:lnTo>
                  <a:lnTo>
                    <a:pt x="3791979" y="1467126"/>
                  </a:lnTo>
                  <a:lnTo>
                    <a:pt x="3791074" y="1472060"/>
                  </a:lnTo>
                  <a:lnTo>
                    <a:pt x="3792265" y="1471965"/>
                  </a:lnTo>
                  <a:lnTo>
                    <a:pt x="3793321" y="1469993"/>
                  </a:lnTo>
                  <a:lnTo>
                    <a:pt x="3793598" y="1466869"/>
                  </a:lnTo>
                  <a:lnTo>
                    <a:pt x="3792998" y="1463412"/>
                  </a:lnTo>
                  <a:lnTo>
                    <a:pt x="3790312" y="1456658"/>
                  </a:lnTo>
                  <a:lnTo>
                    <a:pt x="3789864" y="1450057"/>
                  </a:lnTo>
                  <a:lnTo>
                    <a:pt x="3789731" y="1442647"/>
                  </a:lnTo>
                  <a:lnTo>
                    <a:pt x="3789150" y="1436856"/>
                  </a:lnTo>
                  <a:lnTo>
                    <a:pt x="3789769" y="1433484"/>
                  </a:lnTo>
                  <a:lnTo>
                    <a:pt x="3794207" y="1431750"/>
                  </a:lnTo>
                  <a:lnTo>
                    <a:pt x="3796046" y="1426845"/>
                  </a:lnTo>
                  <a:lnTo>
                    <a:pt x="3796265" y="1419854"/>
                  </a:lnTo>
                  <a:lnTo>
                    <a:pt x="3793684" y="1416663"/>
                  </a:lnTo>
                  <a:lnTo>
                    <a:pt x="3793265" y="1416244"/>
                  </a:lnTo>
                  <a:lnTo>
                    <a:pt x="3790702" y="1419606"/>
                  </a:lnTo>
                  <a:lnTo>
                    <a:pt x="3788397" y="1423797"/>
                  </a:lnTo>
                  <a:lnTo>
                    <a:pt x="3782711" y="1429217"/>
                  </a:lnTo>
                  <a:lnTo>
                    <a:pt x="3781968" y="1434094"/>
                  </a:lnTo>
                  <a:lnTo>
                    <a:pt x="3784149" y="1439561"/>
                  </a:lnTo>
                  <a:lnTo>
                    <a:pt x="3783149" y="1449838"/>
                  </a:lnTo>
                  <a:close/>
                  <a:moveTo>
                    <a:pt x="3966724" y="1405719"/>
                  </a:moveTo>
                  <a:lnTo>
                    <a:pt x="3970782" y="1410538"/>
                  </a:lnTo>
                  <a:lnTo>
                    <a:pt x="3976221" y="1414310"/>
                  </a:lnTo>
                  <a:lnTo>
                    <a:pt x="3991404" y="1421444"/>
                  </a:lnTo>
                  <a:lnTo>
                    <a:pt x="3999023" y="1420749"/>
                  </a:lnTo>
                  <a:lnTo>
                    <a:pt x="4000224" y="1419168"/>
                  </a:lnTo>
                  <a:lnTo>
                    <a:pt x="4000700" y="1417053"/>
                  </a:lnTo>
                  <a:lnTo>
                    <a:pt x="4001662" y="1408900"/>
                  </a:lnTo>
                  <a:lnTo>
                    <a:pt x="4002548" y="1406214"/>
                  </a:lnTo>
                  <a:lnTo>
                    <a:pt x="4004834" y="1405471"/>
                  </a:lnTo>
                  <a:lnTo>
                    <a:pt x="4005253" y="1401375"/>
                  </a:lnTo>
                  <a:lnTo>
                    <a:pt x="4004910" y="1399527"/>
                  </a:lnTo>
                  <a:lnTo>
                    <a:pt x="4003681" y="1397470"/>
                  </a:lnTo>
                  <a:lnTo>
                    <a:pt x="3976497" y="1387107"/>
                  </a:lnTo>
                  <a:lnTo>
                    <a:pt x="3972173" y="1387678"/>
                  </a:lnTo>
                  <a:lnTo>
                    <a:pt x="3968515" y="1390288"/>
                  </a:lnTo>
                  <a:lnTo>
                    <a:pt x="3963305" y="1396041"/>
                  </a:lnTo>
                  <a:lnTo>
                    <a:pt x="3961943" y="1398222"/>
                  </a:lnTo>
                  <a:lnTo>
                    <a:pt x="3961276" y="1401032"/>
                  </a:lnTo>
                  <a:lnTo>
                    <a:pt x="3962143" y="1402366"/>
                  </a:lnTo>
                  <a:lnTo>
                    <a:pt x="3966724" y="1405719"/>
                  </a:lnTo>
                  <a:close/>
                  <a:moveTo>
                    <a:pt x="2474052" y="772439"/>
                  </a:moveTo>
                  <a:lnTo>
                    <a:pt x="2477872" y="773744"/>
                  </a:lnTo>
                  <a:lnTo>
                    <a:pt x="2480481" y="779945"/>
                  </a:lnTo>
                  <a:lnTo>
                    <a:pt x="2484148" y="783803"/>
                  </a:lnTo>
                  <a:lnTo>
                    <a:pt x="2485301" y="783536"/>
                  </a:lnTo>
                  <a:lnTo>
                    <a:pt x="2485606" y="780040"/>
                  </a:lnTo>
                  <a:lnTo>
                    <a:pt x="2486349" y="778173"/>
                  </a:lnTo>
                  <a:lnTo>
                    <a:pt x="2487597" y="776992"/>
                  </a:lnTo>
                  <a:lnTo>
                    <a:pt x="2486844" y="772011"/>
                  </a:lnTo>
                  <a:lnTo>
                    <a:pt x="2482701" y="764191"/>
                  </a:lnTo>
                  <a:lnTo>
                    <a:pt x="2480462" y="761543"/>
                  </a:lnTo>
                  <a:lnTo>
                    <a:pt x="2477462" y="764486"/>
                  </a:lnTo>
                  <a:lnTo>
                    <a:pt x="2470232" y="762810"/>
                  </a:lnTo>
                  <a:lnTo>
                    <a:pt x="2469099" y="763581"/>
                  </a:lnTo>
                  <a:lnTo>
                    <a:pt x="2470004" y="766258"/>
                  </a:lnTo>
                  <a:lnTo>
                    <a:pt x="2474052" y="772439"/>
                  </a:lnTo>
                  <a:close/>
                  <a:moveTo>
                    <a:pt x="3096758" y="1023576"/>
                  </a:moveTo>
                  <a:lnTo>
                    <a:pt x="3101702" y="1029281"/>
                  </a:lnTo>
                  <a:lnTo>
                    <a:pt x="3103883" y="1035310"/>
                  </a:lnTo>
                  <a:lnTo>
                    <a:pt x="3112885" y="1047950"/>
                  </a:lnTo>
                  <a:lnTo>
                    <a:pt x="3114761" y="1052198"/>
                  </a:lnTo>
                  <a:lnTo>
                    <a:pt x="3116780" y="1049436"/>
                  </a:lnTo>
                  <a:lnTo>
                    <a:pt x="3118437" y="1042540"/>
                  </a:lnTo>
                  <a:lnTo>
                    <a:pt x="3112494" y="1032301"/>
                  </a:lnTo>
                  <a:lnTo>
                    <a:pt x="3101578" y="1019613"/>
                  </a:lnTo>
                  <a:lnTo>
                    <a:pt x="3095120" y="1016327"/>
                  </a:lnTo>
                  <a:lnTo>
                    <a:pt x="3095539" y="1021404"/>
                  </a:lnTo>
                  <a:lnTo>
                    <a:pt x="3096758" y="1023576"/>
                  </a:lnTo>
                  <a:close/>
                  <a:moveTo>
                    <a:pt x="2803598" y="1055761"/>
                  </a:moveTo>
                  <a:lnTo>
                    <a:pt x="2805236" y="1055551"/>
                  </a:lnTo>
                  <a:lnTo>
                    <a:pt x="2808179" y="1051903"/>
                  </a:lnTo>
                  <a:lnTo>
                    <a:pt x="2807751" y="1050712"/>
                  </a:lnTo>
                  <a:lnTo>
                    <a:pt x="2805370" y="1047493"/>
                  </a:lnTo>
                  <a:lnTo>
                    <a:pt x="2802217" y="1046607"/>
                  </a:lnTo>
                  <a:lnTo>
                    <a:pt x="2799721" y="1048026"/>
                  </a:lnTo>
                  <a:lnTo>
                    <a:pt x="2799702" y="1049769"/>
                  </a:lnTo>
                  <a:lnTo>
                    <a:pt x="2800522" y="1053208"/>
                  </a:lnTo>
                  <a:lnTo>
                    <a:pt x="2803598" y="1055761"/>
                  </a:lnTo>
                  <a:close/>
                  <a:moveTo>
                    <a:pt x="3210030" y="1095804"/>
                  </a:moveTo>
                  <a:lnTo>
                    <a:pt x="3212696" y="1102395"/>
                  </a:lnTo>
                  <a:lnTo>
                    <a:pt x="3216431" y="1102395"/>
                  </a:lnTo>
                  <a:lnTo>
                    <a:pt x="3219155" y="1101814"/>
                  </a:lnTo>
                  <a:lnTo>
                    <a:pt x="3228918" y="1094899"/>
                  </a:lnTo>
                  <a:lnTo>
                    <a:pt x="3236147" y="1093337"/>
                  </a:lnTo>
                  <a:lnTo>
                    <a:pt x="3238586" y="1093899"/>
                  </a:lnTo>
                  <a:lnTo>
                    <a:pt x="3250044" y="1099223"/>
                  </a:lnTo>
                  <a:lnTo>
                    <a:pt x="3261112" y="1106538"/>
                  </a:lnTo>
                  <a:lnTo>
                    <a:pt x="3275266" y="1109253"/>
                  </a:lnTo>
                  <a:lnTo>
                    <a:pt x="3281029" y="1111920"/>
                  </a:lnTo>
                  <a:lnTo>
                    <a:pt x="3287582" y="1111882"/>
                  </a:lnTo>
                  <a:lnTo>
                    <a:pt x="3294383" y="1112673"/>
                  </a:lnTo>
                  <a:lnTo>
                    <a:pt x="3303785" y="1114901"/>
                  </a:lnTo>
                  <a:lnTo>
                    <a:pt x="3310690" y="1113920"/>
                  </a:lnTo>
                  <a:lnTo>
                    <a:pt x="3311757" y="1112520"/>
                  </a:lnTo>
                  <a:lnTo>
                    <a:pt x="3311024" y="1092708"/>
                  </a:lnTo>
                  <a:lnTo>
                    <a:pt x="3309604" y="1086879"/>
                  </a:lnTo>
                  <a:lnTo>
                    <a:pt x="3307813" y="1082364"/>
                  </a:lnTo>
                  <a:lnTo>
                    <a:pt x="3288973" y="1060075"/>
                  </a:lnTo>
                  <a:lnTo>
                    <a:pt x="3283515" y="1055427"/>
                  </a:lnTo>
                  <a:lnTo>
                    <a:pt x="3276829" y="1051160"/>
                  </a:lnTo>
                  <a:lnTo>
                    <a:pt x="3270066" y="1049331"/>
                  </a:lnTo>
                  <a:lnTo>
                    <a:pt x="3263389" y="1050360"/>
                  </a:lnTo>
                  <a:lnTo>
                    <a:pt x="3253502" y="1053475"/>
                  </a:lnTo>
                  <a:lnTo>
                    <a:pt x="3250235" y="1053027"/>
                  </a:lnTo>
                  <a:lnTo>
                    <a:pt x="3247425" y="1054046"/>
                  </a:lnTo>
                  <a:lnTo>
                    <a:pt x="3244720" y="1057342"/>
                  </a:lnTo>
                  <a:lnTo>
                    <a:pt x="3242053" y="1062514"/>
                  </a:lnTo>
                  <a:lnTo>
                    <a:pt x="3237081" y="1076649"/>
                  </a:lnTo>
                  <a:lnTo>
                    <a:pt x="3234299" y="1082764"/>
                  </a:lnTo>
                  <a:lnTo>
                    <a:pt x="3228604" y="1090441"/>
                  </a:lnTo>
                  <a:lnTo>
                    <a:pt x="3222574" y="1092832"/>
                  </a:lnTo>
                  <a:lnTo>
                    <a:pt x="3216297" y="1093670"/>
                  </a:lnTo>
                  <a:lnTo>
                    <a:pt x="3210030" y="1095804"/>
                  </a:lnTo>
                  <a:close/>
                  <a:moveTo>
                    <a:pt x="2684002" y="1131084"/>
                  </a:moveTo>
                  <a:lnTo>
                    <a:pt x="2690774" y="1126960"/>
                  </a:lnTo>
                  <a:lnTo>
                    <a:pt x="2690127" y="1125360"/>
                  </a:lnTo>
                  <a:lnTo>
                    <a:pt x="2685898" y="1120807"/>
                  </a:lnTo>
                  <a:lnTo>
                    <a:pt x="2682850" y="1119797"/>
                  </a:lnTo>
                  <a:lnTo>
                    <a:pt x="2677440" y="1120921"/>
                  </a:lnTo>
                  <a:lnTo>
                    <a:pt x="2674192" y="1123788"/>
                  </a:lnTo>
                  <a:lnTo>
                    <a:pt x="2678249" y="1131037"/>
                  </a:lnTo>
                  <a:lnTo>
                    <a:pt x="2684002" y="1131084"/>
                  </a:lnTo>
                  <a:close/>
                  <a:moveTo>
                    <a:pt x="3229375" y="1048665"/>
                  </a:moveTo>
                  <a:lnTo>
                    <a:pt x="3231985" y="1048960"/>
                  </a:lnTo>
                  <a:lnTo>
                    <a:pt x="3245434" y="1041149"/>
                  </a:lnTo>
                  <a:lnTo>
                    <a:pt x="3246415" y="1036196"/>
                  </a:lnTo>
                  <a:lnTo>
                    <a:pt x="3247768" y="1024738"/>
                  </a:lnTo>
                  <a:lnTo>
                    <a:pt x="3247291" y="1020670"/>
                  </a:lnTo>
                  <a:lnTo>
                    <a:pt x="3246196" y="1017394"/>
                  </a:lnTo>
                  <a:lnTo>
                    <a:pt x="3243672" y="1015232"/>
                  </a:lnTo>
                  <a:lnTo>
                    <a:pt x="3241129" y="1014336"/>
                  </a:lnTo>
                  <a:lnTo>
                    <a:pt x="3229318" y="1015051"/>
                  </a:lnTo>
                  <a:lnTo>
                    <a:pt x="3226451" y="1015965"/>
                  </a:lnTo>
                  <a:lnTo>
                    <a:pt x="3223603" y="1017984"/>
                  </a:lnTo>
                  <a:lnTo>
                    <a:pt x="3221136" y="1023137"/>
                  </a:lnTo>
                  <a:lnTo>
                    <a:pt x="3223317" y="1040654"/>
                  </a:lnTo>
                  <a:lnTo>
                    <a:pt x="3229375" y="1048665"/>
                  </a:lnTo>
                  <a:close/>
                  <a:moveTo>
                    <a:pt x="1680763" y="1033720"/>
                  </a:moveTo>
                  <a:lnTo>
                    <a:pt x="1684363" y="1035606"/>
                  </a:lnTo>
                  <a:lnTo>
                    <a:pt x="1686963" y="1032253"/>
                  </a:lnTo>
                  <a:lnTo>
                    <a:pt x="1686392" y="1030272"/>
                  </a:lnTo>
                  <a:lnTo>
                    <a:pt x="1684305" y="1026633"/>
                  </a:lnTo>
                  <a:lnTo>
                    <a:pt x="1682029" y="1025376"/>
                  </a:lnTo>
                  <a:lnTo>
                    <a:pt x="1678200" y="1026566"/>
                  </a:lnTo>
                  <a:lnTo>
                    <a:pt x="1676790" y="1028348"/>
                  </a:lnTo>
                  <a:lnTo>
                    <a:pt x="1678181" y="1031462"/>
                  </a:lnTo>
                  <a:lnTo>
                    <a:pt x="1680763" y="1033720"/>
                  </a:lnTo>
                  <a:close/>
                  <a:moveTo>
                    <a:pt x="3160061" y="1259291"/>
                  </a:moveTo>
                  <a:lnTo>
                    <a:pt x="3145765" y="1259967"/>
                  </a:lnTo>
                  <a:lnTo>
                    <a:pt x="3142726" y="1261891"/>
                  </a:lnTo>
                  <a:lnTo>
                    <a:pt x="3141697" y="1261977"/>
                  </a:lnTo>
                  <a:lnTo>
                    <a:pt x="3140421" y="1263110"/>
                  </a:lnTo>
                  <a:lnTo>
                    <a:pt x="3139945" y="1264187"/>
                  </a:lnTo>
                  <a:lnTo>
                    <a:pt x="3140335" y="1266520"/>
                  </a:lnTo>
                  <a:lnTo>
                    <a:pt x="3145326" y="1270416"/>
                  </a:lnTo>
                  <a:lnTo>
                    <a:pt x="3147431" y="1270025"/>
                  </a:lnTo>
                  <a:lnTo>
                    <a:pt x="3149013" y="1268616"/>
                  </a:lnTo>
                  <a:lnTo>
                    <a:pt x="3150460" y="1268101"/>
                  </a:lnTo>
                  <a:lnTo>
                    <a:pt x="3151908" y="1268844"/>
                  </a:lnTo>
                  <a:lnTo>
                    <a:pt x="3154604" y="1272264"/>
                  </a:lnTo>
                  <a:lnTo>
                    <a:pt x="3157242" y="1273159"/>
                  </a:lnTo>
                  <a:lnTo>
                    <a:pt x="3163872" y="1266063"/>
                  </a:lnTo>
                  <a:lnTo>
                    <a:pt x="3163176" y="1263101"/>
                  </a:lnTo>
                  <a:lnTo>
                    <a:pt x="3161147" y="1259700"/>
                  </a:lnTo>
                  <a:lnTo>
                    <a:pt x="3160061" y="1259291"/>
                  </a:lnTo>
                  <a:close/>
                  <a:moveTo>
                    <a:pt x="1863109" y="697782"/>
                  </a:moveTo>
                  <a:lnTo>
                    <a:pt x="1868852" y="697201"/>
                  </a:lnTo>
                  <a:lnTo>
                    <a:pt x="1872910" y="689267"/>
                  </a:lnTo>
                  <a:lnTo>
                    <a:pt x="1873282" y="686143"/>
                  </a:lnTo>
                  <a:lnTo>
                    <a:pt x="1871577" y="682409"/>
                  </a:lnTo>
                  <a:lnTo>
                    <a:pt x="1862633" y="683571"/>
                  </a:lnTo>
                  <a:lnTo>
                    <a:pt x="1860461" y="687153"/>
                  </a:lnTo>
                  <a:lnTo>
                    <a:pt x="1858899" y="692620"/>
                  </a:lnTo>
                  <a:lnTo>
                    <a:pt x="1859899" y="694658"/>
                  </a:lnTo>
                  <a:lnTo>
                    <a:pt x="1863109" y="697782"/>
                  </a:lnTo>
                  <a:close/>
                  <a:moveTo>
                    <a:pt x="3926272" y="2279533"/>
                  </a:moveTo>
                  <a:lnTo>
                    <a:pt x="3924262" y="2276942"/>
                  </a:lnTo>
                  <a:lnTo>
                    <a:pt x="3920090" y="2269493"/>
                  </a:lnTo>
                  <a:lnTo>
                    <a:pt x="3919604" y="2265902"/>
                  </a:lnTo>
                  <a:lnTo>
                    <a:pt x="3920833" y="2262645"/>
                  </a:lnTo>
                  <a:lnTo>
                    <a:pt x="3919118" y="2262083"/>
                  </a:lnTo>
                  <a:lnTo>
                    <a:pt x="3911622" y="2260797"/>
                  </a:lnTo>
                  <a:lnTo>
                    <a:pt x="3908927" y="2262883"/>
                  </a:lnTo>
                  <a:lnTo>
                    <a:pt x="3906802" y="2263464"/>
                  </a:lnTo>
                  <a:lnTo>
                    <a:pt x="3913241" y="2268331"/>
                  </a:lnTo>
                  <a:lnTo>
                    <a:pt x="3915232" y="2270894"/>
                  </a:lnTo>
                  <a:lnTo>
                    <a:pt x="3915661" y="2273656"/>
                  </a:lnTo>
                  <a:lnTo>
                    <a:pt x="3916651" y="2275808"/>
                  </a:lnTo>
                  <a:lnTo>
                    <a:pt x="3919604" y="2280171"/>
                  </a:lnTo>
                  <a:lnTo>
                    <a:pt x="3922147" y="2283514"/>
                  </a:lnTo>
                  <a:lnTo>
                    <a:pt x="3923662" y="2284743"/>
                  </a:lnTo>
                  <a:lnTo>
                    <a:pt x="3925852" y="2285267"/>
                  </a:lnTo>
                  <a:lnTo>
                    <a:pt x="3927386" y="2288010"/>
                  </a:lnTo>
                  <a:lnTo>
                    <a:pt x="3930701" y="2291401"/>
                  </a:lnTo>
                  <a:lnTo>
                    <a:pt x="3930844" y="2284695"/>
                  </a:lnTo>
                  <a:lnTo>
                    <a:pt x="3928900" y="2281514"/>
                  </a:lnTo>
                  <a:lnTo>
                    <a:pt x="3926272" y="2279533"/>
                  </a:lnTo>
                  <a:close/>
                  <a:moveTo>
                    <a:pt x="3609061" y="2522049"/>
                  </a:moveTo>
                  <a:lnTo>
                    <a:pt x="3609004" y="2525592"/>
                  </a:lnTo>
                  <a:lnTo>
                    <a:pt x="3611775" y="2526668"/>
                  </a:lnTo>
                  <a:lnTo>
                    <a:pt x="3614338" y="2524859"/>
                  </a:lnTo>
                  <a:lnTo>
                    <a:pt x="3614861" y="2523392"/>
                  </a:lnTo>
                  <a:lnTo>
                    <a:pt x="3614128" y="2518458"/>
                  </a:lnTo>
                  <a:lnTo>
                    <a:pt x="3616300" y="2514429"/>
                  </a:lnTo>
                  <a:lnTo>
                    <a:pt x="3616738" y="2511800"/>
                  </a:lnTo>
                  <a:lnTo>
                    <a:pt x="3614738" y="2511114"/>
                  </a:lnTo>
                  <a:lnTo>
                    <a:pt x="3609061" y="2522049"/>
                  </a:lnTo>
                  <a:close/>
                  <a:moveTo>
                    <a:pt x="3567246" y="2585866"/>
                  </a:moveTo>
                  <a:lnTo>
                    <a:pt x="3565512" y="2588609"/>
                  </a:lnTo>
                  <a:lnTo>
                    <a:pt x="3566046" y="2589181"/>
                  </a:lnTo>
                  <a:lnTo>
                    <a:pt x="3567379" y="2589476"/>
                  </a:lnTo>
                  <a:lnTo>
                    <a:pt x="3568646" y="2587228"/>
                  </a:lnTo>
                  <a:lnTo>
                    <a:pt x="3568056" y="2585409"/>
                  </a:lnTo>
                  <a:lnTo>
                    <a:pt x="3567246" y="2585866"/>
                  </a:lnTo>
                  <a:close/>
                  <a:moveTo>
                    <a:pt x="3646189" y="2464880"/>
                  </a:moveTo>
                  <a:lnTo>
                    <a:pt x="3643065" y="2467947"/>
                  </a:lnTo>
                  <a:lnTo>
                    <a:pt x="3640074" y="2476414"/>
                  </a:lnTo>
                  <a:lnTo>
                    <a:pt x="3637597" y="2479834"/>
                  </a:lnTo>
                  <a:lnTo>
                    <a:pt x="3631016" y="2481167"/>
                  </a:lnTo>
                  <a:lnTo>
                    <a:pt x="3628148" y="2484330"/>
                  </a:lnTo>
                  <a:lnTo>
                    <a:pt x="3625253" y="2484130"/>
                  </a:lnTo>
                  <a:lnTo>
                    <a:pt x="3624634" y="2485520"/>
                  </a:lnTo>
                  <a:lnTo>
                    <a:pt x="3625910" y="2487682"/>
                  </a:lnTo>
                  <a:lnTo>
                    <a:pt x="3625910" y="2492598"/>
                  </a:lnTo>
                  <a:lnTo>
                    <a:pt x="3627139" y="2493988"/>
                  </a:lnTo>
                  <a:lnTo>
                    <a:pt x="3630034" y="2494817"/>
                  </a:lnTo>
                  <a:lnTo>
                    <a:pt x="3631425" y="2493302"/>
                  </a:lnTo>
                  <a:lnTo>
                    <a:pt x="3633225" y="2490483"/>
                  </a:lnTo>
                  <a:lnTo>
                    <a:pt x="3635664" y="2489168"/>
                  </a:lnTo>
                  <a:lnTo>
                    <a:pt x="3640608" y="2488140"/>
                  </a:lnTo>
                  <a:lnTo>
                    <a:pt x="3644046" y="2483968"/>
                  </a:lnTo>
                  <a:lnTo>
                    <a:pt x="3647351" y="2477719"/>
                  </a:lnTo>
                  <a:lnTo>
                    <a:pt x="3648847" y="2473214"/>
                  </a:lnTo>
                  <a:lnTo>
                    <a:pt x="3649447" y="2468509"/>
                  </a:lnTo>
                  <a:lnTo>
                    <a:pt x="3648751" y="2464270"/>
                  </a:lnTo>
                  <a:lnTo>
                    <a:pt x="3646189" y="2464880"/>
                  </a:lnTo>
                  <a:close/>
                  <a:moveTo>
                    <a:pt x="3656200" y="2460441"/>
                  </a:moveTo>
                  <a:lnTo>
                    <a:pt x="3651828" y="2463708"/>
                  </a:lnTo>
                  <a:lnTo>
                    <a:pt x="3650628" y="2465937"/>
                  </a:lnTo>
                  <a:lnTo>
                    <a:pt x="3651380" y="2467185"/>
                  </a:lnTo>
                  <a:lnTo>
                    <a:pt x="3654838" y="2469833"/>
                  </a:lnTo>
                  <a:lnTo>
                    <a:pt x="3655895" y="2470052"/>
                  </a:lnTo>
                  <a:lnTo>
                    <a:pt x="3656952" y="2469052"/>
                  </a:lnTo>
                  <a:lnTo>
                    <a:pt x="3659038" y="2465108"/>
                  </a:lnTo>
                  <a:lnTo>
                    <a:pt x="3659162" y="2461241"/>
                  </a:lnTo>
                  <a:lnTo>
                    <a:pt x="3658315" y="2460536"/>
                  </a:lnTo>
                  <a:lnTo>
                    <a:pt x="3656200" y="2460441"/>
                  </a:lnTo>
                  <a:close/>
                  <a:moveTo>
                    <a:pt x="1656740" y="906532"/>
                  </a:moveTo>
                  <a:lnTo>
                    <a:pt x="1658750" y="910962"/>
                  </a:lnTo>
                  <a:lnTo>
                    <a:pt x="1659903" y="911838"/>
                  </a:lnTo>
                  <a:lnTo>
                    <a:pt x="1664255" y="908056"/>
                  </a:lnTo>
                  <a:lnTo>
                    <a:pt x="1665446" y="913705"/>
                  </a:lnTo>
                  <a:lnTo>
                    <a:pt x="1667408" y="915343"/>
                  </a:lnTo>
                  <a:lnTo>
                    <a:pt x="1669323" y="905466"/>
                  </a:lnTo>
                  <a:lnTo>
                    <a:pt x="1672771" y="905675"/>
                  </a:lnTo>
                  <a:lnTo>
                    <a:pt x="1673895" y="904456"/>
                  </a:lnTo>
                  <a:lnTo>
                    <a:pt x="1673552" y="900598"/>
                  </a:lnTo>
                  <a:lnTo>
                    <a:pt x="1672581" y="897160"/>
                  </a:lnTo>
                  <a:lnTo>
                    <a:pt x="1672399" y="886911"/>
                  </a:lnTo>
                  <a:lnTo>
                    <a:pt x="1668551" y="887139"/>
                  </a:lnTo>
                  <a:lnTo>
                    <a:pt x="1665637" y="888825"/>
                  </a:lnTo>
                  <a:lnTo>
                    <a:pt x="1665551" y="892845"/>
                  </a:lnTo>
                  <a:lnTo>
                    <a:pt x="1666008" y="898160"/>
                  </a:lnTo>
                  <a:lnTo>
                    <a:pt x="1663751" y="898465"/>
                  </a:lnTo>
                  <a:lnTo>
                    <a:pt x="1660274" y="893750"/>
                  </a:lnTo>
                  <a:lnTo>
                    <a:pt x="1654617" y="902608"/>
                  </a:lnTo>
                  <a:lnTo>
                    <a:pt x="1655464" y="905599"/>
                  </a:lnTo>
                  <a:lnTo>
                    <a:pt x="1656740" y="906532"/>
                  </a:lnTo>
                  <a:close/>
                  <a:moveTo>
                    <a:pt x="3634207" y="2462622"/>
                  </a:moveTo>
                  <a:lnTo>
                    <a:pt x="3636645" y="2462146"/>
                  </a:lnTo>
                  <a:lnTo>
                    <a:pt x="3636873" y="2461155"/>
                  </a:lnTo>
                  <a:lnTo>
                    <a:pt x="3636502" y="2458403"/>
                  </a:lnTo>
                  <a:lnTo>
                    <a:pt x="3634607" y="2457393"/>
                  </a:lnTo>
                  <a:lnTo>
                    <a:pt x="3631902" y="2458279"/>
                  </a:lnTo>
                  <a:lnTo>
                    <a:pt x="3632330" y="2460136"/>
                  </a:lnTo>
                  <a:lnTo>
                    <a:pt x="3633121" y="2461498"/>
                  </a:lnTo>
                  <a:lnTo>
                    <a:pt x="3634207" y="2462622"/>
                  </a:lnTo>
                  <a:close/>
                  <a:moveTo>
                    <a:pt x="3543643" y="2612927"/>
                  </a:moveTo>
                  <a:lnTo>
                    <a:pt x="3540271" y="2616661"/>
                  </a:lnTo>
                  <a:lnTo>
                    <a:pt x="3535585" y="2622366"/>
                  </a:lnTo>
                  <a:lnTo>
                    <a:pt x="3531594" y="2622994"/>
                  </a:lnTo>
                  <a:lnTo>
                    <a:pt x="3531813" y="2623928"/>
                  </a:lnTo>
                  <a:lnTo>
                    <a:pt x="3532632" y="2625509"/>
                  </a:lnTo>
                  <a:lnTo>
                    <a:pt x="3534270" y="2625557"/>
                  </a:lnTo>
                  <a:lnTo>
                    <a:pt x="3539252" y="2621270"/>
                  </a:lnTo>
                  <a:lnTo>
                    <a:pt x="3546929" y="2611698"/>
                  </a:lnTo>
                  <a:lnTo>
                    <a:pt x="3545481" y="2611650"/>
                  </a:lnTo>
                  <a:lnTo>
                    <a:pt x="3543643" y="2612927"/>
                  </a:lnTo>
                  <a:close/>
                  <a:moveTo>
                    <a:pt x="3596049" y="2541451"/>
                  </a:moveTo>
                  <a:lnTo>
                    <a:pt x="3595125" y="2544385"/>
                  </a:lnTo>
                  <a:lnTo>
                    <a:pt x="3592468" y="2546794"/>
                  </a:lnTo>
                  <a:lnTo>
                    <a:pt x="3592687" y="2547471"/>
                  </a:lnTo>
                  <a:lnTo>
                    <a:pt x="3593820" y="2548157"/>
                  </a:lnTo>
                  <a:lnTo>
                    <a:pt x="3594840" y="2546071"/>
                  </a:lnTo>
                  <a:lnTo>
                    <a:pt x="3598135" y="2543366"/>
                  </a:lnTo>
                  <a:lnTo>
                    <a:pt x="3598773" y="2541956"/>
                  </a:lnTo>
                  <a:lnTo>
                    <a:pt x="3597983" y="2541432"/>
                  </a:lnTo>
                  <a:lnTo>
                    <a:pt x="3596049" y="2541451"/>
                  </a:lnTo>
                  <a:close/>
                  <a:moveTo>
                    <a:pt x="3380127" y="2752201"/>
                  </a:moveTo>
                  <a:lnTo>
                    <a:pt x="3379565" y="2752687"/>
                  </a:lnTo>
                  <a:lnTo>
                    <a:pt x="3379679" y="2753173"/>
                  </a:lnTo>
                  <a:lnTo>
                    <a:pt x="3380032" y="2753087"/>
                  </a:lnTo>
                  <a:lnTo>
                    <a:pt x="3380680" y="2752639"/>
                  </a:lnTo>
                  <a:lnTo>
                    <a:pt x="3381127" y="2752363"/>
                  </a:lnTo>
                  <a:lnTo>
                    <a:pt x="3381508" y="2751963"/>
                  </a:lnTo>
                  <a:lnTo>
                    <a:pt x="3381184" y="2751639"/>
                  </a:lnTo>
                  <a:lnTo>
                    <a:pt x="3380127" y="2752201"/>
                  </a:lnTo>
                  <a:close/>
                  <a:moveTo>
                    <a:pt x="3387728" y="2744343"/>
                  </a:moveTo>
                  <a:lnTo>
                    <a:pt x="3387118" y="2744181"/>
                  </a:lnTo>
                  <a:lnTo>
                    <a:pt x="3386414" y="2744667"/>
                  </a:lnTo>
                  <a:lnTo>
                    <a:pt x="3386147" y="2744991"/>
                  </a:lnTo>
                  <a:lnTo>
                    <a:pt x="3386538" y="2745153"/>
                  </a:lnTo>
                  <a:lnTo>
                    <a:pt x="3387709" y="2745353"/>
                  </a:lnTo>
                  <a:lnTo>
                    <a:pt x="3388414" y="2745153"/>
                  </a:lnTo>
                  <a:lnTo>
                    <a:pt x="3388185" y="2744457"/>
                  </a:lnTo>
                  <a:lnTo>
                    <a:pt x="3387728" y="2744343"/>
                  </a:lnTo>
                  <a:close/>
                  <a:moveTo>
                    <a:pt x="3384366" y="2712815"/>
                  </a:moveTo>
                  <a:lnTo>
                    <a:pt x="3381813" y="2712720"/>
                  </a:lnTo>
                  <a:lnTo>
                    <a:pt x="3377222" y="2721198"/>
                  </a:lnTo>
                  <a:lnTo>
                    <a:pt x="3375879" y="2722093"/>
                  </a:lnTo>
                  <a:lnTo>
                    <a:pt x="3374860" y="2724160"/>
                  </a:lnTo>
                  <a:lnTo>
                    <a:pt x="3372755" y="2726541"/>
                  </a:lnTo>
                  <a:lnTo>
                    <a:pt x="3372088" y="2728674"/>
                  </a:lnTo>
                  <a:lnTo>
                    <a:pt x="3369897" y="2731361"/>
                  </a:lnTo>
                  <a:lnTo>
                    <a:pt x="3364440" y="2736104"/>
                  </a:lnTo>
                  <a:lnTo>
                    <a:pt x="3363477" y="2738342"/>
                  </a:lnTo>
                  <a:lnTo>
                    <a:pt x="3363830" y="2741047"/>
                  </a:lnTo>
                  <a:lnTo>
                    <a:pt x="3366945" y="2743714"/>
                  </a:lnTo>
                  <a:lnTo>
                    <a:pt x="3367773" y="2737056"/>
                  </a:lnTo>
                  <a:lnTo>
                    <a:pt x="3372593" y="2733523"/>
                  </a:lnTo>
                  <a:lnTo>
                    <a:pt x="3375812" y="2729560"/>
                  </a:lnTo>
                  <a:lnTo>
                    <a:pt x="3376517" y="2727484"/>
                  </a:lnTo>
                  <a:lnTo>
                    <a:pt x="3381823" y="2722197"/>
                  </a:lnTo>
                  <a:lnTo>
                    <a:pt x="3383442" y="2721350"/>
                  </a:lnTo>
                  <a:lnTo>
                    <a:pt x="3386747" y="2720893"/>
                  </a:lnTo>
                  <a:lnTo>
                    <a:pt x="3390500" y="2717368"/>
                  </a:lnTo>
                  <a:lnTo>
                    <a:pt x="3392634" y="2717406"/>
                  </a:lnTo>
                  <a:lnTo>
                    <a:pt x="3394014" y="2714949"/>
                  </a:lnTo>
                  <a:lnTo>
                    <a:pt x="3388347" y="2715539"/>
                  </a:lnTo>
                  <a:lnTo>
                    <a:pt x="3384366" y="2712815"/>
                  </a:lnTo>
                  <a:close/>
                  <a:moveTo>
                    <a:pt x="3376984" y="2751335"/>
                  </a:moveTo>
                  <a:lnTo>
                    <a:pt x="3376517" y="2751392"/>
                  </a:lnTo>
                  <a:lnTo>
                    <a:pt x="3376022" y="2751420"/>
                  </a:lnTo>
                  <a:lnTo>
                    <a:pt x="3375650" y="2751230"/>
                  </a:lnTo>
                  <a:lnTo>
                    <a:pt x="3375317" y="2751296"/>
                  </a:lnTo>
                  <a:lnTo>
                    <a:pt x="3375317" y="2751563"/>
                  </a:lnTo>
                  <a:lnTo>
                    <a:pt x="3375650" y="2751801"/>
                  </a:lnTo>
                  <a:lnTo>
                    <a:pt x="3375784" y="2752201"/>
                  </a:lnTo>
                  <a:lnTo>
                    <a:pt x="3375984" y="2752687"/>
                  </a:lnTo>
                  <a:lnTo>
                    <a:pt x="3376336" y="2752592"/>
                  </a:lnTo>
                  <a:lnTo>
                    <a:pt x="3376974" y="2752468"/>
                  </a:lnTo>
                  <a:lnTo>
                    <a:pt x="3377298" y="2752439"/>
                  </a:lnTo>
                  <a:lnTo>
                    <a:pt x="3377232" y="2751744"/>
                  </a:lnTo>
                  <a:lnTo>
                    <a:pt x="3376984" y="2751335"/>
                  </a:lnTo>
                  <a:close/>
                  <a:moveTo>
                    <a:pt x="3454346" y="2676725"/>
                  </a:moveTo>
                  <a:lnTo>
                    <a:pt x="3454365" y="2675582"/>
                  </a:lnTo>
                  <a:lnTo>
                    <a:pt x="3453993" y="2674668"/>
                  </a:lnTo>
                  <a:lnTo>
                    <a:pt x="3452946" y="2674039"/>
                  </a:lnTo>
                  <a:lnTo>
                    <a:pt x="3451174" y="2674258"/>
                  </a:lnTo>
                  <a:lnTo>
                    <a:pt x="3448650" y="2675630"/>
                  </a:lnTo>
                  <a:lnTo>
                    <a:pt x="3440944" y="2683307"/>
                  </a:lnTo>
                  <a:lnTo>
                    <a:pt x="3435753" y="2684221"/>
                  </a:lnTo>
                  <a:lnTo>
                    <a:pt x="3433772" y="2684069"/>
                  </a:lnTo>
                  <a:lnTo>
                    <a:pt x="3431324" y="2679688"/>
                  </a:lnTo>
                  <a:lnTo>
                    <a:pt x="3430248" y="2679478"/>
                  </a:lnTo>
                  <a:lnTo>
                    <a:pt x="3428866" y="2682621"/>
                  </a:lnTo>
                  <a:lnTo>
                    <a:pt x="3429209" y="2685450"/>
                  </a:lnTo>
                  <a:lnTo>
                    <a:pt x="3426104" y="2686774"/>
                  </a:lnTo>
                  <a:lnTo>
                    <a:pt x="3423123" y="2690460"/>
                  </a:lnTo>
                  <a:lnTo>
                    <a:pt x="3420447" y="2691613"/>
                  </a:lnTo>
                  <a:lnTo>
                    <a:pt x="3417046" y="2696032"/>
                  </a:lnTo>
                  <a:lnTo>
                    <a:pt x="3412131" y="2699385"/>
                  </a:lnTo>
                  <a:lnTo>
                    <a:pt x="3409674" y="2702757"/>
                  </a:lnTo>
                  <a:lnTo>
                    <a:pt x="3409302" y="2706615"/>
                  </a:lnTo>
                  <a:lnTo>
                    <a:pt x="3404845" y="2710263"/>
                  </a:lnTo>
                  <a:lnTo>
                    <a:pt x="3403759" y="2712234"/>
                  </a:lnTo>
                  <a:lnTo>
                    <a:pt x="3402787" y="2716292"/>
                  </a:lnTo>
                  <a:lnTo>
                    <a:pt x="3408160" y="2711549"/>
                  </a:lnTo>
                  <a:lnTo>
                    <a:pt x="3411074" y="2710720"/>
                  </a:lnTo>
                  <a:lnTo>
                    <a:pt x="3413817" y="2706081"/>
                  </a:lnTo>
                  <a:lnTo>
                    <a:pt x="3420590" y="2700157"/>
                  </a:lnTo>
                  <a:lnTo>
                    <a:pt x="3421828" y="2698233"/>
                  </a:lnTo>
                  <a:lnTo>
                    <a:pt x="3422161" y="2696051"/>
                  </a:lnTo>
                  <a:lnTo>
                    <a:pt x="3423123" y="2694832"/>
                  </a:lnTo>
                  <a:lnTo>
                    <a:pt x="3426495" y="2695537"/>
                  </a:lnTo>
                  <a:lnTo>
                    <a:pt x="3429952" y="2694337"/>
                  </a:lnTo>
                  <a:lnTo>
                    <a:pt x="3432400" y="2691327"/>
                  </a:lnTo>
                  <a:lnTo>
                    <a:pt x="3439277" y="2685783"/>
                  </a:lnTo>
                  <a:lnTo>
                    <a:pt x="3443354" y="2684640"/>
                  </a:lnTo>
                  <a:lnTo>
                    <a:pt x="3448298" y="2681973"/>
                  </a:lnTo>
                  <a:lnTo>
                    <a:pt x="3453413" y="2681735"/>
                  </a:lnTo>
                  <a:lnTo>
                    <a:pt x="3454651" y="2680268"/>
                  </a:lnTo>
                  <a:lnTo>
                    <a:pt x="3453736" y="2678335"/>
                  </a:lnTo>
                  <a:lnTo>
                    <a:pt x="3454346" y="2676725"/>
                  </a:lnTo>
                  <a:close/>
                  <a:moveTo>
                    <a:pt x="3493998" y="2648255"/>
                  </a:moveTo>
                  <a:lnTo>
                    <a:pt x="3484740" y="2655113"/>
                  </a:lnTo>
                  <a:lnTo>
                    <a:pt x="3480292" y="2660695"/>
                  </a:lnTo>
                  <a:lnTo>
                    <a:pt x="3476815" y="2662085"/>
                  </a:lnTo>
                  <a:lnTo>
                    <a:pt x="3470967" y="2671486"/>
                  </a:lnTo>
                  <a:lnTo>
                    <a:pt x="3473425" y="2671563"/>
                  </a:lnTo>
                  <a:lnTo>
                    <a:pt x="3477397" y="2669629"/>
                  </a:lnTo>
                  <a:lnTo>
                    <a:pt x="3482635" y="2664247"/>
                  </a:lnTo>
                  <a:lnTo>
                    <a:pt x="3484521" y="2662742"/>
                  </a:lnTo>
                  <a:lnTo>
                    <a:pt x="3487265" y="2661714"/>
                  </a:lnTo>
                  <a:lnTo>
                    <a:pt x="3490960" y="2658504"/>
                  </a:lnTo>
                  <a:lnTo>
                    <a:pt x="3492017" y="2655475"/>
                  </a:lnTo>
                  <a:lnTo>
                    <a:pt x="3500533" y="2647931"/>
                  </a:lnTo>
                  <a:lnTo>
                    <a:pt x="3495075" y="2647741"/>
                  </a:lnTo>
                  <a:lnTo>
                    <a:pt x="3493998" y="2648255"/>
                  </a:lnTo>
                  <a:close/>
                  <a:moveTo>
                    <a:pt x="3400863" y="2736485"/>
                  </a:moveTo>
                  <a:lnTo>
                    <a:pt x="3395453" y="2738238"/>
                  </a:lnTo>
                  <a:lnTo>
                    <a:pt x="3395234" y="2738828"/>
                  </a:lnTo>
                  <a:lnTo>
                    <a:pt x="3395100" y="2740914"/>
                  </a:lnTo>
                  <a:lnTo>
                    <a:pt x="3397082" y="2741810"/>
                  </a:lnTo>
                  <a:lnTo>
                    <a:pt x="3397910" y="2740800"/>
                  </a:lnTo>
                  <a:lnTo>
                    <a:pt x="3402863" y="2738571"/>
                  </a:lnTo>
                  <a:lnTo>
                    <a:pt x="3402463" y="2737647"/>
                  </a:lnTo>
                  <a:lnTo>
                    <a:pt x="3400863" y="2736485"/>
                  </a:lnTo>
                  <a:close/>
                  <a:moveTo>
                    <a:pt x="3503552" y="2072726"/>
                  </a:moveTo>
                  <a:lnTo>
                    <a:pt x="3501590" y="2076003"/>
                  </a:lnTo>
                  <a:lnTo>
                    <a:pt x="3498313" y="2078241"/>
                  </a:lnTo>
                  <a:lnTo>
                    <a:pt x="3498361" y="2079241"/>
                  </a:lnTo>
                  <a:lnTo>
                    <a:pt x="3499409" y="2080660"/>
                  </a:lnTo>
                  <a:lnTo>
                    <a:pt x="3501514" y="2080069"/>
                  </a:lnTo>
                  <a:lnTo>
                    <a:pt x="3505200" y="2076098"/>
                  </a:lnTo>
                  <a:lnTo>
                    <a:pt x="3504800" y="2074688"/>
                  </a:lnTo>
                  <a:lnTo>
                    <a:pt x="3503552" y="2072726"/>
                  </a:lnTo>
                  <a:close/>
                  <a:moveTo>
                    <a:pt x="3875294" y="2069544"/>
                  </a:moveTo>
                  <a:lnTo>
                    <a:pt x="3873818" y="2069249"/>
                  </a:lnTo>
                  <a:lnTo>
                    <a:pt x="3865388" y="2076041"/>
                  </a:lnTo>
                  <a:lnTo>
                    <a:pt x="3853596" y="2080251"/>
                  </a:lnTo>
                  <a:lnTo>
                    <a:pt x="3853758" y="2082460"/>
                  </a:lnTo>
                  <a:lnTo>
                    <a:pt x="3854234" y="2084661"/>
                  </a:lnTo>
                  <a:lnTo>
                    <a:pt x="3852691" y="2091433"/>
                  </a:lnTo>
                  <a:lnTo>
                    <a:pt x="3848681" y="2099539"/>
                  </a:lnTo>
                  <a:lnTo>
                    <a:pt x="3844690" y="2102711"/>
                  </a:lnTo>
                  <a:lnTo>
                    <a:pt x="3844814" y="2104387"/>
                  </a:lnTo>
                  <a:lnTo>
                    <a:pt x="3845224" y="2105482"/>
                  </a:lnTo>
                  <a:lnTo>
                    <a:pt x="3845871" y="2106263"/>
                  </a:lnTo>
                  <a:lnTo>
                    <a:pt x="3850243" y="2101463"/>
                  </a:lnTo>
                  <a:lnTo>
                    <a:pt x="3858930" y="2094252"/>
                  </a:lnTo>
                  <a:lnTo>
                    <a:pt x="3867455" y="2089394"/>
                  </a:lnTo>
                  <a:lnTo>
                    <a:pt x="3876456" y="2086947"/>
                  </a:lnTo>
                  <a:lnTo>
                    <a:pt x="3877684" y="2082546"/>
                  </a:lnTo>
                  <a:lnTo>
                    <a:pt x="3876818" y="2075202"/>
                  </a:lnTo>
                  <a:lnTo>
                    <a:pt x="3875294" y="2069544"/>
                  </a:lnTo>
                  <a:close/>
                  <a:moveTo>
                    <a:pt x="1511703" y="378876"/>
                  </a:moveTo>
                  <a:lnTo>
                    <a:pt x="1519828" y="383791"/>
                  </a:lnTo>
                  <a:lnTo>
                    <a:pt x="1524619" y="383943"/>
                  </a:lnTo>
                  <a:lnTo>
                    <a:pt x="1524962" y="391449"/>
                  </a:lnTo>
                  <a:lnTo>
                    <a:pt x="1529258" y="392020"/>
                  </a:lnTo>
                  <a:lnTo>
                    <a:pt x="1550079" y="390201"/>
                  </a:lnTo>
                  <a:lnTo>
                    <a:pt x="1549022" y="386906"/>
                  </a:lnTo>
                  <a:lnTo>
                    <a:pt x="1543965" y="382124"/>
                  </a:lnTo>
                  <a:lnTo>
                    <a:pt x="1520104" y="369351"/>
                  </a:lnTo>
                  <a:lnTo>
                    <a:pt x="1517561" y="373494"/>
                  </a:lnTo>
                  <a:lnTo>
                    <a:pt x="1514256" y="368170"/>
                  </a:lnTo>
                  <a:lnTo>
                    <a:pt x="1511570" y="366179"/>
                  </a:lnTo>
                  <a:lnTo>
                    <a:pt x="1508979" y="369113"/>
                  </a:lnTo>
                  <a:lnTo>
                    <a:pt x="1509531" y="371951"/>
                  </a:lnTo>
                  <a:lnTo>
                    <a:pt x="1511703" y="378876"/>
                  </a:lnTo>
                  <a:close/>
                  <a:moveTo>
                    <a:pt x="1511332" y="1083707"/>
                  </a:moveTo>
                  <a:lnTo>
                    <a:pt x="1509817" y="1086622"/>
                  </a:lnTo>
                  <a:lnTo>
                    <a:pt x="1513865" y="1091060"/>
                  </a:lnTo>
                  <a:lnTo>
                    <a:pt x="1525228" y="1094508"/>
                  </a:lnTo>
                  <a:lnTo>
                    <a:pt x="1527810" y="1093918"/>
                  </a:lnTo>
                  <a:lnTo>
                    <a:pt x="1514304" y="1083621"/>
                  </a:lnTo>
                  <a:lnTo>
                    <a:pt x="1511332" y="1083707"/>
                  </a:lnTo>
                  <a:close/>
                  <a:moveTo>
                    <a:pt x="1502978" y="1092670"/>
                  </a:moveTo>
                  <a:lnTo>
                    <a:pt x="1504950" y="1090565"/>
                  </a:lnTo>
                  <a:lnTo>
                    <a:pt x="1508970" y="1084183"/>
                  </a:lnTo>
                  <a:lnTo>
                    <a:pt x="1508655" y="1083183"/>
                  </a:lnTo>
                  <a:lnTo>
                    <a:pt x="1505731" y="1081888"/>
                  </a:lnTo>
                  <a:lnTo>
                    <a:pt x="1496092" y="1085002"/>
                  </a:lnTo>
                  <a:lnTo>
                    <a:pt x="1490882" y="1090956"/>
                  </a:lnTo>
                  <a:lnTo>
                    <a:pt x="1490063" y="1095185"/>
                  </a:lnTo>
                  <a:lnTo>
                    <a:pt x="1494320" y="1092899"/>
                  </a:lnTo>
                  <a:lnTo>
                    <a:pt x="1502978" y="1092670"/>
                  </a:lnTo>
                  <a:close/>
                  <a:moveTo>
                    <a:pt x="1465755" y="1143600"/>
                  </a:moveTo>
                  <a:lnTo>
                    <a:pt x="1469860" y="1146010"/>
                  </a:lnTo>
                  <a:lnTo>
                    <a:pt x="1471203" y="1147582"/>
                  </a:lnTo>
                  <a:lnTo>
                    <a:pt x="1471803" y="1146705"/>
                  </a:lnTo>
                  <a:lnTo>
                    <a:pt x="1472784" y="1143591"/>
                  </a:lnTo>
                  <a:lnTo>
                    <a:pt x="1471793" y="1141619"/>
                  </a:lnTo>
                  <a:lnTo>
                    <a:pt x="1471450" y="1137999"/>
                  </a:lnTo>
                  <a:lnTo>
                    <a:pt x="1474003" y="1132180"/>
                  </a:lnTo>
                  <a:lnTo>
                    <a:pt x="1479852" y="1129446"/>
                  </a:lnTo>
                  <a:lnTo>
                    <a:pt x="1473536" y="1125255"/>
                  </a:lnTo>
                  <a:lnTo>
                    <a:pt x="1470184" y="1123998"/>
                  </a:lnTo>
                  <a:lnTo>
                    <a:pt x="1465078" y="1123198"/>
                  </a:lnTo>
                  <a:lnTo>
                    <a:pt x="1459449" y="1125169"/>
                  </a:lnTo>
                  <a:lnTo>
                    <a:pt x="1457954" y="1128360"/>
                  </a:lnTo>
                  <a:lnTo>
                    <a:pt x="1456830" y="1133199"/>
                  </a:lnTo>
                  <a:lnTo>
                    <a:pt x="1458983" y="1137418"/>
                  </a:lnTo>
                  <a:lnTo>
                    <a:pt x="1465755" y="1143600"/>
                  </a:lnTo>
                  <a:close/>
                  <a:moveTo>
                    <a:pt x="1590418" y="185061"/>
                  </a:moveTo>
                  <a:lnTo>
                    <a:pt x="1615221" y="179003"/>
                  </a:lnTo>
                  <a:lnTo>
                    <a:pt x="1623736" y="175670"/>
                  </a:lnTo>
                  <a:lnTo>
                    <a:pt x="1624498" y="173203"/>
                  </a:lnTo>
                  <a:lnTo>
                    <a:pt x="1625946" y="165583"/>
                  </a:lnTo>
                  <a:lnTo>
                    <a:pt x="1621984" y="161830"/>
                  </a:lnTo>
                  <a:lnTo>
                    <a:pt x="1609344" y="157477"/>
                  </a:lnTo>
                  <a:lnTo>
                    <a:pt x="1593599" y="160039"/>
                  </a:lnTo>
                  <a:lnTo>
                    <a:pt x="1590723" y="166278"/>
                  </a:lnTo>
                  <a:lnTo>
                    <a:pt x="1587189" y="178994"/>
                  </a:lnTo>
                  <a:lnTo>
                    <a:pt x="1587970" y="181251"/>
                  </a:lnTo>
                  <a:lnTo>
                    <a:pt x="1590418" y="185061"/>
                  </a:lnTo>
                  <a:close/>
                  <a:moveTo>
                    <a:pt x="1350369" y="1130037"/>
                  </a:moveTo>
                  <a:lnTo>
                    <a:pt x="1355179" y="1131122"/>
                  </a:lnTo>
                  <a:lnTo>
                    <a:pt x="1357360" y="1130789"/>
                  </a:lnTo>
                  <a:lnTo>
                    <a:pt x="1365209" y="1126484"/>
                  </a:lnTo>
                  <a:lnTo>
                    <a:pt x="1370905" y="1124226"/>
                  </a:lnTo>
                  <a:lnTo>
                    <a:pt x="1383430" y="1120273"/>
                  </a:lnTo>
                  <a:lnTo>
                    <a:pt x="1390669" y="1119216"/>
                  </a:lnTo>
                  <a:lnTo>
                    <a:pt x="1390783" y="1114520"/>
                  </a:lnTo>
                  <a:lnTo>
                    <a:pt x="1389697" y="1109110"/>
                  </a:lnTo>
                  <a:lnTo>
                    <a:pt x="1385830" y="1103624"/>
                  </a:lnTo>
                  <a:lnTo>
                    <a:pt x="1383325" y="1100814"/>
                  </a:lnTo>
                  <a:lnTo>
                    <a:pt x="1380125" y="1093746"/>
                  </a:lnTo>
                  <a:lnTo>
                    <a:pt x="1377706" y="1090908"/>
                  </a:lnTo>
                  <a:lnTo>
                    <a:pt x="1374553" y="1088441"/>
                  </a:lnTo>
                  <a:lnTo>
                    <a:pt x="1372333" y="1087479"/>
                  </a:lnTo>
                  <a:lnTo>
                    <a:pt x="1356560" y="1090936"/>
                  </a:lnTo>
                  <a:lnTo>
                    <a:pt x="1351197" y="1094022"/>
                  </a:lnTo>
                  <a:lnTo>
                    <a:pt x="1347082" y="1102004"/>
                  </a:lnTo>
                  <a:lnTo>
                    <a:pt x="1347692" y="1114558"/>
                  </a:lnTo>
                  <a:lnTo>
                    <a:pt x="1346806" y="1119654"/>
                  </a:lnTo>
                  <a:lnTo>
                    <a:pt x="1345330" y="1123588"/>
                  </a:lnTo>
                  <a:lnTo>
                    <a:pt x="1345063" y="1127455"/>
                  </a:lnTo>
                  <a:lnTo>
                    <a:pt x="1348283" y="1131799"/>
                  </a:lnTo>
                  <a:lnTo>
                    <a:pt x="1350369" y="1130037"/>
                  </a:lnTo>
                  <a:close/>
                  <a:moveTo>
                    <a:pt x="1584598" y="1157726"/>
                  </a:moveTo>
                  <a:lnTo>
                    <a:pt x="1599305" y="1161412"/>
                  </a:lnTo>
                  <a:lnTo>
                    <a:pt x="1601191" y="1160402"/>
                  </a:lnTo>
                  <a:lnTo>
                    <a:pt x="1602171" y="1156126"/>
                  </a:lnTo>
                  <a:lnTo>
                    <a:pt x="1602267" y="1142609"/>
                  </a:lnTo>
                  <a:lnTo>
                    <a:pt x="1598819" y="1136733"/>
                  </a:lnTo>
                  <a:lnTo>
                    <a:pt x="1597333" y="1131656"/>
                  </a:lnTo>
                  <a:lnTo>
                    <a:pt x="1592190" y="1126541"/>
                  </a:lnTo>
                  <a:lnTo>
                    <a:pt x="1578626" y="1145000"/>
                  </a:lnTo>
                  <a:lnTo>
                    <a:pt x="1577997" y="1148772"/>
                  </a:lnTo>
                  <a:lnTo>
                    <a:pt x="1579521" y="1153058"/>
                  </a:lnTo>
                  <a:lnTo>
                    <a:pt x="1584598" y="1157726"/>
                  </a:lnTo>
                  <a:close/>
                  <a:moveTo>
                    <a:pt x="3963781" y="2291544"/>
                  </a:moveTo>
                  <a:lnTo>
                    <a:pt x="3959181" y="2287867"/>
                  </a:lnTo>
                  <a:lnTo>
                    <a:pt x="3956028" y="2286591"/>
                  </a:lnTo>
                  <a:lnTo>
                    <a:pt x="3953866" y="2283847"/>
                  </a:lnTo>
                  <a:lnTo>
                    <a:pt x="3951989" y="2283895"/>
                  </a:lnTo>
                  <a:lnTo>
                    <a:pt x="3953237" y="2286714"/>
                  </a:lnTo>
                  <a:lnTo>
                    <a:pt x="3958295" y="2291210"/>
                  </a:lnTo>
                  <a:lnTo>
                    <a:pt x="3969096" y="2299726"/>
                  </a:lnTo>
                  <a:lnTo>
                    <a:pt x="3967963" y="2297325"/>
                  </a:lnTo>
                  <a:lnTo>
                    <a:pt x="3963781" y="2291544"/>
                  </a:lnTo>
                  <a:close/>
                  <a:moveTo>
                    <a:pt x="1544421" y="1174423"/>
                  </a:moveTo>
                  <a:lnTo>
                    <a:pt x="1541288" y="1181462"/>
                  </a:lnTo>
                  <a:lnTo>
                    <a:pt x="1538316" y="1185624"/>
                  </a:lnTo>
                  <a:lnTo>
                    <a:pt x="1531734" y="1192130"/>
                  </a:lnTo>
                  <a:lnTo>
                    <a:pt x="1530877" y="1196407"/>
                  </a:lnTo>
                  <a:lnTo>
                    <a:pt x="1531811" y="1198112"/>
                  </a:lnTo>
                  <a:lnTo>
                    <a:pt x="1538221" y="1199502"/>
                  </a:lnTo>
                  <a:lnTo>
                    <a:pt x="1551232" y="1198683"/>
                  </a:lnTo>
                  <a:lnTo>
                    <a:pt x="1555194" y="1197159"/>
                  </a:lnTo>
                  <a:lnTo>
                    <a:pt x="1561252" y="1189768"/>
                  </a:lnTo>
                  <a:lnTo>
                    <a:pt x="1565186" y="1187596"/>
                  </a:lnTo>
                  <a:lnTo>
                    <a:pt x="1570825" y="1181805"/>
                  </a:lnTo>
                  <a:lnTo>
                    <a:pt x="1570491" y="1179862"/>
                  </a:lnTo>
                  <a:lnTo>
                    <a:pt x="1568520" y="1175509"/>
                  </a:lnTo>
                  <a:lnTo>
                    <a:pt x="1554346" y="1168546"/>
                  </a:lnTo>
                  <a:lnTo>
                    <a:pt x="1549794" y="1168575"/>
                  </a:lnTo>
                  <a:lnTo>
                    <a:pt x="1544421" y="1174423"/>
                  </a:lnTo>
                  <a:close/>
                  <a:moveTo>
                    <a:pt x="3138116" y="2272894"/>
                  </a:moveTo>
                  <a:lnTo>
                    <a:pt x="3132763" y="2276780"/>
                  </a:lnTo>
                  <a:lnTo>
                    <a:pt x="3130601" y="2279256"/>
                  </a:lnTo>
                  <a:lnTo>
                    <a:pt x="3131953" y="2279723"/>
                  </a:lnTo>
                  <a:lnTo>
                    <a:pt x="3135630" y="2279047"/>
                  </a:lnTo>
                  <a:lnTo>
                    <a:pt x="3137421" y="2280742"/>
                  </a:lnTo>
                  <a:lnTo>
                    <a:pt x="3139716" y="2280619"/>
                  </a:lnTo>
                  <a:lnTo>
                    <a:pt x="3143012" y="2272541"/>
                  </a:lnTo>
                  <a:lnTo>
                    <a:pt x="3142412" y="2272198"/>
                  </a:lnTo>
                  <a:lnTo>
                    <a:pt x="3140316" y="2272951"/>
                  </a:lnTo>
                  <a:lnTo>
                    <a:pt x="3138116" y="2272894"/>
                  </a:lnTo>
                  <a:close/>
                  <a:moveTo>
                    <a:pt x="3165796" y="2274722"/>
                  </a:moveTo>
                  <a:lnTo>
                    <a:pt x="3163376" y="2272894"/>
                  </a:lnTo>
                  <a:lnTo>
                    <a:pt x="3162566" y="2272084"/>
                  </a:lnTo>
                  <a:lnTo>
                    <a:pt x="3153661" y="2268026"/>
                  </a:lnTo>
                  <a:lnTo>
                    <a:pt x="3152756" y="2269617"/>
                  </a:lnTo>
                  <a:lnTo>
                    <a:pt x="3149870" y="2276475"/>
                  </a:lnTo>
                  <a:lnTo>
                    <a:pt x="3148498" y="2277189"/>
                  </a:lnTo>
                  <a:lnTo>
                    <a:pt x="3145574" y="2282285"/>
                  </a:lnTo>
                  <a:lnTo>
                    <a:pt x="3144441" y="2286943"/>
                  </a:lnTo>
                  <a:lnTo>
                    <a:pt x="3145593" y="2286857"/>
                  </a:lnTo>
                  <a:lnTo>
                    <a:pt x="3150575" y="2283104"/>
                  </a:lnTo>
                  <a:lnTo>
                    <a:pt x="3152261" y="2285305"/>
                  </a:lnTo>
                  <a:lnTo>
                    <a:pt x="3155889" y="2293277"/>
                  </a:lnTo>
                  <a:lnTo>
                    <a:pt x="3157499" y="2292820"/>
                  </a:lnTo>
                  <a:lnTo>
                    <a:pt x="3159338" y="2291267"/>
                  </a:lnTo>
                  <a:lnTo>
                    <a:pt x="3161471" y="2288839"/>
                  </a:lnTo>
                  <a:lnTo>
                    <a:pt x="3163862" y="2287019"/>
                  </a:lnTo>
                  <a:lnTo>
                    <a:pt x="3164710" y="2285553"/>
                  </a:lnTo>
                  <a:lnTo>
                    <a:pt x="3165386" y="2281838"/>
                  </a:lnTo>
                  <a:lnTo>
                    <a:pt x="3167529" y="2277656"/>
                  </a:lnTo>
                  <a:lnTo>
                    <a:pt x="3170463" y="2275675"/>
                  </a:lnTo>
                  <a:lnTo>
                    <a:pt x="3169549" y="2274437"/>
                  </a:lnTo>
                  <a:lnTo>
                    <a:pt x="3165796" y="2274722"/>
                  </a:lnTo>
                  <a:close/>
                  <a:moveTo>
                    <a:pt x="4560960" y="1664818"/>
                  </a:moveTo>
                  <a:lnTo>
                    <a:pt x="4557988" y="1663475"/>
                  </a:lnTo>
                  <a:lnTo>
                    <a:pt x="4548492" y="1663094"/>
                  </a:lnTo>
                  <a:lnTo>
                    <a:pt x="4549882" y="1660979"/>
                  </a:lnTo>
                  <a:lnTo>
                    <a:pt x="4549349" y="1658645"/>
                  </a:lnTo>
                  <a:lnTo>
                    <a:pt x="4548406" y="1656293"/>
                  </a:lnTo>
                  <a:lnTo>
                    <a:pt x="4546958" y="1654816"/>
                  </a:lnTo>
                  <a:lnTo>
                    <a:pt x="4545358" y="1654559"/>
                  </a:lnTo>
                  <a:lnTo>
                    <a:pt x="4542091" y="1655874"/>
                  </a:lnTo>
                  <a:lnTo>
                    <a:pt x="4538843" y="1657807"/>
                  </a:lnTo>
                  <a:lnTo>
                    <a:pt x="4540491" y="1655016"/>
                  </a:lnTo>
                  <a:lnTo>
                    <a:pt x="4542358" y="1653073"/>
                  </a:lnTo>
                  <a:lnTo>
                    <a:pt x="4541377" y="1651511"/>
                  </a:lnTo>
                  <a:lnTo>
                    <a:pt x="4540148" y="1650606"/>
                  </a:lnTo>
                  <a:lnTo>
                    <a:pt x="4530223" y="1639081"/>
                  </a:lnTo>
                  <a:lnTo>
                    <a:pt x="4524279" y="1634852"/>
                  </a:lnTo>
                  <a:lnTo>
                    <a:pt x="4518631" y="1629194"/>
                  </a:lnTo>
                  <a:lnTo>
                    <a:pt x="4513040" y="1619593"/>
                  </a:lnTo>
                  <a:lnTo>
                    <a:pt x="4506991" y="1611906"/>
                  </a:lnTo>
                  <a:lnTo>
                    <a:pt x="4500686" y="1609068"/>
                  </a:lnTo>
                  <a:lnTo>
                    <a:pt x="4494209" y="1609601"/>
                  </a:lnTo>
                  <a:lnTo>
                    <a:pt x="4489570" y="1607811"/>
                  </a:lnTo>
                  <a:lnTo>
                    <a:pt x="4484932" y="1605410"/>
                  </a:lnTo>
                  <a:lnTo>
                    <a:pt x="4474597" y="1602800"/>
                  </a:lnTo>
                  <a:lnTo>
                    <a:pt x="4474759" y="1604924"/>
                  </a:lnTo>
                  <a:lnTo>
                    <a:pt x="4485960" y="1608763"/>
                  </a:lnTo>
                  <a:lnTo>
                    <a:pt x="4487637" y="1610487"/>
                  </a:lnTo>
                  <a:lnTo>
                    <a:pt x="4486855" y="1611982"/>
                  </a:lnTo>
                  <a:lnTo>
                    <a:pt x="4484417" y="1612364"/>
                  </a:lnTo>
                  <a:lnTo>
                    <a:pt x="4475807" y="1611201"/>
                  </a:lnTo>
                  <a:lnTo>
                    <a:pt x="4473245" y="1610258"/>
                  </a:lnTo>
                  <a:lnTo>
                    <a:pt x="4470883" y="1607315"/>
                  </a:lnTo>
                  <a:lnTo>
                    <a:pt x="4469644" y="1607687"/>
                  </a:lnTo>
                  <a:lnTo>
                    <a:pt x="4468701" y="1609401"/>
                  </a:lnTo>
                  <a:lnTo>
                    <a:pt x="4469025" y="1613306"/>
                  </a:lnTo>
                  <a:lnTo>
                    <a:pt x="4470111" y="1616478"/>
                  </a:lnTo>
                  <a:lnTo>
                    <a:pt x="4467882" y="1618145"/>
                  </a:lnTo>
                  <a:lnTo>
                    <a:pt x="4465520" y="1617374"/>
                  </a:lnTo>
                  <a:lnTo>
                    <a:pt x="4465635" y="1613440"/>
                  </a:lnTo>
                  <a:lnTo>
                    <a:pt x="4466158" y="1610335"/>
                  </a:lnTo>
                  <a:lnTo>
                    <a:pt x="4468816" y="1604848"/>
                  </a:lnTo>
                  <a:lnTo>
                    <a:pt x="4470321" y="1603677"/>
                  </a:lnTo>
                  <a:lnTo>
                    <a:pt x="4470578" y="1602515"/>
                  </a:lnTo>
                  <a:lnTo>
                    <a:pt x="4461596" y="1600038"/>
                  </a:lnTo>
                  <a:lnTo>
                    <a:pt x="4459119" y="1598143"/>
                  </a:lnTo>
                  <a:lnTo>
                    <a:pt x="4456633" y="1597314"/>
                  </a:lnTo>
                  <a:lnTo>
                    <a:pt x="4451166" y="1599943"/>
                  </a:lnTo>
                  <a:lnTo>
                    <a:pt x="4436107" y="1600172"/>
                  </a:lnTo>
                  <a:lnTo>
                    <a:pt x="4433364" y="1601029"/>
                  </a:lnTo>
                  <a:lnTo>
                    <a:pt x="4433249" y="1602924"/>
                  </a:lnTo>
                  <a:lnTo>
                    <a:pt x="4434202" y="1603877"/>
                  </a:lnTo>
                  <a:lnTo>
                    <a:pt x="4436554" y="1604658"/>
                  </a:lnTo>
                  <a:lnTo>
                    <a:pt x="4438936" y="1604515"/>
                  </a:lnTo>
                  <a:lnTo>
                    <a:pt x="4440489" y="1607125"/>
                  </a:lnTo>
                  <a:lnTo>
                    <a:pt x="4443946" y="1608458"/>
                  </a:lnTo>
                  <a:lnTo>
                    <a:pt x="4445756" y="1611125"/>
                  </a:lnTo>
                  <a:lnTo>
                    <a:pt x="4446965" y="1615716"/>
                  </a:lnTo>
                  <a:lnTo>
                    <a:pt x="4447565" y="1618983"/>
                  </a:lnTo>
                  <a:lnTo>
                    <a:pt x="4447918" y="1622298"/>
                  </a:lnTo>
                  <a:lnTo>
                    <a:pt x="4446451" y="1628299"/>
                  </a:lnTo>
                  <a:lnTo>
                    <a:pt x="4444337" y="1630804"/>
                  </a:lnTo>
                  <a:lnTo>
                    <a:pt x="4441879" y="1632195"/>
                  </a:lnTo>
                  <a:lnTo>
                    <a:pt x="4442822" y="1635633"/>
                  </a:lnTo>
                  <a:lnTo>
                    <a:pt x="4445346" y="1638319"/>
                  </a:lnTo>
                  <a:lnTo>
                    <a:pt x="4450185" y="1639586"/>
                  </a:lnTo>
                  <a:lnTo>
                    <a:pt x="4452290" y="1641824"/>
                  </a:lnTo>
                  <a:lnTo>
                    <a:pt x="4454118" y="1645415"/>
                  </a:lnTo>
                  <a:lnTo>
                    <a:pt x="4452566" y="1649987"/>
                  </a:lnTo>
                  <a:lnTo>
                    <a:pt x="4450756" y="1653692"/>
                  </a:lnTo>
                  <a:lnTo>
                    <a:pt x="4449271" y="1655264"/>
                  </a:lnTo>
                  <a:lnTo>
                    <a:pt x="4448232" y="1657988"/>
                  </a:lnTo>
                  <a:lnTo>
                    <a:pt x="4447404" y="1659055"/>
                  </a:lnTo>
                  <a:lnTo>
                    <a:pt x="4446346" y="1659055"/>
                  </a:lnTo>
                  <a:lnTo>
                    <a:pt x="4447613" y="1648901"/>
                  </a:lnTo>
                  <a:lnTo>
                    <a:pt x="4445822" y="1642853"/>
                  </a:lnTo>
                  <a:lnTo>
                    <a:pt x="4442574" y="1644244"/>
                  </a:lnTo>
                  <a:lnTo>
                    <a:pt x="4441212" y="1645834"/>
                  </a:lnTo>
                  <a:lnTo>
                    <a:pt x="4438288" y="1651178"/>
                  </a:lnTo>
                  <a:lnTo>
                    <a:pt x="4437545" y="1651454"/>
                  </a:lnTo>
                  <a:lnTo>
                    <a:pt x="4436888" y="1649606"/>
                  </a:lnTo>
                  <a:lnTo>
                    <a:pt x="4435945" y="1645739"/>
                  </a:lnTo>
                  <a:lnTo>
                    <a:pt x="4435307" y="1641577"/>
                  </a:lnTo>
                  <a:lnTo>
                    <a:pt x="4434621" y="1638510"/>
                  </a:lnTo>
                  <a:lnTo>
                    <a:pt x="4431706" y="1635319"/>
                  </a:lnTo>
                  <a:lnTo>
                    <a:pt x="4430040" y="1634109"/>
                  </a:lnTo>
                  <a:lnTo>
                    <a:pt x="4424972" y="1633461"/>
                  </a:lnTo>
                  <a:lnTo>
                    <a:pt x="4423353" y="1632785"/>
                  </a:lnTo>
                  <a:lnTo>
                    <a:pt x="4424820" y="1625927"/>
                  </a:lnTo>
                  <a:lnTo>
                    <a:pt x="4427458" y="1621908"/>
                  </a:lnTo>
                  <a:lnTo>
                    <a:pt x="4427125" y="1612916"/>
                  </a:lnTo>
                  <a:lnTo>
                    <a:pt x="4425925" y="1609877"/>
                  </a:lnTo>
                  <a:lnTo>
                    <a:pt x="4424420" y="1607220"/>
                  </a:lnTo>
                  <a:lnTo>
                    <a:pt x="4423001" y="1600867"/>
                  </a:lnTo>
                  <a:lnTo>
                    <a:pt x="4423201" y="1593275"/>
                  </a:lnTo>
                  <a:lnTo>
                    <a:pt x="4424820" y="1588780"/>
                  </a:lnTo>
                  <a:lnTo>
                    <a:pt x="4425363" y="1583217"/>
                  </a:lnTo>
                  <a:lnTo>
                    <a:pt x="4423544" y="1579140"/>
                  </a:lnTo>
                  <a:lnTo>
                    <a:pt x="4421286" y="1577064"/>
                  </a:lnTo>
                  <a:lnTo>
                    <a:pt x="4419600" y="1578740"/>
                  </a:lnTo>
                  <a:lnTo>
                    <a:pt x="4418067" y="1581274"/>
                  </a:lnTo>
                  <a:lnTo>
                    <a:pt x="4417209" y="1582074"/>
                  </a:lnTo>
                  <a:lnTo>
                    <a:pt x="4411332" y="1582626"/>
                  </a:lnTo>
                  <a:lnTo>
                    <a:pt x="4415133" y="1576426"/>
                  </a:lnTo>
                  <a:lnTo>
                    <a:pt x="4414942" y="1571234"/>
                  </a:lnTo>
                  <a:lnTo>
                    <a:pt x="4414238" y="1568063"/>
                  </a:lnTo>
                  <a:lnTo>
                    <a:pt x="4413066" y="1565577"/>
                  </a:lnTo>
                  <a:lnTo>
                    <a:pt x="4412113" y="1560233"/>
                  </a:lnTo>
                  <a:lnTo>
                    <a:pt x="4370356" y="1528924"/>
                  </a:lnTo>
                  <a:lnTo>
                    <a:pt x="4363289" y="1524943"/>
                  </a:lnTo>
                  <a:lnTo>
                    <a:pt x="4359926" y="1521505"/>
                  </a:lnTo>
                  <a:lnTo>
                    <a:pt x="4356973" y="1519876"/>
                  </a:lnTo>
                  <a:lnTo>
                    <a:pt x="4353954" y="1520476"/>
                  </a:lnTo>
                  <a:lnTo>
                    <a:pt x="4352125" y="1521381"/>
                  </a:lnTo>
                  <a:lnTo>
                    <a:pt x="4350782" y="1520161"/>
                  </a:lnTo>
                  <a:lnTo>
                    <a:pt x="4352020" y="1517285"/>
                  </a:lnTo>
                  <a:lnTo>
                    <a:pt x="4353782" y="1516323"/>
                  </a:lnTo>
                  <a:lnTo>
                    <a:pt x="4349610" y="1511379"/>
                  </a:lnTo>
                  <a:lnTo>
                    <a:pt x="4334466" y="1498387"/>
                  </a:lnTo>
                  <a:lnTo>
                    <a:pt x="4331170" y="1496616"/>
                  </a:lnTo>
                  <a:lnTo>
                    <a:pt x="4333532" y="1500054"/>
                  </a:lnTo>
                  <a:lnTo>
                    <a:pt x="4344839" y="1510256"/>
                  </a:lnTo>
                  <a:lnTo>
                    <a:pt x="4346581" y="1513170"/>
                  </a:lnTo>
                  <a:lnTo>
                    <a:pt x="4343219" y="1516885"/>
                  </a:lnTo>
                  <a:lnTo>
                    <a:pt x="4339647" y="1518447"/>
                  </a:lnTo>
                  <a:lnTo>
                    <a:pt x="4340638" y="1514275"/>
                  </a:lnTo>
                  <a:lnTo>
                    <a:pt x="4339838" y="1509513"/>
                  </a:lnTo>
                  <a:lnTo>
                    <a:pt x="4338533" y="1506874"/>
                  </a:lnTo>
                  <a:lnTo>
                    <a:pt x="4334599" y="1503826"/>
                  </a:lnTo>
                  <a:lnTo>
                    <a:pt x="4328465" y="1501273"/>
                  </a:lnTo>
                  <a:lnTo>
                    <a:pt x="4322617" y="1498044"/>
                  </a:lnTo>
                  <a:lnTo>
                    <a:pt x="4321445" y="1494606"/>
                  </a:lnTo>
                  <a:lnTo>
                    <a:pt x="4321045" y="1489662"/>
                  </a:lnTo>
                  <a:lnTo>
                    <a:pt x="4324731" y="1493863"/>
                  </a:lnTo>
                  <a:lnTo>
                    <a:pt x="4326741" y="1495139"/>
                  </a:lnTo>
                  <a:lnTo>
                    <a:pt x="4322712" y="1488586"/>
                  </a:lnTo>
                  <a:lnTo>
                    <a:pt x="4317768" y="1482776"/>
                  </a:lnTo>
                  <a:lnTo>
                    <a:pt x="4306967" y="1477556"/>
                  </a:lnTo>
                  <a:lnTo>
                    <a:pt x="4304919" y="1475499"/>
                  </a:lnTo>
                  <a:lnTo>
                    <a:pt x="4301852" y="1471098"/>
                  </a:lnTo>
                  <a:lnTo>
                    <a:pt x="4300680" y="1470746"/>
                  </a:lnTo>
                  <a:lnTo>
                    <a:pt x="4298518" y="1471536"/>
                  </a:lnTo>
                  <a:lnTo>
                    <a:pt x="4293089" y="1469012"/>
                  </a:lnTo>
                  <a:lnTo>
                    <a:pt x="4287707" y="1465812"/>
                  </a:lnTo>
                  <a:lnTo>
                    <a:pt x="4284183" y="1463631"/>
                  </a:lnTo>
                  <a:lnTo>
                    <a:pt x="4268267" y="1445105"/>
                  </a:lnTo>
                  <a:lnTo>
                    <a:pt x="4259657" y="1442371"/>
                  </a:lnTo>
                  <a:lnTo>
                    <a:pt x="4258980" y="1440094"/>
                  </a:lnTo>
                  <a:lnTo>
                    <a:pt x="4258494" y="1437361"/>
                  </a:lnTo>
                  <a:lnTo>
                    <a:pt x="4256922" y="1435456"/>
                  </a:lnTo>
                  <a:lnTo>
                    <a:pt x="4246083" y="1430455"/>
                  </a:lnTo>
                  <a:lnTo>
                    <a:pt x="4232472" y="1427207"/>
                  </a:lnTo>
                  <a:lnTo>
                    <a:pt x="4218051" y="1418339"/>
                  </a:lnTo>
                  <a:lnTo>
                    <a:pt x="4205488" y="1415701"/>
                  </a:lnTo>
                  <a:lnTo>
                    <a:pt x="4191752" y="1406262"/>
                  </a:lnTo>
                  <a:lnTo>
                    <a:pt x="4183656" y="1399156"/>
                  </a:lnTo>
                  <a:lnTo>
                    <a:pt x="4178684" y="1396432"/>
                  </a:lnTo>
                  <a:lnTo>
                    <a:pt x="4174131" y="1395746"/>
                  </a:lnTo>
                  <a:lnTo>
                    <a:pt x="4161949" y="1399165"/>
                  </a:lnTo>
                  <a:lnTo>
                    <a:pt x="4148318" y="1399508"/>
                  </a:lnTo>
                  <a:lnTo>
                    <a:pt x="4135850" y="1397499"/>
                  </a:lnTo>
                  <a:lnTo>
                    <a:pt x="4125925" y="1398080"/>
                  </a:lnTo>
                  <a:lnTo>
                    <a:pt x="4120182" y="1396756"/>
                  </a:lnTo>
                  <a:lnTo>
                    <a:pt x="4112304" y="1392422"/>
                  </a:lnTo>
                  <a:lnTo>
                    <a:pt x="4110028" y="1394203"/>
                  </a:lnTo>
                  <a:lnTo>
                    <a:pt x="4107989" y="1401994"/>
                  </a:lnTo>
                  <a:lnTo>
                    <a:pt x="4102084" y="1398813"/>
                  </a:lnTo>
                  <a:lnTo>
                    <a:pt x="4097093" y="1394555"/>
                  </a:lnTo>
                  <a:lnTo>
                    <a:pt x="4088816" y="1390774"/>
                  </a:lnTo>
                  <a:lnTo>
                    <a:pt x="4073071" y="1388278"/>
                  </a:lnTo>
                  <a:lnTo>
                    <a:pt x="4053726" y="1382344"/>
                  </a:lnTo>
                  <a:lnTo>
                    <a:pt x="4043600" y="1380782"/>
                  </a:lnTo>
                  <a:lnTo>
                    <a:pt x="4033418" y="1379877"/>
                  </a:lnTo>
                  <a:lnTo>
                    <a:pt x="4034447" y="1393146"/>
                  </a:lnTo>
                  <a:lnTo>
                    <a:pt x="4033847" y="1399470"/>
                  </a:lnTo>
                  <a:lnTo>
                    <a:pt x="4030008" y="1407643"/>
                  </a:lnTo>
                  <a:lnTo>
                    <a:pt x="4025779" y="1412862"/>
                  </a:lnTo>
                  <a:lnTo>
                    <a:pt x="4024703" y="1417215"/>
                  </a:lnTo>
                  <a:lnTo>
                    <a:pt x="4035971" y="1420530"/>
                  </a:lnTo>
                  <a:lnTo>
                    <a:pt x="4039495" y="1435408"/>
                  </a:lnTo>
                  <a:lnTo>
                    <a:pt x="4044029" y="1444838"/>
                  </a:lnTo>
                  <a:lnTo>
                    <a:pt x="4047048" y="1454534"/>
                  </a:lnTo>
                  <a:lnTo>
                    <a:pt x="4047011" y="1461230"/>
                  </a:lnTo>
                  <a:lnTo>
                    <a:pt x="4034781" y="1477575"/>
                  </a:lnTo>
                  <a:lnTo>
                    <a:pt x="4022160" y="1479547"/>
                  </a:lnTo>
                  <a:lnTo>
                    <a:pt x="4009977" y="1480480"/>
                  </a:lnTo>
                  <a:lnTo>
                    <a:pt x="4004757" y="1470593"/>
                  </a:lnTo>
                  <a:lnTo>
                    <a:pt x="4001976" y="1458678"/>
                  </a:lnTo>
                  <a:lnTo>
                    <a:pt x="3992242" y="1452401"/>
                  </a:lnTo>
                  <a:lnTo>
                    <a:pt x="3982659" y="1447505"/>
                  </a:lnTo>
                  <a:lnTo>
                    <a:pt x="3978259" y="1446667"/>
                  </a:lnTo>
                  <a:lnTo>
                    <a:pt x="3975049" y="1444257"/>
                  </a:lnTo>
                  <a:lnTo>
                    <a:pt x="3973097" y="1430960"/>
                  </a:lnTo>
                  <a:lnTo>
                    <a:pt x="3970954" y="1421006"/>
                  </a:lnTo>
                  <a:lnTo>
                    <a:pt x="3968220" y="1417311"/>
                  </a:lnTo>
                  <a:lnTo>
                    <a:pt x="3965610" y="1411662"/>
                  </a:lnTo>
                  <a:lnTo>
                    <a:pt x="3963124" y="1409424"/>
                  </a:lnTo>
                  <a:lnTo>
                    <a:pt x="3956999" y="1408481"/>
                  </a:lnTo>
                  <a:lnTo>
                    <a:pt x="3942160" y="1422759"/>
                  </a:lnTo>
                  <a:lnTo>
                    <a:pt x="3937121" y="1426931"/>
                  </a:lnTo>
                  <a:lnTo>
                    <a:pt x="3935406" y="1426950"/>
                  </a:lnTo>
                  <a:lnTo>
                    <a:pt x="3912955" y="1423407"/>
                  </a:lnTo>
                  <a:lnTo>
                    <a:pt x="3907088" y="1420463"/>
                  </a:lnTo>
                  <a:lnTo>
                    <a:pt x="3873741" y="1418568"/>
                  </a:lnTo>
                  <a:lnTo>
                    <a:pt x="3864283" y="1410100"/>
                  </a:lnTo>
                  <a:lnTo>
                    <a:pt x="3858568" y="1408881"/>
                  </a:lnTo>
                  <a:lnTo>
                    <a:pt x="3852139" y="1411453"/>
                  </a:lnTo>
                  <a:lnTo>
                    <a:pt x="3846595" y="1412110"/>
                  </a:lnTo>
                  <a:lnTo>
                    <a:pt x="3838661" y="1410453"/>
                  </a:lnTo>
                  <a:lnTo>
                    <a:pt x="3831803" y="1412919"/>
                  </a:lnTo>
                  <a:lnTo>
                    <a:pt x="3816582" y="1415501"/>
                  </a:lnTo>
                  <a:lnTo>
                    <a:pt x="3810981" y="1418387"/>
                  </a:lnTo>
                  <a:lnTo>
                    <a:pt x="3805075" y="1423473"/>
                  </a:lnTo>
                  <a:lnTo>
                    <a:pt x="3794160" y="1436084"/>
                  </a:lnTo>
                  <a:lnTo>
                    <a:pt x="3792645" y="1442095"/>
                  </a:lnTo>
                  <a:lnTo>
                    <a:pt x="3792645" y="1449515"/>
                  </a:lnTo>
                  <a:lnTo>
                    <a:pt x="3794922" y="1459840"/>
                  </a:lnTo>
                  <a:lnTo>
                    <a:pt x="3794922" y="1471660"/>
                  </a:lnTo>
                  <a:lnTo>
                    <a:pt x="3793045" y="1475765"/>
                  </a:lnTo>
                  <a:lnTo>
                    <a:pt x="3789569" y="1477747"/>
                  </a:lnTo>
                  <a:lnTo>
                    <a:pt x="3785968" y="1490205"/>
                  </a:lnTo>
                  <a:lnTo>
                    <a:pt x="3782597" y="1496901"/>
                  </a:lnTo>
                  <a:lnTo>
                    <a:pt x="3775957" y="1498664"/>
                  </a:lnTo>
                  <a:lnTo>
                    <a:pt x="3779729" y="1493606"/>
                  </a:lnTo>
                  <a:lnTo>
                    <a:pt x="3783263" y="1490215"/>
                  </a:lnTo>
                  <a:lnTo>
                    <a:pt x="3788921" y="1471670"/>
                  </a:lnTo>
                  <a:lnTo>
                    <a:pt x="3788102" y="1465936"/>
                  </a:lnTo>
                  <a:lnTo>
                    <a:pt x="3783578" y="1461716"/>
                  </a:lnTo>
                  <a:lnTo>
                    <a:pt x="3780758" y="1457287"/>
                  </a:lnTo>
                  <a:lnTo>
                    <a:pt x="3779329" y="1439504"/>
                  </a:lnTo>
                  <a:lnTo>
                    <a:pt x="3777920" y="1430084"/>
                  </a:lnTo>
                  <a:lnTo>
                    <a:pt x="3777424" y="1418796"/>
                  </a:lnTo>
                  <a:lnTo>
                    <a:pt x="3772852" y="1415044"/>
                  </a:lnTo>
                  <a:lnTo>
                    <a:pt x="3756279" y="1409300"/>
                  </a:lnTo>
                  <a:lnTo>
                    <a:pt x="3748611" y="1405042"/>
                  </a:lnTo>
                  <a:lnTo>
                    <a:pt x="3745859" y="1398442"/>
                  </a:lnTo>
                  <a:lnTo>
                    <a:pt x="3748792" y="1389117"/>
                  </a:lnTo>
                  <a:lnTo>
                    <a:pt x="3748592" y="1381963"/>
                  </a:lnTo>
                  <a:lnTo>
                    <a:pt x="3750145" y="1375896"/>
                  </a:lnTo>
                  <a:lnTo>
                    <a:pt x="3752650" y="1370952"/>
                  </a:lnTo>
                  <a:lnTo>
                    <a:pt x="3753269" y="1363971"/>
                  </a:lnTo>
                  <a:lnTo>
                    <a:pt x="3751983" y="1354912"/>
                  </a:lnTo>
                  <a:lnTo>
                    <a:pt x="3750735" y="1348331"/>
                  </a:lnTo>
                  <a:lnTo>
                    <a:pt x="3747868" y="1340396"/>
                  </a:lnTo>
                  <a:lnTo>
                    <a:pt x="3745811" y="1336796"/>
                  </a:lnTo>
                  <a:lnTo>
                    <a:pt x="3735724" y="1325385"/>
                  </a:lnTo>
                  <a:lnTo>
                    <a:pt x="3718398" y="1313631"/>
                  </a:lnTo>
                  <a:lnTo>
                    <a:pt x="3700615" y="1305087"/>
                  </a:lnTo>
                  <a:lnTo>
                    <a:pt x="3684851" y="1302182"/>
                  </a:lnTo>
                  <a:lnTo>
                    <a:pt x="3664458" y="1300601"/>
                  </a:lnTo>
                  <a:lnTo>
                    <a:pt x="3643360" y="1300458"/>
                  </a:lnTo>
                  <a:lnTo>
                    <a:pt x="3635359" y="1305144"/>
                  </a:lnTo>
                  <a:lnTo>
                    <a:pt x="3620215" y="1305506"/>
                  </a:lnTo>
                  <a:lnTo>
                    <a:pt x="3603755" y="1310411"/>
                  </a:lnTo>
                  <a:lnTo>
                    <a:pt x="3587191" y="1318136"/>
                  </a:lnTo>
                  <a:lnTo>
                    <a:pt x="3578266" y="1318251"/>
                  </a:lnTo>
                  <a:lnTo>
                    <a:pt x="3560569" y="1321756"/>
                  </a:lnTo>
                  <a:lnTo>
                    <a:pt x="3552825" y="1321841"/>
                  </a:lnTo>
                  <a:lnTo>
                    <a:pt x="3532861" y="1309754"/>
                  </a:lnTo>
                  <a:lnTo>
                    <a:pt x="3539214" y="1308116"/>
                  </a:lnTo>
                  <a:lnTo>
                    <a:pt x="3541700" y="1306401"/>
                  </a:lnTo>
                  <a:lnTo>
                    <a:pt x="3532794" y="1290342"/>
                  </a:lnTo>
                  <a:lnTo>
                    <a:pt x="3528050" y="1284589"/>
                  </a:lnTo>
                  <a:lnTo>
                    <a:pt x="3516363" y="1277350"/>
                  </a:lnTo>
                  <a:lnTo>
                    <a:pt x="3511620" y="1276788"/>
                  </a:lnTo>
                  <a:lnTo>
                    <a:pt x="3507715" y="1278255"/>
                  </a:lnTo>
                  <a:lnTo>
                    <a:pt x="3492246" y="1286237"/>
                  </a:lnTo>
                  <a:lnTo>
                    <a:pt x="3488360" y="1289609"/>
                  </a:lnTo>
                  <a:lnTo>
                    <a:pt x="3496037" y="1280265"/>
                  </a:lnTo>
                  <a:lnTo>
                    <a:pt x="3499799" y="1276331"/>
                  </a:lnTo>
                  <a:lnTo>
                    <a:pt x="3503610" y="1270511"/>
                  </a:lnTo>
                  <a:lnTo>
                    <a:pt x="3502724" y="1266844"/>
                  </a:lnTo>
                  <a:lnTo>
                    <a:pt x="3501790" y="1265053"/>
                  </a:lnTo>
                  <a:lnTo>
                    <a:pt x="3487379" y="1265844"/>
                  </a:lnTo>
                  <a:lnTo>
                    <a:pt x="3486455" y="1264958"/>
                  </a:lnTo>
                  <a:lnTo>
                    <a:pt x="3483417" y="1259948"/>
                  </a:lnTo>
                  <a:lnTo>
                    <a:pt x="3481931" y="1258186"/>
                  </a:lnTo>
                  <a:lnTo>
                    <a:pt x="3472329" y="1252881"/>
                  </a:lnTo>
                  <a:lnTo>
                    <a:pt x="3465386" y="1250852"/>
                  </a:lnTo>
                  <a:lnTo>
                    <a:pt x="3458175" y="1250642"/>
                  </a:lnTo>
                  <a:lnTo>
                    <a:pt x="3456975" y="1248585"/>
                  </a:lnTo>
                  <a:lnTo>
                    <a:pt x="3457813" y="1246070"/>
                  </a:lnTo>
                  <a:lnTo>
                    <a:pt x="3458089" y="1244479"/>
                  </a:lnTo>
                  <a:lnTo>
                    <a:pt x="3460318" y="1241660"/>
                  </a:lnTo>
                  <a:lnTo>
                    <a:pt x="3466490" y="1239107"/>
                  </a:lnTo>
                  <a:lnTo>
                    <a:pt x="3482568" y="1237612"/>
                  </a:lnTo>
                  <a:lnTo>
                    <a:pt x="3486198" y="1233088"/>
                  </a:lnTo>
                  <a:lnTo>
                    <a:pt x="3485693" y="1228363"/>
                  </a:lnTo>
                  <a:lnTo>
                    <a:pt x="3484760" y="1224763"/>
                  </a:lnTo>
                  <a:lnTo>
                    <a:pt x="3479492" y="1216181"/>
                  </a:lnTo>
                  <a:lnTo>
                    <a:pt x="3472415" y="1209818"/>
                  </a:lnTo>
                  <a:lnTo>
                    <a:pt x="3458070" y="1202122"/>
                  </a:lnTo>
                  <a:lnTo>
                    <a:pt x="3443021" y="1196893"/>
                  </a:lnTo>
                  <a:lnTo>
                    <a:pt x="3417142" y="1194340"/>
                  </a:lnTo>
                  <a:lnTo>
                    <a:pt x="3412551" y="1195483"/>
                  </a:lnTo>
                  <a:lnTo>
                    <a:pt x="3408940" y="1198636"/>
                  </a:lnTo>
                  <a:lnTo>
                    <a:pt x="3402740" y="1206922"/>
                  </a:lnTo>
                  <a:lnTo>
                    <a:pt x="3388652" y="1230811"/>
                  </a:lnTo>
                  <a:lnTo>
                    <a:pt x="3380775" y="1240574"/>
                  </a:lnTo>
                  <a:lnTo>
                    <a:pt x="3373593" y="1245861"/>
                  </a:lnTo>
                  <a:lnTo>
                    <a:pt x="3357124" y="1250185"/>
                  </a:lnTo>
                  <a:lnTo>
                    <a:pt x="3354105" y="1249194"/>
                  </a:lnTo>
                  <a:lnTo>
                    <a:pt x="3351809" y="1245280"/>
                  </a:lnTo>
                  <a:lnTo>
                    <a:pt x="3352562" y="1241841"/>
                  </a:lnTo>
                  <a:lnTo>
                    <a:pt x="3354057" y="1238660"/>
                  </a:lnTo>
                  <a:lnTo>
                    <a:pt x="3354162" y="1236621"/>
                  </a:lnTo>
                  <a:lnTo>
                    <a:pt x="3353333" y="1232640"/>
                  </a:lnTo>
                  <a:lnTo>
                    <a:pt x="3353791" y="1230487"/>
                  </a:lnTo>
                  <a:lnTo>
                    <a:pt x="3355448" y="1230392"/>
                  </a:lnTo>
                  <a:lnTo>
                    <a:pt x="3359334" y="1233192"/>
                  </a:lnTo>
                  <a:lnTo>
                    <a:pt x="3362973" y="1233583"/>
                  </a:lnTo>
                  <a:lnTo>
                    <a:pt x="3372307" y="1229182"/>
                  </a:lnTo>
                  <a:lnTo>
                    <a:pt x="3372307" y="1222324"/>
                  </a:lnTo>
                  <a:lnTo>
                    <a:pt x="3369830" y="1218314"/>
                  </a:lnTo>
                  <a:lnTo>
                    <a:pt x="3371059" y="1208685"/>
                  </a:lnTo>
                  <a:lnTo>
                    <a:pt x="3371050" y="1206179"/>
                  </a:lnTo>
                  <a:lnTo>
                    <a:pt x="3372364" y="1204465"/>
                  </a:lnTo>
                  <a:lnTo>
                    <a:pt x="3373450" y="1204817"/>
                  </a:lnTo>
                  <a:lnTo>
                    <a:pt x="3380185" y="1211771"/>
                  </a:lnTo>
                  <a:lnTo>
                    <a:pt x="3382480" y="1211399"/>
                  </a:lnTo>
                  <a:lnTo>
                    <a:pt x="3384966" y="1212180"/>
                  </a:lnTo>
                  <a:lnTo>
                    <a:pt x="3378965" y="1228820"/>
                  </a:lnTo>
                  <a:lnTo>
                    <a:pt x="3381842" y="1228858"/>
                  </a:lnTo>
                  <a:lnTo>
                    <a:pt x="3389557" y="1221038"/>
                  </a:lnTo>
                  <a:lnTo>
                    <a:pt x="3394843" y="1213390"/>
                  </a:lnTo>
                  <a:lnTo>
                    <a:pt x="3400397" y="1203522"/>
                  </a:lnTo>
                  <a:lnTo>
                    <a:pt x="3401054" y="1198359"/>
                  </a:lnTo>
                  <a:lnTo>
                    <a:pt x="3394700" y="1197740"/>
                  </a:lnTo>
                  <a:lnTo>
                    <a:pt x="3353133" y="1201484"/>
                  </a:lnTo>
                  <a:lnTo>
                    <a:pt x="3337931" y="1208932"/>
                  </a:lnTo>
                  <a:lnTo>
                    <a:pt x="3333236" y="1207370"/>
                  </a:lnTo>
                  <a:lnTo>
                    <a:pt x="3329873" y="1201579"/>
                  </a:lnTo>
                  <a:lnTo>
                    <a:pt x="3334998" y="1201007"/>
                  </a:lnTo>
                  <a:lnTo>
                    <a:pt x="3341055" y="1197483"/>
                  </a:lnTo>
                  <a:lnTo>
                    <a:pt x="3346104" y="1190720"/>
                  </a:lnTo>
                  <a:lnTo>
                    <a:pt x="3349342" y="1189482"/>
                  </a:lnTo>
                  <a:lnTo>
                    <a:pt x="3357772" y="1189796"/>
                  </a:lnTo>
                  <a:lnTo>
                    <a:pt x="3364573" y="1192502"/>
                  </a:lnTo>
                  <a:lnTo>
                    <a:pt x="3385089" y="1193597"/>
                  </a:lnTo>
                  <a:lnTo>
                    <a:pt x="3385575" y="1185424"/>
                  </a:lnTo>
                  <a:lnTo>
                    <a:pt x="3381041" y="1182843"/>
                  </a:lnTo>
                  <a:lnTo>
                    <a:pt x="3371173" y="1180538"/>
                  </a:lnTo>
                  <a:lnTo>
                    <a:pt x="3365068" y="1176566"/>
                  </a:lnTo>
                  <a:lnTo>
                    <a:pt x="3357400" y="1174061"/>
                  </a:lnTo>
                  <a:lnTo>
                    <a:pt x="3340542" y="1170508"/>
                  </a:lnTo>
                  <a:lnTo>
                    <a:pt x="3333464" y="1167546"/>
                  </a:lnTo>
                  <a:lnTo>
                    <a:pt x="3316815" y="1164831"/>
                  </a:lnTo>
                  <a:lnTo>
                    <a:pt x="3312395" y="1162583"/>
                  </a:lnTo>
                  <a:lnTo>
                    <a:pt x="3273524" y="1160564"/>
                  </a:lnTo>
                  <a:lnTo>
                    <a:pt x="3259007" y="1154440"/>
                  </a:lnTo>
                  <a:lnTo>
                    <a:pt x="3253425" y="1148191"/>
                  </a:lnTo>
                  <a:lnTo>
                    <a:pt x="3240024" y="1145181"/>
                  </a:lnTo>
                  <a:lnTo>
                    <a:pt x="3237347" y="1145267"/>
                  </a:lnTo>
                  <a:lnTo>
                    <a:pt x="3236490" y="1146934"/>
                  </a:lnTo>
                  <a:lnTo>
                    <a:pt x="3235861" y="1149544"/>
                  </a:lnTo>
                  <a:lnTo>
                    <a:pt x="3244425" y="1160897"/>
                  </a:lnTo>
                  <a:lnTo>
                    <a:pt x="3244701" y="1168698"/>
                  </a:lnTo>
                  <a:lnTo>
                    <a:pt x="3247272" y="1172547"/>
                  </a:lnTo>
                  <a:lnTo>
                    <a:pt x="3237262" y="1178605"/>
                  </a:lnTo>
                  <a:lnTo>
                    <a:pt x="3230461" y="1180900"/>
                  </a:lnTo>
                  <a:lnTo>
                    <a:pt x="3207753" y="1180633"/>
                  </a:lnTo>
                  <a:lnTo>
                    <a:pt x="3204353" y="1183262"/>
                  </a:lnTo>
                  <a:lnTo>
                    <a:pt x="3195447" y="1195340"/>
                  </a:lnTo>
                  <a:lnTo>
                    <a:pt x="3195561" y="1201084"/>
                  </a:lnTo>
                  <a:lnTo>
                    <a:pt x="3196399" y="1209913"/>
                  </a:lnTo>
                  <a:lnTo>
                    <a:pt x="3203201" y="1209913"/>
                  </a:lnTo>
                  <a:lnTo>
                    <a:pt x="3205200" y="1206056"/>
                  </a:lnTo>
                  <a:lnTo>
                    <a:pt x="3208182" y="1204484"/>
                  </a:lnTo>
                  <a:lnTo>
                    <a:pt x="3222012" y="1205884"/>
                  </a:lnTo>
                  <a:lnTo>
                    <a:pt x="3223431" y="1207484"/>
                  </a:lnTo>
                  <a:lnTo>
                    <a:pt x="3218793" y="1210037"/>
                  </a:lnTo>
                  <a:lnTo>
                    <a:pt x="3214325" y="1211218"/>
                  </a:lnTo>
                  <a:lnTo>
                    <a:pt x="3208791" y="1224258"/>
                  </a:lnTo>
                  <a:lnTo>
                    <a:pt x="3201286" y="1228315"/>
                  </a:lnTo>
                  <a:lnTo>
                    <a:pt x="3206449" y="1230440"/>
                  </a:lnTo>
                  <a:lnTo>
                    <a:pt x="3211011" y="1234031"/>
                  </a:lnTo>
                  <a:lnTo>
                    <a:pt x="3210268" y="1249804"/>
                  </a:lnTo>
                  <a:lnTo>
                    <a:pt x="3216783" y="1261910"/>
                  </a:lnTo>
                  <a:lnTo>
                    <a:pt x="3218002" y="1267482"/>
                  </a:lnTo>
                  <a:lnTo>
                    <a:pt x="3208591" y="1267673"/>
                  </a:lnTo>
                  <a:lnTo>
                    <a:pt x="3200257" y="1271416"/>
                  </a:lnTo>
                  <a:lnTo>
                    <a:pt x="3197285" y="1271416"/>
                  </a:lnTo>
                  <a:lnTo>
                    <a:pt x="3191827" y="1262053"/>
                  </a:lnTo>
                  <a:lnTo>
                    <a:pt x="3185817" y="1255881"/>
                  </a:lnTo>
                  <a:lnTo>
                    <a:pt x="3182865" y="1255386"/>
                  </a:lnTo>
                  <a:lnTo>
                    <a:pt x="3178997" y="1261482"/>
                  </a:lnTo>
                  <a:lnTo>
                    <a:pt x="3173463" y="1258100"/>
                  </a:lnTo>
                  <a:lnTo>
                    <a:pt x="3171225" y="1258643"/>
                  </a:lnTo>
                  <a:lnTo>
                    <a:pt x="3168129" y="1261196"/>
                  </a:lnTo>
                  <a:lnTo>
                    <a:pt x="3166262" y="1264587"/>
                  </a:lnTo>
                  <a:lnTo>
                    <a:pt x="3164853" y="1269844"/>
                  </a:lnTo>
                  <a:lnTo>
                    <a:pt x="3163033" y="1272683"/>
                  </a:lnTo>
                  <a:lnTo>
                    <a:pt x="3162795" y="1276512"/>
                  </a:lnTo>
                  <a:lnTo>
                    <a:pt x="3165567" y="1278236"/>
                  </a:lnTo>
                  <a:lnTo>
                    <a:pt x="3167577" y="1278636"/>
                  </a:lnTo>
                  <a:lnTo>
                    <a:pt x="3173368" y="1281398"/>
                  </a:lnTo>
                  <a:lnTo>
                    <a:pt x="3167396" y="1282903"/>
                  </a:lnTo>
                  <a:lnTo>
                    <a:pt x="3165844" y="1284703"/>
                  </a:lnTo>
                  <a:lnTo>
                    <a:pt x="3165310" y="1286790"/>
                  </a:lnTo>
                  <a:lnTo>
                    <a:pt x="3160795" y="1289609"/>
                  </a:lnTo>
                  <a:lnTo>
                    <a:pt x="3162348" y="1292323"/>
                  </a:lnTo>
                  <a:lnTo>
                    <a:pt x="3164262" y="1294429"/>
                  </a:lnTo>
                  <a:lnTo>
                    <a:pt x="3164748" y="1296572"/>
                  </a:lnTo>
                  <a:lnTo>
                    <a:pt x="3163357" y="1297343"/>
                  </a:lnTo>
                  <a:lnTo>
                    <a:pt x="3159576" y="1294819"/>
                  </a:lnTo>
                  <a:lnTo>
                    <a:pt x="3155633" y="1291152"/>
                  </a:lnTo>
                  <a:lnTo>
                    <a:pt x="3149413" y="1283599"/>
                  </a:lnTo>
                  <a:lnTo>
                    <a:pt x="3146679" y="1278560"/>
                  </a:lnTo>
                  <a:lnTo>
                    <a:pt x="3141345" y="1273855"/>
                  </a:lnTo>
                  <a:lnTo>
                    <a:pt x="3122371" y="1260796"/>
                  </a:lnTo>
                  <a:lnTo>
                    <a:pt x="3113932" y="1256662"/>
                  </a:lnTo>
                  <a:lnTo>
                    <a:pt x="3108436" y="1255728"/>
                  </a:lnTo>
                  <a:lnTo>
                    <a:pt x="3099730" y="1257443"/>
                  </a:lnTo>
                  <a:lnTo>
                    <a:pt x="3094387" y="1263091"/>
                  </a:lnTo>
                  <a:lnTo>
                    <a:pt x="3085386" y="1265492"/>
                  </a:lnTo>
                  <a:lnTo>
                    <a:pt x="3079804" y="1270064"/>
                  </a:lnTo>
                  <a:lnTo>
                    <a:pt x="3076832" y="1276255"/>
                  </a:lnTo>
                  <a:lnTo>
                    <a:pt x="3060792" y="1276912"/>
                  </a:lnTo>
                  <a:lnTo>
                    <a:pt x="3049724" y="1272283"/>
                  </a:lnTo>
                  <a:lnTo>
                    <a:pt x="3042704" y="1267511"/>
                  </a:lnTo>
                  <a:lnTo>
                    <a:pt x="3034808" y="1257748"/>
                  </a:lnTo>
                  <a:lnTo>
                    <a:pt x="3027026" y="1245127"/>
                  </a:lnTo>
                  <a:lnTo>
                    <a:pt x="3026064" y="1244070"/>
                  </a:lnTo>
                  <a:lnTo>
                    <a:pt x="3025121" y="1241412"/>
                  </a:lnTo>
                  <a:lnTo>
                    <a:pt x="3023721" y="1235173"/>
                  </a:lnTo>
                  <a:lnTo>
                    <a:pt x="3022063" y="1230487"/>
                  </a:lnTo>
                  <a:lnTo>
                    <a:pt x="3019615" y="1233126"/>
                  </a:lnTo>
                  <a:lnTo>
                    <a:pt x="3013291" y="1247604"/>
                  </a:lnTo>
                  <a:lnTo>
                    <a:pt x="3010672" y="1254700"/>
                  </a:lnTo>
                  <a:lnTo>
                    <a:pt x="3007233" y="1268111"/>
                  </a:lnTo>
                  <a:lnTo>
                    <a:pt x="3004680" y="1279331"/>
                  </a:lnTo>
                  <a:lnTo>
                    <a:pt x="3004337" y="1284084"/>
                  </a:lnTo>
                  <a:lnTo>
                    <a:pt x="3005528" y="1288180"/>
                  </a:lnTo>
                  <a:lnTo>
                    <a:pt x="3002090" y="1291609"/>
                  </a:lnTo>
                  <a:lnTo>
                    <a:pt x="2998413" y="1299982"/>
                  </a:lnTo>
                  <a:lnTo>
                    <a:pt x="2992879" y="1316422"/>
                  </a:lnTo>
                  <a:lnTo>
                    <a:pt x="2989412" y="1322356"/>
                  </a:lnTo>
                  <a:lnTo>
                    <a:pt x="2985030" y="1327452"/>
                  </a:lnTo>
                  <a:lnTo>
                    <a:pt x="2982058" y="1329347"/>
                  </a:lnTo>
                  <a:lnTo>
                    <a:pt x="2978429" y="1329033"/>
                  </a:lnTo>
                  <a:lnTo>
                    <a:pt x="2975124" y="1324375"/>
                  </a:lnTo>
                  <a:lnTo>
                    <a:pt x="2973352" y="1313593"/>
                  </a:lnTo>
                  <a:lnTo>
                    <a:pt x="2971352" y="1311431"/>
                  </a:lnTo>
                  <a:lnTo>
                    <a:pt x="2968981" y="1317479"/>
                  </a:lnTo>
                  <a:lnTo>
                    <a:pt x="2965466" y="1317136"/>
                  </a:lnTo>
                  <a:lnTo>
                    <a:pt x="2958627" y="1312659"/>
                  </a:lnTo>
                  <a:lnTo>
                    <a:pt x="2951807" y="1302963"/>
                  </a:lnTo>
                  <a:lnTo>
                    <a:pt x="2944749" y="1298496"/>
                  </a:lnTo>
                  <a:lnTo>
                    <a:pt x="2934795" y="1274769"/>
                  </a:lnTo>
                  <a:lnTo>
                    <a:pt x="2930376" y="1266035"/>
                  </a:lnTo>
                  <a:lnTo>
                    <a:pt x="2927966" y="1258938"/>
                  </a:lnTo>
                  <a:lnTo>
                    <a:pt x="2922308" y="1258186"/>
                  </a:lnTo>
                  <a:lnTo>
                    <a:pt x="2920184" y="1252957"/>
                  </a:lnTo>
                  <a:lnTo>
                    <a:pt x="2923013" y="1249204"/>
                  </a:lnTo>
                  <a:lnTo>
                    <a:pt x="2930633" y="1246032"/>
                  </a:lnTo>
                  <a:lnTo>
                    <a:pt x="2936701" y="1246508"/>
                  </a:lnTo>
                  <a:lnTo>
                    <a:pt x="2932176" y="1237021"/>
                  </a:lnTo>
                  <a:lnTo>
                    <a:pt x="2929995" y="1231287"/>
                  </a:lnTo>
                  <a:lnTo>
                    <a:pt x="2927623" y="1228163"/>
                  </a:lnTo>
                  <a:lnTo>
                    <a:pt x="2928499" y="1234583"/>
                  </a:lnTo>
                  <a:lnTo>
                    <a:pt x="2927499" y="1239212"/>
                  </a:lnTo>
                  <a:lnTo>
                    <a:pt x="2925451" y="1242822"/>
                  </a:lnTo>
                  <a:lnTo>
                    <a:pt x="2922022" y="1245137"/>
                  </a:lnTo>
                  <a:lnTo>
                    <a:pt x="2907240" y="1216466"/>
                  </a:lnTo>
                  <a:lnTo>
                    <a:pt x="2898353" y="1202360"/>
                  </a:lnTo>
                  <a:lnTo>
                    <a:pt x="2893409" y="1197245"/>
                  </a:lnTo>
                  <a:lnTo>
                    <a:pt x="2890323" y="1187987"/>
                  </a:lnTo>
                  <a:lnTo>
                    <a:pt x="2892390" y="1186148"/>
                  </a:lnTo>
                  <a:lnTo>
                    <a:pt x="2902905" y="1197121"/>
                  </a:lnTo>
                  <a:lnTo>
                    <a:pt x="2910345" y="1202741"/>
                  </a:lnTo>
                  <a:lnTo>
                    <a:pt x="2922632" y="1217228"/>
                  </a:lnTo>
                  <a:lnTo>
                    <a:pt x="2931957" y="1216133"/>
                  </a:lnTo>
                  <a:lnTo>
                    <a:pt x="2935348" y="1209666"/>
                  </a:lnTo>
                  <a:lnTo>
                    <a:pt x="2935376" y="1196597"/>
                  </a:lnTo>
                  <a:lnTo>
                    <a:pt x="2931900" y="1185815"/>
                  </a:lnTo>
                  <a:lnTo>
                    <a:pt x="2927489" y="1181557"/>
                  </a:lnTo>
                  <a:lnTo>
                    <a:pt x="2912326" y="1180662"/>
                  </a:lnTo>
                  <a:lnTo>
                    <a:pt x="2908821" y="1177166"/>
                  </a:lnTo>
                  <a:lnTo>
                    <a:pt x="2911240" y="1176080"/>
                  </a:lnTo>
                  <a:lnTo>
                    <a:pt x="2914583" y="1175833"/>
                  </a:lnTo>
                  <a:lnTo>
                    <a:pt x="2919441" y="1172642"/>
                  </a:lnTo>
                  <a:lnTo>
                    <a:pt x="2927528" y="1164498"/>
                  </a:lnTo>
                  <a:lnTo>
                    <a:pt x="2931081" y="1161964"/>
                  </a:lnTo>
                  <a:lnTo>
                    <a:pt x="2930500" y="1155611"/>
                  </a:lnTo>
                  <a:lnTo>
                    <a:pt x="2924842" y="1146867"/>
                  </a:lnTo>
                  <a:lnTo>
                    <a:pt x="2915659" y="1145648"/>
                  </a:lnTo>
                  <a:lnTo>
                    <a:pt x="2913659" y="1144800"/>
                  </a:lnTo>
                  <a:lnTo>
                    <a:pt x="2917298" y="1140428"/>
                  </a:lnTo>
                  <a:lnTo>
                    <a:pt x="2920460" y="1137752"/>
                  </a:lnTo>
                  <a:lnTo>
                    <a:pt x="2925823" y="1131094"/>
                  </a:lnTo>
                  <a:lnTo>
                    <a:pt x="2927070" y="1124941"/>
                  </a:lnTo>
                  <a:lnTo>
                    <a:pt x="2925966" y="1125388"/>
                  </a:lnTo>
                  <a:lnTo>
                    <a:pt x="2922070" y="1125103"/>
                  </a:lnTo>
                  <a:lnTo>
                    <a:pt x="2920956" y="1122455"/>
                  </a:lnTo>
                  <a:lnTo>
                    <a:pt x="2921413" y="1117759"/>
                  </a:lnTo>
                  <a:lnTo>
                    <a:pt x="2917193" y="1113768"/>
                  </a:lnTo>
                  <a:lnTo>
                    <a:pt x="2913355" y="1111082"/>
                  </a:lnTo>
                  <a:lnTo>
                    <a:pt x="2904554" y="1110615"/>
                  </a:lnTo>
                  <a:lnTo>
                    <a:pt x="2904725" y="1107529"/>
                  </a:lnTo>
                  <a:lnTo>
                    <a:pt x="2905191" y="1104748"/>
                  </a:lnTo>
                  <a:lnTo>
                    <a:pt x="2901449" y="1102719"/>
                  </a:lnTo>
                  <a:lnTo>
                    <a:pt x="2898353" y="1099137"/>
                  </a:lnTo>
                  <a:lnTo>
                    <a:pt x="2897581" y="1095880"/>
                  </a:lnTo>
                  <a:lnTo>
                    <a:pt x="2896467" y="1094013"/>
                  </a:lnTo>
                  <a:lnTo>
                    <a:pt x="2890723" y="1090632"/>
                  </a:lnTo>
                  <a:lnTo>
                    <a:pt x="2871768" y="1084431"/>
                  </a:lnTo>
                  <a:lnTo>
                    <a:pt x="2869739" y="1086241"/>
                  </a:lnTo>
                  <a:lnTo>
                    <a:pt x="2866615" y="1095070"/>
                  </a:lnTo>
                  <a:lnTo>
                    <a:pt x="2858967" y="1104348"/>
                  </a:lnTo>
                  <a:lnTo>
                    <a:pt x="2853175" y="1099328"/>
                  </a:lnTo>
                  <a:lnTo>
                    <a:pt x="2852023" y="1098823"/>
                  </a:lnTo>
                  <a:lnTo>
                    <a:pt x="2851080" y="1096432"/>
                  </a:lnTo>
                  <a:lnTo>
                    <a:pt x="2852461" y="1092318"/>
                  </a:lnTo>
                  <a:lnTo>
                    <a:pt x="2853433" y="1088317"/>
                  </a:lnTo>
                  <a:lnTo>
                    <a:pt x="2852118" y="1085459"/>
                  </a:lnTo>
                  <a:lnTo>
                    <a:pt x="2851013" y="1084374"/>
                  </a:lnTo>
                  <a:lnTo>
                    <a:pt x="2847080" y="1087269"/>
                  </a:lnTo>
                  <a:lnTo>
                    <a:pt x="2841212" y="1089098"/>
                  </a:lnTo>
                  <a:lnTo>
                    <a:pt x="2838716" y="1091879"/>
                  </a:lnTo>
                  <a:lnTo>
                    <a:pt x="2833478" y="1093851"/>
                  </a:lnTo>
                  <a:lnTo>
                    <a:pt x="2833973" y="1086974"/>
                  </a:lnTo>
                  <a:lnTo>
                    <a:pt x="2812028" y="1068867"/>
                  </a:lnTo>
                  <a:lnTo>
                    <a:pt x="2805208" y="1065095"/>
                  </a:lnTo>
                  <a:lnTo>
                    <a:pt x="2801112" y="1064752"/>
                  </a:lnTo>
                  <a:lnTo>
                    <a:pt x="2791254" y="1068810"/>
                  </a:lnTo>
                  <a:lnTo>
                    <a:pt x="2788977" y="1071001"/>
                  </a:lnTo>
                  <a:lnTo>
                    <a:pt x="2785310" y="1076935"/>
                  </a:lnTo>
                  <a:lnTo>
                    <a:pt x="2777138" y="1073182"/>
                  </a:lnTo>
                  <a:lnTo>
                    <a:pt x="2775137" y="1075982"/>
                  </a:lnTo>
                  <a:lnTo>
                    <a:pt x="2772165" y="1085812"/>
                  </a:lnTo>
                  <a:lnTo>
                    <a:pt x="2772632" y="1095404"/>
                  </a:lnTo>
                  <a:lnTo>
                    <a:pt x="2773509" y="1098052"/>
                  </a:lnTo>
                  <a:lnTo>
                    <a:pt x="2774270" y="1103205"/>
                  </a:lnTo>
                  <a:lnTo>
                    <a:pt x="2777404" y="1111168"/>
                  </a:lnTo>
                  <a:lnTo>
                    <a:pt x="2780643" y="1117502"/>
                  </a:lnTo>
                  <a:lnTo>
                    <a:pt x="2779309" y="1118968"/>
                  </a:lnTo>
                  <a:lnTo>
                    <a:pt x="2777957" y="1119378"/>
                  </a:lnTo>
                  <a:lnTo>
                    <a:pt x="2776347" y="1122026"/>
                  </a:lnTo>
                  <a:lnTo>
                    <a:pt x="2774823" y="1127408"/>
                  </a:lnTo>
                  <a:lnTo>
                    <a:pt x="2772051" y="1135094"/>
                  </a:lnTo>
                  <a:lnTo>
                    <a:pt x="2768289" y="1139381"/>
                  </a:lnTo>
                  <a:lnTo>
                    <a:pt x="2763984" y="1138485"/>
                  </a:lnTo>
                  <a:lnTo>
                    <a:pt x="2753716" y="1132704"/>
                  </a:lnTo>
                  <a:lnTo>
                    <a:pt x="2751353" y="1133732"/>
                  </a:lnTo>
                  <a:lnTo>
                    <a:pt x="2750696" y="1137933"/>
                  </a:lnTo>
                  <a:lnTo>
                    <a:pt x="2756821" y="1141514"/>
                  </a:lnTo>
                  <a:lnTo>
                    <a:pt x="2757383" y="1143772"/>
                  </a:lnTo>
                  <a:lnTo>
                    <a:pt x="2755782" y="1145200"/>
                  </a:lnTo>
                  <a:lnTo>
                    <a:pt x="2751648" y="1146382"/>
                  </a:lnTo>
                  <a:lnTo>
                    <a:pt x="2744238" y="1146134"/>
                  </a:lnTo>
                  <a:lnTo>
                    <a:pt x="2738085" y="1144619"/>
                  </a:lnTo>
                  <a:lnTo>
                    <a:pt x="2734247" y="1138828"/>
                  </a:lnTo>
                  <a:lnTo>
                    <a:pt x="2730551" y="1138028"/>
                  </a:lnTo>
                  <a:lnTo>
                    <a:pt x="2720035" y="1137914"/>
                  </a:lnTo>
                  <a:lnTo>
                    <a:pt x="2710482" y="1141028"/>
                  </a:lnTo>
                  <a:lnTo>
                    <a:pt x="2699814" y="1136980"/>
                  </a:lnTo>
                  <a:lnTo>
                    <a:pt x="2681735" y="1137866"/>
                  </a:lnTo>
                  <a:lnTo>
                    <a:pt x="2677163" y="1137161"/>
                  </a:lnTo>
                  <a:lnTo>
                    <a:pt x="2668476" y="1129398"/>
                  </a:lnTo>
                  <a:lnTo>
                    <a:pt x="2656046" y="1124502"/>
                  </a:lnTo>
                  <a:lnTo>
                    <a:pt x="2641873" y="1112568"/>
                  </a:lnTo>
                  <a:lnTo>
                    <a:pt x="2640444" y="1101338"/>
                  </a:lnTo>
                  <a:lnTo>
                    <a:pt x="2642597" y="1092241"/>
                  </a:lnTo>
                  <a:lnTo>
                    <a:pt x="2650551" y="1092232"/>
                  </a:lnTo>
                  <a:lnTo>
                    <a:pt x="2655418" y="1090660"/>
                  </a:lnTo>
                  <a:lnTo>
                    <a:pt x="2654742" y="1087164"/>
                  </a:lnTo>
                  <a:lnTo>
                    <a:pt x="2653675" y="1085326"/>
                  </a:lnTo>
                  <a:lnTo>
                    <a:pt x="2642425" y="1080421"/>
                  </a:lnTo>
                  <a:lnTo>
                    <a:pt x="2611908" y="1079535"/>
                  </a:lnTo>
                  <a:lnTo>
                    <a:pt x="2590171" y="1072239"/>
                  </a:lnTo>
                  <a:lnTo>
                    <a:pt x="2559225" y="1069715"/>
                  </a:lnTo>
                  <a:lnTo>
                    <a:pt x="2545270" y="1078773"/>
                  </a:lnTo>
                  <a:lnTo>
                    <a:pt x="2525077" y="1080907"/>
                  </a:lnTo>
                  <a:lnTo>
                    <a:pt x="2519639" y="1085745"/>
                  </a:lnTo>
                  <a:lnTo>
                    <a:pt x="2510371" y="1088422"/>
                  </a:lnTo>
                  <a:lnTo>
                    <a:pt x="2511152" y="1095118"/>
                  </a:lnTo>
                  <a:lnTo>
                    <a:pt x="2515743" y="1100280"/>
                  </a:lnTo>
                  <a:lnTo>
                    <a:pt x="2517981" y="1101319"/>
                  </a:lnTo>
                  <a:lnTo>
                    <a:pt x="2520410" y="1103338"/>
                  </a:lnTo>
                  <a:lnTo>
                    <a:pt x="2518896" y="1105129"/>
                  </a:lnTo>
                  <a:lnTo>
                    <a:pt x="2517181" y="1105929"/>
                  </a:lnTo>
                  <a:lnTo>
                    <a:pt x="2513809" y="1110053"/>
                  </a:lnTo>
                  <a:lnTo>
                    <a:pt x="2511657" y="1113844"/>
                  </a:lnTo>
                  <a:lnTo>
                    <a:pt x="2512257" y="1122188"/>
                  </a:lnTo>
                  <a:lnTo>
                    <a:pt x="2511218" y="1130265"/>
                  </a:lnTo>
                  <a:lnTo>
                    <a:pt x="2507866" y="1141428"/>
                  </a:lnTo>
                  <a:lnTo>
                    <a:pt x="2505037" y="1146324"/>
                  </a:lnTo>
                  <a:lnTo>
                    <a:pt x="2502465" y="1152887"/>
                  </a:lnTo>
                  <a:lnTo>
                    <a:pt x="2504665" y="1158935"/>
                  </a:lnTo>
                  <a:lnTo>
                    <a:pt x="2507170" y="1161440"/>
                  </a:lnTo>
                  <a:lnTo>
                    <a:pt x="2513543" y="1164489"/>
                  </a:lnTo>
                  <a:lnTo>
                    <a:pt x="2515733" y="1166536"/>
                  </a:lnTo>
                  <a:lnTo>
                    <a:pt x="2514457" y="1168298"/>
                  </a:lnTo>
                  <a:lnTo>
                    <a:pt x="2505047" y="1166251"/>
                  </a:lnTo>
                  <a:lnTo>
                    <a:pt x="2501675" y="1159707"/>
                  </a:lnTo>
                  <a:lnTo>
                    <a:pt x="2500932" y="1156164"/>
                  </a:lnTo>
                  <a:lnTo>
                    <a:pt x="2500122" y="1150630"/>
                  </a:lnTo>
                  <a:lnTo>
                    <a:pt x="2503322" y="1144600"/>
                  </a:lnTo>
                  <a:lnTo>
                    <a:pt x="2506580" y="1140533"/>
                  </a:lnTo>
                  <a:lnTo>
                    <a:pt x="2509399" y="1130846"/>
                  </a:lnTo>
                  <a:lnTo>
                    <a:pt x="2509742" y="1121912"/>
                  </a:lnTo>
                  <a:lnTo>
                    <a:pt x="2509828" y="1103281"/>
                  </a:lnTo>
                  <a:lnTo>
                    <a:pt x="2504104" y="1099042"/>
                  </a:lnTo>
                  <a:lnTo>
                    <a:pt x="2500903" y="1092670"/>
                  </a:lnTo>
                  <a:lnTo>
                    <a:pt x="2506447" y="1081068"/>
                  </a:lnTo>
                  <a:lnTo>
                    <a:pt x="2507837" y="1074925"/>
                  </a:lnTo>
                  <a:lnTo>
                    <a:pt x="2505447" y="1069239"/>
                  </a:lnTo>
                  <a:lnTo>
                    <a:pt x="2501560" y="1056808"/>
                  </a:lnTo>
                  <a:lnTo>
                    <a:pt x="2497588" y="1049455"/>
                  </a:lnTo>
                  <a:lnTo>
                    <a:pt x="2494979" y="1046388"/>
                  </a:lnTo>
                  <a:lnTo>
                    <a:pt x="2492331" y="1044807"/>
                  </a:lnTo>
                  <a:lnTo>
                    <a:pt x="2495102" y="1056980"/>
                  </a:lnTo>
                  <a:lnTo>
                    <a:pt x="2492874" y="1063162"/>
                  </a:lnTo>
                  <a:lnTo>
                    <a:pt x="2491254" y="1065552"/>
                  </a:lnTo>
                  <a:lnTo>
                    <a:pt x="2480681" y="1068886"/>
                  </a:lnTo>
                  <a:lnTo>
                    <a:pt x="2473928" y="1069096"/>
                  </a:lnTo>
                  <a:lnTo>
                    <a:pt x="2464746" y="1065628"/>
                  </a:lnTo>
                  <a:lnTo>
                    <a:pt x="2453964" y="1057732"/>
                  </a:lnTo>
                  <a:lnTo>
                    <a:pt x="2451269" y="1052246"/>
                  </a:lnTo>
                  <a:lnTo>
                    <a:pt x="2449354" y="1044169"/>
                  </a:lnTo>
                  <a:lnTo>
                    <a:pt x="2455554" y="1040654"/>
                  </a:lnTo>
                  <a:lnTo>
                    <a:pt x="2457974" y="1038358"/>
                  </a:lnTo>
                  <a:lnTo>
                    <a:pt x="2452382" y="1036530"/>
                  </a:lnTo>
                  <a:lnTo>
                    <a:pt x="2446753" y="1035996"/>
                  </a:lnTo>
                  <a:lnTo>
                    <a:pt x="2444753" y="1046998"/>
                  </a:lnTo>
                  <a:lnTo>
                    <a:pt x="2441114" y="1046178"/>
                  </a:lnTo>
                  <a:lnTo>
                    <a:pt x="2423503" y="1039444"/>
                  </a:lnTo>
                  <a:lnTo>
                    <a:pt x="2418759" y="1041673"/>
                  </a:lnTo>
                  <a:lnTo>
                    <a:pt x="2413016" y="1047836"/>
                  </a:lnTo>
                  <a:lnTo>
                    <a:pt x="2410473" y="1052598"/>
                  </a:lnTo>
                  <a:lnTo>
                    <a:pt x="2407568" y="1060371"/>
                  </a:lnTo>
                  <a:lnTo>
                    <a:pt x="2408663" y="1065771"/>
                  </a:lnTo>
                  <a:lnTo>
                    <a:pt x="2409891" y="1067791"/>
                  </a:lnTo>
                  <a:lnTo>
                    <a:pt x="2418940" y="1069134"/>
                  </a:lnTo>
                  <a:lnTo>
                    <a:pt x="2426884" y="1067467"/>
                  </a:lnTo>
                  <a:lnTo>
                    <a:pt x="2435819" y="1062323"/>
                  </a:lnTo>
                  <a:lnTo>
                    <a:pt x="2437876" y="1064247"/>
                  </a:lnTo>
                  <a:lnTo>
                    <a:pt x="2439715" y="1067029"/>
                  </a:lnTo>
                  <a:lnTo>
                    <a:pt x="2437181" y="1070991"/>
                  </a:lnTo>
                  <a:lnTo>
                    <a:pt x="2427961" y="1076716"/>
                  </a:lnTo>
                  <a:lnTo>
                    <a:pt x="2412635" y="1091479"/>
                  </a:lnTo>
                  <a:lnTo>
                    <a:pt x="2406806" y="1093213"/>
                  </a:lnTo>
                  <a:lnTo>
                    <a:pt x="2398633" y="1090070"/>
                  </a:lnTo>
                  <a:lnTo>
                    <a:pt x="2394204" y="1098309"/>
                  </a:lnTo>
                  <a:lnTo>
                    <a:pt x="2392185" y="1100290"/>
                  </a:lnTo>
                  <a:lnTo>
                    <a:pt x="2378431" y="1105824"/>
                  </a:lnTo>
                  <a:lnTo>
                    <a:pt x="2372440" y="1106643"/>
                  </a:lnTo>
                  <a:lnTo>
                    <a:pt x="2370677" y="1110767"/>
                  </a:lnTo>
                  <a:lnTo>
                    <a:pt x="2367077" y="1111510"/>
                  </a:lnTo>
                  <a:lnTo>
                    <a:pt x="2363076" y="1113577"/>
                  </a:lnTo>
                  <a:lnTo>
                    <a:pt x="2356371" y="1119349"/>
                  </a:lnTo>
                  <a:lnTo>
                    <a:pt x="2346169" y="1120273"/>
                  </a:lnTo>
                  <a:lnTo>
                    <a:pt x="2339226" y="1118968"/>
                  </a:lnTo>
                  <a:lnTo>
                    <a:pt x="2322357" y="1122464"/>
                  </a:lnTo>
                  <a:lnTo>
                    <a:pt x="2318004" y="1125503"/>
                  </a:lnTo>
                  <a:lnTo>
                    <a:pt x="2315166" y="1129713"/>
                  </a:lnTo>
                  <a:lnTo>
                    <a:pt x="2313841" y="1135075"/>
                  </a:lnTo>
                  <a:lnTo>
                    <a:pt x="2311365" y="1139838"/>
                  </a:lnTo>
                  <a:lnTo>
                    <a:pt x="2301774" y="1150115"/>
                  </a:lnTo>
                  <a:lnTo>
                    <a:pt x="2293611" y="1154335"/>
                  </a:lnTo>
                  <a:lnTo>
                    <a:pt x="2286686" y="1155506"/>
                  </a:lnTo>
                  <a:lnTo>
                    <a:pt x="2293344" y="1149725"/>
                  </a:lnTo>
                  <a:lnTo>
                    <a:pt x="2300945" y="1138981"/>
                  </a:lnTo>
                  <a:lnTo>
                    <a:pt x="2314623" y="1106862"/>
                  </a:lnTo>
                  <a:lnTo>
                    <a:pt x="2327738" y="1104757"/>
                  </a:lnTo>
                  <a:lnTo>
                    <a:pt x="2330806" y="1100461"/>
                  </a:lnTo>
                  <a:lnTo>
                    <a:pt x="2340778" y="1080468"/>
                  </a:lnTo>
                  <a:lnTo>
                    <a:pt x="2343559" y="1077478"/>
                  </a:lnTo>
                  <a:lnTo>
                    <a:pt x="2356771" y="1077097"/>
                  </a:lnTo>
                  <a:lnTo>
                    <a:pt x="2368382" y="1070534"/>
                  </a:lnTo>
                  <a:lnTo>
                    <a:pt x="2391784" y="1038015"/>
                  </a:lnTo>
                  <a:lnTo>
                    <a:pt x="2403434" y="1032520"/>
                  </a:lnTo>
                  <a:lnTo>
                    <a:pt x="2411444" y="1024671"/>
                  </a:lnTo>
                  <a:lnTo>
                    <a:pt x="2412873" y="1020775"/>
                  </a:lnTo>
                  <a:lnTo>
                    <a:pt x="2414140" y="1015622"/>
                  </a:lnTo>
                  <a:lnTo>
                    <a:pt x="2412939" y="1012488"/>
                  </a:lnTo>
                  <a:lnTo>
                    <a:pt x="2412244" y="1009641"/>
                  </a:lnTo>
                  <a:lnTo>
                    <a:pt x="2422551" y="1004021"/>
                  </a:lnTo>
                  <a:lnTo>
                    <a:pt x="2426503" y="995324"/>
                  </a:lnTo>
                  <a:lnTo>
                    <a:pt x="2440381" y="987114"/>
                  </a:lnTo>
                  <a:lnTo>
                    <a:pt x="2451239" y="976008"/>
                  </a:lnTo>
                  <a:lnTo>
                    <a:pt x="2466461" y="967740"/>
                  </a:lnTo>
                  <a:lnTo>
                    <a:pt x="2475110" y="956215"/>
                  </a:lnTo>
                  <a:lnTo>
                    <a:pt x="2494712" y="939565"/>
                  </a:lnTo>
                  <a:lnTo>
                    <a:pt x="2513123" y="910590"/>
                  </a:lnTo>
                  <a:lnTo>
                    <a:pt x="2516134" y="893912"/>
                  </a:lnTo>
                  <a:lnTo>
                    <a:pt x="2511657" y="888435"/>
                  </a:lnTo>
                  <a:lnTo>
                    <a:pt x="2506237" y="884996"/>
                  </a:lnTo>
                  <a:lnTo>
                    <a:pt x="2503218" y="876719"/>
                  </a:lnTo>
                  <a:lnTo>
                    <a:pt x="2501036" y="875738"/>
                  </a:lnTo>
                  <a:lnTo>
                    <a:pt x="2495531" y="880958"/>
                  </a:lnTo>
                  <a:lnTo>
                    <a:pt x="2489492" y="863089"/>
                  </a:lnTo>
                  <a:lnTo>
                    <a:pt x="2482101" y="853021"/>
                  </a:lnTo>
                  <a:lnTo>
                    <a:pt x="2482443" y="851545"/>
                  </a:lnTo>
                  <a:lnTo>
                    <a:pt x="2483263" y="850868"/>
                  </a:lnTo>
                  <a:lnTo>
                    <a:pt x="2486806" y="852449"/>
                  </a:lnTo>
                  <a:lnTo>
                    <a:pt x="2500103" y="867308"/>
                  </a:lnTo>
                  <a:lnTo>
                    <a:pt x="2507190" y="869556"/>
                  </a:lnTo>
                  <a:lnTo>
                    <a:pt x="2509266" y="871842"/>
                  </a:lnTo>
                  <a:lnTo>
                    <a:pt x="2510552" y="875595"/>
                  </a:lnTo>
                  <a:lnTo>
                    <a:pt x="2509714" y="881815"/>
                  </a:lnTo>
                  <a:lnTo>
                    <a:pt x="2511895" y="881339"/>
                  </a:lnTo>
                  <a:lnTo>
                    <a:pt x="2513286" y="878729"/>
                  </a:lnTo>
                  <a:lnTo>
                    <a:pt x="2516724" y="866642"/>
                  </a:lnTo>
                  <a:lnTo>
                    <a:pt x="2520000" y="850192"/>
                  </a:lnTo>
                  <a:lnTo>
                    <a:pt x="2519629" y="843039"/>
                  </a:lnTo>
                  <a:lnTo>
                    <a:pt x="2511790" y="846287"/>
                  </a:lnTo>
                  <a:lnTo>
                    <a:pt x="2508152" y="821931"/>
                  </a:lnTo>
                  <a:lnTo>
                    <a:pt x="2506485" y="814483"/>
                  </a:lnTo>
                  <a:lnTo>
                    <a:pt x="2503998" y="806320"/>
                  </a:lnTo>
                  <a:lnTo>
                    <a:pt x="2499017" y="805596"/>
                  </a:lnTo>
                  <a:lnTo>
                    <a:pt x="2496398" y="807663"/>
                  </a:lnTo>
                  <a:lnTo>
                    <a:pt x="2498484" y="810416"/>
                  </a:lnTo>
                  <a:lnTo>
                    <a:pt x="2500741" y="814978"/>
                  </a:lnTo>
                  <a:lnTo>
                    <a:pt x="2499236" y="819617"/>
                  </a:lnTo>
                  <a:lnTo>
                    <a:pt x="2497969" y="821712"/>
                  </a:lnTo>
                  <a:lnTo>
                    <a:pt x="2491874" y="827875"/>
                  </a:lnTo>
                  <a:lnTo>
                    <a:pt x="2487530" y="828437"/>
                  </a:lnTo>
                  <a:lnTo>
                    <a:pt x="2489282" y="825818"/>
                  </a:lnTo>
                  <a:lnTo>
                    <a:pt x="2491331" y="819979"/>
                  </a:lnTo>
                  <a:lnTo>
                    <a:pt x="2489845" y="813578"/>
                  </a:lnTo>
                  <a:lnTo>
                    <a:pt x="2488283" y="810006"/>
                  </a:lnTo>
                  <a:lnTo>
                    <a:pt x="2486549" y="791423"/>
                  </a:lnTo>
                  <a:lnTo>
                    <a:pt x="2481034" y="788613"/>
                  </a:lnTo>
                  <a:lnTo>
                    <a:pt x="2477929" y="785613"/>
                  </a:lnTo>
                  <a:lnTo>
                    <a:pt x="2473804" y="786832"/>
                  </a:lnTo>
                  <a:lnTo>
                    <a:pt x="2468451" y="791785"/>
                  </a:lnTo>
                  <a:lnTo>
                    <a:pt x="2470432" y="787222"/>
                  </a:lnTo>
                  <a:lnTo>
                    <a:pt x="2472499" y="780402"/>
                  </a:lnTo>
                  <a:lnTo>
                    <a:pt x="2468347" y="772020"/>
                  </a:lnTo>
                  <a:lnTo>
                    <a:pt x="2464260" y="766258"/>
                  </a:lnTo>
                  <a:lnTo>
                    <a:pt x="2459298" y="764086"/>
                  </a:lnTo>
                  <a:lnTo>
                    <a:pt x="2453735" y="756637"/>
                  </a:lnTo>
                  <a:lnTo>
                    <a:pt x="2446315" y="752408"/>
                  </a:lnTo>
                  <a:lnTo>
                    <a:pt x="2429113" y="748284"/>
                  </a:lnTo>
                  <a:lnTo>
                    <a:pt x="2415968" y="753656"/>
                  </a:lnTo>
                  <a:lnTo>
                    <a:pt x="2399614" y="749303"/>
                  </a:lnTo>
                  <a:lnTo>
                    <a:pt x="2380069" y="752685"/>
                  </a:lnTo>
                  <a:lnTo>
                    <a:pt x="2372411" y="752751"/>
                  </a:lnTo>
                  <a:lnTo>
                    <a:pt x="2367848" y="750618"/>
                  </a:lnTo>
                  <a:lnTo>
                    <a:pt x="2363743" y="752875"/>
                  </a:lnTo>
                  <a:lnTo>
                    <a:pt x="2361657" y="759590"/>
                  </a:lnTo>
                  <a:lnTo>
                    <a:pt x="2360380" y="770087"/>
                  </a:lnTo>
                  <a:lnTo>
                    <a:pt x="2355561" y="775535"/>
                  </a:lnTo>
                  <a:lnTo>
                    <a:pt x="2352941" y="776926"/>
                  </a:lnTo>
                  <a:lnTo>
                    <a:pt x="2340474" y="775325"/>
                  </a:lnTo>
                  <a:lnTo>
                    <a:pt x="2331587" y="780364"/>
                  </a:lnTo>
                  <a:lnTo>
                    <a:pt x="2327786" y="776402"/>
                  </a:lnTo>
                  <a:lnTo>
                    <a:pt x="2320576" y="776678"/>
                  </a:lnTo>
                  <a:lnTo>
                    <a:pt x="2319804" y="767810"/>
                  </a:lnTo>
                  <a:lnTo>
                    <a:pt x="2324100" y="768172"/>
                  </a:lnTo>
                  <a:lnTo>
                    <a:pt x="2326605" y="769658"/>
                  </a:lnTo>
                  <a:lnTo>
                    <a:pt x="2334682" y="751475"/>
                  </a:lnTo>
                  <a:lnTo>
                    <a:pt x="2341340" y="740788"/>
                  </a:lnTo>
                  <a:lnTo>
                    <a:pt x="2347750" y="728482"/>
                  </a:lnTo>
                  <a:lnTo>
                    <a:pt x="2343712" y="720852"/>
                  </a:lnTo>
                  <a:lnTo>
                    <a:pt x="2334701" y="715690"/>
                  </a:lnTo>
                  <a:lnTo>
                    <a:pt x="2330482" y="716004"/>
                  </a:lnTo>
                  <a:lnTo>
                    <a:pt x="2328377" y="718147"/>
                  </a:lnTo>
                  <a:lnTo>
                    <a:pt x="2318585" y="714089"/>
                  </a:lnTo>
                  <a:lnTo>
                    <a:pt x="2313422" y="714394"/>
                  </a:lnTo>
                  <a:lnTo>
                    <a:pt x="2304783" y="720081"/>
                  </a:lnTo>
                  <a:lnTo>
                    <a:pt x="2301831" y="719614"/>
                  </a:lnTo>
                  <a:lnTo>
                    <a:pt x="2300059" y="707774"/>
                  </a:lnTo>
                  <a:lnTo>
                    <a:pt x="2291353" y="708774"/>
                  </a:lnTo>
                  <a:lnTo>
                    <a:pt x="2261473" y="707641"/>
                  </a:lnTo>
                  <a:lnTo>
                    <a:pt x="2264711" y="703945"/>
                  </a:lnTo>
                  <a:lnTo>
                    <a:pt x="2280437" y="698887"/>
                  </a:lnTo>
                  <a:lnTo>
                    <a:pt x="2293068" y="691277"/>
                  </a:lnTo>
                  <a:lnTo>
                    <a:pt x="2302411" y="677399"/>
                  </a:lnTo>
                  <a:lnTo>
                    <a:pt x="2311108" y="672694"/>
                  </a:lnTo>
                  <a:lnTo>
                    <a:pt x="2309070" y="665693"/>
                  </a:lnTo>
                  <a:lnTo>
                    <a:pt x="2306698" y="660616"/>
                  </a:lnTo>
                  <a:lnTo>
                    <a:pt x="2301764" y="656120"/>
                  </a:lnTo>
                  <a:lnTo>
                    <a:pt x="2291039" y="653148"/>
                  </a:lnTo>
                  <a:lnTo>
                    <a:pt x="2281847" y="647500"/>
                  </a:lnTo>
                  <a:lnTo>
                    <a:pt x="2277808" y="640347"/>
                  </a:lnTo>
                  <a:lnTo>
                    <a:pt x="2260978" y="630526"/>
                  </a:lnTo>
                  <a:lnTo>
                    <a:pt x="2256425" y="630526"/>
                  </a:lnTo>
                  <a:lnTo>
                    <a:pt x="2244300" y="642861"/>
                  </a:lnTo>
                  <a:lnTo>
                    <a:pt x="2238156" y="641718"/>
                  </a:lnTo>
                  <a:lnTo>
                    <a:pt x="2232812" y="643538"/>
                  </a:lnTo>
                  <a:lnTo>
                    <a:pt x="2218877" y="658178"/>
                  </a:lnTo>
                  <a:lnTo>
                    <a:pt x="2189673" y="696077"/>
                  </a:lnTo>
                  <a:lnTo>
                    <a:pt x="2183663" y="707679"/>
                  </a:lnTo>
                  <a:lnTo>
                    <a:pt x="2180796" y="716394"/>
                  </a:lnTo>
                  <a:lnTo>
                    <a:pt x="2175567" y="720919"/>
                  </a:lnTo>
                  <a:lnTo>
                    <a:pt x="2173319" y="731539"/>
                  </a:lnTo>
                  <a:lnTo>
                    <a:pt x="2173710" y="740731"/>
                  </a:lnTo>
                  <a:lnTo>
                    <a:pt x="2176053" y="745541"/>
                  </a:lnTo>
                  <a:lnTo>
                    <a:pt x="2178492" y="754561"/>
                  </a:lnTo>
                  <a:lnTo>
                    <a:pt x="2175996" y="764858"/>
                  </a:lnTo>
                  <a:lnTo>
                    <a:pt x="2173910" y="771582"/>
                  </a:lnTo>
                  <a:lnTo>
                    <a:pt x="2175900" y="774592"/>
                  </a:lnTo>
                  <a:lnTo>
                    <a:pt x="2181530" y="773992"/>
                  </a:lnTo>
                  <a:lnTo>
                    <a:pt x="2194103" y="779745"/>
                  </a:lnTo>
                  <a:lnTo>
                    <a:pt x="2191807" y="785032"/>
                  </a:lnTo>
                  <a:lnTo>
                    <a:pt x="2184139" y="780498"/>
                  </a:lnTo>
                  <a:lnTo>
                    <a:pt x="2177453" y="780688"/>
                  </a:lnTo>
                  <a:lnTo>
                    <a:pt x="2171652" y="775192"/>
                  </a:lnTo>
                  <a:lnTo>
                    <a:pt x="2157717" y="780469"/>
                  </a:lnTo>
                  <a:lnTo>
                    <a:pt x="2147382" y="779240"/>
                  </a:lnTo>
                  <a:lnTo>
                    <a:pt x="2137772" y="781345"/>
                  </a:lnTo>
                  <a:lnTo>
                    <a:pt x="2118884" y="776983"/>
                  </a:lnTo>
                  <a:lnTo>
                    <a:pt x="2117169" y="780298"/>
                  </a:lnTo>
                  <a:lnTo>
                    <a:pt x="2121551" y="785984"/>
                  </a:lnTo>
                  <a:lnTo>
                    <a:pt x="2124875" y="791270"/>
                  </a:lnTo>
                  <a:lnTo>
                    <a:pt x="2134686" y="803615"/>
                  </a:lnTo>
                  <a:lnTo>
                    <a:pt x="2138858" y="807539"/>
                  </a:lnTo>
                  <a:lnTo>
                    <a:pt x="2144440" y="819207"/>
                  </a:lnTo>
                  <a:lnTo>
                    <a:pt x="2145135" y="841981"/>
                  </a:lnTo>
                  <a:lnTo>
                    <a:pt x="2142087" y="847430"/>
                  </a:lnTo>
                  <a:lnTo>
                    <a:pt x="2138667" y="855002"/>
                  </a:lnTo>
                  <a:lnTo>
                    <a:pt x="2136838" y="856393"/>
                  </a:lnTo>
                  <a:lnTo>
                    <a:pt x="2134200" y="855888"/>
                  </a:lnTo>
                  <a:lnTo>
                    <a:pt x="2138486" y="850554"/>
                  </a:lnTo>
                  <a:lnTo>
                    <a:pt x="2140810" y="839114"/>
                  </a:lnTo>
                  <a:lnTo>
                    <a:pt x="2142982" y="831123"/>
                  </a:lnTo>
                  <a:lnTo>
                    <a:pt x="2140115" y="825665"/>
                  </a:lnTo>
                  <a:lnTo>
                    <a:pt x="2138839" y="825189"/>
                  </a:lnTo>
                  <a:lnTo>
                    <a:pt x="2137429" y="822189"/>
                  </a:lnTo>
                  <a:lnTo>
                    <a:pt x="2127389" y="814559"/>
                  </a:lnTo>
                  <a:lnTo>
                    <a:pt x="2121979" y="811216"/>
                  </a:lnTo>
                  <a:lnTo>
                    <a:pt x="2116265" y="809368"/>
                  </a:lnTo>
                  <a:lnTo>
                    <a:pt x="2113350" y="807272"/>
                  </a:lnTo>
                  <a:lnTo>
                    <a:pt x="2104797" y="814235"/>
                  </a:lnTo>
                  <a:lnTo>
                    <a:pt x="2100853" y="815816"/>
                  </a:lnTo>
                  <a:lnTo>
                    <a:pt x="2096185" y="819474"/>
                  </a:lnTo>
                  <a:lnTo>
                    <a:pt x="2093471" y="824484"/>
                  </a:lnTo>
                  <a:lnTo>
                    <a:pt x="2086832" y="825665"/>
                  </a:lnTo>
                  <a:lnTo>
                    <a:pt x="2085975" y="831094"/>
                  </a:lnTo>
                  <a:lnTo>
                    <a:pt x="2082269" y="836486"/>
                  </a:lnTo>
                  <a:lnTo>
                    <a:pt x="2078298" y="830609"/>
                  </a:lnTo>
                  <a:lnTo>
                    <a:pt x="2074421" y="832237"/>
                  </a:lnTo>
                  <a:lnTo>
                    <a:pt x="2065696" y="841905"/>
                  </a:lnTo>
                  <a:lnTo>
                    <a:pt x="2055486" y="846277"/>
                  </a:lnTo>
                  <a:lnTo>
                    <a:pt x="2056571" y="842943"/>
                  </a:lnTo>
                  <a:lnTo>
                    <a:pt x="2058248" y="835428"/>
                  </a:lnTo>
                  <a:lnTo>
                    <a:pt x="2055790" y="833695"/>
                  </a:lnTo>
                  <a:lnTo>
                    <a:pt x="2040455" y="842458"/>
                  </a:lnTo>
                  <a:lnTo>
                    <a:pt x="2035350" y="848354"/>
                  </a:lnTo>
                  <a:lnTo>
                    <a:pt x="2032930" y="846172"/>
                  </a:lnTo>
                  <a:lnTo>
                    <a:pt x="2041827" y="833238"/>
                  </a:lnTo>
                  <a:lnTo>
                    <a:pt x="2044217" y="825227"/>
                  </a:lnTo>
                  <a:lnTo>
                    <a:pt x="2040055" y="821760"/>
                  </a:lnTo>
                  <a:lnTo>
                    <a:pt x="2030930" y="819064"/>
                  </a:lnTo>
                  <a:lnTo>
                    <a:pt x="2025072" y="818807"/>
                  </a:lnTo>
                  <a:lnTo>
                    <a:pt x="2016500" y="821712"/>
                  </a:lnTo>
                  <a:lnTo>
                    <a:pt x="2004127" y="817455"/>
                  </a:lnTo>
                  <a:lnTo>
                    <a:pt x="2002288" y="822331"/>
                  </a:lnTo>
                  <a:lnTo>
                    <a:pt x="1999116" y="822912"/>
                  </a:lnTo>
                  <a:lnTo>
                    <a:pt x="1991477" y="820598"/>
                  </a:lnTo>
                  <a:lnTo>
                    <a:pt x="1984534" y="823084"/>
                  </a:lnTo>
                  <a:lnTo>
                    <a:pt x="1979333" y="828313"/>
                  </a:lnTo>
                  <a:lnTo>
                    <a:pt x="1971608" y="823141"/>
                  </a:lnTo>
                  <a:lnTo>
                    <a:pt x="1968932" y="823360"/>
                  </a:lnTo>
                  <a:lnTo>
                    <a:pt x="1964798" y="831447"/>
                  </a:lnTo>
                  <a:lnTo>
                    <a:pt x="1961236" y="825989"/>
                  </a:lnTo>
                  <a:lnTo>
                    <a:pt x="1958226" y="836562"/>
                  </a:lnTo>
                  <a:lnTo>
                    <a:pt x="1959074" y="844220"/>
                  </a:lnTo>
                  <a:lnTo>
                    <a:pt x="1961645" y="845010"/>
                  </a:lnTo>
                  <a:lnTo>
                    <a:pt x="1963836" y="843896"/>
                  </a:lnTo>
                  <a:lnTo>
                    <a:pt x="1965112" y="840400"/>
                  </a:lnTo>
                  <a:lnTo>
                    <a:pt x="1966770" y="838819"/>
                  </a:lnTo>
                  <a:lnTo>
                    <a:pt x="1972866" y="845172"/>
                  </a:lnTo>
                  <a:lnTo>
                    <a:pt x="1974713" y="841696"/>
                  </a:lnTo>
                  <a:lnTo>
                    <a:pt x="1977352" y="839114"/>
                  </a:lnTo>
                  <a:lnTo>
                    <a:pt x="1980362" y="842934"/>
                  </a:lnTo>
                  <a:lnTo>
                    <a:pt x="1992906" y="838791"/>
                  </a:lnTo>
                  <a:lnTo>
                    <a:pt x="1990734" y="843886"/>
                  </a:lnTo>
                  <a:lnTo>
                    <a:pt x="1976685" y="850335"/>
                  </a:lnTo>
                  <a:lnTo>
                    <a:pt x="1951368" y="858507"/>
                  </a:lnTo>
                  <a:lnTo>
                    <a:pt x="1946148" y="861708"/>
                  </a:lnTo>
                  <a:lnTo>
                    <a:pt x="1931127" y="864518"/>
                  </a:lnTo>
                  <a:lnTo>
                    <a:pt x="1921345" y="872519"/>
                  </a:lnTo>
                  <a:lnTo>
                    <a:pt x="1908657" y="872528"/>
                  </a:lnTo>
                  <a:lnTo>
                    <a:pt x="1886741" y="878824"/>
                  </a:lnTo>
                  <a:lnTo>
                    <a:pt x="1870977" y="893016"/>
                  </a:lnTo>
                  <a:lnTo>
                    <a:pt x="1863357" y="891750"/>
                  </a:lnTo>
                  <a:lnTo>
                    <a:pt x="1847926" y="902465"/>
                  </a:lnTo>
                  <a:lnTo>
                    <a:pt x="1841792" y="910771"/>
                  </a:lnTo>
                  <a:lnTo>
                    <a:pt x="1819541" y="927611"/>
                  </a:lnTo>
                  <a:lnTo>
                    <a:pt x="1806168" y="921125"/>
                  </a:lnTo>
                  <a:lnTo>
                    <a:pt x="1801759" y="923411"/>
                  </a:lnTo>
                  <a:lnTo>
                    <a:pt x="1799511" y="929354"/>
                  </a:lnTo>
                  <a:lnTo>
                    <a:pt x="1799968" y="933993"/>
                  </a:lnTo>
                  <a:lnTo>
                    <a:pt x="1805359" y="933564"/>
                  </a:lnTo>
                  <a:lnTo>
                    <a:pt x="1809283" y="935612"/>
                  </a:lnTo>
                  <a:lnTo>
                    <a:pt x="1814093" y="939679"/>
                  </a:lnTo>
                  <a:lnTo>
                    <a:pt x="1812807" y="947138"/>
                  </a:lnTo>
                  <a:lnTo>
                    <a:pt x="1802711" y="963721"/>
                  </a:lnTo>
                  <a:lnTo>
                    <a:pt x="1797929" y="969912"/>
                  </a:lnTo>
                  <a:lnTo>
                    <a:pt x="1792271" y="973493"/>
                  </a:lnTo>
                  <a:lnTo>
                    <a:pt x="1780232" y="959901"/>
                  </a:lnTo>
                  <a:lnTo>
                    <a:pt x="1778051" y="965892"/>
                  </a:lnTo>
                  <a:lnTo>
                    <a:pt x="1776431" y="968855"/>
                  </a:lnTo>
                  <a:lnTo>
                    <a:pt x="1771669" y="967635"/>
                  </a:lnTo>
                  <a:lnTo>
                    <a:pt x="1769269" y="977265"/>
                  </a:lnTo>
                  <a:lnTo>
                    <a:pt x="1777965" y="978932"/>
                  </a:lnTo>
                  <a:lnTo>
                    <a:pt x="1786233" y="983266"/>
                  </a:lnTo>
                  <a:lnTo>
                    <a:pt x="1793577" y="989590"/>
                  </a:lnTo>
                  <a:lnTo>
                    <a:pt x="1798768" y="996858"/>
                  </a:lnTo>
                  <a:lnTo>
                    <a:pt x="1804435" y="1001449"/>
                  </a:lnTo>
                  <a:lnTo>
                    <a:pt x="1807740" y="1005392"/>
                  </a:lnTo>
                  <a:lnTo>
                    <a:pt x="1798872" y="1009212"/>
                  </a:lnTo>
                  <a:lnTo>
                    <a:pt x="1792634" y="1000392"/>
                  </a:lnTo>
                  <a:lnTo>
                    <a:pt x="1789262" y="997410"/>
                  </a:lnTo>
                  <a:lnTo>
                    <a:pt x="1785452" y="996829"/>
                  </a:lnTo>
                  <a:lnTo>
                    <a:pt x="1779756" y="999525"/>
                  </a:lnTo>
                  <a:lnTo>
                    <a:pt x="1774907" y="1010136"/>
                  </a:lnTo>
                  <a:lnTo>
                    <a:pt x="1779622" y="1013746"/>
                  </a:lnTo>
                  <a:lnTo>
                    <a:pt x="1790138" y="1017261"/>
                  </a:lnTo>
                  <a:lnTo>
                    <a:pt x="1793510" y="1022013"/>
                  </a:lnTo>
                  <a:lnTo>
                    <a:pt x="1807207" y="1052779"/>
                  </a:lnTo>
                  <a:lnTo>
                    <a:pt x="1810617" y="1055913"/>
                  </a:lnTo>
                  <a:lnTo>
                    <a:pt x="1815056" y="1057218"/>
                  </a:lnTo>
                  <a:lnTo>
                    <a:pt x="1816865" y="1059304"/>
                  </a:lnTo>
                  <a:lnTo>
                    <a:pt x="1811474" y="1064552"/>
                  </a:lnTo>
                  <a:lnTo>
                    <a:pt x="1809474" y="1069439"/>
                  </a:lnTo>
                  <a:lnTo>
                    <a:pt x="1804816" y="1077954"/>
                  </a:lnTo>
                  <a:lnTo>
                    <a:pt x="1784928" y="1082326"/>
                  </a:lnTo>
                  <a:lnTo>
                    <a:pt x="1779013" y="1085545"/>
                  </a:lnTo>
                  <a:lnTo>
                    <a:pt x="1777375" y="1087031"/>
                  </a:lnTo>
                  <a:lnTo>
                    <a:pt x="1774879" y="1090165"/>
                  </a:lnTo>
                  <a:lnTo>
                    <a:pt x="1773269" y="1092927"/>
                  </a:lnTo>
                  <a:lnTo>
                    <a:pt x="1772498" y="1099109"/>
                  </a:lnTo>
                  <a:lnTo>
                    <a:pt x="1774127" y="1103157"/>
                  </a:lnTo>
                  <a:lnTo>
                    <a:pt x="1778165" y="1106910"/>
                  </a:lnTo>
                  <a:lnTo>
                    <a:pt x="1794024" y="1123645"/>
                  </a:lnTo>
                  <a:lnTo>
                    <a:pt x="1793005" y="1125398"/>
                  </a:lnTo>
                  <a:lnTo>
                    <a:pt x="1788662" y="1122293"/>
                  </a:lnTo>
                  <a:lnTo>
                    <a:pt x="1783146" y="1117197"/>
                  </a:lnTo>
                  <a:lnTo>
                    <a:pt x="1777536" y="1110082"/>
                  </a:lnTo>
                  <a:lnTo>
                    <a:pt x="1770050" y="1105033"/>
                  </a:lnTo>
                  <a:lnTo>
                    <a:pt x="1769630" y="1100861"/>
                  </a:lnTo>
                  <a:lnTo>
                    <a:pt x="1769373" y="1094632"/>
                  </a:lnTo>
                  <a:lnTo>
                    <a:pt x="1769573" y="1092699"/>
                  </a:lnTo>
                  <a:lnTo>
                    <a:pt x="1770288" y="1089517"/>
                  </a:lnTo>
                  <a:lnTo>
                    <a:pt x="1777422" y="1081459"/>
                  </a:lnTo>
                  <a:lnTo>
                    <a:pt x="1784689" y="1077525"/>
                  </a:lnTo>
                  <a:lnTo>
                    <a:pt x="1793567" y="1068305"/>
                  </a:lnTo>
                  <a:lnTo>
                    <a:pt x="1802444" y="1058047"/>
                  </a:lnTo>
                  <a:lnTo>
                    <a:pt x="1800625" y="1054532"/>
                  </a:lnTo>
                  <a:lnTo>
                    <a:pt x="1798796" y="1051998"/>
                  </a:lnTo>
                  <a:lnTo>
                    <a:pt x="1790738" y="1051312"/>
                  </a:lnTo>
                  <a:lnTo>
                    <a:pt x="1774364" y="1054903"/>
                  </a:lnTo>
                  <a:lnTo>
                    <a:pt x="1764535" y="1058294"/>
                  </a:lnTo>
                  <a:lnTo>
                    <a:pt x="1760182" y="1066610"/>
                  </a:lnTo>
                  <a:lnTo>
                    <a:pt x="1753562" y="1067857"/>
                  </a:lnTo>
                  <a:lnTo>
                    <a:pt x="1750266" y="1068057"/>
                  </a:lnTo>
                  <a:lnTo>
                    <a:pt x="1741189" y="1063923"/>
                  </a:lnTo>
                  <a:lnTo>
                    <a:pt x="1732626" y="1067819"/>
                  </a:lnTo>
                  <a:lnTo>
                    <a:pt x="1712566" y="1071201"/>
                  </a:lnTo>
                  <a:lnTo>
                    <a:pt x="1709299" y="1073096"/>
                  </a:lnTo>
                  <a:lnTo>
                    <a:pt x="1663113" y="1073830"/>
                  </a:lnTo>
                  <a:lnTo>
                    <a:pt x="1653797" y="1075582"/>
                  </a:lnTo>
                  <a:lnTo>
                    <a:pt x="1630127" y="1082393"/>
                  </a:lnTo>
                  <a:lnTo>
                    <a:pt x="1629556" y="1087441"/>
                  </a:lnTo>
                  <a:lnTo>
                    <a:pt x="1630461" y="1091289"/>
                  </a:lnTo>
                  <a:lnTo>
                    <a:pt x="1626784" y="1096947"/>
                  </a:lnTo>
                  <a:lnTo>
                    <a:pt x="1625175" y="1102262"/>
                  </a:lnTo>
                  <a:lnTo>
                    <a:pt x="1625736" y="1108520"/>
                  </a:lnTo>
                  <a:lnTo>
                    <a:pt x="1625889" y="1113939"/>
                  </a:lnTo>
                  <a:lnTo>
                    <a:pt x="1626718" y="1120959"/>
                  </a:lnTo>
                  <a:lnTo>
                    <a:pt x="1628156" y="1127312"/>
                  </a:lnTo>
                  <a:lnTo>
                    <a:pt x="1631604" y="1130694"/>
                  </a:lnTo>
                  <a:lnTo>
                    <a:pt x="1634776" y="1132885"/>
                  </a:lnTo>
                  <a:lnTo>
                    <a:pt x="1637023" y="1139828"/>
                  </a:lnTo>
                  <a:lnTo>
                    <a:pt x="1635214" y="1147867"/>
                  </a:lnTo>
                  <a:lnTo>
                    <a:pt x="1632595" y="1157049"/>
                  </a:lnTo>
                  <a:lnTo>
                    <a:pt x="1632080" y="1161298"/>
                  </a:lnTo>
                  <a:lnTo>
                    <a:pt x="1633775" y="1167051"/>
                  </a:lnTo>
                  <a:lnTo>
                    <a:pt x="1635861" y="1178471"/>
                  </a:lnTo>
                  <a:lnTo>
                    <a:pt x="1636652" y="1181291"/>
                  </a:lnTo>
                  <a:lnTo>
                    <a:pt x="1643901" y="1190015"/>
                  </a:lnTo>
                  <a:lnTo>
                    <a:pt x="1648834" y="1192740"/>
                  </a:lnTo>
                  <a:lnTo>
                    <a:pt x="1656950" y="1193368"/>
                  </a:lnTo>
                  <a:lnTo>
                    <a:pt x="1662474" y="1195578"/>
                  </a:lnTo>
                  <a:lnTo>
                    <a:pt x="1670523" y="1200950"/>
                  </a:lnTo>
                  <a:lnTo>
                    <a:pt x="1672924" y="1203389"/>
                  </a:lnTo>
                  <a:lnTo>
                    <a:pt x="1673609" y="1205694"/>
                  </a:lnTo>
                  <a:lnTo>
                    <a:pt x="1675514" y="1214942"/>
                  </a:lnTo>
                  <a:lnTo>
                    <a:pt x="1676542" y="1217838"/>
                  </a:lnTo>
                  <a:lnTo>
                    <a:pt x="1685258" y="1230516"/>
                  </a:lnTo>
                  <a:lnTo>
                    <a:pt x="1688192" y="1232440"/>
                  </a:lnTo>
                  <a:lnTo>
                    <a:pt x="1700098" y="1234859"/>
                  </a:lnTo>
                  <a:lnTo>
                    <a:pt x="1703851" y="1238898"/>
                  </a:lnTo>
                  <a:lnTo>
                    <a:pt x="1709032" y="1251157"/>
                  </a:lnTo>
                  <a:lnTo>
                    <a:pt x="1709547" y="1254062"/>
                  </a:lnTo>
                  <a:lnTo>
                    <a:pt x="1710023" y="1258757"/>
                  </a:lnTo>
                  <a:lnTo>
                    <a:pt x="1709461" y="1263044"/>
                  </a:lnTo>
                  <a:lnTo>
                    <a:pt x="1708947" y="1265530"/>
                  </a:lnTo>
                  <a:lnTo>
                    <a:pt x="1706985" y="1269464"/>
                  </a:lnTo>
                  <a:lnTo>
                    <a:pt x="1701860" y="1285494"/>
                  </a:lnTo>
                  <a:lnTo>
                    <a:pt x="1698793" y="1299763"/>
                  </a:lnTo>
                  <a:lnTo>
                    <a:pt x="1703680" y="1309230"/>
                  </a:lnTo>
                  <a:lnTo>
                    <a:pt x="1710233" y="1327385"/>
                  </a:lnTo>
                  <a:lnTo>
                    <a:pt x="1712166" y="1334967"/>
                  </a:lnTo>
                  <a:lnTo>
                    <a:pt x="1714424" y="1345082"/>
                  </a:lnTo>
                  <a:lnTo>
                    <a:pt x="1713471" y="1351493"/>
                  </a:lnTo>
                  <a:lnTo>
                    <a:pt x="1712395" y="1355331"/>
                  </a:lnTo>
                  <a:lnTo>
                    <a:pt x="1708042" y="1361142"/>
                  </a:lnTo>
                  <a:lnTo>
                    <a:pt x="1702603" y="1363047"/>
                  </a:lnTo>
                  <a:lnTo>
                    <a:pt x="1696736" y="1366580"/>
                  </a:lnTo>
                  <a:lnTo>
                    <a:pt x="1697278" y="1370971"/>
                  </a:lnTo>
                  <a:lnTo>
                    <a:pt x="1698288" y="1376010"/>
                  </a:lnTo>
                  <a:lnTo>
                    <a:pt x="1697688" y="1379753"/>
                  </a:lnTo>
                  <a:lnTo>
                    <a:pt x="1696917" y="1381049"/>
                  </a:lnTo>
                  <a:lnTo>
                    <a:pt x="1693716" y="1381430"/>
                  </a:lnTo>
                  <a:lnTo>
                    <a:pt x="1690925" y="1380154"/>
                  </a:lnTo>
                  <a:lnTo>
                    <a:pt x="1688535" y="1376258"/>
                  </a:lnTo>
                  <a:lnTo>
                    <a:pt x="1686268" y="1371248"/>
                  </a:lnTo>
                  <a:lnTo>
                    <a:pt x="1687877" y="1365809"/>
                  </a:lnTo>
                  <a:lnTo>
                    <a:pt x="1692621" y="1356208"/>
                  </a:lnTo>
                  <a:lnTo>
                    <a:pt x="1695574" y="1342358"/>
                  </a:lnTo>
                  <a:lnTo>
                    <a:pt x="1696326" y="1333157"/>
                  </a:lnTo>
                  <a:lnTo>
                    <a:pt x="1696126" y="1323394"/>
                  </a:lnTo>
                  <a:lnTo>
                    <a:pt x="1695031" y="1316860"/>
                  </a:lnTo>
                  <a:lnTo>
                    <a:pt x="1691259" y="1312002"/>
                  </a:lnTo>
                  <a:lnTo>
                    <a:pt x="1687753" y="1313050"/>
                  </a:lnTo>
                  <a:lnTo>
                    <a:pt x="1683868" y="1317308"/>
                  </a:lnTo>
                  <a:lnTo>
                    <a:pt x="1680096" y="1333529"/>
                  </a:lnTo>
                  <a:lnTo>
                    <a:pt x="1674933" y="1345321"/>
                  </a:lnTo>
                  <a:lnTo>
                    <a:pt x="1674219" y="1350178"/>
                  </a:lnTo>
                  <a:lnTo>
                    <a:pt x="1674333" y="1354388"/>
                  </a:lnTo>
                  <a:lnTo>
                    <a:pt x="1673943" y="1357141"/>
                  </a:lnTo>
                  <a:lnTo>
                    <a:pt x="1672914" y="1347902"/>
                  </a:lnTo>
                  <a:lnTo>
                    <a:pt x="1672390" y="1340949"/>
                  </a:lnTo>
                  <a:lnTo>
                    <a:pt x="1675266" y="1332195"/>
                  </a:lnTo>
                  <a:lnTo>
                    <a:pt x="1677019" y="1324042"/>
                  </a:lnTo>
                  <a:lnTo>
                    <a:pt x="1676486" y="1318174"/>
                  </a:lnTo>
                  <a:lnTo>
                    <a:pt x="1674428" y="1308497"/>
                  </a:lnTo>
                  <a:lnTo>
                    <a:pt x="1674828" y="1303696"/>
                  </a:lnTo>
                  <a:lnTo>
                    <a:pt x="1675429" y="1300629"/>
                  </a:lnTo>
                  <a:lnTo>
                    <a:pt x="1676657" y="1286837"/>
                  </a:lnTo>
                  <a:lnTo>
                    <a:pt x="1681220" y="1284103"/>
                  </a:lnTo>
                  <a:lnTo>
                    <a:pt x="1692573" y="1273483"/>
                  </a:lnTo>
                  <a:lnTo>
                    <a:pt x="1694145" y="1270845"/>
                  </a:lnTo>
                  <a:lnTo>
                    <a:pt x="1697584" y="1261491"/>
                  </a:lnTo>
                  <a:lnTo>
                    <a:pt x="1699184" y="1258129"/>
                  </a:lnTo>
                  <a:lnTo>
                    <a:pt x="1701003" y="1252538"/>
                  </a:lnTo>
                  <a:lnTo>
                    <a:pt x="1697612" y="1248089"/>
                  </a:lnTo>
                  <a:lnTo>
                    <a:pt x="1694383" y="1245689"/>
                  </a:lnTo>
                  <a:lnTo>
                    <a:pt x="1688278" y="1244375"/>
                  </a:lnTo>
                  <a:lnTo>
                    <a:pt x="1682649" y="1244841"/>
                  </a:lnTo>
                  <a:lnTo>
                    <a:pt x="1670152" y="1249251"/>
                  </a:lnTo>
                  <a:lnTo>
                    <a:pt x="1658969" y="1248470"/>
                  </a:lnTo>
                  <a:lnTo>
                    <a:pt x="1654950" y="1245899"/>
                  </a:lnTo>
                  <a:lnTo>
                    <a:pt x="1637433" y="1226668"/>
                  </a:lnTo>
                  <a:lnTo>
                    <a:pt x="1636328" y="1219391"/>
                  </a:lnTo>
                  <a:lnTo>
                    <a:pt x="1634937" y="1216371"/>
                  </a:lnTo>
                  <a:lnTo>
                    <a:pt x="1633242" y="1215581"/>
                  </a:lnTo>
                  <a:lnTo>
                    <a:pt x="1627222" y="1210809"/>
                  </a:lnTo>
                  <a:lnTo>
                    <a:pt x="1613316" y="1204703"/>
                  </a:lnTo>
                  <a:lnTo>
                    <a:pt x="1599105" y="1190844"/>
                  </a:lnTo>
                  <a:lnTo>
                    <a:pt x="1573987" y="1189587"/>
                  </a:lnTo>
                  <a:lnTo>
                    <a:pt x="1567110" y="1191130"/>
                  </a:lnTo>
                  <a:lnTo>
                    <a:pt x="1560233" y="1195426"/>
                  </a:lnTo>
                  <a:lnTo>
                    <a:pt x="1553946" y="1204160"/>
                  </a:lnTo>
                  <a:lnTo>
                    <a:pt x="1551061" y="1206589"/>
                  </a:lnTo>
                  <a:lnTo>
                    <a:pt x="1546955" y="1207399"/>
                  </a:lnTo>
                  <a:lnTo>
                    <a:pt x="1546098" y="1210504"/>
                  </a:lnTo>
                  <a:lnTo>
                    <a:pt x="1545327" y="1214752"/>
                  </a:lnTo>
                  <a:lnTo>
                    <a:pt x="1547517" y="1217886"/>
                  </a:lnTo>
                  <a:lnTo>
                    <a:pt x="1555213" y="1214180"/>
                  </a:lnTo>
                  <a:lnTo>
                    <a:pt x="1561509" y="1216114"/>
                  </a:lnTo>
                  <a:lnTo>
                    <a:pt x="1564843" y="1220229"/>
                  </a:lnTo>
                  <a:lnTo>
                    <a:pt x="1567291" y="1228220"/>
                  </a:lnTo>
                  <a:lnTo>
                    <a:pt x="1566072" y="1232107"/>
                  </a:lnTo>
                  <a:lnTo>
                    <a:pt x="1555137" y="1238174"/>
                  </a:lnTo>
                  <a:lnTo>
                    <a:pt x="1549069" y="1237688"/>
                  </a:lnTo>
                  <a:lnTo>
                    <a:pt x="1535982" y="1223734"/>
                  </a:lnTo>
                  <a:lnTo>
                    <a:pt x="1530915" y="1221238"/>
                  </a:lnTo>
                  <a:lnTo>
                    <a:pt x="1518885" y="1223582"/>
                  </a:lnTo>
                  <a:lnTo>
                    <a:pt x="1510932" y="1230430"/>
                  </a:lnTo>
                  <a:lnTo>
                    <a:pt x="1508484" y="1231821"/>
                  </a:lnTo>
                  <a:lnTo>
                    <a:pt x="1510379" y="1238802"/>
                  </a:lnTo>
                  <a:lnTo>
                    <a:pt x="1513370" y="1251280"/>
                  </a:lnTo>
                  <a:lnTo>
                    <a:pt x="1515951" y="1258691"/>
                  </a:lnTo>
                  <a:lnTo>
                    <a:pt x="1519190" y="1262329"/>
                  </a:lnTo>
                  <a:lnTo>
                    <a:pt x="1530896" y="1271245"/>
                  </a:lnTo>
                  <a:lnTo>
                    <a:pt x="1537382" y="1274369"/>
                  </a:lnTo>
                  <a:lnTo>
                    <a:pt x="1547203" y="1282541"/>
                  </a:lnTo>
                  <a:lnTo>
                    <a:pt x="1553232" y="1283456"/>
                  </a:lnTo>
                  <a:lnTo>
                    <a:pt x="1558624" y="1281494"/>
                  </a:lnTo>
                  <a:lnTo>
                    <a:pt x="1566758" y="1286304"/>
                  </a:lnTo>
                  <a:lnTo>
                    <a:pt x="1571406" y="1301144"/>
                  </a:lnTo>
                  <a:lnTo>
                    <a:pt x="1574206" y="1306230"/>
                  </a:lnTo>
                  <a:lnTo>
                    <a:pt x="1576788" y="1308811"/>
                  </a:lnTo>
                  <a:lnTo>
                    <a:pt x="1580426" y="1310278"/>
                  </a:lnTo>
                  <a:lnTo>
                    <a:pt x="1582560" y="1310478"/>
                  </a:lnTo>
                  <a:lnTo>
                    <a:pt x="1584836" y="1308545"/>
                  </a:lnTo>
                  <a:lnTo>
                    <a:pt x="1590056" y="1308144"/>
                  </a:lnTo>
                  <a:lnTo>
                    <a:pt x="1588227" y="1312393"/>
                  </a:lnTo>
                  <a:lnTo>
                    <a:pt x="1586274" y="1313736"/>
                  </a:lnTo>
                  <a:lnTo>
                    <a:pt x="1575139" y="1315526"/>
                  </a:lnTo>
                  <a:lnTo>
                    <a:pt x="1569663" y="1314002"/>
                  </a:lnTo>
                  <a:lnTo>
                    <a:pt x="1562909" y="1309430"/>
                  </a:lnTo>
                  <a:lnTo>
                    <a:pt x="1550118" y="1294476"/>
                  </a:lnTo>
                  <a:lnTo>
                    <a:pt x="1534230" y="1293390"/>
                  </a:lnTo>
                  <a:lnTo>
                    <a:pt x="1532448" y="1297781"/>
                  </a:lnTo>
                  <a:lnTo>
                    <a:pt x="1527457" y="1291638"/>
                  </a:lnTo>
                  <a:lnTo>
                    <a:pt x="1510579" y="1290266"/>
                  </a:lnTo>
                  <a:lnTo>
                    <a:pt x="1500501" y="1286332"/>
                  </a:lnTo>
                  <a:lnTo>
                    <a:pt x="1489767" y="1280017"/>
                  </a:lnTo>
                  <a:lnTo>
                    <a:pt x="1488853" y="1276950"/>
                  </a:lnTo>
                  <a:lnTo>
                    <a:pt x="1488377" y="1272626"/>
                  </a:lnTo>
                  <a:lnTo>
                    <a:pt x="1492034" y="1267206"/>
                  </a:lnTo>
                  <a:lnTo>
                    <a:pt x="1493415" y="1263853"/>
                  </a:lnTo>
                  <a:lnTo>
                    <a:pt x="1494348" y="1253681"/>
                  </a:lnTo>
                  <a:lnTo>
                    <a:pt x="1487510" y="1240155"/>
                  </a:lnTo>
                  <a:lnTo>
                    <a:pt x="1488214" y="1227649"/>
                  </a:lnTo>
                  <a:lnTo>
                    <a:pt x="1491434" y="1225553"/>
                  </a:lnTo>
                  <a:lnTo>
                    <a:pt x="1495606" y="1209265"/>
                  </a:lnTo>
                  <a:lnTo>
                    <a:pt x="1498120" y="1203893"/>
                  </a:lnTo>
                  <a:lnTo>
                    <a:pt x="1499464" y="1202036"/>
                  </a:lnTo>
                  <a:lnTo>
                    <a:pt x="1500721" y="1198283"/>
                  </a:lnTo>
                  <a:lnTo>
                    <a:pt x="1499378" y="1193559"/>
                  </a:lnTo>
                  <a:lnTo>
                    <a:pt x="1498120" y="1190711"/>
                  </a:lnTo>
                  <a:lnTo>
                    <a:pt x="1496711" y="1184081"/>
                  </a:lnTo>
                  <a:lnTo>
                    <a:pt x="1497025" y="1179205"/>
                  </a:lnTo>
                  <a:lnTo>
                    <a:pt x="1497035" y="1173061"/>
                  </a:lnTo>
                  <a:lnTo>
                    <a:pt x="1493596" y="1163755"/>
                  </a:lnTo>
                  <a:lnTo>
                    <a:pt x="1490777" y="1153697"/>
                  </a:lnTo>
                  <a:lnTo>
                    <a:pt x="1484986" y="1148629"/>
                  </a:lnTo>
                  <a:lnTo>
                    <a:pt x="1479366" y="1148525"/>
                  </a:lnTo>
                  <a:lnTo>
                    <a:pt x="1477290" y="1149915"/>
                  </a:lnTo>
                  <a:lnTo>
                    <a:pt x="1475203" y="1152315"/>
                  </a:lnTo>
                  <a:lnTo>
                    <a:pt x="1478146" y="1161488"/>
                  </a:lnTo>
                  <a:lnTo>
                    <a:pt x="1481118" y="1169622"/>
                  </a:lnTo>
                  <a:lnTo>
                    <a:pt x="1482518" y="1175928"/>
                  </a:lnTo>
                  <a:lnTo>
                    <a:pt x="1483509" y="1187301"/>
                  </a:lnTo>
                  <a:lnTo>
                    <a:pt x="1483309" y="1201169"/>
                  </a:lnTo>
                  <a:lnTo>
                    <a:pt x="1482328" y="1206770"/>
                  </a:lnTo>
                  <a:lnTo>
                    <a:pt x="1480690" y="1211513"/>
                  </a:lnTo>
                  <a:lnTo>
                    <a:pt x="1475661" y="1217381"/>
                  </a:lnTo>
                  <a:lnTo>
                    <a:pt x="1467240" y="1224344"/>
                  </a:lnTo>
                  <a:lnTo>
                    <a:pt x="1462488" y="1227725"/>
                  </a:lnTo>
                  <a:lnTo>
                    <a:pt x="1452553" y="1231440"/>
                  </a:lnTo>
                  <a:lnTo>
                    <a:pt x="1445400" y="1237421"/>
                  </a:lnTo>
                  <a:lnTo>
                    <a:pt x="1429741" y="1271368"/>
                  </a:lnTo>
                  <a:lnTo>
                    <a:pt x="1431455" y="1276379"/>
                  </a:lnTo>
                  <a:lnTo>
                    <a:pt x="1437208" y="1281846"/>
                  </a:lnTo>
                  <a:lnTo>
                    <a:pt x="1440999" y="1286532"/>
                  </a:lnTo>
                  <a:lnTo>
                    <a:pt x="1442847" y="1290438"/>
                  </a:lnTo>
                  <a:lnTo>
                    <a:pt x="1446990" y="1302658"/>
                  </a:lnTo>
                  <a:lnTo>
                    <a:pt x="1462478" y="1336472"/>
                  </a:lnTo>
                  <a:lnTo>
                    <a:pt x="1463354" y="1342501"/>
                  </a:lnTo>
                  <a:lnTo>
                    <a:pt x="1459696" y="1353169"/>
                  </a:lnTo>
                  <a:lnTo>
                    <a:pt x="1452496" y="1366885"/>
                  </a:lnTo>
                  <a:lnTo>
                    <a:pt x="1449628" y="1374562"/>
                  </a:lnTo>
                  <a:lnTo>
                    <a:pt x="1442885" y="1403652"/>
                  </a:lnTo>
                  <a:lnTo>
                    <a:pt x="1442409" y="1411043"/>
                  </a:lnTo>
                  <a:lnTo>
                    <a:pt x="1445161" y="1417977"/>
                  </a:lnTo>
                  <a:lnTo>
                    <a:pt x="1449695" y="1426635"/>
                  </a:lnTo>
                  <a:lnTo>
                    <a:pt x="1451248" y="1433179"/>
                  </a:lnTo>
                  <a:lnTo>
                    <a:pt x="1448172" y="1449791"/>
                  </a:lnTo>
                  <a:lnTo>
                    <a:pt x="1449791" y="1453925"/>
                  </a:lnTo>
                  <a:lnTo>
                    <a:pt x="1453563" y="1456068"/>
                  </a:lnTo>
                  <a:lnTo>
                    <a:pt x="1463859" y="1453829"/>
                  </a:lnTo>
                  <a:lnTo>
                    <a:pt x="1475946" y="1457877"/>
                  </a:lnTo>
                  <a:lnTo>
                    <a:pt x="1482328" y="1455944"/>
                  </a:lnTo>
                  <a:lnTo>
                    <a:pt x="1492129" y="1446752"/>
                  </a:lnTo>
                  <a:lnTo>
                    <a:pt x="1495901" y="1445762"/>
                  </a:lnTo>
                  <a:lnTo>
                    <a:pt x="1507655" y="1447019"/>
                  </a:lnTo>
                  <a:lnTo>
                    <a:pt x="1524876" y="1455858"/>
                  </a:lnTo>
                  <a:lnTo>
                    <a:pt x="1543145" y="1467707"/>
                  </a:lnTo>
                  <a:lnTo>
                    <a:pt x="1546831" y="1471679"/>
                  </a:lnTo>
                  <a:lnTo>
                    <a:pt x="1551765" y="1471841"/>
                  </a:lnTo>
                  <a:lnTo>
                    <a:pt x="1555366" y="1491939"/>
                  </a:lnTo>
                  <a:lnTo>
                    <a:pt x="1558614" y="1502769"/>
                  </a:lnTo>
                  <a:lnTo>
                    <a:pt x="1560004" y="1510408"/>
                  </a:lnTo>
                  <a:lnTo>
                    <a:pt x="1560986" y="1518914"/>
                  </a:lnTo>
                  <a:lnTo>
                    <a:pt x="1557604" y="1520704"/>
                  </a:lnTo>
                  <a:lnTo>
                    <a:pt x="1554623" y="1521590"/>
                  </a:lnTo>
                  <a:lnTo>
                    <a:pt x="1552165" y="1523895"/>
                  </a:lnTo>
                  <a:lnTo>
                    <a:pt x="1548727" y="1536983"/>
                  </a:lnTo>
                  <a:lnTo>
                    <a:pt x="1548298" y="1543955"/>
                  </a:lnTo>
                  <a:lnTo>
                    <a:pt x="1550118" y="1555118"/>
                  </a:lnTo>
                  <a:lnTo>
                    <a:pt x="1565434" y="1560300"/>
                  </a:lnTo>
                  <a:lnTo>
                    <a:pt x="1576064" y="1563053"/>
                  </a:lnTo>
                  <a:lnTo>
                    <a:pt x="1583541" y="1563605"/>
                  </a:lnTo>
                  <a:lnTo>
                    <a:pt x="1584846" y="1564872"/>
                  </a:lnTo>
                  <a:lnTo>
                    <a:pt x="1585779" y="1566558"/>
                  </a:lnTo>
                  <a:lnTo>
                    <a:pt x="1576873" y="1567310"/>
                  </a:lnTo>
                  <a:lnTo>
                    <a:pt x="1560738" y="1568663"/>
                  </a:lnTo>
                  <a:lnTo>
                    <a:pt x="1555013" y="1567882"/>
                  </a:lnTo>
                  <a:lnTo>
                    <a:pt x="1552432" y="1566529"/>
                  </a:lnTo>
                  <a:lnTo>
                    <a:pt x="1549870" y="1562719"/>
                  </a:lnTo>
                  <a:lnTo>
                    <a:pt x="1544955" y="1558871"/>
                  </a:lnTo>
                  <a:lnTo>
                    <a:pt x="1543079" y="1556271"/>
                  </a:lnTo>
                  <a:lnTo>
                    <a:pt x="1539049" y="1553251"/>
                  </a:lnTo>
                  <a:lnTo>
                    <a:pt x="1541021" y="1541736"/>
                  </a:lnTo>
                  <a:lnTo>
                    <a:pt x="1541354" y="1514885"/>
                  </a:lnTo>
                  <a:lnTo>
                    <a:pt x="1540754" y="1503721"/>
                  </a:lnTo>
                  <a:lnTo>
                    <a:pt x="1537363" y="1494482"/>
                  </a:lnTo>
                  <a:lnTo>
                    <a:pt x="1527296" y="1481204"/>
                  </a:lnTo>
                  <a:lnTo>
                    <a:pt x="1523838" y="1472270"/>
                  </a:lnTo>
                  <a:lnTo>
                    <a:pt x="1519923" y="1466279"/>
                  </a:lnTo>
                  <a:lnTo>
                    <a:pt x="1516094" y="1465288"/>
                  </a:lnTo>
                  <a:lnTo>
                    <a:pt x="1510522" y="1466469"/>
                  </a:lnTo>
                  <a:lnTo>
                    <a:pt x="1496682" y="1472013"/>
                  </a:lnTo>
                  <a:lnTo>
                    <a:pt x="1484252" y="1474937"/>
                  </a:lnTo>
                  <a:lnTo>
                    <a:pt x="1469679" y="1483100"/>
                  </a:lnTo>
                  <a:lnTo>
                    <a:pt x="1467050" y="1489891"/>
                  </a:lnTo>
                  <a:lnTo>
                    <a:pt x="1464659" y="1507284"/>
                  </a:lnTo>
                  <a:lnTo>
                    <a:pt x="1467859" y="1515799"/>
                  </a:lnTo>
                  <a:lnTo>
                    <a:pt x="1471098" y="1521914"/>
                  </a:lnTo>
                  <a:lnTo>
                    <a:pt x="1474051" y="1532296"/>
                  </a:lnTo>
                  <a:lnTo>
                    <a:pt x="1475003" y="1538554"/>
                  </a:lnTo>
                  <a:lnTo>
                    <a:pt x="1475241" y="1544841"/>
                  </a:lnTo>
                  <a:lnTo>
                    <a:pt x="1474765" y="1554128"/>
                  </a:lnTo>
                  <a:lnTo>
                    <a:pt x="1472269" y="1559176"/>
                  </a:lnTo>
                  <a:lnTo>
                    <a:pt x="1456191" y="1578797"/>
                  </a:lnTo>
                  <a:lnTo>
                    <a:pt x="1453829" y="1584798"/>
                  </a:lnTo>
                  <a:lnTo>
                    <a:pt x="1451077" y="1601534"/>
                  </a:lnTo>
                  <a:lnTo>
                    <a:pt x="1448638" y="1607668"/>
                  </a:lnTo>
                  <a:lnTo>
                    <a:pt x="1441199" y="1616812"/>
                  </a:lnTo>
                  <a:lnTo>
                    <a:pt x="1436608" y="1620488"/>
                  </a:lnTo>
                  <a:lnTo>
                    <a:pt x="1411900" y="1637090"/>
                  </a:lnTo>
                  <a:lnTo>
                    <a:pt x="1411005" y="1640729"/>
                  </a:lnTo>
                  <a:lnTo>
                    <a:pt x="1409329" y="1652368"/>
                  </a:lnTo>
                  <a:lnTo>
                    <a:pt x="1402537" y="1657598"/>
                  </a:lnTo>
                  <a:lnTo>
                    <a:pt x="1398508" y="1658036"/>
                  </a:lnTo>
                  <a:lnTo>
                    <a:pt x="1389126" y="1652254"/>
                  </a:lnTo>
                  <a:lnTo>
                    <a:pt x="1383573" y="1650549"/>
                  </a:lnTo>
                  <a:lnTo>
                    <a:pt x="1377886" y="1650063"/>
                  </a:lnTo>
                  <a:lnTo>
                    <a:pt x="1356341" y="1651683"/>
                  </a:lnTo>
                  <a:lnTo>
                    <a:pt x="1346797" y="1647749"/>
                  </a:lnTo>
                  <a:lnTo>
                    <a:pt x="1339272" y="1642196"/>
                  </a:lnTo>
                  <a:lnTo>
                    <a:pt x="1331547" y="1640443"/>
                  </a:lnTo>
                  <a:lnTo>
                    <a:pt x="1325727" y="1635881"/>
                  </a:lnTo>
                  <a:lnTo>
                    <a:pt x="1324375" y="1631709"/>
                  </a:lnTo>
                  <a:lnTo>
                    <a:pt x="1322965" y="1626118"/>
                  </a:lnTo>
                  <a:lnTo>
                    <a:pt x="1321898" y="1623222"/>
                  </a:lnTo>
                  <a:lnTo>
                    <a:pt x="1320899" y="1621736"/>
                  </a:lnTo>
                  <a:lnTo>
                    <a:pt x="1322651" y="1619869"/>
                  </a:lnTo>
                  <a:lnTo>
                    <a:pt x="1326375" y="1619012"/>
                  </a:lnTo>
                  <a:lnTo>
                    <a:pt x="1340348" y="1619964"/>
                  </a:lnTo>
                  <a:lnTo>
                    <a:pt x="1343997" y="1617859"/>
                  </a:lnTo>
                  <a:lnTo>
                    <a:pt x="1345911" y="1618917"/>
                  </a:lnTo>
                  <a:lnTo>
                    <a:pt x="1349787" y="1624041"/>
                  </a:lnTo>
                  <a:lnTo>
                    <a:pt x="1354855" y="1628670"/>
                  </a:lnTo>
                  <a:lnTo>
                    <a:pt x="1359141" y="1627889"/>
                  </a:lnTo>
                  <a:lnTo>
                    <a:pt x="1362760" y="1624079"/>
                  </a:lnTo>
                  <a:lnTo>
                    <a:pt x="1364142" y="1624051"/>
                  </a:lnTo>
                  <a:lnTo>
                    <a:pt x="1365742" y="1624651"/>
                  </a:lnTo>
                  <a:lnTo>
                    <a:pt x="1362465" y="1627651"/>
                  </a:lnTo>
                  <a:lnTo>
                    <a:pt x="1359103" y="1629851"/>
                  </a:lnTo>
                  <a:lnTo>
                    <a:pt x="1358198" y="1631242"/>
                  </a:lnTo>
                  <a:lnTo>
                    <a:pt x="1357513" y="1634281"/>
                  </a:lnTo>
                  <a:lnTo>
                    <a:pt x="1362284" y="1637890"/>
                  </a:lnTo>
                  <a:lnTo>
                    <a:pt x="1366656" y="1639853"/>
                  </a:lnTo>
                  <a:lnTo>
                    <a:pt x="1372391" y="1637929"/>
                  </a:lnTo>
                  <a:lnTo>
                    <a:pt x="1375763" y="1634147"/>
                  </a:lnTo>
                  <a:lnTo>
                    <a:pt x="1383144" y="1628604"/>
                  </a:lnTo>
                  <a:lnTo>
                    <a:pt x="1388430" y="1628851"/>
                  </a:lnTo>
                  <a:lnTo>
                    <a:pt x="1388736" y="1623622"/>
                  </a:lnTo>
                  <a:lnTo>
                    <a:pt x="1386002" y="1615583"/>
                  </a:lnTo>
                  <a:lnTo>
                    <a:pt x="1383773" y="1609954"/>
                  </a:lnTo>
                  <a:lnTo>
                    <a:pt x="1391869" y="1611440"/>
                  </a:lnTo>
                  <a:lnTo>
                    <a:pt x="1396669" y="1606801"/>
                  </a:lnTo>
                  <a:lnTo>
                    <a:pt x="1416634" y="1566710"/>
                  </a:lnTo>
                  <a:lnTo>
                    <a:pt x="1426111" y="1559043"/>
                  </a:lnTo>
                  <a:lnTo>
                    <a:pt x="1429264" y="1554061"/>
                  </a:lnTo>
                  <a:lnTo>
                    <a:pt x="1431541" y="1547117"/>
                  </a:lnTo>
                  <a:lnTo>
                    <a:pt x="1432103" y="1539450"/>
                  </a:lnTo>
                  <a:lnTo>
                    <a:pt x="1430941" y="1531030"/>
                  </a:lnTo>
                  <a:lnTo>
                    <a:pt x="1431207" y="1524543"/>
                  </a:lnTo>
                  <a:lnTo>
                    <a:pt x="1434599" y="1516399"/>
                  </a:lnTo>
                  <a:lnTo>
                    <a:pt x="1439913" y="1506531"/>
                  </a:lnTo>
                  <a:lnTo>
                    <a:pt x="1443285" y="1502816"/>
                  </a:lnTo>
                  <a:lnTo>
                    <a:pt x="1442799" y="1499111"/>
                  </a:lnTo>
                  <a:lnTo>
                    <a:pt x="1442123" y="1496054"/>
                  </a:lnTo>
                  <a:lnTo>
                    <a:pt x="1432570" y="1486348"/>
                  </a:lnTo>
                  <a:lnTo>
                    <a:pt x="1422445" y="1478356"/>
                  </a:lnTo>
                  <a:lnTo>
                    <a:pt x="1418873" y="1473946"/>
                  </a:lnTo>
                  <a:lnTo>
                    <a:pt x="1416167" y="1466983"/>
                  </a:lnTo>
                  <a:lnTo>
                    <a:pt x="1414834" y="1458639"/>
                  </a:lnTo>
                  <a:lnTo>
                    <a:pt x="1414834" y="1453115"/>
                  </a:lnTo>
                  <a:lnTo>
                    <a:pt x="1415643" y="1436208"/>
                  </a:lnTo>
                  <a:lnTo>
                    <a:pt x="1417196" y="1428179"/>
                  </a:lnTo>
                  <a:lnTo>
                    <a:pt x="1416768" y="1404442"/>
                  </a:lnTo>
                  <a:lnTo>
                    <a:pt x="1414900" y="1374848"/>
                  </a:lnTo>
                  <a:lnTo>
                    <a:pt x="1413291" y="1366761"/>
                  </a:lnTo>
                  <a:lnTo>
                    <a:pt x="1415767" y="1361161"/>
                  </a:lnTo>
                  <a:lnTo>
                    <a:pt x="1418206" y="1356560"/>
                  </a:lnTo>
                  <a:lnTo>
                    <a:pt x="1419463" y="1352255"/>
                  </a:lnTo>
                  <a:lnTo>
                    <a:pt x="1420311" y="1322803"/>
                  </a:lnTo>
                  <a:lnTo>
                    <a:pt x="1419587" y="1311345"/>
                  </a:lnTo>
                  <a:lnTo>
                    <a:pt x="1416291" y="1295886"/>
                  </a:lnTo>
                  <a:lnTo>
                    <a:pt x="1402870" y="1282970"/>
                  </a:lnTo>
                  <a:lnTo>
                    <a:pt x="1397203" y="1270359"/>
                  </a:lnTo>
                  <a:lnTo>
                    <a:pt x="1397660" y="1265815"/>
                  </a:lnTo>
                  <a:lnTo>
                    <a:pt x="1398394" y="1262739"/>
                  </a:lnTo>
                  <a:lnTo>
                    <a:pt x="1404214" y="1257567"/>
                  </a:lnTo>
                  <a:lnTo>
                    <a:pt x="1408214" y="1250233"/>
                  </a:lnTo>
                  <a:lnTo>
                    <a:pt x="1410776" y="1239479"/>
                  </a:lnTo>
                  <a:lnTo>
                    <a:pt x="1416101" y="1223039"/>
                  </a:lnTo>
                  <a:lnTo>
                    <a:pt x="1417453" y="1217247"/>
                  </a:lnTo>
                  <a:lnTo>
                    <a:pt x="1420883" y="1194187"/>
                  </a:lnTo>
                  <a:lnTo>
                    <a:pt x="1421806" y="1181824"/>
                  </a:lnTo>
                  <a:lnTo>
                    <a:pt x="1422463" y="1163212"/>
                  </a:lnTo>
                  <a:lnTo>
                    <a:pt x="1417701" y="1158440"/>
                  </a:lnTo>
                  <a:lnTo>
                    <a:pt x="1412691" y="1154306"/>
                  </a:lnTo>
                  <a:lnTo>
                    <a:pt x="1403452" y="1150811"/>
                  </a:lnTo>
                  <a:lnTo>
                    <a:pt x="1398880" y="1151649"/>
                  </a:lnTo>
                  <a:lnTo>
                    <a:pt x="1390516" y="1144181"/>
                  </a:lnTo>
                  <a:lnTo>
                    <a:pt x="1387402" y="1143133"/>
                  </a:lnTo>
                  <a:lnTo>
                    <a:pt x="1364818" y="1145248"/>
                  </a:lnTo>
                  <a:lnTo>
                    <a:pt x="1351902" y="1144267"/>
                  </a:lnTo>
                  <a:lnTo>
                    <a:pt x="1344292" y="1145962"/>
                  </a:lnTo>
                  <a:lnTo>
                    <a:pt x="1340301" y="1145743"/>
                  </a:lnTo>
                  <a:lnTo>
                    <a:pt x="1337805" y="1144600"/>
                  </a:lnTo>
                  <a:lnTo>
                    <a:pt x="1338177" y="1141486"/>
                  </a:lnTo>
                  <a:lnTo>
                    <a:pt x="1339519" y="1139247"/>
                  </a:lnTo>
                  <a:lnTo>
                    <a:pt x="1339129" y="1137314"/>
                  </a:lnTo>
                  <a:lnTo>
                    <a:pt x="1336929" y="1136914"/>
                  </a:lnTo>
                  <a:lnTo>
                    <a:pt x="1331033" y="1139323"/>
                  </a:lnTo>
                  <a:lnTo>
                    <a:pt x="1321622" y="1165146"/>
                  </a:lnTo>
                  <a:lnTo>
                    <a:pt x="1316021" y="1189920"/>
                  </a:lnTo>
                  <a:lnTo>
                    <a:pt x="1310078" y="1223029"/>
                  </a:lnTo>
                  <a:lnTo>
                    <a:pt x="1306392" y="1236821"/>
                  </a:lnTo>
                  <a:lnTo>
                    <a:pt x="1301029" y="1251318"/>
                  </a:lnTo>
                  <a:lnTo>
                    <a:pt x="1292752" y="1262701"/>
                  </a:lnTo>
                  <a:lnTo>
                    <a:pt x="1281589" y="1274169"/>
                  </a:lnTo>
                  <a:lnTo>
                    <a:pt x="1274436" y="1279531"/>
                  </a:lnTo>
                  <a:lnTo>
                    <a:pt x="1264901" y="1284989"/>
                  </a:lnTo>
                  <a:lnTo>
                    <a:pt x="1260900" y="1296810"/>
                  </a:lnTo>
                  <a:lnTo>
                    <a:pt x="1257472" y="1301639"/>
                  </a:lnTo>
                  <a:lnTo>
                    <a:pt x="1258881" y="1304906"/>
                  </a:lnTo>
                  <a:lnTo>
                    <a:pt x="1263015" y="1303096"/>
                  </a:lnTo>
                  <a:lnTo>
                    <a:pt x="1260653" y="1311421"/>
                  </a:lnTo>
                  <a:lnTo>
                    <a:pt x="1258176" y="1316469"/>
                  </a:lnTo>
                  <a:lnTo>
                    <a:pt x="1258415" y="1319393"/>
                  </a:lnTo>
                  <a:lnTo>
                    <a:pt x="1259138" y="1323156"/>
                  </a:lnTo>
                  <a:lnTo>
                    <a:pt x="1262358" y="1324870"/>
                  </a:lnTo>
                  <a:lnTo>
                    <a:pt x="1270930" y="1321603"/>
                  </a:lnTo>
                  <a:lnTo>
                    <a:pt x="1272750" y="1324785"/>
                  </a:lnTo>
                  <a:lnTo>
                    <a:pt x="1274702" y="1329623"/>
                  </a:lnTo>
                  <a:lnTo>
                    <a:pt x="1273693" y="1348835"/>
                  </a:lnTo>
                  <a:lnTo>
                    <a:pt x="1271292" y="1365152"/>
                  </a:lnTo>
                  <a:lnTo>
                    <a:pt x="1271016" y="1371105"/>
                  </a:lnTo>
                  <a:lnTo>
                    <a:pt x="1272378" y="1374915"/>
                  </a:lnTo>
                  <a:lnTo>
                    <a:pt x="1273493" y="1379906"/>
                  </a:lnTo>
                  <a:lnTo>
                    <a:pt x="1270959" y="1385973"/>
                  </a:lnTo>
                  <a:lnTo>
                    <a:pt x="1268939" y="1387926"/>
                  </a:lnTo>
                  <a:lnTo>
                    <a:pt x="1265129" y="1387250"/>
                  </a:lnTo>
                  <a:lnTo>
                    <a:pt x="1262615" y="1400642"/>
                  </a:lnTo>
                  <a:lnTo>
                    <a:pt x="1261824" y="1408538"/>
                  </a:lnTo>
                  <a:lnTo>
                    <a:pt x="1261863" y="1414767"/>
                  </a:lnTo>
                  <a:lnTo>
                    <a:pt x="1262834" y="1418606"/>
                  </a:lnTo>
                  <a:lnTo>
                    <a:pt x="1264339" y="1422845"/>
                  </a:lnTo>
                  <a:lnTo>
                    <a:pt x="1265339" y="1419558"/>
                  </a:lnTo>
                  <a:lnTo>
                    <a:pt x="1266130" y="1415034"/>
                  </a:lnTo>
                  <a:lnTo>
                    <a:pt x="1268816" y="1412100"/>
                  </a:lnTo>
                  <a:lnTo>
                    <a:pt x="1283770" y="1420492"/>
                  </a:lnTo>
                  <a:lnTo>
                    <a:pt x="1287789" y="1424654"/>
                  </a:lnTo>
                  <a:lnTo>
                    <a:pt x="1293971" y="1428464"/>
                  </a:lnTo>
                  <a:lnTo>
                    <a:pt x="1295772" y="1432979"/>
                  </a:lnTo>
                  <a:lnTo>
                    <a:pt x="1296952" y="1446943"/>
                  </a:lnTo>
                  <a:lnTo>
                    <a:pt x="1303305" y="1459601"/>
                  </a:lnTo>
                  <a:lnTo>
                    <a:pt x="1308316" y="1467098"/>
                  </a:lnTo>
                  <a:lnTo>
                    <a:pt x="1311440" y="1470050"/>
                  </a:lnTo>
                  <a:lnTo>
                    <a:pt x="1314202" y="1470793"/>
                  </a:lnTo>
                  <a:lnTo>
                    <a:pt x="1318517" y="1467907"/>
                  </a:lnTo>
                  <a:lnTo>
                    <a:pt x="1324289" y="1468317"/>
                  </a:lnTo>
                  <a:lnTo>
                    <a:pt x="1321194" y="1478156"/>
                  </a:lnTo>
                  <a:lnTo>
                    <a:pt x="1315984" y="1496568"/>
                  </a:lnTo>
                  <a:lnTo>
                    <a:pt x="1307287" y="1512494"/>
                  </a:lnTo>
                  <a:lnTo>
                    <a:pt x="1303725" y="1514970"/>
                  </a:lnTo>
                  <a:lnTo>
                    <a:pt x="1298000" y="1508493"/>
                  </a:lnTo>
                  <a:lnTo>
                    <a:pt x="1290466" y="1503207"/>
                  </a:lnTo>
                  <a:lnTo>
                    <a:pt x="1286608" y="1500502"/>
                  </a:lnTo>
                  <a:lnTo>
                    <a:pt x="1284170" y="1495711"/>
                  </a:lnTo>
                  <a:lnTo>
                    <a:pt x="1271064" y="1482890"/>
                  </a:lnTo>
                  <a:lnTo>
                    <a:pt x="1267139" y="1474051"/>
                  </a:lnTo>
                  <a:lnTo>
                    <a:pt x="1260567" y="1472679"/>
                  </a:lnTo>
                  <a:lnTo>
                    <a:pt x="1251471" y="1468536"/>
                  </a:lnTo>
                  <a:lnTo>
                    <a:pt x="1250118" y="1467536"/>
                  </a:lnTo>
                  <a:lnTo>
                    <a:pt x="1242613" y="1461954"/>
                  </a:lnTo>
                  <a:lnTo>
                    <a:pt x="1235335" y="1458906"/>
                  </a:lnTo>
                  <a:lnTo>
                    <a:pt x="1233278" y="1454763"/>
                  </a:lnTo>
                  <a:lnTo>
                    <a:pt x="1227715" y="1451677"/>
                  </a:lnTo>
                  <a:lnTo>
                    <a:pt x="1222343" y="1449581"/>
                  </a:lnTo>
                  <a:lnTo>
                    <a:pt x="1214456" y="1444419"/>
                  </a:lnTo>
                  <a:lnTo>
                    <a:pt x="1210837" y="1446076"/>
                  </a:lnTo>
                  <a:lnTo>
                    <a:pt x="1211704" y="1440218"/>
                  </a:lnTo>
                  <a:lnTo>
                    <a:pt x="1202712" y="1431855"/>
                  </a:lnTo>
                  <a:lnTo>
                    <a:pt x="1191977" y="1424311"/>
                  </a:lnTo>
                  <a:lnTo>
                    <a:pt x="1169813" y="1413539"/>
                  </a:lnTo>
                  <a:lnTo>
                    <a:pt x="1150296" y="1408309"/>
                  </a:lnTo>
                  <a:lnTo>
                    <a:pt x="1127284" y="1406776"/>
                  </a:lnTo>
                  <a:lnTo>
                    <a:pt x="1107119" y="1399937"/>
                  </a:lnTo>
                  <a:lnTo>
                    <a:pt x="1104262" y="1400270"/>
                  </a:lnTo>
                  <a:lnTo>
                    <a:pt x="1101680" y="1402280"/>
                  </a:lnTo>
                  <a:lnTo>
                    <a:pt x="1094889" y="1412224"/>
                  </a:lnTo>
                  <a:lnTo>
                    <a:pt x="1087336" y="1415272"/>
                  </a:lnTo>
                  <a:lnTo>
                    <a:pt x="1084507" y="1420006"/>
                  </a:lnTo>
                  <a:lnTo>
                    <a:pt x="1088964" y="1430226"/>
                  </a:lnTo>
                  <a:lnTo>
                    <a:pt x="1097718" y="1456420"/>
                  </a:lnTo>
                  <a:lnTo>
                    <a:pt x="1102900" y="1453782"/>
                  </a:lnTo>
                  <a:lnTo>
                    <a:pt x="1104909" y="1465650"/>
                  </a:lnTo>
                  <a:lnTo>
                    <a:pt x="1101747" y="1472451"/>
                  </a:lnTo>
                  <a:lnTo>
                    <a:pt x="1097003" y="1480461"/>
                  </a:lnTo>
                  <a:lnTo>
                    <a:pt x="1093032" y="1484738"/>
                  </a:lnTo>
                  <a:lnTo>
                    <a:pt x="1084240" y="1486900"/>
                  </a:lnTo>
                  <a:lnTo>
                    <a:pt x="1077173" y="1486405"/>
                  </a:lnTo>
                  <a:lnTo>
                    <a:pt x="1076344" y="1493844"/>
                  </a:lnTo>
                  <a:lnTo>
                    <a:pt x="1078382" y="1500740"/>
                  </a:lnTo>
                  <a:lnTo>
                    <a:pt x="1077887" y="1503588"/>
                  </a:lnTo>
                  <a:lnTo>
                    <a:pt x="1077210" y="1507179"/>
                  </a:lnTo>
                  <a:lnTo>
                    <a:pt x="1076182" y="1509055"/>
                  </a:lnTo>
                  <a:lnTo>
                    <a:pt x="1075344" y="1510198"/>
                  </a:lnTo>
                  <a:lnTo>
                    <a:pt x="1072629" y="1512275"/>
                  </a:lnTo>
                  <a:lnTo>
                    <a:pt x="1069381" y="1512303"/>
                  </a:lnTo>
                  <a:lnTo>
                    <a:pt x="1061532" y="1508741"/>
                  </a:lnTo>
                  <a:lnTo>
                    <a:pt x="1055875" y="1505541"/>
                  </a:lnTo>
                  <a:lnTo>
                    <a:pt x="1056227" y="1492996"/>
                  </a:lnTo>
                  <a:lnTo>
                    <a:pt x="1059180" y="1487491"/>
                  </a:lnTo>
                  <a:lnTo>
                    <a:pt x="1061199" y="1486233"/>
                  </a:lnTo>
                  <a:lnTo>
                    <a:pt x="1063133" y="1484033"/>
                  </a:lnTo>
                  <a:lnTo>
                    <a:pt x="1059113" y="1475823"/>
                  </a:lnTo>
                  <a:lnTo>
                    <a:pt x="1056170" y="1472356"/>
                  </a:lnTo>
                  <a:lnTo>
                    <a:pt x="1054818" y="1466698"/>
                  </a:lnTo>
                  <a:lnTo>
                    <a:pt x="1054751" y="1464202"/>
                  </a:lnTo>
                  <a:lnTo>
                    <a:pt x="1051046" y="1464374"/>
                  </a:lnTo>
                  <a:lnTo>
                    <a:pt x="1035939" y="1470889"/>
                  </a:lnTo>
                  <a:lnTo>
                    <a:pt x="1032815" y="1476985"/>
                  </a:lnTo>
                  <a:lnTo>
                    <a:pt x="1031100" y="1472851"/>
                  </a:lnTo>
                  <a:lnTo>
                    <a:pt x="1011621" y="1491158"/>
                  </a:lnTo>
                  <a:lnTo>
                    <a:pt x="1003135" y="1497559"/>
                  </a:lnTo>
                  <a:lnTo>
                    <a:pt x="997325" y="1496625"/>
                  </a:lnTo>
                  <a:lnTo>
                    <a:pt x="989590" y="1492796"/>
                  </a:lnTo>
                  <a:lnTo>
                    <a:pt x="980380" y="1492425"/>
                  </a:lnTo>
                  <a:lnTo>
                    <a:pt x="974179" y="1490605"/>
                  </a:lnTo>
                  <a:lnTo>
                    <a:pt x="970997" y="1491453"/>
                  </a:lnTo>
                  <a:lnTo>
                    <a:pt x="964330" y="1495958"/>
                  </a:lnTo>
                  <a:lnTo>
                    <a:pt x="957453" y="1496549"/>
                  </a:lnTo>
                  <a:lnTo>
                    <a:pt x="950309" y="1502959"/>
                  </a:lnTo>
                  <a:lnTo>
                    <a:pt x="944223" y="1510675"/>
                  </a:lnTo>
                  <a:lnTo>
                    <a:pt x="942565" y="1523095"/>
                  </a:lnTo>
                  <a:lnTo>
                    <a:pt x="938736" y="1524362"/>
                  </a:lnTo>
                  <a:lnTo>
                    <a:pt x="934555" y="1517971"/>
                  </a:lnTo>
                  <a:lnTo>
                    <a:pt x="932278" y="1516447"/>
                  </a:lnTo>
                  <a:lnTo>
                    <a:pt x="930087" y="1517828"/>
                  </a:lnTo>
                  <a:lnTo>
                    <a:pt x="925782" y="1518456"/>
                  </a:lnTo>
                  <a:lnTo>
                    <a:pt x="922211" y="1518980"/>
                  </a:lnTo>
                  <a:lnTo>
                    <a:pt x="918705" y="1521266"/>
                  </a:lnTo>
                  <a:lnTo>
                    <a:pt x="917257" y="1520990"/>
                  </a:lnTo>
                  <a:lnTo>
                    <a:pt x="906599" y="1518942"/>
                  </a:lnTo>
                  <a:lnTo>
                    <a:pt x="903618" y="1519142"/>
                  </a:lnTo>
                  <a:lnTo>
                    <a:pt x="899807" y="1518371"/>
                  </a:lnTo>
                  <a:lnTo>
                    <a:pt x="900684" y="1515180"/>
                  </a:lnTo>
                  <a:lnTo>
                    <a:pt x="902008" y="1512903"/>
                  </a:lnTo>
                  <a:lnTo>
                    <a:pt x="907999" y="1511170"/>
                  </a:lnTo>
                  <a:lnTo>
                    <a:pt x="911295" y="1508598"/>
                  </a:lnTo>
                  <a:lnTo>
                    <a:pt x="915028" y="1510036"/>
                  </a:lnTo>
                  <a:lnTo>
                    <a:pt x="917734" y="1506198"/>
                  </a:lnTo>
                  <a:lnTo>
                    <a:pt x="917381" y="1498816"/>
                  </a:lnTo>
                  <a:lnTo>
                    <a:pt x="913143" y="1491720"/>
                  </a:lnTo>
                  <a:lnTo>
                    <a:pt x="915143" y="1486214"/>
                  </a:lnTo>
                  <a:lnTo>
                    <a:pt x="916677" y="1479394"/>
                  </a:lnTo>
                  <a:lnTo>
                    <a:pt x="917696" y="1478632"/>
                  </a:lnTo>
                  <a:lnTo>
                    <a:pt x="918791" y="1476242"/>
                  </a:lnTo>
                  <a:lnTo>
                    <a:pt x="917429" y="1474241"/>
                  </a:lnTo>
                  <a:lnTo>
                    <a:pt x="914181" y="1473251"/>
                  </a:lnTo>
                  <a:lnTo>
                    <a:pt x="914162" y="1471565"/>
                  </a:lnTo>
                  <a:lnTo>
                    <a:pt x="916219" y="1470146"/>
                  </a:lnTo>
                  <a:lnTo>
                    <a:pt x="929630" y="1467317"/>
                  </a:lnTo>
                  <a:lnTo>
                    <a:pt x="932697" y="1465259"/>
                  </a:lnTo>
                  <a:lnTo>
                    <a:pt x="924544" y="1464440"/>
                  </a:lnTo>
                  <a:lnTo>
                    <a:pt x="914286" y="1464993"/>
                  </a:lnTo>
                  <a:lnTo>
                    <a:pt x="903884" y="1471194"/>
                  </a:lnTo>
                  <a:lnTo>
                    <a:pt x="884387" y="1484595"/>
                  </a:lnTo>
                  <a:lnTo>
                    <a:pt x="875309" y="1493634"/>
                  </a:lnTo>
                  <a:lnTo>
                    <a:pt x="877738" y="1493482"/>
                  </a:lnTo>
                  <a:lnTo>
                    <a:pt x="880815" y="1494787"/>
                  </a:lnTo>
                  <a:lnTo>
                    <a:pt x="883425" y="1501092"/>
                  </a:lnTo>
                  <a:lnTo>
                    <a:pt x="885425" y="1502702"/>
                  </a:lnTo>
                  <a:lnTo>
                    <a:pt x="884015" y="1506865"/>
                  </a:lnTo>
                  <a:lnTo>
                    <a:pt x="878805" y="1510103"/>
                  </a:lnTo>
                  <a:lnTo>
                    <a:pt x="876709" y="1512303"/>
                  </a:lnTo>
                  <a:lnTo>
                    <a:pt x="874719" y="1513170"/>
                  </a:lnTo>
                  <a:lnTo>
                    <a:pt x="873033" y="1512360"/>
                  </a:lnTo>
                  <a:lnTo>
                    <a:pt x="871014" y="1510665"/>
                  </a:lnTo>
                  <a:lnTo>
                    <a:pt x="872185" y="1507455"/>
                  </a:lnTo>
                  <a:lnTo>
                    <a:pt x="873728" y="1504483"/>
                  </a:lnTo>
                  <a:lnTo>
                    <a:pt x="869546" y="1499187"/>
                  </a:lnTo>
                  <a:lnTo>
                    <a:pt x="867594" y="1498511"/>
                  </a:lnTo>
                  <a:lnTo>
                    <a:pt x="865965" y="1498702"/>
                  </a:lnTo>
                  <a:lnTo>
                    <a:pt x="855859" y="1503255"/>
                  </a:lnTo>
                  <a:lnTo>
                    <a:pt x="848353" y="1508627"/>
                  </a:lnTo>
                  <a:lnTo>
                    <a:pt x="841467" y="1511456"/>
                  </a:lnTo>
                  <a:lnTo>
                    <a:pt x="835057" y="1512427"/>
                  </a:lnTo>
                  <a:lnTo>
                    <a:pt x="831323" y="1514761"/>
                  </a:lnTo>
                  <a:lnTo>
                    <a:pt x="823693" y="1521924"/>
                  </a:lnTo>
                  <a:lnTo>
                    <a:pt x="818864" y="1525019"/>
                  </a:lnTo>
                  <a:lnTo>
                    <a:pt x="810787" y="1532915"/>
                  </a:lnTo>
                  <a:lnTo>
                    <a:pt x="790041" y="1546784"/>
                  </a:lnTo>
                  <a:lnTo>
                    <a:pt x="784660" y="1547965"/>
                  </a:lnTo>
                  <a:lnTo>
                    <a:pt x="781631" y="1546841"/>
                  </a:lnTo>
                  <a:lnTo>
                    <a:pt x="779326" y="1544974"/>
                  </a:lnTo>
                  <a:lnTo>
                    <a:pt x="777754" y="1546517"/>
                  </a:lnTo>
                  <a:lnTo>
                    <a:pt x="779545" y="1549861"/>
                  </a:lnTo>
                  <a:lnTo>
                    <a:pt x="782621" y="1556614"/>
                  </a:lnTo>
                  <a:lnTo>
                    <a:pt x="781431" y="1560128"/>
                  </a:lnTo>
                  <a:lnTo>
                    <a:pt x="776640" y="1559157"/>
                  </a:lnTo>
                  <a:lnTo>
                    <a:pt x="766610" y="1562310"/>
                  </a:lnTo>
                  <a:lnTo>
                    <a:pt x="755809" y="1566948"/>
                  </a:lnTo>
                  <a:lnTo>
                    <a:pt x="756018" y="1571768"/>
                  </a:lnTo>
                  <a:lnTo>
                    <a:pt x="756704" y="1575997"/>
                  </a:lnTo>
                  <a:lnTo>
                    <a:pt x="754866" y="1582874"/>
                  </a:lnTo>
                  <a:lnTo>
                    <a:pt x="752960" y="1588427"/>
                  </a:lnTo>
                  <a:lnTo>
                    <a:pt x="751380" y="1604296"/>
                  </a:lnTo>
                  <a:lnTo>
                    <a:pt x="749960" y="1609020"/>
                  </a:lnTo>
                  <a:lnTo>
                    <a:pt x="745693" y="1612164"/>
                  </a:lnTo>
                  <a:lnTo>
                    <a:pt x="724157" y="1619260"/>
                  </a:lnTo>
                  <a:lnTo>
                    <a:pt x="720452" y="1619698"/>
                  </a:lnTo>
                  <a:lnTo>
                    <a:pt x="718852" y="1620974"/>
                  </a:lnTo>
                  <a:lnTo>
                    <a:pt x="717680" y="1619698"/>
                  </a:lnTo>
                  <a:lnTo>
                    <a:pt x="713651" y="1618078"/>
                  </a:lnTo>
                  <a:lnTo>
                    <a:pt x="707936" y="1618031"/>
                  </a:lnTo>
                  <a:lnTo>
                    <a:pt x="705317" y="1617383"/>
                  </a:lnTo>
                  <a:lnTo>
                    <a:pt x="702621" y="1614802"/>
                  </a:lnTo>
                  <a:lnTo>
                    <a:pt x="699068" y="1608115"/>
                  </a:lnTo>
                  <a:lnTo>
                    <a:pt x="693982" y="1594637"/>
                  </a:lnTo>
                  <a:lnTo>
                    <a:pt x="682666" y="1587798"/>
                  </a:lnTo>
                  <a:lnTo>
                    <a:pt x="677332" y="1583226"/>
                  </a:lnTo>
                  <a:lnTo>
                    <a:pt x="676332" y="1578893"/>
                  </a:lnTo>
                  <a:lnTo>
                    <a:pt x="677323" y="1574416"/>
                  </a:lnTo>
                  <a:lnTo>
                    <a:pt x="688943" y="1559605"/>
                  </a:lnTo>
                  <a:lnTo>
                    <a:pt x="693077" y="1554766"/>
                  </a:lnTo>
                  <a:lnTo>
                    <a:pt x="710327" y="1550480"/>
                  </a:lnTo>
                  <a:lnTo>
                    <a:pt x="717137" y="1550089"/>
                  </a:lnTo>
                  <a:lnTo>
                    <a:pt x="724119" y="1548308"/>
                  </a:lnTo>
                  <a:lnTo>
                    <a:pt x="723938" y="1539669"/>
                  </a:lnTo>
                  <a:lnTo>
                    <a:pt x="717156" y="1529067"/>
                  </a:lnTo>
                  <a:lnTo>
                    <a:pt x="709908" y="1516656"/>
                  </a:lnTo>
                  <a:lnTo>
                    <a:pt x="702783" y="1502997"/>
                  </a:lnTo>
                  <a:lnTo>
                    <a:pt x="692820" y="1498121"/>
                  </a:lnTo>
                  <a:lnTo>
                    <a:pt x="681028" y="1495806"/>
                  </a:lnTo>
                  <a:lnTo>
                    <a:pt x="656891" y="1498464"/>
                  </a:lnTo>
                  <a:lnTo>
                    <a:pt x="653491" y="1497949"/>
                  </a:lnTo>
                  <a:lnTo>
                    <a:pt x="638089" y="1488358"/>
                  </a:lnTo>
                  <a:lnTo>
                    <a:pt x="636518" y="1488215"/>
                  </a:lnTo>
                  <a:lnTo>
                    <a:pt x="634375" y="1488824"/>
                  </a:lnTo>
                  <a:lnTo>
                    <a:pt x="635041" y="1491586"/>
                  </a:lnTo>
                  <a:lnTo>
                    <a:pt x="636270" y="1493587"/>
                  </a:lnTo>
                  <a:lnTo>
                    <a:pt x="656720" y="1514065"/>
                  </a:lnTo>
                  <a:lnTo>
                    <a:pt x="657673" y="1519361"/>
                  </a:lnTo>
                  <a:lnTo>
                    <a:pt x="658263" y="1526505"/>
                  </a:lnTo>
                  <a:lnTo>
                    <a:pt x="657920" y="1529506"/>
                  </a:lnTo>
                  <a:lnTo>
                    <a:pt x="658396" y="1532468"/>
                  </a:lnTo>
                  <a:lnTo>
                    <a:pt x="658225" y="1537869"/>
                  </a:lnTo>
                  <a:lnTo>
                    <a:pt x="653177" y="1560871"/>
                  </a:lnTo>
                  <a:lnTo>
                    <a:pt x="648367" y="1577054"/>
                  </a:lnTo>
                  <a:lnTo>
                    <a:pt x="646747" y="1584674"/>
                  </a:lnTo>
                  <a:lnTo>
                    <a:pt x="646386" y="1589865"/>
                  </a:lnTo>
                  <a:lnTo>
                    <a:pt x="648338" y="1594409"/>
                  </a:lnTo>
                  <a:lnTo>
                    <a:pt x="654196" y="1595876"/>
                  </a:lnTo>
                  <a:lnTo>
                    <a:pt x="660006" y="1600524"/>
                  </a:lnTo>
                  <a:lnTo>
                    <a:pt x="663007" y="1607068"/>
                  </a:lnTo>
                  <a:lnTo>
                    <a:pt x="663683" y="1611602"/>
                  </a:lnTo>
                  <a:lnTo>
                    <a:pt x="663893" y="1621326"/>
                  </a:lnTo>
                  <a:lnTo>
                    <a:pt x="665273" y="1629632"/>
                  </a:lnTo>
                  <a:lnTo>
                    <a:pt x="660663" y="1642405"/>
                  </a:lnTo>
                  <a:lnTo>
                    <a:pt x="658101" y="1647387"/>
                  </a:lnTo>
                  <a:lnTo>
                    <a:pt x="654805" y="1658817"/>
                  </a:lnTo>
                  <a:lnTo>
                    <a:pt x="656091" y="1666904"/>
                  </a:lnTo>
                  <a:lnTo>
                    <a:pt x="655748" y="1670075"/>
                  </a:lnTo>
                  <a:lnTo>
                    <a:pt x="654996" y="1673752"/>
                  </a:lnTo>
                  <a:lnTo>
                    <a:pt x="652653" y="1671047"/>
                  </a:lnTo>
                  <a:lnTo>
                    <a:pt x="650710" y="1667828"/>
                  </a:lnTo>
                  <a:lnTo>
                    <a:pt x="648024" y="1664951"/>
                  </a:lnTo>
                  <a:lnTo>
                    <a:pt x="645166" y="1663894"/>
                  </a:lnTo>
                  <a:lnTo>
                    <a:pt x="642147" y="1664665"/>
                  </a:lnTo>
                  <a:lnTo>
                    <a:pt x="639956" y="1666208"/>
                  </a:lnTo>
                  <a:lnTo>
                    <a:pt x="640185" y="1662903"/>
                  </a:lnTo>
                  <a:lnTo>
                    <a:pt x="642938" y="1657769"/>
                  </a:lnTo>
                  <a:lnTo>
                    <a:pt x="641604" y="1655102"/>
                  </a:lnTo>
                  <a:lnTo>
                    <a:pt x="640204" y="1653102"/>
                  </a:lnTo>
                  <a:lnTo>
                    <a:pt x="631707" y="1646825"/>
                  </a:lnTo>
                  <a:lnTo>
                    <a:pt x="625640" y="1646463"/>
                  </a:lnTo>
                  <a:lnTo>
                    <a:pt x="620306" y="1647101"/>
                  </a:lnTo>
                  <a:lnTo>
                    <a:pt x="614848" y="1646358"/>
                  </a:lnTo>
                  <a:lnTo>
                    <a:pt x="610800" y="1642358"/>
                  </a:lnTo>
                  <a:lnTo>
                    <a:pt x="607143" y="1640196"/>
                  </a:lnTo>
                  <a:lnTo>
                    <a:pt x="604380" y="1639862"/>
                  </a:lnTo>
                  <a:lnTo>
                    <a:pt x="600990" y="1643453"/>
                  </a:lnTo>
                  <a:lnTo>
                    <a:pt x="592893" y="1657217"/>
                  </a:lnTo>
                  <a:lnTo>
                    <a:pt x="584739" y="1666199"/>
                  </a:lnTo>
                  <a:lnTo>
                    <a:pt x="574053" y="1672943"/>
                  </a:lnTo>
                  <a:lnTo>
                    <a:pt x="565985" y="1675124"/>
                  </a:lnTo>
                  <a:lnTo>
                    <a:pt x="563775" y="1676724"/>
                  </a:lnTo>
                  <a:lnTo>
                    <a:pt x="559003" y="1684544"/>
                  </a:lnTo>
                  <a:lnTo>
                    <a:pt x="554050" y="1690545"/>
                  </a:lnTo>
                  <a:lnTo>
                    <a:pt x="540382" y="1700508"/>
                  </a:lnTo>
                  <a:lnTo>
                    <a:pt x="539429" y="1704584"/>
                  </a:lnTo>
                  <a:lnTo>
                    <a:pt x="538572" y="1710166"/>
                  </a:lnTo>
                  <a:lnTo>
                    <a:pt x="539877" y="1716462"/>
                  </a:lnTo>
                  <a:lnTo>
                    <a:pt x="542506" y="1722539"/>
                  </a:lnTo>
                  <a:lnTo>
                    <a:pt x="549087" y="1734712"/>
                  </a:lnTo>
                  <a:lnTo>
                    <a:pt x="552793" y="1738836"/>
                  </a:lnTo>
                  <a:lnTo>
                    <a:pt x="555317" y="1745256"/>
                  </a:lnTo>
                  <a:lnTo>
                    <a:pt x="557174" y="1752638"/>
                  </a:lnTo>
                  <a:lnTo>
                    <a:pt x="556184" y="1754134"/>
                  </a:lnTo>
                  <a:lnTo>
                    <a:pt x="550726" y="1752314"/>
                  </a:lnTo>
                  <a:lnTo>
                    <a:pt x="546830" y="1753143"/>
                  </a:lnTo>
                  <a:lnTo>
                    <a:pt x="541239" y="1758163"/>
                  </a:lnTo>
                  <a:lnTo>
                    <a:pt x="540820" y="1760296"/>
                  </a:lnTo>
                  <a:lnTo>
                    <a:pt x="538819" y="1765240"/>
                  </a:lnTo>
                  <a:lnTo>
                    <a:pt x="533724" y="1765640"/>
                  </a:lnTo>
                  <a:lnTo>
                    <a:pt x="519989" y="1756705"/>
                  </a:lnTo>
                  <a:lnTo>
                    <a:pt x="508216" y="1752152"/>
                  </a:lnTo>
                  <a:lnTo>
                    <a:pt x="506292" y="1751867"/>
                  </a:lnTo>
                  <a:lnTo>
                    <a:pt x="503644" y="1749609"/>
                  </a:lnTo>
                  <a:lnTo>
                    <a:pt x="502844" y="1747733"/>
                  </a:lnTo>
                  <a:lnTo>
                    <a:pt x="497929" y="1748104"/>
                  </a:lnTo>
                  <a:lnTo>
                    <a:pt x="494929" y="1747895"/>
                  </a:lnTo>
                  <a:lnTo>
                    <a:pt x="492090" y="1746371"/>
                  </a:lnTo>
                  <a:lnTo>
                    <a:pt x="479222" y="1731874"/>
                  </a:lnTo>
                  <a:lnTo>
                    <a:pt x="468868" y="1726406"/>
                  </a:lnTo>
                  <a:lnTo>
                    <a:pt x="466449" y="1726301"/>
                  </a:lnTo>
                  <a:lnTo>
                    <a:pt x="461972" y="1727797"/>
                  </a:lnTo>
                  <a:lnTo>
                    <a:pt x="459381" y="1739532"/>
                  </a:lnTo>
                  <a:lnTo>
                    <a:pt x="455828" y="1742789"/>
                  </a:lnTo>
                  <a:lnTo>
                    <a:pt x="452666" y="1742589"/>
                  </a:lnTo>
                  <a:lnTo>
                    <a:pt x="452494" y="1748333"/>
                  </a:lnTo>
                  <a:lnTo>
                    <a:pt x="453847" y="1751867"/>
                  </a:lnTo>
                  <a:lnTo>
                    <a:pt x="455057" y="1754400"/>
                  </a:lnTo>
                  <a:lnTo>
                    <a:pt x="458943" y="1758477"/>
                  </a:lnTo>
                  <a:lnTo>
                    <a:pt x="466191" y="1770679"/>
                  </a:lnTo>
                  <a:lnTo>
                    <a:pt x="470021" y="1775670"/>
                  </a:lnTo>
                  <a:lnTo>
                    <a:pt x="472850" y="1777556"/>
                  </a:lnTo>
                  <a:lnTo>
                    <a:pt x="476593" y="1777822"/>
                  </a:lnTo>
                  <a:lnTo>
                    <a:pt x="484908" y="1776384"/>
                  </a:lnTo>
                  <a:lnTo>
                    <a:pt x="487661" y="1778270"/>
                  </a:lnTo>
                  <a:lnTo>
                    <a:pt x="490604" y="1781118"/>
                  </a:lnTo>
                  <a:lnTo>
                    <a:pt x="491233" y="1788071"/>
                  </a:lnTo>
                  <a:lnTo>
                    <a:pt x="493509" y="1795177"/>
                  </a:lnTo>
                  <a:lnTo>
                    <a:pt x="493738" y="1799158"/>
                  </a:lnTo>
                  <a:lnTo>
                    <a:pt x="490985" y="1803826"/>
                  </a:lnTo>
                  <a:lnTo>
                    <a:pt x="482098" y="1807207"/>
                  </a:lnTo>
                  <a:lnTo>
                    <a:pt x="476935" y="1812055"/>
                  </a:lnTo>
                  <a:lnTo>
                    <a:pt x="475078" y="1811855"/>
                  </a:lnTo>
                  <a:lnTo>
                    <a:pt x="464448" y="1806226"/>
                  </a:lnTo>
                  <a:lnTo>
                    <a:pt x="457466" y="1804064"/>
                  </a:lnTo>
                  <a:lnTo>
                    <a:pt x="448142" y="1800549"/>
                  </a:lnTo>
                  <a:lnTo>
                    <a:pt x="446456" y="1798625"/>
                  </a:lnTo>
                  <a:lnTo>
                    <a:pt x="442293" y="1789167"/>
                  </a:lnTo>
                  <a:lnTo>
                    <a:pt x="433092" y="1780175"/>
                  </a:lnTo>
                  <a:lnTo>
                    <a:pt x="428949" y="1777527"/>
                  </a:lnTo>
                  <a:lnTo>
                    <a:pt x="423196" y="1779470"/>
                  </a:lnTo>
                  <a:lnTo>
                    <a:pt x="419233" y="1778499"/>
                  </a:lnTo>
                  <a:lnTo>
                    <a:pt x="412585" y="1773698"/>
                  </a:lnTo>
                  <a:lnTo>
                    <a:pt x="408156" y="1766268"/>
                  </a:lnTo>
                  <a:lnTo>
                    <a:pt x="407851" y="1757134"/>
                  </a:lnTo>
                  <a:lnTo>
                    <a:pt x="409108" y="1755134"/>
                  </a:lnTo>
                  <a:lnTo>
                    <a:pt x="410356" y="1754057"/>
                  </a:lnTo>
                  <a:lnTo>
                    <a:pt x="407165" y="1751286"/>
                  </a:lnTo>
                  <a:lnTo>
                    <a:pt x="407012" y="1744218"/>
                  </a:lnTo>
                  <a:lnTo>
                    <a:pt x="406384" y="1739598"/>
                  </a:lnTo>
                  <a:lnTo>
                    <a:pt x="402841" y="1728064"/>
                  </a:lnTo>
                  <a:lnTo>
                    <a:pt x="399231" y="1721072"/>
                  </a:lnTo>
                  <a:lnTo>
                    <a:pt x="395773" y="1713529"/>
                  </a:lnTo>
                  <a:lnTo>
                    <a:pt x="399459" y="1709614"/>
                  </a:lnTo>
                  <a:lnTo>
                    <a:pt x="401374" y="1706185"/>
                  </a:lnTo>
                  <a:lnTo>
                    <a:pt x="404041" y="1696231"/>
                  </a:lnTo>
                  <a:lnTo>
                    <a:pt x="404555" y="1692840"/>
                  </a:lnTo>
                  <a:lnTo>
                    <a:pt x="405689" y="1689468"/>
                  </a:lnTo>
                  <a:lnTo>
                    <a:pt x="406117" y="1686335"/>
                  </a:lnTo>
                  <a:lnTo>
                    <a:pt x="405936" y="1683191"/>
                  </a:lnTo>
                  <a:lnTo>
                    <a:pt x="403403" y="1677476"/>
                  </a:lnTo>
                  <a:lnTo>
                    <a:pt x="395601" y="1665865"/>
                  </a:lnTo>
                  <a:lnTo>
                    <a:pt x="387925" y="1659465"/>
                  </a:lnTo>
                  <a:lnTo>
                    <a:pt x="373323" y="1653111"/>
                  </a:lnTo>
                  <a:lnTo>
                    <a:pt x="369294" y="1653473"/>
                  </a:lnTo>
                  <a:lnTo>
                    <a:pt x="367817" y="1652549"/>
                  </a:lnTo>
                  <a:lnTo>
                    <a:pt x="370932" y="1651397"/>
                  </a:lnTo>
                  <a:lnTo>
                    <a:pt x="374037" y="1648882"/>
                  </a:lnTo>
                  <a:lnTo>
                    <a:pt x="375714" y="1645006"/>
                  </a:lnTo>
                  <a:lnTo>
                    <a:pt x="372018" y="1643082"/>
                  </a:lnTo>
                  <a:lnTo>
                    <a:pt x="369018" y="1642215"/>
                  </a:lnTo>
                  <a:lnTo>
                    <a:pt x="363998" y="1639043"/>
                  </a:lnTo>
                  <a:lnTo>
                    <a:pt x="363074" y="1636214"/>
                  </a:lnTo>
                  <a:lnTo>
                    <a:pt x="364179" y="1634204"/>
                  </a:lnTo>
                  <a:lnTo>
                    <a:pt x="363007" y="1629080"/>
                  </a:lnTo>
                  <a:lnTo>
                    <a:pt x="356273" y="1627451"/>
                  </a:lnTo>
                  <a:lnTo>
                    <a:pt x="354501" y="1626280"/>
                  </a:lnTo>
                  <a:lnTo>
                    <a:pt x="354359" y="1624556"/>
                  </a:lnTo>
                  <a:lnTo>
                    <a:pt x="349796" y="1618955"/>
                  </a:lnTo>
                  <a:lnTo>
                    <a:pt x="343843" y="1613049"/>
                  </a:lnTo>
                  <a:lnTo>
                    <a:pt x="344834" y="1607077"/>
                  </a:lnTo>
                  <a:lnTo>
                    <a:pt x="340547" y="1602696"/>
                  </a:lnTo>
                  <a:lnTo>
                    <a:pt x="336832" y="1599590"/>
                  </a:lnTo>
                  <a:lnTo>
                    <a:pt x="330994" y="1598448"/>
                  </a:lnTo>
                  <a:lnTo>
                    <a:pt x="328650" y="1596276"/>
                  </a:lnTo>
                  <a:lnTo>
                    <a:pt x="342138" y="1596876"/>
                  </a:lnTo>
                  <a:lnTo>
                    <a:pt x="356321" y="1601400"/>
                  </a:lnTo>
                  <a:lnTo>
                    <a:pt x="355120" y="1603162"/>
                  </a:lnTo>
                  <a:lnTo>
                    <a:pt x="354111" y="1605867"/>
                  </a:lnTo>
                  <a:lnTo>
                    <a:pt x="358244" y="1613602"/>
                  </a:lnTo>
                  <a:lnTo>
                    <a:pt x="362207" y="1617974"/>
                  </a:lnTo>
                  <a:lnTo>
                    <a:pt x="371075" y="1623355"/>
                  </a:lnTo>
                  <a:lnTo>
                    <a:pt x="372170" y="1623365"/>
                  </a:lnTo>
                  <a:lnTo>
                    <a:pt x="374104" y="1621993"/>
                  </a:lnTo>
                  <a:lnTo>
                    <a:pt x="378495" y="1624270"/>
                  </a:lnTo>
                  <a:lnTo>
                    <a:pt x="382076" y="1627251"/>
                  </a:lnTo>
                  <a:lnTo>
                    <a:pt x="388820" y="1627489"/>
                  </a:lnTo>
                  <a:lnTo>
                    <a:pt x="396983" y="1631004"/>
                  </a:lnTo>
                  <a:lnTo>
                    <a:pt x="396430" y="1632442"/>
                  </a:lnTo>
                  <a:lnTo>
                    <a:pt x="395497" y="1633557"/>
                  </a:lnTo>
                  <a:lnTo>
                    <a:pt x="397811" y="1637776"/>
                  </a:lnTo>
                  <a:lnTo>
                    <a:pt x="401221" y="1637157"/>
                  </a:lnTo>
                  <a:lnTo>
                    <a:pt x="406955" y="1633690"/>
                  </a:lnTo>
                  <a:lnTo>
                    <a:pt x="421377" y="1645920"/>
                  </a:lnTo>
                  <a:lnTo>
                    <a:pt x="425367" y="1648111"/>
                  </a:lnTo>
                  <a:lnTo>
                    <a:pt x="448360" y="1654331"/>
                  </a:lnTo>
                  <a:lnTo>
                    <a:pt x="458952" y="1654912"/>
                  </a:lnTo>
                  <a:lnTo>
                    <a:pt x="464677" y="1656302"/>
                  </a:lnTo>
                  <a:lnTo>
                    <a:pt x="472992" y="1659455"/>
                  </a:lnTo>
                  <a:lnTo>
                    <a:pt x="481908" y="1665770"/>
                  </a:lnTo>
                  <a:lnTo>
                    <a:pt x="489195" y="1668009"/>
                  </a:lnTo>
                  <a:lnTo>
                    <a:pt x="502482" y="1670056"/>
                  </a:lnTo>
                  <a:lnTo>
                    <a:pt x="509330" y="1669752"/>
                  </a:lnTo>
                  <a:lnTo>
                    <a:pt x="526313" y="1665599"/>
                  </a:lnTo>
                  <a:lnTo>
                    <a:pt x="548078" y="1654483"/>
                  </a:lnTo>
                  <a:lnTo>
                    <a:pt x="559260" y="1644710"/>
                  </a:lnTo>
                  <a:lnTo>
                    <a:pt x="577101" y="1619155"/>
                  </a:lnTo>
                  <a:lnTo>
                    <a:pt x="579415" y="1613164"/>
                  </a:lnTo>
                  <a:lnTo>
                    <a:pt x="581520" y="1599000"/>
                  </a:lnTo>
                  <a:lnTo>
                    <a:pt x="581644" y="1592932"/>
                  </a:lnTo>
                  <a:lnTo>
                    <a:pt x="579053" y="1592323"/>
                  </a:lnTo>
                  <a:lnTo>
                    <a:pt x="575633" y="1588970"/>
                  </a:lnTo>
                  <a:lnTo>
                    <a:pt x="575633" y="1580721"/>
                  </a:lnTo>
                  <a:lnTo>
                    <a:pt x="573681" y="1576673"/>
                  </a:lnTo>
                  <a:lnTo>
                    <a:pt x="571157" y="1557823"/>
                  </a:lnTo>
                  <a:lnTo>
                    <a:pt x="565804" y="1555747"/>
                  </a:lnTo>
                  <a:lnTo>
                    <a:pt x="562870" y="1553556"/>
                  </a:lnTo>
                  <a:lnTo>
                    <a:pt x="559375" y="1552451"/>
                  </a:lnTo>
                  <a:lnTo>
                    <a:pt x="555498" y="1549470"/>
                  </a:lnTo>
                  <a:lnTo>
                    <a:pt x="550850" y="1541669"/>
                  </a:lnTo>
                  <a:lnTo>
                    <a:pt x="546287" y="1536430"/>
                  </a:lnTo>
                  <a:lnTo>
                    <a:pt x="542534" y="1529344"/>
                  </a:lnTo>
                  <a:lnTo>
                    <a:pt x="540229" y="1526734"/>
                  </a:lnTo>
                  <a:lnTo>
                    <a:pt x="538543" y="1525924"/>
                  </a:lnTo>
                  <a:lnTo>
                    <a:pt x="539705" y="1529506"/>
                  </a:lnTo>
                  <a:lnTo>
                    <a:pt x="540601" y="1533344"/>
                  </a:lnTo>
                  <a:lnTo>
                    <a:pt x="533800" y="1532401"/>
                  </a:lnTo>
                  <a:lnTo>
                    <a:pt x="514083" y="1514189"/>
                  </a:lnTo>
                  <a:lnTo>
                    <a:pt x="510711" y="1512761"/>
                  </a:lnTo>
                  <a:lnTo>
                    <a:pt x="509406" y="1514408"/>
                  </a:lnTo>
                  <a:lnTo>
                    <a:pt x="503348" y="1511970"/>
                  </a:lnTo>
                  <a:lnTo>
                    <a:pt x="501405" y="1507655"/>
                  </a:lnTo>
                  <a:lnTo>
                    <a:pt x="484641" y="1487424"/>
                  </a:lnTo>
                  <a:lnTo>
                    <a:pt x="454904" y="1464383"/>
                  </a:lnTo>
                  <a:lnTo>
                    <a:pt x="434578" y="1450296"/>
                  </a:lnTo>
                  <a:lnTo>
                    <a:pt x="419395" y="1443990"/>
                  </a:lnTo>
                  <a:lnTo>
                    <a:pt x="417881" y="1444733"/>
                  </a:lnTo>
                  <a:lnTo>
                    <a:pt x="416347" y="1447352"/>
                  </a:lnTo>
                  <a:lnTo>
                    <a:pt x="411909" y="1448076"/>
                  </a:lnTo>
                  <a:lnTo>
                    <a:pt x="408013" y="1447562"/>
                  </a:lnTo>
                  <a:lnTo>
                    <a:pt x="394345" y="1441914"/>
                  </a:lnTo>
                  <a:lnTo>
                    <a:pt x="391039" y="1441142"/>
                  </a:lnTo>
                  <a:lnTo>
                    <a:pt x="376475" y="1441361"/>
                  </a:lnTo>
                  <a:lnTo>
                    <a:pt x="374942" y="1442952"/>
                  </a:lnTo>
                  <a:lnTo>
                    <a:pt x="369827" y="1454906"/>
                  </a:lnTo>
                  <a:lnTo>
                    <a:pt x="367093" y="1457316"/>
                  </a:lnTo>
                  <a:lnTo>
                    <a:pt x="361950" y="1459516"/>
                  </a:lnTo>
                  <a:lnTo>
                    <a:pt x="363426" y="1455915"/>
                  </a:lnTo>
                  <a:lnTo>
                    <a:pt x="366941" y="1453296"/>
                  </a:lnTo>
                  <a:lnTo>
                    <a:pt x="369218" y="1444600"/>
                  </a:lnTo>
                  <a:lnTo>
                    <a:pt x="369351" y="1440990"/>
                  </a:lnTo>
                  <a:lnTo>
                    <a:pt x="370580" y="1436227"/>
                  </a:lnTo>
                  <a:lnTo>
                    <a:pt x="370332" y="1432436"/>
                  </a:lnTo>
                  <a:lnTo>
                    <a:pt x="368475" y="1431208"/>
                  </a:lnTo>
                  <a:lnTo>
                    <a:pt x="365027" y="1432465"/>
                  </a:lnTo>
                  <a:lnTo>
                    <a:pt x="357625" y="1437046"/>
                  </a:lnTo>
                  <a:lnTo>
                    <a:pt x="356635" y="1435837"/>
                  </a:lnTo>
                  <a:lnTo>
                    <a:pt x="358759" y="1431103"/>
                  </a:lnTo>
                  <a:lnTo>
                    <a:pt x="358187" y="1429236"/>
                  </a:lnTo>
                  <a:lnTo>
                    <a:pt x="355082" y="1429941"/>
                  </a:lnTo>
                  <a:lnTo>
                    <a:pt x="348482" y="1427760"/>
                  </a:lnTo>
                  <a:lnTo>
                    <a:pt x="341557" y="1428550"/>
                  </a:lnTo>
                  <a:lnTo>
                    <a:pt x="340300" y="1422816"/>
                  </a:lnTo>
                  <a:lnTo>
                    <a:pt x="335775" y="1419577"/>
                  </a:lnTo>
                  <a:lnTo>
                    <a:pt x="333908" y="1416825"/>
                  </a:lnTo>
                  <a:lnTo>
                    <a:pt x="336185" y="1413634"/>
                  </a:lnTo>
                  <a:lnTo>
                    <a:pt x="351624" y="1418882"/>
                  </a:lnTo>
                  <a:lnTo>
                    <a:pt x="355921" y="1419187"/>
                  </a:lnTo>
                  <a:lnTo>
                    <a:pt x="358044" y="1417311"/>
                  </a:lnTo>
                  <a:lnTo>
                    <a:pt x="358530" y="1413910"/>
                  </a:lnTo>
                  <a:lnTo>
                    <a:pt x="358397" y="1409938"/>
                  </a:lnTo>
                  <a:lnTo>
                    <a:pt x="356625" y="1407643"/>
                  </a:lnTo>
                  <a:lnTo>
                    <a:pt x="346567" y="1403423"/>
                  </a:lnTo>
                  <a:lnTo>
                    <a:pt x="341919" y="1398603"/>
                  </a:lnTo>
                  <a:lnTo>
                    <a:pt x="331041" y="1391993"/>
                  </a:lnTo>
                  <a:lnTo>
                    <a:pt x="330632" y="1395089"/>
                  </a:lnTo>
                  <a:lnTo>
                    <a:pt x="332270" y="1401194"/>
                  </a:lnTo>
                  <a:lnTo>
                    <a:pt x="331403" y="1403166"/>
                  </a:lnTo>
                  <a:lnTo>
                    <a:pt x="328231" y="1401451"/>
                  </a:lnTo>
                  <a:lnTo>
                    <a:pt x="325802" y="1402709"/>
                  </a:lnTo>
                  <a:lnTo>
                    <a:pt x="322526" y="1410033"/>
                  </a:lnTo>
                  <a:lnTo>
                    <a:pt x="319344" y="1411881"/>
                  </a:lnTo>
                  <a:lnTo>
                    <a:pt x="316830" y="1412453"/>
                  </a:lnTo>
                  <a:lnTo>
                    <a:pt x="306048" y="1406309"/>
                  </a:lnTo>
                  <a:lnTo>
                    <a:pt x="301237" y="1405214"/>
                  </a:lnTo>
                  <a:lnTo>
                    <a:pt x="302695" y="1415358"/>
                  </a:lnTo>
                  <a:lnTo>
                    <a:pt x="302647" y="1418882"/>
                  </a:lnTo>
                  <a:lnTo>
                    <a:pt x="301961" y="1422292"/>
                  </a:lnTo>
                  <a:lnTo>
                    <a:pt x="301000" y="1424035"/>
                  </a:lnTo>
                  <a:lnTo>
                    <a:pt x="299085" y="1424797"/>
                  </a:lnTo>
                  <a:lnTo>
                    <a:pt x="294446" y="1424492"/>
                  </a:lnTo>
                  <a:lnTo>
                    <a:pt x="288150" y="1420501"/>
                  </a:lnTo>
                  <a:lnTo>
                    <a:pt x="284083" y="1416739"/>
                  </a:lnTo>
                  <a:lnTo>
                    <a:pt x="282816" y="1416577"/>
                  </a:lnTo>
                  <a:lnTo>
                    <a:pt x="282264" y="1417034"/>
                  </a:lnTo>
                  <a:lnTo>
                    <a:pt x="283254" y="1420806"/>
                  </a:lnTo>
                  <a:lnTo>
                    <a:pt x="282987" y="1423702"/>
                  </a:lnTo>
                  <a:lnTo>
                    <a:pt x="282378" y="1426845"/>
                  </a:lnTo>
                  <a:lnTo>
                    <a:pt x="281521" y="1429693"/>
                  </a:lnTo>
                  <a:lnTo>
                    <a:pt x="280330" y="1432074"/>
                  </a:lnTo>
                  <a:lnTo>
                    <a:pt x="277835" y="1435141"/>
                  </a:lnTo>
                  <a:lnTo>
                    <a:pt x="273520" y="1437561"/>
                  </a:lnTo>
                  <a:lnTo>
                    <a:pt x="261642" y="1442276"/>
                  </a:lnTo>
                  <a:lnTo>
                    <a:pt x="260699" y="1444352"/>
                  </a:lnTo>
                  <a:lnTo>
                    <a:pt x="256870" y="1457401"/>
                  </a:lnTo>
                  <a:lnTo>
                    <a:pt x="255832" y="1459306"/>
                  </a:lnTo>
                  <a:lnTo>
                    <a:pt x="254432" y="1460916"/>
                  </a:lnTo>
                  <a:lnTo>
                    <a:pt x="250345" y="1463002"/>
                  </a:lnTo>
                  <a:lnTo>
                    <a:pt x="248555" y="1463926"/>
                  </a:lnTo>
                  <a:lnTo>
                    <a:pt x="243030" y="1467545"/>
                  </a:lnTo>
                  <a:lnTo>
                    <a:pt x="239659" y="1469984"/>
                  </a:lnTo>
                  <a:lnTo>
                    <a:pt x="235601" y="1471774"/>
                  </a:lnTo>
                  <a:lnTo>
                    <a:pt x="236648" y="1474146"/>
                  </a:lnTo>
                  <a:lnTo>
                    <a:pt x="243392" y="1474642"/>
                  </a:lnTo>
                  <a:lnTo>
                    <a:pt x="244430" y="1475318"/>
                  </a:lnTo>
                  <a:lnTo>
                    <a:pt x="245183" y="1476527"/>
                  </a:lnTo>
                  <a:lnTo>
                    <a:pt x="245307" y="1478471"/>
                  </a:lnTo>
                  <a:lnTo>
                    <a:pt x="244630" y="1481604"/>
                  </a:lnTo>
                  <a:lnTo>
                    <a:pt x="237334" y="1498759"/>
                  </a:lnTo>
                  <a:lnTo>
                    <a:pt x="237106" y="1502350"/>
                  </a:lnTo>
                  <a:lnTo>
                    <a:pt x="239487" y="1512294"/>
                  </a:lnTo>
                  <a:lnTo>
                    <a:pt x="242830" y="1523952"/>
                  </a:lnTo>
                  <a:lnTo>
                    <a:pt x="252936" y="1529106"/>
                  </a:lnTo>
                  <a:lnTo>
                    <a:pt x="260442" y="1533115"/>
                  </a:lnTo>
                  <a:lnTo>
                    <a:pt x="265262" y="1542583"/>
                  </a:lnTo>
                  <a:lnTo>
                    <a:pt x="273215" y="1554975"/>
                  </a:lnTo>
                  <a:lnTo>
                    <a:pt x="277425" y="1559585"/>
                  </a:lnTo>
                  <a:lnTo>
                    <a:pt x="277663" y="1561014"/>
                  </a:lnTo>
                  <a:lnTo>
                    <a:pt x="276415" y="1569482"/>
                  </a:lnTo>
                  <a:lnTo>
                    <a:pt x="271320" y="1577921"/>
                  </a:lnTo>
                  <a:lnTo>
                    <a:pt x="266557" y="1585008"/>
                  </a:lnTo>
                  <a:lnTo>
                    <a:pt x="261623" y="1593504"/>
                  </a:lnTo>
                  <a:lnTo>
                    <a:pt x="257766" y="1600714"/>
                  </a:lnTo>
                  <a:lnTo>
                    <a:pt x="253584" y="1609315"/>
                  </a:lnTo>
                  <a:lnTo>
                    <a:pt x="253098" y="1612097"/>
                  </a:lnTo>
                  <a:lnTo>
                    <a:pt x="253022" y="1614716"/>
                  </a:lnTo>
                  <a:lnTo>
                    <a:pt x="253746" y="1617602"/>
                  </a:lnTo>
                  <a:lnTo>
                    <a:pt x="259099" y="1628013"/>
                  </a:lnTo>
                  <a:lnTo>
                    <a:pt x="261185" y="1633299"/>
                  </a:lnTo>
                  <a:lnTo>
                    <a:pt x="263671" y="1638995"/>
                  </a:lnTo>
                  <a:lnTo>
                    <a:pt x="265814" y="1645187"/>
                  </a:lnTo>
                  <a:lnTo>
                    <a:pt x="267052" y="1650721"/>
                  </a:lnTo>
                  <a:lnTo>
                    <a:pt x="269195" y="1656083"/>
                  </a:lnTo>
                  <a:lnTo>
                    <a:pt x="270529" y="1658817"/>
                  </a:lnTo>
                  <a:lnTo>
                    <a:pt x="272739" y="1662646"/>
                  </a:lnTo>
                  <a:lnTo>
                    <a:pt x="275406" y="1668323"/>
                  </a:lnTo>
                  <a:lnTo>
                    <a:pt x="276291" y="1672809"/>
                  </a:lnTo>
                  <a:lnTo>
                    <a:pt x="280321" y="1688278"/>
                  </a:lnTo>
                  <a:lnTo>
                    <a:pt x="280730" y="1692193"/>
                  </a:lnTo>
                  <a:lnTo>
                    <a:pt x="280530" y="1695088"/>
                  </a:lnTo>
                  <a:lnTo>
                    <a:pt x="278759" y="1695793"/>
                  </a:lnTo>
                  <a:lnTo>
                    <a:pt x="274844" y="1696250"/>
                  </a:lnTo>
                  <a:lnTo>
                    <a:pt x="270596" y="1698146"/>
                  </a:lnTo>
                  <a:lnTo>
                    <a:pt x="270386" y="1698784"/>
                  </a:lnTo>
                  <a:lnTo>
                    <a:pt x="273158" y="1702384"/>
                  </a:lnTo>
                  <a:lnTo>
                    <a:pt x="270710" y="1708528"/>
                  </a:lnTo>
                  <a:lnTo>
                    <a:pt x="270357" y="1717281"/>
                  </a:lnTo>
                  <a:lnTo>
                    <a:pt x="267748" y="1721853"/>
                  </a:lnTo>
                  <a:lnTo>
                    <a:pt x="267500" y="1722911"/>
                  </a:lnTo>
                  <a:lnTo>
                    <a:pt x="267614" y="1723796"/>
                  </a:lnTo>
                  <a:lnTo>
                    <a:pt x="268081" y="1724492"/>
                  </a:lnTo>
                  <a:lnTo>
                    <a:pt x="272910" y="1725711"/>
                  </a:lnTo>
                  <a:lnTo>
                    <a:pt x="273329" y="1726949"/>
                  </a:lnTo>
                  <a:lnTo>
                    <a:pt x="273348" y="1729511"/>
                  </a:lnTo>
                  <a:lnTo>
                    <a:pt x="272919" y="1731874"/>
                  </a:lnTo>
                  <a:lnTo>
                    <a:pt x="270491" y="1733626"/>
                  </a:lnTo>
                  <a:lnTo>
                    <a:pt x="267891" y="1736208"/>
                  </a:lnTo>
                  <a:lnTo>
                    <a:pt x="267309" y="1738589"/>
                  </a:lnTo>
                  <a:lnTo>
                    <a:pt x="267395" y="1740703"/>
                  </a:lnTo>
                  <a:lnTo>
                    <a:pt x="268281" y="1744275"/>
                  </a:lnTo>
                  <a:lnTo>
                    <a:pt x="270005" y="1748428"/>
                  </a:lnTo>
                  <a:lnTo>
                    <a:pt x="272186" y="1751028"/>
                  </a:lnTo>
                  <a:lnTo>
                    <a:pt x="279930" y="1753495"/>
                  </a:lnTo>
                  <a:lnTo>
                    <a:pt x="280930" y="1755524"/>
                  </a:lnTo>
                  <a:lnTo>
                    <a:pt x="281349" y="1758305"/>
                  </a:lnTo>
                  <a:lnTo>
                    <a:pt x="281188" y="1761020"/>
                  </a:lnTo>
                  <a:lnTo>
                    <a:pt x="277587" y="1766430"/>
                  </a:lnTo>
                  <a:lnTo>
                    <a:pt x="277616" y="1768507"/>
                  </a:lnTo>
                  <a:lnTo>
                    <a:pt x="279092" y="1773517"/>
                  </a:lnTo>
                  <a:lnTo>
                    <a:pt x="280864" y="1778289"/>
                  </a:lnTo>
                  <a:lnTo>
                    <a:pt x="288417" y="1783451"/>
                  </a:lnTo>
                  <a:lnTo>
                    <a:pt x="291017" y="1786271"/>
                  </a:lnTo>
                  <a:lnTo>
                    <a:pt x="291703" y="1788509"/>
                  </a:lnTo>
                  <a:lnTo>
                    <a:pt x="292084" y="1792119"/>
                  </a:lnTo>
                  <a:lnTo>
                    <a:pt x="292036" y="1796025"/>
                  </a:lnTo>
                  <a:lnTo>
                    <a:pt x="291446" y="1799482"/>
                  </a:lnTo>
                  <a:lnTo>
                    <a:pt x="289074" y="1803930"/>
                  </a:lnTo>
                  <a:lnTo>
                    <a:pt x="283597" y="1812674"/>
                  </a:lnTo>
                  <a:lnTo>
                    <a:pt x="278082" y="1816056"/>
                  </a:lnTo>
                  <a:lnTo>
                    <a:pt x="277749" y="1816789"/>
                  </a:lnTo>
                  <a:lnTo>
                    <a:pt x="279454" y="1819570"/>
                  </a:lnTo>
                  <a:lnTo>
                    <a:pt x="289160" y="1830677"/>
                  </a:lnTo>
                  <a:lnTo>
                    <a:pt x="295494" y="1835849"/>
                  </a:lnTo>
                  <a:lnTo>
                    <a:pt x="304029" y="1842802"/>
                  </a:lnTo>
                  <a:lnTo>
                    <a:pt x="309534" y="1848279"/>
                  </a:lnTo>
                  <a:lnTo>
                    <a:pt x="311315" y="1852203"/>
                  </a:lnTo>
                  <a:lnTo>
                    <a:pt x="313696" y="1856565"/>
                  </a:lnTo>
                  <a:lnTo>
                    <a:pt x="316373" y="1860118"/>
                  </a:lnTo>
                  <a:lnTo>
                    <a:pt x="318306" y="1863195"/>
                  </a:lnTo>
                  <a:lnTo>
                    <a:pt x="319040" y="1865176"/>
                  </a:lnTo>
                  <a:lnTo>
                    <a:pt x="318973" y="1867300"/>
                  </a:lnTo>
                  <a:lnTo>
                    <a:pt x="316392" y="1873691"/>
                  </a:lnTo>
                  <a:lnTo>
                    <a:pt x="314925" y="1878616"/>
                  </a:lnTo>
                  <a:lnTo>
                    <a:pt x="312344" y="1885807"/>
                  </a:lnTo>
                  <a:lnTo>
                    <a:pt x="309696" y="1890798"/>
                  </a:lnTo>
                  <a:lnTo>
                    <a:pt x="302990" y="1899885"/>
                  </a:lnTo>
                  <a:lnTo>
                    <a:pt x="293094" y="1911125"/>
                  </a:lnTo>
                  <a:lnTo>
                    <a:pt x="290798" y="1914506"/>
                  </a:lnTo>
                  <a:lnTo>
                    <a:pt x="286169" y="1920383"/>
                  </a:lnTo>
                  <a:lnTo>
                    <a:pt x="278235" y="1932127"/>
                  </a:lnTo>
                  <a:lnTo>
                    <a:pt x="276187" y="1934709"/>
                  </a:lnTo>
                  <a:lnTo>
                    <a:pt x="269691" y="1944005"/>
                  </a:lnTo>
                  <a:lnTo>
                    <a:pt x="266729" y="1946958"/>
                  </a:lnTo>
                  <a:lnTo>
                    <a:pt x="264395" y="1949710"/>
                  </a:lnTo>
                  <a:lnTo>
                    <a:pt x="257966" y="1958426"/>
                  </a:lnTo>
                  <a:lnTo>
                    <a:pt x="251050" y="1965008"/>
                  </a:lnTo>
                  <a:lnTo>
                    <a:pt x="244268" y="1971104"/>
                  </a:lnTo>
                  <a:lnTo>
                    <a:pt x="242230" y="1974180"/>
                  </a:lnTo>
                  <a:lnTo>
                    <a:pt x="239696" y="1976533"/>
                  </a:lnTo>
                  <a:lnTo>
                    <a:pt x="236677" y="1978762"/>
                  </a:lnTo>
                  <a:lnTo>
                    <a:pt x="235410" y="1980009"/>
                  </a:lnTo>
                  <a:lnTo>
                    <a:pt x="228581" y="1988287"/>
                  </a:lnTo>
                  <a:lnTo>
                    <a:pt x="219103" y="1999698"/>
                  </a:lnTo>
                  <a:lnTo>
                    <a:pt x="229305" y="1997802"/>
                  </a:lnTo>
                  <a:lnTo>
                    <a:pt x="238220" y="1992020"/>
                  </a:lnTo>
                  <a:lnTo>
                    <a:pt x="239963" y="1993373"/>
                  </a:lnTo>
                  <a:lnTo>
                    <a:pt x="241906" y="1995630"/>
                  </a:lnTo>
                  <a:lnTo>
                    <a:pt x="241630" y="1999326"/>
                  </a:lnTo>
                  <a:lnTo>
                    <a:pt x="241154" y="2002107"/>
                  </a:lnTo>
                  <a:lnTo>
                    <a:pt x="237658" y="1999479"/>
                  </a:lnTo>
                  <a:lnTo>
                    <a:pt x="238477" y="2002584"/>
                  </a:lnTo>
                  <a:lnTo>
                    <a:pt x="241706" y="2008403"/>
                  </a:lnTo>
                  <a:lnTo>
                    <a:pt x="246240" y="2010766"/>
                  </a:lnTo>
                  <a:lnTo>
                    <a:pt x="253098" y="2018310"/>
                  </a:lnTo>
                  <a:lnTo>
                    <a:pt x="261156" y="2019138"/>
                  </a:lnTo>
                  <a:lnTo>
                    <a:pt x="266472" y="2017748"/>
                  </a:lnTo>
                  <a:lnTo>
                    <a:pt x="270529" y="2018100"/>
                  </a:lnTo>
                  <a:lnTo>
                    <a:pt x="274568" y="2022091"/>
                  </a:lnTo>
                  <a:lnTo>
                    <a:pt x="277358" y="2027149"/>
                  </a:lnTo>
                  <a:lnTo>
                    <a:pt x="279578" y="2028415"/>
                  </a:lnTo>
                  <a:lnTo>
                    <a:pt x="282587" y="2030835"/>
                  </a:lnTo>
                  <a:lnTo>
                    <a:pt x="282168" y="2033645"/>
                  </a:lnTo>
                  <a:lnTo>
                    <a:pt x="281254" y="2035273"/>
                  </a:lnTo>
                  <a:lnTo>
                    <a:pt x="269148" y="2030911"/>
                  </a:lnTo>
                  <a:lnTo>
                    <a:pt x="255184" y="2028558"/>
                  </a:lnTo>
                  <a:lnTo>
                    <a:pt x="253365" y="2030625"/>
                  </a:lnTo>
                  <a:lnTo>
                    <a:pt x="251603" y="2033797"/>
                  </a:lnTo>
                  <a:lnTo>
                    <a:pt x="250755" y="2036283"/>
                  </a:lnTo>
                  <a:lnTo>
                    <a:pt x="249841" y="2037674"/>
                  </a:lnTo>
                  <a:lnTo>
                    <a:pt x="247688" y="2038569"/>
                  </a:lnTo>
                  <a:lnTo>
                    <a:pt x="244497" y="2038845"/>
                  </a:lnTo>
                  <a:lnTo>
                    <a:pt x="240659" y="2038245"/>
                  </a:lnTo>
                  <a:lnTo>
                    <a:pt x="238363" y="2036578"/>
                  </a:lnTo>
                  <a:lnTo>
                    <a:pt x="236648" y="2038455"/>
                  </a:lnTo>
                  <a:lnTo>
                    <a:pt x="235839" y="2042703"/>
                  </a:lnTo>
                  <a:lnTo>
                    <a:pt x="233458" y="2044903"/>
                  </a:lnTo>
                  <a:lnTo>
                    <a:pt x="230191" y="2043198"/>
                  </a:lnTo>
                  <a:lnTo>
                    <a:pt x="228019" y="2039922"/>
                  </a:lnTo>
                  <a:lnTo>
                    <a:pt x="226066" y="2040188"/>
                  </a:lnTo>
                  <a:lnTo>
                    <a:pt x="224885" y="2043198"/>
                  </a:lnTo>
                  <a:lnTo>
                    <a:pt x="225752" y="2047304"/>
                  </a:lnTo>
                  <a:lnTo>
                    <a:pt x="226228" y="2052219"/>
                  </a:lnTo>
                  <a:lnTo>
                    <a:pt x="224847" y="2055886"/>
                  </a:lnTo>
                  <a:lnTo>
                    <a:pt x="226266" y="2057514"/>
                  </a:lnTo>
                  <a:lnTo>
                    <a:pt x="228057" y="2060143"/>
                  </a:lnTo>
                  <a:lnTo>
                    <a:pt x="228542" y="2061648"/>
                  </a:lnTo>
                  <a:lnTo>
                    <a:pt x="227933" y="2062534"/>
                  </a:lnTo>
                  <a:lnTo>
                    <a:pt x="226143" y="2063287"/>
                  </a:lnTo>
                  <a:lnTo>
                    <a:pt x="225733" y="2064096"/>
                  </a:lnTo>
                  <a:lnTo>
                    <a:pt x="224942" y="2065458"/>
                  </a:lnTo>
                  <a:lnTo>
                    <a:pt x="222847" y="2065706"/>
                  </a:lnTo>
                  <a:lnTo>
                    <a:pt x="221770" y="2066716"/>
                  </a:lnTo>
                  <a:lnTo>
                    <a:pt x="220485" y="2071145"/>
                  </a:lnTo>
                  <a:lnTo>
                    <a:pt x="218027" y="2078460"/>
                  </a:lnTo>
                  <a:lnTo>
                    <a:pt x="214398" y="2084003"/>
                  </a:lnTo>
                  <a:lnTo>
                    <a:pt x="211493" y="2087032"/>
                  </a:lnTo>
                  <a:lnTo>
                    <a:pt x="210198" y="2089356"/>
                  </a:lnTo>
                  <a:lnTo>
                    <a:pt x="209388" y="2092138"/>
                  </a:lnTo>
                  <a:lnTo>
                    <a:pt x="209198" y="2094929"/>
                  </a:lnTo>
                  <a:lnTo>
                    <a:pt x="211979" y="2110169"/>
                  </a:lnTo>
                  <a:lnTo>
                    <a:pt x="211950" y="2112912"/>
                  </a:lnTo>
                  <a:lnTo>
                    <a:pt x="211293" y="2115722"/>
                  </a:lnTo>
                  <a:lnTo>
                    <a:pt x="210817" y="2118570"/>
                  </a:lnTo>
                  <a:lnTo>
                    <a:pt x="211207" y="2121037"/>
                  </a:lnTo>
                  <a:lnTo>
                    <a:pt x="213046" y="2125247"/>
                  </a:lnTo>
                  <a:lnTo>
                    <a:pt x="214998" y="2131514"/>
                  </a:lnTo>
                  <a:lnTo>
                    <a:pt x="215789" y="2135505"/>
                  </a:lnTo>
                  <a:lnTo>
                    <a:pt x="217084" y="2136963"/>
                  </a:lnTo>
                  <a:lnTo>
                    <a:pt x="218332" y="2138039"/>
                  </a:lnTo>
                  <a:lnTo>
                    <a:pt x="218589" y="2138715"/>
                  </a:lnTo>
                  <a:lnTo>
                    <a:pt x="218551" y="2139410"/>
                  </a:lnTo>
                  <a:lnTo>
                    <a:pt x="217903" y="2140201"/>
                  </a:lnTo>
                  <a:lnTo>
                    <a:pt x="212274" y="2142287"/>
                  </a:lnTo>
                  <a:lnTo>
                    <a:pt x="211541" y="2144049"/>
                  </a:lnTo>
                  <a:lnTo>
                    <a:pt x="210931" y="2146021"/>
                  </a:lnTo>
                  <a:lnTo>
                    <a:pt x="208473" y="2148926"/>
                  </a:lnTo>
                  <a:lnTo>
                    <a:pt x="207721" y="2151631"/>
                  </a:lnTo>
                  <a:lnTo>
                    <a:pt x="207254" y="2154727"/>
                  </a:lnTo>
                  <a:lnTo>
                    <a:pt x="207197" y="2155831"/>
                  </a:lnTo>
                  <a:lnTo>
                    <a:pt x="210350" y="2156031"/>
                  </a:lnTo>
                  <a:lnTo>
                    <a:pt x="211455" y="2156822"/>
                  </a:lnTo>
                  <a:lnTo>
                    <a:pt x="212198" y="2160708"/>
                  </a:lnTo>
                  <a:lnTo>
                    <a:pt x="215779" y="2163766"/>
                  </a:lnTo>
                  <a:lnTo>
                    <a:pt x="219094" y="2166299"/>
                  </a:lnTo>
                  <a:lnTo>
                    <a:pt x="219942" y="2167471"/>
                  </a:lnTo>
                  <a:lnTo>
                    <a:pt x="220199" y="2169719"/>
                  </a:lnTo>
                  <a:lnTo>
                    <a:pt x="219989" y="2172338"/>
                  </a:lnTo>
                  <a:lnTo>
                    <a:pt x="219570" y="2173700"/>
                  </a:lnTo>
                  <a:lnTo>
                    <a:pt x="218180" y="2175263"/>
                  </a:lnTo>
                  <a:lnTo>
                    <a:pt x="216970" y="2179215"/>
                  </a:lnTo>
                  <a:lnTo>
                    <a:pt x="216798" y="2182968"/>
                  </a:lnTo>
                  <a:lnTo>
                    <a:pt x="214884" y="2189436"/>
                  </a:lnTo>
                  <a:lnTo>
                    <a:pt x="215312" y="2189560"/>
                  </a:lnTo>
                  <a:lnTo>
                    <a:pt x="219332" y="2188388"/>
                  </a:lnTo>
                  <a:lnTo>
                    <a:pt x="220475" y="2189055"/>
                  </a:lnTo>
                  <a:lnTo>
                    <a:pt x="221352" y="2190483"/>
                  </a:lnTo>
                  <a:lnTo>
                    <a:pt x="221637" y="2194532"/>
                  </a:lnTo>
                  <a:lnTo>
                    <a:pt x="222952" y="2196351"/>
                  </a:lnTo>
                  <a:lnTo>
                    <a:pt x="224294" y="2199189"/>
                  </a:lnTo>
                  <a:lnTo>
                    <a:pt x="224714" y="2201389"/>
                  </a:lnTo>
                  <a:lnTo>
                    <a:pt x="227276" y="2204009"/>
                  </a:lnTo>
                  <a:lnTo>
                    <a:pt x="227476" y="2205704"/>
                  </a:lnTo>
                  <a:lnTo>
                    <a:pt x="229038" y="2211677"/>
                  </a:lnTo>
                  <a:lnTo>
                    <a:pt x="229638" y="2215105"/>
                  </a:lnTo>
                  <a:lnTo>
                    <a:pt x="229914" y="2217754"/>
                  </a:lnTo>
                  <a:lnTo>
                    <a:pt x="229143" y="2221116"/>
                  </a:lnTo>
                  <a:lnTo>
                    <a:pt x="228466" y="2223383"/>
                  </a:lnTo>
                  <a:lnTo>
                    <a:pt x="232114" y="2227545"/>
                  </a:lnTo>
                  <a:lnTo>
                    <a:pt x="232972" y="2227707"/>
                  </a:lnTo>
                  <a:lnTo>
                    <a:pt x="235001" y="2226069"/>
                  </a:lnTo>
                  <a:lnTo>
                    <a:pt x="235401" y="2225954"/>
                  </a:lnTo>
                  <a:lnTo>
                    <a:pt x="239592" y="2225812"/>
                  </a:lnTo>
                  <a:lnTo>
                    <a:pt x="241535" y="2227259"/>
                  </a:lnTo>
                  <a:lnTo>
                    <a:pt x="242973" y="2230079"/>
                  </a:lnTo>
                  <a:lnTo>
                    <a:pt x="244316" y="2232327"/>
                  </a:lnTo>
                  <a:lnTo>
                    <a:pt x="245754" y="2232936"/>
                  </a:lnTo>
                  <a:lnTo>
                    <a:pt x="249831" y="2230098"/>
                  </a:lnTo>
                  <a:lnTo>
                    <a:pt x="252089" y="2229155"/>
                  </a:lnTo>
                  <a:lnTo>
                    <a:pt x="253575" y="2229184"/>
                  </a:lnTo>
                  <a:lnTo>
                    <a:pt x="258803" y="2231727"/>
                  </a:lnTo>
                  <a:lnTo>
                    <a:pt x="261261" y="2233117"/>
                  </a:lnTo>
                  <a:lnTo>
                    <a:pt x="261823" y="2234375"/>
                  </a:lnTo>
                  <a:lnTo>
                    <a:pt x="261871" y="2235861"/>
                  </a:lnTo>
                  <a:lnTo>
                    <a:pt x="261204" y="2238061"/>
                  </a:lnTo>
                  <a:lnTo>
                    <a:pt x="260680" y="2240452"/>
                  </a:lnTo>
                  <a:lnTo>
                    <a:pt x="262271" y="2243271"/>
                  </a:lnTo>
                  <a:lnTo>
                    <a:pt x="264119" y="2245176"/>
                  </a:lnTo>
                  <a:lnTo>
                    <a:pt x="268071" y="2242023"/>
                  </a:lnTo>
                  <a:lnTo>
                    <a:pt x="269529" y="2241147"/>
                  </a:lnTo>
                  <a:lnTo>
                    <a:pt x="271120" y="2241118"/>
                  </a:lnTo>
                  <a:lnTo>
                    <a:pt x="273253" y="2239947"/>
                  </a:lnTo>
                  <a:lnTo>
                    <a:pt x="274796" y="2238175"/>
                  </a:lnTo>
                  <a:lnTo>
                    <a:pt x="276273" y="2237565"/>
                  </a:lnTo>
                  <a:lnTo>
                    <a:pt x="279092" y="2237985"/>
                  </a:lnTo>
                  <a:lnTo>
                    <a:pt x="284197" y="2237565"/>
                  </a:lnTo>
                  <a:lnTo>
                    <a:pt x="290150" y="2240347"/>
                  </a:lnTo>
                  <a:lnTo>
                    <a:pt x="290665" y="2241195"/>
                  </a:lnTo>
                  <a:lnTo>
                    <a:pt x="293637" y="2244443"/>
                  </a:lnTo>
                  <a:lnTo>
                    <a:pt x="294675" y="2246052"/>
                  </a:lnTo>
                  <a:lnTo>
                    <a:pt x="295656" y="2246567"/>
                  </a:lnTo>
                  <a:lnTo>
                    <a:pt x="297246" y="2248148"/>
                  </a:lnTo>
                  <a:lnTo>
                    <a:pt x="299361" y="2249138"/>
                  </a:lnTo>
                  <a:lnTo>
                    <a:pt x="300837" y="2248834"/>
                  </a:lnTo>
                  <a:lnTo>
                    <a:pt x="301542" y="2249357"/>
                  </a:lnTo>
                  <a:lnTo>
                    <a:pt x="302200" y="2250596"/>
                  </a:lnTo>
                  <a:lnTo>
                    <a:pt x="302247" y="2252710"/>
                  </a:lnTo>
                  <a:lnTo>
                    <a:pt x="302037" y="2258730"/>
                  </a:lnTo>
                  <a:lnTo>
                    <a:pt x="301000" y="2260464"/>
                  </a:lnTo>
                  <a:lnTo>
                    <a:pt x="299904" y="2261873"/>
                  </a:lnTo>
                  <a:lnTo>
                    <a:pt x="299628" y="2262969"/>
                  </a:lnTo>
                  <a:lnTo>
                    <a:pt x="299732" y="2264293"/>
                  </a:lnTo>
                  <a:lnTo>
                    <a:pt x="301418" y="2266874"/>
                  </a:lnTo>
                  <a:lnTo>
                    <a:pt x="303590" y="2270884"/>
                  </a:lnTo>
                  <a:lnTo>
                    <a:pt x="304095" y="2273208"/>
                  </a:lnTo>
                  <a:lnTo>
                    <a:pt x="304095" y="2274951"/>
                  </a:lnTo>
                  <a:lnTo>
                    <a:pt x="301133" y="2280056"/>
                  </a:lnTo>
                  <a:lnTo>
                    <a:pt x="300142" y="2281247"/>
                  </a:lnTo>
                  <a:lnTo>
                    <a:pt x="299456" y="2283752"/>
                  </a:lnTo>
                  <a:lnTo>
                    <a:pt x="299095" y="2286295"/>
                  </a:lnTo>
                  <a:lnTo>
                    <a:pt x="299304" y="2287343"/>
                  </a:lnTo>
                  <a:lnTo>
                    <a:pt x="304257" y="2291382"/>
                  </a:lnTo>
                  <a:lnTo>
                    <a:pt x="307924" y="2293563"/>
                  </a:lnTo>
                  <a:lnTo>
                    <a:pt x="308743" y="2294630"/>
                  </a:lnTo>
                  <a:lnTo>
                    <a:pt x="308820" y="2295287"/>
                  </a:lnTo>
                  <a:lnTo>
                    <a:pt x="306867" y="2299611"/>
                  </a:lnTo>
                  <a:lnTo>
                    <a:pt x="306676" y="2300773"/>
                  </a:lnTo>
                  <a:lnTo>
                    <a:pt x="309619" y="2302564"/>
                  </a:lnTo>
                  <a:lnTo>
                    <a:pt x="311239" y="2305374"/>
                  </a:lnTo>
                  <a:lnTo>
                    <a:pt x="312668" y="2309946"/>
                  </a:lnTo>
                  <a:lnTo>
                    <a:pt x="315458" y="2314318"/>
                  </a:lnTo>
                  <a:lnTo>
                    <a:pt x="321469" y="2318176"/>
                  </a:lnTo>
                  <a:lnTo>
                    <a:pt x="325841" y="2320690"/>
                  </a:lnTo>
                  <a:lnTo>
                    <a:pt x="326745" y="2321833"/>
                  </a:lnTo>
                  <a:lnTo>
                    <a:pt x="327060" y="2323195"/>
                  </a:lnTo>
                  <a:lnTo>
                    <a:pt x="326727" y="2326177"/>
                  </a:lnTo>
                  <a:lnTo>
                    <a:pt x="325602" y="2329806"/>
                  </a:lnTo>
                  <a:lnTo>
                    <a:pt x="324831" y="2331815"/>
                  </a:lnTo>
                  <a:lnTo>
                    <a:pt x="326612" y="2332653"/>
                  </a:lnTo>
                  <a:lnTo>
                    <a:pt x="331194" y="2332435"/>
                  </a:lnTo>
                  <a:lnTo>
                    <a:pt x="336756" y="2333139"/>
                  </a:lnTo>
                  <a:lnTo>
                    <a:pt x="343433" y="2337121"/>
                  </a:lnTo>
                  <a:lnTo>
                    <a:pt x="343452" y="2338902"/>
                  </a:lnTo>
                  <a:lnTo>
                    <a:pt x="342766" y="2340521"/>
                  </a:lnTo>
                  <a:lnTo>
                    <a:pt x="343224" y="2342226"/>
                  </a:lnTo>
                  <a:lnTo>
                    <a:pt x="343957" y="2343674"/>
                  </a:lnTo>
                  <a:lnTo>
                    <a:pt x="349729" y="2348103"/>
                  </a:lnTo>
                  <a:lnTo>
                    <a:pt x="350282" y="2349389"/>
                  </a:lnTo>
                  <a:lnTo>
                    <a:pt x="350387" y="2351542"/>
                  </a:lnTo>
                  <a:lnTo>
                    <a:pt x="350225" y="2353113"/>
                  </a:lnTo>
                  <a:lnTo>
                    <a:pt x="348625" y="2353447"/>
                  </a:lnTo>
                  <a:lnTo>
                    <a:pt x="346843" y="2354180"/>
                  </a:lnTo>
                  <a:lnTo>
                    <a:pt x="343938" y="2356056"/>
                  </a:lnTo>
                  <a:lnTo>
                    <a:pt x="342785" y="2358714"/>
                  </a:lnTo>
                  <a:lnTo>
                    <a:pt x="338090" y="2362371"/>
                  </a:lnTo>
                  <a:lnTo>
                    <a:pt x="335185" y="2364019"/>
                  </a:lnTo>
                  <a:lnTo>
                    <a:pt x="332870" y="2364095"/>
                  </a:lnTo>
                  <a:lnTo>
                    <a:pt x="327374" y="2363353"/>
                  </a:lnTo>
                  <a:lnTo>
                    <a:pt x="325441" y="2361552"/>
                  </a:lnTo>
                  <a:lnTo>
                    <a:pt x="324641" y="2359895"/>
                  </a:lnTo>
                  <a:lnTo>
                    <a:pt x="322526" y="2359152"/>
                  </a:lnTo>
                  <a:lnTo>
                    <a:pt x="319716" y="2359086"/>
                  </a:lnTo>
                  <a:lnTo>
                    <a:pt x="315839" y="2359371"/>
                  </a:lnTo>
                  <a:lnTo>
                    <a:pt x="315049" y="2359866"/>
                  </a:lnTo>
                  <a:lnTo>
                    <a:pt x="314410" y="2361905"/>
                  </a:lnTo>
                  <a:lnTo>
                    <a:pt x="312763" y="2365372"/>
                  </a:lnTo>
                  <a:lnTo>
                    <a:pt x="311582" y="2367334"/>
                  </a:lnTo>
                  <a:lnTo>
                    <a:pt x="312563" y="2368525"/>
                  </a:lnTo>
                  <a:lnTo>
                    <a:pt x="314106" y="2371020"/>
                  </a:lnTo>
                  <a:lnTo>
                    <a:pt x="316506" y="2374192"/>
                  </a:lnTo>
                  <a:lnTo>
                    <a:pt x="318973" y="2377002"/>
                  </a:lnTo>
                  <a:lnTo>
                    <a:pt x="319764" y="2378716"/>
                  </a:lnTo>
                  <a:lnTo>
                    <a:pt x="319735" y="2379936"/>
                  </a:lnTo>
                  <a:lnTo>
                    <a:pt x="318554" y="2381374"/>
                  </a:lnTo>
                  <a:lnTo>
                    <a:pt x="318735" y="2384270"/>
                  </a:lnTo>
                  <a:lnTo>
                    <a:pt x="321135" y="2388070"/>
                  </a:lnTo>
                  <a:lnTo>
                    <a:pt x="320326" y="2388670"/>
                  </a:lnTo>
                  <a:lnTo>
                    <a:pt x="320087" y="2393328"/>
                  </a:lnTo>
                  <a:lnTo>
                    <a:pt x="320107" y="2398290"/>
                  </a:lnTo>
                  <a:lnTo>
                    <a:pt x="320754" y="2399490"/>
                  </a:lnTo>
                  <a:lnTo>
                    <a:pt x="322050" y="2400481"/>
                  </a:lnTo>
                  <a:lnTo>
                    <a:pt x="323136" y="2402291"/>
                  </a:lnTo>
                  <a:lnTo>
                    <a:pt x="324955" y="2406415"/>
                  </a:lnTo>
                  <a:lnTo>
                    <a:pt x="325078" y="2407491"/>
                  </a:lnTo>
                  <a:lnTo>
                    <a:pt x="325593" y="2407568"/>
                  </a:lnTo>
                  <a:lnTo>
                    <a:pt x="328089" y="2408806"/>
                  </a:lnTo>
                  <a:lnTo>
                    <a:pt x="330708" y="2409854"/>
                  </a:lnTo>
                  <a:lnTo>
                    <a:pt x="332518" y="2409920"/>
                  </a:lnTo>
                  <a:lnTo>
                    <a:pt x="334670" y="2409682"/>
                  </a:lnTo>
                  <a:lnTo>
                    <a:pt x="337204" y="2408282"/>
                  </a:lnTo>
                  <a:lnTo>
                    <a:pt x="338966" y="2406929"/>
                  </a:lnTo>
                  <a:lnTo>
                    <a:pt x="341109" y="2400053"/>
                  </a:lnTo>
                  <a:lnTo>
                    <a:pt x="341871" y="2399062"/>
                  </a:lnTo>
                  <a:lnTo>
                    <a:pt x="343052" y="2398519"/>
                  </a:lnTo>
                  <a:lnTo>
                    <a:pt x="344986" y="2398462"/>
                  </a:lnTo>
                  <a:lnTo>
                    <a:pt x="348662" y="2399748"/>
                  </a:lnTo>
                  <a:lnTo>
                    <a:pt x="352968" y="2400900"/>
                  </a:lnTo>
                  <a:lnTo>
                    <a:pt x="355463" y="2400738"/>
                  </a:lnTo>
                  <a:lnTo>
                    <a:pt x="362112" y="2397071"/>
                  </a:lnTo>
                  <a:lnTo>
                    <a:pt x="365817" y="2396500"/>
                  </a:lnTo>
                  <a:lnTo>
                    <a:pt x="370218" y="2397357"/>
                  </a:lnTo>
                  <a:lnTo>
                    <a:pt x="374542" y="2397404"/>
                  </a:lnTo>
                  <a:lnTo>
                    <a:pt x="377800" y="2396871"/>
                  </a:lnTo>
                  <a:lnTo>
                    <a:pt x="380038" y="2398138"/>
                  </a:lnTo>
                  <a:lnTo>
                    <a:pt x="382800" y="2400938"/>
                  </a:lnTo>
                  <a:lnTo>
                    <a:pt x="385296" y="2405091"/>
                  </a:lnTo>
                  <a:lnTo>
                    <a:pt x="387905" y="2412740"/>
                  </a:lnTo>
                  <a:lnTo>
                    <a:pt x="395516" y="2421341"/>
                  </a:lnTo>
                  <a:lnTo>
                    <a:pt x="395640" y="2423017"/>
                  </a:lnTo>
                  <a:lnTo>
                    <a:pt x="395021" y="2424094"/>
                  </a:lnTo>
                  <a:lnTo>
                    <a:pt x="391277" y="2425132"/>
                  </a:lnTo>
                  <a:lnTo>
                    <a:pt x="388115" y="2425694"/>
                  </a:lnTo>
                  <a:lnTo>
                    <a:pt x="387962" y="2427161"/>
                  </a:lnTo>
                  <a:lnTo>
                    <a:pt x="388801" y="2428751"/>
                  </a:lnTo>
                  <a:lnTo>
                    <a:pt x="390249" y="2431075"/>
                  </a:lnTo>
                  <a:lnTo>
                    <a:pt x="390467" y="2434066"/>
                  </a:lnTo>
                  <a:lnTo>
                    <a:pt x="390391" y="2436809"/>
                  </a:lnTo>
                  <a:lnTo>
                    <a:pt x="391010" y="2439229"/>
                  </a:lnTo>
                  <a:lnTo>
                    <a:pt x="392220" y="2440219"/>
                  </a:lnTo>
                  <a:lnTo>
                    <a:pt x="392373" y="2441429"/>
                  </a:lnTo>
                  <a:lnTo>
                    <a:pt x="390982" y="2442915"/>
                  </a:lnTo>
                  <a:lnTo>
                    <a:pt x="390591" y="2443829"/>
                  </a:lnTo>
                  <a:lnTo>
                    <a:pt x="391134" y="2444325"/>
                  </a:lnTo>
                  <a:lnTo>
                    <a:pt x="398002" y="2444610"/>
                  </a:lnTo>
                  <a:lnTo>
                    <a:pt x="401364" y="2446049"/>
                  </a:lnTo>
                  <a:lnTo>
                    <a:pt x="403917" y="2447363"/>
                  </a:lnTo>
                  <a:lnTo>
                    <a:pt x="405203" y="2447487"/>
                  </a:lnTo>
                  <a:lnTo>
                    <a:pt x="408098" y="2446649"/>
                  </a:lnTo>
                  <a:lnTo>
                    <a:pt x="411356" y="2446115"/>
                  </a:lnTo>
                  <a:lnTo>
                    <a:pt x="413328" y="2446039"/>
                  </a:lnTo>
                  <a:lnTo>
                    <a:pt x="414090" y="2447011"/>
                  </a:lnTo>
                  <a:lnTo>
                    <a:pt x="414699" y="2449554"/>
                  </a:lnTo>
                  <a:lnTo>
                    <a:pt x="415842" y="2452097"/>
                  </a:lnTo>
                  <a:lnTo>
                    <a:pt x="416909" y="2452821"/>
                  </a:lnTo>
                  <a:lnTo>
                    <a:pt x="418814" y="2452697"/>
                  </a:lnTo>
                  <a:lnTo>
                    <a:pt x="419957" y="2452821"/>
                  </a:lnTo>
                  <a:lnTo>
                    <a:pt x="420567" y="2453783"/>
                  </a:lnTo>
                  <a:lnTo>
                    <a:pt x="419881" y="2455231"/>
                  </a:lnTo>
                  <a:lnTo>
                    <a:pt x="420033" y="2456802"/>
                  </a:lnTo>
                  <a:lnTo>
                    <a:pt x="420871" y="2458727"/>
                  </a:lnTo>
                  <a:lnTo>
                    <a:pt x="421862" y="2463175"/>
                  </a:lnTo>
                  <a:lnTo>
                    <a:pt x="422777" y="2464499"/>
                  </a:lnTo>
                  <a:lnTo>
                    <a:pt x="423386" y="2466175"/>
                  </a:lnTo>
                  <a:lnTo>
                    <a:pt x="423386" y="2468099"/>
                  </a:lnTo>
                  <a:lnTo>
                    <a:pt x="422624" y="2469775"/>
                  </a:lnTo>
                  <a:lnTo>
                    <a:pt x="422091" y="2471090"/>
                  </a:lnTo>
                  <a:lnTo>
                    <a:pt x="422624" y="2474081"/>
                  </a:lnTo>
                  <a:lnTo>
                    <a:pt x="424682" y="2477424"/>
                  </a:lnTo>
                  <a:lnTo>
                    <a:pt x="426205" y="2478253"/>
                  </a:lnTo>
                  <a:lnTo>
                    <a:pt x="427425" y="2481234"/>
                  </a:lnTo>
                  <a:lnTo>
                    <a:pt x="429634" y="2482187"/>
                  </a:lnTo>
                  <a:lnTo>
                    <a:pt x="432911" y="2479681"/>
                  </a:lnTo>
                  <a:lnTo>
                    <a:pt x="435426" y="2478367"/>
                  </a:lnTo>
                  <a:lnTo>
                    <a:pt x="438569" y="2479100"/>
                  </a:lnTo>
                  <a:lnTo>
                    <a:pt x="441474" y="2479567"/>
                  </a:lnTo>
                  <a:lnTo>
                    <a:pt x="443426" y="2481272"/>
                  </a:lnTo>
                  <a:lnTo>
                    <a:pt x="444865" y="2483615"/>
                  </a:lnTo>
                  <a:lnTo>
                    <a:pt x="446541" y="2484920"/>
                  </a:lnTo>
                  <a:lnTo>
                    <a:pt x="448218" y="2484234"/>
                  </a:lnTo>
                  <a:lnTo>
                    <a:pt x="451714" y="2484920"/>
                  </a:lnTo>
                  <a:lnTo>
                    <a:pt x="453314" y="2486816"/>
                  </a:lnTo>
                  <a:lnTo>
                    <a:pt x="454914" y="2487882"/>
                  </a:lnTo>
                  <a:lnTo>
                    <a:pt x="456972" y="2486339"/>
                  </a:lnTo>
                  <a:lnTo>
                    <a:pt x="458648" y="2484434"/>
                  </a:lnTo>
                  <a:lnTo>
                    <a:pt x="464782" y="2482444"/>
                  </a:lnTo>
                  <a:lnTo>
                    <a:pt x="468592" y="2481948"/>
                  </a:lnTo>
                  <a:lnTo>
                    <a:pt x="469659" y="2481558"/>
                  </a:lnTo>
                  <a:lnTo>
                    <a:pt x="471897" y="2480129"/>
                  </a:lnTo>
                  <a:lnTo>
                    <a:pt x="474259" y="2479177"/>
                  </a:lnTo>
                  <a:lnTo>
                    <a:pt x="476383" y="2479434"/>
                  </a:lnTo>
                  <a:lnTo>
                    <a:pt x="478479" y="2482396"/>
                  </a:lnTo>
                  <a:lnTo>
                    <a:pt x="480650" y="2484434"/>
                  </a:lnTo>
                  <a:lnTo>
                    <a:pt x="481260" y="2487644"/>
                  </a:lnTo>
                  <a:lnTo>
                    <a:pt x="483908" y="2492045"/>
                  </a:lnTo>
                  <a:lnTo>
                    <a:pt x="490490" y="2498055"/>
                  </a:lnTo>
                  <a:lnTo>
                    <a:pt x="493071" y="2499884"/>
                  </a:lnTo>
                  <a:lnTo>
                    <a:pt x="494824" y="2499560"/>
                  </a:lnTo>
                  <a:lnTo>
                    <a:pt x="495738" y="2499084"/>
                  </a:lnTo>
                  <a:lnTo>
                    <a:pt x="496167" y="2498455"/>
                  </a:lnTo>
                  <a:lnTo>
                    <a:pt x="496567" y="2495512"/>
                  </a:lnTo>
                  <a:lnTo>
                    <a:pt x="497395" y="2494426"/>
                  </a:lnTo>
                  <a:lnTo>
                    <a:pt x="498729" y="2494398"/>
                  </a:lnTo>
                  <a:lnTo>
                    <a:pt x="503882" y="2498055"/>
                  </a:lnTo>
                  <a:lnTo>
                    <a:pt x="506577" y="2498455"/>
                  </a:lnTo>
                  <a:lnTo>
                    <a:pt x="509140" y="2498522"/>
                  </a:lnTo>
                  <a:lnTo>
                    <a:pt x="512588" y="2501360"/>
                  </a:lnTo>
                  <a:lnTo>
                    <a:pt x="516369" y="2503827"/>
                  </a:lnTo>
                  <a:lnTo>
                    <a:pt x="519293" y="2504085"/>
                  </a:lnTo>
                  <a:lnTo>
                    <a:pt x="521627" y="2503113"/>
                  </a:lnTo>
                  <a:lnTo>
                    <a:pt x="523227" y="2502522"/>
                  </a:lnTo>
                  <a:lnTo>
                    <a:pt x="524218" y="2503465"/>
                  </a:lnTo>
                  <a:lnTo>
                    <a:pt x="525132" y="2505589"/>
                  </a:lnTo>
                  <a:lnTo>
                    <a:pt x="526656" y="2507237"/>
                  </a:lnTo>
                  <a:lnTo>
                    <a:pt x="528409" y="2507704"/>
                  </a:lnTo>
                  <a:lnTo>
                    <a:pt x="530933" y="2507809"/>
                  </a:lnTo>
                  <a:lnTo>
                    <a:pt x="535314" y="2510990"/>
                  </a:lnTo>
                  <a:lnTo>
                    <a:pt x="539429" y="2514229"/>
                  </a:lnTo>
                  <a:lnTo>
                    <a:pt x="542001" y="2514410"/>
                  </a:lnTo>
                  <a:lnTo>
                    <a:pt x="544182" y="2513457"/>
                  </a:lnTo>
                  <a:lnTo>
                    <a:pt x="546106" y="2513210"/>
                  </a:lnTo>
                  <a:lnTo>
                    <a:pt x="547449" y="2514029"/>
                  </a:lnTo>
                  <a:lnTo>
                    <a:pt x="547830" y="2515429"/>
                  </a:lnTo>
                  <a:lnTo>
                    <a:pt x="546840" y="2517305"/>
                  </a:lnTo>
                  <a:lnTo>
                    <a:pt x="546840" y="2519991"/>
                  </a:lnTo>
                  <a:lnTo>
                    <a:pt x="548668" y="2522563"/>
                  </a:lnTo>
                  <a:lnTo>
                    <a:pt x="548726" y="2525087"/>
                  </a:lnTo>
                  <a:lnTo>
                    <a:pt x="548201" y="2527364"/>
                  </a:lnTo>
                  <a:lnTo>
                    <a:pt x="547164" y="2529459"/>
                  </a:lnTo>
                  <a:lnTo>
                    <a:pt x="544659" y="2532336"/>
                  </a:lnTo>
                  <a:lnTo>
                    <a:pt x="542344" y="2535012"/>
                  </a:lnTo>
                  <a:lnTo>
                    <a:pt x="538867" y="2536127"/>
                  </a:lnTo>
                  <a:lnTo>
                    <a:pt x="536914" y="2537298"/>
                  </a:lnTo>
                  <a:lnTo>
                    <a:pt x="537429" y="2539260"/>
                  </a:lnTo>
                  <a:lnTo>
                    <a:pt x="538706" y="2541089"/>
                  </a:lnTo>
                  <a:lnTo>
                    <a:pt x="541658" y="2542565"/>
                  </a:lnTo>
                  <a:lnTo>
                    <a:pt x="545011" y="2543642"/>
                  </a:lnTo>
                  <a:lnTo>
                    <a:pt x="545402" y="2544832"/>
                  </a:lnTo>
                  <a:lnTo>
                    <a:pt x="544887" y="2545433"/>
                  </a:lnTo>
                  <a:lnTo>
                    <a:pt x="542734" y="2545985"/>
                  </a:lnTo>
                  <a:lnTo>
                    <a:pt x="539762" y="2545423"/>
                  </a:lnTo>
                  <a:lnTo>
                    <a:pt x="538772" y="2546461"/>
                  </a:lnTo>
                  <a:lnTo>
                    <a:pt x="537400" y="2548185"/>
                  </a:lnTo>
                  <a:lnTo>
                    <a:pt x="536486" y="2551290"/>
                  </a:lnTo>
                  <a:lnTo>
                    <a:pt x="535800" y="2554167"/>
                  </a:lnTo>
                  <a:lnTo>
                    <a:pt x="539029" y="2554948"/>
                  </a:lnTo>
                  <a:lnTo>
                    <a:pt x="540905" y="2556120"/>
                  </a:lnTo>
                  <a:lnTo>
                    <a:pt x="541496" y="2558472"/>
                  </a:lnTo>
                  <a:lnTo>
                    <a:pt x="542163" y="2561092"/>
                  </a:lnTo>
                  <a:lnTo>
                    <a:pt x="542363" y="2563444"/>
                  </a:lnTo>
                  <a:lnTo>
                    <a:pt x="541296" y="2564587"/>
                  </a:lnTo>
                  <a:lnTo>
                    <a:pt x="541229" y="2565759"/>
                  </a:lnTo>
                  <a:lnTo>
                    <a:pt x="541734" y="2566340"/>
                  </a:lnTo>
                  <a:lnTo>
                    <a:pt x="543125" y="2566597"/>
                  </a:lnTo>
                  <a:lnTo>
                    <a:pt x="544182" y="2567121"/>
                  </a:lnTo>
                  <a:lnTo>
                    <a:pt x="544268" y="2568359"/>
                  </a:lnTo>
                  <a:lnTo>
                    <a:pt x="542239" y="2571140"/>
                  </a:lnTo>
                  <a:lnTo>
                    <a:pt x="540344" y="2576455"/>
                  </a:lnTo>
                  <a:lnTo>
                    <a:pt x="539325" y="2579275"/>
                  </a:lnTo>
                  <a:lnTo>
                    <a:pt x="539401" y="2582332"/>
                  </a:lnTo>
                  <a:lnTo>
                    <a:pt x="538258" y="2584028"/>
                  </a:lnTo>
                  <a:lnTo>
                    <a:pt x="536114" y="2584114"/>
                  </a:lnTo>
                  <a:lnTo>
                    <a:pt x="528971" y="2584409"/>
                  </a:lnTo>
                  <a:lnTo>
                    <a:pt x="522751" y="2584256"/>
                  </a:lnTo>
                  <a:lnTo>
                    <a:pt x="520065" y="2583818"/>
                  </a:lnTo>
                  <a:lnTo>
                    <a:pt x="515855" y="2583552"/>
                  </a:lnTo>
                  <a:lnTo>
                    <a:pt x="513769" y="2584276"/>
                  </a:lnTo>
                  <a:lnTo>
                    <a:pt x="511007" y="2589152"/>
                  </a:lnTo>
                  <a:lnTo>
                    <a:pt x="508911" y="2591057"/>
                  </a:lnTo>
                  <a:lnTo>
                    <a:pt x="505453" y="2592781"/>
                  </a:lnTo>
                  <a:lnTo>
                    <a:pt x="501653" y="2593277"/>
                  </a:lnTo>
                  <a:lnTo>
                    <a:pt x="499472" y="2595277"/>
                  </a:lnTo>
                  <a:lnTo>
                    <a:pt x="498700" y="2598420"/>
                  </a:lnTo>
                  <a:lnTo>
                    <a:pt x="498643" y="2601201"/>
                  </a:lnTo>
                  <a:lnTo>
                    <a:pt x="498291" y="2602592"/>
                  </a:lnTo>
                  <a:lnTo>
                    <a:pt x="497471" y="2603811"/>
                  </a:lnTo>
                  <a:lnTo>
                    <a:pt x="497176" y="2604678"/>
                  </a:lnTo>
                  <a:lnTo>
                    <a:pt x="497357" y="2605630"/>
                  </a:lnTo>
                  <a:lnTo>
                    <a:pt x="498243" y="2605973"/>
                  </a:lnTo>
                  <a:lnTo>
                    <a:pt x="499300" y="2606411"/>
                  </a:lnTo>
                  <a:lnTo>
                    <a:pt x="499300" y="2607097"/>
                  </a:lnTo>
                  <a:lnTo>
                    <a:pt x="498890" y="2607964"/>
                  </a:lnTo>
                  <a:lnTo>
                    <a:pt x="497710" y="2608917"/>
                  </a:lnTo>
                  <a:lnTo>
                    <a:pt x="497176" y="2610384"/>
                  </a:lnTo>
                  <a:lnTo>
                    <a:pt x="497300" y="2611946"/>
                  </a:lnTo>
                  <a:lnTo>
                    <a:pt x="497529" y="2613670"/>
                  </a:lnTo>
                  <a:lnTo>
                    <a:pt x="504758" y="2610374"/>
                  </a:lnTo>
                  <a:lnTo>
                    <a:pt x="507225" y="2607879"/>
                  </a:lnTo>
                  <a:lnTo>
                    <a:pt x="512169" y="2607002"/>
                  </a:lnTo>
                  <a:lnTo>
                    <a:pt x="511473" y="2608012"/>
                  </a:lnTo>
                  <a:lnTo>
                    <a:pt x="509025" y="2608945"/>
                  </a:lnTo>
                  <a:lnTo>
                    <a:pt x="506568" y="2611365"/>
                  </a:lnTo>
                  <a:lnTo>
                    <a:pt x="509664" y="2611612"/>
                  </a:lnTo>
                  <a:lnTo>
                    <a:pt x="516617" y="2610374"/>
                  </a:lnTo>
                  <a:lnTo>
                    <a:pt x="519169" y="2606583"/>
                  </a:lnTo>
                  <a:lnTo>
                    <a:pt x="523760" y="2606716"/>
                  </a:lnTo>
                  <a:lnTo>
                    <a:pt x="525066" y="2609441"/>
                  </a:lnTo>
                  <a:lnTo>
                    <a:pt x="526370" y="2613117"/>
                  </a:lnTo>
                  <a:lnTo>
                    <a:pt x="526256" y="2614479"/>
                  </a:lnTo>
                  <a:lnTo>
                    <a:pt x="525761" y="2615527"/>
                  </a:lnTo>
                  <a:lnTo>
                    <a:pt x="521913" y="2616337"/>
                  </a:lnTo>
                  <a:lnTo>
                    <a:pt x="513207" y="2620918"/>
                  </a:lnTo>
                  <a:lnTo>
                    <a:pt x="508654" y="2622214"/>
                  </a:lnTo>
                  <a:lnTo>
                    <a:pt x="503520" y="2624547"/>
                  </a:lnTo>
                  <a:lnTo>
                    <a:pt x="504844" y="2627690"/>
                  </a:lnTo>
                  <a:lnTo>
                    <a:pt x="505187" y="2630357"/>
                  </a:lnTo>
                  <a:lnTo>
                    <a:pt x="500977" y="2629786"/>
                  </a:lnTo>
                  <a:lnTo>
                    <a:pt x="497938" y="2628900"/>
                  </a:lnTo>
                  <a:lnTo>
                    <a:pt x="496052" y="2629310"/>
                  </a:lnTo>
                  <a:lnTo>
                    <a:pt x="490928" y="2632129"/>
                  </a:lnTo>
                  <a:lnTo>
                    <a:pt x="488242" y="2631520"/>
                  </a:lnTo>
                  <a:lnTo>
                    <a:pt x="485547" y="2631434"/>
                  </a:lnTo>
                  <a:lnTo>
                    <a:pt x="486699" y="2635463"/>
                  </a:lnTo>
                  <a:lnTo>
                    <a:pt x="489489" y="2640320"/>
                  </a:lnTo>
                  <a:lnTo>
                    <a:pt x="491194" y="2641235"/>
                  </a:lnTo>
                  <a:lnTo>
                    <a:pt x="493871" y="2640797"/>
                  </a:lnTo>
                  <a:lnTo>
                    <a:pt x="500224" y="2646674"/>
                  </a:lnTo>
                  <a:lnTo>
                    <a:pt x="504958" y="2652494"/>
                  </a:lnTo>
                  <a:lnTo>
                    <a:pt x="502501" y="2652894"/>
                  </a:lnTo>
                  <a:lnTo>
                    <a:pt x="500129" y="2652303"/>
                  </a:lnTo>
                  <a:lnTo>
                    <a:pt x="496700" y="2652322"/>
                  </a:lnTo>
                  <a:lnTo>
                    <a:pt x="495338" y="2655856"/>
                  </a:lnTo>
                  <a:lnTo>
                    <a:pt x="493919" y="2658466"/>
                  </a:lnTo>
                  <a:lnTo>
                    <a:pt x="493662" y="2657123"/>
                  </a:lnTo>
                  <a:lnTo>
                    <a:pt x="493766" y="2655313"/>
                  </a:lnTo>
                  <a:lnTo>
                    <a:pt x="492176" y="2654141"/>
                  </a:lnTo>
                  <a:lnTo>
                    <a:pt x="490004" y="2655913"/>
                  </a:lnTo>
                  <a:lnTo>
                    <a:pt x="487537" y="2663657"/>
                  </a:lnTo>
                  <a:lnTo>
                    <a:pt x="482955" y="2669210"/>
                  </a:lnTo>
                  <a:lnTo>
                    <a:pt x="481432" y="2672610"/>
                  </a:lnTo>
                  <a:lnTo>
                    <a:pt x="481365" y="2675087"/>
                  </a:lnTo>
                  <a:lnTo>
                    <a:pt x="482022" y="2675592"/>
                  </a:lnTo>
                  <a:lnTo>
                    <a:pt x="483022" y="2675515"/>
                  </a:lnTo>
                  <a:lnTo>
                    <a:pt x="483051" y="2677744"/>
                  </a:lnTo>
                  <a:lnTo>
                    <a:pt x="482365" y="2679735"/>
                  </a:lnTo>
                  <a:lnTo>
                    <a:pt x="472125" y="2682250"/>
                  </a:lnTo>
                  <a:lnTo>
                    <a:pt x="470773" y="2683716"/>
                  </a:lnTo>
                  <a:lnTo>
                    <a:pt x="467830" y="2682555"/>
                  </a:lnTo>
                  <a:lnTo>
                    <a:pt x="464468" y="2679497"/>
                  </a:lnTo>
                  <a:lnTo>
                    <a:pt x="461476" y="2677849"/>
                  </a:lnTo>
                  <a:lnTo>
                    <a:pt x="459553" y="2678506"/>
                  </a:lnTo>
                  <a:lnTo>
                    <a:pt x="457590" y="2679945"/>
                  </a:lnTo>
                  <a:lnTo>
                    <a:pt x="458695" y="2680840"/>
                  </a:lnTo>
                  <a:lnTo>
                    <a:pt x="460019" y="2681154"/>
                  </a:lnTo>
                  <a:lnTo>
                    <a:pt x="463496" y="2683059"/>
                  </a:lnTo>
                  <a:lnTo>
                    <a:pt x="461676" y="2684497"/>
                  </a:lnTo>
                  <a:lnTo>
                    <a:pt x="454895" y="2687003"/>
                  </a:lnTo>
                  <a:lnTo>
                    <a:pt x="455123" y="2688298"/>
                  </a:lnTo>
                  <a:lnTo>
                    <a:pt x="455743" y="2689241"/>
                  </a:lnTo>
                  <a:lnTo>
                    <a:pt x="463591" y="2691384"/>
                  </a:lnTo>
                  <a:lnTo>
                    <a:pt x="470545" y="2695061"/>
                  </a:lnTo>
                  <a:lnTo>
                    <a:pt x="472668" y="2697585"/>
                  </a:lnTo>
                  <a:lnTo>
                    <a:pt x="474488" y="2701966"/>
                  </a:lnTo>
                  <a:lnTo>
                    <a:pt x="476069" y="2703957"/>
                  </a:lnTo>
                  <a:lnTo>
                    <a:pt x="478307" y="2705462"/>
                  </a:lnTo>
                  <a:lnTo>
                    <a:pt x="480374" y="2706377"/>
                  </a:lnTo>
                  <a:lnTo>
                    <a:pt x="483918" y="2706739"/>
                  </a:lnTo>
                  <a:lnTo>
                    <a:pt x="487832" y="2705338"/>
                  </a:lnTo>
                  <a:lnTo>
                    <a:pt x="496652" y="2715778"/>
                  </a:lnTo>
                  <a:lnTo>
                    <a:pt x="500139" y="2717464"/>
                  </a:lnTo>
                  <a:lnTo>
                    <a:pt x="508797" y="2719559"/>
                  </a:lnTo>
                  <a:lnTo>
                    <a:pt x="510978" y="2720673"/>
                  </a:lnTo>
                  <a:lnTo>
                    <a:pt x="527342" y="2735170"/>
                  </a:lnTo>
                  <a:lnTo>
                    <a:pt x="532343" y="2741419"/>
                  </a:lnTo>
                  <a:lnTo>
                    <a:pt x="541887" y="2750801"/>
                  </a:lnTo>
                  <a:lnTo>
                    <a:pt x="544687" y="2752744"/>
                  </a:lnTo>
                  <a:lnTo>
                    <a:pt x="545897" y="2750363"/>
                  </a:lnTo>
                  <a:lnTo>
                    <a:pt x="547516" y="2747858"/>
                  </a:lnTo>
                  <a:lnTo>
                    <a:pt x="549268" y="2747248"/>
                  </a:lnTo>
                  <a:lnTo>
                    <a:pt x="554402" y="2748239"/>
                  </a:lnTo>
                  <a:lnTo>
                    <a:pt x="559127" y="2749372"/>
                  </a:lnTo>
                  <a:lnTo>
                    <a:pt x="562575" y="2748572"/>
                  </a:lnTo>
                  <a:lnTo>
                    <a:pt x="566680" y="2750554"/>
                  </a:lnTo>
                  <a:lnTo>
                    <a:pt x="570433" y="2752820"/>
                  </a:lnTo>
                  <a:lnTo>
                    <a:pt x="574205" y="2754420"/>
                  </a:lnTo>
                  <a:lnTo>
                    <a:pt x="581558" y="2755926"/>
                  </a:lnTo>
                  <a:lnTo>
                    <a:pt x="584302" y="2758012"/>
                  </a:lnTo>
                  <a:lnTo>
                    <a:pt x="587502" y="2760097"/>
                  </a:lnTo>
                  <a:lnTo>
                    <a:pt x="600047" y="2761155"/>
                  </a:lnTo>
                  <a:lnTo>
                    <a:pt x="601056" y="2760831"/>
                  </a:lnTo>
                  <a:lnTo>
                    <a:pt x="601980" y="2760526"/>
                  </a:lnTo>
                  <a:lnTo>
                    <a:pt x="606190" y="2759764"/>
                  </a:lnTo>
                  <a:lnTo>
                    <a:pt x="609914" y="2759907"/>
                  </a:lnTo>
                  <a:lnTo>
                    <a:pt x="613848" y="2762431"/>
                  </a:lnTo>
                  <a:lnTo>
                    <a:pt x="616362" y="2762288"/>
                  </a:lnTo>
                  <a:lnTo>
                    <a:pt x="619049" y="2761907"/>
                  </a:lnTo>
                  <a:lnTo>
                    <a:pt x="622506" y="2763260"/>
                  </a:lnTo>
                  <a:lnTo>
                    <a:pt x="625221" y="2764765"/>
                  </a:lnTo>
                  <a:lnTo>
                    <a:pt x="625450" y="2766289"/>
                  </a:lnTo>
                  <a:lnTo>
                    <a:pt x="627831" y="2768498"/>
                  </a:lnTo>
                  <a:lnTo>
                    <a:pt x="634746" y="2771861"/>
                  </a:lnTo>
                  <a:lnTo>
                    <a:pt x="640356" y="2773756"/>
                  </a:lnTo>
                  <a:lnTo>
                    <a:pt x="642109" y="2775090"/>
                  </a:lnTo>
                  <a:lnTo>
                    <a:pt x="646366" y="2777290"/>
                  </a:lnTo>
                  <a:lnTo>
                    <a:pt x="646795" y="2777985"/>
                  </a:lnTo>
                  <a:lnTo>
                    <a:pt x="646709" y="2778881"/>
                  </a:lnTo>
                  <a:lnTo>
                    <a:pt x="645500" y="2780528"/>
                  </a:lnTo>
                  <a:lnTo>
                    <a:pt x="645185" y="2781996"/>
                  </a:lnTo>
                  <a:lnTo>
                    <a:pt x="645757" y="2782834"/>
                  </a:lnTo>
                  <a:lnTo>
                    <a:pt x="647529" y="2783634"/>
                  </a:lnTo>
                  <a:lnTo>
                    <a:pt x="651043" y="2783815"/>
                  </a:lnTo>
                  <a:lnTo>
                    <a:pt x="652310" y="2782767"/>
                  </a:lnTo>
                  <a:lnTo>
                    <a:pt x="654929" y="2782014"/>
                  </a:lnTo>
                  <a:lnTo>
                    <a:pt x="657520" y="2780662"/>
                  </a:lnTo>
                  <a:lnTo>
                    <a:pt x="660987" y="2778862"/>
                  </a:lnTo>
                  <a:lnTo>
                    <a:pt x="665702" y="2777223"/>
                  </a:lnTo>
                  <a:lnTo>
                    <a:pt x="667588" y="2777223"/>
                  </a:lnTo>
                  <a:lnTo>
                    <a:pt x="669398" y="2777719"/>
                  </a:lnTo>
                  <a:lnTo>
                    <a:pt x="670665" y="2778633"/>
                  </a:lnTo>
                  <a:lnTo>
                    <a:pt x="672789" y="2781996"/>
                  </a:lnTo>
                  <a:lnTo>
                    <a:pt x="674913" y="2777281"/>
                  </a:lnTo>
                  <a:lnTo>
                    <a:pt x="675465" y="2776928"/>
                  </a:lnTo>
                  <a:lnTo>
                    <a:pt x="677399" y="2777881"/>
                  </a:lnTo>
                  <a:lnTo>
                    <a:pt x="680828" y="2779195"/>
                  </a:lnTo>
                  <a:lnTo>
                    <a:pt x="683200" y="2779890"/>
                  </a:lnTo>
                  <a:lnTo>
                    <a:pt x="684476" y="2780862"/>
                  </a:lnTo>
                  <a:lnTo>
                    <a:pt x="688095" y="2785148"/>
                  </a:lnTo>
                  <a:lnTo>
                    <a:pt x="693953" y="2784929"/>
                  </a:lnTo>
                  <a:lnTo>
                    <a:pt x="696430" y="2785586"/>
                  </a:lnTo>
                  <a:lnTo>
                    <a:pt x="697763" y="2786291"/>
                  </a:lnTo>
                  <a:lnTo>
                    <a:pt x="698363" y="2787120"/>
                  </a:lnTo>
                  <a:lnTo>
                    <a:pt x="697316" y="2791368"/>
                  </a:lnTo>
                  <a:lnTo>
                    <a:pt x="695868" y="2795778"/>
                  </a:lnTo>
                  <a:lnTo>
                    <a:pt x="695982" y="2796845"/>
                  </a:lnTo>
                  <a:lnTo>
                    <a:pt x="698335" y="2798502"/>
                  </a:lnTo>
                  <a:lnTo>
                    <a:pt x="701526" y="2800264"/>
                  </a:lnTo>
                  <a:lnTo>
                    <a:pt x="703250" y="2801674"/>
                  </a:lnTo>
                  <a:lnTo>
                    <a:pt x="704421" y="2802941"/>
                  </a:lnTo>
                  <a:lnTo>
                    <a:pt x="706945" y="2803903"/>
                  </a:lnTo>
                  <a:lnTo>
                    <a:pt x="709926" y="2804503"/>
                  </a:lnTo>
                  <a:lnTo>
                    <a:pt x="711336" y="2804579"/>
                  </a:lnTo>
                  <a:lnTo>
                    <a:pt x="712813" y="2805637"/>
                  </a:lnTo>
                  <a:lnTo>
                    <a:pt x="716652" y="2807627"/>
                  </a:lnTo>
                  <a:lnTo>
                    <a:pt x="717137" y="2808122"/>
                  </a:lnTo>
                  <a:lnTo>
                    <a:pt x="720014" y="2808856"/>
                  </a:lnTo>
                  <a:lnTo>
                    <a:pt x="720404" y="2810932"/>
                  </a:lnTo>
                  <a:lnTo>
                    <a:pt x="720919" y="2811370"/>
                  </a:lnTo>
                  <a:lnTo>
                    <a:pt x="722109" y="2811123"/>
                  </a:lnTo>
                  <a:lnTo>
                    <a:pt x="724090" y="2810256"/>
                  </a:lnTo>
                  <a:lnTo>
                    <a:pt x="725671" y="2810923"/>
                  </a:lnTo>
                  <a:lnTo>
                    <a:pt x="727710" y="2813390"/>
                  </a:lnTo>
                  <a:lnTo>
                    <a:pt x="730520" y="2815990"/>
                  </a:lnTo>
                  <a:lnTo>
                    <a:pt x="732044" y="2817743"/>
                  </a:lnTo>
                  <a:lnTo>
                    <a:pt x="732644" y="2818943"/>
                  </a:lnTo>
                  <a:lnTo>
                    <a:pt x="734082" y="2820114"/>
                  </a:lnTo>
                  <a:lnTo>
                    <a:pt x="736187" y="2821486"/>
                  </a:lnTo>
                  <a:lnTo>
                    <a:pt x="737864" y="2823639"/>
                  </a:lnTo>
                  <a:lnTo>
                    <a:pt x="739359" y="2828630"/>
                  </a:lnTo>
                  <a:lnTo>
                    <a:pt x="740873" y="2829782"/>
                  </a:lnTo>
                  <a:lnTo>
                    <a:pt x="746293" y="2831678"/>
                  </a:lnTo>
                  <a:lnTo>
                    <a:pt x="748198" y="2832068"/>
                  </a:lnTo>
                  <a:lnTo>
                    <a:pt x="753523" y="2832735"/>
                  </a:lnTo>
                  <a:lnTo>
                    <a:pt x="755399" y="2832259"/>
                  </a:lnTo>
                  <a:lnTo>
                    <a:pt x="758142" y="2827963"/>
                  </a:lnTo>
                  <a:lnTo>
                    <a:pt x="760609" y="2823534"/>
                  </a:lnTo>
                  <a:lnTo>
                    <a:pt x="762915" y="2822610"/>
                  </a:lnTo>
                  <a:lnTo>
                    <a:pt x="767076" y="2820467"/>
                  </a:lnTo>
                  <a:lnTo>
                    <a:pt x="769572" y="2818438"/>
                  </a:lnTo>
                  <a:lnTo>
                    <a:pt x="770620" y="2816247"/>
                  </a:lnTo>
                  <a:lnTo>
                    <a:pt x="772973" y="2812113"/>
                  </a:lnTo>
                  <a:lnTo>
                    <a:pt x="774420" y="2809780"/>
                  </a:lnTo>
                  <a:lnTo>
                    <a:pt x="771849" y="2807608"/>
                  </a:lnTo>
                  <a:lnTo>
                    <a:pt x="770496" y="2806932"/>
                  </a:lnTo>
                  <a:lnTo>
                    <a:pt x="769353" y="2805875"/>
                  </a:lnTo>
                  <a:lnTo>
                    <a:pt x="767191" y="2801331"/>
                  </a:lnTo>
                  <a:lnTo>
                    <a:pt x="765210" y="2797712"/>
                  </a:lnTo>
                  <a:lnTo>
                    <a:pt x="761238" y="2791492"/>
                  </a:lnTo>
                  <a:lnTo>
                    <a:pt x="754342" y="2782110"/>
                  </a:lnTo>
                  <a:lnTo>
                    <a:pt x="752942" y="2780976"/>
                  </a:lnTo>
                  <a:lnTo>
                    <a:pt x="751818" y="2779671"/>
                  </a:lnTo>
                  <a:lnTo>
                    <a:pt x="751313" y="2774947"/>
                  </a:lnTo>
                  <a:lnTo>
                    <a:pt x="749332" y="2771585"/>
                  </a:lnTo>
                  <a:lnTo>
                    <a:pt x="746503" y="2769270"/>
                  </a:lnTo>
                  <a:lnTo>
                    <a:pt x="745436" y="2768080"/>
                  </a:lnTo>
                  <a:lnTo>
                    <a:pt x="744750" y="2766794"/>
                  </a:lnTo>
                  <a:lnTo>
                    <a:pt x="746084" y="2760088"/>
                  </a:lnTo>
                  <a:lnTo>
                    <a:pt x="746055" y="2758192"/>
                  </a:lnTo>
                  <a:lnTo>
                    <a:pt x="745464" y="2754125"/>
                  </a:lnTo>
                  <a:lnTo>
                    <a:pt x="745979" y="2749430"/>
                  </a:lnTo>
                  <a:lnTo>
                    <a:pt x="747560" y="2742981"/>
                  </a:lnTo>
                  <a:lnTo>
                    <a:pt x="749160" y="2738523"/>
                  </a:lnTo>
                  <a:lnTo>
                    <a:pt x="749665" y="2735618"/>
                  </a:lnTo>
                  <a:lnTo>
                    <a:pt x="747427" y="2737466"/>
                  </a:lnTo>
                  <a:lnTo>
                    <a:pt x="744760" y="2747772"/>
                  </a:lnTo>
                  <a:lnTo>
                    <a:pt x="743865" y="2739495"/>
                  </a:lnTo>
                  <a:lnTo>
                    <a:pt x="742055" y="2731608"/>
                  </a:lnTo>
                  <a:lnTo>
                    <a:pt x="740597" y="2727531"/>
                  </a:lnTo>
                  <a:lnTo>
                    <a:pt x="738540" y="2724217"/>
                  </a:lnTo>
                  <a:lnTo>
                    <a:pt x="735673" y="2721636"/>
                  </a:lnTo>
                  <a:lnTo>
                    <a:pt x="733025" y="2718597"/>
                  </a:lnTo>
                  <a:lnTo>
                    <a:pt x="730139" y="2716968"/>
                  </a:lnTo>
                  <a:lnTo>
                    <a:pt x="725786" y="2715721"/>
                  </a:lnTo>
                  <a:lnTo>
                    <a:pt x="724928" y="2714558"/>
                  </a:lnTo>
                  <a:lnTo>
                    <a:pt x="724557" y="2712634"/>
                  </a:lnTo>
                  <a:lnTo>
                    <a:pt x="724795" y="2710491"/>
                  </a:lnTo>
                  <a:lnTo>
                    <a:pt x="725843" y="2706910"/>
                  </a:lnTo>
                  <a:lnTo>
                    <a:pt x="728139" y="2704595"/>
                  </a:lnTo>
                  <a:lnTo>
                    <a:pt x="731253" y="2702186"/>
                  </a:lnTo>
                  <a:lnTo>
                    <a:pt x="731948" y="2700576"/>
                  </a:lnTo>
                  <a:lnTo>
                    <a:pt x="732463" y="2698680"/>
                  </a:lnTo>
                  <a:lnTo>
                    <a:pt x="733434" y="2700119"/>
                  </a:lnTo>
                  <a:lnTo>
                    <a:pt x="734625" y="2700900"/>
                  </a:lnTo>
                  <a:lnTo>
                    <a:pt x="735454" y="2697556"/>
                  </a:lnTo>
                  <a:lnTo>
                    <a:pt x="736702" y="2695166"/>
                  </a:lnTo>
                  <a:lnTo>
                    <a:pt x="738301" y="2693108"/>
                  </a:lnTo>
                  <a:lnTo>
                    <a:pt x="740293" y="2688384"/>
                  </a:lnTo>
                  <a:lnTo>
                    <a:pt x="741769" y="2685803"/>
                  </a:lnTo>
                  <a:lnTo>
                    <a:pt x="742836" y="2682888"/>
                  </a:lnTo>
                  <a:lnTo>
                    <a:pt x="743426" y="2678106"/>
                  </a:lnTo>
                  <a:lnTo>
                    <a:pt x="744531" y="2677649"/>
                  </a:lnTo>
                  <a:lnTo>
                    <a:pt x="745445" y="2676811"/>
                  </a:lnTo>
                  <a:lnTo>
                    <a:pt x="746131" y="2675449"/>
                  </a:lnTo>
                  <a:lnTo>
                    <a:pt x="746531" y="2673953"/>
                  </a:lnTo>
                  <a:lnTo>
                    <a:pt x="746388" y="2671229"/>
                  </a:lnTo>
                  <a:lnTo>
                    <a:pt x="744760" y="2668257"/>
                  </a:lnTo>
                  <a:lnTo>
                    <a:pt x="745188" y="2667953"/>
                  </a:lnTo>
                  <a:lnTo>
                    <a:pt x="745969" y="2668467"/>
                  </a:lnTo>
                  <a:lnTo>
                    <a:pt x="747731" y="2669991"/>
                  </a:lnTo>
                  <a:lnTo>
                    <a:pt x="749312" y="2671905"/>
                  </a:lnTo>
                  <a:lnTo>
                    <a:pt x="749751" y="2669134"/>
                  </a:lnTo>
                  <a:lnTo>
                    <a:pt x="751122" y="2668010"/>
                  </a:lnTo>
                  <a:lnTo>
                    <a:pt x="752799" y="2668781"/>
                  </a:lnTo>
                  <a:lnTo>
                    <a:pt x="754570" y="2668895"/>
                  </a:lnTo>
                  <a:lnTo>
                    <a:pt x="760523" y="2666686"/>
                  </a:lnTo>
                  <a:lnTo>
                    <a:pt x="763362" y="2666076"/>
                  </a:lnTo>
                  <a:lnTo>
                    <a:pt x="765991" y="2664514"/>
                  </a:lnTo>
                  <a:lnTo>
                    <a:pt x="772125" y="2658504"/>
                  </a:lnTo>
                  <a:lnTo>
                    <a:pt x="773468" y="2658228"/>
                  </a:lnTo>
                  <a:lnTo>
                    <a:pt x="774859" y="2658504"/>
                  </a:lnTo>
                  <a:lnTo>
                    <a:pt x="776145" y="2659618"/>
                  </a:lnTo>
                  <a:lnTo>
                    <a:pt x="777544" y="2660266"/>
                  </a:lnTo>
                  <a:lnTo>
                    <a:pt x="778611" y="2659961"/>
                  </a:lnTo>
                  <a:lnTo>
                    <a:pt x="779145" y="2659047"/>
                  </a:lnTo>
                  <a:lnTo>
                    <a:pt x="777916" y="2656913"/>
                  </a:lnTo>
                  <a:lnTo>
                    <a:pt x="777487" y="2654894"/>
                  </a:lnTo>
                  <a:lnTo>
                    <a:pt x="777392" y="2652694"/>
                  </a:lnTo>
                  <a:lnTo>
                    <a:pt x="778973" y="2652132"/>
                  </a:lnTo>
                  <a:lnTo>
                    <a:pt x="780774" y="2652141"/>
                  </a:lnTo>
                  <a:lnTo>
                    <a:pt x="787975" y="2648731"/>
                  </a:lnTo>
                  <a:lnTo>
                    <a:pt x="788813" y="2647226"/>
                  </a:lnTo>
                  <a:lnTo>
                    <a:pt x="789203" y="2645169"/>
                  </a:lnTo>
                  <a:lnTo>
                    <a:pt x="792423" y="2644788"/>
                  </a:lnTo>
                  <a:lnTo>
                    <a:pt x="792061" y="2643026"/>
                  </a:lnTo>
                  <a:lnTo>
                    <a:pt x="790775" y="2642578"/>
                  </a:lnTo>
                  <a:lnTo>
                    <a:pt x="784755" y="2638978"/>
                  </a:lnTo>
                  <a:lnTo>
                    <a:pt x="779812" y="2636425"/>
                  </a:lnTo>
                  <a:lnTo>
                    <a:pt x="775421" y="2634158"/>
                  </a:lnTo>
                  <a:lnTo>
                    <a:pt x="774782" y="2633748"/>
                  </a:lnTo>
                  <a:lnTo>
                    <a:pt x="773582" y="2632643"/>
                  </a:lnTo>
                  <a:lnTo>
                    <a:pt x="772725" y="2630919"/>
                  </a:lnTo>
                  <a:lnTo>
                    <a:pt x="772544" y="2629033"/>
                  </a:lnTo>
                  <a:lnTo>
                    <a:pt x="772973" y="2627643"/>
                  </a:lnTo>
                  <a:lnTo>
                    <a:pt x="774039" y="2626757"/>
                  </a:lnTo>
                  <a:lnTo>
                    <a:pt x="775297" y="2626414"/>
                  </a:lnTo>
                  <a:lnTo>
                    <a:pt x="776411" y="2626700"/>
                  </a:lnTo>
                  <a:lnTo>
                    <a:pt x="777650" y="2627548"/>
                  </a:lnTo>
                  <a:lnTo>
                    <a:pt x="779859" y="2628576"/>
                  </a:lnTo>
                  <a:lnTo>
                    <a:pt x="782726" y="2628767"/>
                  </a:lnTo>
                  <a:lnTo>
                    <a:pt x="784517" y="2627976"/>
                  </a:lnTo>
                  <a:lnTo>
                    <a:pt x="784755" y="2626081"/>
                  </a:lnTo>
                  <a:lnTo>
                    <a:pt x="781345" y="2619051"/>
                  </a:lnTo>
                  <a:lnTo>
                    <a:pt x="778202" y="2613365"/>
                  </a:lnTo>
                  <a:lnTo>
                    <a:pt x="775163" y="2607021"/>
                  </a:lnTo>
                  <a:lnTo>
                    <a:pt x="773878" y="2604716"/>
                  </a:lnTo>
                  <a:lnTo>
                    <a:pt x="770153" y="2599382"/>
                  </a:lnTo>
                  <a:lnTo>
                    <a:pt x="766477" y="2594115"/>
                  </a:lnTo>
                  <a:lnTo>
                    <a:pt x="763571" y="2589410"/>
                  </a:lnTo>
                  <a:lnTo>
                    <a:pt x="762048" y="2587962"/>
                  </a:lnTo>
                  <a:lnTo>
                    <a:pt x="757361" y="2587361"/>
                  </a:lnTo>
                  <a:lnTo>
                    <a:pt x="748427" y="2586200"/>
                  </a:lnTo>
                  <a:lnTo>
                    <a:pt x="745264" y="2585647"/>
                  </a:lnTo>
                  <a:lnTo>
                    <a:pt x="742731" y="2587047"/>
                  </a:lnTo>
                  <a:lnTo>
                    <a:pt x="740187" y="2588143"/>
                  </a:lnTo>
                  <a:lnTo>
                    <a:pt x="737778" y="2586104"/>
                  </a:lnTo>
                  <a:lnTo>
                    <a:pt x="735873" y="2582752"/>
                  </a:lnTo>
                  <a:lnTo>
                    <a:pt x="734873" y="2579932"/>
                  </a:lnTo>
                  <a:lnTo>
                    <a:pt x="735359" y="2577046"/>
                  </a:lnTo>
                  <a:lnTo>
                    <a:pt x="735559" y="2572779"/>
                  </a:lnTo>
                  <a:lnTo>
                    <a:pt x="734101" y="2568569"/>
                  </a:lnTo>
                  <a:lnTo>
                    <a:pt x="732491" y="2566483"/>
                  </a:lnTo>
                  <a:lnTo>
                    <a:pt x="728453" y="2564911"/>
                  </a:lnTo>
                  <a:lnTo>
                    <a:pt x="723309" y="2561358"/>
                  </a:lnTo>
                  <a:lnTo>
                    <a:pt x="721928" y="2554853"/>
                  </a:lnTo>
                  <a:lnTo>
                    <a:pt x="724424" y="2545499"/>
                  </a:lnTo>
                  <a:lnTo>
                    <a:pt x="728443" y="2538851"/>
                  </a:lnTo>
                  <a:lnTo>
                    <a:pt x="731368" y="2536060"/>
                  </a:lnTo>
                  <a:lnTo>
                    <a:pt x="732758" y="2533621"/>
                  </a:lnTo>
                  <a:lnTo>
                    <a:pt x="733215" y="2531507"/>
                  </a:lnTo>
                  <a:lnTo>
                    <a:pt x="732863" y="2529488"/>
                  </a:lnTo>
                  <a:lnTo>
                    <a:pt x="731129" y="2527335"/>
                  </a:lnTo>
                  <a:lnTo>
                    <a:pt x="728443" y="2525239"/>
                  </a:lnTo>
                  <a:lnTo>
                    <a:pt x="727081" y="2522658"/>
                  </a:lnTo>
                  <a:lnTo>
                    <a:pt x="727643" y="2517115"/>
                  </a:lnTo>
                  <a:lnTo>
                    <a:pt x="729424" y="2509104"/>
                  </a:lnTo>
                  <a:lnTo>
                    <a:pt x="732168" y="2502675"/>
                  </a:lnTo>
                  <a:lnTo>
                    <a:pt x="735844" y="2499103"/>
                  </a:lnTo>
                  <a:lnTo>
                    <a:pt x="739016" y="2496541"/>
                  </a:lnTo>
                  <a:lnTo>
                    <a:pt x="740264" y="2494150"/>
                  </a:lnTo>
                  <a:lnTo>
                    <a:pt x="740330" y="2490750"/>
                  </a:lnTo>
                  <a:lnTo>
                    <a:pt x="740254" y="2487540"/>
                  </a:lnTo>
                  <a:lnTo>
                    <a:pt x="741102" y="2485206"/>
                  </a:lnTo>
                  <a:lnTo>
                    <a:pt x="742436" y="2483349"/>
                  </a:lnTo>
                  <a:lnTo>
                    <a:pt x="743845" y="2481682"/>
                  </a:lnTo>
                  <a:lnTo>
                    <a:pt x="745827" y="2479815"/>
                  </a:lnTo>
                  <a:lnTo>
                    <a:pt x="748398" y="2479358"/>
                  </a:lnTo>
                  <a:lnTo>
                    <a:pt x="751227" y="2480844"/>
                  </a:lnTo>
                  <a:lnTo>
                    <a:pt x="755075" y="2484835"/>
                  </a:lnTo>
                  <a:lnTo>
                    <a:pt x="760714" y="2492693"/>
                  </a:lnTo>
                  <a:lnTo>
                    <a:pt x="763934" y="2497827"/>
                  </a:lnTo>
                  <a:lnTo>
                    <a:pt x="765096" y="2499408"/>
                  </a:lnTo>
                  <a:lnTo>
                    <a:pt x="768039" y="2502456"/>
                  </a:lnTo>
                  <a:lnTo>
                    <a:pt x="770696" y="2503685"/>
                  </a:lnTo>
                  <a:lnTo>
                    <a:pt x="775125" y="2501780"/>
                  </a:lnTo>
                  <a:lnTo>
                    <a:pt x="779373" y="2499560"/>
                  </a:lnTo>
                  <a:lnTo>
                    <a:pt x="780745" y="2498150"/>
                  </a:lnTo>
                  <a:lnTo>
                    <a:pt x="781622" y="2496046"/>
                  </a:lnTo>
                  <a:lnTo>
                    <a:pt x="780945" y="2492445"/>
                  </a:lnTo>
                  <a:lnTo>
                    <a:pt x="780059" y="2490092"/>
                  </a:lnTo>
                  <a:lnTo>
                    <a:pt x="779116" y="2487092"/>
                  </a:lnTo>
                  <a:lnTo>
                    <a:pt x="777811" y="2481863"/>
                  </a:lnTo>
                  <a:lnTo>
                    <a:pt x="776887" y="2473633"/>
                  </a:lnTo>
                  <a:lnTo>
                    <a:pt x="775792" y="2471014"/>
                  </a:lnTo>
                  <a:lnTo>
                    <a:pt x="776592" y="2470709"/>
                  </a:lnTo>
                  <a:lnTo>
                    <a:pt x="778726" y="2471252"/>
                  </a:lnTo>
                  <a:lnTo>
                    <a:pt x="780698" y="2471490"/>
                  </a:lnTo>
                  <a:lnTo>
                    <a:pt x="783517" y="2469671"/>
                  </a:lnTo>
                  <a:lnTo>
                    <a:pt x="787384" y="2466242"/>
                  </a:lnTo>
                  <a:lnTo>
                    <a:pt x="794461" y="2460936"/>
                  </a:lnTo>
                  <a:lnTo>
                    <a:pt x="795957" y="2457431"/>
                  </a:lnTo>
                  <a:lnTo>
                    <a:pt x="797166" y="2453526"/>
                  </a:lnTo>
                  <a:lnTo>
                    <a:pt x="799129" y="2451126"/>
                  </a:lnTo>
                  <a:lnTo>
                    <a:pt x="803634" y="2450335"/>
                  </a:lnTo>
                  <a:lnTo>
                    <a:pt x="807805" y="2449078"/>
                  </a:lnTo>
                  <a:lnTo>
                    <a:pt x="810749" y="2446296"/>
                  </a:lnTo>
                  <a:lnTo>
                    <a:pt x="815359" y="2443848"/>
                  </a:lnTo>
                  <a:lnTo>
                    <a:pt x="819150" y="2442362"/>
                  </a:lnTo>
                  <a:lnTo>
                    <a:pt x="820817" y="2440991"/>
                  </a:lnTo>
                  <a:lnTo>
                    <a:pt x="822007" y="2438934"/>
                  </a:lnTo>
                  <a:lnTo>
                    <a:pt x="826351" y="2433123"/>
                  </a:lnTo>
                  <a:lnTo>
                    <a:pt x="829761" y="2429542"/>
                  </a:lnTo>
                  <a:lnTo>
                    <a:pt x="832761" y="2425846"/>
                  </a:lnTo>
                  <a:lnTo>
                    <a:pt x="833761" y="2423522"/>
                  </a:lnTo>
                  <a:lnTo>
                    <a:pt x="836133" y="2423951"/>
                  </a:lnTo>
                  <a:lnTo>
                    <a:pt x="839752" y="2425560"/>
                  </a:lnTo>
                  <a:lnTo>
                    <a:pt x="843639" y="2427027"/>
                  </a:lnTo>
                  <a:lnTo>
                    <a:pt x="846487" y="2429304"/>
                  </a:lnTo>
                  <a:lnTo>
                    <a:pt x="847048" y="2431628"/>
                  </a:lnTo>
                  <a:lnTo>
                    <a:pt x="847325" y="2433457"/>
                  </a:lnTo>
                  <a:lnTo>
                    <a:pt x="848477" y="2434400"/>
                  </a:lnTo>
                  <a:lnTo>
                    <a:pt x="849859" y="2434581"/>
                  </a:lnTo>
                  <a:lnTo>
                    <a:pt x="851935" y="2434123"/>
                  </a:lnTo>
                  <a:lnTo>
                    <a:pt x="855564" y="2434038"/>
                  </a:lnTo>
                  <a:lnTo>
                    <a:pt x="860012" y="2431028"/>
                  </a:lnTo>
                  <a:lnTo>
                    <a:pt x="866204" y="2425941"/>
                  </a:lnTo>
                  <a:lnTo>
                    <a:pt x="871871" y="2424360"/>
                  </a:lnTo>
                  <a:lnTo>
                    <a:pt x="874852" y="2425570"/>
                  </a:lnTo>
                  <a:lnTo>
                    <a:pt x="877319" y="2429313"/>
                  </a:lnTo>
                  <a:lnTo>
                    <a:pt x="879272" y="2432828"/>
                  </a:lnTo>
                  <a:lnTo>
                    <a:pt x="881282" y="2434133"/>
                  </a:lnTo>
                  <a:lnTo>
                    <a:pt x="882529" y="2434171"/>
                  </a:lnTo>
                  <a:lnTo>
                    <a:pt x="882986" y="2434228"/>
                  </a:lnTo>
                  <a:lnTo>
                    <a:pt x="885482" y="2433428"/>
                  </a:lnTo>
                  <a:lnTo>
                    <a:pt x="885673" y="2433438"/>
                  </a:lnTo>
                  <a:lnTo>
                    <a:pt x="887949" y="2433580"/>
                  </a:lnTo>
                  <a:lnTo>
                    <a:pt x="890140" y="2434771"/>
                  </a:lnTo>
                  <a:lnTo>
                    <a:pt x="893769" y="2434905"/>
                  </a:lnTo>
                  <a:lnTo>
                    <a:pt x="898827" y="2434000"/>
                  </a:lnTo>
                  <a:lnTo>
                    <a:pt x="899360" y="2433628"/>
                  </a:lnTo>
                  <a:lnTo>
                    <a:pt x="901789" y="2434114"/>
                  </a:lnTo>
                  <a:lnTo>
                    <a:pt x="904741" y="2435733"/>
                  </a:lnTo>
                  <a:lnTo>
                    <a:pt x="907037" y="2437657"/>
                  </a:lnTo>
                  <a:lnTo>
                    <a:pt x="911152" y="2443963"/>
                  </a:lnTo>
                  <a:lnTo>
                    <a:pt x="913514" y="2445582"/>
                  </a:lnTo>
                  <a:lnTo>
                    <a:pt x="918334" y="2447820"/>
                  </a:lnTo>
                  <a:lnTo>
                    <a:pt x="920591" y="2449773"/>
                  </a:lnTo>
                  <a:lnTo>
                    <a:pt x="923220" y="2452935"/>
                  </a:lnTo>
                  <a:lnTo>
                    <a:pt x="924592" y="2454850"/>
                  </a:lnTo>
                  <a:lnTo>
                    <a:pt x="927449" y="2458307"/>
                  </a:lnTo>
                  <a:lnTo>
                    <a:pt x="930754" y="2463956"/>
                  </a:lnTo>
                  <a:lnTo>
                    <a:pt x="931345" y="2468442"/>
                  </a:lnTo>
                  <a:lnTo>
                    <a:pt x="932097" y="2472223"/>
                  </a:lnTo>
                  <a:lnTo>
                    <a:pt x="933326" y="2474014"/>
                  </a:lnTo>
                  <a:lnTo>
                    <a:pt x="934335" y="2474233"/>
                  </a:lnTo>
                  <a:lnTo>
                    <a:pt x="935421" y="2473614"/>
                  </a:lnTo>
                  <a:lnTo>
                    <a:pt x="936488" y="2471890"/>
                  </a:lnTo>
                  <a:lnTo>
                    <a:pt x="936860" y="2469013"/>
                  </a:lnTo>
                  <a:lnTo>
                    <a:pt x="936536" y="2463918"/>
                  </a:lnTo>
                  <a:lnTo>
                    <a:pt x="935688" y="2459746"/>
                  </a:lnTo>
                  <a:lnTo>
                    <a:pt x="934602" y="2458422"/>
                  </a:lnTo>
                  <a:lnTo>
                    <a:pt x="934078" y="2456955"/>
                  </a:lnTo>
                  <a:lnTo>
                    <a:pt x="934793" y="2455088"/>
                  </a:lnTo>
                  <a:lnTo>
                    <a:pt x="936631" y="2454183"/>
                  </a:lnTo>
                  <a:lnTo>
                    <a:pt x="938917" y="2454754"/>
                  </a:lnTo>
                  <a:lnTo>
                    <a:pt x="942680" y="2457155"/>
                  </a:lnTo>
                  <a:lnTo>
                    <a:pt x="946604" y="2460174"/>
                  </a:lnTo>
                  <a:lnTo>
                    <a:pt x="951433" y="2465451"/>
                  </a:lnTo>
                  <a:lnTo>
                    <a:pt x="955862" y="2468794"/>
                  </a:lnTo>
                  <a:lnTo>
                    <a:pt x="960711" y="2471461"/>
                  </a:lnTo>
                  <a:lnTo>
                    <a:pt x="964559" y="2472252"/>
                  </a:lnTo>
                  <a:lnTo>
                    <a:pt x="967540" y="2471452"/>
                  </a:lnTo>
                  <a:lnTo>
                    <a:pt x="971055" y="2469280"/>
                  </a:lnTo>
                  <a:lnTo>
                    <a:pt x="974274" y="2466766"/>
                  </a:lnTo>
                  <a:lnTo>
                    <a:pt x="975741" y="2464127"/>
                  </a:lnTo>
                  <a:lnTo>
                    <a:pt x="976789" y="2461241"/>
                  </a:lnTo>
                  <a:lnTo>
                    <a:pt x="981647" y="2457383"/>
                  </a:lnTo>
                  <a:lnTo>
                    <a:pt x="986085" y="2453850"/>
                  </a:lnTo>
                  <a:lnTo>
                    <a:pt x="988104" y="2454488"/>
                  </a:lnTo>
                  <a:lnTo>
                    <a:pt x="989523" y="2455488"/>
                  </a:lnTo>
                  <a:lnTo>
                    <a:pt x="994077" y="2453335"/>
                  </a:lnTo>
                  <a:lnTo>
                    <a:pt x="995658" y="2452745"/>
                  </a:lnTo>
                  <a:lnTo>
                    <a:pt x="999991" y="2451907"/>
                  </a:lnTo>
                  <a:lnTo>
                    <a:pt x="1004468" y="2453145"/>
                  </a:lnTo>
                  <a:lnTo>
                    <a:pt x="1008040" y="2456936"/>
                  </a:lnTo>
                  <a:lnTo>
                    <a:pt x="1011498" y="2459374"/>
                  </a:lnTo>
                  <a:lnTo>
                    <a:pt x="1014593" y="2459089"/>
                  </a:lnTo>
                  <a:lnTo>
                    <a:pt x="1017155" y="2457841"/>
                  </a:lnTo>
                  <a:lnTo>
                    <a:pt x="1018851" y="2455479"/>
                  </a:lnTo>
                  <a:lnTo>
                    <a:pt x="1020137" y="2452688"/>
                  </a:lnTo>
                  <a:lnTo>
                    <a:pt x="1021852" y="2450897"/>
                  </a:lnTo>
                  <a:lnTo>
                    <a:pt x="1022109" y="2450783"/>
                  </a:lnTo>
                  <a:lnTo>
                    <a:pt x="1027623" y="2451754"/>
                  </a:lnTo>
                  <a:lnTo>
                    <a:pt x="1031081" y="2451611"/>
                  </a:lnTo>
                  <a:lnTo>
                    <a:pt x="1031453" y="2451211"/>
                  </a:lnTo>
                  <a:lnTo>
                    <a:pt x="1036015" y="2451973"/>
                  </a:lnTo>
                  <a:lnTo>
                    <a:pt x="1041054" y="2455907"/>
                  </a:lnTo>
                  <a:lnTo>
                    <a:pt x="1044178" y="2460260"/>
                  </a:lnTo>
                  <a:lnTo>
                    <a:pt x="1048178" y="2465794"/>
                  </a:lnTo>
                  <a:lnTo>
                    <a:pt x="1050036" y="2467594"/>
                  </a:lnTo>
                  <a:lnTo>
                    <a:pt x="1052741" y="2468366"/>
                  </a:lnTo>
                  <a:lnTo>
                    <a:pt x="1054865" y="2468699"/>
                  </a:lnTo>
                  <a:lnTo>
                    <a:pt x="1057713" y="2469556"/>
                  </a:lnTo>
                  <a:lnTo>
                    <a:pt x="1065238" y="2470709"/>
                  </a:lnTo>
                  <a:lnTo>
                    <a:pt x="1066381" y="2471385"/>
                  </a:lnTo>
                  <a:lnTo>
                    <a:pt x="1067152" y="2472290"/>
                  </a:lnTo>
                  <a:lnTo>
                    <a:pt x="1066457" y="2475300"/>
                  </a:lnTo>
                  <a:lnTo>
                    <a:pt x="1067124" y="2476062"/>
                  </a:lnTo>
                  <a:lnTo>
                    <a:pt x="1073229" y="2473919"/>
                  </a:lnTo>
                  <a:lnTo>
                    <a:pt x="1074868" y="2472319"/>
                  </a:lnTo>
                  <a:lnTo>
                    <a:pt x="1076877" y="2467766"/>
                  </a:lnTo>
                  <a:lnTo>
                    <a:pt x="1078678" y="2463175"/>
                  </a:lnTo>
                  <a:lnTo>
                    <a:pt x="1080021" y="2461470"/>
                  </a:lnTo>
                  <a:lnTo>
                    <a:pt x="1081440" y="2461022"/>
                  </a:lnTo>
                  <a:lnTo>
                    <a:pt x="1082869" y="2461708"/>
                  </a:lnTo>
                  <a:lnTo>
                    <a:pt x="1084869" y="2464422"/>
                  </a:lnTo>
                  <a:lnTo>
                    <a:pt x="1087574" y="2467185"/>
                  </a:lnTo>
                  <a:lnTo>
                    <a:pt x="1091232" y="2468232"/>
                  </a:lnTo>
                  <a:lnTo>
                    <a:pt x="1093461" y="2468652"/>
                  </a:lnTo>
                  <a:lnTo>
                    <a:pt x="1096918" y="2468880"/>
                  </a:lnTo>
                  <a:lnTo>
                    <a:pt x="1105052" y="2467537"/>
                  </a:lnTo>
                  <a:lnTo>
                    <a:pt x="1112663" y="2464194"/>
                  </a:lnTo>
                  <a:lnTo>
                    <a:pt x="1117006" y="2460555"/>
                  </a:lnTo>
                  <a:lnTo>
                    <a:pt x="1119025" y="2455088"/>
                  </a:lnTo>
                  <a:lnTo>
                    <a:pt x="1120292" y="2448859"/>
                  </a:lnTo>
                  <a:lnTo>
                    <a:pt x="1122236" y="2444915"/>
                  </a:lnTo>
                  <a:lnTo>
                    <a:pt x="1121426" y="2440877"/>
                  </a:lnTo>
                  <a:lnTo>
                    <a:pt x="1117597" y="2437029"/>
                  </a:lnTo>
                  <a:lnTo>
                    <a:pt x="1116301" y="2435866"/>
                  </a:lnTo>
                  <a:lnTo>
                    <a:pt x="1106986" y="2433704"/>
                  </a:lnTo>
                  <a:lnTo>
                    <a:pt x="1106415" y="2432142"/>
                  </a:lnTo>
                  <a:lnTo>
                    <a:pt x="1105881" y="2431780"/>
                  </a:lnTo>
                  <a:lnTo>
                    <a:pt x="1096699" y="2428351"/>
                  </a:lnTo>
                  <a:lnTo>
                    <a:pt x="1092279" y="2426884"/>
                  </a:lnTo>
                  <a:lnTo>
                    <a:pt x="1091032" y="2424617"/>
                  </a:lnTo>
                  <a:lnTo>
                    <a:pt x="1090213" y="2421646"/>
                  </a:lnTo>
                  <a:lnTo>
                    <a:pt x="1087345" y="2418988"/>
                  </a:lnTo>
                  <a:lnTo>
                    <a:pt x="1081649" y="2416569"/>
                  </a:lnTo>
                  <a:lnTo>
                    <a:pt x="1080659" y="2414721"/>
                  </a:lnTo>
                  <a:lnTo>
                    <a:pt x="1081601" y="2412854"/>
                  </a:lnTo>
                  <a:lnTo>
                    <a:pt x="1084631" y="2411454"/>
                  </a:lnTo>
                  <a:lnTo>
                    <a:pt x="1086088" y="2410778"/>
                  </a:lnTo>
                  <a:lnTo>
                    <a:pt x="1091222" y="2406396"/>
                  </a:lnTo>
                  <a:lnTo>
                    <a:pt x="1093194" y="2405491"/>
                  </a:lnTo>
                  <a:lnTo>
                    <a:pt x="1097756" y="2405291"/>
                  </a:lnTo>
                  <a:lnTo>
                    <a:pt x="1101985" y="2401700"/>
                  </a:lnTo>
                  <a:lnTo>
                    <a:pt x="1104900" y="2399643"/>
                  </a:lnTo>
                  <a:lnTo>
                    <a:pt x="1106424" y="2397195"/>
                  </a:lnTo>
                  <a:lnTo>
                    <a:pt x="1106024" y="2394661"/>
                  </a:lnTo>
                  <a:lnTo>
                    <a:pt x="1101795" y="2386994"/>
                  </a:lnTo>
                  <a:lnTo>
                    <a:pt x="1100538" y="2382336"/>
                  </a:lnTo>
                  <a:lnTo>
                    <a:pt x="1101290" y="2379297"/>
                  </a:lnTo>
                  <a:lnTo>
                    <a:pt x="1103719" y="2376011"/>
                  </a:lnTo>
                  <a:lnTo>
                    <a:pt x="1105100" y="2374211"/>
                  </a:lnTo>
                  <a:lnTo>
                    <a:pt x="1106758" y="2370973"/>
                  </a:lnTo>
                  <a:lnTo>
                    <a:pt x="1107843" y="2369239"/>
                  </a:lnTo>
                  <a:lnTo>
                    <a:pt x="1112110" y="2368506"/>
                  </a:lnTo>
                  <a:lnTo>
                    <a:pt x="1117282" y="2368201"/>
                  </a:lnTo>
                  <a:lnTo>
                    <a:pt x="1120835" y="2368972"/>
                  </a:lnTo>
                  <a:lnTo>
                    <a:pt x="1125798" y="2369372"/>
                  </a:lnTo>
                  <a:lnTo>
                    <a:pt x="1130322" y="2369972"/>
                  </a:lnTo>
                  <a:lnTo>
                    <a:pt x="1132608" y="2370506"/>
                  </a:lnTo>
                  <a:lnTo>
                    <a:pt x="1134294" y="2369515"/>
                  </a:lnTo>
                  <a:lnTo>
                    <a:pt x="1135513" y="2367772"/>
                  </a:lnTo>
                  <a:lnTo>
                    <a:pt x="1135475" y="2365467"/>
                  </a:lnTo>
                  <a:lnTo>
                    <a:pt x="1133694" y="2363229"/>
                  </a:lnTo>
                  <a:lnTo>
                    <a:pt x="1127055" y="2360286"/>
                  </a:lnTo>
                  <a:lnTo>
                    <a:pt x="1124207" y="2357857"/>
                  </a:lnTo>
                  <a:lnTo>
                    <a:pt x="1121978" y="2358123"/>
                  </a:lnTo>
                  <a:lnTo>
                    <a:pt x="1118245" y="2357361"/>
                  </a:lnTo>
                  <a:lnTo>
                    <a:pt x="1114873" y="2355771"/>
                  </a:lnTo>
                  <a:lnTo>
                    <a:pt x="1111891" y="2355237"/>
                  </a:lnTo>
                  <a:lnTo>
                    <a:pt x="1110919" y="2353028"/>
                  </a:lnTo>
                  <a:lnTo>
                    <a:pt x="1111529" y="2349922"/>
                  </a:lnTo>
                  <a:lnTo>
                    <a:pt x="1112682" y="2348141"/>
                  </a:lnTo>
                  <a:lnTo>
                    <a:pt x="1114882" y="2347256"/>
                  </a:lnTo>
                  <a:lnTo>
                    <a:pt x="1117273" y="2347703"/>
                  </a:lnTo>
                  <a:lnTo>
                    <a:pt x="1119873" y="2346408"/>
                  </a:lnTo>
                  <a:lnTo>
                    <a:pt x="1120626" y="2345646"/>
                  </a:lnTo>
                  <a:lnTo>
                    <a:pt x="1120845" y="2344665"/>
                  </a:lnTo>
                  <a:lnTo>
                    <a:pt x="1120426" y="2343264"/>
                  </a:lnTo>
                  <a:lnTo>
                    <a:pt x="1119216" y="2342112"/>
                  </a:lnTo>
                  <a:lnTo>
                    <a:pt x="1117502" y="2341807"/>
                  </a:lnTo>
                  <a:lnTo>
                    <a:pt x="1115530" y="2342788"/>
                  </a:lnTo>
                  <a:lnTo>
                    <a:pt x="1113168" y="2343426"/>
                  </a:lnTo>
                  <a:lnTo>
                    <a:pt x="1109177" y="2341988"/>
                  </a:lnTo>
                  <a:lnTo>
                    <a:pt x="1105995" y="2340254"/>
                  </a:lnTo>
                  <a:lnTo>
                    <a:pt x="1106157" y="2338654"/>
                  </a:lnTo>
                  <a:lnTo>
                    <a:pt x="1108510" y="2336263"/>
                  </a:lnTo>
                  <a:lnTo>
                    <a:pt x="1109567" y="2334321"/>
                  </a:lnTo>
                  <a:lnTo>
                    <a:pt x="1109567" y="2331634"/>
                  </a:lnTo>
                  <a:lnTo>
                    <a:pt x="1109567" y="2328491"/>
                  </a:lnTo>
                  <a:lnTo>
                    <a:pt x="1110386" y="2324805"/>
                  </a:lnTo>
                  <a:lnTo>
                    <a:pt x="1112720" y="2322281"/>
                  </a:lnTo>
                  <a:lnTo>
                    <a:pt x="1115463" y="2320928"/>
                  </a:lnTo>
                  <a:lnTo>
                    <a:pt x="1122531" y="2323395"/>
                  </a:lnTo>
                  <a:lnTo>
                    <a:pt x="1131370" y="2325595"/>
                  </a:lnTo>
                  <a:lnTo>
                    <a:pt x="1132884" y="2325234"/>
                  </a:lnTo>
                  <a:lnTo>
                    <a:pt x="1133332" y="2324071"/>
                  </a:lnTo>
                  <a:lnTo>
                    <a:pt x="1134342" y="2323043"/>
                  </a:lnTo>
                  <a:lnTo>
                    <a:pt x="1146610" y="2322567"/>
                  </a:lnTo>
                  <a:lnTo>
                    <a:pt x="1148991" y="2321148"/>
                  </a:lnTo>
                  <a:lnTo>
                    <a:pt x="1150182" y="2320014"/>
                  </a:lnTo>
                  <a:lnTo>
                    <a:pt x="1161974" y="2318385"/>
                  </a:lnTo>
                  <a:lnTo>
                    <a:pt x="1163374" y="2316833"/>
                  </a:lnTo>
                  <a:lnTo>
                    <a:pt x="1165107" y="2315385"/>
                  </a:lnTo>
                  <a:lnTo>
                    <a:pt x="1167822" y="2315413"/>
                  </a:lnTo>
                  <a:lnTo>
                    <a:pt x="1171051" y="2314832"/>
                  </a:lnTo>
                  <a:lnTo>
                    <a:pt x="1175556" y="2313061"/>
                  </a:lnTo>
                  <a:lnTo>
                    <a:pt x="1178747" y="2312089"/>
                  </a:lnTo>
                  <a:lnTo>
                    <a:pt x="1179280" y="2312013"/>
                  </a:lnTo>
                  <a:lnTo>
                    <a:pt x="1182652" y="2312404"/>
                  </a:lnTo>
                  <a:lnTo>
                    <a:pt x="1186834" y="2311003"/>
                  </a:lnTo>
                  <a:lnTo>
                    <a:pt x="1187739" y="2310422"/>
                  </a:lnTo>
                  <a:lnTo>
                    <a:pt x="1188415" y="2309365"/>
                  </a:lnTo>
                  <a:lnTo>
                    <a:pt x="1192063" y="2307327"/>
                  </a:lnTo>
                  <a:lnTo>
                    <a:pt x="1199064" y="2305650"/>
                  </a:lnTo>
                  <a:lnTo>
                    <a:pt x="1200769" y="2306650"/>
                  </a:lnTo>
                  <a:lnTo>
                    <a:pt x="1204112" y="2307108"/>
                  </a:lnTo>
                  <a:lnTo>
                    <a:pt x="1208370" y="2306355"/>
                  </a:lnTo>
                  <a:lnTo>
                    <a:pt x="1211513" y="2305069"/>
                  </a:lnTo>
                  <a:lnTo>
                    <a:pt x="1213342" y="2306346"/>
                  </a:lnTo>
                  <a:lnTo>
                    <a:pt x="1215828" y="2307660"/>
                  </a:lnTo>
                  <a:lnTo>
                    <a:pt x="1217686" y="2306545"/>
                  </a:lnTo>
                  <a:lnTo>
                    <a:pt x="1218609" y="2303031"/>
                  </a:lnTo>
                  <a:lnTo>
                    <a:pt x="1219809" y="2299592"/>
                  </a:lnTo>
                  <a:lnTo>
                    <a:pt x="1221914" y="2297963"/>
                  </a:lnTo>
                  <a:lnTo>
                    <a:pt x="1223581" y="2297363"/>
                  </a:lnTo>
                  <a:lnTo>
                    <a:pt x="1225086" y="2296039"/>
                  </a:lnTo>
                  <a:lnTo>
                    <a:pt x="1226220" y="2294658"/>
                  </a:lnTo>
                  <a:lnTo>
                    <a:pt x="1232382" y="2294868"/>
                  </a:lnTo>
                  <a:lnTo>
                    <a:pt x="1237898" y="2291429"/>
                  </a:lnTo>
                  <a:lnTo>
                    <a:pt x="1238983" y="2292991"/>
                  </a:lnTo>
                  <a:lnTo>
                    <a:pt x="1246146" y="2292629"/>
                  </a:lnTo>
                  <a:lnTo>
                    <a:pt x="1255043" y="2290410"/>
                  </a:lnTo>
                  <a:lnTo>
                    <a:pt x="1260367" y="2289372"/>
                  </a:lnTo>
                  <a:lnTo>
                    <a:pt x="1269559" y="2287048"/>
                  </a:lnTo>
                  <a:lnTo>
                    <a:pt x="1273807" y="2285162"/>
                  </a:lnTo>
                  <a:lnTo>
                    <a:pt x="1279893" y="2283971"/>
                  </a:lnTo>
                  <a:lnTo>
                    <a:pt x="1285475" y="2283143"/>
                  </a:lnTo>
                  <a:lnTo>
                    <a:pt x="1289123" y="2279838"/>
                  </a:lnTo>
                  <a:lnTo>
                    <a:pt x="1292066" y="2279371"/>
                  </a:lnTo>
                  <a:lnTo>
                    <a:pt x="1295648" y="2279095"/>
                  </a:lnTo>
                  <a:lnTo>
                    <a:pt x="1297838" y="2278304"/>
                  </a:lnTo>
                  <a:lnTo>
                    <a:pt x="1299267" y="2277085"/>
                  </a:lnTo>
                  <a:lnTo>
                    <a:pt x="1300191" y="2274789"/>
                  </a:lnTo>
                  <a:lnTo>
                    <a:pt x="1299686" y="2271855"/>
                  </a:lnTo>
                  <a:lnTo>
                    <a:pt x="1299172" y="2269722"/>
                  </a:lnTo>
                  <a:lnTo>
                    <a:pt x="1301734" y="2268531"/>
                  </a:lnTo>
                  <a:lnTo>
                    <a:pt x="1305392" y="2268160"/>
                  </a:lnTo>
                  <a:lnTo>
                    <a:pt x="1307696" y="2267674"/>
                  </a:lnTo>
                  <a:lnTo>
                    <a:pt x="1312726" y="2262816"/>
                  </a:lnTo>
                  <a:lnTo>
                    <a:pt x="1316193" y="2260483"/>
                  </a:lnTo>
                  <a:lnTo>
                    <a:pt x="1319784" y="2259016"/>
                  </a:lnTo>
                  <a:lnTo>
                    <a:pt x="1326994" y="2259816"/>
                  </a:lnTo>
                  <a:lnTo>
                    <a:pt x="1333576" y="2260549"/>
                  </a:lnTo>
                  <a:lnTo>
                    <a:pt x="1340177" y="2262873"/>
                  </a:lnTo>
                  <a:lnTo>
                    <a:pt x="1343644" y="2265769"/>
                  </a:lnTo>
                  <a:lnTo>
                    <a:pt x="1346625" y="2267950"/>
                  </a:lnTo>
                  <a:lnTo>
                    <a:pt x="1349445" y="2268988"/>
                  </a:lnTo>
                  <a:lnTo>
                    <a:pt x="1351997" y="2269655"/>
                  </a:lnTo>
                  <a:lnTo>
                    <a:pt x="1354960" y="2268665"/>
                  </a:lnTo>
                  <a:lnTo>
                    <a:pt x="1357055" y="2267331"/>
                  </a:lnTo>
                  <a:lnTo>
                    <a:pt x="1358275" y="2265417"/>
                  </a:lnTo>
                  <a:lnTo>
                    <a:pt x="1360122" y="2264045"/>
                  </a:lnTo>
                  <a:lnTo>
                    <a:pt x="1366856" y="2262978"/>
                  </a:lnTo>
                  <a:lnTo>
                    <a:pt x="1368247" y="2265045"/>
                  </a:lnTo>
                  <a:lnTo>
                    <a:pt x="1371448" y="2271265"/>
                  </a:lnTo>
                  <a:lnTo>
                    <a:pt x="1373629" y="2279523"/>
                  </a:lnTo>
                  <a:lnTo>
                    <a:pt x="1377219" y="2290429"/>
                  </a:lnTo>
                  <a:lnTo>
                    <a:pt x="1378801" y="2295773"/>
                  </a:lnTo>
                  <a:lnTo>
                    <a:pt x="1378105" y="2298564"/>
                  </a:lnTo>
                  <a:lnTo>
                    <a:pt x="1378115" y="2302383"/>
                  </a:lnTo>
                  <a:lnTo>
                    <a:pt x="1377915" y="2306574"/>
                  </a:lnTo>
                  <a:lnTo>
                    <a:pt x="1375267" y="2311308"/>
                  </a:lnTo>
                  <a:lnTo>
                    <a:pt x="1376343" y="2313508"/>
                  </a:lnTo>
                  <a:lnTo>
                    <a:pt x="1382849" y="2315956"/>
                  </a:lnTo>
                  <a:lnTo>
                    <a:pt x="1391955" y="2315061"/>
                  </a:lnTo>
                  <a:lnTo>
                    <a:pt x="1397575" y="2313080"/>
                  </a:lnTo>
                  <a:lnTo>
                    <a:pt x="1400708" y="2313803"/>
                  </a:lnTo>
                  <a:lnTo>
                    <a:pt x="1402346" y="2312613"/>
                  </a:lnTo>
                  <a:lnTo>
                    <a:pt x="1403404" y="2309108"/>
                  </a:lnTo>
                  <a:lnTo>
                    <a:pt x="1405566" y="2308317"/>
                  </a:lnTo>
                  <a:lnTo>
                    <a:pt x="1407786" y="2310765"/>
                  </a:lnTo>
                  <a:lnTo>
                    <a:pt x="1409395" y="2314899"/>
                  </a:lnTo>
                  <a:lnTo>
                    <a:pt x="1410938" y="2317556"/>
                  </a:lnTo>
                  <a:lnTo>
                    <a:pt x="1410824" y="2320719"/>
                  </a:lnTo>
                  <a:lnTo>
                    <a:pt x="1411395" y="2324767"/>
                  </a:lnTo>
                  <a:lnTo>
                    <a:pt x="1412529" y="2325786"/>
                  </a:lnTo>
                  <a:lnTo>
                    <a:pt x="1414758" y="2324253"/>
                  </a:lnTo>
                  <a:lnTo>
                    <a:pt x="1416244" y="2323338"/>
                  </a:lnTo>
                  <a:lnTo>
                    <a:pt x="1416596" y="2322109"/>
                  </a:lnTo>
                  <a:lnTo>
                    <a:pt x="1415967" y="2320595"/>
                  </a:lnTo>
                  <a:lnTo>
                    <a:pt x="1415672" y="2319052"/>
                  </a:lnTo>
                  <a:lnTo>
                    <a:pt x="1416167" y="2317633"/>
                  </a:lnTo>
                  <a:lnTo>
                    <a:pt x="1417225" y="2317052"/>
                  </a:lnTo>
                  <a:lnTo>
                    <a:pt x="1420397" y="2317499"/>
                  </a:lnTo>
                  <a:lnTo>
                    <a:pt x="1425016" y="2318280"/>
                  </a:lnTo>
                  <a:lnTo>
                    <a:pt x="1430502" y="2324033"/>
                  </a:lnTo>
                  <a:lnTo>
                    <a:pt x="1433465" y="2325072"/>
                  </a:lnTo>
                  <a:lnTo>
                    <a:pt x="1434712" y="2325176"/>
                  </a:lnTo>
                  <a:lnTo>
                    <a:pt x="1437494" y="2324843"/>
                  </a:lnTo>
                  <a:lnTo>
                    <a:pt x="1440837" y="2323195"/>
                  </a:lnTo>
                  <a:lnTo>
                    <a:pt x="1443085" y="2321119"/>
                  </a:lnTo>
                  <a:lnTo>
                    <a:pt x="1443838" y="2320100"/>
                  </a:lnTo>
                  <a:lnTo>
                    <a:pt x="1445133" y="2320281"/>
                  </a:lnTo>
                  <a:lnTo>
                    <a:pt x="1446362" y="2321243"/>
                  </a:lnTo>
                  <a:lnTo>
                    <a:pt x="1446447" y="2323338"/>
                  </a:lnTo>
                  <a:lnTo>
                    <a:pt x="1445466" y="2326367"/>
                  </a:lnTo>
                  <a:lnTo>
                    <a:pt x="1442132" y="2329139"/>
                  </a:lnTo>
                  <a:lnTo>
                    <a:pt x="1437989" y="2331711"/>
                  </a:lnTo>
                  <a:lnTo>
                    <a:pt x="1435475" y="2336416"/>
                  </a:lnTo>
                  <a:lnTo>
                    <a:pt x="1434941" y="2341312"/>
                  </a:lnTo>
                  <a:lnTo>
                    <a:pt x="1436036" y="2343798"/>
                  </a:lnTo>
                  <a:lnTo>
                    <a:pt x="1436980" y="2345455"/>
                  </a:lnTo>
                  <a:lnTo>
                    <a:pt x="1437246" y="2347779"/>
                  </a:lnTo>
                  <a:lnTo>
                    <a:pt x="1438180" y="2348084"/>
                  </a:lnTo>
                  <a:lnTo>
                    <a:pt x="1439875" y="2347132"/>
                  </a:lnTo>
                  <a:lnTo>
                    <a:pt x="1444494" y="2342312"/>
                  </a:lnTo>
                  <a:lnTo>
                    <a:pt x="1446847" y="2341121"/>
                  </a:lnTo>
                  <a:lnTo>
                    <a:pt x="1450257" y="2340359"/>
                  </a:lnTo>
                  <a:lnTo>
                    <a:pt x="1455868" y="2340740"/>
                  </a:lnTo>
                  <a:lnTo>
                    <a:pt x="1459639" y="2342312"/>
                  </a:lnTo>
                  <a:lnTo>
                    <a:pt x="1461440" y="2344493"/>
                  </a:lnTo>
                  <a:lnTo>
                    <a:pt x="1463421" y="2346293"/>
                  </a:lnTo>
                  <a:lnTo>
                    <a:pt x="1464793" y="2345541"/>
                  </a:lnTo>
                  <a:lnTo>
                    <a:pt x="1465497" y="2343464"/>
                  </a:lnTo>
                  <a:lnTo>
                    <a:pt x="1465536" y="2341083"/>
                  </a:lnTo>
                  <a:lnTo>
                    <a:pt x="1466116" y="2339121"/>
                  </a:lnTo>
                  <a:lnTo>
                    <a:pt x="1472250" y="2334292"/>
                  </a:lnTo>
                  <a:lnTo>
                    <a:pt x="1476337" y="2331072"/>
                  </a:lnTo>
                  <a:lnTo>
                    <a:pt x="1477737" y="2330691"/>
                  </a:lnTo>
                  <a:lnTo>
                    <a:pt x="1480471" y="2331358"/>
                  </a:lnTo>
                  <a:lnTo>
                    <a:pt x="1482166" y="2331015"/>
                  </a:lnTo>
                  <a:lnTo>
                    <a:pt x="1486652" y="2327986"/>
                  </a:lnTo>
                  <a:lnTo>
                    <a:pt x="1490843" y="2324529"/>
                  </a:lnTo>
                  <a:lnTo>
                    <a:pt x="1491253" y="2322186"/>
                  </a:lnTo>
                  <a:lnTo>
                    <a:pt x="1491415" y="2320062"/>
                  </a:lnTo>
                  <a:lnTo>
                    <a:pt x="1492453" y="2319099"/>
                  </a:lnTo>
                  <a:lnTo>
                    <a:pt x="1498320" y="2318357"/>
                  </a:lnTo>
                  <a:lnTo>
                    <a:pt x="1499292" y="2317956"/>
                  </a:lnTo>
                  <a:lnTo>
                    <a:pt x="1504302" y="2315537"/>
                  </a:lnTo>
                  <a:lnTo>
                    <a:pt x="1511246" y="2311403"/>
                  </a:lnTo>
                  <a:lnTo>
                    <a:pt x="1514617" y="2308965"/>
                  </a:lnTo>
                  <a:lnTo>
                    <a:pt x="1520761" y="2307879"/>
                  </a:lnTo>
                  <a:lnTo>
                    <a:pt x="1521904" y="2307174"/>
                  </a:lnTo>
                  <a:lnTo>
                    <a:pt x="1523943" y="2305526"/>
                  </a:lnTo>
                  <a:lnTo>
                    <a:pt x="1527791" y="2303240"/>
                  </a:lnTo>
                  <a:lnTo>
                    <a:pt x="1529877" y="2302993"/>
                  </a:lnTo>
                  <a:lnTo>
                    <a:pt x="1528581" y="2308517"/>
                  </a:lnTo>
                  <a:lnTo>
                    <a:pt x="1526286" y="2314880"/>
                  </a:lnTo>
                  <a:lnTo>
                    <a:pt x="1524991" y="2316575"/>
                  </a:lnTo>
                  <a:lnTo>
                    <a:pt x="1518761" y="2316290"/>
                  </a:lnTo>
                  <a:lnTo>
                    <a:pt x="1518771" y="2318023"/>
                  </a:lnTo>
                  <a:lnTo>
                    <a:pt x="1519751" y="2320671"/>
                  </a:lnTo>
                  <a:lnTo>
                    <a:pt x="1520457" y="2322157"/>
                  </a:lnTo>
                  <a:lnTo>
                    <a:pt x="1521209" y="2323490"/>
                  </a:lnTo>
                  <a:lnTo>
                    <a:pt x="1522886" y="2325795"/>
                  </a:lnTo>
                  <a:lnTo>
                    <a:pt x="1529439" y="2331215"/>
                  </a:lnTo>
                  <a:lnTo>
                    <a:pt x="1537773" y="2338092"/>
                  </a:lnTo>
                  <a:lnTo>
                    <a:pt x="1546774" y="2345788"/>
                  </a:lnTo>
                  <a:lnTo>
                    <a:pt x="1553060" y="2351142"/>
                  </a:lnTo>
                  <a:lnTo>
                    <a:pt x="1555604" y="2353904"/>
                  </a:lnTo>
                  <a:lnTo>
                    <a:pt x="1557223" y="2356056"/>
                  </a:lnTo>
                  <a:lnTo>
                    <a:pt x="1561852" y="2363810"/>
                  </a:lnTo>
                  <a:lnTo>
                    <a:pt x="1566253" y="2371135"/>
                  </a:lnTo>
                  <a:lnTo>
                    <a:pt x="1573673" y="2383974"/>
                  </a:lnTo>
                  <a:lnTo>
                    <a:pt x="1580236" y="2396300"/>
                  </a:lnTo>
                  <a:lnTo>
                    <a:pt x="1587475" y="2409778"/>
                  </a:lnTo>
                  <a:lnTo>
                    <a:pt x="1591656" y="2417531"/>
                  </a:lnTo>
                  <a:lnTo>
                    <a:pt x="1600209" y="2433657"/>
                  </a:lnTo>
                  <a:lnTo>
                    <a:pt x="1602495" y="2438581"/>
                  </a:lnTo>
                  <a:lnTo>
                    <a:pt x="1606829" y="2447878"/>
                  </a:lnTo>
                  <a:lnTo>
                    <a:pt x="1610649" y="2456555"/>
                  </a:lnTo>
                  <a:lnTo>
                    <a:pt x="1614030" y="2464194"/>
                  </a:lnTo>
                  <a:lnTo>
                    <a:pt x="1616164" y="2464880"/>
                  </a:lnTo>
                  <a:lnTo>
                    <a:pt x="1616335" y="2462813"/>
                  </a:lnTo>
                  <a:lnTo>
                    <a:pt x="1616716" y="2461432"/>
                  </a:lnTo>
                  <a:lnTo>
                    <a:pt x="1617802" y="2460651"/>
                  </a:lnTo>
                  <a:lnTo>
                    <a:pt x="1620298" y="2458393"/>
                  </a:lnTo>
                  <a:lnTo>
                    <a:pt x="1621641" y="2457850"/>
                  </a:lnTo>
                  <a:lnTo>
                    <a:pt x="1623641" y="2458079"/>
                  </a:lnTo>
                  <a:lnTo>
                    <a:pt x="1625736" y="2456926"/>
                  </a:lnTo>
                  <a:lnTo>
                    <a:pt x="1626508" y="2454754"/>
                  </a:lnTo>
                  <a:lnTo>
                    <a:pt x="1626003" y="2450725"/>
                  </a:lnTo>
                  <a:lnTo>
                    <a:pt x="1625679" y="2448868"/>
                  </a:lnTo>
                  <a:lnTo>
                    <a:pt x="1626394" y="2446868"/>
                  </a:lnTo>
                  <a:lnTo>
                    <a:pt x="1627537" y="2446087"/>
                  </a:lnTo>
                  <a:lnTo>
                    <a:pt x="1629127" y="2445458"/>
                  </a:lnTo>
                  <a:lnTo>
                    <a:pt x="1630594" y="2445134"/>
                  </a:lnTo>
                  <a:lnTo>
                    <a:pt x="1631794" y="2442877"/>
                  </a:lnTo>
                  <a:lnTo>
                    <a:pt x="1634061" y="2442191"/>
                  </a:lnTo>
                  <a:lnTo>
                    <a:pt x="1636147" y="2442610"/>
                  </a:lnTo>
                  <a:lnTo>
                    <a:pt x="1637862" y="2442696"/>
                  </a:lnTo>
                  <a:lnTo>
                    <a:pt x="1639376" y="2444344"/>
                  </a:lnTo>
                  <a:lnTo>
                    <a:pt x="1640224" y="2446601"/>
                  </a:lnTo>
                  <a:lnTo>
                    <a:pt x="1641862" y="2446782"/>
                  </a:lnTo>
                  <a:lnTo>
                    <a:pt x="1644539" y="2446554"/>
                  </a:lnTo>
                  <a:lnTo>
                    <a:pt x="1644910" y="2448439"/>
                  </a:lnTo>
                  <a:lnTo>
                    <a:pt x="1644149" y="2451592"/>
                  </a:lnTo>
                  <a:lnTo>
                    <a:pt x="1643205" y="2454031"/>
                  </a:lnTo>
                  <a:lnTo>
                    <a:pt x="1643043" y="2455983"/>
                  </a:lnTo>
                  <a:lnTo>
                    <a:pt x="1644462" y="2456936"/>
                  </a:lnTo>
                  <a:lnTo>
                    <a:pt x="1649663" y="2456088"/>
                  </a:lnTo>
                  <a:lnTo>
                    <a:pt x="1651502" y="2456507"/>
                  </a:lnTo>
                  <a:lnTo>
                    <a:pt x="1652092" y="2458488"/>
                  </a:lnTo>
                  <a:lnTo>
                    <a:pt x="1652835" y="2460127"/>
                  </a:lnTo>
                  <a:lnTo>
                    <a:pt x="1653197" y="2462127"/>
                  </a:lnTo>
                  <a:lnTo>
                    <a:pt x="1652654" y="2464337"/>
                  </a:lnTo>
                  <a:lnTo>
                    <a:pt x="1653588" y="2465661"/>
                  </a:lnTo>
                  <a:lnTo>
                    <a:pt x="1658074" y="2465689"/>
                  </a:lnTo>
                  <a:lnTo>
                    <a:pt x="1661236" y="2464622"/>
                  </a:lnTo>
                  <a:lnTo>
                    <a:pt x="1666094" y="2464537"/>
                  </a:lnTo>
                  <a:lnTo>
                    <a:pt x="1670485" y="2466880"/>
                  </a:lnTo>
                  <a:lnTo>
                    <a:pt x="1673523" y="2466518"/>
                  </a:lnTo>
                  <a:lnTo>
                    <a:pt x="1676581" y="2465565"/>
                  </a:lnTo>
                  <a:lnTo>
                    <a:pt x="1681067" y="2466165"/>
                  </a:lnTo>
                  <a:lnTo>
                    <a:pt x="1684220" y="2464318"/>
                  </a:lnTo>
                  <a:lnTo>
                    <a:pt x="1686392" y="2462003"/>
                  </a:lnTo>
                  <a:lnTo>
                    <a:pt x="1687068" y="2460184"/>
                  </a:lnTo>
                  <a:lnTo>
                    <a:pt x="1688202" y="2459174"/>
                  </a:lnTo>
                  <a:lnTo>
                    <a:pt x="1692430" y="2459184"/>
                  </a:lnTo>
                  <a:lnTo>
                    <a:pt x="1695098" y="2459003"/>
                  </a:lnTo>
                  <a:lnTo>
                    <a:pt x="1697069" y="2456326"/>
                  </a:lnTo>
                  <a:lnTo>
                    <a:pt x="1698870" y="2455116"/>
                  </a:lnTo>
                  <a:lnTo>
                    <a:pt x="1701899" y="2454888"/>
                  </a:lnTo>
                  <a:lnTo>
                    <a:pt x="1704127" y="2454888"/>
                  </a:lnTo>
                  <a:lnTo>
                    <a:pt x="1710118" y="2457374"/>
                  </a:lnTo>
                  <a:lnTo>
                    <a:pt x="1713766" y="2459431"/>
                  </a:lnTo>
                  <a:lnTo>
                    <a:pt x="1717557" y="2462355"/>
                  </a:lnTo>
                  <a:lnTo>
                    <a:pt x="1719834" y="2464184"/>
                  </a:lnTo>
                  <a:lnTo>
                    <a:pt x="1721368" y="2468309"/>
                  </a:lnTo>
                  <a:lnTo>
                    <a:pt x="1723949" y="2471337"/>
                  </a:lnTo>
                  <a:lnTo>
                    <a:pt x="1726006" y="2474871"/>
                  </a:lnTo>
                  <a:lnTo>
                    <a:pt x="1726502" y="2478348"/>
                  </a:lnTo>
                  <a:lnTo>
                    <a:pt x="1728197" y="2484587"/>
                  </a:lnTo>
                  <a:lnTo>
                    <a:pt x="1729950" y="2486635"/>
                  </a:lnTo>
                  <a:lnTo>
                    <a:pt x="1732026" y="2486635"/>
                  </a:lnTo>
                  <a:lnTo>
                    <a:pt x="1734645" y="2487482"/>
                  </a:lnTo>
                  <a:lnTo>
                    <a:pt x="1737541" y="2488159"/>
                  </a:lnTo>
                  <a:lnTo>
                    <a:pt x="1743732" y="2492778"/>
                  </a:lnTo>
                  <a:lnTo>
                    <a:pt x="1746009" y="2492912"/>
                  </a:lnTo>
                  <a:lnTo>
                    <a:pt x="1747761" y="2494017"/>
                  </a:lnTo>
                  <a:lnTo>
                    <a:pt x="1748028" y="2496141"/>
                  </a:lnTo>
                  <a:lnTo>
                    <a:pt x="1747380" y="2498598"/>
                  </a:lnTo>
                  <a:lnTo>
                    <a:pt x="1748057" y="2500951"/>
                  </a:lnTo>
                  <a:lnTo>
                    <a:pt x="1750085" y="2503951"/>
                  </a:lnTo>
                  <a:lnTo>
                    <a:pt x="1751686" y="2506875"/>
                  </a:lnTo>
                  <a:lnTo>
                    <a:pt x="1753657" y="2510419"/>
                  </a:lnTo>
                  <a:lnTo>
                    <a:pt x="1754258" y="2512438"/>
                  </a:lnTo>
                  <a:lnTo>
                    <a:pt x="1755838" y="2513105"/>
                  </a:lnTo>
                  <a:lnTo>
                    <a:pt x="1757972" y="2512104"/>
                  </a:lnTo>
                  <a:lnTo>
                    <a:pt x="1761363" y="2512867"/>
                  </a:lnTo>
                  <a:lnTo>
                    <a:pt x="1771564" y="2514876"/>
                  </a:lnTo>
                  <a:lnTo>
                    <a:pt x="1772983" y="2515124"/>
                  </a:lnTo>
                  <a:lnTo>
                    <a:pt x="1774069" y="2517220"/>
                  </a:lnTo>
                  <a:lnTo>
                    <a:pt x="1775546" y="2517048"/>
                  </a:lnTo>
                  <a:lnTo>
                    <a:pt x="1777241" y="2516962"/>
                  </a:lnTo>
                  <a:lnTo>
                    <a:pt x="1779594" y="2517210"/>
                  </a:lnTo>
                  <a:lnTo>
                    <a:pt x="1781232" y="2515276"/>
                  </a:lnTo>
                  <a:lnTo>
                    <a:pt x="1782575" y="2513581"/>
                  </a:lnTo>
                  <a:lnTo>
                    <a:pt x="1785938" y="2511486"/>
                  </a:lnTo>
                  <a:lnTo>
                    <a:pt x="1788728" y="2508638"/>
                  </a:lnTo>
                  <a:lnTo>
                    <a:pt x="1791072" y="2506104"/>
                  </a:lnTo>
                  <a:lnTo>
                    <a:pt x="1792824" y="2505771"/>
                  </a:lnTo>
                  <a:lnTo>
                    <a:pt x="1794243" y="2506952"/>
                  </a:lnTo>
                  <a:lnTo>
                    <a:pt x="1794300" y="2509142"/>
                  </a:lnTo>
                  <a:lnTo>
                    <a:pt x="1792548" y="2510743"/>
                  </a:lnTo>
                  <a:lnTo>
                    <a:pt x="1791176" y="2512676"/>
                  </a:lnTo>
                  <a:lnTo>
                    <a:pt x="1791500" y="2514610"/>
                  </a:lnTo>
                  <a:lnTo>
                    <a:pt x="1793853" y="2514781"/>
                  </a:lnTo>
                  <a:lnTo>
                    <a:pt x="1796463" y="2517686"/>
                  </a:lnTo>
                  <a:lnTo>
                    <a:pt x="1800234" y="2524478"/>
                  </a:lnTo>
                  <a:lnTo>
                    <a:pt x="1801511" y="2525897"/>
                  </a:lnTo>
                  <a:lnTo>
                    <a:pt x="1803378" y="2527230"/>
                  </a:lnTo>
                  <a:lnTo>
                    <a:pt x="1805445" y="2527830"/>
                  </a:lnTo>
                  <a:lnTo>
                    <a:pt x="1807730" y="2528802"/>
                  </a:lnTo>
                  <a:lnTo>
                    <a:pt x="1809426" y="2531593"/>
                  </a:lnTo>
                  <a:lnTo>
                    <a:pt x="1810112" y="2534107"/>
                  </a:lnTo>
                  <a:lnTo>
                    <a:pt x="1812627" y="2534488"/>
                  </a:lnTo>
                  <a:lnTo>
                    <a:pt x="1814217" y="2533888"/>
                  </a:lnTo>
                  <a:lnTo>
                    <a:pt x="1815274" y="2532622"/>
                  </a:lnTo>
                  <a:lnTo>
                    <a:pt x="1816903" y="2532221"/>
                  </a:lnTo>
                  <a:lnTo>
                    <a:pt x="1819351" y="2531612"/>
                  </a:lnTo>
                  <a:lnTo>
                    <a:pt x="1821875" y="2530850"/>
                  </a:lnTo>
                  <a:lnTo>
                    <a:pt x="1823266" y="2530993"/>
                  </a:lnTo>
                  <a:lnTo>
                    <a:pt x="1823371" y="2531002"/>
                  </a:lnTo>
                  <a:lnTo>
                    <a:pt x="1826485" y="2530897"/>
                  </a:lnTo>
                  <a:lnTo>
                    <a:pt x="1827905" y="2529983"/>
                  </a:lnTo>
                  <a:lnTo>
                    <a:pt x="1828981" y="2528640"/>
                  </a:lnTo>
                  <a:lnTo>
                    <a:pt x="1831314" y="2527145"/>
                  </a:lnTo>
                  <a:lnTo>
                    <a:pt x="1831810" y="2525421"/>
                  </a:lnTo>
                  <a:lnTo>
                    <a:pt x="1831848" y="2522030"/>
                  </a:lnTo>
                  <a:lnTo>
                    <a:pt x="1833372" y="2519153"/>
                  </a:lnTo>
                  <a:lnTo>
                    <a:pt x="1837248" y="2518296"/>
                  </a:lnTo>
                  <a:lnTo>
                    <a:pt x="1838734" y="2517877"/>
                  </a:lnTo>
                  <a:lnTo>
                    <a:pt x="1840316" y="2518296"/>
                  </a:lnTo>
                  <a:lnTo>
                    <a:pt x="1842773" y="2517896"/>
                  </a:lnTo>
                  <a:lnTo>
                    <a:pt x="1845145" y="2517743"/>
                  </a:lnTo>
                  <a:lnTo>
                    <a:pt x="1846469" y="2518629"/>
                  </a:lnTo>
                  <a:lnTo>
                    <a:pt x="1848222" y="2519382"/>
                  </a:lnTo>
                  <a:lnTo>
                    <a:pt x="1850460" y="2519296"/>
                  </a:lnTo>
                  <a:lnTo>
                    <a:pt x="1851222" y="2517934"/>
                  </a:lnTo>
                  <a:lnTo>
                    <a:pt x="1851317" y="2516039"/>
                  </a:lnTo>
                  <a:lnTo>
                    <a:pt x="1852289" y="2515543"/>
                  </a:lnTo>
                  <a:lnTo>
                    <a:pt x="1853498" y="2516858"/>
                  </a:lnTo>
                  <a:lnTo>
                    <a:pt x="1854175" y="2517839"/>
                  </a:lnTo>
                  <a:lnTo>
                    <a:pt x="1855175" y="2518286"/>
                  </a:lnTo>
                  <a:lnTo>
                    <a:pt x="1857880" y="2517115"/>
                  </a:lnTo>
                  <a:lnTo>
                    <a:pt x="1859766" y="2515848"/>
                  </a:lnTo>
                  <a:lnTo>
                    <a:pt x="1860375" y="2513248"/>
                  </a:lnTo>
                  <a:lnTo>
                    <a:pt x="1861471" y="2511952"/>
                  </a:lnTo>
                  <a:lnTo>
                    <a:pt x="1862938" y="2512609"/>
                  </a:lnTo>
                  <a:lnTo>
                    <a:pt x="1865519" y="2512600"/>
                  </a:lnTo>
                  <a:lnTo>
                    <a:pt x="1867643" y="2510581"/>
                  </a:lnTo>
                  <a:lnTo>
                    <a:pt x="1870434" y="2508971"/>
                  </a:lnTo>
                  <a:lnTo>
                    <a:pt x="1872434" y="2508238"/>
                  </a:lnTo>
                  <a:lnTo>
                    <a:pt x="1872843" y="2506875"/>
                  </a:lnTo>
                  <a:lnTo>
                    <a:pt x="1871900" y="2503865"/>
                  </a:lnTo>
                  <a:lnTo>
                    <a:pt x="1872158" y="2500570"/>
                  </a:lnTo>
                  <a:lnTo>
                    <a:pt x="1874834" y="2498703"/>
                  </a:lnTo>
                  <a:lnTo>
                    <a:pt x="1878416" y="2498484"/>
                  </a:lnTo>
                  <a:lnTo>
                    <a:pt x="1881064" y="2497207"/>
                  </a:lnTo>
                  <a:lnTo>
                    <a:pt x="1881797" y="2493683"/>
                  </a:lnTo>
                  <a:lnTo>
                    <a:pt x="1883111" y="2492674"/>
                  </a:lnTo>
                  <a:lnTo>
                    <a:pt x="1884445" y="2492273"/>
                  </a:lnTo>
                  <a:lnTo>
                    <a:pt x="1887674" y="2491712"/>
                  </a:lnTo>
                  <a:lnTo>
                    <a:pt x="1889998" y="2490283"/>
                  </a:lnTo>
                  <a:lnTo>
                    <a:pt x="1891427" y="2489626"/>
                  </a:lnTo>
                  <a:lnTo>
                    <a:pt x="1895494" y="2487692"/>
                  </a:lnTo>
                  <a:lnTo>
                    <a:pt x="1899189" y="2487311"/>
                  </a:lnTo>
                  <a:lnTo>
                    <a:pt x="1900771" y="2485768"/>
                  </a:lnTo>
                  <a:lnTo>
                    <a:pt x="1902009" y="2483825"/>
                  </a:lnTo>
                  <a:lnTo>
                    <a:pt x="1904086" y="2483082"/>
                  </a:lnTo>
                  <a:lnTo>
                    <a:pt x="1906200" y="2481396"/>
                  </a:lnTo>
                  <a:lnTo>
                    <a:pt x="1908991" y="2479253"/>
                  </a:lnTo>
                  <a:lnTo>
                    <a:pt x="1910086" y="2478948"/>
                  </a:lnTo>
                  <a:lnTo>
                    <a:pt x="1914658" y="2477700"/>
                  </a:lnTo>
                  <a:lnTo>
                    <a:pt x="1916449" y="2477243"/>
                  </a:lnTo>
                  <a:lnTo>
                    <a:pt x="1917525" y="2476967"/>
                  </a:lnTo>
                  <a:lnTo>
                    <a:pt x="1919507" y="2477053"/>
                  </a:lnTo>
                  <a:lnTo>
                    <a:pt x="1920344" y="2474786"/>
                  </a:lnTo>
                  <a:lnTo>
                    <a:pt x="1922354" y="2473109"/>
                  </a:lnTo>
                  <a:lnTo>
                    <a:pt x="1924374" y="2472547"/>
                  </a:lnTo>
                  <a:lnTo>
                    <a:pt x="1925365" y="2470881"/>
                  </a:lnTo>
                  <a:lnTo>
                    <a:pt x="1927298" y="2468756"/>
                  </a:lnTo>
                  <a:lnTo>
                    <a:pt x="1929908" y="2467575"/>
                  </a:lnTo>
                  <a:lnTo>
                    <a:pt x="1933984" y="2467404"/>
                  </a:lnTo>
                  <a:lnTo>
                    <a:pt x="1937928" y="2467642"/>
                  </a:lnTo>
                  <a:lnTo>
                    <a:pt x="1940290" y="2467280"/>
                  </a:lnTo>
                  <a:lnTo>
                    <a:pt x="1942233" y="2464137"/>
                  </a:lnTo>
                  <a:lnTo>
                    <a:pt x="1942605" y="2462575"/>
                  </a:lnTo>
                  <a:lnTo>
                    <a:pt x="1943052" y="2460984"/>
                  </a:lnTo>
                  <a:lnTo>
                    <a:pt x="1944634" y="2460374"/>
                  </a:lnTo>
                  <a:lnTo>
                    <a:pt x="1946538" y="2462956"/>
                  </a:lnTo>
                  <a:lnTo>
                    <a:pt x="1948148" y="2464556"/>
                  </a:lnTo>
                  <a:lnTo>
                    <a:pt x="1950625" y="2466223"/>
                  </a:lnTo>
                  <a:lnTo>
                    <a:pt x="1951901" y="2467785"/>
                  </a:lnTo>
                  <a:lnTo>
                    <a:pt x="1953358" y="2468004"/>
                  </a:lnTo>
                  <a:lnTo>
                    <a:pt x="1954892" y="2466832"/>
                  </a:lnTo>
                  <a:lnTo>
                    <a:pt x="1955978" y="2463984"/>
                  </a:lnTo>
                  <a:lnTo>
                    <a:pt x="1958035" y="2463546"/>
                  </a:lnTo>
                  <a:lnTo>
                    <a:pt x="1960302" y="2464003"/>
                  </a:lnTo>
                  <a:lnTo>
                    <a:pt x="1960902" y="2465404"/>
                  </a:lnTo>
                  <a:lnTo>
                    <a:pt x="1961102" y="2466766"/>
                  </a:lnTo>
                  <a:lnTo>
                    <a:pt x="1962140" y="2469204"/>
                  </a:lnTo>
                  <a:lnTo>
                    <a:pt x="1964636" y="2471328"/>
                  </a:lnTo>
                  <a:lnTo>
                    <a:pt x="1967827" y="2471223"/>
                  </a:lnTo>
                  <a:lnTo>
                    <a:pt x="1969112" y="2470842"/>
                  </a:lnTo>
                  <a:lnTo>
                    <a:pt x="1972218" y="2471137"/>
                  </a:lnTo>
                  <a:lnTo>
                    <a:pt x="1975275" y="2471595"/>
                  </a:lnTo>
                  <a:lnTo>
                    <a:pt x="1978609" y="2472100"/>
                  </a:lnTo>
                  <a:lnTo>
                    <a:pt x="1979580" y="2472176"/>
                  </a:lnTo>
                  <a:lnTo>
                    <a:pt x="1983152" y="2472433"/>
                  </a:lnTo>
                  <a:lnTo>
                    <a:pt x="1988353" y="2472805"/>
                  </a:lnTo>
                  <a:lnTo>
                    <a:pt x="1990639" y="2472633"/>
                  </a:lnTo>
                  <a:lnTo>
                    <a:pt x="1995325" y="2473319"/>
                  </a:lnTo>
                  <a:lnTo>
                    <a:pt x="1996288" y="2475205"/>
                  </a:lnTo>
                  <a:lnTo>
                    <a:pt x="1997154" y="2479663"/>
                  </a:lnTo>
                  <a:lnTo>
                    <a:pt x="1997887" y="2483901"/>
                  </a:lnTo>
                  <a:lnTo>
                    <a:pt x="1998097" y="2487302"/>
                  </a:lnTo>
                  <a:lnTo>
                    <a:pt x="1999316" y="2489064"/>
                  </a:lnTo>
                  <a:lnTo>
                    <a:pt x="2000869" y="2489644"/>
                  </a:lnTo>
                  <a:lnTo>
                    <a:pt x="2001898" y="2491016"/>
                  </a:lnTo>
                  <a:lnTo>
                    <a:pt x="2003698" y="2492883"/>
                  </a:lnTo>
                  <a:lnTo>
                    <a:pt x="2005041" y="2495550"/>
                  </a:lnTo>
                  <a:lnTo>
                    <a:pt x="2006670" y="2495369"/>
                  </a:lnTo>
                  <a:lnTo>
                    <a:pt x="2007803" y="2494740"/>
                  </a:lnTo>
                  <a:lnTo>
                    <a:pt x="2010299" y="2494540"/>
                  </a:lnTo>
                  <a:lnTo>
                    <a:pt x="2013480" y="2494722"/>
                  </a:lnTo>
                  <a:lnTo>
                    <a:pt x="2015690" y="2496198"/>
                  </a:lnTo>
                  <a:lnTo>
                    <a:pt x="2016528" y="2498131"/>
                  </a:lnTo>
                  <a:lnTo>
                    <a:pt x="2018319" y="2499217"/>
                  </a:lnTo>
                  <a:lnTo>
                    <a:pt x="2019776" y="2498865"/>
                  </a:lnTo>
                  <a:lnTo>
                    <a:pt x="2024139" y="2498855"/>
                  </a:lnTo>
                  <a:lnTo>
                    <a:pt x="2025643" y="2498979"/>
                  </a:lnTo>
                  <a:lnTo>
                    <a:pt x="2027139" y="2500036"/>
                  </a:lnTo>
                  <a:lnTo>
                    <a:pt x="2029310" y="2500217"/>
                  </a:lnTo>
                  <a:lnTo>
                    <a:pt x="2030501" y="2498865"/>
                  </a:lnTo>
                  <a:lnTo>
                    <a:pt x="2034264" y="2497950"/>
                  </a:lnTo>
                  <a:lnTo>
                    <a:pt x="2036445" y="2496017"/>
                  </a:lnTo>
                  <a:lnTo>
                    <a:pt x="2038122" y="2495998"/>
                  </a:lnTo>
                  <a:lnTo>
                    <a:pt x="2039388" y="2496931"/>
                  </a:lnTo>
                  <a:lnTo>
                    <a:pt x="2040369" y="2498198"/>
                  </a:lnTo>
                  <a:lnTo>
                    <a:pt x="2041798" y="2497636"/>
                  </a:lnTo>
                  <a:lnTo>
                    <a:pt x="2042579" y="2496598"/>
                  </a:lnTo>
                  <a:lnTo>
                    <a:pt x="2043836" y="2496598"/>
                  </a:lnTo>
                  <a:lnTo>
                    <a:pt x="2045065" y="2497274"/>
                  </a:lnTo>
                  <a:lnTo>
                    <a:pt x="2048218" y="2498455"/>
                  </a:lnTo>
                  <a:lnTo>
                    <a:pt x="2050504" y="2500646"/>
                  </a:lnTo>
                  <a:lnTo>
                    <a:pt x="2052275" y="2500855"/>
                  </a:lnTo>
                  <a:lnTo>
                    <a:pt x="2054552" y="2500217"/>
                  </a:lnTo>
                  <a:lnTo>
                    <a:pt x="2055600" y="2499922"/>
                  </a:lnTo>
                  <a:lnTo>
                    <a:pt x="2056600" y="2501008"/>
                  </a:lnTo>
                  <a:lnTo>
                    <a:pt x="2058067" y="2501598"/>
                  </a:lnTo>
                  <a:lnTo>
                    <a:pt x="2059181" y="2500798"/>
                  </a:lnTo>
                  <a:lnTo>
                    <a:pt x="2061096" y="2500227"/>
                  </a:lnTo>
                  <a:lnTo>
                    <a:pt x="2068420" y="2501418"/>
                  </a:lnTo>
                  <a:lnTo>
                    <a:pt x="2070116" y="2503599"/>
                  </a:lnTo>
                  <a:lnTo>
                    <a:pt x="2071421" y="2504628"/>
                  </a:lnTo>
                  <a:lnTo>
                    <a:pt x="2072468" y="2506418"/>
                  </a:lnTo>
                  <a:lnTo>
                    <a:pt x="2074373" y="2507695"/>
                  </a:lnTo>
                  <a:lnTo>
                    <a:pt x="2078421" y="2507256"/>
                  </a:lnTo>
                  <a:lnTo>
                    <a:pt x="2079984" y="2505951"/>
                  </a:lnTo>
                  <a:lnTo>
                    <a:pt x="2083260" y="2503056"/>
                  </a:lnTo>
                  <a:lnTo>
                    <a:pt x="2084565" y="2500227"/>
                  </a:lnTo>
                  <a:lnTo>
                    <a:pt x="2086213" y="2499313"/>
                  </a:lnTo>
                  <a:lnTo>
                    <a:pt x="2088070" y="2498855"/>
                  </a:lnTo>
                  <a:lnTo>
                    <a:pt x="2089813" y="2498855"/>
                  </a:lnTo>
                  <a:lnTo>
                    <a:pt x="2091633" y="2498760"/>
                  </a:lnTo>
                  <a:lnTo>
                    <a:pt x="2093843" y="2496684"/>
                  </a:lnTo>
                  <a:lnTo>
                    <a:pt x="2095633" y="2495960"/>
                  </a:lnTo>
                  <a:lnTo>
                    <a:pt x="2098291" y="2493321"/>
                  </a:lnTo>
                  <a:lnTo>
                    <a:pt x="2098786" y="2492131"/>
                  </a:lnTo>
                  <a:lnTo>
                    <a:pt x="2100081" y="2489054"/>
                  </a:lnTo>
                  <a:lnTo>
                    <a:pt x="2100882" y="2487092"/>
                  </a:lnTo>
                  <a:lnTo>
                    <a:pt x="2102225" y="2483968"/>
                  </a:lnTo>
                  <a:lnTo>
                    <a:pt x="2102949" y="2478929"/>
                  </a:lnTo>
                  <a:lnTo>
                    <a:pt x="2103358" y="2476253"/>
                  </a:lnTo>
                  <a:lnTo>
                    <a:pt x="2103005" y="2474309"/>
                  </a:lnTo>
                  <a:lnTo>
                    <a:pt x="2101434" y="2473309"/>
                  </a:lnTo>
                  <a:lnTo>
                    <a:pt x="2099415" y="2472833"/>
                  </a:lnTo>
                  <a:lnTo>
                    <a:pt x="2097643" y="2471347"/>
                  </a:lnTo>
                  <a:lnTo>
                    <a:pt x="2096329" y="2469633"/>
                  </a:lnTo>
                  <a:lnTo>
                    <a:pt x="2095557" y="2467223"/>
                  </a:lnTo>
                  <a:lnTo>
                    <a:pt x="2094519" y="2464394"/>
                  </a:lnTo>
                  <a:lnTo>
                    <a:pt x="2094576" y="2462346"/>
                  </a:lnTo>
                  <a:lnTo>
                    <a:pt x="2094281" y="2460765"/>
                  </a:lnTo>
                  <a:lnTo>
                    <a:pt x="2093395" y="2459412"/>
                  </a:lnTo>
                  <a:lnTo>
                    <a:pt x="2091690" y="2457031"/>
                  </a:lnTo>
                  <a:lnTo>
                    <a:pt x="2090861" y="2455259"/>
                  </a:lnTo>
                  <a:lnTo>
                    <a:pt x="2091138" y="2452449"/>
                  </a:lnTo>
                  <a:lnTo>
                    <a:pt x="2093147" y="2447630"/>
                  </a:lnTo>
                  <a:lnTo>
                    <a:pt x="2093338" y="2445391"/>
                  </a:lnTo>
                  <a:lnTo>
                    <a:pt x="2093586" y="2444001"/>
                  </a:lnTo>
                  <a:lnTo>
                    <a:pt x="2093471" y="2442734"/>
                  </a:lnTo>
                  <a:lnTo>
                    <a:pt x="2094100" y="2439839"/>
                  </a:lnTo>
                  <a:lnTo>
                    <a:pt x="2095233" y="2438619"/>
                  </a:lnTo>
                  <a:lnTo>
                    <a:pt x="2096528" y="2435504"/>
                  </a:lnTo>
                  <a:lnTo>
                    <a:pt x="2098281" y="2434066"/>
                  </a:lnTo>
                  <a:lnTo>
                    <a:pt x="2100463" y="2433971"/>
                  </a:lnTo>
                  <a:lnTo>
                    <a:pt x="2101406" y="2433123"/>
                  </a:lnTo>
                  <a:lnTo>
                    <a:pt x="2101872" y="2429999"/>
                  </a:lnTo>
                  <a:lnTo>
                    <a:pt x="2102920" y="2427589"/>
                  </a:lnTo>
                  <a:lnTo>
                    <a:pt x="2103625" y="2425875"/>
                  </a:lnTo>
                  <a:lnTo>
                    <a:pt x="2104958" y="2424017"/>
                  </a:lnTo>
                  <a:lnTo>
                    <a:pt x="2112654" y="2420417"/>
                  </a:lnTo>
                  <a:lnTo>
                    <a:pt x="2115845" y="2415931"/>
                  </a:lnTo>
                  <a:lnTo>
                    <a:pt x="2116979" y="2413664"/>
                  </a:lnTo>
                  <a:lnTo>
                    <a:pt x="2118217" y="2408787"/>
                  </a:lnTo>
                  <a:lnTo>
                    <a:pt x="2119408" y="2406739"/>
                  </a:lnTo>
                  <a:lnTo>
                    <a:pt x="2121141" y="2407415"/>
                  </a:lnTo>
                  <a:lnTo>
                    <a:pt x="2123180" y="2410292"/>
                  </a:lnTo>
                  <a:lnTo>
                    <a:pt x="2124704" y="2410321"/>
                  </a:lnTo>
                  <a:lnTo>
                    <a:pt x="2126970" y="2411883"/>
                  </a:lnTo>
                  <a:lnTo>
                    <a:pt x="2133143" y="2415140"/>
                  </a:lnTo>
                  <a:lnTo>
                    <a:pt x="2136495" y="2416159"/>
                  </a:lnTo>
                  <a:lnTo>
                    <a:pt x="2138648" y="2416474"/>
                  </a:lnTo>
                  <a:lnTo>
                    <a:pt x="2141496" y="2417379"/>
                  </a:lnTo>
                  <a:lnTo>
                    <a:pt x="2143325" y="2419283"/>
                  </a:lnTo>
                  <a:lnTo>
                    <a:pt x="2146897" y="2422389"/>
                  </a:lnTo>
                  <a:lnTo>
                    <a:pt x="2149917" y="2423179"/>
                  </a:lnTo>
                  <a:lnTo>
                    <a:pt x="2155155" y="2423494"/>
                  </a:lnTo>
                  <a:lnTo>
                    <a:pt x="2161527" y="2423655"/>
                  </a:lnTo>
                  <a:lnTo>
                    <a:pt x="2163327" y="2424198"/>
                  </a:lnTo>
                  <a:lnTo>
                    <a:pt x="2167985" y="2426427"/>
                  </a:lnTo>
                  <a:lnTo>
                    <a:pt x="2173148" y="2428885"/>
                  </a:lnTo>
                  <a:lnTo>
                    <a:pt x="2178006" y="2431085"/>
                  </a:lnTo>
                  <a:lnTo>
                    <a:pt x="2181692" y="2432790"/>
                  </a:lnTo>
                  <a:lnTo>
                    <a:pt x="2183873" y="2434438"/>
                  </a:lnTo>
                  <a:lnTo>
                    <a:pt x="2185921" y="2435381"/>
                  </a:lnTo>
                  <a:lnTo>
                    <a:pt x="2188140" y="2434581"/>
                  </a:lnTo>
                  <a:lnTo>
                    <a:pt x="2190988" y="2434762"/>
                  </a:lnTo>
                  <a:lnTo>
                    <a:pt x="2197675" y="2436743"/>
                  </a:lnTo>
                  <a:lnTo>
                    <a:pt x="2201904" y="2438400"/>
                  </a:lnTo>
                  <a:lnTo>
                    <a:pt x="2205438" y="2439629"/>
                  </a:lnTo>
                  <a:lnTo>
                    <a:pt x="2206618" y="2441324"/>
                  </a:lnTo>
                  <a:lnTo>
                    <a:pt x="2206733" y="2443582"/>
                  </a:lnTo>
                  <a:lnTo>
                    <a:pt x="2206257" y="2445487"/>
                  </a:lnTo>
                  <a:lnTo>
                    <a:pt x="2206514" y="2450097"/>
                  </a:lnTo>
                  <a:lnTo>
                    <a:pt x="2207647" y="2452507"/>
                  </a:lnTo>
                  <a:lnTo>
                    <a:pt x="2208067" y="2455745"/>
                  </a:lnTo>
                  <a:lnTo>
                    <a:pt x="2208495" y="2458822"/>
                  </a:lnTo>
                  <a:lnTo>
                    <a:pt x="2208200" y="2461860"/>
                  </a:lnTo>
                  <a:lnTo>
                    <a:pt x="2208743" y="2463470"/>
                  </a:lnTo>
                  <a:lnTo>
                    <a:pt x="2209848" y="2464422"/>
                  </a:lnTo>
                  <a:lnTo>
                    <a:pt x="2210915" y="2466537"/>
                  </a:lnTo>
                  <a:lnTo>
                    <a:pt x="2210562" y="2468766"/>
                  </a:lnTo>
                  <a:lnTo>
                    <a:pt x="2210086" y="2470061"/>
                  </a:lnTo>
                  <a:lnTo>
                    <a:pt x="2210162" y="2472147"/>
                  </a:lnTo>
                  <a:lnTo>
                    <a:pt x="2211448" y="2473862"/>
                  </a:lnTo>
                  <a:lnTo>
                    <a:pt x="2213334" y="2474195"/>
                  </a:lnTo>
                  <a:lnTo>
                    <a:pt x="2215000" y="2474633"/>
                  </a:lnTo>
                  <a:lnTo>
                    <a:pt x="2217058" y="2477329"/>
                  </a:lnTo>
                  <a:lnTo>
                    <a:pt x="2220725" y="2480434"/>
                  </a:lnTo>
                  <a:lnTo>
                    <a:pt x="2222916" y="2481301"/>
                  </a:lnTo>
                  <a:lnTo>
                    <a:pt x="2225440" y="2482691"/>
                  </a:lnTo>
                  <a:lnTo>
                    <a:pt x="2230250" y="2484054"/>
                  </a:lnTo>
                  <a:lnTo>
                    <a:pt x="2233517" y="2484463"/>
                  </a:lnTo>
                  <a:lnTo>
                    <a:pt x="2235441" y="2485568"/>
                  </a:lnTo>
                  <a:lnTo>
                    <a:pt x="2237327" y="2488235"/>
                  </a:lnTo>
                  <a:lnTo>
                    <a:pt x="2240451" y="2488787"/>
                  </a:lnTo>
                  <a:lnTo>
                    <a:pt x="2242452" y="2489711"/>
                  </a:lnTo>
                  <a:lnTo>
                    <a:pt x="2246110" y="2490807"/>
                  </a:lnTo>
                  <a:lnTo>
                    <a:pt x="2248529" y="2490178"/>
                  </a:lnTo>
                  <a:lnTo>
                    <a:pt x="2250653" y="2489254"/>
                  </a:lnTo>
                  <a:lnTo>
                    <a:pt x="2252072" y="2489435"/>
                  </a:lnTo>
                  <a:lnTo>
                    <a:pt x="2254815" y="2490035"/>
                  </a:lnTo>
                  <a:lnTo>
                    <a:pt x="2258025" y="2490159"/>
                  </a:lnTo>
                  <a:lnTo>
                    <a:pt x="2260721" y="2489530"/>
                  </a:lnTo>
                  <a:lnTo>
                    <a:pt x="2262873" y="2487654"/>
                  </a:lnTo>
                  <a:lnTo>
                    <a:pt x="2265388" y="2485120"/>
                  </a:lnTo>
                  <a:lnTo>
                    <a:pt x="2268388" y="2483834"/>
                  </a:lnTo>
                  <a:lnTo>
                    <a:pt x="2271865" y="2483377"/>
                  </a:lnTo>
                  <a:lnTo>
                    <a:pt x="2274246" y="2482348"/>
                  </a:lnTo>
                  <a:lnTo>
                    <a:pt x="2282038" y="2480634"/>
                  </a:lnTo>
                  <a:lnTo>
                    <a:pt x="2285181" y="2480339"/>
                  </a:lnTo>
                  <a:lnTo>
                    <a:pt x="2287619" y="2478681"/>
                  </a:lnTo>
                  <a:lnTo>
                    <a:pt x="2289781" y="2477386"/>
                  </a:lnTo>
                  <a:lnTo>
                    <a:pt x="2292906" y="2476824"/>
                  </a:lnTo>
                  <a:lnTo>
                    <a:pt x="2297125" y="2478186"/>
                  </a:lnTo>
                  <a:lnTo>
                    <a:pt x="2301164" y="2479320"/>
                  </a:lnTo>
                  <a:lnTo>
                    <a:pt x="2306050" y="2479691"/>
                  </a:lnTo>
                  <a:lnTo>
                    <a:pt x="2309298" y="2481253"/>
                  </a:lnTo>
                  <a:lnTo>
                    <a:pt x="2311594" y="2482730"/>
                  </a:lnTo>
                  <a:lnTo>
                    <a:pt x="2315213" y="2483901"/>
                  </a:lnTo>
                  <a:lnTo>
                    <a:pt x="2319233" y="2483358"/>
                  </a:lnTo>
                  <a:lnTo>
                    <a:pt x="2324748" y="2482891"/>
                  </a:lnTo>
                  <a:lnTo>
                    <a:pt x="2328396" y="2483568"/>
                  </a:lnTo>
                  <a:lnTo>
                    <a:pt x="2332206" y="2486254"/>
                  </a:lnTo>
                  <a:lnTo>
                    <a:pt x="2334549" y="2488406"/>
                  </a:lnTo>
                  <a:lnTo>
                    <a:pt x="2337187" y="2492988"/>
                  </a:lnTo>
                  <a:lnTo>
                    <a:pt x="2339940" y="2495207"/>
                  </a:lnTo>
                  <a:lnTo>
                    <a:pt x="2342350" y="2497017"/>
                  </a:lnTo>
                  <a:lnTo>
                    <a:pt x="2345388" y="2497131"/>
                  </a:lnTo>
                  <a:lnTo>
                    <a:pt x="2352980" y="2497274"/>
                  </a:lnTo>
                  <a:lnTo>
                    <a:pt x="2357152" y="2498236"/>
                  </a:lnTo>
                  <a:lnTo>
                    <a:pt x="2360619" y="2498741"/>
                  </a:lnTo>
                  <a:lnTo>
                    <a:pt x="2361447" y="2499703"/>
                  </a:lnTo>
                  <a:lnTo>
                    <a:pt x="2361105" y="2502837"/>
                  </a:lnTo>
                  <a:lnTo>
                    <a:pt x="2361209" y="2507304"/>
                  </a:lnTo>
                  <a:lnTo>
                    <a:pt x="2361162" y="2509352"/>
                  </a:lnTo>
                  <a:lnTo>
                    <a:pt x="2361924" y="2510895"/>
                  </a:lnTo>
                  <a:lnTo>
                    <a:pt x="2363105" y="2511171"/>
                  </a:lnTo>
                  <a:lnTo>
                    <a:pt x="2363743" y="2513352"/>
                  </a:lnTo>
                  <a:lnTo>
                    <a:pt x="2365467" y="2514638"/>
                  </a:lnTo>
                  <a:lnTo>
                    <a:pt x="2368543" y="2516191"/>
                  </a:lnTo>
                  <a:lnTo>
                    <a:pt x="2373725" y="2521458"/>
                  </a:lnTo>
                  <a:lnTo>
                    <a:pt x="2376811" y="2523706"/>
                  </a:lnTo>
                  <a:lnTo>
                    <a:pt x="2379250" y="2524468"/>
                  </a:lnTo>
                  <a:lnTo>
                    <a:pt x="2382441" y="2523944"/>
                  </a:lnTo>
                  <a:lnTo>
                    <a:pt x="2387432" y="2523954"/>
                  </a:lnTo>
                  <a:lnTo>
                    <a:pt x="2395899" y="2523973"/>
                  </a:lnTo>
                  <a:lnTo>
                    <a:pt x="2401700" y="2525554"/>
                  </a:lnTo>
                  <a:lnTo>
                    <a:pt x="2403710" y="2526630"/>
                  </a:lnTo>
                  <a:lnTo>
                    <a:pt x="2409634" y="2527878"/>
                  </a:lnTo>
                  <a:lnTo>
                    <a:pt x="2416159" y="2529250"/>
                  </a:lnTo>
                  <a:lnTo>
                    <a:pt x="2421655" y="2530688"/>
                  </a:lnTo>
                  <a:lnTo>
                    <a:pt x="2424903" y="2528830"/>
                  </a:lnTo>
                  <a:lnTo>
                    <a:pt x="2427751" y="2528659"/>
                  </a:lnTo>
                  <a:lnTo>
                    <a:pt x="2430466" y="2530002"/>
                  </a:lnTo>
                  <a:lnTo>
                    <a:pt x="2433180" y="2532021"/>
                  </a:lnTo>
                  <a:lnTo>
                    <a:pt x="2435285" y="2531802"/>
                  </a:lnTo>
                  <a:lnTo>
                    <a:pt x="2438438" y="2530859"/>
                  </a:lnTo>
                  <a:lnTo>
                    <a:pt x="2448506" y="2525221"/>
                  </a:lnTo>
                  <a:lnTo>
                    <a:pt x="2452040" y="2523106"/>
                  </a:lnTo>
                  <a:lnTo>
                    <a:pt x="2454516" y="2523649"/>
                  </a:lnTo>
                  <a:lnTo>
                    <a:pt x="2456726" y="2522897"/>
                  </a:lnTo>
                  <a:lnTo>
                    <a:pt x="2458412" y="2522258"/>
                  </a:lnTo>
                  <a:lnTo>
                    <a:pt x="2462708" y="2521382"/>
                  </a:lnTo>
                  <a:lnTo>
                    <a:pt x="2465318" y="2521144"/>
                  </a:lnTo>
                  <a:lnTo>
                    <a:pt x="2468013" y="2520639"/>
                  </a:lnTo>
                  <a:lnTo>
                    <a:pt x="2471899" y="2520296"/>
                  </a:lnTo>
                  <a:lnTo>
                    <a:pt x="2479796" y="2516591"/>
                  </a:lnTo>
                  <a:lnTo>
                    <a:pt x="2482996" y="2515867"/>
                  </a:lnTo>
                  <a:lnTo>
                    <a:pt x="2488406" y="2516896"/>
                  </a:lnTo>
                  <a:lnTo>
                    <a:pt x="2491321" y="2516229"/>
                  </a:lnTo>
                  <a:lnTo>
                    <a:pt x="2494226" y="2514353"/>
                  </a:lnTo>
                  <a:lnTo>
                    <a:pt x="2497988" y="2512419"/>
                  </a:lnTo>
                  <a:lnTo>
                    <a:pt x="2498970" y="2509276"/>
                  </a:lnTo>
                  <a:lnTo>
                    <a:pt x="2500893" y="2504951"/>
                  </a:lnTo>
                  <a:lnTo>
                    <a:pt x="2505047" y="2501770"/>
                  </a:lnTo>
                  <a:lnTo>
                    <a:pt x="2508419" y="2498989"/>
                  </a:lnTo>
                  <a:lnTo>
                    <a:pt x="2511857" y="2496274"/>
                  </a:lnTo>
                  <a:lnTo>
                    <a:pt x="2516076" y="2494017"/>
                  </a:lnTo>
                  <a:lnTo>
                    <a:pt x="2520058" y="2492369"/>
                  </a:lnTo>
                  <a:lnTo>
                    <a:pt x="2525125" y="2488054"/>
                  </a:lnTo>
                  <a:lnTo>
                    <a:pt x="2529164" y="2485873"/>
                  </a:lnTo>
                  <a:lnTo>
                    <a:pt x="2531174" y="2485158"/>
                  </a:lnTo>
                  <a:lnTo>
                    <a:pt x="2533564" y="2485949"/>
                  </a:lnTo>
                  <a:lnTo>
                    <a:pt x="2538041" y="2486530"/>
                  </a:lnTo>
                  <a:lnTo>
                    <a:pt x="2541279" y="2486349"/>
                  </a:lnTo>
                  <a:lnTo>
                    <a:pt x="2543099" y="2486854"/>
                  </a:lnTo>
                  <a:lnTo>
                    <a:pt x="2546747" y="2488959"/>
                  </a:lnTo>
                  <a:lnTo>
                    <a:pt x="2550061" y="2490807"/>
                  </a:lnTo>
                  <a:lnTo>
                    <a:pt x="2552595" y="2494102"/>
                  </a:lnTo>
                  <a:lnTo>
                    <a:pt x="2557310" y="2498684"/>
                  </a:lnTo>
                  <a:lnTo>
                    <a:pt x="2559729" y="2500217"/>
                  </a:lnTo>
                  <a:lnTo>
                    <a:pt x="2561454" y="2500846"/>
                  </a:lnTo>
                  <a:lnTo>
                    <a:pt x="2565692" y="2501275"/>
                  </a:lnTo>
                  <a:lnTo>
                    <a:pt x="2569159" y="2501494"/>
                  </a:lnTo>
                  <a:lnTo>
                    <a:pt x="2571236" y="2500446"/>
                  </a:lnTo>
                  <a:lnTo>
                    <a:pt x="2574731" y="2498531"/>
                  </a:lnTo>
                  <a:lnTo>
                    <a:pt x="2580304" y="2496103"/>
                  </a:lnTo>
                  <a:lnTo>
                    <a:pt x="2582494" y="2496169"/>
                  </a:lnTo>
                  <a:lnTo>
                    <a:pt x="2586085" y="2497465"/>
                  </a:lnTo>
                  <a:lnTo>
                    <a:pt x="2591438" y="2499855"/>
                  </a:lnTo>
                  <a:lnTo>
                    <a:pt x="2593591" y="2501646"/>
                  </a:lnTo>
                  <a:lnTo>
                    <a:pt x="2594981" y="2503847"/>
                  </a:lnTo>
                  <a:lnTo>
                    <a:pt x="2600477" y="2507399"/>
                  </a:lnTo>
                  <a:lnTo>
                    <a:pt x="2604021" y="2509247"/>
                  </a:lnTo>
                  <a:lnTo>
                    <a:pt x="2610012" y="2512047"/>
                  </a:lnTo>
                  <a:lnTo>
                    <a:pt x="2616193" y="2512676"/>
                  </a:lnTo>
                  <a:lnTo>
                    <a:pt x="2622109" y="2515705"/>
                  </a:lnTo>
                  <a:lnTo>
                    <a:pt x="2625157" y="2516619"/>
                  </a:lnTo>
                  <a:lnTo>
                    <a:pt x="2626785" y="2516619"/>
                  </a:lnTo>
                  <a:lnTo>
                    <a:pt x="2635158" y="2509247"/>
                  </a:lnTo>
                  <a:lnTo>
                    <a:pt x="2642235" y="2502989"/>
                  </a:lnTo>
                  <a:lnTo>
                    <a:pt x="2650369" y="2498093"/>
                  </a:lnTo>
                  <a:lnTo>
                    <a:pt x="2656351" y="2497427"/>
                  </a:lnTo>
                  <a:lnTo>
                    <a:pt x="2660847" y="2495998"/>
                  </a:lnTo>
                  <a:lnTo>
                    <a:pt x="2663838" y="2493797"/>
                  </a:lnTo>
                  <a:lnTo>
                    <a:pt x="2665619" y="2490121"/>
                  </a:lnTo>
                  <a:lnTo>
                    <a:pt x="2666162" y="2484958"/>
                  </a:lnTo>
                  <a:lnTo>
                    <a:pt x="2664962" y="2481825"/>
                  </a:lnTo>
                  <a:lnTo>
                    <a:pt x="2662028" y="2480739"/>
                  </a:lnTo>
                  <a:lnTo>
                    <a:pt x="2661275" y="2479643"/>
                  </a:lnTo>
                  <a:lnTo>
                    <a:pt x="2662685" y="2478529"/>
                  </a:lnTo>
                  <a:lnTo>
                    <a:pt x="2663733" y="2476367"/>
                  </a:lnTo>
                  <a:lnTo>
                    <a:pt x="2664390" y="2473147"/>
                  </a:lnTo>
                  <a:lnTo>
                    <a:pt x="2666086" y="2470080"/>
                  </a:lnTo>
                  <a:lnTo>
                    <a:pt x="2668800" y="2467185"/>
                  </a:lnTo>
                  <a:lnTo>
                    <a:pt x="2670305" y="2463965"/>
                  </a:lnTo>
                  <a:lnTo>
                    <a:pt x="2670581" y="2460422"/>
                  </a:lnTo>
                  <a:lnTo>
                    <a:pt x="2672220" y="2456879"/>
                  </a:lnTo>
                  <a:lnTo>
                    <a:pt x="2675201" y="2453345"/>
                  </a:lnTo>
                  <a:lnTo>
                    <a:pt x="2676839" y="2450049"/>
                  </a:lnTo>
                  <a:lnTo>
                    <a:pt x="2677116" y="2447001"/>
                  </a:lnTo>
                  <a:lnTo>
                    <a:pt x="2678630" y="2443267"/>
                  </a:lnTo>
                  <a:lnTo>
                    <a:pt x="2682745" y="2436647"/>
                  </a:lnTo>
                  <a:lnTo>
                    <a:pt x="2685412" y="2428999"/>
                  </a:lnTo>
                  <a:lnTo>
                    <a:pt x="2689965" y="2423741"/>
                  </a:lnTo>
                  <a:lnTo>
                    <a:pt x="2697280" y="2418331"/>
                  </a:lnTo>
                  <a:lnTo>
                    <a:pt x="2701842" y="2412949"/>
                  </a:lnTo>
                  <a:lnTo>
                    <a:pt x="2703662" y="2407596"/>
                  </a:lnTo>
                  <a:lnTo>
                    <a:pt x="2703519" y="2402853"/>
                  </a:lnTo>
                  <a:lnTo>
                    <a:pt x="2701404" y="2398738"/>
                  </a:lnTo>
                  <a:lnTo>
                    <a:pt x="2700995" y="2394547"/>
                  </a:lnTo>
                  <a:lnTo>
                    <a:pt x="2702309" y="2390270"/>
                  </a:lnTo>
                  <a:lnTo>
                    <a:pt x="2701157" y="2387070"/>
                  </a:lnTo>
                  <a:lnTo>
                    <a:pt x="2697547" y="2384946"/>
                  </a:lnTo>
                  <a:lnTo>
                    <a:pt x="2693242" y="2384422"/>
                  </a:lnTo>
                  <a:lnTo>
                    <a:pt x="2688241" y="2385498"/>
                  </a:lnTo>
                  <a:lnTo>
                    <a:pt x="2685431" y="2384155"/>
                  </a:lnTo>
                  <a:lnTo>
                    <a:pt x="2684812" y="2380402"/>
                  </a:lnTo>
                  <a:lnTo>
                    <a:pt x="2686155" y="2377364"/>
                  </a:lnTo>
                  <a:lnTo>
                    <a:pt x="2689460" y="2375040"/>
                  </a:lnTo>
                  <a:lnTo>
                    <a:pt x="2694889" y="2369372"/>
                  </a:lnTo>
                  <a:lnTo>
                    <a:pt x="2702452" y="2360324"/>
                  </a:lnTo>
                  <a:lnTo>
                    <a:pt x="2709977" y="2355304"/>
                  </a:lnTo>
                  <a:lnTo>
                    <a:pt x="2721197" y="2353856"/>
                  </a:lnTo>
                  <a:lnTo>
                    <a:pt x="2730246" y="2350875"/>
                  </a:lnTo>
                  <a:lnTo>
                    <a:pt x="2739466" y="2347846"/>
                  </a:lnTo>
                  <a:lnTo>
                    <a:pt x="2746124" y="2346341"/>
                  </a:lnTo>
                  <a:lnTo>
                    <a:pt x="2747257" y="2347351"/>
                  </a:lnTo>
                  <a:lnTo>
                    <a:pt x="2750887" y="2347598"/>
                  </a:lnTo>
                  <a:lnTo>
                    <a:pt x="2757011" y="2347084"/>
                  </a:lnTo>
                  <a:lnTo>
                    <a:pt x="2762698" y="2345779"/>
                  </a:lnTo>
                  <a:lnTo>
                    <a:pt x="2767956" y="2343674"/>
                  </a:lnTo>
                  <a:lnTo>
                    <a:pt x="2772118" y="2343179"/>
                  </a:lnTo>
                  <a:lnTo>
                    <a:pt x="2775175" y="2344293"/>
                  </a:lnTo>
                  <a:lnTo>
                    <a:pt x="2776928" y="2344350"/>
                  </a:lnTo>
                  <a:lnTo>
                    <a:pt x="2778138" y="2344484"/>
                  </a:lnTo>
                  <a:lnTo>
                    <a:pt x="2778804" y="2344474"/>
                  </a:lnTo>
                  <a:lnTo>
                    <a:pt x="2780090" y="2343579"/>
                  </a:lnTo>
                  <a:lnTo>
                    <a:pt x="2783643" y="2345169"/>
                  </a:lnTo>
                  <a:lnTo>
                    <a:pt x="2790434" y="2349894"/>
                  </a:lnTo>
                  <a:lnTo>
                    <a:pt x="2794692" y="2351989"/>
                  </a:lnTo>
                  <a:lnTo>
                    <a:pt x="2796454" y="2351475"/>
                  </a:lnTo>
                  <a:lnTo>
                    <a:pt x="2798359" y="2352780"/>
                  </a:lnTo>
                  <a:lnTo>
                    <a:pt x="2800445" y="2355904"/>
                  </a:lnTo>
                  <a:lnTo>
                    <a:pt x="2803027" y="2357742"/>
                  </a:lnTo>
                  <a:lnTo>
                    <a:pt x="2807675" y="2358590"/>
                  </a:lnTo>
                  <a:lnTo>
                    <a:pt x="2812285" y="2362000"/>
                  </a:lnTo>
                  <a:lnTo>
                    <a:pt x="2814142" y="2362191"/>
                  </a:lnTo>
                  <a:lnTo>
                    <a:pt x="2814790" y="2360276"/>
                  </a:lnTo>
                  <a:lnTo>
                    <a:pt x="2816514" y="2359181"/>
                  </a:lnTo>
                  <a:lnTo>
                    <a:pt x="2819295" y="2358895"/>
                  </a:lnTo>
                  <a:lnTo>
                    <a:pt x="2823324" y="2360581"/>
                  </a:lnTo>
                  <a:lnTo>
                    <a:pt x="2828591" y="2364229"/>
                  </a:lnTo>
                  <a:lnTo>
                    <a:pt x="2831897" y="2365829"/>
                  </a:lnTo>
                  <a:lnTo>
                    <a:pt x="2833240" y="2365391"/>
                  </a:lnTo>
                  <a:lnTo>
                    <a:pt x="2834650" y="2366067"/>
                  </a:lnTo>
                  <a:lnTo>
                    <a:pt x="2835783" y="2367772"/>
                  </a:lnTo>
                  <a:lnTo>
                    <a:pt x="2835887" y="2369877"/>
                  </a:lnTo>
                  <a:lnTo>
                    <a:pt x="2835497" y="2371001"/>
                  </a:lnTo>
                  <a:lnTo>
                    <a:pt x="2836764" y="2372773"/>
                  </a:lnTo>
                  <a:lnTo>
                    <a:pt x="2838222" y="2372773"/>
                  </a:lnTo>
                  <a:lnTo>
                    <a:pt x="2840603" y="2373620"/>
                  </a:lnTo>
                  <a:lnTo>
                    <a:pt x="2842470" y="2376745"/>
                  </a:lnTo>
                  <a:lnTo>
                    <a:pt x="2844146" y="2378193"/>
                  </a:lnTo>
                  <a:lnTo>
                    <a:pt x="2845318" y="2379440"/>
                  </a:lnTo>
                  <a:lnTo>
                    <a:pt x="2845527" y="2380478"/>
                  </a:lnTo>
                  <a:lnTo>
                    <a:pt x="2845632" y="2381526"/>
                  </a:lnTo>
                  <a:lnTo>
                    <a:pt x="2845289" y="2382336"/>
                  </a:lnTo>
                  <a:lnTo>
                    <a:pt x="2844651" y="2383679"/>
                  </a:lnTo>
                  <a:lnTo>
                    <a:pt x="2844451" y="2385117"/>
                  </a:lnTo>
                  <a:lnTo>
                    <a:pt x="2845260" y="2386737"/>
                  </a:lnTo>
                  <a:lnTo>
                    <a:pt x="2848223" y="2387908"/>
                  </a:lnTo>
                  <a:lnTo>
                    <a:pt x="2849223" y="2389118"/>
                  </a:lnTo>
                  <a:lnTo>
                    <a:pt x="2849451" y="2390661"/>
                  </a:lnTo>
                  <a:lnTo>
                    <a:pt x="2850375" y="2392366"/>
                  </a:lnTo>
                  <a:lnTo>
                    <a:pt x="2852395" y="2394338"/>
                  </a:lnTo>
                  <a:lnTo>
                    <a:pt x="2853157" y="2395985"/>
                  </a:lnTo>
                  <a:lnTo>
                    <a:pt x="2852690" y="2397309"/>
                  </a:lnTo>
                  <a:lnTo>
                    <a:pt x="2853290" y="2398414"/>
                  </a:lnTo>
                  <a:lnTo>
                    <a:pt x="2854281" y="2399281"/>
                  </a:lnTo>
                  <a:lnTo>
                    <a:pt x="2854490" y="2402415"/>
                  </a:lnTo>
                  <a:lnTo>
                    <a:pt x="2854576" y="2404215"/>
                  </a:lnTo>
                  <a:lnTo>
                    <a:pt x="2856205" y="2406234"/>
                  </a:lnTo>
                  <a:lnTo>
                    <a:pt x="2856538" y="2410368"/>
                  </a:lnTo>
                  <a:lnTo>
                    <a:pt x="2857672" y="2414930"/>
                  </a:lnTo>
                  <a:lnTo>
                    <a:pt x="2861491" y="2421169"/>
                  </a:lnTo>
                  <a:lnTo>
                    <a:pt x="2862758" y="2424541"/>
                  </a:lnTo>
                  <a:lnTo>
                    <a:pt x="2862434" y="2428542"/>
                  </a:lnTo>
                  <a:lnTo>
                    <a:pt x="2862986" y="2430418"/>
                  </a:lnTo>
                  <a:lnTo>
                    <a:pt x="2864729" y="2431323"/>
                  </a:lnTo>
                  <a:lnTo>
                    <a:pt x="2865558" y="2433009"/>
                  </a:lnTo>
                  <a:lnTo>
                    <a:pt x="2865463" y="2435476"/>
                  </a:lnTo>
                  <a:lnTo>
                    <a:pt x="2866139" y="2437010"/>
                  </a:lnTo>
                  <a:lnTo>
                    <a:pt x="2866691" y="2438638"/>
                  </a:lnTo>
                  <a:lnTo>
                    <a:pt x="2866320" y="2441172"/>
                  </a:lnTo>
                  <a:lnTo>
                    <a:pt x="2866873" y="2443448"/>
                  </a:lnTo>
                  <a:lnTo>
                    <a:pt x="2867768" y="2444782"/>
                  </a:lnTo>
                  <a:lnTo>
                    <a:pt x="2868397" y="2447239"/>
                  </a:lnTo>
                  <a:lnTo>
                    <a:pt x="2868749" y="2450306"/>
                  </a:lnTo>
                  <a:lnTo>
                    <a:pt x="2871311" y="2455145"/>
                  </a:lnTo>
                  <a:lnTo>
                    <a:pt x="2876064" y="2461755"/>
                  </a:lnTo>
                  <a:lnTo>
                    <a:pt x="2878979" y="2466880"/>
                  </a:lnTo>
                  <a:lnTo>
                    <a:pt x="2880036" y="2470518"/>
                  </a:lnTo>
                  <a:lnTo>
                    <a:pt x="2880046" y="2473509"/>
                  </a:lnTo>
                  <a:lnTo>
                    <a:pt x="2879008" y="2475852"/>
                  </a:lnTo>
                  <a:lnTo>
                    <a:pt x="2878950" y="2477557"/>
                  </a:lnTo>
                  <a:lnTo>
                    <a:pt x="2879884" y="2478624"/>
                  </a:lnTo>
                  <a:lnTo>
                    <a:pt x="2880160" y="2480063"/>
                  </a:lnTo>
                  <a:lnTo>
                    <a:pt x="2879788" y="2481882"/>
                  </a:lnTo>
                  <a:lnTo>
                    <a:pt x="2881331" y="2484034"/>
                  </a:lnTo>
                  <a:lnTo>
                    <a:pt x="2886551" y="2487768"/>
                  </a:lnTo>
                  <a:lnTo>
                    <a:pt x="2884465" y="2493483"/>
                  </a:lnTo>
                  <a:lnTo>
                    <a:pt x="2883913" y="2497493"/>
                  </a:lnTo>
                  <a:lnTo>
                    <a:pt x="2884189" y="2501703"/>
                  </a:lnTo>
                  <a:lnTo>
                    <a:pt x="2885484" y="2504666"/>
                  </a:lnTo>
                  <a:lnTo>
                    <a:pt x="2887780" y="2506380"/>
                  </a:lnTo>
                  <a:lnTo>
                    <a:pt x="2889209" y="2508171"/>
                  </a:lnTo>
                  <a:lnTo>
                    <a:pt x="2889771" y="2510038"/>
                  </a:lnTo>
                  <a:lnTo>
                    <a:pt x="2892533" y="2512066"/>
                  </a:lnTo>
                  <a:lnTo>
                    <a:pt x="2897486" y="2514267"/>
                  </a:lnTo>
                  <a:lnTo>
                    <a:pt x="2903839" y="2514657"/>
                  </a:lnTo>
                  <a:lnTo>
                    <a:pt x="2911583" y="2513219"/>
                  </a:lnTo>
                  <a:lnTo>
                    <a:pt x="2916317" y="2512981"/>
                  </a:lnTo>
                  <a:lnTo>
                    <a:pt x="2918060" y="2513933"/>
                  </a:lnTo>
                  <a:lnTo>
                    <a:pt x="2918660" y="2515381"/>
                  </a:lnTo>
                  <a:lnTo>
                    <a:pt x="2918098" y="2517315"/>
                  </a:lnTo>
                  <a:lnTo>
                    <a:pt x="2919413" y="2518582"/>
                  </a:lnTo>
                  <a:lnTo>
                    <a:pt x="2922594" y="2519191"/>
                  </a:lnTo>
                  <a:lnTo>
                    <a:pt x="2924775" y="2520401"/>
                  </a:lnTo>
                  <a:lnTo>
                    <a:pt x="2925975" y="2522230"/>
                  </a:lnTo>
                  <a:lnTo>
                    <a:pt x="2927442" y="2522744"/>
                  </a:lnTo>
                  <a:lnTo>
                    <a:pt x="2929185" y="2521954"/>
                  </a:lnTo>
                  <a:lnTo>
                    <a:pt x="2930881" y="2522068"/>
                  </a:lnTo>
                  <a:lnTo>
                    <a:pt x="2932528" y="2523077"/>
                  </a:lnTo>
                  <a:lnTo>
                    <a:pt x="2933595" y="2522725"/>
                  </a:lnTo>
                  <a:lnTo>
                    <a:pt x="2934529" y="2521620"/>
                  </a:lnTo>
                  <a:lnTo>
                    <a:pt x="2936024" y="2521620"/>
                  </a:lnTo>
                  <a:lnTo>
                    <a:pt x="2937557" y="2521639"/>
                  </a:lnTo>
                  <a:lnTo>
                    <a:pt x="2938510" y="2524316"/>
                  </a:lnTo>
                  <a:lnTo>
                    <a:pt x="2940053" y="2525820"/>
                  </a:lnTo>
                  <a:lnTo>
                    <a:pt x="2942187" y="2526154"/>
                  </a:lnTo>
                  <a:lnTo>
                    <a:pt x="2945435" y="2529402"/>
                  </a:lnTo>
                  <a:lnTo>
                    <a:pt x="2951969" y="2538632"/>
                  </a:lnTo>
                  <a:lnTo>
                    <a:pt x="2956217" y="2541899"/>
                  </a:lnTo>
                  <a:lnTo>
                    <a:pt x="2960475" y="2542918"/>
                  </a:lnTo>
                  <a:lnTo>
                    <a:pt x="2965771" y="2543128"/>
                  </a:lnTo>
                  <a:lnTo>
                    <a:pt x="2967485" y="2546690"/>
                  </a:lnTo>
                  <a:lnTo>
                    <a:pt x="2966095" y="2550452"/>
                  </a:lnTo>
                  <a:lnTo>
                    <a:pt x="2965742" y="2553586"/>
                  </a:lnTo>
                  <a:lnTo>
                    <a:pt x="2966942" y="2554710"/>
                  </a:lnTo>
                  <a:lnTo>
                    <a:pt x="2968600" y="2558387"/>
                  </a:lnTo>
                  <a:lnTo>
                    <a:pt x="2970943" y="2560520"/>
                  </a:lnTo>
                  <a:lnTo>
                    <a:pt x="2971390" y="2562206"/>
                  </a:lnTo>
                  <a:lnTo>
                    <a:pt x="2972476" y="2564092"/>
                  </a:lnTo>
                  <a:lnTo>
                    <a:pt x="2972019" y="2567569"/>
                  </a:lnTo>
                  <a:lnTo>
                    <a:pt x="2970010" y="2572646"/>
                  </a:lnTo>
                  <a:lnTo>
                    <a:pt x="2970562" y="2576970"/>
                  </a:lnTo>
                  <a:lnTo>
                    <a:pt x="2973667" y="2580542"/>
                  </a:lnTo>
                  <a:lnTo>
                    <a:pt x="2975457" y="2583980"/>
                  </a:lnTo>
                  <a:lnTo>
                    <a:pt x="2975924" y="2587276"/>
                  </a:lnTo>
                  <a:lnTo>
                    <a:pt x="2976696" y="2589276"/>
                  </a:lnTo>
                  <a:lnTo>
                    <a:pt x="2977791" y="2589981"/>
                  </a:lnTo>
                  <a:lnTo>
                    <a:pt x="2980973" y="2589733"/>
                  </a:lnTo>
                  <a:lnTo>
                    <a:pt x="2986259" y="2588543"/>
                  </a:lnTo>
                  <a:lnTo>
                    <a:pt x="2990126" y="2588743"/>
                  </a:lnTo>
                  <a:lnTo>
                    <a:pt x="2992602" y="2590353"/>
                  </a:lnTo>
                  <a:lnTo>
                    <a:pt x="2998708" y="2590410"/>
                  </a:lnTo>
                  <a:lnTo>
                    <a:pt x="3008452" y="2588924"/>
                  </a:lnTo>
                  <a:lnTo>
                    <a:pt x="3014605" y="2588466"/>
                  </a:lnTo>
                  <a:lnTo>
                    <a:pt x="3017177" y="2589038"/>
                  </a:lnTo>
                  <a:lnTo>
                    <a:pt x="3019463" y="2586914"/>
                  </a:lnTo>
                  <a:lnTo>
                    <a:pt x="3021473" y="2582085"/>
                  </a:lnTo>
                  <a:lnTo>
                    <a:pt x="3023349" y="2579818"/>
                  </a:lnTo>
                  <a:lnTo>
                    <a:pt x="3025111" y="2580104"/>
                  </a:lnTo>
                  <a:lnTo>
                    <a:pt x="3027893" y="2578551"/>
                  </a:lnTo>
                  <a:lnTo>
                    <a:pt x="3031712" y="2575151"/>
                  </a:lnTo>
                  <a:lnTo>
                    <a:pt x="3035027" y="2573503"/>
                  </a:lnTo>
                  <a:lnTo>
                    <a:pt x="3039227" y="2573674"/>
                  </a:lnTo>
                  <a:lnTo>
                    <a:pt x="3043704" y="2573846"/>
                  </a:lnTo>
                  <a:lnTo>
                    <a:pt x="3046504" y="2572417"/>
                  </a:lnTo>
                  <a:lnTo>
                    <a:pt x="3049133" y="2569436"/>
                  </a:lnTo>
                  <a:lnTo>
                    <a:pt x="3053696" y="2566797"/>
                  </a:lnTo>
                  <a:lnTo>
                    <a:pt x="3063421" y="2563339"/>
                  </a:lnTo>
                  <a:lnTo>
                    <a:pt x="3065755" y="2562797"/>
                  </a:lnTo>
                  <a:lnTo>
                    <a:pt x="3066869" y="2562987"/>
                  </a:lnTo>
                  <a:lnTo>
                    <a:pt x="3070107" y="2563530"/>
                  </a:lnTo>
                  <a:lnTo>
                    <a:pt x="3072984" y="2564883"/>
                  </a:lnTo>
                  <a:lnTo>
                    <a:pt x="3075698" y="2567597"/>
                  </a:lnTo>
                  <a:lnTo>
                    <a:pt x="3076118" y="2569340"/>
                  </a:lnTo>
                  <a:lnTo>
                    <a:pt x="3075813" y="2571626"/>
                  </a:lnTo>
                  <a:lnTo>
                    <a:pt x="3075213" y="2572950"/>
                  </a:lnTo>
                  <a:lnTo>
                    <a:pt x="3074099" y="2574436"/>
                  </a:lnTo>
                  <a:lnTo>
                    <a:pt x="3073051" y="2576846"/>
                  </a:lnTo>
                  <a:lnTo>
                    <a:pt x="3073727" y="2578722"/>
                  </a:lnTo>
                  <a:lnTo>
                    <a:pt x="3075298" y="2582732"/>
                  </a:lnTo>
                  <a:lnTo>
                    <a:pt x="3076594" y="2585628"/>
                  </a:lnTo>
                  <a:lnTo>
                    <a:pt x="3078023" y="2589038"/>
                  </a:lnTo>
                  <a:lnTo>
                    <a:pt x="3077384" y="2590257"/>
                  </a:lnTo>
                  <a:lnTo>
                    <a:pt x="3076518" y="2592619"/>
                  </a:lnTo>
                  <a:lnTo>
                    <a:pt x="3073860" y="2596610"/>
                  </a:lnTo>
                  <a:lnTo>
                    <a:pt x="3072413" y="2598134"/>
                  </a:lnTo>
                  <a:lnTo>
                    <a:pt x="3070850" y="2599620"/>
                  </a:lnTo>
                  <a:lnTo>
                    <a:pt x="3068155" y="2599982"/>
                  </a:lnTo>
                  <a:lnTo>
                    <a:pt x="3067002" y="2600325"/>
                  </a:lnTo>
                  <a:lnTo>
                    <a:pt x="3065697" y="2600954"/>
                  </a:lnTo>
                  <a:lnTo>
                    <a:pt x="3064878" y="2602363"/>
                  </a:lnTo>
                  <a:lnTo>
                    <a:pt x="3063945" y="2603354"/>
                  </a:lnTo>
                  <a:lnTo>
                    <a:pt x="3062402" y="2605335"/>
                  </a:lnTo>
                  <a:lnTo>
                    <a:pt x="3062278" y="2607040"/>
                  </a:lnTo>
                  <a:lnTo>
                    <a:pt x="3062973" y="2609574"/>
                  </a:lnTo>
                  <a:lnTo>
                    <a:pt x="3063316" y="2612165"/>
                  </a:lnTo>
                  <a:lnTo>
                    <a:pt x="3061573" y="2614479"/>
                  </a:lnTo>
                  <a:lnTo>
                    <a:pt x="3060220" y="2618032"/>
                  </a:lnTo>
                  <a:lnTo>
                    <a:pt x="3059811" y="2619099"/>
                  </a:lnTo>
                  <a:lnTo>
                    <a:pt x="3059144" y="2621785"/>
                  </a:lnTo>
                  <a:lnTo>
                    <a:pt x="3058944" y="2622718"/>
                  </a:lnTo>
                  <a:lnTo>
                    <a:pt x="3058516" y="2628357"/>
                  </a:lnTo>
                  <a:lnTo>
                    <a:pt x="3056772" y="2632196"/>
                  </a:lnTo>
                  <a:lnTo>
                    <a:pt x="3054343" y="2636654"/>
                  </a:lnTo>
                  <a:lnTo>
                    <a:pt x="3054886" y="2639311"/>
                  </a:lnTo>
                  <a:lnTo>
                    <a:pt x="3055315" y="2641768"/>
                  </a:lnTo>
                  <a:lnTo>
                    <a:pt x="3054715" y="2642959"/>
                  </a:lnTo>
                  <a:lnTo>
                    <a:pt x="3054563" y="2643997"/>
                  </a:lnTo>
                  <a:lnTo>
                    <a:pt x="3054210" y="2646359"/>
                  </a:lnTo>
                  <a:lnTo>
                    <a:pt x="3053448" y="2647264"/>
                  </a:lnTo>
                  <a:lnTo>
                    <a:pt x="3051238" y="2648741"/>
                  </a:lnTo>
                  <a:lnTo>
                    <a:pt x="3049915" y="2650522"/>
                  </a:lnTo>
                  <a:lnTo>
                    <a:pt x="3050191" y="2653217"/>
                  </a:lnTo>
                  <a:lnTo>
                    <a:pt x="3049515" y="2655551"/>
                  </a:lnTo>
                  <a:lnTo>
                    <a:pt x="3048505" y="2657608"/>
                  </a:lnTo>
                  <a:lnTo>
                    <a:pt x="3047447" y="2658952"/>
                  </a:lnTo>
                  <a:lnTo>
                    <a:pt x="3045924" y="2659809"/>
                  </a:lnTo>
                  <a:lnTo>
                    <a:pt x="3044914" y="2660533"/>
                  </a:lnTo>
                  <a:lnTo>
                    <a:pt x="3044152" y="2663143"/>
                  </a:lnTo>
                  <a:lnTo>
                    <a:pt x="3043923" y="2665162"/>
                  </a:lnTo>
                  <a:lnTo>
                    <a:pt x="3043209" y="2667171"/>
                  </a:lnTo>
                  <a:lnTo>
                    <a:pt x="3043647" y="2669220"/>
                  </a:lnTo>
                  <a:lnTo>
                    <a:pt x="3042875" y="2670991"/>
                  </a:lnTo>
                  <a:lnTo>
                    <a:pt x="3040704" y="2672229"/>
                  </a:lnTo>
                  <a:lnTo>
                    <a:pt x="3039475" y="2672963"/>
                  </a:lnTo>
                  <a:lnTo>
                    <a:pt x="3038341" y="2673258"/>
                  </a:lnTo>
                  <a:lnTo>
                    <a:pt x="3036170" y="2675182"/>
                  </a:lnTo>
                  <a:lnTo>
                    <a:pt x="3034227" y="2681764"/>
                  </a:lnTo>
                  <a:lnTo>
                    <a:pt x="3033789" y="2685583"/>
                  </a:lnTo>
                  <a:lnTo>
                    <a:pt x="3034236" y="2688974"/>
                  </a:lnTo>
                  <a:lnTo>
                    <a:pt x="3031512" y="2691098"/>
                  </a:lnTo>
                  <a:lnTo>
                    <a:pt x="3029493" y="2692784"/>
                  </a:lnTo>
                  <a:lnTo>
                    <a:pt x="3028226" y="2692175"/>
                  </a:lnTo>
                  <a:lnTo>
                    <a:pt x="3026883" y="2691603"/>
                  </a:lnTo>
                  <a:lnTo>
                    <a:pt x="3023797" y="2690870"/>
                  </a:lnTo>
                  <a:lnTo>
                    <a:pt x="3022254" y="2690374"/>
                  </a:lnTo>
                  <a:lnTo>
                    <a:pt x="3019149" y="2689270"/>
                  </a:lnTo>
                  <a:lnTo>
                    <a:pt x="3014177" y="2687869"/>
                  </a:lnTo>
                  <a:lnTo>
                    <a:pt x="3009319" y="2686241"/>
                  </a:lnTo>
                  <a:lnTo>
                    <a:pt x="3006271" y="2685383"/>
                  </a:lnTo>
                  <a:lnTo>
                    <a:pt x="3003871" y="2684698"/>
                  </a:lnTo>
                  <a:lnTo>
                    <a:pt x="3002051" y="2683574"/>
                  </a:lnTo>
                  <a:lnTo>
                    <a:pt x="3000518" y="2681564"/>
                  </a:lnTo>
                  <a:lnTo>
                    <a:pt x="2998994" y="2682373"/>
                  </a:lnTo>
                  <a:lnTo>
                    <a:pt x="2997584" y="2684755"/>
                  </a:lnTo>
                  <a:lnTo>
                    <a:pt x="2995231" y="2686164"/>
                  </a:lnTo>
                  <a:lnTo>
                    <a:pt x="2994164" y="2688765"/>
                  </a:lnTo>
                  <a:lnTo>
                    <a:pt x="2993221" y="2690755"/>
                  </a:lnTo>
                  <a:lnTo>
                    <a:pt x="2990783" y="2693413"/>
                  </a:lnTo>
                  <a:lnTo>
                    <a:pt x="2989697" y="2694508"/>
                  </a:lnTo>
                  <a:lnTo>
                    <a:pt x="2984925" y="2696309"/>
                  </a:lnTo>
                  <a:lnTo>
                    <a:pt x="2983849" y="2696909"/>
                  </a:lnTo>
                  <a:lnTo>
                    <a:pt x="2979953" y="2697290"/>
                  </a:lnTo>
                  <a:lnTo>
                    <a:pt x="2978629" y="2698080"/>
                  </a:lnTo>
                  <a:lnTo>
                    <a:pt x="2977258" y="2699757"/>
                  </a:lnTo>
                  <a:lnTo>
                    <a:pt x="2976886" y="2701423"/>
                  </a:lnTo>
                  <a:lnTo>
                    <a:pt x="2977858" y="2703176"/>
                  </a:lnTo>
                  <a:lnTo>
                    <a:pt x="2979372" y="2706681"/>
                  </a:lnTo>
                  <a:lnTo>
                    <a:pt x="2980077" y="2709072"/>
                  </a:lnTo>
                  <a:lnTo>
                    <a:pt x="2981106" y="2713806"/>
                  </a:lnTo>
                  <a:lnTo>
                    <a:pt x="2984563" y="2728598"/>
                  </a:lnTo>
                  <a:lnTo>
                    <a:pt x="2983449" y="2731141"/>
                  </a:lnTo>
                  <a:lnTo>
                    <a:pt x="2982411" y="2742162"/>
                  </a:lnTo>
                  <a:lnTo>
                    <a:pt x="2982658" y="2744143"/>
                  </a:lnTo>
                  <a:lnTo>
                    <a:pt x="2982554" y="2747229"/>
                  </a:lnTo>
                  <a:lnTo>
                    <a:pt x="2982620" y="2749487"/>
                  </a:lnTo>
                  <a:lnTo>
                    <a:pt x="2983335" y="2750049"/>
                  </a:lnTo>
                  <a:lnTo>
                    <a:pt x="2984268" y="2750839"/>
                  </a:lnTo>
                  <a:lnTo>
                    <a:pt x="2984745" y="2752154"/>
                  </a:lnTo>
                  <a:lnTo>
                    <a:pt x="2984621" y="2754173"/>
                  </a:lnTo>
                  <a:lnTo>
                    <a:pt x="2984144" y="2755649"/>
                  </a:lnTo>
                  <a:lnTo>
                    <a:pt x="2983411" y="2758573"/>
                  </a:lnTo>
                  <a:lnTo>
                    <a:pt x="2982440" y="2762793"/>
                  </a:lnTo>
                  <a:lnTo>
                    <a:pt x="2981363" y="2764412"/>
                  </a:lnTo>
                  <a:lnTo>
                    <a:pt x="2980658" y="2765698"/>
                  </a:lnTo>
                  <a:lnTo>
                    <a:pt x="2980058" y="2766584"/>
                  </a:lnTo>
                  <a:lnTo>
                    <a:pt x="2979982" y="2769565"/>
                  </a:lnTo>
                  <a:lnTo>
                    <a:pt x="2979582" y="2771528"/>
                  </a:lnTo>
                  <a:lnTo>
                    <a:pt x="2977896" y="2772223"/>
                  </a:lnTo>
                  <a:lnTo>
                    <a:pt x="2976220" y="2773366"/>
                  </a:lnTo>
                  <a:lnTo>
                    <a:pt x="2974229" y="2772947"/>
                  </a:lnTo>
                  <a:lnTo>
                    <a:pt x="2972476" y="2773175"/>
                  </a:lnTo>
                  <a:lnTo>
                    <a:pt x="2970314" y="2773937"/>
                  </a:lnTo>
                  <a:lnTo>
                    <a:pt x="2966438" y="2774823"/>
                  </a:lnTo>
                  <a:lnTo>
                    <a:pt x="2964190" y="2776004"/>
                  </a:lnTo>
                  <a:lnTo>
                    <a:pt x="2963113" y="2776862"/>
                  </a:lnTo>
                  <a:lnTo>
                    <a:pt x="2962370" y="2777890"/>
                  </a:lnTo>
                  <a:lnTo>
                    <a:pt x="2962237" y="2778881"/>
                  </a:lnTo>
                  <a:lnTo>
                    <a:pt x="2962751" y="2779405"/>
                  </a:lnTo>
                  <a:lnTo>
                    <a:pt x="2964933" y="2779805"/>
                  </a:lnTo>
                  <a:lnTo>
                    <a:pt x="2966428" y="2781653"/>
                  </a:lnTo>
                  <a:lnTo>
                    <a:pt x="2966638" y="2783672"/>
                  </a:lnTo>
                  <a:lnTo>
                    <a:pt x="2965094" y="2784824"/>
                  </a:lnTo>
                  <a:lnTo>
                    <a:pt x="2965819" y="2787015"/>
                  </a:lnTo>
                  <a:lnTo>
                    <a:pt x="2967533" y="2789149"/>
                  </a:lnTo>
                  <a:lnTo>
                    <a:pt x="2968428" y="2790701"/>
                  </a:lnTo>
                  <a:lnTo>
                    <a:pt x="2968609" y="2792311"/>
                  </a:lnTo>
                  <a:lnTo>
                    <a:pt x="2969390" y="2793216"/>
                  </a:lnTo>
                  <a:lnTo>
                    <a:pt x="2970533" y="2792387"/>
                  </a:lnTo>
                  <a:lnTo>
                    <a:pt x="2973315" y="2785272"/>
                  </a:lnTo>
                  <a:lnTo>
                    <a:pt x="2969980" y="2780443"/>
                  </a:lnTo>
                  <a:lnTo>
                    <a:pt x="2971229" y="2779833"/>
                  </a:lnTo>
                  <a:lnTo>
                    <a:pt x="2976296" y="2781253"/>
                  </a:lnTo>
                  <a:lnTo>
                    <a:pt x="2978410" y="2780853"/>
                  </a:lnTo>
                  <a:lnTo>
                    <a:pt x="2981982" y="2781548"/>
                  </a:lnTo>
                  <a:lnTo>
                    <a:pt x="2984306" y="2778966"/>
                  </a:lnTo>
                  <a:lnTo>
                    <a:pt x="2985564" y="2776261"/>
                  </a:lnTo>
                  <a:lnTo>
                    <a:pt x="2988259" y="2774442"/>
                  </a:lnTo>
                  <a:lnTo>
                    <a:pt x="2991555" y="2768108"/>
                  </a:lnTo>
                  <a:lnTo>
                    <a:pt x="2997051" y="2760583"/>
                  </a:lnTo>
                  <a:lnTo>
                    <a:pt x="2998994" y="2758659"/>
                  </a:lnTo>
                  <a:lnTo>
                    <a:pt x="3002842" y="2756954"/>
                  </a:lnTo>
                  <a:lnTo>
                    <a:pt x="3003832" y="2757164"/>
                  </a:lnTo>
                  <a:lnTo>
                    <a:pt x="3004823" y="2757754"/>
                  </a:lnTo>
                  <a:lnTo>
                    <a:pt x="3001756" y="2761755"/>
                  </a:lnTo>
                  <a:lnTo>
                    <a:pt x="3000908" y="2764517"/>
                  </a:lnTo>
                  <a:lnTo>
                    <a:pt x="3003070" y="2764508"/>
                  </a:lnTo>
                  <a:lnTo>
                    <a:pt x="3005252" y="2763650"/>
                  </a:lnTo>
                  <a:lnTo>
                    <a:pt x="3010719" y="2759050"/>
                  </a:lnTo>
                  <a:lnTo>
                    <a:pt x="3012758" y="2756545"/>
                  </a:lnTo>
                  <a:lnTo>
                    <a:pt x="3013424" y="2759288"/>
                  </a:lnTo>
                  <a:lnTo>
                    <a:pt x="3012605" y="2772242"/>
                  </a:lnTo>
                  <a:lnTo>
                    <a:pt x="3017349" y="2771280"/>
                  </a:lnTo>
                  <a:lnTo>
                    <a:pt x="3019892" y="2772671"/>
                  </a:lnTo>
                  <a:lnTo>
                    <a:pt x="3023435" y="2772518"/>
                  </a:lnTo>
                  <a:lnTo>
                    <a:pt x="3027569" y="2775499"/>
                  </a:lnTo>
                  <a:lnTo>
                    <a:pt x="3029188" y="2775080"/>
                  </a:lnTo>
                  <a:lnTo>
                    <a:pt x="3031131" y="2774976"/>
                  </a:lnTo>
                  <a:lnTo>
                    <a:pt x="3032807" y="2778071"/>
                  </a:lnTo>
                  <a:lnTo>
                    <a:pt x="3035494" y="2779014"/>
                  </a:lnTo>
                  <a:lnTo>
                    <a:pt x="3040027" y="2776585"/>
                  </a:lnTo>
                  <a:lnTo>
                    <a:pt x="3046914" y="2774252"/>
                  </a:lnTo>
                  <a:lnTo>
                    <a:pt x="3050191" y="2774185"/>
                  </a:lnTo>
                  <a:lnTo>
                    <a:pt x="3058240" y="2769918"/>
                  </a:lnTo>
                  <a:lnTo>
                    <a:pt x="3062145" y="2766470"/>
                  </a:lnTo>
                  <a:lnTo>
                    <a:pt x="3076451" y="2757402"/>
                  </a:lnTo>
                  <a:lnTo>
                    <a:pt x="3082471" y="2752420"/>
                  </a:lnTo>
                  <a:lnTo>
                    <a:pt x="3088205" y="2748782"/>
                  </a:lnTo>
                  <a:lnTo>
                    <a:pt x="3091653" y="2742933"/>
                  </a:lnTo>
                  <a:lnTo>
                    <a:pt x="3097616" y="2737380"/>
                  </a:lnTo>
                  <a:lnTo>
                    <a:pt x="3097768" y="2735028"/>
                  </a:lnTo>
                  <a:lnTo>
                    <a:pt x="3098949" y="2732342"/>
                  </a:lnTo>
                  <a:lnTo>
                    <a:pt x="3108084" y="2717406"/>
                  </a:lnTo>
                  <a:lnTo>
                    <a:pt x="3111084" y="2714930"/>
                  </a:lnTo>
                  <a:lnTo>
                    <a:pt x="3115237" y="2713092"/>
                  </a:lnTo>
                  <a:lnTo>
                    <a:pt x="3117018" y="2710367"/>
                  </a:lnTo>
                  <a:lnTo>
                    <a:pt x="3118152" y="2706443"/>
                  </a:lnTo>
                  <a:lnTo>
                    <a:pt x="3123743" y="2700614"/>
                  </a:lnTo>
                  <a:lnTo>
                    <a:pt x="3127581" y="2694747"/>
                  </a:lnTo>
                  <a:lnTo>
                    <a:pt x="3131144" y="2690908"/>
                  </a:lnTo>
                  <a:lnTo>
                    <a:pt x="3132915" y="2687469"/>
                  </a:lnTo>
                  <a:lnTo>
                    <a:pt x="3142097" y="2679049"/>
                  </a:lnTo>
                  <a:lnTo>
                    <a:pt x="3149536" y="2669677"/>
                  </a:lnTo>
                  <a:lnTo>
                    <a:pt x="3156489" y="2662866"/>
                  </a:lnTo>
                  <a:lnTo>
                    <a:pt x="3158718" y="2658656"/>
                  </a:lnTo>
                  <a:lnTo>
                    <a:pt x="3167729" y="2646274"/>
                  </a:lnTo>
                  <a:lnTo>
                    <a:pt x="3170511" y="2638082"/>
                  </a:lnTo>
                  <a:lnTo>
                    <a:pt x="3173892" y="2634968"/>
                  </a:lnTo>
                  <a:lnTo>
                    <a:pt x="3175359" y="2627138"/>
                  </a:lnTo>
                  <a:lnTo>
                    <a:pt x="3178264" y="2621499"/>
                  </a:lnTo>
                  <a:lnTo>
                    <a:pt x="3179045" y="2618127"/>
                  </a:lnTo>
                  <a:lnTo>
                    <a:pt x="3180569" y="2614955"/>
                  </a:lnTo>
                  <a:lnTo>
                    <a:pt x="3191647" y="2602163"/>
                  </a:lnTo>
                  <a:lnTo>
                    <a:pt x="3196085" y="2592239"/>
                  </a:lnTo>
                  <a:lnTo>
                    <a:pt x="3201581" y="2582228"/>
                  </a:lnTo>
                  <a:lnTo>
                    <a:pt x="3205524" y="2578732"/>
                  </a:lnTo>
                  <a:lnTo>
                    <a:pt x="3209697" y="2574170"/>
                  </a:lnTo>
                  <a:lnTo>
                    <a:pt x="3211954" y="2570550"/>
                  </a:lnTo>
                  <a:lnTo>
                    <a:pt x="3218307" y="2564816"/>
                  </a:lnTo>
                  <a:lnTo>
                    <a:pt x="3221374" y="2560844"/>
                  </a:lnTo>
                  <a:lnTo>
                    <a:pt x="3222907" y="2556786"/>
                  </a:lnTo>
                  <a:lnTo>
                    <a:pt x="3224336" y="2546738"/>
                  </a:lnTo>
                  <a:lnTo>
                    <a:pt x="3228461" y="2538984"/>
                  </a:lnTo>
                  <a:lnTo>
                    <a:pt x="3227261" y="2537736"/>
                  </a:lnTo>
                  <a:lnTo>
                    <a:pt x="3226603" y="2535336"/>
                  </a:lnTo>
                  <a:lnTo>
                    <a:pt x="3227051" y="2532650"/>
                  </a:lnTo>
                  <a:lnTo>
                    <a:pt x="3227661" y="2531050"/>
                  </a:lnTo>
                  <a:lnTo>
                    <a:pt x="3228089" y="2528535"/>
                  </a:lnTo>
                  <a:lnTo>
                    <a:pt x="3229013" y="2525725"/>
                  </a:lnTo>
                  <a:lnTo>
                    <a:pt x="3229870" y="2524020"/>
                  </a:lnTo>
                  <a:lnTo>
                    <a:pt x="3232176" y="2513162"/>
                  </a:lnTo>
                  <a:lnTo>
                    <a:pt x="3232013" y="2506342"/>
                  </a:lnTo>
                  <a:lnTo>
                    <a:pt x="3230756" y="2503704"/>
                  </a:lnTo>
                  <a:lnTo>
                    <a:pt x="3230709" y="2500151"/>
                  </a:lnTo>
                  <a:lnTo>
                    <a:pt x="3233966" y="2495103"/>
                  </a:lnTo>
                  <a:lnTo>
                    <a:pt x="3234738" y="2494264"/>
                  </a:lnTo>
                  <a:lnTo>
                    <a:pt x="3235033" y="2493074"/>
                  </a:lnTo>
                  <a:lnTo>
                    <a:pt x="3233414" y="2492064"/>
                  </a:lnTo>
                  <a:lnTo>
                    <a:pt x="3232652" y="2491064"/>
                  </a:lnTo>
                  <a:lnTo>
                    <a:pt x="3231070" y="2473719"/>
                  </a:lnTo>
                  <a:lnTo>
                    <a:pt x="3232261" y="2463022"/>
                  </a:lnTo>
                  <a:lnTo>
                    <a:pt x="3235604" y="2455136"/>
                  </a:lnTo>
                  <a:lnTo>
                    <a:pt x="3236271" y="2452402"/>
                  </a:lnTo>
                  <a:lnTo>
                    <a:pt x="3236728" y="2444715"/>
                  </a:lnTo>
                  <a:lnTo>
                    <a:pt x="3240758" y="2436952"/>
                  </a:lnTo>
                  <a:lnTo>
                    <a:pt x="3243281" y="2428142"/>
                  </a:lnTo>
                  <a:lnTo>
                    <a:pt x="3248539" y="2423503"/>
                  </a:lnTo>
                  <a:lnTo>
                    <a:pt x="3251987" y="2417769"/>
                  </a:lnTo>
                  <a:lnTo>
                    <a:pt x="3254893" y="2415178"/>
                  </a:lnTo>
                  <a:lnTo>
                    <a:pt x="3255388" y="2409263"/>
                  </a:lnTo>
                  <a:lnTo>
                    <a:pt x="3258055" y="2403996"/>
                  </a:lnTo>
                  <a:lnTo>
                    <a:pt x="3256016" y="2401567"/>
                  </a:lnTo>
                  <a:lnTo>
                    <a:pt x="3253892" y="2399967"/>
                  </a:lnTo>
                  <a:lnTo>
                    <a:pt x="3249616" y="2395719"/>
                  </a:lnTo>
                  <a:lnTo>
                    <a:pt x="3248625" y="2392775"/>
                  </a:lnTo>
                  <a:lnTo>
                    <a:pt x="3251625" y="2387765"/>
                  </a:lnTo>
                  <a:lnTo>
                    <a:pt x="3252188" y="2383260"/>
                  </a:lnTo>
                  <a:lnTo>
                    <a:pt x="3251921" y="2375002"/>
                  </a:lnTo>
                  <a:lnTo>
                    <a:pt x="3247406" y="2372459"/>
                  </a:lnTo>
                  <a:lnTo>
                    <a:pt x="3241729" y="2366162"/>
                  </a:lnTo>
                  <a:lnTo>
                    <a:pt x="3240795" y="2364029"/>
                  </a:lnTo>
                  <a:lnTo>
                    <a:pt x="3242062" y="2363867"/>
                  </a:lnTo>
                  <a:lnTo>
                    <a:pt x="3249920" y="2367248"/>
                  </a:lnTo>
                  <a:lnTo>
                    <a:pt x="3253845" y="2363610"/>
                  </a:lnTo>
                  <a:lnTo>
                    <a:pt x="3255826" y="2359752"/>
                  </a:lnTo>
                  <a:lnTo>
                    <a:pt x="3255064" y="2354904"/>
                  </a:lnTo>
                  <a:lnTo>
                    <a:pt x="3250892" y="2353037"/>
                  </a:lnTo>
                  <a:lnTo>
                    <a:pt x="3245472" y="2347684"/>
                  </a:lnTo>
                  <a:lnTo>
                    <a:pt x="3245234" y="2345874"/>
                  </a:lnTo>
                  <a:lnTo>
                    <a:pt x="3236719" y="2341312"/>
                  </a:lnTo>
                  <a:lnTo>
                    <a:pt x="3227622" y="2331577"/>
                  </a:lnTo>
                  <a:lnTo>
                    <a:pt x="3224803" y="2323043"/>
                  </a:lnTo>
                  <a:lnTo>
                    <a:pt x="3223117" y="2320747"/>
                  </a:lnTo>
                  <a:lnTo>
                    <a:pt x="3214554" y="2313747"/>
                  </a:lnTo>
                  <a:lnTo>
                    <a:pt x="3212878" y="2311413"/>
                  </a:lnTo>
                  <a:lnTo>
                    <a:pt x="3210525" y="2310460"/>
                  </a:lnTo>
                  <a:lnTo>
                    <a:pt x="3200152" y="2314299"/>
                  </a:lnTo>
                  <a:lnTo>
                    <a:pt x="3194409" y="2313165"/>
                  </a:lnTo>
                  <a:lnTo>
                    <a:pt x="3183474" y="2308498"/>
                  </a:lnTo>
                  <a:lnTo>
                    <a:pt x="3182445" y="2309489"/>
                  </a:lnTo>
                  <a:lnTo>
                    <a:pt x="3184017" y="2312946"/>
                  </a:lnTo>
                  <a:lnTo>
                    <a:pt x="3183721" y="2316366"/>
                  </a:lnTo>
                  <a:lnTo>
                    <a:pt x="3184179" y="2321090"/>
                  </a:lnTo>
                  <a:lnTo>
                    <a:pt x="3183579" y="2328977"/>
                  </a:lnTo>
                  <a:lnTo>
                    <a:pt x="3182541" y="2334625"/>
                  </a:lnTo>
                  <a:lnTo>
                    <a:pt x="3178540" y="2342483"/>
                  </a:lnTo>
                  <a:lnTo>
                    <a:pt x="3176931" y="2343969"/>
                  </a:lnTo>
                  <a:lnTo>
                    <a:pt x="3173444" y="2344598"/>
                  </a:lnTo>
                  <a:lnTo>
                    <a:pt x="3171558" y="2344550"/>
                  </a:lnTo>
                  <a:lnTo>
                    <a:pt x="3172692" y="2341483"/>
                  </a:lnTo>
                  <a:lnTo>
                    <a:pt x="3175759" y="2337807"/>
                  </a:lnTo>
                  <a:lnTo>
                    <a:pt x="3180093" y="2331282"/>
                  </a:lnTo>
                  <a:lnTo>
                    <a:pt x="3180073" y="2325472"/>
                  </a:lnTo>
                  <a:lnTo>
                    <a:pt x="3178997" y="2324900"/>
                  </a:lnTo>
                  <a:lnTo>
                    <a:pt x="3178074" y="2324910"/>
                  </a:lnTo>
                  <a:lnTo>
                    <a:pt x="3175016" y="2327186"/>
                  </a:lnTo>
                  <a:lnTo>
                    <a:pt x="3171644" y="2335444"/>
                  </a:lnTo>
                  <a:lnTo>
                    <a:pt x="3163548" y="2340979"/>
                  </a:lnTo>
                  <a:lnTo>
                    <a:pt x="3157871" y="2342921"/>
                  </a:lnTo>
                  <a:lnTo>
                    <a:pt x="3146917" y="2343884"/>
                  </a:lnTo>
                  <a:lnTo>
                    <a:pt x="3144926" y="2343560"/>
                  </a:lnTo>
                  <a:lnTo>
                    <a:pt x="3144059" y="2342074"/>
                  </a:lnTo>
                  <a:lnTo>
                    <a:pt x="3146527" y="2339711"/>
                  </a:lnTo>
                  <a:lnTo>
                    <a:pt x="3151965" y="2336321"/>
                  </a:lnTo>
                  <a:lnTo>
                    <a:pt x="3155376" y="2329158"/>
                  </a:lnTo>
                  <a:lnTo>
                    <a:pt x="3159147" y="2327463"/>
                  </a:lnTo>
                  <a:lnTo>
                    <a:pt x="3160452" y="2325491"/>
                  </a:lnTo>
                  <a:lnTo>
                    <a:pt x="3154775" y="2324414"/>
                  </a:lnTo>
                  <a:lnTo>
                    <a:pt x="3150870" y="2321824"/>
                  </a:lnTo>
                  <a:lnTo>
                    <a:pt x="3147203" y="2318509"/>
                  </a:lnTo>
                  <a:lnTo>
                    <a:pt x="3148917" y="2317461"/>
                  </a:lnTo>
                  <a:lnTo>
                    <a:pt x="3150203" y="2317147"/>
                  </a:lnTo>
                  <a:lnTo>
                    <a:pt x="3151861" y="2315966"/>
                  </a:lnTo>
                  <a:lnTo>
                    <a:pt x="3155947" y="2310175"/>
                  </a:lnTo>
                  <a:lnTo>
                    <a:pt x="3152175" y="2309813"/>
                  </a:lnTo>
                  <a:lnTo>
                    <a:pt x="3148232" y="2310213"/>
                  </a:lnTo>
                  <a:lnTo>
                    <a:pt x="3141926" y="2314785"/>
                  </a:lnTo>
                  <a:lnTo>
                    <a:pt x="3140707" y="2317223"/>
                  </a:lnTo>
                  <a:lnTo>
                    <a:pt x="3142745" y="2320481"/>
                  </a:lnTo>
                  <a:lnTo>
                    <a:pt x="3145031" y="2321919"/>
                  </a:lnTo>
                  <a:lnTo>
                    <a:pt x="3142288" y="2331139"/>
                  </a:lnTo>
                  <a:lnTo>
                    <a:pt x="3138640" y="2329948"/>
                  </a:lnTo>
                  <a:lnTo>
                    <a:pt x="3135097" y="2330348"/>
                  </a:lnTo>
                  <a:lnTo>
                    <a:pt x="3132868" y="2332930"/>
                  </a:lnTo>
                  <a:lnTo>
                    <a:pt x="3130629" y="2331939"/>
                  </a:lnTo>
                  <a:lnTo>
                    <a:pt x="3129667" y="2326186"/>
                  </a:lnTo>
                  <a:lnTo>
                    <a:pt x="3130906" y="2320319"/>
                  </a:lnTo>
                  <a:lnTo>
                    <a:pt x="3132001" y="2306974"/>
                  </a:lnTo>
                  <a:lnTo>
                    <a:pt x="3133344" y="2302431"/>
                  </a:lnTo>
                  <a:lnTo>
                    <a:pt x="3133430" y="2297420"/>
                  </a:lnTo>
                  <a:lnTo>
                    <a:pt x="3132725" y="2294677"/>
                  </a:lnTo>
                  <a:lnTo>
                    <a:pt x="3130525" y="2294525"/>
                  </a:lnTo>
                  <a:lnTo>
                    <a:pt x="3126934" y="2295020"/>
                  </a:lnTo>
                  <a:lnTo>
                    <a:pt x="3117780" y="2295001"/>
                  </a:lnTo>
                  <a:lnTo>
                    <a:pt x="3107445" y="2296392"/>
                  </a:lnTo>
                  <a:lnTo>
                    <a:pt x="3096387" y="2291391"/>
                  </a:lnTo>
                  <a:lnTo>
                    <a:pt x="3093386" y="2290705"/>
                  </a:lnTo>
                  <a:lnTo>
                    <a:pt x="3091586" y="2289591"/>
                  </a:lnTo>
                  <a:lnTo>
                    <a:pt x="3090348" y="2284533"/>
                  </a:lnTo>
                  <a:lnTo>
                    <a:pt x="3090967" y="2281638"/>
                  </a:lnTo>
                  <a:lnTo>
                    <a:pt x="3091701" y="2279780"/>
                  </a:lnTo>
                  <a:lnTo>
                    <a:pt x="3099139" y="2271846"/>
                  </a:lnTo>
                  <a:lnTo>
                    <a:pt x="3104759" y="2269665"/>
                  </a:lnTo>
                  <a:lnTo>
                    <a:pt x="3116094" y="2260702"/>
                  </a:lnTo>
                  <a:lnTo>
                    <a:pt x="3120800" y="2253282"/>
                  </a:lnTo>
                  <a:lnTo>
                    <a:pt x="3123724" y="2250138"/>
                  </a:lnTo>
                  <a:lnTo>
                    <a:pt x="3132639" y="2244585"/>
                  </a:lnTo>
                  <a:lnTo>
                    <a:pt x="3138478" y="2239794"/>
                  </a:lnTo>
                  <a:lnTo>
                    <a:pt x="3143222" y="2235184"/>
                  </a:lnTo>
                  <a:lnTo>
                    <a:pt x="3148422" y="2231260"/>
                  </a:lnTo>
                  <a:lnTo>
                    <a:pt x="3153461" y="2224697"/>
                  </a:lnTo>
                  <a:lnTo>
                    <a:pt x="3156632" y="2223392"/>
                  </a:lnTo>
                  <a:lnTo>
                    <a:pt x="3166853" y="2209276"/>
                  </a:lnTo>
                  <a:lnTo>
                    <a:pt x="3168643" y="2206105"/>
                  </a:lnTo>
                  <a:lnTo>
                    <a:pt x="3169692" y="2201761"/>
                  </a:lnTo>
                  <a:lnTo>
                    <a:pt x="3170691" y="2199799"/>
                  </a:lnTo>
                  <a:lnTo>
                    <a:pt x="3182579" y="2183406"/>
                  </a:lnTo>
                  <a:lnTo>
                    <a:pt x="3190694" y="2177396"/>
                  </a:lnTo>
                  <a:lnTo>
                    <a:pt x="3196457" y="2168862"/>
                  </a:lnTo>
                  <a:lnTo>
                    <a:pt x="3203467" y="2165490"/>
                  </a:lnTo>
                  <a:lnTo>
                    <a:pt x="3205153" y="2164080"/>
                  </a:lnTo>
                  <a:lnTo>
                    <a:pt x="3208153" y="2159251"/>
                  </a:lnTo>
                  <a:lnTo>
                    <a:pt x="3213078" y="2156346"/>
                  </a:lnTo>
                  <a:lnTo>
                    <a:pt x="3214630" y="2154603"/>
                  </a:lnTo>
                  <a:lnTo>
                    <a:pt x="3218402" y="2147716"/>
                  </a:lnTo>
                  <a:lnTo>
                    <a:pt x="3230290" y="2141401"/>
                  </a:lnTo>
                  <a:lnTo>
                    <a:pt x="3231576" y="2138810"/>
                  </a:lnTo>
                  <a:lnTo>
                    <a:pt x="3236652" y="2121341"/>
                  </a:lnTo>
                  <a:lnTo>
                    <a:pt x="3239462" y="2116712"/>
                  </a:lnTo>
                  <a:lnTo>
                    <a:pt x="3244749" y="2110950"/>
                  </a:lnTo>
                  <a:lnTo>
                    <a:pt x="3254359" y="2105273"/>
                  </a:lnTo>
                  <a:lnTo>
                    <a:pt x="3261198" y="2099081"/>
                  </a:lnTo>
                  <a:lnTo>
                    <a:pt x="3265255" y="2094138"/>
                  </a:lnTo>
                  <a:lnTo>
                    <a:pt x="3272495" y="2081003"/>
                  </a:lnTo>
                  <a:lnTo>
                    <a:pt x="3280639" y="2073059"/>
                  </a:lnTo>
                  <a:lnTo>
                    <a:pt x="3287325" y="2068497"/>
                  </a:lnTo>
                  <a:lnTo>
                    <a:pt x="3303679" y="2061705"/>
                  </a:lnTo>
                  <a:lnTo>
                    <a:pt x="3312547" y="2063096"/>
                  </a:lnTo>
                  <a:lnTo>
                    <a:pt x="3321777" y="2059543"/>
                  </a:lnTo>
                  <a:lnTo>
                    <a:pt x="3328578" y="2059705"/>
                  </a:lnTo>
                  <a:lnTo>
                    <a:pt x="3338207" y="2061381"/>
                  </a:lnTo>
                  <a:lnTo>
                    <a:pt x="3366840" y="2059429"/>
                  </a:lnTo>
                  <a:lnTo>
                    <a:pt x="3372231" y="2061515"/>
                  </a:lnTo>
                  <a:lnTo>
                    <a:pt x="3374174" y="2063791"/>
                  </a:lnTo>
                  <a:lnTo>
                    <a:pt x="3376917" y="2070678"/>
                  </a:lnTo>
                  <a:lnTo>
                    <a:pt x="3380070" y="2072126"/>
                  </a:lnTo>
                  <a:lnTo>
                    <a:pt x="3386052" y="2069478"/>
                  </a:lnTo>
                  <a:lnTo>
                    <a:pt x="3390614" y="2058543"/>
                  </a:lnTo>
                  <a:lnTo>
                    <a:pt x="3393100" y="2057152"/>
                  </a:lnTo>
                  <a:lnTo>
                    <a:pt x="3400225" y="2061563"/>
                  </a:lnTo>
                  <a:lnTo>
                    <a:pt x="3406540" y="2061943"/>
                  </a:lnTo>
                  <a:lnTo>
                    <a:pt x="3419227" y="2067030"/>
                  </a:lnTo>
                  <a:lnTo>
                    <a:pt x="3423856" y="2065868"/>
                  </a:lnTo>
                  <a:lnTo>
                    <a:pt x="3428848" y="2060772"/>
                  </a:lnTo>
                  <a:lnTo>
                    <a:pt x="3439077" y="2059400"/>
                  </a:lnTo>
                  <a:lnTo>
                    <a:pt x="3445326" y="2067344"/>
                  </a:lnTo>
                  <a:lnTo>
                    <a:pt x="3451612" y="2067573"/>
                  </a:lnTo>
                  <a:lnTo>
                    <a:pt x="3456622" y="2066277"/>
                  </a:lnTo>
                  <a:lnTo>
                    <a:pt x="3457975" y="2061753"/>
                  </a:lnTo>
                  <a:lnTo>
                    <a:pt x="3455975" y="2060134"/>
                  </a:lnTo>
                  <a:lnTo>
                    <a:pt x="3452089" y="2061524"/>
                  </a:lnTo>
                  <a:lnTo>
                    <a:pt x="3451136" y="2057591"/>
                  </a:lnTo>
                  <a:lnTo>
                    <a:pt x="3453498" y="2053190"/>
                  </a:lnTo>
                  <a:lnTo>
                    <a:pt x="3456908" y="2056200"/>
                  </a:lnTo>
                  <a:lnTo>
                    <a:pt x="3462471" y="2055914"/>
                  </a:lnTo>
                  <a:lnTo>
                    <a:pt x="3464395" y="2055514"/>
                  </a:lnTo>
                  <a:lnTo>
                    <a:pt x="3463604" y="2053485"/>
                  </a:lnTo>
                  <a:lnTo>
                    <a:pt x="3462328" y="2051799"/>
                  </a:lnTo>
                  <a:lnTo>
                    <a:pt x="3460652" y="2048018"/>
                  </a:lnTo>
                  <a:lnTo>
                    <a:pt x="3466681" y="2042846"/>
                  </a:lnTo>
                  <a:lnTo>
                    <a:pt x="3470262" y="2041122"/>
                  </a:lnTo>
                  <a:lnTo>
                    <a:pt x="3476091" y="2040626"/>
                  </a:lnTo>
                  <a:lnTo>
                    <a:pt x="3491055" y="2046932"/>
                  </a:lnTo>
                  <a:lnTo>
                    <a:pt x="3494341" y="2047589"/>
                  </a:lnTo>
                  <a:lnTo>
                    <a:pt x="3497866" y="2050132"/>
                  </a:lnTo>
                  <a:lnTo>
                    <a:pt x="3503486" y="2051942"/>
                  </a:lnTo>
                  <a:lnTo>
                    <a:pt x="3500075" y="2053590"/>
                  </a:lnTo>
                  <a:lnTo>
                    <a:pt x="3498570" y="2055200"/>
                  </a:lnTo>
                  <a:lnTo>
                    <a:pt x="3502095" y="2054562"/>
                  </a:lnTo>
                  <a:lnTo>
                    <a:pt x="3505143" y="2056533"/>
                  </a:lnTo>
                  <a:lnTo>
                    <a:pt x="3507658" y="2056971"/>
                  </a:lnTo>
                  <a:lnTo>
                    <a:pt x="3508724" y="2056200"/>
                  </a:lnTo>
                  <a:lnTo>
                    <a:pt x="3510029" y="2053695"/>
                  </a:lnTo>
                  <a:lnTo>
                    <a:pt x="3511906" y="2051152"/>
                  </a:lnTo>
                  <a:lnTo>
                    <a:pt x="3513277" y="2050399"/>
                  </a:lnTo>
                  <a:lnTo>
                    <a:pt x="3516935" y="2050523"/>
                  </a:lnTo>
                  <a:lnTo>
                    <a:pt x="3521687" y="2051695"/>
                  </a:lnTo>
                  <a:lnTo>
                    <a:pt x="3525374" y="2053647"/>
                  </a:lnTo>
                  <a:lnTo>
                    <a:pt x="3533718" y="2064182"/>
                  </a:lnTo>
                  <a:lnTo>
                    <a:pt x="3537575" y="2066230"/>
                  </a:lnTo>
                  <a:lnTo>
                    <a:pt x="3541910" y="2065887"/>
                  </a:lnTo>
                  <a:lnTo>
                    <a:pt x="3543652" y="2066544"/>
                  </a:lnTo>
                  <a:lnTo>
                    <a:pt x="3546081" y="2069383"/>
                  </a:lnTo>
                  <a:lnTo>
                    <a:pt x="3538852" y="2072697"/>
                  </a:lnTo>
                  <a:lnTo>
                    <a:pt x="3531994" y="2073393"/>
                  </a:lnTo>
                  <a:lnTo>
                    <a:pt x="3525879" y="2072488"/>
                  </a:lnTo>
                  <a:lnTo>
                    <a:pt x="3515611" y="2076726"/>
                  </a:lnTo>
                  <a:lnTo>
                    <a:pt x="3521116" y="2087461"/>
                  </a:lnTo>
                  <a:lnTo>
                    <a:pt x="3531212" y="2087899"/>
                  </a:lnTo>
                  <a:lnTo>
                    <a:pt x="3541462" y="2085632"/>
                  </a:lnTo>
                  <a:lnTo>
                    <a:pt x="3543529" y="2081155"/>
                  </a:lnTo>
                  <a:lnTo>
                    <a:pt x="3547663" y="2079403"/>
                  </a:lnTo>
                  <a:lnTo>
                    <a:pt x="3549834" y="2079631"/>
                  </a:lnTo>
                  <a:lnTo>
                    <a:pt x="3554511" y="2083375"/>
                  </a:lnTo>
                  <a:lnTo>
                    <a:pt x="3560988" y="2084813"/>
                  </a:lnTo>
                  <a:lnTo>
                    <a:pt x="3562712" y="2084156"/>
                  </a:lnTo>
                  <a:lnTo>
                    <a:pt x="3567941" y="2076755"/>
                  </a:lnTo>
                  <a:lnTo>
                    <a:pt x="3571104" y="2076107"/>
                  </a:lnTo>
                  <a:lnTo>
                    <a:pt x="3573161" y="2076269"/>
                  </a:lnTo>
                  <a:lnTo>
                    <a:pt x="3575513" y="2069849"/>
                  </a:lnTo>
                  <a:lnTo>
                    <a:pt x="3584448" y="2069325"/>
                  </a:lnTo>
                  <a:lnTo>
                    <a:pt x="3589706" y="2075078"/>
                  </a:lnTo>
                  <a:lnTo>
                    <a:pt x="3592887" y="2077088"/>
                  </a:lnTo>
                  <a:lnTo>
                    <a:pt x="3599193" y="2075374"/>
                  </a:lnTo>
                  <a:lnTo>
                    <a:pt x="3602641" y="2071249"/>
                  </a:lnTo>
                  <a:lnTo>
                    <a:pt x="3604831" y="2069754"/>
                  </a:lnTo>
                  <a:lnTo>
                    <a:pt x="3611394" y="2073678"/>
                  </a:lnTo>
                  <a:lnTo>
                    <a:pt x="3614614" y="2071269"/>
                  </a:lnTo>
                  <a:lnTo>
                    <a:pt x="3619766" y="2070849"/>
                  </a:lnTo>
                  <a:lnTo>
                    <a:pt x="3623605" y="2071135"/>
                  </a:lnTo>
                  <a:lnTo>
                    <a:pt x="3623405" y="2066963"/>
                  </a:lnTo>
                  <a:lnTo>
                    <a:pt x="3623767" y="2062258"/>
                  </a:lnTo>
                  <a:lnTo>
                    <a:pt x="3618538" y="2057572"/>
                  </a:lnTo>
                  <a:lnTo>
                    <a:pt x="3608146" y="2052809"/>
                  </a:lnTo>
                  <a:lnTo>
                    <a:pt x="3602136" y="2055895"/>
                  </a:lnTo>
                  <a:lnTo>
                    <a:pt x="3599850" y="2056228"/>
                  </a:lnTo>
                  <a:lnTo>
                    <a:pt x="3598269" y="2055800"/>
                  </a:lnTo>
                  <a:lnTo>
                    <a:pt x="3596583" y="2053428"/>
                  </a:lnTo>
                  <a:lnTo>
                    <a:pt x="3598164" y="2049647"/>
                  </a:lnTo>
                  <a:lnTo>
                    <a:pt x="3599764" y="2046589"/>
                  </a:lnTo>
                  <a:lnTo>
                    <a:pt x="3599697" y="2042779"/>
                  </a:lnTo>
                  <a:lnTo>
                    <a:pt x="3600402" y="2037321"/>
                  </a:lnTo>
                  <a:lnTo>
                    <a:pt x="3602993" y="2035016"/>
                  </a:lnTo>
                  <a:lnTo>
                    <a:pt x="3604355" y="2034645"/>
                  </a:lnTo>
                  <a:lnTo>
                    <a:pt x="3608032" y="2023367"/>
                  </a:lnTo>
                  <a:lnTo>
                    <a:pt x="3618529" y="2008232"/>
                  </a:lnTo>
                  <a:lnTo>
                    <a:pt x="3630749" y="1998859"/>
                  </a:lnTo>
                  <a:lnTo>
                    <a:pt x="3638455" y="1991649"/>
                  </a:lnTo>
                  <a:lnTo>
                    <a:pt x="3642122" y="1986477"/>
                  </a:lnTo>
                  <a:lnTo>
                    <a:pt x="3647541" y="1974494"/>
                  </a:lnTo>
                  <a:lnTo>
                    <a:pt x="3655247" y="1965693"/>
                  </a:lnTo>
                  <a:lnTo>
                    <a:pt x="3658952" y="1962874"/>
                  </a:lnTo>
                  <a:lnTo>
                    <a:pt x="3662886" y="1959188"/>
                  </a:lnTo>
                  <a:lnTo>
                    <a:pt x="3664239" y="1947586"/>
                  </a:lnTo>
                  <a:lnTo>
                    <a:pt x="3667191" y="1944843"/>
                  </a:lnTo>
                  <a:lnTo>
                    <a:pt x="3669896" y="1942852"/>
                  </a:lnTo>
                  <a:lnTo>
                    <a:pt x="3675040" y="1936652"/>
                  </a:lnTo>
                  <a:lnTo>
                    <a:pt x="3682699" y="1932632"/>
                  </a:lnTo>
                  <a:lnTo>
                    <a:pt x="3685337" y="1929698"/>
                  </a:lnTo>
                  <a:lnTo>
                    <a:pt x="3694157" y="1929908"/>
                  </a:lnTo>
                  <a:lnTo>
                    <a:pt x="3701396" y="1932261"/>
                  </a:lnTo>
                  <a:lnTo>
                    <a:pt x="3703577" y="1931622"/>
                  </a:lnTo>
                  <a:lnTo>
                    <a:pt x="3708454" y="1928193"/>
                  </a:lnTo>
                  <a:lnTo>
                    <a:pt x="3714159" y="1929022"/>
                  </a:lnTo>
                  <a:lnTo>
                    <a:pt x="3721570" y="1926803"/>
                  </a:lnTo>
                  <a:lnTo>
                    <a:pt x="3728314" y="1922726"/>
                  </a:lnTo>
                  <a:lnTo>
                    <a:pt x="3731314" y="1922326"/>
                  </a:lnTo>
                  <a:lnTo>
                    <a:pt x="3734143" y="1923193"/>
                  </a:lnTo>
                  <a:lnTo>
                    <a:pt x="3737562" y="1929194"/>
                  </a:lnTo>
                  <a:lnTo>
                    <a:pt x="3739525" y="1930698"/>
                  </a:lnTo>
                  <a:lnTo>
                    <a:pt x="3741020" y="1934194"/>
                  </a:lnTo>
                  <a:lnTo>
                    <a:pt x="3745563" y="1932003"/>
                  </a:lnTo>
                  <a:lnTo>
                    <a:pt x="3757870" y="1923840"/>
                  </a:lnTo>
                  <a:lnTo>
                    <a:pt x="3759346" y="1923783"/>
                  </a:lnTo>
                  <a:lnTo>
                    <a:pt x="3761251" y="1924326"/>
                  </a:lnTo>
                  <a:lnTo>
                    <a:pt x="3761575" y="1927489"/>
                  </a:lnTo>
                  <a:lnTo>
                    <a:pt x="3761461" y="1930041"/>
                  </a:lnTo>
                  <a:lnTo>
                    <a:pt x="3759584" y="1938252"/>
                  </a:lnTo>
                  <a:lnTo>
                    <a:pt x="3757336" y="1944424"/>
                  </a:lnTo>
                  <a:lnTo>
                    <a:pt x="3751136" y="1956340"/>
                  </a:lnTo>
                  <a:lnTo>
                    <a:pt x="3749859" y="1958131"/>
                  </a:lnTo>
                  <a:lnTo>
                    <a:pt x="3750688" y="1961312"/>
                  </a:lnTo>
                  <a:lnTo>
                    <a:pt x="3751631" y="1967170"/>
                  </a:lnTo>
                  <a:lnTo>
                    <a:pt x="3748573" y="1973494"/>
                  </a:lnTo>
                  <a:lnTo>
                    <a:pt x="3747392" y="1976647"/>
                  </a:lnTo>
                  <a:lnTo>
                    <a:pt x="3749869" y="1977371"/>
                  </a:lnTo>
                  <a:lnTo>
                    <a:pt x="3753107" y="1973847"/>
                  </a:lnTo>
                  <a:lnTo>
                    <a:pt x="3757927" y="1971637"/>
                  </a:lnTo>
                  <a:lnTo>
                    <a:pt x="3760518" y="1971799"/>
                  </a:lnTo>
                  <a:lnTo>
                    <a:pt x="3763118" y="1972856"/>
                  </a:lnTo>
                  <a:lnTo>
                    <a:pt x="3759022" y="1983515"/>
                  </a:lnTo>
                  <a:lnTo>
                    <a:pt x="3758365" y="1989087"/>
                  </a:lnTo>
                  <a:lnTo>
                    <a:pt x="3757736" y="1991211"/>
                  </a:lnTo>
                  <a:lnTo>
                    <a:pt x="3757631" y="1994059"/>
                  </a:lnTo>
                  <a:lnTo>
                    <a:pt x="3760670" y="1992497"/>
                  </a:lnTo>
                  <a:lnTo>
                    <a:pt x="3762832" y="1990230"/>
                  </a:lnTo>
                  <a:lnTo>
                    <a:pt x="3765871" y="1988525"/>
                  </a:lnTo>
                  <a:lnTo>
                    <a:pt x="3773481" y="1987791"/>
                  </a:lnTo>
                  <a:lnTo>
                    <a:pt x="3777453" y="1980162"/>
                  </a:lnTo>
                  <a:lnTo>
                    <a:pt x="3780720" y="1976304"/>
                  </a:lnTo>
                  <a:lnTo>
                    <a:pt x="3811486" y="1944243"/>
                  </a:lnTo>
                  <a:lnTo>
                    <a:pt x="3816944" y="1937433"/>
                  </a:lnTo>
                  <a:lnTo>
                    <a:pt x="3819982" y="1936976"/>
                  </a:lnTo>
                  <a:lnTo>
                    <a:pt x="3822687" y="1938109"/>
                  </a:lnTo>
                  <a:lnTo>
                    <a:pt x="3825135" y="1937966"/>
                  </a:lnTo>
                  <a:lnTo>
                    <a:pt x="3825640" y="1935575"/>
                  </a:lnTo>
                  <a:lnTo>
                    <a:pt x="3826564" y="1934670"/>
                  </a:lnTo>
                  <a:lnTo>
                    <a:pt x="3829336" y="1935023"/>
                  </a:lnTo>
                  <a:lnTo>
                    <a:pt x="3831098" y="1941062"/>
                  </a:lnTo>
                  <a:lnTo>
                    <a:pt x="3833022" y="1944062"/>
                  </a:lnTo>
                  <a:lnTo>
                    <a:pt x="3834441" y="1943500"/>
                  </a:lnTo>
                  <a:lnTo>
                    <a:pt x="3835460" y="1942576"/>
                  </a:lnTo>
                  <a:lnTo>
                    <a:pt x="3836889" y="1940281"/>
                  </a:lnTo>
                  <a:lnTo>
                    <a:pt x="3838461" y="1938404"/>
                  </a:lnTo>
                  <a:lnTo>
                    <a:pt x="3840070" y="1935328"/>
                  </a:lnTo>
                  <a:lnTo>
                    <a:pt x="3838727" y="1933232"/>
                  </a:lnTo>
                  <a:lnTo>
                    <a:pt x="3833422" y="1930127"/>
                  </a:lnTo>
                  <a:lnTo>
                    <a:pt x="3833641" y="1924498"/>
                  </a:lnTo>
                  <a:lnTo>
                    <a:pt x="3836661" y="1915478"/>
                  </a:lnTo>
                  <a:lnTo>
                    <a:pt x="3836327" y="1909601"/>
                  </a:lnTo>
                  <a:lnTo>
                    <a:pt x="3837537" y="1903495"/>
                  </a:lnTo>
                  <a:lnTo>
                    <a:pt x="3838870" y="1900399"/>
                  </a:lnTo>
                  <a:lnTo>
                    <a:pt x="3840061" y="1899047"/>
                  </a:lnTo>
                  <a:lnTo>
                    <a:pt x="3841242" y="1896970"/>
                  </a:lnTo>
                  <a:lnTo>
                    <a:pt x="3839699" y="1892218"/>
                  </a:lnTo>
                  <a:lnTo>
                    <a:pt x="3840842" y="1888979"/>
                  </a:lnTo>
                  <a:lnTo>
                    <a:pt x="3842032" y="1886693"/>
                  </a:lnTo>
                  <a:lnTo>
                    <a:pt x="3866731" y="1878235"/>
                  </a:lnTo>
                  <a:lnTo>
                    <a:pt x="3871084" y="1877768"/>
                  </a:lnTo>
                  <a:lnTo>
                    <a:pt x="3875055" y="1879464"/>
                  </a:lnTo>
                  <a:lnTo>
                    <a:pt x="3881085" y="1885521"/>
                  </a:lnTo>
                  <a:lnTo>
                    <a:pt x="3887810" y="1888655"/>
                  </a:lnTo>
                  <a:lnTo>
                    <a:pt x="3897230" y="1889989"/>
                  </a:lnTo>
                  <a:lnTo>
                    <a:pt x="3897792" y="1892694"/>
                  </a:lnTo>
                  <a:lnTo>
                    <a:pt x="3894125" y="1891779"/>
                  </a:lnTo>
                  <a:lnTo>
                    <a:pt x="3892343" y="1892637"/>
                  </a:lnTo>
                  <a:lnTo>
                    <a:pt x="3892658" y="1895084"/>
                  </a:lnTo>
                  <a:lnTo>
                    <a:pt x="3892191" y="1896913"/>
                  </a:lnTo>
                  <a:lnTo>
                    <a:pt x="3889944" y="1894751"/>
                  </a:lnTo>
                  <a:lnTo>
                    <a:pt x="3883628" y="1893580"/>
                  </a:lnTo>
                  <a:lnTo>
                    <a:pt x="3877827" y="1891160"/>
                  </a:lnTo>
                  <a:lnTo>
                    <a:pt x="3875894" y="1891351"/>
                  </a:lnTo>
                  <a:lnTo>
                    <a:pt x="3867588" y="1898494"/>
                  </a:lnTo>
                  <a:lnTo>
                    <a:pt x="3865436" y="1901619"/>
                  </a:lnTo>
                  <a:lnTo>
                    <a:pt x="3861882" y="1915754"/>
                  </a:lnTo>
                  <a:lnTo>
                    <a:pt x="3861711" y="1925469"/>
                  </a:lnTo>
                  <a:lnTo>
                    <a:pt x="3860416" y="1934680"/>
                  </a:lnTo>
                  <a:lnTo>
                    <a:pt x="3856758" y="1938652"/>
                  </a:lnTo>
                  <a:lnTo>
                    <a:pt x="3855539" y="1943243"/>
                  </a:lnTo>
                  <a:lnTo>
                    <a:pt x="3854653" y="1948663"/>
                  </a:lnTo>
                  <a:lnTo>
                    <a:pt x="3859159" y="1950977"/>
                  </a:lnTo>
                  <a:lnTo>
                    <a:pt x="3859683" y="1952739"/>
                  </a:lnTo>
                  <a:lnTo>
                    <a:pt x="3860035" y="1955216"/>
                  </a:lnTo>
                  <a:lnTo>
                    <a:pt x="3857044" y="1960959"/>
                  </a:lnTo>
                  <a:lnTo>
                    <a:pt x="3849719" y="1968113"/>
                  </a:lnTo>
                  <a:lnTo>
                    <a:pt x="3848909" y="1969599"/>
                  </a:lnTo>
                  <a:lnTo>
                    <a:pt x="3847957" y="1972837"/>
                  </a:lnTo>
                  <a:lnTo>
                    <a:pt x="3852129" y="1978819"/>
                  </a:lnTo>
                  <a:lnTo>
                    <a:pt x="3848786" y="1980990"/>
                  </a:lnTo>
                  <a:lnTo>
                    <a:pt x="3845614" y="1982495"/>
                  </a:lnTo>
                  <a:lnTo>
                    <a:pt x="3842566" y="1985201"/>
                  </a:lnTo>
                  <a:lnTo>
                    <a:pt x="3832441" y="1986163"/>
                  </a:lnTo>
                  <a:lnTo>
                    <a:pt x="3825497" y="1992897"/>
                  </a:lnTo>
                  <a:lnTo>
                    <a:pt x="3813544" y="1999574"/>
                  </a:lnTo>
                  <a:lnTo>
                    <a:pt x="3808247" y="2003384"/>
                  </a:lnTo>
                  <a:lnTo>
                    <a:pt x="3806514" y="2005879"/>
                  </a:lnTo>
                  <a:lnTo>
                    <a:pt x="3802304" y="2016014"/>
                  </a:lnTo>
                  <a:lnTo>
                    <a:pt x="3799827" y="2020310"/>
                  </a:lnTo>
                  <a:lnTo>
                    <a:pt x="3791693" y="2026996"/>
                  </a:lnTo>
                  <a:lnTo>
                    <a:pt x="3785540" y="2036683"/>
                  </a:lnTo>
                  <a:lnTo>
                    <a:pt x="3775815" y="2048266"/>
                  </a:lnTo>
                  <a:lnTo>
                    <a:pt x="3771976" y="2049599"/>
                  </a:lnTo>
                  <a:lnTo>
                    <a:pt x="3767585" y="2052457"/>
                  </a:lnTo>
                  <a:lnTo>
                    <a:pt x="3762318" y="2060515"/>
                  </a:lnTo>
                  <a:lnTo>
                    <a:pt x="3748868" y="2074450"/>
                  </a:lnTo>
                  <a:lnTo>
                    <a:pt x="3742030" y="2091195"/>
                  </a:lnTo>
                  <a:lnTo>
                    <a:pt x="3738315" y="2096738"/>
                  </a:lnTo>
                  <a:lnTo>
                    <a:pt x="3734467" y="2101120"/>
                  </a:lnTo>
                  <a:lnTo>
                    <a:pt x="3731857" y="2105778"/>
                  </a:lnTo>
                  <a:lnTo>
                    <a:pt x="3727218" y="2110645"/>
                  </a:lnTo>
                  <a:lnTo>
                    <a:pt x="3717864" y="2117893"/>
                  </a:lnTo>
                  <a:lnTo>
                    <a:pt x="3711511" y="2123904"/>
                  </a:lnTo>
                  <a:lnTo>
                    <a:pt x="3708083" y="2127914"/>
                  </a:lnTo>
                  <a:lnTo>
                    <a:pt x="3706854" y="2131667"/>
                  </a:lnTo>
                  <a:lnTo>
                    <a:pt x="3705120" y="2130847"/>
                  </a:lnTo>
                  <a:lnTo>
                    <a:pt x="3698814" y="2132828"/>
                  </a:lnTo>
                  <a:lnTo>
                    <a:pt x="3690585" y="2131124"/>
                  </a:lnTo>
                  <a:lnTo>
                    <a:pt x="3684813" y="2142201"/>
                  </a:lnTo>
                  <a:lnTo>
                    <a:pt x="3678574" y="2143325"/>
                  </a:lnTo>
                  <a:lnTo>
                    <a:pt x="3672402" y="2140649"/>
                  </a:lnTo>
                  <a:lnTo>
                    <a:pt x="3669363" y="2141982"/>
                  </a:lnTo>
                  <a:lnTo>
                    <a:pt x="3668240" y="2143182"/>
                  </a:lnTo>
                  <a:lnTo>
                    <a:pt x="3667220" y="2144764"/>
                  </a:lnTo>
                  <a:lnTo>
                    <a:pt x="3670116" y="2148316"/>
                  </a:lnTo>
                  <a:lnTo>
                    <a:pt x="3671411" y="2151364"/>
                  </a:lnTo>
                  <a:lnTo>
                    <a:pt x="3671821" y="2154089"/>
                  </a:lnTo>
                  <a:lnTo>
                    <a:pt x="3672173" y="2158794"/>
                  </a:lnTo>
                  <a:lnTo>
                    <a:pt x="3668754" y="2167509"/>
                  </a:lnTo>
                  <a:lnTo>
                    <a:pt x="3665535" y="2174310"/>
                  </a:lnTo>
                  <a:lnTo>
                    <a:pt x="3660210" y="2180749"/>
                  </a:lnTo>
                  <a:lnTo>
                    <a:pt x="3647865" y="2192455"/>
                  </a:lnTo>
                  <a:lnTo>
                    <a:pt x="3646741" y="2193893"/>
                  </a:lnTo>
                  <a:lnTo>
                    <a:pt x="3645599" y="2196656"/>
                  </a:lnTo>
                  <a:lnTo>
                    <a:pt x="3638493" y="2226669"/>
                  </a:lnTo>
                  <a:lnTo>
                    <a:pt x="3636530" y="2239947"/>
                  </a:lnTo>
                  <a:lnTo>
                    <a:pt x="3634168" y="2260940"/>
                  </a:lnTo>
                  <a:lnTo>
                    <a:pt x="3634397" y="2267931"/>
                  </a:lnTo>
                  <a:lnTo>
                    <a:pt x="3635911" y="2283504"/>
                  </a:lnTo>
                  <a:lnTo>
                    <a:pt x="3638207" y="2299335"/>
                  </a:lnTo>
                  <a:lnTo>
                    <a:pt x="3643513" y="2326405"/>
                  </a:lnTo>
                  <a:lnTo>
                    <a:pt x="3644732" y="2334711"/>
                  </a:lnTo>
                  <a:lnTo>
                    <a:pt x="3648704" y="2367696"/>
                  </a:lnTo>
                  <a:lnTo>
                    <a:pt x="3649008" y="2373906"/>
                  </a:lnTo>
                  <a:lnTo>
                    <a:pt x="3650190" y="2379145"/>
                  </a:lnTo>
                  <a:lnTo>
                    <a:pt x="3652171" y="2384470"/>
                  </a:lnTo>
                  <a:lnTo>
                    <a:pt x="3655810" y="2389604"/>
                  </a:lnTo>
                  <a:lnTo>
                    <a:pt x="3656143" y="2395852"/>
                  </a:lnTo>
                  <a:lnTo>
                    <a:pt x="3659152" y="2415550"/>
                  </a:lnTo>
                  <a:lnTo>
                    <a:pt x="3659429" y="2434390"/>
                  </a:lnTo>
                  <a:lnTo>
                    <a:pt x="3659991" y="2438448"/>
                  </a:lnTo>
                  <a:lnTo>
                    <a:pt x="3660591" y="2441381"/>
                  </a:lnTo>
                  <a:lnTo>
                    <a:pt x="3663991" y="2444991"/>
                  </a:lnTo>
                  <a:lnTo>
                    <a:pt x="3665125" y="2449364"/>
                  </a:lnTo>
                  <a:lnTo>
                    <a:pt x="3665411" y="2452630"/>
                  </a:lnTo>
                  <a:lnTo>
                    <a:pt x="3666039" y="2455926"/>
                  </a:lnTo>
                  <a:lnTo>
                    <a:pt x="3668697" y="2454345"/>
                  </a:lnTo>
                  <a:lnTo>
                    <a:pt x="3678184" y="2445591"/>
                  </a:lnTo>
                  <a:lnTo>
                    <a:pt x="3685870" y="2437229"/>
                  </a:lnTo>
                  <a:lnTo>
                    <a:pt x="3686975" y="2434200"/>
                  </a:lnTo>
                  <a:lnTo>
                    <a:pt x="3689585" y="2431856"/>
                  </a:lnTo>
                  <a:lnTo>
                    <a:pt x="3694786" y="2428818"/>
                  </a:lnTo>
                  <a:lnTo>
                    <a:pt x="3702272" y="2420036"/>
                  </a:lnTo>
                  <a:lnTo>
                    <a:pt x="3708378" y="2407863"/>
                  </a:lnTo>
                  <a:lnTo>
                    <a:pt x="3711902" y="2398547"/>
                  </a:lnTo>
                  <a:lnTo>
                    <a:pt x="3712693" y="2395137"/>
                  </a:lnTo>
                  <a:lnTo>
                    <a:pt x="3712883" y="2391766"/>
                  </a:lnTo>
                  <a:lnTo>
                    <a:pt x="3712359" y="2384470"/>
                  </a:lnTo>
                  <a:lnTo>
                    <a:pt x="3713769" y="2381755"/>
                  </a:lnTo>
                  <a:lnTo>
                    <a:pt x="3715779" y="2373592"/>
                  </a:lnTo>
                  <a:lnTo>
                    <a:pt x="3714474" y="2371439"/>
                  </a:lnTo>
                  <a:lnTo>
                    <a:pt x="3711064" y="2369877"/>
                  </a:lnTo>
                  <a:lnTo>
                    <a:pt x="3712121" y="2366553"/>
                  </a:lnTo>
                  <a:lnTo>
                    <a:pt x="3714598" y="2365772"/>
                  </a:lnTo>
                  <a:lnTo>
                    <a:pt x="3716608" y="2367334"/>
                  </a:lnTo>
                  <a:lnTo>
                    <a:pt x="3717779" y="2370849"/>
                  </a:lnTo>
                  <a:lnTo>
                    <a:pt x="3719436" y="2372020"/>
                  </a:lnTo>
                  <a:lnTo>
                    <a:pt x="3724961" y="2365877"/>
                  </a:lnTo>
                  <a:lnTo>
                    <a:pt x="3729885" y="2362791"/>
                  </a:lnTo>
                  <a:lnTo>
                    <a:pt x="3741906" y="2357428"/>
                  </a:lnTo>
                  <a:lnTo>
                    <a:pt x="3746869" y="2357790"/>
                  </a:lnTo>
                  <a:lnTo>
                    <a:pt x="3751564" y="2362438"/>
                  </a:lnTo>
                  <a:lnTo>
                    <a:pt x="3753641" y="2362238"/>
                  </a:lnTo>
                  <a:lnTo>
                    <a:pt x="3753031" y="2355771"/>
                  </a:lnTo>
                  <a:lnTo>
                    <a:pt x="3750240" y="2351046"/>
                  </a:lnTo>
                  <a:lnTo>
                    <a:pt x="3750278" y="2348055"/>
                  </a:lnTo>
                  <a:lnTo>
                    <a:pt x="3751793" y="2343369"/>
                  </a:lnTo>
                  <a:lnTo>
                    <a:pt x="3750688" y="2340283"/>
                  </a:lnTo>
                  <a:lnTo>
                    <a:pt x="3749526" y="2337949"/>
                  </a:lnTo>
                  <a:lnTo>
                    <a:pt x="3748802" y="2332949"/>
                  </a:lnTo>
                  <a:lnTo>
                    <a:pt x="3750888" y="2322776"/>
                  </a:lnTo>
                  <a:lnTo>
                    <a:pt x="3753250" y="2317213"/>
                  </a:lnTo>
                  <a:lnTo>
                    <a:pt x="3754974" y="2314556"/>
                  </a:lnTo>
                  <a:lnTo>
                    <a:pt x="3760708" y="2310032"/>
                  </a:lnTo>
                  <a:lnTo>
                    <a:pt x="3766814" y="2303497"/>
                  </a:lnTo>
                  <a:lnTo>
                    <a:pt x="3773652" y="2298421"/>
                  </a:lnTo>
                  <a:lnTo>
                    <a:pt x="3778006" y="2296716"/>
                  </a:lnTo>
                  <a:lnTo>
                    <a:pt x="3783197" y="2295801"/>
                  </a:lnTo>
                  <a:lnTo>
                    <a:pt x="3787588" y="2299373"/>
                  </a:lnTo>
                  <a:lnTo>
                    <a:pt x="3796436" y="2299573"/>
                  </a:lnTo>
                  <a:lnTo>
                    <a:pt x="3799122" y="2298802"/>
                  </a:lnTo>
                  <a:lnTo>
                    <a:pt x="3805581" y="2291630"/>
                  </a:lnTo>
                  <a:lnTo>
                    <a:pt x="3809286" y="2288696"/>
                  </a:lnTo>
                  <a:lnTo>
                    <a:pt x="3808619" y="2282495"/>
                  </a:lnTo>
                  <a:lnTo>
                    <a:pt x="3806371" y="2277304"/>
                  </a:lnTo>
                  <a:lnTo>
                    <a:pt x="3801780" y="2270741"/>
                  </a:lnTo>
                  <a:lnTo>
                    <a:pt x="3800732" y="2267636"/>
                  </a:lnTo>
                  <a:lnTo>
                    <a:pt x="3799246" y="2260483"/>
                  </a:lnTo>
                  <a:lnTo>
                    <a:pt x="3799094" y="2253986"/>
                  </a:lnTo>
                  <a:lnTo>
                    <a:pt x="3800484" y="2246500"/>
                  </a:lnTo>
                  <a:lnTo>
                    <a:pt x="3804447" y="2237708"/>
                  </a:lnTo>
                  <a:lnTo>
                    <a:pt x="3808752" y="2225821"/>
                  </a:lnTo>
                  <a:lnTo>
                    <a:pt x="3810390" y="2223973"/>
                  </a:lnTo>
                  <a:lnTo>
                    <a:pt x="3815410" y="2221125"/>
                  </a:lnTo>
                  <a:lnTo>
                    <a:pt x="3818801" y="2218839"/>
                  </a:lnTo>
                  <a:lnTo>
                    <a:pt x="3820592" y="2217630"/>
                  </a:lnTo>
                  <a:lnTo>
                    <a:pt x="3819534" y="2210962"/>
                  </a:lnTo>
                  <a:lnTo>
                    <a:pt x="3822220" y="2208267"/>
                  </a:lnTo>
                  <a:lnTo>
                    <a:pt x="3824421" y="2206571"/>
                  </a:lnTo>
                  <a:lnTo>
                    <a:pt x="3829926" y="2207228"/>
                  </a:lnTo>
                  <a:lnTo>
                    <a:pt x="3831708" y="2205695"/>
                  </a:lnTo>
                  <a:lnTo>
                    <a:pt x="3834232" y="2205028"/>
                  </a:lnTo>
                  <a:lnTo>
                    <a:pt x="3832546" y="2208552"/>
                  </a:lnTo>
                  <a:lnTo>
                    <a:pt x="3830355" y="2210943"/>
                  </a:lnTo>
                  <a:lnTo>
                    <a:pt x="3825545" y="2214248"/>
                  </a:lnTo>
                  <a:lnTo>
                    <a:pt x="3823269" y="2218982"/>
                  </a:lnTo>
                  <a:lnTo>
                    <a:pt x="3828945" y="2226964"/>
                  </a:lnTo>
                  <a:lnTo>
                    <a:pt x="3832450" y="2228488"/>
                  </a:lnTo>
                  <a:lnTo>
                    <a:pt x="3834479" y="2227964"/>
                  </a:lnTo>
                  <a:lnTo>
                    <a:pt x="3838270" y="2223554"/>
                  </a:lnTo>
                  <a:lnTo>
                    <a:pt x="3840194" y="2221792"/>
                  </a:lnTo>
                  <a:lnTo>
                    <a:pt x="3842175" y="2218973"/>
                  </a:lnTo>
                  <a:lnTo>
                    <a:pt x="3841070" y="2208619"/>
                  </a:lnTo>
                  <a:lnTo>
                    <a:pt x="3839708" y="2202971"/>
                  </a:lnTo>
                  <a:lnTo>
                    <a:pt x="3840061" y="2196989"/>
                  </a:lnTo>
                  <a:lnTo>
                    <a:pt x="3837622" y="2195170"/>
                  </a:lnTo>
                  <a:lnTo>
                    <a:pt x="3834441" y="2194398"/>
                  </a:lnTo>
                  <a:lnTo>
                    <a:pt x="3831117" y="2195303"/>
                  </a:lnTo>
                  <a:lnTo>
                    <a:pt x="3829193" y="2193636"/>
                  </a:lnTo>
                  <a:lnTo>
                    <a:pt x="3827916" y="2190979"/>
                  </a:lnTo>
                  <a:lnTo>
                    <a:pt x="3827612" y="2187864"/>
                  </a:lnTo>
                  <a:lnTo>
                    <a:pt x="3828250" y="2180625"/>
                  </a:lnTo>
                  <a:lnTo>
                    <a:pt x="3828059" y="2176729"/>
                  </a:lnTo>
                  <a:lnTo>
                    <a:pt x="3826821" y="2169786"/>
                  </a:lnTo>
                  <a:lnTo>
                    <a:pt x="3826840" y="2167805"/>
                  </a:lnTo>
                  <a:lnTo>
                    <a:pt x="3827297" y="2164175"/>
                  </a:lnTo>
                  <a:lnTo>
                    <a:pt x="3832041" y="2158232"/>
                  </a:lnTo>
                  <a:lnTo>
                    <a:pt x="3836099" y="2153888"/>
                  </a:lnTo>
                  <a:lnTo>
                    <a:pt x="3838223" y="2150278"/>
                  </a:lnTo>
                  <a:lnTo>
                    <a:pt x="3838908" y="2147811"/>
                  </a:lnTo>
                  <a:lnTo>
                    <a:pt x="3839232" y="2142639"/>
                  </a:lnTo>
                  <a:lnTo>
                    <a:pt x="3837070" y="2140287"/>
                  </a:lnTo>
                  <a:lnTo>
                    <a:pt x="3825659" y="2134829"/>
                  </a:lnTo>
                  <a:lnTo>
                    <a:pt x="3823945" y="2134714"/>
                  </a:lnTo>
                  <a:lnTo>
                    <a:pt x="3820411" y="2136934"/>
                  </a:lnTo>
                  <a:lnTo>
                    <a:pt x="3818944" y="2143849"/>
                  </a:lnTo>
                  <a:lnTo>
                    <a:pt x="3816925" y="2146297"/>
                  </a:lnTo>
                  <a:lnTo>
                    <a:pt x="3816944" y="2144906"/>
                  </a:lnTo>
                  <a:lnTo>
                    <a:pt x="3817458" y="2143239"/>
                  </a:lnTo>
                  <a:lnTo>
                    <a:pt x="3811734" y="2140696"/>
                  </a:lnTo>
                  <a:lnTo>
                    <a:pt x="3809076" y="2138410"/>
                  </a:lnTo>
                  <a:lnTo>
                    <a:pt x="3807524" y="2136220"/>
                  </a:lnTo>
                  <a:lnTo>
                    <a:pt x="3806514" y="2133067"/>
                  </a:lnTo>
                  <a:lnTo>
                    <a:pt x="3805399" y="2128237"/>
                  </a:lnTo>
                  <a:lnTo>
                    <a:pt x="3807780" y="2118322"/>
                  </a:lnTo>
                  <a:lnTo>
                    <a:pt x="3810257" y="2109445"/>
                  </a:lnTo>
                  <a:lnTo>
                    <a:pt x="3818582" y="2096081"/>
                  </a:lnTo>
                  <a:lnTo>
                    <a:pt x="3823668" y="2091385"/>
                  </a:lnTo>
                  <a:lnTo>
                    <a:pt x="3829116" y="2084194"/>
                  </a:lnTo>
                  <a:lnTo>
                    <a:pt x="3831450" y="2082918"/>
                  </a:lnTo>
                  <a:lnTo>
                    <a:pt x="3832394" y="2081746"/>
                  </a:lnTo>
                  <a:lnTo>
                    <a:pt x="3833317" y="2080003"/>
                  </a:lnTo>
                  <a:lnTo>
                    <a:pt x="3831593" y="2075117"/>
                  </a:lnTo>
                  <a:lnTo>
                    <a:pt x="3832536" y="2073926"/>
                  </a:lnTo>
                  <a:lnTo>
                    <a:pt x="3833479" y="2073345"/>
                  </a:lnTo>
                  <a:lnTo>
                    <a:pt x="3835479" y="2074221"/>
                  </a:lnTo>
                  <a:lnTo>
                    <a:pt x="3840499" y="2065296"/>
                  </a:lnTo>
                  <a:lnTo>
                    <a:pt x="3840394" y="2053895"/>
                  </a:lnTo>
                  <a:lnTo>
                    <a:pt x="3841785" y="2044113"/>
                  </a:lnTo>
                  <a:lnTo>
                    <a:pt x="3842947" y="2040084"/>
                  </a:lnTo>
                  <a:lnTo>
                    <a:pt x="3844157" y="2037245"/>
                  </a:lnTo>
                  <a:lnTo>
                    <a:pt x="3846395" y="2034483"/>
                  </a:lnTo>
                  <a:lnTo>
                    <a:pt x="3848548" y="2033035"/>
                  </a:lnTo>
                  <a:lnTo>
                    <a:pt x="3851644" y="2029606"/>
                  </a:lnTo>
                  <a:lnTo>
                    <a:pt x="3853072" y="2026958"/>
                  </a:lnTo>
                  <a:lnTo>
                    <a:pt x="3854053" y="2026263"/>
                  </a:lnTo>
                  <a:lnTo>
                    <a:pt x="3857597" y="2026472"/>
                  </a:lnTo>
                  <a:lnTo>
                    <a:pt x="3860396" y="2027520"/>
                  </a:lnTo>
                  <a:lnTo>
                    <a:pt x="3863540" y="2029282"/>
                  </a:lnTo>
                  <a:lnTo>
                    <a:pt x="3862949" y="2033902"/>
                  </a:lnTo>
                  <a:lnTo>
                    <a:pt x="3866655" y="2029844"/>
                  </a:lnTo>
                  <a:lnTo>
                    <a:pt x="3870008" y="2025348"/>
                  </a:lnTo>
                  <a:lnTo>
                    <a:pt x="3871693" y="2024558"/>
                  </a:lnTo>
                  <a:lnTo>
                    <a:pt x="3873970" y="2025167"/>
                  </a:lnTo>
                  <a:lnTo>
                    <a:pt x="3877827" y="2028577"/>
                  </a:lnTo>
                  <a:lnTo>
                    <a:pt x="3880771" y="2035140"/>
                  </a:lnTo>
                  <a:lnTo>
                    <a:pt x="3882771" y="2036912"/>
                  </a:lnTo>
                  <a:lnTo>
                    <a:pt x="3885419" y="2036769"/>
                  </a:lnTo>
                  <a:lnTo>
                    <a:pt x="3887172" y="2035855"/>
                  </a:lnTo>
                  <a:lnTo>
                    <a:pt x="3888629" y="2031340"/>
                  </a:lnTo>
                  <a:lnTo>
                    <a:pt x="3888914" y="2023167"/>
                  </a:lnTo>
                  <a:lnTo>
                    <a:pt x="3891810" y="2021767"/>
                  </a:lnTo>
                  <a:lnTo>
                    <a:pt x="3894287" y="2021224"/>
                  </a:lnTo>
                  <a:lnTo>
                    <a:pt x="3897783" y="2017452"/>
                  </a:lnTo>
                  <a:lnTo>
                    <a:pt x="3902250" y="2015766"/>
                  </a:lnTo>
                  <a:lnTo>
                    <a:pt x="3911851" y="2009280"/>
                  </a:lnTo>
                  <a:lnTo>
                    <a:pt x="3918213" y="2002603"/>
                  </a:lnTo>
                  <a:lnTo>
                    <a:pt x="3922804" y="2002365"/>
                  </a:lnTo>
                  <a:lnTo>
                    <a:pt x="3921633" y="2006184"/>
                  </a:lnTo>
                  <a:lnTo>
                    <a:pt x="3921214" y="2009861"/>
                  </a:lnTo>
                  <a:lnTo>
                    <a:pt x="3919538" y="2018890"/>
                  </a:lnTo>
                  <a:lnTo>
                    <a:pt x="3917889" y="2023682"/>
                  </a:lnTo>
                  <a:lnTo>
                    <a:pt x="3917023" y="2029530"/>
                  </a:lnTo>
                  <a:lnTo>
                    <a:pt x="3917366" y="2032587"/>
                  </a:lnTo>
                  <a:lnTo>
                    <a:pt x="3918366" y="2036445"/>
                  </a:lnTo>
                  <a:lnTo>
                    <a:pt x="3920681" y="2036083"/>
                  </a:lnTo>
                  <a:lnTo>
                    <a:pt x="3922252" y="2035226"/>
                  </a:lnTo>
                  <a:lnTo>
                    <a:pt x="3925481" y="2031254"/>
                  </a:lnTo>
                  <a:lnTo>
                    <a:pt x="3939159" y="2011966"/>
                  </a:lnTo>
                  <a:lnTo>
                    <a:pt x="3946179" y="2006603"/>
                  </a:lnTo>
                  <a:lnTo>
                    <a:pt x="3956847" y="2003212"/>
                  </a:lnTo>
                  <a:lnTo>
                    <a:pt x="3960057" y="2001031"/>
                  </a:lnTo>
                  <a:lnTo>
                    <a:pt x="3970525" y="1997526"/>
                  </a:lnTo>
                  <a:lnTo>
                    <a:pt x="3979221" y="1996535"/>
                  </a:lnTo>
                  <a:lnTo>
                    <a:pt x="3984764" y="1998126"/>
                  </a:lnTo>
                  <a:lnTo>
                    <a:pt x="3987917" y="1998078"/>
                  </a:lnTo>
                  <a:lnTo>
                    <a:pt x="3999633" y="1996335"/>
                  </a:lnTo>
                  <a:lnTo>
                    <a:pt x="4000948" y="1998469"/>
                  </a:lnTo>
                  <a:lnTo>
                    <a:pt x="4010111" y="2004898"/>
                  </a:lnTo>
                  <a:lnTo>
                    <a:pt x="4015359" y="2014214"/>
                  </a:lnTo>
                  <a:lnTo>
                    <a:pt x="4016416" y="2015023"/>
                  </a:lnTo>
                  <a:lnTo>
                    <a:pt x="4017293" y="2016757"/>
                  </a:lnTo>
                  <a:lnTo>
                    <a:pt x="4017569" y="2020519"/>
                  </a:lnTo>
                  <a:lnTo>
                    <a:pt x="4018360" y="2022853"/>
                  </a:lnTo>
                  <a:lnTo>
                    <a:pt x="4019845" y="2024844"/>
                  </a:lnTo>
                  <a:lnTo>
                    <a:pt x="4024417" y="2029168"/>
                  </a:lnTo>
                  <a:lnTo>
                    <a:pt x="4029684" y="2030263"/>
                  </a:lnTo>
                  <a:lnTo>
                    <a:pt x="4030904" y="2027901"/>
                  </a:lnTo>
                  <a:lnTo>
                    <a:pt x="4031618" y="2025872"/>
                  </a:lnTo>
                  <a:lnTo>
                    <a:pt x="4033999" y="2014518"/>
                  </a:lnTo>
                  <a:lnTo>
                    <a:pt x="4036037" y="2010032"/>
                  </a:lnTo>
                  <a:lnTo>
                    <a:pt x="4036067" y="2007289"/>
                  </a:lnTo>
                  <a:lnTo>
                    <a:pt x="4036571" y="2005060"/>
                  </a:lnTo>
                  <a:lnTo>
                    <a:pt x="4041677" y="2001726"/>
                  </a:lnTo>
                  <a:lnTo>
                    <a:pt x="4045686" y="2000298"/>
                  </a:lnTo>
                  <a:lnTo>
                    <a:pt x="4060136" y="1989258"/>
                  </a:lnTo>
                  <a:lnTo>
                    <a:pt x="4066546" y="1982848"/>
                  </a:lnTo>
                  <a:lnTo>
                    <a:pt x="4069242" y="1983162"/>
                  </a:lnTo>
                  <a:lnTo>
                    <a:pt x="4071575" y="1981695"/>
                  </a:lnTo>
                  <a:lnTo>
                    <a:pt x="4073719" y="1979695"/>
                  </a:lnTo>
                  <a:lnTo>
                    <a:pt x="4075576" y="1978876"/>
                  </a:lnTo>
                  <a:lnTo>
                    <a:pt x="4079471" y="1974352"/>
                  </a:lnTo>
                  <a:lnTo>
                    <a:pt x="4084272" y="1970827"/>
                  </a:lnTo>
                  <a:lnTo>
                    <a:pt x="4083463" y="1967798"/>
                  </a:lnTo>
                  <a:lnTo>
                    <a:pt x="4084368" y="1964989"/>
                  </a:lnTo>
                  <a:lnTo>
                    <a:pt x="4087063" y="1963969"/>
                  </a:lnTo>
                  <a:lnTo>
                    <a:pt x="4089406" y="1963722"/>
                  </a:lnTo>
                  <a:lnTo>
                    <a:pt x="4092397" y="1960455"/>
                  </a:lnTo>
                  <a:lnTo>
                    <a:pt x="4092207" y="1957911"/>
                  </a:lnTo>
                  <a:lnTo>
                    <a:pt x="4093293" y="1956845"/>
                  </a:lnTo>
                  <a:lnTo>
                    <a:pt x="4094855" y="1957045"/>
                  </a:lnTo>
                  <a:lnTo>
                    <a:pt x="4096959" y="1958026"/>
                  </a:lnTo>
                  <a:lnTo>
                    <a:pt x="4098036" y="1956997"/>
                  </a:lnTo>
                  <a:lnTo>
                    <a:pt x="4096159" y="1953435"/>
                  </a:lnTo>
                  <a:lnTo>
                    <a:pt x="4095331" y="1950053"/>
                  </a:lnTo>
                  <a:lnTo>
                    <a:pt x="4096665" y="1948215"/>
                  </a:lnTo>
                  <a:lnTo>
                    <a:pt x="4101960" y="1951730"/>
                  </a:lnTo>
                  <a:lnTo>
                    <a:pt x="4104027" y="1951701"/>
                  </a:lnTo>
                  <a:lnTo>
                    <a:pt x="4110952" y="1943310"/>
                  </a:lnTo>
                  <a:lnTo>
                    <a:pt x="4117171" y="1934356"/>
                  </a:lnTo>
                  <a:lnTo>
                    <a:pt x="4122496" y="1936423"/>
                  </a:lnTo>
                  <a:lnTo>
                    <a:pt x="4130954" y="1929898"/>
                  </a:lnTo>
                  <a:lnTo>
                    <a:pt x="4134859" y="1928632"/>
                  </a:lnTo>
                  <a:lnTo>
                    <a:pt x="4140994" y="1928289"/>
                  </a:lnTo>
                  <a:lnTo>
                    <a:pt x="4143575" y="1925793"/>
                  </a:lnTo>
                  <a:lnTo>
                    <a:pt x="4146366" y="1921240"/>
                  </a:lnTo>
                  <a:lnTo>
                    <a:pt x="4148566" y="1921755"/>
                  </a:lnTo>
                  <a:lnTo>
                    <a:pt x="4159120" y="1916325"/>
                  </a:lnTo>
                  <a:lnTo>
                    <a:pt x="4161139" y="1912449"/>
                  </a:lnTo>
                  <a:lnTo>
                    <a:pt x="4163749" y="1911363"/>
                  </a:lnTo>
                  <a:lnTo>
                    <a:pt x="4165787" y="1910982"/>
                  </a:lnTo>
                  <a:lnTo>
                    <a:pt x="4170378" y="1907762"/>
                  </a:lnTo>
                  <a:lnTo>
                    <a:pt x="4189476" y="1898485"/>
                  </a:lnTo>
                  <a:lnTo>
                    <a:pt x="4192372" y="1894751"/>
                  </a:lnTo>
                  <a:lnTo>
                    <a:pt x="4199487" y="1889274"/>
                  </a:lnTo>
                  <a:lnTo>
                    <a:pt x="4204964" y="1887522"/>
                  </a:lnTo>
                  <a:lnTo>
                    <a:pt x="4211698" y="1886074"/>
                  </a:lnTo>
                  <a:lnTo>
                    <a:pt x="4212508" y="1884302"/>
                  </a:lnTo>
                  <a:lnTo>
                    <a:pt x="4207650" y="1882273"/>
                  </a:lnTo>
                  <a:lnTo>
                    <a:pt x="4206488" y="1880406"/>
                  </a:lnTo>
                  <a:lnTo>
                    <a:pt x="4206459" y="1878397"/>
                  </a:lnTo>
                  <a:lnTo>
                    <a:pt x="4207164" y="1876711"/>
                  </a:lnTo>
                  <a:lnTo>
                    <a:pt x="4208059" y="1873501"/>
                  </a:lnTo>
                  <a:lnTo>
                    <a:pt x="4209869" y="1872787"/>
                  </a:lnTo>
                  <a:lnTo>
                    <a:pt x="4212050" y="1875072"/>
                  </a:lnTo>
                  <a:lnTo>
                    <a:pt x="4214346" y="1875063"/>
                  </a:lnTo>
                  <a:lnTo>
                    <a:pt x="4215403" y="1873091"/>
                  </a:lnTo>
                  <a:lnTo>
                    <a:pt x="4216489" y="1873263"/>
                  </a:lnTo>
                  <a:lnTo>
                    <a:pt x="4217042" y="1875844"/>
                  </a:lnTo>
                  <a:lnTo>
                    <a:pt x="4215870" y="1878854"/>
                  </a:lnTo>
                  <a:lnTo>
                    <a:pt x="4215337" y="1881226"/>
                  </a:lnTo>
                  <a:lnTo>
                    <a:pt x="4215241" y="1883864"/>
                  </a:lnTo>
                  <a:lnTo>
                    <a:pt x="4216813" y="1884540"/>
                  </a:lnTo>
                  <a:lnTo>
                    <a:pt x="4225147" y="1884807"/>
                  </a:lnTo>
                  <a:lnTo>
                    <a:pt x="4234672" y="1886884"/>
                  </a:lnTo>
                  <a:lnTo>
                    <a:pt x="4259913" y="1897952"/>
                  </a:lnTo>
                  <a:lnTo>
                    <a:pt x="4262076" y="1899761"/>
                  </a:lnTo>
                  <a:lnTo>
                    <a:pt x="4264114" y="1899952"/>
                  </a:lnTo>
                  <a:lnTo>
                    <a:pt x="4264467" y="1895580"/>
                  </a:lnTo>
                  <a:lnTo>
                    <a:pt x="4265619" y="1891389"/>
                  </a:lnTo>
                  <a:lnTo>
                    <a:pt x="4268600" y="1889008"/>
                  </a:lnTo>
                  <a:lnTo>
                    <a:pt x="4273639" y="1883054"/>
                  </a:lnTo>
                  <a:lnTo>
                    <a:pt x="4276135" y="1878730"/>
                  </a:lnTo>
                  <a:lnTo>
                    <a:pt x="4276135" y="1873720"/>
                  </a:lnTo>
                  <a:lnTo>
                    <a:pt x="4274544" y="1868500"/>
                  </a:lnTo>
                  <a:lnTo>
                    <a:pt x="4271067" y="1867281"/>
                  </a:lnTo>
                  <a:lnTo>
                    <a:pt x="4268962" y="1863985"/>
                  </a:lnTo>
                  <a:lnTo>
                    <a:pt x="4267819" y="1859966"/>
                  </a:lnTo>
                  <a:lnTo>
                    <a:pt x="4269677" y="1857042"/>
                  </a:lnTo>
                  <a:lnTo>
                    <a:pt x="4271705" y="1855870"/>
                  </a:lnTo>
                  <a:lnTo>
                    <a:pt x="4271267" y="1851774"/>
                  </a:lnTo>
                  <a:lnTo>
                    <a:pt x="4269762" y="1849231"/>
                  </a:lnTo>
                  <a:lnTo>
                    <a:pt x="4261628" y="1843764"/>
                  </a:lnTo>
                  <a:lnTo>
                    <a:pt x="4258780" y="1840040"/>
                  </a:lnTo>
                  <a:lnTo>
                    <a:pt x="4258694" y="1836753"/>
                  </a:lnTo>
                  <a:lnTo>
                    <a:pt x="4255332" y="1828381"/>
                  </a:lnTo>
                  <a:lnTo>
                    <a:pt x="4254865" y="1830181"/>
                  </a:lnTo>
                  <a:lnTo>
                    <a:pt x="4255160" y="1834229"/>
                  </a:lnTo>
                  <a:lnTo>
                    <a:pt x="4254027" y="1837068"/>
                  </a:lnTo>
                  <a:lnTo>
                    <a:pt x="4252274" y="1836620"/>
                  </a:lnTo>
                  <a:lnTo>
                    <a:pt x="4252008" y="1834372"/>
                  </a:lnTo>
                  <a:lnTo>
                    <a:pt x="4253017" y="1829495"/>
                  </a:lnTo>
                  <a:lnTo>
                    <a:pt x="4251608" y="1827390"/>
                  </a:lnTo>
                  <a:lnTo>
                    <a:pt x="4246597" y="1826343"/>
                  </a:lnTo>
                  <a:lnTo>
                    <a:pt x="4245911" y="1824447"/>
                  </a:lnTo>
                  <a:lnTo>
                    <a:pt x="4250875" y="1821733"/>
                  </a:lnTo>
                  <a:lnTo>
                    <a:pt x="4252341" y="1821733"/>
                  </a:lnTo>
                  <a:lnTo>
                    <a:pt x="4253684" y="1820751"/>
                  </a:lnTo>
                  <a:lnTo>
                    <a:pt x="4252646" y="1810169"/>
                  </a:lnTo>
                  <a:lnTo>
                    <a:pt x="4251522" y="1802711"/>
                  </a:lnTo>
                  <a:lnTo>
                    <a:pt x="4248474" y="1802082"/>
                  </a:lnTo>
                  <a:lnTo>
                    <a:pt x="4246217" y="1799901"/>
                  </a:lnTo>
                  <a:lnTo>
                    <a:pt x="4246836" y="1795158"/>
                  </a:lnTo>
                  <a:lnTo>
                    <a:pt x="4246902" y="1792786"/>
                  </a:lnTo>
                  <a:lnTo>
                    <a:pt x="4244340" y="1784633"/>
                  </a:lnTo>
                  <a:lnTo>
                    <a:pt x="4242511" y="1781337"/>
                  </a:lnTo>
                  <a:lnTo>
                    <a:pt x="4240283" y="1778260"/>
                  </a:lnTo>
                  <a:lnTo>
                    <a:pt x="4238530" y="1781670"/>
                  </a:lnTo>
                  <a:lnTo>
                    <a:pt x="4237635" y="1786214"/>
                  </a:lnTo>
                  <a:lnTo>
                    <a:pt x="4235339" y="1787176"/>
                  </a:lnTo>
                  <a:lnTo>
                    <a:pt x="4232891" y="1787014"/>
                  </a:lnTo>
                  <a:lnTo>
                    <a:pt x="4225785" y="1781937"/>
                  </a:lnTo>
                  <a:lnTo>
                    <a:pt x="4218985" y="1773307"/>
                  </a:lnTo>
                  <a:lnTo>
                    <a:pt x="4218365" y="1765354"/>
                  </a:lnTo>
                  <a:lnTo>
                    <a:pt x="4219899" y="1755124"/>
                  </a:lnTo>
                  <a:lnTo>
                    <a:pt x="4218842" y="1753467"/>
                  </a:lnTo>
                  <a:lnTo>
                    <a:pt x="4217775" y="1752800"/>
                  </a:lnTo>
                  <a:lnTo>
                    <a:pt x="4208755" y="1756229"/>
                  </a:lnTo>
                  <a:lnTo>
                    <a:pt x="4203220" y="1761563"/>
                  </a:lnTo>
                  <a:lnTo>
                    <a:pt x="4200230" y="1762125"/>
                  </a:lnTo>
                  <a:lnTo>
                    <a:pt x="4194267" y="1758534"/>
                  </a:lnTo>
                  <a:lnTo>
                    <a:pt x="4184466" y="1764544"/>
                  </a:lnTo>
                  <a:lnTo>
                    <a:pt x="4186561" y="1761049"/>
                  </a:lnTo>
                  <a:lnTo>
                    <a:pt x="4188276" y="1759687"/>
                  </a:lnTo>
                  <a:lnTo>
                    <a:pt x="4190086" y="1757105"/>
                  </a:lnTo>
                  <a:lnTo>
                    <a:pt x="4188733" y="1752181"/>
                  </a:lnTo>
                  <a:lnTo>
                    <a:pt x="4187295" y="1748466"/>
                  </a:lnTo>
                  <a:lnTo>
                    <a:pt x="4185219" y="1745847"/>
                  </a:lnTo>
                  <a:lnTo>
                    <a:pt x="4182208" y="1744590"/>
                  </a:lnTo>
                  <a:lnTo>
                    <a:pt x="4179246" y="1747076"/>
                  </a:lnTo>
                  <a:lnTo>
                    <a:pt x="4176913" y="1749581"/>
                  </a:lnTo>
                  <a:lnTo>
                    <a:pt x="4172083" y="1752267"/>
                  </a:lnTo>
                  <a:lnTo>
                    <a:pt x="4162797" y="1754505"/>
                  </a:lnTo>
                  <a:lnTo>
                    <a:pt x="4156557" y="1754505"/>
                  </a:lnTo>
                  <a:lnTo>
                    <a:pt x="4145909" y="1758582"/>
                  </a:lnTo>
                  <a:lnTo>
                    <a:pt x="4141898" y="1758420"/>
                  </a:lnTo>
                  <a:lnTo>
                    <a:pt x="4156577" y="1752610"/>
                  </a:lnTo>
                  <a:lnTo>
                    <a:pt x="4164559" y="1752181"/>
                  </a:lnTo>
                  <a:lnTo>
                    <a:pt x="4174845" y="1748400"/>
                  </a:lnTo>
                  <a:lnTo>
                    <a:pt x="4182323" y="1741046"/>
                  </a:lnTo>
                  <a:lnTo>
                    <a:pt x="4192172" y="1747704"/>
                  </a:lnTo>
                  <a:lnTo>
                    <a:pt x="4195563" y="1748657"/>
                  </a:lnTo>
                  <a:lnTo>
                    <a:pt x="4202906" y="1748076"/>
                  </a:lnTo>
                  <a:lnTo>
                    <a:pt x="4209260" y="1752000"/>
                  </a:lnTo>
                  <a:lnTo>
                    <a:pt x="4211383" y="1750867"/>
                  </a:lnTo>
                  <a:lnTo>
                    <a:pt x="4213384" y="1747295"/>
                  </a:lnTo>
                  <a:lnTo>
                    <a:pt x="4210726" y="1741922"/>
                  </a:lnTo>
                  <a:lnTo>
                    <a:pt x="4208431" y="1738598"/>
                  </a:lnTo>
                  <a:lnTo>
                    <a:pt x="4205831" y="1737560"/>
                  </a:lnTo>
                  <a:lnTo>
                    <a:pt x="4197963" y="1738122"/>
                  </a:lnTo>
                  <a:lnTo>
                    <a:pt x="4192791" y="1736979"/>
                  </a:lnTo>
                  <a:lnTo>
                    <a:pt x="4189819" y="1735588"/>
                  </a:lnTo>
                  <a:lnTo>
                    <a:pt x="4191743" y="1734074"/>
                  </a:lnTo>
                  <a:lnTo>
                    <a:pt x="4197401" y="1736208"/>
                  </a:lnTo>
                  <a:lnTo>
                    <a:pt x="4204249" y="1733407"/>
                  </a:lnTo>
                  <a:lnTo>
                    <a:pt x="4212232" y="1737693"/>
                  </a:lnTo>
                  <a:lnTo>
                    <a:pt x="4214165" y="1741513"/>
                  </a:lnTo>
                  <a:lnTo>
                    <a:pt x="4216441" y="1742913"/>
                  </a:lnTo>
                  <a:lnTo>
                    <a:pt x="4222985" y="1752552"/>
                  </a:lnTo>
                  <a:lnTo>
                    <a:pt x="4227452" y="1756362"/>
                  </a:lnTo>
                  <a:lnTo>
                    <a:pt x="4241797" y="1759153"/>
                  </a:lnTo>
                  <a:lnTo>
                    <a:pt x="4248064" y="1763468"/>
                  </a:lnTo>
                  <a:lnTo>
                    <a:pt x="4252846" y="1761715"/>
                  </a:lnTo>
                  <a:lnTo>
                    <a:pt x="4264914" y="1752314"/>
                  </a:lnTo>
                  <a:lnTo>
                    <a:pt x="4272887" y="1749781"/>
                  </a:lnTo>
                  <a:lnTo>
                    <a:pt x="4278316" y="1743561"/>
                  </a:lnTo>
                  <a:lnTo>
                    <a:pt x="4283021" y="1736417"/>
                  </a:lnTo>
                  <a:lnTo>
                    <a:pt x="4287631" y="1734322"/>
                  </a:lnTo>
                  <a:lnTo>
                    <a:pt x="4295528" y="1726711"/>
                  </a:lnTo>
                  <a:lnTo>
                    <a:pt x="4297385" y="1723082"/>
                  </a:lnTo>
                  <a:lnTo>
                    <a:pt x="4300471" y="1713995"/>
                  </a:lnTo>
                  <a:lnTo>
                    <a:pt x="4302281" y="1710214"/>
                  </a:lnTo>
                  <a:lnTo>
                    <a:pt x="4304938" y="1705623"/>
                  </a:lnTo>
                  <a:lnTo>
                    <a:pt x="4305138" y="1701851"/>
                  </a:lnTo>
                  <a:lnTo>
                    <a:pt x="4304557" y="1697755"/>
                  </a:lnTo>
                  <a:lnTo>
                    <a:pt x="4302338" y="1694564"/>
                  </a:lnTo>
                  <a:lnTo>
                    <a:pt x="4297223" y="1690030"/>
                  </a:lnTo>
                  <a:lnTo>
                    <a:pt x="4294880" y="1687020"/>
                  </a:lnTo>
                  <a:lnTo>
                    <a:pt x="4293232" y="1680677"/>
                  </a:lnTo>
                  <a:lnTo>
                    <a:pt x="4293403" y="1673000"/>
                  </a:lnTo>
                  <a:lnTo>
                    <a:pt x="4294546" y="1667227"/>
                  </a:lnTo>
                  <a:lnTo>
                    <a:pt x="4296080" y="1662055"/>
                  </a:lnTo>
                  <a:lnTo>
                    <a:pt x="4297870" y="1665770"/>
                  </a:lnTo>
                  <a:lnTo>
                    <a:pt x="4303043" y="1664903"/>
                  </a:lnTo>
                  <a:lnTo>
                    <a:pt x="4305605" y="1663484"/>
                  </a:lnTo>
                  <a:lnTo>
                    <a:pt x="4305891" y="1659703"/>
                  </a:lnTo>
                  <a:lnTo>
                    <a:pt x="4305253" y="1655216"/>
                  </a:lnTo>
                  <a:lnTo>
                    <a:pt x="4306509" y="1654045"/>
                  </a:lnTo>
                  <a:lnTo>
                    <a:pt x="4309196" y="1653550"/>
                  </a:lnTo>
                  <a:lnTo>
                    <a:pt x="4309577" y="1650835"/>
                  </a:lnTo>
                  <a:lnTo>
                    <a:pt x="4310520" y="1649387"/>
                  </a:lnTo>
                  <a:lnTo>
                    <a:pt x="4311501" y="1651321"/>
                  </a:lnTo>
                  <a:lnTo>
                    <a:pt x="4311549" y="1658893"/>
                  </a:lnTo>
                  <a:lnTo>
                    <a:pt x="4313663" y="1660779"/>
                  </a:lnTo>
                  <a:lnTo>
                    <a:pt x="4316625" y="1662341"/>
                  </a:lnTo>
                  <a:lnTo>
                    <a:pt x="4317892" y="1661874"/>
                  </a:lnTo>
                  <a:lnTo>
                    <a:pt x="4319159" y="1660846"/>
                  </a:lnTo>
                  <a:lnTo>
                    <a:pt x="4320968" y="1658550"/>
                  </a:lnTo>
                  <a:lnTo>
                    <a:pt x="4324636" y="1650721"/>
                  </a:lnTo>
                  <a:lnTo>
                    <a:pt x="4327017" y="1647625"/>
                  </a:lnTo>
                  <a:lnTo>
                    <a:pt x="4326817" y="1653292"/>
                  </a:lnTo>
                  <a:lnTo>
                    <a:pt x="4325417" y="1661122"/>
                  </a:lnTo>
                  <a:lnTo>
                    <a:pt x="4324626" y="1663265"/>
                  </a:lnTo>
                  <a:lnTo>
                    <a:pt x="4322550" y="1666027"/>
                  </a:lnTo>
                  <a:lnTo>
                    <a:pt x="4321559" y="1671761"/>
                  </a:lnTo>
                  <a:lnTo>
                    <a:pt x="4321131" y="1673314"/>
                  </a:lnTo>
                  <a:lnTo>
                    <a:pt x="4318149" y="1671742"/>
                  </a:lnTo>
                  <a:lnTo>
                    <a:pt x="4315987" y="1672057"/>
                  </a:lnTo>
                  <a:lnTo>
                    <a:pt x="4317587" y="1678372"/>
                  </a:lnTo>
                  <a:lnTo>
                    <a:pt x="4319940" y="1683067"/>
                  </a:lnTo>
                  <a:lnTo>
                    <a:pt x="4322931" y="1687592"/>
                  </a:lnTo>
                  <a:lnTo>
                    <a:pt x="4326160" y="1690288"/>
                  </a:lnTo>
                  <a:lnTo>
                    <a:pt x="4327017" y="1690211"/>
                  </a:lnTo>
                  <a:lnTo>
                    <a:pt x="4327655" y="1691173"/>
                  </a:lnTo>
                  <a:lnTo>
                    <a:pt x="4327741" y="1694012"/>
                  </a:lnTo>
                  <a:lnTo>
                    <a:pt x="4327027" y="1700727"/>
                  </a:lnTo>
                  <a:lnTo>
                    <a:pt x="4327598" y="1704327"/>
                  </a:lnTo>
                  <a:lnTo>
                    <a:pt x="4330065" y="1707013"/>
                  </a:lnTo>
                  <a:lnTo>
                    <a:pt x="4332799" y="1707699"/>
                  </a:lnTo>
                  <a:lnTo>
                    <a:pt x="4349153" y="1707385"/>
                  </a:lnTo>
                  <a:lnTo>
                    <a:pt x="4354764" y="1706480"/>
                  </a:lnTo>
                  <a:lnTo>
                    <a:pt x="4363146" y="1700155"/>
                  </a:lnTo>
                  <a:lnTo>
                    <a:pt x="4366327" y="1699384"/>
                  </a:lnTo>
                  <a:lnTo>
                    <a:pt x="4369908" y="1700174"/>
                  </a:lnTo>
                  <a:lnTo>
                    <a:pt x="4379928" y="1703651"/>
                  </a:lnTo>
                  <a:lnTo>
                    <a:pt x="4392064" y="1708585"/>
                  </a:lnTo>
                  <a:lnTo>
                    <a:pt x="4396626" y="1716196"/>
                  </a:lnTo>
                  <a:lnTo>
                    <a:pt x="4398417" y="1723844"/>
                  </a:lnTo>
                  <a:lnTo>
                    <a:pt x="4399102" y="1731940"/>
                  </a:lnTo>
                  <a:lnTo>
                    <a:pt x="4398321" y="1735188"/>
                  </a:lnTo>
                  <a:lnTo>
                    <a:pt x="4398474" y="1737932"/>
                  </a:lnTo>
                  <a:lnTo>
                    <a:pt x="4402169" y="1742027"/>
                  </a:lnTo>
                  <a:lnTo>
                    <a:pt x="4407389" y="1746999"/>
                  </a:lnTo>
                  <a:lnTo>
                    <a:pt x="4408389" y="1748161"/>
                  </a:lnTo>
                  <a:lnTo>
                    <a:pt x="4409485" y="1750162"/>
                  </a:lnTo>
                  <a:lnTo>
                    <a:pt x="4410742" y="1751057"/>
                  </a:lnTo>
                  <a:lnTo>
                    <a:pt x="4414466" y="1751590"/>
                  </a:lnTo>
                  <a:lnTo>
                    <a:pt x="4417409" y="1750628"/>
                  </a:lnTo>
                  <a:lnTo>
                    <a:pt x="4420353" y="1750352"/>
                  </a:lnTo>
                  <a:lnTo>
                    <a:pt x="4425839" y="1752714"/>
                  </a:lnTo>
                  <a:lnTo>
                    <a:pt x="4432783" y="1756362"/>
                  </a:lnTo>
                  <a:lnTo>
                    <a:pt x="4439536" y="1761363"/>
                  </a:lnTo>
                  <a:lnTo>
                    <a:pt x="4442555" y="1765087"/>
                  </a:lnTo>
                  <a:lnTo>
                    <a:pt x="4447994" y="1773079"/>
                  </a:lnTo>
                  <a:lnTo>
                    <a:pt x="4450766" y="1775508"/>
                  </a:lnTo>
                  <a:lnTo>
                    <a:pt x="4455261" y="1778298"/>
                  </a:lnTo>
                  <a:lnTo>
                    <a:pt x="4456967" y="1778737"/>
                  </a:lnTo>
                  <a:lnTo>
                    <a:pt x="4458633" y="1778232"/>
                  </a:lnTo>
                  <a:lnTo>
                    <a:pt x="4462072" y="1774336"/>
                  </a:lnTo>
                  <a:lnTo>
                    <a:pt x="4464196" y="1771212"/>
                  </a:lnTo>
                  <a:lnTo>
                    <a:pt x="4466015" y="1767450"/>
                  </a:lnTo>
                  <a:lnTo>
                    <a:pt x="4466501" y="1770688"/>
                  </a:lnTo>
                  <a:lnTo>
                    <a:pt x="4466501" y="1773460"/>
                  </a:lnTo>
                  <a:lnTo>
                    <a:pt x="4464729" y="1775460"/>
                  </a:lnTo>
                  <a:lnTo>
                    <a:pt x="4464720" y="1778889"/>
                  </a:lnTo>
                  <a:lnTo>
                    <a:pt x="4467397" y="1782909"/>
                  </a:lnTo>
                  <a:lnTo>
                    <a:pt x="4470559" y="1783518"/>
                  </a:lnTo>
                  <a:lnTo>
                    <a:pt x="4474521" y="1782432"/>
                  </a:lnTo>
                  <a:lnTo>
                    <a:pt x="4475836" y="1780565"/>
                  </a:lnTo>
                  <a:lnTo>
                    <a:pt x="4477017" y="1777994"/>
                  </a:lnTo>
                  <a:lnTo>
                    <a:pt x="4476131" y="1769459"/>
                  </a:lnTo>
                  <a:lnTo>
                    <a:pt x="4477350" y="1768297"/>
                  </a:lnTo>
                  <a:lnTo>
                    <a:pt x="4480331" y="1769983"/>
                  </a:lnTo>
                  <a:lnTo>
                    <a:pt x="4481284" y="1772393"/>
                  </a:lnTo>
                  <a:lnTo>
                    <a:pt x="4481741" y="1775346"/>
                  </a:lnTo>
                  <a:lnTo>
                    <a:pt x="4482922" y="1775670"/>
                  </a:lnTo>
                  <a:lnTo>
                    <a:pt x="4490761" y="1775251"/>
                  </a:lnTo>
                  <a:lnTo>
                    <a:pt x="4491361" y="1774165"/>
                  </a:lnTo>
                  <a:lnTo>
                    <a:pt x="4490961" y="1771498"/>
                  </a:lnTo>
                  <a:lnTo>
                    <a:pt x="4489818" y="1768974"/>
                  </a:lnTo>
                  <a:lnTo>
                    <a:pt x="4488456" y="1767183"/>
                  </a:lnTo>
                  <a:lnTo>
                    <a:pt x="4485017" y="1765087"/>
                  </a:lnTo>
                  <a:lnTo>
                    <a:pt x="4481521" y="1763506"/>
                  </a:lnTo>
                  <a:lnTo>
                    <a:pt x="4478655" y="1763097"/>
                  </a:lnTo>
                  <a:lnTo>
                    <a:pt x="4477407" y="1761915"/>
                  </a:lnTo>
                  <a:lnTo>
                    <a:pt x="4477722" y="1759725"/>
                  </a:lnTo>
                  <a:lnTo>
                    <a:pt x="4476782" y="1757163"/>
                  </a:lnTo>
                  <a:lnTo>
                    <a:pt x="4477362" y="1755648"/>
                  </a:lnTo>
                  <a:lnTo>
                    <a:pt x="4479791" y="1753648"/>
                  </a:lnTo>
                  <a:lnTo>
                    <a:pt x="4480077" y="1751810"/>
                  </a:lnTo>
                  <a:lnTo>
                    <a:pt x="4477505" y="1749581"/>
                  </a:lnTo>
                  <a:lnTo>
                    <a:pt x="4474810" y="1748885"/>
                  </a:lnTo>
                  <a:lnTo>
                    <a:pt x="4472457" y="1750124"/>
                  </a:lnTo>
                  <a:lnTo>
                    <a:pt x="4472991" y="1748247"/>
                  </a:lnTo>
                  <a:lnTo>
                    <a:pt x="4474781" y="1746399"/>
                  </a:lnTo>
                  <a:lnTo>
                    <a:pt x="4477496" y="1745609"/>
                  </a:lnTo>
                  <a:lnTo>
                    <a:pt x="4480296" y="1746009"/>
                  </a:lnTo>
                  <a:lnTo>
                    <a:pt x="4485639" y="1744428"/>
                  </a:lnTo>
                  <a:lnTo>
                    <a:pt x="4490830" y="1740846"/>
                  </a:lnTo>
                  <a:lnTo>
                    <a:pt x="4493354" y="1738484"/>
                  </a:lnTo>
                  <a:lnTo>
                    <a:pt x="4495793" y="1735579"/>
                  </a:lnTo>
                  <a:lnTo>
                    <a:pt x="4495517" y="1730473"/>
                  </a:lnTo>
                  <a:lnTo>
                    <a:pt x="4493850" y="1725568"/>
                  </a:lnTo>
                  <a:lnTo>
                    <a:pt x="4491364" y="1724235"/>
                  </a:lnTo>
                  <a:lnTo>
                    <a:pt x="4488602" y="1724539"/>
                  </a:lnTo>
                  <a:lnTo>
                    <a:pt x="4486173" y="1724139"/>
                  </a:lnTo>
                  <a:lnTo>
                    <a:pt x="4483801" y="1722844"/>
                  </a:lnTo>
                  <a:lnTo>
                    <a:pt x="4493221" y="1721110"/>
                  </a:lnTo>
                  <a:lnTo>
                    <a:pt x="4494269" y="1719377"/>
                  </a:lnTo>
                  <a:lnTo>
                    <a:pt x="4495831" y="1711538"/>
                  </a:lnTo>
                  <a:lnTo>
                    <a:pt x="4495260" y="1709576"/>
                  </a:lnTo>
                  <a:lnTo>
                    <a:pt x="4493307" y="1710090"/>
                  </a:lnTo>
                  <a:lnTo>
                    <a:pt x="4490316" y="1709976"/>
                  </a:lnTo>
                  <a:lnTo>
                    <a:pt x="4491002" y="1708376"/>
                  </a:lnTo>
                  <a:lnTo>
                    <a:pt x="4492021" y="1706994"/>
                  </a:lnTo>
                  <a:lnTo>
                    <a:pt x="4486601" y="1699508"/>
                  </a:lnTo>
                  <a:lnTo>
                    <a:pt x="4480544" y="1695040"/>
                  </a:lnTo>
                  <a:lnTo>
                    <a:pt x="4482258" y="1694297"/>
                  </a:lnTo>
                  <a:lnTo>
                    <a:pt x="4485239" y="1694460"/>
                  </a:lnTo>
                  <a:lnTo>
                    <a:pt x="4489840" y="1695783"/>
                  </a:lnTo>
                  <a:lnTo>
                    <a:pt x="4492869" y="1699155"/>
                  </a:lnTo>
                  <a:lnTo>
                    <a:pt x="4493936" y="1701432"/>
                  </a:lnTo>
                  <a:lnTo>
                    <a:pt x="4495231" y="1702203"/>
                  </a:lnTo>
                  <a:lnTo>
                    <a:pt x="4497965" y="1702432"/>
                  </a:lnTo>
                  <a:lnTo>
                    <a:pt x="4502623" y="1704032"/>
                  </a:lnTo>
                  <a:lnTo>
                    <a:pt x="4502889" y="1706232"/>
                  </a:lnTo>
                  <a:lnTo>
                    <a:pt x="4503956" y="1707004"/>
                  </a:lnTo>
                  <a:lnTo>
                    <a:pt x="4507070" y="1706061"/>
                  </a:lnTo>
                  <a:lnTo>
                    <a:pt x="4515739" y="1704604"/>
                  </a:lnTo>
                  <a:lnTo>
                    <a:pt x="4518472" y="1704985"/>
                  </a:lnTo>
                  <a:lnTo>
                    <a:pt x="4522425" y="1706566"/>
                  </a:lnTo>
                  <a:lnTo>
                    <a:pt x="4523654" y="1706604"/>
                  </a:lnTo>
                  <a:lnTo>
                    <a:pt x="4525368" y="1706032"/>
                  </a:lnTo>
                  <a:lnTo>
                    <a:pt x="4526759" y="1703518"/>
                  </a:lnTo>
                  <a:lnTo>
                    <a:pt x="4524606" y="1698469"/>
                  </a:lnTo>
                  <a:lnTo>
                    <a:pt x="4520091" y="1693907"/>
                  </a:lnTo>
                  <a:lnTo>
                    <a:pt x="4517462" y="1690449"/>
                  </a:lnTo>
                  <a:lnTo>
                    <a:pt x="4516139" y="1687687"/>
                  </a:lnTo>
                  <a:lnTo>
                    <a:pt x="4516929" y="1686639"/>
                  </a:lnTo>
                  <a:lnTo>
                    <a:pt x="4518129" y="1687059"/>
                  </a:lnTo>
                  <a:lnTo>
                    <a:pt x="4521996" y="1691421"/>
                  </a:lnTo>
                  <a:lnTo>
                    <a:pt x="4525016" y="1694145"/>
                  </a:lnTo>
                  <a:lnTo>
                    <a:pt x="4528149" y="1696098"/>
                  </a:lnTo>
                  <a:lnTo>
                    <a:pt x="4530950" y="1697546"/>
                  </a:lnTo>
                  <a:lnTo>
                    <a:pt x="4537112" y="1698908"/>
                  </a:lnTo>
                  <a:lnTo>
                    <a:pt x="4539923" y="1696660"/>
                  </a:lnTo>
                  <a:lnTo>
                    <a:pt x="4540456" y="1693155"/>
                  </a:lnTo>
                  <a:lnTo>
                    <a:pt x="4539865" y="1685782"/>
                  </a:lnTo>
                  <a:lnTo>
                    <a:pt x="4540465" y="1683048"/>
                  </a:lnTo>
                  <a:lnTo>
                    <a:pt x="4544199" y="1678924"/>
                  </a:lnTo>
                  <a:lnTo>
                    <a:pt x="4550657" y="1673705"/>
                  </a:lnTo>
                  <a:lnTo>
                    <a:pt x="4554829" y="1672038"/>
                  </a:lnTo>
                  <a:lnTo>
                    <a:pt x="4556277" y="1672200"/>
                  </a:lnTo>
                  <a:lnTo>
                    <a:pt x="4557820" y="1673838"/>
                  </a:lnTo>
                  <a:lnTo>
                    <a:pt x="4559420" y="1674305"/>
                  </a:lnTo>
                  <a:lnTo>
                    <a:pt x="4562163" y="1670418"/>
                  </a:lnTo>
                  <a:lnTo>
                    <a:pt x="4560963" y="1664818"/>
                  </a:lnTo>
                  <a:close/>
                  <a:moveTo>
                    <a:pt x="2472204" y="986962"/>
                  </a:moveTo>
                  <a:lnTo>
                    <a:pt x="2470147" y="989190"/>
                  </a:lnTo>
                  <a:lnTo>
                    <a:pt x="2469652" y="992248"/>
                  </a:lnTo>
                  <a:lnTo>
                    <a:pt x="2469480" y="996229"/>
                  </a:lnTo>
                  <a:lnTo>
                    <a:pt x="2468575" y="1002944"/>
                  </a:lnTo>
                  <a:lnTo>
                    <a:pt x="2466718" y="1005421"/>
                  </a:lnTo>
                  <a:lnTo>
                    <a:pt x="2460241" y="1004383"/>
                  </a:lnTo>
                  <a:lnTo>
                    <a:pt x="2458441" y="1004983"/>
                  </a:lnTo>
                  <a:lnTo>
                    <a:pt x="2456659" y="1006497"/>
                  </a:lnTo>
                  <a:lnTo>
                    <a:pt x="2460393" y="1014412"/>
                  </a:lnTo>
                  <a:lnTo>
                    <a:pt x="2467584" y="1019699"/>
                  </a:lnTo>
                  <a:lnTo>
                    <a:pt x="2472747" y="1025195"/>
                  </a:lnTo>
                  <a:lnTo>
                    <a:pt x="2475166" y="1026852"/>
                  </a:lnTo>
                  <a:lnTo>
                    <a:pt x="2490845" y="1031853"/>
                  </a:lnTo>
                  <a:lnTo>
                    <a:pt x="2491616" y="1031081"/>
                  </a:lnTo>
                  <a:lnTo>
                    <a:pt x="2496064" y="1021899"/>
                  </a:lnTo>
                  <a:lnTo>
                    <a:pt x="2501751" y="1017727"/>
                  </a:lnTo>
                  <a:lnTo>
                    <a:pt x="2503579" y="1014441"/>
                  </a:lnTo>
                  <a:lnTo>
                    <a:pt x="2504656" y="1010060"/>
                  </a:lnTo>
                  <a:lnTo>
                    <a:pt x="2506094" y="1006516"/>
                  </a:lnTo>
                  <a:lnTo>
                    <a:pt x="2507009" y="1001811"/>
                  </a:lnTo>
                  <a:lnTo>
                    <a:pt x="2504313" y="997772"/>
                  </a:lnTo>
                  <a:lnTo>
                    <a:pt x="2495379" y="993924"/>
                  </a:lnTo>
                  <a:lnTo>
                    <a:pt x="2472204" y="986962"/>
                  </a:lnTo>
                  <a:close/>
                  <a:moveTo>
                    <a:pt x="1252042" y="1326804"/>
                  </a:moveTo>
                  <a:lnTo>
                    <a:pt x="1251452" y="1328061"/>
                  </a:lnTo>
                  <a:lnTo>
                    <a:pt x="1250832" y="1330471"/>
                  </a:lnTo>
                  <a:lnTo>
                    <a:pt x="1251175" y="1339472"/>
                  </a:lnTo>
                  <a:lnTo>
                    <a:pt x="1252261" y="1343873"/>
                  </a:lnTo>
                  <a:lnTo>
                    <a:pt x="1254052" y="1347578"/>
                  </a:lnTo>
                  <a:lnTo>
                    <a:pt x="1255462" y="1348645"/>
                  </a:lnTo>
                  <a:lnTo>
                    <a:pt x="1255262" y="1345425"/>
                  </a:lnTo>
                  <a:lnTo>
                    <a:pt x="1252499" y="1332776"/>
                  </a:lnTo>
                  <a:lnTo>
                    <a:pt x="1252642" y="1327071"/>
                  </a:lnTo>
                  <a:lnTo>
                    <a:pt x="1252042" y="1326804"/>
                  </a:lnTo>
                  <a:close/>
                  <a:moveTo>
                    <a:pt x="1349254" y="1627918"/>
                  </a:moveTo>
                  <a:lnTo>
                    <a:pt x="1345006" y="1626851"/>
                  </a:lnTo>
                  <a:lnTo>
                    <a:pt x="1341872" y="1625175"/>
                  </a:lnTo>
                  <a:lnTo>
                    <a:pt x="1336948" y="1625003"/>
                  </a:lnTo>
                  <a:lnTo>
                    <a:pt x="1333909" y="1624184"/>
                  </a:lnTo>
                  <a:lnTo>
                    <a:pt x="1333014" y="1626556"/>
                  </a:lnTo>
                  <a:lnTo>
                    <a:pt x="1337891" y="1636700"/>
                  </a:lnTo>
                  <a:lnTo>
                    <a:pt x="1343054" y="1641767"/>
                  </a:lnTo>
                  <a:lnTo>
                    <a:pt x="1347759" y="1640929"/>
                  </a:lnTo>
                  <a:lnTo>
                    <a:pt x="1348788" y="1639900"/>
                  </a:lnTo>
                  <a:lnTo>
                    <a:pt x="1350150" y="1636443"/>
                  </a:lnTo>
                  <a:lnTo>
                    <a:pt x="1348740" y="1634404"/>
                  </a:lnTo>
                  <a:lnTo>
                    <a:pt x="1348750" y="1632537"/>
                  </a:lnTo>
                  <a:lnTo>
                    <a:pt x="1349254" y="1627918"/>
                  </a:lnTo>
                  <a:close/>
                  <a:moveTo>
                    <a:pt x="1274064" y="1431265"/>
                  </a:moveTo>
                  <a:lnTo>
                    <a:pt x="1276236" y="1424616"/>
                  </a:lnTo>
                  <a:lnTo>
                    <a:pt x="1275807" y="1421378"/>
                  </a:lnTo>
                  <a:lnTo>
                    <a:pt x="1272797" y="1421130"/>
                  </a:lnTo>
                  <a:lnTo>
                    <a:pt x="1267710" y="1428169"/>
                  </a:lnTo>
                  <a:lnTo>
                    <a:pt x="1268292" y="1429398"/>
                  </a:lnTo>
                  <a:lnTo>
                    <a:pt x="1269644" y="1430912"/>
                  </a:lnTo>
                  <a:lnTo>
                    <a:pt x="1274064" y="1431265"/>
                  </a:lnTo>
                  <a:close/>
                </a:path>
              </a:pathLst>
            </a:custGeom>
            <a:solidFill>
              <a:srgbClr val="3E4B54"/>
            </a:solid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 name="Freeform: Shape 54">
              <a:extLst>
                <a:ext uri="{FF2B5EF4-FFF2-40B4-BE49-F238E27FC236}">
                  <a16:creationId xmlns:a16="http://schemas.microsoft.com/office/drawing/2014/main" id="{AF3B1504-75AF-BD34-BC27-1E4C639498CF}"/>
                </a:ext>
              </a:extLst>
            </p:cNvPr>
            <p:cNvSpPr>
              <a:spLocks/>
            </p:cNvSpPr>
            <p:nvPr/>
          </p:nvSpPr>
          <p:spPr>
            <a:xfrm>
              <a:off x="6734581" y="3764331"/>
              <a:ext cx="562013" cy="461409"/>
            </a:xfrm>
            <a:custGeom>
              <a:avLst/>
              <a:gdLst>
                <a:gd name="connsiteX0" fmla="*/ 318545 w 562013"/>
                <a:gd name="connsiteY0" fmla="*/ 93602 h 461409"/>
                <a:gd name="connsiteX1" fmla="*/ 323708 w 562013"/>
                <a:gd name="connsiteY1" fmla="*/ 94259 h 461409"/>
                <a:gd name="connsiteX2" fmla="*/ 330594 w 562013"/>
                <a:gd name="connsiteY2" fmla="*/ 95135 h 461409"/>
                <a:gd name="connsiteX3" fmla="*/ 334776 w 562013"/>
                <a:gd name="connsiteY3" fmla="*/ 95736 h 461409"/>
                <a:gd name="connsiteX4" fmla="*/ 342643 w 562013"/>
                <a:gd name="connsiteY4" fmla="*/ 96850 h 461409"/>
                <a:gd name="connsiteX5" fmla="*/ 344996 w 562013"/>
                <a:gd name="connsiteY5" fmla="*/ 101460 h 461409"/>
                <a:gd name="connsiteX6" fmla="*/ 345853 w 562013"/>
                <a:gd name="connsiteY6" fmla="*/ 104689 h 461409"/>
                <a:gd name="connsiteX7" fmla="*/ 346643 w 562013"/>
                <a:gd name="connsiteY7" fmla="*/ 107832 h 461409"/>
                <a:gd name="connsiteX8" fmla="*/ 349006 w 562013"/>
                <a:gd name="connsiteY8" fmla="*/ 110699 h 461409"/>
                <a:gd name="connsiteX9" fmla="*/ 354369 w 562013"/>
                <a:gd name="connsiteY9" fmla="*/ 110633 h 461409"/>
                <a:gd name="connsiteX10" fmla="*/ 359121 w 562013"/>
                <a:gd name="connsiteY10" fmla="*/ 110576 h 461409"/>
                <a:gd name="connsiteX11" fmla="*/ 364979 w 562013"/>
                <a:gd name="connsiteY11" fmla="*/ 110480 h 461409"/>
                <a:gd name="connsiteX12" fmla="*/ 369627 w 562013"/>
                <a:gd name="connsiteY12" fmla="*/ 110414 h 461409"/>
                <a:gd name="connsiteX13" fmla="*/ 371123 w 562013"/>
                <a:gd name="connsiteY13" fmla="*/ 113262 h 461409"/>
                <a:gd name="connsiteX14" fmla="*/ 371780 w 562013"/>
                <a:gd name="connsiteY14" fmla="*/ 116100 h 461409"/>
                <a:gd name="connsiteX15" fmla="*/ 374542 w 562013"/>
                <a:gd name="connsiteY15" fmla="*/ 122815 h 461409"/>
                <a:gd name="connsiteX16" fmla="*/ 378486 w 562013"/>
                <a:gd name="connsiteY16" fmla="*/ 128045 h 461409"/>
                <a:gd name="connsiteX17" fmla="*/ 379429 w 562013"/>
                <a:gd name="connsiteY17" fmla="*/ 129949 h 461409"/>
                <a:gd name="connsiteX18" fmla="*/ 380057 w 562013"/>
                <a:gd name="connsiteY18" fmla="*/ 132817 h 461409"/>
                <a:gd name="connsiteX19" fmla="*/ 379372 w 562013"/>
                <a:gd name="connsiteY19" fmla="*/ 133883 h 461409"/>
                <a:gd name="connsiteX20" fmla="*/ 379105 w 562013"/>
                <a:gd name="connsiteY20" fmla="*/ 135112 h 461409"/>
                <a:gd name="connsiteX21" fmla="*/ 382029 w 562013"/>
                <a:gd name="connsiteY21" fmla="*/ 137969 h 461409"/>
                <a:gd name="connsiteX22" fmla="*/ 386848 w 562013"/>
                <a:gd name="connsiteY22" fmla="*/ 140389 h 461409"/>
                <a:gd name="connsiteX23" fmla="*/ 388734 w 562013"/>
                <a:gd name="connsiteY23" fmla="*/ 140998 h 461409"/>
                <a:gd name="connsiteX24" fmla="*/ 390878 w 562013"/>
                <a:gd name="connsiteY24" fmla="*/ 142065 h 461409"/>
                <a:gd name="connsiteX25" fmla="*/ 389211 w 562013"/>
                <a:gd name="connsiteY25" fmla="*/ 143713 h 461409"/>
                <a:gd name="connsiteX26" fmla="*/ 392059 w 562013"/>
                <a:gd name="connsiteY26" fmla="*/ 147523 h 461409"/>
                <a:gd name="connsiteX27" fmla="*/ 395364 w 562013"/>
                <a:gd name="connsiteY27" fmla="*/ 151400 h 461409"/>
                <a:gd name="connsiteX28" fmla="*/ 398907 w 562013"/>
                <a:gd name="connsiteY28" fmla="*/ 152276 h 461409"/>
                <a:gd name="connsiteX29" fmla="*/ 403689 w 562013"/>
                <a:gd name="connsiteY29" fmla="*/ 158124 h 461409"/>
                <a:gd name="connsiteX30" fmla="*/ 410899 w 562013"/>
                <a:gd name="connsiteY30" fmla="*/ 161906 h 461409"/>
                <a:gd name="connsiteX31" fmla="*/ 415271 w 562013"/>
                <a:gd name="connsiteY31" fmla="*/ 166859 h 461409"/>
                <a:gd name="connsiteX32" fmla="*/ 414862 w 562013"/>
                <a:gd name="connsiteY32" fmla="*/ 166954 h 461409"/>
                <a:gd name="connsiteX33" fmla="*/ 413576 w 562013"/>
                <a:gd name="connsiteY33" fmla="*/ 166449 h 461409"/>
                <a:gd name="connsiteX34" fmla="*/ 411966 w 562013"/>
                <a:gd name="connsiteY34" fmla="*/ 165773 h 461409"/>
                <a:gd name="connsiteX35" fmla="*/ 411480 w 562013"/>
                <a:gd name="connsiteY35" fmla="*/ 166383 h 461409"/>
                <a:gd name="connsiteX36" fmla="*/ 411566 w 562013"/>
                <a:gd name="connsiteY36" fmla="*/ 168459 h 461409"/>
                <a:gd name="connsiteX37" fmla="*/ 411995 w 562013"/>
                <a:gd name="connsiteY37" fmla="*/ 170897 h 461409"/>
                <a:gd name="connsiteX38" fmla="*/ 414224 w 562013"/>
                <a:gd name="connsiteY38" fmla="*/ 173003 h 461409"/>
                <a:gd name="connsiteX39" fmla="*/ 416205 w 562013"/>
                <a:gd name="connsiteY39" fmla="*/ 174517 h 461409"/>
                <a:gd name="connsiteX40" fmla="*/ 416976 w 562013"/>
                <a:gd name="connsiteY40" fmla="*/ 177384 h 461409"/>
                <a:gd name="connsiteX41" fmla="*/ 415414 w 562013"/>
                <a:gd name="connsiteY41" fmla="*/ 183547 h 461409"/>
                <a:gd name="connsiteX42" fmla="*/ 414871 w 562013"/>
                <a:gd name="connsiteY42" fmla="*/ 183547 h 461409"/>
                <a:gd name="connsiteX43" fmla="*/ 413824 w 562013"/>
                <a:gd name="connsiteY43" fmla="*/ 183013 h 461409"/>
                <a:gd name="connsiteX44" fmla="*/ 412709 w 562013"/>
                <a:gd name="connsiteY44" fmla="*/ 182889 h 461409"/>
                <a:gd name="connsiteX45" fmla="*/ 412109 w 562013"/>
                <a:gd name="connsiteY45" fmla="*/ 183242 h 461409"/>
                <a:gd name="connsiteX46" fmla="*/ 413433 w 562013"/>
                <a:gd name="connsiteY46" fmla="*/ 187671 h 461409"/>
                <a:gd name="connsiteX47" fmla="*/ 414757 w 562013"/>
                <a:gd name="connsiteY47" fmla="*/ 191062 h 461409"/>
                <a:gd name="connsiteX48" fmla="*/ 416338 w 562013"/>
                <a:gd name="connsiteY48" fmla="*/ 193748 h 461409"/>
                <a:gd name="connsiteX49" fmla="*/ 417662 w 562013"/>
                <a:gd name="connsiteY49" fmla="*/ 197672 h 461409"/>
                <a:gd name="connsiteX50" fmla="*/ 418795 w 562013"/>
                <a:gd name="connsiteY50" fmla="*/ 199349 h 461409"/>
                <a:gd name="connsiteX51" fmla="*/ 423434 w 562013"/>
                <a:gd name="connsiteY51" fmla="*/ 203511 h 461409"/>
                <a:gd name="connsiteX52" fmla="*/ 424863 w 562013"/>
                <a:gd name="connsiteY52" fmla="*/ 206988 h 461409"/>
                <a:gd name="connsiteX53" fmla="*/ 426187 w 562013"/>
                <a:gd name="connsiteY53" fmla="*/ 213455 h 461409"/>
                <a:gd name="connsiteX54" fmla="*/ 429102 w 562013"/>
                <a:gd name="connsiteY54" fmla="*/ 217056 h 461409"/>
                <a:gd name="connsiteX55" fmla="*/ 430673 w 562013"/>
                <a:gd name="connsiteY55" fmla="*/ 219827 h 461409"/>
                <a:gd name="connsiteX56" fmla="*/ 432778 w 562013"/>
                <a:gd name="connsiteY56" fmla="*/ 222180 h 461409"/>
                <a:gd name="connsiteX57" fmla="*/ 434150 w 562013"/>
                <a:gd name="connsiteY57" fmla="*/ 225390 h 461409"/>
                <a:gd name="connsiteX58" fmla="*/ 436093 w 562013"/>
                <a:gd name="connsiteY58" fmla="*/ 227857 h 461409"/>
                <a:gd name="connsiteX59" fmla="*/ 437102 w 562013"/>
                <a:gd name="connsiteY59" fmla="*/ 228476 h 461409"/>
                <a:gd name="connsiteX60" fmla="*/ 438617 w 562013"/>
                <a:gd name="connsiteY60" fmla="*/ 228733 h 461409"/>
                <a:gd name="connsiteX61" fmla="*/ 440503 w 562013"/>
                <a:gd name="connsiteY61" fmla="*/ 228743 h 461409"/>
                <a:gd name="connsiteX62" fmla="*/ 442760 w 562013"/>
                <a:gd name="connsiteY62" fmla="*/ 228105 h 461409"/>
                <a:gd name="connsiteX63" fmla="*/ 445170 w 562013"/>
                <a:gd name="connsiteY63" fmla="*/ 227504 h 461409"/>
                <a:gd name="connsiteX64" fmla="*/ 447047 w 562013"/>
                <a:gd name="connsiteY64" fmla="*/ 228752 h 461409"/>
                <a:gd name="connsiteX65" fmla="*/ 448989 w 562013"/>
                <a:gd name="connsiteY65" fmla="*/ 228562 h 461409"/>
                <a:gd name="connsiteX66" fmla="*/ 449189 w 562013"/>
                <a:gd name="connsiteY66" fmla="*/ 229724 h 461409"/>
                <a:gd name="connsiteX67" fmla="*/ 447885 w 562013"/>
                <a:gd name="connsiteY67" fmla="*/ 231305 h 461409"/>
                <a:gd name="connsiteX68" fmla="*/ 446284 w 562013"/>
                <a:gd name="connsiteY68" fmla="*/ 235287 h 461409"/>
                <a:gd name="connsiteX69" fmla="*/ 448561 w 562013"/>
                <a:gd name="connsiteY69" fmla="*/ 235915 h 461409"/>
                <a:gd name="connsiteX70" fmla="*/ 450742 w 562013"/>
                <a:gd name="connsiteY70" fmla="*/ 236229 h 461409"/>
                <a:gd name="connsiteX71" fmla="*/ 452285 w 562013"/>
                <a:gd name="connsiteY71" fmla="*/ 236868 h 461409"/>
                <a:gd name="connsiteX72" fmla="*/ 453190 w 562013"/>
                <a:gd name="connsiteY72" fmla="*/ 236868 h 461409"/>
                <a:gd name="connsiteX73" fmla="*/ 453190 w 562013"/>
                <a:gd name="connsiteY73" fmla="*/ 237696 h 461409"/>
                <a:gd name="connsiteX74" fmla="*/ 453295 w 562013"/>
                <a:gd name="connsiteY74" fmla="*/ 241468 h 461409"/>
                <a:gd name="connsiteX75" fmla="*/ 453838 w 562013"/>
                <a:gd name="connsiteY75" fmla="*/ 242906 h 461409"/>
                <a:gd name="connsiteX76" fmla="*/ 454829 w 562013"/>
                <a:gd name="connsiteY76" fmla="*/ 244183 h 461409"/>
                <a:gd name="connsiteX77" fmla="*/ 456295 w 562013"/>
                <a:gd name="connsiteY77" fmla="*/ 246088 h 461409"/>
                <a:gd name="connsiteX78" fmla="*/ 457762 w 562013"/>
                <a:gd name="connsiteY78" fmla="*/ 247993 h 461409"/>
                <a:gd name="connsiteX79" fmla="*/ 459229 w 562013"/>
                <a:gd name="connsiteY79" fmla="*/ 249898 h 461409"/>
                <a:gd name="connsiteX80" fmla="*/ 460696 w 562013"/>
                <a:gd name="connsiteY80" fmla="*/ 251803 h 461409"/>
                <a:gd name="connsiteX81" fmla="*/ 462163 w 562013"/>
                <a:gd name="connsiteY81" fmla="*/ 253708 h 461409"/>
                <a:gd name="connsiteX82" fmla="*/ 463639 w 562013"/>
                <a:gd name="connsiteY82" fmla="*/ 255613 h 461409"/>
                <a:gd name="connsiteX83" fmla="*/ 465106 w 562013"/>
                <a:gd name="connsiteY83" fmla="*/ 257508 h 461409"/>
                <a:gd name="connsiteX84" fmla="*/ 466573 w 562013"/>
                <a:gd name="connsiteY84" fmla="*/ 259413 h 461409"/>
                <a:gd name="connsiteX85" fmla="*/ 468039 w 562013"/>
                <a:gd name="connsiteY85" fmla="*/ 261309 h 461409"/>
                <a:gd name="connsiteX86" fmla="*/ 469507 w 562013"/>
                <a:gd name="connsiteY86" fmla="*/ 263204 h 461409"/>
                <a:gd name="connsiteX87" fmla="*/ 470974 w 562013"/>
                <a:gd name="connsiteY87" fmla="*/ 265100 h 461409"/>
                <a:gd name="connsiteX88" fmla="*/ 472440 w 562013"/>
                <a:gd name="connsiteY88" fmla="*/ 266995 h 461409"/>
                <a:gd name="connsiteX89" fmla="*/ 473907 w 562013"/>
                <a:gd name="connsiteY89" fmla="*/ 268891 h 461409"/>
                <a:gd name="connsiteX90" fmla="*/ 475374 w 562013"/>
                <a:gd name="connsiteY90" fmla="*/ 270786 h 461409"/>
                <a:gd name="connsiteX91" fmla="*/ 476851 w 562013"/>
                <a:gd name="connsiteY91" fmla="*/ 272682 h 461409"/>
                <a:gd name="connsiteX92" fmla="*/ 478317 w 562013"/>
                <a:gd name="connsiteY92" fmla="*/ 274568 h 461409"/>
                <a:gd name="connsiteX93" fmla="*/ 479527 w 562013"/>
                <a:gd name="connsiteY93" fmla="*/ 276130 h 461409"/>
                <a:gd name="connsiteX94" fmla="*/ 481775 w 562013"/>
                <a:gd name="connsiteY94" fmla="*/ 276425 h 461409"/>
                <a:gd name="connsiteX95" fmla="*/ 482489 w 562013"/>
                <a:gd name="connsiteY95" fmla="*/ 276520 h 461409"/>
                <a:gd name="connsiteX96" fmla="*/ 484518 w 562013"/>
                <a:gd name="connsiteY96" fmla="*/ 276787 h 461409"/>
                <a:gd name="connsiteX97" fmla="*/ 487661 w 562013"/>
                <a:gd name="connsiteY97" fmla="*/ 277196 h 461409"/>
                <a:gd name="connsiteX98" fmla="*/ 491738 w 562013"/>
                <a:gd name="connsiteY98" fmla="*/ 277739 h 461409"/>
                <a:gd name="connsiteX99" fmla="*/ 496567 w 562013"/>
                <a:gd name="connsiteY99" fmla="*/ 278378 h 461409"/>
                <a:gd name="connsiteX100" fmla="*/ 501948 w 562013"/>
                <a:gd name="connsiteY100" fmla="*/ 279082 h 461409"/>
                <a:gd name="connsiteX101" fmla="*/ 507711 w 562013"/>
                <a:gd name="connsiteY101" fmla="*/ 279844 h 461409"/>
                <a:gd name="connsiteX102" fmla="*/ 513655 w 562013"/>
                <a:gd name="connsiteY102" fmla="*/ 280625 h 461409"/>
                <a:gd name="connsiteX103" fmla="*/ 519608 w 562013"/>
                <a:gd name="connsiteY103" fmla="*/ 281406 h 461409"/>
                <a:gd name="connsiteX104" fmla="*/ 525361 w 562013"/>
                <a:gd name="connsiteY104" fmla="*/ 282169 h 461409"/>
                <a:gd name="connsiteX105" fmla="*/ 530743 w 562013"/>
                <a:gd name="connsiteY105" fmla="*/ 282883 h 461409"/>
                <a:gd name="connsiteX106" fmla="*/ 535572 w 562013"/>
                <a:gd name="connsiteY106" fmla="*/ 283511 h 461409"/>
                <a:gd name="connsiteX107" fmla="*/ 539658 w 562013"/>
                <a:gd name="connsiteY107" fmla="*/ 284054 h 461409"/>
                <a:gd name="connsiteX108" fmla="*/ 542801 w 562013"/>
                <a:gd name="connsiteY108" fmla="*/ 284464 h 461409"/>
                <a:gd name="connsiteX109" fmla="*/ 544830 w 562013"/>
                <a:gd name="connsiteY109" fmla="*/ 284731 h 461409"/>
                <a:gd name="connsiteX110" fmla="*/ 545545 w 562013"/>
                <a:gd name="connsiteY110" fmla="*/ 284826 h 461409"/>
                <a:gd name="connsiteX111" fmla="*/ 547669 w 562013"/>
                <a:gd name="connsiteY111" fmla="*/ 285102 h 461409"/>
                <a:gd name="connsiteX112" fmla="*/ 548069 w 562013"/>
                <a:gd name="connsiteY112" fmla="*/ 285036 h 461409"/>
                <a:gd name="connsiteX113" fmla="*/ 549850 w 562013"/>
                <a:gd name="connsiteY113" fmla="*/ 282721 h 461409"/>
                <a:gd name="connsiteX114" fmla="*/ 551812 w 562013"/>
                <a:gd name="connsiteY114" fmla="*/ 285988 h 461409"/>
                <a:gd name="connsiteX115" fmla="*/ 553441 w 562013"/>
                <a:gd name="connsiteY115" fmla="*/ 288693 h 461409"/>
                <a:gd name="connsiteX116" fmla="*/ 555670 w 562013"/>
                <a:gd name="connsiteY116" fmla="*/ 292408 h 461409"/>
                <a:gd name="connsiteX117" fmla="*/ 558051 w 562013"/>
                <a:gd name="connsiteY117" fmla="*/ 296351 h 461409"/>
                <a:gd name="connsiteX118" fmla="*/ 560318 w 562013"/>
                <a:gd name="connsiteY118" fmla="*/ 300123 h 461409"/>
                <a:gd name="connsiteX119" fmla="*/ 562013 w 562013"/>
                <a:gd name="connsiteY119" fmla="*/ 302923 h 461409"/>
                <a:gd name="connsiteX120" fmla="*/ 561108 w 562013"/>
                <a:gd name="connsiteY120" fmla="*/ 305828 h 461409"/>
                <a:gd name="connsiteX121" fmla="*/ 560127 w 562013"/>
                <a:gd name="connsiteY121" fmla="*/ 309000 h 461409"/>
                <a:gd name="connsiteX122" fmla="*/ 559146 w 562013"/>
                <a:gd name="connsiteY122" fmla="*/ 312172 h 461409"/>
                <a:gd name="connsiteX123" fmla="*/ 558165 w 562013"/>
                <a:gd name="connsiteY123" fmla="*/ 315335 h 461409"/>
                <a:gd name="connsiteX124" fmla="*/ 557175 w 562013"/>
                <a:gd name="connsiteY124" fmla="*/ 318497 h 461409"/>
                <a:gd name="connsiteX125" fmla="*/ 556193 w 562013"/>
                <a:gd name="connsiteY125" fmla="*/ 321659 h 461409"/>
                <a:gd name="connsiteX126" fmla="*/ 555213 w 562013"/>
                <a:gd name="connsiteY126" fmla="*/ 324821 h 461409"/>
                <a:gd name="connsiteX127" fmla="*/ 554231 w 562013"/>
                <a:gd name="connsiteY127" fmla="*/ 327974 h 461409"/>
                <a:gd name="connsiteX128" fmla="*/ 553251 w 562013"/>
                <a:gd name="connsiteY128" fmla="*/ 331127 h 461409"/>
                <a:gd name="connsiteX129" fmla="*/ 552260 w 562013"/>
                <a:gd name="connsiteY129" fmla="*/ 334280 h 461409"/>
                <a:gd name="connsiteX130" fmla="*/ 551279 w 562013"/>
                <a:gd name="connsiteY130" fmla="*/ 337433 h 461409"/>
                <a:gd name="connsiteX131" fmla="*/ 550298 w 562013"/>
                <a:gd name="connsiteY131" fmla="*/ 340576 h 461409"/>
                <a:gd name="connsiteX132" fmla="*/ 549317 w 562013"/>
                <a:gd name="connsiteY132" fmla="*/ 343719 h 461409"/>
                <a:gd name="connsiteX133" fmla="*/ 548326 w 562013"/>
                <a:gd name="connsiteY133" fmla="*/ 346862 h 461409"/>
                <a:gd name="connsiteX134" fmla="*/ 547345 w 562013"/>
                <a:gd name="connsiteY134" fmla="*/ 350005 h 461409"/>
                <a:gd name="connsiteX135" fmla="*/ 546364 w 562013"/>
                <a:gd name="connsiteY135" fmla="*/ 353139 h 461409"/>
                <a:gd name="connsiteX136" fmla="*/ 545382 w 562013"/>
                <a:gd name="connsiteY136" fmla="*/ 356273 h 461409"/>
                <a:gd name="connsiteX137" fmla="*/ 544202 w 562013"/>
                <a:gd name="connsiteY137" fmla="*/ 360045 h 461409"/>
                <a:gd name="connsiteX138" fmla="*/ 541354 w 562013"/>
                <a:gd name="connsiteY138" fmla="*/ 361045 h 461409"/>
                <a:gd name="connsiteX139" fmla="*/ 536763 w 562013"/>
                <a:gd name="connsiteY139" fmla="*/ 362664 h 461409"/>
                <a:gd name="connsiteX140" fmla="*/ 532162 w 562013"/>
                <a:gd name="connsiteY140" fmla="*/ 364284 h 461409"/>
                <a:gd name="connsiteX141" fmla="*/ 527571 w 562013"/>
                <a:gd name="connsiteY141" fmla="*/ 365903 h 461409"/>
                <a:gd name="connsiteX142" fmla="*/ 522980 w 562013"/>
                <a:gd name="connsiteY142" fmla="*/ 367522 h 461409"/>
                <a:gd name="connsiteX143" fmla="*/ 518379 w 562013"/>
                <a:gd name="connsiteY143" fmla="*/ 369141 h 461409"/>
                <a:gd name="connsiteX144" fmla="*/ 513788 w 562013"/>
                <a:gd name="connsiteY144" fmla="*/ 370751 h 461409"/>
                <a:gd name="connsiteX145" fmla="*/ 509197 w 562013"/>
                <a:gd name="connsiteY145" fmla="*/ 372370 h 461409"/>
                <a:gd name="connsiteX146" fmla="*/ 504597 w 562013"/>
                <a:gd name="connsiteY146" fmla="*/ 373989 h 461409"/>
                <a:gd name="connsiteX147" fmla="*/ 500006 w 562013"/>
                <a:gd name="connsiteY147" fmla="*/ 375599 h 461409"/>
                <a:gd name="connsiteX148" fmla="*/ 495405 w 562013"/>
                <a:gd name="connsiteY148" fmla="*/ 377209 h 461409"/>
                <a:gd name="connsiteX149" fmla="*/ 490814 w 562013"/>
                <a:gd name="connsiteY149" fmla="*/ 378828 h 461409"/>
                <a:gd name="connsiteX150" fmla="*/ 486223 w 562013"/>
                <a:gd name="connsiteY150" fmla="*/ 380438 h 461409"/>
                <a:gd name="connsiteX151" fmla="*/ 481622 w 562013"/>
                <a:gd name="connsiteY151" fmla="*/ 382048 h 461409"/>
                <a:gd name="connsiteX152" fmla="*/ 477031 w 562013"/>
                <a:gd name="connsiteY152" fmla="*/ 383657 h 461409"/>
                <a:gd name="connsiteX153" fmla="*/ 472430 w 562013"/>
                <a:gd name="connsiteY153" fmla="*/ 385267 h 461409"/>
                <a:gd name="connsiteX154" fmla="*/ 467839 w 562013"/>
                <a:gd name="connsiteY154" fmla="*/ 386877 h 461409"/>
                <a:gd name="connsiteX155" fmla="*/ 464068 w 562013"/>
                <a:gd name="connsiteY155" fmla="*/ 388201 h 461409"/>
                <a:gd name="connsiteX156" fmla="*/ 457791 w 562013"/>
                <a:gd name="connsiteY156" fmla="*/ 389087 h 461409"/>
                <a:gd name="connsiteX157" fmla="*/ 451695 w 562013"/>
                <a:gd name="connsiteY157" fmla="*/ 389944 h 461409"/>
                <a:gd name="connsiteX158" fmla="*/ 444837 w 562013"/>
                <a:gd name="connsiteY158" fmla="*/ 390915 h 461409"/>
                <a:gd name="connsiteX159" fmla="*/ 436598 w 562013"/>
                <a:gd name="connsiteY159" fmla="*/ 392087 h 461409"/>
                <a:gd name="connsiteX160" fmla="*/ 430130 w 562013"/>
                <a:gd name="connsiteY160" fmla="*/ 393001 h 461409"/>
                <a:gd name="connsiteX161" fmla="*/ 420700 w 562013"/>
                <a:gd name="connsiteY161" fmla="*/ 394335 h 461409"/>
                <a:gd name="connsiteX162" fmla="*/ 412233 w 562013"/>
                <a:gd name="connsiteY162" fmla="*/ 395526 h 461409"/>
                <a:gd name="connsiteX163" fmla="*/ 404299 w 562013"/>
                <a:gd name="connsiteY163" fmla="*/ 396649 h 461409"/>
                <a:gd name="connsiteX164" fmla="*/ 396364 w 562013"/>
                <a:gd name="connsiteY164" fmla="*/ 397773 h 461409"/>
                <a:gd name="connsiteX165" fmla="*/ 389611 w 562013"/>
                <a:gd name="connsiteY165" fmla="*/ 398726 h 461409"/>
                <a:gd name="connsiteX166" fmla="*/ 385582 w 562013"/>
                <a:gd name="connsiteY166" fmla="*/ 399831 h 461409"/>
                <a:gd name="connsiteX167" fmla="*/ 380848 w 562013"/>
                <a:gd name="connsiteY167" fmla="*/ 402260 h 461409"/>
                <a:gd name="connsiteX168" fmla="*/ 373580 w 562013"/>
                <a:gd name="connsiteY168" fmla="*/ 405984 h 461409"/>
                <a:gd name="connsiteX169" fmla="*/ 366170 w 562013"/>
                <a:gd name="connsiteY169" fmla="*/ 409765 h 461409"/>
                <a:gd name="connsiteX170" fmla="*/ 362331 w 562013"/>
                <a:gd name="connsiteY170" fmla="*/ 411728 h 461409"/>
                <a:gd name="connsiteX171" fmla="*/ 358312 w 562013"/>
                <a:gd name="connsiteY171" fmla="*/ 416757 h 461409"/>
                <a:gd name="connsiteX172" fmla="*/ 356274 w 562013"/>
                <a:gd name="connsiteY172" fmla="*/ 419300 h 461409"/>
                <a:gd name="connsiteX173" fmla="*/ 352597 w 562013"/>
                <a:gd name="connsiteY173" fmla="*/ 423901 h 461409"/>
                <a:gd name="connsiteX174" fmla="*/ 349815 w 562013"/>
                <a:gd name="connsiteY174" fmla="*/ 427368 h 461409"/>
                <a:gd name="connsiteX175" fmla="*/ 346491 w 562013"/>
                <a:gd name="connsiteY175" fmla="*/ 431511 h 461409"/>
                <a:gd name="connsiteX176" fmla="*/ 345043 w 562013"/>
                <a:gd name="connsiteY176" fmla="*/ 435188 h 461409"/>
                <a:gd name="connsiteX177" fmla="*/ 342805 w 562013"/>
                <a:gd name="connsiteY177" fmla="*/ 440864 h 461409"/>
                <a:gd name="connsiteX178" fmla="*/ 340872 w 562013"/>
                <a:gd name="connsiteY178" fmla="*/ 442293 h 461409"/>
                <a:gd name="connsiteX179" fmla="*/ 337709 w 562013"/>
                <a:gd name="connsiteY179" fmla="*/ 444141 h 461409"/>
                <a:gd name="connsiteX180" fmla="*/ 334832 w 562013"/>
                <a:gd name="connsiteY180" fmla="*/ 445456 h 461409"/>
                <a:gd name="connsiteX181" fmla="*/ 330346 w 562013"/>
                <a:gd name="connsiteY181" fmla="*/ 445265 h 461409"/>
                <a:gd name="connsiteX182" fmla="*/ 327784 w 562013"/>
                <a:gd name="connsiteY182" fmla="*/ 441779 h 461409"/>
                <a:gd name="connsiteX183" fmla="*/ 325070 w 562013"/>
                <a:gd name="connsiteY183" fmla="*/ 438074 h 461409"/>
                <a:gd name="connsiteX184" fmla="*/ 323708 w 562013"/>
                <a:gd name="connsiteY184" fmla="*/ 436588 h 461409"/>
                <a:gd name="connsiteX185" fmla="*/ 322488 w 562013"/>
                <a:gd name="connsiteY185" fmla="*/ 436511 h 461409"/>
                <a:gd name="connsiteX186" fmla="*/ 317983 w 562013"/>
                <a:gd name="connsiteY186" fmla="*/ 436978 h 461409"/>
                <a:gd name="connsiteX187" fmla="*/ 312554 w 562013"/>
                <a:gd name="connsiteY187" fmla="*/ 437550 h 461409"/>
                <a:gd name="connsiteX188" fmla="*/ 306153 w 562013"/>
                <a:gd name="connsiteY188" fmla="*/ 436950 h 461409"/>
                <a:gd name="connsiteX189" fmla="*/ 298771 w 562013"/>
                <a:gd name="connsiteY189" fmla="*/ 436245 h 461409"/>
                <a:gd name="connsiteX190" fmla="*/ 291846 w 562013"/>
                <a:gd name="connsiteY190" fmla="*/ 435588 h 461409"/>
                <a:gd name="connsiteX191" fmla="*/ 288398 w 562013"/>
                <a:gd name="connsiteY191" fmla="*/ 435092 h 461409"/>
                <a:gd name="connsiteX192" fmla="*/ 283855 w 562013"/>
                <a:gd name="connsiteY192" fmla="*/ 432692 h 461409"/>
                <a:gd name="connsiteX193" fmla="*/ 282683 w 562013"/>
                <a:gd name="connsiteY193" fmla="*/ 432216 h 461409"/>
                <a:gd name="connsiteX194" fmla="*/ 281493 w 562013"/>
                <a:gd name="connsiteY194" fmla="*/ 432102 h 461409"/>
                <a:gd name="connsiteX195" fmla="*/ 276101 w 562013"/>
                <a:gd name="connsiteY195" fmla="*/ 432044 h 461409"/>
                <a:gd name="connsiteX196" fmla="*/ 270758 w 562013"/>
                <a:gd name="connsiteY196" fmla="*/ 431987 h 461409"/>
                <a:gd name="connsiteX197" fmla="*/ 265405 w 562013"/>
                <a:gd name="connsiteY197" fmla="*/ 432749 h 461409"/>
                <a:gd name="connsiteX198" fmla="*/ 260281 w 562013"/>
                <a:gd name="connsiteY198" fmla="*/ 432473 h 461409"/>
                <a:gd name="connsiteX199" fmla="*/ 254965 w 562013"/>
                <a:gd name="connsiteY199" fmla="*/ 432911 h 461409"/>
                <a:gd name="connsiteX200" fmla="*/ 253099 w 562013"/>
                <a:gd name="connsiteY200" fmla="*/ 433826 h 461409"/>
                <a:gd name="connsiteX201" fmla="*/ 251022 w 562013"/>
                <a:gd name="connsiteY201" fmla="*/ 433778 h 461409"/>
                <a:gd name="connsiteX202" fmla="*/ 249727 w 562013"/>
                <a:gd name="connsiteY202" fmla="*/ 434587 h 461409"/>
                <a:gd name="connsiteX203" fmla="*/ 248584 w 562013"/>
                <a:gd name="connsiteY203" fmla="*/ 434969 h 461409"/>
                <a:gd name="connsiteX204" fmla="*/ 247231 w 562013"/>
                <a:gd name="connsiteY204" fmla="*/ 434273 h 461409"/>
                <a:gd name="connsiteX205" fmla="*/ 245574 w 562013"/>
                <a:gd name="connsiteY205" fmla="*/ 434426 h 461409"/>
                <a:gd name="connsiteX206" fmla="*/ 243135 w 562013"/>
                <a:gd name="connsiteY206" fmla="*/ 433826 h 461409"/>
                <a:gd name="connsiteX207" fmla="*/ 241545 w 562013"/>
                <a:gd name="connsiteY207" fmla="*/ 432254 h 461409"/>
                <a:gd name="connsiteX208" fmla="*/ 240040 w 562013"/>
                <a:gd name="connsiteY208" fmla="*/ 430873 h 461409"/>
                <a:gd name="connsiteX209" fmla="*/ 238487 w 562013"/>
                <a:gd name="connsiteY209" fmla="*/ 430111 h 461409"/>
                <a:gd name="connsiteX210" fmla="*/ 236754 w 562013"/>
                <a:gd name="connsiteY210" fmla="*/ 429635 h 461409"/>
                <a:gd name="connsiteX211" fmla="*/ 235248 w 562013"/>
                <a:gd name="connsiteY211" fmla="*/ 429625 h 461409"/>
                <a:gd name="connsiteX212" fmla="*/ 233325 w 562013"/>
                <a:gd name="connsiteY212" fmla="*/ 430463 h 461409"/>
                <a:gd name="connsiteX213" fmla="*/ 232153 w 562013"/>
                <a:gd name="connsiteY213" fmla="*/ 431273 h 461409"/>
                <a:gd name="connsiteX214" fmla="*/ 229181 w 562013"/>
                <a:gd name="connsiteY214" fmla="*/ 433987 h 461409"/>
                <a:gd name="connsiteX215" fmla="*/ 229058 w 562013"/>
                <a:gd name="connsiteY215" fmla="*/ 434959 h 461409"/>
                <a:gd name="connsiteX216" fmla="*/ 230410 w 562013"/>
                <a:gd name="connsiteY216" fmla="*/ 436578 h 461409"/>
                <a:gd name="connsiteX217" fmla="*/ 230001 w 562013"/>
                <a:gd name="connsiteY217" fmla="*/ 437340 h 461409"/>
                <a:gd name="connsiteX218" fmla="*/ 228248 w 562013"/>
                <a:gd name="connsiteY218" fmla="*/ 438293 h 461409"/>
                <a:gd name="connsiteX219" fmla="*/ 227705 w 562013"/>
                <a:gd name="connsiteY219" fmla="*/ 440855 h 461409"/>
                <a:gd name="connsiteX220" fmla="*/ 227448 w 562013"/>
                <a:gd name="connsiteY220" fmla="*/ 442255 h 461409"/>
                <a:gd name="connsiteX221" fmla="*/ 227191 w 562013"/>
                <a:gd name="connsiteY221" fmla="*/ 445608 h 461409"/>
                <a:gd name="connsiteX222" fmla="*/ 227972 w 562013"/>
                <a:gd name="connsiteY222" fmla="*/ 448246 h 461409"/>
                <a:gd name="connsiteX223" fmla="*/ 229010 w 562013"/>
                <a:gd name="connsiteY223" fmla="*/ 449218 h 461409"/>
                <a:gd name="connsiteX224" fmla="*/ 229058 w 562013"/>
                <a:gd name="connsiteY224" fmla="*/ 450351 h 461409"/>
                <a:gd name="connsiteX225" fmla="*/ 228486 w 562013"/>
                <a:gd name="connsiteY225" fmla="*/ 452618 h 461409"/>
                <a:gd name="connsiteX226" fmla="*/ 226876 w 562013"/>
                <a:gd name="connsiteY226" fmla="*/ 453314 h 461409"/>
                <a:gd name="connsiteX227" fmla="*/ 225695 w 562013"/>
                <a:gd name="connsiteY227" fmla="*/ 455466 h 461409"/>
                <a:gd name="connsiteX228" fmla="*/ 224971 w 562013"/>
                <a:gd name="connsiteY228" fmla="*/ 456466 h 461409"/>
                <a:gd name="connsiteX229" fmla="*/ 223714 w 562013"/>
                <a:gd name="connsiteY229" fmla="*/ 457610 h 461409"/>
                <a:gd name="connsiteX230" fmla="*/ 218713 w 562013"/>
                <a:gd name="connsiteY230" fmla="*/ 461410 h 461409"/>
                <a:gd name="connsiteX231" fmla="*/ 218466 w 562013"/>
                <a:gd name="connsiteY231" fmla="*/ 459200 h 461409"/>
                <a:gd name="connsiteX232" fmla="*/ 216875 w 562013"/>
                <a:gd name="connsiteY232" fmla="*/ 455924 h 461409"/>
                <a:gd name="connsiteX233" fmla="*/ 216761 w 562013"/>
                <a:gd name="connsiteY233" fmla="*/ 453609 h 461409"/>
                <a:gd name="connsiteX234" fmla="*/ 216018 w 562013"/>
                <a:gd name="connsiteY234" fmla="*/ 451285 h 461409"/>
                <a:gd name="connsiteX235" fmla="*/ 214646 w 562013"/>
                <a:gd name="connsiteY235" fmla="*/ 449494 h 461409"/>
                <a:gd name="connsiteX236" fmla="*/ 212113 w 562013"/>
                <a:gd name="connsiteY236" fmla="*/ 447627 h 461409"/>
                <a:gd name="connsiteX237" fmla="*/ 211884 w 562013"/>
                <a:gd name="connsiteY237" fmla="*/ 445093 h 461409"/>
                <a:gd name="connsiteX238" fmla="*/ 210036 w 562013"/>
                <a:gd name="connsiteY238" fmla="*/ 442588 h 461409"/>
                <a:gd name="connsiteX239" fmla="*/ 207588 w 562013"/>
                <a:gd name="connsiteY239" fmla="*/ 440569 h 461409"/>
                <a:gd name="connsiteX240" fmla="*/ 206226 w 562013"/>
                <a:gd name="connsiteY240" fmla="*/ 436836 h 461409"/>
                <a:gd name="connsiteX241" fmla="*/ 205197 w 562013"/>
                <a:gd name="connsiteY241" fmla="*/ 431873 h 461409"/>
                <a:gd name="connsiteX242" fmla="*/ 198740 w 562013"/>
                <a:gd name="connsiteY242" fmla="*/ 425339 h 461409"/>
                <a:gd name="connsiteX243" fmla="*/ 190662 w 562013"/>
                <a:gd name="connsiteY243" fmla="*/ 419300 h 461409"/>
                <a:gd name="connsiteX244" fmla="*/ 188205 w 562013"/>
                <a:gd name="connsiteY244" fmla="*/ 415899 h 461409"/>
                <a:gd name="connsiteX245" fmla="*/ 184185 w 562013"/>
                <a:gd name="connsiteY245" fmla="*/ 408956 h 461409"/>
                <a:gd name="connsiteX246" fmla="*/ 182156 w 562013"/>
                <a:gd name="connsiteY246" fmla="*/ 403460 h 461409"/>
                <a:gd name="connsiteX247" fmla="*/ 176755 w 562013"/>
                <a:gd name="connsiteY247" fmla="*/ 397126 h 461409"/>
                <a:gd name="connsiteX248" fmla="*/ 176527 w 562013"/>
                <a:gd name="connsiteY248" fmla="*/ 394687 h 461409"/>
                <a:gd name="connsiteX249" fmla="*/ 175727 w 562013"/>
                <a:gd name="connsiteY249" fmla="*/ 391716 h 461409"/>
                <a:gd name="connsiteX250" fmla="*/ 174479 w 562013"/>
                <a:gd name="connsiteY250" fmla="*/ 388401 h 461409"/>
                <a:gd name="connsiteX251" fmla="*/ 173727 w 562013"/>
                <a:gd name="connsiteY251" fmla="*/ 385791 h 461409"/>
                <a:gd name="connsiteX252" fmla="*/ 168307 w 562013"/>
                <a:gd name="connsiteY252" fmla="*/ 374304 h 461409"/>
                <a:gd name="connsiteX253" fmla="*/ 166554 w 562013"/>
                <a:gd name="connsiteY253" fmla="*/ 372475 h 461409"/>
                <a:gd name="connsiteX254" fmla="*/ 165049 w 562013"/>
                <a:gd name="connsiteY254" fmla="*/ 369903 h 461409"/>
                <a:gd name="connsiteX255" fmla="*/ 164659 w 562013"/>
                <a:gd name="connsiteY255" fmla="*/ 367912 h 461409"/>
                <a:gd name="connsiteX256" fmla="*/ 164182 w 562013"/>
                <a:gd name="connsiteY256" fmla="*/ 366827 h 461409"/>
                <a:gd name="connsiteX257" fmla="*/ 160354 w 562013"/>
                <a:gd name="connsiteY257" fmla="*/ 364941 h 461409"/>
                <a:gd name="connsiteX258" fmla="*/ 156782 w 562013"/>
                <a:gd name="connsiteY258" fmla="*/ 360102 h 461409"/>
                <a:gd name="connsiteX259" fmla="*/ 146047 w 562013"/>
                <a:gd name="connsiteY259" fmla="*/ 352387 h 461409"/>
                <a:gd name="connsiteX260" fmla="*/ 140789 w 562013"/>
                <a:gd name="connsiteY260" fmla="*/ 351615 h 461409"/>
                <a:gd name="connsiteX261" fmla="*/ 136627 w 562013"/>
                <a:gd name="connsiteY261" fmla="*/ 348853 h 461409"/>
                <a:gd name="connsiteX262" fmla="*/ 133560 w 562013"/>
                <a:gd name="connsiteY262" fmla="*/ 345243 h 461409"/>
                <a:gd name="connsiteX263" fmla="*/ 130293 w 562013"/>
                <a:gd name="connsiteY263" fmla="*/ 339014 h 461409"/>
                <a:gd name="connsiteX264" fmla="*/ 124539 w 562013"/>
                <a:gd name="connsiteY264" fmla="*/ 332270 h 461409"/>
                <a:gd name="connsiteX265" fmla="*/ 119663 w 562013"/>
                <a:gd name="connsiteY265" fmla="*/ 322688 h 461409"/>
                <a:gd name="connsiteX266" fmla="*/ 121196 w 562013"/>
                <a:gd name="connsiteY266" fmla="*/ 319192 h 461409"/>
                <a:gd name="connsiteX267" fmla="*/ 121101 w 562013"/>
                <a:gd name="connsiteY267" fmla="*/ 316735 h 461409"/>
                <a:gd name="connsiteX268" fmla="*/ 119596 w 562013"/>
                <a:gd name="connsiteY268" fmla="*/ 312591 h 461409"/>
                <a:gd name="connsiteX269" fmla="*/ 117967 w 562013"/>
                <a:gd name="connsiteY269" fmla="*/ 309391 h 461409"/>
                <a:gd name="connsiteX270" fmla="*/ 116843 w 562013"/>
                <a:gd name="connsiteY270" fmla="*/ 306362 h 461409"/>
                <a:gd name="connsiteX271" fmla="*/ 117729 w 562013"/>
                <a:gd name="connsiteY271" fmla="*/ 302009 h 461409"/>
                <a:gd name="connsiteX272" fmla="*/ 118072 w 562013"/>
                <a:gd name="connsiteY272" fmla="*/ 297132 h 461409"/>
                <a:gd name="connsiteX273" fmla="*/ 119034 w 562013"/>
                <a:gd name="connsiteY273" fmla="*/ 294541 h 461409"/>
                <a:gd name="connsiteX274" fmla="*/ 119729 w 562013"/>
                <a:gd name="connsiteY274" fmla="*/ 291694 h 461409"/>
                <a:gd name="connsiteX275" fmla="*/ 118825 w 562013"/>
                <a:gd name="connsiteY275" fmla="*/ 285959 h 461409"/>
                <a:gd name="connsiteX276" fmla="*/ 117206 w 562013"/>
                <a:gd name="connsiteY276" fmla="*/ 282883 h 461409"/>
                <a:gd name="connsiteX277" fmla="*/ 117367 w 562013"/>
                <a:gd name="connsiteY277" fmla="*/ 280835 h 461409"/>
                <a:gd name="connsiteX278" fmla="*/ 115529 w 562013"/>
                <a:gd name="connsiteY278" fmla="*/ 279835 h 461409"/>
                <a:gd name="connsiteX279" fmla="*/ 114043 w 562013"/>
                <a:gd name="connsiteY279" fmla="*/ 277606 h 461409"/>
                <a:gd name="connsiteX280" fmla="*/ 115596 w 562013"/>
                <a:gd name="connsiteY280" fmla="*/ 277606 h 461409"/>
                <a:gd name="connsiteX281" fmla="*/ 112776 w 562013"/>
                <a:gd name="connsiteY281" fmla="*/ 274510 h 461409"/>
                <a:gd name="connsiteX282" fmla="*/ 111738 w 562013"/>
                <a:gd name="connsiteY282" fmla="*/ 272786 h 461409"/>
                <a:gd name="connsiteX283" fmla="*/ 110671 w 562013"/>
                <a:gd name="connsiteY283" fmla="*/ 268576 h 461409"/>
                <a:gd name="connsiteX284" fmla="*/ 109309 w 562013"/>
                <a:gd name="connsiteY284" fmla="*/ 265357 h 461409"/>
                <a:gd name="connsiteX285" fmla="*/ 104937 w 562013"/>
                <a:gd name="connsiteY285" fmla="*/ 258042 h 461409"/>
                <a:gd name="connsiteX286" fmla="*/ 102841 w 562013"/>
                <a:gd name="connsiteY286" fmla="*/ 253574 h 461409"/>
                <a:gd name="connsiteX287" fmla="*/ 98156 w 562013"/>
                <a:gd name="connsiteY287" fmla="*/ 247793 h 461409"/>
                <a:gd name="connsiteX288" fmla="*/ 93069 w 562013"/>
                <a:gd name="connsiteY288" fmla="*/ 243516 h 461409"/>
                <a:gd name="connsiteX289" fmla="*/ 89840 w 562013"/>
                <a:gd name="connsiteY289" fmla="*/ 241573 h 461409"/>
                <a:gd name="connsiteX290" fmla="*/ 88278 w 562013"/>
                <a:gd name="connsiteY290" fmla="*/ 239801 h 461409"/>
                <a:gd name="connsiteX291" fmla="*/ 85640 w 562013"/>
                <a:gd name="connsiteY291" fmla="*/ 239744 h 461409"/>
                <a:gd name="connsiteX292" fmla="*/ 82763 w 562013"/>
                <a:gd name="connsiteY292" fmla="*/ 237211 h 461409"/>
                <a:gd name="connsiteX293" fmla="*/ 80753 w 562013"/>
                <a:gd name="connsiteY293" fmla="*/ 237115 h 461409"/>
                <a:gd name="connsiteX294" fmla="*/ 78210 w 562013"/>
                <a:gd name="connsiteY294" fmla="*/ 236706 h 461409"/>
                <a:gd name="connsiteX295" fmla="*/ 75219 w 562013"/>
                <a:gd name="connsiteY295" fmla="*/ 231819 h 461409"/>
                <a:gd name="connsiteX296" fmla="*/ 72752 w 562013"/>
                <a:gd name="connsiteY296" fmla="*/ 227238 h 461409"/>
                <a:gd name="connsiteX297" fmla="*/ 68542 w 562013"/>
                <a:gd name="connsiteY297" fmla="*/ 221266 h 461409"/>
                <a:gd name="connsiteX298" fmla="*/ 69599 w 562013"/>
                <a:gd name="connsiteY298" fmla="*/ 219703 h 461409"/>
                <a:gd name="connsiteX299" fmla="*/ 70828 w 562013"/>
                <a:gd name="connsiteY299" fmla="*/ 217160 h 461409"/>
                <a:gd name="connsiteX300" fmla="*/ 70218 w 562013"/>
                <a:gd name="connsiteY300" fmla="*/ 213826 h 461409"/>
                <a:gd name="connsiteX301" fmla="*/ 69552 w 562013"/>
                <a:gd name="connsiteY301" fmla="*/ 211560 h 461409"/>
                <a:gd name="connsiteX302" fmla="*/ 67695 w 562013"/>
                <a:gd name="connsiteY302" fmla="*/ 207426 h 461409"/>
                <a:gd name="connsiteX303" fmla="*/ 61589 w 562013"/>
                <a:gd name="connsiteY303" fmla="*/ 197120 h 461409"/>
                <a:gd name="connsiteX304" fmla="*/ 59970 w 562013"/>
                <a:gd name="connsiteY304" fmla="*/ 195605 h 461409"/>
                <a:gd name="connsiteX305" fmla="*/ 57369 w 562013"/>
                <a:gd name="connsiteY305" fmla="*/ 193862 h 461409"/>
                <a:gd name="connsiteX306" fmla="*/ 55769 w 562013"/>
                <a:gd name="connsiteY306" fmla="*/ 189386 h 461409"/>
                <a:gd name="connsiteX307" fmla="*/ 55036 w 562013"/>
                <a:gd name="connsiteY307" fmla="*/ 185366 h 461409"/>
                <a:gd name="connsiteX308" fmla="*/ 50854 w 562013"/>
                <a:gd name="connsiteY308" fmla="*/ 183413 h 461409"/>
                <a:gd name="connsiteX309" fmla="*/ 43663 w 562013"/>
                <a:gd name="connsiteY309" fmla="*/ 168878 h 461409"/>
                <a:gd name="connsiteX310" fmla="*/ 39491 w 562013"/>
                <a:gd name="connsiteY310" fmla="*/ 163782 h 461409"/>
                <a:gd name="connsiteX311" fmla="*/ 37843 w 562013"/>
                <a:gd name="connsiteY311" fmla="*/ 160353 h 461409"/>
                <a:gd name="connsiteX312" fmla="*/ 33024 w 562013"/>
                <a:gd name="connsiteY312" fmla="*/ 154705 h 461409"/>
                <a:gd name="connsiteX313" fmla="*/ 30652 w 562013"/>
                <a:gd name="connsiteY313" fmla="*/ 149076 h 461409"/>
                <a:gd name="connsiteX314" fmla="*/ 25794 w 562013"/>
                <a:gd name="connsiteY314" fmla="*/ 143875 h 461409"/>
                <a:gd name="connsiteX315" fmla="*/ 21584 w 562013"/>
                <a:gd name="connsiteY315" fmla="*/ 134836 h 461409"/>
                <a:gd name="connsiteX316" fmla="*/ 15078 w 562013"/>
                <a:gd name="connsiteY316" fmla="*/ 125778 h 461409"/>
                <a:gd name="connsiteX317" fmla="*/ 12345 w 562013"/>
                <a:gd name="connsiteY317" fmla="*/ 124206 h 461409"/>
                <a:gd name="connsiteX318" fmla="*/ 5639 w 562013"/>
                <a:gd name="connsiteY318" fmla="*/ 123558 h 461409"/>
                <a:gd name="connsiteX319" fmla="*/ 2820 w 562013"/>
                <a:gd name="connsiteY319" fmla="*/ 122891 h 461409"/>
                <a:gd name="connsiteX320" fmla="*/ 229 w 562013"/>
                <a:gd name="connsiteY320" fmla="*/ 124882 h 461409"/>
                <a:gd name="connsiteX321" fmla="*/ 0 w 562013"/>
                <a:gd name="connsiteY321" fmla="*/ 122358 h 461409"/>
                <a:gd name="connsiteX322" fmla="*/ 1791 w 562013"/>
                <a:gd name="connsiteY322" fmla="*/ 118862 h 461409"/>
                <a:gd name="connsiteX323" fmla="*/ 4372 w 562013"/>
                <a:gd name="connsiteY323" fmla="*/ 111509 h 461409"/>
                <a:gd name="connsiteX324" fmla="*/ 4886 w 562013"/>
                <a:gd name="connsiteY324" fmla="*/ 105051 h 461409"/>
                <a:gd name="connsiteX325" fmla="*/ 8944 w 562013"/>
                <a:gd name="connsiteY325" fmla="*/ 85792 h 461409"/>
                <a:gd name="connsiteX326" fmla="*/ 14640 w 562013"/>
                <a:gd name="connsiteY326" fmla="*/ 86782 h 461409"/>
                <a:gd name="connsiteX327" fmla="*/ 19327 w 562013"/>
                <a:gd name="connsiteY327" fmla="*/ 87601 h 461409"/>
                <a:gd name="connsiteX328" fmla="*/ 26175 w 562013"/>
                <a:gd name="connsiteY328" fmla="*/ 88802 h 461409"/>
                <a:gd name="connsiteX329" fmla="*/ 33261 w 562013"/>
                <a:gd name="connsiteY329" fmla="*/ 90040 h 461409"/>
                <a:gd name="connsiteX330" fmla="*/ 37405 w 562013"/>
                <a:gd name="connsiteY330" fmla="*/ 90764 h 461409"/>
                <a:gd name="connsiteX331" fmla="*/ 38824 w 562013"/>
                <a:gd name="connsiteY331" fmla="*/ 90449 h 461409"/>
                <a:gd name="connsiteX332" fmla="*/ 44558 w 562013"/>
                <a:gd name="connsiteY332" fmla="*/ 85725 h 461409"/>
                <a:gd name="connsiteX333" fmla="*/ 49721 w 562013"/>
                <a:gd name="connsiteY333" fmla="*/ 81458 h 461409"/>
                <a:gd name="connsiteX334" fmla="*/ 52817 w 562013"/>
                <a:gd name="connsiteY334" fmla="*/ 76228 h 461409"/>
                <a:gd name="connsiteX335" fmla="*/ 55807 w 562013"/>
                <a:gd name="connsiteY335" fmla="*/ 71152 h 461409"/>
                <a:gd name="connsiteX336" fmla="*/ 57179 w 562013"/>
                <a:gd name="connsiteY336" fmla="*/ 70104 h 461409"/>
                <a:gd name="connsiteX337" fmla="*/ 61770 w 562013"/>
                <a:gd name="connsiteY337" fmla="*/ 69151 h 461409"/>
                <a:gd name="connsiteX338" fmla="*/ 69056 w 562013"/>
                <a:gd name="connsiteY338" fmla="*/ 67637 h 461409"/>
                <a:gd name="connsiteX339" fmla="*/ 76267 w 562013"/>
                <a:gd name="connsiteY339" fmla="*/ 66142 h 461409"/>
                <a:gd name="connsiteX340" fmla="*/ 76848 w 562013"/>
                <a:gd name="connsiteY340" fmla="*/ 65627 h 461409"/>
                <a:gd name="connsiteX341" fmla="*/ 78524 w 562013"/>
                <a:gd name="connsiteY341" fmla="*/ 61541 h 461409"/>
                <a:gd name="connsiteX342" fmla="*/ 80658 w 562013"/>
                <a:gd name="connsiteY342" fmla="*/ 56350 h 461409"/>
                <a:gd name="connsiteX343" fmla="*/ 81096 w 562013"/>
                <a:gd name="connsiteY343" fmla="*/ 55807 h 461409"/>
                <a:gd name="connsiteX344" fmla="*/ 81620 w 562013"/>
                <a:gd name="connsiteY344" fmla="*/ 55273 h 461409"/>
                <a:gd name="connsiteX345" fmla="*/ 86782 w 562013"/>
                <a:gd name="connsiteY345" fmla="*/ 52359 h 461409"/>
                <a:gd name="connsiteX346" fmla="*/ 89916 w 562013"/>
                <a:gd name="connsiteY346" fmla="*/ 50587 h 461409"/>
                <a:gd name="connsiteX347" fmla="*/ 85449 w 562013"/>
                <a:gd name="connsiteY347" fmla="*/ 45358 h 461409"/>
                <a:gd name="connsiteX348" fmla="*/ 81239 w 562013"/>
                <a:gd name="connsiteY348" fmla="*/ 40414 h 461409"/>
                <a:gd name="connsiteX349" fmla="*/ 76515 w 562013"/>
                <a:gd name="connsiteY349" fmla="*/ 34871 h 461409"/>
                <a:gd name="connsiteX350" fmla="*/ 72514 w 562013"/>
                <a:gd name="connsiteY350" fmla="*/ 30547 h 461409"/>
                <a:gd name="connsiteX351" fmla="*/ 66523 w 562013"/>
                <a:gd name="connsiteY351" fmla="*/ 24069 h 461409"/>
                <a:gd name="connsiteX352" fmla="*/ 62599 w 562013"/>
                <a:gd name="connsiteY352" fmla="*/ 19821 h 461409"/>
                <a:gd name="connsiteX353" fmla="*/ 69466 w 562013"/>
                <a:gd name="connsiteY353" fmla="*/ 17802 h 461409"/>
                <a:gd name="connsiteX354" fmla="*/ 76895 w 562013"/>
                <a:gd name="connsiteY354" fmla="*/ 15621 h 461409"/>
                <a:gd name="connsiteX355" fmla="*/ 84392 w 562013"/>
                <a:gd name="connsiteY355" fmla="*/ 13421 h 461409"/>
                <a:gd name="connsiteX356" fmla="*/ 93412 w 562013"/>
                <a:gd name="connsiteY356" fmla="*/ 10773 h 461409"/>
                <a:gd name="connsiteX357" fmla="*/ 100470 w 562013"/>
                <a:gd name="connsiteY357" fmla="*/ 8696 h 461409"/>
                <a:gd name="connsiteX358" fmla="*/ 111005 w 562013"/>
                <a:gd name="connsiteY358" fmla="*/ 5591 h 461409"/>
                <a:gd name="connsiteX359" fmla="*/ 116157 w 562013"/>
                <a:gd name="connsiteY359" fmla="*/ 4076 h 461409"/>
                <a:gd name="connsiteX360" fmla="*/ 117091 w 562013"/>
                <a:gd name="connsiteY360" fmla="*/ 3677 h 461409"/>
                <a:gd name="connsiteX361" fmla="*/ 121054 w 562013"/>
                <a:gd name="connsiteY361" fmla="*/ 0 h 461409"/>
                <a:gd name="connsiteX362" fmla="*/ 127016 w 562013"/>
                <a:gd name="connsiteY362" fmla="*/ 1028 h 461409"/>
                <a:gd name="connsiteX363" fmla="*/ 135979 w 562013"/>
                <a:gd name="connsiteY363" fmla="*/ 2581 h 461409"/>
                <a:gd name="connsiteX364" fmla="*/ 144637 w 562013"/>
                <a:gd name="connsiteY364" fmla="*/ 4067 h 461409"/>
                <a:gd name="connsiteX365" fmla="*/ 153762 w 562013"/>
                <a:gd name="connsiteY365" fmla="*/ 5829 h 461409"/>
                <a:gd name="connsiteX366" fmla="*/ 156686 w 562013"/>
                <a:gd name="connsiteY366" fmla="*/ 7258 h 461409"/>
                <a:gd name="connsiteX367" fmla="*/ 165497 w 562013"/>
                <a:gd name="connsiteY367" fmla="*/ 12516 h 461409"/>
                <a:gd name="connsiteX368" fmla="*/ 171222 w 562013"/>
                <a:gd name="connsiteY368" fmla="*/ 15926 h 461409"/>
                <a:gd name="connsiteX369" fmla="*/ 177908 w 562013"/>
                <a:gd name="connsiteY369" fmla="*/ 19898 h 461409"/>
                <a:gd name="connsiteX370" fmla="*/ 186262 w 562013"/>
                <a:gd name="connsiteY370" fmla="*/ 24860 h 461409"/>
                <a:gd name="connsiteX371" fmla="*/ 191996 w 562013"/>
                <a:gd name="connsiteY371" fmla="*/ 28260 h 461409"/>
                <a:gd name="connsiteX372" fmla="*/ 199340 w 562013"/>
                <a:gd name="connsiteY372" fmla="*/ 32613 h 461409"/>
                <a:gd name="connsiteX373" fmla="*/ 205064 w 562013"/>
                <a:gd name="connsiteY373" fmla="*/ 37576 h 461409"/>
                <a:gd name="connsiteX374" fmla="*/ 212313 w 562013"/>
                <a:gd name="connsiteY374" fmla="*/ 43853 h 461409"/>
                <a:gd name="connsiteX375" fmla="*/ 220276 w 562013"/>
                <a:gd name="connsiteY375" fmla="*/ 50730 h 461409"/>
                <a:gd name="connsiteX376" fmla="*/ 226829 w 562013"/>
                <a:gd name="connsiteY376" fmla="*/ 56064 h 461409"/>
                <a:gd name="connsiteX377" fmla="*/ 235858 w 562013"/>
                <a:gd name="connsiteY377" fmla="*/ 63398 h 461409"/>
                <a:gd name="connsiteX378" fmla="*/ 244755 w 562013"/>
                <a:gd name="connsiteY378" fmla="*/ 70609 h 461409"/>
                <a:gd name="connsiteX379" fmla="*/ 253470 w 562013"/>
                <a:gd name="connsiteY379" fmla="*/ 77648 h 461409"/>
                <a:gd name="connsiteX380" fmla="*/ 260442 w 562013"/>
                <a:gd name="connsiteY380" fmla="*/ 83277 h 461409"/>
                <a:gd name="connsiteX381" fmla="*/ 269272 w 562013"/>
                <a:gd name="connsiteY381" fmla="*/ 90383 h 461409"/>
                <a:gd name="connsiteX382" fmla="*/ 269958 w 562013"/>
                <a:gd name="connsiteY382" fmla="*/ 90649 h 461409"/>
                <a:gd name="connsiteX383" fmla="*/ 278883 w 562013"/>
                <a:gd name="connsiteY383" fmla="*/ 91449 h 461409"/>
                <a:gd name="connsiteX384" fmla="*/ 290875 w 562013"/>
                <a:gd name="connsiteY384" fmla="*/ 92535 h 461409"/>
                <a:gd name="connsiteX385" fmla="*/ 302924 w 562013"/>
                <a:gd name="connsiteY385" fmla="*/ 93621 h 461409"/>
                <a:gd name="connsiteX386" fmla="*/ 313801 w 562013"/>
                <a:gd name="connsiteY386" fmla="*/ 94602 h 461409"/>
                <a:gd name="connsiteX387" fmla="*/ 318545 w 562013"/>
                <a:gd name="connsiteY387" fmla="*/ 93602 h 461409"/>
                <a:gd name="connsiteX388" fmla="*/ 52930 w 562013"/>
                <a:gd name="connsiteY388" fmla="*/ 194967 h 461409"/>
                <a:gd name="connsiteX389" fmla="*/ 52683 w 562013"/>
                <a:gd name="connsiteY389" fmla="*/ 195367 h 461409"/>
                <a:gd name="connsiteX390" fmla="*/ 51559 w 562013"/>
                <a:gd name="connsiteY390" fmla="*/ 194329 h 461409"/>
                <a:gd name="connsiteX391" fmla="*/ 51626 w 562013"/>
                <a:gd name="connsiteY391" fmla="*/ 192053 h 461409"/>
                <a:gd name="connsiteX392" fmla="*/ 52597 w 562013"/>
                <a:gd name="connsiteY392" fmla="*/ 190757 h 461409"/>
                <a:gd name="connsiteX393" fmla="*/ 52521 w 562013"/>
                <a:gd name="connsiteY393" fmla="*/ 192529 h 461409"/>
                <a:gd name="connsiteX394" fmla="*/ 52940 w 562013"/>
                <a:gd name="connsiteY394" fmla="*/ 194320 h 461409"/>
                <a:gd name="connsiteX395" fmla="*/ 52930 w 562013"/>
                <a:gd name="connsiteY395" fmla="*/ 194967 h 461409"/>
                <a:gd name="connsiteX396" fmla="*/ 61122 w 562013"/>
                <a:gd name="connsiteY396" fmla="*/ 204683 h 461409"/>
                <a:gd name="connsiteX397" fmla="*/ 60417 w 562013"/>
                <a:gd name="connsiteY397" fmla="*/ 204683 h 461409"/>
                <a:gd name="connsiteX398" fmla="*/ 58541 w 562013"/>
                <a:gd name="connsiteY398" fmla="*/ 202692 h 461409"/>
                <a:gd name="connsiteX399" fmla="*/ 57445 w 562013"/>
                <a:gd name="connsiteY399" fmla="*/ 201225 h 461409"/>
                <a:gd name="connsiteX400" fmla="*/ 56322 w 562013"/>
                <a:gd name="connsiteY400" fmla="*/ 200234 h 461409"/>
                <a:gd name="connsiteX401" fmla="*/ 51197 w 562013"/>
                <a:gd name="connsiteY401" fmla="*/ 198244 h 461409"/>
                <a:gd name="connsiteX402" fmla="*/ 50502 w 562013"/>
                <a:gd name="connsiteY402" fmla="*/ 196958 h 461409"/>
                <a:gd name="connsiteX403" fmla="*/ 51283 w 562013"/>
                <a:gd name="connsiteY403" fmla="*/ 195672 h 461409"/>
                <a:gd name="connsiteX404" fmla="*/ 51835 w 562013"/>
                <a:gd name="connsiteY404" fmla="*/ 196948 h 461409"/>
                <a:gd name="connsiteX405" fmla="*/ 52769 w 562013"/>
                <a:gd name="connsiteY405" fmla="*/ 197701 h 461409"/>
                <a:gd name="connsiteX406" fmla="*/ 57008 w 562013"/>
                <a:gd name="connsiteY406" fmla="*/ 199501 h 461409"/>
                <a:gd name="connsiteX407" fmla="*/ 61732 w 562013"/>
                <a:gd name="connsiteY407" fmla="*/ 203425 h 461409"/>
                <a:gd name="connsiteX408" fmla="*/ 62542 w 562013"/>
                <a:gd name="connsiteY408" fmla="*/ 203749 h 461409"/>
                <a:gd name="connsiteX409" fmla="*/ 61122 w 562013"/>
                <a:gd name="connsiteY409" fmla="*/ 204683 h 461409"/>
                <a:gd name="connsiteX410" fmla="*/ 197082 w 562013"/>
                <a:gd name="connsiteY410" fmla="*/ 451809 h 461409"/>
                <a:gd name="connsiteX411" fmla="*/ 199149 w 562013"/>
                <a:gd name="connsiteY411" fmla="*/ 451971 h 461409"/>
                <a:gd name="connsiteX412" fmla="*/ 198292 w 562013"/>
                <a:gd name="connsiteY412" fmla="*/ 451085 h 461409"/>
                <a:gd name="connsiteX413" fmla="*/ 198111 w 562013"/>
                <a:gd name="connsiteY413" fmla="*/ 450656 h 461409"/>
                <a:gd name="connsiteX414" fmla="*/ 199006 w 562013"/>
                <a:gd name="connsiteY414" fmla="*/ 449380 h 461409"/>
                <a:gd name="connsiteX415" fmla="*/ 201959 w 562013"/>
                <a:gd name="connsiteY415" fmla="*/ 452009 h 461409"/>
                <a:gd name="connsiteX416" fmla="*/ 201873 w 562013"/>
                <a:gd name="connsiteY416" fmla="*/ 455123 h 461409"/>
                <a:gd name="connsiteX417" fmla="*/ 201625 w 562013"/>
                <a:gd name="connsiteY417" fmla="*/ 455838 h 461409"/>
                <a:gd name="connsiteX418" fmla="*/ 200826 w 562013"/>
                <a:gd name="connsiteY418" fmla="*/ 455171 h 461409"/>
                <a:gd name="connsiteX419" fmla="*/ 200302 w 562013"/>
                <a:gd name="connsiteY419" fmla="*/ 454514 h 461409"/>
                <a:gd name="connsiteX420" fmla="*/ 200140 w 562013"/>
                <a:gd name="connsiteY420" fmla="*/ 453809 h 461409"/>
                <a:gd name="connsiteX421" fmla="*/ 199320 w 562013"/>
                <a:gd name="connsiteY421" fmla="*/ 453047 h 461409"/>
                <a:gd name="connsiteX422" fmla="*/ 196444 w 562013"/>
                <a:gd name="connsiteY422" fmla="*/ 453542 h 461409"/>
                <a:gd name="connsiteX423" fmla="*/ 194653 w 562013"/>
                <a:gd name="connsiteY423" fmla="*/ 452694 h 461409"/>
                <a:gd name="connsiteX424" fmla="*/ 192091 w 562013"/>
                <a:gd name="connsiteY424" fmla="*/ 450075 h 461409"/>
                <a:gd name="connsiteX425" fmla="*/ 191405 w 562013"/>
                <a:gd name="connsiteY425" fmla="*/ 448180 h 461409"/>
                <a:gd name="connsiteX426" fmla="*/ 192472 w 562013"/>
                <a:gd name="connsiteY426" fmla="*/ 447808 h 461409"/>
                <a:gd name="connsiteX427" fmla="*/ 193606 w 562013"/>
                <a:gd name="connsiteY427" fmla="*/ 446894 h 461409"/>
                <a:gd name="connsiteX428" fmla="*/ 194320 w 562013"/>
                <a:gd name="connsiteY428" fmla="*/ 445398 h 461409"/>
                <a:gd name="connsiteX429" fmla="*/ 193663 w 562013"/>
                <a:gd name="connsiteY429" fmla="*/ 443846 h 461409"/>
                <a:gd name="connsiteX430" fmla="*/ 195186 w 562013"/>
                <a:gd name="connsiteY430" fmla="*/ 444094 h 461409"/>
                <a:gd name="connsiteX431" fmla="*/ 196005 w 562013"/>
                <a:gd name="connsiteY431" fmla="*/ 445684 h 461409"/>
                <a:gd name="connsiteX432" fmla="*/ 196168 w 562013"/>
                <a:gd name="connsiteY432" fmla="*/ 449294 h 461409"/>
                <a:gd name="connsiteX433" fmla="*/ 196396 w 562013"/>
                <a:gd name="connsiteY433" fmla="*/ 450056 h 461409"/>
                <a:gd name="connsiteX434" fmla="*/ 195977 w 562013"/>
                <a:gd name="connsiteY434" fmla="*/ 450885 h 461409"/>
                <a:gd name="connsiteX435" fmla="*/ 197082 w 562013"/>
                <a:gd name="connsiteY435" fmla="*/ 451809 h 46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562013" h="461409">
                  <a:moveTo>
                    <a:pt x="318545" y="93602"/>
                  </a:moveTo>
                  <a:lnTo>
                    <a:pt x="323708" y="94259"/>
                  </a:lnTo>
                  <a:lnTo>
                    <a:pt x="330594" y="95135"/>
                  </a:lnTo>
                  <a:lnTo>
                    <a:pt x="334776" y="95736"/>
                  </a:lnTo>
                  <a:lnTo>
                    <a:pt x="342643" y="96850"/>
                  </a:lnTo>
                  <a:lnTo>
                    <a:pt x="344996" y="101460"/>
                  </a:lnTo>
                  <a:lnTo>
                    <a:pt x="345853" y="104689"/>
                  </a:lnTo>
                  <a:lnTo>
                    <a:pt x="346643" y="107832"/>
                  </a:lnTo>
                  <a:lnTo>
                    <a:pt x="349006" y="110699"/>
                  </a:lnTo>
                  <a:lnTo>
                    <a:pt x="354369" y="110633"/>
                  </a:lnTo>
                  <a:lnTo>
                    <a:pt x="359121" y="110576"/>
                  </a:lnTo>
                  <a:lnTo>
                    <a:pt x="364979" y="110480"/>
                  </a:lnTo>
                  <a:lnTo>
                    <a:pt x="369627" y="110414"/>
                  </a:lnTo>
                  <a:lnTo>
                    <a:pt x="371123" y="113262"/>
                  </a:lnTo>
                  <a:lnTo>
                    <a:pt x="371780" y="116100"/>
                  </a:lnTo>
                  <a:lnTo>
                    <a:pt x="374542" y="122815"/>
                  </a:lnTo>
                  <a:lnTo>
                    <a:pt x="378486" y="128045"/>
                  </a:lnTo>
                  <a:lnTo>
                    <a:pt x="379429" y="129949"/>
                  </a:lnTo>
                  <a:lnTo>
                    <a:pt x="380057" y="132817"/>
                  </a:lnTo>
                  <a:lnTo>
                    <a:pt x="379372" y="133883"/>
                  </a:lnTo>
                  <a:lnTo>
                    <a:pt x="379105" y="135112"/>
                  </a:lnTo>
                  <a:lnTo>
                    <a:pt x="382029" y="137969"/>
                  </a:lnTo>
                  <a:lnTo>
                    <a:pt x="386848" y="140389"/>
                  </a:lnTo>
                  <a:lnTo>
                    <a:pt x="388734" y="140998"/>
                  </a:lnTo>
                  <a:lnTo>
                    <a:pt x="390878" y="142065"/>
                  </a:lnTo>
                  <a:lnTo>
                    <a:pt x="389211" y="143713"/>
                  </a:lnTo>
                  <a:lnTo>
                    <a:pt x="392059" y="147523"/>
                  </a:lnTo>
                  <a:lnTo>
                    <a:pt x="395364" y="151400"/>
                  </a:lnTo>
                  <a:lnTo>
                    <a:pt x="398907" y="152276"/>
                  </a:lnTo>
                  <a:lnTo>
                    <a:pt x="403689" y="158124"/>
                  </a:lnTo>
                  <a:lnTo>
                    <a:pt x="410899" y="161906"/>
                  </a:lnTo>
                  <a:lnTo>
                    <a:pt x="415271" y="166859"/>
                  </a:lnTo>
                  <a:lnTo>
                    <a:pt x="414862" y="166954"/>
                  </a:lnTo>
                  <a:lnTo>
                    <a:pt x="413576" y="166449"/>
                  </a:lnTo>
                  <a:lnTo>
                    <a:pt x="411966" y="165773"/>
                  </a:lnTo>
                  <a:lnTo>
                    <a:pt x="411480" y="166383"/>
                  </a:lnTo>
                  <a:lnTo>
                    <a:pt x="411566" y="168459"/>
                  </a:lnTo>
                  <a:lnTo>
                    <a:pt x="411995" y="170897"/>
                  </a:lnTo>
                  <a:lnTo>
                    <a:pt x="414224" y="173003"/>
                  </a:lnTo>
                  <a:lnTo>
                    <a:pt x="416205" y="174517"/>
                  </a:lnTo>
                  <a:lnTo>
                    <a:pt x="416976" y="177384"/>
                  </a:lnTo>
                  <a:lnTo>
                    <a:pt x="415414" y="183547"/>
                  </a:lnTo>
                  <a:lnTo>
                    <a:pt x="414871" y="183547"/>
                  </a:lnTo>
                  <a:lnTo>
                    <a:pt x="413824" y="183013"/>
                  </a:lnTo>
                  <a:lnTo>
                    <a:pt x="412709" y="182889"/>
                  </a:lnTo>
                  <a:lnTo>
                    <a:pt x="412109" y="183242"/>
                  </a:lnTo>
                  <a:lnTo>
                    <a:pt x="413433" y="187671"/>
                  </a:lnTo>
                  <a:lnTo>
                    <a:pt x="414757" y="191062"/>
                  </a:lnTo>
                  <a:lnTo>
                    <a:pt x="416338" y="193748"/>
                  </a:lnTo>
                  <a:lnTo>
                    <a:pt x="417662" y="197672"/>
                  </a:lnTo>
                  <a:lnTo>
                    <a:pt x="418795" y="199349"/>
                  </a:lnTo>
                  <a:lnTo>
                    <a:pt x="423434" y="203511"/>
                  </a:lnTo>
                  <a:lnTo>
                    <a:pt x="424863" y="206988"/>
                  </a:lnTo>
                  <a:lnTo>
                    <a:pt x="426187" y="213455"/>
                  </a:lnTo>
                  <a:lnTo>
                    <a:pt x="429102" y="217056"/>
                  </a:lnTo>
                  <a:lnTo>
                    <a:pt x="430673" y="219827"/>
                  </a:lnTo>
                  <a:lnTo>
                    <a:pt x="432778" y="222180"/>
                  </a:lnTo>
                  <a:lnTo>
                    <a:pt x="434150" y="225390"/>
                  </a:lnTo>
                  <a:lnTo>
                    <a:pt x="436093" y="227857"/>
                  </a:lnTo>
                  <a:lnTo>
                    <a:pt x="437102" y="228476"/>
                  </a:lnTo>
                  <a:lnTo>
                    <a:pt x="438617" y="228733"/>
                  </a:lnTo>
                  <a:lnTo>
                    <a:pt x="440503" y="228743"/>
                  </a:lnTo>
                  <a:lnTo>
                    <a:pt x="442760" y="228105"/>
                  </a:lnTo>
                  <a:lnTo>
                    <a:pt x="445170" y="227504"/>
                  </a:lnTo>
                  <a:lnTo>
                    <a:pt x="447047" y="228752"/>
                  </a:lnTo>
                  <a:lnTo>
                    <a:pt x="448989" y="228562"/>
                  </a:lnTo>
                  <a:lnTo>
                    <a:pt x="449189" y="229724"/>
                  </a:lnTo>
                  <a:lnTo>
                    <a:pt x="447885" y="231305"/>
                  </a:lnTo>
                  <a:lnTo>
                    <a:pt x="446284" y="235287"/>
                  </a:lnTo>
                  <a:lnTo>
                    <a:pt x="448561" y="235915"/>
                  </a:lnTo>
                  <a:lnTo>
                    <a:pt x="450742" y="236229"/>
                  </a:lnTo>
                  <a:lnTo>
                    <a:pt x="452285" y="236868"/>
                  </a:lnTo>
                  <a:lnTo>
                    <a:pt x="453190" y="236868"/>
                  </a:lnTo>
                  <a:lnTo>
                    <a:pt x="453190" y="237696"/>
                  </a:lnTo>
                  <a:lnTo>
                    <a:pt x="453295" y="241468"/>
                  </a:lnTo>
                  <a:lnTo>
                    <a:pt x="453838" y="242906"/>
                  </a:lnTo>
                  <a:lnTo>
                    <a:pt x="454829" y="244183"/>
                  </a:lnTo>
                  <a:lnTo>
                    <a:pt x="456295" y="246088"/>
                  </a:lnTo>
                  <a:lnTo>
                    <a:pt x="457762" y="247993"/>
                  </a:lnTo>
                  <a:lnTo>
                    <a:pt x="459229" y="249898"/>
                  </a:lnTo>
                  <a:lnTo>
                    <a:pt x="460696" y="251803"/>
                  </a:lnTo>
                  <a:lnTo>
                    <a:pt x="462163" y="253708"/>
                  </a:lnTo>
                  <a:lnTo>
                    <a:pt x="463639" y="255613"/>
                  </a:lnTo>
                  <a:lnTo>
                    <a:pt x="465106" y="257508"/>
                  </a:lnTo>
                  <a:lnTo>
                    <a:pt x="466573" y="259413"/>
                  </a:lnTo>
                  <a:lnTo>
                    <a:pt x="468039" y="261309"/>
                  </a:lnTo>
                  <a:lnTo>
                    <a:pt x="469507" y="263204"/>
                  </a:lnTo>
                  <a:lnTo>
                    <a:pt x="470974" y="265100"/>
                  </a:lnTo>
                  <a:lnTo>
                    <a:pt x="472440" y="266995"/>
                  </a:lnTo>
                  <a:lnTo>
                    <a:pt x="473907" y="268891"/>
                  </a:lnTo>
                  <a:lnTo>
                    <a:pt x="475374" y="270786"/>
                  </a:lnTo>
                  <a:lnTo>
                    <a:pt x="476851" y="272682"/>
                  </a:lnTo>
                  <a:lnTo>
                    <a:pt x="478317" y="274568"/>
                  </a:lnTo>
                  <a:lnTo>
                    <a:pt x="479527" y="276130"/>
                  </a:lnTo>
                  <a:lnTo>
                    <a:pt x="481775" y="276425"/>
                  </a:lnTo>
                  <a:lnTo>
                    <a:pt x="482489" y="276520"/>
                  </a:lnTo>
                  <a:lnTo>
                    <a:pt x="484518" y="276787"/>
                  </a:lnTo>
                  <a:lnTo>
                    <a:pt x="487661" y="277196"/>
                  </a:lnTo>
                  <a:lnTo>
                    <a:pt x="491738" y="277739"/>
                  </a:lnTo>
                  <a:lnTo>
                    <a:pt x="496567" y="278378"/>
                  </a:lnTo>
                  <a:lnTo>
                    <a:pt x="501948" y="279082"/>
                  </a:lnTo>
                  <a:lnTo>
                    <a:pt x="507711" y="279844"/>
                  </a:lnTo>
                  <a:lnTo>
                    <a:pt x="513655" y="280625"/>
                  </a:lnTo>
                  <a:lnTo>
                    <a:pt x="519608" y="281406"/>
                  </a:lnTo>
                  <a:lnTo>
                    <a:pt x="525361" y="282169"/>
                  </a:lnTo>
                  <a:lnTo>
                    <a:pt x="530743" y="282883"/>
                  </a:lnTo>
                  <a:lnTo>
                    <a:pt x="535572" y="283511"/>
                  </a:lnTo>
                  <a:lnTo>
                    <a:pt x="539658" y="284054"/>
                  </a:lnTo>
                  <a:lnTo>
                    <a:pt x="542801" y="284464"/>
                  </a:lnTo>
                  <a:lnTo>
                    <a:pt x="544830" y="284731"/>
                  </a:lnTo>
                  <a:lnTo>
                    <a:pt x="545545" y="284826"/>
                  </a:lnTo>
                  <a:lnTo>
                    <a:pt x="547669" y="285102"/>
                  </a:lnTo>
                  <a:lnTo>
                    <a:pt x="548069" y="285036"/>
                  </a:lnTo>
                  <a:lnTo>
                    <a:pt x="549850" y="282721"/>
                  </a:lnTo>
                  <a:lnTo>
                    <a:pt x="551812" y="285988"/>
                  </a:lnTo>
                  <a:lnTo>
                    <a:pt x="553441" y="288693"/>
                  </a:lnTo>
                  <a:lnTo>
                    <a:pt x="555670" y="292408"/>
                  </a:lnTo>
                  <a:lnTo>
                    <a:pt x="558051" y="296351"/>
                  </a:lnTo>
                  <a:lnTo>
                    <a:pt x="560318" y="300123"/>
                  </a:lnTo>
                  <a:lnTo>
                    <a:pt x="562013" y="302923"/>
                  </a:lnTo>
                  <a:lnTo>
                    <a:pt x="561108" y="305828"/>
                  </a:lnTo>
                  <a:lnTo>
                    <a:pt x="560127" y="309000"/>
                  </a:lnTo>
                  <a:lnTo>
                    <a:pt x="559146" y="312172"/>
                  </a:lnTo>
                  <a:lnTo>
                    <a:pt x="558165" y="315335"/>
                  </a:lnTo>
                  <a:lnTo>
                    <a:pt x="557175" y="318497"/>
                  </a:lnTo>
                  <a:lnTo>
                    <a:pt x="556193" y="321659"/>
                  </a:lnTo>
                  <a:lnTo>
                    <a:pt x="555213" y="324821"/>
                  </a:lnTo>
                  <a:lnTo>
                    <a:pt x="554231" y="327974"/>
                  </a:lnTo>
                  <a:lnTo>
                    <a:pt x="553251" y="331127"/>
                  </a:lnTo>
                  <a:lnTo>
                    <a:pt x="552260" y="334280"/>
                  </a:lnTo>
                  <a:lnTo>
                    <a:pt x="551279" y="337433"/>
                  </a:lnTo>
                  <a:lnTo>
                    <a:pt x="550298" y="340576"/>
                  </a:lnTo>
                  <a:lnTo>
                    <a:pt x="549317" y="343719"/>
                  </a:lnTo>
                  <a:lnTo>
                    <a:pt x="548326" y="346862"/>
                  </a:lnTo>
                  <a:lnTo>
                    <a:pt x="547345" y="350005"/>
                  </a:lnTo>
                  <a:lnTo>
                    <a:pt x="546364" y="353139"/>
                  </a:lnTo>
                  <a:lnTo>
                    <a:pt x="545382" y="356273"/>
                  </a:lnTo>
                  <a:lnTo>
                    <a:pt x="544202" y="360045"/>
                  </a:lnTo>
                  <a:lnTo>
                    <a:pt x="541354" y="361045"/>
                  </a:lnTo>
                  <a:lnTo>
                    <a:pt x="536763" y="362664"/>
                  </a:lnTo>
                  <a:lnTo>
                    <a:pt x="532162" y="364284"/>
                  </a:lnTo>
                  <a:lnTo>
                    <a:pt x="527571" y="365903"/>
                  </a:lnTo>
                  <a:lnTo>
                    <a:pt x="522980" y="367522"/>
                  </a:lnTo>
                  <a:lnTo>
                    <a:pt x="518379" y="369141"/>
                  </a:lnTo>
                  <a:lnTo>
                    <a:pt x="513788" y="370751"/>
                  </a:lnTo>
                  <a:lnTo>
                    <a:pt x="509197" y="372370"/>
                  </a:lnTo>
                  <a:lnTo>
                    <a:pt x="504597" y="373989"/>
                  </a:lnTo>
                  <a:lnTo>
                    <a:pt x="500006" y="375599"/>
                  </a:lnTo>
                  <a:lnTo>
                    <a:pt x="495405" y="377209"/>
                  </a:lnTo>
                  <a:lnTo>
                    <a:pt x="490814" y="378828"/>
                  </a:lnTo>
                  <a:lnTo>
                    <a:pt x="486223" y="380438"/>
                  </a:lnTo>
                  <a:lnTo>
                    <a:pt x="481622" y="382048"/>
                  </a:lnTo>
                  <a:lnTo>
                    <a:pt x="477031" y="383657"/>
                  </a:lnTo>
                  <a:lnTo>
                    <a:pt x="472430" y="385267"/>
                  </a:lnTo>
                  <a:lnTo>
                    <a:pt x="467839" y="386877"/>
                  </a:lnTo>
                  <a:lnTo>
                    <a:pt x="464068" y="388201"/>
                  </a:lnTo>
                  <a:lnTo>
                    <a:pt x="457791" y="389087"/>
                  </a:lnTo>
                  <a:lnTo>
                    <a:pt x="451695" y="389944"/>
                  </a:lnTo>
                  <a:lnTo>
                    <a:pt x="444837" y="390915"/>
                  </a:lnTo>
                  <a:lnTo>
                    <a:pt x="436598" y="392087"/>
                  </a:lnTo>
                  <a:lnTo>
                    <a:pt x="430130" y="393001"/>
                  </a:lnTo>
                  <a:lnTo>
                    <a:pt x="420700" y="394335"/>
                  </a:lnTo>
                  <a:lnTo>
                    <a:pt x="412233" y="395526"/>
                  </a:lnTo>
                  <a:lnTo>
                    <a:pt x="404299" y="396649"/>
                  </a:lnTo>
                  <a:lnTo>
                    <a:pt x="396364" y="397773"/>
                  </a:lnTo>
                  <a:lnTo>
                    <a:pt x="389611" y="398726"/>
                  </a:lnTo>
                  <a:lnTo>
                    <a:pt x="385582" y="399831"/>
                  </a:lnTo>
                  <a:lnTo>
                    <a:pt x="380848" y="402260"/>
                  </a:lnTo>
                  <a:lnTo>
                    <a:pt x="373580" y="405984"/>
                  </a:lnTo>
                  <a:lnTo>
                    <a:pt x="366170" y="409765"/>
                  </a:lnTo>
                  <a:lnTo>
                    <a:pt x="362331" y="411728"/>
                  </a:lnTo>
                  <a:lnTo>
                    <a:pt x="358312" y="416757"/>
                  </a:lnTo>
                  <a:lnTo>
                    <a:pt x="356274" y="419300"/>
                  </a:lnTo>
                  <a:lnTo>
                    <a:pt x="352597" y="423901"/>
                  </a:lnTo>
                  <a:lnTo>
                    <a:pt x="349815" y="427368"/>
                  </a:lnTo>
                  <a:lnTo>
                    <a:pt x="346491" y="431511"/>
                  </a:lnTo>
                  <a:lnTo>
                    <a:pt x="345043" y="435188"/>
                  </a:lnTo>
                  <a:lnTo>
                    <a:pt x="342805" y="440864"/>
                  </a:lnTo>
                  <a:lnTo>
                    <a:pt x="340872" y="442293"/>
                  </a:lnTo>
                  <a:lnTo>
                    <a:pt x="337709" y="444141"/>
                  </a:lnTo>
                  <a:lnTo>
                    <a:pt x="334832" y="445456"/>
                  </a:lnTo>
                  <a:lnTo>
                    <a:pt x="330346" y="445265"/>
                  </a:lnTo>
                  <a:lnTo>
                    <a:pt x="327784" y="441779"/>
                  </a:lnTo>
                  <a:lnTo>
                    <a:pt x="325070" y="438074"/>
                  </a:lnTo>
                  <a:lnTo>
                    <a:pt x="323708" y="436588"/>
                  </a:lnTo>
                  <a:lnTo>
                    <a:pt x="322488" y="436511"/>
                  </a:lnTo>
                  <a:lnTo>
                    <a:pt x="317983" y="436978"/>
                  </a:lnTo>
                  <a:lnTo>
                    <a:pt x="312554" y="437550"/>
                  </a:lnTo>
                  <a:lnTo>
                    <a:pt x="306153" y="436950"/>
                  </a:lnTo>
                  <a:lnTo>
                    <a:pt x="298771" y="436245"/>
                  </a:lnTo>
                  <a:lnTo>
                    <a:pt x="291846" y="435588"/>
                  </a:lnTo>
                  <a:lnTo>
                    <a:pt x="288398" y="435092"/>
                  </a:lnTo>
                  <a:lnTo>
                    <a:pt x="283855" y="432692"/>
                  </a:lnTo>
                  <a:lnTo>
                    <a:pt x="282683" y="432216"/>
                  </a:lnTo>
                  <a:lnTo>
                    <a:pt x="281493" y="432102"/>
                  </a:lnTo>
                  <a:lnTo>
                    <a:pt x="276101" y="432044"/>
                  </a:lnTo>
                  <a:lnTo>
                    <a:pt x="270758" y="431987"/>
                  </a:lnTo>
                  <a:lnTo>
                    <a:pt x="265405" y="432749"/>
                  </a:lnTo>
                  <a:lnTo>
                    <a:pt x="260281" y="432473"/>
                  </a:lnTo>
                  <a:lnTo>
                    <a:pt x="254965" y="432911"/>
                  </a:lnTo>
                  <a:lnTo>
                    <a:pt x="253099" y="433826"/>
                  </a:lnTo>
                  <a:lnTo>
                    <a:pt x="251022" y="433778"/>
                  </a:lnTo>
                  <a:lnTo>
                    <a:pt x="249727" y="434587"/>
                  </a:lnTo>
                  <a:lnTo>
                    <a:pt x="248584" y="434969"/>
                  </a:lnTo>
                  <a:lnTo>
                    <a:pt x="247231" y="434273"/>
                  </a:lnTo>
                  <a:lnTo>
                    <a:pt x="245574" y="434426"/>
                  </a:lnTo>
                  <a:lnTo>
                    <a:pt x="243135" y="433826"/>
                  </a:lnTo>
                  <a:lnTo>
                    <a:pt x="241545" y="432254"/>
                  </a:lnTo>
                  <a:lnTo>
                    <a:pt x="240040" y="430873"/>
                  </a:lnTo>
                  <a:lnTo>
                    <a:pt x="238487" y="430111"/>
                  </a:lnTo>
                  <a:lnTo>
                    <a:pt x="236754" y="429635"/>
                  </a:lnTo>
                  <a:lnTo>
                    <a:pt x="235248" y="429625"/>
                  </a:lnTo>
                  <a:lnTo>
                    <a:pt x="233325" y="430463"/>
                  </a:lnTo>
                  <a:lnTo>
                    <a:pt x="232153" y="431273"/>
                  </a:lnTo>
                  <a:lnTo>
                    <a:pt x="229181" y="433987"/>
                  </a:lnTo>
                  <a:lnTo>
                    <a:pt x="229058" y="434959"/>
                  </a:lnTo>
                  <a:lnTo>
                    <a:pt x="230410" y="436578"/>
                  </a:lnTo>
                  <a:lnTo>
                    <a:pt x="230001" y="437340"/>
                  </a:lnTo>
                  <a:lnTo>
                    <a:pt x="228248" y="438293"/>
                  </a:lnTo>
                  <a:lnTo>
                    <a:pt x="227705" y="440855"/>
                  </a:lnTo>
                  <a:lnTo>
                    <a:pt x="227448" y="442255"/>
                  </a:lnTo>
                  <a:lnTo>
                    <a:pt x="227191" y="445608"/>
                  </a:lnTo>
                  <a:lnTo>
                    <a:pt x="227972" y="448246"/>
                  </a:lnTo>
                  <a:lnTo>
                    <a:pt x="229010" y="449218"/>
                  </a:lnTo>
                  <a:lnTo>
                    <a:pt x="229058" y="450351"/>
                  </a:lnTo>
                  <a:lnTo>
                    <a:pt x="228486" y="452618"/>
                  </a:lnTo>
                  <a:lnTo>
                    <a:pt x="226876" y="453314"/>
                  </a:lnTo>
                  <a:lnTo>
                    <a:pt x="225695" y="455466"/>
                  </a:lnTo>
                  <a:lnTo>
                    <a:pt x="224971" y="456466"/>
                  </a:lnTo>
                  <a:lnTo>
                    <a:pt x="223714" y="457610"/>
                  </a:lnTo>
                  <a:lnTo>
                    <a:pt x="218713" y="461410"/>
                  </a:lnTo>
                  <a:lnTo>
                    <a:pt x="218466" y="459200"/>
                  </a:lnTo>
                  <a:lnTo>
                    <a:pt x="216875" y="455924"/>
                  </a:lnTo>
                  <a:lnTo>
                    <a:pt x="216761" y="453609"/>
                  </a:lnTo>
                  <a:lnTo>
                    <a:pt x="216018" y="451285"/>
                  </a:lnTo>
                  <a:lnTo>
                    <a:pt x="214646" y="449494"/>
                  </a:lnTo>
                  <a:lnTo>
                    <a:pt x="212113" y="447627"/>
                  </a:lnTo>
                  <a:lnTo>
                    <a:pt x="211884" y="445093"/>
                  </a:lnTo>
                  <a:lnTo>
                    <a:pt x="210036" y="442588"/>
                  </a:lnTo>
                  <a:lnTo>
                    <a:pt x="207588" y="440569"/>
                  </a:lnTo>
                  <a:lnTo>
                    <a:pt x="206226" y="436836"/>
                  </a:lnTo>
                  <a:lnTo>
                    <a:pt x="205197" y="431873"/>
                  </a:lnTo>
                  <a:lnTo>
                    <a:pt x="198740" y="425339"/>
                  </a:lnTo>
                  <a:lnTo>
                    <a:pt x="190662" y="419300"/>
                  </a:lnTo>
                  <a:lnTo>
                    <a:pt x="188205" y="415899"/>
                  </a:lnTo>
                  <a:lnTo>
                    <a:pt x="184185" y="408956"/>
                  </a:lnTo>
                  <a:lnTo>
                    <a:pt x="182156" y="403460"/>
                  </a:lnTo>
                  <a:lnTo>
                    <a:pt x="176755" y="397126"/>
                  </a:lnTo>
                  <a:lnTo>
                    <a:pt x="176527" y="394687"/>
                  </a:lnTo>
                  <a:lnTo>
                    <a:pt x="175727" y="391716"/>
                  </a:lnTo>
                  <a:lnTo>
                    <a:pt x="174479" y="388401"/>
                  </a:lnTo>
                  <a:lnTo>
                    <a:pt x="173727" y="385791"/>
                  </a:lnTo>
                  <a:lnTo>
                    <a:pt x="168307" y="374304"/>
                  </a:lnTo>
                  <a:lnTo>
                    <a:pt x="166554" y="372475"/>
                  </a:lnTo>
                  <a:lnTo>
                    <a:pt x="165049" y="369903"/>
                  </a:lnTo>
                  <a:lnTo>
                    <a:pt x="164659" y="367912"/>
                  </a:lnTo>
                  <a:lnTo>
                    <a:pt x="164182" y="366827"/>
                  </a:lnTo>
                  <a:lnTo>
                    <a:pt x="160354" y="364941"/>
                  </a:lnTo>
                  <a:lnTo>
                    <a:pt x="156782" y="360102"/>
                  </a:lnTo>
                  <a:lnTo>
                    <a:pt x="146047" y="352387"/>
                  </a:lnTo>
                  <a:lnTo>
                    <a:pt x="140789" y="351615"/>
                  </a:lnTo>
                  <a:lnTo>
                    <a:pt x="136627" y="348853"/>
                  </a:lnTo>
                  <a:lnTo>
                    <a:pt x="133560" y="345243"/>
                  </a:lnTo>
                  <a:lnTo>
                    <a:pt x="130293" y="339014"/>
                  </a:lnTo>
                  <a:lnTo>
                    <a:pt x="124539" y="332270"/>
                  </a:lnTo>
                  <a:lnTo>
                    <a:pt x="119663" y="322688"/>
                  </a:lnTo>
                  <a:lnTo>
                    <a:pt x="121196" y="319192"/>
                  </a:lnTo>
                  <a:lnTo>
                    <a:pt x="121101" y="316735"/>
                  </a:lnTo>
                  <a:lnTo>
                    <a:pt x="119596" y="312591"/>
                  </a:lnTo>
                  <a:lnTo>
                    <a:pt x="117967" y="309391"/>
                  </a:lnTo>
                  <a:lnTo>
                    <a:pt x="116843" y="306362"/>
                  </a:lnTo>
                  <a:lnTo>
                    <a:pt x="117729" y="302009"/>
                  </a:lnTo>
                  <a:lnTo>
                    <a:pt x="118072" y="297132"/>
                  </a:lnTo>
                  <a:lnTo>
                    <a:pt x="119034" y="294541"/>
                  </a:lnTo>
                  <a:lnTo>
                    <a:pt x="119729" y="291694"/>
                  </a:lnTo>
                  <a:lnTo>
                    <a:pt x="118825" y="285959"/>
                  </a:lnTo>
                  <a:lnTo>
                    <a:pt x="117206" y="282883"/>
                  </a:lnTo>
                  <a:lnTo>
                    <a:pt x="117367" y="280835"/>
                  </a:lnTo>
                  <a:lnTo>
                    <a:pt x="115529" y="279835"/>
                  </a:lnTo>
                  <a:lnTo>
                    <a:pt x="114043" y="277606"/>
                  </a:lnTo>
                  <a:lnTo>
                    <a:pt x="115596" y="277606"/>
                  </a:lnTo>
                  <a:lnTo>
                    <a:pt x="112776" y="274510"/>
                  </a:lnTo>
                  <a:lnTo>
                    <a:pt x="111738" y="272786"/>
                  </a:lnTo>
                  <a:lnTo>
                    <a:pt x="110671" y="268576"/>
                  </a:lnTo>
                  <a:lnTo>
                    <a:pt x="109309" y="265357"/>
                  </a:lnTo>
                  <a:lnTo>
                    <a:pt x="104937" y="258042"/>
                  </a:lnTo>
                  <a:lnTo>
                    <a:pt x="102841" y="253574"/>
                  </a:lnTo>
                  <a:lnTo>
                    <a:pt x="98156" y="247793"/>
                  </a:lnTo>
                  <a:lnTo>
                    <a:pt x="93069" y="243516"/>
                  </a:lnTo>
                  <a:lnTo>
                    <a:pt x="89840" y="241573"/>
                  </a:lnTo>
                  <a:lnTo>
                    <a:pt x="88278" y="239801"/>
                  </a:lnTo>
                  <a:lnTo>
                    <a:pt x="85640" y="239744"/>
                  </a:lnTo>
                  <a:lnTo>
                    <a:pt x="82763" y="237211"/>
                  </a:lnTo>
                  <a:lnTo>
                    <a:pt x="80753" y="237115"/>
                  </a:lnTo>
                  <a:lnTo>
                    <a:pt x="78210" y="236706"/>
                  </a:lnTo>
                  <a:lnTo>
                    <a:pt x="75219" y="231819"/>
                  </a:lnTo>
                  <a:lnTo>
                    <a:pt x="72752" y="227238"/>
                  </a:lnTo>
                  <a:lnTo>
                    <a:pt x="68542" y="221266"/>
                  </a:lnTo>
                  <a:lnTo>
                    <a:pt x="69599" y="219703"/>
                  </a:lnTo>
                  <a:lnTo>
                    <a:pt x="70828" y="217160"/>
                  </a:lnTo>
                  <a:lnTo>
                    <a:pt x="70218" y="213826"/>
                  </a:lnTo>
                  <a:lnTo>
                    <a:pt x="69552" y="211560"/>
                  </a:lnTo>
                  <a:lnTo>
                    <a:pt x="67695" y="207426"/>
                  </a:lnTo>
                  <a:lnTo>
                    <a:pt x="61589" y="197120"/>
                  </a:lnTo>
                  <a:lnTo>
                    <a:pt x="59970" y="195605"/>
                  </a:lnTo>
                  <a:lnTo>
                    <a:pt x="57369" y="193862"/>
                  </a:lnTo>
                  <a:lnTo>
                    <a:pt x="55769" y="189386"/>
                  </a:lnTo>
                  <a:lnTo>
                    <a:pt x="55036" y="185366"/>
                  </a:lnTo>
                  <a:lnTo>
                    <a:pt x="50854" y="183413"/>
                  </a:lnTo>
                  <a:lnTo>
                    <a:pt x="43663" y="168878"/>
                  </a:lnTo>
                  <a:lnTo>
                    <a:pt x="39491" y="163782"/>
                  </a:lnTo>
                  <a:lnTo>
                    <a:pt x="37843" y="160353"/>
                  </a:lnTo>
                  <a:lnTo>
                    <a:pt x="33024" y="154705"/>
                  </a:lnTo>
                  <a:lnTo>
                    <a:pt x="30652" y="149076"/>
                  </a:lnTo>
                  <a:lnTo>
                    <a:pt x="25794" y="143875"/>
                  </a:lnTo>
                  <a:lnTo>
                    <a:pt x="21584" y="134836"/>
                  </a:lnTo>
                  <a:lnTo>
                    <a:pt x="15078" y="125778"/>
                  </a:lnTo>
                  <a:lnTo>
                    <a:pt x="12345" y="124206"/>
                  </a:lnTo>
                  <a:lnTo>
                    <a:pt x="5639" y="123558"/>
                  </a:lnTo>
                  <a:lnTo>
                    <a:pt x="2820" y="122891"/>
                  </a:lnTo>
                  <a:lnTo>
                    <a:pt x="229" y="124882"/>
                  </a:lnTo>
                  <a:lnTo>
                    <a:pt x="0" y="122358"/>
                  </a:lnTo>
                  <a:lnTo>
                    <a:pt x="1791" y="118862"/>
                  </a:lnTo>
                  <a:lnTo>
                    <a:pt x="4372" y="111509"/>
                  </a:lnTo>
                  <a:lnTo>
                    <a:pt x="4886" y="105051"/>
                  </a:lnTo>
                  <a:lnTo>
                    <a:pt x="8944" y="85792"/>
                  </a:lnTo>
                  <a:lnTo>
                    <a:pt x="14640" y="86782"/>
                  </a:lnTo>
                  <a:lnTo>
                    <a:pt x="19327" y="87601"/>
                  </a:lnTo>
                  <a:lnTo>
                    <a:pt x="26175" y="88802"/>
                  </a:lnTo>
                  <a:lnTo>
                    <a:pt x="33261" y="90040"/>
                  </a:lnTo>
                  <a:lnTo>
                    <a:pt x="37405" y="90764"/>
                  </a:lnTo>
                  <a:lnTo>
                    <a:pt x="38824" y="90449"/>
                  </a:lnTo>
                  <a:lnTo>
                    <a:pt x="44558" y="85725"/>
                  </a:lnTo>
                  <a:lnTo>
                    <a:pt x="49721" y="81458"/>
                  </a:lnTo>
                  <a:lnTo>
                    <a:pt x="52817" y="76228"/>
                  </a:lnTo>
                  <a:lnTo>
                    <a:pt x="55807" y="71152"/>
                  </a:lnTo>
                  <a:lnTo>
                    <a:pt x="57179" y="70104"/>
                  </a:lnTo>
                  <a:lnTo>
                    <a:pt x="61770" y="69151"/>
                  </a:lnTo>
                  <a:lnTo>
                    <a:pt x="69056" y="67637"/>
                  </a:lnTo>
                  <a:lnTo>
                    <a:pt x="76267" y="66142"/>
                  </a:lnTo>
                  <a:lnTo>
                    <a:pt x="76848" y="65627"/>
                  </a:lnTo>
                  <a:lnTo>
                    <a:pt x="78524" y="61541"/>
                  </a:lnTo>
                  <a:lnTo>
                    <a:pt x="80658" y="56350"/>
                  </a:lnTo>
                  <a:lnTo>
                    <a:pt x="81096" y="55807"/>
                  </a:lnTo>
                  <a:lnTo>
                    <a:pt x="81620" y="55273"/>
                  </a:lnTo>
                  <a:lnTo>
                    <a:pt x="86782" y="52359"/>
                  </a:lnTo>
                  <a:lnTo>
                    <a:pt x="89916" y="50587"/>
                  </a:lnTo>
                  <a:lnTo>
                    <a:pt x="85449" y="45358"/>
                  </a:lnTo>
                  <a:lnTo>
                    <a:pt x="81239" y="40414"/>
                  </a:lnTo>
                  <a:lnTo>
                    <a:pt x="76515" y="34871"/>
                  </a:lnTo>
                  <a:lnTo>
                    <a:pt x="72514" y="30547"/>
                  </a:lnTo>
                  <a:lnTo>
                    <a:pt x="66523" y="24069"/>
                  </a:lnTo>
                  <a:lnTo>
                    <a:pt x="62599" y="19821"/>
                  </a:lnTo>
                  <a:lnTo>
                    <a:pt x="69466" y="17802"/>
                  </a:lnTo>
                  <a:lnTo>
                    <a:pt x="76895" y="15621"/>
                  </a:lnTo>
                  <a:lnTo>
                    <a:pt x="84392" y="13421"/>
                  </a:lnTo>
                  <a:lnTo>
                    <a:pt x="93412" y="10773"/>
                  </a:lnTo>
                  <a:lnTo>
                    <a:pt x="100470" y="8696"/>
                  </a:lnTo>
                  <a:lnTo>
                    <a:pt x="111005" y="5591"/>
                  </a:lnTo>
                  <a:lnTo>
                    <a:pt x="116157" y="4076"/>
                  </a:lnTo>
                  <a:lnTo>
                    <a:pt x="117091" y="3677"/>
                  </a:lnTo>
                  <a:lnTo>
                    <a:pt x="121054" y="0"/>
                  </a:lnTo>
                  <a:lnTo>
                    <a:pt x="127016" y="1028"/>
                  </a:lnTo>
                  <a:lnTo>
                    <a:pt x="135979" y="2581"/>
                  </a:lnTo>
                  <a:lnTo>
                    <a:pt x="144637" y="4067"/>
                  </a:lnTo>
                  <a:lnTo>
                    <a:pt x="153762" y="5829"/>
                  </a:lnTo>
                  <a:lnTo>
                    <a:pt x="156686" y="7258"/>
                  </a:lnTo>
                  <a:lnTo>
                    <a:pt x="165497" y="12516"/>
                  </a:lnTo>
                  <a:lnTo>
                    <a:pt x="171222" y="15926"/>
                  </a:lnTo>
                  <a:lnTo>
                    <a:pt x="177908" y="19898"/>
                  </a:lnTo>
                  <a:lnTo>
                    <a:pt x="186262" y="24860"/>
                  </a:lnTo>
                  <a:lnTo>
                    <a:pt x="191996" y="28260"/>
                  </a:lnTo>
                  <a:lnTo>
                    <a:pt x="199340" y="32613"/>
                  </a:lnTo>
                  <a:lnTo>
                    <a:pt x="205064" y="37576"/>
                  </a:lnTo>
                  <a:lnTo>
                    <a:pt x="212313" y="43853"/>
                  </a:lnTo>
                  <a:lnTo>
                    <a:pt x="220276" y="50730"/>
                  </a:lnTo>
                  <a:lnTo>
                    <a:pt x="226829" y="56064"/>
                  </a:lnTo>
                  <a:lnTo>
                    <a:pt x="235858" y="63398"/>
                  </a:lnTo>
                  <a:lnTo>
                    <a:pt x="244755" y="70609"/>
                  </a:lnTo>
                  <a:lnTo>
                    <a:pt x="253470" y="77648"/>
                  </a:lnTo>
                  <a:lnTo>
                    <a:pt x="260442" y="83277"/>
                  </a:lnTo>
                  <a:lnTo>
                    <a:pt x="269272" y="90383"/>
                  </a:lnTo>
                  <a:lnTo>
                    <a:pt x="269958" y="90649"/>
                  </a:lnTo>
                  <a:lnTo>
                    <a:pt x="278883" y="91449"/>
                  </a:lnTo>
                  <a:lnTo>
                    <a:pt x="290875" y="92535"/>
                  </a:lnTo>
                  <a:lnTo>
                    <a:pt x="302924" y="93621"/>
                  </a:lnTo>
                  <a:lnTo>
                    <a:pt x="313801" y="94602"/>
                  </a:lnTo>
                  <a:lnTo>
                    <a:pt x="318545" y="93602"/>
                  </a:lnTo>
                  <a:close/>
                  <a:moveTo>
                    <a:pt x="52930" y="194967"/>
                  </a:moveTo>
                  <a:lnTo>
                    <a:pt x="52683" y="195367"/>
                  </a:lnTo>
                  <a:lnTo>
                    <a:pt x="51559" y="194329"/>
                  </a:lnTo>
                  <a:lnTo>
                    <a:pt x="51626" y="192053"/>
                  </a:lnTo>
                  <a:lnTo>
                    <a:pt x="52597" y="190757"/>
                  </a:lnTo>
                  <a:lnTo>
                    <a:pt x="52521" y="192529"/>
                  </a:lnTo>
                  <a:lnTo>
                    <a:pt x="52940" y="194320"/>
                  </a:lnTo>
                  <a:lnTo>
                    <a:pt x="52930" y="194967"/>
                  </a:lnTo>
                  <a:close/>
                  <a:moveTo>
                    <a:pt x="61122" y="204683"/>
                  </a:moveTo>
                  <a:lnTo>
                    <a:pt x="60417" y="204683"/>
                  </a:lnTo>
                  <a:lnTo>
                    <a:pt x="58541" y="202692"/>
                  </a:lnTo>
                  <a:lnTo>
                    <a:pt x="57445" y="201225"/>
                  </a:lnTo>
                  <a:lnTo>
                    <a:pt x="56322" y="200234"/>
                  </a:lnTo>
                  <a:lnTo>
                    <a:pt x="51197" y="198244"/>
                  </a:lnTo>
                  <a:lnTo>
                    <a:pt x="50502" y="196958"/>
                  </a:lnTo>
                  <a:lnTo>
                    <a:pt x="51283" y="195672"/>
                  </a:lnTo>
                  <a:lnTo>
                    <a:pt x="51835" y="196948"/>
                  </a:lnTo>
                  <a:lnTo>
                    <a:pt x="52769" y="197701"/>
                  </a:lnTo>
                  <a:lnTo>
                    <a:pt x="57008" y="199501"/>
                  </a:lnTo>
                  <a:lnTo>
                    <a:pt x="61732" y="203425"/>
                  </a:lnTo>
                  <a:lnTo>
                    <a:pt x="62542" y="203749"/>
                  </a:lnTo>
                  <a:lnTo>
                    <a:pt x="61122" y="204683"/>
                  </a:lnTo>
                  <a:close/>
                  <a:moveTo>
                    <a:pt x="197082" y="451809"/>
                  </a:moveTo>
                  <a:lnTo>
                    <a:pt x="199149" y="451971"/>
                  </a:lnTo>
                  <a:lnTo>
                    <a:pt x="198292" y="451085"/>
                  </a:lnTo>
                  <a:lnTo>
                    <a:pt x="198111" y="450656"/>
                  </a:lnTo>
                  <a:lnTo>
                    <a:pt x="199006" y="449380"/>
                  </a:lnTo>
                  <a:lnTo>
                    <a:pt x="201959" y="452009"/>
                  </a:lnTo>
                  <a:lnTo>
                    <a:pt x="201873" y="455123"/>
                  </a:lnTo>
                  <a:lnTo>
                    <a:pt x="201625" y="455838"/>
                  </a:lnTo>
                  <a:lnTo>
                    <a:pt x="200826" y="455171"/>
                  </a:lnTo>
                  <a:lnTo>
                    <a:pt x="200302" y="454514"/>
                  </a:lnTo>
                  <a:lnTo>
                    <a:pt x="200140" y="453809"/>
                  </a:lnTo>
                  <a:lnTo>
                    <a:pt x="199320" y="453047"/>
                  </a:lnTo>
                  <a:lnTo>
                    <a:pt x="196444" y="453542"/>
                  </a:lnTo>
                  <a:lnTo>
                    <a:pt x="194653" y="452694"/>
                  </a:lnTo>
                  <a:lnTo>
                    <a:pt x="192091" y="450075"/>
                  </a:lnTo>
                  <a:lnTo>
                    <a:pt x="191405" y="448180"/>
                  </a:lnTo>
                  <a:lnTo>
                    <a:pt x="192472" y="447808"/>
                  </a:lnTo>
                  <a:lnTo>
                    <a:pt x="193606" y="446894"/>
                  </a:lnTo>
                  <a:lnTo>
                    <a:pt x="194320" y="445398"/>
                  </a:lnTo>
                  <a:lnTo>
                    <a:pt x="193663" y="443846"/>
                  </a:lnTo>
                  <a:lnTo>
                    <a:pt x="195186" y="444094"/>
                  </a:lnTo>
                  <a:lnTo>
                    <a:pt x="196005" y="445684"/>
                  </a:lnTo>
                  <a:lnTo>
                    <a:pt x="196168" y="449294"/>
                  </a:lnTo>
                  <a:lnTo>
                    <a:pt x="196396" y="450056"/>
                  </a:lnTo>
                  <a:lnTo>
                    <a:pt x="195977" y="450885"/>
                  </a:lnTo>
                  <a:lnTo>
                    <a:pt x="197082" y="45180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 name="Freeform: Shape 55">
              <a:extLst>
                <a:ext uri="{FF2B5EF4-FFF2-40B4-BE49-F238E27FC236}">
                  <a16:creationId xmlns:a16="http://schemas.microsoft.com/office/drawing/2014/main" id="{FA164722-9505-9F91-D4B3-DDC4F1DA3120}"/>
                </a:ext>
              </a:extLst>
            </p:cNvPr>
            <p:cNvSpPr>
              <a:spLocks/>
            </p:cNvSpPr>
            <p:nvPr/>
          </p:nvSpPr>
          <p:spPr>
            <a:xfrm>
              <a:off x="9970796" y="4842380"/>
              <a:ext cx="300780" cy="140588"/>
            </a:xfrm>
            <a:custGeom>
              <a:avLst/>
              <a:gdLst>
                <a:gd name="connsiteX0" fmla="*/ 48368 w 300780"/>
                <a:gd name="connsiteY0" fmla="*/ 19307 h 140588"/>
                <a:gd name="connsiteX1" fmla="*/ 49216 w 300780"/>
                <a:gd name="connsiteY1" fmla="*/ 20250 h 140588"/>
                <a:gd name="connsiteX2" fmla="*/ 47149 w 300780"/>
                <a:gd name="connsiteY2" fmla="*/ 21850 h 140588"/>
                <a:gd name="connsiteX3" fmla="*/ 44425 w 300780"/>
                <a:gd name="connsiteY3" fmla="*/ 20983 h 140588"/>
                <a:gd name="connsiteX4" fmla="*/ 43825 w 300780"/>
                <a:gd name="connsiteY4" fmla="*/ 20078 h 140588"/>
                <a:gd name="connsiteX5" fmla="*/ 43758 w 300780"/>
                <a:gd name="connsiteY5" fmla="*/ 19602 h 140588"/>
                <a:gd name="connsiteX6" fmla="*/ 41853 w 300780"/>
                <a:gd name="connsiteY6" fmla="*/ 19907 h 140588"/>
                <a:gd name="connsiteX7" fmla="*/ 38072 w 300780"/>
                <a:gd name="connsiteY7" fmla="*/ 19117 h 140588"/>
                <a:gd name="connsiteX8" fmla="*/ 32795 w 300780"/>
                <a:gd name="connsiteY8" fmla="*/ 15287 h 140588"/>
                <a:gd name="connsiteX9" fmla="*/ 27213 w 300780"/>
                <a:gd name="connsiteY9" fmla="*/ 8077 h 140588"/>
                <a:gd name="connsiteX10" fmla="*/ 21850 w 300780"/>
                <a:gd name="connsiteY10" fmla="*/ 4086 h 140588"/>
                <a:gd name="connsiteX11" fmla="*/ 20850 w 300780"/>
                <a:gd name="connsiteY11" fmla="*/ 2848 h 140588"/>
                <a:gd name="connsiteX12" fmla="*/ 20717 w 300780"/>
                <a:gd name="connsiteY12" fmla="*/ 790 h 140588"/>
                <a:gd name="connsiteX13" fmla="*/ 21441 w 300780"/>
                <a:gd name="connsiteY13" fmla="*/ 0 h 140588"/>
                <a:gd name="connsiteX14" fmla="*/ 24775 w 300780"/>
                <a:gd name="connsiteY14" fmla="*/ 857 h 140588"/>
                <a:gd name="connsiteX15" fmla="*/ 29090 w 300780"/>
                <a:gd name="connsiteY15" fmla="*/ 4153 h 140588"/>
                <a:gd name="connsiteX16" fmla="*/ 36166 w 300780"/>
                <a:gd name="connsiteY16" fmla="*/ 7572 h 140588"/>
                <a:gd name="connsiteX17" fmla="*/ 38091 w 300780"/>
                <a:gd name="connsiteY17" fmla="*/ 9315 h 140588"/>
                <a:gd name="connsiteX18" fmla="*/ 39319 w 300780"/>
                <a:gd name="connsiteY18" fmla="*/ 13497 h 140588"/>
                <a:gd name="connsiteX19" fmla="*/ 40520 w 300780"/>
                <a:gd name="connsiteY19" fmla="*/ 14744 h 140588"/>
                <a:gd name="connsiteX20" fmla="*/ 44339 w 300780"/>
                <a:gd name="connsiteY20" fmla="*/ 17954 h 140588"/>
                <a:gd name="connsiteX21" fmla="*/ 46358 w 300780"/>
                <a:gd name="connsiteY21" fmla="*/ 18707 h 140588"/>
                <a:gd name="connsiteX22" fmla="*/ 47425 w 300780"/>
                <a:gd name="connsiteY22" fmla="*/ 18850 h 140588"/>
                <a:gd name="connsiteX23" fmla="*/ 48368 w 300780"/>
                <a:gd name="connsiteY23" fmla="*/ 19307 h 140588"/>
                <a:gd name="connsiteX24" fmla="*/ 4343 w 300780"/>
                <a:gd name="connsiteY24" fmla="*/ 13068 h 140588"/>
                <a:gd name="connsiteX25" fmla="*/ 1657 w 300780"/>
                <a:gd name="connsiteY25" fmla="*/ 13706 h 140588"/>
                <a:gd name="connsiteX26" fmla="*/ 0 w 300780"/>
                <a:gd name="connsiteY26" fmla="*/ 12849 h 140588"/>
                <a:gd name="connsiteX27" fmla="*/ 734 w 300780"/>
                <a:gd name="connsiteY27" fmla="*/ 10811 h 140588"/>
                <a:gd name="connsiteX28" fmla="*/ 1648 w 300780"/>
                <a:gd name="connsiteY28" fmla="*/ 9753 h 140588"/>
                <a:gd name="connsiteX29" fmla="*/ 5010 w 300780"/>
                <a:gd name="connsiteY29" fmla="*/ 11630 h 140588"/>
                <a:gd name="connsiteX30" fmla="*/ 4343 w 300780"/>
                <a:gd name="connsiteY30" fmla="*/ 13068 h 140588"/>
                <a:gd name="connsiteX31" fmla="*/ 112309 w 300780"/>
                <a:gd name="connsiteY31" fmla="*/ 51587 h 140588"/>
                <a:gd name="connsiteX32" fmla="*/ 112357 w 300780"/>
                <a:gd name="connsiteY32" fmla="*/ 52206 h 140588"/>
                <a:gd name="connsiteX33" fmla="*/ 108766 w 300780"/>
                <a:gd name="connsiteY33" fmla="*/ 49968 h 140588"/>
                <a:gd name="connsiteX34" fmla="*/ 106042 w 300780"/>
                <a:gd name="connsiteY34" fmla="*/ 47225 h 140588"/>
                <a:gd name="connsiteX35" fmla="*/ 98279 w 300780"/>
                <a:gd name="connsiteY35" fmla="*/ 44244 h 140588"/>
                <a:gd name="connsiteX36" fmla="*/ 96612 w 300780"/>
                <a:gd name="connsiteY36" fmla="*/ 42710 h 140588"/>
                <a:gd name="connsiteX37" fmla="*/ 95212 w 300780"/>
                <a:gd name="connsiteY37" fmla="*/ 42519 h 140588"/>
                <a:gd name="connsiteX38" fmla="*/ 91230 w 300780"/>
                <a:gd name="connsiteY38" fmla="*/ 40024 h 140588"/>
                <a:gd name="connsiteX39" fmla="*/ 87316 w 300780"/>
                <a:gd name="connsiteY39" fmla="*/ 38338 h 140588"/>
                <a:gd name="connsiteX40" fmla="*/ 84934 w 300780"/>
                <a:gd name="connsiteY40" fmla="*/ 36166 h 140588"/>
                <a:gd name="connsiteX41" fmla="*/ 84325 w 300780"/>
                <a:gd name="connsiteY41" fmla="*/ 35280 h 140588"/>
                <a:gd name="connsiteX42" fmla="*/ 82896 w 300780"/>
                <a:gd name="connsiteY42" fmla="*/ 34747 h 140588"/>
                <a:gd name="connsiteX43" fmla="*/ 80439 w 300780"/>
                <a:gd name="connsiteY43" fmla="*/ 32366 h 140588"/>
                <a:gd name="connsiteX44" fmla="*/ 78048 w 300780"/>
                <a:gd name="connsiteY44" fmla="*/ 30785 h 140588"/>
                <a:gd name="connsiteX45" fmla="*/ 77201 w 300780"/>
                <a:gd name="connsiteY45" fmla="*/ 27899 h 140588"/>
                <a:gd name="connsiteX46" fmla="*/ 74895 w 300780"/>
                <a:gd name="connsiteY46" fmla="*/ 25917 h 140588"/>
                <a:gd name="connsiteX47" fmla="*/ 74314 w 300780"/>
                <a:gd name="connsiteY47" fmla="*/ 25051 h 140588"/>
                <a:gd name="connsiteX48" fmla="*/ 81715 w 300780"/>
                <a:gd name="connsiteY48" fmla="*/ 26651 h 140588"/>
                <a:gd name="connsiteX49" fmla="*/ 85144 w 300780"/>
                <a:gd name="connsiteY49" fmla="*/ 29813 h 140588"/>
                <a:gd name="connsiteX50" fmla="*/ 88078 w 300780"/>
                <a:gd name="connsiteY50" fmla="*/ 31604 h 140588"/>
                <a:gd name="connsiteX51" fmla="*/ 89097 w 300780"/>
                <a:gd name="connsiteY51" fmla="*/ 32899 h 140588"/>
                <a:gd name="connsiteX52" fmla="*/ 91736 w 300780"/>
                <a:gd name="connsiteY52" fmla="*/ 34680 h 140588"/>
                <a:gd name="connsiteX53" fmla="*/ 94107 w 300780"/>
                <a:gd name="connsiteY53" fmla="*/ 34842 h 140588"/>
                <a:gd name="connsiteX54" fmla="*/ 96479 w 300780"/>
                <a:gd name="connsiteY54" fmla="*/ 36633 h 140588"/>
                <a:gd name="connsiteX55" fmla="*/ 98641 w 300780"/>
                <a:gd name="connsiteY55" fmla="*/ 37109 h 140588"/>
                <a:gd name="connsiteX56" fmla="*/ 100346 w 300780"/>
                <a:gd name="connsiteY56" fmla="*/ 38043 h 140588"/>
                <a:gd name="connsiteX57" fmla="*/ 111347 w 300780"/>
                <a:gd name="connsiteY57" fmla="*/ 46034 h 140588"/>
                <a:gd name="connsiteX58" fmla="*/ 110033 w 300780"/>
                <a:gd name="connsiteY58" fmla="*/ 48158 h 140588"/>
                <a:gd name="connsiteX59" fmla="*/ 111490 w 300780"/>
                <a:gd name="connsiteY59" fmla="*/ 49701 h 140588"/>
                <a:gd name="connsiteX60" fmla="*/ 112309 w 300780"/>
                <a:gd name="connsiteY60" fmla="*/ 51587 h 140588"/>
                <a:gd name="connsiteX61" fmla="*/ 27004 w 300780"/>
                <a:gd name="connsiteY61" fmla="*/ 35185 h 140588"/>
                <a:gd name="connsiteX62" fmla="*/ 26489 w 300780"/>
                <a:gd name="connsiteY62" fmla="*/ 35557 h 140588"/>
                <a:gd name="connsiteX63" fmla="*/ 25594 w 300780"/>
                <a:gd name="connsiteY63" fmla="*/ 34109 h 140588"/>
                <a:gd name="connsiteX64" fmla="*/ 24946 w 300780"/>
                <a:gd name="connsiteY64" fmla="*/ 33661 h 140588"/>
                <a:gd name="connsiteX65" fmla="*/ 24965 w 300780"/>
                <a:gd name="connsiteY65" fmla="*/ 32052 h 140588"/>
                <a:gd name="connsiteX66" fmla="*/ 22270 w 300780"/>
                <a:gd name="connsiteY66" fmla="*/ 29432 h 140588"/>
                <a:gd name="connsiteX67" fmla="*/ 22050 w 300780"/>
                <a:gd name="connsiteY67" fmla="*/ 27622 h 140588"/>
                <a:gd name="connsiteX68" fmla="*/ 23613 w 300780"/>
                <a:gd name="connsiteY68" fmla="*/ 25851 h 140588"/>
                <a:gd name="connsiteX69" fmla="*/ 25718 w 300780"/>
                <a:gd name="connsiteY69" fmla="*/ 26879 h 140588"/>
                <a:gd name="connsiteX70" fmla="*/ 27804 w 300780"/>
                <a:gd name="connsiteY70" fmla="*/ 29108 h 140588"/>
                <a:gd name="connsiteX71" fmla="*/ 30252 w 300780"/>
                <a:gd name="connsiteY71" fmla="*/ 29832 h 140588"/>
                <a:gd name="connsiteX72" fmla="*/ 29746 w 300780"/>
                <a:gd name="connsiteY72" fmla="*/ 31309 h 140588"/>
                <a:gd name="connsiteX73" fmla="*/ 27547 w 300780"/>
                <a:gd name="connsiteY73" fmla="*/ 33966 h 140588"/>
                <a:gd name="connsiteX74" fmla="*/ 27004 w 300780"/>
                <a:gd name="connsiteY74" fmla="*/ 35185 h 140588"/>
                <a:gd name="connsiteX75" fmla="*/ 39948 w 300780"/>
                <a:gd name="connsiteY75" fmla="*/ 40148 h 140588"/>
                <a:gd name="connsiteX76" fmla="*/ 39357 w 300780"/>
                <a:gd name="connsiteY76" fmla="*/ 40548 h 140588"/>
                <a:gd name="connsiteX77" fmla="*/ 36443 w 300780"/>
                <a:gd name="connsiteY77" fmla="*/ 40396 h 140588"/>
                <a:gd name="connsiteX78" fmla="*/ 34233 w 300780"/>
                <a:gd name="connsiteY78" fmla="*/ 37624 h 140588"/>
                <a:gd name="connsiteX79" fmla="*/ 34252 w 300780"/>
                <a:gd name="connsiteY79" fmla="*/ 35576 h 140588"/>
                <a:gd name="connsiteX80" fmla="*/ 35995 w 300780"/>
                <a:gd name="connsiteY80" fmla="*/ 33699 h 140588"/>
                <a:gd name="connsiteX81" fmla="*/ 38100 w 300780"/>
                <a:gd name="connsiteY81" fmla="*/ 33366 h 140588"/>
                <a:gd name="connsiteX82" fmla="*/ 39253 w 300780"/>
                <a:gd name="connsiteY82" fmla="*/ 34090 h 140588"/>
                <a:gd name="connsiteX83" fmla="*/ 40320 w 300780"/>
                <a:gd name="connsiteY83" fmla="*/ 35661 h 140588"/>
                <a:gd name="connsiteX84" fmla="*/ 40710 w 300780"/>
                <a:gd name="connsiteY84" fmla="*/ 37662 h 140588"/>
                <a:gd name="connsiteX85" fmla="*/ 40472 w 300780"/>
                <a:gd name="connsiteY85" fmla="*/ 39433 h 140588"/>
                <a:gd name="connsiteX86" fmla="*/ 39948 w 300780"/>
                <a:gd name="connsiteY86" fmla="*/ 40148 h 140588"/>
                <a:gd name="connsiteX87" fmla="*/ 24755 w 300780"/>
                <a:gd name="connsiteY87" fmla="*/ 41853 h 140588"/>
                <a:gd name="connsiteX88" fmla="*/ 24432 w 300780"/>
                <a:gd name="connsiteY88" fmla="*/ 42519 h 140588"/>
                <a:gd name="connsiteX89" fmla="*/ 23041 w 300780"/>
                <a:gd name="connsiteY89" fmla="*/ 39205 h 140588"/>
                <a:gd name="connsiteX90" fmla="*/ 23108 w 300780"/>
                <a:gd name="connsiteY90" fmla="*/ 37538 h 140588"/>
                <a:gd name="connsiteX91" fmla="*/ 23346 w 300780"/>
                <a:gd name="connsiteY91" fmla="*/ 36471 h 140588"/>
                <a:gd name="connsiteX92" fmla="*/ 23860 w 300780"/>
                <a:gd name="connsiteY92" fmla="*/ 36147 h 140588"/>
                <a:gd name="connsiteX93" fmla="*/ 24984 w 300780"/>
                <a:gd name="connsiteY93" fmla="*/ 39833 h 140588"/>
                <a:gd name="connsiteX94" fmla="*/ 24755 w 300780"/>
                <a:gd name="connsiteY94" fmla="*/ 41853 h 140588"/>
                <a:gd name="connsiteX95" fmla="*/ 55759 w 300780"/>
                <a:gd name="connsiteY95" fmla="*/ 43748 h 140588"/>
                <a:gd name="connsiteX96" fmla="*/ 57436 w 300780"/>
                <a:gd name="connsiteY96" fmla="*/ 45939 h 140588"/>
                <a:gd name="connsiteX97" fmla="*/ 59370 w 300780"/>
                <a:gd name="connsiteY97" fmla="*/ 50835 h 140588"/>
                <a:gd name="connsiteX98" fmla="*/ 59017 w 300780"/>
                <a:gd name="connsiteY98" fmla="*/ 52521 h 140588"/>
                <a:gd name="connsiteX99" fmla="*/ 57636 w 300780"/>
                <a:gd name="connsiteY99" fmla="*/ 52616 h 140588"/>
                <a:gd name="connsiteX100" fmla="*/ 57245 w 300780"/>
                <a:gd name="connsiteY100" fmla="*/ 53673 h 140588"/>
                <a:gd name="connsiteX101" fmla="*/ 55379 w 300780"/>
                <a:gd name="connsiteY101" fmla="*/ 51292 h 140588"/>
                <a:gd name="connsiteX102" fmla="*/ 52883 w 300780"/>
                <a:gd name="connsiteY102" fmla="*/ 50654 h 140588"/>
                <a:gd name="connsiteX103" fmla="*/ 51064 w 300780"/>
                <a:gd name="connsiteY103" fmla="*/ 49196 h 140588"/>
                <a:gd name="connsiteX104" fmla="*/ 50445 w 300780"/>
                <a:gd name="connsiteY104" fmla="*/ 46311 h 140588"/>
                <a:gd name="connsiteX105" fmla="*/ 50264 w 300780"/>
                <a:gd name="connsiteY105" fmla="*/ 44491 h 140588"/>
                <a:gd name="connsiteX106" fmla="*/ 48835 w 300780"/>
                <a:gd name="connsiteY106" fmla="*/ 44177 h 140588"/>
                <a:gd name="connsiteX107" fmla="*/ 44739 w 300780"/>
                <a:gd name="connsiteY107" fmla="*/ 44634 h 140588"/>
                <a:gd name="connsiteX108" fmla="*/ 43434 w 300780"/>
                <a:gd name="connsiteY108" fmla="*/ 46187 h 140588"/>
                <a:gd name="connsiteX109" fmla="*/ 41567 w 300780"/>
                <a:gd name="connsiteY109" fmla="*/ 45691 h 140588"/>
                <a:gd name="connsiteX110" fmla="*/ 41167 w 300780"/>
                <a:gd name="connsiteY110" fmla="*/ 44291 h 140588"/>
                <a:gd name="connsiteX111" fmla="*/ 41453 w 300780"/>
                <a:gd name="connsiteY111" fmla="*/ 42919 h 140588"/>
                <a:gd name="connsiteX112" fmla="*/ 43948 w 300780"/>
                <a:gd name="connsiteY112" fmla="*/ 41567 h 140588"/>
                <a:gd name="connsiteX113" fmla="*/ 44463 w 300780"/>
                <a:gd name="connsiteY113" fmla="*/ 39824 h 140588"/>
                <a:gd name="connsiteX114" fmla="*/ 46940 w 300780"/>
                <a:gd name="connsiteY114" fmla="*/ 36833 h 140588"/>
                <a:gd name="connsiteX115" fmla="*/ 48473 w 300780"/>
                <a:gd name="connsiteY115" fmla="*/ 36319 h 140588"/>
                <a:gd name="connsiteX116" fmla="*/ 51368 w 300780"/>
                <a:gd name="connsiteY116" fmla="*/ 37395 h 140588"/>
                <a:gd name="connsiteX117" fmla="*/ 51721 w 300780"/>
                <a:gd name="connsiteY117" fmla="*/ 41653 h 140588"/>
                <a:gd name="connsiteX118" fmla="*/ 52759 w 300780"/>
                <a:gd name="connsiteY118" fmla="*/ 43043 h 140588"/>
                <a:gd name="connsiteX119" fmla="*/ 55759 w 300780"/>
                <a:gd name="connsiteY119" fmla="*/ 43748 h 140588"/>
                <a:gd name="connsiteX120" fmla="*/ 135579 w 300780"/>
                <a:gd name="connsiteY120" fmla="*/ 45672 h 140588"/>
                <a:gd name="connsiteX121" fmla="*/ 142208 w 300780"/>
                <a:gd name="connsiteY121" fmla="*/ 53673 h 140588"/>
                <a:gd name="connsiteX122" fmla="*/ 141951 w 300780"/>
                <a:gd name="connsiteY122" fmla="*/ 55093 h 140588"/>
                <a:gd name="connsiteX123" fmla="*/ 141047 w 300780"/>
                <a:gd name="connsiteY123" fmla="*/ 56007 h 140588"/>
                <a:gd name="connsiteX124" fmla="*/ 140789 w 300780"/>
                <a:gd name="connsiteY124" fmla="*/ 58693 h 140588"/>
                <a:gd name="connsiteX125" fmla="*/ 141627 w 300780"/>
                <a:gd name="connsiteY125" fmla="*/ 59722 h 140588"/>
                <a:gd name="connsiteX126" fmla="*/ 143437 w 300780"/>
                <a:gd name="connsiteY126" fmla="*/ 60198 h 140588"/>
                <a:gd name="connsiteX127" fmla="*/ 146514 w 300780"/>
                <a:gd name="connsiteY127" fmla="*/ 63065 h 140588"/>
                <a:gd name="connsiteX128" fmla="*/ 147742 w 300780"/>
                <a:gd name="connsiteY128" fmla="*/ 66580 h 140588"/>
                <a:gd name="connsiteX129" fmla="*/ 147857 w 300780"/>
                <a:gd name="connsiteY129" fmla="*/ 67656 h 140588"/>
                <a:gd name="connsiteX130" fmla="*/ 149143 w 300780"/>
                <a:gd name="connsiteY130" fmla="*/ 69247 h 140588"/>
                <a:gd name="connsiteX131" fmla="*/ 149190 w 300780"/>
                <a:gd name="connsiteY131" fmla="*/ 72609 h 140588"/>
                <a:gd name="connsiteX132" fmla="*/ 152115 w 300780"/>
                <a:gd name="connsiteY132" fmla="*/ 77276 h 140588"/>
                <a:gd name="connsiteX133" fmla="*/ 152372 w 300780"/>
                <a:gd name="connsiteY133" fmla="*/ 79524 h 140588"/>
                <a:gd name="connsiteX134" fmla="*/ 152105 w 300780"/>
                <a:gd name="connsiteY134" fmla="*/ 80534 h 140588"/>
                <a:gd name="connsiteX135" fmla="*/ 150886 w 300780"/>
                <a:gd name="connsiteY135" fmla="*/ 79943 h 140588"/>
                <a:gd name="connsiteX136" fmla="*/ 147390 w 300780"/>
                <a:gd name="connsiteY136" fmla="*/ 74647 h 140588"/>
                <a:gd name="connsiteX137" fmla="*/ 143390 w 300780"/>
                <a:gd name="connsiteY137" fmla="*/ 72361 h 140588"/>
                <a:gd name="connsiteX138" fmla="*/ 142933 w 300780"/>
                <a:gd name="connsiteY138" fmla="*/ 71380 h 140588"/>
                <a:gd name="connsiteX139" fmla="*/ 138894 w 300780"/>
                <a:gd name="connsiteY139" fmla="*/ 68294 h 140588"/>
                <a:gd name="connsiteX140" fmla="*/ 136189 w 300780"/>
                <a:gd name="connsiteY140" fmla="*/ 63103 h 140588"/>
                <a:gd name="connsiteX141" fmla="*/ 133255 w 300780"/>
                <a:gd name="connsiteY141" fmla="*/ 53883 h 140588"/>
                <a:gd name="connsiteX142" fmla="*/ 134636 w 300780"/>
                <a:gd name="connsiteY142" fmla="*/ 51701 h 140588"/>
                <a:gd name="connsiteX143" fmla="*/ 131331 w 300780"/>
                <a:gd name="connsiteY143" fmla="*/ 47234 h 140588"/>
                <a:gd name="connsiteX144" fmla="*/ 131493 w 300780"/>
                <a:gd name="connsiteY144" fmla="*/ 46044 h 140588"/>
                <a:gd name="connsiteX145" fmla="*/ 132883 w 300780"/>
                <a:gd name="connsiteY145" fmla="*/ 46320 h 140588"/>
                <a:gd name="connsiteX146" fmla="*/ 133855 w 300780"/>
                <a:gd name="connsiteY146" fmla="*/ 46263 h 140588"/>
                <a:gd name="connsiteX147" fmla="*/ 134321 w 300780"/>
                <a:gd name="connsiteY147" fmla="*/ 45729 h 140588"/>
                <a:gd name="connsiteX148" fmla="*/ 135579 w 300780"/>
                <a:gd name="connsiteY148" fmla="*/ 45672 h 140588"/>
                <a:gd name="connsiteX149" fmla="*/ 107195 w 300780"/>
                <a:gd name="connsiteY149" fmla="*/ 50882 h 140588"/>
                <a:gd name="connsiteX150" fmla="*/ 105918 w 300780"/>
                <a:gd name="connsiteY150" fmla="*/ 51244 h 140588"/>
                <a:gd name="connsiteX151" fmla="*/ 104023 w 300780"/>
                <a:gd name="connsiteY151" fmla="*/ 50254 h 140588"/>
                <a:gd name="connsiteX152" fmla="*/ 103204 w 300780"/>
                <a:gd name="connsiteY152" fmla="*/ 49358 h 140588"/>
                <a:gd name="connsiteX153" fmla="*/ 103594 w 300780"/>
                <a:gd name="connsiteY153" fmla="*/ 47958 h 140588"/>
                <a:gd name="connsiteX154" fmla="*/ 104699 w 300780"/>
                <a:gd name="connsiteY154" fmla="*/ 47425 h 140588"/>
                <a:gd name="connsiteX155" fmla="*/ 105956 w 300780"/>
                <a:gd name="connsiteY155" fmla="*/ 48368 h 140588"/>
                <a:gd name="connsiteX156" fmla="*/ 106089 w 300780"/>
                <a:gd name="connsiteY156" fmla="*/ 49330 h 140588"/>
                <a:gd name="connsiteX157" fmla="*/ 107195 w 300780"/>
                <a:gd name="connsiteY157" fmla="*/ 50882 h 140588"/>
                <a:gd name="connsiteX158" fmla="*/ 45749 w 300780"/>
                <a:gd name="connsiteY158" fmla="*/ 56407 h 140588"/>
                <a:gd name="connsiteX159" fmla="*/ 45749 w 300780"/>
                <a:gd name="connsiteY159" fmla="*/ 56797 h 140588"/>
                <a:gd name="connsiteX160" fmla="*/ 44272 w 300780"/>
                <a:gd name="connsiteY160" fmla="*/ 56045 h 140588"/>
                <a:gd name="connsiteX161" fmla="*/ 41024 w 300780"/>
                <a:gd name="connsiteY161" fmla="*/ 52416 h 140588"/>
                <a:gd name="connsiteX162" fmla="*/ 41606 w 300780"/>
                <a:gd name="connsiteY162" fmla="*/ 51206 h 140588"/>
                <a:gd name="connsiteX163" fmla="*/ 44587 w 300780"/>
                <a:gd name="connsiteY163" fmla="*/ 48854 h 140588"/>
                <a:gd name="connsiteX164" fmla="*/ 45501 w 300780"/>
                <a:gd name="connsiteY164" fmla="*/ 48539 h 140588"/>
                <a:gd name="connsiteX165" fmla="*/ 46339 w 300780"/>
                <a:gd name="connsiteY165" fmla="*/ 49997 h 140588"/>
                <a:gd name="connsiteX166" fmla="*/ 45615 w 300780"/>
                <a:gd name="connsiteY166" fmla="*/ 52149 h 140588"/>
                <a:gd name="connsiteX167" fmla="*/ 44634 w 300780"/>
                <a:gd name="connsiteY167" fmla="*/ 52692 h 140588"/>
                <a:gd name="connsiteX168" fmla="*/ 44235 w 300780"/>
                <a:gd name="connsiteY168" fmla="*/ 54711 h 140588"/>
                <a:gd name="connsiteX169" fmla="*/ 45749 w 300780"/>
                <a:gd name="connsiteY169" fmla="*/ 56407 h 140588"/>
                <a:gd name="connsiteX170" fmla="*/ 64970 w 300780"/>
                <a:gd name="connsiteY170" fmla="*/ 55616 h 140588"/>
                <a:gd name="connsiteX171" fmla="*/ 62342 w 300780"/>
                <a:gd name="connsiteY171" fmla="*/ 57740 h 140588"/>
                <a:gd name="connsiteX172" fmla="*/ 60417 w 300780"/>
                <a:gd name="connsiteY172" fmla="*/ 57026 h 140588"/>
                <a:gd name="connsiteX173" fmla="*/ 58864 w 300780"/>
                <a:gd name="connsiteY173" fmla="*/ 55207 h 140588"/>
                <a:gd name="connsiteX174" fmla="*/ 59379 w 300780"/>
                <a:gd name="connsiteY174" fmla="*/ 53016 h 140588"/>
                <a:gd name="connsiteX175" fmla="*/ 59665 w 300780"/>
                <a:gd name="connsiteY175" fmla="*/ 52435 h 140588"/>
                <a:gd name="connsiteX176" fmla="*/ 60436 w 300780"/>
                <a:gd name="connsiteY176" fmla="*/ 52311 h 140588"/>
                <a:gd name="connsiteX177" fmla="*/ 61208 w 300780"/>
                <a:gd name="connsiteY177" fmla="*/ 51863 h 140588"/>
                <a:gd name="connsiteX178" fmla="*/ 62046 w 300780"/>
                <a:gd name="connsiteY178" fmla="*/ 50892 h 140588"/>
                <a:gd name="connsiteX179" fmla="*/ 64913 w 300780"/>
                <a:gd name="connsiteY179" fmla="*/ 51663 h 140588"/>
                <a:gd name="connsiteX180" fmla="*/ 65618 w 300780"/>
                <a:gd name="connsiteY180" fmla="*/ 52197 h 140588"/>
                <a:gd name="connsiteX181" fmla="*/ 63913 w 300780"/>
                <a:gd name="connsiteY181" fmla="*/ 53540 h 140588"/>
                <a:gd name="connsiteX182" fmla="*/ 64484 w 300780"/>
                <a:gd name="connsiteY182" fmla="*/ 53969 h 140588"/>
                <a:gd name="connsiteX183" fmla="*/ 64856 w 300780"/>
                <a:gd name="connsiteY183" fmla="*/ 54607 h 140588"/>
                <a:gd name="connsiteX184" fmla="*/ 64970 w 300780"/>
                <a:gd name="connsiteY184" fmla="*/ 55616 h 140588"/>
                <a:gd name="connsiteX185" fmla="*/ 67446 w 300780"/>
                <a:gd name="connsiteY185" fmla="*/ 59312 h 140588"/>
                <a:gd name="connsiteX186" fmla="*/ 66847 w 300780"/>
                <a:gd name="connsiteY186" fmla="*/ 59417 h 140588"/>
                <a:gd name="connsiteX187" fmla="*/ 66227 w 300780"/>
                <a:gd name="connsiteY187" fmla="*/ 58350 h 140588"/>
                <a:gd name="connsiteX188" fmla="*/ 67685 w 300780"/>
                <a:gd name="connsiteY188" fmla="*/ 55454 h 140588"/>
                <a:gd name="connsiteX189" fmla="*/ 68389 w 300780"/>
                <a:gd name="connsiteY189" fmla="*/ 57788 h 140588"/>
                <a:gd name="connsiteX190" fmla="*/ 68847 w 300780"/>
                <a:gd name="connsiteY190" fmla="*/ 58664 h 140588"/>
                <a:gd name="connsiteX191" fmla="*/ 67446 w 300780"/>
                <a:gd name="connsiteY191" fmla="*/ 59312 h 140588"/>
                <a:gd name="connsiteX192" fmla="*/ 52597 w 300780"/>
                <a:gd name="connsiteY192" fmla="*/ 57626 h 140588"/>
                <a:gd name="connsiteX193" fmla="*/ 52540 w 300780"/>
                <a:gd name="connsiteY193" fmla="*/ 58569 h 140588"/>
                <a:gd name="connsiteX194" fmla="*/ 51007 w 300780"/>
                <a:gd name="connsiteY194" fmla="*/ 58274 h 140588"/>
                <a:gd name="connsiteX195" fmla="*/ 47597 w 300780"/>
                <a:gd name="connsiteY195" fmla="*/ 56855 h 140588"/>
                <a:gd name="connsiteX196" fmla="*/ 47473 w 300780"/>
                <a:gd name="connsiteY196" fmla="*/ 56207 h 140588"/>
                <a:gd name="connsiteX197" fmla="*/ 49416 w 300780"/>
                <a:gd name="connsiteY197" fmla="*/ 55969 h 140588"/>
                <a:gd name="connsiteX198" fmla="*/ 50825 w 300780"/>
                <a:gd name="connsiteY198" fmla="*/ 56150 h 140588"/>
                <a:gd name="connsiteX199" fmla="*/ 52007 w 300780"/>
                <a:gd name="connsiteY199" fmla="*/ 56979 h 140588"/>
                <a:gd name="connsiteX200" fmla="*/ 52597 w 300780"/>
                <a:gd name="connsiteY200" fmla="*/ 57626 h 140588"/>
                <a:gd name="connsiteX201" fmla="*/ 93850 w 300780"/>
                <a:gd name="connsiteY201" fmla="*/ 67427 h 140588"/>
                <a:gd name="connsiteX202" fmla="*/ 93498 w 300780"/>
                <a:gd name="connsiteY202" fmla="*/ 67494 h 140588"/>
                <a:gd name="connsiteX203" fmla="*/ 92240 w 300780"/>
                <a:gd name="connsiteY203" fmla="*/ 67161 h 140588"/>
                <a:gd name="connsiteX204" fmla="*/ 90716 w 300780"/>
                <a:gd name="connsiteY204" fmla="*/ 67056 h 140588"/>
                <a:gd name="connsiteX205" fmla="*/ 89783 w 300780"/>
                <a:gd name="connsiteY205" fmla="*/ 66122 h 140588"/>
                <a:gd name="connsiteX206" fmla="*/ 90887 w 300780"/>
                <a:gd name="connsiteY206" fmla="*/ 64789 h 140588"/>
                <a:gd name="connsiteX207" fmla="*/ 92278 w 300780"/>
                <a:gd name="connsiteY207" fmla="*/ 63922 h 140588"/>
                <a:gd name="connsiteX208" fmla="*/ 92916 w 300780"/>
                <a:gd name="connsiteY208" fmla="*/ 64141 h 140588"/>
                <a:gd name="connsiteX209" fmla="*/ 93516 w 300780"/>
                <a:gd name="connsiteY209" fmla="*/ 64703 h 140588"/>
                <a:gd name="connsiteX210" fmla="*/ 94917 w 300780"/>
                <a:gd name="connsiteY210" fmla="*/ 64913 h 140588"/>
                <a:gd name="connsiteX211" fmla="*/ 95069 w 300780"/>
                <a:gd name="connsiteY211" fmla="*/ 66627 h 140588"/>
                <a:gd name="connsiteX212" fmla="*/ 93850 w 300780"/>
                <a:gd name="connsiteY212" fmla="*/ 67427 h 140588"/>
                <a:gd name="connsiteX213" fmla="*/ 120034 w 300780"/>
                <a:gd name="connsiteY213" fmla="*/ 63979 h 140588"/>
                <a:gd name="connsiteX214" fmla="*/ 121577 w 300780"/>
                <a:gd name="connsiteY214" fmla="*/ 64360 h 140588"/>
                <a:gd name="connsiteX215" fmla="*/ 122320 w 300780"/>
                <a:gd name="connsiteY215" fmla="*/ 64303 h 140588"/>
                <a:gd name="connsiteX216" fmla="*/ 124083 w 300780"/>
                <a:gd name="connsiteY216" fmla="*/ 65751 h 140588"/>
                <a:gd name="connsiteX217" fmla="*/ 126435 w 300780"/>
                <a:gd name="connsiteY217" fmla="*/ 67885 h 140588"/>
                <a:gd name="connsiteX218" fmla="*/ 125473 w 300780"/>
                <a:gd name="connsiteY218" fmla="*/ 68989 h 140588"/>
                <a:gd name="connsiteX219" fmla="*/ 123559 w 300780"/>
                <a:gd name="connsiteY219" fmla="*/ 68418 h 140588"/>
                <a:gd name="connsiteX220" fmla="*/ 122920 w 300780"/>
                <a:gd name="connsiteY220" fmla="*/ 68647 h 140588"/>
                <a:gd name="connsiteX221" fmla="*/ 122720 w 300780"/>
                <a:gd name="connsiteY221" fmla="*/ 68494 h 140588"/>
                <a:gd name="connsiteX222" fmla="*/ 122320 w 300780"/>
                <a:gd name="connsiteY222" fmla="*/ 67427 h 140588"/>
                <a:gd name="connsiteX223" fmla="*/ 120234 w 300780"/>
                <a:gd name="connsiteY223" fmla="*/ 66370 h 140588"/>
                <a:gd name="connsiteX224" fmla="*/ 118367 w 300780"/>
                <a:gd name="connsiteY224" fmla="*/ 66284 h 140588"/>
                <a:gd name="connsiteX225" fmla="*/ 118129 w 300780"/>
                <a:gd name="connsiteY225" fmla="*/ 65027 h 140588"/>
                <a:gd name="connsiteX226" fmla="*/ 120034 w 300780"/>
                <a:gd name="connsiteY226" fmla="*/ 63979 h 140588"/>
                <a:gd name="connsiteX227" fmla="*/ 108871 w 300780"/>
                <a:gd name="connsiteY227" fmla="*/ 71438 h 140588"/>
                <a:gd name="connsiteX228" fmla="*/ 114758 w 300780"/>
                <a:gd name="connsiteY228" fmla="*/ 75762 h 140588"/>
                <a:gd name="connsiteX229" fmla="*/ 117291 w 300780"/>
                <a:gd name="connsiteY229" fmla="*/ 75362 h 140588"/>
                <a:gd name="connsiteX230" fmla="*/ 125026 w 300780"/>
                <a:gd name="connsiteY230" fmla="*/ 75438 h 140588"/>
                <a:gd name="connsiteX231" fmla="*/ 129588 w 300780"/>
                <a:gd name="connsiteY231" fmla="*/ 78524 h 140588"/>
                <a:gd name="connsiteX232" fmla="*/ 132264 w 300780"/>
                <a:gd name="connsiteY232" fmla="*/ 79943 h 140588"/>
                <a:gd name="connsiteX233" fmla="*/ 133769 w 300780"/>
                <a:gd name="connsiteY233" fmla="*/ 82705 h 140588"/>
                <a:gd name="connsiteX234" fmla="*/ 135627 w 300780"/>
                <a:gd name="connsiteY234" fmla="*/ 83334 h 140588"/>
                <a:gd name="connsiteX235" fmla="*/ 136770 w 300780"/>
                <a:gd name="connsiteY235" fmla="*/ 84744 h 140588"/>
                <a:gd name="connsiteX236" fmla="*/ 137427 w 300780"/>
                <a:gd name="connsiteY236" fmla="*/ 87316 h 140588"/>
                <a:gd name="connsiteX237" fmla="*/ 136960 w 300780"/>
                <a:gd name="connsiteY237" fmla="*/ 87735 h 140588"/>
                <a:gd name="connsiteX238" fmla="*/ 134598 w 300780"/>
                <a:gd name="connsiteY238" fmla="*/ 88697 h 140588"/>
                <a:gd name="connsiteX239" fmla="*/ 132883 w 300780"/>
                <a:gd name="connsiteY239" fmla="*/ 89097 h 140588"/>
                <a:gd name="connsiteX240" fmla="*/ 128397 w 300780"/>
                <a:gd name="connsiteY240" fmla="*/ 88182 h 140588"/>
                <a:gd name="connsiteX241" fmla="*/ 124111 w 300780"/>
                <a:gd name="connsiteY241" fmla="*/ 86201 h 140588"/>
                <a:gd name="connsiteX242" fmla="*/ 115586 w 300780"/>
                <a:gd name="connsiteY242" fmla="*/ 85963 h 140588"/>
                <a:gd name="connsiteX243" fmla="*/ 111614 w 300780"/>
                <a:gd name="connsiteY243" fmla="*/ 85401 h 140588"/>
                <a:gd name="connsiteX244" fmla="*/ 110243 w 300780"/>
                <a:gd name="connsiteY244" fmla="*/ 84649 h 140588"/>
                <a:gd name="connsiteX245" fmla="*/ 108976 w 300780"/>
                <a:gd name="connsiteY245" fmla="*/ 83639 h 140588"/>
                <a:gd name="connsiteX246" fmla="*/ 106975 w 300780"/>
                <a:gd name="connsiteY246" fmla="*/ 81239 h 140588"/>
                <a:gd name="connsiteX247" fmla="*/ 105413 w 300780"/>
                <a:gd name="connsiteY247" fmla="*/ 78419 h 140588"/>
                <a:gd name="connsiteX248" fmla="*/ 105156 w 300780"/>
                <a:gd name="connsiteY248" fmla="*/ 76762 h 140588"/>
                <a:gd name="connsiteX249" fmla="*/ 105023 w 300780"/>
                <a:gd name="connsiteY249" fmla="*/ 73618 h 140588"/>
                <a:gd name="connsiteX250" fmla="*/ 105509 w 300780"/>
                <a:gd name="connsiteY250" fmla="*/ 72466 h 140588"/>
                <a:gd name="connsiteX251" fmla="*/ 107137 w 300780"/>
                <a:gd name="connsiteY251" fmla="*/ 71323 h 140588"/>
                <a:gd name="connsiteX252" fmla="*/ 108871 w 300780"/>
                <a:gd name="connsiteY252" fmla="*/ 71438 h 140588"/>
                <a:gd name="connsiteX253" fmla="*/ 156915 w 300780"/>
                <a:gd name="connsiteY253" fmla="*/ 80943 h 140588"/>
                <a:gd name="connsiteX254" fmla="*/ 157210 w 300780"/>
                <a:gd name="connsiteY254" fmla="*/ 83829 h 140588"/>
                <a:gd name="connsiteX255" fmla="*/ 157077 w 300780"/>
                <a:gd name="connsiteY255" fmla="*/ 84820 h 140588"/>
                <a:gd name="connsiteX256" fmla="*/ 155048 w 300780"/>
                <a:gd name="connsiteY256" fmla="*/ 82705 h 140588"/>
                <a:gd name="connsiteX257" fmla="*/ 154096 w 300780"/>
                <a:gd name="connsiteY257" fmla="*/ 83458 h 140588"/>
                <a:gd name="connsiteX258" fmla="*/ 153210 w 300780"/>
                <a:gd name="connsiteY258" fmla="*/ 82458 h 140588"/>
                <a:gd name="connsiteX259" fmla="*/ 153277 w 300780"/>
                <a:gd name="connsiteY259" fmla="*/ 80267 h 140588"/>
                <a:gd name="connsiteX260" fmla="*/ 153419 w 300780"/>
                <a:gd name="connsiteY260" fmla="*/ 77933 h 140588"/>
                <a:gd name="connsiteX261" fmla="*/ 153019 w 300780"/>
                <a:gd name="connsiteY261" fmla="*/ 76162 h 140588"/>
                <a:gd name="connsiteX262" fmla="*/ 152010 w 300780"/>
                <a:gd name="connsiteY262" fmla="*/ 73609 h 140588"/>
                <a:gd name="connsiteX263" fmla="*/ 153143 w 300780"/>
                <a:gd name="connsiteY263" fmla="*/ 74019 h 140588"/>
                <a:gd name="connsiteX264" fmla="*/ 156915 w 300780"/>
                <a:gd name="connsiteY264" fmla="*/ 80943 h 140588"/>
                <a:gd name="connsiteX265" fmla="*/ 161401 w 300780"/>
                <a:gd name="connsiteY265" fmla="*/ 101479 h 140588"/>
                <a:gd name="connsiteX266" fmla="*/ 164764 w 300780"/>
                <a:gd name="connsiteY266" fmla="*/ 103070 h 140588"/>
                <a:gd name="connsiteX267" fmla="*/ 166726 w 300780"/>
                <a:gd name="connsiteY267" fmla="*/ 102803 h 140588"/>
                <a:gd name="connsiteX268" fmla="*/ 169631 w 300780"/>
                <a:gd name="connsiteY268" fmla="*/ 103899 h 140588"/>
                <a:gd name="connsiteX269" fmla="*/ 171831 w 300780"/>
                <a:gd name="connsiteY269" fmla="*/ 103279 h 140588"/>
                <a:gd name="connsiteX270" fmla="*/ 173212 w 300780"/>
                <a:gd name="connsiteY270" fmla="*/ 104689 h 140588"/>
                <a:gd name="connsiteX271" fmla="*/ 176689 w 300780"/>
                <a:gd name="connsiteY271" fmla="*/ 110204 h 140588"/>
                <a:gd name="connsiteX272" fmla="*/ 176718 w 300780"/>
                <a:gd name="connsiteY272" fmla="*/ 111995 h 140588"/>
                <a:gd name="connsiteX273" fmla="*/ 178994 w 300780"/>
                <a:gd name="connsiteY273" fmla="*/ 113271 h 140588"/>
                <a:gd name="connsiteX274" fmla="*/ 177070 w 300780"/>
                <a:gd name="connsiteY274" fmla="*/ 113509 h 140588"/>
                <a:gd name="connsiteX275" fmla="*/ 174393 w 300780"/>
                <a:gd name="connsiteY275" fmla="*/ 112852 h 140588"/>
                <a:gd name="connsiteX276" fmla="*/ 172317 w 300780"/>
                <a:gd name="connsiteY276" fmla="*/ 113300 h 140588"/>
                <a:gd name="connsiteX277" fmla="*/ 170145 w 300780"/>
                <a:gd name="connsiteY277" fmla="*/ 112233 h 140588"/>
                <a:gd name="connsiteX278" fmla="*/ 166488 w 300780"/>
                <a:gd name="connsiteY278" fmla="*/ 111680 h 140588"/>
                <a:gd name="connsiteX279" fmla="*/ 163306 w 300780"/>
                <a:gd name="connsiteY279" fmla="*/ 110395 h 140588"/>
                <a:gd name="connsiteX280" fmla="*/ 156658 w 300780"/>
                <a:gd name="connsiteY280" fmla="*/ 106328 h 140588"/>
                <a:gd name="connsiteX281" fmla="*/ 156696 w 300780"/>
                <a:gd name="connsiteY281" fmla="*/ 104299 h 140588"/>
                <a:gd name="connsiteX282" fmla="*/ 155620 w 300780"/>
                <a:gd name="connsiteY282" fmla="*/ 103308 h 140588"/>
                <a:gd name="connsiteX283" fmla="*/ 155305 w 300780"/>
                <a:gd name="connsiteY283" fmla="*/ 100794 h 140588"/>
                <a:gd name="connsiteX284" fmla="*/ 152924 w 300780"/>
                <a:gd name="connsiteY284" fmla="*/ 100003 h 140588"/>
                <a:gd name="connsiteX285" fmla="*/ 150143 w 300780"/>
                <a:gd name="connsiteY285" fmla="*/ 99850 h 140588"/>
                <a:gd name="connsiteX286" fmla="*/ 149923 w 300780"/>
                <a:gd name="connsiteY286" fmla="*/ 98660 h 140588"/>
                <a:gd name="connsiteX287" fmla="*/ 150438 w 300780"/>
                <a:gd name="connsiteY287" fmla="*/ 96555 h 140588"/>
                <a:gd name="connsiteX288" fmla="*/ 152515 w 300780"/>
                <a:gd name="connsiteY288" fmla="*/ 96583 h 140588"/>
                <a:gd name="connsiteX289" fmla="*/ 155010 w 300780"/>
                <a:gd name="connsiteY289" fmla="*/ 97460 h 140588"/>
                <a:gd name="connsiteX290" fmla="*/ 159772 w 300780"/>
                <a:gd name="connsiteY290" fmla="*/ 100527 h 140588"/>
                <a:gd name="connsiteX291" fmla="*/ 160954 w 300780"/>
                <a:gd name="connsiteY291" fmla="*/ 101051 h 140588"/>
                <a:gd name="connsiteX292" fmla="*/ 161401 w 300780"/>
                <a:gd name="connsiteY292" fmla="*/ 101479 h 140588"/>
                <a:gd name="connsiteX293" fmla="*/ 279492 w 300780"/>
                <a:gd name="connsiteY293" fmla="*/ 111490 h 140588"/>
                <a:gd name="connsiteX294" fmla="*/ 277359 w 300780"/>
                <a:gd name="connsiteY294" fmla="*/ 111957 h 140588"/>
                <a:gd name="connsiteX295" fmla="*/ 276683 w 300780"/>
                <a:gd name="connsiteY295" fmla="*/ 111823 h 140588"/>
                <a:gd name="connsiteX296" fmla="*/ 275082 w 300780"/>
                <a:gd name="connsiteY296" fmla="*/ 112071 h 140588"/>
                <a:gd name="connsiteX297" fmla="*/ 273358 w 300780"/>
                <a:gd name="connsiteY297" fmla="*/ 114024 h 140588"/>
                <a:gd name="connsiteX298" fmla="*/ 272092 w 300780"/>
                <a:gd name="connsiteY298" fmla="*/ 113747 h 140588"/>
                <a:gd name="connsiteX299" fmla="*/ 271101 w 300780"/>
                <a:gd name="connsiteY299" fmla="*/ 113824 h 140588"/>
                <a:gd name="connsiteX300" fmla="*/ 270348 w 300780"/>
                <a:gd name="connsiteY300" fmla="*/ 112223 h 140588"/>
                <a:gd name="connsiteX301" fmla="*/ 270329 w 300780"/>
                <a:gd name="connsiteY301" fmla="*/ 111442 h 140588"/>
                <a:gd name="connsiteX302" fmla="*/ 271549 w 300780"/>
                <a:gd name="connsiteY302" fmla="*/ 111566 h 140588"/>
                <a:gd name="connsiteX303" fmla="*/ 272186 w 300780"/>
                <a:gd name="connsiteY303" fmla="*/ 110004 h 140588"/>
                <a:gd name="connsiteX304" fmla="*/ 273501 w 300780"/>
                <a:gd name="connsiteY304" fmla="*/ 109223 h 140588"/>
                <a:gd name="connsiteX305" fmla="*/ 276568 w 300780"/>
                <a:gd name="connsiteY305" fmla="*/ 108861 h 140588"/>
                <a:gd name="connsiteX306" fmla="*/ 279292 w 300780"/>
                <a:gd name="connsiteY306" fmla="*/ 109375 h 140588"/>
                <a:gd name="connsiteX307" fmla="*/ 280264 w 300780"/>
                <a:gd name="connsiteY307" fmla="*/ 109728 h 140588"/>
                <a:gd name="connsiteX308" fmla="*/ 279407 w 300780"/>
                <a:gd name="connsiteY308" fmla="*/ 111138 h 140588"/>
                <a:gd name="connsiteX309" fmla="*/ 279492 w 300780"/>
                <a:gd name="connsiteY309" fmla="*/ 111490 h 140588"/>
                <a:gd name="connsiteX310" fmla="*/ 130940 w 300780"/>
                <a:gd name="connsiteY310" fmla="*/ 139655 h 140588"/>
                <a:gd name="connsiteX311" fmla="*/ 129083 w 300780"/>
                <a:gd name="connsiteY311" fmla="*/ 140589 h 140588"/>
                <a:gd name="connsiteX312" fmla="*/ 127378 w 300780"/>
                <a:gd name="connsiteY312" fmla="*/ 140122 h 140588"/>
                <a:gd name="connsiteX313" fmla="*/ 126082 w 300780"/>
                <a:gd name="connsiteY313" fmla="*/ 139417 h 140588"/>
                <a:gd name="connsiteX314" fmla="*/ 125035 w 300780"/>
                <a:gd name="connsiteY314" fmla="*/ 137331 h 140588"/>
                <a:gd name="connsiteX315" fmla="*/ 122768 w 300780"/>
                <a:gd name="connsiteY315" fmla="*/ 136026 h 140588"/>
                <a:gd name="connsiteX316" fmla="*/ 119539 w 300780"/>
                <a:gd name="connsiteY316" fmla="*/ 135484 h 140588"/>
                <a:gd name="connsiteX317" fmla="*/ 118215 w 300780"/>
                <a:gd name="connsiteY317" fmla="*/ 134579 h 140588"/>
                <a:gd name="connsiteX318" fmla="*/ 117872 w 300780"/>
                <a:gd name="connsiteY318" fmla="*/ 134131 h 140588"/>
                <a:gd name="connsiteX319" fmla="*/ 115634 w 300780"/>
                <a:gd name="connsiteY319" fmla="*/ 133731 h 140588"/>
                <a:gd name="connsiteX320" fmla="*/ 114995 w 300780"/>
                <a:gd name="connsiteY320" fmla="*/ 132597 h 140588"/>
                <a:gd name="connsiteX321" fmla="*/ 115186 w 300780"/>
                <a:gd name="connsiteY321" fmla="*/ 131426 h 140588"/>
                <a:gd name="connsiteX322" fmla="*/ 115548 w 300780"/>
                <a:gd name="connsiteY322" fmla="*/ 130807 h 140588"/>
                <a:gd name="connsiteX323" fmla="*/ 117615 w 300780"/>
                <a:gd name="connsiteY323" fmla="*/ 131378 h 140588"/>
                <a:gd name="connsiteX324" fmla="*/ 127549 w 300780"/>
                <a:gd name="connsiteY324" fmla="*/ 136884 h 140588"/>
                <a:gd name="connsiteX325" fmla="*/ 129912 w 300780"/>
                <a:gd name="connsiteY325" fmla="*/ 138589 h 140588"/>
                <a:gd name="connsiteX326" fmla="*/ 130940 w 300780"/>
                <a:gd name="connsiteY326" fmla="*/ 139655 h 140588"/>
                <a:gd name="connsiteX327" fmla="*/ 300780 w 300780"/>
                <a:gd name="connsiteY327" fmla="*/ 136055 h 140588"/>
                <a:gd name="connsiteX328" fmla="*/ 298418 w 300780"/>
                <a:gd name="connsiteY328" fmla="*/ 136493 h 140588"/>
                <a:gd name="connsiteX329" fmla="*/ 297475 w 300780"/>
                <a:gd name="connsiteY329" fmla="*/ 136388 h 140588"/>
                <a:gd name="connsiteX330" fmla="*/ 295913 w 300780"/>
                <a:gd name="connsiteY330" fmla="*/ 134045 h 140588"/>
                <a:gd name="connsiteX331" fmla="*/ 297075 w 300780"/>
                <a:gd name="connsiteY331" fmla="*/ 133512 h 140588"/>
                <a:gd name="connsiteX332" fmla="*/ 298809 w 300780"/>
                <a:gd name="connsiteY332" fmla="*/ 133712 h 140588"/>
                <a:gd name="connsiteX333" fmla="*/ 299333 w 300780"/>
                <a:gd name="connsiteY333" fmla="*/ 135093 h 140588"/>
                <a:gd name="connsiteX334" fmla="*/ 300780 w 300780"/>
                <a:gd name="connsiteY334" fmla="*/ 136055 h 140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300780" h="140588">
                  <a:moveTo>
                    <a:pt x="48368" y="19307"/>
                  </a:moveTo>
                  <a:lnTo>
                    <a:pt x="49216" y="20250"/>
                  </a:lnTo>
                  <a:lnTo>
                    <a:pt x="47149" y="21850"/>
                  </a:lnTo>
                  <a:lnTo>
                    <a:pt x="44425" y="20983"/>
                  </a:lnTo>
                  <a:lnTo>
                    <a:pt x="43825" y="20078"/>
                  </a:lnTo>
                  <a:lnTo>
                    <a:pt x="43758" y="19602"/>
                  </a:lnTo>
                  <a:lnTo>
                    <a:pt x="41853" y="19907"/>
                  </a:lnTo>
                  <a:lnTo>
                    <a:pt x="38072" y="19117"/>
                  </a:lnTo>
                  <a:lnTo>
                    <a:pt x="32795" y="15287"/>
                  </a:lnTo>
                  <a:lnTo>
                    <a:pt x="27213" y="8077"/>
                  </a:lnTo>
                  <a:lnTo>
                    <a:pt x="21850" y="4086"/>
                  </a:lnTo>
                  <a:lnTo>
                    <a:pt x="20850" y="2848"/>
                  </a:lnTo>
                  <a:lnTo>
                    <a:pt x="20717" y="790"/>
                  </a:lnTo>
                  <a:lnTo>
                    <a:pt x="21441" y="0"/>
                  </a:lnTo>
                  <a:lnTo>
                    <a:pt x="24775" y="857"/>
                  </a:lnTo>
                  <a:lnTo>
                    <a:pt x="29090" y="4153"/>
                  </a:lnTo>
                  <a:lnTo>
                    <a:pt x="36166" y="7572"/>
                  </a:lnTo>
                  <a:lnTo>
                    <a:pt x="38091" y="9315"/>
                  </a:lnTo>
                  <a:lnTo>
                    <a:pt x="39319" y="13497"/>
                  </a:lnTo>
                  <a:lnTo>
                    <a:pt x="40520" y="14744"/>
                  </a:lnTo>
                  <a:lnTo>
                    <a:pt x="44339" y="17954"/>
                  </a:lnTo>
                  <a:lnTo>
                    <a:pt x="46358" y="18707"/>
                  </a:lnTo>
                  <a:lnTo>
                    <a:pt x="47425" y="18850"/>
                  </a:lnTo>
                  <a:lnTo>
                    <a:pt x="48368" y="19307"/>
                  </a:lnTo>
                  <a:close/>
                  <a:moveTo>
                    <a:pt x="4343" y="13068"/>
                  </a:moveTo>
                  <a:lnTo>
                    <a:pt x="1657" y="13706"/>
                  </a:lnTo>
                  <a:lnTo>
                    <a:pt x="0" y="12849"/>
                  </a:lnTo>
                  <a:lnTo>
                    <a:pt x="734" y="10811"/>
                  </a:lnTo>
                  <a:lnTo>
                    <a:pt x="1648" y="9753"/>
                  </a:lnTo>
                  <a:lnTo>
                    <a:pt x="5010" y="11630"/>
                  </a:lnTo>
                  <a:lnTo>
                    <a:pt x="4343" y="13068"/>
                  </a:lnTo>
                  <a:close/>
                  <a:moveTo>
                    <a:pt x="112309" y="51587"/>
                  </a:moveTo>
                  <a:lnTo>
                    <a:pt x="112357" y="52206"/>
                  </a:lnTo>
                  <a:lnTo>
                    <a:pt x="108766" y="49968"/>
                  </a:lnTo>
                  <a:lnTo>
                    <a:pt x="106042" y="47225"/>
                  </a:lnTo>
                  <a:lnTo>
                    <a:pt x="98279" y="44244"/>
                  </a:lnTo>
                  <a:lnTo>
                    <a:pt x="96612" y="42710"/>
                  </a:lnTo>
                  <a:lnTo>
                    <a:pt x="95212" y="42519"/>
                  </a:lnTo>
                  <a:lnTo>
                    <a:pt x="91230" y="40024"/>
                  </a:lnTo>
                  <a:lnTo>
                    <a:pt x="87316" y="38338"/>
                  </a:lnTo>
                  <a:lnTo>
                    <a:pt x="84934" y="36166"/>
                  </a:lnTo>
                  <a:lnTo>
                    <a:pt x="84325" y="35280"/>
                  </a:lnTo>
                  <a:lnTo>
                    <a:pt x="82896" y="34747"/>
                  </a:lnTo>
                  <a:lnTo>
                    <a:pt x="80439" y="32366"/>
                  </a:lnTo>
                  <a:lnTo>
                    <a:pt x="78048" y="30785"/>
                  </a:lnTo>
                  <a:lnTo>
                    <a:pt x="77201" y="27899"/>
                  </a:lnTo>
                  <a:lnTo>
                    <a:pt x="74895" y="25917"/>
                  </a:lnTo>
                  <a:lnTo>
                    <a:pt x="74314" y="25051"/>
                  </a:lnTo>
                  <a:lnTo>
                    <a:pt x="81715" y="26651"/>
                  </a:lnTo>
                  <a:lnTo>
                    <a:pt x="85144" y="29813"/>
                  </a:lnTo>
                  <a:lnTo>
                    <a:pt x="88078" y="31604"/>
                  </a:lnTo>
                  <a:lnTo>
                    <a:pt x="89097" y="32899"/>
                  </a:lnTo>
                  <a:lnTo>
                    <a:pt x="91736" y="34680"/>
                  </a:lnTo>
                  <a:lnTo>
                    <a:pt x="94107" y="34842"/>
                  </a:lnTo>
                  <a:lnTo>
                    <a:pt x="96479" y="36633"/>
                  </a:lnTo>
                  <a:lnTo>
                    <a:pt x="98641" y="37109"/>
                  </a:lnTo>
                  <a:lnTo>
                    <a:pt x="100346" y="38043"/>
                  </a:lnTo>
                  <a:lnTo>
                    <a:pt x="111347" y="46034"/>
                  </a:lnTo>
                  <a:lnTo>
                    <a:pt x="110033" y="48158"/>
                  </a:lnTo>
                  <a:lnTo>
                    <a:pt x="111490" y="49701"/>
                  </a:lnTo>
                  <a:lnTo>
                    <a:pt x="112309" y="51587"/>
                  </a:lnTo>
                  <a:close/>
                  <a:moveTo>
                    <a:pt x="27004" y="35185"/>
                  </a:moveTo>
                  <a:lnTo>
                    <a:pt x="26489" y="35557"/>
                  </a:lnTo>
                  <a:lnTo>
                    <a:pt x="25594" y="34109"/>
                  </a:lnTo>
                  <a:lnTo>
                    <a:pt x="24946" y="33661"/>
                  </a:lnTo>
                  <a:lnTo>
                    <a:pt x="24965" y="32052"/>
                  </a:lnTo>
                  <a:lnTo>
                    <a:pt x="22270" y="29432"/>
                  </a:lnTo>
                  <a:lnTo>
                    <a:pt x="22050" y="27622"/>
                  </a:lnTo>
                  <a:lnTo>
                    <a:pt x="23613" y="25851"/>
                  </a:lnTo>
                  <a:lnTo>
                    <a:pt x="25718" y="26879"/>
                  </a:lnTo>
                  <a:lnTo>
                    <a:pt x="27804" y="29108"/>
                  </a:lnTo>
                  <a:lnTo>
                    <a:pt x="30252" y="29832"/>
                  </a:lnTo>
                  <a:lnTo>
                    <a:pt x="29746" y="31309"/>
                  </a:lnTo>
                  <a:lnTo>
                    <a:pt x="27547" y="33966"/>
                  </a:lnTo>
                  <a:lnTo>
                    <a:pt x="27004" y="35185"/>
                  </a:lnTo>
                  <a:close/>
                  <a:moveTo>
                    <a:pt x="39948" y="40148"/>
                  </a:moveTo>
                  <a:lnTo>
                    <a:pt x="39357" y="40548"/>
                  </a:lnTo>
                  <a:lnTo>
                    <a:pt x="36443" y="40396"/>
                  </a:lnTo>
                  <a:lnTo>
                    <a:pt x="34233" y="37624"/>
                  </a:lnTo>
                  <a:lnTo>
                    <a:pt x="34252" y="35576"/>
                  </a:lnTo>
                  <a:lnTo>
                    <a:pt x="35995" y="33699"/>
                  </a:lnTo>
                  <a:lnTo>
                    <a:pt x="38100" y="33366"/>
                  </a:lnTo>
                  <a:lnTo>
                    <a:pt x="39253" y="34090"/>
                  </a:lnTo>
                  <a:lnTo>
                    <a:pt x="40320" y="35661"/>
                  </a:lnTo>
                  <a:lnTo>
                    <a:pt x="40710" y="37662"/>
                  </a:lnTo>
                  <a:lnTo>
                    <a:pt x="40472" y="39433"/>
                  </a:lnTo>
                  <a:lnTo>
                    <a:pt x="39948" y="40148"/>
                  </a:lnTo>
                  <a:close/>
                  <a:moveTo>
                    <a:pt x="24755" y="41853"/>
                  </a:moveTo>
                  <a:lnTo>
                    <a:pt x="24432" y="42519"/>
                  </a:lnTo>
                  <a:lnTo>
                    <a:pt x="23041" y="39205"/>
                  </a:lnTo>
                  <a:lnTo>
                    <a:pt x="23108" y="37538"/>
                  </a:lnTo>
                  <a:lnTo>
                    <a:pt x="23346" y="36471"/>
                  </a:lnTo>
                  <a:lnTo>
                    <a:pt x="23860" y="36147"/>
                  </a:lnTo>
                  <a:lnTo>
                    <a:pt x="24984" y="39833"/>
                  </a:lnTo>
                  <a:lnTo>
                    <a:pt x="24755" y="41853"/>
                  </a:lnTo>
                  <a:close/>
                  <a:moveTo>
                    <a:pt x="55759" y="43748"/>
                  </a:moveTo>
                  <a:lnTo>
                    <a:pt x="57436" y="45939"/>
                  </a:lnTo>
                  <a:lnTo>
                    <a:pt x="59370" y="50835"/>
                  </a:lnTo>
                  <a:lnTo>
                    <a:pt x="59017" y="52521"/>
                  </a:lnTo>
                  <a:lnTo>
                    <a:pt x="57636" y="52616"/>
                  </a:lnTo>
                  <a:lnTo>
                    <a:pt x="57245" y="53673"/>
                  </a:lnTo>
                  <a:lnTo>
                    <a:pt x="55379" y="51292"/>
                  </a:lnTo>
                  <a:lnTo>
                    <a:pt x="52883" y="50654"/>
                  </a:lnTo>
                  <a:lnTo>
                    <a:pt x="51064" y="49196"/>
                  </a:lnTo>
                  <a:lnTo>
                    <a:pt x="50445" y="46311"/>
                  </a:lnTo>
                  <a:lnTo>
                    <a:pt x="50264" y="44491"/>
                  </a:lnTo>
                  <a:lnTo>
                    <a:pt x="48835" y="44177"/>
                  </a:lnTo>
                  <a:lnTo>
                    <a:pt x="44739" y="44634"/>
                  </a:lnTo>
                  <a:lnTo>
                    <a:pt x="43434" y="46187"/>
                  </a:lnTo>
                  <a:lnTo>
                    <a:pt x="41567" y="45691"/>
                  </a:lnTo>
                  <a:lnTo>
                    <a:pt x="41167" y="44291"/>
                  </a:lnTo>
                  <a:lnTo>
                    <a:pt x="41453" y="42919"/>
                  </a:lnTo>
                  <a:lnTo>
                    <a:pt x="43948" y="41567"/>
                  </a:lnTo>
                  <a:lnTo>
                    <a:pt x="44463" y="39824"/>
                  </a:lnTo>
                  <a:lnTo>
                    <a:pt x="46940" y="36833"/>
                  </a:lnTo>
                  <a:lnTo>
                    <a:pt x="48473" y="36319"/>
                  </a:lnTo>
                  <a:lnTo>
                    <a:pt x="51368" y="37395"/>
                  </a:lnTo>
                  <a:lnTo>
                    <a:pt x="51721" y="41653"/>
                  </a:lnTo>
                  <a:lnTo>
                    <a:pt x="52759" y="43043"/>
                  </a:lnTo>
                  <a:lnTo>
                    <a:pt x="55759" y="43748"/>
                  </a:lnTo>
                  <a:close/>
                  <a:moveTo>
                    <a:pt x="135579" y="45672"/>
                  </a:moveTo>
                  <a:lnTo>
                    <a:pt x="142208" y="53673"/>
                  </a:lnTo>
                  <a:lnTo>
                    <a:pt x="141951" y="55093"/>
                  </a:lnTo>
                  <a:lnTo>
                    <a:pt x="141047" y="56007"/>
                  </a:lnTo>
                  <a:lnTo>
                    <a:pt x="140789" y="58693"/>
                  </a:lnTo>
                  <a:lnTo>
                    <a:pt x="141627" y="59722"/>
                  </a:lnTo>
                  <a:lnTo>
                    <a:pt x="143437" y="60198"/>
                  </a:lnTo>
                  <a:lnTo>
                    <a:pt x="146514" y="63065"/>
                  </a:lnTo>
                  <a:lnTo>
                    <a:pt x="147742" y="66580"/>
                  </a:lnTo>
                  <a:lnTo>
                    <a:pt x="147857" y="67656"/>
                  </a:lnTo>
                  <a:lnTo>
                    <a:pt x="149143" y="69247"/>
                  </a:lnTo>
                  <a:lnTo>
                    <a:pt x="149190" y="72609"/>
                  </a:lnTo>
                  <a:lnTo>
                    <a:pt x="152115" y="77276"/>
                  </a:lnTo>
                  <a:lnTo>
                    <a:pt x="152372" y="79524"/>
                  </a:lnTo>
                  <a:lnTo>
                    <a:pt x="152105" y="80534"/>
                  </a:lnTo>
                  <a:lnTo>
                    <a:pt x="150886" y="79943"/>
                  </a:lnTo>
                  <a:lnTo>
                    <a:pt x="147390" y="74647"/>
                  </a:lnTo>
                  <a:lnTo>
                    <a:pt x="143390" y="72361"/>
                  </a:lnTo>
                  <a:lnTo>
                    <a:pt x="142933" y="71380"/>
                  </a:lnTo>
                  <a:lnTo>
                    <a:pt x="138894" y="68294"/>
                  </a:lnTo>
                  <a:lnTo>
                    <a:pt x="136189" y="63103"/>
                  </a:lnTo>
                  <a:lnTo>
                    <a:pt x="133255" y="53883"/>
                  </a:lnTo>
                  <a:lnTo>
                    <a:pt x="134636" y="51701"/>
                  </a:lnTo>
                  <a:lnTo>
                    <a:pt x="131331" y="47234"/>
                  </a:lnTo>
                  <a:lnTo>
                    <a:pt x="131493" y="46044"/>
                  </a:lnTo>
                  <a:lnTo>
                    <a:pt x="132883" y="46320"/>
                  </a:lnTo>
                  <a:lnTo>
                    <a:pt x="133855" y="46263"/>
                  </a:lnTo>
                  <a:lnTo>
                    <a:pt x="134321" y="45729"/>
                  </a:lnTo>
                  <a:lnTo>
                    <a:pt x="135579" y="45672"/>
                  </a:lnTo>
                  <a:close/>
                  <a:moveTo>
                    <a:pt x="107195" y="50882"/>
                  </a:moveTo>
                  <a:lnTo>
                    <a:pt x="105918" y="51244"/>
                  </a:lnTo>
                  <a:lnTo>
                    <a:pt x="104023" y="50254"/>
                  </a:lnTo>
                  <a:lnTo>
                    <a:pt x="103204" y="49358"/>
                  </a:lnTo>
                  <a:lnTo>
                    <a:pt x="103594" y="47958"/>
                  </a:lnTo>
                  <a:lnTo>
                    <a:pt x="104699" y="47425"/>
                  </a:lnTo>
                  <a:lnTo>
                    <a:pt x="105956" y="48368"/>
                  </a:lnTo>
                  <a:lnTo>
                    <a:pt x="106089" y="49330"/>
                  </a:lnTo>
                  <a:lnTo>
                    <a:pt x="107195" y="50882"/>
                  </a:lnTo>
                  <a:close/>
                  <a:moveTo>
                    <a:pt x="45749" y="56407"/>
                  </a:moveTo>
                  <a:lnTo>
                    <a:pt x="45749" y="56797"/>
                  </a:lnTo>
                  <a:lnTo>
                    <a:pt x="44272" y="56045"/>
                  </a:lnTo>
                  <a:lnTo>
                    <a:pt x="41024" y="52416"/>
                  </a:lnTo>
                  <a:lnTo>
                    <a:pt x="41606" y="51206"/>
                  </a:lnTo>
                  <a:lnTo>
                    <a:pt x="44587" y="48854"/>
                  </a:lnTo>
                  <a:lnTo>
                    <a:pt x="45501" y="48539"/>
                  </a:lnTo>
                  <a:lnTo>
                    <a:pt x="46339" y="49997"/>
                  </a:lnTo>
                  <a:lnTo>
                    <a:pt x="45615" y="52149"/>
                  </a:lnTo>
                  <a:lnTo>
                    <a:pt x="44634" y="52692"/>
                  </a:lnTo>
                  <a:lnTo>
                    <a:pt x="44235" y="54711"/>
                  </a:lnTo>
                  <a:lnTo>
                    <a:pt x="45749" y="56407"/>
                  </a:lnTo>
                  <a:close/>
                  <a:moveTo>
                    <a:pt x="64970" y="55616"/>
                  </a:moveTo>
                  <a:lnTo>
                    <a:pt x="62342" y="57740"/>
                  </a:lnTo>
                  <a:lnTo>
                    <a:pt x="60417" y="57026"/>
                  </a:lnTo>
                  <a:lnTo>
                    <a:pt x="58864" y="55207"/>
                  </a:lnTo>
                  <a:lnTo>
                    <a:pt x="59379" y="53016"/>
                  </a:lnTo>
                  <a:lnTo>
                    <a:pt x="59665" y="52435"/>
                  </a:lnTo>
                  <a:lnTo>
                    <a:pt x="60436" y="52311"/>
                  </a:lnTo>
                  <a:lnTo>
                    <a:pt x="61208" y="51863"/>
                  </a:lnTo>
                  <a:lnTo>
                    <a:pt x="62046" y="50892"/>
                  </a:lnTo>
                  <a:lnTo>
                    <a:pt x="64913" y="51663"/>
                  </a:lnTo>
                  <a:lnTo>
                    <a:pt x="65618" y="52197"/>
                  </a:lnTo>
                  <a:lnTo>
                    <a:pt x="63913" y="53540"/>
                  </a:lnTo>
                  <a:lnTo>
                    <a:pt x="64484" y="53969"/>
                  </a:lnTo>
                  <a:lnTo>
                    <a:pt x="64856" y="54607"/>
                  </a:lnTo>
                  <a:lnTo>
                    <a:pt x="64970" y="55616"/>
                  </a:lnTo>
                  <a:close/>
                  <a:moveTo>
                    <a:pt x="67446" y="59312"/>
                  </a:moveTo>
                  <a:lnTo>
                    <a:pt x="66847" y="59417"/>
                  </a:lnTo>
                  <a:lnTo>
                    <a:pt x="66227" y="58350"/>
                  </a:lnTo>
                  <a:lnTo>
                    <a:pt x="67685" y="55454"/>
                  </a:lnTo>
                  <a:lnTo>
                    <a:pt x="68389" y="57788"/>
                  </a:lnTo>
                  <a:lnTo>
                    <a:pt x="68847" y="58664"/>
                  </a:lnTo>
                  <a:lnTo>
                    <a:pt x="67446" y="59312"/>
                  </a:lnTo>
                  <a:close/>
                  <a:moveTo>
                    <a:pt x="52597" y="57626"/>
                  </a:moveTo>
                  <a:lnTo>
                    <a:pt x="52540" y="58569"/>
                  </a:lnTo>
                  <a:lnTo>
                    <a:pt x="51007" y="58274"/>
                  </a:lnTo>
                  <a:lnTo>
                    <a:pt x="47597" y="56855"/>
                  </a:lnTo>
                  <a:lnTo>
                    <a:pt x="47473" y="56207"/>
                  </a:lnTo>
                  <a:lnTo>
                    <a:pt x="49416" y="55969"/>
                  </a:lnTo>
                  <a:lnTo>
                    <a:pt x="50825" y="56150"/>
                  </a:lnTo>
                  <a:lnTo>
                    <a:pt x="52007" y="56979"/>
                  </a:lnTo>
                  <a:lnTo>
                    <a:pt x="52597" y="57626"/>
                  </a:lnTo>
                  <a:close/>
                  <a:moveTo>
                    <a:pt x="93850" y="67427"/>
                  </a:moveTo>
                  <a:lnTo>
                    <a:pt x="93498" y="67494"/>
                  </a:lnTo>
                  <a:lnTo>
                    <a:pt x="92240" y="67161"/>
                  </a:lnTo>
                  <a:lnTo>
                    <a:pt x="90716" y="67056"/>
                  </a:lnTo>
                  <a:lnTo>
                    <a:pt x="89783" y="66122"/>
                  </a:lnTo>
                  <a:lnTo>
                    <a:pt x="90887" y="64789"/>
                  </a:lnTo>
                  <a:lnTo>
                    <a:pt x="92278" y="63922"/>
                  </a:lnTo>
                  <a:lnTo>
                    <a:pt x="92916" y="64141"/>
                  </a:lnTo>
                  <a:lnTo>
                    <a:pt x="93516" y="64703"/>
                  </a:lnTo>
                  <a:lnTo>
                    <a:pt x="94917" y="64913"/>
                  </a:lnTo>
                  <a:lnTo>
                    <a:pt x="95069" y="66627"/>
                  </a:lnTo>
                  <a:lnTo>
                    <a:pt x="93850" y="67427"/>
                  </a:lnTo>
                  <a:close/>
                  <a:moveTo>
                    <a:pt x="120034" y="63979"/>
                  </a:moveTo>
                  <a:lnTo>
                    <a:pt x="121577" y="64360"/>
                  </a:lnTo>
                  <a:lnTo>
                    <a:pt x="122320" y="64303"/>
                  </a:lnTo>
                  <a:lnTo>
                    <a:pt x="124083" y="65751"/>
                  </a:lnTo>
                  <a:lnTo>
                    <a:pt x="126435" y="67885"/>
                  </a:lnTo>
                  <a:lnTo>
                    <a:pt x="125473" y="68989"/>
                  </a:lnTo>
                  <a:lnTo>
                    <a:pt x="123559" y="68418"/>
                  </a:lnTo>
                  <a:lnTo>
                    <a:pt x="122920" y="68647"/>
                  </a:lnTo>
                  <a:lnTo>
                    <a:pt x="122720" y="68494"/>
                  </a:lnTo>
                  <a:lnTo>
                    <a:pt x="122320" y="67427"/>
                  </a:lnTo>
                  <a:lnTo>
                    <a:pt x="120234" y="66370"/>
                  </a:lnTo>
                  <a:lnTo>
                    <a:pt x="118367" y="66284"/>
                  </a:lnTo>
                  <a:lnTo>
                    <a:pt x="118129" y="65027"/>
                  </a:lnTo>
                  <a:lnTo>
                    <a:pt x="120034" y="63979"/>
                  </a:lnTo>
                  <a:close/>
                  <a:moveTo>
                    <a:pt x="108871" y="71438"/>
                  </a:moveTo>
                  <a:lnTo>
                    <a:pt x="114758" y="75762"/>
                  </a:lnTo>
                  <a:lnTo>
                    <a:pt x="117291" y="75362"/>
                  </a:lnTo>
                  <a:lnTo>
                    <a:pt x="125026" y="75438"/>
                  </a:lnTo>
                  <a:lnTo>
                    <a:pt x="129588" y="78524"/>
                  </a:lnTo>
                  <a:lnTo>
                    <a:pt x="132264" y="79943"/>
                  </a:lnTo>
                  <a:lnTo>
                    <a:pt x="133769" y="82705"/>
                  </a:lnTo>
                  <a:lnTo>
                    <a:pt x="135627" y="83334"/>
                  </a:lnTo>
                  <a:lnTo>
                    <a:pt x="136770" y="84744"/>
                  </a:lnTo>
                  <a:lnTo>
                    <a:pt x="137427" y="87316"/>
                  </a:lnTo>
                  <a:lnTo>
                    <a:pt x="136960" y="87735"/>
                  </a:lnTo>
                  <a:lnTo>
                    <a:pt x="134598" y="88697"/>
                  </a:lnTo>
                  <a:lnTo>
                    <a:pt x="132883" y="89097"/>
                  </a:lnTo>
                  <a:lnTo>
                    <a:pt x="128397" y="88182"/>
                  </a:lnTo>
                  <a:lnTo>
                    <a:pt x="124111" y="86201"/>
                  </a:lnTo>
                  <a:lnTo>
                    <a:pt x="115586" y="85963"/>
                  </a:lnTo>
                  <a:lnTo>
                    <a:pt x="111614" y="85401"/>
                  </a:lnTo>
                  <a:lnTo>
                    <a:pt x="110243" y="84649"/>
                  </a:lnTo>
                  <a:lnTo>
                    <a:pt x="108976" y="83639"/>
                  </a:lnTo>
                  <a:lnTo>
                    <a:pt x="106975" y="81239"/>
                  </a:lnTo>
                  <a:lnTo>
                    <a:pt x="105413" y="78419"/>
                  </a:lnTo>
                  <a:lnTo>
                    <a:pt x="105156" y="76762"/>
                  </a:lnTo>
                  <a:lnTo>
                    <a:pt x="105023" y="73618"/>
                  </a:lnTo>
                  <a:lnTo>
                    <a:pt x="105509" y="72466"/>
                  </a:lnTo>
                  <a:lnTo>
                    <a:pt x="107137" y="71323"/>
                  </a:lnTo>
                  <a:lnTo>
                    <a:pt x="108871" y="71438"/>
                  </a:lnTo>
                  <a:close/>
                  <a:moveTo>
                    <a:pt x="156915" y="80943"/>
                  </a:moveTo>
                  <a:lnTo>
                    <a:pt x="157210" y="83829"/>
                  </a:lnTo>
                  <a:lnTo>
                    <a:pt x="157077" y="84820"/>
                  </a:lnTo>
                  <a:lnTo>
                    <a:pt x="155048" y="82705"/>
                  </a:lnTo>
                  <a:lnTo>
                    <a:pt x="154096" y="83458"/>
                  </a:lnTo>
                  <a:lnTo>
                    <a:pt x="153210" y="82458"/>
                  </a:lnTo>
                  <a:lnTo>
                    <a:pt x="153277" y="80267"/>
                  </a:lnTo>
                  <a:lnTo>
                    <a:pt x="153419" y="77933"/>
                  </a:lnTo>
                  <a:lnTo>
                    <a:pt x="153019" y="76162"/>
                  </a:lnTo>
                  <a:lnTo>
                    <a:pt x="152010" y="73609"/>
                  </a:lnTo>
                  <a:lnTo>
                    <a:pt x="153143" y="74019"/>
                  </a:lnTo>
                  <a:lnTo>
                    <a:pt x="156915" y="80943"/>
                  </a:lnTo>
                  <a:close/>
                  <a:moveTo>
                    <a:pt x="161401" y="101479"/>
                  </a:moveTo>
                  <a:lnTo>
                    <a:pt x="164764" y="103070"/>
                  </a:lnTo>
                  <a:lnTo>
                    <a:pt x="166726" y="102803"/>
                  </a:lnTo>
                  <a:lnTo>
                    <a:pt x="169631" y="103899"/>
                  </a:lnTo>
                  <a:lnTo>
                    <a:pt x="171831" y="103279"/>
                  </a:lnTo>
                  <a:lnTo>
                    <a:pt x="173212" y="104689"/>
                  </a:lnTo>
                  <a:lnTo>
                    <a:pt x="176689" y="110204"/>
                  </a:lnTo>
                  <a:lnTo>
                    <a:pt x="176718" y="111995"/>
                  </a:lnTo>
                  <a:lnTo>
                    <a:pt x="178994" y="113271"/>
                  </a:lnTo>
                  <a:lnTo>
                    <a:pt x="177070" y="113509"/>
                  </a:lnTo>
                  <a:lnTo>
                    <a:pt x="174393" y="112852"/>
                  </a:lnTo>
                  <a:lnTo>
                    <a:pt x="172317" y="113300"/>
                  </a:lnTo>
                  <a:lnTo>
                    <a:pt x="170145" y="112233"/>
                  </a:lnTo>
                  <a:lnTo>
                    <a:pt x="166488" y="111680"/>
                  </a:lnTo>
                  <a:lnTo>
                    <a:pt x="163306" y="110395"/>
                  </a:lnTo>
                  <a:lnTo>
                    <a:pt x="156658" y="106328"/>
                  </a:lnTo>
                  <a:lnTo>
                    <a:pt x="156696" y="104299"/>
                  </a:lnTo>
                  <a:lnTo>
                    <a:pt x="155620" y="103308"/>
                  </a:lnTo>
                  <a:lnTo>
                    <a:pt x="155305" y="100794"/>
                  </a:lnTo>
                  <a:lnTo>
                    <a:pt x="152924" y="100003"/>
                  </a:lnTo>
                  <a:lnTo>
                    <a:pt x="150143" y="99850"/>
                  </a:lnTo>
                  <a:lnTo>
                    <a:pt x="149923" y="98660"/>
                  </a:lnTo>
                  <a:lnTo>
                    <a:pt x="150438" y="96555"/>
                  </a:lnTo>
                  <a:lnTo>
                    <a:pt x="152515" y="96583"/>
                  </a:lnTo>
                  <a:lnTo>
                    <a:pt x="155010" y="97460"/>
                  </a:lnTo>
                  <a:lnTo>
                    <a:pt x="159772" y="100527"/>
                  </a:lnTo>
                  <a:lnTo>
                    <a:pt x="160954" y="101051"/>
                  </a:lnTo>
                  <a:lnTo>
                    <a:pt x="161401" y="101479"/>
                  </a:lnTo>
                  <a:close/>
                  <a:moveTo>
                    <a:pt x="279492" y="111490"/>
                  </a:moveTo>
                  <a:lnTo>
                    <a:pt x="277359" y="111957"/>
                  </a:lnTo>
                  <a:lnTo>
                    <a:pt x="276683" y="111823"/>
                  </a:lnTo>
                  <a:lnTo>
                    <a:pt x="275082" y="112071"/>
                  </a:lnTo>
                  <a:lnTo>
                    <a:pt x="273358" y="114024"/>
                  </a:lnTo>
                  <a:lnTo>
                    <a:pt x="272092" y="113747"/>
                  </a:lnTo>
                  <a:lnTo>
                    <a:pt x="271101" y="113824"/>
                  </a:lnTo>
                  <a:lnTo>
                    <a:pt x="270348" y="112223"/>
                  </a:lnTo>
                  <a:lnTo>
                    <a:pt x="270329" y="111442"/>
                  </a:lnTo>
                  <a:lnTo>
                    <a:pt x="271549" y="111566"/>
                  </a:lnTo>
                  <a:lnTo>
                    <a:pt x="272186" y="110004"/>
                  </a:lnTo>
                  <a:lnTo>
                    <a:pt x="273501" y="109223"/>
                  </a:lnTo>
                  <a:lnTo>
                    <a:pt x="276568" y="108861"/>
                  </a:lnTo>
                  <a:lnTo>
                    <a:pt x="279292" y="109375"/>
                  </a:lnTo>
                  <a:lnTo>
                    <a:pt x="280264" y="109728"/>
                  </a:lnTo>
                  <a:lnTo>
                    <a:pt x="279407" y="111138"/>
                  </a:lnTo>
                  <a:lnTo>
                    <a:pt x="279492" y="111490"/>
                  </a:lnTo>
                  <a:close/>
                  <a:moveTo>
                    <a:pt x="130940" y="139655"/>
                  </a:moveTo>
                  <a:lnTo>
                    <a:pt x="129083" y="140589"/>
                  </a:lnTo>
                  <a:lnTo>
                    <a:pt x="127378" y="140122"/>
                  </a:lnTo>
                  <a:lnTo>
                    <a:pt x="126082" y="139417"/>
                  </a:lnTo>
                  <a:lnTo>
                    <a:pt x="125035" y="137331"/>
                  </a:lnTo>
                  <a:lnTo>
                    <a:pt x="122768" y="136026"/>
                  </a:lnTo>
                  <a:lnTo>
                    <a:pt x="119539" y="135484"/>
                  </a:lnTo>
                  <a:lnTo>
                    <a:pt x="118215" y="134579"/>
                  </a:lnTo>
                  <a:lnTo>
                    <a:pt x="117872" y="134131"/>
                  </a:lnTo>
                  <a:lnTo>
                    <a:pt x="115634" y="133731"/>
                  </a:lnTo>
                  <a:lnTo>
                    <a:pt x="114995" y="132597"/>
                  </a:lnTo>
                  <a:lnTo>
                    <a:pt x="115186" y="131426"/>
                  </a:lnTo>
                  <a:lnTo>
                    <a:pt x="115548" y="130807"/>
                  </a:lnTo>
                  <a:lnTo>
                    <a:pt x="117615" y="131378"/>
                  </a:lnTo>
                  <a:lnTo>
                    <a:pt x="127549" y="136884"/>
                  </a:lnTo>
                  <a:lnTo>
                    <a:pt x="129912" y="138589"/>
                  </a:lnTo>
                  <a:lnTo>
                    <a:pt x="130940" y="139655"/>
                  </a:lnTo>
                  <a:close/>
                  <a:moveTo>
                    <a:pt x="300780" y="136055"/>
                  </a:moveTo>
                  <a:lnTo>
                    <a:pt x="298418" y="136493"/>
                  </a:lnTo>
                  <a:lnTo>
                    <a:pt x="297475" y="136388"/>
                  </a:lnTo>
                  <a:lnTo>
                    <a:pt x="295913" y="134045"/>
                  </a:lnTo>
                  <a:lnTo>
                    <a:pt x="297075" y="133512"/>
                  </a:lnTo>
                  <a:lnTo>
                    <a:pt x="298809" y="133712"/>
                  </a:lnTo>
                  <a:lnTo>
                    <a:pt x="299333" y="135093"/>
                  </a:lnTo>
                  <a:lnTo>
                    <a:pt x="300780" y="13605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7" name="Freeform: Shape 56">
              <a:extLst>
                <a:ext uri="{FF2B5EF4-FFF2-40B4-BE49-F238E27FC236}">
                  <a16:creationId xmlns:a16="http://schemas.microsoft.com/office/drawing/2014/main" id="{A4BF8CAB-FC43-BF16-86E5-A8C05F65C7B9}"/>
                </a:ext>
              </a:extLst>
            </p:cNvPr>
            <p:cNvSpPr>
              <a:spLocks/>
            </p:cNvSpPr>
            <p:nvPr/>
          </p:nvSpPr>
          <p:spPr>
            <a:xfrm>
              <a:off x="8580012" y="4628077"/>
              <a:ext cx="9248" cy="4829"/>
            </a:xfrm>
            <a:custGeom>
              <a:avLst/>
              <a:gdLst>
                <a:gd name="connsiteX0" fmla="*/ 8534 w 9248"/>
                <a:gd name="connsiteY0" fmla="*/ 3067 h 4829"/>
                <a:gd name="connsiteX1" fmla="*/ 4534 w 9248"/>
                <a:gd name="connsiteY1" fmla="*/ 4829 h 4829"/>
                <a:gd name="connsiteX2" fmla="*/ 0 w 9248"/>
                <a:gd name="connsiteY2" fmla="*/ 3229 h 4829"/>
                <a:gd name="connsiteX3" fmla="*/ 1467 w 9248"/>
                <a:gd name="connsiteY3" fmla="*/ 629 h 4829"/>
                <a:gd name="connsiteX4" fmla="*/ 4476 w 9248"/>
                <a:gd name="connsiteY4" fmla="*/ 0 h 4829"/>
                <a:gd name="connsiteX5" fmla="*/ 6915 w 9248"/>
                <a:gd name="connsiteY5" fmla="*/ 829 h 4829"/>
                <a:gd name="connsiteX6" fmla="*/ 8296 w 9248"/>
                <a:gd name="connsiteY6" fmla="*/ 1457 h 4829"/>
                <a:gd name="connsiteX7" fmla="*/ 9249 w 9248"/>
                <a:gd name="connsiteY7" fmla="*/ 2172 h 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48" h="4829">
                  <a:moveTo>
                    <a:pt x="8534" y="3067"/>
                  </a:moveTo>
                  <a:lnTo>
                    <a:pt x="4534" y="4829"/>
                  </a:lnTo>
                  <a:lnTo>
                    <a:pt x="0" y="3229"/>
                  </a:lnTo>
                  <a:lnTo>
                    <a:pt x="1467" y="629"/>
                  </a:lnTo>
                  <a:lnTo>
                    <a:pt x="4476" y="0"/>
                  </a:lnTo>
                  <a:lnTo>
                    <a:pt x="6915" y="829"/>
                  </a:lnTo>
                  <a:lnTo>
                    <a:pt x="8296" y="1457"/>
                  </a:lnTo>
                  <a:lnTo>
                    <a:pt x="9249" y="2172"/>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8" name="Freeform: Shape 57">
              <a:extLst>
                <a:ext uri="{FF2B5EF4-FFF2-40B4-BE49-F238E27FC236}">
                  <a16:creationId xmlns:a16="http://schemas.microsoft.com/office/drawing/2014/main" id="{30E1752C-3814-29B0-A806-A4CFBB2B26FF}"/>
                </a:ext>
              </a:extLst>
            </p:cNvPr>
            <p:cNvSpPr>
              <a:spLocks/>
            </p:cNvSpPr>
            <p:nvPr/>
          </p:nvSpPr>
          <p:spPr>
            <a:xfrm>
              <a:off x="6765300" y="3596767"/>
              <a:ext cx="176288" cy="161496"/>
            </a:xfrm>
            <a:custGeom>
              <a:avLst/>
              <a:gdLst>
                <a:gd name="connsiteX0" fmla="*/ 176289 w 176288"/>
                <a:gd name="connsiteY0" fmla="*/ 6305 h 161496"/>
                <a:gd name="connsiteX1" fmla="*/ 176289 w 176288"/>
                <a:gd name="connsiteY1" fmla="*/ 6753 h 161496"/>
                <a:gd name="connsiteX2" fmla="*/ 176050 w 176288"/>
                <a:gd name="connsiteY2" fmla="*/ 7906 h 161496"/>
                <a:gd name="connsiteX3" fmla="*/ 173031 w 176288"/>
                <a:gd name="connsiteY3" fmla="*/ 11221 h 161496"/>
                <a:gd name="connsiteX4" fmla="*/ 168935 w 176288"/>
                <a:gd name="connsiteY4" fmla="*/ 15716 h 161496"/>
                <a:gd name="connsiteX5" fmla="*/ 165992 w 176288"/>
                <a:gd name="connsiteY5" fmla="*/ 18555 h 161496"/>
                <a:gd name="connsiteX6" fmla="*/ 161039 w 176288"/>
                <a:gd name="connsiteY6" fmla="*/ 23317 h 161496"/>
                <a:gd name="connsiteX7" fmla="*/ 157334 w 176288"/>
                <a:gd name="connsiteY7" fmla="*/ 24336 h 161496"/>
                <a:gd name="connsiteX8" fmla="*/ 151105 w 176288"/>
                <a:gd name="connsiteY8" fmla="*/ 26051 h 161496"/>
                <a:gd name="connsiteX9" fmla="*/ 149428 w 176288"/>
                <a:gd name="connsiteY9" fmla="*/ 27708 h 161496"/>
                <a:gd name="connsiteX10" fmla="*/ 147866 w 176288"/>
                <a:gd name="connsiteY10" fmla="*/ 30394 h 161496"/>
                <a:gd name="connsiteX11" fmla="*/ 146952 w 176288"/>
                <a:gd name="connsiteY11" fmla="*/ 34061 h 161496"/>
                <a:gd name="connsiteX12" fmla="*/ 146685 w 176288"/>
                <a:gd name="connsiteY12" fmla="*/ 36347 h 161496"/>
                <a:gd name="connsiteX13" fmla="*/ 146523 w 176288"/>
                <a:gd name="connsiteY13" fmla="*/ 40615 h 161496"/>
                <a:gd name="connsiteX14" fmla="*/ 147981 w 176288"/>
                <a:gd name="connsiteY14" fmla="*/ 45044 h 161496"/>
                <a:gd name="connsiteX15" fmla="*/ 149380 w 176288"/>
                <a:gd name="connsiteY15" fmla="*/ 49282 h 161496"/>
                <a:gd name="connsiteX16" fmla="*/ 149561 w 176288"/>
                <a:gd name="connsiteY16" fmla="*/ 52083 h 161496"/>
                <a:gd name="connsiteX17" fmla="*/ 149419 w 176288"/>
                <a:gd name="connsiteY17" fmla="*/ 54835 h 161496"/>
                <a:gd name="connsiteX18" fmla="*/ 148066 w 176288"/>
                <a:gd name="connsiteY18" fmla="*/ 57779 h 161496"/>
                <a:gd name="connsiteX19" fmla="*/ 146590 w 176288"/>
                <a:gd name="connsiteY19" fmla="*/ 61808 h 161496"/>
                <a:gd name="connsiteX20" fmla="*/ 145742 w 176288"/>
                <a:gd name="connsiteY20" fmla="*/ 66351 h 161496"/>
                <a:gd name="connsiteX21" fmla="*/ 145294 w 176288"/>
                <a:gd name="connsiteY21" fmla="*/ 74838 h 161496"/>
                <a:gd name="connsiteX22" fmla="*/ 145285 w 176288"/>
                <a:gd name="connsiteY22" fmla="*/ 82048 h 161496"/>
                <a:gd name="connsiteX23" fmla="*/ 145161 w 176288"/>
                <a:gd name="connsiteY23" fmla="*/ 83220 h 161496"/>
                <a:gd name="connsiteX24" fmla="*/ 142599 w 176288"/>
                <a:gd name="connsiteY24" fmla="*/ 88287 h 161496"/>
                <a:gd name="connsiteX25" fmla="*/ 139608 w 176288"/>
                <a:gd name="connsiteY25" fmla="*/ 94212 h 161496"/>
                <a:gd name="connsiteX26" fmla="*/ 138217 w 176288"/>
                <a:gd name="connsiteY26" fmla="*/ 95574 h 161496"/>
                <a:gd name="connsiteX27" fmla="*/ 131654 w 176288"/>
                <a:gd name="connsiteY27" fmla="*/ 97336 h 161496"/>
                <a:gd name="connsiteX28" fmla="*/ 124492 w 176288"/>
                <a:gd name="connsiteY28" fmla="*/ 101660 h 161496"/>
                <a:gd name="connsiteX29" fmla="*/ 116481 w 176288"/>
                <a:gd name="connsiteY29" fmla="*/ 106489 h 161496"/>
                <a:gd name="connsiteX30" fmla="*/ 109214 w 176288"/>
                <a:gd name="connsiteY30" fmla="*/ 110862 h 161496"/>
                <a:gd name="connsiteX31" fmla="*/ 101584 w 176288"/>
                <a:gd name="connsiteY31" fmla="*/ 115443 h 161496"/>
                <a:gd name="connsiteX32" fmla="*/ 93669 w 176288"/>
                <a:gd name="connsiteY32" fmla="*/ 120187 h 161496"/>
                <a:gd name="connsiteX33" fmla="*/ 88011 w 176288"/>
                <a:gd name="connsiteY33" fmla="*/ 123568 h 161496"/>
                <a:gd name="connsiteX34" fmla="*/ 80439 w 176288"/>
                <a:gd name="connsiteY34" fmla="*/ 128092 h 161496"/>
                <a:gd name="connsiteX35" fmla="*/ 73543 w 176288"/>
                <a:gd name="connsiteY35" fmla="*/ 132407 h 161496"/>
                <a:gd name="connsiteX36" fmla="*/ 66560 w 176288"/>
                <a:gd name="connsiteY36" fmla="*/ 136779 h 161496"/>
                <a:gd name="connsiteX37" fmla="*/ 61246 w 176288"/>
                <a:gd name="connsiteY37" fmla="*/ 140084 h 161496"/>
                <a:gd name="connsiteX38" fmla="*/ 53187 w 176288"/>
                <a:gd name="connsiteY38" fmla="*/ 145313 h 161496"/>
                <a:gd name="connsiteX39" fmla="*/ 48463 w 176288"/>
                <a:gd name="connsiteY39" fmla="*/ 148380 h 161496"/>
                <a:gd name="connsiteX40" fmla="*/ 41520 w 176288"/>
                <a:gd name="connsiteY40" fmla="*/ 152876 h 161496"/>
                <a:gd name="connsiteX41" fmla="*/ 35404 w 176288"/>
                <a:gd name="connsiteY41" fmla="*/ 156829 h 161496"/>
                <a:gd name="connsiteX42" fmla="*/ 28175 w 176288"/>
                <a:gd name="connsiteY42" fmla="*/ 161496 h 161496"/>
                <a:gd name="connsiteX43" fmla="*/ 19107 w 176288"/>
                <a:gd name="connsiteY43" fmla="*/ 160115 h 161496"/>
                <a:gd name="connsiteX44" fmla="*/ 16240 w 176288"/>
                <a:gd name="connsiteY44" fmla="*/ 159306 h 161496"/>
                <a:gd name="connsiteX45" fmla="*/ 13897 w 176288"/>
                <a:gd name="connsiteY45" fmla="*/ 157086 h 161496"/>
                <a:gd name="connsiteX46" fmla="*/ 12173 w 176288"/>
                <a:gd name="connsiteY46" fmla="*/ 155896 h 161496"/>
                <a:gd name="connsiteX47" fmla="*/ 7887 w 176288"/>
                <a:gd name="connsiteY47" fmla="*/ 154676 h 161496"/>
                <a:gd name="connsiteX48" fmla="*/ 5134 w 176288"/>
                <a:gd name="connsiteY48" fmla="*/ 150476 h 161496"/>
                <a:gd name="connsiteX49" fmla="*/ 3486 w 176288"/>
                <a:gd name="connsiteY49" fmla="*/ 148990 h 161496"/>
                <a:gd name="connsiteX50" fmla="*/ 609 w 176288"/>
                <a:gd name="connsiteY50" fmla="*/ 148323 h 161496"/>
                <a:gd name="connsiteX51" fmla="*/ 991 w 176288"/>
                <a:gd name="connsiteY51" fmla="*/ 146818 h 161496"/>
                <a:gd name="connsiteX52" fmla="*/ 2477 w 176288"/>
                <a:gd name="connsiteY52" fmla="*/ 144285 h 161496"/>
                <a:gd name="connsiteX53" fmla="*/ 3981 w 176288"/>
                <a:gd name="connsiteY53" fmla="*/ 141522 h 161496"/>
                <a:gd name="connsiteX54" fmla="*/ 3143 w 176288"/>
                <a:gd name="connsiteY54" fmla="*/ 139989 h 161496"/>
                <a:gd name="connsiteX55" fmla="*/ 2867 w 176288"/>
                <a:gd name="connsiteY55" fmla="*/ 138674 h 161496"/>
                <a:gd name="connsiteX56" fmla="*/ 2772 w 176288"/>
                <a:gd name="connsiteY56" fmla="*/ 137112 h 161496"/>
                <a:gd name="connsiteX57" fmla="*/ 3800 w 176288"/>
                <a:gd name="connsiteY57" fmla="*/ 135617 h 161496"/>
                <a:gd name="connsiteX58" fmla="*/ 3314 w 176288"/>
                <a:gd name="connsiteY58" fmla="*/ 133807 h 161496"/>
                <a:gd name="connsiteX59" fmla="*/ 2524 w 176288"/>
                <a:gd name="connsiteY59" fmla="*/ 131997 h 161496"/>
                <a:gd name="connsiteX60" fmla="*/ 1943 w 176288"/>
                <a:gd name="connsiteY60" fmla="*/ 131083 h 161496"/>
                <a:gd name="connsiteX61" fmla="*/ 1943 w 176288"/>
                <a:gd name="connsiteY61" fmla="*/ 129416 h 161496"/>
                <a:gd name="connsiteX62" fmla="*/ 2324 w 176288"/>
                <a:gd name="connsiteY62" fmla="*/ 128140 h 161496"/>
                <a:gd name="connsiteX63" fmla="*/ 2800 w 176288"/>
                <a:gd name="connsiteY63" fmla="*/ 126187 h 161496"/>
                <a:gd name="connsiteX64" fmla="*/ 4020 w 176288"/>
                <a:gd name="connsiteY64" fmla="*/ 125120 h 161496"/>
                <a:gd name="connsiteX65" fmla="*/ 4334 w 176288"/>
                <a:gd name="connsiteY65" fmla="*/ 124006 h 161496"/>
                <a:gd name="connsiteX66" fmla="*/ 5429 w 176288"/>
                <a:gd name="connsiteY66" fmla="*/ 122911 h 161496"/>
                <a:gd name="connsiteX67" fmla="*/ 6886 w 176288"/>
                <a:gd name="connsiteY67" fmla="*/ 122015 h 161496"/>
                <a:gd name="connsiteX68" fmla="*/ 7220 w 176288"/>
                <a:gd name="connsiteY68" fmla="*/ 121301 h 161496"/>
                <a:gd name="connsiteX69" fmla="*/ 7010 w 176288"/>
                <a:gd name="connsiteY69" fmla="*/ 120891 h 161496"/>
                <a:gd name="connsiteX70" fmla="*/ 5543 w 176288"/>
                <a:gd name="connsiteY70" fmla="*/ 120082 h 161496"/>
                <a:gd name="connsiteX71" fmla="*/ 4753 w 176288"/>
                <a:gd name="connsiteY71" fmla="*/ 118663 h 161496"/>
                <a:gd name="connsiteX72" fmla="*/ 5458 w 176288"/>
                <a:gd name="connsiteY72" fmla="*/ 116596 h 161496"/>
                <a:gd name="connsiteX73" fmla="*/ 5925 w 176288"/>
                <a:gd name="connsiteY73" fmla="*/ 115948 h 161496"/>
                <a:gd name="connsiteX74" fmla="*/ 6801 w 176288"/>
                <a:gd name="connsiteY74" fmla="*/ 114938 h 161496"/>
                <a:gd name="connsiteX75" fmla="*/ 8763 w 176288"/>
                <a:gd name="connsiteY75" fmla="*/ 113414 h 161496"/>
                <a:gd name="connsiteX76" fmla="*/ 10296 w 176288"/>
                <a:gd name="connsiteY76" fmla="*/ 113166 h 161496"/>
                <a:gd name="connsiteX77" fmla="*/ 11620 w 176288"/>
                <a:gd name="connsiteY77" fmla="*/ 113157 h 161496"/>
                <a:gd name="connsiteX78" fmla="*/ 13868 w 176288"/>
                <a:gd name="connsiteY78" fmla="*/ 113290 h 161496"/>
                <a:gd name="connsiteX79" fmla="*/ 15611 w 176288"/>
                <a:gd name="connsiteY79" fmla="*/ 113567 h 161496"/>
                <a:gd name="connsiteX80" fmla="*/ 16059 w 176288"/>
                <a:gd name="connsiteY80" fmla="*/ 113166 h 161496"/>
                <a:gd name="connsiteX81" fmla="*/ 15993 w 176288"/>
                <a:gd name="connsiteY81" fmla="*/ 112662 h 161496"/>
                <a:gd name="connsiteX82" fmla="*/ 13840 w 176288"/>
                <a:gd name="connsiteY82" fmla="*/ 111414 h 161496"/>
                <a:gd name="connsiteX83" fmla="*/ 13725 w 176288"/>
                <a:gd name="connsiteY83" fmla="*/ 110414 h 161496"/>
                <a:gd name="connsiteX84" fmla="*/ 14259 w 176288"/>
                <a:gd name="connsiteY84" fmla="*/ 109347 h 161496"/>
                <a:gd name="connsiteX85" fmla="*/ 15783 w 176288"/>
                <a:gd name="connsiteY85" fmla="*/ 107652 h 161496"/>
                <a:gd name="connsiteX86" fmla="*/ 17602 w 176288"/>
                <a:gd name="connsiteY86" fmla="*/ 106413 h 161496"/>
                <a:gd name="connsiteX87" fmla="*/ 18526 w 176288"/>
                <a:gd name="connsiteY87" fmla="*/ 106194 h 161496"/>
                <a:gd name="connsiteX88" fmla="*/ 20602 w 176288"/>
                <a:gd name="connsiteY88" fmla="*/ 103699 h 161496"/>
                <a:gd name="connsiteX89" fmla="*/ 21936 w 176288"/>
                <a:gd name="connsiteY89" fmla="*/ 100908 h 161496"/>
                <a:gd name="connsiteX90" fmla="*/ 19774 w 176288"/>
                <a:gd name="connsiteY90" fmla="*/ 94107 h 161496"/>
                <a:gd name="connsiteX91" fmla="*/ 18479 w 176288"/>
                <a:gd name="connsiteY91" fmla="*/ 93011 h 161496"/>
                <a:gd name="connsiteX92" fmla="*/ 16364 w 176288"/>
                <a:gd name="connsiteY92" fmla="*/ 92078 h 161496"/>
                <a:gd name="connsiteX93" fmla="*/ 15116 w 176288"/>
                <a:gd name="connsiteY93" fmla="*/ 91935 h 161496"/>
                <a:gd name="connsiteX94" fmla="*/ 15021 w 176288"/>
                <a:gd name="connsiteY94" fmla="*/ 91488 h 161496"/>
                <a:gd name="connsiteX95" fmla="*/ 16688 w 176288"/>
                <a:gd name="connsiteY95" fmla="*/ 89764 h 161496"/>
                <a:gd name="connsiteX96" fmla="*/ 17869 w 176288"/>
                <a:gd name="connsiteY96" fmla="*/ 88249 h 161496"/>
                <a:gd name="connsiteX97" fmla="*/ 16564 w 176288"/>
                <a:gd name="connsiteY97" fmla="*/ 86820 h 161496"/>
                <a:gd name="connsiteX98" fmla="*/ 14211 w 176288"/>
                <a:gd name="connsiteY98" fmla="*/ 86144 h 161496"/>
                <a:gd name="connsiteX99" fmla="*/ 13345 w 176288"/>
                <a:gd name="connsiteY99" fmla="*/ 87630 h 161496"/>
                <a:gd name="connsiteX100" fmla="*/ 10334 w 176288"/>
                <a:gd name="connsiteY100" fmla="*/ 87763 h 161496"/>
                <a:gd name="connsiteX101" fmla="*/ 5667 w 176288"/>
                <a:gd name="connsiteY101" fmla="*/ 87744 h 161496"/>
                <a:gd name="connsiteX102" fmla="*/ 3610 w 176288"/>
                <a:gd name="connsiteY102" fmla="*/ 80524 h 161496"/>
                <a:gd name="connsiteX103" fmla="*/ 3296 w 176288"/>
                <a:gd name="connsiteY103" fmla="*/ 77391 h 161496"/>
                <a:gd name="connsiteX104" fmla="*/ 3353 w 176288"/>
                <a:gd name="connsiteY104" fmla="*/ 73761 h 161496"/>
                <a:gd name="connsiteX105" fmla="*/ 4772 w 176288"/>
                <a:gd name="connsiteY105" fmla="*/ 68447 h 161496"/>
                <a:gd name="connsiteX106" fmla="*/ 4105 w 176288"/>
                <a:gd name="connsiteY106" fmla="*/ 65980 h 161496"/>
                <a:gd name="connsiteX107" fmla="*/ 4048 w 176288"/>
                <a:gd name="connsiteY107" fmla="*/ 64313 h 161496"/>
                <a:gd name="connsiteX108" fmla="*/ 3686 w 176288"/>
                <a:gd name="connsiteY108" fmla="*/ 62027 h 161496"/>
                <a:gd name="connsiteX109" fmla="*/ 0 w 176288"/>
                <a:gd name="connsiteY109" fmla="*/ 57093 h 161496"/>
                <a:gd name="connsiteX110" fmla="*/ 2010 w 176288"/>
                <a:gd name="connsiteY110" fmla="*/ 47987 h 161496"/>
                <a:gd name="connsiteX111" fmla="*/ 3429 w 176288"/>
                <a:gd name="connsiteY111" fmla="*/ 45777 h 161496"/>
                <a:gd name="connsiteX112" fmla="*/ 5429 w 176288"/>
                <a:gd name="connsiteY112" fmla="*/ 45987 h 161496"/>
                <a:gd name="connsiteX113" fmla="*/ 9697 w 176288"/>
                <a:gd name="connsiteY113" fmla="*/ 48578 h 161496"/>
                <a:gd name="connsiteX114" fmla="*/ 10401 w 176288"/>
                <a:gd name="connsiteY114" fmla="*/ 48501 h 161496"/>
                <a:gd name="connsiteX115" fmla="*/ 11696 w 176288"/>
                <a:gd name="connsiteY115" fmla="*/ 45091 h 161496"/>
                <a:gd name="connsiteX116" fmla="*/ 12954 w 176288"/>
                <a:gd name="connsiteY116" fmla="*/ 43939 h 161496"/>
                <a:gd name="connsiteX117" fmla="*/ 15583 w 176288"/>
                <a:gd name="connsiteY117" fmla="*/ 42919 h 161496"/>
                <a:gd name="connsiteX118" fmla="*/ 16335 w 176288"/>
                <a:gd name="connsiteY118" fmla="*/ 37395 h 161496"/>
                <a:gd name="connsiteX119" fmla="*/ 17564 w 176288"/>
                <a:gd name="connsiteY119" fmla="*/ 36338 h 161496"/>
                <a:gd name="connsiteX120" fmla="*/ 19050 w 176288"/>
                <a:gd name="connsiteY120" fmla="*/ 35766 h 161496"/>
                <a:gd name="connsiteX121" fmla="*/ 21336 w 176288"/>
                <a:gd name="connsiteY121" fmla="*/ 35652 h 161496"/>
                <a:gd name="connsiteX122" fmla="*/ 23317 w 176288"/>
                <a:gd name="connsiteY122" fmla="*/ 35328 h 161496"/>
                <a:gd name="connsiteX123" fmla="*/ 23441 w 176288"/>
                <a:gd name="connsiteY123" fmla="*/ 34357 h 161496"/>
                <a:gd name="connsiteX124" fmla="*/ 20660 w 176288"/>
                <a:gd name="connsiteY124" fmla="*/ 27946 h 161496"/>
                <a:gd name="connsiteX125" fmla="*/ 20907 w 176288"/>
                <a:gd name="connsiteY125" fmla="*/ 26318 h 161496"/>
                <a:gd name="connsiteX126" fmla="*/ 22250 w 176288"/>
                <a:gd name="connsiteY126" fmla="*/ 19860 h 161496"/>
                <a:gd name="connsiteX127" fmla="*/ 23098 w 176288"/>
                <a:gd name="connsiteY127" fmla="*/ 17326 h 161496"/>
                <a:gd name="connsiteX128" fmla="*/ 23908 w 176288"/>
                <a:gd name="connsiteY128" fmla="*/ 16497 h 161496"/>
                <a:gd name="connsiteX129" fmla="*/ 27061 w 176288"/>
                <a:gd name="connsiteY129" fmla="*/ 16821 h 161496"/>
                <a:gd name="connsiteX130" fmla="*/ 31471 w 176288"/>
                <a:gd name="connsiteY130" fmla="*/ 17964 h 161496"/>
                <a:gd name="connsiteX131" fmla="*/ 32642 w 176288"/>
                <a:gd name="connsiteY131" fmla="*/ 19821 h 161496"/>
                <a:gd name="connsiteX132" fmla="*/ 34804 w 176288"/>
                <a:gd name="connsiteY132" fmla="*/ 21479 h 161496"/>
                <a:gd name="connsiteX133" fmla="*/ 38033 w 176288"/>
                <a:gd name="connsiteY133" fmla="*/ 21365 h 161496"/>
                <a:gd name="connsiteX134" fmla="*/ 41777 w 176288"/>
                <a:gd name="connsiteY134" fmla="*/ 21679 h 161496"/>
                <a:gd name="connsiteX135" fmla="*/ 44691 w 176288"/>
                <a:gd name="connsiteY135" fmla="*/ 21784 h 161496"/>
                <a:gd name="connsiteX136" fmla="*/ 47025 w 176288"/>
                <a:gd name="connsiteY136" fmla="*/ 20622 h 161496"/>
                <a:gd name="connsiteX137" fmla="*/ 52292 w 176288"/>
                <a:gd name="connsiteY137" fmla="*/ 18450 h 161496"/>
                <a:gd name="connsiteX138" fmla="*/ 54893 w 176288"/>
                <a:gd name="connsiteY138" fmla="*/ 17726 h 161496"/>
                <a:gd name="connsiteX139" fmla="*/ 57264 w 176288"/>
                <a:gd name="connsiteY139" fmla="*/ 16764 h 161496"/>
                <a:gd name="connsiteX140" fmla="*/ 64884 w 176288"/>
                <a:gd name="connsiteY140" fmla="*/ 13202 h 161496"/>
                <a:gd name="connsiteX141" fmla="*/ 67942 w 176288"/>
                <a:gd name="connsiteY141" fmla="*/ 13478 h 161496"/>
                <a:gd name="connsiteX142" fmla="*/ 70028 w 176288"/>
                <a:gd name="connsiteY142" fmla="*/ 13944 h 161496"/>
                <a:gd name="connsiteX143" fmla="*/ 71628 w 176288"/>
                <a:gd name="connsiteY143" fmla="*/ 14516 h 161496"/>
                <a:gd name="connsiteX144" fmla="*/ 75209 w 176288"/>
                <a:gd name="connsiteY144" fmla="*/ 16945 h 161496"/>
                <a:gd name="connsiteX145" fmla="*/ 78171 w 176288"/>
                <a:gd name="connsiteY145" fmla="*/ 19402 h 161496"/>
                <a:gd name="connsiteX146" fmla="*/ 80257 w 176288"/>
                <a:gd name="connsiteY146" fmla="*/ 20136 h 161496"/>
                <a:gd name="connsiteX147" fmla="*/ 83991 w 176288"/>
                <a:gd name="connsiteY147" fmla="*/ 20079 h 161496"/>
                <a:gd name="connsiteX148" fmla="*/ 89392 w 176288"/>
                <a:gd name="connsiteY148" fmla="*/ 20555 h 161496"/>
                <a:gd name="connsiteX149" fmla="*/ 96021 w 176288"/>
                <a:gd name="connsiteY149" fmla="*/ 20517 h 161496"/>
                <a:gd name="connsiteX150" fmla="*/ 99898 w 176288"/>
                <a:gd name="connsiteY150" fmla="*/ 19831 h 161496"/>
                <a:gd name="connsiteX151" fmla="*/ 104842 w 176288"/>
                <a:gd name="connsiteY151" fmla="*/ 18621 h 161496"/>
                <a:gd name="connsiteX152" fmla="*/ 113662 w 176288"/>
                <a:gd name="connsiteY152" fmla="*/ 15716 h 161496"/>
                <a:gd name="connsiteX153" fmla="*/ 125263 w 176288"/>
                <a:gd name="connsiteY153" fmla="*/ 9630 h 161496"/>
                <a:gd name="connsiteX154" fmla="*/ 132083 w 176288"/>
                <a:gd name="connsiteY154" fmla="*/ 6667 h 161496"/>
                <a:gd name="connsiteX155" fmla="*/ 135026 w 176288"/>
                <a:gd name="connsiteY155" fmla="*/ 6315 h 161496"/>
                <a:gd name="connsiteX156" fmla="*/ 138855 w 176288"/>
                <a:gd name="connsiteY156" fmla="*/ 6287 h 161496"/>
                <a:gd name="connsiteX157" fmla="*/ 142684 w 176288"/>
                <a:gd name="connsiteY157" fmla="*/ 7058 h 161496"/>
                <a:gd name="connsiteX158" fmla="*/ 147028 w 176288"/>
                <a:gd name="connsiteY158" fmla="*/ 7611 h 161496"/>
                <a:gd name="connsiteX159" fmla="*/ 149037 w 176288"/>
                <a:gd name="connsiteY159" fmla="*/ 7563 h 161496"/>
                <a:gd name="connsiteX160" fmla="*/ 153734 w 176288"/>
                <a:gd name="connsiteY160" fmla="*/ 6953 h 161496"/>
                <a:gd name="connsiteX161" fmla="*/ 159829 w 176288"/>
                <a:gd name="connsiteY161" fmla="*/ 5715 h 161496"/>
                <a:gd name="connsiteX162" fmla="*/ 163659 w 176288"/>
                <a:gd name="connsiteY162" fmla="*/ 4705 h 161496"/>
                <a:gd name="connsiteX163" fmla="*/ 168287 w 176288"/>
                <a:gd name="connsiteY163" fmla="*/ 3048 h 161496"/>
                <a:gd name="connsiteX164" fmla="*/ 171174 w 176288"/>
                <a:gd name="connsiteY164" fmla="*/ 286 h 161496"/>
                <a:gd name="connsiteX165" fmla="*/ 172107 w 176288"/>
                <a:gd name="connsiteY165" fmla="*/ 0 h 161496"/>
                <a:gd name="connsiteX166" fmla="*/ 173307 w 176288"/>
                <a:gd name="connsiteY166" fmla="*/ 505 h 161496"/>
                <a:gd name="connsiteX167" fmla="*/ 173869 w 176288"/>
                <a:gd name="connsiteY167" fmla="*/ 695 h 161496"/>
                <a:gd name="connsiteX168" fmla="*/ 175050 w 176288"/>
                <a:gd name="connsiteY168" fmla="*/ 2257 h 16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76288" h="161496">
                  <a:moveTo>
                    <a:pt x="176289" y="6305"/>
                  </a:moveTo>
                  <a:lnTo>
                    <a:pt x="176289" y="6753"/>
                  </a:lnTo>
                  <a:lnTo>
                    <a:pt x="176050" y="7906"/>
                  </a:lnTo>
                  <a:lnTo>
                    <a:pt x="173031" y="11221"/>
                  </a:lnTo>
                  <a:lnTo>
                    <a:pt x="168935" y="15716"/>
                  </a:lnTo>
                  <a:lnTo>
                    <a:pt x="165992" y="18555"/>
                  </a:lnTo>
                  <a:lnTo>
                    <a:pt x="161039" y="23317"/>
                  </a:lnTo>
                  <a:lnTo>
                    <a:pt x="157334" y="24336"/>
                  </a:lnTo>
                  <a:lnTo>
                    <a:pt x="151105" y="26051"/>
                  </a:lnTo>
                  <a:lnTo>
                    <a:pt x="149428" y="27708"/>
                  </a:lnTo>
                  <a:lnTo>
                    <a:pt x="147866" y="30394"/>
                  </a:lnTo>
                  <a:lnTo>
                    <a:pt x="146952" y="34061"/>
                  </a:lnTo>
                  <a:lnTo>
                    <a:pt x="146685" y="36347"/>
                  </a:lnTo>
                  <a:lnTo>
                    <a:pt x="146523" y="40615"/>
                  </a:lnTo>
                  <a:lnTo>
                    <a:pt x="147981" y="45044"/>
                  </a:lnTo>
                  <a:lnTo>
                    <a:pt x="149380" y="49282"/>
                  </a:lnTo>
                  <a:lnTo>
                    <a:pt x="149561" y="52083"/>
                  </a:lnTo>
                  <a:lnTo>
                    <a:pt x="149419" y="54835"/>
                  </a:lnTo>
                  <a:lnTo>
                    <a:pt x="148066" y="57779"/>
                  </a:lnTo>
                  <a:lnTo>
                    <a:pt x="146590" y="61808"/>
                  </a:lnTo>
                  <a:lnTo>
                    <a:pt x="145742" y="66351"/>
                  </a:lnTo>
                  <a:lnTo>
                    <a:pt x="145294" y="74838"/>
                  </a:lnTo>
                  <a:lnTo>
                    <a:pt x="145285" y="82048"/>
                  </a:lnTo>
                  <a:lnTo>
                    <a:pt x="145161" y="83220"/>
                  </a:lnTo>
                  <a:lnTo>
                    <a:pt x="142599" y="88287"/>
                  </a:lnTo>
                  <a:lnTo>
                    <a:pt x="139608" y="94212"/>
                  </a:lnTo>
                  <a:lnTo>
                    <a:pt x="138217" y="95574"/>
                  </a:lnTo>
                  <a:lnTo>
                    <a:pt x="131654" y="97336"/>
                  </a:lnTo>
                  <a:lnTo>
                    <a:pt x="124492" y="101660"/>
                  </a:lnTo>
                  <a:lnTo>
                    <a:pt x="116481" y="106489"/>
                  </a:lnTo>
                  <a:lnTo>
                    <a:pt x="109214" y="110862"/>
                  </a:lnTo>
                  <a:lnTo>
                    <a:pt x="101584" y="115443"/>
                  </a:lnTo>
                  <a:lnTo>
                    <a:pt x="93669" y="120187"/>
                  </a:lnTo>
                  <a:lnTo>
                    <a:pt x="88011" y="123568"/>
                  </a:lnTo>
                  <a:lnTo>
                    <a:pt x="80439" y="128092"/>
                  </a:lnTo>
                  <a:lnTo>
                    <a:pt x="73543" y="132407"/>
                  </a:lnTo>
                  <a:lnTo>
                    <a:pt x="66560" y="136779"/>
                  </a:lnTo>
                  <a:lnTo>
                    <a:pt x="61246" y="140084"/>
                  </a:lnTo>
                  <a:lnTo>
                    <a:pt x="53187" y="145313"/>
                  </a:lnTo>
                  <a:lnTo>
                    <a:pt x="48463" y="148380"/>
                  </a:lnTo>
                  <a:lnTo>
                    <a:pt x="41520" y="152876"/>
                  </a:lnTo>
                  <a:lnTo>
                    <a:pt x="35404" y="156829"/>
                  </a:lnTo>
                  <a:lnTo>
                    <a:pt x="28175" y="161496"/>
                  </a:lnTo>
                  <a:lnTo>
                    <a:pt x="19107" y="160115"/>
                  </a:lnTo>
                  <a:lnTo>
                    <a:pt x="16240" y="159306"/>
                  </a:lnTo>
                  <a:lnTo>
                    <a:pt x="13897" y="157086"/>
                  </a:lnTo>
                  <a:lnTo>
                    <a:pt x="12173" y="155896"/>
                  </a:lnTo>
                  <a:lnTo>
                    <a:pt x="7887" y="154676"/>
                  </a:lnTo>
                  <a:lnTo>
                    <a:pt x="5134" y="150476"/>
                  </a:lnTo>
                  <a:lnTo>
                    <a:pt x="3486" y="148990"/>
                  </a:lnTo>
                  <a:lnTo>
                    <a:pt x="609" y="148323"/>
                  </a:lnTo>
                  <a:lnTo>
                    <a:pt x="991" y="146818"/>
                  </a:lnTo>
                  <a:lnTo>
                    <a:pt x="2477" y="144285"/>
                  </a:lnTo>
                  <a:lnTo>
                    <a:pt x="3981" y="141522"/>
                  </a:lnTo>
                  <a:lnTo>
                    <a:pt x="3143" y="139989"/>
                  </a:lnTo>
                  <a:lnTo>
                    <a:pt x="2867" y="138674"/>
                  </a:lnTo>
                  <a:lnTo>
                    <a:pt x="2772" y="137112"/>
                  </a:lnTo>
                  <a:lnTo>
                    <a:pt x="3800" y="135617"/>
                  </a:lnTo>
                  <a:lnTo>
                    <a:pt x="3314" y="133807"/>
                  </a:lnTo>
                  <a:lnTo>
                    <a:pt x="2524" y="131997"/>
                  </a:lnTo>
                  <a:lnTo>
                    <a:pt x="1943" y="131083"/>
                  </a:lnTo>
                  <a:lnTo>
                    <a:pt x="1943" y="129416"/>
                  </a:lnTo>
                  <a:lnTo>
                    <a:pt x="2324" y="128140"/>
                  </a:lnTo>
                  <a:lnTo>
                    <a:pt x="2800" y="126187"/>
                  </a:lnTo>
                  <a:lnTo>
                    <a:pt x="4020" y="125120"/>
                  </a:lnTo>
                  <a:lnTo>
                    <a:pt x="4334" y="124006"/>
                  </a:lnTo>
                  <a:lnTo>
                    <a:pt x="5429" y="122911"/>
                  </a:lnTo>
                  <a:lnTo>
                    <a:pt x="6886" y="122015"/>
                  </a:lnTo>
                  <a:lnTo>
                    <a:pt x="7220" y="121301"/>
                  </a:lnTo>
                  <a:lnTo>
                    <a:pt x="7010" y="120891"/>
                  </a:lnTo>
                  <a:lnTo>
                    <a:pt x="5543" y="120082"/>
                  </a:lnTo>
                  <a:lnTo>
                    <a:pt x="4753" y="118663"/>
                  </a:lnTo>
                  <a:lnTo>
                    <a:pt x="5458" y="116596"/>
                  </a:lnTo>
                  <a:lnTo>
                    <a:pt x="5925" y="115948"/>
                  </a:lnTo>
                  <a:lnTo>
                    <a:pt x="6801" y="114938"/>
                  </a:lnTo>
                  <a:lnTo>
                    <a:pt x="8763" y="113414"/>
                  </a:lnTo>
                  <a:lnTo>
                    <a:pt x="10296" y="113166"/>
                  </a:lnTo>
                  <a:lnTo>
                    <a:pt x="11620" y="113157"/>
                  </a:lnTo>
                  <a:lnTo>
                    <a:pt x="13868" y="113290"/>
                  </a:lnTo>
                  <a:lnTo>
                    <a:pt x="15611" y="113567"/>
                  </a:lnTo>
                  <a:lnTo>
                    <a:pt x="16059" y="113166"/>
                  </a:lnTo>
                  <a:lnTo>
                    <a:pt x="15993" y="112662"/>
                  </a:lnTo>
                  <a:lnTo>
                    <a:pt x="13840" y="111414"/>
                  </a:lnTo>
                  <a:lnTo>
                    <a:pt x="13725" y="110414"/>
                  </a:lnTo>
                  <a:lnTo>
                    <a:pt x="14259" y="109347"/>
                  </a:lnTo>
                  <a:lnTo>
                    <a:pt x="15783" y="107652"/>
                  </a:lnTo>
                  <a:lnTo>
                    <a:pt x="17602" y="106413"/>
                  </a:lnTo>
                  <a:lnTo>
                    <a:pt x="18526" y="106194"/>
                  </a:lnTo>
                  <a:lnTo>
                    <a:pt x="20602" y="103699"/>
                  </a:lnTo>
                  <a:lnTo>
                    <a:pt x="21936" y="100908"/>
                  </a:lnTo>
                  <a:lnTo>
                    <a:pt x="19774" y="94107"/>
                  </a:lnTo>
                  <a:lnTo>
                    <a:pt x="18479" y="93011"/>
                  </a:lnTo>
                  <a:lnTo>
                    <a:pt x="16364" y="92078"/>
                  </a:lnTo>
                  <a:lnTo>
                    <a:pt x="15116" y="91935"/>
                  </a:lnTo>
                  <a:lnTo>
                    <a:pt x="15021" y="91488"/>
                  </a:lnTo>
                  <a:lnTo>
                    <a:pt x="16688" y="89764"/>
                  </a:lnTo>
                  <a:lnTo>
                    <a:pt x="17869" y="88249"/>
                  </a:lnTo>
                  <a:lnTo>
                    <a:pt x="16564" y="86820"/>
                  </a:lnTo>
                  <a:lnTo>
                    <a:pt x="14211" y="86144"/>
                  </a:lnTo>
                  <a:lnTo>
                    <a:pt x="13345" y="87630"/>
                  </a:lnTo>
                  <a:lnTo>
                    <a:pt x="10334" y="87763"/>
                  </a:lnTo>
                  <a:lnTo>
                    <a:pt x="5667" y="87744"/>
                  </a:lnTo>
                  <a:lnTo>
                    <a:pt x="3610" y="80524"/>
                  </a:lnTo>
                  <a:lnTo>
                    <a:pt x="3296" y="77391"/>
                  </a:lnTo>
                  <a:lnTo>
                    <a:pt x="3353" y="73761"/>
                  </a:lnTo>
                  <a:lnTo>
                    <a:pt x="4772" y="68447"/>
                  </a:lnTo>
                  <a:lnTo>
                    <a:pt x="4105" y="65980"/>
                  </a:lnTo>
                  <a:lnTo>
                    <a:pt x="4048" y="64313"/>
                  </a:lnTo>
                  <a:lnTo>
                    <a:pt x="3686" y="62027"/>
                  </a:lnTo>
                  <a:lnTo>
                    <a:pt x="0" y="57093"/>
                  </a:lnTo>
                  <a:lnTo>
                    <a:pt x="2010" y="47987"/>
                  </a:lnTo>
                  <a:lnTo>
                    <a:pt x="3429" y="45777"/>
                  </a:lnTo>
                  <a:lnTo>
                    <a:pt x="5429" y="45987"/>
                  </a:lnTo>
                  <a:lnTo>
                    <a:pt x="9697" y="48578"/>
                  </a:lnTo>
                  <a:lnTo>
                    <a:pt x="10401" y="48501"/>
                  </a:lnTo>
                  <a:lnTo>
                    <a:pt x="11696" y="45091"/>
                  </a:lnTo>
                  <a:lnTo>
                    <a:pt x="12954" y="43939"/>
                  </a:lnTo>
                  <a:lnTo>
                    <a:pt x="15583" y="42919"/>
                  </a:lnTo>
                  <a:lnTo>
                    <a:pt x="16335" y="37395"/>
                  </a:lnTo>
                  <a:lnTo>
                    <a:pt x="17564" y="36338"/>
                  </a:lnTo>
                  <a:lnTo>
                    <a:pt x="19050" y="35766"/>
                  </a:lnTo>
                  <a:lnTo>
                    <a:pt x="21336" y="35652"/>
                  </a:lnTo>
                  <a:lnTo>
                    <a:pt x="23317" y="35328"/>
                  </a:lnTo>
                  <a:lnTo>
                    <a:pt x="23441" y="34357"/>
                  </a:lnTo>
                  <a:lnTo>
                    <a:pt x="20660" y="27946"/>
                  </a:lnTo>
                  <a:lnTo>
                    <a:pt x="20907" y="26318"/>
                  </a:lnTo>
                  <a:lnTo>
                    <a:pt x="22250" y="19860"/>
                  </a:lnTo>
                  <a:lnTo>
                    <a:pt x="23098" y="17326"/>
                  </a:lnTo>
                  <a:lnTo>
                    <a:pt x="23908" y="16497"/>
                  </a:lnTo>
                  <a:lnTo>
                    <a:pt x="27061" y="16821"/>
                  </a:lnTo>
                  <a:lnTo>
                    <a:pt x="31471" y="17964"/>
                  </a:lnTo>
                  <a:lnTo>
                    <a:pt x="32642" y="19821"/>
                  </a:lnTo>
                  <a:lnTo>
                    <a:pt x="34804" y="21479"/>
                  </a:lnTo>
                  <a:lnTo>
                    <a:pt x="38033" y="21365"/>
                  </a:lnTo>
                  <a:lnTo>
                    <a:pt x="41777" y="21679"/>
                  </a:lnTo>
                  <a:lnTo>
                    <a:pt x="44691" y="21784"/>
                  </a:lnTo>
                  <a:lnTo>
                    <a:pt x="47025" y="20622"/>
                  </a:lnTo>
                  <a:lnTo>
                    <a:pt x="52292" y="18450"/>
                  </a:lnTo>
                  <a:lnTo>
                    <a:pt x="54893" y="17726"/>
                  </a:lnTo>
                  <a:lnTo>
                    <a:pt x="57264" y="16764"/>
                  </a:lnTo>
                  <a:lnTo>
                    <a:pt x="64884" y="13202"/>
                  </a:lnTo>
                  <a:lnTo>
                    <a:pt x="67942" y="13478"/>
                  </a:lnTo>
                  <a:lnTo>
                    <a:pt x="70028" y="13944"/>
                  </a:lnTo>
                  <a:lnTo>
                    <a:pt x="71628" y="14516"/>
                  </a:lnTo>
                  <a:lnTo>
                    <a:pt x="75209" y="16945"/>
                  </a:lnTo>
                  <a:lnTo>
                    <a:pt x="78171" y="19402"/>
                  </a:lnTo>
                  <a:lnTo>
                    <a:pt x="80257" y="20136"/>
                  </a:lnTo>
                  <a:lnTo>
                    <a:pt x="83991" y="20079"/>
                  </a:lnTo>
                  <a:lnTo>
                    <a:pt x="89392" y="20555"/>
                  </a:lnTo>
                  <a:lnTo>
                    <a:pt x="96021" y="20517"/>
                  </a:lnTo>
                  <a:lnTo>
                    <a:pt x="99898" y="19831"/>
                  </a:lnTo>
                  <a:lnTo>
                    <a:pt x="104842" y="18621"/>
                  </a:lnTo>
                  <a:lnTo>
                    <a:pt x="113662" y="15716"/>
                  </a:lnTo>
                  <a:lnTo>
                    <a:pt x="125263" y="9630"/>
                  </a:lnTo>
                  <a:lnTo>
                    <a:pt x="132083" y="6667"/>
                  </a:lnTo>
                  <a:lnTo>
                    <a:pt x="135026" y="6315"/>
                  </a:lnTo>
                  <a:lnTo>
                    <a:pt x="138855" y="6287"/>
                  </a:lnTo>
                  <a:lnTo>
                    <a:pt x="142684" y="7058"/>
                  </a:lnTo>
                  <a:lnTo>
                    <a:pt x="147028" y="7611"/>
                  </a:lnTo>
                  <a:lnTo>
                    <a:pt x="149037" y="7563"/>
                  </a:lnTo>
                  <a:lnTo>
                    <a:pt x="153734" y="6953"/>
                  </a:lnTo>
                  <a:lnTo>
                    <a:pt x="159829" y="5715"/>
                  </a:lnTo>
                  <a:lnTo>
                    <a:pt x="163659" y="4705"/>
                  </a:lnTo>
                  <a:lnTo>
                    <a:pt x="168287" y="3048"/>
                  </a:lnTo>
                  <a:lnTo>
                    <a:pt x="171174" y="286"/>
                  </a:lnTo>
                  <a:lnTo>
                    <a:pt x="172107" y="0"/>
                  </a:lnTo>
                  <a:lnTo>
                    <a:pt x="173307" y="505"/>
                  </a:lnTo>
                  <a:lnTo>
                    <a:pt x="173869" y="695"/>
                  </a:lnTo>
                  <a:lnTo>
                    <a:pt x="175050" y="225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9" name="Freeform: Shape 58">
              <a:extLst>
                <a:ext uri="{FF2B5EF4-FFF2-40B4-BE49-F238E27FC236}">
                  <a16:creationId xmlns:a16="http://schemas.microsoft.com/office/drawing/2014/main" id="{E0E8A50A-07A8-31D3-0583-0319A4B9F4A9}"/>
                </a:ext>
              </a:extLst>
            </p:cNvPr>
            <p:cNvSpPr>
              <a:spLocks/>
            </p:cNvSpPr>
            <p:nvPr/>
          </p:nvSpPr>
          <p:spPr>
            <a:xfrm>
              <a:off x="8412267" y="4112041"/>
              <a:ext cx="220980" cy="404479"/>
            </a:xfrm>
            <a:custGeom>
              <a:avLst/>
              <a:gdLst>
                <a:gd name="connsiteX0" fmla="*/ 73438 w 220980"/>
                <a:gd name="connsiteY0" fmla="*/ 3172 h 404479"/>
                <a:gd name="connsiteX1" fmla="*/ 73238 w 220980"/>
                <a:gd name="connsiteY1" fmla="*/ 4839 h 404479"/>
                <a:gd name="connsiteX2" fmla="*/ 73895 w 220980"/>
                <a:gd name="connsiteY2" fmla="*/ 5191 h 404479"/>
                <a:gd name="connsiteX3" fmla="*/ 74819 w 220980"/>
                <a:gd name="connsiteY3" fmla="*/ 4410 h 404479"/>
                <a:gd name="connsiteX4" fmla="*/ 75991 w 220980"/>
                <a:gd name="connsiteY4" fmla="*/ 2515 h 404479"/>
                <a:gd name="connsiteX5" fmla="*/ 77277 w 220980"/>
                <a:gd name="connsiteY5" fmla="*/ 1448 h 404479"/>
                <a:gd name="connsiteX6" fmla="*/ 78667 w 220980"/>
                <a:gd name="connsiteY6" fmla="*/ 1210 h 404479"/>
                <a:gd name="connsiteX7" fmla="*/ 80143 w 220980"/>
                <a:gd name="connsiteY7" fmla="*/ 2505 h 404479"/>
                <a:gd name="connsiteX8" fmla="*/ 81705 w 220980"/>
                <a:gd name="connsiteY8" fmla="*/ 5325 h 404479"/>
                <a:gd name="connsiteX9" fmla="*/ 83306 w 220980"/>
                <a:gd name="connsiteY9" fmla="*/ 6925 h 404479"/>
                <a:gd name="connsiteX10" fmla="*/ 84058 w 220980"/>
                <a:gd name="connsiteY10" fmla="*/ 7106 h 404479"/>
                <a:gd name="connsiteX11" fmla="*/ 84601 w 220980"/>
                <a:gd name="connsiteY11" fmla="*/ 8392 h 404479"/>
                <a:gd name="connsiteX12" fmla="*/ 84687 w 220980"/>
                <a:gd name="connsiteY12" fmla="*/ 9630 h 404479"/>
                <a:gd name="connsiteX13" fmla="*/ 83925 w 220980"/>
                <a:gd name="connsiteY13" fmla="*/ 12240 h 404479"/>
                <a:gd name="connsiteX14" fmla="*/ 82639 w 220980"/>
                <a:gd name="connsiteY14" fmla="*/ 15269 h 404479"/>
                <a:gd name="connsiteX15" fmla="*/ 80801 w 220980"/>
                <a:gd name="connsiteY15" fmla="*/ 19022 h 404479"/>
                <a:gd name="connsiteX16" fmla="*/ 81401 w 220980"/>
                <a:gd name="connsiteY16" fmla="*/ 22174 h 404479"/>
                <a:gd name="connsiteX17" fmla="*/ 83906 w 220980"/>
                <a:gd name="connsiteY17" fmla="*/ 24746 h 404479"/>
                <a:gd name="connsiteX18" fmla="*/ 86887 w 220980"/>
                <a:gd name="connsiteY18" fmla="*/ 26261 h 404479"/>
                <a:gd name="connsiteX19" fmla="*/ 90050 w 220980"/>
                <a:gd name="connsiteY19" fmla="*/ 25841 h 404479"/>
                <a:gd name="connsiteX20" fmla="*/ 91736 w 220980"/>
                <a:gd name="connsiteY20" fmla="*/ 25070 h 404479"/>
                <a:gd name="connsiteX21" fmla="*/ 93116 w 220980"/>
                <a:gd name="connsiteY21" fmla="*/ 23860 h 404479"/>
                <a:gd name="connsiteX22" fmla="*/ 94393 w 220980"/>
                <a:gd name="connsiteY22" fmla="*/ 23289 h 404479"/>
                <a:gd name="connsiteX23" fmla="*/ 96012 w 220980"/>
                <a:gd name="connsiteY23" fmla="*/ 23136 h 404479"/>
                <a:gd name="connsiteX24" fmla="*/ 101042 w 220980"/>
                <a:gd name="connsiteY24" fmla="*/ 24022 h 404479"/>
                <a:gd name="connsiteX25" fmla="*/ 102575 w 220980"/>
                <a:gd name="connsiteY25" fmla="*/ 24898 h 404479"/>
                <a:gd name="connsiteX26" fmla="*/ 102804 w 220980"/>
                <a:gd name="connsiteY26" fmla="*/ 26641 h 404479"/>
                <a:gd name="connsiteX27" fmla="*/ 102184 w 220980"/>
                <a:gd name="connsiteY27" fmla="*/ 31109 h 404479"/>
                <a:gd name="connsiteX28" fmla="*/ 102965 w 220980"/>
                <a:gd name="connsiteY28" fmla="*/ 34385 h 404479"/>
                <a:gd name="connsiteX29" fmla="*/ 104385 w 220980"/>
                <a:gd name="connsiteY29" fmla="*/ 37833 h 404479"/>
                <a:gd name="connsiteX30" fmla="*/ 104556 w 220980"/>
                <a:gd name="connsiteY30" fmla="*/ 40977 h 404479"/>
                <a:gd name="connsiteX31" fmla="*/ 102794 w 220980"/>
                <a:gd name="connsiteY31" fmla="*/ 46149 h 404479"/>
                <a:gd name="connsiteX32" fmla="*/ 101327 w 220980"/>
                <a:gd name="connsiteY32" fmla="*/ 51045 h 404479"/>
                <a:gd name="connsiteX33" fmla="*/ 99746 w 220980"/>
                <a:gd name="connsiteY33" fmla="*/ 53426 h 404479"/>
                <a:gd name="connsiteX34" fmla="*/ 98517 w 220980"/>
                <a:gd name="connsiteY34" fmla="*/ 54959 h 404479"/>
                <a:gd name="connsiteX35" fmla="*/ 98155 w 220980"/>
                <a:gd name="connsiteY35" fmla="*/ 55997 h 404479"/>
                <a:gd name="connsiteX36" fmla="*/ 98260 w 220980"/>
                <a:gd name="connsiteY36" fmla="*/ 56979 h 404479"/>
                <a:gd name="connsiteX37" fmla="*/ 99384 w 220980"/>
                <a:gd name="connsiteY37" fmla="*/ 58446 h 404479"/>
                <a:gd name="connsiteX38" fmla="*/ 100584 w 220980"/>
                <a:gd name="connsiteY38" fmla="*/ 60341 h 404479"/>
                <a:gd name="connsiteX39" fmla="*/ 100879 w 220980"/>
                <a:gd name="connsiteY39" fmla="*/ 62151 h 404479"/>
                <a:gd name="connsiteX40" fmla="*/ 100746 w 220980"/>
                <a:gd name="connsiteY40" fmla="*/ 64370 h 404479"/>
                <a:gd name="connsiteX41" fmla="*/ 99927 w 220980"/>
                <a:gd name="connsiteY41" fmla="*/ 67418 h 404479"/>
                <a:gd name="connsiteX42" fmla="*/ 96879 w 220980"/>
                <a:gd name="connsiteY42" fmla="*/ 74019 h 404479"/>
                <a:gd name="connsiteX43" fmla="*/ 94459 w 220980"/>
                <a:gd name="connsiteY43" fmla="*/ 79972 h 404479"/>
                <a:gd name="connsiteX44" fmla="*/ 95726 w 220980"/>
                <a:gd name="connsiteY44" fmla="*/ 81163 h 404479"/>
                <a:gd name="connsiteX45" fmla="*/ 98127 w 220980"/>
                <a:gd name="connsiteY45" fmla="*/ 82029 h 404479"/>
                <a:gd name="connsiteX46" fmla="*/ 99717 w 220980"/>
                <a:gd name="connsiteY46" fmla="*/ 82877 h 404479"/>
                <a:gd name="connsiteX47" fmla="*/ 101385 w 220980"/>
                <a:gd name="connsiteY47" fmla="*/ 82334 h 404479"/>
                <a:gd name="connsiteX48" fmla="*/ 104918 w 220980"/>
                <a:gd name="connsiteY48" fmla="*/ 78820 h 404479"/>
                <a:gd name="connsiteX49" fmla="*/ 107957 w 220980"/>
                <a:gd name="connsiteY49" fmla="*/ 76210 h 404479"/>
                <a:gd name="connsiteX50" fmla="*/ 111738 w 220980"/>
                <a:gd name="connsiteY50" fmla="*/ 73600 h 404479"/>
                <a:gd name="connsiteX51" fmla="*/ 111957 w 220980"/>
                <a:gd name="connsiteY51" fmla="*/ 73371 h 404479"/>
                <a:gd name="connsiteX52" fmla="*/ 115271 w 220980"/>
                <a:gd name="connsiteY52" fmla="*/ 71447 h 404479"/>
                <a:gd name="connsiteX53" fmla="*/ 116786 w 220980"/>
                <a:gd name="connsiteY53" fmla="*/ 69675 h 404479"/>
                <a:gd name="connsiteX54" fmla="*/ 117606 w 220980"/>
                <a:gd name="connsiteY54" fmla="*/ 67418 h 404479"/>
                <a:gd name="connsiteX55" fmla="*/ 118777 w 220980"/>
                <a:gd name="connsiteY55" fmla="*/ 66551 h 404479"/>
                <a:gd name="connsiteX56" fmla="*/ 120291 w 220980"/>
                <a:gd name="connsiteY56" fmla="*/ 67056 h 404479"/>
                <a:gd name="connsiteX57" fmla="*/ 122215 w 220980"/>
                <a:gd name="connsiteY57" fmla="*/ 66075 h 404479"/>
                <a:gd name="connsiteX58" fmla="*/ 124549 w 220980"/>
                <a:gd name="connsiteY58" fmla="*/ 63598 h 404479"/>
                <a:gd name="connsiteX59" fmla="*/ 126340 w 220980"/>
                <a:gd name="connsiteY59" fmla="*/ 62455 h 404479"/>
                <a:gd name="connsiteX60" fmla="*/ 127588 w 220980"/>
                <a:gd name="connsiteY60" fmla="*/ 62646 h 404479"/>
                <a:gd name="connsiteX61" fmla="*/ 129816 w 220980"/>
                <a:gd name="connsiteY61" fmla="*/ 64180 h 404479"/>
                <a:gd name="connsiteX62" fmla="*/ 133036 w 220980"/>
                <a:gd name="connsiteY62" fmla="*/ 67056 h 404479"/>
                <a:gd name="connsiteX63" fmla="*/ 135893 w 220980"/>
                <a:gd name="connsiteY63" fmla="*/ 68771 h 404479"/>
                <a:gd name="connsiteX64" fmla="*/ 138399 w 220980"/>
                <a:gd name="connsiteY64" fmla="*/ 69323 h 404479"/>
                <a:gd name="connsiteX65" fmla="*/ 139627 w 220980"/>
                <a:gd name="connsiteY65" fmla="*/ 70390 h 404479"/>
                <a:gd name="connsiteX66" fmla="*/ 139561 w 220980"/>
                <a:gd name="connsiteY66" fmla="*/ 71980 h 404479"/>
                <a:gd name="connsiteX67" fmla="*/ 140122 w 220980"/>
                <a:gd name="connsiteY67" fmla="*/ 72990 h 404479"/>
                <a:gd name="connsiteX68" fmla="*/ 141294 w 220980"/>
                <a:gd name="connsiteY68" fmla="*/ 73419 h 404479"/>
                <a:gd name="connsiteX69" fmla="*/ 141818 w 220980"/>
                <a:gd name="connsiteY69" fmla="*/ 73247 h 404479"/>
                <a:gd name="connsiteX70" fmla="*/ 141684 w 220980"/>
                <a:gd name="connsiteY70" fmla="*/ 72476 h 404479"/>
                <a:gd name="connsiteX71" fmla="*/ 142818 w 220980"/>
                <a:gd name="connsiteY71" fmla="*/ 71342 h 404479"/>
                <a:gd name="connsiteX72" fmla="*/ 145218 w 220980"/>
                <a:gd name="connsiteY72" fmla="*/ 69856 h 404479"/>
                <a:gd name="connsiteX73" fmla="*/ 147657 w 220980"/>
                <a:gd name="connsiteY73" fmla="*/ 68980 h 404479"/>
                <a:gd name="connsiteX74" fmla="*/ 150133 w 220980"/>
                <a:gd name="connsiteY74" fmla="*/ 68723 h 404479"/>
                <a:gd name="connsiteX75" fmla="*/ 151743 w 220980"/>
                <a:gd name="connsiteY75" fmla="*/ 67542 h 404479"/>
                <a:gd name="connsiteX76" fmla="*/ 152800 w 220980"/>
                <a:gd name="connsiteY76" fmla="*/ 64475 h 404479"/>
                <a:gd name="connsiteX77" fmla="*/ 154334 w 220980"/>
                <a:gd name="connsiteY77" fmla="*/ 62141 h 404479"/>
                <a:gd name="connsiteX78" fmla="*/ 155706 w 220980"/>
                <a:gd name="connsiteY78" fmla="*/ 61084 h 404479"/>
                <a:gd name="connsiteX79" fmla="*/ 157401 w 220980"/>
                <a:gd name="connsiteY79" fmla="*/ 60551 h 404479"/>
                <a:gd name="connsiteX80" fmla="*/ 157849 w 220980"/>
                <a:gd name="connsiteY80" fmla="*/ 59808 h 404479"/>
                <a:gd name="connsiteX81" fmla="*/ 157029 w 220980"/>
                <a:gd name="connsiteY81" fmla="*/ 58855 h 404479"/>
                <a:gd name="connsiteX82" fmla="*/ 157106 w 220980"/>
                <a:gd name="connsiteY82" fmla="*/ 57884 h 404479"/>
                <a:gd name="connsiteX83" fmla="*/ 158087 w 220980"/>
                <a:gd name="connsiteY83" fmla="*/ 56902 h 404479"/>
                <a:gd name="connsiteX84" fmla="*/ 160191 w 220980"/>
                <a:gd name="connsiteY84" fmla="*/ 56483 h 404479"/>
                <a:gd name="connsiteX85" fmla="*/ 163430 w 220980"/>
                <a:gd name="connsiteY85" fmla="*/ 56626 h 404479"/>
                <a:gd name="connsiteX86" fmla="*/ 167211 w 220980"/>
                <a:gd name="connsiteY86" fmla="*/ 57617 h 404479"/>
                <a:gd name="connsiteX87" fmla="*/ 171555 w 220980"/>
                <a:gd name="connsiteY87" fmla="*/ 59465 h 404479"/>
                <a:gd name="connsiteX88" fmla="*/ 174403 w 220980"/>
                <a:gd name="connsiteY88" fmla="*/ 60065 h 404479"/>
                <a:gd name="connsiteX89" fmla="*/ 175765 w 220980"/>
                <a:gd name="connsiteY89" fmla="*/ 59398 h 404479"/>
                <a:gd name="connsiteX90" fmla="*/ 178413 w 220980"/>
                <a:gd name="connsiteY90" fmla="*/ 62256 h 404479"/>
                <a:gd name="connsiteX91" fmla="*/ 182356 w 220980"/>
                <a:gd name="connsiteY91" fmla="*/ 68637 h 404479"/>
                <a:gd name="connsiteX92" fmla="*/ 185728 w 220980"/>
                <a:gd name="connsiteY92" fmla="*/ 73457 h 404479"/>
                <a:gd name="connsiteX93" fmla="*/ 188557 w 220980"/>
                <a:gd name="connsiteY93" fmla="*/ 76715 h 404479"/>
                <a:gd name="connsiteX94" fmla="*/ 191529 w 220980"/>
                <a:gd name="connsiteY94" fmla="*/ 79210 h 404479"/>
                <a:gd name="connsiteX95" fmla="*/ 194643 w 220980"/>
                <a:gd name="connsiteY95" fmla="*/ 80953 h 404479"/>
                <a:gd name="connsiteX96" fmla="*/ 196882 w 220980"/>
                <a:gd name="connsiteY96" fmla="*/ 83325 h 404479"/>
                <a:gd name="connsiteX97" fmla="*/ 198920 w 220980"/>
                <a:gd name="connsiteY97" fmla="*/ 87821 h 404479"/>
                <a:gd name="connsiteX98" fmla="*/ 197396 w 220980"/>
                <a:gd name="connsiteY98" fmla="*/ 94021 h 404479"/>
                <a:gd name="connsiteX99" fmla="*/ 196987 w 220980"/>
                <a:gd name="connsiteY99" fmla="*/ 99384 h 404479"/>
                <a:gd name="connsiteX100" fmla="*/ 197177 w 220980"/>
                <a:gd name="connsiteY100" fmla="*/ 105947 h 404479"/>
                <a:gd name="connsiteX101" fmla="*/ 199016 w 220980"/>
                <a:gd name="connsiteY101" fmla="*/ 110976 h 404479"/>
                <a:gd name="connsiteX102" fmla="*/ 202502 w 220980"/>
                <a:gd name="connsiteY102" fmla="*/ 114472 h 404479"/>
                <a:gd name="connsiteX103" fmla="*/ 204531 w 220980"/>
                <a:gd name="connsiteY103" fmla="*/ 117291 h 404479"/>
                <a:gd name="connsiteX104" fmla="*/ 205102 w 220980"/>
                <a:gd name="connsiteY104" fmla="*/ 119444 h 404479"/>
                <a:gd name="connsiteX105" fmla="*/ 207816 w 220980"/>
                <a:gd name="connsiteY105" fmla="*/ 121291 h 404479"/>
                <a:gd name="connsiteX106" fmla="*/ 212684 w 220980"/>
                <a:gd name="connsiteY106" fmla="*/ 122825 h 404479"/>
                <a:gd name="connsiteX107" fmla="*/ 214712 w 220980"/>
                <a:gd name="connsiteY107" fmla="*/ 124216 h 404479"/>
                <a:gd name="connsiteX108" fmla="*/ 213884 w 220980"/>
                <a:gd name="connsiteY108" fmla="*/ 125463 h 404479"/>
                <a:gd name="connsiteX109" fmla="*/ 213817 w 220980"/>
                <a:gd name="connsiteY109" fmla="*/ 126911 h 404479"/>
                <a:gd name="connsiteX110" fmla="*/ 214503 w 220980"/>
                <a:gd name="connsiteY110" fmla="*/ 128559 h 404479"/>
                <a:gd name="connsiteX111" fmla="*/ 216198 w 220980"/>
                <a:gd name="connsiteY111" fmla="*/ 129931 h 404479"/>
                <a:gd name="connsiteX112" fmla="*/ 218875 w 220980"/>
                <a:gd name="connsiteY112" fmla="*/ 131007 h 404479"/>
                <a:gd name="connsiteX113" fmla="*/ 220476 w 220980"/>
                <a:gd name="connsiteY113" fmla="*/ 132150 h 404479"/>
                <a:gd name="connsiteX114" fmla="*/ 220980 w 220980"/>
                <a:gd name="connsiteY114" fmla="*/ 133350 h 404479"/>
                <a:gd name="connsiteX115" fmla="*/ 220923 w 220980"/>
                <a:gd name="connsiteY115" fmla="*/ 135303 h 404479"/>
                <a:gd name="connsiteX116" fmla="*/ 220304 w 220980"/>
                <a:gd name="connsiteY116" fmla="*/ 137998 h 404479"/>
                <a:gd name="connsiteX117" fmla="*/ 219190 w 220980"/>
                <a:gd name="connsiteY117" fmla="*/ 140065 h 404479"/>
                <a:gd name="connsiteX118" fmla="*/ 217570 w 220980"/>
                <a:gd name="connsiteY118" fmla="*/ 141504 h 404479"/>
                <a:gd name="connsiteX119" fmla="*/ 217370 w 220980"/>
                <a:gd name="connsiteY119" fmla="*/ 142647 h 404479"/>
                <a:gd name="connsiteX120" fmla="*/ 216951 w 220980"/>
                <a:gd name="connsiteY120" fmla="*/ 144380 h 404479"/>
                <a:gd name="connsiteX121" fmla="*/ 216951 w 220980"/>
                <a:gd name="connsiteY121" fmla="*/ 147933 h 404479"/>
                <a:gd name="connsiteX122" fmla="*/ 218104 w 220980"/>
                <a:gd name="connsiteY122" fmla="*/ 150295 h 404479"/>
                <a:gd name="connsiteX123" fmla="*/ 218456 w 220980"/>
                <a:gd name="connsiteY123" fmla="*/ 153296 h 404479"/>
                <a:gd name="connsiteX124" fmla="*/ 217827 w 220980"/>
                <a:gd name="connsiteY124" fmla="*/ 155743 h 404479"/>
                <a:gd name="connsiteX125" fmla="*/ 217218 w 220980"/>
                <a:gd name="connsiteY125" fmla="*/ 160744 h 404479"/>
                <a:gd name="connsiteX126" fmla="*/ 217141 w 220980"/>
                <a:gd name="connsiteY126" fmla="*/ 162678 h 404479"/>
                <a:gd name="connsiteX127" fmla="*/ 216561 w 220980"/>
                <a:gd name="connsiteY127" fmla="*/ 164344 h 404479"/>
                <a:gd name="connsiteX128" fmla="*/ 215151 w 220980"/>
                <a:gd name="connsiteY128" fmla="*/ 165945 h 404479"/>
                <a:gd name="connsiteX129" fmla="*/ 212989 w 220980"/>
                <a:gd name="connsiteY129" fmla="*/ 167450 h 404479"/>
                <a:gd name="connsiteX130" fmla="*/ 210360 w 220980"/>
                <a:gd name="connsiteY130" fmla="*/ 168793 h 404479"/>
                <a:gd name="connsiteX131" fmla="*/ 208750 w 220980"/>
                <a:gd name="connsiteY131" fmla="*/ 169383 h 404479"/>
                <a:gd name="connsiteX132" fmla="*/ 208369 w 220980"/>
                <a:gd name="connsiteY132" fmla="*/ 169659 h 404479"/>
                <a:gd name="connsiteX133" fmla="*/ 207216 w 220980"/>
                <a:gd name="connsiteY133" fmla="*/ 171174 h 404479"/>
                <a:gd name="connsiteX134" fmla="*/ 205826 w 220980"/>
                <a:gd name="connsiteY134" fmla="*/ 172641 h 404479"/>
                <a:gd name="connsiteX135" fmla="*/ 204750 w 220980"/>
                <a:gd name="connsiteY135" fmla="*/ 172641 h 404479"/>
                <a:gd name="connsiteX136" fmla="*/ 203940 w 220980"/>
                <a:gd name="connsiteY136" fmla="*/ 171898 h 404479"/>
                <a:gd name="connsiteX137" fmla="*/ 203368 w 220980"/>
                <a:gd name="connsiteY137" fmla="*/ 170936 h 404479"/>
                <a:gd name="connsiteX138" fmla="*/ 203035 w 220980"/>
                <a:gd name="connsiteY138" fmla="*/ 168831 h 404479"/>
                <a:gd name="connsiteX139" fmla="*/ 200606 w 220980"/>
                <a:gd name="connsiteY139" fmla="*/ 167792 h 404479"/>
                <a:gd name="connsiteX140" fmla="*/ 197939 w 220980"/>
                <a:gd name="connsiteY140" fmla="*/ 167135 h 404479"/>
                <a:gd name="connsiteX141" fmla="*/ 192510 w 220980"/>
                <a:gd name="connsiteY141" fmla="*/ 168173 h 404479"/>
                <a:gd name="connsiteX142" fmla="*/ 188119 w 220980"/>
                <a:gd name="connsiteY142" fmla="*/ 168736 h 404479"/>
                <a:gd name="connsiteX143" fmla="*/ 183195 w 220980"/>
                <a:gd name="connsiteY143" fmla="*/ 168021 h 404479"/>
                <a:gd name="connsiteX144" fmla="*/ 178565 w 220980"/>
                <a:gd name="connsiteY144" fmla="*/ 168916 h 404479"/>
                <a:gd name="connsiteX145" fmla="*/ 176632 w 220980"/>
                <a:gd name="connsiteY145" fmla="*/ 169050 h 404479"/>
                <a:gd name="connsiteX146" fmla="*/ 174413 w 220980"/>
                <a:gd name="connsiteY146" fmla="*/ 168907 h 404479"/>
                <a:gd name="connsiteX147" fmla="*/ 172260 w 220980"/>
                <a:gd name="connsiteY147" fmla="*/ 168926 h 404479"/>
                <a:gd name="connsiteX148" fmla="*/ 170212 w 220980"/>
                <a:gd name="connsiteY148" fmla="*/ 168602 h 404479"/>
                <a:gd name="connsiteX149" fmla="*/ 166440 w 220980"/>
                <a:gd name="connsiteY149" fmla="*/ 167316 h 404479"/>
                <a:gd name="connsiteX150" fmla="*/ 164992 w 220980"/>
                <a:gd name="connsiteY150" fmla="*/ 167421 h 404479"/>
                <a:gd name="connsiteX151" fmla="*/ 161953 w 220980"/>
                <a:gd name="connsiteY151" fmla="*/ 168488 h 404479"/>
                <a:gd name="connsiteX152" fmla="*/ 158772 w 220980"/>
                <a:gd name="connsiteY152" fmla="*/ 169231 h 404479"/>
                <a:gd name="connsiteX153" fmla="*/ 155724 w 220980"/>
                <a:gd name="connsiteY153" fmla="*/ 169745 h 404479"/>
                <a:gd name="connsiteX154" fmla="*/ 151219 w 220980"/>
                <a:gd name="connsiteY154" fmla="*/ 171936 h 404479"/>
                <a:gd name="connsiteX155" fmla="*/ 147961 w 220980"/>
                <a:gd name="connsiteY155" fmla="*/ 175108 h 404479"/>
                <a:gd name="connsiteX156" fmla="*/ 147000 w 220980"/>
                <a:gd name="connsiteY156" fmla="*/ 177346 h 404479"/>
                <a:gd name="connsiteX157" fmla="*/ 145380 w 220980"/>
                <a:gd name="connsiteY157" fmla="*/ 179604 h 404479"/>
                <a:gd name="connsiteX158" fmla="*/ 143142 w 220980"/>
                <a:gd name="connsiteY158" fmla="*/ 183175 h 404479"/>
                <a:gd name="connsiteX159" fmla="*/ 140237 w 220980"/>
                <a:gd name="connsiteY159" fmla="*/ 186595 h 404479"/>
                <a:gd name="connsiteX160" fmla="*/ 138217 w 220980"/>
                <a:gd name="connsiteY160" fmla="*/ 188157 h 404479"/>
                <a:gd name="connsiteX161" fmla="*/ 138779 w 220980"/>
                <a:gd name="connsiteY161" fmla="*/ 189081 h 404479"/>
                <a:gd name="connsiteX162" fmla="*/ 138275 w 220980"/>
                <a:gd name="connsiteY162" fmla="*/ 190186 h 404479"/>
                <a:gd name="connsiteX163" fmla="*/ 135112 w 220980"/>
                <a:gd name="connsiteY163" fmla="*/ 190681 h 404479"/>
                <a:gd name="connsiteX164" fmla="*/ 132645 w 220980"/>
                <a:gd name="connsiteY164" fmla="*/ 190881 h 404479"/>
                <a:gd name="connsiteX165" fmla="*/ 132198 w 220980"/>
                <a:gd name="connsiteY165" fmla="*/ 191434 h 404479"/>
                <a:gd name="connsiteX166" fmla="*/ 132493 w 220980"/>
                <a:gd name="connsiteY166" fmla="*/ 198311 h 404479"/>
                <a:gd name="connsiteX167" fmla="*/ 133360 w 220980"/>
                <a:gd name="connsiteY167" fmla="*/ 200911 h 404479"/>
                <a:gd name="connsiteX168" fmla="*/ 134950 w 220980"/>
                <a:gd name="connsiteY168" fmla="*/ 204045 h 404479"/>
                <a:gd name="connsiteX169" fmla="*/ 135989 w 220980"/>
                <a:gd name="connsiteY169" fmla="*/ 205769 h 404479"/>
                <a:gd name="connsiteX170" fmla="*/ 136770 w 220980"/>
                <a:gd name="connsiteY170" fmla="*/ 210855 h 404479"/>
                <a:gd name="connsiteX171" fmla="*/ 136998 w 220980"/>
                <a:gd name="connsiteY171" fmla="*/ 215170 h 404479"/>
                <a:gd name="connsiteX172" fmla="*/ 140475 w 220980"/>
                <a:gd name="connsiteY172" fmla="*/ 217894 h 404479"/>
                <a:gd name="connsiteX173" fmla="*/ 142437 w 220980"/>
                <a:gd name="connsiteY173" fmla="*/ 219971 h 404479"/>
                <a:gd name="connsiteX174" fmla="*/ 143837 w 220980"/>
                <a:gd name="connsiteY174" fmla="*/ 221799 h 404479"/>
                <a:gd name="connsiteX175" fmla="*/ 143351 w 220980"/>
                <a:gd name="connsiteY175" fmla="*/ 222961 h 404479"/>
                <a:gd name="connsiteX176" fmla="*/ 142513 w 220980"/>
                <a:gd name="connsiteY176" fmla="*/ 226438 h 404479"/>
                <a:gd name="connsiteX177" fmla="*/ 143323 w 220980"/>
                <a:gd name="connsiteY177" fmla="*/ 230943 h 404479"/>
                <a:gd name="connsiteX178" fmla="*/ 148180 w 220980"/>
                <a:gd name="connsiteY178" fmla="*/ 240659 h 404479"/>
                <a:gd name="connsiteX179" fmla="*/ 148600 w 220980"/>
                <a:gd name="connsiteY179" fmla="*/ 241345 h 404479"/>
                <a:gd name="connsiteX180" fmla="*/ 148019 w 220980"/>
                <a:gd name="connsiteY180" fmla="*/ 241421 h 404479"/>
                <a:gd name="connsiteX181" fmla="*/ 147257 w 220980"/>
                <a:gd name="connsiteY181" fmla="*/ 239554 h 404479"/>
                <a:gd name="connsiteX182" fmla="*/ 144789 w 220980"/>
                <a:gd name="connsiteY182" fmla="*/ 236401 h 404479"/>
                <a:gd name="connsiteX183" fmla="*/ 144028 w 220980"/>
                <a:gd name="connsiteY183" fmla="*/ 233039 h 404479"/>
                <a:gd name="connsiteX184" fmla="*/ 141132 w 220980"/>
                <a:gd name="connsiteY184" fmla="*/ 229334 h 404479"/>
                <a:gd name="connsiteX185" fmla="*/ 139513 w 220980"/>
                <a:gd name="connsiteY185" fmla="*/ 227867 h 404479"/>
                <a:gd name="connsiteX186" fmla="*/ 138989 w 220980"/>
                <a:gd name="connsiteY186" fmla="*/ 229095 h 404479"/>
                <a:gd name="connsiteX187" fmla="*/ 138065 w 220980"/>
                <a:gd name="connsiteY187" fmla="*/ 230410 h 404479"/>
                <a:gd name="connsiteX188" fmla="*/ 135227 w 220980"/>
                <a:gd name="connsiteY188" fmla="*/ 228505 h 404479"/>
                <a:gd name="connsiteX189" fmla="*/ 132788 w 220980"/>
                <a:gd name="connsiteY189" fmla="*/ 226514 h 404479"/>
                <a:gd name="connsiteX190" fmla="*/ 130550 w 220980"/>
                <a:gd name="connsiteY190" fmla="*/ 222656 h 404479"/>
                <a:gd name="connsiteX191" fmla="*/ 130264 w 220980"/>
                <a:gd name="connsiteY191" fmla="*/ 223552 h 404479"/>
                <a:gd name="connsiteX192" fmla="*/ 129759 w 220980"/>
                <a:gd name="connsiteY192" fmla="*/ 224362 h 404479"/>
                <a:gd name="connsiteX193" fmla="*/ 127207 w 220980"/>
                <a:gd name="connsiteY193" fmla="*/ 221332 h 404479"/>
                <a:gd name="connsiteX194" fmla="*/ 124539 w 220980"/>
                <a:gd name="connsiteY194" fmla="*/ 218913 h 404479"/>
                <a:gd name="connsiteX195" fmla="*/ 122139 w 220980"/>
                <a:gd name="connsiteY195" fmla="*/ 218046 h 404479"/>
                <a:gd name="connsiteX196" fmla="*/ 120663 w 220980"/>
                <a:gd name="connsiteY196" fmla="*/ 217246 h 404479"/>
                <a:gd name="connsiteX197" fmla="*/ 119234 w 220980"/>
                <a:gd name="connsiteY197" fmla="*/ 215960 h 404479"/>
                <a:gd name="connsiteX198" fmla="*/ 116243 w 220980"/>
                <a:gd name="connsiteY198" fmla="*/ 214627 h 404479"/>
                <a:gd name="connsiteX199" fmla="*/ 108795 w 220980"/>
                <a:gd name="connsiteY199" fmla="*/ 216551 h 404479"/>
                <a:gd name="connsiteX200" fmla="*/ 99317 w 220980"/>
                <a:gd name="connsiteY200" fmla="*/ 215055 h 404479"/>
                <a:gd name="connsiteX201" fmla="*/ 95669 w 220980"/>
                <a:gd name="connsiteY201" fmla="*/ 216484 h 404479"/>
                <a:gd name="connsiteX202" fmla="*/ 94174 w 220980"/>
                <a:gd name="connsiteY202" fmla="*/ 215598 h 404479"/>
                <a:gd name="connsiteX203" fmla="*/ 93250 w 220980"/>
                <a:gd name="connsiteY203" fmla="*/ 213951 h 404479"/>
                <a:gd name="connsiteX204" fmla="*/ 94136 w 220980"/>
                <a:gd name="connsiteY204" fmla="*/ 211131 h 404479"/>
                <a:gd name="connsiteX205" fmla="*/ 94336 w 220980"/>
                <a:gd name="connsiteY205" fmla="*/ 205226 h 404479"/>
                <a:gd name="connsiteX206" fmla="*/ 95469 w 220980"/>
                <a:gd name="connsiteY206" fmla="*/ 201073 h 404479"/>
                <a:gd name="connsiteX207" fmla="*/ 94936 w 220980"/>
                <a:gd name="connsiteY207" fmla="*/ 197911 h 404479"/>
                <a:gd name="connsiteX208" fmla="*/ 95488 w 220980"/>
                <a:gd name="connsiteY208" fmla="*/ 196425 h 404479"/>
                <a:gd name="connsiteX209" fmla="*/ 95908 w 220980"/>
                <a:gd name="connsiteY209" fmla="*/ 194396 h 404479"/>
                <a:gd name="connsiteX210" fmla="*/ 94412 w 220980"/>
                <a:gd name="connsiteY210" fmla="*/ 193567 h 404479"/>
                <a:gd name="connsiteX211" fmla="*/ 87716 w 220980"/>
                <a:gd name="connsiteY211" fmla="*/ 191957 h 404479"/>
                <a:gd name="connsiteX212" fmla="*/ 86306 w 220980"/>
                <a:gd name="connsiteY212" fmla="*/ 190681 h 404479"/>
                <a:gd name="connsiteX213" fmla="*/ 84515 w 220980"/>
                <a:gd name="connsiteY213" fmla="*/ 192148 h 404479"/>
                <a:gd name="connsiteX214" fmla="*/ 76476 w 220980"/>
                <a:gd name="connsiteY214" fmla="*/ 192967 h 404479"/>
                <a:gd name="connsiteX215" fmla="*/ 73447 w 220980"/>
                <a:gd name="connsiteY215" fmla="*/ 194196 h 404479"/>
                <a:gd name="connsiteX216" fmla="*/ 70647 w 220980"/>
                <a:gd name="connsiteY216" fmla="*/ 196558 h 404479"/>
                <a:gd name="connsiteX217" fmla="*/ 69923 w 220980"/>
                <a:gd name="connsiteY217" fmla="*/ 199549 h 404479"/>
                <a:gd name="connsiteX218" fmla="*/ 71542 w 220980"/>
                <a:gd name="connsiteY218" fmla="*/ 201521 h 404479"/>
                <a:gd name="connsiteX219" fmla="*/ 72580 w 220980"/>
                <a:gd name="connsiteY219" fmla="*/ 204940 h 404479"/>
                <a:gd name="connsiteX220" fmla="*/ 69695 w 220980"/>
                <a:gd name="connsiteY220" fmla="*/ 212408 h 404479"/>
                <a:gd name="connsiteX221" fmla="*/ 69209 w 220980"/>
                <a:gd name="connsiteY221" fmla="*/ 214627 h 404479"/>
                <a:gd name="connsiteX222" fmla="*/ 70323 w 220980"/>
                <a:gd name="connsiteY222" fmla="*/ 223752 h 404479"/>
                <a:gd name="connsiteX223" fmla="*/ 69875 w 220980"/>
                <a:gd name="connsiteY223" fmla="*/ 228753 h 404479"/>
                <a:gd name="connsiteX224" fmla="*/ 68304 w 220980"/>
                <a:gd name="connsiteY224" fmla="*/ 232105 h 404479"/>
                <a:gd name="connsiteX225" fmla="*/ 65818 w 220980"/>
                <a:gd name="connsiteY225" fmla="*/ 235115 h 404479"/>
                <a:gd name="connsiteX226" fmla="*/ 64789 w 220980"/>
                <a:gd name="connsiteY226" fmla="*/ 240211 h 404479"/>
                <a:gd name="connsiteX227" fmla="*/ 62837 w 220980"/>
                <a:gd name="connsiteY227" fmla="*/ 242573 h 404479"/>
                <a:gd name="connsiteX228" fmla="*/ 60217 w 220980"/>
                <a:gd name="connsiteY228" fmla="*/ 247965 h 404479"/>
                <a:gd name="connsiteX229" fmla="*/ 58445 w 220980"/>
                <a:gd name="connsiteY229" fmla="*/ 254680 h 404479"/>
                <a:gd name="connsiteX230" fmla="*/ 57188 w 220980"/>
                <a:gd name="connsiteY230" fmla="*/ 257785 h 404479"/>
                <a:gd name="connsiteX231" fmla="*/ 56455 w 220980"/>
                <a:gd name="connsiteY231" fmla="*/ 263500 h 404479"/>
                <a:gd name="connsiteX232" fmla="*/ 51054 w 220980"/>
                <a:gd name="connsiteY232" fmla="*/ 272158 h 404479"/>
                <a:gd name="connsiteX233" fmla="*/ 49787 w 220980"/>
                <a:gd name="connsiteY233" fmla="*/ 277044 h 404479"/>
                <a:gd name="connsiteX234" fmla="*/ 47853 w 220980"/>
                <a:gd name="connsiteY234" fmla="*/ 278892 h 404479"/>
                <a:gd name="connsiteX235" fmla="*/ 48530 w 220980"/>
                <a:gd name="connsiteY235" fmla="*/ 280349 h 404479"/>
                <a:gd name="connsiteX236" fmla="*/ 48644 w 220980"/>
                <a:gd name="connsiteY236" fmla="*/ 282788 h 404479"/>
                <a:gd name="connsiteX237" fmla="*/ 47968 w 220980"/>
                <a:gd name="connsiteY237" fmla="*/ 289293 h 404479"/>
                <a:gd name="connsiteX238" fmla="*/ 47749 w 220980"/>
                <a:gd name="connsiteY238" fmla="*/ 294685 h 404479"/>
                <a:gd name="connsiteX239" fmla="*/ 48568 w 220980"/>
                <a:gd name="connsiteY239" fmla="*/ 297571 h 404479"/>
                <a:gd name="connsiteX240" fmla="*/ 51149 w 220980"/>
                <a:gd name="connsiteY240" fmla="*/ 303295 h 404479"/>
                <a:gd name="connsiteX241" fmla="*/ 50540 w 220980"/>
                <a:gd name="connsiteY241" fmla="*/ 304953 h 404479"/>
                <a:gd name="connsiteX242" fmla="*/ 50235 w 220980"/>
                <a:gd name="connsiteY242" fmla="*/ 307315 h 404479"/>
                <a:gd name="connsiteX243" fmla="*/ 52416 w 220980"/>
                <a:gd name="connsiteY243" fmla="*/ 308381 h 404479"/>
                <a:gd name="connsiteX244" fmla="*/ 53978 w 220980"/>
                <a:gd name="connsiteY244" fmla="*/ 308696 h 404479"/>
                <a:gd name="connsiteX245" fmla="*/ 62798 w 220980"/>
                <a:gd name="connsiteY245" fmla="*/ 305991 h 404479"/>
                <a:gd name="connsiteX246" fmla="*/ 65780 w 220980"/>
                <a:gd name="connsiteY246" fmla="*/ 306686 h 404479"/>
                <a:gd name="connsiteX247" fmla="*/ 66903 w 220980"/>
                <a:gd name="connsiteY247" fmla="*/ 309210 h 404479"/>
                <a:gd name="connsiteX248" fmla="*/ 67628 w 220980"/>
                <a:gd name="connsiteY248" fmla="*/ 311410 h 404479"/>
                <a:gd name="connsiteX249" fmla="*/ 69123 w 220980"/>
                <a:gd name="connsiteY249" fmla="*/ 323279 h 404479"/>
                <a:gd name="connsiteX250" fmla="*/ 69895 w 220980"/>
                <a:gd name="connsiteY250" fmla="*/ 325479 h 404479"/>
                <a:gd name="connsiteX251" fmla="*/ 71676 w 220980"/>
                <a:gd name="connsiteY251" fmla="*/ 327574 h 404479"/>
                <a:gd name="connsiteX252" fmla="*/ 73629 w 220980"/>
                <a:gd name="connsiteY252" fmla="*/ 329803 h 404479"/>
                <a:gd name="connsiteX253" fmla="*/ 74295 w 220980"/>
                <a:gd name="connsiteY253" fmla="*/ 329403 h 404479"/>
                <a:gd name="connsiteX254" fmla="*/ 74419 w 220980"/>
                <a:gd name="connsiteY254" fmla="*/ 328574 h 404479"/>
                <a:gd name="connsiteX255" fmla="*/ 74552 w 220980"/>
                <a:gd name="connsiteY255" fmla="*/ 327641 h 404479"/>
                <a:gd name="connsiteX256" fmla="*/ 76295 w 220980"/>
                <a:gd name="connsiteY256" fmla="*/ 329889 h 404479"/>
                <a:gd name="connsiteX257" fmla="*/ 77657 w 220980"/>
                <a:gd name="connsiteY257" fmla="*/ 334080 h 404479"/>
                <a:gd name="connsiteX258" fmla="*/ 82305 w 220980"/>
                <a:gd name="connsiteY258" fmla="*/ 356226 h 404479"/>
                <a:gd name="connsiteX259" fmla="*/ 83649 w 220980"/>
                <a:gd name="connsiteY259" fmla="*/ 359035 h 404479"/>
                <a:gd name="connsiteX260" fmla="*/ 84763 w 220980"/>
                <a:gd name="connsiteY260" fmla="*/ 361998 h 404479"/>
                <a:gd name="connsiteX261" fmla="*/ 81925 w 220980"/>
                <a:gd name="connsiteY261" fmla="*/ 360559 h 404479"/>
                <a:gd name="connsiteX262" fmla="*/ 81162 w 220980"/>
                <a:gd name="connsiteY262" fmla="*/ 355645 h 404479"/>
                <a:gd name="connsiteX263" fmla="*/ 80353 w 220980"/>
                <a:gd name="connsiteY263" fmla="*/ 353578 h 404479"/>
                <a:gd name="connsiteX264" fmla="*/ 79353 w 220980"/>
                <a:gd name="connsiteY264" fmla="*/ 353273 h 404479"/>
                <a:gd name="connsiteX265" fmla="*/ 77772 w 220980"/>
                <a:gd name="connsiteY265" fmla="*/ 353311 h 404479"/>
                <a:gd name="connsiteX266" fmla="*/ 77667 w 220980"/>
                <a:gd name="connsiteY266" fmla="*/ 352435 h 404479"/>
                <a:gd name="connsiteX267" fmla="*/ 78857 w 220980"/>
                <a:gd name="connsiteY267" fmla="*/ 350834 h 404479"/>
                <a:gd name="connsiteX268" fmla="*/ 78667 w 220980"/>
                <a:gd name="connsiteY268" fmla="*/ 348910 h 404479"/>
                <a:gd name="connsiteX269" fmla="*/ 77038 w 220980"/>
                <a:gd name="connsiteY269" fmla="*/ 347329 h 404479"/>
                <a:gd name="connsiteX270" fmla="*/ 74409 w 220980"/>
                <a:gd name="connsiteY270" fmla="*/ 348587 h 404479"/>
                <a:gd name="connsiteX271" fmla="*/ 74486 w 220980"/>
                <a:gd name="connsiteY271" fmla="*/ 352035 h 404479"/>
                <a:gd name="connsiteX272" fmla="*/ 75657 w 220980"/>
                <a:gd name="connsiteY272" fmla="*/ 354673 h 404479"/>
                <a:gd name="connsiteX273" fmla="*/ 80115 w 220980"/>
                <a:gd name="connsiteY273" fmla="*/ 360579 h 404479"/>
                <a:gd name="connsiteX274" fmla="*/ 81505 w 220980"/>
                <a:gd name="connsiteY274" fmla="*/ 363046 h 404479"/>
                <a:gd name="connsiteX275" fmla="*/ 83277 w 220980"/>
                <a:gd name="connsiteY275" fmla="*/ 363750 h 404479"/>
                <a:gd name="connsiteX276" fmla="*/ 85859 w 220980"/>
                <a:gd name="connsiteY276" fmla="*/ 363360 h 404479"/>
                <a:gd name="connsiteX277" fmla="*/ 88945 w 220980"/>
                <a:gd name="connsiteY277" fmla="*/ 365874 h 404479"/>
                <a:gd name="connsiteX278" fmla="*/ 91373 w 220980"/>
                <a:gd name="connsiteY278" fmla="*/ 368208 h 404479"/>
                <a:gd name="connsiteX279" fmla="*/ 97403 w 220980"/>
                <a:gd name="connsiteY279" fmla="*/ 371780 h 404479"/>
                <a:gd name="connsiteX280" fmla="*/ 101051 w 220980"/>
                <a:gd name="connsiteY280" fmla="*/ 371399 h 404479"/>
                <a:gd name="connsiteX281" fmla="*/ 104994 w 220980"/>
                <a:gd name="connsiteY281" fmla="*/ 370513 h 404479"/>
                <a:gd name="connsiteX282" fmla="*/ 107632 w 220980"/>
                <a:gd name="connsiteY282" fmla="*/ 370742 h 404479"/>
                <a:gd name="connsiteX283" fmla="*/ 110224 w 220980"/>
                <a:gd name="connsiteY283" fmla="*/ 371656 h 404479"/>
                <a:gd name="connsiteX284" fmla="*/ 113338 w 220980"/>
                <a:gd name="connsiteY284" fmla="*/ 374637 h 404479"/>
                <a:gd name="connsiteX285" fmla="*/ 118282 w 220980"/>
                <a:gd name="connsiteY285" fmla="*/ 382105 h 404479"/>
                <a:gd name="connsiteX286" fmla="*/ 126359 w 220980"/>
                <a:gd name="connsiteY286" fmla="*/ 388315 h 404479"/>
                <a:gd name="connsiteX287" fmla="*/ 125482 w 220980"/>
                <a:gd name="connsiteY287" fmla="*/ 389858 h 404479"/>
                <a:gd name="connsiteX288" fmla="*/ 125130 w 220980"/>
                <a:gd name="connsiteY288" fmla="*/ 392211 h 404479"/>
                <a:gd name="connsiteX289" fmla="*/ 121949 w 220980"/>
                <a:gd name="connsiteY289" fmla="*/ 395345 h 404479"/>
                <a:gd name="connsiteX290" fmla="*/ 121434 w 220980"/>
                <a:gd name="connsiteY290" fmla="*/ 397155 h 404479"/>
                <a:gd name="connsiteX291" fmla="*/ 120272 w 220980"/>
                <a:gd name="connsiteY291" fmla="*/ 399450 h 404479"/>
                <a:gd name="connsiteX292" fmla="*/ 118063 w 220980"/>
                <a:gd name="connsiteY292" fmla="*/ 400679 h 404479"/>
                <a:gd name="connsiteX293" fmla="*/ 116157 w 220980"/>
                <a:gd name="connsiteY293" fmla="*/ 400908 h 404479"/>
                <a:gd name="connsiteX294" fmla="*/ 115062 w 220980"/>
                <a:gd name="connsiteY294" fmla="*/ 400688 h 404479"/>
                <a:gd name="connsiteX295" fmla="*/ 114300 w 220980"/>
                <a:gd name="connsiteY295" fmla="*/ 400231 h 404479"/>
                <a:gd name="connsiteX296" fmla="*/ 113005 w 220980"/>
                <a:gd name="connsiteY296" fmla="*/ 398059 h 404479"/>
                <a:gd name="connsiteX297" fmla="*/ 112348 w 220980"/>
                <a:gd name="connsiteY297" fmla="*/ 397402 h 404479"/>
                <a:gd name="connsiteX298" fmla="*/ 111795 w 220980"/>
                <a:gd name="connsiteY298" fmla="*/ 397250 h 404479"/>
                <a:gd name="connsiteX299" fmla="*/ 107728 w 220980"/>
                <a:gd name="connsiteY299" fmla="*/ 398745 h 404479"/>
                <a:gd name="connsiteX300" fmla="*/ 103794 w 220980"/>
                <a:gd name="connsiteY300" fmla="*/ 400403 h 404479"/>
                <a:gd name="connsiteX301" fmla="*/ 103070 w 220980"/>
                <a:gd name="connsiteY301" fmla="*/ 401889 h 404479"/>
                <a:gd name="connsiteX302" fmla="*/ 102022 w 220980"/>
                <a:gd name="connsiteY302" fmla="*/ 403622 h 404479"/>
                <a:gd name="connsiteX303" fmla="*/ 100879 w 220980"/>
                <a:gd name="connsiteY303" fmla="*/ 404308 h 404479"/>
                <a:gd name="connsiteX304" fmla="*/ 99975 w 220980"/>
                <a:gd name="connsiteY304" fmla="*/ 404479 h 404479"/>
                <a:gd name="connsiteX305" fmla="*/ 99108 w 220980"/>
                <a:gd name="connsiteY305" fmla="*/ 403460 h 404479"/>
                <a:gd name="connsiteX306" fmla="*/ 97603 w 220980"/>
                <a:gd name="connsiteY306" fmla="*/ 402136 h 404479"/>
                <a:gd name="connsiteX307" fmla="*/ 96441 w 220980"/>
                <a:gd name="connsiteY307" fmla="*/ 400898 h 404479"/>
                <a:gd name="connsiteX308" fmla="*/ 96736 w 220980"/>
                <a:gd name="connsiteY308" fmla="*/ 398897 h 404479"/>
                <a:gd name="connsiteX309" fmla="*/ 98946 w 220980"/>
                <a:gd name="connsiteY309" fmla="*/ 395954 h 404479"/>
                <a:gd name="connsiteX310" fmla="*/ 99232 w 220980"/>
                <a:gd name="connsiteY310" fmla="*/ 393897 h 404479"/>
                <a:gd name="connsiteX311" fmla="*/ 98956 w 220980"/>
                <a:gd name="connsiteY311" fmla="*/ 390354 h 404479"/>
                <a:gd name="connsiteX312" fmla="*/ 98355 w 220980"/>
                <a:gd name="connsiteY312" fmla="*/ 388315 h 404479"/>
                <a:gd name="connsiteX313" fmla="*/ 97717 w 220980"/>
                <a:gd name="connsiteY313" fmla="*/ 388249 h 404479"/>
                <a:gd name="connsiteX314" fmla="*/ 96631 w 220980"/>
                <a:gd name="connsiteY314" fmla="*/ 387915 h 404479"/>
                <a:gd name="connsiteX315" fmla="*/ 93564 w 220980"/>
                <a:gd name="connsiteY315" fmla="*/ 388249 h 404479"/>
                <a:gd name="connsiteX316" fmla="*/ 92030 w 220980"/>
                <a:gd name="connsiteY316" fmla="*/ 385944 h 404479"/>
                <a:gd name="connsiteX317" fmla="*/ 91430 w 220980"/>
                <a:gd name="connsiteY317" fmla="*/ 383410 h 404479"/>
                <a:gd name="connsiteX318" fmla="*/ 90383 w 220980"/>
                <a:gd name="connsiteY318" fmla="*/ 382505 h 404479"/>
                <a:gd name="connsiteX319" fmla="*/ 89345 w 220980"/>
                <a:gd name="connsiteY319" fmla="*/ 381953 h 404479"/>
                <a:gd name="connsiteX320" fmla="*/ 87049 w 220980"/>
                <a:gd name="connsiteY320" fmla="*/ 382829 h 404479"/>
                <a:gd name="connsiteX321" fmla="*/ 85287 w 220980"/>
                <a:gd name="connsiteY321" fmla="*/ 382305 h 404479"/>
                <a:gd name="connsiteX322" fmla="*/ 79448 w 220980"/>
                <a:gd name="connsiteY322" fmla="*/ 380105 h 404479"/>
                <a:gd name="connsiteX323" fmla="*/ 77210 w 220980"/>
                <a:gd name="connsiteY323" fmla="*/ 376552 h 404479"/>
                <a:gd name="connsiteX324" fmla="*/ 76010 w 220980"/>
                <a:gd name="connsiteY324" fmla="*/ 376447 h 404479"/>
                <a:gd name="connsiteX325" fmla="*/ 74952 w 220980"/>
                <a:gd name="connsiteY325" fmla="*/ 376838 h 404479"/>
                <a:gd name="connsiteX326" fmla="*/ 74533 w 220980"/>
                <a:gd name="connsiteY326" fmla="*/ 377647 h 404479"/>
                <a:gd name="connsiteX327" fmla="*/ 73914 w 220980"/>
                <a:gd name="connsiteY327" fmla="*/ 381734 h 404479"/>
                <a:gd name="connsiteX328" fmla="*/ 73409 w 220980"/>
                <a:gd name="connsiteY328" fmla="*/ 382981 h 404479"/>
                <a:gd name="connsiteX329" fmla="*/ 66713 w 220980"/>
                <a:gd name="connsiteY329" fmla="*/ 374752 h 404479"/>
                <a:gd name="connsiteX330" fmla="*/ 62103 w 220980"/>
                <a:gd name="connsiteY330" fmla="*/ 371361 h 404479"/>
                <a:gd name="connsiteX331" fmla="*/ 62751 w 220980"/>
                <a:gd name="connsiteY331" fmla="*/ 365217 h 404479"/>
                <a:gd name="connsiteX332" fmla="*/ 61351 w 220980"/>
                <a:gd name="connsiteY332" fmla="*/ 364027 h 404479"/>
                <a:gd name="connsiteX333" fmla="*/ 59598 w 220980"/>
                <a:gd name="connsiteY333" fmla="*/ 363912 h 404479"/>
                <a:gd name="connsiteX334" fmla="*/ 58274 w 220980"/>
                <a:gd name="connsiteY334" fmla="*/ 362207 h 404479"/>
                <a:gd name="connsiteX335" fmla="*/ 59446 w 220980"/>
                <a:gd name="connsiteY335" fmla="*/ 358550 h 404479"/>
                <a:gd name="connsiteX336" fmla="*/ 57636 w 220980"/>
                <a:gd name="connsiteY336" fmla="*/ 359245 h 404479"/>
                <a:gd name="connsiteX337" fmla="*/ 55131 w 220980"/>
                <a:gd name="connsiteY337" fmla="*/ 359112 h 404479"/>
                <a:gd name="connsiteX338" fmla="*/ 53074 w 220980"/>
                <a:gd name="connsiteY338" fmla="*/ 358102 h 404479"/>
                <a:gd name="connsiteX339" fmla="*/ 51521 w 220980"/>
                <a:gd name="connsiteY339" fmla="*/ 353035 h 404479"/>
                <a:gd name="connsiteX340" fmla="*/ 50530 w 220980"/>
                <a:gd name="connsiteY340" fmla="*/ 351492 h 404479"/>
                <a:gd name="connsiteX341" fmla="*/ 48387 w 220980"/>
                <a:gd name="connsiteY341" fmla="*/ 348834 h 404479"/>
                <a:gd name="connsiteX342" fmla="*/ 45558 w 220980"/>
                <a:gd name="connsiteY342" fmla="*/ 348834 h 404479"/>
                <a:gd name="connsiteX343" fmla="*/ 44615 w 220980"/>
                <a:gd name="connsiteY343" fmla="*/ 347558 h 404479"/>
                <a:gd name="connsiteX344" fmla="*/ 44844 w 220980"/>
                <a:gd name="connsiteY344" fmla="*/ 344281 h 404479"/>
                <a:gd name="connsiteX345" fmla="*/ 42777 w 220980"/>
                <a:gd name="connsiteY345" fmla="*/ 342272 h 404479"/>
                <a:gd name="connsiteX346" fmla="*/ 40062 w 220980"/>
                <a:gd name="connsiteY346" fmla="*/ 340633 h 404479"/>
                <a:gd name="connsiteX347" fmla="*/ 37834 w 220980"/>
                <a:gd name="connsiteY347" fmla="*/ 339671 h 404479"/>
                <a:gd name="connsiteX348" fmla="*/ 35557 w 220980"/>
                <a:gd name="connsiteY348" fmla="*/ 334385 h 404479"/>
                <a:gd name="connsiteX349" fmla="*/ 33767 w 220980"/>
                <a:gd name="connsiteY349" fmla="*/ 333089 h 404479"/>
                <a:gd name="connsiteX350" fmla="*/ 32242 w 220980"/>
                <a:gd name="connsiteY350" fmla="*/ 332032 h 404479"/>
                <a:gd name="connsiteX351" fmla="*/ 30118 w 220980"/>
                <a:gd name="connsiteY351" fmla="*/ 332747 h 404479"/>
                <a:gd name="connsiteX352" fmla="*/ 29423 w 220980"/>
                <a:gd name="connsiteY352" fmla="*/ 334651 h 404479"/>
                <a:gd name="connsiteX353" fmla="*/ 28013 w 220980"/>
                <a:gd name="connsiteY353" fmla="*/ 336490 h 404479"/>
                <a:gd name="connsiteX354" fmla="*/ 26404 w 220980"/>
                <a:gd name="connsiteY354" fmla="*/ 336261 h 404479"/>
                <a:gd name="connsiteX355" fmla="*/ 24927 w 220980"/>
                <a:gd name="connsiteY355" fmla="*/ 335214 h 404479"/>
                <a:gd name="connsiteX356" fmla="*/ 23127 w 220980"/>
                <a:gd name="connsiteY356" fmla="*/ 329927 h 404479"/>
                <a:gd name="connsiteX357" fmla="*/ 22832 w 220980"/>
                <a:gd name="connsiteY357" fmla="*/ 326689 h 404479"/>
                <a:gd name="connsiteX358" fmla="*/ 23232 w 220980"/>
                <a:gd name="connsiteY358" fmla="*/ 320669 h 404479"/>
                <a:gd name="connsiteX359" fmla="*/ 25479 w 220980"/>
                <a:gd name="connsiteY359" fmla="*/ 315268 h 404479"/>
                <a:gd name="connsiteX360" fmla="*/ 26689 w 220980"/>
                <a:gd name="connsiteY360" fmla="*/ 306619 h 404479"/>
                <a:gd name="connsiteX361" fmla="*/ 28603 w 220980"/>
                <a:gd name="connsiteY361" fmla="*/ 301181 h 404479"/>
                <a:gd name="connsiteX362" fmla="*/ 29947 w 220980"/>
                <a:gd name="connsiteY362" fmla="*/ 299333 h 404479"/>
                <a:gd name="connsiteX363" fmla="*/ 31785 w 220980"/>
                <a:gd name="connsiteY363" fmla="*/ 291894 h 404479"/>
                <a:gd name="connsiteX364" fmla="*/ 35547 w 220980"/>
                <a:gd name="connsiteY364" fmla="*/ 282378 h 404479"/>
                <a:gd name="connsiteX365" fmla="*/ 35976 w 220980"/>
                <a:gd name="connsiteY365" fmla="*/ 280340 h 404479"/>
                <a:gd name="connsiteX366" fmla="*/ 36738 w 220980"/>
                <a:gd name="connsiteY366" fmla="*/ 278054 h 404479"/>
                <a:gd name="connsiteX367" fmla="*/ 37309 w 220980"/>
                <a:gd name="connsiteY367" fmla="*/ 275892 h 404479"/>
                <a:gd name="connsiteX368" fmla="*/ 37500 w 220980"/>
                <a:gd name="connsiteY368" fmla="*/ 272482 h 404479"/>
                <a:gd name="connsiteX369" fmla="*/ 37014 w 220980"/>
                <a:gd name="connsiteY369" fmla="*/ 270691 h 404479"/>
                <a:gd name="connsiteX370" fmla="*/ 37014 w 220980"/>
                <a:gd name="connsiteY370" fmla="*/ 269682 h 404479"/>
                <a:gd name="connsiteX371" fmla="*/ 37805 w 220980"/>
                <a:gd name="connsiteY371" fmla="*/ 268396 h 404479"/>
                <a:gd name="connsiteX372" fmla="*/ 40481 w 220980"/>
                <a:gd name="connsiteY372" fmla="*/ 266233 h 404479"/>
                <a:gd name="connsiteX373" fmla="*/ 44187 w 220980"/>
                <a:gd name="connsiteY373" fmla="*/ 262671 h 404479"/>
                <a:gd name="connsiteX374" fmla="*/ 48587 w 220980"/>
                <a:gd name="connsiteY374" fmla="*/ 257661 h 404479"/>
                <a:gd name="connsiteX375" fmla="*/ 53102 w 220980"/>
                <a:gd name="connsiteY375" fmla="*/ 249965 h 404479"/>
                <a:gd name="connsiteX376" fmla="*/ 55340 w 220980"/>
                <a:gd name="connsiteY376" fmla="*/ 245498 h 404479"/>
                <a:gd name="connsiteX377" fmla="*/ 56283 w 220980"/>
                <a:gd name="connsiteY377" fmla="*/ 243916 h 404479"/>
                <a:gd name="connsiteX378" fmla="*/ 57274 w 220980"/>
                <a:gd name="connsiteY378" fmla="*/ 243421 h 404479"/>
                <a:gd name="connsiteX379" fmla="*/ 58817 w 220980"/>
                <a:gd name="connsiteY379" fmla="*/ 241888 h 404479"/>
                <a:gd name="connsiteX380" fmla="*/ 59874 w 220980"/>
                <a:gd name="connsiteY380" fmla="*/ 240192 h 404479"/>
                <a:gd name="connsiteX381" fmla="*/ 59931 w 220980"/>
                <a:gd name="connsiteY381" fmla="*/ 239335 h 404479"/>
                <a:gd name="connsiteX382" fmla="*/ 57484 w 220980"/>
                <a:gd name="connsiteY382" fmla="*/ 230962 h 404479"/>
                <a:gd name="connsiteX383" fmla="*/ 55874 w 220980"/>
                <a:gd name="connsiteY383" fmla="*/ 228229 h 404479"/>
                <a:gd name="connsiteX384" fmla="*/ 55064 w 220980"/>
                <a:gd name="connsiteY384" fmla="*/ 225000 h 404479"/>
                <a:gd name="connsiteX385" fmla="*/ 54626 w 220980"/>
                <a:gd name="connsiteY385" fmla="*/ 222666 h 404479"/>
                <a:gd name="connsiteX386" fmla="*/ 54036 w 220980"/>
                <a:gd name="connsiteY386" fmla="*/ 220523 h 404479"/>
                <a:gd name="connsiteX387" fmla="*/ 54321 w 220980"/>
                <a:gd name="connsiteY387" fmla="*/ 218504 h 404479"/>
                <a:gd name="connsiteX388" fmla="*/ 53435 w 220980"/>
                <a:gd name="connsiteY388" fmla="*/ 217246 h 404479"/>
                <a:gd name="connsiteX389" fmla="*/ 51435 w 220980"/>
                <a:gd name="connsiteY389" fmla="*/ 215656 h 404479"/>
                <a:gd name="connsiteX390" fmla="*/ 49359 w 220980"/>
                <a:gd name="connsiteY390" fmla="*/ 213284 h 404479"/>
                <a:gd name="connsiteX391" fmla="*/ 48120 w 220980"/>
                <a:gd name="connsiteY391" fmla="*/ 209407 h 404479"/>
                <a:gd name="connsiteX392" fmla="*/ 48120 w 220980"/>
                <a:gd name="connsiteY392" fmla="*/ 207245 h 404479"/>
                <a:gd name="connsiteX393" fmla="*/ 46797 w 220980"/>
                <a:gd name="connsiteY393" fmla="*/ 205350 h 404479"/>
                <a:gd name="connsiteX394" fmla="*/ 46349 w 220980"/>
                <a:gd name="connsiteY394" fmla="*/ 203368 h 404479"/>
                <a:gd name="connsiteX395" fmla="*/ 47149 w 220980"/>
                <a:gd name="connsiteY395" fmla="*/ 201473 h 404479"/>
                <a:gd name="connsiteX396" fmla="*/ 48187 w 220980"/>
                <a:gd name="connsiteY396" fmla="*/ 199835 h 404479"/>
                <a:gd name="connsiteX397" fmla="*/ 48063 w 220980"/>
                <a:gd name="connsiteY397" fmla="*/ 192634 h 404479"/>
                <a:gd name="connsiteX398" fmla="*/ 47644 w 220980"/>
                <a:gd name="connsiteY398" fmla="*/ 190481 h 404479"/>
                <a:gd name="connsiteX399" fmla="*/ 47130 w 220980"/>
                <a:gd name="connsiteY399" fmla="*/ 186633 h 404479"/>
                <a:gd name="connsiteX400" fmla="*/ 45777 w 220980"/>
                <a:gd name="connsiteY400" fmla="*/ 183728 h 404479"/>
                <a:gd name="connsiteX401" fmla="*/ 43863 w 220980"/>
                <a:gd name="connsiteY401" fmla="*/ 180327 h 404479"/>
                <a:gd name="connsiteX402" fmla="*/ 41691 w 220980"/>
                <a:gd name="connsiteY402" fmla="*/ 177518 h 404479"/>
                <a:gd name="connsiteX403" fmla="*/ 36014 w 220980"/>
                <a:gd name="connsiteY403" fmla="*/ 172431 h 404479"/>
                <a:gd name="connsiteX404" fmla="*/ 31966 w 220980"/>
                <a:gd name="connsiteY404" fmla="*/ 169031 h 404479"/>
                <a:gd name="connsiteX405" fmla="*/ 29966 w 220980"/>
                <a:gd name="connsiteY405" fmla="*/ 165926 h 404479"/>
                <a:gd name="connsiteX406" fmla="*/ 27423 w 220980"/>
                <a:gd name="connsiteY406" fmla="*/ 162354 h 404479"/>
                <a:gd name="connsiteX407" fmla="*/ 25603 w 220980"/>
                <a:gd name="connsiteY407" fmla="*/ 159782 h 404479"/>
                <a:gd name="connsiteX408" fmla="*/ 23308 w 220980"/>
                <a:gd name="connsiteY408" fmla="*/ 156534 h 404479"/>
                <a:gd name="connsiteX409" fmla="*/ 22136 w 220980"/>
                <a:gd name="connsiteY409" fmla="*/ 152105 h 404479"/>
                <a:gd name="connsiteX410" fmla="*/ 21489 w 220980"/>
                <a:gd name="connsiteY410" fmla="*/ 147381 h 404479"/>
                <a:gd name="connsiteX411" fmla="*/ 21841 w 220980"/>
                <a:gd name="connsiteY411" fmla="*/ 145818 h 404479"/>
                <a:gd name="connsiteX412" fmla="*/ 22936 w 220980"/>
                <a:gd name="connsiteY412" fmla="*/ 144790 h 404479"/>
                <a:gd name="connsiteX413" fmla="*/ 24375 w 220980"/>
                <a:gd name="connsiteY413" fmla="*/ 143961 h 404479"/>
                <a:gd name="connsiteX414" fmla="*/ 25537 w 220980"/>
                <a:gd name="connsiteY414" fmla="*/ 143771 h 404479"/>
                <a:gd name="connsiteX415" fmla="*/ 28813 w 220980"/>
                <a:gd name="connsiteY415" fmla="*/ 141599 h 404479"/>
                <a:gd name="connsiteX416" fmla="*/ 31090 w 220980"/>
                <a:gd name="connsiteY416" fmla="*/ 141789 h 404479"/>
                <a:gd name="connsiteX417" fmla="*/ 31623 w 220980"/>
                <a:gd name="connsiteY417" fmla="*/ 141322 h 404479"/>
                <a:gd name="connsiteX418" fmla="*/ 31842 w 220980"/>
                <a:gd name="connsiteY418" fmla="*/ 140332 h 404479"/>
                <a:gd name="connsiteX419" fmla="*/ 31547 w 220980"/>
                <a:gd name="connsiteY419" fmla="*/ 136027 h 404479"/>
                <a:gd name="connsiteX420" fmla="*/ 31652 w 220980"/>
                <a:gd name="connsiteY420" fmla="*/ 130264 h 404479"/>
                <a:gd name="connsiteX421" fmla="*/ 32071 w 220980"/>
                <a:gd name="connsiteY421" fmla="*/ 125568 h 404479"/>
                <a:gd name="connsiteX422" fmla="*/ 32566 w 220980"/>
                <a:gd name="connsiteY422" fmla="*/ 122472 h 404479"/>
                <a:gd name="connsiteX423" fmla="*/ 38605 w 220980"/>
                <a:gd name="connsiteY423" fmla="*/ 118872 h 404479"/>
                <a:gd name="connsiteX424" fmla="*/ 39872 w 220980"/>
                <a:gd name="connsiteY424" fmla="*/ 117310 h 404479"/>
                <a:gd name="connsiteX425" fmla="*/ 40481 w 220980"/>
                <a:gd name="connsiteY425" fmla="*/ 115624 h 404479"/>
                <a:gd name="connsiteX426" fmla="*/ 40481 w 220980"/>
                <a:gd name="connsiteY426" fmla="*/ 114138 h 404479"/>
                <a:gd name="connsiteX427" fmla="*/ 39967 w 220980"/>
                <a:gd name="connsiteY427" fmla="*/ 112967 h 404479"/>
                <a:gd name="connsiteX428" fmla="*/ 39062 w 220980"/>
                <a:gd name="connsiteY428" fmla="*/ 112319 h 404479"/>
                <a:gd name="connsiteX429" fmla="*/ 35157 w 220980"/>
                <a:gd name="connsiteY429" fmla="*/ 115424 h 404479"/>
                <a:gd name="connsiteX430" fmla="*/ 34395 w 220980"/>
                <a:gd name="connsiteY430" fmla="*/ 114738 h 404479"/>
                <a:gd name="connsiteX431" fmla="*/ 32604 w 220980"/>
                <a:gd name="connsiteY431" fmla="*/ 109633 h 404479"/>
                <a:gd name="connsiteX432" fmla="*/ 31833 w 220980"/>
                <a:gd name="connsiteY432" fmla="*/ 108071 h 404479"/>
                <a:gd name="connsiteX433" fmla="*/ 30718 w 220980"/>
                <a:gd name="connsiteY433" fmla="*/ 106204 h 404479"/>
                <a:gd name="connsiteX434" fmla="*/ 29518 w 220980"/>
                <a:gd name="connsiteY434" fmla="*/ 103594 h 404479"/>
                <a:gd name="connsiteX435" fmla="*/ 29328 w 220980"/>
                <a:gd name="connsiteY435" fmla="*/ 99079 h 404479"/>
                <a:gd name="connsiteX436" fmla="*/ 28461 w 220980"/>
                <a:gd name="connsiteY436" fmla="*/ 96841 h 404479"/>
                <a:gd name="connsiteX437" fmla="*/ 23584 w 220980"/>
                <a:gd name="connsiteY437" fmla="*/ 92069 h 404479"/>
                <a:gd name="connsiteX438" fmla="*/ 21403 w 220980"/>
                <a:gd name="connsiteY438" fmla="*/ 89497 h 404479"/>
                <a:gd name="connsiteX439" fmla="*/ 18422 w 220980"/>
                <a:gd name="connsiteY439" fmla="*/ 85782 h 404479"/>
                <a:gd name="connsiteX440" fmla="*/ 14850 w 220980"/>
                <a:gd name="connsiteY440" fmla="*/ 81325 h 404479"/>
                <a:gd name="connsiteX441" fmla="*/ 11202 w 220980"/>
                <a:gd name="connsiteY441" fmla="*/ 77200 h 404479"/>
                <a:gd name="connsiteX442" fmla="*/ 9487 w 220980"/>
                <a:gd name="connsiteY442" fmla="*/ 74562 h 404479"/>
                <a:gd name="connsiteX443" fmla="*/ 8887 w 220980"/>
                <a:gd name="connsiteY443" fmla="*/ 73962 h 404479"/>
                <a:gd name="connsiteX444" fmla="*/ 8687 w 220980"/>
                <a:gd name="connsiteY444" fmla="*/ 72943 h 404479"/>
                <a:gd name="connsiteX445" fmla="*/ 9792 w 220980"/>
                <a:gd name="connsiteY445" fmla="*/ 70104 h 404479"/>
                <a:gd name="connsiteX446" fmla="*/ 9240 w 220980"/>
                <a:gd name="connsiteY446" fmla="*/ 67246 h 404479"/>
                <a:gd name="connsiteX447" fmla="*/ 7430 w 220980"/>
                <a:gd name="connsiteY447" fmla="*/ 63437 h 404479"/>
                <a:gd name="connsiteX448" fmla="*/ 6648 w 220980"/>
                <a:gd name="connsiteY448" fmla="*/ 61074 h 404479"/>
                <a:gd name="connsiteX449" fmla="*/ 6906 w 220980"/>
                <a:gd name="connsiteY449" fmla="*/ 60170 h 404479"/>
                <a:gd name="connsiteX450" fmla="*/ 6029 w 220980"/>
                <a:gd name="connsiteY450" fmla="*/ 59817 h 404479"/>
                <a:gd name="connsiteX451" fmla="*/ 4001 w 220980"/>
                <a:gd name="connsiteY451" fmla="*/ 60017 h 404479"/>
                <a:gd name="connsiteX452" fmla="*/ 2057 w 220980"/>
                <a:gd name="connsiteY452" fmla="*/ 58226 h 404479"/>
                <a:gd name="connsiteX453" fmla="*/ 181 w 220980"/>
                <a:gd name="connsiteY453" fmla="*/ 54455 h 404479"/>
                <a:gd name="connsiteX454" fmla="*/ 0 w 220980"/>
                <a:gd name="connsiteY454" fmla="*/ 53788 h 404479"/>
                <a:gd name="connsiteX455" fmla="*/ 610 w 220980"/>
                <a:gd name="connsiteY455" fmla="*/ 53797 h 404479"/>
                <a:gd name="connsiteX456" fmla="*/ 2963 w 220980"/>
                <a:gd name="connsiteY456" fmla="*/ 54445 h 404479"/>
                <a:gd name="connsiteX457" fmla="*/ 3763 w 220980"/>
                <a:gd name="connsiteY457" fmla="*/ 54350 h 404479"/>
                <a:gd name="connsiteX458" fmla="*/ 5429 w 220980"/>
                <a:gd name="connsiteY458" fmla="*/ 53483 h 404479"/>
                <a:gd name="connsiteX459" fmla="*/ 7954 w 220980"/>
                <a:gd name="connsiteY459" fmla="*/ 52569 h 404479"/>
                <a:gd name="connsiteX460" fmla="*/ 9449 w 220980"/>
                <a:gd name="connsiteY460" fmla="*/ 52264 h 404479"/>
                <a:gd name="connsiteX461" fmla="*/ 9944 w 220980"/>
                <a:gd name="connsiteY461" fmla="*/ 51816 h 404479"/>
                <a:gd name="connsiteX462" fmla="*/ 10154 w 220980"/>
                <a:gd name="connsiteY462" fmla="*/ 50902 h 404479"/>
                <a:gd name="connsiteX463" fmla="*/ 8868 w 220980"/>
                <a:gd name="connsiteY463" fmla="*/ 42177 h 404479"/>
                <a:gd name="connsiteX464" fmla="*/ 9087 w 220980"/>
                <a:gd name="connsiteY464" fmla="*/ 40357 h 404479"/>
                <a:gd name="connsiteX465" fmla="*/ 11478 w 220980"/>
                <a:gd name="connsiteY465" fmla="*/ 36586 h 404479"/>
                <a:gd name="connsiteX466" fmla="*/ 11211 w 220980"/>
                <a:gd name="connsiteY466" fmla="*/ 32776 h 404479"/>
                <a:gd name="connsiteX467" fmla="*/ 11821 w 220980"/>
                <a:gd name="connsiteY467" fmla="*/ 27308 h 404479"/>
                <a:gd name="connsiteX468" fmla="*/ 14487 w 220980"/>
                <a:gd name="connsiteY468" fmla="*/ 23565 h 404479"/>
                <a:gd name="connsiteX469" fmla="*/ 16488 w 220980"/>
                <a:gd name="connsiteY469" fmla="*/ 21841 h 404479"/>
                <a:gd name="connsiteX470" fmla="*/ 17116 w 220980"/>
                <a:gd name="connsiteY470" fmla="*/ 19136 h 404479"/>
                <a:gd name="connsiteX471" fmla="*/ 18031 w 220980"/>
                <a:gd name="connsiteY471" fmla="*/ 18564 h 404479"/>
                <a:gd name="connsiteX472" fmla="*/ 19688 w 220980"/>
                <a:gd name="connsiteY472" fmla="*/ 18774 h 404479"/>
                <a:gd name="connsiteX473" fmla="*/ 23108 w 220980"/>
                <a:gd name="connsiteY473" fmla="*/ 20793 h 404479"/>
                <a:gd name="connsiteX474" fmla="*/ 24565 w 220980"/>
                <a:gd name="connsiteY474" fmla="*/ 20889 h 404479"/>
                <a:gd name="connsiteX475" fmla="*/ 26641 w 220980"/>
                <a:gd name="connsiteY475" fmla="*/ 20831 h 404479"/>
                <a:gd name="connsiteX476" fmla="*/ 28870 w 220980"/>
                <a:gd name="connsiteY476" fmla="*/ 20679 h 404479"/>
                <a:gd name="connsiteX477" fmla="*/ 29909 w 220980"/>
                <a:gd name="connsiteY477" fmla="*/ 20488 h 404479"/>
                <a:gd name="connsiteX478" fmla="*/ 37043 w 220980"/>
                <a:gd name="connsiteY478" fmla="*/ 18517 h 404479"/>
                <a:gd name="connsiteX479" fmla="*/ 38615 w 220980"/>
                <a:gd name="connsiteY479" fmla="*/ 18307 h 404479"/>
                <a:gd name="connsiteX480" fmla="*/ 40120 w 220980"/>
                <a:gd name="connsiteY480" fmla="*/ 18555 h 404479"/>
                <a:gd name="connsiteX481" fmla="*/ 41215 w 220980"/>
                <a:gd name="connsiteY481" fmla="*/ 18460 h 404479"/>
                <a:gd name="connsiteX482" fmla="*/ 42310 w 220980"/>
                <a:gd name="connsiteY482" fmla="*/ 17555 h 404479"/>
                <a:gd name="connsiteX483" fmla="*/ 43091 w 220980"/>
                <a:gd name="connsiteY483" fmla="*/ 15964 h 404479"/>
                <a:gd name="connsiteX484" fmla="*/ 43987 w 220980"/>
                <a:gd name="connsiteY484" fmla="*/ 10859 h 404479"/>
                <a:gd name="connsiteX485" fmla="*/ 44501 w 220980"/>
                <a:gd name="connsiteY485" fmla="*/ 9954 h 404479"/>
                <a:gd name="connsiteX486" fmla="*/ 45425 w 220980"/>
                <a:gd name="connsiteY486" fmla="*/ 9230 h 404479"/>
                <a:gd name="connsiteX487" fmla="*/ 46940 w 220980"/>
                <a:gd name="connsiteY487" fmla="*/ 8744 h 404479"/>
                <a:gd name="connsiteX488" fmla="*/ 48711 w 220980"/>
                <a:gd name="connsiteY488" fmla="*/ 8782 h 404479"/>
                <a:gd name="connsiteX489" fmla="*/ 51025 w 220980"/>
                <a:gd name="connsiteY489" fmla="*/ 9763 h 404479"/>
                <a:gd name="connsiteX490" fmla="*/ 52474 w 220980"/>
                <a:gd name="connsiteY490" fmla="*/ 9801 h 404479"/>
                <a:gd name="connsiteX491" fmla="*/ 54112 w 220980"/>
                <a:gd name="connsiteY491" fmla="*/ 9392 h 404479"/>
                <a:gd name="connsiteX492" fmla="*/ 55502 w 220980"/>
                <a:gd name="connsiteY492" fmla="*/ 8687 h 404479"/>
                <a:gd name="connsiteX493" fmla="*/ 56426 w 220980"/>
                <a:gd name="connsiteY493" fmla="*/ 7792 h 404479"/>
                <a:gd name="connsiteX494" fmla="*/ 56845 w 220980"/>
                <a:gd name="connsiteY494" fmla="*/ 6715 h 404479"/>
                <a:gd name="connsiteX495" fmla="*/ 56474 w 220980"/>
                <a:gd name="connsiteY495" fmla="*/ 4648 h 404479"/>
                <a:gd name="connsiteX496" fmla="*/ 55416 w 220980"/>
                <a:gd name="connsiteY496" fmla="*/ 2057 h 404479"/>
                <a:gd name="connsiteX497" fmla="*/ 55712 w 220980"/>
                <a:gd name="connsiteY497" fmla="*/ 1743 h 404479"/>
                <a:gd name="connsiteX498" fmla="*/ 57655 w 220980"/>
                <a:gd name="connsiteY498" fmla="*/ 2315 h 404479"/>
                <a:gd name="connsiteX499" fmla="*/ 60513 w 220980"/>
                <a:gd name="connsiteY499" fmla="*/ 2953 h 404479"/>
                <a:gd name="connsiteX500" fmla="*/ 62694 w 220980"/>
                <a:gd name="connsiteY500" fmla="*/ 2810 h 404479"/>
                <a:gd name="connsiteX501" fmla="*/ 64113 w 220980"/>
                <a:gd name="connsiteY501" fmla="*/ 2362 h 404479"/>
                <a:gd name="connsiteX502" fmla="*/ 65504 w 220980"/>
                <a:gd name="connsiteY502" fmla="*/ 1134 h 404479"/>
                <a:gd name="connsiteX503" fmla="*/ 67256 w 220980"/>
                <a:gd name="connsiteY503" fmla="*/ 0 h 404479"/>
                <a:gd name="connsiteX504" fmla="*/ 68961 w 220980"/>
                <a:gd name="connsiteY504" fmla="*/ 257 h 404479"/>
                <a:gd name="connsiteX505" fmla="*/ 70285 w 220980"/>
                <a:gd name="connsiteY505" fmla="*/ 1267 h 404479"/>
                <a:gd name="connsiteX506" fmla="*/ 73438 w 220980"/>
                <a:gd name="connsiteY506" fmla="*/ 3172 h 404479"/>
                <a:gd name="connsiteX507" fmla="*/ 135036 w 220980"/>
                <a:gd name="connsiteY507" fmla="*/ 233753 h 404479"/>
                <a:gd name="connsiteX508" fmla="*/ 135122 w 220980"/>
                <a:gd name="connsiteY508" fmla="*/ 234401 h 404479"/>
                <a:gd name="connsiteX509" fmla="*/ 133731 w 220980"/>
                <a:gd name="connsiteY509" fmla="*/ 233905 h 404479"/>
                <a:gd name="connsiteX510" fmla="*/ 133245 w 220980"/>
                <a:gd name="connsiteY510" fmla="*/ 234134 h 404479"/>
                <a:gd name="connsiteX511" fmla="*/ 131693 w 220980"/>
                <a:gd name="connsiteY511" fmla="*/ 233953 h 404479"/>
                <a:gd name="connsiteX512" fmla="*/ 130931 w 220980"/>
                <a:gd name="connsiteY512" fmla="*/ 230191 h 404479"/>
                <a:gd name="connsiteX513" fmla="*/ 131045 w 220980"/>
                <a:gd name="connsiteY513" fmla="*/ 229305 h 404479"/>
                <a:gd name="connsiteX514" fmla="*/ 132150 w 220980"/>
                <a:gd name="connsiteY514" fmla="*/ 229581 h 404479"/>
                <a:gd name="connsiteX515" fmla="*/ 133731 w 220980"/>
                <a:gd name="connsiteY515" fmla="*/ 231448 h 404479"/>
                <a:gd name="connsiteX516" fmla="*/ 134541 w 220980"/>
                <a:gd name="connsiteY516" fmla="*/ 232743 h 404479"/>
                <a:gd name="connsiteX517" fmla="*/ 135036 w 220980"/>
                <a:gd name="connsiteY517" fmla="*/ 233753 h 404479"/>
                <a:gd name="connsiteX518" fmla="*/ 139837 w 220980"/>
                <a:gd name="connsiteY518" fmla="*/ 242221 h 404479"/>
                <a:gd name="connsiteX519" fmla="*/ 139398 w 220980"/>
                <a:gd name="connsiteY519" fmla="*/ 245050 h 404479"/>
                <a:gd name="connsiteX520" fmla="*/ 137875 w 220980"/>
                <a:gd name="connsiteY520" fmla="*/ 243888 h 404479"/>
                <a:gd name="connsiteX521" fmla="*/ 138236 w 220980"/>
                <a:gd name="connsiteY521" fmla="*/ 242459 h 404479"/>
                <a:gd name="connsiteX522" fmla="*/ 138836 w 220980"/>
                <a:gd name="connsiteY522" fmla="*/ 241811 h 404479"/>
                <a:gd name="connsiteX523" fmla="*/ 139837 w 220980"/>
                <a:gd name="connsiteY523" fmla="*/ 242221 h 404479"/>
                <a:gd name="connsiteX524" fmla="*/ 72152 w 220980"/>
                <a:gd name="connsiteY524" fmla="*/ 295732 h 404479"/>
                <a:gd name="connsiteX525" fmla="*/ 71895 w 220980"/>
                <a:gd name="connsiteY525" fmla="*/ 296180 h 404479"/>
                <a:gd name="connsiteX526" fmla="*/ 70857 w 220980"/>
                <a:gd name="connsiteY526" fmla="*/ 295323 h 404479"/>
                <a:gd name="connsiteX527" fmla="*/ 70123 w 220980"/>
                <a:gd name="connsiteY527" fmla="*/ 294351 h 404479"/>
                <a:gd name="connsiteX528" fmla="*/ 69733 w 220980"/>
                <a:gd name="connsiteY528" fmla="*/ 293113 h 404479"/>
                <a:gd name="connsiteX529" fmla="*/ 71333 w 220980"/>
                <a:gd name="connsiteY529" fmla="*/ 293161 h 404479"/>
                <a:gd name="connsiteX530" fmla="*/ 72124 w 220980"/>
                <a:gd name="connsiteY530" fmla="*/ 294304 h 404479"/>
                <a:gd name="connsiteX531" fmla="*/ 72152 w 220980"/>
                <a:gd name="connsiteY531" fmla="*/ 295732 h 404479"/>
                <a:gd name="connsiteX532" fmla="*/ 72057 w 220980"/>
                <a:gd name="connsiteY532" fmla="*/ 298714 h 404479"/>
                <a:gd name="connsiteX533" fmla="*/ 72180 w 220980"/>
                <a:gd name="connsiteY533" fmla="*/ 300238 h 404479"/>
                <a:gd name="connsiteX534" fmla="*/ 71600 w 220980"/>
                <a:gd name="connsiteY534" fmla="*/ 302066 h 404479"/>
                <a:gd name="connsiteX535" fmla="*/ 69161 w 220980"/>
                <a:gd name="connsiteY535" fmla="*/ 303143 h 404479"/>
                <a:gd name="connsiteX536" fmla="*/ 68323 w 220980"/>
                <a:gd name="connsiteY536" fmla="*/ 301676 h 404479"/>
                <a:gd name="connsiteX537" fmla="*/ 68542 w 220980"/>
                <a:gd name="connsiteY537" fmla="*/ 299418 h 404479"/>
                <a:gd name="connsiteX538" fmla="*/ 68913 w 220980"/>
                <a:gd name="connsiteY538" fmla="*/ 298847 h 404479"/>
                <a:gd name="connsiteX539" fmla="*/ 71304 w 220980"/>
                <a:gd name="connsiteY539" fmla="*/ 298961 h 404479"/>
                <a:gd name="connsiteX540" fmla="*/ 72057 w 220980"/>
                <a:gd name="connsiteY540" fmla="*/ 298714 h 404479"/>
                <a:gd name="connsiteX541" fmla="*/ 24927 w 220980"/>
                <a:gd name="connsiteY541" fmla="*/ 313106 h 404479"/>
                <a:gd name="connsiteX542" fmla="*/ 23413 w 220980"/>
                <a:gd name="connsiteY542" fmla="*/ 313392 h 404479"/>
                <a:gd name="connsiteX543" fmla="*/ 23613 w 220980"/>
                <a:gd name="connsiteY543" fmla="*/ 311925 h 404479"/>
                <a:gd name="connsiteX544" fmla="*/ 24012 w 220980"/>
                <a:gd name="connsiteY544" fmla="*/ 311001 h 404479"/>
                <a:gd name="connsiteX545" fmla="*/ 24746 w 220980"/>
                <a:gd name="connsiteY545" fmla="*/ 310753 h 404479"/>
                <a:gd name="connsiteX546" fmla="*/ 25051 w 220980"/>
                <a:gd name="connsiteY546" fmla="*/ 312334 h 404479"/>
                <a:gd name="connsiteX547" fmla="*/ 24927 w 220980"/>
                <a:gd name="connsiteY547" fmla="*/ 313106 h 404479"/>
                <a:gd name="connsiteX548" fmla="*/ 27642 w 220980"/>
                <a:gd name="connsiteY548" fmla="*/ 343967 h 404479"/>
                <a:gd name="connsiteX549" fmla="*/ 27356 w 220980"/>
                <a:gd name="connsiteY549" fmla="*/ 345938 h 404479"/>
                <a:gd name="connsiteX550" fmla="*/ 26261 w 220980"/>
                <a:gd name="connsiteY550" fmla="*/ 345910 h 404479"/>
                <a:gd name="connsiteX551" fmla="*/ 25146 w 220980"/>
                <a:gd name="connsiteY551" fmla="*/ 347177 h 404479"/>
                <a:gd name="connsiteX552" fmla="*/ 24622 w 220980"/>
                <a:gd name="connsiteY552" fmla="*/ 347348 h 404479"/>
                <a:gd name="connsiteX553" fmla="*/ 23717 w 220980"/>
                <a:gd name="connsiteY553" fmla="*/ 343329 h 404479"/>
                <a:gd name="connsiteX554" fmla="*/ 24755 w 220980"/>
                <a:gd name="connsiteY554" fmla="*/ 337690 h 404479"/>
                <a:gd name="connsiteX555" fmla="*/ 25318 w 220980"/>
                <a:gd name="connsiteY555" fmla="*/ 336890 h 404479"/>
                <a:gd name="connsiteX556" fmla="*/ 26089 w 220980"/>
                <a:gd name="connsiteY556" fmla="*/ 338385 h 404479"/>
                <a:gd name="connsiteX557" fmla="*/ 28327 w 220980"/>
                <a:gd name="connsiteY557" fmla="*/ 339052 h 404479"/>
                <a:gd name="connsiteX558" fmla="*/ 27356 w 220980"/>
                <a:gd name="connsiteY558" fmla="*/ 342300 h 404479"/>
                <a:gd name="connsiteX559" fmla="*/ 27642 w 220980"/>
                <a:gd name="connsiteY559" fmla="*/ 343967 h 404479"/>
                <a:gd name="connsiteX560" fmla="*/ 32518 w 220980"/>
                <a:gd name="connsiteY560" fmla="*/ 343110 h 404479"/>
                <a:gd name="connsiteX561" fmla="*/ 32204 w 220980"/>
                <a:gd name="connsiteY561" fmla="*/ 343557 h 404479"/>
                <a:gd name="connsiteX562" fmla="*/ 30842 w 220980"/>
                <a:gd name="connsiteY562" fmla="*/ 338423 h 404479"/>
                <a:gd name="connsiteX563" fmla="*/ 32852 w 220980"/>
                <a:gd name="connsiteY563" fmla="*/ 339805 h 404479"/>
                <a:gd name="connsiteX564" fmla="*/ 32518 w 220980"/>
                <a:gd name="connsiteY564" fmla="*/ 343110 h 404479"/>
                <a:gd name="connsiteX565" fmla="*/ 45530 w 220980"/>
                <a:gd name="connsiteY565" fmla="*/ 352273 h 404479"/>
                <a:gd name="connsiteX566" fmla="*/ 46225 w 220980"/>
                <a:gd name="connsiteY566" fmla="*/ 355502 h 404479"/>
                <a:gd name="connsiteX567" fmla="*/ 45244 w 220980"/>
                <a:gd name="connsiteY567" fmla="*/ 354844 h 404479"/>
                <a:gd name="connsiteX568" fmla="*/ 44434 w 220980"/>
                <a:gd name="connsiteY568" fmla="*/ 353435 h 404479"/>
                <a:gd name="connsiteX569" fmla="*/ 44444 w 220980"/>
                <a:gd name="connsiteY569" fmla="*/ 351368 h 404479"/>
                <a:gd name="connsiteX570" fmla="*/ 44644 w 220980"/>
                <a:gd name="connsiteY570" fmla="*/ 351082 h 404479"/>
                <a:gd name="connsiteX571" fmla="*/ 45530 w 220980"/>
                <a:gd name="connsiteY571" fmla="*/ 352273 h 404479"/>
                <a:gd name="connsiteX572" fmla="*/ 61151 w 220980"/>
                <a:gd name="connsiteY572" fmla="*/ 380905 h 404479"/>
                <a:gd name="connsiteX573" fmla="*/ 60646 w 220980"/>
                <a:gd name="connsiteY573" fmla="*/ 381067 h 404479"/>
                <a:gd name="connsiteX574" fmla="*/ 59646 w 220980"/>
                <a:gd name="connsiteY574" fmla="*/ 378905 h 404479"/>
                <a:gd name="connsiteX575" fmla="*/ 60913 w 220980"/>
                <a:gd name="connsiteY575" fmla="*/ 375771 h 404479"/>
                <a:gd name="connsiteX576" fmla="*/ 62179 w 220980"/>
                <a:gd name="connsiteY576" fmla="*/ 379609 h 404479"/>
                <a:gd name="connsiteX577" fmla="*/ 61151 w 220980"/>
                <a:gd name="connsiteY577" fmla="*/ 380905 h 404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220980" h="404479">
                  <a:moveTo>
                    <a:pt x="73438" y="3172"/>
                  </a:moveTo>
                  <a:lnTo>
                    <a:pt x="73238" y="4839"/>
                  </a:lnTo>
                  <a:lnTo>
                    <a:pt x="73895" y="5191"/>
                  </a:lnTo>
                  <a:lnTo>
                    <a:pt x="74819" y="4410"/>
                  </a:lnTo>
                  <a:lnTo>
                    <a:pt x="75991" y="2515"/>
                  </a:lnTo>
                  <a:lnTo>
                    <a:pt x="77277" y="1448"/>
                  </a:lnTo>
                  <a:lnTo>
                    <a:pt x="78667" y="1210"/>
                  </a:lnTo>
                  <a:lnTo>
                    <a:pt x="80143" y="2505"/>
                  </a:lnTo>
                  <a:lnTo>
                    <a:pt x="81705" y="5325"/>
                  </a:lnTo>
                  <a:lnTo>
                    <a:pt x="83306" y="6925"/>
                  </a:lnTo>
                  <a:lnTo>
                    <a:pt x="84058" y="7106"/>
                  </a:lnTo>
                  <a:lnTo>
                    <a:pt x="84601" y="8392"/>
                  </a:lnTo>
                  <a:lnTo>
                    <a:pt x="84687" y="9630"/>
                  </a:lnTo>
                  <a:lnTo>
                    <a:pt x="83925" y="12240"/>
                  </a:lnTo>
                  <a:lnTo>
                    <a:pt x="82639" y="15269"/>
                  </a:lnTo>
                  <a:lnTo>
                    <a:pt x="80801" y="19022"/>
                  </a:lnTo>
                  <a:lnTo>
                    <a:pt x="81401" y="22174"/>
                  </a:lnTo>
                  <a:lnTo>
                    <a:pt x="83906" y="24746"/>
                  </a:lnTo>
                  <a:lnTo>
                    <a:pt x="86887" y="26261"/>
                  </a:lnTo>
                  <a:lnTo>
                    <a:pt x="90050" y="25841"/>
                  </a:lnTo>
                  <a:lnTo>
                    <a:pt x="91736" y="25070"/>
                  </a:lnTo>
                  <a:lnTo>
                    <a:pt x="93116" y="23860"/>
                  </a:lnTo>
                  <a:lnTo>
                    <a:pt x="94393" y="23289"/>
                  </a:lnTo>
                  <a:lnTo>
                    <a:pt x="96012" y="23136"/>
                  </a:lnTo>
                  <a:lnTo>
                    <a:pt x="101042" y="24022"/>
                  </a:lnTo>
                  <a:lnTo>
                    <a:pt x="102575" y="24898"/>
                  </a:lnTo>
                  <a:lnTo>
                    <a:pt x="102804" y="26641"/>
                  </a:lnTo>
                  <a:lnTo>
                    <a:pt x="102184" y="31109"/>
                  </a:lnTo>
                  <a:lnTo>
                    <a:pt x="102965" y="34385"/>
                  </a:lnTo>
                  <a:lnTo>
                    <a:pt x="104385" y="37833"/>
                  </a:lnTo>
                  <a:lnTo>
                    <a:pt x="104556" y="40977"/>
                  </a:lnTo>
                  <a:lnTo>
                    <a:pt x="102794" y="46149"/>
                  </a:lnTo>
                  <a:lnTo>
                    <a:pt x="101327" y="51045"/>
                  </a:lnTo>
                  <a:lnTo>
                    <a:pt x="99746" y="53426"/>
                  </a:lnTo>
                  <a:lnTo>
                    <a:pt x="98517" y="54959"/>
                  </a:lnTo>
                  <a:lnTo>
                    <a:pt x="98155" y="55997"/>
                  </a:lnTo>
                  <a:lnTo>
                    <a:pt x="98260" y="56979"/>
                  </a:lnTo>
                  <a:lnTo>
                    <a:pt x="99384" y="58446"/>
                  </a:lnTo>
                  <a:lnTo>
                    <a:pt x="100584" y="60341"/>
                  </a:lnTo>
                  <a:lnTo>
                    <a:pt x="100879" y="62151"/>
                  </a:lnTo>
                  <a:lnTo>
                    <a:pt x="100746" y="64370"/>
                  </a:lnTo>
                  <a:lnTo>
                    <a:pt x="99927" y="67418"/>
                  </a:lnTo>
                  <a:lnTo>
                    <a:pt x="96879" y="74019"/>
                  </a:lnTo>
                  <a:lnTo>
                    <a:pt x="94459" y="79972"/>
                  </a:lnTo>
                  <a:lnTo>
                    <a:pt x="95726" y="81163"/>
                  </a:lnTo>
                  <a:lnTo>
                    <a:pt x="98127" y="82029"/>
                  </a:lnTo>
                  <a:lnTo>
                    <a:pt x="99717" y="82877"/>
                  </a:lnTo>
                  <a:lnTo>
                    <a:pt x="101385" y="82334"/>
                  </a:lnTo>
                  <a:lnTo>
                    <a:pt x="104918" y="78820"/>
                  </a:lnTo>
                  <a:lnTo>
                    <a:pt x="107957" y="76210"/>
                  </a:lnTo>
                  <a:lnTo>
                    <a:pt x="111738" y="73600"/>
                  </a:lnTo>
                  <a:lnTo>
                    <a:pt x="111957" y="73371"/>
                  </a:lnTo>
                  <a:lnTo>
                    <a:pt x="115271" y="71447"/>
                  </a:lnTo>
                  <a:lnTo>
                    <a:pt x="116786" y="69675"/>
                  </a:lnTo>
                  <a:lnTo>
                    <a:pt x="117606" y="67418"/>
                  </a:lnTo>
                  <a:lnTo>
                    <a:pt x="118777" y="66551"/>
                  </a:lnTo>
                  <a:lnTo>
                    <a:pt x="120291" y="67056"/>
                  </a:lnTo>
                  <a:lnTo>
                    <a:pt x="122215" y="66075"/>
                  </a:lnTo>
                  <a:lnTo>
                    <a:pt x="124549" y="63598"/>
                  </a:lnTo>
                  <a:lnTo>
                    <a:pt x="126340" y="62455"/>
                  </a:lnTo>
                  <a:lnTo>
                    <a:pt x="127588" y="62646"/>
                  </a:lnTo>
                  <a:lnTo>
                    <a:pt x="129816" y="64180"/>
                  </a:lnTo>
                  <a:lnTo>
                    <a:pt x="133036" y="67056"/>
                  </a:lnTo>
                  <a:lnTo>
                    <a:pt x="135893" y="68771"/>
                  </a:lnTo>
                  <a:lnTo>
                    <a:pt x="138399" y="69323"/>
                  </a:lnTo>
                  <a:lnTo>
                    <a:pt x="139627" y="70390"/>
                  </a:lnTo>
                  <a:lnTo>
                    <a:pt x="139561" y="71980"/>
                  </a:lnTo>
                  <a:lnTo>
                    <a:pt x="140122" y="72990"/>
                  </a:lnTo>
                  <a:lnTo>
                    <a:pt x="141294" y="73419"/>
                  </a:lnTo>
                  <a:lnTo>
                    <a:pt x="141818" y="73247"/>
                  </a:lnTo>
                  <a:lnTo>
                    <a:pt x="141684" y="72476"/>
                  </a:lnTo>
                  <a:lnTo>
                    <a:pt x="142818" y="71342"/>
                  </a:lnTo>
                  <a:lnTo>
                    <a:pt x="145218" y="69856"/>
                  </a:lnTo>
                  <a:lnTo>
                    <a:pt x="147657" y="68980"/>
                  </a:lnTo>
                  <a:lnTo>
                    <a:pt x="150133" y="68723"/>
                  </a:lnTo>
                  <a:lnTo>
                    <a:pt x="151743" y="67542"/>
                  </a:lnTo>
                  <a:lnTo>
                    <a:pt x="152800" y="64475"/>
                  </a:lnTo>
                  <a:lnTo>
                    <a:pt x="154334" y="62141"/>
                  </a:lnTo>
                  <a:lnTo>
                    <a:pt x="155706" y="61084"/>
                  </a:lnTo>
                  <a:lnTo>
                    <a:pt x="157401" y="60551"/>
                  </a:lnTo>
                  <a:lnTo>
                    <a:pt x="157849" y="59808"/>
                  </a:lnTo>
                  <a:lnTo>
                    <a:pt x="157029" y="58855"/>
                  </a:lnTo>
                  <a:lnTo>
                    <a:pt x="157106" y="57884"/>
                  </a:lnTo>
                  <a:lnTo>
                    <a:pt x="158087" y="56902"/>
                  </a:lnTo>
                  <a:lnTo>
                    <a:pt x="160191" y="56483"/>
                  </a:lnTo>
                  <a:lnTo>
                    <a:pt x="163430" y="56626"/>
                  </a:lnTo>
                  <a:lnTo>
                    <a:pt x="167211" y="57617"/>
                  </a:lnTo>
                  <a:lnTo>
                    <a:pt x="171555" y="59465"/>
                  </a:lnTo>
                  <a:lnTo>
                    <a:pt x="174403" y="60065"/>
                  </a:lnTo>
                  <a:lnTo>
                    <a:pt x="175765" y="59398"/>
                  </a:lnTo>
                  <a:lnTo>
                    <a:pt x="178413" y="62256"/>
                  </a:lnTo>
                  <a:lnTo>
                    <a:pt x="182356" y="68637"/>
                  </a:lnTo>
                  <a:lnTo>
                    <a:pt x="185728" y="73457"/>
                  </a:lnTo>
                  <a:lnTo>
                    <a:pt x="188557" y="76715"/>
                  </a:lnTo>
                  <a:lnTo>
                    <a:pt x="191529" y="79210"/>
                  </a:lnTo>
                  <a:lnTo>
                    <a:pt x="194643" y="80953"/>
                  </a:lnTo>
                  <a:lnTo>
                    <a:pt x="196882" y="83325"/>
                  </a:lnTo>
                  <a:lnTo>
                    <a:pt x="198920" y="87821"/>
                  </a:lnTo>
                  <a:lnTo>
                    <a:pt x="197396" y="94021"/>
                  </a:lnTo>
                  <a:lnTo>
                    <a:pt x="196987" y="99384"/>
                  </a:lnTo>
                  <a:lnTo>
                    <a:pt x="197177" y="105947"/>
                  </a:lnTo>
                  <a:lnTo>
                    <a:pt x="199016" y="110976"/>
                  </a:lnTo>
                  <a:lnTo>
                    <a:pt x="202502" y="114472"/>
                  </a:lnTo>
                  <a:lnTo>
                    <a:pt x="204531" y="117291"/>
                  </a:lnTo>
                  <a:lnTo>
                    <a:pt x="205102" y="119444"/>
                  </a:lnTo>
                  <a:lnTo>
                    <a:pt x="207816" y="121291"/>
                  </a:lnTo>
                  <a:lnTo>
                    <a:pt x="212684" y="122825"/>
                  </a:lnTo>
                  <a:lnTo>
                    <a:pt x="214712" y="124216"/>
                  </a:lnTo>
                  <a:lnTo>
                    <a:pt x="213884" y="125463"/>
                  </a:lnTo>
                  <a:lnTo>
                    <a:pt x="213817" y="126911"/>
                  </a:lnTo>
                  <a:lnTo>
                    <a:pt x="214503" y="128559"/>
                  </a:lnTo>
                  <a:lnTo>
                    <a:pt x="216198" y="129931"/>
                  </a:lnTo>
                  <a:lnTo>
                    <a:pt x="218875" y="131007"/>
                  </a:lnTo>
                  <a:lnTo>
                    <a:pt x="220476" y="132150"/>
                  </a:lnTo>
                  <a:lnTo>
                    <a:pt x="220980" y="133350"/>
                  </a:lnTo>
                  <a:lnTo>
                    <a:pt x="220923" y="135303"/>
                  </a:lnTo>
                  <a:lnTo>
                    <a:pt x="220304" y="137998"/>
                  </a:lnTo>
                  <a:lnTo>
                    <a:pt x="219190" y="140065"/>
                  </a:lnTo>
                  <a:lnTo>
                    <a:pt x="217570" y="141504"/>
                  </a:lnTo>
                  <a:lnTo>
                    <a:pt x="217370" y="142647"/>
                  </a:lnTo>
                  <a:lnTo>
                    <a:pt x="216951" y="144380"/>
                  </a:lnTo>
                  <a:lnTo>
                    <a:pt x="216951" y="147933"/>
                  </a:lnTo>
                  <a:lnTo>
                    <a:pt x="218104" y="150295"/>
                  </a:lnTo>
                  <a:lnTo>
                    <a:pt x="218456" y="153296"/>
                  </a:lnTo>
                  <a:lnTo>
                    <a:pt x="217827" y="155743"/>
                  </a:lnTo>
                  <a:lnTo>
                    <a:pt x="217218" y="160744"/>
                  </a:lnTo>
                  <a:lnTo>
                    <a:pt x="217141" y="162678"/>
                  </a:lnTo>
                  <a:lnTo>
                    <a:pt x="216561" y="164344"/>
                  </a:lnTo>
                  <a:lnTo>
                    <a:pt x="215151" y="165945"/>
                  </a:lnTo>
                  <a:lnTo>
                    <a:pt x="212989" y="167450"/>
                  </a:lnTo>
                  <a:lnTo>
                    <a:pt x="210360" y="168793"/>
                  </a:lnTo>
                  <a:lnTo>
                    <a:pt x="208750" y="169383"/>
                  </a:lnTo>
                  <a:lnTo>
                    <a:pt x="208369" y="169659"/>
                  </a:lnTo>
                  <a:lnTo>
                    <a:pt x="207216" y="171174"/>
                  </a:lnTo>
                  <a:lnTo>
                    <a:pt x="205826" y="172641"/>
                  </a:lnTo>
                  <a:lnTo>
                    <a:pt x="204750" y="172641"/>
                  </a:lnTo>
                  <a:lnTo>
                    <a:pt x="203940" y="171898"/>
                  </a:lnTo>
                  <a:lnTo>
                    <a:pt x="203368" y="170936"/>
                  </a:lnTo>
                  <a:lnTo>
                    <a:pt x="203035" y="168831"/>
                  </a:lnTo>
                  <a:lnTo>
                    <a:pt x="200606" y="167792"/>
                  </a:lnTo>
                  <a:lnTo>
                    <a:pt x="197939" y="167135"/>
                  </a:lnTo>
                  <a:lnTo>
                    <a:pt x="192510" y="168173"/>
                  </a:lnTo>
                  <a:lnTo>
                    <a:pt x="188119" y="168736"/>
                  </a:lnTo>
                  <a:lnTo>
                    <a:pt x="183195" y="168021"/>
                  </a:lnTo>
                  <a:lnTo>
                    <a:pt x="178565" y="168916"/>
                  </a:lnTo>
                  <a:lnTo>
                    <a:pt x="176632" y="169050"/>
                  </a:lnTo>
                  <a:lnTo>
                    <a:pt x="174413" y="168907"/>
                  </a:lnTo>
                  <a:lnTo>
                    <a:pt x="172260" y="168926"/>
                  </a:lnTo>
                  <a:lnTo>
                    <a:pt x="170212" y="168602"/>
                  </a:lnTo>
                  <a:lnTo>
                    <a:pt x="166440" y="167316"/>
                  </a:lnTo>
                  <a:lnTo>
                    <a:pt x="164992" y="167421"/>
                  </a:lnTo>
                  <a:lnTo>
                    <a:pt x="161953" y="168488"/>
                  </a:lnTo>
                  <a:lnTo>
                    <a:pt x="158772" y="169231"/>
                  </a:lnTo>
                  <a:lnTo>
                    <a:pt x="155724" y="169745"/>
                  </a:lnTo>
                  <a:lnTo>
                    <a:pt x="151219" y="171936"/>
                  </a:lnTo>
                  <a:lnTo>
                    <a:pt x="147961" y="175108"/>
                  </a:lnTo>
                  <a:lnTo>
                    <a:pt x="147000" y="177346"/>
                  </a:lnTo>
                  <a:lnTo>
                    <a:pt x="145380" y="179604"/>
                  </a:lnTo>
                  <a:lnTo>
                    <a:pt x="143142" y="183175"/>
                  </a:lnTo>
                  <a:lnTo>
                    <a:pt x="140237" y="186595"/>
                  </a:lnTo>
                  <a:lnTo>
                    <a:pt x="138217" y="188157"/>
                  </a:lnTo>
                  <a:lnTo>
                    <a:pt x="138779" y="189081"/>
                  </a:lnTo>
                  <a:lnTo>
                    <a:pt x="138275" y="190186"/>
                  </a:lnTo>
                  <a:lnTo>
                    <a:pt x="135112" y="190681"/>
                  </a:lnTo>
                  <a:lnTo>
                    <a:pt x="132645" y="190881"/>
                  </a:lnTo>
                  <a:lnTo>
                    <a:pt x="132198" y="191434"/>
                  </a:lnTo>
                  <a:lnTo>
                    <a:pt x="132493" y="198311"/>
                  </a:lnTo>
                  <a:lnTo>
                    <a:pt x="133360" y="200911"/>
                  </a:lnTo>
                  <a:lnTo>
                    <a:pt x="134950" y="204045"/>
                  </a:lnTo>
                  <a:lnTo>
                    <a:pt x="135989" y="205769"/>
                  </a:lnTo>
                  <a:lnTo>
                    <a:pt x="136770" y="210855"/>
                  </a:lnTo>
                  <a:lnTo>
                    <a:pt x="136998" y="215170"/>
                  </a:lnTo>
                  <a:lnTo>
                    <a:pt x="140475" y="217894"/>
                  </a:lnTo>
                  <a:lnTo>
                    <a:pt x="142437" y="219971"/>
                  </a:lnTo>
                  <a:lnTo>
                    <a:pt x="143837" y="221799"/>
                  </a:lnTo>
                  <a:lnTo>
                    <a:pt x="143351" y="222961"/>
                  </a:lnTo>
                  <a:lnTo>
                    <a:pt x="142513" y="226438"/>
                  </a:lnTo>
                  <a:lnTo>
                    <a:pt x="143323" y="230943"/>
                  </a:lnTo>
                  <a:lnTo>
                    <a:pt x="148180" y="240659"/>
                  </a:lnTo>
                  <a:lnTo>
                    <a:pt x="148600" y="241345"/>
                  </a:lnTo>
                  <a:lnTo>
                    <a:pt x="148019" y="241421"/>
                  </a:lnTo>
                  <a:lnTo>
                    <a:pt x="147257" y="239554"/>
                  </a:lnTo>
                  <a:lnTo>
                    <a:pt x="144789" y="236401"/>
                  </a:lnTo>
                  <a:lnTo>
                    <a:pt x="144028" y="233039"/>
                  </a:lnTo>
                  <a:lnTo>
                    <a:pt x="141132" y="229334"/>
                  </a:lnTo>
                  <a:lnTo>
                    <a:pt x="139513" y="227867"/>
                  </a:lnTo>
                  <a:lnTo>
                    <a:pt x="138989" y="229095"/>
                  </a:lnTo>
                  <a:lnTo>
                    <a:pt x="138065" y="230410"/>
                  </a:lnTo>
                  <a:lnTo>
                    <a:pt x="135227" y="228505"/>
                  </a:lnTo>
                  <a:lnTo>
                    <a:pt x="132788" y="226514"/>
                  </a:lnTo>
                  <a:lnTo>
                    <a:pt x="130550" y="222656"/>
                  </a:lnTo>
                  <a:lnTo>
                    <a:pt x="130264" y="223552"/>
                  </a:lnTo>
                  <a:lnTo>
                    <a:pt x="129759" y="224362"/>
                  </a:lnTo>
                  <a:lnTo>
                    <a:pt x="127207" y="221332"/>
                  </a:lnTo>
                  <a:lnTo>
                    <a:pt x="124539" y="218913"/>
                  </a:lnTo>
                  <a:lnTo>
                    <a:pt x="122139" y="218046"/>
                  </a:lnTo>
                  <a:lnTo>
                    <a:pt x="120663" y="217246"/>
                  </a:lnTo>
                  <a:lnTo>
                    <a:pt x="119234" y="215960"/>
                  </a:lnTo>
                  <a:lnTo>
                    <a:pt x="116243" y="214627"/>
                  </a:lnTo>
                  <a:lnTo>
                    <a:pt x="108795" y="216551"/>
                  </a:lnTo>
                  <a:lnTo>
                    <a:pt x="99317" y="215055"/>
                  </a:lnTo>
                  <a:lnTo>
                    <a:pt x="95669" y="216484"/>
                  </a:lnTo>
                  <a:lnTo>
                    <a:pt x="94174" y="215598"/>
                  </a:lnTo>
                  <a:lnTo>
                    <a:pt x="93250" y="213951"/>
                  </a:lnTo>
                  <a:lnTo>
                    <a:pt x="94136" y="211131"/>
                  </a:lnTo>
                  <a:lnTo>
                    <a:pt x="94336" y="205226"/>
                  </a:lnTo>
                  <a:lnTo>
                    <a:pt x="95469" y="201073"/>
                  </a:lnTo>
                  <a:lnTo>
                    <a:pt x="94936" y="197911"/>
                  </a:lnTo>
                  <a:lnTo>
                    <a:pt x="95488" y="196425"/>
                  </a:lnTo>
                  <a:lnTo>
                    <a:pt x="95908" y="194396"/>
                  </a:lnTo>
                  <a:lnTo>
                    <a:pt x="94412" y="193567"/>
                  </a:lnTo>
                  <a:lnTo>
                    <a:pt x="87716" y="191957"/>
                  </a:lnTo>
                  <a:lnTo>
                    <a:pt x="86306" y="190681"/>
                  </a:lnTo>
                  <a:lnTo>
                    <a:pt x="84515" y="192148"/>
                  </a:lnTo>
                  <a:lnTo>
                    <a:pt x="76476" y="192967"/>
                  </a:lnTo>
                  <a:lnTo>
                    <a:pt x="73447" y="194196"/>
                  </a:lnTo>
                  <a:lnTo>
                    <a:pt x="70647" y="196558"/>
                  </a:lnTo>
                  <a:lnTo>
                    <a:pt x="69923" y="199549"/>
                  </a:lnTo>
                  <a:lnTo>
                    <a:pt x="71542" y="201521"/>
                  </a:lnTo>
                  <a:lnTo>
                    <a:pt x="72580" y="204940"/>
                  </a:lnTo>
                  <a:lnTo>
                    <a:pt x="69695" y="212408"/>
                  </a:lnTo>
                  <a:lnTo>
                    <a:pt x="69209" y="214627"/>
                  </a:lnTo>
                  <a:lnTo>
                    <a:pt x="70323" y="223752"/>
                  </a:lnTo>
                  <a:lnTo>
                    <a:pt x="69875" y="228753"/>
                  </a:lnTo>
                  <a:lnTo>
                    <a:pt x="68304" y="232105"/>
                  </a:lnTo>
                  <a:lnTo>
                    <a:pt x="65818" y="235115"/>
                  </a:lnTo>
                  <a:lnTo>
                    <a:pt x="64789" y="240211"/>
                  </a:lnTo>
                  <a:lnTo>
                    <a:pt x="62837" y="242573"/>
                  </a:lnTo>
                  <a:lnTo>
                    <a:pt x="60217" y="247965"/>
                  </a:lnTo>
                  <a:lnTo>
                    <a:pt x="58445" y="254680"/>
                  </a:lnTo>
                  <a:lnTo>
                    <a:pt x="57188" y="257785"/>
                  </a:lnTo>
                  <a:lnTo>
                    <a:pt x="56455" y="263500"/>
                  </a:lnTo>
                  <a:lnTo>
                    <a:pt x="51054" y="272158"/>
                  </a:lnTo>
                  <a:lnTo>
                    <a:pt x="49787" y="277044"/>
                  </a:lnTo>
                  <a:lnTo>
                    <a:pt x="47853" y="278892"/>
                  </a:lnTo>
                  <a:lnTo>
                    <a:pt x="48530" y="280349"/>
                  </a:lnTo>
                  <a:lnTo>
                    <a:pt x="48644" y="282788"/>
                  </a:lnTo>
                  <a:lnTo>
                    <a:pt x="47968" y="289293"/>
                  </a:lnTo>
                  <a:lnTo>
                    <a:pt x="47749" y="294685"/>
                  </a:lnTo>
                  <a:lnTo>
                    <a:pt x="48568" y="297571"/>
                  </a:lnTo>
                  <a:lnTo>
                    <a:pt x="51149" y="303295"/>
                  </a:lnTo>
                  <a:lnTo>
                    <a:pt x="50540" y="304953"/>
                  </a:lnTo>
                  <a:lnTo>
                    <a:pt x="50235" y="307315"/>
                  </a:lnTo>
                  <a:lnTo>
                    <a:pt x="52416" y="308381"/>
                  </a:lnTo>
                  <a:lnTo>
                    <a:pt x="53978" y="308696"/>
                  </a:lnTo>
                  <a:lnTo>
                    <a:pt x="62798" y="305991"/>
                  </a:lnTo>
                  <a:lnTo>
                    <a:pt x="65780" y="306686"/>
                  </a:lnTo>
                  <a:lnTo>
                    <a:pt x="66903" y="309210"/>
                  </a:lnTo>
                  <a:lnTo>
                    <a:pt x="67628" y="311410"/>
                  </a:lnTo>
                  <a:lnTo>
                    <a:pt x="69123" y="323279"/>
                  </a:lnTo>
                  <a:lnTo>
                    <a:pt x="69895" y="325479"/>
                  </a:lnTo>
                  <a:lnTo>
                    <a:pt x="71676" y="327574"/>
                  </a:lnTo>
                  <a:lnTo>
                    <a:pt x="73629" y="329803"/>
                  </a:lnTo>
                  <a:lnTo>
                    <a:pt x="74295" y="329403"/>
                  </a:lnTo>
                  <a:lnTo>
                    <a:pt x="74419" y="328574"/>
                  </a:lnTo>
                  <a:lnTo>
                    <a:pt x="74552" y="327641"/>
                  </a:lnTo>
                  <a:lnTo>
                    <a:pt x="76295" y="329889"/>
                  </a:lnTo>
                  <a:lnTo>
                    <a:pt x="77657" y="334080"/>
                  </a:lnTo>
                  <a:lnTo>
                    <a:pt x="82305" y="356226"/>
                  </a:lnTo>
                  <a:lnTo>
                    <a:pt x="83649" y="359035"/>
                  </a:lnTo>
                  <a:lnTo>
                    <a:pt x="84763" y="361998"/>
                  </a:lnTo>
                  <a:lnTo>
                    <a:pt x="81925" y="360559"/>
                  </a:lnTo>
                  <a:lnTo>
                    <a:pt x="81162" y="355645"/>
                  </a:lnTo>
                  <a:lnTo>
                    <a:pt x="80353" y="353578"/>
                  </a:lnTo>
                  <a:lnTo>
                    <a:pt x="79353" y="353273"/>
                  </a:lnTo>
                  <a:lnTo>
                    <a:pt x="77772" y="353311"/>
                  </a:lnTo>
                  <a:lnTo>
                    <a:pt x="77667" y="352435"/>
                  </a:lnTo>
                  <a:lnTo>
                    <a:pt x="78857" y="350834"/>
                  </a:lnTo>
                  <a:lnTo>
                    <a:pt x="78667" y="348910"/>
                  </a:lnTo>
                  <a:lnTo>
                    <a:pt x="77038" y="347329"/>
                  </a:lnTo>
                  <a:lnTo>
                    <a:pt x="74409" y="348587"/>
                  </a:lnTo>
                  <a:lnTo>
                    <a:pt x="74486" y="352035"/>
                  </a:lnTo>
                  <a:lnTo>
                    <a:pt x="75657" y="354673"/>
                  </a:lnTo>
                  <a:lnTo>
                    <a:pt x="80115" y="360579"/>
                  </a:lnTo>
                  <a:lnTo>
                    <a:pt x="81505" y="363046"/>
                  </a:lnTo>
                  <a:lnTo>
                    <a:pt x="83277" y="363750"/>
                  </a:lnTo>
                  <a:lnTo>
                    <a:pt x="85859" y="363360"/>
                  </a:lnTo>
                  <a:lnTo>
                    <a:pt x="88945" y="365874"/>
                  </a:lnTo>
                  <a:lnTo>
                    <a:pt x="91373" y="368208"/>
                  </a:lnTo>
                  <a:lnTo>
                    <a:pt x="97403" y="371780"/>
                  </a:lnTo>
                  <a:lnTo>
                    <a:pt x="101051" y="371399"/>
                  </a:lnTo>
                  <a:lnTo>
                    <a:pt x="104994" y="370513"/>
                  </a:lnTo>
                  <a:lnTo>
                    <a:pt x="107632" y="370742"/>
                  </a:lnTo>
                  <a:lnTo>
                    <a:pt x="110224" y="371656"/>
                  </a:lnTo>
                  <a:lnTo>
                    <a:pt x="113338" y="374637"/>
                  </a:lnTo>
                  <a:lnTo>
                    <a:pt x="118282" y="382105"/>
                  </a:lnTo>
                  <a:lnTo>
                    <a:pt x="126359" y="388315"/>
                  </a:lnTo>
                  <a:lnTo>
                    <a:pt x="125482" y="389858"/>
                  </a:lnTo>
                  <a:lnTo>
                    <a:pt x="125130" y="392211"/>
                  </a:lnTo>
                  <a:lnTo>
                    <a:pt x="121949" y="395345"/>
                  </a:lnTo>
                  <a:lnTo>
                    <a:pt x="121434" y="397155"/>
                  </a:lnTo>
                  <a:lnTo>
                    <a:pt x="120272" y="399450"/>
                  </a:lnTo>
                  <a:lnTo>
                    <a:pt x="118063" y="400679"/>
                  </a:lnTo>
                  <a:lnTo>
                    <a:pt x="116157" y="400908"/>
                  </a:lnTo>
                  <a:lnTo>
                    <a:pt x="115062" y="400688"/>
                  </a:lnTo>
                  <a:lnTo>
                    <a:pt x="114300" y="400231"/>
                  </a:lnTo>
                  <a:lnTo>
                    <a:pt x="113005" y="398059"/>
                  </a:lnTo>
                  <a:lnTo>
                    <a:pt x="112348" y="397402"/>
                  </a:lnTo>
                  <a:lnTo>
                    <a:pt x="111795" y="397250"/>
                  </a:lnTo>
                  <a:lnTo>
                    <a:pt x="107728" y="398745"/>
                  </a:lnTo>
                  <a:lnTo>
                    <a:pt x="103794" y="400403"/>
                  </a:lnTo>
                  <a:lnTo>
                    <a:pt x="103070" y="401889"/>
                  </a:lnTo>
                  <a:lnTo>
                    <a:pt x="102022" y="403622"/>
                  </a:lnTo>
                  <a:lnTo>
                    <a:pt x="100879" y="404308"/>
                  </a:lnTo>
                  <a:lnTo>
                    <a:pt x="99975" y="404479"/>
                  </a:lnTo>
                  <a:lnTo>
                    <a:pt x="99108" y="403460"/>
                  </a:lnTo>
                  <a:lnTo>
                    <a:pt x="97603" y="402136"/>
                  </a:lnTo>
                  <a:lnTo>
                    <a:pt x="96441" y="400898"/>
                  </a:lnTo>
                  <a:lnTo>
                    <a:pt x="96736" y="398897"/>
                  </a:lnTo>
                  <a:lnTo>
                    <a:pt x="98946" y="395954"/>
                  </a:lnTo>
                  <a:lnTo>
                    <a:pt x="99232" y="393897"/>
                  </a:lnTo>
                  <a:lnTo>
                    <a:pt x="98956" y="390354"/>
                  </a:lnTo>
                  <a:lnTo>
                    <a:pt x="98355" y="388315"/>
                  </a:lnTo>
                  <a:lnTo>
                    <a:pt x="97717" y="388249"/>
                  </a:lnTo>
                  <a:lnTo>
                    <a:pt x="96631" y="387915"/>
                  </a:lnTo>
                  <a:lnTo>
                    <a:pt x="93564" y="388249"/>
                  </a:lnTo>
                  <a:lnTo>
                    <a:pt x="92030" y="385944"/>
                  </a:lnTo>
                  <a:lnTo>
                    <a:pt x="91430" y="383410"/>
                  </a:lnTo>
                  <a:lnTo>
                    <a:pt x="90383" y="382505"/>
                  </a:lnTo>
                  <a:lnTo>
                    <a:pt x="89345" y="381953"/>
                  </a:lnTo>
                  <a:lnTo>
                    <a:pt x="87049" y="382829"/>
                  </a:lnTo>
                  <a:lnTo>
                    <a:pt x="85287" y="382305"/>
                  </a:lnTo>
                  <a:lnTo>
                    <a:pt x="79448" y="380105"/>
                  </a:lnTo>
                  <a:lnTo>
                    <a:pt x="77210" y="376552"/>
                  </a:lnTo>
                  <a:lnTo>
                    <a:pt x="76010" y="376447"/>
                  </a:lnTo>
                  <a:lnTo>
                    <a:pt x="74952" y="376838"/>
                  </a:lnTo>
                  <a:lnTo>
                    <a:pt x="74533" y="377647"/>
                  </a:lnTo>
                  <a:lnTo>
                    <a:pt x="73914" y="381734"/>
                  </a:lnTo>
                  <a:lnTo>
                    <a:pt x="73409" y="382981"/>
                  </a:lnTo>
                  <a:lnTo>
                    <a:pt x="66713" y="374752"/>
                  </a:lnTo>
                  <a:lnTo>
                    <a:pt x="62103" y="371361"/>
                  </a:lnTo>
                  <a:lnTo>
                    <a:pt x="62751" y="365217"/>
                  </a:lnTo>
                  <a:lnTo>
                    <a:pt x="61351" y="364027"/>
                  </a:lnTo>
                  <a:lnTo>
                    <a:pt x="59598" y="363912"/>
                  </a:lnTo>
                  <a:lnTo>
                    <a:pt x="58274" y="362207"/>
                  </a:lnTo>
                  <a:lnTo>
                    <a:pt x="59446" y="358550"/>
                  </a:lnTo>
                  <a:lnTo>
                    <a:pt x="57636" y="359245"/>
                  </a:lnTo>
                  <a:lnTo>
                    <a:pt x="55131" y="359112"/>
                  </a:lnTo>
                  <a:lnTo>
                    <a:pt x="53074" y="358102"/>
                  </a:lnTo>
                  <a:lnTo>
                    <a:pt x="51521" y="353035"/>
                  </a:lnTo>
                  <a:lnTo>
                    <a:pt x="50530" y="351492"/>
                  </a:lnTo>
                  <a:lnTo>
                    <a:pt x="48387" y="348834"/>
                  </a:lnTo>
                  <a:lnTo>
                    <a:pt x="45558" y="348834"/>
                  </a:lnTo>
                  <a:lnTo>
                    <a:pt x="44615" y="347558"/>
                  </a:lnTo>
                  <a:lnTo>
                    <a:pt x="44844" y="344281"/>
                  </a:lnTo>
                  <a:lnTo>
                    <a:pt x="42777" y="342272"/>
                  </a:lnTo>
                  <a:lnTo>
                    <a:pt x="40062" y="340633"/>
                  </a:lnTo>
                  <a:lnTo>
                    <a:pt x="37834" y="339671"/>
                  </a:lnTo>
                  <a:lnTo>
                    <a:pt x="35557" y="334385"/>
                  </a:lnTo>
                  <a:lnTo>
                    <a:pt x="33767" y="333089"/>
                  </a:lnTo>
                  <a:lnTo>
                    <a:pt x="32242" y="332032"/>
                  </a:lnTo>
                  <a:lnTo>
                    <a:pt x="30118" y="332747"/>
                  </a:lnTo>
                  <a:lnTo>
                    <a:pt x="29423" y="334651"/>
                  </a:lnTo>
                  <a:lnTo>
                    <a:pt x="28013" y="336490"/>
                  </a:lnTo>
                  <a:lnTo>
                    <a:pt x="26404" y="336261"/>
                  </a:lnTo>
                  <a:lnTo>
                    <a:pt x="24927" y="335214"/>
                  </a:lnTo>
                  <a:lnTo>
                    <a:pt x="23127" y="329927"/>
                  </a:lnTo>
                  <a:lnTo>
                    <a:pt x="22832" y="326689"/>
                  </a:lnTo>
                  <a:lnTo>
                    <a:pt x="23232" y="320669"/>
                  </a:lnTo>
                  <a:lnTo>
                    <a:pt x="25479" y="315268"/>
                  </a:lnTo>
                  <a:lnTo>
                    <a:pt x="26689" y="306619"/>
                  </a:lnTo>
                  <a:lnTo>
                    <a:pt x="28603" y="301181"/>
                  </a:lnTo>
                  <a:lnTo>
                    <a:pt x="29947" y="299333"/>
                  </a:lnTo>
                  <a:lnTo>
                    <a:pt x="31785" y="291894"/>
                  </a:lnTo>
                  <a:lnTo>
                    <a:pt x="35547" y="282378"/>
                  </a:lnTo>
                  <a:lnTo>
                    <a:pt x="35976" y="280340"/>
                  </a:lnTo>
                  <a:lnTo>
                    <a:pt x="36738" y="278054"/>
                  </a:lnTo>
                  <a:lnTo>
                    <a:pt x="37309" y="275892"/>
                  </a:lnTo>
                  <a:lnTo>
                    <a:pt x="37500" y="272482"/>
                  </a:lnTo>
                  <a:lnTo>
                    <a:pt x="37014" y="270691"/>
                  </a:lnTo>
                  <a:lnTo>
                    <a:pt x="37014" y="269682"/>
                  </a:lnTo>
                  <a:lnTo>
                    <a:pt x="37805" y="268396"/>
                  </a:lnTo>
                  <a:lnTo>
                    <a:pt x="40481" y="266233"/>
                  </a:lnTo>
                  <a:lnTo>
                    <a:pt x="44187" y="262671"/>
                  </a:lnTo>
                  <a:lnTo>
                    <a:pt x="48587" y="257661"/>
                  </a:lnTo>
                  <a:lnTo>
                    <a:pt x="53102" y="249965"/>
                  </a:lnTo>
                  <a:lnTo>
                    <a:pt x="55340" y="245498"/>
                  </a:lnTo>
                  <a:lnTo>
                    <a:pt x="56283" y="243916"/>
                  </a:lnTo>
                  <a:lnTo>
                    <a:pt x="57274" y="243421"/>
                  </a:lnTo>
                  <a:lnTo>
                    <a:pt x="58817" y="241888"/>
                  </a:lnTo>
                  <a:lnTo>
                    <a:pt x="59874" y="240192"/>
                  </a:lnTo>
                  <a:lnTo>
                    <a:pt x="59931" y="239335"/>
                  </a:lnTo>
                  <a:lnTo>
                    <a:pt x="57484" y="230962"/>
                  </a:lnTo>
                  <a:lnTo>
                    <a:pt x="55874" y="228229"/>
                  </a:lnTo>
                  <a:lnTo>
                    <a:pt x="55064" y="225000"/>
                  </a:lnTo>
                  <a:lnTo>
                    <a:pt x="54626" y="222666"/>
                  </a:lnTo>
                  <a:lnTo>
                    <a:pt x="54036" y="220523"/>
                  </a:lnTo>
                  <a:lnTo>
                    <a:pt x="54321" y="218504"/>
                  </a:lnTo>
                  <a:lnTo>
                    <a:pt x="53435" y="217246"/>
                  </a:lnTo>
                  <a:lnTo>
                    <a:pt x="51435" y="215656"/>
                  </a:lnTo>
                  <a:lnTo>
                    <a:pt x="49359" y="213284"/>
                  </a:lnTo>
                  <a:lnTo>
                    <a:pt x="48120" y="209407"/>
                  </a:lnTo>
                  <a:lnTo>
                    <a:pt x="48120" y="207245"/>
                  </a:lnTo>
                  <a:lnTo>
                    <a:pt x="46797" y="205350"/>
                  </a:lnTo>
                  <a:lnTo>
                    <a:pt x="46349" y="203368"/>
                  </a:lnTo>
                  <a:lnTo>
                    <a:pt x="47149" y="201473"/>
                  </a:lnTo>
                  <a:lnTo>
                    <a:pt x="48187" y="199835"/>
                  </a:lnTo>
                  <a:lnTo>
                    <a:pt x="48063" y="192634"/>
                  </a:lnTo>
                  <a:lnTo>
                    <a:pt x="47644" y="190481"/>
                  </a:lnTo>
                  <a:lnTo>
                    <a:pt x="47130" y="186633"/>
                  </a:lnTo>
                  <a:lnTo>
                    <a:pt x="45777" y="183728"/>
                  </a:lnTo>
                  <a:lnTo>
                    <a:pt x="43863" y="180327"/>
                  </a:lnTo>
                  <a:lnTo>
                    <a:pt x="41691" y="177518"/>
                  </a:lnTo>
                  <a:lnTo>
                    <a:pt x="36014" y="172431"/>
                  </a:lnTo>
                  <a:lnTo>
                    <a:pt x="31966" y="169031"/>
                  </a:lnTo>
                  <a:lnTo>
                    <a:pt x="29966" y="165926"/>
                  </a:lnTo>
                  <a:lnTo>
                    <a:pt x="27423" y="162354"/>
                  </a:lnTo>
                  <a:lnTo>
                    <a:pt x="25603" y="159782"/>
                  </a:lnTo>
                  <a:lnTo>
                    <a:pt x="23308" y="156534"/>
                  </a:lnTo>
                  <a:lnTo>
                    <a:pt x="22136" y="152105"/>
                  </a:lnTo>
                  <a:lnTo>
                    <a:pt x="21489" y="147381"/>
                  </a:lnTo>
                  <a:lnTo>
                    <a:pt x="21841" y="145818"/>
                  </a:lnTo>
                  <a:lnTo>
                    <a:pt x="22936" y="144790"/>
                  </a:lnTo>
                  <a:lnTo>
                    <a:pt x="24375" y="143961"/>
                  </a:lnTo>
                  <a:lnTo>
                    <a:pt x="25537" y="143771"/>
                  </a:lnTo>
                  <a:lnTo>
                    <a:pt x="28813" y="141599"/>
                  </a:lnTo>
                  <a:lnTo>
                    <a:pt x="31090" y="141789"/>
                  </a:lnTo>
                  <a:lnTo>
                    <a:pt x="31623" y="141322"/>
                  </a:lnTo>
                  <a:lnTo>
                    <a:pt x="31842" y="140332"/>
                  </a:lnTo>
                  <a:lnTo>
                    <a:pt x="31547" y="136027"/>
                  </a:lnTo>
                  <a:lnTo>
                    <a:pt x="31652" y="130264"/>
                  </a:lnTo>
                  <a:lnTo>
                    <a:pt x="32071" y="125568"/>
                  </a:lnTo>
                  <a:lnTo>
                    <a:pt x="32566" y="122472"/>
                  </a:lnTo>
                  <a:lnTo>
                    <a:pt x="38605" y="118872"/>
                  </a:lnTo>
                  <a:lnTo>
                    <a:pt x="39872" y="117310"/>
                  </a:lnTo>
                  <a:lnTo>
                    <a:pt x="40481" y="115624"/>
                  </a:lnTo>
                  <a:lnTo>
                    <a:pt x="40481" y="114138"/>
                  </a:lnTo>
                  <a:lnTo>
                    <a:pt x="39967" y="112967"/>
                  </a:lnTo>
                  <a:lnTo>
                    <a:pt x="39062" y="112319"/>
                  </a:lnTo>
                  <a:lnTo>
                    <a:pt x="35157" y="115424"/>
                  </a:lnTo>
                  <a:lnTo>
                    <a:pt x="34395" y="114738"/>
                  </a:lnTo>
                  <a:lnTo>
                    <a:pt x="32604" y="109633"/>
                  </a:lnTo>
                  <a:lnTo>
                    <a:pt x="31833" y="108071"/>
                  </a:lnTo>
                  <a:lnTo>
                    <a:pt x="30718" y="106204"/>
                  </a:lnTo>
                  <a:lnTo>
                    <a:pt x="29518" y="103594"/>
                  </a:lnTo>
                  <a:lnTo>
                    <a:pt x="29328" y="99079"/>
                  </a:lnTo>
                  <a:lnTo>
                    <a:pt x="28461" y="96841"/>
                  </a:lnTo>
                  <a:lnTo>
                    <a:pt x="23584" y="92069"/>
                  </a:lnTo>
                  <a:lnTo>
                    <a:pt x="21403" y="89497"/>
                  </a:lnTo>
                  <a:lnTo>
                    <a:pt x="18422" y="85782"/>
                  </a:lnTo>
                  <a:lnTo>
                    <a:pt x="14850" y="81325"/>
                  </a:lnTo>
                  <a:lnTo>
                    <a:pt x="11202" y="77200"/>
                  </a:lnTo>
                  <a:lnTo>
                    <a:pt x="9487" y="74562"/>
                  </a:lnTo>
                  <a:lnTo>
                    <a:pt x="8887" y="73962"/>
                  </a:lnTo>
                  <a:lnTo>
                    <a:pt x="8687" y="72943"/>
                  </a:lnTo>
                  <a:lnTo>
                    <a:pt x="9792" y="70104"/>
                  </a:lnTo>
                  <a:lnTo>
                    <a:pt x="9240" y="67246"/>
                  </a:lnTo>
                  <a:lnTo>
                    <a:pt x="7430" y="63437"/>
                  </a:lnTo>
                  <a:lnTo>
                    <a:pt x="6648" y="61074"/>
                  </a:lnTo>
                  <a:lnTo>
                    <a:pt x="6906" y="60170"/>
                  </a:lnTo>
                  <a:lnTo>
                    <a:pt x="6029" y="59817"/>
                  </a:lnTo>
                  <a:lnTo>
                    <a:pt x="4001" y="60017"/>
                  </a:lnTo>
                  <a:lnTo>
                    <a:pt x="2057" y="58226"/>
                  </a:lnTo>
                  <a:lnTo>
                    <a:pt x="181" y="54455"/>
                  </a:lnTo>
                  <a:lnTo>
                    <a:pt x="0" y="53788"/>
                  </a:lnTo>
                  <a:lnTo>
                    <a:pt x="610" y="53797"/>
                  </a:lnTo>
                  <a:lnTo>
                    <a:pt x="2963" y="54445"/>
                  </a:lnTo>
                  <a:lnTo>
                    <a:pt x="3763" y="54350"/>
                  </a:lnTo>
                  <a:lnTo>
                    <a:pt x="5429" y="53483"/>
                  </a:lnTo>
                  <a:lnTo>
                    <a:pt x="7954" y="52569"/>
                  </a:lnTo>
                  <a:lnTo>
                    <a:pt x="9449" y="52264"/>
                  </a:lnTo>
                  <a:lnTo>
                    <a:pt x="9944" y="51816"/>
                  </a:lnTo>
                  <a:lnTo>
                    <a:pt x="10154" y="50902"/>
                  </a:lnTo>
                  <a:lnTo>
                    <a:pt x="8868" y="42177"/>
                  </a:lnTo>
                  <a:lnTo>
                    <a:pt x="9087" y="40357"/>
                  </a:lnTo>
                  <a:lnTo>
                    <a:pt x="11478" y="36586"/>
                  </a:lnTo>
                  <a:lnTo>
                    <a:pt x="11211" y="32776"/>
                  </a:lnTo>
                  <a:lnTo>
                    <a:pt x="11821" y="27308"/>
                  </a:lnTo>
                  <a:lnTo>
                    <a:pt x="14487" y="23565"/>
                  </a:lnTo>
                  <a:lnTo>
                    <a:pt x="16488" y="21841"/>
                  </a:lnTo>
                  <a:lnTo>
                    <a:pt x="17116" y="19136"/>
                  </a:lnTo>
                  <a:lnTo>
                    <a:pt x="18031" y="18564"/>
                  </a:lnTo>
                  <a:lnTo>
                    <a:pt x="19688" y="18774"/>
                  </a:lnTo>
                  <a:lnTo>
                    <a:pt x="23108" y="20793"/>
                  </a:lnTo>
                  <a:lnTo>
                    <a:pt x="24565" y="20889"/>
                  </a:lnTo>
                  <a:lnTo>
                    <a:pt x="26641" y="20831"/>
                  </a:lnTo>
                  <a:lnTo>
                    <a:pt x="28870" y="20679"/>
                  </a:lnTo>
                  <a:lnTo>
                    <a:pt x="29909" y="20488"/>
                  </a:lnTo>
                  <a:lnTo>
                    <a:pt x="37043" y="18517"/>
                  </a:lnTo>
                  <a:lnTo>
                    <a:pt x="38615" y="18307"/>
                  </a:lnTo>
                  <a:lnTo>
                    <a:pt x="40120" y="18555"/>
                  </a:lnTo>
                  <a:lnTo>
                    <a:pt x="41215" y="18460"/>
                  </a:lnTo>
                  <a:lnTo>
                    <a:pt x="42310" y="17555"/>
                  </a:lnTo>
                  <a:lnTo>
                    <a:pt x="43091" y="15964"/>
                  </a:lnTo>
                  <a:lnTo>
                    <a:pt x="43987" y="10859"/>
                  </a:lnTo>
                  <a:lnTo>
                    <a:pt x="44501" y="9954"/>
                  </a:lnTo>
                  <a:lnTo>
                    <a:pt x="45425" y="9230"/>
                  </a:lnTo>
                  <a:lnTo>
                    <a:pt x="46940" y="8744"/>
                  </a:lnTo>
                  <a:lnTo>
                    <a:pt x="48711" y="8782"/>
                  </a:lnTo>
                  <a:lnTo>
                    <a:pt x="51025" y="9763"/>
                  </a:lnTo>
                  <a:lnTo>
                    <a:pt x="52474" y="9801"/>
                  </a:lnTo>
                  <a:lnTo>
                    <a:pt x="54112" y="9392"/>
                  </a:lnTo>
                  <a:lnTo>
                    <a:pt x="55502" y="8687"/>
                  </a:lnTo>
                  <a:lnTo>
                    <a:pt x="56426" y="7792"/>
                  </a:lnTo>
                  <a:lnTo>
                    <a:pt x="56845" y="6715"/>
                  </a:lnTo>
                  <a:lnTo>
                    <a:pt x="56474" y="4648"/>
                  </a:lnTo>
                  <a:lnTo>
                    <a:pt x="55416" y="2057"/>
                  </a:lnTo>
                  <a:lnTo>
                    <a:pt x="55712" y="1743"/>
                  </a:lnTo>
                  <a:lnTo>
                    <a:pt x="57655" y="2315"/>
                  </a:lnTo>
                  <a:lnTo>
                    <a:pt x="60513" y="2953"/>
                  </a:lnTo>
                  <a:lnTo>
                    <a:pt x="62694" y="2810"/>
                  </a:lnTo>
                  <a:lnTo>
                    <a:pt x="64113" y="2362"/>
                  </a:lnTo>
                  <a:lnTo>
                    <a:pt x="65504" y="1134"/>
                  </a:lnTo>
                  <a:lnTo>
                    <a:pt x="67256" y="0"/>
                  </a:lnTo>
                  <a:lnTo>
                    <a:pt x="68961" y="257"/>
                  </a:lnTo>
                  <a:lnTo>
                    <a:pt x="70285" y="1267"/>
                  </a:lnTo>
                  <a:lnTo>
                    <a:pt x="73438" y="3172"/>
                  </a:lnTo>
                  <a:close/>
                  <a:moveTo>
                    <a:pt x="135036" y="233753"/>
                  </a:moveTo>
                  <a:lnTo>
                    <a:pt x="135122" y="234401"/>
                  </a:lnTo>
                  <a:lnTo>
                    <a:pt x="133731" y="233905"/>
                  </a:lnTo>
                  <a:lnTo>
                    <a:pt x="133245" y="234134"/>
                  </a:lnTo>
                  <a:lnTo>
                    <a:pt x="131693" y="233953"/>
                  </a:lnTo>
                  <a:lnTo>
                    <a:pt x="130931" y="230191"/>
                  </a:lnTo>
                  <a:lnTo>
                    <a:pt x="131045" y="229305"/>
                  </a:lnTo>
                  <a:lnTo>
                    <a:pt x="132150" y="229581"/>
                  </a:lnTo>
                  <a:lnTo>
                    <a:pt x="133731" y="231448"/>
                  </a:lnTo>
                  <a:lnTo>
                    <a:pt x="134541" y="232743"/>
                  </a:lnTo>
                  <a:lnTo>
                    <a:pt x="135036" y="233753"/>
                  </a:lnTo>
                  <a:close/>
                  <a:moveTo>
                    <a:pt x="139837" y="242221"/>
                  </a:moveTo>
                  <a:lnTo>
                    <a:pt x="139398" y="245050"/>
                  </a:lnTo>
                  <a:lnTo>
                    <a:pt x="137875" y="243888"/>
                  </a:lnTo>
                  <a:lnTo>
                    <a:pt x="138236" y="242459"/>
                  </a:lnTo>
                  <a:lnTo>
                    <a:pt x="138836" y="241811"/>
                  </a:lnTo>
                  <a:lnTo>
                    <a:pt x="139837" y="242221"/>
                  </a:lnTo>
                  <a:close/>
                  <a:moveTo>
                    <a:pt x="72152" y="295732"/>
                  </a:moveTo>
                  <a:lnTo>
                    <a:pt x="71895" y="296180"/>
                  </a:lnTo>
                  <a:lnTo>
                    <a:pt x="70857" y="295323"/>
                  </a:lnTo>
                  <a:lnTo>
                    <a:pt x="70123" y="294351"/>
                  </a:lnTo>
                  <a:lnTo>
                    <a:pt x="69733" y="293113"/>
                  </a:lnTo>
                  <a:lnTo>
                    <a:pt x="71333" y="293161"/>
                  </a:lnTo>
                  <a:lnTo>
                    <a:pt x="72124" y="294304"/>
                  </a:lnTo>
                  <a:lnTo>
                    <a:pt x="72152" y="295732"/>
                  </a:lnTo>
                  <a:close/>
                  <a:moveTo>
                    <a:pt x="72057" y="298714"/>
                  </a:moveTo>
                  <a:lnTo>
                    <a:pt x="72180" y="300238"/>
                  </a:lnTo>
                  <a:lnTo>
                    <a:pt x="71600" y="302066"/>
                  </a:lnTo>
                  <a:lnTo>
                    <a:pt x="69161" y="303143"/>
                  </a:lnTo>
                  <a:lnTo>
                    <a:pt x="68323" y="301676"/>
                  </a:lnTo>
                  <a:lnTo>
                    <a:pt x="68542" y="299418"/>
                  </a:lnTo>
                  <a:lnTo>
                    <a:pt x="68913" y="298847"/>
                  </a:lnTo>
                  <a:lnTo>
                    <a:pt x="71304" y="298961"/>
                  </a:lnTo>
                  <a:lnTo>
                    <a:pt x="72057" y="298714"/>
                  </a:lnTo>
                  <a:close/>
                  <a:moveTo>
                    <a:pt x="24927" y="313106"/>
                  </a:moveTo>
                  <a:lnTo>
                    <a:pt x="23413" y="313392"/>
                  </a:lnTo>
                  <a:lnTo>
                    <a:pt x="23613" y="311925"/>
                  </a:lnTo>
                  <a:lnTo>
                    <a:pt x="24012" y="311001"/>
                  </a:lnTo>
                  <a:lnTo>
                    <a:pt x="24746" y="310753"/>
                  </a:lnTo>
                  <a:lnTo>
                    <a:pt x="25051" y="312334"/>
                  </a:lnTo>
                  <a:lnTo>
                    <a:pt x="24927" y="313106"/>
                  </a:lnTo>
                  <a:close/>
                  <a:moveTo>
                    <a:pt x="27642" y="343967"/>
                  </a:moveTo>
                  <a:lnTo>
                    <a:pt x="27356" y="345938"/>
                  </a:lnTo>
                  <a:lnTo>
                    <a:pt x="26261" y="345910"/>
                  </a:lnTo>
                  <a:lnTo>
                    <a:pt x="25146" y="347177"/>
                  </a:lnTo>
                  <a:lnTo>
                    <a:pt x="24622" y="347348"/>
                  </a:lnTo>
                  <a:lnTo>
                    <a:pt x="23717" y="343329"/>
                  </a:lnTo>
                  <a:lnTo>
                    <a:pt x="24755" y="337690"/>
                  </a:lnTo>
                  <a:lnTo>
                    <a:pt x="25318" y="336890"/>
                  </a:lnTo>
                  <a:lnTo>
                    <a:pt x="26089" y="338385"/>
                  </a:lnTo>
                  <a:lnTo>
                    <a:pt x="28327" y="339052"/>
                  </a:lnTo>
                  <a:lnTo>
                    <a:pt x="27356" y="342300"/>
                  </a:lnTo>
                  <a:lnTo>
                    <a:pt x="27642" y="343967"/>
                  </a:lnTo>
                  <a:close/>
                  <a:moveTo>
                    <a:pt x="32518" y="343110"/>
                  </a:moveTo>
                  <a:lnTo>
                    <a:pt x="32204" y="343557"/>
                  </a:lnTo>
                  <a:lnTo>
                    <a:pt x="30842" y="338423"/>
                  </a:lnTo>
                  <a:lnTo>
                    <a:pt x="32852" y="339805"/>
                  </a:lnTo>
                  <a:lnTo>
                    <a:pt x="32518" y="343110"/>
                  </a:lnTo>
                  <a:close/>
                  <a:moveTo>
                    <a:pt x="45530" y="352273"/>
                  </a:moveTo>
                  <a:lnTo>
                    <a:pt x="46225" y="355502"/>
                  </a:lnTo>
                  <a:lnTo>
                    <a:pt x="45244" y="354844"/>
                  </a:lnTo>
                  <a:lnTo>
                    <a:pt x="44434" y="353435"/>
                  </a:lnTo>
                  <a:lnTo>
                    <a:pt x="44444" y="351368"/>
                  </a:lnTo>
                  <a:lnTo>
                    <a:pt x="44644" y="351082"/>
                  </a:lnTo>
                  <a:lnTo>
                    <a:pt x="45530" y="352273"/>
                  </a:lnTo>
                  <a:close/>
                  <a:moveTo>
                    <a:pt x="61151" y="380905"/>
                  </a:moveTo>
                  <a:lnTo>
                    <a:pt x="60646" y="381067"/>
                  </a:lnTo>
                  <a:lnTo>
                    <a:pt x="59646" y="378905"/>
                  </a:lnTo>
                  <a:lnTo>
                    <a:pt x="60913" y="375771"/>
                  </a:lnTo>
                  <a:lnTo>
                    <a:pt x="62179" y="379609"/>
                  </a:lnTo>
                  <a:lnTo>
                    <a:pt x="61151" y="38090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0" name="Freeform: Shape 59">
              <a:extLst>
                <a:ext uri="{FF2B5EF4-FFF2-40B4-BE49-F238E27FC236}">
                  <a16:creationId xmlns:a16="http://schemas.microsoft.com/office/drawing/2014/main" id="{C7827039-F46D-2673-7372-D60D66225E50}"/>
                </a:ext>
              </a:extLst>
            </p:cNvPr>
            <p:cNvSpPr>
              <a:spLocks/>
            </p:cNvSpPr>
            <p:nvPr/>
          </p:nvSpPr>
          <p:spPr>
            <a:xfrm>
              <a:off x="7609682" y="3468351"/>
              <a:ext cx="207635" cy="148828"/>
            </a:xfrm>
            <a:custGeom>
              <a:avLst/>
              <a:gdLst>
                <a:gd name="connsiteX0" fmla="*/ 96402 w 207635"/>
                <a:gd name="connsiteY0" fmla="*/ 27946 h 148828"/>
                <a:gd name="connsiteX1" fmla="*/ 96488 w 207635"/>
                <a:gd name="connsiteY1" fmla="*/ 28584 h 148828"/>
                <a:gd name="connsiteX2" fmla="*/ 96098 w 207635"/>
                <a:gd name="connsiteY2" fmla="*/ 29737 h 148828"/>
                <a:gd name="connsiteX3" fmla="*/ 90544 w 207635"/>
                <a:gd name="connsiteY3" fmla="*/ 31699 h 148828"/>
                <a:gd name="connsiteX4" fmla="*/ 88021 w 207635"/>
                <a:gd name="connsiteY4" fmla="*/ 33356 h 148828"/>
                <a:gd name="connsiteX5" fmla="*/ 87478 w 207635"/>
                <a:gd name="connsiteY5" fmla="*/ 36300 h 148828"/>
                <a:gd name="connsiteX6" fmla="*/ 86811 w 207635"/>
                <a:gd name="connsiteY6" fmla="*/ 37147 h 148828"/>
                <a:gd name="connsiteX7" fmla="*/ 85687 w 207635"/>
                <a:gd name="connsiteY7" fmla="*/ 37843 h 148828"/>
                <a:gd name="connsiteX8" fmla="*/ 84573 w 207635"/>
                <a:gd name="connsiteY8" fmla="*/ 38005 h 148828"/>
                <a:gd name="connsiteX9" fmla="*/ 82868 w 207635"/>
                <a:gd name="connsiteY9" fmla="*/ 34547 h 148828"/>
                <a:gd name="connsiteX10" fmla="*/ 80924 w 207635"/>
                <a:gd name="connsiteY10" fmla="*/ 33833 h 148828"/>
                <a:gd name="connsiteX11" fmla="*/ 78134 w 207635"/>
                <a:gd name="connsiteY11" fmla="*/ 32613 h 148828"/>
                <a:gd name="connsiteX12" fmla="*/ 72714 w 207635"/>
                <a:gd name="connsiteY12" fmla="*/ 30251 h 148828"/>
                <a:gd name="connsiteX13" fmla="*/ 69914 w 207635"/>
                <a:gd name="connsiteY13" fmla="*/ 29223 h 148828"/>
                <a:gd name="connsiteX14" fmla="*/ 64532 w 207635"/>
                <a:gd name="connsiteY14" fmla="*/ 30766 h 148828"/>
                <a:gd name="connsiteX15" fmla="*/ 58245 w 207635"/>
                <a:gd name="connsiteY15" fmla="*/ 32880 h 148828"/>
                <a:gd name="connsiteX16" fmla="*/ 57265 w 207635"/>
                <a:gd name="connsiteY16" fmla="*/ 34166 h 148828"/>
                <a:gd name="connsiteX17" fmla="*/ 56598 w 207635"/>
                <a:gd name="connsiteY17" fmla="*/ 35547 h 148828"/>
                <a:gd name="connsiteX18" fmla="*/ 56664 w 207635"/>
                <a:gd name="connsiteY18" fmla="*/ 36595 h 148828"/>
                <a:gd name="connsiteX19" fmla="*/ 57122 w 207635"/>
                <a:gd name="connsiteY19" fmla="*/ 37995 h 148828"/>
                <a:gd name="connsiteX20" fmla="*/ 56807 w 207635"/>
                <a:gd name="connsiteY20" fmla="*/ 39062 h 148828"/>
                <a:gd name="connsiteX21" fmla="*/ 55626 w 207635"/>
                <a:gd name="connsiteY21" fmla="*/ 39405 h 148828"/>
                <a:gd name="connsiteX22" fmla="*/ 53845 w 207635"/>
                <a:gd name="connsiteY22" fmla="*/ 38109 h 148828"/>
                <a:gd name="connsiteX23" fmla="*/ 52292 w 207635"/>
                <a:gd name="connsiteY23" fmla="*/ 37357 h 148828"/>
                <a:gd name="connsiteX24" fmla="*/ 51530 w 207635"/>
                <a:gd name="connsiteY24" fmla="*/ 39129 h 148828"/>
                <a:gd name="connsiteX25" fmla="*/ 50616 w 207635"/>
                <a:gd name="connsiteY25" fmla="*/ 42272 h 148828"/>
                <a:gd name="connsiteX26" fmla="*/ 50197 w 207635"/>
                <a:gd name="connsiteY26" fmla="*/ 44558 h 148828"/>
                <a:gd name="connsiteX27" fmla="*/ 51568 w 207635"/>
                <a:gd name="connsiteY27" fmla="*/ 47853 h 148828"/>
                <a:gd name="connsiteX28" fmla="*/ 52035 w 207635"/>
                <a:gd name="connsiteY28" fmla="*/ 52721 h 148828"/>
                <a:gd name="connsiteX29" fmla="*/ 54550 w 207635"/>
                <a:gd name="connsiteY29" fmla="*/ 52464 h 148828"/>
                <a:gd name="connsiteX30" fmla="*/ 56464 w 207635"/>
                <a:gd name="connsiteY30" fmla="*/ 52473 h 148828"/>
                <a:gd name="connsiteX31" fmla="*/ 60084 w 207635"/>
                <a:gd name="connsiteY31" fmla="*/ 51035 h 148828"/>
                <a:gd name="connsiteX32" fmla="*/ 61903 w 207635"/>
                <a:gd name="connsiteY32" fmla="*/ 50997 h 148828"/>
                <a:gd name="connsiteX33" fmla="*/ 64713 w 207635"/>
                <a:gd name="connsiteY33" fmla="*/ 51625 h 148828"/>
                <a:gd name="connsiteX34" fmla="*/ 69637 w 207635"/>
                <a:gd name="connsiteY34" fmla="*/ 51749 h 148828"/>
                <a:gd name="connsiteX35" fmla="*/ 73523 w 207635"/>
                <a:gd name="connsiteY35" fmla="*/ 51492 h 148828"/>
                <a:gd name="connsiteX36" fmla="*/ 74466 w 207635"/>
                <a:gd name="connsiteY36" fmla="*/ 51597 h 148828"/>
                <a:gd name="connsiteX37" fmla="*/ 75390 w 207635"/>
                <a:gd name="connsiteY37" fmla="*/ 50673 h 148828"/>
                <a:gd name="connsiteX38" fmla="*/ 76409 w 207635"/>
                <a:gd name="connsiteY38" fmla="*/ 50997 h 148828"/>
                <a:gd name="connsiteX39" fmla="*/ 77362 w 207635"/>
                <a:gd name="connsiteY39" fmla="*/ 52111 h 148828"/>
                <a:gd name="connsiteX40" fmla="*/ 81296 w 207635"/>
                <a:gd name="connsiteY40" fmla="*/ 50759 h 148828"/>
                <a:gd name="connsiteX41" fmla="*/ 84220 w 207635"/>
                <a:gd name="connsiteY41" fmla="*/ 50568 h 148828"/>
                <a:gd name="connsiteX42" fmla="*/ 86011 w 207635"/>
                <a:gd name="connsiteY42" fmla="*/ 50968 h 148828"/>
                <a:gd name="connsiteX43" fmla="*/ 87068 w 207635"/>
                <a:gd name="connsiteY43" fmla="*/ 51368 h 148828"/>
                <a:gd name="connsiteX44" fmla="*/ 88964 w 207635"/>
                <a:gd name="connsiteY44" fmla="*/ 54588 h 148828"/>
                <a:gd name="connsiteX45" fmla="*/ 90411 w 207635"/>
                <a:gd name="connsiteY45" fmla="*/ 56579 h 148828"/>
                <a:gd name="connsiteX46" fmla="*/ 92183 w 207635"/>
                <a:gd name="connsiteY46" fmla="*/ 57217 h 148828"/>
                <a:gd name="connsiteX47" fmla="*/ 97679 w 207635"/>
                <a:gd name="connsiteY47" fmla="*/ 56626 h 148828"/>
                <a:gd name="connsiteX48" fmla="*/ 99289 w 207635"/>
                <a:gd name="connsiteY48" fmla="*/ 53816 h 148828"/>
                <a:gd name="connsiteX49" fmla="*/ 100699 w 207635"/>
                <a:gd name="connsiteY49" fmla="*/ 53121 h 148828"/>
                <a:gd name="connsiteX50" fmla="*/ 102965 w 207635"/>
                <a:gd name="connsiteY50" fmla="*/ 52911 h 148828"/>
                <a:gd name="connsiteX51" fmla="*/ 104832 w 207635"/>
                <a:gd name="connsiteY51" fmla="*/ 52368 h 148828"/>
                <a:gd name="connsiteX52" fmla="*/ 106318 w 207635"/>
                <a:gd name="connsiteY52" fmla="*/ 51216 h 148828"/>
                <a:gd name="connsiteX53" fmla="*/ 108347 w 207635"/>
                <a:gd name="connsiteY53" fmla="*/ 50206 h 148828"/>
                <a:gd name="connsiteX54" fmla="*/ 110118 w 207635"/>
                <a:gd name="connsiteY54" fmla="*/ 50006 h 148828"/>
                <a:gd name="connsiteX55" fmla="*/ 110995 w 207635"/>
                <a:gd name="connsiteY55" fmla="*/ 50749 h 148828"/>
                <a:gd name="connsiteX56" fmla="*/ 111376 w 207635"/>
                <a:gd name="connsiteY56" fmla="*/ 51730 h 148828"/>
                <a:gd name="connsiteX57" fmla="*/ 111071 w 207635"/>
                <a:gd name="connsiteY57" fmla="*/ 52997 h 148828"/>
                <a:gd name="connsiteX58" fmla="*/ 111004 w 207635"/>
                <a:gd name="connsiteY58" fmla="*/ 54321 h 148828"/>
                <a:gd name="connsiteX59" fmla="*/ 112147 w 207635"/>
                <a:gd name="connsiteY59" fmla="*/ 55207 h 148828"/>
                <a:gd name="connsiteX60" fmla="*/ 115519 w 207635"/>
                <a:gd name="connsiteY60" fmla="*/ 55416 h 148828"/>
                <a:gd name="connsiteX61" fmla="*/ 117110 w 207635"/>
                <a:gd name="connsiteY61" fmla="*/ 56245 h 148828"/>
                <a:gd name="connsiteX62" fmla="*/ 117205 w 207635"/>
                <a:gd name="connsiteY62" fmla="*/ 57807 h 148828"/>
                <a:gd name="connsiteX63" fmla="*/ 116948 w 207635"/>
                <a:gd name="connsiteY63" fmla="*/ 60255 h 148828"/>
                <a:gd name="connsiteX64" fmla="*/ 118358 w 207635"/>
                <a:gd name="connsiteY64" fmla="*/ 61246 h 148828"/>
                <a:gd name="connsiteX65" fmla="*/ 119091 w 207635"/>
                <a:gd name="connsiteY65" fmla="*/ 61331 h 148828"/>
                <a:gd name="connsiteX66" fmla="*/ 124034 w 207635"/>
                <a:gd name="connsiteY66" fmla="*/ 58741 h 148828"/>
                <a:gd name="connsiteX67" fmla="*/ 125425 w 207635"/>
                <a:gd name="connsiteY67" fmla="*/ 58703 h 148828"/>
                <a:gd name="connsiteX68" fmla="*/ 126530 w 207635"/>
                <a:gd name="connsiteY68" fmla="*/ 60131 h 148828"/>
                <a:gd name="connsiteX69" fmla="*/ 128216 w 207635"/>
                <a:gd name="connsiteY69" fmla="*/ 61846 h 148828"/>
                <a:gd name="connsiteX70" fmla="*/ 130426 w 207635"/>
                <a:gd name="connsiteY70" fmla="*/ 63675 h 148828"/>
                <a:gd name="connsiteX71" fmla="*/ 130959 w 207635"/>
                <a:gd name="connsiteY71" fmla="*/ 63389 h 148828"/>
                <a:gd name="connsiteX72" fmla="*/ 131950 w 207635"/>
                <a:gd name="connsiteY72" fmla="*/ 61398 h 148828"/>
                <a:gd name="connsiteX73" fmla="*/ 133836 w 207635"/>
                <a:gd name="connsiteY73" fmla="*/ 59226 h 148828"/>
                <a:gd name="connsiteX74" fmla="*/ 137379 w 207635"/>
                <a:gd name="connsiteY74" fmla="*/ 58512 h 148828"/>
                <a:gd name="connsiteX75" fmla="*/ 139332 w 207635"/>
                <a:gd name="connsiteY75" fmla="*/ 57836 h 148828"/>
                <a:gd name="connsiteX76" fmla="*/ 141380 w 207635"/>
                <a:gd name="connsiteY76" fmla="*/ 57531 h 148828"/>
                <a:gd name="connsiteX77" fmla="*/ 147590 w 207635"/>
                <a:gd name="connsiteY77" fmla="*/ 58407 h 148828"/>
                <a:gd name="connsiteX78" fmla="*/ 149647 w 207635"/>
                <a:gd name="connsiteY78" fmla="*/ 58521 h 148828"/>
                <a:gd name="connsiteX79" fmla="*/ 153924 w 207635"/>
                <a:gd name="connsiteY79" fmla="*/ 58350 h 148828"/>
                <a:gd name="connsiteX80" fmla="*/ 157286 w 207635"/>
                <a:gd name="connsiteY80" fmla="*/ 57912 h 148828"/>
                <a:gd name="connsiteX81" fmla="*/ 159991 w 207635"/>
                <a:gd name="connsiteY81" fmla="*/ 56607 h 148828"/>
                <a:gd name="connsiteX82" fmla="*/ 161363 w 207635"/>
                <a:gd name="connsiteY82" fmla="*/ 55559 h 148828"/>
                <a:gd name="connsiteX83" fmla="*/ 163582 w 207635"/>
                <a:gd name="connsiteY83" fmla="*/ 54950 h 148828"/>
                <a:gd name="connsiteX84" fmla="*/ 166392 w 207635"/>
                <a:gd name="connsiteY84" fmla="*/ 55054 h 148828"/>
                <a:gd name="connsiteX85" fmla="*/ 167887 w 207635"/>
                <a:gd name="connsiteY85" fmla="*/ 55359 h 148828"/>
                <a:gd name="connsiteX86" fmla="*/ 168021 w 207635"/>
                <a:gd name="connsiteY86" fmla="*/ 57150 h 148828"/>
                <a:gd name="connsiteX87" fmla="*/ 167669 w 207635"/>
                <a:gd name="connsiteY87" fmla="*/ 60550 h 148828"/>
                <a:gd name="connsiteX88" fmla="*/ 167240 w 207635"/>
                <a:gd name="connsiteY88" fmla="*/ 62912 h 148828"/>
                <a:gd name="connsiteX89" fmla="*/ 169459 w 207635"/>
                <a:gd name="connsiteY89" fmla="*/ 67189 h 148828"/>
                <a:gd name="connsiteX90" fmla="*/ 170879 w 207635"/>
                <a:gd name="connsiteY90" fmla="*/ 69247 h 148828"/>
                <a:gd name="connsiteX91" fmla="*/ 172269 w 207635"/>
                <a:gd name="connsiteY91" fmla="*/ 70704 h 148828"/>
                <a:gd name="connsiteX92" fmla="*/ 172526 w 207635"/>
                <a:gd name="connsiteY92" fmla="*/ 71857 h 148828"/>
                <a:gd name="connsiteX93" fmla="*/ 172241 w 207635"/>
                <a:gd name="connsiteY93" fmla="*/ 72790 h 148828"/>
                <a:gd name="connsiteX94" fmla="*/ 170516 w 207635"/>
                <a:gd name="connsiteY94" fmla="*/ 73704 h 148828"/>
                <a:gd name="connsiteX95" fmla="*/ 169897 w 207635"/>
                <a:gd name="connsiteY95" fmla="*/ 74676 h 148828"/>
                <a:gd name="connsiteX96" fmla="*/ 169612 w 207635"/>
                <a:gd name="connsiteY96" fmla="*/ 75771 h 148828"/>
                <a:gd name="connsiteX97" fmla="*/ 170174 w 207635"/>
                <a:gd name="connsiteY97" fmla="*/ 77038 h 148828"/>
                <a:gd name="connsiteX98" fmla="*/ 171165 w 207635"/>
                <a:gd name="connsiteY98" fmla="*/ 81077 h 148828"/>
                <a:gd name="connsiteX99" fmla="*/ 172441 w 207635"/>
                <a:gd name="connsiteY99" fmla="*/ 84211 h 148828"/>
                <a:gd name="connsiteX100" fmla="*/ 174241 w 207635"/>
                <a:gd name="connsiteY100" fmla="*/ 85715 h 148828"/>
                <a:gd name="connsiteX101" fmla="*/ 176936 w 207635"/>
                <a:gd name="connsiteY101" fmla="*/ 86706 h 148828"/>
                <a:gd name="connsiteX102" fmla="*/ 178413 w 207635"/>
                <a:gd name="connsiteY102" fmla="*/ 86496 h 148828"/>
                <a:gd name="connsiteX103" fmla="*/ 179470 w 207635"/>
                <a:gd name="connsiteY103" fmla="*/ 84153 h 148828"/>
                <a:gd name="connsiteX104" fmla="*/ 181242 w 207635"/>
                <a:gd name="connsiteY104" fmla="*/ 82363 h 148828"/>
                <a:gd name="connsiteX105" fmla="*/ 182737 w 207635"/>
                <a:gd name="connsiteY105" fmla="*/ 82487 h 148828"/>
                <a:gd name="connsiteX106" fmla="*/ 185147 w 207635"/>
                <a:gd name="connsiteY106" fmla="*/ 82410 h 148828"/>
                <a:gd name="connsiteX107" fmla="*/ 191471 w 207635"/>
                <a:gd name="connsiteY107" fmla="*/ 84439 h 148828"/>
                <a:gd name="connsiteX108" fmla="*/ 197644 w 207635"/>
                <a:gd name="connsiteY108" fmla="*/ 87506 h 148828"/>
                <a:gd name="connsiteX109" fmla="*/ 199434 w 207635"/>
                <a:gd name="connsiteY109" fmla="*/ 89202 h 148828"/>
                <a:gd name="connsiteX110" fmla="*/ 200063 w 207635"/>
                <a:gd name="connsiteY110" fmla="*/ 91107 h 148828"/>
                <a:gd name="connsiteX111" fmla="*/ 198358 w 207635"/>
                <a:gd name="connsiteY111" fmla="*/ 95507 h 148828"/>
                <a:gd name="connsiteX112" fmla="*/ 198434 w 207635"/>
                <a:gd name="connsiteY112" fmla="*/ 98307 h 148828"/>
                <a:gd name="connsiteX113" fmla="*/ 198825 w 207635"/>
                <a:gd name="connsiteY113" fmla="*/ 101298 h 148828"/>
                <a:gd name="connsiteX114" fmla="*/ 200234 w 207635"/>
                <a:gd name="connsiteY114" fmla="*/ 103508 h 148828"/>
                <a:gd name="connsiteX115" fmla="*/ 201530 w 207635"/>
                <a:gd name="connsiteY115" fmla="*/ 107299 h 148828"/>
                <a:gd name="connsiteX116" fmla="*/ 201778 w 207635"/>
                <a:gd name="connsiteY116" fmla="*/ 110433 h 148828"/>
                <a:gd name="connsiteX117" fmla="*/ 202339 w 207635"/>
                <a:gd name="connsiteY117" fmla="*/ 111366 h 148828"/>
                <a:gd name="connsiteX118" fmla="*/ 202797 w 207635"/>
                <a:gd name="connsiteY118" fmla="*/ 112461 h 148828"/>
                <a:gd name="connsiteX119" fmla="*/ 202111 w 207635"/>
                <a:gd name="connsiteY119" fmla="*/ 115329 h 148828"/>
                <a:gd name="connsiteX120" fmla="*/ 201625 w 207635"/>
                <a:gd name="connsiteY120" fmla="*/ 118215 h 148828"/>
                <a:gd name="connsiteX121" fmla="*/ 202206 w 207635"/>
                <a:gd name="connsiteY121" fmla="*/ 119177 h 148828"/>
                <a:gd name="connsiteX122" fmla="*/ 204092 w 207635"/>
                <a:gd name="connsiteY122" fmla="*/ 120596 h 148828"/>
                <a:gd name="connsiteX123" fmla="*/ 207064 w 207635"/>
                <a:gd name="connsiteY123" fmla="*/ 123254 h 148828"/>
                <a:gd name="connsiteX124" fmla="*/ 207636 w 207635"/>
                <a:gd name="connsiteY124" fmla="*/ 125444 h 148828"/>
                <a:gd name="connsiteX125" fmla="*/ 206578 w 207635"/>
                <a:gd name="connsiteY125" fmla="*/ 126835 h 148828"/>
                <a:gd name="connsiteX126" fmla="*/ 204692 w 207635"/>
                <a:gd name="connsiteY126" fmla="*/ 128530 h 148828"/>
                <a:gd name="connsiteX127" fmla="*/ 202273 w 207635"/>
                <a:gd name="connsiteY127" fmla="*/ 129988 h 148828"/>
                <a:gd name="connsiteX128" fmla="*/ 201559 w 207635"/>
                <a:gd name="connsiteY128" fmla="*/ 130597 h 148828"/>
                <a:gd name="connsiteX129" fmla="*/ 201130 w 207635"/>
                <a:gd name="connsiteY129" fmla="*/ 130254 h 148828"/>
                <a:gd name="connsiteX130" fmla="*/ 199930 w 207635"/>
                <a:gd name="connsiteY130" fmla="*/ 128778 h 148828"/>
                <a:gd name="connsiteX131" fmla="*/ 197263 w 207635"/>
                <a:gd name="connsiteY131" fmla="*/ 126397 h 148828"/>
                <a:gd name="connsiteX132" fmla="*/ 195367 w 207635"/>
                <a:gd name="connsiteY132" fmla="*/ 125139 h 148828"/>
                <a:gd name="connsiteX133" fmla="*/ 191748 w 207635"/>
                <a:gd name="connsiteY133" fmla="*/ 125539 h 148828"/>
                <a:gd name="connsiteX134" fmla="*/ 189624 w 207635"/>
                <a:gd name="connsiteY134" fmla="*/ 125101 h 148828"/>
                <a:gd name="connsiteX135" fmla="*/ 187061 w 207635"/>
                <a:gd name="connsiteY135" fmla="*/ 124320 h 148828"/>
                <a:gd name="connsiteX136" fmla="*/ 184671 w 207635"/>
                <a:gd name="connsiteY136" fmla="*/ 124435 h 148828"/>
                <a:gd name="connsiteX137" fmla="*/ 183166 w 207635"/>
                <a:gd name="connsiteY137" fmla="*/ 125873 h 148828"/>
                <a:gd name="connsiteX138" fmla="*/ 182194 w 207635"/>
                <a:gd name="connsiteY138" fmla="*/ 127311 h 148828"/>
                <a:gd name="connsiteX139" fmla="*/ 179804 w 207635"/>
                <a:gd name="connsiteY139" fmla="*/ 127749 h 148828"/>
                <a:gd name="connsiteX140" fmla="*/ 176365 w 207635"/>
                <a:gd name="connsiteY140" fmla="*/ 128854 h 148828"/>
                <a:gd name="connsiteX141" fmla="*/ 171031 w 207635"/>
                <a:gd name="connsiteY141" fmla="*/ 130578 h 148828"/>
                <a:gd name="connsiteX142" fmla="*/ 168459 w 207635"/>
                <a:gd name="connsiteY142" fmla="*/ 130321 h 148828"/>
                <a:gd name="connsiteX143" fmla="*/ 167764 w 207635"/>
                <a:gd name="connsiteY143" fmla="*/ 129578 h 148828"/>
                <a:gd name="connsiteX144" fmla="*/ 168345 w 207635"/>
                <a:gd name="connsiteY144" fmla="*/ 128588 h 148828"/>
                <a:gd name="connsiteX145" fmla="*/ 170164 w 207635"/>
                <a:gd name="connsiteY145" fmla="*/ 127302 h 148828"/>
                <a:gd name="connsiteX146" fmla="*/ 170612 w 207635"/>
                <a:gd name="connsiteY146" fmla="*/ 125749 h 148828"/>
                <a:gd name="connsiteX147" fmla="*/ 170259 w 207635"/>
                <a:gd name="connsiteY147" fmla="*/ 124311 h 148828"/>
                <a:gd name="connsiteX148" fmla="*/ 168554 w 207635"/>
                <a:gd name="connsiteY148" fmla="*/ 123920 h 148828"/>
                <a:gd name="connsiteX149" fmla="*/ 167907 w 207635"/>
                <a:gd name="connsiteY149" fmla="*/ 123692 h 148828"/>
                <a:gd name="connsiteX150" fmla="*/ 167154 w 207635"/>
                <a:gd name="connsiteY150" fmla="*/ 123396 h 148828"/>
                <a:gd name="connsiteX151" fmla="*/ 163859 w 207635"/>
                <a:gd name="connsiteY151" fmla="*/ 122539 h 148828"/>
                <a:gd name="connsiteX152" fmla="*/ 161230 w 207635"/>
                <a:gd name="connsiteY152" fmla="*/ 122853 h 148828"/>
                <a:gd name="connsiteX153" fmla="*/ 156648 w 207635"/>
                <a:gd name="connsiteY153" fmla="*/ 124654 h 148828"/>
                <a:gd name="connsiteX154" fmla="*/ 148209 w 207635"/>
                <a:gd name="connsiteY154" fmla="*/ 129378 h 148828"/>
                <a:gd name="connsiteX155" fmla="*/ 144504 w 207635"/>
                <a:gd name="connsiteY155" fmla="*/ 132550 h 148828"/>
                <a:gd name="connsiteX156" fmla="*/ 141837 w 207635"/>
                <a:gd name="connsiteY156" fmla="*/ 137341 h 148828"/>
                <a:gd name="connsiteX157" fmla="*/ 133855 w 207635"/>
                <a:gd name="connsiteY157" fmla="*/ 138884 h 148828"/>
                <a:gd name="connsiteX158" fmla="*/ 128368 w 207635"/>
                <a:gd name="connsiteY158" fmla="*/ 141627 h 148828"/>
                <a:gd name="connsiteX159" fmla="*/ 122711 w 207635"/>
                <a:gd name="connsiteY159" fmla="*/ 146085 h 148828"/>
                <a:gd name="connsiteX160" fmla="*/ 118967 w 207635"/>
                <a:gd name="connsiteY160" fmla="*/ 148485 h 148828"/>
                <a:gd name="connsiteX161" fmla="*/ 117148 w 207635"/>
                <a:gd name="connsiteY161" fmla="*/ 148828 h 148828"/>
                <a:gd name="connsiteX162" fmla="*/ 115329 w 207635"/>
                <a:gd name="connsiteY162" fmla="*/ 148399 h 148828"/>
                <a:gd name="connsiteX163" fmla="*/ 113509 w 207635"/>
                <a:gd name="connsiteY163" fmla="*/ 147209 h 148828"/>
                <a:gd name="connsiteX164" fmla="*/ 111728 w 207635"/>
                <a:gd name="connsiteY164" fmla="*/ 143475 h 148828"/>
                <a:gd name="connsiteX165" fmla="*/ 110147 w 207635"/>
                <a:gd name="connsiteY165" fmla="*/ 137817 h 148828"/>
                <a:gd name="connsiteX166" fmla="*/ 109109 w 207635"/>
                <a:gd name="connsiteY166" fmla="*/ 134064 h 148828"/>
                <a:gd name="connsiteX167" fmla="*/ 109700 w 207635"/>
                <a:gd name="connsiteY167" fmla="*/ 129245 h 148828"/>
                <a:gd name="connsiteX168" fmla="*/ 110366 w 207635"/>
                <a:gd name="connsiteY168" fmla="*/ 123749 h 148828"/>
                <a:gd name="connsiteX169" fmla="*/ 111043 w 207635"/>
                <a:gd name="connsiteY169" fmla="*/ 118148 h 148828"/>
                <a:gd name="connsiteX170" fmla="*/ 112138 w 207635"/>
                <a:gd name="connsiteY170" fmla="*/ 111662 h 148828"/>
                <a:gd name="connsiteX171" fmla="*/ 113052 w 207635"/>
                <a:gd name="connsiteY171" fmla="*/ 109347 h 148828"/>
                <a:gd name="connsiteX172" fmla="*/ 113100 w 207635"/>
                <a:gd name="connsiteY172" fmla="*/ 107804 h 148828"/>
                <a:gd name="connsiteX173" fmla="*/ 112290 w 207635"/>
                <a:gd name="connsiteY173" fmla="*/ 107023 h 148828"/>
                <a:gd name="connsiteX174" fmla="*/ 110576 w 207635"/>
                <a:gd name="connsiteY174" fmla="*/ 107061 h 148828"/>
                <a:gd name="connsiteX175" fmla="*/ 107956 w 207635"/>
                <a:gd name="connsiteY175" fmla="*/ 107928 h 148828"/>
                <a:gd name="connsiteX176" fmla="*/ 106099 w 207635"/>
                <a:gd name="connsiteY176" fmla="*/ 108080 h 148828"/>
                <a:gd name="connsiteX177" fmla="*/ 104994 w 207635"/>
                <a:gd name="connsiteY177" fmla="*/ 107518 h 148828"/>
                <a:gd name="connsiteX178" fmla="*/ 105108 w 207635"/>
                <a:gd name="connsiteY178" fmla="*/ 104499 h 148828"/>
                <a:gd name="connsiteX179" fmla="*/ 106442 w 207635"/>
                <a:gd name="connsiteY179" fmla="*/ 99003 h 148828"/>
                <a:gd name="connsiteX180" fmla="*/ 104394 w 207635"/>
                <a:gd name="connsiteY180" fmla="*/ 94374 h 148828"/>
                <a:gd name="connsiteX181" fmla="*/ 98946 w 207635"/>
                <a:gd name="connsiteY181" fmla="*/ 90602 h 148828"/>
                <a:gd name="connsiteX182" fmla="*/ 94316 w 207635"/>
                <a:gd name="connsiteY182" fmla="*/ 89287 h 148828"/>
                <a:gd name="connsiteX183" fmla="*/ 90497 w 207635"/>
                <a:gd name="connsiteY183" fmla="*/ 90440 h 148828"/>
                <a:gd name="connsiteX184" fmla="*/ 87287 w 207635"/>
                <a:gd name="connsiteY184" fmla="*/ 93431 h 148828"/>
                <a:gd name="connsiteX185" fmla="*/ 84697 w 207635"/>
                <a:gd name="connsiteY185" fmla="*/ 98260 h 148828"/>
                <a:gd name="connsiteX186" fmla="*/ 82001 w 207635"/>
                <a:gd name="connsiteY186" fmla="*/ 102203 h 148828"/>
                <a:gd name="connsiteX187" fmla="*/ 79210 w 207635"/>
                <a:gd name="connsiteY187" fmla="*/ 105261 h 148828"/>
                <a:gd name="connsiteX188" fmla="*/ 77210 w 207635"/>
                <a:gd name="connsiteY188" fmla="*/ 106737 h 148828"/>
                <a:gd name="connsiteX189" fmla="*/ 76571 w 207635"/>
                <a:gd name="connsiteY189" fmla="*/ 107309 h 148828"/>
                <a:gd name="connsiteX190" fmla="*/ 76172 w 207635"/>
                <a:gd name="connsiteY190" fmla="*/ 108604 h 148828"/>
                <a:gd name="connsiteX191" fmla="*/ 77648 w 207635"/>
                <a:gd name="connsiteY191" fmla="*/ 112671 h 148828"/>
                <a:gd name="connsiteX192" fmla="*/ 77553 w 207635"/>
                <a:gd name="connsiteY192" fmla="*/ 116072 h 148828"/>
                <a:gd name="connsiteX193" fmla="*/ 75876 w 207635"/>
                <a:gd name="connsiteY193" fmla="*/ 118824 h 148828"/>
                <a:gd name="connsiteX194" fmla="*/ 74038 w 207635"/>
                <a:gd name="connsiteY194" fmla="*/ 120129 h 148828"/>
                <a:gd name="connsiteX195" fmla="*/ 72028 w 207635"/>
                <a:gd name="connsiteY195" fmla="*/ 120005 h 148828"/>
                <a:gd name="connsiteX196" fmla="*/ 70428 w 207635"/>
                <a:gd name="connsiteY196" fmla="*/ 119367 h 148828"/>
                <a:gd name="connsiteX197" fmla="*/ 69247 w 207635"/>
                <a:gd name="connsiteY197" fmla="*/ 118215 h 148828"/>
                <a:gd name="connsiteX198" fmla="*/ 66047 w 207635"/>
                <a:gd name="connsiteY198" fmla="*/ 117900 h 148828"/>
                <a:gd name="connsiteX199" fmla="*/ 60827 w 207635"/>
                <a:gd name="connsiteY199" fmla="*/ 118424 h 148828"/>
                <a:gd name="connsiteX200" fmla="*/ 57255 w 207635"/>
                <a:gd name="connsiteY200" fmla="*/ 119796 h 148828"/>
                <a:gd name="connsiteX201" fmla="*/ 55331 w 207635"/>
                <a:gd name="connsiteY201" fmla="*/ 122025 h 148828"/>
                <a:gd name="connsiteX202" fmla="*/ 54769 w 207635"/>
                <a:gd name="connsiteY202" fmla="*/ 124958 h 148828"/>
                <a:gd name="connsiteX203" fmla="*/ 55579 w 207635"/>
                <a:gd name="connsiteY203" fmla="*/ 128588 h 148828"/>
                <a:gd name="connsiteX204" fmla="*/ 55179 w 207635"/>
                <a:gd name="connsiteY204" fmla="*/ 131369 h 148828"/>
                <a:gd name="connsiteX205" fmla="*/ 53550 w 207635"/>
                <a:gd name="connsiteY205" fmla="*/ 133302 h 148828"/>
                <a:gd name="connsiteX206" fmla="*/ 52216 w 207635"/>
                <a:gd name="connsiteY206" fmla="*/ 134407 h 148828"/>
                <a:gd name="connsiteX207" fmla="*/ 51178 w 207635"/>
                <a:gd name="connsiteY207" fmla="*/ 134693 h 148828"/>
                <a:gd name="connsiteX208" fmla="*/ 48911 w 207635"/>
                <a:gd name="connsiteY208" fmla="*/ 133026 h 148828"/>
                <a:gd name="connsiteX209" fmla="*/ 45434 w 207635"/>
                <a:gd name="connsiteY209" fmla="*/ 129407 h 148828"/>
                <a:gd name="connsiteX210" fmla="*/ 43043 w 207635"/>
                <a:gd name="connsiteY210" fmla="*/ 127445 h 148828"/>
                <a:gd name="connsiteX211" fmla="*/ 41739 w 207635"/>
                <a:gd name="connsiteY211" fmla="*/ 127149 h 148828"/>
                <a:gd name="connsiteX212" fmla="*/ 41034 w 207635"/>
                <a:gd name="connsiteY212" fmla="*/ 127349 h 148828"/>
                <a:gd name="connsiteX213" fmla="*/ 40234 w 207635"/>
                <a:gd name="connsiteY213" fmla="*/ 127730 h 148828"/>
                <a:gd name="connsiteX214" fmla="*/ 39777 w 207635"/>
                <a:gd name="connsiteY214" fmla="*/ 128197 h 148828"/>
                <a:gd name="connsiteX215" fmla="*/ 39386 w 207635"/>
                <a:gd name="connsiteY215" fmla="*/ 129273 h 148828"/>
                <a:gd name="connsiteX216" fmla="*/ 38272 w 207635"/>
                <a:gd name="connsiteY216" fmla="*/ 129702 h 148828"/>
                <a:gd name="connsiteX217" fmla="*/ 36700 w 207635"/>
                <a:gd name="connsiteY217" fmla="*/ 129359 h 148828"/>
                <a:gd name="connsiteX218" fmla="*/ 35262 w 207635"/>
                <a:gd name="connsiteY218" fmla="*/ 129683 h 148828"/>
                <a:gd name="connsiteX219" fmla="*/ 34395 w 207635"/>
                <a:gd name="connsiteY219" fmla="*/ 130816 h 148828"/>
                <a:gd name="connsiteX220" fmla="*/ 31975 w 207635"/>
                <a:gd name="connsiteY220" fmla="*/ 132188 h 148828"/>
                <a:gd name="connsiteX221" fmla="*/ 27708 w 207635"/>
                <a:gd name="connsiteY221" fmla="*/ 133721 h 148828"/>
                <a:gd name="connsiteX222" fmla="*/ 25375 w 207635"/>
                <a:gd name="connsiteY222" fmla="*/ 135360 h 148828"/>
                <a:gd name="connsiteX223" fmla="*/ 24984 w 207635"/>
                <a:gd name="connsiteY223" fmla="*/ 137103 h 148828"/>
                <a:gd name="connsiteX224" fmla="*/ 24355 w 207635"/>
                <a:gd name="connsiteY224" fmla="*/ 137884 h 148828"/>
                <a:gd name="connsiteX225" fmla="*/ 23041 w 207635"/>
                <a:gd name="connsiteY225" fmla="*/ 137598 h 148828"/>
                <a:gd name="connsiteX226" fmla="*/ 19193 w 207635"/>
                <a:gd name="connsiteY226" fmla="*/ 139989 h 148828"/>
                <a:gd name="connsiteX227" fmla="*/ 16250 w 207635"/>
                <a:gd name="connsiteY227" fmla="*/ 139246 h 148828"/>
                <a:gd name="connsiteX228" fmla="*/ 12945 w 207635"/>
                <a:gd name="connsiteY228" fmla="*/ 136169 h 148828"/>
                <a:gd name="connsiteX229" fmla="*/ 11116 w 207635"/>
                <a:gd name="connsiteY229" fmla="*/ 133636 h 148828"/>
                <a:gd name="connsiteX230" fmla="*/ 10925 w 207635"/>
                <a:gd name="connsiteY230" fmla="*/ 132569 h 148828"/>
                <a:gd name="connsiteX231" fmla="*/ 11963 w 207635"/>
                <a:gd name="connsiteY231" fmla="*/ 130140 h 148828"/>
                <a:gd name="connsiteX232" fmla="*/ 12402 w 207635"/>
                <a:gd name="connsiteY232" fmla="*/ 122034 h 148828"/>
                <a:gd name="connsiteX233" fmla="*/ 13725 w 207635"/>
                <a:gd name="connsiteY233" fmla="*/ 119224 h 148828"/>
                <a:gd name="connsiteX234" fmla="*/ 17659 w 207635"/>
                <a:gd name="connsiteY234" fmla="*/ 114176 h 148828"/>
                <a:gd name="connsiteX235" fmla="*/ 19708 w 207635"/>
                <a:gd name="connsiteY235" fmla="*/ 110319 h 148828"/>
                <a:gd name="connsiteX236" fmla="*/ 22022 w 207635"/>
                <a:gd name="connsiteY236" fmla="*/ 107175 h 148828"/>
                <a:gd name="connsiteX237" fmla="*/ 23689 w 207635"/>
                <a:gd name="connsiteY237" fmla="*/ 106128 h 148828"/>
                <a:gd name="connsiteX238" fmla="*/ 25232 w 207635"/>
                <a:gd name="connsiteY238" fmla="*/ 103651 h 148828"/>
                <a:gd name="connsiteX239" fmla="*/ 26489 w 207635"/>
                <a:gd name="connsiteY239" fmla="*/ 100812 h 148828"/>
                <a:gd name="connsiteX240" fmla="*/ 26841 w 207635"/>
                <a:gd name="connsiteY240" fmla="*/ 99022 h 148828"/>
                <a:gd name="connsiteX241" fmla="*/ 26727 w 207635"/>
                <a:gd name="connsiteY241" fmla="*/ 97622 h 148828"/>
                <a:gd name="connsiteX242" fmla="*/ 26270 w 207635"/>
                <a:gd name="connsiteY242" fmla="*/ 96717 h 148828"/>
                <a:gd name="connsiteX243" fmla="*/ 24089 w 207635"/>
                <a:gd name="connsiteY243" fmla="*/ 94793 h 148828"/>
                <a:gd name="connsiteX244" fmla="*/ 21222 w 207635"/>
                <a:gd name="connsiteY244" fmla="*/ 91792 h 148828"/>
                <a:gd name="connsiteX245" fmla="*/ 19698 w 207635"/>
                <a:gd name="connsiteY245" fmla="*/ 88716 h 148828"/>
                <a:gd name="connsiteX246" fmla="*/ 18869 w 207635"/>
                <a:gd name="connsiteY246" fmla="*/ 84791 h 148828"/>
                <a:gd name="connsiteX247" fmla="*/ 18650 w 207635"/>
                <a:gd name="connsiteY247" fmla="*/ 82048 h 148828"/>
                <a:gd name="connsiteX248" fmla="*/ 21336 w 207635"/>
                <a:gd name="connsiteY248" fmla="*/ 74495 h 148828"/>
                <a:gd name="connsiteX249" fmla="*/ 20907 w 207635"/>
                <a:gd name="connsiteY249" fmla="*/ 73228 h 148828"/>
                <a:gd name="connsiteX250" fmla="*/ 20136 w 207635"/>
                <a:gd name="connsiteY250" fmla="*/ 72057 h 148828"/>
                <a:gd name="connsiteX251" fmla="*/ 18555 w 207635"/>
                <a:gd name="connsiteY251" fmla="*/ 71314 h 148828"/>
                <a:gd name="connsiteX252" fmla="*/ 16297 w 207635"/>
                <a:gd name="connsiteY252" fmla="*/ 70999 h 148828"/>
                <a:gd name="connsiteX253" fmla="*/ 14049 w 207635"/>
                <a:gd name="connsiteY253" fmla="*/ 71342 h 148828"/>
                <a:gd name="connsiteX254" fmla="*/ 11182 w 207635"/>
                <a:gd name="connsiteY254" fmla="*/ 71371 h 148828"/>
                <a:gd name="connsiteX255" fmla="*/ 9201 w 207635"/>
                <a:gd name="connsiteY255" fmla="*/ 70942 h 148828"/>
                <a:gd name="connsiteX256" fmla="*/ 8725 w 207635"/>
                <a:gd name="connsiteY256" fmla="*/ 70466 h 148828"/>
                <a:gd name="connsiteX257" fmla="*/ 8477 w 207635"/>
                <a:gd name="connsiteY257" fmla="*/ 67018 h 148828"/>
                <a:gd name="connsiteX258" fmla="*/ 7972 w 207635"/>
                <a:gd name="connsiteY258" fmla="*/ 66265 h 148828"/>
                <a:gd name="connsiteX259" fmla="*/ 7125 w 207635"/>
                <a:gd name="connsiteY259" fmla="*/ 65608 h 148828"/>
                <a:gd name="connsiteX260" fmla="*/ 1343 w 207635"/>
                <a:gd name="connsiteY260" fmla="*/ 64017 h 148828"/>
                <a:gd name="connsiteX261" fmla="*/ 209 w 207635"/>
                <a:gd name="connsiteY261" fmla="*/ 63332 h 148828"/>
                <a:gd name="connsiteX262" fmla="*/ 0 w 207635"/>
                <a:gd name="connsiteY262" fmla="*/ 62455 h 148828"/>
                <a:gd name="connsiteX263" fmla="*/ 2048 w 207635"/>
                <a:gd name="connsiteY263" fmla="*/ 54759 h 148828"/>
                <a:gd name="connsiteX264" fmla="*/ 2934 w 207635"/>
                <a:gd name="connsiteY264" fmla="*/ 54178 h 148828"/>
                <a:gd name="connsiteX265" fmla="*/ 3800 w 207635"/>
                <a:gd name="connsiteY265" fmla="*/ 52921 h 148828"/>
                <a:gd name="connsiteX266" fmla="*/ 5162 w 207635"/>
                <a:gd name="connsiteY266" fmla="*/ 51578 h 148828"/>
                <a:gd name="connsiteX267" fmla="*/ 9877 w 207635"/>
                <a:gd name="connsiteY267" fmla="*/ 49378 h 148828"/>
                <a:gd name="connsiteX268" fmla="*/ 14945 w 207635"/>
                <a:gd name="connsiteY268" fmla="*/ 50330 h 148828"/>
                <a:gd name="connsiteX269" fmla="*/ 19450 w 207635"/>
                <a:gd name="connsiteY269" fmla="*/ 51349 h 148828"/>
                <a:gd name="connsiteX270" fmla="*/ 23946 w 207635"/>
                <a:gd name="connsiteY270" fmla="*/ 51902 h 148828"/>
                <a:gd name="connsiteX271" fmla="*/ 25498 w 207635"/>
                <a:gd name="connsiteY271" fmla="*/ 52273 h 148828"/>
                <a:gd name="connsiteX272" fmla="*/ 28060 w 207635"/>
                <a:gd name="connsiteY272" fmla="*/ 52578 h 148828"/>
                <a:gd name="connsiteX273" fmla="*/ 29785 w 207635"/>
                <a:gd name="connsiteY273" fmla="*/ 52311 h 148828"/>
                <a:gd name="connsiteX274" fmla="*/ 30956 w 207635"/>
                <a:gd name="connsiteY274" fmla="*/ 51406 h 148828"/>
                <a:gd name="connsiteX275" fmla="*/ 33071 w 207635"/>
                <a:gd name="connsiteY275" fmla="*/ 48911 h 148828"/>
                <a:gd name="connsiteX276" fmla="*/ 33718 w 207635"/>
                <a:gd name="connsiteY276" fmla="*/ 45158 h 148828"/>
                <a:gd name="connsiteX277" fmla="*/ 34480 w 207635"/>
                <a:gd name="connsiteY277" fmla="*/ 41843 h 148828"/>
                <a:gd name="connsiteX278" fmla="*/ 35766 w 207635"/>
                <a:gd name="connsiteY278" fmla="*/ 41586 h 148828"/>
                <a:gd name="connsiteX279" fmla="*/ 37062 w 207635"/>
                <a:gd name="connsiteY279" fmla="*/ 41938 h 148828"/>
                <a:gd name="connsiteX280" fmla="*/ 37672 w 207635"/>
                <a:gd name="connsiteY280" fmla="*/ 41272 h 148828"/>
                <a:gd name="connsiteX281" fmla="*/ 37929 w 207635"/>
                <a:gd name="connsiteY281" fmla="*/ 40357 h 148828"/>
                <a:gd name="connsiteX282" fmla="*/ 38185 w 207635"/>
                <a:gd name="connsiteY282" fmla="*/ 39576 h 148828"/>
                <a:gd name="connsiteX283" fmla="*/ 38719 w 207635"/>
                <a:gd name="connsiteY283" fmla="*/ 39405 h 148828"/>
                <a:gd name="connsiteX284" fmla="*/ 39653 w 207635"/>
                <a:gd name="connsiteY284" fmla="*/ 40262 h 148828"/>
                <a:gd name="connsiteX285" fmla="*/ 40186 w 207635"/>
                <a:gd name="connsiteY285" fmla="*/ 40034 h 148828"/>
                <a:gd name="connsiteX286" fmla="*/ 40624 w 207635"/>
                <a:gd name="connsiteY286" fmla="*/ 39453 h 148828"/>
                <a:gd name="connsiteX287" fmla="*/ 40491 w 207635"/>
                <a:gd name="connsiteY287" fmla="*/ 38767 h 148828"/>
                <a:gd name="connsiteX288" fmla="*/ 39443 w 207635"/>
                <a:gd name="connsiteY288" fmla="*/ 37605 h 148828"/>
                <a:gd name="connsiteX289" fmla="*/ 38500 w 207635"/>
                <a:gd name="connsiteY289" fmla="*/ 35785 h 148828"/>
                <a:gd name="connsiteX290" fmla="*/ 38595 w 207635"/>
                <a:gd name="connsiteY290" fmla="*/ 35157 h 148828"/>
                <a:gd name="connsiteX291" fmla="*/ 38910 w 207635"/>
                <a:gd name="connsiteY291" fmla="*/ 34499 h 148828"/>
                <a:gd name="connsiteX292" fmla="*/ 41681 w 207635"/>
                <a:gd name="connsiteY292" fmla="*/ 33880 h 148828"/>
                <a:gd name="connsiteX293" fmla="*/ 42948 w 207635"/>
                <a:gd name="connsiteY293" fmla="*/ 33766 h 148828"/>
                <a:gd name="connsiteX294" fmla="*/ 43386 w 207635"/>
                <a:gd name="connsiteY294" fmla="*/ 33118 h 148828"/>
                <a:gd name="connsiteX295" fmla="*/ 43225 w 207635"/>
                <a:gd name="connsiteY295" fmla="*/ 32090 h 148828"/>
                <a:gd name="connsiteX296" fmla="*/ 42176 w 207635"/>
                <a:gd name="connsiteY296" fmla="*/ 31509 h 148828"/>
                <a:gd name="connsiteX297" fmla="*/ 38386 w 207635"/>
                <a:gd name="connsiteY297" fmla="*/ 31823 h 148828"/>
                <a:gd name="connsiteX298" fmla="*/ 34509 w 207635"/>
                <a:gd name="connsiteY298" fmla="*/ 31756 h 148828"/>
                <a:gd name="connsiteX299" fmla="*/ 34042 w 207635"/>
                <a:gd name="connsiteY299" fmla="*/ 31128 h 148828"/>
                <a:gd name="connsiteX300" fmla="*/ 34261 w 207635"/>
                <a:gd name="connsiteY300" fmla="*/ 30432 h 148828"/>
                <a:gd name="connsiteX301" fmla="*/ 34852 w 207635"/>
                <a:gd name="connsiteY301" fmla="*/ 29889 h 148828"/>
                <a:gd name="connsiteX302" fmla="*/ 42853 w 207635"/>
                <a:gd name="connsiteY302" fmla="*/ 28499 h 148828"/>
                <a:gd name="connsiteX303" fmla="*/ 47092 w 207635"/>
                <a:gd name="connsiteY303" fmla="*/ 28985 h 148828"/>
                <a:gd name="connsiteX304" fmla="*/ 50245 w 207635"/>
                <a:gd name="connsiteY304" fmla="*/ 29718 h 148828"/>
                <a:gd name="connsiteX305" fmla="*/ 51483 w 207635"/>
                <a:gd name="connsiteY305" fmla="*/ 29356 h 148828"/>
                <a:gd name="connsiteX306" fmla="*/ 50016 w 207635"/>
                <a:gd name="connsiteY306" fmla="*/ 26213 h 148828"/>
                <a:gd name="connsiteX307" fmla="*/ 52016 w 207635"/>
                <a:gd name="connsiteY307" fmla="*/ 25917 h 148828"/>
                <a:gd name="connsiteX308" fmla="*/ 52273 w 207635"/>
                <a:gd name="connsiteY308" fmla="*/ 24841 h 148828"/>
                <a:gd name="connsiteX309" fmla="*/ 49654 w 207635"/>
                <a:gd name="connsiteY309" fmla="*/ 16469 h 148828"/>
                <a:gd name="connsiteX310" fmla="*/ 51092 w 207635"/>
                <a:gd name="connsiteY310" fmla="*/ 15726 h 148828"/>
                <a:gd name="connsiteX311" fmla="*/ 52531 w 207635"/>
                <a:gd name="connsiteY311" fmla="*/ 14078 h 148828"/>
                <a:gd name="connsiteX312" fmla="*/ 52407 w 207635"/>
                <a:gd name="connsiteY312" fmla="*/ 10944 h 148828"/>
                <a:gd name="connsiteX313" fmla="*/ 53683 w 207635"/>
                <a:gd name="connsiteY313" fmla="*/ 9420 h 148828"/>
                <a:gd name="connsiteX314" fmla="*/ 55197 w 207635"/>
                <a:gd name="connsiteY314" fmla="*/ 8372 h 148828"/>
                <a:gd name="connsiteX315" fmla="*/ 57445 w 207635"/>
                <a:gd name="connsiteY315" fmla="*/ 9430 h 148828"/>
                <a:gd name="connsiteX316" fmla="*/ 60931 w 207635"/>
                <a:gd name="connsiteY316" fmla="*/ 12525 h 148828"/>
                <a:gd name="connsiteX317" fmla="*/ 62056 w 207635"/>
                <a:gd name="connsiteY317" fmla="*/ 13125 h 148828"/>
                <a:gd name="connsiteX318" fmla="*/ 63179 w 207635"/>
                <a:gd name="connsiteY318" fmla="*/ 13297 h 148828"/>
                <a:gd name="connsiteX319" fmla="*/ 64798 w 207635"/>
                <a:gd name="connsiteY319" fmla="*/ 12335 h 148828"/>
                <a:gd name="connsiteX320" fmla="*/ 71009 w 207635"/>
                <a:gd name="connsiteY320" fmla="*/ 9277 h 148828"/>
                <a:gd name="connsiteX321" fmla="*/ 74495 w 207635"/>
                <a:gd name="connsiteY321" fmla="*/ 7553 h 148828"/>
                <a:gd name="connsiteX322" fmla="*/ 78667 w 207635"/>
                <a:gd name="connsiteY322" fmla="*/ 5048 h 148828"/>
                <a:gd name="connsiteX323" fmla="*/ 79381 w 207635"/>
                <a:gd name="connsiteY323" fmla="*/ 4076 h 148828"/>
                <a:gd name="connsiteX324" fmla="*/ 80810 w 207635"/>
                <a:gd name="connsiteY324" fmla="*/ 257 h 148828"/>
                <a:gd name="connsiteX325" fmla="*/ 81591 w 207635"/>
                <a:gd name="connsiteY325" fmla="*/ 0 h 148828"/>
                <a:gd name="connsiteX326" fmla="*/ 82648 w 207635"/>
                <a:gd name="connsiteY326" fmla="*/ 410 h 148828"/>
                <a:gd name="connsiteX327" fmla="*/ 86306 w 207635"/>
                <a:gd name="connsiteY327" fmla="*/ 4362 h 148828"/>
                <a:gd name="connsiteX328" fmla="*/ 88421 w 207635"/>
                <a:gd name="connsiteY328" fmla="*/ 6896 h 148828"/>
                <a:gd name="connsiteX329" fmla="*/ 88421 w 207635"/>
                <a:gd name="connsiteY329" fmla="*/ 7763 h 148828"/>
                <a:gd name="connsiteX330" fmla="*/ 87821 w 207635"/>
                <a:gd name="connsiteY330" fmla="*/ 8411 h 148828"/>
                <a:gd name="connsiteX331" fmla="*/ 87935 w 207635"/>
                <a:gd name="connsiteY331" fmla="*/ 9039 h 148828"/>
                <a:gd name="connsiteX332" fmla="*/ 90926 w 207635"/>
                <a:gd name="connsiteY332" fmla="*/ 10411 h 148828"/>
                <a:gd name="connsiteX333" fmla="*/ 90926 w 207635"/>
                <a:gd name="connsiteY333" fmla="*/ 11030 h 148828"/>
                <a:gd name="connsiteX334" fmla="*/ 90249 w 207635"/>
                <a:gd name="connsiteY334" fmla="*/ 12220 h 148828"/>
                <a:gd name="connsiteX335" fmla="*/ 89888 w 207635"/>
                <a:gd name="connsiteY335" fmla="*/ 12878 h 148828"/>
                <a:gd name="connsiteX336" fmla="*/ 89516 w 207635"/>
                <a:gd name="connsiteY336" fmla="*/ 13154 h 148828"/>
                <a:gd name="connsiteX337" fmla="*/ 85516 w 207635"/>
                <a:gd name="connsiteY337" fmla="*/ 16602 h 148828"/>
                <a:gd name="connsiteX338" fmla="*/ 81077 w 207635"/>
                <a:gd name="connsiteY338" fmla="*/ 20431 h 148828"/>
                <a:gd name="connsiteX339" fmla="*/ 80924 w 207635"/>
                <a:gd name="connsiteY339" fmla="*/ 20926 h 148828"/>
                <a:gd name="connsiteX340" fmla="*/ 80724 w 207635"/>
                <a:gd name="connsiteY340" fmla="*/ 21879 h 148828"/>
                <a:gd name="connsiteX341" fmla="*/ 80772 w 207635"/>
                <a:gd name="connsiteY341" fmla="*/ 22850 h 148828"/>
                <a:gd name="connsiteX342" fmla="*/ 81486 w 207635"/>
                <a:gd name="connsiteY342" fmla="*/ 23651 h 148828"/>
                <a:gd name="connsiteX343" fmla="*/ 83401 w 207635"/>
                <a:gd name="connsiteY343" fmla="*/ 24212 h 148828"/>
                <a:gd name="connsiteX344" fmla="*/ 85106 w 207635"/>
                <a:gd name="connsiteY344" fmla="*/ 24936 h 148828"/>
                <a:gd name="connsiteX345" fmla="*/ 85973 w 207635"/>
                <a:gd name="connsiteY345" fmla="*/ 26937 h 148828"/>
                <a:gd name="connsiteX346" fmla="*/ 86963 w 207635"/>
                <a:gd name="connsiteY346" fmla="*/ 28785 h 148828"/>
                <a:gd name="connsiteX347" fmla="*/ 88306 w 207635"/>
                <a:gd name="connsiteY347" fmla="*/ 29242 h 148828"/>
                <a:gd name="connsiteX348" fmla="*/ 94888 w 207635"/>
                <a:gd name="connsiteY348" fmla="*/ 28070 h 148828"/>
                <a:gd name="connsiteX349" fmla="*/ 96402 w 207635"/>
                <a:gd name="connsiteY349" fmla="*/ 27946 h 148828"/>
                <a:gd name="connsiteX350" fmla="*/ 88239 w 207635"/>
                <a:gd name="connsiteY350" fmla="*/ 3486 h 148828"/>
                <a:gd name="connsiteX351" fmla="*/ 87439 w 207635"/>
                <a:gd name="connsiteY351" fmla="*/ 3562 h 148828"/>
                <a:gd name="connsiteX352" fmla="*/ 86001 w 207635"/>
                <a:gd name="connsiteY352" fmla="*/ 1896 h 148828"/>
                <a:gd name="connsiteX353" fmla="*/ 85497 w 207635"/>
                <a:gd name="connsiteY353" fmla="*/ 724 h 148828"/>
                <a:gd name="connsiteX354" fmla="*/ 86087 w 207635"/>
                <a:gd name="connsiteY354" fmla="*/ 371 h 148828"/>
                <a:gd name="connsiteX355" fmla="*/ 87325 w 207635"/>
                <a:gd name="connsiteY355" fmla="*/ 1181 h 148828"/>
                <a:gd name="connsiteX356" fmla="*/ 88154 w 207635"/>
                <a:gd name="connsiteY356" fmla="*/ 2619 h 148828"/>
                <a:gd name="connsiteX357" fmla="*/ 88239 w 207635"/>
                <a:gd name="connsiteY357" fmla="*/ 3486 h 148828"/>
                <a:gd name="connsiteX358" fmla="*/ 89554 w 207635"/>
                <a:gd name="connsiteY358" fmla="*/ 42329 h 148828"/>
                <a:gd name="connsiteX359" fmla="*/ 87154 w 207635"/>
                <a:gd name="connsiteY359" fmla="*/ 43662 h 148828"/>
                <a:gd name="connsiteX360" fmla="*/ 85753 w 207635"/>
                <a:gd name="connsiteY360" fmla="*/ 43520 h 148828"/>
                <a:gd name="connsiteX361" fmla="*/ 84668 w 207635"/>
                <a:gd name="connsiteY361" fmla="*/ 42224 h 148828"/>
                <a:gd name="connsiteX362" fmla="*/ 83877 w 207635"/>
                <a:gd name="connsiteY362" fmla="*/ 41015 h 148828"/>
                <a:gd name="connsiteX363" fmla="*/ 83706 w 207635"/>
                <a:gd name="connsiteY363" fmla="*/ 40329 h 148828"/>
                <a:gd name="connsiteX364" fmla="*/ 84106 w 207635"/>
                <a:gd name="connsiteY364" fmla="*/ 40338 h 148828"/>
                <a:gd name="connsiteX365" fmla="*/ 85953 w 207635"/>
                <a:gd name="connsiteY365" fmla="*/ 40891 h 148828"/>
                <a:gd name="connsiteX366" fmla="*/ 88545 w 207635"/>
                <a:gd name="connsiteY366" fmla="*/ 41272 h 148828"/>
                <a:gd name="connsiteX367" fmla="*/ 89459 w 207635"/>
                <a:gd name="connsiteY367" fmla="*/ 41605 h 148828"/>
                <a:gd name="connsiteX368" fmla="*/ 89554 w 207635"/>
                <a:gd name="connsiteY368" fmla="*/ 42329 h 14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Lst>
              <a:rect l="l" t="t" r="r" b="b"/>
              <a:pathLst>
                <a:path w="207635" h="148828">
                  <a:moveTo>
                    <a:pt x="96402" y="27946"/>
                  </a:moveTo>
                  <a:lnTo>
                    <a:pt x="96488" y="28584"/>
                  </a:lnTo>
                  <a:lnTo>
                    <a:pt x="96098" y="29737"/>
                  </a:lnTo>
                  <a:lnTo>
                    <a:pt x="90544" y="31699"/>
                  </a:lnTo>
                  <a:lnTo>
                    <a:pt x="88021" y="33356"/>
                  </a:lnTo>
                  <a:lnTo>
                    <a:pt x="87478" y="36300"/>
                  </a:lnTo>
                  <a:lnTo>
                    <a:pt x="86811" y="37147"/>
                  </a:lnTo>
                  <a:lnTo>
                    <a:pt x="85687" y="37843"/>
                  </a:lnTo>
                  <a:lnTo>
                    <a:pt x="84573" y="38005"/>
                  </a:lnTo>
                  <a:lnTo>
                    <a:pt x="82868" y="34547"/>
                  </a:lnTo>
                  <a:lnTo>
                    <a:pt x="80924" y="33833"/>
                  </a:lnTo>
                  <a:lnTo>
                    <a:pt x="78134" y="32613"/>
                  </a:lnTo>
                  <a:lnTo>
                    <a:pt x="72714" y="30251"/>
                  </a:lnTo>
                  <a:lnTo>
                    <a:pt x="69914" y="29223"/>
                  </a:lnTo>
                  <a:lnTo>
                    <a:pt x="64532" y="30766"/>
                  </a:lnTo>
                  <a:lnTo>
                    <a:pt x="58245" y="32880"/>
                  </a:lnTo>
                  <a:lnTo>
                    <a:pt x="57265" y="34166"/>
                  </a:lnTo>
                  <a:lnTo>
                    <a:pt x="56598" y="35547"/>
                  </a:lnTo>
                  <a:lnTo>
                    <a:pt x="56664" y="36595"/>
                  </a:lnTo>
                  <a:lnTo>
                    <a:pt x="57122" y="37995"/>
                  </a:lnTo>
                  <a:lnTo>
                    <a:pt x="56807" y="39062"/>
                  </a:lnTo>
                  <a:lnTo>
                    <a:pt x="55626" y="39405"/>
                  </a:lnTo>
                  <a:lnTo>
                    <a:pt x="53845" y="38109"/>
                  </a:lnTo>
                  <a:lnTo>
                    <a:pt x="52292" y="37357"/>
                  </a:lnTo>
                  <a:lnTo>
                    <a:pt x="51530" y="39129"/>
                  </a:lnTo>
                  <a:lnTo>
                    <a:pt x="50616" y="42272"/>
                  </a:lnTo>
                  <a:lnTo>
                    <a:pt x="50197" y="44558"/>
                  </a:lnTo>
                  <a:lnTo>
                    <a:pt x="51568" y="47853"/>
                  </a:lnTo>
                  <a:lnTo>
                    <a:pt x="52035" y="52721"/>
                  </a:lnTo>
                  <a:lnTo>
                    <a:pt x="54550" y="52464"/>
                  </a:lnTo>
                  <a:lnTo>
                    <a:pt x="56464" y="52473"/>
                  </a:lnTo>
                  <a:lnTo>
                    <a:pt x="60084" y="51035"/>
                  </a:lnTo>
                  <a:lnTo>
                    <a:pt x="61903" y="50997"/>
                  </a:lnTo>
                  <a:lnTo>
                    <a:pt x="64713" y="51625"/>
                  </a:lnTo>
                  <a:lnTo>
                    <a:pt x="69637" y="51749"/>
                  </a:lnTo>
                  <a:lnTo>
                    <a:pt x="73523" y="51492"/>
                  </a:lnTo>
                  <a:lnTo>
                    <a:pt x="74466" y="51597"/>
                  </a:lnTo>
                  <a:lnTo>
                    <a:pt x="75390" y="50673"/>
                  </a:lnTo>
                  <a:lnTo>
                    <a:pt x="76409" y="50997"/>
                  </a:lnTo>
                  <a:lnTo>
                    <a:pt x="77362" y="52111"/>
                  </a:lnTo>
                  <a:lnTo>
                    <a:pt x="81296" y="50759"/>
                  </a:lnTo>
                  <a:lnTo>
                    <a:pt x="84220" y="50568"/>
                  </a:lnTo>
                  <a:lnTo>
                    <a:pt x="86011" y="50968"/>
                  </a:lnTo>
                  <a:lnTo>
                    <a:pt x="87068" y="51368"/>
                  </a:lnTo>
                  <a:lnTo>
                    <a:pt x="88964" y="54588"/>
                  </a:lnTo>
                  <a:lnTo>
                    <a:pt x="90411" y="56579"/>
                  </a:lnTo>
                  <a:lnTo>
                    <a:pt x="92183" y="57217"/>
                  </a:lnTo>
                  <a:lnTo>
                    <a:pt x="97679" y="56626"/>
                  </a:lnTo>
                  <a:lnTo>
                    <a:pt x="99289" y="53816"/>
                  </a:lnTo>
                  <a:lnTo>
                    <a:pt x="100699" y="53121"/>
                  </a:lnTo>
                  <a:lnTo>
                    <a:pt x="102965" y="52911"/>
                  </a:lnTo>
                  <a:lnTo>
                    <a:pt x="104832" y="52368"/>
                  </a:lnTo>
                  <a:lnTo>
                    <a:pt x="106318" y="51216"/>
                  </a:lnTo>
                  <a:lnTo>
                    <a:pt x="108347" y="50206"/>
                  </a:lnTo>
                  <a:lnTo>
                    <a:pt x="110118" y="50006"/>
                  </a:lnTo>
                  <a:lnTo>
                    <a:pt x="110995" y="50749"/>
                  </a:lnTo>
                  <a:lnTo>
                    <a:pt x="111376" y="51730"/>
                  </a:lnTo>
                  <a:lnTo>
                    <a:pt x="111071" y="52997"/>
                  </a:lnTo>
                  <a:lnTo>
                    <a:pt x="111004" y="54321"/>
                  </a:lnTo>
                  <a:lnTo>
                    <a:pt x="112147" y="55207"/>
                  </a:lnTo>
                  <a:lnTo>
                    <a:pt x="115519" y="55416"/>
                  </a:lnTo>
                  <a:lnTo>
                    <a:pt x="117110" y="56245"/>
                  </a:lnTo>
                  <a:lnTo>
                    <a:pt x="117205" y="57807"/>
                  </a:lnTo>
                  <a:lnTo>
                    <a:pt x="116948" y="60255"/>
                  </a:lnTo>
                  <a:lnTo>
                    <a:pt x="118358" y="61246"/>
                  </a:lnTo>
                  <a:lnTo>
                    <a:pt x="119091" y="61331"/>
                  </a:lnTo>
                  <a:lnTo>
                    <a:pt x="124034" y="58741"/>
                  </a:lnTo>
                  <a:lnTo>
                    <a:pt x="125425" y="58703"/>
                  </a:lnTo>
                  <a:lnTo>
                    <a:pt x="126530" y="60131"/>
                  </a:lnTo>
                  <a:lnTo>
                    <a:pt x="128216" y="61846"/>
                  </a:lnTo>
                  <a:lnTo>
                    <a:pt x="130426" y="63675"/>
                  </a:lnTo>
                  <a:lnTo>
                    <a:pt x="130959" y="63389"/>
                  </a:lnTo>
                  <a:lnTo>
                    <a:pt x="131950" y="61398"/>
                  </a:lnTo>
                  <a:lnTo>
                    <a:pt x="133836" y="59226"/>
                  </a:lnTo>
                  <a:lnTo>
                    <a:pt x="137379" y="58512"/>
                  </a:lnTo>
                  <a:lnTo>
                    <a:pt x="139332" y="57836"/>
                  </a:lnTo>
                  <a:lnTo>
                    <a:pt x="141380" y="57531"/>
                  </a:lnTo>
                  <a:lnTo>
                    <a:pt x="147590" y="58407"/>
                  </a:lnTo>
                  <a:lnTo>
                    <a:pt x="149647" y="58521"/>
                  </a:lnTo>
                  <a:lnTo>
                    <a:pt x="153924" y="58350"/>
                  </a:lnTo>
                  <a:lnTo>
                    <a:pt x="157286" y="57912"/>
                  </a:lnTo>
                  <a:lnTo>
                    <a:pt x="159991" y="56607"/>
                  </a:lnTo>
                  <a:lnTo>
                    <a:pt x="161363" y="55559"/>
                  </a:lnTo>
                  <a:lnTo>
                    <a:pt x="163582" y="54950"/>
                  </a:lnTo>
                  <a:lnTo>
                    <a:pt x="166392" y="55054"/>
                  </a:lnTo>
                  <a:lnTo>
                    <a:pt x="167887" y="55359"/>
                  </a:lnTo>
                  <a:lnTo>
                    <a:pt x="168021" y="57150"/>
                  </a:lnTo>
                  <a:lnTo>
                    <a:pt x="167669" y="60550"/>
                  </a:lnTo>
                  <a:lnTo>
                    <a:pt x="167240" y="62912"/>
                  </a:lnTo>
                  <a:lnTo>
                    <a:pt x="169459" y="67189"/>
                  </a:lnTo>
                  <a:lnTo>
                    <a:pt x="170879" y="69247"/>
                  </a:lnTo>
                  <a:lnTo>
                    <a:pt x="172269" y="70704"/>
                  </a:lnTo>
                  <a:lnTo>
                    <a:pt x="172526" y="71857"/>
                  </a:lnTo>
                  <a:lnTo>
                    <a:pt x="172241" y="72790"/>
                  </a:lnTo>
                  <a:lnTo>
                    <a:pt x="170516" y="73704"/>
                  </a:lnTo>
                  <a:lnTo>
                    <a:pt x="169897" y="74676"/>
                  </a:lnTo>
                  <a:lnTo>
                    <a:pt x="169612" y="75771"/>
                  </a:lnTo>
                  <a:lnTo>
                    <a:pt x="170174" y="77038"/>
                  </a:lnTo>
                  <a:lnTo>
                    <a:pt x="171165" y="81077"/>
                  </a:lnTo>
                  <a:lnTo>
                    <a:pt x="172441" y="84211"/>
                  </a:lnTo>
                  <a:lnTo>
                    <a:pt x="174241" y="85715"/>
                  </a:lnTo>
                  <a:lnTo>
                    <a:pt x="176936" y="86706"/>
                  </a:lnTo>
                  <a:lnTo>
                    <a:pt x="178413" y="86496"/>
                  </a:lnTo>
                  <a:lnTo>
                    <a:pt x="179470" y="84153"/>
                  </a:lnTo>
                  <a:lnTo>
                    <a:pt x="181242" y="82363"/>
                  </a:lnTo>
                  <a:lnTo>
                    <a:pt x="182737" y="82487"/>
                  </a:lnTo>
                  <a:lnTo>
                    <a:pt x="185147" y="82410"/>
                  </a:lnTo>
                  <a:lnTo>
                    <a:pt x="191471" y="84439"/>
                  </a:lnTo>
                  <a:lnTo>
                    <a:pt x="197644" y="87506"/>
                  </a:lnTo>
                  <a:lnTo>
                    <a:pt x="199434" y="89202"/>
                  </a:lnTo>
                  <a:lnTo>
                    <a:pt x="200063" y="91107"/>
                  </a:lnTo>
                  <a:lnTo>
                    <a:pt x="198358" y="95507"/>
                  </a:lnTo>
                  <a:lnTo>
                    <a:pt x="198434" y="98307"/>
                  </a:lnTo>
                  <a:lnTo>
                    <a:pt x="198825" y="101298"/>
                  </a:lnTo>
                  <a:lnTo>
                    <a:pt x="200234" y="103508"/>
                  </a:lnTo>
                  <a:lnTo>
                    <a:pt x="201530" y="107299"/>
                  </a:lnTo>
                  <a:lnTo>
                    <a:pt x="201778" y="110433"/>
                  </a:lnTo>
                  <a:lnTo>
                    <a:pt x="202339" y="111366"/>
                  </a:lnTo>
                  <a:lnTo>
                    <a:pt x="202797" y="112461"/>
                  </a:lnTo>
                  <a:lnTo>
                    <a:pt x="202111" y="115329"/>
                  </a:lnTo>
                  <a:lnTo>
                    <a:pt x="201625" y="118215"/>
                  </a:lnTo>
                  <a:lnTo>
                    <a:pt x="202206" y="119177"/>
                  </a:lnTo>
                  <a:lnTo>
                    <a:pt x="204092" y="120596"/>
                  </a:lnTo>
                  <a:lnTo>
                    <a:pt x="207064" y="123254"/>
                  </a:lnTo>
                  <a:lnTo>
                    <a:pt x="207636" y="125444"/>
                  </a:lnTo>
                  <a:lnTo>
                    <a:pt x="206578" y="126835"/>
                  </a:lnTo>
                  <a:lnTo>
                    <a:pt x="204692" y="128530"/>
                  </a:lnTo>
                  <a:lnTo>
                    <a:pt x="202273" y="129988"/>
                  </a:lnTo>
                  <a:lnTo>
                    <a:pt x="201559" y="130597"/>
                  </a:lnTo>
                  <a:lnTo>
                    <a:pt x="201130" y="130254"/>
                  </a:lnTo>
                  <a:lnTo>
                    <a:pt x="199930" y="128778"/>
                  </a:lnTo>
                  <a:lnTo>
                    <a:pt x="197263" y="126397"/>
                  </a:lnTo>
                  <a:lnTo>
                    <a:pt x="195367" y="125139"/>
                  </a:lnTo>
                  <a:lnTo>
                    <a:pt x="191748" y="125539"/>
                  </a:lnTo>
                  <a:lnTo>
                    <a:pt x="189624" y="125101"/>
                  </a:lnTo>
                  <a:lnTo>
                    <a:pt x="187061" y="124320"/>
                  </a:lnTo>
                  <a:lnTo>
                    <a:pt x="184671" y="124435"/>
                  </a:lnTo>
                  <a:lnTo>
                    <a:pt x="183166" y="125873"/>
                  </a:lnTo>
                  <a:lnTo>
                    <a:pt x="182194" y="127311"/>
                  </a:lnTo>
                  <a:lnTo>
                    <a:pt x="179804" y="127749"/>
                  </a:lnTo>
                  <a:lnTo>
                    <a:pt x="176365" y="128854"/>
                  </a:lnTo>
                  <a:lnTo>
                    <a:pt x="171031" y="130578"/>
                  </a:lnTo>
                  <a:lnTo>
                    <a:pt x="168459" y="130321"/>
                  </a:lnTo>
                  <a:lnTo>
                    <a:pt x="167764" y="129578"/>
                  </a:lnTo>
                  <a:lnTo>
                    <a:pt x="168345" y="128588"/>
                  </a:lnTo>
                  <a:lnTo>
                    <a:pt x="170164" y="127302"/>
                  </a:lnTo>
                  <a:lnTo>
                    <a:pt x="170612" y="125749"/>
                  </a:lnTo>
                  <a:lnTo>
                    <a:pt x="170259" y="124311"/>
                  </a:lnTo>
                  <a:lnTo>
                    <a:pt x="168554" y="123920"/>
                  </a:lnTo>
                  <a:lnTo>
                    <a:pt x="167907" y="123692"/>
                  </a:lnTo>
                  <a:lnTo>
                    <a:pt x="167154" y="123396"/>
                  </a:lnTo>
                  <a:lnTo>
                    <a:pt x="163859" y="122539"/>
                  </a:lnTo>
                  <a:lnTo>
                    <a:pt x="161230" y="122853"/>
                  </a:lnTo>
                  <a:lnTo>
                    <a:pt x="156648" y="124654"/>
                  </a:lnTo>
                  <a:lnTo>
                    <a:pt x="148209" y="129378"/>
                  </a:lnTo>
                  <a:lnTo>
                    <a:pt x="144504" y="132550"/>
                  </a:lnTo>
                  <a:lnTo>
                    <a:pt x="141837" y="137341"/>
                  </a:lnTo>
                  <a:lnTo>
                    <a:pt x="133855" y="138884"/>
                  </a:lnTo>
                  <a:lnTo>
                    <a:pt x="128368" y="141627"/>
                  </a:lnTo>
                  <a:lnTo>
                    <a:pt x="122711" y="146085"/>
                  </a:lnTo>
                  <a:lnTo>
                    <a:pt x="118967" y="148485"/>
                  </a:lnTo>
                  <a:lnTo>
                    <a:pt x="117148" y="148828"/>
                  </a:lnTo>
                  <a:lnTo>
                    <a:pt x="115329" y="148399"/>
                  </a:lnTo>
                  <a:lnTo>
                    <a:pt x="113509" y="147209"/>
                  </a:lnTo>
                  <a:lnTo>
                    <a:pt x="111728" y="143475"/>
                  </a:lnTo>
                  <a:lnTo>
                    <a:pt x="110147" y="137817"/>
                  </a:lnTo>
                  <a:lnTo>
                    <a:pt x="109109" y="134064"/>
                  </a:lnTo>
                  <a:lnTo>
                    <a:pt x="109700" y="129245"/>
                  </a:lnTo>
                  <a:lnTo>
                    <a:pt x="110366" y="123749"/>
                  </a:lnTo>
                  <a:lnTo>
                    <a:pt x="111043" y="118148"/>
                  </a:lnTo>
                  <a:lnTo>
                    <a:pt x="112138" y="111662"/>
                  </a:lnTo>
                  <a:lnTo>
                    <a:pt x="113052" y="109347"/>
                  </a:lnTo>
                  <a:lnTo>
                    <a:pt x="113100" y="107804"/>
                  </a:lnTo>
                  <a:lnTo>
                    <a:pt x="112290" y="107023"/>
                  </a:lnTo>
                  <a:lnTo>
                    <a:pt x="110576" y="107061"/>
                  </a:lnTo>
                  <a:lnTo>
                    <a:pt x="107956" y="107928"/>
                  </a:lnTo>
                  <a:lnTo>
                    <a:pt x="106099" y="108080"/>
                  </a:lnTo>
                  <a:lnTo>
                    <a:pt x="104994" y="107518"/>
                  </a:lnTo>
                  <a:lnTo>
                    <a:pt x="105108" y="104499"/>
                  </a:lnTo>
                  <a:lnTo>
                    <a:pt x="106442" y="99003"/>
                  </a:lnTo>
                  <a:lnTo>
                    <a:pt x="104394" y="94374"/>
                  </a:lnTo>
                  <a:lnTo>
                    <a:pt x="98946" y="90602"/>
                  </a:lnTo>
                  <a:lnTo>
                    <a:pt x="94316" y="89287"/>
                  </a:lnTo>
                  <a:lnTo>
                    <a:pt x="90497" y="90440"/>
                  </a:lnTo>
                  <a:lnTo>
                    <a:pt x="87287" y="93431"/>
                  </a:lnTo>
                  <a:lnTo>
                    <a:pt x="84697" y="98260"/>
                  </a:lnTo>
                  <a:lnTo>
                    <a:pt x="82001" y="102203"/>
                  </a:lnTo>
                  <a:lnTo>
                    <a:pt x="79210" y="105261"/>
                  </a:lnTo>
                  <a:lnTo>
                    <a:pt x="77210" y="106737"/>
                  </a:lnTo>
                  <a:lnTo>
                    <a:pt x="76571" y="107309"/>
                  </a:lnTo>
                  <a:lnTo>
                    <a:pt x="76172" y="108604"/>
                  </a:lnTo>
                  <a:lnTo>
                    <a:pt x="77648" y="112671"/>
                  </a:lnTo>
                  <a:lnTo>
                    <a:pt x="77553" y="116072"/>
                  </a:lnTo>
                  <a:lnTo>
                    <a:pt x="75876" y="118824"/>
                  </a:lnTo>
                  <a:lnTo>
                    <a:pt x="74038" y="120129"/>
                  </a:lnTo>
                  <a:lnTo>
                    <a:pt x="72028" y="120005"/>
                  </a:lnTo>
                  <a:lnTo>
                    <a:pt x="70428" y="119367"/>
                  </a:lnTo>
                  <a:lnTo>
                    <a:pt x="69247" y="118215"/>
                  </a:lnTo>
                  <a:lnTo>
                    <a:pt x="66047" y="117900"/>
                  </a:lnTo>
                  <a:lnTo>
                    <a:pt x="60827" y="118424"/>
                  </a:lnTo>
                  <a:lnTo>
                    <a:pt x="57255" y="119796"/>
                  </a:lnTo>
                  <a:lnTo>
                    <a:pt x="55331" y="122025"/>
                  </a:lnTo>
                  <a:lnTo>
                    <a:pt x="54769" y="124958"/>
                  </a:lnTo>
                  <a:lnTo>
                    <a:pt x="55579" y="128588"/>
                  </a:lnTo>
                  <a:lnTo>
                    <a:pt x="55179" y="131369"/>
                  </a:lnTo>
                  <a:lnTo>
                    <a:pt x="53550" y="133302"/>
                  </a:lnTo>
                  <a:lnTo>
                    <a:pt x="52216" y="134407"/>
                  </a:lnTo>
                  <a:lnTo>
                    <a:pt x="51178" y="134693"/>
                  </a:lnTo>
                  <a:lnTo>
                    <a:pt x="48911" y="133026"/>
                  </a:lnTo>
                  <a:lnTo>
                    <a:pt x="45434" y="129407"/>
                  </a:lnTo>
                  <a:lnTo>
                    <a:pt x="43043" y="127445"/>
                  </a:lnTo>
                  <a:lnTo>
                    <a:pt x="41739" y="127149"/>
                  </a:lnTo>
                  <a:lnTo>
                    <a:pt x="41034" y="127349"/>
                  </a:lnTo>
                  <a:lnTo>
                    <a:pt x="40234" y="127730"/>
                  </a:lnTo>
                  <a:lnTo>
                    <a:pt x="39777" y="128197"/>
                  </a:lnTo>
                  <a:lnTo>
                    <a:pt x="39386" y="129273"/>
                  </a:lnTo>
                  <a:lnTo>
                    <a:pt x="38272" y="129702"/>
                  </a:lnTo>
                  <a:lnTo>
                    <a:pt x="36700" y="129359"/>
                  </a:lnTo>
                  <a:lnTo>
                    <a:pt x="35262" y="129683"/>
                  </a:lnTo>
                  <a:lnTo>
                    <a:pt x="34395" y="130816"/>
                  </a:lnTo>
                  <a:lnTo>
                    <a:pt x="31975" y="132188"/>
                  </a:lnTo>
                  <a:lnTo>
                    <a:pt x="27708" y="133721"/>
                  </a:lnTo>
                  <a:lnTo>
                    <a:pt x="25375" y="135360"/>
                  </a:lnTo>
                  <a:lnTo>
                    <a:pt x="24984" y="137103"/>
                  </a:lnTo>
                  <a:lnTo>
                    <a:pt x="24355" y="137884"/>
                  </a:lnTo>
                  <a:lnTo>
                    <a:pt x="23041" y="137598"/>
                  </a:lnTo>
                  <a:lnTo>
                    <a:pt x="19193" y="139989"/>
                  </a:lnTo>
                  <a:lnTo>
                    <a:pt x="16250" y="139246"/>
                  </a:lnTo>
                  <a:lnTo>
                    <a:pt x="12945" y="136169"/>
                  </a:lnTo>
                  <a:lnTo>
                    <a:pt x="11116" y="133636"/>
                  </a:lnTo>
                  <a:lnTo>
                    <a:pt x="10925" y="132569"/>
                  </a:lnTo>
                  <a:lnTo>
                    <a:pt x="11963" y="130140"/>
                  </a:lnTo>
                  <a:lnTo>
                    <a:pt x="12402" y="122034"/>
                  </a:lnTo>
                  <a:lnTo>
                    <a:pt x="13725" y="119224"/>
                  </a:lnTo>
                  <a:lnTo>
                    <a:pt x="17659" y="114176"/>
                  </a:lnTo>
                  <a:lnTo>
                    <a:pt x="19708" y="110319"/>
                  </a:lnTo>
                  <a:lnTo>
                    <a:pt x="22022" y="107175"/>
                  </a:lnTo>
                  <a:lnTo>
                    <a:pt x="23689" y="106128"/>
                  </a:lnTo>
                  <a:lnTo>
                    <a:pt x="25232" y="103651"/>
                  </a:lnTo>
                  <a:lnTo>
                    <a:pt x="26489" y="100812"/>
                  </a:lnTo>
                  <a:lnTo>
                    <a:pt x="26841" y="99022"/>
                  </a:lnTo>
                  <a:lnTo>
                    <a:pt x="26727" y="97622"/>
                  </a:lnTo>
                  <a:lnTo>
                    <a:pt x="26270" y="96717"/>
                  </a:lnTo>
                  <a:lnTo>
                    <a:pt x="24089" y="94793"/>
                  </a:lnTo>
                  <a:lnTo>
                    <a:pt x="21222" y="91792"/>
                  </a:lnTo>
                  <a:lnTo>
                    <a:pt x="19698" y="88716"/>
                  </a:lnTo>
                  <a:lnTo>
                    <a:pt x="18869" y="84791"/>
                  </a:lnTo>
                  <a:lnTo>
                    <a:pt x="18650" y="82048"/>
                  </a:lnTo>
                  <a:lnTo>
                    <a:pt x="21336" y="74495"/>
                  </a:lnTo>
                  <a:lnTo>
                    <a:pt x="20907" y="73228"/>
                  </a:lnTo>
                  <a:lnTo>
                    <a:pt x="20136" y="72057"/>
                  </a:lnTo>
                  <a:lnTo>
                    <a:pt x="18555" y="71314"/>
                  </a:lnTo>
                  <a:lnTo>
                    <a:pt x="16297" y="70999"/>
                  </a:lnTo>
                  <a:lnTo>
                    <a:pt x="14049" y="71342"/>
                  </a:lnTo>
                  <a:lnTo>
                    <a:pt x="11182" y="71371"/>
                  </a:lnTo>
                  <a:lnTo>
                    <a:pt x="9201" y="70942"/>
                  </a:lnTo>
                  <a:lnTo>
                    <a:pt x="8725" y="70466"/>
                  </a:lnTo>
                  <a:lnTo>
                    <a:pt x="8477" y="67018"/>
                  </a:lnTo>
                  <a:lnTo>
                    <a:pt x="7972" y="66265"/>
                  </a:lnTo>
                  <a:lnTo>
                    <a:pt x="7125" y="65608"/>
                  </a:lnTo>
                  <a:lnTo>
                    <a:pt x="1343" y="64017"/>
                  </a:lnTo>
                  <a:lnTo>
                    <a:pt x="209" y="63332"/>
                  </a:lnTo>
                  <a:lnTo>
                    <a:pt x="0" y="62455"/>
                  </a:lnTo>
                  <a:lnTo>
                    <a:pt x="2048" y="54759"/>
                  </a:lnTo>
                  <a:lnTo>
                    <a:pt x="2934" y="54178"/>
                  </a:lnTo>
                  <a:lnTo>
                    <a:pt x="3800" y="52921"/>
                  </a:lnTo>
                  <a:lnTo>
                    <a:pt x="5162" y="51578"/>
                  </a:lnTo>
                  <a:lnTo>
                    <a:pt x="9877" y="49378"/>
                  </a:lnTo>
                  <a:lnTo>
                    <a:pt x="14945" y="50330"/>
                  </a:lnTo>
                  <a:lnTo>
                    <a:pt x="19450" y="51349"/>
                  </a:lnTo>
                  <a:lnTo>
                    <a:pt x="23946" y="51902"/>
                  </a:lnTo>
                  <a:lnTo>
                    <a:pt x="25498" y="52273"/>
                  </a:lnTo>
                  <a:lnTo>
                    <a:pt x="28060" y="52578"/>
                  </a:lnTo>
                  <a:lnTo>
                    <a:pt x="29785" y="52311"/>
                  </a:lnTo>
                  <a:lnTo>
                    <a:pt x="30956" y="51406"/>
                  </a:lnTo>
                  <a:lnTo>
                    <a:pt x="33071" y="48911"/>
                  </a:lnTo>
                  <a:lnTo>
                    <a:pt x="33718" y="45158"/>
                  </a:lnTo>
                  <a:lnTo>
                    <a:pt x="34480" y="41843"/>
                  </a:lnTo>
                  <a:lnTo>
                    <a:pt x="35766" y="41586"/>
                  </a:lnTo>
                  <a:lnTo>
                    <a:pt x="37062" y="41938"/>
                  </a:lnTo>
                  <a:lnTo>
                    <a:pt x="37672" y="41272"/>
                  </a:lnTo>
                  <a:lnTo>
                    <a:pt x="37929" y="40357"/>
                  </a:lnTo>
                  <a:lnTo>
                    <a:pt x="38185" y="39576"/>
                  </a:lnTo>
                  <a:lnTo>
                    <a:pt x="38719" y="39405"/>
                  </a:lnTo>
                  <a:lnTo>
                    <a:pt x="39653" y="40262"/>
                  </a:lnTo>
                  <a:lnTo>
                    <a:pt x="40186" y="40034"/>
                  </a:lnTo>
                  <a:lnTo>
                    <a:pt x="40624" y="39453"/>
                  </a:lnTo>
                  <a:lnTo>
                    <a:pt x="40491" y="38767"/>
                  </a:lnTo>
                  <a:lnTo>
                    <a:pt x="39443" y="37605"/>
                  </a:lnTo>
                  <a:lnTo>
                    <a:pt x="38500" y="35785"/>
                  </a:lnTo>
                  <a:lnTo>
                    <a:pt x="38595" y="35157"/>
                  </a:lnTo>
                  <a:lnTo>
                    <a:pt x="38910" y="34499"/>
                  </a:lnTo>
                  <a:lnTo>
                    <a:pt x="41681" y="33880"/>
                  </a:lnTo>
                  <a:lnTo>
                    <a:pt x="42948" y="33766"/>
                  </a:lnTo>
                  <a:lnTo>
                    <a:pt x="43386" y="33118"/>
                  </a:lnTo>
                  <a:lnTo>
                    <a:pt x="43225" y="32090"/>
                  </a:lnTo>
                  <a:lnTo>
                    <a:pt x="42176" y="31509"/>
                  </a:lnTo>
                  <a:lnTo>
                    <a:pt x="38386" y="31823"/>
                  </a:lnTo>
                  <a:lnTo>
                    <a:pt x="34509" y="31756"/>
                  </a:lnTo>
                  <a:lnTo>
                    <a:pt x="34042" y="31128"/>
                  </a:lnTo>
                  <a:lnTo>
                    <a:pt x="34261" y="30432"/>
                  </a:lnTo>
                  <a:lnTo>
                    <a:pt x="34852" y="29889"/>
                  </a:lnTo>
                  <a:lnTo>
                    <a:pt x="42853" y="28499"/>
                  </a:lnTo>
                  <a:lnTo>
                    <a:pt x="47092" y="28985"/>
                  </a:lnTo>
                  <a:lnTo>
                    <a:pt x="50245" y="29718"/>
                  </a:lnTo>
                  <a:lnTo>
                    <a:pt x="51483" y="29356"/>
                  </a:lnTo>
                  <a:lnTo>
                    <a:pt x="50016" y="26213"/>
                  </a:lnTo>
                  <a:lnTo>
                    <a:pt x="52016" y="25917"/>
                  </a:lnTo>
                  <a:lnTo>
                    <a:pt x="52273" y="24841"/>
                  </a:lnTo>
                  <a:lnTo>
                    <a:pt x="49654" y="16469"/>
                  </a:lnTo>
                  <a:lnTo>
                    <a:pt x="51092" y="15726"/>
                  </a:lnTo>
                  <a:lnTo>
                    <a:pt x="52531" y="14078"/>
                  </a:lnTo>
                  <a:lnTo>
                    <a:pt x="52407" y="10944"/>
                  </a:lnTo>
                  <a:lnTo>
                    <a:pt x="53683" y="9420"/>
                  </a:lnTo>
                  <a:lnTo>
                    <a:pt x="55197" y="8372"/>
                  </a:lnTo>
                  <a:lnTo>
                    <a:pt x="57445" y="9430"/>
                  </a:lnTo>
                  <a:lnTo>
                    <a:pt x="60931" y="12525"/>
                  </a:lnTo>
                  <a:lnTo>
                    <a:pt x="62056" y="13125"/>
                  </a:lnTo>
                  <a:lnTo>
                    <a:pt x="63179" y="13297"/>
                  </a:lnTo>
                  <a:lnTo>
                    <a:pt x="64798" y="12335"/>
                  </a:lnTo>
                  <a:lnTo>
                    <a:pt x="71009" y="9277"/>
                  </a:lnTo>
                  <a:lnTo>
                    <a:pt x="74495" y="7553"/>
                  </a:lnTo>
                  <a:lnTo>
                    <a:pt x="78667" y="5048"/>
                  </a:lnTo>
                  <a:lnTo>
                    <a:pt x="79381" y="4076"/>
                  </a:lnTo>
                  <a:lnTo>
                    <a:pt x="80810" y="257"/>
                  </a:lnTo>
                  <a:lnTo>
                    <a:pt x="81591" y="0"/>
                  </a:lnTo>
                  <a:lnTo>
                    <a:pt x="82648" y="410"/>
                  </a:lnTo>
                  <a:lnTo>
                    <a:pt x="86306" y="4362"/>
                  </a:lnTo>
                  <a:lnTo>
                    <a:pt x="88421" y="6896"/>
                  </a:lnTo>
                  <a:lnTo>
                    <a:pt x="88421" y="7763"/>
                  </a:lnTo>
                  <a:lnTo>
                    <a:pt x="87821" y="8411"/>
                  </a:lnTo>
                  <a:lnTo>
                    <a:pt x="87935" y="9039"/>
                  </a:lnTo>
                  <a:lnTo>
                    <a:pt x="90926" y="10411"/>
                  </a:lnTo>
                  <a:lnTo>
                    <a:pt x="90926" y="11030"/>
                  </a:lnTo>
                  <a:lnTo>
                    <a:pt x="90249" y="12220"/>
                  </a:lnTo>
                  <a:lnTo>
                    <a:pt x="89888" y="12878"/>
                  </a:lnTo>
                  <a:lnTo>
                    <a:pt x="89516" y="13154"/>
                  </a:lnTo>
                  <a:lnTo>
                    <a:pt x="85516" y="16602"/>
                  </a:lnTo>
                  <a:lnTo>
                    <a:pt x="81077" y="20431"/>
                  </a:lnTo>
                  <a:lnTo>
                    <a:pt x="80924" y="20926"/>
                  </a:lnTo>
                  <a:lnTo>
                    <a:pt x="80724" y="21879"/>
                  </a:lnTo>
                  <a:lnTo>
                    <a:pt x="80772" y="22850"/>
                  </a:lnTo>
                  <a:lnTo>
                    <a:pt x="81486" y="23651"/>
                  </a:lnTo>
                  <a:lnTo>
                    <a:pt x="83401" y="24212"/>
                  </a:lnTo>
                  <a:lnTo>
                    <a:pt x="85106" y="24936"/>
                  </a:lnTo>
                  <a:lnTo>
                    <a:pt x="85973" y="26937"/>
                  </a:lnTo>
                  <a:lnTo>
                    <a:pt x="86963" y="28785"/>
                  </a:lnTo>
                  <a:lnTo>
                    <a:pt x="88306" y="29242"/>
                  </a:lnTo>
                  <a:lnTo>
                    <a:pt x="94888" y="28070"/>
                  </a:lnTo>
                  <a:lnTo>
                    <a:pt x="96402" y="27946"/>
                  </a:lnTo>
                  <a:close/>
                  <a:moveTo>
                    <a:pt x="88239" y="3486"/>
                  </a:moveTo>
                  <a:lnTo>
                    <a:pt x="87439" y="3562"/>
                  </a:lnTo>
                  <a:lnTo>
                    <a:pt x="86001" y="1896"/>
                  </a:lnTo>
                  <a:lnTo>
                    <a:pt x="85497" y="724"/>
                  </a:lnTo>
                  <a:lnTo>
                    <a:pt x="86087" y="371"/>
                  </a:lnTo>
                  <a:lnTo>
                    <a:pt x="87325" y="1181"/>
                  </a:lnTo>
                  <a:lnTo>
                    <a:pt x="88154" y="2619"/>
                  </a:lnTo>
                  <a:lnTo>
                    <a:pt x="88239" y="3486"/>
                  </a:lnTo>
                  <a:close/>
                  <a:moveTo>
                    <a:pt x="89554" y="42329"/>
                  </a:moveTo>
                  <a:lnTo>
                    <a:pt x="87154" y="43662"/>
                  </a:lnTo>
                  <a:lnTo>
                    <a:pt x="85753" y="43520"/>
                  </a:lnTo>
                  <a:lnTo>
                    <a:pt x="84668" y="42224"/>
                  </a:lnTo>
                  <a:lnTo>
                    <a:pt x="83877" y="41015"/>
                  </a:lnTo>
                  <a:lnTo>
                    <a:pt x="83706" y="40329"/>
                  </a:lnTo>
                  <a:lnTo>
                    <a:pt x="84106" y="40338"/>
                  </a:lnTo>
                  <a:lnTo>
                    <a:pt x="85953" y="40891"/>
                  </a:lnTo>
                  <a:lnTo>
                    <a:pt x="88545" y="41272"/>
                  </a:lnTo>
                  <a:lnTo>
                    <a:pt x="89459" y="41605"/>
                  </a:lnTo>
                  <a:lnTo>
                    <a:pt x="89554" y="4232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1" name="Freeform: Shape 60">
              <a:extLst>
                <a:ext uri="{FF2B5EF4-FFF2-40B4-BE49-F238E27FC236}">
                  <a16:creationId xmlns:a16="http://schemas.microsoft.com/office/drawing/2014/main" id="{B39FF5D6-9B14-EF0E-77D7-C1C1046E05FB}"/>
                </a:ext>
              </a:extLst>
            </p:cNvPr>
            <p:cNvSpPr>
              <a:spLocks/>
            </p:cNvSpPr>
            <p:nvPr/>
          </p:nvSpPr>
          <p:spPr>
            <a:xfrm>
              <a:off x="9124966" y="4883385"/>
              <a:ext cx="87144" cy="36871"/>
            </a:xfrm>
            <a:custGeom>
              <a:avLst/>
              <a:gdLst>
                <a:gd name="connsiteX0" fmla="*/ 43034 w 87144"/>
                <a:gd name="connsiteY0" fmla="*/ 0 h 36871"/>
                <a:gd name="connsiteX1" fmla="*/ 41243 w 87144"/>
                <a:gd name="connsiteY1" fmla="*/ 4610 h 36871"/>
                <a:gd name="connsiteX2" fmla="*/ 39309 w 87144"/>
                <a:gd name="connsiteY2" fmla="*/ 3629 h 36871"/>
                <a:gd name="connsiteX3" fmla="*/ 41367 w 87144"/>
                <a:gd name="connsiteY3" fmla="*/ 1038 h 36871"/>
                <a:gd name="connsiteX4" fmla="*/ 42357 w 87144"/>
                <a:gd name="connsiteY4" fmla="*/ 267 h 36871"/>
                <a:gd name="connsiteX5" fmla="*/ 43034 w 87144"/>
                <a:gd name="connsiteY5" fmla="*/ 0 h 36871"/>
                <a:gd name="connsiteX6" fmla="*/ 27574 w 87144"/>
                <a:gd name="connsiteY6" fmla="*/ 36871 h 36871"/>
                <a:gd name="connsiteX7" fmla="*/ 26651 w 87144"/>
                <a:gd name="connsiteY7" fmla="*/ 33366 h 36871"/>
                <a:gd name="connsiteX8" fmla="*/ 25670 w 87144"/>
                <a:gd name="connsiteY8" fmla="*/ 31861 h 36871"/>
                <a:gd name="connsiteX9" fmla="*/ 24908 w 87144"/>
                <a:gd name="connsiteY9" fmla="*/ 31004 h 36871"/>
                <a:gd name="connsiteX10" fmla="*/ 24650 w 87144"/>
                <a:gd name="connsiteY10" fmla="*/ 29937 h 36871"/>
                <a:gd name="connsiteX11" fmla="*/ 24689 w 87144"/>
                <a:gd name="connsiteY11" fmla="*/ 28842 h 36871"/>
                <a:gd name="connsiteX12" fmla="*/ 25155 w 87144"/>
                <a:gd name="connsiteY12" fmla="*/ 28337 h 36871"/>
                <a:gd name="connsiteX13" fmla="*/ 28451 w 87144"/>
                <a:gd name="connsiteY13" fmla="*/ 28194 h 36871"/>
                <a:gd name="connsiteX14" fmla="*/ 29756 w 87144"/>
                <a:gd name="connsiteY14" fmla="*/ 26394 h 36871"/>
                <a:gd name="connsiteX15" fmla="*/ 29746 w 87144"/>
                <a:gd name="connsiteY15" fmla="*/ 24232 h 36871"/>
                <a:gd name="connsiteX16" fmla="*/ 29089 w 87144"/>
                <a:gd name="connsiteY16" fmla="*/ 23498 h 36871"/>
                <a:gd name="connsiteX17" fmla="*/ 28451 w 87144"/>
                <a:gd name="connsiteY17" fmla="*/ 23193 h 36871"/>
                <a:gd name="connsiteX18" fmla="*/ 25060 w 87144"/>
                <a:gd name="connsiteY18" fmla="*/ 24812 h 36871"/>
                <a:gd name="connsiteX19" fmla="*/ 24079 w 87144"/>
                <a:gd name="connsiteY19" fmla="*/ 24517 h 36871"/>
                <a:gd name="connsiteX20" fmla="*/ 23498 w 87144"/>
                <a:gd name="connsiteY20" fmla="*/ 23927 h 36871"/>
                <a:gd name="connsiteX21" fmla="*/ 23689 w 87144"/>
                <a:gd name="connsiteY21" fmla="*/ 21536 h 36871"/>
                <a:gd name="connsiteX22" fmla="*/ 26489 w 87144"/>
                <a:gd name="connsiteY22" fmla="*/ 19298 h 36871"/>
                <a:gd name="connsiteX23" fmla="*/ 28860 w 87144"/>
                <a:gd name="connsiteY23" fmla="*/ 15240 h 36871"/>
                <a:gd name="connsiteX24" fmla="*/ 30527 w 87144"/>
                <a:gd name="connsiteY24" fmla="*/ 13621 h 36871"/>
                <a:gd name="connsiteX25" fmla="*/ 34404 w 87144"/>
                <a:gd name="connsiteY25" fmla="*/ 12106 h 36871"/>
                <a:gd name="connsiteX26" fmla="*/ 35976 w 87144"/>
                <a:gd name="connsiteY26" fmla="*/ 11677 h 36871"/>
                <a:gd name="connsiteX27" fmla="*/ 47272 w 87144"/>
                <a:gd name="connsiteY27" fmla="*/ 9439 h 36871"/>
                <a:gd name="connsiteX28" fmla="*/ 49968 w 87144"/>
                <a:gd name="connsiteY28" fmla="*/ 9287 h 36871"/>
                <a:gd name="connsiteX29" fmla="*/ 57122 w 87144"/>
                <a:gd name="connsiteY29" fmla="*/ 9353 h 36871"/>
                <a:gd name="connsiteX30" fmla="*/ 66703 w 87144"/>
                <a:gd name="connsiteY30" fmla="*/ 8868 h 36871"/>
                <a:gd name="connsiteX31" fmla="*/ 69066 w 87144"/>
                <a:gd name="connsiteY31" fmla="*/ 8563 h 36871"/>
                <a:gd name="connsiteX32" fmla="*/ 72133 w 87144"/>
                <a:gd name="connsiteY32" fmla="*/ 7572 h 36871"/>
                <a:gd name="connsiteX33" fmla="*/ 75114 w 87144"/>
                <a:gd name="connsiteY33" fmla="*/ 6353 h 36871"/>
                <a:gd name="connsiteX34" fmla="*/ 76685 w 87144"/>
                <a:gd name="connsiteY34" fmla="*/ 5391 h 36871"/>
                <a:gd name="connsiteX35" fmla="*/ 78343 w 87144"/>
                <a:gd name="connsiteY35" fmla="*/ 4696 h 36871"/>
                <a:gd name="connsiteX36" fmla="*/ 80810 w 87144"/>
                <a:gd name="connsiteY36" fmla="*/ 5572 h 36871"/>
                <a:gd name="connsiteX37" fmla="*/ 84982 w 87144"/>
                <a:gd name="connsiteY37" fmla="*/ 6229 h 36871"/>
                <a:gd name="connsiteX38" fmla="*/ 86106 w 87144"/>
                <a:gd name="connsiteY38" fmla="*/ 6810 h 36871"/>
                <a:gd name="connsiteX39" fmla="*/ 87144 w 87144"/>
                <a:gd name="connsiteY39" fmla="*/ 7610 h 36871"/>
                <a:gd name="connsiteX40" fmla="*/ 82296 w 87144"/>
                <a:gd name="connsiteY40" fmla="*/ 11877 h 36871"/>
                <a:gd name="connsiteX41" fmla="*/ 76962 w 87144"/>
                <a:gd name="connsiteY41" fmla="*/ 15421 h 36871"/>
                <a:gd name="connsiteX42" fmla="*/ 73676 w 87144"/>
                <a:gd name="connsiteY42" fmla="*/ 16488 h 36871"/>
                <a:gd name="connsiteX43" fmla="*/ 70285 w 87144"/>
                <a:gd name="connsiteY43" fmla="*/ 17212 h 36871"/>
                <a:gd name="connsiteX44" fmla="*/ 67694 w 87144"/>
                <a:gd name="connsiteY44" fmla="*/ 18583 h 36871"/>
                <a:gd name="connsiteX45" fmla="*/ 65513 w 87144"/>
                <a:gd name="connsiteY45" fmla="*/ 20726 h 36871"/>
                <a:gd name="connsiteX46" fmla="*/ 62722 w 87144"/>
                <a:gd name="connsiteY46" fmla="*/ 21927 h 36871"/>
                <a:gd name="connsiteX47" fmla="*/ 59579 w 87144"/>
                <a:gd name="connsiteY47" fmla="*/ 22336 h 36871"/>
                <a:gd name="connsiteX48" fmla="*/ 56883 w 87144"/>
                <a:gd name="connsiteY48" fmla="*/ 22974 h 36871"/>
                <a:gd name="connsiteX49" fmla="*/ 54445 w 87144"/>
                <a:gd name="connsiteY49" fmla="*/ 24232 h 36871"/>
                <a:gd name="connsiteX50" fmla="*/ 51063 w 87144"/>
                <a:gd name="connsiteY50" fmla="*/ 26394 h 36871"/>
                <a:gd name="connsiteX51" fmla="*/ 49682 w 87144"/>
                <a:gd name="connsiteY51" fmla="*/ 26613 h 36871"/>
                <a:gd name="connsiteX52" fmla="*/ 48234 w 87144"/>
                <a:gd name="connsiteY52" fmla="*/ 26565 h 36871"/>
                <a:gd name="connsiteX53" fmla="*/ 45425 w 87144"/>
                <a:gd name="connsiteY53" fmla="*/ 27394 h 36871"/>
                <a:gd name="connsiteX54" fmla="*/ 36671 w 87144"/>
                <a:gd name="connsiteY54" fmla="*/ 30480 h 36871"/>
                <a:gd name="connsiteX55" fmla="*/ 31385 w 87144"/>
                <a:gd name="connsiteY55" fmla="*/ 33919 h 36871"/>
                <a:gd name="connsiteX56" fmla="*/ 27574 w 87144"/>
                <a:gd name="connsiteY56" fmla="*/ 36871 h 36871"/>
                <a:gd name="connsiteX57" fmla="*/ 0 w 87144"/>
                <a:gd name="connsiteY57" fmla="*/ 32290 h 36871"/>
                <a:gd name="connsiteX58" fmla="*/ 4324 w 87144"/>
                <a:gd name="connsiteY58" fmla="*/ 29994 h 36871"/>
                <a:gd name="connsiteX59" fmla="*/ 10906 w 87144"/>
                <a:gd name="connsiteY59" fmla="*/ 28222 h 36871"/>
                <a:gd name="connsiteX60" fmla="*/ 10734 w 87144"/>
                <a:gd name="connsiteY60" fmla="*/ 29518 h 36871"/>
                <a:gd name="connsiteX61" fmla="*/ 10068 w 87144"/>
                <a:gd name="connsiteY61" fmla="*/ 31556 h 36871"/>
                <a:gd name="connsiteX62" fmla="*/ 9077 w 87144"/>
                <a:gd name="connsiteY62" fmla="*/ 32518 h 36871"/>
                <a:gd name="connsiteX63" fmla="*/ 7572 w 87144"/>
                <a:gd name="connsiteY63" fmla="*/ 34242 h 36871"/>
                <a:gd name="connsiteX64" fmla="*/ 6582 w 87144"/>
                <a:gd name="connsiteY64" fmla="*/ 34623 h 36871"/>
                <a:gd name="connsiteX65" fmla="*/ 2638 w 87144"/>
                <a:gd name="connsiteY65" fmla="*/ 34242 h 36871"/>
                <a:gd name="connsiteX66" fmla="*/ 2124 w 87144"/>
                <a:gd name="connsiteY66" fmla="*/ 34490 h 36871"/>
                <a:gd name="connsiteX67" fmla="*/ 1448 w 87144"/>
                <a:gd name="connsiteY67" fmla="*/ 34309 h 36871"/>
                <a:gd name="connsiteX68" fmla="*/ 448 w 87144"/>
                <a:gd name="connsiteY68" fmla="*/ 33204 h 36871"/>
                <a:gd name="connsiteX69" fmla="*/ 0 w 87144"/>
                <a:gd name="connsiteY69" fmla="*/ 32290 h 36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87144" h="36871">
                  <a:moveTo>
                    <a:pt x="43034" y="0"/>
                  </a:moveTo>
                  <a:lnTo>
                    <a:pt x="41243" y="4610"/>
                  </a:lnTo>
                  <a:lnTo>
                    <a:pt x="39309" y="3629"/>
                  </a:lnTo>
                  <a:lnTo>
                    <a:pt x="41367" y="1038"/>
                  </a:lnTo>
                  <a:lnTo>
                    <a:pt x="42357" y="267"/>
                  </a:lnTo>
                  <a:lnTo>
                    <a:pt x="43034" y="0"/>
                  </a:lnTo>
                  <a:close/>
                  <a:moveTo>
                    <a:pt x="27574" y="36871"/>
                  </a:moveTo>
                  <a:lnTo>
                    <a:pt x="26651" y="33366"/>
                  </a:lnTo>
                  <a:lnTo>
                    <a:pt x="25670" y="31861"/>
                  </a:lnTo>
                  <a:lnTo>
                    <a:pt x="24908" y="31004"/>
                  </a:lnTo>
                  <a:lnTo>
                    <a:pt x="24650" y="29937"/>
                  </a:lnTo>
                  <a:lnTo>
                    <a:pt x="24689" y="28842"/>
                  </a:lnTo>
                  <a:lnTo>
                    <a:pt x="25155" y="28337"/>
                  </a:lnTo>
                  <a:lnTo>
                    <a:pt x="28451" y="28194"/>
                  </a:lnTo>
                  <a:lnTo>
                    <a:pt x="29756" y="26394"/>
                  </a:lnTo>
                  <a:lnTo>
                    <a:pt x="29746" y="24232"/>
                  </a:lnTo>
                  <a:lnTo>
                    <a:pt x="29089" y="23498"/>
                  </a:lnTo>
                  <a:lnTo>
                    <a:pt x="28451" y="23193"/>
                  </a:lnTo>
                  <a:lnTo>
                    <a:pt x="25060" y="24812"/>
                  </a:lnTo>
                  <a:lnTo>
                    <a:pt x="24079" y="24517"/>
                  </a:lnTo>
                  <a:lnTo>
                    <a:pt x="23498" y="23927"/>
                  </a:lnTo>
                  <a:lnTo>
                    <a:pt x="23689" y="21536"/>
                  </a:lnTo>
                  <a:lnTo>
                    <a:pt x="26489" y="19298"/>
                  </a:lnTo>
                  <a:lnTo>
                    <a:pt x="28860" y="15240"/>
                  </a:lnTo>
                  <a:lnTo>
                    <a:pt x="30527" y="13621"/>
                  </a:lnTo>
                  <a:lnTo>
                    <a:pt x="34404" y="12106"/>
                  </a:lnTo>
                  <a:lnTo>
                    <a:pt x="35976" y="11677"/>
                  </a:lnTo>
                  <a:lnTo>
                    <a:pt x="47272" y="9439"/>
                  </a:lnTo>
                  <a:lnTo>
                    <a:pt x="49968" y="9287"/>
                  </a:lnTo>
                  <a:lnTo>
                    <a:pt x="57122" y="9353"/>
                  </a:lnTo>
                  <a:lnTo>
                    <a:pt x="66703" y="8868"/>
                  </a:lnTo>
                  <a:lnTo>
                    <a:pt x="69066" y="8563"/>
                  </a:lnTo>
                  <a:lnTo>
                    <a:pt x="72133" y="7572"/>
                  </a:lnTo>
                  <a:lnTo>
                    <a:pt x="75114" y="6353"/>
                  </a:lnTo>
                  <a:lnTo>
                    <a:pt x="76685" y="5391"/>
                  </a:lnTo>
                  <a:lnTo>
                    <a:pt x="78343" y="4696"/>
                  </a:lnTo>
                  <a:lnTo>
                    <a:pt x="80810" y="5572"/>
                  </a:lnTo>
                  <a:lnTo>
                    <a:pt x="84982" y="6229"/>
                  </a:lnTo>
                  <a:lnTo>
                    <a:pt x="86106" y="6810"/>
                  </a:lnTo>
                  <a:lnTo>
                    <a:pt x="87144" y="7610"/>
                  </a:lnTo>
                  <a:lnTo>
                    <a:pt x="82296" y="11877"/>
                  </a:lnTo>
                  <a:lnTo>
                    <a:pt x="76962" y="15421"/>
                  </a:lnTo>
                  <a:lnTo>
                    <a:pt x="73676" y="16488"/>
                  </a:lnTo>
                  <a:lnTo>
                    <a:pt x="70285" y="17212"/>
                  </a:lnTo>
                  <a:lnTo>
                    <a:pt x="67694" y="18583"/>
                  </a:lnTo>
                  <a:lnTo>
                    <a:pt x="65513" y="20726"/>
                  </a:lnTo>
                  <a:lnTo>
                    <a:pt x="62722" y="21927"/>
                  </a:lnTo>
                  <a:lnTo>
                    <a:pt x="59579" y="22336"/>
                  </a:lnTo>
                  <a:lnTo>
                    <a:pt x="56883" y="22974"/>
                  </a:lnTo>
                  <a:lnTo>
                    <a:pt x="54445" y="24232"/>
                  </a:lnTo>
                  <a:lnTo>
                    <a:pt x="51063" y="26394"/>
                  </a:lnTo>
                  <a:lnTo>
                    <a:pt x="49682" y="26613"/>
                  </a:lnTo>
                  <a:lnTo>
                    <a:pt x="48234" y="26565"/>
                  </a:lnTo>
                  <a:lnTo>
                    <a:pt x="45425" y="27394"/>
                  </a:lnTo>
                  <a:lnTo>
                    <a:pt x="36671" y="30480"/>
                  </a:lnTo>
                  <a:lnTo>
                    <a:pt x="31385" y="33919"/>
                  </a:lnTo>
                  <a:lnTo>
                    <a:pt x="27574" y="36871"/>
                  </a:lnTo>
                  <a:close/>
                  <a:moveTo>
                    <a:pt x="0" y="32290"/>
                  </a:moveTo>
                  <a:lnTo>
                    <a:pt x="4324" y="29994"/>
                  </a:lnTo>
                  <a:lnTo>
                    <a:pt x="10906" y="28222"/>
                  </a:lnTo>
                  <a:lnTo>
                    <a:pt x="10734" y="29518"/>
                  </a:lnTo>
                  <a:lnTo>
                    <a:pt x="10068" y="31556"/>
                  </a:lnTo>
                  <a:lnTo>
                    <a:pt x="9077" y="32518"/>
                  </a:lnTo>
                  <a:lnTo>
                    <a:pt x="7572" y="34242"/>
                  </a:lnTo>
                  <a:lnTo>
                    <a:pt x="6582" y="34623"/>
                  </a:lnTo>
                  <a:lnTo>
                    <a:pt x="2638" y="34242"/>
                  </a:lnTo>
                  <a:lnTo>
                    <a:pt x="2124" y="34490"/>
                  </a:lnTo>
                  <a:lnTo>
                    <a:pt x="1448" y="34309"/>
                  </a:lnTo>
                  <a:lnTo>
                    <a:pt x="448" y="33204"/>
                  </a:lnTo>
                  <a:lnTo>
                    <a:pt x="0" y="32290"/>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2" name="Freeform: Shape 61">
              <a:extLst>
                <a:ext uri="{FF2B5EF4-FFF2-40B4-BE49-F238E27FC236}">
                  <a16:creationId xmlns:a16="http://schemas.microsoft.com/office/drawing/2014/main" id="{F9A0F9FF-3E4C-2E79-39FB-3B53F1479DF2}"/>
                </a:ext>
              </a:extLst>
            </p:cNvPr>
            <p:cNvSpPr>
              <a:spLocks/>
            </p:cNvSpPr>
            <p:nvPr/>
          </p:nvSpPr>
          <p:spPr>
            <a:xfrm>
              <a:off x="7212451" y="3405981"/>
              <a:ext cx="377904" cy="260966"/>
            </a:xfrm>
            <a:custGeom>
              <a:avLst/>
              <a:gdLst>
                <a:gd name="connsiteX0" fmla="*/ 375065 w 377904"/>
                <a:gd name="connsiteY0" fmla="*/ 189071 h 260966"/>
                <a:gd name="connsiteX1" fmla="*/ 373713 w 377904"/>
                <a:gd name="connsiteY1" fmla="*/ 189195 h 260966"/>
                <a:gd name="connsiteX2" fmla="*/ 370465 w 377904"/>
                <a:gd name="connsiteY2" fmla="*/ 188414 h 260966"/>
                <a:gd name="connsiteX3" fmla="*/ 363998 w 377904"/>
                <a:gd name="connsiteY3" fmla="*/ 186852 h 260966"/>
                <a:gd name="connsiteX4" fmla="*/ 358444 w 377904"/>
                <a:gd name="connsiteY4" fmla="*/ 183718 h 260966"/>
                <a:gd name="connsiteX5" fmla="*/ 354816 w 377904"/>
                <a:gd name="connsiteY5" fmla="*/ 181670 h 260966"/>
                <a:gd name="connsiteX6" fmla="*/ 354244 w 377904"/>
                <a:gd name="connsiteY6" fmla="*/ 181946 h 260966"/>
                <a:gd name="connsiteX7" fmla="*/ 352615 w 377904"/>
                <a:gd name="connsiteY7" fmla="*/ 183347 h 260966"/>
                <a:gd name="connsiteX8" fmla="*/ 351501 w 377904"/>
                <a:gd name="connsiteY8" fmla="*/ 185071 h 260966"/>
                <a:gd name="connsiteX9" fmla="*/ 350615 w 377904"/>
                <a:gd name="connsiteY9" fmla="*/ 188404 h 260966"/>
                <a:gd name="connsiteX10" fmla="*/ 349196 w 377904"/>
                <a:gd name="connsiteY10" fmla="*/ 192329 h 260966"/>
                <a:gd name="connsiteX11" fmla="*/ 342481 w 377904"/>
                <a:gd name="connsiteY11" fmla="*/ 192481 h 260966"/>
                <a:gd name="connsiteX12" fmla="*/ 336756 w 377904"/>
                <a:gd name="connsiteY12" fmla="*/ 192776 h 260966"/>
                <a:gd name="connsiteX13" fmla="*/ 333060 w 377904"/>
                <a:gd name="connsiteY13" fmla="*/ 194262 h 260966"/>
                <a:gd name="connsiteX14" fmla="*/ 329441 w 377904"/>
                <a:gd name="connsiteY14" fmla="*/ 196310 h 260966"/>
                <a:gd name="connsiteX15" fmla="*/ 328536 w 377904"/>
                <a:gd name="connsiteY15" fmla="*/ 198739 h 260966"/>
                <a:gd name="connsiteX16" fmla="*/ 327755 w 377904"/>
                <a:gd name="connsiteY16" fmla="*/ 201892 h 260966"/>
                <a:gd name="connsiteX17" fmla="*/ 325641 w 377904"/>
                <a:gd name="connsiteY17" fmla="*/ 209026 h 260966"/>
                <a:gd name="connsiteX18" fmla="*/ 323726 w 377904"/>
                <a:gd name="connsiteY18" fmla="*/ 215522 h 260966"/>
                <a:gd name="connsiteX19" fmla="*/ 322736 w 377904"/>
                <a:gd name="connsiteY19" fmla="*/ 219723 h 260966"/>
                <a:gd name="connsiteX20" fmla="*/ 321278 w 377904"/>
                <a:gd name="connsiteY20" fmla="*/ 222599 h 260966"/>
                <a:gd name="connsiteX21" fmla="*/ 317182 w 377904"/>
                <a:gd name="connsiteY21" fmla="*/ 226381 h 260966"/>
                <a:gd name="connsiteX22" fmla="*/ 312544 w 377904"/>
                <a:gd name="connsiteY22" fmla="*/ 228924 h 260966"/>
                <a:gd name="connsiteX23" fmla="*/ 310076 w 377904"/>
                <a:gd name="connsiteY23" fmla="*/ 230114 h 260966"/>
                <a:gd name="connsiteX24" fmla="*/ 308991 w 377904"/>
                <a:gd name="connsiteY24" fmla="*/ 231600 h 260966"/>
                <a:gd name="connsiteX25" fmla="*/ 308753 w 377904"/>
                <a:gd name="connsiteY25" fmla="*/ 233001 h 260966"/>
                <a:gd name="connsiteX26" fmla="*/ 307877 w 377904"/>
                <a:gd name="connsiteY26" fmla="*/ 233429 h 260966"/>
                <a:gd name="connsiteX27" fmla="*/ 305962 w 377904"/>
                <a:gd name="connsiteY27" fmla="*/ 233181 h 260966"/>
                <a:gd name="connsiteX28" fmla="*/ 303943 w 377904"/>
                <a:gd name="connsiteY28" fmla="*/ 233419 h 260966"/>
                <a:gd name="connsiteX29" fmla="*/ 299504 w 377904"/>
                <a:gd name="connsiteY29" fmla="*/ 234887 h 260966"/>
                <a:gd name="connsiteX30" fmla="*/ 294704 w 377904"/>
                <a:gd name="connsiteY30" fmla="*/ 236687 h 260966"/>
                <a:gd name="connsiteX31" fmla="*/ 288950 w 377904"/>
                <a:gd name="connsiteY31" fmla="*/ 238477 h 260966"/>
                <a:gd name="connsiteX32" fmla="*/ 285664 w 377904"/>
                <a:gd name="connsiteY32" fmla="*/ 238477 h 260966"/>
                <a:gd name="connsiteX33" fmla="*/ 284359 w 377904"/>
                <a:gd name="connsiteY33" fmla="*/ 238878 h 260966"/>
                <a:gd name="connsiteX34" fmla="*/ 283778 w 377904"/>
                <a:gd name="connsiteY34" fmla="*/ 239782 h 260966"/>
                <a:gd name="connsiteX35" fmla="*/ 284359 w 377904"/>
                <a:gd name="connsiteY35" fmla="*/ 241487 h 260966"/>
                <a:gd name="connsiteX36" fmla="*/ 284921 w 377904"/>
                <a:gd name="connsiteY36" fmla="*/ 242754 h 260966"/>
                <a:gd name="connsiteX37" fmla="*/ 285426 w 377904"/>
                <a:gd name="connsiteY37" fmla="*/ 244392 h 260966"/>
                <a:gd name="connsiteX38" fmla="*/ 284073 w 377904"/>
                <a:gd name="connsiteY38" fmla="*/ 245716 h 260966"/>
                <a:gd name="connsiteX39" fmla="*/ 283130 w 377904"/>
                <a:gd name="connsiteY39" fmla="*/ 247993 h 260966"/>
                <a:gd name="connsiteX40" fmla="*/ 282397 w 377904"/>
                <a:gd name="connsiteY40" fmla="*/ 251993 h 260966"/>
                <a:gd name="connsiteX41" fmla="*/ 280358 w 377904"/>
                <a:gd name="connsiteY41" fmla="*/ 253184 h 260966"/>
                <a:gd name="connsiteX42" fmla="*/ 277082 w 377904"/>
                <a:gd name="connsiteY42" fmla="*/ 255127 h 260966"/>
                <a:gd name="connsiteX43" fmla="*/ 273472 w 377904"/>
                <a:gd name="connsiteY43" fmla="*/ 257680 h 260966"/>
                <a:gd name="connsiteX44" fmla="*/ 272539 w 377904"/>
                <a:gd name="connsiteY44" fmla="*/ 258204 h 260966"/>
                <a:gd name="connsiteX45" fmla="*/ 270462 w 377904"/>
                <a:gd name="connsiteY45" fmla="*/ 258928 h 260966"/>
                <a:gd name="connsiteX46" fmla="*/ 268395 w 377904"/>
                <a:gd name="connsiteY46" fmla="*/ 258708 h 260966"/>
                <a:gd name="connsiteX47" fmla="*/ 266519 w 377904"/>
                <a:gd name="connsiteY47" fmla="*/ 258337 h 260966"/>
                <a:gd name="connsiteX48" fmla="*/ 264480 w 377904"/>
                <a:gd name="connsiteY48" fmla="*/ 258994 h 260966"/>
                <a:gd name="connsiteX49" fmla="*/ 262366 w 377904"/>
                <a:gd name="connsiteY49" fmla="*/ 260966 h 260966"/>
                <a:gd name="connsiteX50" fmla="*/ 261385 w 377904"/>
                <a:gd name="connsiteY50" fmla="*/ 260366 h 260966"/>
                <a:gd name="connsiteX51" fmla="*/ 260889 w 377904"/>
                <a:gd name="connsiteY51" fmla="*/ 258375 h 260966"/>
                <a:gd name="connsiteX52" fmla="*/ 259832 w 377904"/>
                <a:gd name="connsiteY52" fmla="*/ 257080 h 260966"/>
                <a:gd name="connsiteX53" fmla="*/ 256527 w 377904"/>
                <a:gd name="connsiteY53" fmla="*/ 254155 h 260966"/>
                <a:gd name="connsiteX54" fmla="*/ 253698 w 377904"/>
                <a:gd name="connsiteY54" fmla="*/ 252070 h 260966"/>
                <a:gd name="connsiteX55" fmla="*/ 252479 w 377904"/>
                <a:gd name="connsiteY55" fmla="*/ 251927 h 260966"/>
                <a:gd name="connsiteX56" fmla="*/ 249888 w 377904"/>
                <a:gd name="connsiteY56" fmla="*/ 252469 h 260966"/>
                <a:gd name="connsiteX57" fmla="*/ 246640 w 377904"/>
                <a:gd name="connsiteY57" fmla="*/ 252860 h 260966"/>
                <a:gd name="connsiteX58" fmla="*/ 244002 w 377904"/>
                <a:gd name="connsiteY58" fmla="*/ 252441 h 260966"/>
                <a:gd name="connsiteX59" fmla="*/ 241906 w 377904"/>
                <a:gd name="connsiteY59" fmla="*/ 251603 h 260966"/>
                <a:gd name="connsiteX60" fmla="*/ 238677 w 377904"/>
                <a:gd name="connsiteY60" fmla="*/ 248726 h 260966"/>
                <a:gd name="connsiteX61" fmla="*/ 237496 w 377904"/>
                <a:gd name="connsiteY61" fmla="*/ 247174 h 260966"/>
                <a:gd name="connsiteX62" fmla="*/ 236611 w 377904"/>
                <a:gd name="connsiteY62" fmla="*/ 245983 h 260966"/>
                <a:gd name="connsiteX63" fmla="*/ 234410 w 377904"/>
                <a:gd name="connsiteY63" fmla="*/ 246307 h 260966"/>
                <a:gd name="connsiteX64" fmla="*/ 233791 w 377904"/>
                <a:gd name="connsiteY64" fmla="*/ 245012 h 260966"/>
                <a:gd name="connsiteX65" fmla="*/ 233706 w 377904"/>
                <a:gd name="connsiteY65" fmla="*/ 243487 h 260966"/>
                <a:gd name="connsiteX66" fmla="*/ 234315 w 377904"/>
                <a:gd name="connsiteY66" fmla="*/ 241649 h 260966"/>
                <a:gd name="connsiteX67" fmla="*/ 234134 w 377904"/>
                <a:gd name="connsiteY67" fmla="*/ 238173 h 260966"/>
                <a:gd name="connsiteX68" fmla="*/ 232896 w 377904"/>
                <a:gd name="connsiteY68" fmla="*/ 235677 h 260966"/>
                <a:gd name="connsiteX69" fmla="*/ 231486 w 377904"/>
                <a:gd name="connsiteY69" fmla="*/ 234591 h 260966"/>
                <a:gd name="connsiteX70" fmla="*/ 231667 w 377904"/>
                <a:gd name="connsiteY70" fmla="*/ 233829 h 260966"/>
                <a:gd name="connsiteX71" fmla="*/ 232286 w 377904"/>
                <a:gd name="connsiteY71" fmla="*/ 232086 h 260966"/>
                <a:gd name="connsiteX72" fmla="*/ 233076 w 377904"/>
                <a:gd name="connsiteY72" fmla="*/ 230562 h 260966"/>
                <a:gd name="connsiteX73" fmla="*/ 233067 w 377904"/>
                <a:gd name="connsiteY73" fmla="*/ 227552 h 260966"/>
                <a:gd name="connsiteX74" fmla="*/ 232077 w 377904"/>
                <a:gd name="connsiteY74" fmla="*/ 224285 h 260966"/>
                <a:gd name="connsiteX75" fmla="*/ 231686 w 377904"/>
                <a:gd name="connsiteY75" fmla="*/ 219551 h 260966"/>
                <a:gd name="connsiteX76" fmla="*/ 231934 w 377904"/>
                <a:gd name="connsiteY76" fmla="*/ 214932 h 260966"/>
                <a:gd name="connsiteX77" fmla="*/ 230591 w 377904"/>
                <a:gd name="connsiteY77" fmla="*/ 212598 h 260966"/>
                <a:gd name="connsiteX78" fmla="*/ 219580 w 377904"/>
                <a:gd name="connsiteY78" fmla="*/ 212588 h 260966"/>
                <a:gd name="connsiteX79" fmla="*/ 209788 w 377904"/>
                <a:gd name="connsiteY79" fmla="*/ 212769 h 260966"/>
                <a:gd name="connsiteX80" fmla="*/ 209235 w 377904"/>
                <a:gd name="connsiteY80" fmla="*/ 212236 h 260966"/>
                <a:gd name="connsiteX81" fmla="*/ 205425 w 377904"/>
                <a:gd name="connsiteY81" fmla="*/ 206397 h 260966"/>
                <a:gd name="connsiteX82" fmla="*/ 202339 w 377904"/>
                <a:gd name="connsiteY82" fmla="*/ 201959 h 260966"/>
                <a:gd name="connsiteX83" fmla="*/ 199291 w 377904"/>
                <a:gd name="connsiteY83" fmla="*/ 199339 h 260966"/>
                <a:gd name="connsiteX84" fmla="*/ 192310 w 377904"/>
                <a:gd name="connsiteY84" fmla="*/ 196110 h 260966"/>
                <a:gd name="connsiteX85" fmla="*/ 188966 w 377904"/>
                <a:gd name="connsiteY85" fmla="*/ 194758 h 260966"/>
                <a:gd name="connsiteX86" fmla="*/ 186099 w 377904"/>
                <a:gd name="connsiteY86" fmla="*/ 192291 h 260966"/>
                <a:gd name="connsiteX87" fmla="*/ 183756 w 377904"/>
                <a:gd name="connsiteY87" fmla="*/ 189576 h 260966"/>
                <a:gd name="connsiteX88" fmla="*/ 183156 w 377904"/>
                <a:gd name="connsiteY88" fmla="*/ 185861 h 260966"/>
                <a:gd name="connsiteX89" fmla="*/ 182680 w 377904"/>
                <a:gd name="connsiteY89" fmla="*/ 184642 h 260966"/>
                <a:gd name="connsiteX90" fmla="*/ 182003 w 377904"/>
                <a:gd name="connsiteY90" fmla="*/ 183652 h 260966"/>
                <a:gd name="connsiteX91" fmla="*/ 181270 w 377904"/>
                <a:gd name="connsiteY91" fmla="*/ 183213 h 260966"/>
                <a:gd name="connsiteX92" fmla="*/ 180375 w 377904"/>
                <a:gd name="connsiteY92" fmla="*/ 183309 h 260966"/>
                <a:gd name="connsiteX93" fmla="*/ 172259 w 377904"/>
                <a:gd name="connsiteY93" fmla="*/ 178984 h 260966"/>
                <a:gd name="connsiteX94" fmla="*/ 169002 w 377904"/>
                <a:gd name="connsiteY94" fmla="*/ 177841 h 260966"/>
                <a:gd name="connsiteX95" fmla="*/ 165935 w 377904"/>
                <a:gd name="connsiteY95" fmla="*/ 178756 h 260966"/>
                <a:gd name="connsiteX96" fmla="*/ 164582 w 377904"/>
                <a:gd name="connsiteY96" fmla="*/ 178918 h 260966"/>
                <a:gd name="connsiteX97" fmla="*/ 161915 w 377904"/>
                <a:gd name="connsiteY97" fmla="*/ 177689 h 260966"/>
                <a:gd name="connsiteX98" fmla="*/ 158848 w 377904"/>
                <a:gd name="connsiteY98" fmla="*/ 179356 h 260966"/>
                <a:gd name="connsiteX99" fmla="*/ 157543 w 377904"/>
                <a:gd name="connsiteY99" fmla="*/ 179461 h 260966"/>
                <a:gd name="connsiteX100" fmla="*/ 155714 w 377904"/>
                <a:gd name="connsiteY100" fmla="*/ 179060 h 260966"/>
                <a:gd name="connsiteX101" fmla="*/ 154200 w 377904"/>
                <a:gd name="connsiteY101" fmla="*/ 178441 h 260966"/>
                <a:gd name="connsiteX102" fmla="*/ 150114 w 377904"/>
                <a:gd name="connsiteY102" fmla="*/ 174488 h 260966"/>
                <a:gd name="connsiteX103" fmla="*/ 146685 w 377904"/>
                <a:gd name="connsiteY103" fmla="*/ 172898 h 260966"/>
                <a:gd name="connsiteX104" fmla="*/ 144218 w 377904"/>
                <a:gd name="connsiteY104" fmla="*/ 171878 h 260966"/>
                <a:gd name="connsiteX105" fmla="*/ 139465 w 377904"/>
                <a:gd name="connsiteY105" fmla="*/ 170374 h 260966"/>
                <a:gd name="connsiteX106" fmla="*/ 134407 w 377904"/>
                <a:gd name="connsiteY106" fmla="*/ 169593 h 260966"/>
                <a:gd name="connsiteX107" fmla="*/ 131806 w 377904"/>
                <a:gd name="connsiteY107" fmla="*/ 168945 h 260966"/>
                <a:gd name="connsiteX108" fmla="*/ 129940 w 377904"/>
                <a:gd name="connsiteY108" fmla="*/ 168078 h 260966"/>
                <a:gd name="connsiteX109" fmla="*/ 129454 w 377904"/>
                <a:gd name="connsiteY109" fmla="*/ 167516 h 260966"/>
                <a:gd name="connsiteX110" fmla="*/ 129483 w 377904"/>
                <a:gd name="connsiteY110" fmla="*/ 166068 h 260966"/>
                <a:gd name="connsiteX111" fmla="*/ 129340 w 377904"/>
                <a:gd name="connsiteY111" fmla="*/ 164163 h 260966"/>
                <a:gd name="connsiteX112" fmla="*/ 128721 w 377904"/>
                <a:gd name="connsiteY112" fmla="*/ 162773 h 260966"/>
                <a:gd name="connsiteX113" fmla="*/ 127435 w 377904"/>
                <a:gd name="connsiteY113" fmla="*/ 161106 h 260966"/>
                <a:gd name="connsiteX114" fmla="*/ 125653 w 377904"/>
                <a:gd name="connsiteY114" fmla="*/ 159858 h 260966"/>
                <a:gd name="connsiteX115" fmla="*/ 122587 w 377904"/>
                <a:gd name="connsiteY115" fmla="*/ 160077 h 260966"/>
                <a:gd name="connsiteX116" fmla="*/ 117986 w 377904"/>
                <a:gd name="connsiteY116" fmla="*/ 159972 h 260966"/>
                <a:gd name="connsiteX117" fmla="*/ 114462 w 377904"/>
                <a:gd name="connsiteY117" fmla="*/ 158725 h 260966"/>
                <a:gd name="connsiteX118" fmla="*/ 111661 w 377904"/>
                <a:gd name="connsiteY118" fmla="*/ 158505 h 260966"/>
                <a:gd name="connsiteX119" fmla="*/ 108289 w 377904"/>
                <a:gd name="connsiteY119" fmla="*/ 158744 h 260966"/>
                <a:gd name="connsiteX120" fmla="*/ 105527 w 377904"/>
                <a:gd name="connsiteY120" fmla="*/ 158744 h 260966"/>
                <a:gd name="connsiteX121" fmla="*/ 103556 w 377904"/>
                <a:gd name="connsiteY121" fmla="*/ 159658 h 260966"/>
                <a:gd name="connsiteX122" fmla="*/ 102412 w 377904"/>
                <a:gd name="connsiteY122" fmla="*/ 160725 h 260966"/>
                <a:gd name="connsiteX123" fmla="*/ 101689 w 377904"/>
                <a:gd name="connsiteY123" fmla="*/ 163982 h 260966"/>
                <a:gd name="connsiteX124" fmla="*/ 101022 w 377904"/>
                <a:gd name="connsiteY124" fmla="*/ 164468 h 260966"/>
                <a:gd name="connsiteX125" fmla="*/ 99869 w 377904"/>
                <a:gd name="connsiteY125" fmla="*/ 164706 h 260966"/>
                <a:gd name="connsiteX126" fmla="*/ 98336 w 377904"/>
                <a:gd name="connsiteY126" fmla="*/ 164535 h 260966"/>
                <a:gd name="connsiteX127" fmla="*/ 95098 w 377904"/>
                <a:gd name="connsiteY127" fmla="*/ 164564 h 260966"/>
                <a:gd name="connsiteX128" fmla="*/ 89506 w 377904"/>
                <a:gd name="connsiteY128" fmla="*/ 163982 h 260966"/>
                <a:gd name="connsiteX129" fmla="*/ 82486 w 377904"/>
                <a:gd name="connsiteY129" fmla="*/ 163811 h 260966"/>
                <a:gd name="connsiteX130" fmla="*/ 77200 w 377904"/>
                <a:gd name="connsiteY130" fmla="*/ 165459 h 260966"/>
                <a:gd name="connsiteX131" fmla="*/ 73028 w 377904"/>
                <a:gd name="connsiteY131" fmla="*/ 167821 h 260966"/>
                <a:gd name="connsiteX132" fmla="*/ 69046 w 377904"/>
                <a:gd name="connsiteY132" fmla="*/ 170479 h 260966"/>
                <a:gd name="connsiteX133" fmla="*/ 64360 w 377904"/>
                <a:gd name="connsiteY133" fmla="*/ 174669 h 260966"/>
                <a:gd name="connsiteX134" fmla="*/ 62979 w 377904"/>
                <a:gd name="connsiteY134" fmla="*/ 176536 h 260966"/>
                <a:gd name="connsiteX135" fmla="*/ 60217 w 377904"/>
                <a:gd name="connsiteY135" fmla="*/ 183956 h 260966"/>
                <a:gd name="connsiteX136" fmla="*/ 58988 w 377904"/>
                <a:gd name="connsiteY136" fmla="*/ 185023 h 260966"/>
                <a:gd name="connsiteX137" fmla="*/ 57388 w 377904"/>
                <a:gd name="connsiteY137" fmla="*/ 185871 h 260966"/>
                <a:gd name="connsiteX138" fmla="*/ 55769 w 377904"/>
                <a:gd name="connsiteY138" fmla="*/ 186023 h 260966"/>
                <a:gd name="connsiteX139" fmla="*/ 52549 w 377904"/>
                <a:gd name="connsiteY139" fmla="*/ 187119 h 260966"/>
                <a:gd name="connsiteX140" fmla="*/ 48301 w 377904"/>
                <a:gd name="connsiteY140" fmla="*/ 188928 h 260966"/>
                <a:gd name="connsiteX141" fmla="*/ 45415 w 377904"/>
                <a:gd name="connsiteY141" fmla="*/ 189633 h 260966"/>
                <a:gd name="connsiteX142" fmla="*/ 37995 w 377904"/>
                <a:gd name="connsiteY142" fmla="*/ 189262 h 260966"/>
                <a:gd name="connsiteX143" fmla="*/ 37557 w 377904"/>
                <a:gd name="connsiteY143" fmla="*/ 186909 h 260966"/>
                <a:gd name="connsiteX144" fmla="*/ 36223 w 377904"/>
                <a:gd name="connsiteY144" fmla="*/ 178318 h 260966"/>
                <a:gd name="connsiteX145" fmla="*/ 35576 w 377904"/>
                <a:gd name="connsiteY145" fmla="*/ 169612 h 260966"/>
                <a:gd name="connsiteX146" fmla="*/ 35614 w 377904"/>
                <a:gd name="connsiteY146" fmla="*/ 165592 h 260966"/>
                <a:gd name="connsiteX147" fmla="*/ 36395 w 377904"/>
                <a:gd name="connsiteY147" fmla="*/ 157505 h 260966"/>
                <a:gd name="connsiteX148" fmla="*/ 36328 w 377904"/>
                <a:gd name="connsiteY148" fmla="*/ 153419 h 260966"/>
                <a:gd name="connsiteX149" fmla="*/ 36014 w 377904"/>
                <a:gd name="connsiteY149" fmla="*/ 149714 h 260966"/>
                <a:gd name="connsiteX150" fmla="*/ 36319 w 377904"/>
                <a:gd name="connsiteY150" fmla="*/ 146075 h 260966"/>
                <a:gd name="connsiteX151" fmla="*/ 36919 w 377904"/>
                <a:gd name="connsiteY151" fmla="*/ 141980 h 260966"/>
                <a:gd name="connsiteX152" fmla="*/ 37223 w 377904"/>
                <a:gd name="connsiteY152" fmla="*/ 137808 h 260966"/>
                <a:gd name="connsiteX153" fmla="*/ 36776 w 377904"/>
                <a:gd name="connsiteY153" fmla="*/ 134893 h 260966"/>
                <a:gd name="connsiteX154" fmla="*/ 35347 w 377904"/>
                <a:gd name="connsiteY154" fmla="*/ 132540 h 260966"/>
                <a:gd name="connsiteX155" fmla="*/ 32918 w 377904"/>
                <a:gd name="connsiteY155" fmla="*/ 129626 h 260966"/>
                <a:gd name="connsiteX156" fmla="*/ 32537 w 377904"/>
                <a:gd name="connsiteY156" fmla="*/ 127892 h 260966"/>
                <a:gd name="connsiteX157" fmla="*/ 32395 w 377904"/>
                <a:gd name="connsiteY157" fmla="*/ 125968 h 260966"/>
                <a:gd name="connsiteX158" fmla="*/ 30070 w 377904"/>
                <a:gd name="connsiteY158" fmla="*/ 125749 h 260966"/>
                <a:gd name="connsiteX159" fmla="*/ 27975 w 377904"/>
                <a:gd name="connsiteY159" fmla="*/ 123758 h 260966"/>
                <a:gd name="connsiteX160" fmla="*/ 26251 w 377904"/>
                <a:gd name="connsiteY160" fmla="*/ 122672 h 260966"/>
                <a:gd name="connsiteX161" fmla="*/ 22536 w 377904"/>
                <a:gd name="connsiteY161" fmla="*/ 121463 h 260966"/>
                <a:gd name="connsiteX162" fmla="*/ 20688 w 377904"/>
                <a:gd name="connsiteY162" fmla="*/ 121406 h 260966"/>
                <a:gd name="connsiteX163" fmla="*/ 18983 w 377904"/>
                <a:gd name="connsiteY163" fmla="*/ 122291 h 260966"/>
                <a:gd name="connsiteX164" fmla="*/ 17736 w 377904"/>
                <a:gd name="connsiteY164" fmla="*/ 124073 h 260966"/>
                <a:gd name="connsiteX165" fmla="*/ 16859 w 377904"/>
                <a:gd name="connsiteY165" fmla="*/ 121263 h 260966"/>
                <a:gd name="connsiteX166" fmla="*/ 16888 w 377904"/>
                <a:gd name="connsiteY166" fmla="*/ 118320 h 260966"/>
                <a:gd name="connsiteX167" fmla="*/ 19850 w 377904"/>
                <a:gd name="connsiteY167" fmla="*/ 112233 h 260966"/>
                <a:gd name="connsiteX168" fmla="*/ 21707 w 377904"/>
                <a:gd name="connsiteY168" fmla="*/ 114014 h 260966"/>
                <a:gd name="connsiteX169" fmla="*/ 23965 w 377904"/>
                <a:gd name="connsiteY169" fmla="*/ 114728 h 260966"/>
                <a:gd name="connsiteX170" fmla="*/ 26841 w 377904"/>
                <a:gd name="connsiteY170" fmla="*/ 114833 h 260966"/>
                <a:gd name="connsiteX171" fmla="*/ 29670 w 377904"/>
                <a:gd name="connsiteY171" fmla="*/ 114367 h 260966"/>
                <a:gd name="connsiteX172" fmla="*/ 29118 w 377904"/>
                <a:gd name="connsiteY172" fmla="*/ 112281 h 260966"/>
                <a:gd name="connsiteX173" fmla="*/ 27804 w 377904"/>
                <a:gd name="connsiteY173" fmla="*/ 111090 h 260966"/>
                <a:gd name="connsiteX174" fmla="*/ 26165 w 377904"/>
                <a:gd name="connsiteY174" fmla="*/ 110157 h 260966"/>
                <a:gd name="connsiteX175" fmla="*/ 25584 w 377904"/>
                <a:gd name="connsiteY175" fmla="*/ 107394 h 260966"/>
                <a:gd name="connsiteX176" fmla="*/ 25784 w 377904"/>
                <a:gd name="connsiteY176" fmla="*/ 104527 h 260966"/>
                <a:gd name="connsiteX177" fmla="*/ 26555 w 377904"/>
                <a:gd name="connsiteY177" fmla="*/ 101813 h 260966"/>
                <a:gd name="connsiteX178" fmla="*/ 25670 w 377904"/>
                <a:gd name="connsiteY178" fmla="*/ 100717 h 260966"/>
                <a:gd name="connsiteX179" fmla="*/ 24336 w 377904"/>
                <a:gd name="connsiteY179" fmla="*/ 100041 h 260966"/>
                <a:gd name="connsiteX180" fmla="*/ 21241 w 377904"/>
                <a:gd name="connsiteY180" fmla="*/ 100117 h 260966"/>
                <a:gd name="connsiteX181" fmla="*/ 17230 w 377904"/>
                <a:gd name="connsiteY181" fmla="*/ 99403 h 260966"/>
                <a:gd name="connsiteX182" fmla="*/ 13192 w 377904"/>
                <a:gd name="connsiteY182" fmla="*/ 99088 h 260966"/>
                <a:gd name="connsiteX183" fmla="*/ 12239 w 377904"/>
                <a:gd name="connsiteY183" fmla="*/ 102289 h 260966"/>
                <a:gd name="connsiteX184" fmla="*/ 14468 w 377904"/>
                <a:gd name="connsiteY184" fmla="*/ 106480 h 260966"/>
                <a:gd name="connsiteX185" fmla="*/ 12582 w 377904"/>
                <a:gd name="connsiteY185" fmla="*/ 104422 h 260966"/>
                <a:gd name="connsiteX186" fmla="*/ 10792 w 377904"/>
                <a:gd name="connsiteY186" fmla="*/ 101698 h 260966"/>
                <a:gd name="connsiteX187" fmla="*/ 8296 w 377904"/>
                <a:gd name="connsiteY187" fmla="*/ 96783 h 260966"/>
                <a:gd name="connsiteX188" fmla="*/ 6686 w 377904"/>
                <a:gd name="connsiteY188" fmla="*/ 91011 h 260966"/>
                <a:gd name="connsiteX189" fmla="*/ 6401 w 377904"/>
                <a:gd name="connsiteY189" fmla="*/ 84763 h 260966"/>
                <a:gd name="connsiteX190" fmla="*/ 7763 w 377904"/>
                <a:gd name="connsiteY190" fmla="*/ 79591 h 260966"/>
                <a:gd name="connsiteX191" fmla="*/ 9515 w 377904"/>
                <a:gd name="connsiteY191" fmla="*/ 74714 h 260966"/>
                <a:gd name="connsiteX192" fmla="*/ 10563 w 377904"/>
                <a:gd name="connsiteY192" fmla="*/ 68456 h 260966"/>
                <a:gd name="connsiteX193" fmla="*/ 12011 w 377904"/>
                <a:gd name="connsiteY193" fmla="*/ 62303 h 260966"/>
                <a:gd name="connsiteX194" fmla="*/ 13449 w 377904"/>
                <a:gd name="connsiteY194" fmla="*/ 65065 h 260966"/>
                <a:gd name="connsiteX195" fmla="*/ 15107 w 377904"/>
                <a:gd name="connsiteY195" fmla="*/ 67542 h 260966"/>
                <a:gd name="connsiteX196" fmla="*/ 17393 w 377904"/>
                <a:gd name="connsiteY196" fmla="*/ 69818 h 260966"/>
                <a:gd name="connsiteX197" fmla="*/ 18650 w 377904"/>
                <a:gd name="connsiteY197" fmla="*/ 70361 h 260966"/>
                <a:gd name="connsiteX198" fmla="*/ 22422 w 377904"/>
                <a:gd name="connsiteY198" fmla="*/ 71304 h 260966"/>
                <a:gd name="connsiteX199" fmla="*/ 24851 w 377904"/>
                <a:gd name="connsiteY199" fmla="*/ 70952 h 260966"/>
                <a:gd name="connsiteX200" fmla="*/ 27432 w 377904"/>
                <a:gd name="connsiteY200" fmla="*/ 69599 h 260966"/>
                <a:gd name="connsiteX201" fmla="*/ 29975 w 377904"/>
                <a:gd name="connsiteY201" fmla="*/ 70037 h 260966"/>
                <a:gd name="connsiteX202" fmla="*/ 32080 w 377904"/>
                <a:gd name="connsiteY202" fmla="*/ 72571 h 260966"/>
                <a:gd name="connsiteX203" fmla="*/ 33947 w 377904"/>
                <a:gd name="connsiteY203" fmla="*/ 75409 h 260966"/>
                <a:gd name="connsiteX204" fmla="*/ 36786 w 377904"/>
                <a:gd name="connsiteY204" fmla="*/ 76009 h 260966"/>
                <a:gd name="connsiteX205" fmla="*/ 42633 w 377904"/>
                <a:gd name="connsiteY205" fmla="*/ 73961 h 260966"/>
                <a:gd name="connsiteX206" fmla="*/ 45415 w 377904"/>
                <a:gd name="connsiteY206" fmla="*/ 73495 h 260966"/>
                <a:gd name="connsiteX207" fmla="*/ 47834 w 377904"/>
                <a:gd name="connsiteY207" fmla="*/ 74438 h 260966"/>
                <a:gd name="connsiteX208" fmla="*/ 49082 w 377904"/>
                <a:gd name="connsiteY208" fmla="*/ 74609 h 260966"/>
                <a:gd name="connsiteX209" fmla="*/ 50349 w 377904"/>
                <a:gd name="connsiteY209" fmla="*/ 74447 h 260966"/>
                <a:gd name="connsiteX210" fmla="*/ 49253 w 377904"/>
                <a:gd name="connsiteY210" fmla="*/ 71933 h 260966"/>
                <a:gd name="connsiteX211" fmla="*/ 48806 w 377904"/>
                <a:gd name="connsiteY211" fmla="*/ 69485 h 260966"/>
                <a:gd name="connsiteX212" fmla="*/ 50273 w 377904"/>
                <a:gd name="connsiteY212" fmla="*/ 68189 h 260966"/>
                <a:gd name="connsiteX213" fmla="*/ 54883 w 377904"/>
                <a:gd name="connsiteY213" fmla="*/ 69570 h 260966"/>
                <a:gd name="connsiteX214" fmla="*/ 57826 w 377904"/>
                <a:gd name="connsiteY214" fmla="*/ 68656 h 260966"/>
                <a:gd name="connsiteX215" fmla="*/ 58578 w 377904"/>
                <a:gd name="connsiteY215" fmla="*/ 68142 h 260966"/>
                <a:gd name="connsiteX216" fmla="*/ 59236 w 377904"/>
                <a:gd name="connsiteY216" fmla="*/ 67504 h 260966"/>
                <a:gd name="connsiteX217" fmla="*/ 59588 w 377904"/>
                <a:gd name="connsiteY217" fmla="*/ 65389 h 260966"/>
                <a:gd name="connsiteX218" fmla="*/ 59445 w 377904"/>
                <a:gd name="connsiteY218" fmla="*/ 63208 h 260966"/>
                <a:gd name="connsiteX219" fmla="*/ 59064 w 377904"/>
                <a:gd name="connsiteY219" fmla="*/ 61160 h 260966"/>
                <a:gd name="connsiteX220" fmla="*/ 58207 w 377904"/>
                <a:gd name="connsiteY220" fmla="*/ 59360 h 260966"/>
                <a:gd name="connsiteX221" fmla="*/ 56083 w 377904"/>
                <a:gd name="connsiteY221" fmla="*/ 56836 h 260966"/>
                <a:gd name="connsiteX222" fmla="*/ 47863 w 377904"/>
                <a:gd name="connsiteY222" fmla="*/ 50806 h 260966"/>
                <a:gd name="connsiteX223" fmla="*/ 45091 w 377904"/>
                <a:gd name="connsiteY223" fmla="*/ 48396 h 260966"/>
                <a:gd name="connsiteX224" fmla="*/ 42786 w 377904"/>
                <a:gd name="connsiteY224" fmla="*/ 45272 h 260966"/>
                <a:gd name="connsiteX225" fmla="*/ 41319 w 377904"/>
                <a:gd name="connsiteY225" fmla="*/ 40862 h 260966"/>
                <a:gd name="connsiteX226" fmla="*/ 40128 w 377904"/>
                <a:gd name="connsiteY226" fmla="*/ 36252 h 260966"/>
                <a:gd name="connsiteX227" fmla="*/ 39024 w 377904"/>
                <a:gd name="connsiteY227" fmla="*/ 32823 h 260966"/>
                <a:gd name="connsiteX228" fmla="*/ 36157 w 377904"/>
                <a:gd name="connsiteY228" fmla="*/ 24841 h 260966"/>
                <a:gd name="connsiteX229" fmla="*/ 35042 w 377904"/>
                <a:gd name="connsiteY229" fmla="*/ 23889 h 260966"/>
                <a:gd name="connsiteX230" fmla="*/ 33642 w 377904"/>
                <a:gd name="connsiteY230" fmla="*/ 23469 h 260966"/>
                <a:gd name="connsiteX231" fmla="*/ 30242 w 377904"/>
                <a:gd name="connsiteY231" fmla="*/ 23222 h 260966"/>
                <a:gd name="connsiteX232" fmla="*/ 26794 w 377904"/>
                <a:gd name="connsiteY232" fmla="*/ 23803 h 260966"/>
                <a:gd name="connsiteX233" fmla="*/ 21155 w 377904"/>
                <a:gd name="connsiteY233" fmla="*/ 25184 h 260966"/>
                <a:gd name="connsiteX234" fmla="*/ 17926 w 377904"/>
                <a:gd name="connsiteY234" fmla="*/ 24755 h 260966"/>
                <a:gd name="connsiteX235" fmla="*/ 16430 w 377904"/>
                <a:gd name="connsiteY235" fmla="*/ 25603 h 260966"/>
                <a:gd name="connsiteX236" fmla="*/ 12735 w 377904"/>
                <a:gd name="connsiteY236" fmla="*/ 28975 h 260966"/>
                <a:gd name="connsiteX237" fmla="*/ 11001 w 377904"/>
                <a:gd name="connsiteY237" fmla="*/ 31852 h 260966"/>
                <a:gd name="connsiteX238" fmla="*/ 8582 w 377904"/>
                <a:gd name="connsiteY238" fmla="*/ 38424 h 260966"/>
                <a:gd name="connsiteX239" fmla="*/ 10410 w 377904"/>
                <a:gd name="connsiteY239" fmla="*/ 40538 h 260966"/>
                <a:gd name="connsiteX240" fmla="*/ 10373 w 377904"/>
                <a:gd name="connsiteY240" fmla="*/ 41929 h 260966"/>
                <a:gd name="connsiteX241" fmla="*/ 8982 w 377904"/>
                <a:gd name="connsiteY241" fmla="*/ 51587 h 260966"/>
                <a:gd name="connsiteX242" fmla="*/ 9830 w 377904"/>
                <a:gd name="connsiteY242" fmla="*/ 56264 h 260966"/>
                <a:gd name="connsiteX243" fmla="*/ 9525 w 377904"/>
                <a:gd name="connsiteY243" fmla="*/ 56607 h 260966"/>
                <a:gd name="connsiteX244" fmla="*/ 8867 w 377904"/>
                <a:gd name="connsiteY244" fmla="*/ 55521 h 260966"/>
                <a:gd name="connsiteX245" fmla="*/ 6772 w 377904"/>
                <a:gd name="connsiteY245" fmla="*/ 50759 h 260966"/>
                <a:gd name="connsiteX246" fmla="*/ 3086 w 377904"/>
                <a:gd name="connsiteY246" fmla="*/ 44930 h 260966"/>
                <a:gd name="connsiteX247" fmla="*/ 0 w 377904"/>
                <a:gd name="connsiteY247" fmla="*/ 35985 h 260966"/>
                <a:gd name="connsiteX248" fmla="*/ 5419 w 377904"/>
                <a:gd name="connsiteY248" fmla="*/ 30118 h 260966"/>
                <a:gd name="connsiteX249" fmla="*/ 10058 w 377904"/>
                <a:gd name="connsiteY249" fmla="*/ 25946 h 260966"/>
                <a:gd name="connsiteX250" fmla="*/ 13849 w 377904"/>
                <a:gd name="connsiteY250" fmla="*/ 23431 h 260966"/>
                <a:gd name="connsiteX251" fmla="*/ 15011 w 377904"/>
                <a:gd name="connsiteY251" fmla="*/ 22822 h 260966"/>
                <a:gd name="connsiteX252" fmla="*/ 20202 w 377904"/>
                <a:gd name="connsiteY252" fmla="*/ 20736 h 260966"/>
                <a:gd name="connsiteX253" fmla="*/ 26898 w 377904"/>
                <a:gd name="connsiteY253" fmla="*/ 18850 h 260966"/>
                <a:gd name="connsiteX254" fmla="*/ 31842 w 377904"/>
                <a:gd name="connsiteY254" fmla="*/ 17459 h 260966"/>
                <a:gd name="connsiteX255" fmla="*/ 38281 w 377904"/>
                <a:gd name="connsiteY255" fmla="*/ 16269 h 260966"/>
                <a:gd name="connsiteX256" fmla="*/ 40395 w 377904"/>
                <a:gd name="connsiteY256" fmla="*/ 16050 h 260966"/>
                <a:gd name="connsiteX257" fmla="*/ 43491 w 377904"/>
                <a:gd name="connsiteY257" fmla="*/ 16068 h 260966"/>
                <a:gd name="connsiteX258" fmla="*/ 46005 w 377904"/>
                <a:gd name="connsiteY258" fmla="*/ 17183 h 260966"/>
                <a:gd name="connsiteX259" fmla="*/ 47520 w 377904"/>
                <a:gd name="connsiteY259" fmla="*/ 18059 h 260966"/>
                <a:gd name="connsiteX260" fmla="*/ 52892 w 377904"/>
                <a:gd name="connsiteY260" fmla="*/ 21650 h 260966"/>
                <a:gd name="connsiteX261" fmla="*/ 58369 w 377904"/>
                <a:gd name="connsiteY261" fmla="*/ 25308 h 260966"/>
                <a:gd name="connsiteX262" fmla="*/ 63075 w 377904"/>
                <a:gd name="connsiteY262" fmla="*/ 29356 h 260966"/>
                <a:gd name="connsiteX263" fmla="*/ 64408 w 377904"/>
                <a:gd name="connsiteY263" fmla="*/ 31004 h 260966"/>
                <a:gd name="connsiteX264" fmla="*/ 65151 w 377904"/>
                <a:gd name="connsiteY264" fmla="*/ 32976 h 260966"/>
                <a:gd name="connsiteX265" fmla="*/ 65713 w 377904"/>
                <a:gd name="connsiteY265" fmla="*/ 34909 h 260966"/>
                <a:gd name="connsiteX266" fmla="*/ 69704 w 377904"/>
                <a:gd name="connsiteY266" fmla="*/ 41024 h 260966"/>
                <a:gd name="connsiteX267" fmla="*/ 71323 w 377904"/>
                <a:gd name="connsiteY267" fmla="*/ 43815 h 260966"/>
                <a:gd name="connsiteX268" fmla="*/ 73657 w 377904"/>
                <a:gd name="connsiteY268" fmla="*/ 47444 h 260966"/>
                <a:gd name="connsiteX269" fmla="*/ 75533 w 377904"/>
                <a:gd name="connsiteY269" fmla="*/ 49216 h 260966"/>
                <a:gd name="connsiteX270" fmla="*/ 77362 w 377904"/>
                <a:gd name="connsiteY270" fmla="*/ 51397 h 260966"/>
                <a:gd name="connsiteX271" fmla="*/ 78591 w 377904"/>
                <a:gd name="connsiteY271" fmla="*/ 53187 h 260966"/>
                <a:gd name="connsiteX272" fmla="*/ 79991 w 377904"/>
                <a:gd name="connsiteY272" fmla="*/ 54035 h 260966"/>
                <a:gd name="connsiteX273" fmla="*/ 81553 w 377904"/>
                <a:gd name="connsiteY273" fmla="*/ 54369 h 260966"/>
                <a:gd name="connsiteX274" fmla="*/ 85115 w 377904"/>
                <a:gd name="connsiteY274" fmla="*/ 53797 h 260966"/>
                <a:gd name="connsiteX275" fmla="*/ 89402 w 377904"/>
                <a:gd name="connsiteY275" fmla="*/ 52664 h 260966"/>
                <a:gd name="connsiteX276" fmla="*/ 91964 w 377904"/>
                <a:gd name="connsiteY276" fmla="*/ 52188 h 260966"/>
                <a:gd name="connsiteX277" fmla="*/ 93107 w 377904"/>
                <a:gd name="connsiteY277" fmla="*/ 52254 h 260966"/>
                <a:gd name="connsiteX278" fmla="*/ 100174 w 377904"/>
                <a:gd name="connsiteY278" fmla="*/ 52654 h 260966"/>
                <a:gd name="connsiteX279" fmla="*/ 106537 w 377904"/>
                <a:gd name="connsiteY279" fmla="*/ 53016 h 260966"/>
                <a:gd name="connsiteX280" fmla="*/ 114385 w 377904"/>
                <a:gd name="connsiteY280" fmla="*/ 53464 h 260966"/>
                <a:gd name="connsiteX281" fmla="*/ 116719 w 377904"/>
                <a:gd name="connsiteY281" fmla="*/ 53883 h 260966"/>
                <a:gd name="connsiteX282" fmla="*/ 119519 w 377904"/>
                <a:gd name="connsiteY282" fmla="*/ 54273 h 260966"/>
                <a:gd name="connsiteX283" fmla="*/ 120910 w 377904"/>
                <a:gd name="connsiteY283" fmla="*/ 54331 h 260966"/>
                <a:gd name="connsiteX284" fmla="*/ 122148 w 377904"/>
                <a:gd name="connsiteY284" fmla="*/ 52778 h 260966"/>
                <a:gd name="connsiteX285" fmla="*/ 122967 w 377904"/>
                <a:gd name="connsiteY285" fmla="*/ 51930 h 260966"/>
                <a:gd name="connsiteX286" fmla="*/ 123606 w 377904"/>
                <a:gd name="connsiteY286" fmla="*/ 51254 h 260966"/>
                <a:gd name="connsiteX287" fmla="*/ 123472 w 377904"/>
                <a:gd name="connsiteY287" fmla="*/ 50492 h 260966"/>
                <a:gd name="connsiteX288" fmla="*/ 122482 w 377904"/>
                <a:gd name="connsiteY288" fmla="*/ 49844 h 260966"/>
                <a:gd name="connsiteX289" fmla="*/ 120920 w 377904"/>
                <a:gd name="connsiteY289" fmla="*/ 47692 h 260966"/>
                <a:gd name="connsiteX290" fmla="*/ 120024 w 377904"/>
                <a:gd name="connsiteY290" fmla="*/ 39910 h 260966"/>
                <a:gd name="connsiteX291" fmla="*/ 119462 w 377904"/>
                <a:gd name="connsiteY291" fmla="*/ 33223 h 260966"/>
                <a:gd name="connsiteX292" fmla="*/ 121320 w 377904"/>
                <a:gd name="connsiteY292" fmla="*/ 31137 h 260966"/>
                <a:gd name="connsiteX293" fmla="*/ 123463 w 377904"/>
                <a:gd name="connsiteY293" fmla="*/ 29623 h 260966"/>
                <a:gd name="connsiteX294" fmla="*/ 126539 w 377904"/>
                <a:gd name="connsiteY294" fmla="*/ 25060 h 260966"/>
                <a:gd name="connsiteX295" fmla="*/ 128197 w 377904"/>
                <a:gd name="connsiteY295" fmla="*/ 23651 h 260966"/>
                <a:gd name="connsiteX296" fmla="*/ 130626 w 377904"/>
                <a:gd name="connsiteY296" fmla="*/ 22479 h 260966"/>
                <a:gd name="connsiteX297" fmla="*/ 138760 w 377904"/>
                <a:gd name="connsiteY297" fmla="*/ 22174 h 260966"/>
                <a:gd name="connsiteX298" fmla="*/ 142189 w 377904"/>
                <a:gd name="connsiteY298" fmla="*/ 21279 h 260966"/>
                <a:gd name="connsiteX299" fmla="*/ 143294 w 377904"/>
                <a:gd name="connsiteY299" fmla="*/ 19803 h 260966"/>
                <a:gd name="connsiteX300" fmla="*/ 145094 w 377904"/>
                <a:gd name="connsiteY300" fmla="*/ 16050 h 260966"/>
                <a:gd name="connsiteX301" fmla="*/ 145694 w 377904"/>
                <a:gd name="connsiteY301" fmla="*/ 12992 h 260966"/>
                <a:gd name="connsiteX302" fmla="*/ 146704 w 377904"/>
                <a:gd name="connsiteY302" fmla="*/ 11592 h 260966"/>
                <a:gd name="connsiteX303" fmla="*/ 147914 w 377904"/>
                <a:gd name="connsiteY303" fmla="*/ 10554 h 260966"/>
                <a:gd name="connsiteX304" fmla="*/ 149161 w 377904"/>
                <a:gd name="connsiteY304" fmla="*/ 10592 h 260966"/>
                <a:gd name="connsiteX305" fmla="*/ 151571 w 377904"/>
                <a:gd name="connsiteY305" fmla="*/ 11487 h 260966"/>
                <a:gd name="connsiteX306" fmla="*/ 153400 w 377904"/>
                <a:gd name="connsiteY306" fmla="*/ 11992 h 260966"/>
                <a:gd name="connsiteX307" fmla="*/ 154705 w 377904"/>
                <a:gd name="connsiteY307" fmla="*/ 12668 h 260966"/>
                <a:gd name="connsiteX308" fmla="*/ 155896 w 377904"/>
                <a:gd name="connsiteY308" fmla="*/ 13754 h 260966"/>
                <a:gd name="connsiteX309" fmla="*/ 157048 w 377904"/>
                <a:gd name="connsiteY309" fmla="*/ 15630 h 260966"/>
                <a:gd name="connsiteX310" fmla="*/ 157229 w 377904"/>
                <a:gd name="connsiteY310" fmla="*/ 16869 h 260966"/>
                <a:gd name="connsiteX311" fmla="*/ 157762 w 377904"/>
                <a:gd name="connsiteY311" fmla="*/ 17583 h 260966"/>
                <a:gd name="connsiteX312" fmla="*/ 158686 w 377904"/>
                <a:gd name="connsiteY312" fmla="*/ 17593 h 260966"/>
                <a:gd name="connsiteX313" fmla="*/ 159372 w 377904"/>
                <a:gd name="connsiteY313" fmla="*/ 17602 h 260966"/>
                <a:gd name="connsiteX314" fmla="*/ 159839 w 377904"/>
                <a:gd name="connsiteY314" fmla="*/ 17336 h 260966"/>
                <a:gd name="connsiteX315" fmla="*/ 160134 w 377904"/>
                <a:gd name="connsiteY315" fmla="*/ 16707 h 260966"/>
                <a:gd name="connsiteX316" fmla="*/ 159905 w 377904"/>
                <a:gd name="connsiteY316" fmla="*/ 15869 h 260966"/>
                <a:gd name="connsiteX317" fmla="*/ 158334 w 377904"/>
                <a:gd name="connsiteY317" fmla="*/ 13468 h 260966"/>
                <a:gd name="connsiteX318" fmla="*/ 154877 w 377904"/>
                <a:gd name="connsiteY318" fmla="*/ 9115 h 260966"/>
                <a:gd name="connsiteX319" fmla="*/ 152619 w 377904"/>
                <a:gd name="connsiteY319" fmla="*/ 7334 h 260966"/>
                <a:gd name="connsiteX320" fmla="*/ 151495 w 377904"/>
                <a:gd name="connsiteY320" fmla="*/ 6372 h 260966"/>
                <a:gd name="connsiteX321" fmla="*/ 151219 w 377904"/>
                <a:gd name="connsiteY321" fmla="*/ 5458 h 260966"/>
                <a:gd name="connsiteX322" fmla="*/ 152685 w 377904"/>
                <a:gd name="connsiteY322" fmla="*/ 4077 h 260966"/>
                <a:gd name="connsiteX323" fmla="*/ 154105 w 377904"/>
                <a:gd name="connsiteY323" fmla="*/ 3286 h 260966"/>
                <a:gd name="connsiteX324" fmla="*/ 156600 w 377904"/>
                <a:gd name="connsiteY324" fmla="*/ 3877 h 260966"/>
                <a:gd name="connsiteX325" fmla="*/ 159925 w 377904"/>
                <a:gd name="connsiteY325" fmla="*/ 4201 h 260966"/>
                <a:gd name="connsiteX326" fmla="*/ 161391 w 377904"/>
                <a:gd name="connsiteY326" fmla="*/ 3505 h 260966"/>
                <a:gd name="connsiteX327" fmla="*/ 162906 w 377904"/>
                <a:gd name="connsiteY327" fmla="*/ 0 h 260966"/>
                <a:gd name="connsiteX328" fmla="*/ 166678 w 377904"/>
                <a:gd name="connsiteY328" fmla="*/ 3715 h 260966"/>
                <a:gd name="connsiteX329" fmla="*/ 170602 w 377904"/>
                <a:gd name="connsiteY329" fmla="*/ 7868 h 260966"/>
                <a:gd name="connsiteX330" fmla="*/ 172041 w 377904"/>
                <a:gd name="connsiteY330" fmla="*/ 8639 h 260966"/>
                <a:gd name="connsiteX331" fmla="*/ 174850 w 377904"/>
                <a:gd name="connsiteY331" fmla="*/ 9077 h 260966"/>
                <a:gd name="connsiteX332" fmla="*/ 177184 w 377904"/>
                <a:gd name="connsiteY332" fmla="*/ 9230 h 260966"/>
                <a:gd name="connsiteX333" fmla="*/ 178165 w 377904"/>
                <a:gd name="connsiteY333" fmla="*/ 9677 h 260966"/>
                <a:gd name="connsiteX334" fmla="*/ 179213 w 377904"/>
                <a:gd name="connsiteY334" fmla="*/ 10754 h 260966"/>
                <a:gd name="connsiteX335" fmla="*/ 181289 w 377904"/>
                <a:gd name="connsiteY335" fmla="*/ 15287 h 260966"/>
                <a:gd name="connsiteX336" fmla="*/ 183366 w 377904"/>
                <a:gd name="connsiteY336" fmla="*/ 16478 h 260966"/>
                <a:gd name="connsiteX337" fmla="*/ 185947 w 377904"/>
                <a:gd name="connsiteY337" fmla="*/ 17336 h 260966"/>
                <a:gd name="connsiteX338" fmla="*/ 194281 w 377904"/>
                <a:gd name="connsiteY338" fmla="*/ 17259 h 260966"/>
                <a:gd name="connsiteX339" fmla="*/ 196843 w 377904"/>
                <a:gd name="connsiteY339" fmla="*/ 17488 h 260966"/>
                <a:gd name="connsiteX340" fmla="*/ 198930 w 377904"/>
                <a:gd name="connsiteY340" fmla="*/ 19612 h 260966"/>
                <a:gd name="connsiteX341" fmla="*/ 200234 w 377904"/>
                <a:gd name="connsiteY341" fmla="*/ 20488 h 260966"/>
                <a:gd name="connsiteX342" fmla="*/ 200796 w 377904"/>
                <a:gd name="connsiteY342" fmla="*/ 21241 h 260966"/>
                <a:gd name="connsiteX343" fmla="*/ 200653 w 377904"/>
                <a:gd name="connsiteY343" fmla="*/ 22174 h 260966"/>
                <a:gd name="connsiteX344" fmla="*/ 200139 w 377904"/>
                <a:gd name="connsiteY344" fmla="*/ 23365 h 260966"/>
                <a:gd name="connsiteX345" fmla="*/ 200073 w 377904"/>
                <a:gd name="connsiteY345" fmla="*/ 25651 h 260966"/>
                <a:gd name="connsiteX346" fmla="*/ 199939 w 377904"/>
                <a:gd name="connsiteY346" fmla="*/ 27422 h 260966"/>
                <a:gd name="connsiteX347" fmla="*/ 199272 w 377904"/>
                <a:gd name="connsiteY347" fmla="*/ 28261 h 260966"/>
                <a:gd name="connsiteX348" fmla="*/ 199072 w 377904"/>
                <a:gd name="connsiteY348" fmla="*/ 29042 h 260966"/>
                <a:gd name="connsiteX349" fmla="*/ 199625 w 377904"/>
                <a:gd name="connsiteY349" fmla="*/ 29728 h 260966"/>
                <a:gd name="connsiteX350" fmla="*/ 203482 w 377904"/>
                <a:gd name="connsiteY350" fmla="*/ 31404 h 260966"/>
                <a:gd name="connsiteX351" fmla="*/ 204788 w 377904"/>
                <a:gd name="connsiteY351" fmla="*/ 33204 h 260966"/>
                <a:gd name="connsiteX352" fmla="*/ 205768 w 377904"/>
                <a:gd name="connsiteY352" fmla="*/ 34004 h 260966"/>
                <a:gd name="connsiteX353" fmla="*/ 205997 w 377904"/>
                <a:gd name="connsiteY353" fmla="*/ 35128 h 260966"/>
                <a:gd name="connsiteX354" fmla="*/ 205349 w 377904"/>
                <a:gd name="connsiteY354" fmla="*/ 35871 h 260966"/>
                <a:gd name="connsiteX355" fmla="*/ 203539 w 377904"/>
                <a:gd name="connsiteY355" fmla="*/ 35500 h 260966"/>
                <a:gd name="connsiteX356" fmla="*/ 202654 w 377904"/>
                <a:gd name="connsiteY356" fmla="*/ 36681 h 260966"/>
                <a:gd name="connsiteX357" fmla="*/ 202654 w 377904"/>
                <a:gd name="connsiteY357" fmla="*/ 38795 h 260966"/>
                <a:gd name="connsiteX358" fmla="*/ 203949 w 377904"/>
                <a:gd name="connsiteY358" fmla="*/ 40777 h 260966"/>
                <a:gd name="connsiteX359" fmla="*/ 204330 w 377904"/>
                <a:gd name="connsiteY359" fmla="*/ 42586 h 260966"/>
                <a:gd name="connsiteX360" fmla="*/ 203473 w 377904"/>
                <a:gd name="connsiteY360" fmla="*/ 44329 h 260966"/>
                <a:gd name="connsiteX361" fmla="*/ 202473 w 377904"/>
                <a:gd name="connsiteY361" fmla="*/ 46787 h 260966"/>
                <a:gd name="connsiteX362" fmla="*/ 202444 w 377904"/>
                <a:gd name="connsiteY362" fmla="*/ 48520 h 260966"/>
                <a:gd name="connsiteX363" fmla="*/ 203035 w 377904"/>
                <a:gd name="connsiteY363" fmla="*/ 49511 h 260966"/>
                <a:gd name="connsiteX364" fmla="*/ 205997 w 377904"/>
                <a:gd name="connsiteY364" fmla="*/ 51302 h 260966"/>
                <a:gd name="connsiteX365" fmla="*/ 212807 w 377904"/>
                <a:gd name="connsiteY365" fmla="*/ 55816 h 260966"/>
                <a:gd name="connsiteX366" fmla="*/ 214379 w 377904"/>
                <a:gd name="connsiteY366" fmla="*/ 56007 h 260966"/>
                <a:gd name="connsiteX367" fmla="*/ 220827 w 377904"/>
                <a:gd name="connsiteY367" fmla="*/ 54959 h 260966"/>
                <a:gd name="connsiteX368" fmla="*/ 223828 w 377904"/>
                <a:gd name="connsiteY368" fmla="*/ 54855 h 260966"/>
                <a:gd name="connsiteX369" fmla="*/ 225600 w 377904"/>
                <a:gd name="connsiteY369" fmla="*/ 55559 h 260966"/>
                <a:gd name="connsiteX370" fmla="*/ 230591 w 377904"/>
                <a:gd name="connsiteY370" fmla="*/ 56197 h 260966"/>
                <a:gd name="connsiteX371" fmla="*/ 232172 w 377904"/>
                <a:gd name="connsiteY371" fmla="*/ 56921 h 260966"/>
                <a:gd name="connsiteX372" fmla="*/ 233867 w 377904"/>
                <a:gd name="connsiteY372" fmla="*/ 56969 h 260966"/>
                <a:gd name="connsiteX373" fmla="*/ 236172 w 377904"/>
                <a:gd name="connsiteY373" fmla="*/ 56759 h 260966"/>
                <a:gd name="connsiteX374" fmla="*/ 237734 w 377904"/>
                <a:gd name="connsiteY374" fmla="*/ 54740 h 260966"/>
                <a:gd name="connsiteX375" fmla="*/ 238534 w 377904"/>
                <a:gd name="connsiteY375" fmla="*/ 54283 h 260966"/>
                <a:gd name="connsiteX376" fmla="*/ 239239 w 377904"/>
                <a:gd name="connsiteY376" fmla="*/ 53950 h 260966"/>
                <a:gd name="connsiteX377" fmla="*/ 240659 w 377904"/>
                <a:gd name="connsiteY377" fmla="*/ 53902 h 260966"/>
                <a:gd name="connsiteX378" fmla="*/ 244602 w 377904"/>
                <a:gd name="connsiteY378" fmla="*/ 55188 h 260966"/>
                <a:gd name="connsiteX379" fmla="*/ 248764 w 377904"/>
                <a:gd name="connsiteY379" fmla="*/ 57893 h 260966"/>
                <a:gd name="connsiteX380" fmla="*/ 251507 w 377904"/>
                <a:gd name="connsiteY380" fmla="*/ 60360 h 260966"/>
                <a:gd name="connsiteX381" fmla="*/ 252869 w 377904"/>
                <a:gd name="connsiteY381" fmla="*/ 62589 h 260966"/>
                <a:gd name="connsiteX382" fmla="*/ 254584 w 377904"/>
                <a:gd name="connsiteY382" fmla="*/ 67408 h 260966"/>
                <a:gd name="connsiteX383" fmla="*/ 256661 w 377904"/>
                <a:gd name="connsiteY383" fmla="*/ 74809 h 260966"/>
                <a:gd name="connsiteX384" fmla="*/ 259156 w 377904"/>
                <a:gd name="connsiteY384" fmla="*/ 79791 h 260966"/>
                <a:gd name="connsiteX385" fmla="*/ 262090 w 377904"/>
                <a:gd name="connsiteY385" fmla="*/ 82372 h 260966"/>
                <a:gd name="connsiteX386" fmla="*/ 264147 w 377904"/>
                <a:gd name="connsiteY386" fmla="*/ 87116 h 260966"/>
                <a:gd name="connsiteX387" fmla="*/ 265938 w 377904"/>
                <a:gd name="connsiteY387" fmla="*/ 97431 h 260966"/>
                <a:gd name="connsiteX388" fmla="*/ 267043 w 377904"/>
                <a:gd name="connsiteY388" fmla="*/ 99536 h 260966"/>
                <a:gd name="connsiteX389" fmla="*/ 268176 w 377904"/>
                <a:gd name="connsiteY389" fmla="*/ 100632 h 260966"/>
                <a:gd name="connsiteX390" fmla="*/ 271529 w 377904"/>
                <a:gd name="connsiteY390" fmla="*/ 103603 h 260966"/>
                <a:gd name="connsiteX391" fmla="*/ 278377 w 377904"/>
                <a:gd name="connsiteY391" fmla="*/ 108518 h 260966"/>
                <a:gd name="connsiteX392" fmla="*/ 282416 w 377904"/>
                <a:gd name="connsiteY392" fmla="*/ 111414 h 260966"/>
                <a:gd name="connsiteX393" fmla="*/ 288664 w 377904"/>
                <a:gd name="connsiteY393" fmla="*/ 116024 h 260966"/>
                <a:gd name="connsiteX394" fmla="*/ 294398 w 377904"/>
                <a:gd name="connsiteY394" fmla="*/ 120244 h 260966"/>
                <a:gd name="connsiteX395" fmla="*/ 300142 w 377904"/>
                <a:gd name="connsiteY395" fmla="*/ 126740 h 260966"/>
                <a:gd name="connsiteX396" fmla="*/ 301285 w 377904"/>
                <a:gd name="connsiteY396" fmla="*/ 127692 h 260966"/>
                <a:gd name="connsiteX397" fmla="*/ 306334 w 377904"/>
                <a:gd name="connsiteY397" fmla="*/ 131197 h 260966"/>
                <a:gd name="connsiteX398" fmla="*/ 311953 w 377904"/>
                <a:gd name="connsiteY398" fmla="*/ 134779 h 260966"/>
                <a:gd name="connsiteX399" fmla="*/ 315887 w 377904"/>
                <a:gd name="connsiteY399" fmla="*/ 133969 h 260966"/>
                <a:gd name="connsiteX400" fmla="*/ 321812 w 377904"/>
                <a:gd name="connsiteY400" fmla="*/ 139475 h 260966"/>
                <a:gd name="connsiteX401" fmla="*/ 324222 w 377904"/>
                <a:gd name="connsiteY401" fmla="*/ 141513 h 260966"/>
                <a:gd name="connsiteX402" fmla="*/ 325241 w 377904"/>
                <a:gd name="connsiteY402" fmla="*/ 142208 h 260966"/>
                <a:gd name="connsiteX403" fmla="*/ 329536 w 377904"/>
                <a:gd name="connsiteY403" fmla="*/ 144380 h 260966"/>
                <a:gd name="connsiteX404" fmla="*/ 336375 w 377904"/>
                <a:gd name="connsiteY404" fmla="*/ 148914 h 260966"/>
                <a:gd name="connsiteX405" fmla="*/ 345005 w 377904"/>
                <a:gd name="connsiteY405" fmla="*/ 155391 h 260966"/>
                <a:gd name="connsiteX406" fmla="*/ 350720 w 377904"/>
                <a:gd name="connsiteY406" fmla="*/ 159134 h 260966"/>
                <a:gd name="connsiteX407" fmla="*/ 352263 w 377904"/>
                <a:gd name="connsiteY407" fmla="*/ 159572 h 260966"/>
                <a:gd name="connsiteX408" fmla="*/ 353806 w 377904"/>
                <a:gd name="connsiteY408" fmla="*/ 159553 h 260966"/>
                <a:gd name="connsiteX409" fmla="*/ 355454 w 377904"/>
                <a:gd name="connsiteY409" fmla="*/ 158753 h 260966"/>
                <a:gd name="connsiteX410" fmla="*/ 357244 w 377904"/>
                <a:gd name="connsiteY410" fmla="*/ 158124 h 260966"/>
                <a:gd name="connsiteX411" fmla="*/ 360293 w 377904"/>
                <a:gd name="connsiteY411" fmla="*/ 158953 h 260966"/>
                <a:gd name="connsiteX412" fmla="*/ 363598 w 377904"/>
                <a:gd name="connsiteY412" fmla="*/ 160449 h 260966"/>
                <a:gd name="connsiteX413" fmla="*/ 365703 w 377904"/>
                <a:gd name="connsiteY413" fmla="*/ 161582 h 260966"/>
                <a:gd name="connsiteX414" fmla="*/ 368122 w 377904"/>
                <a:gd name="connsiteY414" fmla="*/ 163220 h 260966"/>
                <a:gd name="connsiteX415" fmla="*/ 370037 w 377904"/>
                <a:gd name="connsiteY415" fmla="*/ 164782 h 260966"/>
                <a:gd name="connsiteX416" fmla="*/ 371484 w 377904"/>
                <a:gd name="connsiteY416" fmla="*/ 165497 h 260966"/>
                <a:gd name="connsiteX417" fmla="*/ 376428 w 377904"/>
                <a:gd name="connsiteY417" fmla="*/ 166859 h 260966"/>
                <a:gd name="connsiteX418" fmla="*/ 377276 w 377904"/>
                <a:gd name="connsiteY418" fmla="*/ 167669 h 260966"/>
                <a:gd name="connsiteX419" fmla="*/ 377818 w 377904"/>
                <a:gd name="connsiteY419" fmla="*/ 168573 h 260966"/>
                <a:gd name="connsiteX420" fmla="*/ 377904 w 377904"/>
                <a:gd name="connsiteY420" fmla="*/ 169516 h 260966"/>
                <a:gd name="connsiteX421" fmla="*/ 375123 w 377904"/>
                <a:gd name="connsiteY421" fmla="*/ 174450 h 260966"/>
                <a:gd name="connsiteX422" fmla="*/ 374752 w 377904"/>
                <a:gd name="connsiteY422" fmla="*/ 180727 h 260966"/>
                <a:gd name="connsiteX423" fmla="*/ 374732 w 377904"/>
                <a:gd name="connsiteY423" fmla="*/ 185442 h 260966"/>
                <a:gd name="connsiteX424" fmla="*/ 375065 w 377904"/>
                <a:gd name="connsiteY424" fmla="*/ 189071 h 260966"/>
                <a:gd name="connsiteX425" fmla="*/ 16516 w 377904"/>
                <a:gd name="connsiteY425" fmla="*/ 139875 h 260966"/>
                <a:gd name="connsiteX426" fmla="*/ 16269 w 377904"/>
                <a:gd name="connsiteY426" fmla="*/ 141475 h 260966"/>
                <a:gd name="connsiteX427" fmla="*/ 14821 w 377904"/>
                <a:gd name="connsiteY427" fmla="*/ 136655 h 260966"/>
                <a:gd name="connsiteX428" fmla="*/ 14097 w 377904"/>
                <a:gd name="connsiteY428" fmla="*/ 131331 h 260966"/>
                <a:gd name="connsiteX429" fmla="*/ 15021 w 377904"/>
                <a:gd name="connsiteY429" fmla="*/ 129826 h 260966"/>
                <a:gd name="connsiteX430" fmla="*/ 16059 w 377904"/>
                <a:gd name="connsiteY430" fmla="*/ 129912 h 260966"/>
                <a:gd name="connsiteX431" fmla="*/ 15068 w 377904"/>
                <a:gd name="connsiteY431" fmla="*/ 131836 h 260966"/>
                <a:gd name="connsiteX432" fmla="*/ 16516 w 377904"/>
                <a:gd name="connsiteY432" fmla="*/ 139875 h 260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Lst>
              <a:rect l="l" t="t" r="r" b="b"/>
              <a:pathLst>
                <a:path w="377904" h="260966">
                  <a:moveTo>
                    <a:pt x="375065" y="189071"/>
                  </a:moveTo>
                  <a:lnTo>
                    <a:pt x="373713" y="189195"/>
                  </a:lnTo>
                  <a:lnTo>
                    <a:pt x="370465" y="188414"/>
                  </a:lnTo>
                  <a:lnTo>
                    <a:pt x="363998" y="186852"/>
                  </a:lnTo>
                  <a:lnTo>
                    <a:pt x="358444" y="183718"/>
                  </a:lnTo>
                  <a:lnTo>
                    <a:pt x="354816" y="181670"/>
                  </a:lnTo>
                  <a:lnTo>
                    <a:pt x="354244" y="181946"/>
                  </a:lnTo>
                  <a:lnTo>
                    <a:pt x="352615" y="183347"/>
                  </a:lnTo>
                  <a:lnTo>
                    <a:pt x="351501" y="185071"/>
                  </a:lnTo>
                  <a:lnTo>
                    <a:pt x="350615" y="188404"/>
                  </a:lnTo>
                  <a:lnTo>
                    <a:pt x="349196" y="192329"/>
                  </a:lnTo>
                  <a:lnTo>
                    <a:pt x="342481" y="192481"/>
                  </a:lnTo>
                  <a:lnTo>
                    <a:pt x="336756" y="192776"/>
                  </a:lnTo>
                  <a:lnTo>
                    <a:pt x="333060" y="194262"/>
                  </a:lnTo>
                  <a:lnTo>
                    <a:pt x="329441" y="196310"/>
                  </a:lnTo>
                  <a:lnTo>
                    <a:pt x="328536" y="198739"/>
                  </a:lnTo>
                  <a:lnTo>
                    <a:pt x="327755" y="201892"/>
                  </a:lnTo>
                  <a:lnTo>
                    <a:pt x="325641" y="209026"/>
                  </a:lnTo>
                  <a:lnTo>
                    <a:pt x="323726" y="215522"/>
                  </a:lnTo>
                  <a:lnTo>
                    <a:pt x="322736" y="219723"/>
                  </a:lnTo>
                  <a:lnTo>
                    <a:pt x="321278" y="222599"/>
                  </a:lnTo>
                  <a:lnTo>
                    <a:pt x="317182" y="226381"/>
                  </a:lnTo>
                  <a:lnTo>
                    <a:pt x="312544" y="228924"/>
                  </a:lnTo>
                  <a:lnTo>
                    <a:pt x="310076" y="230114"/>
                  </a:lnTo>
                  <a:lnTo>
                    <a:pt x="308991" y="231600"/>
                  </a:lnTo>
                  <a:lnTo>
                    <a:pt x="308753" y="233001"/>
                  </a:lnTo>
                  <a:lnTo>
                    <a:pt x="307877" y="233429"/>
                  </a:lnTo>
                  <a:lnTo>
                    <a:pt x="305962" y="233181"/>
                  </a:lnTo>
                  <a:lnTo>
                    <a:pt x="303943" y="233419"/>
                  </a:lnTo>
                  <a:lnTo>
                    <a:pt x="299504" y="234887"/>
                  </a:lnTo>
                  <a:lnTo>
                    <a:pt x="294704" y="236687"/>
                  </a:lnTo>
                  <a:lnTo>
                    <a:pt x="288950" y="238477"/>
                  </a:lnTo>
                  <a:lnTo>
                    <a:pt x="285664" y="238477"/>
                  </a:lnTo>
                  <a:lnTo>
                    <a:pt x="284359" y="238878"/>
                  </a:lnTo>
                  <a:lnTo>
                    <a:pt x="283778" y="239782"/>
                  </a:lnTo>
                  <a:lnTo>
                    <a:pt x="284359" y="241487"/>
                  </a:lnTo>
                  <a:lnTo>
                    <a:pt x="284921" y="242754"/>
                  </a:lnTo>
                  <a:lnTo>
                    <a:pt x="285426" y="244392"/>
                  </a:lnTo>
                  <a:lnTo>
                    <a:pt x="284073" y="245716"/>
                  </a:lnTo>
                  <a:lnTo>
                    <a:pt x="283130" y="247993"/>
                  </a:lnTo>
                  <a:lnTo>
                    <a:pt x="282397" y="251993"/>
                  </a:lnTo>
                  <a:lnTo>
                    <a:pt x="280358" y="253184"/>
                  </a:lnTo>
                  <a:lnTo>
                    <a:pt x="277082" y="255127"/>
                  </a:lnTo>
                  <a:lnTo>
                    <a:pt x="273472" y="257680"/>
                  </a:lnTo>
                  <a:lnTo>
                    <a:pt x="272539" y="258204"/>
                  </a:lnTo>
                  <a:lnTo>
                    <a:pt x="270462" y="258928"/>
                  </a:lnTo>
                  <a:lnTo>
                    <a:pt x="268395" y="258708"/>
                  </a:lnTo>
                  <a:lnTo>
                    <a:pt x="266519" y="258337"/>
                  </a:lnTo>
                  <a:lnTo>
                    <a:pt x="264480" y="258994"/>
                  </a:lnTo>
                  <a:lnTo>
                    <a:pt x="262366" y="260966"/>
                  </a:lnTo>
                  <a:lnTo>
                    <a:pt x="261385" y="260366"/>
                  </a:lnTo>
                  <a:lnTo>
                    <a:pt x="260889" y="258375"/>
                  </a:lnTo>
                  <a:lnTo>
                    <a:pt x="259832" y="257080"/>
                  </a:lnTo>
                  <a:lnTo>
                    <a:pt x="256527" y="254155"/>
                  </a:lnTo>
                  <a:lnTo>
                    <a:pt x="253698" y="252070"/>
                  </a:lnTo>
                  <a:lnTo>
                    <a:pt x="252479" y="251927"/>
                  </a:lnTo>
                  <a:lnTo>
                    <a:pt x="249888" y="252469"/>
                  </a:lnTo>
                  <a:lnTo>
                    <a:pt x="246640" y="252860"/>
                  </a:lnTo>
                  <a:lnTo>
                    <a:pt x="244002" y="252441"/>
                  </a:lnTo>
                  <a:lnTo>
                    <a:pt x="241906" y="251603"/>
                  </a:lnTo>
                  <a:lnTo>
                    <a:pt x="238677" y="248726"/>
                  </a:lnTo>
                  <a:lnTo>
                    <a:pt x="237496" y="247174"/>
                  </a:lnTo>
                  <a:lnTo>
                    <a:pt x="236611" y="245983"/>
                  </a:lnTo>
                  <a:lnTo>
                    <a:pt x="234410" y="246307"/>
                  </a:lnTo>
                  <a:lnTo>
                    <a:pt x="233791" y="245012"/>
                  </a:lnTo>
                  <a:lnTo>
                    <a:pt x="233706" y="243487"/>
                  </a:lnTo>
                  <a:lnTo>
                    <a:pt x="234315" y="241649"/>
                  </a:lnTo>
                  <a:lnTo>
                    <a:pt x="234134" y="238173"/>
                  </a:lnTo>
                  <a:lnTo>
                    <a:pt x="232896" y="235677"/>
                  </a:lnTo>
                  <a:lnTo>
                    <a:pt x="231486" y="234591"/>
                  </a:lnTo>
                  <a:lnTo>
                    <a:pt x="231667" y="233829"/>
                  </a:lnTo>
                  <a:lnTo>
                    <a:pt x="232286" y="232086"/>
                  </a:lnTo>
                  <a:lnTo>
                    <a:pt x="233076" y="230562"/>
                  </a:lnTo>
                  <a:lnTo>
                    <a:pt x="233067" y="227552"/>
                  </a:lnTo>
                  <a:lnTo>
                    <a:pt x="232077" y="224285"/>
                  </a:lnTo>
                  <a:lnTo>
                    <a:pt x="231686" y="219551"/>
                  </a:lnTo>
                  <a:lnTo>
                    <a:pt x="231934" y="214932"/>
                  </a:lnTo>
                  <a:lnTo>
                    <a:pt x="230591" y="212598"/>
                  </a:lnTo>
                  <a:lnTo>
                    <a:pt x="219580" y="212588"/>
                  </a:lnTo>
                  <a:lnTo>
                    <a:pt x="209788" y="212769"/>
                  </a:lnTo>
                  <a:lnTo>
                    <a:pt x="209235" y="212236"/>
                  </a:lnTo>
                  <a:lnTo>
                    <a:pt x="205425" y="206397"/>
                  </a:lnTo>
                  <a:lnTo>
                    <a:pt x="202339" y="201959"/>
                  </a:lnTo>
                  <a:lnTo>
                    <a:pt x="199291" y="199339"/>
                  </a:lnTo>
                  <a:lnTo>
                    <a:pt x="192310" y="196110"/>
                  </a:lnTo>
                  <a:lnTo>
                    <a:pt x="188966" y="194758"/>
                  </a:lnTo>
                  <a:lnTo>
                    <a:pt x="186099" y="192291"/>
                  </a:lnTo>
                  <a:lnTo>
                    <a:pt x="183756" y="189576"/>
                  </a:lnTo>
                  <a:lnTo>
                    <a:pt x="183156" y="185861"/>
                  </a:lnTo>
                  <a:lnTo>
                    <a:pt x="182680" y="184642"/>
                  </a:lnTo>
                  <a:lnTo>
                    <a:pt x="182003" y="183652"/>
                  </a:lnTo>
                  <a:lnTo>
                    <a:pt x="181270" y="183213"/>
                  </a:lnTo>
                  <a:lnTo>
                    <a:pt x="180375" y="183309"/>
                  </a:lnTo>
                  <a:lnTo>
                    <a:pt x="172259" y="178984"/>
                  </a:lnTo>
                  <a:lnTo>
                    <a:pt x="169002" y="177841"/>
                  </a:lnTo>
                  <a:lnTo>
                    <a:pt x="165935" y="178756"/>
                  </a:lnTo>
                  <a:lnTo>
                    <a:pt x="164582" y="178918"/>
                  </a:lnTo>
                  <a:lnTo>
                    <a:pt x="161915" y="177689"/>
                  </a:lnTo>
                  <a:lnTo>
                    <a:pt x="158848" y="179356"/>
                  </a:lnTo>
                  <a:lnTo>
                    <a:pt x="157543" y="179461"/>
                  </a:lnTo>
                  <a:lnTo>
                    <a:pt x="155714" y="179060"/>
                  </a:lnTo>
                  <a:lnTo>
                    <a:pt x="154200" y="178441"/>
                  </a:lnTo>
                  <a:lnTo>
                    <a:pt x="150114" y="174488"/>
                  </a:lnTo>
                  <a:lnTo>
                    <a:pt x="146685" y="172898"/>
                  </a:lnTo>
                  <a:lnTo>
                    <a:pt x="144218" y="171878"/>
                  </a:lnTo>
                  <a:lnTo>
                    <a:pt x="139465" y="170374"/>
                  </a:lnTo>
                  <a:lnTo>
                    <a:pt x="134407" y="169593"/>
                  </a:lnTo>
                  <a:lnTo>
                    <a:pt x="131806" y="168945"/>
                  </a:lnTo>
                  <a:lnTo>
                    <a:pt x="129940" y="168078"/>
                  </a:lnTo>
                  <a:lnTo>
                    <a:pt x="129454" y="167516"/>
                  </a:lnTo>
                  <a:lnTo>
                    <a:pt x="129483" y="166068"/>
                  </a:lnTo>
                  <a:lnTo>
                    <a:pt x="129340" y="164163"/>
                  </a:lnTo>
                  <a:lnTo>
                    <a:pt x="128721" y="162773"/>
                  </a:lnTo>
                  <a:lnTo>
                    <a:pt x="127435" y="161106"/>
                  </a:lnTo>
                  <a:lnTo>
                    <a:pt x="125653" y="159858"/>
                  </a:lnTo>
                  <a:lnTo>
                    <a:pt x="122587" y="160077"/>
                  </a:lnTo>
                  <a:lnTo>
                    <a:pt x="117986" y="159972"/>
                  </a:lnTo>
                  <a:lnTo>
                    <a:pt x="114462" y="158725"/>
                  </a:lnTo>
                  <a:lnTo>
                    <a:pt x="111661" y="158505"/>
                  </a:lnTo>
                  <a:lnTo>
                    <a:pt x="108289" y="158744"/>
                  </a:lnTo>
                  <a:lnTo>
                    <a:pt x="105527" y="158744"/>
                  </a:lnTo>
                  <a:lnTo>
                    <a:pt x="103556" y="159658"/>
                  </a:lnTo>
                  <a:lnTo>
                    <a:pt x="102412" y="160725"/>
                  </a:lnTo>
                  <a:lnTo>
                    <a:pt x="101689" y="163982"/>
                  </a:lnTo>
                  <a:lnTo>
                    <a:pt x="101022" y="164468"/>
                  </a:lnTo>
                  <a:lnTo>
                    <a:pt x="99869" y="164706"/>
                  </a:lnTo>
                  <a:lnTo>
                    <a:pt x="98336" y="164535"/>
                  </a:lnTo>
                  <a:lnTo>
                    <a:pt x="95098" y="164564"/>
                  </a:lnTo>
                  <a:lnTo>
                    <a:pt x="89506" y="163982"/>
                  </a:lnTo>
                  <a:lnTo>
                    <a:pt x="82486" y="163811"/>
                  </a:lnTo>
                  <a:lnTo>
                    <a:pt x="77200" y="165459"/>
                  </a:lnTo>
                  <a:lnTo>
                    <a:pt x="73028" y="167821"/>
                  </a:lnTo>
                  <a:lnTo>
                    <a:pt x="69046" y="170479"/>
                  </a:lnTo>
                  <a:lnTo>
                    <a:pt x="64360" y="174669"/>
                  </a:lnTo>
                  <a:lnTo>
                    <a:pt x="62979" y="176536"/>
                  </a:lnTo>
                  <a:lnTo>
                    <a:pt x="60217" y="183956"/>
                  </a:lnTo>
                  <a:lnTo>
                    <a:pt x="58988" y="185023"/>
                  </a:lnTo>
                  <a:lnTo>
                    <a:pt x="57388" y="185871"/>
                  </a:lnTo>
                  <a:lnTo>
                    <a:pt x="55769" y="186023"/>
                  </a:lnTo>
                  <a:lnTo>
                    <a:pt x="52549" y="187119"/>
                  </a:lnTo>
                  <a:lnTo>
                    <a:pt x="48301" y="188928"/>
                  </a:lnTo>
                  <a:lnTo>
                    <a:pt x="45415" y="189633"/>
                  </a:lnTo>
                  <a:lnTo>
                    <a:pt x="37995" y="189262"/>
                  </a:lnTo>
                  <a:lnTo>
                    <a:pt x="37557" y="186909"/>
                  </a:lnTo>
                  <a:lnTo>
                    <a:pt x="36223" y="178318"/>
                  </a:lnTo>
                  <a:lnTo>
                    <a:pt x="35576" y="169612"/>
                  </a:lnTo>
                  <a:lnTo>
                    <a:pt x="35614" y="165592"/>
                  </a:lnTo>
                  <a:lnTo>
                    <a:pt x="36395" y="157505"/>
                  </a:lnTo>
                  <a:lnTo>
                    <a:pt x="36328" y="153419"/>
                  </a:lnTo>
                  <a:lnTo>
                    <a:pt x="36014" y="149714"/>
                  </a:lnTo>
                  <a:lnTo>
                    <a:pt x="36319" y="146075"/>
                  </a:lnTo>
                  <a:lnTo>
                    <a:pt x="36919" y="141980"/>
                  </a:lnTo>
                  <a:lnTo>
                    <a:pt x="37223" y="137808"/>
                  </a:lnTo>
                  <a:lnTo>
                    <a:pt x="36776" y="134893"/>
                  </a:lnTo>
                  <a:lnTo>
                    <a:pt x="35347" y="132540"/>
                  </a:lnTo>
                  <a:lnTo>
                    <a:pt x="32918" y="129626"/>
                  </a:lnTo>
                  <a:lnTo>
                    <a:pt x="32537" y="127892"/>
                  </a:lnTo>
                  <a:lnTo>
                    <a:pt x="32395" y="125968"/>
                  </a:lnTo>
                  <a:lnTo>
                    <a:pt x="30070" y="125749"/>
                  </a:lnTo>
                  <a:lnTo>
                    <a:pt x="27975" y="123758"/>
                  </a:lnTo>
                  <a:lnTo>
                    <a:pt x="26251" y="122672"/>
                  </a:lnTo>
                  <a:lnTo>
                    <a:pt x="22536" y="121463"/>
                  </a:lnTo>
                  <a:lnTo>
                    <a:pt x="20688" y="121406"/>
                  </a:lnTo>
                  <a:lnTo>
                    <a:pt x="18983" y="122291"/>
                  </a:lnTo>
                  <a:lnTo>
                    <a:pt x="17736" y="124073"/>
                  </a:lnTo>
                  <a:lnTo>
                    <a:pt x="16859" y="121263"/>
                  </a:lnTo>
                  <a:lnTo>
                    <a:pt x="16888" y="118320"/>
                  </a:lnTo>
                  <a:lnTo>
                    <a:pt x="19850" y="112233"/>
                  </a:lnTo>
                  <a:lnTo>
                    <a:pt x="21707" y="114014"/>
                  </a:lnTo>
                  <a:lnTo>
                    <a:pt x="23965" y="114728"/>
                  </a:lnTo>
                  <a:lnTo>
                    <a:pt x="26841" y="114833"/>
                  </a:lnTo>
                  <a:lnTo>
                    <a:pt x="29670" y="114367"/>
                  </a:lnTo>
                  <a:lnTo>
                    <a:pt x="29118" y="112281"/>
                  </a:lnTo>
                  <a:lnTo>
                    <a:pt x="27804" y="111090"/>
                  </a:lnTo>
                  <a:lnTo>
                    <a:pt x="26165" y="110157"/>
                  </a:lnTo>
                  <a:lnTo>
                    <a:pt x="25584" y="107394"/>
                  </a:lnTo>
                  <a:lnTo>
                    <a:pt x="25784" y="104527"/>
                  </a:lnTo>
                  <a:lnTo>
                    <a:pt x="26555" y="101813"/>
                  </a:lnTo>
                  <a:lnTo>
                    <a:pt x="25670" y="100717"/>
                  </a:lnTo>
                  <a:lnTo>
                    <a:pt x="24336" y="100041"/>
                  </a:lnTo>
                  <a:lnTo>
                    <a:pt x="21241" y="100117"/>
                  </a:lnTo>
                  <a:lnTo>
                    <a:pt x="17230" y="99403"/>
                  </a:lnTo>
                  <a:lnTo>
                    <a:pt x="13192" y="99088"/>
                  </a:lnTo>
                  <a:lnTo>
                    <a:pt x="12239" y="102289"/>
                  </a:lnTo>
                  <a:lnTo>
                    <a:pt x="14468" y="106480"/>
                  </a:lnTo>
                  <a:lnTo>
                    <a:pt x="12582" y="104422"/>
                  </a:lnTo>
                  <a:lnTo>
                    <a:pt x="10792" y="101698"/>
                  </a:lnTo>
                  <a:lnTo>
                    <a:pt x="8296" y="96783"/>
                  </a:lnTo>
                  <a:lnTo>
                    <a:pt x="6686" y="91011"/>
                  </a:lnTo>
                  <a:lnTo>
                    <a:pt x="6401" y="84763"/>
                  </a:lnTo>
                  <a:lnTo>
                    <a:pt x="7763" y="79591"/>
                  </a:lnTo>
                  <a:lnTo>
                    <a:pt x="9515" y="74714"/>
                  </a:lnTo>
                  <a:lnTo>
                    <a:pt x="10563" y="68456"/>
                  </a:lnTo>
                  <a:lnTo>
                    <a:pt x="12011" y="62303"/>
                  </a:lnTo>
                  <a:lnTo>
                    <a:pt x="13449" y="65065"/>
                  </a:lnTo>
                  <a:lnTo>
                    <a:pt x="15107" y="67542"/>
                  </a:lnTo>
                  <a:lnTo>
                    <a:pt x="17393" y="69818"/>
                  </a:lnTo>
                  <a:lnTo>
                    <a:pt x="18650" y="70361"/>
                  </a:lnTo>
                  <a:lnTo>
                    <a:pt x="22422" y="71304"/>
                  </a:lnTo>
                  <a:lnTo>
                    <a:pt x="24851" y="70952"/>
                  </a:lnTo>
                  <a:lnTo>
                    <a:pt x="27432" y="69599"/>
                  </a:lnTo>
                  <a:lnTo>
                    <a:pt x="29975" y="70037"/>
                  </a:lnTo>
                  <a:lnTo>
                    <a:pt x="32080" y="72571"/>
                  </a:lnTo>
                  <a:lnTo>
                    <a:pt x="33947" y="75409"/>
                  </a:lnTo>
                  <a:lnTo>
                    <a:pt x="36786" y="76009"/>
                  </a:lnTo>
                  <a:lnTo>
                    <a:pt x="42633" y="73961"/>
                  </a:lnTo>
                  <a:lnTo>
                    <a:pt x="45415" y="73495"/>
                  </a:lnTo>
                  <a:lnTo>
                    <a:pt x="47834" y="74438"/>
                  </a:lnTo>
                  <a:lnTo>
                    <a:pt x="49082" y="74609"/>
                  </a:lnTo>
                  <a:lnTo>
                    <a:pt x="50349" y="74447"/>
                  </a:lnTo>
                  <a:lnTo>
                    <a:pt x="49253" y="71933"/>
                  </a:lnTo>
                  <a:lnTo>
                    <a:pt x="48806" y="69485"/>
                  </a:lnTo>
                  <a:lnTo>
                    <a:pt x="50273" y="68189"/>
                  </a:lnTo>
                  <a:lnTo>
                    <a:pt x="54883" y="69570"/>
                  </a:lnTo>
                  <a:lnTo>
                    <a:pt x="57826" y="68656"/>
                  </a:lnTo>
                  <a:lnTo>
                    <a:pt x="58578" y="68142"/>
                  </a:lnTo>
                  <a:lnTo>
                    <a:pt x="59236" y="67504"/>
                  </a:lnTo>
                  <a:lnTo>
                    <a:pt x="59588" y="65389"/>
                  </a:lnTo>
                  <a:lnTo>
                    <a:pt x="59445" y="63208"/>
                  </a:lnTo>
                  <a:lnTo>
                    <a:pt x="59064" y="61160"/>
                  </a:lnTo>
                  <a:lnTo>
                    <a:pt x="58207" y="59360"/>
                  </a:lnTo>
                  <a:lnTo>
                    <a:pt x="56083" y="56836"/>
                  </a:lnTo>
                  <a:lnTo>
                    <a:pt x="47863" y="50806"/>
                  </a:lnTo>
                  <a:lnTo>
                    <a:pt x="45091" y="48396"/>
                  </a:lnTo>
                  <a:lnTo>
                    <a:pt x="42786" y="45272"/>
                  </a:lnTo>
                  <a:lnTo>
                    <a:pt x="41319" y="40862"/>
                  </a:lnTo>
                  <a:lnTo>
                    <a:pt x="40128" y="36252"/>
                  </a:lnTo>
                  <a:lnTo>
                    <a:pt x="39024" y="32823"/>
                  </a:lnTo>
                  <a:lnTo>
                    <a:pt x="36157" y="24841"/>
                  </a:lnTo>
                  <a:lnTo>
                    <a:pt x="35042" y="23889"/>
                  </a:lnTo>
                  <a:lnTo>
                    <a:pt x="33642" y="23469"/>
                  </a:lnTo>
                  <a:lnTo>
                    <a:pt x="30242" y="23222"/>
                  </a:lnTo>
                  <a:lnTo>
                    <a:pt x="26794" y="23803"/>
                  </a:lnTo>
                  <a:lnTo>
                    <a:pt x="21155" y="25184"/>
                  </a:lnTo>
                  <a:lnTo>
                    <a:pt x="17926" y="24755"/>
                  </a:lnTo>
                  <a:lnTo>
                    <a:pt x="16430" y="25603"/>
                  </a:lnTo>
                  <a:lnTo>
                    <a:pt x="12735" y="28975"/>
                  </a:lnTo>
                  <a:lnTo>
                    <a:pt x="11001" y="31852"/>
                  </a:lnTo>
                  <a:lnTo>
                    <a:pt x="8582" y="38424"/>
                  </a:lnTo>
                  <a:lnTo>
                    <a:pt x="10410" y="40538"/>
                  </a:lnTo>
                  <a:lnTo>
                    <a:pt x="10373" y="41929"/>
                  </a:lnTo>
                  <a:lnTo>
                    <a:pt x="8982" y="51587"/>
                  </a:lnTo>
                  <a:lnTo>
                    <a:pt x="9830" y="56264"/>
                  </a:lnTo>
                  <a:lnTo>
                    <a:pt x="9525" y="56607"/>
                  </a:lnTo>
                  <a:lnTo>
                    <a:pt x="8867" y="55521"/>
                  </a:lnTo>
                  <a:lnTo>
                    <a:pt x="6772" y="50759"/>
                  </a:lnTo>
                  <a:lnTo>
                    <a:pt x="3086" y="44930"/>
                  </a:lnTo>
                  <a:lnTo>
                    <a:pt x="0" y="35985"/>
                  </a:lnTo>
                  <a:lnTo>
                    <a:pt x="5419" y="30118"/>
                  </a:lnTo>
                  <a:lnTo>
                    <a:pt x="10058" y="25946"/>
                  </a:lnTo>
                  <a:lnTo>
                    <a:pt x="13849" y="23431"/>
                  </a:lnTo>
                  <a:lnTo>
                    <a:pt x="15011" y="22822"/>
                  </a:lnTo>
                  <a:lnTo>
                    <a:pt x="20202" y="20736"/>
                  </a:lnTo>
                  <a:lnTo>
                    <a:pt x="26898" y="18850"/>
                  </a:lnTo>
                  <a:lnTo>
                    <a:pt x="31842" y="17459"/>
                  </a:lnTo>
                  <a:lnTo>
                    <a:pt x="38281" y="16269"/>
                  </a:lnTo>
                  <a:lnTo>
                    <a:pt x="40395" y="16050"/>
                  </a:lnTo>
                  <a:lnTo>
                    <a:pt x="43491" y="16068"/>
                  </a:lnTo>
                  <a:lnTo>
                    <a:pt x="46005" y="17183"/>
                  </a:lnTo>
                  <a:lnTo>
                    <a:pt x="47520" y="18059"/>
                  </a:lnTo>
                  <a:lnTo>
                    <a:pt x="52892" y="21650"/>
                  </a:lnTo>
                  <a:lnTo>
                    <a:pt x="58369" y="25308"/>
                  </a:lnTo>
                  <a:lnTo>
                    <a:pt x="63075" y="29356"/>
                  </a:lnTo>
                  <a:lnTo>
                    <a:pt x="64408" y="31004"/>
                  </a:lnTo>
                  <a:lnTo>
                    <a:pt x="65151" y="32976"/>
                  </a:lnTo>
                  <a:lnTo>
                    <a:pt x="65713" y="34909"/>
                  </a:lnTo>
                  <a:lnTo>
                    <a:pt x="69704" y="41024"/>
                  </a:lnTo>
                  <a:lnTo>
                    <a:pt x="71323" y="43815"/>
                  </a:lnTo>
                  <a:lnTo>
                    <a:pt x="73657" y="47444"/>
                  </a:lnTo>
                  <a:lnTo>
                    <a:pt x="75533" y="49216"/>
                  </a:lnTo>
                  <a:lnTo>
                    <a:pt x="77362" y="51397"/>
                  </a:lnTo>
                  <a:lnTo>
                    <a:pt x="78591" y="53187"/>
                  </a:lnTo>
                  <a:lnTo>
                    <a:pt x="79991" y="54035"/>
                  </a:lnTo>
                  <a:lnTo>
                    <a:pt x="81553" y="54369"/>
                  </a:lnTo>
                  <a:lnTo>
                    <a:pt x="85115" y="53797"/>
                  </a:lnTo>
                  <a:lnTo>
                    <a:pt x="89402" y="52664"/>
                  </a:lnTo>
                  <a:lnTo>
                    <a:pt x="91964" y="52188"/>
                  </a:lnTo>
                  <a:lnTo>
                    <a:pt x="93107" y="52254"/>
                  </a:lnTo>
                  <a:lnTo>
                    <a:pt x="100174" y="52654"/>
                  </a:lnTo>
                  <a:lnTo>
                    <a:pt x="106537" y="53016"/>
                  </a:lnTo>
                  <a:lnTo>
                    <a:pt x="114385" y="53464"/>
                  </a:lnTo>
                  <a:lnTo>
                    <a:pt x="116719" y="53883"/>
                  </a:lnTo>
                  <a:lnTo>
                    <a:pt x="119519" y="54273"/>
                  </a:lnTo>
                  <a:lnTo>
                    <a:pt x="120910" y="54331"/>
                  </a:lnTo>
                  <a:lnTo>
                    <a:pt x="122148" y="52778"/>
                  </a:lnTo>
                  <a:lnTo>
                    <a:pt x="122967" y="51930"/>
                  </a:lnTo>
                  <a:lnTo>
                    <a:pt x="123606" y="51254"/>
                  </a:lnTo>
                  <a:lnTo>
                    <a:pt x="123472" y="50492"/>
                  </a:lnTo>
                  <a:lnTo>
                    <a:pt x="122482" y="49844"/>
                  </a:lnTo>
                  <a:lnTo>
                    <a:pt x="120920" y="47692"/>
                  </a:lnTo>
                  <a:lnTo>
                    <a:pt x="120024" y="39910"/>
                  </a:lnTo>
                  <a:lnTo>
                    <a:pt x="119462" y="33223"/>
                  </a:lnTo>
                  <a:lnTo>
                    <a:pt x="121320" y="31137"/>
                  </a:lnTo>
                  <a:lnTo>
                    <a:pt x="123463" y="29623"/>
                  </a:lnTo>
                  <a:lnTo>
                    <a:pt x="126539" y="25060"/>
                  </a:lnTo>
                  <a:lnTo>
                    <a:pt x="128197" y="23651"/>
                  </a:lnTo>
                  <a:lnTo>
                    <a:pt x="130626" y="22479"/>
                  </a:lnTo>
                  <a:lnTo>
                    <a:pt x="138760" y="22174"/>
                  </a:lnTo>
                  <a:lnTo>
                    <a:pt x="142189" y="21279"/>
                  </a:lnTo>
                  <a:lnTo>
                    <a:pt x="143294" y="19803"/>
                  </a:lnTo>
                  <a:lnTo>
                    <a:pt x="145094" y="16050"/>
                  </a:lnTo>
                  <a:lnTo>
                    <a:pt x="145694" y="12992"/>
                  </a:lnTo>
                  <a:lnTo>
                    <a:pt x="146704" y="11592"/>
                  </a:lnTo>
                  <a:lnTo>
                    <a:pt x="147914" y="10554"/>
                  </a:lnTo>
                  <a:lnTo>
                    <a:pt x="149161" y="10592"/>
                  </a:lnTo>
                  <a:lnTo>
                    <a:pt x="151571" y="11487"/>
                  </a:lnTo>
                  <a:lnTo>
                    <a:pt x="153400" y="11992"/>
                  </a:lnTo>
                  <a:lnTo>
                    <a:pt x="154705" y="12668"/>
                  </a:lnTo>
                  <a:lnTo>
                    <a:pt x="155896" y="13754"/>
                  </a:lnTo>
                  <a:lnTo>
                    <a:pt x="157048" y="15630"/>
                  </a:lnTo>
                  <a:lnTo>
                    <a:pt x="157229" y="16869"/>
                  </a:lnTo>
                  <a:lnTo>
                    <a:pt x="157762" y="17583"/>
                  </a:lnTo>
                  <a:lnTo>
                    <a:pt x="158686" y="17593"/>
                  </a:lnTo>
                  <a:lnTo>
                    <a:pt x="159372" y="17602"/>
                  </a:lnTo>
                  <a:lnTo>
                    <a:pt x="159839" y="17336"/>
                  </a:lnTo>
                  <a:lnTo>
                    <a:pt x="160134" y="16707"/>
                  </a:lnTo>
                  <a:lnTo>
                    <a:pt x="159905" y="15869"/>
                  </a:lnTo>
                  <a:lnTo>
                    <a:pt x="158334" y="13468"/>
                  </a:lnTo>
                  <a:lnTo>
                    <a:pt x="154877" y="9115"/>
                  </a:lnTo>
                  <a:lnTo>
                    <a:pt x="152619" y="7334"/>
                  </a:lnTo>
                  <a:lnTo>
                    <a:pt x="151495" y="6372"/>
                  </a:lnTo>
                  <a:lnTo>
                    <a:pt x="151219" y="5458"/>
                  </a:lnTo>
                  <a:lnTo>
                    <a:pt x="152685" y="4077"/>
                  </a:lnTo>
                  <a:lnTo>
                    <a:pt x="154105" y="3286"/>
                  </a:lnTo>
                  <a:lnTo>
                    <a:pt x="156600" y="3877"/>
                  </a:lnTo>
                  <a:lnTo>
                    <a:pt x="159925" y="4201"/>
                  </a:lnTo>
                  <a:lnTo>
                    <a:pt x="161391" y="3505"/>
                  </a:lnTo>
                  <a:lnTo>
                    <a:pt x="162906" y="0"/>
                  </a:lnTo>
                  <a:lnTo>
                    <a:pt x="166678" y="3715"/>
                  </a:lnTo>
                  <a:lnTo>
                    <a:pt x="170602" y="7868"/>
                  </a:lnTo>
                  <a:lnTo>
                    <a:pt x="172041" y="8639"/>
                  </a:lnTo>
                  <a:lnTo>
                    <a:pt x="174850" y="9077"/>
                  </a:lnTo>
                  <a:lnTo>
                    <a:pt x="177184" y="9230"/>
                  </a:lnTo>
                  <a:lnTo>
                    <a:pt x="178165" y="9677"/>
                  </a:lnTo>
                  <a:lnTo>
                    <a:pt x="179213" y="10754"/>
                  </a:lnTo>
                  <a:lnTo>
                    <a:pt x="181289" y="15287"/>
                  </a:lnTo>
                  <a:lnTo>
                    <a:pt x="183366" y="16478"/>
                  </a:lnTo>
                  <a:lnTo>
                    <a:pt x="185947" y="17336"/>
                  </a:lnTo>
                  <a:lnTo>
                    <a:pt x="194281" y="17259"/>
                  </a:lnTo>
                  <a:lnTo>
                    <a:pt x="196843" y="17488"/>
                  </a:lnTo>
                  <a:lnTo>
                    <a:pt x="198930" y="19612"/>
                  </a:lnTo>
                  <a:lnTo>
                    <a:pt x="200234" y="20488"/>
                  </a:lnTo>
                  <a:lnTo>
                    <a:pt x="200796" y="21241"/>
                  </a:lnTo>
                  <a:lnTo>
                    <a:pt x="200653" y="22174"/>
                  </a:lnTo>
                  <a:lnTo>
                    <a:pt x="200139" y="23365"/>
                  </a:lnTo>
                  <a:lnTo>
                    <a:pt x="200073" y="25651"/>
                  </a:lnTo>
                  <a:lnTo>
                    <a:pt x="199939" y="27422"/>
                  </a:lnTo>
                  <a:lnTo>
                    <a:pt x="199272" y="28261"/>
                  </a:lnTo>
                  <a:lnTo>
                    <a:pt x="199072" y="29042"/>
                  </a:lnTo>
                  <a:lnTo>
                    <a:pt x="199625" y="29728"/>
                  </a:lnTo>
                  <a:lnTo>
                    <a:pt x="203482" y="31404"/>
                  </a:lnTo>
                  <a:lnTo>
                    <a:pt x="204788" y="33204"/>
                  </a:lnTo>
                  <a:lnTo>
                    <a:pt x="205768" y="34004"/>
                  </a:lnTo>
                  <a:lnTo>
                    <a:pt x="205997" y="35128"/>
                  </a:lnTo>
                  <a:lnTo>
                    <a:pt x="205349" y="35871"/>
                  </a:lnTo>
                  <a:lnTo>
                    <a:pt x="203539" y="35500"/>
                  </a:lnTo>
                  <a:lnTo>
                    <a:pt x="202654" y="36681"/>
                  </a:lnTo>
                  <a:lnTo>
                    <a:pt x="202654" y="38795"/>
                  </a:lnTo>
                  <a:lnTo>
                    <a:pt x="203949" y="40777"/>
                  </a:lnTo>
                  <a:lnTo>
                    <a:pt x="204330" y="42586"/>
                  </a:lnTo>
                  <a:lnTo>
                    <a:pt x="203473" y="44329"/>
                  </a:lnTo>
                  <a:lnTo>
                    <a:pt x="202473" y="46787"/>
                  </a:lnTo>
                  <a:lnTo>
                    <a:pt x="202444" y="48520"/>
                  </a:lnTo>
                  <a:lnTo>
                    <a:pt x="203035" y="49511"/>
                  </a:lnTo>
                  <a:lnTo>
                    <a:pt x="205997" y="51302"/>
                  </a:lnTo>
                  <a:lnTo>
                    <a:pt x="212807" y="55816"/>
                  </a:lnTo>
                  <a:lnTo>
                    <a:pt x="214379" y="56007"/>
                  </a:lnTo>
                  <a:lnTo>
                    <a:pt x="220827" y="54959"/>
                  </a:lnTo>
                  <a:lnTo>
                    <a:pt x="223828" y="54855"/>
                  </a:lnTo>
                  <a:lnTo>
                    <a:pt x="225600" y="55559"/>
                  </a:lnTo>
                  <a:lnTo>
                    <a:pt x="230591" y="56197"/>
                  </a:lnTo>
                  <a:lnTo>
                    <a:pt x="232172" y="56921"/>
                  </a:lnTo>
                  <a:lnTo>
                    <a:pt x="233867" y="56969"/>
                  </a:lnTo>
                  <a:lnTo>
                    <a:pt x="236172" y="56759"/>
                  </a:lnTo>
                  <a:lnTo>
                    <a:pt x="237734" y="54740"/>
                  </a:lnTo>
                  <a:lnTo>
                    <a:pt x="238534" y="54283"/>
                  </a:lnTo>
                  <a:lnTo>
                    <a:pt x="239239" y="53950"/>
                  </a:lnTo>
                  <a:lnTo>
                    <a:pt x="240659" y="53902"/>
                  </a:lnTo>
                  <a:lnTo>
                    <a:pt x="244602" y="55188"/>
                  </a:lnTo>
                  <a:lnTo>
                    <a:pt x="248764" y="57893"/>
                  </a:lnTo>
                  <a:lnTo>
                    <a:pt x="251507" y="60360"/>
                  </a:lnTo>
                  <a:lnTo>
                    <a:pt x="252869" y="62589"/>
                  </a:lnTo>
                  <a:lnTo>
                    <a:pt x="254584" y="67408"/>
                  </a:lnTo>
                  <a:lnTo>
                    <a:pt x="256661" y="74809"/>
                  </a:lnTo>
                  <a:lnTo>
                    <a:pt x="259156" y="79791"/>
                  </a:lnTo>
                  <a:lnTo>
                    <a:pt x="262090" y="82372"/>
                  </a:lnTo>
                  <a:lnTo>
                    <a:pt x="264147" y="87116"/>
                  </a:lnTo>
                  <a:lnTo>
                    <a:pt x="265938" y="97431"/>
                  </a:lnTo>
                  <a:lnTo>
                    <a:pt x="267043" y="99536"/>
                  </a:lnTo>
                  <a:lnTo>
                    <a:pt x="268176" y="100632"/>
                  </a:lnTo>
                  <a:lnTo>
                    <a:pt x="271529" y="103603"/>
                  </a:lnTo>
                  <a:lnTo>
                    <a:pt x="278377" y="108518"/>
                  </a:lnTo>
                  <a:lnTo>
                    <a:pt x="282416" y="111414"/>
                  </a:lnTo>
                  <a:lnTo>
                    <a:pt x="288664" y="116024"/>
                  </a:lnTo>
                  <a:lnTo>
                    <a:pt x="294398" y="120244"/>
                  </a:lnTo>
                  <a:lnTo>
                    <a:pt x="300142" y="126740"/>
                  </a:lnTo>
                  <a:lnTo>
                    <a:pt x="301285" y="127692"/>
                  </a:lnTo>
                  <a:lnTo>
                    <a:pt x="306334" y="131197"/>
                  </a:lnTo>
                  <a:lnTo>
                    <a:pt x="311953" y="134779"/>
                  </a:lnTo>
                  <a:lnTo>
                    <a:pt x="315887" y="133969"/>
                  </a:lnTo>
                  <a:lnTo>
                    <a:pt x="321812" y="139475"/>
                  </a:lnTo>
                  <a:lnTo>
                    <a:pt x="324222" y="141513"/>
                  </a:lnTo>
                  <a:lnTo>
                    <a:pt x="325241" y="142208"/>
                  </a:lnTo>
                  <a:lnTo>
                    <a:pt x="329536" y="144380"/>
                  </a:lnTo>
                  <a:lnTo>
                    <a:pt x="336375" y="148914"/>
                  </a:lnTo>
                  <a:lnTo>
                    <a:pt x="345005" y="155391"/>
                  </a:lnTo>
                  <a:lnTo>
                    <a:pt x="350720" y="159134"/>
                  </a:lnTo>
                  <a:lnTo>
                    <a:pt x="352263" y="159572"/>
                  </a:lnTo>
                  <a:lnTo>
                    <a:pt x="353806" y="159553"/>
                  </a:lnTo>
                  <a:lnTo>
                    <a:pt x="355454" y="158753"/>
                  </a:lnTo>
                  <a:lnTo>
                    <a:pt x="357244" y="158124"/>
                  </a:lnTo>
                  <a:lnTo>
                    <a:pt x="360293" y="158953"/>
                  </a:lnTo>
                  <a:lnTo>
                    <a:pt x="363598" y="160449"/>
                  </a:lnTo>
                  <a:lnTo>
                    <a:pt x="365703" y="161582"/>
                  </a:lnTo>
                  <a:lnTo>
                    <a:pt x="368122" y="163220"/>
                  </a:lnTo>
                  <a:lnTo>
                    <a:pt x="370037" y="164782"/>
                  </a:lnTo>
                  <a:lnTo>
                    <a:pt x="371484" y="165497"/>
                  </a:lnTo>
                  <a:lnTo>
                    <a:pt x="376428" y="166859"/>
                  </a:lnTo>
                  <a:lnTo>
                    <a:pt x="377276" y="167669"/>
                  </a:lnTo>
                  <a:lnTo>
                    <a:pt x="377818" y="168573"/>
                  </a:lnTo>
                  <a:lnTo>
                    <a:pt x="377904" y="169516"/>
                  </a:lnTo>
                  <a:lnTo>
                    <a:pt x="375123" y="174450"/>
                  </a:lnTo>
                  <a:lnTo>
                    <a:pt x="374752" y="180727"/>
                  </a:lnTo>
                  <a:lnTo>
                    <a:pt x="374732" y="185442"/>
                  </a:lnTo>
                  <a:lnTo>
                    <a:pt x="375065" y="189071"/>
                  </a:lnTo>
                  <a:close/>
                  <a:moveTo>
                    <a:pt x="16516" y="139875"/>
                  </a:moveTo>
                  <a:lnTo>
                    <a:pt x="16269" y="141475"/>
                  </a:lnTo>
                  <a:lnTo>
                    <a:pt x="14821" y="136655"/>
                  </a:lnTo>
                  <a:lnTo>
                    <a:pt x="14097" y="131331"/>
                  </a:lnTo>
                  <a:lnTo>
                    <a:pt x="15021" y="129826"/>
                  </a:lnTo>
                  <a:lnTo>
                    <a:pt x="16059" y="129912"/>
                  </a:lnTo>
                  <a:lnTo>
                    <a:pt x="15068" y="131836"/>
                  </a:lnTo>
                  <a:lnTo>
                    <a:pt x="16516" y="139875"/>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63" name="Freeform: Shape 62">
              <a:extLst>
                <a:ext uri="{FF2B5EF4-FFF2-40B4-BE49-F238E27FC236}">
                  <a16:creationId xmlns:a16="http://schemas.microsoft.com/office/drawing/2014/main" id="{0B88BF01-0AB9-5446-9945-7DF46FBF1EBA}"/>
                </a:ext>
              </a:extLst>
            </p:cNvPr>
            <p:cNvSpPr>
              <a:spLocks/>
            </p:cNvSpPr>
            <p:nvPr/>
          </p:nvSpPr>
          <p:spPr>
            <a:xfrm>
              <a:off x="8971280" y="3972157"/>
              <a:ext cx="97383" cy="97221"/>
            </a:xfrm>
            <a:custGeom>
              <a:avLst/>
              <a:gdLst>
                <a:gd name="connsiteX0" fmla="*/ 72761 w 97383"/>
                <a:gd name="connsiteY0" fmla="*/ 77257 h 97221"/>
                <a:gd name="connsiteX1" fmla="*/ 71104 w 97383"/>
                <a:gd name="connsiteY1" fmla="*/ 80629 h 97221"/>
                <a:gd name="connsiteX2" fmla="*/ 69771 w 97383"/>
                <a:gd name="connsiteY2" fmla="*/ 84191 h 97221"/>
                <a:gd name="connsiteX3" fmla="*/ 69237 w 97383"/>
                <a:gd name="connsiteY3" fmla="*/ 87554 h 97221"/>
                <a:gd name="connsiteX4" fmla="*/ 69266 w 97383"/>
                <a:gd name="connsiteY4" fmla="*/ 91011 h 97221"/>
                <a:gd name="connsiteX5" fmla="*/ 68885 w 97383"/>
                <a:gd name="connsiteY5" fmla="*/ 94136 h 97221"/>
                <a:gd name="connsiteX6" fmla="*/ 68237 w 97383"/>
                <a:gd name="connsiteY6" fmla="*/ 97222 h 97221"/>
                <a:gd name="connsiteX7" fmla="*/ 65646 w 97383"/>
                <a:gd name="connsiteY7" fmla="*/ 96336 h 97221"/>
                <a:gd name="connsiteX8" fmla="*/ 64246 w 97383"/>
                <a:gd name="connsiteY8" fmla="*/ 94126 h 97221"/>
                <a:gd name="connsiteX9" fmla="*/ 63922 w 97383"/>
                <a:gd name="connsiteY9" fmla="*/ 90497 h 97221"/>
                <a:gd name="connsiteX10" fmla="*/ 62046 w 97383"/>
                <a:gd name="connsiteY10" fmla="*/ 86115 h 97221"/>
                <a:gd name="connsiteX11" fmla="*/ 61341 w 97383"/>
                <a:gd name="connsiteY11" fmla="*/ 84858 h 97221"/>
                <a:gd name="connsiteX12" fmla="*/ 58626 w 97383"/>
                <a:gd name="connsiteY12" fmla="*/ 82401 h 97221"/>
                <a:gd name="connsiteX13" fmla="*/ 56159 w 97383"/>
                <a:gd name="connsiteY13" fmla="*/ 81181 h 97221"/>
                <a:gd name="connsiteX14" fmla="*/ 54254 w 97383"/>
                <a:gd name="connsiteY14" fmla="*/ 79362 h 97221"/>
                <a:gd name="connsiteX15" fmla="*/ 54502 w 97383"/>
                <a:gd name="connsiteY15" fmla="*/ 79515 h 97221"/>
                <a:gd name="connsiteX16" fmla="*/ 53092 w 97383"/>
                <a:gd name="connsiteY16" fmla="*/ 77067 h 97221"/>
                <a:gd name="connsiteX17" fmla="*/ 52025 w 97383"/>
                <a:gd name="connsiteY17" fmla="*/ 74466 h 97221"/>
                <a:gd name="connsiteX18" fmla="*/ 49825 w 97383"/>
                <a:gd name="connsiteY18" fmla="*/ 67056 h 97221"/>
                <a:gd name="connsiteX19" fmla="*/ 49063 w 97383"/>
                <a:gd name="connsiteY19" fmla="*/ 65265 h 97221"/>
                <a:gd name="connsiteX20" fmla="*/ 48044 w 97383"/>
                <a:gd name="connsiteY20" fmla="*/ 63627 h 97221"/>
                <a:gd name="connsiteX21" fmla="*/ 47758 w 97383"/>
                <a:gd name="connsiteY21" fmla="*/ 62008 h 97221"/>
                <a:gd name="connsiteX22" fmla="*/ 48101 w 97383"/>
                <a:gd name="connsiteY22" fmla="*/ 60207 h 97221"/>
                <a:gd name="connsiteX23" fmla="*/ 49063 w 97383"/>
                <a:gd name="connsiteY23" fmla="*/ 57512 h 97221"/>
                <a:gd name="connsiteX24" fmla="*/ 49644 w 97383"/>
                <a:gd name="connsiteY24" fmla="*/ 54797 h 97221"/>
                <a:gd name="connsiteX25" fmla="*/ 49177 w 97383"/>
                <a:gd name="connsiteY25" fmla="*/ 51102 h 97221"/>
                <a:gd name="connsiteX26" fmla="*/ 49359 w 97383"/>
                <a:gd name="connsiteY26" fmla="*/ 47444 h 97221"/>
                <a:gd name="connsiteX27" fmla="*/ 50073 w 97383"/>
                <a:gd name="connsiteY27" fmla="*/ 45815 h 97221"/>
                <a:gd name="connsiteX28" fmla="*/ 62655 w 97383"/>
                <a:gd name="connsiteY28" fmla="*/ 23412 h 97221"/>
                <a:gd name="connsiteX29" fmla="*/ 66065 w 97383"/>
                <a:gd name="connsiteY29" fmla="*/ 18621 h 97221"/>
                <a:gd name="connsiteX30" fmla="*/ 68170 w 97383"/>
                <a:gd name="connsiteY30" fmla="*/ 16268 h 97221"/>
                <a:gd name="connsiteX31" fmla="*/ 69932 w 97383"/>
                <a:gd name="connsiteY31" fmla="*/ 13611 h 97221"/>
                <a:gd name="connsiteX32" fmla="*/ 71599 w 97383"/>
                <a:gd name="connsiteY32" fmla="*/ 10249 h 97221"/>
                <a:gd name="connsiteX33" fmla="*/ 73647 w 97383"/>
                <a:gd name="connsiteY33" fmla="*/ 7172 h 97221"/>
                <a:gd name="connsiteX34" fmla="*/ 75105 w 97383"/>
                <a:gd name="connsiteY34" fmla="*/ 6220 h 97221"/>
                <a:gd name="connsiteX35" fmla="*/ 82334 w 97383"/>
                <a:gd name="connsiteY35" fmla="*/ 3457 h 97221"/>
                <a:gd name="connsiteX36" fmla="*/ 84572 w 97383"/>
                <a:gd name="connsiteY36" fmla="*/ 819 h 97221"/>
                <a:gd name="connsiteX37" fmla="*/ 86373 w 97383"/>
                <a:gd name="connsiteY37" fmla="*/ 0 h 97221"/>
                <a:gd name="connsiteX38" fmla="*/ 88421 w 97383"/>
                <a:gd name="connsiteY38" fmla="*/ 47 h 97221"/>
                <a:gd name="connsiteX39" fmla="*/ 89745 w 97383"/>
                <a:gd name="connsiteY39" fmla="*/ 1305 h 97221"/>
                <a:gd name="connsiteX40" fmla="*/ 90925 w 97383"/>
                <a:gd name="connsiteY40" fmla="*/ 2800 h 97221"/>
                <a:gd name="connsiteX41" fmla="*/ 92164 w 97383"/>
                <a:gd name="connsiteY41" fmla="*/ 3600 h 97221"/>
                <a:gd name="connsiteX42" fmla="*/ 95355 w 97383"/>
                <a:gd name="connsiteY42" fmla="*/ 5058 h 97221"/>
                <a:gd name="connsiteX43" fmla="*/ 96755 w 97383"/>
                <a:gd name="connsiteY43" fmla="*/ 6467 h 97221"/>
                <a:gd name="connsiteX44" fmla="*/ 97384 w 97383"/>
                <a:gd name="connsiteY44" fmla="*/ 8887 h 97221"/>
                <a:gd name="connsiteX45" fmla="*/ 95441 w 97383"/>
                <a:gd name="connsiteY45" fmla="*/ 11192 h 97221"/>
                <a:gd name="connsiteX46" fmla="*/ 94469 w 97383"/>
                <a:gd name="connsiteY46" fmla="*/ 13268 h 97221"/>
                <a:gd name="connsiteX47" fmla="*/ 94288 w 97383"/>
                <a:gd name="connsiteY47" fmla="*/ 15554 h 97221"/>
                <a:gd name="connsiteX48" fmla="*/ 94631 w 97383"/>
                <a:gd name="connsiteY48" fmla="*/ 18650 h 97221"/>
                <a:gd name="connsiteX49" fmla="*/ 94679 w 97383"/>
                <a:gd name="connsiteY49" fmla="*/ 21755 h 97221"/>
                <a:gd name="connsiteX50" fmla="*/ 92240 w 97383"/>
                <a:gd name="connsiteY50" fmla="*/ 29023 h 97221"/>
                <a:gd name="connsiteX51" fmla="*/ 89640 w 97383"/>
                <a:gd name="connsiteY51" fmla="*/ 33547 h 97221"/>
                <a:gd name="connsiteX52" fmla="*/ 88935 w 97383"/>
                <a:gd name="connsiteY52" fmla="*/ 35795 h 97221"/>
                <a:gd name="connsiteX53" fmla="*/ 88144 w 97383"/>
                <a:gd name="connsiteY53" fmla="*/ 41377 h 97221"/>
                <a:gd name="connsiteX54" fmla="*/ 86611 w 97383"/>
                <a:gd name="connsiteY54" fmla="*/ 46968 h 97221"/>
                <a:gd name="connsiteX55" fmla="*/ 85306 w 97383"/>
                <a:gd name="connsiteY55" fmla="*/ 54045 h 97221"/>
                <a:gd name="connsiteX56" fmla="*/ 83172 w 97383"/>
                <a:gd name="connsiteY56" fmla="*/ 61331 h 97221"/>
                <a:gd name="connsiteX57" fmla="*/ 81962 w 97383"/>
                <a:gd name="connsiteY57" fmla="*/ 64370 h 97221"/>
                <a:gd name="connsiteX58" fmla="*/ 80457 w 97383"/>
                <a:gd name="connsiteY58" fmla="*/ 67275 h 97221"/>
                <a:gd name="connsiteX59" fmla="*/ 76857 w 97383"/>
                <a:gd name="connsiteY59" fmla="*/ 72761 h 97221"/>
                <a:gd name="connsiteX60" fmla="*/ 72761 w 97383"/>
                <a:gd name="connsiteY60" fmla="*/ 77257 h 97221"/>
                <a:gd name="connsiteX61" fmla="*/ 3220 w 97383"/>
                <a:gd name="connsiteY61" fmla="*/ 22107 h 97221"/>
                <a:gd name="connsiteX62" fmla="*/ 4381 w 97383"/>
                <a:gd name="connsiteY62" fmla="*/ 24051 h 97221"/>
                <a:gd name="connsiteX63" fmla="*/ 3886 w 97383"/>
                <a:gd name="connsiteY63" fmla="*/ 25251 h 97221"/>
                <a:gd name="connsiteX64" fmla="*/ 209 w 97383"/>
                <a:gd name="connsiteY64" fmla="*/ 24612 h 97221"/>
                <a:gd name="connsiteX65" fmla="*/ 0 w 97383"/>
                <a:gd name="connsiteY65" fmla="*/ 23441 h 97221"/>
                <a:gd name="connsiteX66" fmla="*/ 1391 w 97383"/>
                <a:gd name="connsiteY66" fmla="*/ 23650 h 97221"/>
                <a:gd name="connsiteX67" fmla="*/ 3220 w 97383"/>
                <a:gd name="connsiteY67" fmla="*/ 22107 h 97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7383" h="97221">
                  <a:moveTo>
                    <a:pt x="72761" y="77257"/>
                  </a:moveTo>
                  <a:lnTo>
                    <a:pt x="71104" y="80629"/>
                  </a:lnTo>
                  <a:lnTo>
                    <a:pt x="69771" y="84191"/>
                  </a:lnTo>
                  <a:lnTo>
                    <a:pt x="69237" y="87554"/>
                  </a:lnTo>
                  <a:lnTo>
                    <a:pt x="69266" y="91011"/>
                  </a:lnTo>
                  <a:lnTo>
                    <a:pt x="68885" y="94136"/>
                  </a:lnTo>
                  <a:lnTo>
                    <a:pt x="68237" y="97222"/>
                  </a:lnTo>
                  <a:lnTo>
                    <a:pt x="65646" y="96336"/>
                  </a:lnTo>
                  <a:lnTo>
                    <a:pt x="64246" y="94126"/>
                  </a:lnTo>
                  <a:lnTo>
                    <a:pt x="63922" y="90497"/>
                  </a:lnTo>
                  <a:lnTo>
                    <a:pt x="62046" y="86115"/>
                  </a:lnTo>
                  <a:lnTo>
                    <a:pt x="61341" y="84858"/>
                  </a:lnTo>
                  <a:lnTo>
                    <a:pt x="58626" y="82401"/>
                  </a:lnTo>
                  <a:lnTo>
                    <a:pt x="56159" y="81181"/>
                  </a:lnTo>
                  <a:lnTo>
                    <a:pt x="54254" y="79362"/>
                  </a:lnTo>
                  <a:lnTo>
                    <a:pt x="54502" y="79515"/>
                  </a:lnTo>
                  <a:lnTo>
                    <a:pt x="53092" y="77067"/>
                  </a:lnTo>
                  <a:lnTo>
                    <a:pt x="52025" y="74466"/>
                  </a:lnTo>
                  <a:lnTo>
                    <a:pt x="49825" y="67056"/>
                  </a:lnTo>
                  <a:lnTo>
                    <a:pt x="49063" y="65265"/>
                  </a:lnTo>
                  <a:lnTo>
                    <a:pt x="48044" y="63627"/>
                  </a:lnTo>
                  <a:lnTo>
                    <a:pt x="47758" y="62008"/>
                  </a:lnTo>
                  <a:lnTo>
                    <a:pt x="48101" y="60207"/>
                  </a:lnTo>
                  <a:lnTo>
                    <a:pt x="49063" y="57512"/>
                  </a:lnTo>
                  <a:lnTo>
                    <a:pt x="49644" y="54797"/>
                  </a:lnTo>
                  <a:lnTo>
                    <a:pt x="49177" y="51102"/>
                  </a:lnTo>
                  <a:lnTo>
                    <a:pt x="49359" y="47444"/>
                  </a:lnTo>
                  <a:lnTo>
                    <a:pt x="50073" y="45815"/>
                  </a:lnTo>
                  <a:lnTo>
                    <a:pt x="62655" y="23412"/>
                  </a:lnTo>
                  <a:lnTo>
                    <a:pt x="66065" y="18621"/>
                  </a:lnTo>
                  <a:lnTo>
                    <a:pt x="68170" y="16268"/>
                  </a:lnTo>
                  <a:lnTo>
                    <a:pt x="69932" y="13611"/>
                  </a:lnTo>
                  <a:lnTo>
                    <a:pt x="71599" y="10249"/>
                  </a:lnTo>
                  <a:lnTo>
                    <a:pt x="73647" y="7172"/>
                  </a:lnTo>
                  <a:lnTo>
                    <a:pt x="75105" y="6220"/>
                  </a:lnTo>
                  <a:lnTo>
                    <a:pt x="82334" y="3457"/>
                  </a:lnTo>
                  <a:lnTo>
                    <a:pt x="84572" y="819"/>
                  </a:lnTo>
                  <a:lnTo>
                    <a:pt x="86373" y="0"/>
                  </a:lnTo>
                  <a:lnTo>
                    <a:pt x="88421" y="47"/>
                  </a:lnTo>
                  <a:lnTo>
                    <a:pt x="89745" y="1305"/>
                  </a:lnTo>
                  <a:lnTo>
                    <a:pt x="90925" y="2800"/>
                  </a:lnTo>
                  <a:lnTo>
                    <a:pt x="92164" y="3600"/>
                  </a:lnTo>
                  <a:lnTo>
                    <a:pt x="95355" y="5058"/>
                  </a:lnTo>
                  <a:lnTo>
                    <a:pt x="96755" y="6467"/>
                  </a:lnTo>
                  <a:lnTo>
                    <a:pt x="97384" y="8887"/>
                  </a:lnTo>
                  <a:lnTo>
                    <a:pt x="95441" y="11192"/>
                  </a:lnTo>
                  <a:lnTo>
                    <a:pt x="94469" y="13268"/>
                  </a:lnTo>
                  <a:lnTo>
                    <a:pt x="94288" y="15554"/>
                  </a:lnTo>
                  <a:lnTo>
                    <a:pt x="94631" y="18650"/>
                  </a:lnTo>
                  <a:lnTo>
                    <a:pt x="94679" y="21755"/>
                  </a:lnTo>
                  <a:lnTo>
                    <a:pt x="92240" y="29023"/>
                  </a:lnTo>
                  <a:lnTo>
                    <a:pt x="89640" y="33547"/>
                  </a:lnTo>
                  <a:lnTo>
                    <a:pt x="88935" y="35795"/>
                  </a:lnTo>
                  <a:lnTo>
                    <a:pt x="88144" y="41377"/>
                  </a:lnTo>
                  <a:lnTo>
                    <a:pt x="86611" y="46968"/>
                  </a:lnTo>
                  <a:lnTo>
                    <a:pt x="85306" y="54045"/>
                  </a:lnTo>
                  <a:lnTo>
                    <a:pt x="83172" y="61331"/>
                  </a:lnTo>
                  <a:lnTo>
                    <a:pt x="81962" y="64370"/>
                  </a:lnTo>
                  <a:lnTo>
                    <a:pt x="80457" y="67275"/>
                  </a:lnTo>
                  <a:lnTo>
                    <a:pt x="76857" y="72761"/>
                  </a:lnTo>
                  <a:lnTo>
                    <a:pt x="72761" y="77257"/>
                  </a:lnTo>
                  <a:close/>
                  <a:moveTo>
                    <a:pt x="3220" y="22107"/>
                  </a:moveTo>
                  <a:lnTo>
                    <a:pt x="4381" y="24051"/>
                  </a:lnTo>
                  <a:lnTo>
                    <a:pt x="3886" y="25251"/>
                  </a:lnTo>
                  <a:lnTo>
                    <a:pt x="209" y="24612"/>
                  </a:lnTo>
                  <a:lnTo>
                    <a:pt x="0" y="23441"/>
                  </a:lnTo>
                  <a:lnTo>
                    <a:pt x="1391" y="23650"/>
                  </a:lnTo>
                  <a:lnTo>
                    <a:pt x="3220" y="2210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2" name="Freeform: Shape 511">
              <a:extLst>
                <a:ext uri="{FF2B5EF4-FFF2-40B4-BE49-F238E27FC236}">
                  <a16:creationId xmlns:a16="http://schemas.microsoft.com/office/drawing/2014/main" id="{DA9CEBFE-04E7-3572-4C56-D767E4F3598A}"/>
                </a:ext>
              </a:extLst>
            </p:cNvPr>
            <p:cNvSpPr>
              <a:spLocks/>
            </p:cNvSpPr>
            <p:nvPr/>
          </p:nvSpPr>
          <p:spPr>
            <a:xfrm>
              <a:off x="7305501" y="3302749"/>
              <a:ext cx="458857" cy="298189"/>
            </a:xfrm>
            <a:custGeom>
              <a:avLst/>
              <a:gdLst>
                <a:gd name="connsiteX0" fmla="*/ 400288 w 458857"/>
                <a:gd name="connsiteY0" fmla="*/ 122358 h 298189"/>
                <a:gd name="connsiteX1" fmla="*/ 401155 w 458857"/>
                <a:gd name="connsiteY1" fmla="*/ 121720 h 298189"/>
                <a:gd name="connsiteX2" fmla="*/ 402679 w 458857"/>
                <a:gd name="connsiteY2" fmla="*/ 121072 h 298189"/>
                <a:gd name="connsiteX3" fmla="*/ 405193 w 458857"/>
                <a:gd name="connsiteY3" fmla="*/ 122320 h 298189"/>
                <a:gd name="connsiteX4" fmla="*/ 407394 w 458857"/>
                <a:gd name="connsiteY4" fmla="*/ 123892 h 298189"/>
                <a:gd name="connsiteX5" fmla="*/ 407927 w 458857"/>
                <a:gd name="connsiteY5" fmla="*/ 124616 h 298189"/>
                <a:gd name="connsiteX6" fmla="*/ 407822 w 458857"/>
                <a:gd name="connsiteY6" fmla="*/ 125454 h 298189"/>
                <a:gd name="connsiteX7" fmla="*/ 402574 w 458857"/>
                <a:gd name="connsiteY7" fmla="*/ 128511 h 298189"/>
                <a:gd name="connsiteX8" fmla="*/ 399316 w 458857"/>
                <a:gd name="connsiteY8" fmla="*/ 129940 h 298189"/>
                <a:gd name="connsiteX9" fmla="*/ 397878 w 458857"/>
                <a:gd name="connsiteY9" fmla="*/ 130197 h 298189"/>
                <a:gd name="connsiteX10" fmla="*/ 397488 w 458857"/>
                <a:gd name="connsiteY10" fmla="*/ 130597 h 298189"/>
                <a:gd name="connsiteX11" fmla="*/ 396459 w 458857"/>
                <a:gd name="connsiteY11" fmla="*/ 134074 h 298189"/>
                <a:gd name="connsiteX12" fmla="*/ 394440 w 458857"/>
                <a:gd name="connsiteY12" fmla="*/ 134693 h 298189"/>
                <a:gd name="connsiteX13" fmla="*/ 391849 w 458857"/>
                <a:gd name="connsiteY13" fmla="*/ 135750 h 298189"/>
                <a:gd name="connsiteX14" fmla="*/ 390039 w 458857"/>
                <a:gd name="connsiteY14" fmla="*/ 137351 h 298189"/>
                <a:gd name="connsiteX15" fmla="*/ 387153 w 458857"/>
                <a:gd name="connsiteY15" fmla="*/ 141122 h 298189"/>
                <a:gd name="connsiteX16" fmla="*/ 379819 w 458857"/>
                <a:gd name="connsiteY16" fmla="*/ 146599 h 298189"/>
                <a:gd name="connsiteX17" fmla="*/ 379714 w 458857"/>
                <a:gd name="connsiteY17" fmla="*/ 147714 h 298189"/>
                <a:gd name="connsiteX18" fmla="*/ 380352 w 458857"/>
                <a:gd name="connsiteY18" fmla="*/ 148619 h 298189"/>
                <a:gd name="connsiteX19" fmla="*/ 382734 w 458857"/>
                <a:gd name="connsiteY19" fmla="*/ 149247 h 298189"/>
                <a:gd name="connsiteX20" fmla="*/ 385877 w 458857"/>
                <a:gd name="connsiteY20" fmla="*/ 150924 h 298189"/>
                <a:gd name="connsiteX21" fmla="*/ 387582 w 458857"/>
                <a:gd name="connsiteY21" fmla="*/ 152238 h 298189"/>
                <a:gd name="connsiteX22" fmla="*/ 392239 w 458857"/>
                <a:gd name="connsiteY22" fmla="*/ 150543 h 298189"/>
                <a:gd name="connsiteX23" fmla="*/ 393392 w 458857"/>
                <a:gd name="connsiteY23" fmla="*/ 150914 h 298189"/>
                <a:gd name="connsiteX24" fmla="*/ 394611 w 458857"/>
                <a:gd name="connsiteY24" fmla="*/ 152667 h 298189"/>
                <a:gd name="connsiteX25" fmla="*/ 395897 w 458857"/>
                <a:gd name="connsiteY25" fmla="*/ 157563 h 298189"/>
                <a:gd name="connsiteX26" fmla="*/ 397983 w 458857"/>
                <a:gd name="connsiteY26" fmla="*/ 158896 h 298189"/>
                <a:gd name="connsiteX27" fmla="*/ 400717 w 458857"/>
                <a:gd name="connsiteY27" fmla="*/ 159915 h 298189"/>
                <a:gd name="connsiteX28" fmla="*/ 402412 w 458857"/>
                <a:gd name="connsiteY28" fmla="*/ 160249 h 298189"/>
                <a:gd name="connsiteX29" fmla="*/ 404670 w 458857"/>
                <a:gd name="connsiteY29" fmla="*/ 161449 h 298189"/>
                <a:gd name="connsiteX30" fmla="*/ 407680 w 458857"/>
                <a:gd name="connsiteY30" fmla="*/ 161897 h 298189"/>
                <a:gd name="connsiteX31" fmla="*/ 409699 w 458857"/>
                <a:gd name="connsiteY31" fmla="*/ 161458 h 298189"/>
                <a:gd name="connsiteX32" fmla="*/ 412223 w 458857"/>
                <a:gd name="connsiteY32" fmla="*/ 162487 h 298189"/>
                <a:gd name="connsiteX33" fmla="*/ 412632 w 458857"/>
                <a:gd name="connsiteY33" fmla="*/ 162039 h 298189"/>
                <a:gd name="connsiteX34" fmla="*/ 412966 w 458857"/>
                <a:gd name="connsiteY34" fmla="*/ 154743 h 298189"/>
                <a:gd name="connsiteX35" fmla="*/ 415080 w 458857"/>
                <a:gd name="connsiteY35" fmla="*/ 155962 h 298189"/>
                <a:gd name="connsiteX36" fmla="*/ 416300 w 458857"/>
                <a:gd name="connsiteY36" fmla="*/ 155943 h 298189"/>
                <a:gd name="connsiteX37" fmla="*/ 417366 w 458857"/>
                <a:gd name="connsiteY37" fmla="*/ 155048 h 298189"/>
                <a:gd name="connsiteX38" fmla="*/ 417919 w 458857"/>
                <a:gd name="connsiteY38" fmla="*/ 153838 h 298189"/>
                <a:gd name="connsiteX39" fmla="*/ 418281 w 458857"/>
                <a:gd name="connsiteY39" fmla="*/ 151429 h 298189"/>
                <a:gd name="connsiteX40" fmla="*/ 417814 w 458857"/>
                <a:gd name="connsiteY40" fmla="*/ 149019 h 298189"/>
                <a:gd name="connsiteX41" fmla="*/ 418757 w 458857"/>
                <a:gd name="connsiteY41" fmla="*/ 147914 h 298189"/>
                <a:gd name="connsiteX42" fmla="*/ 419491 w 458857"/>
                <a:gd name="connsiteY42" fmla="*/ 147666 h 298189"/>
                <a:gd name="connsiteX43" fmla="*/ 420034 w 458857"/>
                <a:gd name="connsiteY43" fmla="*/ 147961 h 298189"/>
                <a:gd name="connsiteX44" fmla="*/ 420357 w 458857"/>
                <a:gd name="connsiteY44" fmla="*/ 148580 h 298189"/>
                <a:gd name="connsiteX45" fmla="*/ 420453 w 458857"/>
                <a:gd name="connsiteY45" fmla="*/ 150762 h 298189"/>
                <a:gd name="connsiteX46" fmla="*/ 421977 w 458857"/>
                <a:gd name="connsiteY46" fmla="*/ 151686 h 298189"/>
                <a:gd name="connsiteX47" fmla="*/ 422910 w 458857"/>
                <a:gd name="connsiteY47" fmla="*/ 152219 h 298189"/>
                <a:gd name="connsiteX48" fmla="*/ 423796 w 458857"/>
                <a:gd name="connsiteY48" fmla="*/ 154067 h 298189"/>
                <a:gd name="connsiteX49" fmla="*/ 424662 w 458857"/>
                <a:gd name="connsiteY49" fmla="*/ 155829 h 298189"/>
                <a:gd name="connsiteX50" fmla="*/ 425215 w 458857"/>
                <a:gd name="connsiteY50" fmla="*/ 159953 h 298189"/>
                <a:gd name="connsiteX51" fmla="*/ 427358 w 458857"/>
                <a:gd name="connsiteY51" fmla="*/ 160239 h 298189"/>
                <a:gd name="connsiteX52" fmla="*/ 429873 w 458857"/>
                <a:gd name="connsiteY52" fmla="*/ 161030 h 298189"/>
                <a:gd name="connsiteX53" fmla="*/ 431559 w 458857"/>
                <a:gd name="connsiteY53" fmla="*/ 160258 h 298189"/>
                <a:gd name="connsiteX54" fmla="*/ 432864 w 458857"/>
                <a:gd name="connsiteY54" fmla="*/ 160715 h 298189"/>
                <a:gd name="connsiteX55" fmla="*/ 433311 w 458857"/>
                <a:gd name="connsiteY55" fmla="*/ 162668 h 298189"/>
                <a:gd name="connsiteX56" fmla="*/ 433302 w 458857"/>
                <a:gd name="connsiteY56" fmla="*/ 164487 h 298189"/>
                <a:gd name="connsiteX57" fmla="*/ 433492 w 458857"/>
                <a:gd name="connsiteY57" fmla="*/ 165935 h 298189"/>
                <a:gd name="connsiteX58" fmla="*/ 434168 w 458857"/>
                <a:gd name="connsiteY58" fmla="*/ 166345 h 298189"/>
                <a:gd name="connsiteX59" fmla="*/ 436359 w 458857"/>
                <a:gd name="connsiteY59" fmla="*/ 165440 h 298189"/>
                <a:gd name="connsiteX60" fmla="*/ 438198 w 458857"/>
                <a:gd name="connsiteY60" fmla="*/ 165316 h 298189"/>
                <a:gd name="connsiteX61" fmla="*/ 439893 w 458857"/>
                <a:gd name="connsiteY61" fmla="*/ 166183 h 298189"/>
                <a:gd name="connsiteX62" fmla="*/ 441998 w 458857"/>
                <a:gd name="connsiteY62" fmla="*/ 167497 h 298189"/>
                <a:gd name="connsiteX63" fmla="*/ 445055 w 458857"/>
                <a:gd name="connsiteY63" fmla="*/ 170945 h 298189"/>
                <a:gd name="connsiteX64" fmla="*/ 446065 w 458857"/>
                <a:gd name="connsiteY64" fmla="*/ 171440 h 298189"/>
                <a:gd name="connsiteX65" fmla="*/ 450675 w 458857"/>
                <a:gd name="connsiteY65" fmla="*/ 171707 h 298189"/>
                <a:gd name="connsiteX66" fmla="*/ 451638 w 458857"/>
                <a:gd name="connsiteY66" fmla="*/ 172412 h 298189"/>
                <a:gd name="connsiteX67" fmla="*/ 453218 w 458857"/>
                <a:gd name="connsiteY67" fmla="*/ 172412 h 298189"/>
                <a:gd name="connsiteX68" fmla="*/ 454933 w 458857"/>
                <a:gd name="connsiteY68" fmla="*/ 171793 h 298189"/>
                <a:gd name="connsiteX69" fmla="*/ 458734 w 458857"/>
                <a:gd name="connsiteY69" fmla="*/ 172907 h 298189"/>
                <a:gd name="connsiteX70" fmla="*/ 458857 w 458857"/>
                <a:gd name="connsiteY70" fmla="*/ 173536 h 298189"/>
                <a:gd name="connsiteX71" fmla="*/ 458219 w 458857"/>
                <a:gd name="connsiteY71" fmla="*/ 174403 h 298189"/>
                <a:gd name="connsiteX72" fmla="*/ 449161 w 458857"/>
                <a:gd name="connsiteY72" fmla="*/ 179165 h 298189"/>
                <a:gd name="connsiteX73" fmla="*/ 448494 w 458857"/>
                <a:gd name="connsiteY73" fmla="*/ 180632 h 298189"/>
                <a:gd name="connsiteX74" fmla="*/ 446647 w 458857"/>
                <a:gd name="connsiteY74" fmla="*/ 182489 h 298189"/>
                <a:gd name="connsiteX75" fmla="*/ 444627 w 458857"/>
                <a:gd name="connsiteY75" fmla="*/ 183547 h 298189"/>
                <a:gd name="connsiteX76" fmla="*/ 443646 w 458857"/>
                <a:gd name="connsiteY76" fmla="*/ 183585 h 298189"/>
                <a:gd name="connsiteX77" fmla="*/ 439217 w 458857"/>
                <a:gd name="connsiteY77" fmla="*/ 181699 h 298189"/>
                <a:gd name="connsiteX78" fmla="*/ 438702 w 458857"/>
                <a:gd name="connsiteY78" fmla="*/ 182156 h 298189"/>
                <a:gd name="connsiteX79" fmla="*/ 438341 w 458857"/>
                <a:gd name="connsiteY79" fmla="*/ 182918 h 298189"/>
                <a:gd name="connsiteX80" fmla="*/ 438359 w 458857"/>
                <a:gd name="connsiteY80" fmla="*/ 183747 h 298189"/>
                <a:gd name="connsiteX81" fmla="*/ 439331 w 458857"/>
                <a:gd name="connsiteY81" fmla="*/ 185728 h 298189"/>
                <a:gd name="connsiteX82" fmla="*/ 438884 w 458857"/>
                <a:gd name="connsiteY82" fmla="*/ 186976 h 298189"/>
                <a:gd name="connsiteX83" fmla="*/ 438035 w 458857"/>
                <a:gd name="connsiteY83" fmla="*/ 187881 h 298189"/>
                <a:gd name="connsiteX84" fmla="*/ 435264 w 458857"/>
                <a:gd name="connsiteY84" fmla="*/ 187090 h 298189"/>
                <a:gd name="connsiteX85" fmla="*/ 434750 w 458857"/>
                <a:gd name="connsiteY85" fmla="*/ 186585 h 298189"/>
                <a:gd name="connsiteX86" fmla="*/ 434693 w 458857"/>
                <a:gd name="connsiteY86" fmla="*/ 186033 h 298189"/>
                <a:gd name="connsiteX87" fmla="*/ 433626 w 458857"/>
                <a:gd name="connsiteY87" fmla="*/ 186033 h 298189"/>
                <a:gd name="connsiteX88" fmla="*/ 431978 w 458857"/>
                <a:gd name="connsiteY88" fmla="*/ 186585 h 298189"/>
                <a:gd name="connsiteX89" fmla="*/ 428806 w 458857"/>
                <a:gd name="connsiteY89" fmla="*/ 190005 h 298189"/>
                <a:gd name="connsiteX90" fmla="*/ 427701 w 458857"/>
                <a:gd name="connsiteY90" fmla="*/ 191796 h 298189"/>
                <a:gd name="connsiteX91" fmla="*/ 427291 w 458857"/>
                <a:gd name="connsiteY91" fmla="*/ 192872 h 298189"/>
                <a:gd name="connsiteX92" fmla="*/ 425882 w 458857"/>
                <a:gd name="connsiteY92" fmla="*/ 193482 h 298189"/>
                <a:gd name="connsiteX93" fmla="*/ 424349 w 458857"/>
                <a:gd name="connsiteY93" fmla="*/ 193710 h 298189"/>
                <a:gd name="connsiteX94" fmla="*/ 422367 w 458857"/>
                <a:gd name="connsiteY94" fmla="*/ 195320 h 298189"/>
                <a:gd name="connsiteX95" fmla="*/ 420214 w 458857"/>
                <a:gd name="connsiteY95" fmla="*/ 196567 h 298189"/>
                <a:gd name="connsiteX96" fmla="*/ 419528 w 458857"/>
                <a:gd name="connsiteY96" fmla="*/ 195653 h 298189"/>
                <a:gd name="connsiteX97" fmla="*/ 419109 w 458857"/>
                <a:gd name="connsiteY97" fmla="*/ 194634 h 298189"/>
                <a:gd name="connsiteX98" fmla="*/ 418538 w 458857"/>
                <a:gd name="connsiteY98" fmla="*/ 194310 h 298189"/>
                <a:gd name="connsiteX99" fmla="*/ 417214 w 458857"/>
                <a:gd name="connsiteY99" fmla="*/ 194548 h 298189"/>
                <a:gd name="connsiteX100" fmla="*/ 415614 w 458857"/>
                <a:gd name="connsiteY100" fmla="*/ 194586 h 298189"/>
                <a:gd name="connsiteX101" fmla="*/ 413928 w 458857"/>
                <a:gd name="connsiteY101" fmla="*/ 193434 h 298189"/>
                <a:gd name="connsiteX102" fmla="*/ 411747 w 458857"/>
                <a:gd name="connsiteY102" fmla="*/ 192272 h 298189"/>
                <a:gd name="connsiteX103" fmla="*/ 409842 w 458857"/>
                <a:gd name="connsiteY103" fmla="*/ 191862 h 298189"/>
                <a:gd name="connsiteX104" fmla="*/ 404222 w 458857"/>
                <a:gd name="connsiteY104" fmla="*/ 192405 h 298189"/>
                <a:gd name="connsiteX105" fmla="*/ 401441 w 458857"/>
                <a:gd name="connsiteY105" fmla="*/ 192977 h 298189"/>
                <a:gd name="connsiteX106" fmla="*/ 400565 w 458857"/>
                <a:gd name="connsiteY106" fmla="*/ 193538 h 298189"/>
                <a:gd name="connsiteX107" fmla="*/ 399002 w 458857"/>
                <a:gd name="connsiteY107" fmla="*/ 193691 h 298189"/>
                <a:gd name="connsiteX108" fmla="*/ 392420 w 458857"/>
                <a:gd name="connsiteY108" fmla="*/ 194863 h 298189"/>
                <a:gd name="connsiteX109" fmla="*/ 391077 w 458857"/>
                <a:gd name="connsiteY109" fmla="*/ 194405 h 298189"/>
                <a:gd name="connsiteX110" fmla="*/ 390087 w 458857"/>
                <a:gd name="connsiteY110" fmla="*/ 192557 h 298189"/>
                <a:gd name="connsiteX111" fmla="*/ 389220 w 458857"/>
                <a:gd name="connsiteY111" fmla="*/ 190557 h 298189"/>
                <a:gd name="connsiteX112" fmla="*/ 387515 w 458857"/>
                <a:gd name="connsiteY112" fmla="*/ 189833 h 298189"/>
                <a:gd name="connsiteX113" fmla="*/ 385600 w 458857"/>
                <a:gd name="connsiteY113" fmla="*/ 189271 h 298189"/>
                <a:gd name="connsiteX114" fmla="*/ 384886 w 458857"/>
                <a:gd name="connsiteY114" fmla="*/ 188471 h 298189"/>
                <a:gd name="connsiteX115" fmla="*/ 384839 w 458857"/>
                <a:gd name="connsiteY115" fmla="*/ 187500 h 298189"/>
                <a:gd name="connsiteX116" fmla="*/ 385039 w 458857"/>
                <a:gd name="connsiteY116" fmla="*/ 186547 h 298189"/>
                <a:gd name="connsiteX117" fmla="*/ 385191 w 458857"/>
                <a:gd name="connsiteY117" fmla="*/ 186052 h 298189"/>
                <a:gd name="connsiteX118" fmla="*/ 389630 w 458857"/>
                <a:gd name="connsiteY118" fmla="*/ 182223 h 298189"/>
                <a:gd name="connsiteX119" fmla="*/ 393630 w 458857"/>
                <a:gd name="connsiteY119" fmla="*/ 178775 h 298189"/>
                <a:gd name="connsiteX120" fmla="*/ 394002 w 458857"/>
                <a:gd name="connsiteY120" fmla="*/ 178499 h 298189"/>
                <a:gd name="connsiteX121" fmla="*/ 394364 w 458857"/>
                <a:gd name="connsiteY121" fmla="*/ 177841 h 298189"/>
                <a:gd name="connsiteX122" fmla="*/ 395040 w 458857"/>
                <a:gd name="connsiteY122" fmla="*/ 176651 h 298189"/>
                <a:gd name="connsiteX123" fmla="*/ 395040 w 458857"/>
                <a:gd name="connsiteY123" fmla="*/ 176032 h 298189"/>
                <a:gd name="connsiteX124" fmla="*/ 392049 w 458857"/>
                <a:gd name="connsiteY124" fmla="*/ 174660 h 298189"/>
                <a:gd name="connsiteX125" fmla="*/ 391935 w 458857"/>
                <a:gd name="connsiteY125" fmla="*/ 174031 h 298189"/>
                <a:gd name="connsiteX126" fmla="*/ 392535 w 458857"/>
                <a:gd name="connsiteY126" fmla="*/ 173384 h 298189"/>
                <a:gd name="connsiteX127" fmla="*/ 392535 w 458857"/>
                <a:gd name="connsiteY127" fmla="*/ 172517 h 298189"/>
                <a:gd name="connsiteX128" fmla="*/ 390420 w 458857"/>
                <a:gd name="connsiteY128" fmla="*/ 169983 h 298189"/>
                <a:gd name="connsiteX129" fmla="*/ 386762 w 458857"/>
                <a:gd name="connsiteY129" fmla="*/ 166030 h 298189"/>
                <a:gd name="connsiteX130" fmla="*/ 385706 w 458857"/>
                <a:gd name="connsiteY130" fmla="*/ 165621 h 298189"/>
                <a:gd name="connsiteX131" fmla="*/ 384924 w 458857"/>
                <a:gd name="connsiteY131" fmla="*/ 165878 h 298189"/>
                <a:gd name="connsiteX132" fmla="*/ 383496 w 458857"/>
                <a:gd name="connsiteY132" fmla="*/ 169697 h 298189"/>
                <a:gd name="connsiteX133" fmla="*/ 382781 w 458857"/>
                <a:gd name="connsiteY133" fmla="*/ 170669 h 298189"/>
                <a:gd name="connsiteX134" fmla="*/ 378609 w 458857"/>
                <a:gd name="connsiteY134" fmla="*/ 173174 h 298189"/>
                <a:gd name="connsiteX135" fmla="*/ 375123 w 458857"/>
                <a:gd name="connsiteY135" fmla="*/ 174898 h 298189"/>
                <a:gd name="connsiteX136" fmla="*/ 368913 w 458857"/>
                <a:gd name="connsiteY136" fmla="*/ 177956 h 298189"/>
                <a:gd name="connsiteX137" fmla="*/ 367293 w 458857"/>
                <a:gd name="connsiteY137" fmla="*/ 178918 h 298189"/>
                <a:gd name="connsiteX138" fmla="*/ 366170 w 458857"/>
                <a:gd name="connsiteY138" fmla="*/ 178746 h 298189"/>
                <a:gd name="connsiteX139" fmla="*/ 365046 w 458857"/>
                <a:gd name="connsiteY139" fmla="*/ 178146 h 298189"/>
                <a:gd name="connsiteX140" fmla="*/ 361559 w 458857"/>
                <a:gd name="connsiteY140" fmla="*/ 175051 h 298189"/>
                <a:gd name="connsiteX141" fmla="*/ 359312 w 458857"/>
                <a:gd name="connsiteY141" fmla="*/ 173993 h 298189"/>
                <a:gd name="connsiteX142" fmla="*/ 357797 w 458857"/>
                <a:gd name="connsiteY142" fmla="*/ 175041 h 298189"/>
                <a:gd name="connsiteX143" fmla="*/ 356521 w 458857"/>
                <a:gd name="connsiteY143" fmla="*/ 176565 h 298189"/>
                <a:gd name="connsiteX144" fmla="*/ 356645 w 458857"/>
                <a:gd name="connsiteY144" fmla="*/ 179699 h 298189"/>
                <a:gd name="connsiteX145" fmla="*/ 355206 w 458857"/>
                <a:gd name="connsiteY145" fmla="*/ 181346 h 298189"/>
                <a:gd name="connsiteX146" fmla="*/ 353768 w 458857"/>
                <a:gd name="connsiteY146" fmla="*/ 182089 h 298189"/>
                <a:gd name="connsiteX147" fmla="*/ 356388 w 458857"/>
                <a:gd name="connsiteY147" fmla="*/ 190462 h 298189"/>
                <a:gd name="connsiteX148" fmla="*/ 356130 w 458857"/>
                <a:gd name="connsiteY148" fmla="*/ 191538 h 298189"/>
                <a:gd name="connsiteX149" fmla="*/ 354130 w 458857"/>
                <a:gd name="connsiteY149" fmla="*/ 191834 h 298189"/>
                <a:gd name="connsiteX150" fmla="*/ 355597 w 458857"/>
                <a:gd name="connsiteY150" fmla="*/ 194977 h 298189"/>
                <a:gd name="connsiteX151" fmla="*/ 354359 w 458857"/>
                <a:gd name="connsiteY151" fmla="*/ 195339 h 298189"/>
                <a:gd name="connsiteX152" fmla="*/ 351206 w 458857"/>
                <a:gd name="connsiteY152" fmla="*/ 194605 h 298189"/>
                <a:gd name="connsiteX153" fmla="*/ 346967 w 458857"/>
                <a:gd name="connsiteY153" fmla="*/ 194120 h 298189"/>
                <a:gd name="connsiteX154" fmla="*/ 338966 w 458857"/>
                <a:gd name="connsiteY154" fmla="*/ 195510 h 298189"/>
                <a:gd name="connsiteX155" fmla="*/ 338376 w 458857"/>
                <a:gd name="connsiteY155" fmla="*/ 196053 h 298189"/>
                <a:gd name="connsiteX156" fmla="*/ 338157 w 458857"/>
                <a:gd name="connsiteY156" fmla="*/ 196748 h 298189"/>
                <a:gd name="connsiteX157" fmla="*/ 338624 w 458857"/>
                <a:gd name="connsiteY157" fmla="*/ 197377 h 298189"/>
                <a:gd name="connsiteX158" fmla="*/ 342500 w 458857"/>
                <a:gd name="connsiteY158" fmla="*/ 197444 h 298189"/>
                <a:gd name="connsiteX159" fmla="*/ 346291 w 458857"/>
                <a:gd name="connsiteY159" fmla="*/ 197130 h 298189"/>
                <a:gd name="connsiteX160" fmla="*/ 347339 w 458857"/>
                <a:gd name="connsiteY160" fmla="*/ 197711 h 298189"/>
                <a:gd name="connsiteX161" fmla="*/ 347500 w 458857"/>
                <a:gd name="connsiteY161" fmla="*/ 198739 h 298189"/>
                <a:gd name="connsiteX162" fmla="*/ 347063 w 458857"/>
                <a:gd name="connsiteY162" fmla="*/ 199387 h 298189"/>
                <a:gd name="connsiteX163" fmla="*/ 345796 w 458857"/>
                <a:gd name="connsiteY163" fmla="*/ 199501 h 298189"/>
                <a:gd name="connsiteX164" fmla="*/ 343024 w 458857"/>
                <a:gd name="connsiteY164" fmla="*/ 200120 h 298189"/>
                <a:gd name="connsiteX165" fmla="*/ 342709 w 458857"/>
                <a:gd name="connsiteY165" fmla="*/ 200778 h 298189"/>
                <a:gd name="connsiteX166" fmla="*/ 342614 w 458857"/>
                <a:gd name="connsiteY166" fmla="*/ 201406 h 298189"/>
                <a:gd name="connsiteX167" fmla="*/ 343557 w 458857"/>
                <a:gd name="connsiteY167" fmla="*/ 203225 h 298189"/>
                <a:gd name="connsiteX168" fmla="*/ 344605 w 458857"/>
                <a:gd name="connsiteY168" fmla="*/ 204388 h 298189"/>
                <a:gd name="connsiteX169" fmla="*/ 344738 w 458857"/>
                <a:gd name="connsiteY169" fmla="*/ 205073 h 298189"/>
                <a:gd name="connsiteX170" fmla="*/ 344300 w 458857"/>
                <a:gd name="connsiteY170" fmla="*/ 205654 h 298189"/>
                <a:gd name="connsiteX171" fmla="*/ 343767 w 458857"/>
                <a:gd name="connsiteY171" fmla="*/ 205883 h 298189"/>
                <a:gd name="connsiteX172" fmla="*/ 342833 w 458857"/>
                <a:gd name="connsiteY172" fmla="*/ 205026 h 298189"/>
                <a:gd name="connsiteX173" fmla="*/ 342300 w 458857"/>
                <a:gd name="connsiteY173" fmla="*/ 205197 h 298189"/>
                <a:gd name="connsiteX174" fmla="*/ 342043 w 458857"/>
                <a:gd name="connsiteY174" fmla="*/ 205978 h 298189"/>
                <a:gd name="connsiteX175" fmla="*/ 341786 w 458857"/>
                <a:gd name="connsiteY175" fmla="*/ 206893 h 298189"/>
                <a:gd name="connsiteX176" fmla="*/ 341176 w 458857"/>
                <a:gd name="connsiteY176" fmla="*/ 207559 h 298189"/>
                <a:gd name="connsiteX177" fmla="*/ 339880 w 458857"/>
                <a:gd name="connsiteY177" fmla="*/ 207207 h 298189"/>
                <a:gd name="connsiteX178" fmla="*/ 338594 w 458857"/>
                <a:gd name="connsiteY178" fmla="*/ 207464 h 298189"/>
                <a:gd name="connsiteX179" fmla="*/ 337833 w 458857"/>
                <a:gd name="connsiteY179" fmla="*/ 210779 h 298189"/>
                <a:gd name="connsiteX180" fmla="*/ 337185 w 458857"/>
                <a:gd name="connsiteY180" fmla="*/ 214532 h 298189"/>
                <a:gd name="connsiteX181" fmla="*/ 335070 w 458857"/>
                <a:gd name="connsiteY181" fmla="*/ 217027 h 298189"/>
                <a:gd name="connsiteX182" fmla="*/ 333899 w 458857"/>
                <a:gd name="connsiteY182" fmla="*/ 217932 h 298189"/>
                <a:gd name="connsiteX183" fmla="*/ 332175 w 458857"/>
                <a:gd name="connsiteY183" fmla="*/ 218199 h 298189"/>
                <a:gd name="connsiteX184" fmla="*/ 329612 w 458857"/>
                <a:gd name="connsiteY184" fmla="*/ 217894 h 298189"/>
                <a:gd name="connsiteX185" fmla="*/ 328060 w 458857"/>
                <a:gd name="connsiteY185" fmla="*/ 217522 h 298189"/>
                <a:gd name="connsiteX186" fmla="*/ 323564 w 458857"/>
                <a:gd name="connsiteY186" fmla="*/ 216970 h 298189"/>
                <a:gd name="connsiteX187" fmla="*/ 319059 w 458857"/>
                <a:gd name="connsiteY187" fmla="*/ 215951 h 298189"/>
                <a:gd name="connsiteX188" fmla="*/ 313992 w 458857"/>
                <a:gd name="connsiteY188" fmla="*/ 214999 h 298189"/>
                <a:gd name="connsiteX189" fmla="*/ 309276 w 458857"/>
                <a:gd name="connsiteY189" fmla="*/ 217199 h 298189"/>
                <a:gd name="connsiteX190" fmla="*/ 307915 w 458857"/>
                <a:gd name="connsiteY190" fmla="*/ 218542 h 298189"/>
                <a:gd name="connsiteX191" fmla="*/ 307048 w 458857"/>
                <a:gd name="connsiteY191" fmla="*/ 219799 h 298189"/>
                <a:gd name="connsiteX192" fmla="*/ 306162 w 458857"/>
                <a:gd name="connsiteY192" fmla="*/ 220380 h 298189"/>
                <a:gd name="connsiteX193" fmla="*/ 304114 w 458857"/>
                <a:gd name="connsiteY193" fmla="*/ 228076 h 298189"/>
                <a:gd name="connsiteX194" fmla="*/ 304324 w 458857"/>
                <a:gd name="connsiteY194" fmla="*/ 228953 h 298189"/>
                <a:gd name="connsiteX195" fmla="*/ 305457 w 458857"/>
                <a:gd name="connsiteY195" fmla="*/ 229638 h 298189"/>
                <a:gd name="connsiteX196" fmla="*/ 311239 w 458857"/>
                <a:gd name="connsiteY196" fmla="*/ 231229 h 298189"/>
                <a:gd name="connsiteX197" fmla="*/ 312087 w 458857"/>
                <a:gd name="connsiteY197" fmla="*/ 231886 h 298189"/>
                <a:gd name="connsiteX198" fmla="*/ 312591 w 458857"/>
                <a:gd name="connsiteY198" fmla="*/ 232639 h 298189"/>
                <a:gd name="connsiteX199" fmla="*/ 312839 w 458857"/>
                <a:gd name="connsiteY199" fmla="*/ 236087 h 298189"/>
                <a:gd name="connsiteX200" fmla="*/ 313315 w 458857"/>
                <a:gd name="connsiteY200" fmla="*/ 236563 h 298189"/>
                <a:gd name="connsiteX201" fmla="*/ 315296 w 458857"/>
                <a:gd name="connsiteY201" fmla="*/ 236992 h 298189"/>
                <a:gd name="connsiteX202" fmla="*/ 318164 w 458857"/>
                <a:gd name="connsiteY202" fmla="*/ 236963 h 298189"/>
                <a:gd name="connsiteX203" fmla="*/ 320411 w 458857"/>
                <a:gd name="connsiteY203" fmla="*/ 236620 h 298189"/>
                <a:gd name="connsiteX204" fmla="*/ 322669 w 458857"/>
                <a:gd name="connsiteY204" fmla="*/ 236934 h 298189"/>
                <a:gd name="connsiteX205" fmla="*/ 324250 w 458857"/>
                <a:gd name="connsiteY205" fmla="*/ 237677 h 298189"/>
                <a:gd name="connsiteX206" fmla="*/ 325021 w 458857"/>
                <a:gd name="connsiteY206" fmla="*/ 238849 h 298189"/>
                <a:gd name="connsiteX207" fmla="*/ 325450 w 458857"/>
                <a:gd name="connsiteY207" fmla="*/ 240116 h 298189"/>
                <a:gd name="connsiteX208" fmla="*/ 322764 w 458857"/>
                <a:gd name="connsiteY208" fmla="*/ 247669 h 298189"/>
                <a:gd name="connsiteX209" fmla="*/ 322983 w 458857"/>
                <a:gd name="connsiteY209" fmla="*/ 250412 h 298189"/>
                <a:gd name="connsiteX210" fmla="*/ 323812 w 458857"/>
                <a:gd name="connsiteY210" fmla="*/ 254337 h 298189"/>
                <a:gd name="connsiteX211" fmla="*/ 325336 w 458857"/>
                <a:gd name="connsiteY211" fmla="*/ 257413 h 298189"/>
                <a:gd name="connsiteX212" fmla="*/ 328203 w 458857"/>
                <a:gd name="connsiteY212" fmla="*/ 260413 h 298189"/>
                <a:gd name="connsiteX213" fmla="*/ 330384 w 458857"/>
                <a:gd name="connsiteY213" fmla="*/ 262338 h 298189"/>
                <a:gd name="connsiteX214" fmla="*/ 330841 w 458857"/>
                <a:gd name="connsiteY214" fmla="*/ 263242 h 298189"/>
                <a:gd name="connsiteX215" fmla="*/ 330955 w 458857"/>
                <a:gd name="connsiteY215" fmla="*/ 264643 h 298189"/>
                <a:gd name="connsiteX216" fmla="*/ 330603 w 458857"/>
                <a:gd name="connsiteY216" fmla="*/ 266433 h 298189"/>
                <a:gd name="connsiteX217" fmla="*/ 329346 w 458857"/>
                <a:gd name="connsiteY217" fmla="*/ 269272 h 298189"/>
                <a:gd name="connsiteX218" fmla="*/ 327803 w 458857"/>
                <a:gd name="connsiteY218" fmla="*/ 271748 h 298189"/>
                <a:gd name="connsiteX219" fmla="*/ 326136 w 458857"/>
                <a:gd name="connsiteY219" fmla="*/ 272796 h 298189"/>
                <a:gd name="connsiteX220" fmla="*/ 323822 w 458857"/>
                <a:gd name="connsiteY220" fmla="*/ 275939 h 298189"/>
                <a:gd name="connsiteX221" fmla="*/ 321773 w 458857"/>
                <a:gd name="connsiteY221" fmla="*/ 279797 h 298189"/>
                <a:gd name="connsiteX222" fmla="*/ 317840 w 458857"/>
                <a:gd name="connsiteY222" fmla="*/ 284845 h 298189"/>
                <a:gd name="connsiteX223" fmla="*/ 316516 w 458857"/>
                <a:gd name="connsiteY223" fmla="*/ 287655 h 298189"/>
                <a:gd name="connsiteX224" fmla="*/ 316078 w 458857"/>
                <a:gd name="connsiteY224" fmla="*/ 295761 h 298189"/>
                <a:gd name="connsiteX225" fmla="*/ 315040 w 458857"/>
                <a:gd name="connsiteY225" fmla="*/ 298190 h 298189"/>
                <a:gd name="connsiteX226" fmla="*/ 314877 w 458857"/>
                <a:gd name="connsiteY226" fmla="*/ 297266 h 298189"/>
                <a:gd name="connsiteX227" fmla="*/ 313458 w 458857"/>
                <a:gd name="connsiteY227" fmla="*/ 296342 h 298189"/>
                <a:gd name="connsiteX228" fmla="*/ 310982 w 458857"/>
                <a:gd name="connsiteY228" fmla="*/ 296504 h 298189"/>
                <a:gd name="connsiteX229" fmla="*/ 309353 w 458857"/>
                <a:gd name="connsiteY229" fmla="*/ 296066 h 298189"/>
                <a:gd name="connsiteX230" fmla="*/ 308572 w 458857"/>
                <a:gd name="connsiteY230" fmla="*/ 295027 h 298189"/>
                <a:gd name="connsiteX231" fmla="*/ 306553 w 458857"/>
                <a:gd name="connsiteY231" fmla="*/ 295323 h 298189"/>
                <a:gd name="connsiteX232" fmla="*/ 303295 w 458857"/>
                <a:gd name="connsiteY232" fmla="*/ 296932 h 298189"/>
                <a:gd name="connsiteX233" fmla="*/ 299971 w 458857"/>
                <a:gd name="connsiteY233" fmla="*/ 296075 h 298189"/>
                <a:gd name="connsiteX234" fmla="*/ 296589 w 458857"/>
                <a:gd name="connsiteY234" fmla="*/ 292741 h 298189"/>
                <a:gd name="connsiteX235" fmla="*/ 290141 w 458857"/>
                <a:gd name="connsiteY235" fmla="*/ 291522 h 298189"/>
                <a:gd name="connsiteX236" fmla="*/ 281978 w 458857"/>
                <a:gd name="connsiteY236" fmla="*/ 292284 h 298189"/>
                <a:gd name="connsiteX237" fmla="*/ 281674 w 458857"/>
                <a:gd name="connsiteY237" fmla="*/ 288589 h 298189"/>
                <a:gd name="connsiteX238" fmla="*/ 281692 w 458857"/>
                <a:gd name="connsiteY238" fmla="*/ 283874 h 298189"/>
                <a:gd name="connsiteX239" fmla="*/ 282064 w 458857"/>
                <a:gd name="connsiteY239" fmla="*/ 277597 h 298189"/>
                <a:gd name="connsiteX240" fmla="*/ 284845 w 458857"/>
                <a:gd name="connsiteY240" fmla="*/ 272663 h 298189"/>
                <a:gd name="connsiteX241" fmla="*/ 284759 w 458857"/>
                <a:gd name="connsiteY241" fmla="*/ 271720 h 298189"/>
                <a:gd name="connsiteX242" fmla="*/ 284216 w 458857"/>
                <a:gd name="connsiteY242" fmla="*/ 270815 h 298189"/>
                <a:gd name="connsiteX243" fmla="*/ 283369 w 458857"/>
                <a:gd name="connsiteY243" fmla="*/ 270005 h 298189"/>
                <a:gd name="connsiteX244" fmla="*/ 278425 w 458857"/>
                <a:gd name="connsiteY244" fmla="*/ 268643 h 298189"/>
                <a:gd name="connsiteX245" fmla="*/ 276977 w 458857"/>
                <a:gd name="connsiteY245" fmla="*/ 267929 h 298189"/>
                <a:gd name="connsiteX246" fmla="*/ 275063 w 458857"/>
                <a:gd name="connsiteY246" fmla="*/ 266367 h 298189"/>
                <a:gd name="connsiteX247" fmla="*/ 272644 w 458857"/>
                <a:gd name="connsiteY247" fmla="*/ 264728 h 298189"/>
                <a:gd name="connsiteX248" fmla="*/ 270539 w 458857"/>
                <a:gd name="connsiteY248" fmla="*/ 263595 h 298189"/>
                <a:gd name="connsiteX249" fmla="*/ 267233 w 458857"/>
                <a:gd name="connsiteY249" fmla="*/ 262099 h 298189"/>
                <a:gd name="connsiteX250" fmla="*/ 264186 w 458857"/>
                <a:gd name="connsiteY250" fmla="*/ 261271 h 298189"/>
                <a:gd name="connsiteX251" fmla="*/ 262394 w 458857"/>
                <a:gd name="connsiteY251" fmla="*/ 261899 h 298189"/>
                <a:gd name="connsiteX252" fmla="*/ 260747 w 458857"/>
                <a:gd name="connsiteY252" fmla="*/ 262700 h 298189"/>
                <a:gd name="connsiteX253" fmla="*/ 259204 w 458857"/>
                <a:gd name="connsiteY253" fmla="*/ 262719 h 298189"/>
                <a:gd name="connsiteX254" fmla="*/ 257661 w 458857"/>
                <a:gd name="connsiteY254" fmla="*/ 262281 h 298189"/>
                <a:gd name="connsiteX255" fmla="*/ 251946 w 458857"/>
                <a:gd name="connsiteY255" fmla="*/ 258537 h 298189"/>
                <a:gd name="connsiteX256" fmla="*/ 243316 w 458857"/>
                <a:gd name="connsiteY256" fmla="*/ 252060 h 298189"/>
                <a:gd name="connsiteX257" fmla="*/ 236477 w 458857"/>
                <a:gd name="connsiteY257" fmla="*/ 247526 h 298189"/>
                <a:gd name="connsiteX258" fmla="*/ 232181 w 458857"/>
                <a:gd name="connsiteY258" fmla="*/ 245355 h 298189"/>
                <a:gd name="connsiteX259" fmla="*/ 231162 w 458857"/>
                <a:gd name="connsiteY259" fmla="*/ 244659 h 298189"/>
                <a:gd name="connsiteX260" fmla="*/ 228752 w 458857"/>
                <a:gd name="connsiteY260" fmla="*/ 242621 h 298189"/>
                <a:gd name="connsiteX261" fmla="*/ 222828 w 458857"/>
                <a:gd name="connsiteY261" fmla="*/ 237115 h 298189"/>
                <a:gd name="connsiteX262" fmla="*/ 218894 w 458857"/>
                <a:gd name="connsiteY262" fmla="*/ 237925 h 298189"/>
                <a:gd name="connsiteX263" fmla="*/ 213274 w 458857"/>
                <a:gd name="connsiteY263" fmla="*/ 234344 h 298189"/>
                <a:gd name="connsiteX264" fmla="*/ 208226 w 458857"/>
                <a:gd name="connsiteY264" fmla="*/ 230839 h 298189"/>
                <a:gd name="connsiteX265" fmla="*/ 207083 w 458857"/>
                <a:gd name="connsiteY265" fmla="*/ 229886 h 298189"/>
                <a:gd name="connsiteX266" fmla="*/ 201339 w 458857"/>
                <a:gd name="connsiteY266" fmla="*/ 223390 h 298189"/>
                <a:gd name="connsiteX267" fmla="*/ 195606 w 458857"/>
                <a:gd name="connsiteY267" fmla="*/ 219170 h 298189"/>
                <a:gd name="connsiteX268" fmla="*/ 189357 w 458857"/>
                <a:gd name="connsiteY268" fmla="*/ 214560 h 298189"/>
                <a:gd name="connsiteX269" fmla="*/ 185318 w 458857"/>
                <a:gd name="connsiteY269" fmla="*/ 211665 h 298189"/>
                <a:gd name="connsiteX270" fmla="*/ 178470 w 458857"/>
                <a:gd name="connsiteY270" fmla="*/ 206750 h 298189"/>
                <a:gd name="connsiteX271" fmla="*/ 175117 w 458857"/>
                <a:gd name="connsiteY271" fmla="*/ 203778 h 298189"/>
                <a:gd name="connsiteX272" fmla="*/ 173984 w 458857"/>
                <a:gd name="connsiteY272" fmla="*/ 202683 h 298189"/>
                <a:gd name="connsiteX273" fmla="*/ 172879 w 458857"/>
                <a:gd name="connsiteY273" fmla="*/ 200578 h 298189"/>
                <a:gd name="connsiteX274" fmla="*/ 171088 w 458857"/>
                <a:gd name="connsiteY274" fmla="*/ 190262 h 298189"/>
                <a:gd name="connsiteX275" fmla="*/ 169030 w 458857"/>
                <a:gd name="connsiteY275" fmla="*/ 185519 h 298189"/>
                <a:gd name="connsiteX276" fmla="*/ 166097 w 458857"/>
                <a:gd name="connsiteY276" fmla="*/ 182937 h 298189"/>
                <a:gd name="connsiteX277" fmla="*/ 163602 w 458857"/>
                <a:gd name="connsiteY277" fmla="*/ 177956 h 298189"/>
                <a:gd name="connsiteX278" fmla="*/ 161525 w 458857"/>
                <a:gd name="connsiteY278" fmla="*/ 170555 h 298189"/>
                <a:gd name="connsiteX279" fmla="*/ 159811 w 458857"/>
                <a:gd name="connsiteY279" fmla="*/ 165735 h 298189"/>
                <a:gd name="connsiteX280" fmla="*/ 158448 w 458857"/>
                <a:gd name="connsiteY280" fmla="*/ 163506 h 298189"/>
                <a:gd name="connsiteX281" fmla="*/ 155705 w 458857"/>
                <a:gd name="connsiteY281" fmla="*/ 161039 h 298189"/>
                <a:gd name="connsiteX282" fmla="*/ 151543 w 458857"/>
                <a:gd name="connsiteY282" fmla="*/ 158334 h 298189"/>
                <a:gd name="connsiteX283" fmla="*/ 147599 w 458857"/>
                <a:gd name="connsiteY283" fmla="*/ 157048 h 298189"/>
                <a:gd name="connsiteX284" fmla="*/ 146180 w 458857"/>
                <a:gd name="connsiteY284" fmla="*/ 157096 h 298189"/>
                <a:gd name="connsiteX285" fmla="*/ 145475 w 458857"/>
                <a:gd name="connsiteY285" fmla="*/ 157429 h 298189"/>
                <a:gd name="connsiteX286" fmla="*/ 144675 w 458857"/>
                <a:gd name="connsiteY286" fmla="*/ 157887 h 298189"/>
                <a:gd name="connsiteX287" fmla="*/ 143113 w 458857"/>
                <a:gd name="connsiteY287" fmla="*/ 159906 h 298189"/>
                <a:gd name="connsiteX288" fmla="*/ 140808 w 458857"/>
                <a:gd name="connsiteY288" fmla="*/ 160115 h 298189"/>
                <a:gd name="connsiteX289" fmla="*/ 139112 w 458857"/>
                <a:gd name="connsiteY289" fmla="*/ 160068 h 298189"/>
                <a:gd name="connsiteX290" fmla="*/ 137532 w 458857"/>
                <a:gd name="connsiteY290" fmla="*/ 159344 h 298189"/>
                <a:gd name="connsiteX291" fmla="*/ 132540 w 458857"/>
                <a:gd name="connsiteY291" fmla="*/ 158706 h 298189"/>
                <a:gd name="connsiteX292" fmla="*/ 130769 w 458857"/>
                <a:gd name="connsiteY292" fmla="*/ 158001 h 298189"/>
                <a:gd name="connsiteX293" fmla="*/ 127768 w 458857"/>
                <a:gd name="connsiteY293" fmla="*/ 158105 h 298189"/>
                <a:gd name="connsiteX294" fmla="*/ 121320 w 458857"/>
                <a:gd name="connsiteY294" fmla="*/ 159153 h 298189"/>
                <a:gd name="connsiteX295" fmla="*/ 119749 w 458857"/>
                <a:gd name="connsiteY295" fmla="*/ 158963 h 298189"/>
                <a:gd name="connsiteX296" fmla="*/ 112938 w 458857"/>
                <a:gd name="connsiteY296" fmla="*/ 154448 h 298189"/>
                <a:gd name="connsiteX297" fmla="*/ 109976 w 458857"/>
                <a:gd name="connsiteY297" fmla="*/ 152657 h 298189"/>
                <a:gd name="connsiteX298" fmla="*/ 109385 w 458857"/>
                <a:gd name="connsiteY298" fmla="*/ 151667 h 298189"/>
                <a:gd name="connsiteX299" fmla="*/ 109414 w 458857"/>
                <a:gd name="connsiteY299" fmla="*/ 149933 h 298189"/>
                <a:gd name="connsiteX300" fmla="*/ 110414 w 458857"/>
                <a:gd name="connsiteY300" fmla="*/ 147476 h 298189"/>
                <a:gd name="connsiteX301" fmla="*/ 111271 w 458857"/>
                <a:gd name="connsiteY301" fmla="*/ 145733 h 298189"/>
                <a:gd name="connsiteX302" fmla="*/ 110890 w 458857"/>
                <a:gd name="connsiteY302" fmla="*/ 143923 h 298189"/>
                <a:gd name="connsiteX303" fmla="*/ 109594 w 458857"/>
                <a:gd name="connsiteY303" fmla="*/ 141942 h 298189"/>
                <a:gd name="connsiteX304" fmla="*/ 109594 w 458857"/>
                <a:gd name="connsiteY304" fmla="*/ 139827 h 298189"/>
                <a:gd name="connsiteX305" fmla="*/ 110480 w 458857"/>
                <a:gd name="connsiteY305" fmla="*/ 138646 h 298189"/>
                <a:gd name="connsiteX306" fmla="*/ 112290 w 458857"/>
                <a:gd name="connsiteY306" fmla="*/ 139017 h 298189"/>
                <a:gd name="connsiteX307" fmla="*/ 112938 w 458857"/>
                <a:gd name="connsiteY307" fmla="*/ 138274 h 298189"/>
                <a:gd name="connsiteX308" fmla="*/ 112709 w 458857"/>
                <a:gd name="connsiteY308" fmla="*/ 137151 h 298189"/>
                <a:gd name="connsiteX309" fmla="*/ 111728 w 458857"/>
                <a:gd name="connsiteY309" fmla="*/ 136350 h 298189"/>
                <a:gd name="connsiteX310" fmla="*/ 110423 w 458857"/>
                <a:gd name="connsiteY310" fmla="*/ 134550 h 298189"/>
                <a:gd name="connsiteX311" fmla="*/ 106566 w 458857"/>
                <a:gd name="connsiteY311" fmla="*/ 132874 h 298189"/>
                <a:gd name="connsiteX312" fmla="*/ 106013 w 458857"/>
                <a:gd name="connsiteY312" fmla="*/ 132188 h 298189"/>
                <a:gd name="connsiteX313" fmla="*/ 106213 w 458857"/>
                <a:gd name="connsiteY313" fmla="*/ 131407 h 298189"/>
                <a:gd name="connsiteX314" fmla="*/ 106880 w 458857"/>
                <a:gd name="connsiteY314" fmla="*/ 130569 h 298189"/>
                <a:gd name="connsiteX315" fmla="*/ 107013 w 458857"/>
                <a:gd name="connsiteY315" fmla="*/ 128797 h 298189"/>
                <a:gd name="connsiteX316" fmla="*/ 107080 w 458857"/>
                <a:gd name="connsiteY316" fmla="*/ 126511 h 298189"/>
                <a:gd name="connsiteX317" fmla="*/ 107595 w 458857"/>
                <a:gd name="connsiteY317" fmla="*/ 125321 h 298189"/>
                <a:gd name="connsiteX318" fmla="*/ 107737 w 458857"/>
                <a:gd name="connsiteY318" fmla="*/ 124387 h 298189"/>
                <a:gd name="connsiteX319" fmla="*/ 107175 w 458857"/>
                <a:gd name="connsiteY319" fmla="*/ 123635 h 298189"/>
                <a:gd name="connsiteX320" fmla="*/ 105870 w 458857"/>
                <a:gd name="connsiteY320" fmla="*/ 122758 h 298189"/>
                <a:gd name="connsiteX321" fmla="*/ 103784 w 458857"/>
                <a:gd name="connsiteY321" fmla="*/ 120634 h 298189"/>
                <a:gd name="connsiteX322" fmla="*/ 101222 w 458857"/>
                <a:gd name="connsiteY322" fmla="*/ 120406 h 298189"/>
                <a:gd name="connsiteX323" fmla="*/ 92888 w 458857"/>
                <a:gd name="connsiteY323" fmla="*/ 120482 h 298189"/>
                <a:gd name="connsiteX324" fmla="*/ 90307 w 458857"/>
                <a:gd name="connsiteY324" fmla="*/ 119625 h 298189"/>
                <a:gd name="connsiteX325" fmla="*/ 88230 w 458857"/>
                <a:gd name="connsiteY325" fmla="*/ 118434 h 298189"/>
                <a:gd name="connsiteX326" fmla="*/ 86153 w 458857"/>
                <a:gd name="connsiteY326" fmla="*/ 113900 h 298189"/>
                <a:gd name="connsiteX327" fmla="*/ 85106 w 458857"/>
                <a:gd name="connsiteY327" fmla="*/ 112824 h 298189"/>
                <a:gd name="connsiteX328" fmla="*/ 84125 w 458857"/>
                <a:gd name="connsiteY328" fmla="*/ 112376 h 298189"/>
                <a:gd name="connsiteX329" fmla="*/ 81791 w 458857"/>
                <a:gd name="connsiteY329" fmla="*/ 112224 h 298189"/>
                <a:gd name="connsiteX330" fmla="*/ 78981 w 458857"/>
                <a:gd name="connsiteY330" fmla="*/ 111786 h 298189"/>
                <a:gd name="connsiteX331" fmla="*/ 77543 w 458857"/>
                <a:gd name="connsiteY331" fmla="*/ 111014 h 298189"/>
                <a:gd name="connsiteX332" fmla="*/ 73619 w 458857"/>
                <a:gd name="connsiteY332" fmla="*/ 106861 h 298189"/>
                <a:gd name="connsiteX333" fmla="*/ 69847 w 458857"/>
                <a:gd name="connsiteY333" fmla="*/ 103146 h 298189"/>
                <a:gd name="connsiteX334" fmla="*/ 68332 w 458857"/>
                <a:gd name="connsiteY334" fmla="*/ 106652 h 298189"/>
                <a:gd name="connsiteX335" fmla="*/ 66866 w 458857"/>
                <a:gd name="connsiteY335" fmla="*/ 107347 h 298189"/>
                <a:gd name="connsiteX336" fmla="*/ 63541 w 458857"/>
                <a:gd name="connsiteY336" fmla="*/ 107023 h 298189"/>
                <a:gd name="connsiteX337" fmla="*/ 61046 w 458857"/>
                <a:gd name="connsiteY337" fmla="*/ 106432 h 298189"/>
                <a:gd name="connsiteX338" fmla="*/ 59627 w 458857"/>
                <a:gd name="connsiteY338" fmla="*/ 107223 h 298189"/>
                <a:gd name="connsiteX339" fmla="*/ 58160 w 458857"/>
                <a:gd name="connsiteY339" fmla="*/ 108604 h 298189"/>
                <a:gd name="connsiteX340" fmla="*/ 58436 w 458857"/>
                <a:gd name="connsiteY340" fmla="*/ 109519 h 298189"/>
                <a:gd name="connsiteX341" fmla="*/ 59560 w 458857"/>
                <a:gd name="connsiteY341" fmla="*/ 110480 h 298189"/>
                <a:gd name="connsiteX342" fmla="*/ 61817 w 458857"/>
                <a:gd name="connsiteY342" fmla="*/ 112262 h 298189"/>
                <a:gd name="connsiteX343" fmla="*/ 65275 w 458857"/>
                <a:gd name="connsiteY343" fmla="*/ 116615 h 298189"/>
                <a:gd name="connsiteX344" fmla="*/ 66847 w 458857"/>
                <a:gd name="connsiteY344" fmla="*/ 119015 h 298189"/>
                <a:gd name="connsiteX345" fmla="*/ 67075 w 458857"/>
                <a:gd name="connsiteY345" fmla="*/ 119853 h 298189"/>
                <a:gd name="connsiteX346" fmla="*/ 66780 w 458857"/>
                <a:gd name="connsiteY346" fmla="*/ 120482 h 298189"/>
                <a:gd name="connsiteX347" fmla="*/ 66313 w 458857"/>
                <a:gd name="connsiteY347" fmla="*/ 120748 h 298189"/>
                <a:gd name="connsiteX348" fmla="*/ 65627 w 458857"/>
                <a:gd name="connsiteY348" fmla="*/ 120739 h 298189"/>
                <a:gd name="connsiteX349" fmla="*/ 64704 w 458857"/>
                <a:gd name="connsiteY349" fmla="*/ 120730 h 298189"/>
                <a:gd name="connsiteX350" fmla="*/ 64170 w 458857"/>
                <a:gd name="connsiteY350" fmla="*/ 120015 h 298189"/>
                <a:gd name="connsiteX351" fmla="*/ 63989 w 458857"/>
                <a:gd name="connsiteY351" fmla="*/ 118777 h 298189"/>
                <a:gd name="connsiteX352" fmla="*/ 62836 w 458857"/>
                <a:gd name="connsiteY352" fmla="*/ 116900 h 298189"/>
                <a:gd name="connsiteX353" fmla="*/ 61646 w 458857"/>
                <a:gd name="connsiteY353" fmla="*/ 115814 h 298189"/>
                <a:gd name="connsiteX354" fmla="*/ 60341 w 458857"/>
                <a:gd name="connsiteY354" fmla="*/ 115138 h 298189"/>
                <a:gd name="connsiteX355" fmla="*/ 58512 w 458857"/>
                <a:gd name="connsiteY355" fmla="*/ 114633 h 298189"/>
                <a:gd name="connsiteX356" fmla="*/ 56102 w 458857"/>
                <a:gd name="connsiteY356" fmla="*/ 113738 h 298189"/>
                <a:gd name="connsiteX357" fmla="*/ 54854 w 458857"/>
                <a:gd name="connsiteY357" fmla="*/ 113700 h 298189"/>
                <a:gd name="connsiteX358" fmla="*/ 53645 w 458857"/>
                <a:gd name="connsiteY358" fmla="*/ 114738 h 298189"/>
                <a:gd name="connsiteX359" fmla="*/ 52635 w 458857"/>
                <a:gd name="connsiteY359" fmla="*/ 116138 h 298189"/>
                <a:gd name="connsiteX360" fmla="*/ 52035 w 458857"/>
                <a:gd name="connsiteY360" fmla="*/ 119196 h 298189"/>
                <a:gd name="connsiteX361" fmla="*/ 50235 w 458857"/>
                <a:gd name="connsiteY361" fmla="*/ 122949 h 298189"/>
                <a:gd name="connsiteX362" fmla="*/ 49130 w 458857"/>
                <a:gd name="connsiteY362" fmla="*/ 124425 h 298189"/>
                <a:gd name="connsiteX363" fmla="*/ 45701 w 458857"/>
                <a:gd name="connsiteY363" fmla="*/ 125321 h 298189"/>
                <a:gd name="connsiteX364" fmla="*/ 37566 w 458857"/>
                <a:gd name="connsiteY364" fmla="*/ 125625 h 298189"/>
                <a:gd name="connsiteX365" fmla="*/ 35138 w 458857"/>
                <a:gd name="connsiteY365" fmla="*/ 126797 h 298189"/>
                <a:gd name="connsiteX366" fmla="*/ 33481 w 458857"/>
                <a:gd name="connsiteY366" fmla="*/ 128207 h 298189"/>
                <a:gd name="connsiteX367" fmla="*/ 30404 w 458857"/>
                <a:gd name="connsiteY367" fmla="*/ 132769 h 298189"/>
                <a:gd name="connsiteX368" fmla="*/ 28260 w 458857"/>
                <a:gd name="connsiteY368" fmla="*/ 134284 h 298189"/>
                <a:gd name="connsiteX369" fmla="*/ 26403 w 458857"/>
                <a:gd name="connsiteY369" fmla="*/ 136370 h 298189"/>
                <a:gd name="connsiteX370" fmla="*/ 26965 w 458857"/>
                <a:gd name="connsiteY370" fmla="*/ 143056 h 298189"/>
                <a:gd name="connsiteX371" fmla="*/ 27861 w 458857"/>
                <a:gd name="connsiteY371" fmla="*/ 150838 h 298189"/>
                <a:gd name="connsiteX372" fmla="*/ 29423 w 458857"/>
                <a:gd name="connsiteY372" fmla="*/ 152991 h 298189"/>
                <a:gd name="connsiteX373" fmla="*/ 30413 w 458857"/>
                <a:gd name="connsiteY373" fmla="*/ 153638 h 298189"/>
                <a:gd name="connsiteX374" fmla="*/ 30546 w 458857"/>
                <a:gd name="connsiteY374" fmla="*/ 154400 h 298189"/>
                <a:gd name="connsiteX375" fmla="*/ 29909 w 458857"/>
                <a:gd name="connsiteY375" fmla="*/ 155077 h 298189"/>
                <a:gd name="connsiteX376" fmla="*/ 29090 w 458857"/>
                <a:gd name="connsiteY376" fmla="*/ 155924 h 298189"/>
                <a:gd name="connsiteX377" fmla="*/ 27851 w 458857"/>
                <a:gd name="connsiteY377" fmla="*/ 157477 h 298189"/>
                <a:gd name="connsiteX378" fmla="*/ 26461 w 458857"/>
                <a:gd name="connsiteY378" fmla="*/ 157420 h 298189"/>
                <a:gd name="connsiteX379" fmla="*/ 23660 w 458857"/>
                <a:gd name="connsiteY379" fmla="*/ 157029 h 298189"/>
                <a:gd name="connsiteX380" fmla="*/ 21327 w 458857"/>
                <a:gd name="connsiteY380" fmla="*/ 156610 h 298189"/>
                <a:gd name="connsiteX381" fmla="*/ 13478 w 458857"/>
                <a:gd name="connsiteY381" fmla="*/ 156163 h 298189"/>
                <a:gd name="connsiteX382" fmla="*/ 7115 w 458857"/>
                <a:gd name="connsiteY382" fmla="*/ 155800 h 298189"/>
                <a:gd name="connsiteX383" fmla="*/ 48 w 458857"/>
                <a:gd name="connsiteY383" fmla="*/ 155400 h 298189"/>
                <a:gd name="connsiteX384" fmla="*/ 38 w 458857"/>
                <a:gd name="connsiteY384" fmla="*/ 147247 h 298189"/>
                <a:gd name="connsiteX385" fmla="*/ 38 w 458857"/>
                <a:gd name="connsiteY385" fmla="*/ 139065 h 298189"/>
                <a:gd name="connsiteX386" fmla="*/ 38 w 458857"/>
                <a:gd name="connsiteY386" fmla="*/ 130855 h 298189"/>
                <a:gd name="connsiteX387" fmla="*/ 28 w 458857"/>
                <a:gd name="connsiteY387" fmla="*/ 122615 h 298189"/>
                <a:gd name="connsiteX388" fmla="*/ 28 w 458857"/>
                <a:gd name="connsiteY388" fmla="*/ 114338 h 298189"/>
                <a:gd name="connsiteX389" fmla="*/ 28 w 458857"/>
                <a:gd name="connsiteY389" fmla="*/ 106032 h 298189"/>
                <a:gd name="connsiteX390" fmla="*/ 19 w 458857"/>
                <a:gd name="connsiteY390" fmla="*/ 97698 h 298189"/>
                <a:gd name="connsiteX391" fmla="*/ 19 w 458857"/>
                <a:gd name="connsiteY391" fmla="*/ 89335 h 298189"/>
                <a:gd name="connsiteX392" fmla="*/ 19 w 458857"/>
                <a:gd name="connsiteY392" fmla="*/ 80944 h 298189"/>
                <a:gd name="connsiteX393" fmla="*/ 19 w 458857"/>
                <a:gd name="connsiteY393" fmla="*/ 72514 h 298189"/>
                <a:gd name="connsiteX394" fmla="*/ 9 w 458857"/>
                <a:gd name="connsiteY394" fmla="*/ 64056 h 298189"/>
                <a:gd name="connsiteX395" fmla="*/ 9 w 458857"/>
                <a:gd name="connsiteY395" fmla="*/ 55559 h 298189"/>
                <a:gd name="connsiteX396" fmla="*/ 9 w 458857"/>
                <a:gd name="connsiteY396" fmla="*/ 47025 h 298189"/>
                <a:gd name="connsiteX397" fmla="*/ 0 w 458857"/>
                <a:gd name="connsiteY397" fmla="*/ 38462 h 298189"/>
                <a:gd name="connsiteX398" fmla="*/ 0 w 458857"/>
                <a:gd name="connsiteY398" fmla="*/ 29871 h 298189"/>
                <a:gd name="connsiteX399" fmla="*/ 0 w 458857"/>
                <a:gd name="connsiteY399" fmla="*/ 21241 h 298189"/>
                <a:gd name="connsiteX400" fmla="*/ 3334 w 458857"/>
                <a:gd name="connsiteY400" fmla="*/ 20174 h 298189"/>
                <a:gd name="connsiteX401" fmla="*/ 7544 w 458857"/>
                <a:gd name="connsiteY401" fmla="*/ 18812 h 298189"/>
                <a:gd name="connsiteX402" fmla="*/ 11582 w 458857"/>
                <a:gd name="connsiteY402" fmla="*/ 17517 h 298189"/>
                <a:gd name="connsiteX403" fmla="*/ 16393 w 458857"/>
                <a:gd name="connsiteY403" fmla="*/ 15964 h 298189"/>
                <a:gd name="connsiteX404" fmla="*/ 21812 w 458857"/>
                <a:gd name="connsiteY404" fmla="*/ 14211 h 298189"/>
                <a:gd name="connsiteX405" fmla="*/ 26441 w 458857"/>
                <a:gd name="connsiteY405" fmla="*/ 12716 h 298189"/>
                <a:gd name="connsiteX406" fmla="*/ 31966 w 458857"/>
                <a:gd name="connsiteY406" fmla="*/ 10935 h 298189"/>
                <a:gd name="connsiteX407" fmla="*/ 36176 w 458857"/>
                <a:gd name="connsiteY407" fmla="*/ 9573 h 298189"/>
                <a:gd name="connsiteX408" fmla="*/ 40129 w 458857"/>
                <a:gd name="connsiteY408" fmla="*/ 8296 h 298189"/>
                <a:gd name="connsiteX409" fmla="*/ 45187 w 458857"/>
                <a:gd name="connsiteY409" fmla="*/ 6772 h 298189"/>
                <a:gd name="connsiteX410" fmla="*/ 53054 w 458857"/>
                <a:gd name="connsiteY410" fmla="*/ 4410 h 298189"/>
                <a:gd name="connsiteX411" fmla="*/ 57445 w 458857"/>
                <a:gd name="connsiteY411" fmla="*/ 3086 h 298189"/>
                <a:gd name="connsiteX412" fmla="*/ 61884 w 458857"/>
                <a:gd name="connsiteY412" fmla="*/ 1753 h 298189"/>
                <a:gd name="connsiteX413" fmla="*/ 66113 w 458857"/>
                <a:gd name="connsiteY413" fmla="*/ 476 h 298189"/>
                <a:gd name="connsiteX414" fmla="*/ 68942 w 458857"/>
                <a:gd name="connsiteY414" fmla="*/ 0 h 298189"/>
                <a:gd name="connsiteX415" fmla="*/ 71980 w 458857"/>
                <a:gd name="connsiteY415" fmla="*/ 1819 h 298189"/>
                <a:gd name="connsiteX416" fmla="*/ 75676 w 458857"/>
                <a:gd name="connsiteY416" fmla="*/ 4315 h 298189"/>
                <a:gd name="connsiteX417" fmla="*/ 79372 w 458857"/>
                <a:gd name="connsiteY417" fmla="*/ 6810 h 298189"/>
                <a:gd name="connsiteX418" fmla="*/ 83068 w 458857"/>
                <a:gd name="connsiteY418" fmla="*/ 9306 h 298189"/>
                <a:gd name="connsiteX419" fmla="*/ 86763 w 458857"/>
                <a:gd name="connsiteY419" fmla="*/ 11802 h 298189"/>
                <a:gd name="connsiteX420" fmla="*/ 90459 w 458857"/>
                <a:gd name="connsiteY420" fmla="*/ 14288 h 298189"/>
                <a:gd name="connsiteX421" fmla="*/ 94155 w 458857"/>
                <a:gd name="connsiteY421" fmla="*/ 16774 h 298189"/>
                <a:gd name="connsiteX422" fmla="*/ 97850 w 458857"/>
                <a:gd name="connsiteY422" fmla="*/ 19260 h 298189"/>
                <a:gd name="connsiteX423" fmla="*/ 101546 w 458857"/>
                <a:gd name="connsiteY423" fmla="*/ 21736 h 298189"/>
                <a:gd name="connsiteX424" fmla="*/ 105242 w 458857"/>
                <a:gd name="connsiteY424" fmla="*/ 24213 h 298189"/>
                <a:gd name="connsiteX425" fmla="*/ 108938 w 458857"/>
                <a:gd name="connsiteY425" fmla="*/ 26689 h 298189"/>
                <a:gd name="connsiteX426" fmla="*/ 112633 w 458857"/>
                <a:gd name="connsiteY426" fmla="*/ 29156 h 298189"/>
                <a:gd name="connsiteX427" fmla="*/ 116329 w 458857"/>
                <a:gd name="connsiteY427" fmla="*/ 31623 h 298189"/>
                <a:gd name="connsiteX428" fmla="*/ 120025 w 458857"/>
                <a:gd name="connsiteY428" fmla="*/ 34090 h 298189"/>
                <a:gd name="connsiteX429" fmla="*/ 123720 w 458857"/>
                <a:gd name="connsiteY429" fmla="*/ 36547 h 298189"/>
                <a:gd name="connsiteX430" fmla="*/ 127416 w 458857"/>
                <a:gd name="connsiteY430" fmla="*/ 39005 h 298189"/>
                <a:gd name="connsiteX431" fmla="*/ 131112 w 458857"/>
                <a:gd name="connsiteY431" fmla="*/ 41462 h 298189"/>
                <a:gd name="connsiteX432" fmla="*/ 134541 w 458857"/>
                <a:gd name="connsiteY432" fmla="*/ 43748 h 298189"/>
                <a:gd name="connsiteX433" fmla="*/ 136084 w 458857"/>
                <a:gd name="connsiteY433" fmla="*/ 45444 h 298189"/>
                <a:gd name="connsiteX434" fmla="*/ 136931 w 458857"/>
                <a:gd name="connsiteY434" fmla="*/ 49178 h 298189"/>
                <a:gd name="connsiteX435" fmla="*/ 138636 w 458857"/>
                <a:gd name="connsiteY435" fmla="*/ 52140 h 298189"/>
                <a:gd name="connsiteX436" fmla="*/ 141599 w 458857"/>
                <a:gd name="connsiteY436" fmla="*/ 55340 h 298189"/>
                <a:gd name="connsiteX437" fmla="*/ 144628 w 458857"/>
                <a:gd name="connsiteY437" fmla="*/ 58617 h 298189"/>
                <a:gd name="connsiteX438" fmla="*/ 148400 w 458857"/>
                <a:gd name="connsiteY438" fmla="*/ 62932 h 298189"/>
                <a:gd name="connsiteX439" fmla="*/ 151009 w 458857"/>
                <a:gd name="connsiteY439" fmla="*/ 65923 h 298189"/>
                <a:gd name="connsiteX440" fmla="*/ 153667 w 458857"/>
                <a:gd name="connsiteY440" fmla="*/ 68971 h 298189"/>
                <a:gd name="connsiteX441" fmla="*/ 158067 w 458857"/>
                <a:gd name="connsiteY441" fmla="*/ 73990 h 298189"/>
                <a:gd name="connsiteX442" fmla="*/ 160811 w 458857"/>
                <a:gd name="connsiteY442" fmla="*/ 77114 h 298189"/>
                <a:gd name="connsiteX443" fmla="*/ 162992 w 458857"/>
                <a:gd name="connsiteY443" fmla="*/ 77219 h 298189"/>
                <a:gd name="connsiteX444" fmla="*/ 167421 w 458857"/>
                <a:gd name="connsiteY444" fmla="*/ 76476 h 298189"/>
                <a:gd name="connsiteX445" fmla="*/ 173345 w 458857"/>
                <a:gd name="connsiteY445" fmla="*/ 75486 h 298189"/>
                <a:gd name="connsiteX446" fmla="*/ 178022 w 458857"/>
                <a:gd name="connsiteY446" fmla="*/ 74695 h 298189"/>
                <a:gd name="connsiteX447" fmla="*/ 183680 w 458857"/>
                <a:gd name="connsiteY447" fmla="*/ 73743 h 298189"/>
                <a:gd name="connsiteX448" fmla="*/ 189071 w 458857"/>
                <a:gd name="connsiteY448" fmla="*/ 72838 h 298189"/>
                <a:gd name="connsiteX449" fmla="*/ 193320 w 458857"/>
                <a:gd name="connsiteY449" fmla="*/ 72114 h 298189"/>
                <a:gd name="connsiteX450" fmla="*/ 199682 w 458857"/>
                <a:gd name="connsiteY450" fmla="*/ 72657 h 298189"/>
                <a:gd name="connsiteX451" fmla="*/ 205959 w 458857"/>
                <a:gd name="connsiteY451" fmla="*/ 73200 h 298189"/>
                <a:gd name="connsiteX452" fmla="*/ 210464 w 458857"/>
                <a:gd name="connsiteY452" fmla="*/ 73590 h 298189"/>
                <a:gd name="connsiteX453" fmla="*/ 214875 w 458857"/>
                <a:gd name="connsiteY453" fmla="*/ 73971 h 298189"/>
                <a:gd name="connsiteX454" fmla="*/ 220103 w 458857"/>
                <a:gd name="connsiteY454" fmla="*/ 74419 h 298189"/>
                <a:gd name="connsiteX455" fmla="*/ 223028 w 458857"/>
                <a:gd name="connsiteY455" fmla="*/ 74667 h 298189"/>
                <a:gd name="connsiteX456" fmla="*/ 226381 w 458857"/>
                <a:gd name="connsiteY456" fmla="*/ 74952 h 298189"/>
                <a:gd name="connsiteX457" fmla="*/ 227790 w 458857"/>
                <a:gd name="connsiteY457" fmla="*/ 74200 h 298189"/>
                <a:gd name="connsiteX458" fmla="*/ 230677 w 458857"/>
                <a:gd name="connsiteY458" fmla="*/ 72657 h 298189"/>
                <a:gd name="connsiteX459" fmla="*/ 233401 w 458857"/>
                <a:gd name="connsiteY459" fmla="*/ 71209 h 298189"/>
                <a:gd name="connsiteX460" fmla="*/ 236230 w 458857"/>
                <a:gd name="connsiteY460" fmla="*/ 69695 h 298189"/>
                <a:gd name="connsiteX461" fmla="*/ 238735 w 458857"/>
                <a:gd name="connsiteY461" fmla="*/ 68932 h 298189"/>
                <a:gd name="connsiteX462" fmla="*/ 241345 w 458857"/>
                <a:gd name="connsiteY462" fmla="*/ 71342 h 298189"/>
                <a:gd name="connsiteX463" fmla="*/ 243526 w 458857"/>
                <a:gd name="connsiteY463" fmla="*/ 74124 h 298189"/>
                <a:gd name="connsiteX464" fmla="*/ 245821 w 458857"/>
                <a:gd name="connsiteY464" fmla="*/ 77048 h 298189"/>
                <a:gd name="connsiteX465" fmla="*/ 248478 w 458857"/>
                <a:gd name="connsiteY465" fmla="*/ 79858 h 298189"/>
                <a:gd name="connsiteX466" fmla="*/ 251060 w 458857"/>
                <a:gd name="connsiteY466" fmla="*/ 81525 h 298189"/>
                <a:gd name="connsiteX467" fmla="*/ 254518 w 458857"/>
                <a:gd name="connsiteY467" fmla="*/ 83782 h 298189"/>
                <a:gd name="connsiteX468" fmla="*/ 256508 w 458857"/>
                <a:gd name="connsiteY468" fmla="*/ 87630 h 298189"/>
                <a:gd name="connsiteX469" fmla="*/ 259166 w 458857"/>
                <a:gd name="connsiteY469" fmla="*/ 92764 h 298189"/>
                <a:gd name="connsiteX470" fmla="*/ 260918 w 458857"/>
                <a:gd name="connsiteY470" fmla="*/ 96136 h 298189"/>
                <a:gd name="connsiteX471" fmla="*/ 262718 w 458857"/>
                <a:gd name="connsiteY471" fmla="*/ 99593 h 298189"/>
                <a:gd name="connsiteX472" fmla="*/ 265338 w 458857"/>
                <a:gd name="connsiteY472" fmla="*/ 98232 h 298189"/>
                <a:gd name="connsiteX473" fmla="*/ 268129 w 458857"/>
                <a:gd name="connsiteY473" fmla="*/ 96774 h 298189"/>
                <a:gd name="connsiteX474" fmla="*/ 270663 w 458857"/>
                <a:gd name="connsiteY474" fmla="*/ 95450 h 298189"/>
                <a:gd name="connsiteX475" fmla="*/ 270357 w 458857"/>
                <a:gd name="connsiteY475" fmla="*/ 99727 h 298189"/>
                <a:gd name="connsiteX476" fmla="*/ 270091 w 458857"/>
                <a:gd name="connsiteY476" fmla="*/ 103604 h 298189"/>
                <a:gd name="connsiteX477" fmla="*/ 269662 w 458857"/>
                <a:gd name="connsiteY477" fmla="*/ 109461 h 298189"/>
                <a:gd name="connsiteX478" fmla="*/ 269320 w 458857"/>
                <a:gd name="connsiteY478" fmla="*/ 114243 h 298189"/>
                <a:gd name="connsiteX479" fmla="*/ 268405 w 458857"/>
                <a:gd name="connsiteY479" fmla="*/ 119939 h 298189"/>
                <a:gd name="connsiteX480" fmla="*/ 268338 w 458857"/>
                <a:gd name="connsiteY480" fmla="*/ 124273 h 298189"/>
                <a:gd name="connsiteX481" fmla="*/ 268281 w 458857"/>
                <a:gd name="connsiteY481" fmla="*/ 128073 h 298189"/>
                <a:gd name="connsiteX482" fmla="*/ 268243 w 458857"/>
                <a:gd name="connsiteY482" fmla="*/ 131083 h 298189"/>
                <a:gd name="connsiteX483" fmla="*/ 273148 w 458857"/>
                <a:gd name="connsiteY483" fmla="*/ 131216 h 298189"/>
                <a:gd name="connsiteX484" fmla="*/ 276777 w 458857"/>
                <a:gd name="connsiteY484" fmla="*/ 131312 h 298189"/>
                <a:gd name="connsiteX485" fmla="*/ 281321 w 458857"/>
                <a:gd name="connsiteY485" fmla="*/ 131436 h 298189"/>
                <a:gd name="connsiteX486" fmla="*/ 281759 w 458857"/>
                <a:gd name="connsiteY486" fmla="*/ 135207 h 298189"/>
                <a:gd name="connsiteX487" fmla="*/ 282369 w 458857"/>
                <a:gd name="connsiteY487" fmla="*/ 140503 h 298189"/>
                <a:gd name="connsiteX488" fmla="*/ 283293 w 458857"/>
                <a:gd name="connsiteY488" fmla="*/ 145285 h 298189"/>
                <a:gd name="connsiteX489" fmla="*/ 284073 w 458857"/>
                <a:gd name="connsiteY489" fmla="*/ 149295 h 298189"/>
                <a:gd name="connsiteX490" fmla="*/ 285236 w 458857"/>
                <a:gd name="connsiteY490" fmla="*/ 154467 h 298189"/>
                <a:gd name="connsiteX491" fmla="*/ 285865 w 458857"/>
                <a:gd name="connsiteY491" fmla="*/ 157229 h 298189"/>
                <a:gd name="connsiteX492" fmla="*/ 286950 w 458857"/>
                <a:gd name="connsiteY492" fmla="*/ 160477 h 298189"/>
                <a:gd name="connsiteX493" fmla="*/ 288027 w 458857"/>
                <a:gd name="connsiteY493" fmla="*/ 161258 h 298189"/>
                <a:gd name="connsiteX494" fmla="*/ 289750 w 458857"/>
                <a:gd name="connsiteY494" fmla="*/ 161773 h 298189"/>
                <a:gd name="connsiteX495" fmla="*/ 295751 w 458857"/>
                <a:gd name="connsiteY495" fmla="*/ 161382 h 298189"/>
                <a:gd name="connsiteX496" fmla="*/ 300724 w 458857"/>
                <a:gd name="connsiteY496" fmla="*/ 161058 h 298189"/>
                <a:gd name="connsiteX497" fmla="*/ 304648 w 458857"/>
                <a:gd name="connsiteY497" fmla="*/ 160811 h 298189"/>
                <a:gd name="connsiteX498" fmla="*/ 308820 w 458857"/>
                <a:gd name="connsiteY498" fmla="*/ 160544 h 298189"/>
                <a:gd name="connsiteX499" fmla="*/ 314354 w 458857"/>
                <a:gd name="connsiteY499" fmla="*/ 160182 h 298189"/>
                <a:gd name="connsiteX500" fmla="*/ 316230 w 458857"/>
                <a:gd name="connsiteY500" fmla="*/ 161011 h 298189"/>
                <a:gd name="connsiteX501" fmla="*/ 317849 w 458857"/>
                <a:gd name="connsiteY501" fmla="*/ 160430 h 298189"/>
                <a:gd name="connsiteX502" fmla="*/ 319716 w 458857"/>
                <a:gd name="connsiteY502" fmla="*/ 159849 h 298189"/>
                <a:gd name="connsiteX503" fmla="*/ 321202 w 458857"/>
                <a:gd name="connsiteY503" fmla="*/ 162201 h 298189"/>
                <a:gd name="connsiteX504" fmla="*/ 321955 w 458857"/>
                <a:gd name="connsiteY504" fmla="*/ 163392 h 298189"/>
                <a:gd name="connsiteX505" fmla="*/ 323012 w 458857"/>
                <a:gd name="connsiteY505" fmla="*/ 164630 h 298189"/>
                <a:gd name="connsiteX506" fmla="*/ 324441 w 458857"/>
                <a:gd name="connsiteY506" fmla="*/ 165783 h 298189"/>
                <a:gd name="connsiteX507" fmla="*/ 323841 w 458857"/>
                <a:gd name="connsiteY507" fmla="*/ 168193 h 298189"/>
                <a:gd name="connsiteX508" fmla="*/ 322955 w 458857"/>
                <a:gd name="connsiteY508" fmla="*/ 171707 h 298189"/>
                <a:gd name="connsiteX509" fmla="*/ 322707 w 458857"/>
                <a:gd name="connsiteY509" fmla="*/ 173507 h 298189"/>
                <a:gd name="connsiteX510" fmla="*/ 324431 w 458857"/>
                <a:gd name="connsiteY510" fmla="*/ 175451 h 298189"/>
                <a:gd name="connsiteX511" fmla="*/ 325717 w 458857"/>
                <a:gd name="connsiteY511" fmla="*/ 176584 h 298189"/>
                <a:gd name="connsiteX512" fmla="*/ 329232 w 458857"/>
                <a:gd name="connsiteY512" fmla="*/ 178889 h 298189"/>
                <a:gd name="connsiteX513" fmla="*/ 332537 w 458857"/>
                <a:gd name="connsiteY513" fmla="*/ 180175 h 298189"/>
                <a:gd name="connsiteX514" fmla="*/ 334689 w 458857"/>
                <a:gd name="connsiteY514" fmla="*/ 180556 h 298189"/>
                <a:gd name="connsiteX515" fmla="*/ 336747 w 458857"/>
                <a:gd name="connsiteY515" fmla="*/ 180061 h 298189"/>
                <a:gd name="connsiteX516" fmla="*/ 337499 w 458857"/>
                <a:gd name="connsiteY516" fmla="*/ 178756 h 298189"/>
                <a:gd name="connsiteX517" fmla="*/ 337309 w 458857"/>
                <a:gd name="connsiteY517" fmla="*/ 176955 h 298189"/>
                <a:gd name="connsiteX518" fmla="*/ 336318 w 458857"/>
                <a:gd name="connsiteY518" fmla="*/ 175060 h 298189"/>
                <a:gd name="connsiteX519" fmla="*/ 336395 w 458857"/>
                <a:gd name="connsiteY519" fmla="*/ 172803 h 298189"/>
                <a:gd name="connsiteX520" fmla="*/ 337052 w 458857"/>
                <a:gd name="connsiteY520" fmla="*/ 171155 h 298189"/>
                <a:gd name="connsiteX521" fmla="*/ 339157 w 458857"/>
                <a:gd name="connsiteY521" fmla="*/ 168155 h 298189"/>
                <a:gd name="connsiteX522" fmla="*/ 341147 w 458857"/>
                <a:gd name="connsiteY522" fmla="*/ 165316 h 298189"/>
                <a:gd name="connsiteX523" fmla="*/ 344195 w 458857"/>
                <a:gd name="connsiteY523" fmla="*/ 162420 h 298189"/>
                <a:gd name="connsiteX524" fmla="*/ 347825 w 458857"/>
                <a:gd name="connsiteY524" fmla="*/ 159553 h 298189"/>
                <a:gd name="connsiteX525" fmla="*/ 349329 w 458857"/>
                <a:gd name="connsiteY525" fmla="*/ 157458 h 298189"/>
                <a:gd name="connsiteX526" fmla="*/ 349911 w 458857"/>
                <a:gd name="connsiteY526" fmla="*/ 153810 h 298189"/>
                <a:gd name="connsiteX527" fmla="*/ 352282 w 458857"/>
                <a:gd name="connsiteY527" fmla="*/ 151743 h 298189"/>
                <a:gd name="connsiteX528" fmla="*/ 354845 w 458857"/>
                <a:gd name="connsiteY528" fmla="*/ 150504 h 298189"/>
                <a:gd name="connsiteX529" fmla="*/ 358026 w 458857"/>
                <a:gd name="connsiteY529" fmla="*/ 149428 h 298189"/>
                <a:gd name="connsiteX530" fmla="*/ 358902 w 458857"/>
                <a:gd name="connsiteY530" fmla="*/ 147599 h 298189"/>
                <a:gd name="connsiteX531" fmla="*/ 363293 w 458857"/>
                <a:gd name="connsiteY531" fmla="*/ 144494 h 298189"/>
                <a:gd name="connsiteX532" fmla="*/ 365922 w 458857"/>
                <a:gd name="connsiteY532" fmla="*/ 142961 h 298189"/>
                <a:gd name="connsiteX533" fmla="*/ 369246 w 458857"/>
                <a:gd name="connsiteY533" fmla="*/ 142065 h 298189"/>
                <a:gd name="connsiteX534" fmla="*/ 373837 w 458857"/>
                <a:gd name="connsiteY534" fmla="*/ 140046 h 298189"/>
                <a:gd name="connsiteX535" fmla="*/ 377467 w 458857"/>
                <a:gd name="connsiteY535" fmla="*/ 137665 h 298189"/>
                <a:gd name="connsiteX536" fmla="*/ 380943 w 458857"/>
                <a:gd name="connsiteY536" fmla="*/ 133179 h 298189"/>
                <a:gd name="connsiteX537" fmla="*/ 383705 w 458857"/>
                <a:gd name="connsiteY537" fmla="*/ 130235 h 298189"/>
                <a:gd name="connsiteX538" fmla="*/ 386029 w 458857"/>
                <a:gd name="connsiteY538" fmla="*/ 128426 h 298189"/>
                <a:gd name="connsiteX539" fmla="*/ 387982 w 458857"/>
                <a:gd name="connsiteY539" fmla="*/ 128359 h 298189"/>
                <a:gd name="connsiteX540" fmla="*/ 389354 w 458857"/>
                <a:gd name="connsiteY540" fmla="*/ 129826 h 298189"/>
                <a:gd name="connsiteX541" fmla="*/ 390534 w 458857"/>
                <a:gd name="connsiteY541" fmla="*/ 129950 h 298189"/>
                <a:gd name="connsiteX542" fmla="*/ 391306 w 458857"/>
                <a:gd name="connsiteY542" fmla="*/ 129283 h 298189"/>
                <a:gd name="connsiteX543" fmla="*/ 392620 w 458857"/>
                <a:gd name="connsiteY543" fmla="*/ 127397 h 298189"/>
                <a:gd name="connsiteX544" fmla="*/ 394030 w 458857"/>
                <a:gd name="connsiteY544" fmla="*/ 125197 h 298189"/>
                <a:gd name="connsiteX545" fmla="*/ 395354 w 458857"/>
                <a:gd name="connsiteY545" fmla="*/ 124282 h 298189"/>
                <a:gd name="connsiteX546" fmla="*/ 397916 w 458857"/>
                <a:gd name="connsiteY546" fmla="*/ 123815 h 298189"/>
                <a:gd name="connsiteX547" fmla="*/ 400288 w 458857"/>
                <a:gd name="connsiteY547" fmla="*/ 122358 h 298189"/>
                <a:gd name="connsiteX548" fmla="*/ 392420 w 458857"/>
                <a:gd name="connsiteY548" fmla="*/ 169088 h 298189"/>
                <a:gd name="connsiteX549" fmla="*/ 392325 w 458857"/>
                <a:gd name="connsiteY549" fmla="*/ 168231 h 298189"/>
                <a:gd name="connsiteX550" fmla="*/ 391496 w 458857"/>
                <a:gd name="connsiteY550" fmla="*/ 166792 h 298189"/>
                <a:gd name="connsiteX551" fmla="*/ 390258 w 458857"/>
                <a:gd name="connsiteY551" fmla="*/ 165983 h 298189"/>
                <a:gd name="connsiteX552" fmla="*/ 389668 w 458857"/>
                <a:gd name="connsiteY552" fmla="*/ 166335 h 298189"/>
                <a:gd name="connsiteX553" fmla="*/ 390173 w 458857"/>
                <a:gd name="connsiteY553" fmla="*/ 167507 h 298189"/>
                <a:gd name="connsiteX554" fmla="*/ 391611 w 458857"/>
                <a:gd name="connsiteY554" fmla="*/ 169174 h 298189"/>
                <a:gd name="connsiteX555" fmla="*/ 392420 w 458857"/>
                <a:gd name="connsiteY555" fmla="*/ 169088 h 298189"/>
                <a:gd name="connsiteX556" fmla="*/ 407222 w 458857"/>
                <a:gd name="connsiteY556" fmla="*/ 205597 h 298189"/>
                <a:gd name="connsiteX557" fmla="*/ 405879 w 458857"/>
                <a:gd name="connsiteY557" fmla="*/ 205912 h 298189"/>
                <a:gd name="connsiteX558" fmla="*/ 403422 w 458857"/>
                <a:gd name="connsiteY558" fmla="*/ 205864 h 298189"/>
                <a:gd name="connsiteX559" fmla="*/ 402021 w 458857"/>
                <a:gd name="connsiteY559" fmla="*/ 205502 h 298189"/>
                <a:gd name="connsiteX560" fmla="*/ 402879 w 458857"/>
                <a:gd name="connsiteY560" fmla="*/ 202683 h 298189"/>
                <a:gd name="connsiteX561" fmla="*/ 402907 w 458857"/>
                <a:gd name="connsiteY561" fmla="*/ 202121 h 298189"/>
                <a:gd name="connsiteX562" fmla="*/ 402803 w 458857"/>
                <a:gd name="connsiteY562" fmla="*/ 202044 h 298189"/>
                <a:gd name="connsiteX563" fmla="*/ 402098 w 458857"/>
                <a:gd name="connsiteY563" fmla="*/ 201663 h 298189"/>
                <a:gd name="connsiteX564" fmla="*/ 401031 w 458857"/>
                <a:gd name="connsiteY564" fmla="*/ 200511 h 298189"/>
                <a:gd name="connsiteX565" fmla="*/ 400660 w 458857"/>
                <a:gd name="connsiteY565" fmla="*/ 198806 h 298189"/>
                <a:gd name="connsiteX566" fmla="*/ 401078 w 458857"/>
                <a:gd name="connsiteY566" fmla="*/ 197225 h 298189"/>
                <a:gd name="connsiteX567" fmla="*/ 401860 w 458857"/>
                <a:gd name="connsiteY567" fmla="*/ 196567 h 298189"/>
                <a:gd name="connsiteX568" fmla="*/ 402355 w 458857"/>
                <a:gd name="connsiteY568" fmla="*/ 196682 h 298189"/>
                <a:gd name="connsiteX569" fmla="*/ 403860 w 458857"/>
                <a:gd name="connsiteY569" fmla="*/ 199092 h 298189"/>
                <a:gd name="connsiteX570" fmla="*/ 405203 w 458857"/>
                <a:gd name="connsiteY570" fmla="*/ 199797 h 298189"/>
                <a:gd name="connsiteX571" fmla="*/ 407822 w 458857"/>
                <a:gd name="connsiteY571" fmla="*/ 200197 h 298189"/>
                <a:gd name="connsiteX572" fmla="*/ 406498 w 458857"/>
                <a:gd name="connsiteY572" fmla="*/ 202578 h 298189"/>
                <a:gd name="connsiteX573" fmla="*/ 407480 w 458857"/>
                <a:gd name="connsiteY573" fmla="*/ 205121 h 298189"/>
                <a:gd name="connsiteX574" fmla="*/ 407222 w 458857"/>
                <a:gd name="connsiteY574" fmla="*/ 205597 h 298189"/>
                <a:gd name="connsiteX575" fmla="*/ 422548 w 458857"/>
                <a:gd name="connsiteY575" fmla="*/ 203597 h 298189"/>
                <a:gd name="connsiteX576" fmla="*/ 421834 w 458857"/>
                <a:gd name="connsiteY576" fmla="*/ 205092 h 298189"/>
                <a:gd name="connsiteX577" fmla="*/ 420577 w 458857"/>
                <a:gd name="connsiteY577" fmla="*/ 204731 h 298189"/>
                <a:gd name="connsiteX578" fmla="*/ 419586 w 458857"/>
                <a:gd name="connsiteY578" fmla="*/ 203740 h 298189"/>
                <a:gd name="connsiteX579" fmla="*/ 419910 w 458857"/>
                <a:gd name="connsiteY579" fmla="*/ 202959 h 298189"/>
                <a:gd name="connsiteX580" fmla="*/ 421386 w 458857"/>
                <a:gd name="connsiteY580" fmla="*/ 202530 h 298189"/>
                <a:gd name="connsiteX581" fmla="*/ 422157 w 458857"/>
                <a:gd name="connsiteY581" fmla="*/ 202102 h 298189"/>
                <a:gd name="connsiteX582" fmla="*/ 422805 w 458857"/>
                <a:gd name="connsiteY582" fmla="*/ 202025 h 298189"/>
                <a:gd name="connsiteX583" fmla="*/ 422548 w 458857"/>
                <a:gd name="connsiteY583" fmla="*/ 203597 h 298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Lst>
              <a:rect l="l" t="t" r="r" b="b"/>
              <a:pathLst>
                <a:path w="458857" h="298189">
                  <a:moveTo>
                    <a:pt x="400288" y="122358"/>
                  </a:moveTo>
                  <a:lnTo>
                    <a:pt x="401155" y="121720"/>
                  </a:lnTo>
                  <a:lnTo>
                    <a:pt x="402679" y="121072"/>
                  </a:lnTo>
                  <a:lnTo>
                    <a:pt x="405193" y="122320"/>
                  </a:lnTo>
                  <a:lnTo>
                    <a:pt x="407394" y="123892"/>
                  </a:lnTo>
                  <a:lnTo>
                    <a:pt x="407927" y="124616"/>
                  </a:lnTo>
                  <a:lnTo>
                    <a:pt x="407822" y="125454"/>
                  </a:lnTo>
                  <a:lnTo>
                    <a:pt x="402574" y="128511"/>
                  </a:lnTo>
                  <a:lnTo>
                    <a:pt x="399316" y="129940"/>
                  </a:lnTo>
                  <a:lnTo>
                    <a:pt x="397878" y="130197"/>
                  </a:lnTo>
                  <a:lnTo>
                    <a:pt x="397488" y="130597"/>
                  </a:lnTo>
                  <a:lnTo>
                    <a:pt x="396459" y="134074"/>
                  </a:lnTo>
                  <a:lnTo>
                    <a:pt x="394440" y="134693"/>
                  </a:lnTo>
                  <a:lnTo>
                    <a:pt x="391849" y="135750"/>
                  </a:lnTo>
                  <a:lnTo>
                    <a:pt x="390039" y="137351"/>
                  </a:lnTo>
                  <a:lnTo>
                    <a:pt x="387153" y="141122"/>
                  </a:lnTo>
                  <a:lnTo>
                    <a:pt x="379819" y="146599"/>
                  </a:lnTo>
                  <a:lnTo>
                    <a:pt x="379714" y="147714"/>
                  </a:lnTo>
                  <a:lnTo>
                    <a:pt x="380352" y="148619"/>
                  </a:lnTo>
                  <a:lnTo>
                    <a:pt x="382734" y="149247"/>
                  </a:lnTo>
                  <a:lnTo>
                    <a:pt x="385877" y="150924"/>
                  </a:lnTo>
                  <a:lnTo>
                    <a:pt x="387582" y="152238"/>
                  </a:lnTo>
                  <a:lnTo>
                    <a:pt x="392239" y="150543"/>
                  </a:lnTo>
                  <a:lnTo>
                    <a:pt x="393392" y="150914"/>
                  </a:lnTo>
                  <a:lnTo>
                    <a:pt x="394611" y="152667"/>
                  </a:lnTo>
                  <a:lnTo>
                    <a:pt x="395897" y="157563"/>
                  </a:lnTo>
                  <a:lnTo>
                    <a:pt x="397983" y="158896"/>
                  </a:lnTo>
                  <a:lnTo>
                    <a:pt x="400717" y="159915"/>
                  </a:lnTo>
                  <a:lnTo>
                    <a:pt x="402412" y="160249"/>
                  </a:lnTo>
                  <a:lnTo>
                    <a:pt x="404670" y="161449"/>
                  </a:lnTo>
                  <a:lnTo>
                    <a:pt x="407680" y="161897"/>
                  </a:lnTo>
                  <a:lnTo>
                    <a:pt x="409699" y="161458"/>
                  </a:lnTo>
                  <a:lnTo>
                    <a:pt x="412223" y="162487"/>
                  </a:lnTo>
                  <a:lnTo>
                    <a:pt x="412632" y="162039"/>
                  </a:lnTo>
                  <a:lnTo>
                    <a:pt x="412966" y="154743"/>
                  </a:lnTo>
                  <a:lnTo>
                    <a:pt x="415080" y="155962"/>
                  </a:lnTo>
                  <a:lnTo>
                    <a:pt x="416300" y="155943"/>
                  </a:lnTo>
                  <a:lnTo>
                    <a:pt x="417366" y="155048"/>
                  </a:lnTo>
                  <a:lnTo>
                    <a:pt x="417919" y="153838"/>
                  </a:lnTo>
                  <a:lnTo>
                    <a:pt x="418281" y="151429"/>
                  </a:lnTo>
                  <a:lnTo>
                    <a:pt x="417814" y="149019"/>
                  </a:lnTo>
                  <a:lnTo>
                    <a:pt x="418757" y="147914"/>
                  </a:lnTo>
                  <a:lnTo>
                    <a:pt x="419491" y="147666"/>
                  </a:lnTo>
                  <a:lnTo>
                    <a:pt x="420034" y="147961"/>
                  </a:lnTo>
                  <a:lnTo>
                    <a:pt x="420357" y="148580"/>
                  </a:lnTo>
                  <a:lnTo>
                    <a:pt x="420453" y="150762"/>
                  </a:lnTo>
                  <a:lnTo>
                    <a:pt x="421977" y="151686"/>
                  </a:lnTo>
                  <a:lnTo>
                    <a:pt x="422910" y="152219"/>
                  </a:lnTo>
                  <a:lnTo>
                    <a:pt x="423796" y="154067"/>
                  </a:lnTo>
                  <a:lnTo>
                    <a:pt x="424662" y="155829"/>
                  </a:lnTo>
                  <a:lnTo>
                    <a:pt x="425215" y="159953"/>
                  </a:lnTo>
                  <a:lnTo>
                    <a:pt x="427358" y="160239"/>
                  </a:lnTo>
                  <a:lnTo>
                    <a:pt x="429873" y="161030"/>
                  </a:lnTo>
                  <a:lnTo>
                    <a:pt x="431559" y="160258"/>
                  </a:lnTo>
                  <a:lnTo>
                    <a:pt x="432864" y="160715"/>
                  </a:lnTo>
                  <a:lnTo>
                    <a:pt x="433311" y="162668"/>
                  </a:lnTo>
                  <a:lnTo>
                    <a:pt x="433302" y="164487"/>
                  </a:lnTo>
                  <a:lnTo>
                    <a:pt x="433492" y="165935"/>
                  </a:lnTo>
                  <a:lnTo>
                    <a:pt x="434168" y="166345"/>
                  </a:lnTo>
                  <a:lnTo>
                    <a:pt x="436359" y="165440"/>
                  </a:lnTo>
                  <a:lnTo>
                    <a:pt x="438198" y="165316"/>
                  </a:lnTo>
                  <a:lnTo>
                    <a:pt x="439893" y="166183"/>
                  </a:lnTo>
                  <a:lnTo>
                    <a:pt x="441998" y="167497"/>
                  </a:lnTo>
                  <a:lnTo>
                    <a:pt x="445055" y="170945"/>
                  </a:lnTo>
                  <a:lnTo>
                    <a:pt x="446065" y="171440"/>
                  </a:lnTo>
                  <a:lnTo>
                    <a:pt x="450675" y="171707"/>
                  </a:lnTo>
                  <a:lnTo>
                    <a:pt x="451638" y="172412"/>
                  </a:lnTo>
                  <a:lnTo>
                    <a:pt x="453218" y="172412"/>
                  </a:lnTo>
                  <a:lnTo>
                    <a:pt x="454933" y="171793"/>
                  </a:lnTo>
                  <a:lnTo>
                    <a:pt x="458734" y="172907"/>
                  </a:lnTo>
                  <a:lnTo>
                    <a:pt x="458857" y="173536"/>
                  </a:lnTo>
                  <a:lnTo>
                    <a:pt x="458219" y="174403"/>
                  </a:lnTo>
                  <a:lnTo>
                    <a:pt x="449161" y="179165"/>
                  </a:lnTo>
                  <a:lnTo>
                    <a:pt x="448494" y="180632"/>
                  </a:lnTo>
                  <a:lnTo>
                    <a:pt x="446647" y="182489"/>
                  </a:lnTo>
                  <a:lnTo>
                    <a:pt x="444627" y="183547"/>
                  </a:lnTo>
                  <a:lnTo>
                    <a:pt x="443646" y="183585"/>
                  </a:lnTo>
                  <a:lnTo>
                    <a:pt x="439217" y="181699"/>
                  </a:lnTo>
                  <a:lnTo>
                    <a:pt x="438702" y="182156"/>
                  </a:lnTo>
                  <a:lnTo>
                    <a:pt x="438341" y="182918"/>
                  </a:lnTo>
                  <a:lnTo>
                    <a:pt x="438359" y="183747"/>
                  </a:lnTo>
                  <a:lnTo>
                    <a:pt x="439331" y="185728"/>
                  </a:lnTo>
                  <a:lnTo>
                    <a:pt x="438884" y="186976"/>
                  </a:lnTo>
                  <a:lnTo>
                    <a:pt x="438035" y="187881"/>
                  </a:lnTo>
                  <a:lnTo>
                    <a:pt x="435264" y="187090"/>
                  </a:lnTo>
                  <a:lnTo>
                    <a:pt x="434750" y="186585"/>
                  </a:lnTo>
                  <a:lnTo>
                    <a:pt x="434693" y="186033"/>
                  </a:lnTo>
                  <a:lnTo>
                    <a:pt x="433626" y="186033"/>
                  </a:lnTo>
                  <a:lnTo>
                    <a:pt x="431978" y="186585"/>
                  </a:lnTo>
                  <a:lnTo>
                    <a:pt x="428806" y="190005"/>
                  </a:lnTo>
                  <a:lnTo>
                    <a:pt x="427701" y="191796"/>
                  </a:lnTo>
                  <a:lnTo>
                    <a:pt x="427291" y="192872"/>
                  </a:lnTo>
                  <a:lnTo>
                    <a:pt x="425882" y="193482"/>
                  </a:lnTo>
                  <a:lnTo>
                    <a:pt x="424349" y="193710"/>
                  </a:lnTo>
                  <a:lnTo>
                    <a:pt x="422367" y="195320"/>
                  </a:lnTo>
                  <a:lnTo>
                    <a:pt x="420214" y="196567"/>
                  </a:lnTo>
                  <a:lnTo>
                    <a:pt x="419528" y="195653"/>
                  </a:lnTo>
                  <a:lnTo>
                    <a:pt x="419109" y="194634"/>
                  </a:lnTo>
                  <a:lnTo>
                    <a:pt x="418538" y="194310"/>
                  </a:lnTo>
                  <a:lnTo>
                    <a:pt x="417214" y="194548"/>
                  </a:lnTo>
                  <a:lnTo>
                    <a:pt x="415614" y="194586"/>
                  </a:lnTo>
                  <a:lnTo>
                    <a:pt x="413928" y="193434"/>
                  </a:lnTo>
                  <a:lnTo>
                    <a:pt x="411747" y="192272"/>
                  </a:lnTo>
                  <a:lnTo>
                    <a:pt x="409842" y="191862"/>
                  </a:lnTo>
                  <a:lnTo>
                    <a:pt x="404222" y="192405"/>
                  </a:lnTo>
                  <a:lnTo>
                    <a:pt x="401441" y="192977"/>
                  </a:lnTo>
                  <a:lnTo>
                    <a:pt x="400565" y="193538"/>
                  </a:lnTo>
                  <a:lnTo>
                    <a:pt x="399002" y="193691"/>
                  </a:lnTo>
                  <a:lnTo>
                    <a:pt x="392420" y="194863"/>
                  </a:lnTo>
                  <a:lnTo>
                    <a:pt x="391077" y="194405"/>
                  </a:lnTo>
                  <a:lnTo>
                    <a:pt x="390087" y="192557"/>
                  </a:lnTo>
                  <a:lnTo>
                    <a:pt x="389220" y="190557"/>
                  </a:lnTo>
                  <a:lnTo>
                    <a:pt x="387515" y="189833"/>
                  </a:lnTo>
                  <a:lnTo>
                    <a:pt x="385600" y="189271"/>
                  </a:lnTo>
                  <a:lnTo>
                    <a:pt x="384886" y="188471"/>
                  </a:lnTo>
                  <a:lnTo>
                    <a:pt x="384839" y="187500"/>
                  </a:lnTo>
                  <a:lnTo>
                    <a:pt x="385039" y="186547"/>
                  </a:lnTo>
                  <a:lnTo>
                    <a:pt x="385191" y="186052"/>
                  </a:lnTo>
                  <a:lnTo>
                    <a:pt x="389630" y="182223"/>
                  </a:lnTo>
                  <a:lnTo>
                    <a:pt x="393630" y="178775"/>
                  </a:lnTo>
                  <a:lnTo>
                    <a:pt x="394002" y="178499"/>
                  </a:lnTo>
                  <a:lnTo>
                    <a:pt x="394364" y="177841"/>
                  </a:lnTo>
                  <a:lnTo>
                    <a:pt x="395040" y="176651"/>
                  </a:lnTo>
                  <a:lnTo>
                    <a:pt x="395040" y="176032"/>
                  </a:lnTo>
                  <a:lnTo>
                    <a:pt x="392049" y="174660"/>
                  </a:lnTo>
                  <a:lnTo>
                    <a:pt x="391935" y="174031"/>
                  </a:lnTo>
                  <a:lnTo>
                    <a:pt x="392535" y="173384"/>
                  </a:lnTo>
                  <a:lnTo>
                    <a:pt x="392535" y="172517"/>
                  </a:lnTo>
                  <a:lnTo>
                    <a:pt x="390420" y="169983"/>
                  </a:lnTo>
                  <a:lnTo>
                    <a:pt x="386762" y="166030"/>
                  </a:lnTo>
                  <a:lnTo>
                    <a:pt x="385706" y="165621"/>
                  </a:lnTo>
                  <a:lnTo>
                    <a:pt x="384924" y="165878"/>
                  </a:lnTo>
                  <a:lnTo>
                    <a:pt x="383496" y="169697"/>
                  </a:lnTo>
                  <a:lnTo>
                    <a:pt x="382781" y="170669"/>
                  </a:lnTo>
                  <a:lnTo>
                    <a:pt x="378609" y="173174"/>
                  </a:lnTo>
                  <a:lnTo>
                    <a:pt x="375123" y="174898"/>
                  </a:lnTo>
                  <a:lnTo>
                    <a:pt x="368913" y="177956"/>
                  </a:lnTo>
                  <a:lnTo>
                    <a:pt x="367293" y="178918"/>
                  </a:lnTo>
                  <a:lnTo>
                    <a:pt x="366170" y="178746"/>
                  </a:lnTo>
                  <a:lnTo>
                    <a:pt x="365046" y="178146"/>
                  </a:lnTo>
                  <a:lnTo>
                    <a:pt x="361559" y="175051"/>
                  </a:lnTo>
                  <a:lnTo>
                    <a:pt x="359312" y="173993"/>
                  </a:lnTo>
                  <a:lnTo>
                    <a:pt x="357797" y="175041"/>
                  </a:lnTo>
                  <a:lnTo>
                    <a:pt x="356521" y="176565"/>
                  </a:lnTo>
                  <a:lnTo>
                    <a:pt x="356645" y="179699"/>
                  </a:lnTo>
                  <a:lnTo>
                    <a:pt x="355206" y="181346"/>
                  </a:lnTo>
                  <a:lnTo>
                    <a:pt x="353768" y="182089"/>
                  </a:lnTo>
                  <a:lnTo>
                    <a:pt x="356388" y="190462"/>
                  </a:lnTo>
                  <a:lnTo>
                    <a:pt x="356130" y="191538"/>
                  </a:lnTo>
                  <a:lnTo>
                    <a:pt x="354130" y="191834"/>
                  </a:lnTo>
                  <a:lnTo>
                    <a:pt x="355597" y="194977"/>
                  </a:lnTo>
                  <a:lnTo>
                    <a:pt x="354359" y="195339"/>
                  </a:lnTo>
                  <a:lnTo>
                    <a:pt x="351206" y="194605"/>
                  </a:lnTo>
                  <a:lnTo>
                    <a:pt x="346967" y="194120"/>
                  </a:lnTo>
                  <a:lnTo>
                    <a:pt x="338966" y="195510"/>
                  </a:lnTo>
                  <a:lnTo>
                    <a:pt x="338376" y="196053"/>
                  </a:lnTo>
                  <a:lnTo>
                    <a:pt x="338157" y="196748"/>
                  </a:lnTo>
                  <a:lnTo>
                    <a:pt x="338624" y="197377"/>
                  </a:lnTo>
                  <a:lnTo>
                    <a:pt x="342500" y="197444"/>
                  </a:lnTo>
                  <a:lnTo>
                    <a:pt x="346291" y="197130"/>
                  </a:lnTo>
                  <a:lnTo>
                    <a:pt x="347339" y="197711"/>
                  </a:lnTo>
                  <a:lnTo>
                    <a:pt x="347500" y="198739"/>
                  </a:lnTo>
                  <a:lnTo>
                    <a:pt x="347063" y="199387"/>
                  </a:lnTo>
                  <a:lnTo>
                    <a:pt x="345796" y="199501"/>
                  </a:lnTo>
                  <a:lnTo>
                    <a:pt x="343024" y="200120"/>
                  </a:lnTo>
                  <a:lnTo>
                    <a:pt x="342709" y="200778"/>
                  </a:lnTo>
                  <a:lnTo>
                    <a:pt x="342614" y="201406"/>
                  </a:lnTo>
                  <a:lnTo>
                    <a:pt x="343557" y="203225"/>
                  </a:lnTo>
                  <a:lnTo>
                    <a:pt x="344605" y="204388"/>
                  </a:lnTo>
                  <a:lnTo>
                    <a:pt x="344738" y="205073"/>
                  </a:lnTo>
                  <a:lnTo>
                    <a:pt x="344300" y="205654"/>
                  </a:lnTo>
                  <a:lnTo>
                    <a:pt x="343767" y="205883"/>
                  </a:lnTo>
                  <a:lnTo>
                    <a:pt x="342833" y="205026"/>
                  </a:lnTo>
                  <a:lnTo>
                    <a:pt x="342300" y="205197"/>
                  </a:lnTo>
                  <a:lnTo>
                    <a:pt x="342043" y="205978"/>
                  </a:lnTo>
                  <a:lnTo>
                    <a:pt x="341786" y="206893"/>
                  </a:lnTo>
                  <a:lnTo>
                    <a:pt x="341176" y="207559"/>
                  </a:lnTo>
                  <a:lnTo>
                    <a:pt x="339880" y="207207"/>
                  </a:lnTo>
                  <a:lnTo>
                    <a:pt x="338594" y="207464"/>
                  </a:lnTo>
                  <a:lnTo>
                    <a:pt x="337833" y="210779"/>
                  </a:lnTo>
                  <a:lnTo>
                    <a:pt x="337185" y="214532"/>
                  </a:lnTo>
                  <a:lnTo>
                    <a:pt x="335070" y="217027"/>
                  </a:lnTo>
                  <a:lnTo>
                    <a:pt x="333899" y="217932"/>
                  </a:lnTo>
                  <a:lnTo>
                    <a:pt x="332175" y="218199"/>
                  </a:lnTo>
                  <a:lnTo>
                    <a:pt x="329612" y="217894"/>
                  </a:lnTo>
                  <a:lnTo>
                    <a:pt x="328060" y="217522"/>
                  </a:lnTo>
                  <a:lnTo>
                    <a:pt x="323564" y="216970"/>
                  </a:lnTo>
                  <a:lnTo>
                    <a:pt x="319059" y="215951"/>
                  </a:lnTo>
                  <a:lnTo>
                    <a:pt x="313992" y="214999"/>
                  </a:lnTo>
                  <a:lnTo>
                    <a:pt x="309276" y="217199"/>
                  </a:lnTo>
                  <a:lnTo>
                    <a:pt x="307915" y="218542"/>
                  </a:lnTo>
                  <a:lnTo>
                    <a:pt x="307048" y="219799"/>
                  </a:lnTo>
                  <a:lnTo>
                    <a:pt x="306162" y="220380"/>
                  </a:lnTo>
                  <a:lnTo>
                    <a:pt x="304114" y="228076"/>
                  </a:lnTo>
                  <a:lnTo>
                    <a:pt x="304324" y="228953"/>
                  </a:lnTo>
                  <a:lnTo>
                    <a:pt x="305457" y="229638"/>
                  </a:lnTo>
                  <a:lnTo>
                    <a:pt x="311239" y="231229"/>
                  </a:lnTo>
                  <a:lnTo>
                    <a:pt x="312087" y="231886"/>
                  </a:lnTo>
                  <a:lnTo>
                    <a:pt x="312591" y="232639"/>
                  </a:lnTo>
                  <a:lnTo>
                    <a:pt x="312839" y="236087"/>
                  </a:lnTo>
                  <a:lnTo>
                    <a:pt x="313315" y="236563"/>
                  </a:lnTo>
                  <a:lnTo>
                    <a:pt x="315296" y="236992"/>
                  </a:lnTo>
                  <a:lnTo>
                    <a:pt x="318164" y="236963"/>
                  </a:lnTo>
                  <a:lnTo>
                    <a:pt x="320411" y="236620"/>
                  </a:lnTo>
                  <a:lnTo>
                    <a:pt x="322669" y="236934"/>
                  </a:lnTo>
                  <a:lnTo>
                    <a:pt x="324250" y="237677"/>
                  </a:lnTo>
                  <a:lnTo>
                    <a:pt x="325021" y="238849"/>
                  </a:lnTo>
                  <a:lnTo>
                    <a:pt x="325450" y="240116"/>
                  </a:lnTo>
                  <a:lnTo>
                    <a:pt x="322764" y="247669"/>
                  </a:lnTo>
                  <a:lnTo>
                    <a:pt x="322983" y="250412"/>
                  </a:lnTo>
                  <a:lnTo>
                    <a:pt x="323812" y="254337"/>
                  </a:lnTo>
                  <a:lnTo>
                    <a:pt x="325336" y="257413"/>
                  </a:lnTo>
                  <a:lnTo>
                    <a:pt x="328203" y="260413"/>
                  </a:lnTo>
                  <a:lnTo>
                    <a:pt x="330384" y="262338"/>
                  </a:lnTo>
                  <a:lnTo>
                    <a:pt x="330841" y="263242"/>
                  </a:lnTo>
                  <a:lnTo>
                    <a:pt x="330955" y="264643"/>
                  </a:lnTo>
                  <a:lnTo>
                    <a:pt x="330603" y="266433"/>
                  </a:lnTo>
                  <a:lnTo>
                    <a:pt x="329346" y="269272"/>
                  </a:lnTo>
                  <a:lnTo>
                    <a:pt x="327803" y="271748"/>
                  </a:lnTo>
                  <a:lnTo>
                    <a:pt x="326136" y="272796"/>
                  </a:lnTo>
                  <a:lnTo>
                    <a:pt x="323822" y="275939"/>
                  </a:lnTo>
                  <a:lnTo>
                    <a:pt x="321773" y="279797"/>
                  </a:lnTo>
                  <a:lnTo>
                    <a:pt x="317840" y="284845"/>
                  </a:lnTo>
                  <a:lnTo>
                    <a:pt x="316516" y="287655"/>
                  </a:lnTo>
                  <a:lnTo>
                    <a:pt x="316078" y="295761"/>
                  </a:lnTo>
                  <a:lnTo>
                    <a:pt x="315040" y="298190"/>
                  </a:lnTo>
                  <a:lnTo>
                    <a:pt x="314877" y="297266"/>
                  </a:lnTo>
                  <a:lnTo>
                    <a:pt x="313458" y="296342"/>
                  </a:lnTo>
                  <a:lnTo>
                    <a:pt x="310982" y="296504"/>
                  </a:lnTo>
                  <a:lnTo>
                    <a:pt x="309353" y="296066"/>
                  </a:lnTo>
                  <a:lnTo>
                    <a:pt x="308572" y="295027"/>
                  </a:lnTo>
                  <a:lnTo>
                    <a:pt x="306553" y="295323"/>
                  </a:lnTo>
                  <a:lnTo>
                    <a:pt x="303295" y="296932"/>
                  </a:lnTo>
                  <a:lnTo>
                    <a:pt x="299971" y="296075"/>
                  </a:lnTo>
                  <a:lnTo>
                    <a:pt x="296589" y="292741"/>
                  </a:lnTo>
                  <a:lnTo>
                    <a:pt x="290141" y="291522"/>
                  </a:lnTo>
                  <a:lnTo>
                    <a:pt x="281978" y="292284"/>
                  </a:lnTo>
                  <a:lnTo>
                    <a:pt x="281674" y="288589"/>
                  </a:lnTo>
                  <a:lnTo>
                    <a:pt x="281692" y="283874"/>
                  </a:lnTo>
                  <a:lnTo>
                    <a:pt x="282064" y="277597"/>
                  </a:lnTo>
                  <a:lnTo>
                    <a:pt x="284845" y="272663"/>
                  </a:lnTo>
                  <a:lnTo>
                    <a:pt x="284759" y="271720"/>
                  </a:lnTo>
                  <a:lnTo>
                    <a:pt x="284216" y="270815"/>
                  </a:lnTo>
                  <a:lnTo>
                    <a:pt x="283369" y="270005"/>
                  </a:lnTo>
                  <a:lnTo>
                    <a:pt x="278425" y="268643"/>
                  </a:lnTo>
                  <a:lnTo>
                    <a:pt x="276977" y="267929"/>
                  </a:lnTo>
                  <a:lnTo>
                    <a:pt x="275063" y="266367"/>
                  </a:lnTo>
                  <a:lnTo>
                    <a:pt x="272644" y="264728"/>
                  </a:lnTo>
                  <a:lnTo>
                    <a:pt x="270539" y="263595"/>
                  </a:lnTo>
                  <a:lnTo>
                    <a:pt x="267233" y="262099"/>
                  </a:lnTo>
                  <a:lnTo>
                    <a:pt x="264186" y="261271"/>
                  </a:lnTo>
                  <a:lnTo>
                    <a:pt x="262394" y="261899"/>
                  </a:lnTo>
                  <a:lnTo>
                    <a:pt x="260747" y="262700"/>
                  </a:lnTo>
                  <a:lnTo>
                    <a:pt x="259204" y="262719"/>
                  </a:lnTo>
                  <a:lnTo>
                    <a:pt x="257661" y="262281"/>
                  </a:lnTo>
                  <a:lnTo>
                    <a:pt x="251946" y="258537"/>
                  </a:lnTo>
                  <a:lnTo>
                    <a:pt x="243316" y="252060"/>
                  </a:lnTo>
                  <a:lnTo>
                    <a:pt x="236477" y="247526"/>
                  </a:lnTo>
                  <a:lnTo>
                    <a:pt x="232181" y="245355"/>
                  </a:lnTo>
                  <a:lnTo>
                    <a:pt x="231162" y="244659"/>
                  </a:lnTo>
                  <a:lnTo>
                    <a:pt x="228752" y="242621"/>
                  </a:lnTo>
                  <a:lnTo>
                    <a:pt x="222828" y="237115"/>
                  </a:lnTo>
                  <a:lnTo>
                    <a:pt x="218894" y="237925"/>
                  </a:lnTo>
                  <a:lnTo>
                    <a:pt x="213274" y="234344"/>
                  </a:lnTo>
                  <a:lnTo>
                    <a:pt x="208226" y="230839"/>
                  </a:lnTo>
                  <a:lnTo>
                    <a:pt x="207083" y="229886"/>
                  </a:lnTo>
                  <a:lnTo>
                    <a:pt x="201339" y="223390"/>
                  </a:lnTo>
                  <a:lnTo>
                    <a:pt x="195606" y="219170"/>
                  </a:lnTo>
                  <a:lnTo>
                    <a:pt x="189357" y="214560"/>
                  </a:lnTo>
                  <a:lnTo>
                    <a:pt x="185318" y="211665"/>
                  </a:lnTo>
                  <a:lnTo>
                    <a:pt x="178470" y="206750"/>
                  </a:lnTo>
                  <a:lnTo>
                    <a:pt x="175117" y="203778"/>
                  </a:lnTo>
                  <a:lnTo>
                    <a:pt x="173984" y="202683"/>
                  </a:lnTo>
                  <a:lnTo>
                    <a:pt x="172879" y="200578"/>
                  </a:lnTo>
                  <a:lnTo>
                    <a:pt x="171088" y="190262"/>
                  </a:lnTo>
                  <a:lnTo>
                    <a:pt x="169030" y="185519"/>
                  </a:lnTo>
                  <a:lnTo>
                    <a:pt x="166097" y="182937"/>
                  </a:lnTo>
                  <a:lnTo>
                    <a:pt x="163602" y="177956"/>
                  </a:lnTo>
                  <a:lnTo>
                    <a:pt x="161525" y="170555"/>
                  </a:lnTo>
                  <a:lnTo>
                    <a:pt x="159811" y="165735"/>
                  </a:lnTo>
                  <a:lnTo>
                    <a:pt x="158448" y="163506"/>
                  </a:lnTo>
                  <a:lnTo>
                    <a:pt x="155705" y="161039"/>
                  </a:lnTo>
                  <a:lnTo>
                    <a:pt x="151543" y="158334"/>
                  </a:lnTo>
                  <a:lnTo>
                    <a:pt x="147599" y="157048"/>
                  </a:lnTo>
                  <a:lnTo>
                    <a:pt x="146180" y="157096"/>
                  </a:lnTo>
                  <a:lnTo>
                    <a:pt x="145475" y="157429"/>
                  </a:lnTo>
                  <a:lnTo>
                    <a:pt x="144675" y="157887"/>
                  </a:lnTo>
                  <a:lnTo>
                    <a:pt x="143113" y="159906"/>
                  </a:lnTo>
                  <a:lnTo>
                    <a:pt x="140808" y="160115"/>
                  </a:lnTo>
                  <a:lnTo>
                    <a:pt x="139112" y="160068"/>
                  </a:lnTo>
                  <a:lnTo>
                    <a:pt x="137532" y="159344"/>
                  </a:lnTo>
                  <a:lnTo>
                    <a:pt x="132540" y="158706"/>
                  </a:lnTo>
                  <a:lnTo>
                    <a:pt x="130769" y="158001"/>
                  </a:lnTo>
                  <a:lnTo>
                    <a:pt x="127768" y="158105"/>
                  </a:lnTo>
                  <a:lnTo>
                    <a:pt x="121320" y="159153"/>
                  </a:lnTo>
                  <a:lnTo>
                    <a:pt x="119749" y="158963"/>
                  </a:lnTo>
                  <a:lnTo>
                    <a:pt x="112938" y="154448"/>
                  </a:lnTo>
                  <a:lnTo>
                    <a:pt x="109976" y="152657"/>
                  </a:lnTo>
                  <a:lnTo>
                    <a:pt x="109385" y="151667"/>
                  </a:lnTo>
                  <a:lnTo>
                    <a:pt x="109414" y="149933"/>
                  </a:lnTo>
                  <a:lnTo>
                    <a:pt x="110414" y="147476"/>
                  </a:lnTo>
                  <a:lnTo>
                    <a:pt x="111271" y="145733"/>
                  </a:lnTo>
                  <a:lnTo>
                    <a:pt x="110890" y="143923"/>
                  </a:lnTo>
                  <a:lnTo>
                    <a:pt x="109594" y="141942"/>
                  </a:lnTo>
                  <a:lnTo>
                    <a:pt x="109594" y="139827"/>
                  </a:lnTo>
                  <a:lnTo>
                    <a:pt x="110480" y="138646"/>
                  </a:lnTo>
                  <a:lnTo>
                    <a:pt x="112290" y="139017"/>
                  </a:lnTo>
                  <a:lnTo>
                    <a:pt x="112938" y="138274"/>
                  </a:lnTo>
                  <a:lnTo>
                    <a:pt x="112709" y="137151"/>
                  </a:lnTo>
                  <a:lnTo>
                    <a:pt x="111728" y="136350"/>
                  </a:lnTo>
                  <a:lnTo>
                    <a:pt x="110423" y="134550"/>
                  </a:lnTo>
                  <a:lnTo>
                    <a:pt x="106566" y="132874"/>
                  </a:lnTo>
                  <a:lnTo>
                    <a:pt x="106013" y="132188"/>
                  </a:lnTo>
                  <a:lnTo>
                    <a:pt x="106213" y="131407"/>
                  </a:lnTo>
                  <a:lnTo>
                    <a:pt x="106880" y="130569"/>
                  </a:lnTo>
                  <a:lnTo>
                    <a:pt x="107013" y="128797"/>
                  </a:lnTo>
                  <a:lnTo>
                    <a:pt x="107080" y="126511"/>
                  </a:lnTo>
                  <a:lnTo>
                    <a:pt x="107595" y="125321"/>
                  </a:lnTo>
                  <a:lnTo>
                    <a:pt x="107737" y="124387"/>
                  </a:lnTo>
                  <a:lnTo>
                    <a:pt x="107175" y="123635"/>
                  </a:lnTo>
                  <a:lnTo>
                    <a:pt x="105870" y="122758"/>
                  </a:lnTo>
                  <a:lnTo>
                    <a:pt x="103784" y="120634"/>
                  </a:lnTo>
                  <a:lnTo>
                    <a:pt x="101222" y="120406"/>
                  </a:lnTo>
                  <a:lnTo>
                    <a:pt x="92888" y="120482"/>
                  </a:lnTo>
                  <a:lnTo>
                    <a:pt x="90307" y="119625"/>
                  </a:lnTo>
                  <a:lnTo>
                    <a:pt x="88230" y="118434"/>
                  </a:lnTo>
                  <a:lnTo>
                    <a:pt x="86153" y="113900"/>
                  </a:lnTo>
                  <a:lnTo>
                    <a:pt x="85106" y="112824"/>
                  </a:lnTo>
                  <a:lnTo>
                    <a:pt x="84125" y="112376"/>
                  </a:lnTo>
                  <a:lnTo>
                    <a:pt x="81791" y="112224"/>
                  </a:lnTo>
                  <a:lnTo>
                    <a:pt x="78981" y="111786"/>
                  </a:lnTo>
                  <a:lnTo>
                    <a:pt x="77543" y="111014"/>
                  </a:lnTo>
                  <a:lnTo>
                    <a:pt x="73619" y="106861"/>
                  </a:lnTo>
                  <a:lnTo>
                    <a:pt x="69847" y="103146"/>
                  </a:lnTo>
                  <a:lnTo>
                    <a:pt x="68332" y="106652"/>
                  </a:lnTo>
                  <a:lnTo>
                    <a:pt x="66866" y="107347"/>
                  </a:lnTo>
                  <a:lnTo>
                    <a:pt x="63541" y="107023"/>
                  </a:lnTo>
                  <a:lnTo>
                    <a:pt x="61046" y="106432"/>
                  </a:lnTo>
                  <a:lnTo>
                    <a:pt x="59627" y="107223"/>
                  </a:lnTo>
                  <a:lnTo>
                    <a:pt x="58160" y="108604"/>
                  </a:lnTo>
                  <a:lnTo>
                    <a:pt x="58436" y="109519"/>
                  </a:lnTo>
                  <a:lnTo>
                    <a:pt x="59560" y="110480"/>
                  </a:lnTo>
                  <a:lnTo>
                    <a:pt x="61817" y="112262"/>
                  </a:lnTo>
                  <a:lnTo>
                    <a:pt x="65275" y="116615"/>
                  </a:lnTo>
                  <a:lnTo>
                    <a:pt x="66847" y="119015"/>
                  </a:lnTo>
                  <a:lnTo>
                    <a:pt x="67075" y="119853"/>
                  </a:lnTo>
                  <a:lnTo>
                    <a:pt x="66780" y="120482"/>
                  </a:lnTo>
                  <a:lnTo>
                    <a:pt x="66313" y="120748"/>
                  </a:lnTo>
                  <a:lnTo>
                    <a:pt x="65627" y="120739"/>
                  </a:lnTo>
                  <a:lnTo>
                    <a:pt x="64704" y="120730"/>
                  </a:lnTo>
                  <a:lnTo>
                    <a:pt x="64170" y="120015"/>
                  </a:lnTo>
                  <a:lnTo>
                    <a:pt x="63989" y="118777"/>
                  </a:lnTo>
                  <a:lnTo>
                    <a:pt x="62836" y="116900"/>
                  </a:lnTo>
                  <a:lnTo>
                    <a:pt x="61646" y="115814"/>
                  </a:lnTo>
                  <a:lnTo>
                    <a:pt x="60341" y="115138"/>
                  </a:lnTo>
                  <a:lnTo>
                    <a:pt x="58512" y="114633"/>
                  </a:lnTo>
                  <a:lnTo>
                    <a:pt x="56102" y="113738"/>
                  </a:lnTo>
                  <a:lnTo>
                    <a:pt x="54854" y="113700"/>
                  </a:lnTo>
                  <a:lnTo>
                    <a:pt x="53645" y="114738"/>
                  </a:lnTo>
                  <a:lnTo>
                    <a:pt x="52635" y="116138"/>
                  </a:lnTo>
                  <a:lnTo>
                    <a:pt x="52035" y="119196"/>
                  </a:lnTo>
                  <a:lnTo>
                    <a:pt x="50235" y="122949"/>
                  </a:lnTo>
                  <a:lnTo>
                    <a:pt x="49130" y="124425"/>
                  </a:lnTo>
                  <a:lnTo>
                    <a:pt x="45701" y="125321"/>
                  </a:lnTo>
                  <a:lnTo>
                    <a:pt x="37566" y="125625"/>
                  </a:lnTo>
                  <a:lnTo>
                    <a:pt x="35138" y="126797"/>
                  </a:lnTo>
                  <a:lnTo>
                    <a:pt x="33481" y="128207"/>
                  </a:lnTo>
                  <a:lnTo>
                    <a:pt x="30404" y="132769"/>
                  </a:lnTo>
                  <a:lnTo>
                    <a:pt x="28260" y="134284"/>
                  </a:lnTo>
                  <a:lnTo>
                    <a:pt x="26403" y="136370"/>
                  </a:lnTo>
                  <a:lnTo>
                    <a:pt x="26965" y="143056"/>
                  </a:lnTo>
                  <a:lnTo>
                    <a:pt x="27861" y="150838"/>
                  </a:lnTo>
                  <a:lnTo>
                    <a:pt x="29423" y="152991"/>
                  </a:lnTo>
                  <a:lnTo>
                    <a:pt x="30413" y="153638"/>
                  </a:lnTo>
                  <a:lnTo>
                    <a:pt x="30546" y="154400"/>
                  </a:lnTo>
                  <a:lnTo>
                    <a:pt x="29909" y="155077"/>
                  </a:lnTo>
                  <a:lnTo>
                    <a:pt x="29090" y="155924"/>
                  </a:lnTo>
                  <a:lnTo>
                    <a:pt x="27851" y="157477"/>
                  </a:lnTo>
                  <a:lnTo>
                    <a:pt x="26461" y="157420"/>
                  </a:lnTo>
                  <a:lnTo>
                    <a:pt x="23660" y="157029"/>
                  </a:lnTo>
                  <a:lnTo>
                    <a:pt x="21327" y="156610"/>
                  </a:lnTo>
                  <a:lnTo>
                    <a:pt x="13478" y="156163"/>
                  </a:lnTo>
                  <a:lnTo>
                    <a:pt x="7115" y="155800"/>
                  </a:lnTo>
                  <a:lnTo>
                    <a:pt x="48" y="155400"/>
                  </a:lnTo>
                  <a:lnTo>
                    <a:pt x="38" y="147247"/>
                  </a:lnTo>
                  <a:lnTo>
                    <a:pt x="38" y="139065"/>
                  </a:lnTo>
                  <a:lnTo>
                    <a:pt x="38" y="130855"/>
                  </a:lnTo>
                  <a:lnTo>
                    <a:pt x="28" y="122615"/>
                  </a:lnTo>
                  <a:lnTo>
                    <a:pt x="28" y="114338"/>
                  </a:lnTo>
                  <a:lnTo>
                    <a:pt x="28" y="106032"/>
                  </a:lnTo>
                  <a:lnTo>
                    <a:pt x="19" y="97698"/>
                  </a:lnTo>
                  <a:lnTo>
                    <a:pt x="19" y="89335"/>
                  </a:lnTo>
                  <a:lnTo>
                    <a:pt x="19" y="80944"/>
                  </a:lnTo>
                  <a:lnTo>
                    <a:pt x="19" y="72514"/>
                  </a:lnTo>
                  <a:lnTo>
                    <a:pt x="9" y="64056"/>
                  </a:lnTo>
                  <a:lnTo>
                    <a:pt x="9" y="55559"/>
                  </a:lnTo>
                  <a:lnTo>
                    <a:pt x="9" y="47025"/>
                  </a:lnTo>
                  <a:lnTo>
                    <a:pt x="0" y="38462"/>
                  </a:lnTo>
                  <a:lnTo>
                    <a:pt x="0" y="29871"/>
                  </a:lnTo>
                  <a:lnTo>
                    <a:pt x="0" y="21241"/>
                  </a:lnTo>
                  <a:lnTo>
                    <a:pt x="3334" y="20174"/>
                  </a:lnTo>
                  <a:lnTo>
                    <a:pt x="7544" y="18812"/>
                  </a:lnTo>
                  <a:lnTo>
                    <a:pt x="11582" y="17517"/>
                  </a:lnTo>
                  <a:lnTo>
                    <a:pt x="16393" y="15964"/>
                  </a:lnTo>
                  <a:lnTo>
                    <a:pt x="21812" y="14211"/>
                  </a:lnTo>
                  <a:lnTo>
                    <a:pt x="26441" y="12716"/>
                  </a:lnTo>
                  <a:lnTo>
                    <a:pt x="31966" y="10935"/>
                  </a:lnTo>
                  <a:lnTo>
                    <a:pt x="36176" y="9573"/>
                  </a:lnTo>
                  <a:lnTo>
                    <a:pt x="40129" y="8296"/>
                  </a:lnTo>
                  <a:lnTo>
                    <a:pt x="45187" y="6772"/>
                  </a:lnTo>
                  <a:lnTo>
                    <a:pt x="53054" y="4410"/>
                  </a:lnTo>
                  <a:lnTo>
                    <a:pt x="57445" y="3086"/>
                  </a:lnTo>
                  <a:lnTo>
                    <a:pt x="61884" y="1753"/>
                  </a:lnTo>
                  <a:lnTo>
                    <a:pt x="66113" y="476"/>
                  </a:lnTo>
                  <a:lnTo>
                    <a:pt x="68942" y="0"/>
                  </a:lnTo>
                  <a:lnTo>
                    <a:pt x="71980" y="1819"/>
                  </a:lnTo>
                  <a:lnTo>
                    <a:pt x="75676" y="4315"/>
                  </a:lnTo>
                  <a:lnTo>
                    <a:pt x="79372" y="6810"/>
                  </a:lnTo>
                  <a:lnTo>
                    <a:pt x="83068" y="9306"/>
                  </a:lnTo>
                  <a:lnTo>
                    <a:pt x="86763" y="11802"/>
                  </a:lnTo>
                  <a:lnTo>
                    <a:pt x="90459" y="14288"/>
                  </a:lnTo>
                  <a:lnTo>
                    <a:pt x="94155" y="16774"/>
                  </a:lnTo>
                  <a:lnTo>
                    <a:pt x="97850" y="19260"/>
                  </a:lnTo>
                  <a:lnTo>
                    <a:pt x="101546" y="21736"/>
                  </a:lnTo>
                  <a:lnTo>
                    <a:pt x="105242" y="24213"/>
                  </a:lnTo>
                  <a:lnTo>
                    <a:pt x="108938" y="26689"/>
                  </a:lnTo>
                  <a:lnTo>
                    <a:pt x="112633" y="29156"/>
                  </a:lnTo>
                  <a:lnTo>
                    <a:pt x="116329" y="31623"/>
                  </a:lnTo>
                  <a:lnTo>
                    <a:pt x="120025" y="34090"/>
                  </a:lnTo>
                  <a:lnTo>
                    <a:pt x="123720" y="36547"/>
                  </a:lnTo>
                  <a:lnTo>
                    <a:pt x="127416" y="39005"/>
                  </a:lnTo>
                  <a:lnTo>
                    <a:pt x="131112" y="41462"/>
                  </a:lnTo>
                  <a:lnTo>
                    <a:pt x="134541" y="43748"/>
                  </a:lnTo>
                  <a:lnTo>
                    <a:pt x="136084" y="45444"/>
                  </a:lnTo>
                  <a:lnTo>
                    <a:pt x="136931" y="49178"/>
                  </a:lnTo>
                  <a:lnTo>
                    <a:pt x="138636" y="52140"/>
                  </a:lnTo>
                  <a:lnTo>
                    <a:pt x="141599" y="55340"/>
                  </a:lnTo>
                  <a:lnTo>
                    <a:pt x="144628" y="58617"/>
                  </a:lnTo>
                  <a:lnTo>
                    <a:pt x="148400" y="62932"/>
                  </a:lnTo>
                  <a:lnTo>
                    <a:pt x="151009" y="65923"/>
                  </a:lnTo>
                  <a:lnTo>
                    <a:pt x="153667" y="68971"/>
                  </a:lnTo>
                  <a:lnTo>
                    <a:pt x="158067" y="73990"/>
                  </a:lnTo>
                  <a:lnTo>
                    <a:pt x="160811" y="77114"/>
                  </a:lnTo>
                  <a:lnTo>
                    <a:pt x="162992" y="77219"/>
                  </a:lnTo>
                  <a:lnTo>
                    <a:pt x="167421" y="76476"/>
                  </a:lnTo>
                  <a:lnTo>
                    <a:pt x="173345" y="75486"/>
                  </a:lnTo>
                  <a:lnTo>
                    <a:pt x="178022" y="74695"/>
                  </a:lnTo>
                  <a:lnTo>
                    <a:pt x="183680" y="73743"/>
                  </a:lnTo>
                  <a:lnTo>
                    <a:pt x="189071" y="72838"/>
                  </a:lnTo>
                  <a:lnTo>
                    <a:pt x="193320" y="72114"/>
                  </a:lnTo>
                  <a:lnTo>
                    <a:pt x="199682" y="72657"/>
                  </a:lnTo>
                  <a:lnTo>
                    <a:pt x="205959" y="73200"/>
                  </a:lnTo>
                  <a:lnTo>
                    <a:pt x="210464" y="73590"/>
                  </a:lnTo>
                  <a:lnTo>
                    <a:pt x="214875" y="73971"/>
                  </a:lnTo>
                  <a:lnTo>
                    <a:pt x="220103" y="74419"/>
                  </a:lnTo>
                  <a:lnTo>
                    <a:pt x="223028" y="74667"/>
                  </a:lnTo>
                  <a:lnTo>
                    <a:pt x="226381" y="74952"/>
                  </a:lnTo>
                  <a:lnTo>
                    <a:pt x="227790" y="74200"/>
                  </a:lnTo>
                  <a:lnTo>
                    <a:pt x="230677" y="72657"/>
                  </a:lnTo>
                  <a:lnTo>
                    <a:pt x="233401" y="71209"/>
                  </a:lnTo>
                  <a:lnTo>
                    <a:pt x="236230" y="69695"/>
                  </a:lnTo>
                  <a:lnTo>
                    <a:pt x="238735" y="68932"/>
                  </a:lnTo>
                  <a:lnTo>
                    <a:pt x="241345" y="71342"/>
                  </a:lnTo>
                  <a:lnTo>
                    <a:pt x="243526" y="74124"/>
                  </a:lnTo>
                  <a:lnTo>
                    <a:pt x="245821" y="77048"/>
                  </a:lnTo>
                  <a:lnTo>
                    <a:pt x="248478" y="79858"/>
                  </a:lnTo>
                  <a:lnTo>
                    <a:pt x="251060" y="81525"/>
                  </a:lnTo>
                  <a:lnTo>
                    <a:pt x="254518" y="83782"/>
                  </a:lnTo>
                  <a:lnTo>
                    <a:pt x="256508" y="87630"/>
                  </a:lnTo>
                  <a:lnTo>
                    <a:pt x="259166" y="92764"/>
                  </a:lnTo>
                  <a:lnTo>
                    <a:pt x="260918" y="96136"/>
                  </a:lnTo>
                  <a:lnTo>
                    <a:pt x="262718" y="99593"/>
                  </a:lnTo>
                  <a:lnTo>
                    <a:pt x="265338" y="98232"/>
                  </a:lnTo>
                  <a:lnTo>
                    <a:pt x="268129" y="96774"/>
                  </a:lnTo>
                  <a:lnTo>
                    <a:pt x="270663" y="95450"/>
                  </a:lnTo>
                  <a:lnTo>
                    <a:pt x="270357" y="99727"/>
                  </a:lnTo>
                  <a:lnTo>
                    <a:pt x="270091" y="103604"/>
                  </a:lnTo>
                  <a:lnTo>
                    <a:pt x="269662" y="109461"/>
                  </a:lnTo>
                  <a:lnTo>
                    <a:pt x="269320" y="114243"/>
                  </a:lnTo>
                  <a:lnTo>
                    <a:pt x="268405" y="119939"/>
                  </a:lnTo>
                  <a:lnTo>
                    <a:pt x="268338" y="124273"/>
                  </a:lnTo>
                  <a:lnTo>
                    <a:pt x="268281" y="128073"/>
                  </a:lnTo>
                  <a:lnTo>
                    <a:pt x="268243" y="131083"/>
                  </a:lnTo>
                  <a:lnTo>
                    <a:pt x="273148" y="131216"/>
                  </a:lnTo>
                  <a:lnTo>
                    <a:pt x="276777" y="131312"/>
                  </a:lnTo>
                  <a:lnTo>
                    <a:pt x="281321" y="131436"/>
                  </a:lnTo>
                  <a:lnTo>
                    <a:pt x="281759" y="135207"/>
                  </a:lnTo>
                  <a:lnTo>
                    <a:pt x="282369" y="140503"/>
                  </a:lnTo>
                  <a:lnTo>
                    <a:pt x="283293" y="145285"/>
                  </a:lnTo>
                  <a:lnTo>
                    <a:pt x="284073" y="149295"/>
                  </a:lnTo>
                  <a:lnTo>
                    <a:pt x="285236" y="154467"/>
                  </a:lnTo>
                  <a:lnTo>
                    <a:pt x="285865" y="157229"/>
                  </a:lnTo>
                  <a:lnTo>
                    <a:pt x="286950" y="160477"/>
                  </a:lnTo>
                  <a:lnTo>
                    <a:pt x="288027" y="161258"/>
                  </a:lnTo>
                  <a:lnTo>
                    <a:pt x="289750" y="161773"/>
                  </a:lnTo>
                  <a:lnTo>
                    <a:pt x="295751" y="161382"/>
                  </a:lnTo>
                  <a:lnTo>
                    <a:pt x="300724" y="161058"/>
                  </a:lnTo>
                  <a:lnTo>
                    <a:pt x="304648" y="160811"/>
                  </a:lnTo>
                  <a:lnTo>
                    <a:pt x="308820" y="160544"/>
                  </a:lnTo>
                  <a:lnTo>
                    <a:pt x="314354" y="160182"/>
                  </a:lnTo>
                  <a:lnTo>
                    <a:pt x="316230" y="161011"/>
                  </a:lnTo>
                  <a:lnTo>
                    <a:pt x="317849" y="160430"/>
                  </a:lnTo>
                  <a:lnTo>
                    <a:pt x="319716" y="159849"/>
                  </a:lnTo>
                  <a:lnTo>
                    <a:pt x="321202" y="162201"/>
                  </a:lnTo>
                  <a:lnTo>
                    <a:pt x="321955" y="163392"/>
                  </a:lnTo>
                  <a:lnTo>
                    <a:pt x="323012" y="164630"/>
                  </a:lnTo>
                  <a:lnTo>
                    <a:pt x="324441" y="165783"/>
                  </a:lnTo>
                  <a:lnTo>
                    <a:pt x="323841" y="168193"/>
                  </a:lnTo>
                  <a:lnTo>
                    <a:pt x="322955" y="171707"/>
                  </a:lnTo>
                  <a:lnTo>
                    <a:pt x="322707" y="173507"/>
                  </a:lnTo>
                  <a:lnTo>
                    <a:pt x="324431" y="175451"/>
                  </a:lnTo>
                  <a:lnTo>
                    <a:pt x="325717" y="176584"/>
                  </a:lnTo>
                  <a:lnTo>
                    <a:pt x="329232" y="178889"/>
                  </a:lnTo>
                  <a:lnTo>
                    <a:pt x="332537" y="180175"/>
                  </a:lnTo>
                  <a:lnTo>
                    <a:pt x="334689" y="180556"/>
                  </a:lnTo>
                  <a:lnTo>
                    <a:pt x="336747" y="180061"/>
                  </a:lnTo>
                  <a:lnTo>
                    <a:pt x="337499" y="178756"/>
                  </a:lnTo>
                  <a:lnTo>
                    <a:pt x="337309" y="176955"/>
                  </a:lnTo>
                  <a:lnTo>
                    <a:pt x="336318" y="175060"/>
                  </a:lnTo>
                  <a:lnTo>
                    <a:pt x="336395" y="172803"/>
                  </a:lnTo>
                  <a:lnTo>
                    <a:pt x="337052" y="171155"/>
                  </a:lnTo>
                  <a:lnTo>
                    <a:pt x="339157" y="168155"/>
                  </a:lnTo>
                  <a:lnTo>
                    <a:pt x="341147" y="165316"/>
                  </a:lnTo>
                  <a:lnTo>
                    <a:pt x="344195" y="162420"/>
                  </a:lnTo>
                  <a:lnTo>
                    <a:pt x="347825" y="159553"/>
                  </a:lnTo>
                  <a:lnTo>
                    <a:pt x="349329" y="157458"/>
                  </a:lnTo>
                  <a:lnTo>
                    <a:pt x="349911" y="153810"/>
                  </a:lnTo>
                  <a:lnTo>
                    <a:pt x="352282" y="151743"/>
                  </a:lnTo>
                  <a:lnTo>
                    <a:pt x="354845" y="150504"/>
                  </a:lnTo>
                  <a:lnTo>
                    <a:pt x="358026" y="149428"/>
                  </a:lnTo>
                  <a:lnTo>
                    <a:pt x="358902" y="147599"/>
                  </a:lnTo>
                  <a:lnTo>
                    <a:pt x="363293" y="144494"/>
                  </a:lnTo>
                  <a:lnTo>
                    <a:pt x="365922" y="142961"/>
                  </a:lnTo>
                  <a:lnTo>
                    <a:pt x="369246" y="142065"/>
                  </a:lnTo>
                  <a:lnTo>
                    <a:pt x="373837" y="140046"/>
                  </a:lnTo>
                  <a:lnTo>
                    <a:pt x="377467" y="137665"/>
                  </a:lnTo>
                  <a:lnTo>
                    <a:pt x="380943" y="133179"/>
                  </a:lnTo>
                  <a:lnTo>
                    <a:pt x="383705" y="130235"/>
                  </a:lnTo>
                  <a:lnTo>
                    <a:pt x="386029" y="128426"/>
                  </a:lnTo>
                  <a:lnTo>
                    <a:pt x="387982" y="128359"/>
                  </a:lnTo>
                  <a:lnTo>
                    <a:pt x="389354" y="129826"/>
                  </a:lnTo>
                  <a:lnTo>
                    <a:pt x="390534" y="129950"/>
                  </a:lnTo>
                  <a:lnTo>
                    <a:pt x="391306" y="129283"/>
                  </a:lnTo>
                  <a:lnTo>
                    <a:pt x="392620" y="127397"/>
                  </a:lnTo>
                  <a:lnTo>
                    <a:pt x="394030" y="125197"/>
                  </a:lnTo>
                  <a:lnTo>
                    <a:pt x="395354" y="124282"/>
                  </a:lnTo>
                  <a:lnTo>
                    <a:pt x="397916" y="123815"/>
                  </a:lnTo>
                  <a:lnTo>
                    <a:pt x="400288" y="122358"/>
                  </a:lnTo>
                  <a:close/>
                  <a:moveTo>
                    <a:pt x="392420" y="169088"/>
                  </a:moveTo>
                  <a:lnTo>
                    <a:pt x="392325" y="168231"/>
                  </a:lnTo>
                  <a:lnTo>
                    <a:pt x="391496" y="166792"/>
                  </a:lnTo>
                  <a:lnTo>
                    <a:pt x="390258" y="165983"/>
                  </a:lnTo>
                  <a:lnTo>
                    <a:pt x="389668" y="166335"/>
                  </a:lnTo>
                  <a:lnTo>
                    <a:pt x="390173" y="167507"/>
                  </a:lnTo>
                  <a:lnTo>
                    <a:pt x="391611" y="169174"/>
                  </a:lnTo>
                  <a:lnTo>
                    <a:pt x="392420" y="169088"/>
                  </a:lnTo>
                  <a:close/>
                  <a:moveTo>
                    <a:pt x="407222" y="205597"/>
                  </a:moveTo>
                  <a:lnTo>
                    <a:pt x="405879" y="205912"/>
                  </a:lnTo>
                  <a:lnTo>
                    <a:pt x="403422" y="205864"/>
                  </a:lnTo>
                  <a:lnTo>
                    <a:pt x="402021" y="205502"/>
                  </a:lnTo>
                  <a:lnTo>
                    <a:pt x="402879" y="202683"/>
                  </a:lnTo>
                  <a:lnTo>
                    <a:pt x="402907" y="202121"/>
                  </a:lnTo>
                  <a:lnTo>
                    <a:pt x="402803" y="202044"/>
                  </a:lnTo>
                  <a:lnTo>
                    <a:pt x="402098" y="201663"/>
                  </a:lnTo>
                  <a:lnTo>
                    <a:pt x="401031" y="200511"/>
                  </a:lnTo>
                  <a:lnTo>
                    <a:pt x="400660" y="198806"/>
                  </a:lnTo>
                  <a:lnTo>
                    <a:pt x="401078" y="197225"/>
                  </a:lnTo>
                  <a:lnTo>
                    <a:pt x="401860" y="196567"/>
                  </a:lnTo>
                  <a:lnTo>
                    <a:pt x="402355" y="196682"/>
                  </a:lnTo>
                  <a:lnTo>
                    <a:pt x="403860" y="199092"/>
                  </a:lnTo>
                  <a:lnTo>
                    <a:pt x="405203" y="199797"/>
                  </a:lnTo>
                  <a:lnTo>
                    <a:pt x="407822" y="200197"/>
                  </a:lnTo>
                  <a:lnTo>
                    <a:pt x="406498" y="202578"/>
                  </a:lnTo>
                  <a:lnTo>
                    <a:pt x="407480" y="205121"/>
                  </a:lnTo>
                  <a:lnTo>
                    <a:pt x="407222" y="205597"/>
                  </a:lnTo>
                  <a:close/>
                  <a:moveTo>
                    <a:pt x="422548" y="203597"/>
                  </a:moveTo>
                  <a:lnTo>
                    <a:pt x="421834" y="205092"/>
                  </a:lnTo>
                  <a:lnTo>
                    <a:pt x="420577" y="204731"/>
                  </a:lnTo>
                  <a:lnTo>
                    <a:pt x="419586" y="203740"/>
                  </a:lnTo>
                  <a:lnTo>
                    <a:pt x="419910" y="202959"/>
                  </a:lnTo>
                  <a:lnTo>
                    <a:pt x="421386" y="202530"/>
                  </a:lnTo>
                  <a:lnTo>
                    <a:pt x="422157" y="202102"/>
                  </a:lnTo>
                  <a:lnTo>
                    <a:pt x="422805" y="202025"/>
                  </a:lnTo>
                  <a:lnTo>
                    <a:pt x="422548" y="203597"/>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3" name="Freeform: Shape 512">
              <a:extLst>
                <a:ext uri="{FF2B5EF4-FFF2-40B4-BE49-F238E27FC236}">
                  <a16:creationId xmlns:a16="http://schemas.microsoft.com/office/drawing/2014/main" id="{3259C897-56B5-18CA-92A5-1F32B5C737CE}"/>
                </a:ext>
              </a:extLst>
            </p:cNvPr>
            <p:cNvSpPr>
              <a:spLocks/>
            </p:cNvSpPr>
            <p:nvPr/>
          </p:nvSpPr>
          <p:spPr>
            <a:xfrm>
              <a:off x="8539321" y="4028469"/>
              <a:ext cx="195586" cy="409270"/>
            </a:xfrm>
            <a:custGeom>
              <a:avLst/>
              <a:gdLst>
                <a:gd name="connsiteX0" fmla="*/ 156239 w 195586"/>
                <a:gd name="connsiteY0" fmla="*/ 52854 h 409270"/>
                <a:gd name="connsiteX1" fmla="*/ 154981 w 195586"/>
                <a:gd name="connsiteY1" fmla="*/ 53111 h 409270"/>
                <a:gd name="connsiteX2" fmla="*/ 151867 w 195586"/>
                <a:gd name="connsiteY2" fmla="*/ 53159 h 409270"/>
                <a:gd name="connsiteX3" fmla="*/ 149143 w 195586"/>
                <a:gd name="connsiteY3" fmla="*/ 55759 h 409270"/>
                <a:gd name="connsiteX4" fmla="*/ 147266 w 195586"/>
                <a:gd name="connsiteY4" fmla="*/ 56845 h 409270"/>
                <a:gd name="connsiteX5" fmla="*/ 144323 w 195586"/>
                <a:gd name="connsiteY5" fmla="*/ 57750 h 409270"/>
                <a:gd name="connsiteX6" fmla="*/ 141199 w 195586"/>
                <a:gd name="connsiteY6" fmla="*/ 59217 h 409270"/>
                <a:gd name="connsiteX7" fmla="*/ 140294 w 195586"/>
                <a:gd name="connsiteY7" fmla="*/ 61798 h 409270"/>
                <a:gd name="connsiteX8" fmla="*/ 140208 w 195586"/>
                <a:gd name="connsiteY8" fmla="*/ 63665 h 409270"/>
                <a:gd name="connsiteX9" fmla="*/ 139704 w 195586"/>
                <a:gd name="connsiteY9" fmla="*/ 65751 h 409270"/>
                <a:gd name="connsiteX10" fmla="*/ 134636 w 195586"/>
                <a:gd name="connsiteY10" fmla="*/ 68780 h 409270"/>
                <a:gd name="connsiteX11" fmla="*/ 133226 w 195586"/>
                <a:gd name="connsiteY11" fmla="*/ 68466 h 409270"/>
                <a:gd name="connsiteX12" fmla="*/ 132245 w 195586"/>
                <a:gd name="connsiteY12" fmla="*/ 67342 h 409270"/>
                <a:gd name="connsiteX13" fmla="*/ 130750 w 195586"/>
                <a:gd name="connsiteY13" fmla="*/ 67570 h 409270"/>
                <a:gd name="connsiteX14" fmla="*/ 129740 w 195586"/>
                <a:gd name="connsiteY14" fmla="*/ 68132 h 409270"/>
                <a:gd name="connsiteX15" fmla="*/ 128540 w 195586"/>
                <a:gd name="connsiteY15" fmla="*/ 68056 h 409270"/>
                <a:gd name="connsiteX16" fmla="*/ 127197 w 195586"/>
                <a:gd name="connsiteY16" fmla="*/ 68742 h 409270"/>
                <a:gd name="connsiteX17" fmla="*/ 125435 w 195586"/>
                <a:gd name="connsiteY17" fmla="*/ 68532 h 409270"/>
                <a:gd name="connsiteX18" fmla="*/ 123816 w 195586"/>
                <a:gd name="connsiteY18" fmla="*/ 67570 h 409270"/>
                <a:gd name="connsiteX19" fmla="*/ 122882 w 195586"/>
                <a:gd name="connsiteY19" fmla="*/ 67323 h 409270"/>
                <a:gd name="connsiteX20" fmla="*/ 121768 w 195586"/>
                <a:gd name="connsiteY20" fmla="*/ 67313 h 409270"/>
                <a:gd name="connsiteX21" fmla="*/ 121558 w 195586"/>
                <a:gd name="connsiteY21" fmla="*/ 68447 h 409270"/>
                <a:gd name="connsiteX22" fmla="*/ 123216 w 195586"/>
                <a:gd name="connsiteY22" fmla="*/ 72838 h 409270"/>
                <a:gd name="connsiteX23" fmla="*/ 123644 w 195586"/>
                <a:gd name="connsiteY23" fmla="*/ 74857 h 409270"/>
                <a:gd name="connsiteX24" fmla="*/ 118225 w 195586"/>
                <a:gd name="connsiteY24" fmla="*/ 80781 h 409270"/>
                <a:gd name="connsiteX25" fmla="*/ 118825 w 195586"/>
                <a:gd name="connsiteY25" fmla="*/ 84592 h 409270"/>
                <a:gd name="connsiteX26" fmla="*/ 117358 w 195586"/>
                <a:gd name="connsiteY26" fmla="*/ 87516 h 409270"/>
                <a:gd name="connsiteX27" fmla="*/ 114081 w 195586"/>
                <a:gd name="connsiteY27" fmla="*/ 89868 h 409270"/>
                <a:gd name="connsiteX28" fmla="*/ 107938 w 195586"/>
                <a:gd name="connsiteY28" fmla="*/ 95926 h 409270"/>
                <a:gd name="connsiteX29" fmla="*/ 105166 w 195586"/>
                <a:gd name="connsiteY29" fmla="*/ 96060 h 409270"/>
                <a:gd name="connsiteX30" fmla="*/ 103080 w 195586"/>
                <a:gd name="connsiteY30" fmla="*/ 97431 h 409270"/>
                <a:gd name="connsiteX31" fmla="*/ 98527 w 195586"/>
                <a:gd name="connsiteY31" fmla="*/ 107356 h 409270"/>
                <a:gd name="connsiteX32" fmla="*/ 98479 w 195586"/>
                <a:gd name="connsiteY32" fmla="*/ 110757 h 409270"/>
                <a:gd name="connsiteX33" fmla="*/ 97765 w 195586"/>
                <a:gd name="connsiteY33" fmla="*/ 113243 h 409270"/>
                <a:gd name="connsiteX34" fmla="*/ 97917 w 195586"/>
                <a:gd name="connsiteY34" fmla="*/ 115624 h 409270"/>
                <a:gd name="connsiteX35" fmla="*/ 95927 w 195586"/>
                <a:gd name="connsiteY35" fmla="*/ 120310 h 409270"/>
                <a:gd name="connsiteX36" fmla="*/ 93850 w 195586"/>
                <a:gd name="connsiteY36" fmla="*/ 122291 h 409270"/>
                <a:gd name="connsiteX37" fmla="*/ 93393 w 195586"/>
                <a:gd name="connsiteY37" fmla="*/ 124844 h 409270"/>
                <a:gd name="connsiteX38" fmla="*/ 96336 w 195586"/>
                <a:gd name="connsiteY38" fmla="*/ 130092 h 409270"/>
                <a:gd name="connsiteX39" fmla="*/ 96670 w 195586"/>
                <a:gd name="connsiteY39" fmla="*/ 131016 h 409270"/>
                <a:gd name="connsiteX40" fmla="*/ 98384 w 195586"/>
                <a:gd name="connsiteY40" fmla="*/ 133836 h 409270"/>
                <a:gd name="connsiteX41" fmla="*/ 99213 w 195586"/>
                <a:gd name="connsiteY41" fmla="*/ 135845 h 409270"/>
                <a:gd name="connsiteX42" fmla="*/ 100527 w 195586"/>
                <a:gd name="connsiteY42" fmla="*/ 137855 h 409270"/>
                <a:gd name="connsiteX43" fmla="*/ 105261 w 195586"/>
                <a:gd name="connsiteY43" fmla="*/ 143065 h 409270"/>
                <a:gd name="connsiteX44" fmla="*/ 107375 w 195586"/>
                <a:gd name="connsiteY44" fmla="*/ 144656 h 409270"/>
                <a:gd name="connsiteX45" fmla="*/ 109919 w 195586"/>
                <a:gd name="connsiteY45" fmla="*/ 145732 h 409270"/>
                <a:gd name="connsiteX46" fmla="*/ 114529 w 195586"/>
                <a:gd name="connsiteY46" fmla="*/ 150419 h 409270"/>
                <a:gd name="connsiteX47" fmla="*/ 116853 w 195586"/>
                <a:gd name="connsiteY47" fmla="*/ 153400 h 409270"/>
                <a:gd name="connsiteX48" fmla="*/ 115796 w 195586"/>
                <a:gd name="connsiteY48" fmla="*/ 155429 h 409270"/>
                <a:gd name="connsiteX49" fmla="*/ 116320 w 195586"/>
                <a:gd name="connsiteY49" fmla="*/ 159725 h 409270"/>
                <a:gd name="connsiteX50" fmla="*/ 113033 w 195586"/>
                <a:gd name="connsiteY50" fmla="*/ 158458 h 409270"/>
                <a:gd name="connsiteX51" fmla="*/ 113415 w 195586"/>
                <a:gd name="connsiteY51" fmla="*/ 158963 h 409270"/>
                <a:gd name="connsiteX52" fmla="*/ 117329 w 195586"/>
                <a:gd name="connsiteY52" fmla="*/ 161315 h 409270"/>
                <a:gd name="connsiteX53" fmla="*/ 123177 w 195586"/>
                <a:gd name="connsiteY53" fmla="*/ 169545 h 409270"/>
                <a:gd name="connsiteX54" fmla="*/ 128274 w 195586"/>
                <a:gd name="connsiteY54" fmla="*/ 173603 h 409270"/>
                <a:gd name="connsiteX55" fmla="*/ 133445 w 195586"/>
                <a:gd name="connsiteY55" fmla="*/ 178213 h 409270"/>
                <a:gd name="connsiteX56" fmla="*/ 135065 w 195586"/>
                <a:gd name="connsiteY56" fmla="*/ 182585 h 409270"/>
                <a:gd name="connsiteX57" fmla="*/ 139732 w 195586"/>
                <a:gd name="connsiteY57" fmla="*/ 185480 h 409270"/>
                <a:gd name="connsiteX58" fmla="*/ 144923 w 195586"/>
                <a:gd name="connsiteY58" fmla="*/ 189671 h 409270"/>
                <a:gd name="connsiteX59" fmla="*/ 144704 w 195586"/>
                <a:gd name="connsiteY59" fmla="*/ 190614 h 409270"/>
                <a:gd name="connsiteX60" fmla="*/ 146104 w 195586"/>
                <a:gd name="connsiteY60" fmla="*/ 191738 h 409270"/>
                <a:gd name="connsiteX61" fmla="*/ 149590 w 195586"/>
                <a:gd name="connsiteY61" fmla="*/ 193958 h 409270"/>
                <a:gd name="connsiteX62" fmla="*/ 151715 w 195586"/>
                <a:gd name="connsiteY62" fmla="*/ 196310 h 409270"/>
                <a:gd name="connsiteX63" fmla="*/ 152534 w 195586"/>
                <a:gd name="connsiteY63" fmla="*/ 198539 h 409270"/>
                <a:gd name="connsiteX64" fmla="*/ 153820 w 195586"/>
                <a:gd name="connsiteY64" fmla="*/ 198901 h 409270"/>
                <a:gd name="connsiteX65" fmla="*/ 155277 w 195586"/>
                <a:gd name="connsiteY65" fmla="*/ 198349 h 409270"/>
                <a:gd name="connsiteX66" fmla="*/ 156725 w 195586"/>
                <a:gd name="connsiteY66" fmla="*/ 198139 h 409270"/>
                <a:gd name="connsiteX67" fmla="*/ 157753 w 195586"/>
                <a:gd name="connsiteY67" fmla="*/ 198311 h 409270"/>
                <a:gd name="connsiteX68" fmla="*/ 159315 w 195586"/>
                <a:gd name="connsiteY68" fmla="*/ 200758 h 409270"/>
                <a:gd name="connsiteX69" fmla="*/ 161497 w 195586"/>
                <a:gd name="connsiteY69" fmla="*/ 202940 h 409270"/>
                <a:gd name="connsiteX70" fmla="*/ 162544 w 195586"/>
                <a:gd name="connsiteY70" fmla="*/ 204949 h 409270"/>
                <a:gd name="connsiteX71" fmla="*/ 163402 w 195586"/>
                <a:gd name="connsiteY71" fmla="*/ 204683 h 409270"/>
                <a:gd name="connsiteX72" fmla="*/ 164106 w 195586"/>
                <a:gd name="connsiteY72" fmla="*/ 204987 h 409270"/>
                <a:gd name="connsiteX73" fmla="*/ 164288 w 195586"/>
                <a:gd name="connsiteY73" fmla="*/ 206664 h 409270"/>
                <a:gd name="connsiteX74" fmla="*/ 164602 w 195586"/>
                <a:gd name="connsiteY74" fmla="*/ 207769 h 409270"/>
                <a:gd name="connsiteX75" fmla="*/ 167526 w 195586"/>
                <a:gd name="connsiteY75" fmla="*/ 210988 h 409270"/>
                <a:gd name="connsiteX76" fmla="*/ 168916 w 195586"/>
                <a:gd name="connsiteY76" fmla="*/ 214017 h 409270"/>
                <a:gd name="connsiteX77" fmla="*/ 172403 w 195586"/>
                <a:gd name="connsiteY77" fmla="*/ 218932 h 409270"/>
                <a:gd name="connsiteX78" fmla="*/ 174984 w 195586"/>
                <a:gd name="connsiteY78" fmla="*/ 221723 h 409270"/>
                <a:gd name="connsiteX79" fmla="*/ 176813 w 195586"/>
                <a:gd name="connsiteY79" fmla="*/ 223295 h 409270"/>
                <a:gd name="connsiteX80" fmla="*/ 178918 w 195586"/>
                <a:gd name="connsiteY80" fmla="*/ 224637 h 409270"/>
                <a:gd name="connsiteX81" fmla="*/ 180975 w 195586"/>
                <a:gd name="connsiteY81" fmla="*/ 230076 h 409270"/>
                <a:gd name="connsiteX82" fmla="*/ 182089 w 195586"/>
                <a:gd name="connsiteY82" fmla="*/ 235010 h 409270"/>
                <a:gd name="connsiteX83" fmla="*/ 184290 w 195586"/>
                <a:gd name="connsiteY83" fmla="*/ 240468 h 409270"/>
                <a:gd name="connsiteX84" fmla="*/ 185957 w 195586"/>
                <a:gd name="connsiteY84" fmla="*/ 242849 h 409270"/>
                <a:gd name="connsiteX85" fmla="*/ 186014 w 195586"/>
                <a:gd name="connsiteY85" fmla="*/ 247336 h 409270"/>
                <a:gd name="connsiteX86" fmla="*/ 187366 w 195586"/>
                <a:gd name="connsiteY86" fmla="*/ 251955 h 409270"/>
                <a:gd name="connsiteX87" fmla="*/ 188805 w 195586"/>
                <a:gd name="connsiteY87" fmla="*/ 255070 h 409270"/>
                <a:gd name="connsiteX88" fmla="*/ 189233 w 195586"/>
                <a:gd name="connsiteY88" fmla="*/ 258251 h 409270"/>
                <a:gd name="connsiteX89" fmla="*/ 189681 w 195586"/>
                <a:gd name="connsiteY89" fmla="*/ 259832 h 409270"/>
                <a:gd name="connsiteX90" fmla="*/ 190234 w 195586"/>
                <a:gd name="connsiteY90" fmla="*/ 261023 h 409270"/>
                <a:gd name="connsiteX91" fmla="*/ 191805 w 195586"/>
                <a:gd name="connsiteY91" fmla="*/ 266405 h 409270"/>
                <a:gd name="connsiteX92" fmla="*/ 191396 w 195586"/>
                <a:gd name="connsiteY92" fmla="*/ 268910 h 409270"/>
                <a:gd name="connsiteX93" fmla="*/ 190300 w 195586"/>
                <a:gd name="connsiteY93" fmla="*/ 266462 h 409270"/>
                <a:gd name="connsiteX94" fmla="*/ 190443 w 195586"/>
                <a:gd name="connsiteY94" fmla="*/ 273682 h 409270"/>
                <a:gd name="connsiteX95" fmla="*/ 191405 w 195586"/>
                <a:gd name="connsiteY95" fmla="*/ 277501 h 409270"/>
                <a:gd name="connsiteX96" fmla="*/ 190977 w 195586"/>
                <a:gd name="connsiteY96" fmla="*/ 282178 h 409270"/>
                <a:gd name="connsiteX97" fmla="*/ 191977 w 195586"/>
                <a:gd name="connsiteY97" fmla="*/ 283816 h 409270"/>
                <a:gd name="connsiteX98" fmla="*/ 193767 w 195586"/>
                <a:gd name="connsiteY98" fmla="*/ 289103 h 409270"/>
                <a:gd name="connsiteX99" fmla="*/ 195034 w 195586"/>
                <a:gd name="connsiteY99" fmla="*/ 290998 h 409270"/>
                <a:gd name="connsiteX100" fmla="*/ 194920 w 195586"/>
                <a:gd name="connsiteY100" fmla="*/ 297447 h 409270"/>
                <a:gd name="connsiteX101" fmla="*/ 195586 w 195586"/>
                <a:gd name="connsiteY101" fmla="*/ 300704 h 409270"/>
                <a:gd name="connsiteX102" fmla="*/ 193891 w 195586"/>
                <a:gd name="connsiteY102" fmla="*/ 298761 h 409270"/>
                <a:gd name="connsiteX103" fmla="*/ 192663 w 195586"/>
                <a:gd name="connsiteY103" fmla="*/ 296551 h 409270"/>
                <a:gd name="connsiteX104" fmla="*/ 191015 w 195586"/>
                <a:gd name="connsiteY104" fmla="*/ 297723 h 409270"/>
                <a:gd name="connsiteX105" fmla="*/ 189538 w 195586"/>
                <a:gd name="connsiteY105" fmla="*/ 299447 h 409270"/>
                <a:gd name="connsiteX106" fmla="*/ 191834 w 195586"/>
                <a:gd name="connsiteY106" fmla="*/ 306381 h 409270"/>
                <a:gd name="connsiteX107" fmla="*/ 189224 w 195586"/>
                <a:gd name="connsiteY107" fmla="*/ 305724 h 409270"/>
                <a:gd name="connsiteX108" fmla="*/ 189452 w 195586"/>
                <a:gd name="connsiteY108" fmla="*/ 315040 h 409270"/>
                <a:gd name="connsiteX109" fmla="*/ 190538 w 195586"/>
                <a:gd name="connsiteY109" fmla="*/ 317211 h 409270"/>
                <a:gd name="connsiteX110" fmla="*/ 190615 w 195586"/>
                <a:gd name="connsiteY110" fmla="*/ 318249 h 409270"/>
                <a:gd name="connsiteX111" fmla="*/ 190300 w 195586"/>
                <a:gd name="connsiteY111" fmla="*/ 319487 h 409270"/>
                <a:gd name="connsiteX112" fmla="*/ 189576 w 195586"/>
                <a:gd name="connsiteY112" fmla="*/ 318125 h 409270"/>
                <a:gd name="connsiteX113" fmla="*/ 189424 w 195586"/>
                <a:gd name="connsiteY113" fmla="*/ 316725 h 409270"/>
                <a:gd name="connsiteX114" fmla="*/ 189015 w 195586"/>
                <a:gd name="connsiteY114" fmla="*/ 317040 h 409270"/>
                <a:gd name="connsiteX115" fmla="*/ 189033 w 195586"/>
                <a:gd name="connsiteY115" fmla="*/ 317763 h 409270"/>
                <a:gd name="connsiteX116" fmla="*/ 188157 w 195586"/>
                <a:gd name="connsiteY116" fmla="*/ 319402 h 409270"/>
                <a:gd name="connsiteX117" fmla="*/ 187900 w 195586"/>
                <a:gd name="connsiteY117" fmla="*/ 321431 h 409270"/>
                <a:gd name="connsiteX118" fmla="*/ 188843 w 195586"/>
                <a:gd name="connsiteY118" fmla="*/ 323164 h 409270"/>
                <a:gd name="connsiteX119" fmla="*/ 189005 w 195586"/>
                <a:gd name="connsiteY119" fmla="*/ 324479 h 409270"/>
                <a:gd name="connsiteX120" fmla="*/ 188329 w 195586"/>
                <a:gd name="connsiteY120" fmla="*/ 326107 h 409270"/>
                <a:gd name="connsiteX121" fmla="*/ 187243 w 195586"/>
                <a:gd name="connsiteY121" fmla="*/ 327831 h 409270"/>
                <a:gd name="connsiteX122" fmla="*/ 184757 w 195586"/>
                <a:gd name="connsiteY122" fmla="*/ 328060 h 409270"/>
                <a:gd name="connsiteX123" fmla="*/ 184185 w 195586"/>
                <a:gd name="connsiteY123" fmla="*/ 331432 h 409270"/>
                <a:gd name="connsiteX124" fmla="*/ 183338 w 195586"/>
                <a:gd name="connsiteY124" fmla="*/ 335004 h 409270"/>
                <a:gd name="connsiteX125" fmla="*/ 178899 w 195586"/>
                <a:gd name="connsiteY125" fmla="*/ 335575 h 409270"/>
                <a:gd name="connsiteX126" fmla="*/ 175679 w 195586"/>
                <a:gd name="connsiteY126" fmla="*/ 338728 h 409270"/>
                <a:gd name="connsiteX127" fmla="*/ 171698 w 195586"/>
                <a:gd name="connsiteY127" fmla="*/ 339900 h 409270"/>
                <a:gd name="connsiteX128" fmla="*/ 168145 w 195586"/>
                <a:gd name="connsiteY128" fmla="*/ 343014 h 409270"/>
                <a:gd name="connsiteX129" fmla="*/ 164230 w 195586"/>
                <a:gd name="connsiteY129" fmla="*/ 345900 h 409270"/>
                <a:gd name="connsiteX130" fmla="*/ 161677 w 195586"/>
                <a:gd name="connsiteY130" fmla="*/ 346281 h 409270"/>
                <a:gd name="connsiteX131" fmla="*/ 159497 w 195586"/>
                <a:gd name="connsiteY131" fmla="*/ 346901 h 409270"/>
                <a:gd name="connsiteX132" fmla="*/ 156992 w 195586"/>
                <a:gd name="connsiteY132" fmla="*/ 351682 h 409270"/>
                <a:gd name="connsiteX133" fmla="*/ 152819 w 195586"/>
                <a:gd name="connsiteY133" fmla="*/ 352235 h 409270"/>
                <a:gd name="connsiteX134" fmla="*/ 145323 w 195586"/>
                <a:gd name="connsiteY134" fmla="*/ 356140 h 409270"/>
                <a:gd name="connsiteX135" fmla="*/ 142799 w 195586"/>
                <a:gd name="connsiteY135" fmla="*/ 358026 h 409270"/>
                <a:gd name="connsiteX136" fmla="*/ 140504 w 195586"/>
                <a:gd name="connsiteY136" fmla="*/ 358759 h 409270"/>
                <a:gd name="connsiteX137" fmla="*/ 137217 w 195586"/>
                <a:gd name="connsiteY137" fmla="*/ 360388 h 409270"/>
                <a:gd name="connsiteX138" fmla="*/ 136513 w 195586"/>
                <a:gd name="connsiteY138" fmla="*/ 359807 h 409270"/>
                <a:gd name="connsiteX139" fmla="*/ 135417 w 195586"/>
                <a:gd name="connsiteY139" fmla="*/ 358407 h 409270"/>
                <a:gd name="connsiteX140" fmla="*/ 132579 w 195586"/>
                <a:gd name="connsiteY140" fmla="*/ 357683 h 409270"/>
                <a:gd name="connsiteX141" fmla="*/ 131188 w 195586"/>
                <a:gd name="connsiteY141" fmla="*/ 356111 h 409270"/>
                <a:gd name="connsiteX142" fmla="*/ 130788 w 195586"/>
                <a:gd name="connsiteY142" fmla="*/ 354092 h 409270"/>
                <a:gd name="connsiteX143" fmla="*/ 130416 w 195586"/>
                <a:gd name="connsiteY143" fmla="*/ 353301 h 409270"/>
                <a:gd name="connsiteX144" fmla="*/ 129807 w 195586"/>
                <a:gd name="connsiteY144" fmla="*/ 354444 h 409270"/>
                <a:gd name="connsiteX145" fmla="*/ 129330 w 195586"/>
                <a:gd name="connsiteY145" fmla="*/ 359245 h 409270"/>
                <a:gd name="connsiteX146" fmla="*/ 128826 w 195586"/>
                <a:gd name="connsiteY146" fmla="*/ 360331 h 409270"/>
                <a:gd name="connsiteX147" fmla="*/ 127616 w 195586"/>
                <a:gd name="connsiteY147" fmla="*/ 360807 h 409270"/>
                <a:gd name="connsiteX148" fmla="*/ 125225 w 195586"/>
                <a:gd name="connsiteY148" fmla="*/ 359445 h 409270"/>
                <a:gd name="connsiteX149" fmla="*/ 122949 w 195586"/>
                <a:gd name="connsiteY149" fmla="*/ 356673 h 409270"/>
                <a:gd name="connsiteX150" fmla="*/ 119701 w 195586"/>
                <a:gd name="connsiteY150" fmla="*/ 358588 h 409270"/>
                <a:gd name="connsiteX151" fmla="*/ 120691 w 195586"/>
                <a:gd name="connsiteY151" fmla="*/ 358816 h 409270"/>
                <a:gd name="connsiteX152" fmla="*/ 122168 w 195586"/>
                <a:gd name="connsiteY152" fmla="*/ 358664 h 409270"/>
                <a:gd name="connsiteX153" fmla="*/ 123311 w 195586"/>
                <a:gd name="connsiteY153" fmla="*/ 359140 h 409270"/>
                <a:gd name="connsiteX154" fmla="*/ 124283 w 195586"/>
                <a:gd name="connsiteY154" fmla="*/ 360988 h 409270"/>
                <a:gd name="connsiteX155" fmla="*/ 124244 w 195586"/>
                <a:gd name="connsiteY155" fmla="*/ 361988 h 409270"/>
                <a:gd name="connsiteX156" fmla="*/ 123740 w 195586"/>
                <a:gd name="connsiteY156" fmla="*/ 363160 h 409270"/>
                <a:gd name="connsiteX157" fmla="*/ 120701 w 195586"/>
                <a:gd name="connsiteY157" fmla="*/ 363350 h 409270"/>
                <a:gd name="connsiteX158" fmla="*/ 116643 w 195586"/>
                <a:gd name="connsiteY158" fmla="*/ 362941 h 409270"/>
                <a:gd name="connsiteX159" fmla="*/ 115900 w 195586"/>
                <a:gd name="connsiteY159" fmla="*/ 363093 h 409270"/>
                <a:gd name="connsiteX160" fmla="*/ 119605 w 195586"/>
                <a:gd name="connsiteY160" fmla="*/ 364893 h 409270"/>
                <a:gd name="connsiteX161" fmla="*/ 122987 w 195586"/>
                <a:gd name="connsiteY161" fmla="*/ 365931 h 409270"/>
                <a:gd name="connsiteX162" fmla="*/ 124483 w 195586"/>
                <a:gd name="connsiteY162" fmla="*/ 367065 h 409270"/>
                <a:gd name="connsiteX163" fmla="*/ 124483 w 195586"/>
                <a:gd name="connsiteY163" fmla="*/ 368008 h 409270"/>
                <a:gd name="connsiteX164" fmla="*/ 122587 w 195586"/>
                <a:gd name="connsiteY164" fmla="*/ 369523 h 409270"/>
                <a:gd name="connsiteX165" fmla="*/ 121120 w 195586"/>
                <a:gd name="connsiteY165" fmla="*/ 371380 h 409270"/>
                <a:gd name="connsiteX166" fmla="*/ 121091 w 195586"/>
                <a:gd name="connsiteY166" fmla="*/ 372532 h 409270"/>
                <a:gd name="connsiteX167" fmla="*/ 121063 w 195586"/>
                <a:gd name="connsiteY167" fmla="*/ 373818 h 409270"/>
                <a:gd name="connsiteX168" fmla="*/ 119415 w 195586"/>
                <a:gd name="connsiteY168" fmla="*/ 374923 h 409270"/>
                <a:gd name="connsiteX169" fmla="*/ 118396 w 195586"/>
                <a:gd name="connsiteY169" fmla="*/ 374704 h 409270"/>
                <a:gd name="connsiteX170" fmla="*/ 115501 w 195586"/>
                <a:gd name="connsiteY170" fmla="*/ 372770 h 409270"/>
                <a:gd name="connsiteX171" fmla="*/ 107147 w 195586"/>
                <a:gd name="connsiteY171" fmla="*/ 365160 h 409270"/>
                <a:gd name="connsiteX172" fmla="*/ 108404 w 195586"/>
                <a:gd name="connsiteY172" fmla="*/ 367312 h 409270"/>
                <a:gd name="connsiteX173" fmla="*/ 117063 w 195586"/>
                <a:gd name="connsiteY173" fmla="*/ 375961 h 409270"/>
                <a:gd name="connsiteX174" fmla="*/ 118586 w 195586"/>
                <a:gd name="connsiteY174" fmla="*/ 378809 h 409270"/>
                <a:gd name="connsiteX175" fmla="*/ 118796 w 195586"/>
                <a:gd name="connsiteY175" fmla="*/ 380819 h 409270"/>
                <a:gd name="connsiteX176" fmla="*/ 117901 w 195586"/>
                <a:gd name="connsiteY176" fmla="*/ 381829 h 409270"/>
                <a:gd name="connsiteX177" fmla="*/ 116434 w 195586"/>
                <a:gd name="connsiteY177" fmla="*/ 383019 h 409270"/>
                <a:gd name="connsiteX178" fmla="*/ 113595 w 195586"/>
                <a:gd name="connsiteY178" fmla="*/ 383105 h 409270"/>
                <a:gd name="connsiteX179" fmla="*/ 108947 w 195586"/>
                <a:gd name="connsiteY179" fmla="*/ 379895 h 409270"/>
                <a:gd name="connsiteX180" fmla="*/ 101508 w 195586"/>
                <a:gd name="connsiteY180" fmla="*/ 372180 h 409270"/>
                <a:gd name="connsiteX181" fmla="*/ 98975 w 195586"/>
                <a:gd name="connsiteY181" fmla="*/ 371132 h 409270"/>
                <a:gd name="connsiteX182" fmla="*/ 106499 w 195586"/>
                <a:gd name="connsiteY182" fmla="*/ 379952 h 409270"/>
                <a:gd name="connsiteX183" fmla="*/ 107738 w 195586"/>
                <a:gd name="connsiteY183" fmla="*/ 382095 h 409270"/>
                <a:gd name="connsiteX184" fmla="*/ 109004 w 195586"/>
                <a:gd name="connsiteY184" fmla="*/ 384562 h 409270"/>
                <a:gd name="connsiteX185" fmla="*/ 108642 w 195586"/>
                <a:gd name="connsiteY185" fmla="*/ 386029 h 409270"/>
                <a:gd name="connsiteX186" fmla="*/ 107995 w 195586"/>
                <a:gd name="connsiteY186" fmla="*/ 387410 h 409270"/>
                <a:gd name="connsiteX187" fmla="*/ 90164 w 195586"/>
                <a:gd name="connsiteY187" fmla="*/ 395573 h 409270"/>
                <a:gd name="connsiteX188" fmla="*/ 87497 w 195586"/>
                <a:gd name="connsiteY188" fmla="*/ 399088 h 409270"/>
                <a:gd name="connsiteX189" fmla="*/ 85383 w 195586"/>
                <a:gd name="connsiteY189" fmla="*/ 403422 h 409270"/>
                <a:gd name="connsiteX190" fmla="*/ 81877 w 195586"/>
                <a:gd name="connsiteY190" fmla="*/ 405832 h 409270"/>
                <a:gd name="connsiteX191" fmla="*/ 79820 w 195586"/>
                <a:gd name="connsiteY191" fmla="*/ 408032 h 409270"/>
                <a:gd name="connsiteX192" fmla="*/ 73876 w 195586"/>
                <a:gd name="connsiteY192" fmla="*/ 409270 h 409270"/>
                <a:gd name="connsiteX193" fmla="*/ 70628 w 195586"/>
                <a:gd name="connsiteY193" fmla="*/ 408880 h 409270"/>
                <a:gd name="connsiteX194" fmla="*/ 74000 w 195586"/>
                <a:gd name="connsiteY194" fmla="*/ 404879 h 409270"/>
                <a:gd name="connsiteX195" fmla="*/ 71914 w 195586"/>
                <a:gd name="connsiteY195" fmla="*/ 403393 h 409270"/>
                <a:gd name="connsiteX196" fmla="*/ 71809 w 195586"/>
                <a:gd name="connsiteY196" fmla="*/ 393078 h 409270"/>
                <a:gd name="connsiteX197" fmla="*/ 72628 w 195586"/>
                <a:gd name="connsiteY197" fmla="*/ 381753 h 409270"/>
                <a:gd name="connsiteX198" fmla="*/ 74181 w 195586"/>
                <a:gd name="connsiteY198" fmla="*/ 376095 h 409270"/>
                <a:gd name="connsiteX199" fmla="*/ 76419 w 195586"/>
                <a:gd name="connsiteY199" fmla="*/ 374685 h 409270"/>
                <a:gd name="connsiteX200" fmla="*/ 79239 w 195586"/>
                <a:gd name="connsiteY200" fmla="*/ 373818 h 409270"/>
                <a:gd name="connsiteX201" fmla="*/ 79306 w 195586"/>
                <a:gd name="connsiteY201" fmla="*/ 372628 h 409270"/>
                <a:gd name="connsiteX202" fmla="*/ 79029 w 195586"/>
                <a:gd name="connsiteY202" fmla="*/ 371265 h 409270"/>
                <a:gd name="connsiteX203" fmla="*/ 77514 w 195586"/>
                <a:gd name="connsiteY203" fmla="*/ 369332 h 409270"/>
                <a:gd name="connsiteX204" fmla="*/ 75858 w 195586"/>
                <a:gd name="connsiteY204" fmla="*/ 368437 h 409270"/>
                <a:gd name="connsiteX205" fmla="*/ 73381 w 195586"/>
                <a:gd name="connsiteY205" fmla="*/ 368046 h 409270"/>
                <a:gd name="connsiteX206" fmla="*/ 71476 w 195586"/>
                <a:gd name="connsiteY206" fmla="*/ 365674 h 409270"/>
                <a:gd name="connsiteX207" fmla="*/ 70028 w 195586"/>
                <a:gd name="connsiteY207" fmla="*/ 365770 h 409270"/>
                <a:gd name="connsiteX208" fmla="*/ 67780 w 195586"/>
                <a:gd name="connsiteY208" fmla="*/ 366560 h 409270"/>
                <a:gd name="connsiteX209" fmla="*/ 66418 w 195586"/>
                <a:gd name="connsiteY209" fmla="*/ 365541 h 409270"/>
                <a:gd name="connsiteX210" fmla="*/ 65913 w 195586"/>
                <a:gd name="connsiteY210" fmla="*/ 363950 h 409270"/>
                <a:gd name="connsiteX211" fmla="*/ 63828 w 195586"/>
                <a:gd name="connsiteY211" fmla="*/ 361969 h 409270"/>
                <a:gd name="connsiteX212" fmla="*/ 61427 w 195586"/>
                <a:gd name="connsiteY212" fmla="*/ 360045 h 409270"/>
                <a:gd name="connsiteX213" fmla="*/ 62513 w 195586"/>
                <a:gd name="connsiteY213" fmla="*/ 359740 h 409270"/>
                <a:gd name="connsiteX214" fmla="*/ 63770 w 195586"/>
                <a:gd name="connsiteY214" fmla="*/ 358635 h 409270"/>
                <a:gd name="connsiteX215" fmla="*/ 65123 w 195586"/>
                <a:gd name="connsiteY215" fmla="*/ 357216 h 409270"/>
                <a:gd name="connsiteX216" fmla="*/ 68475 w 195586"/>
                <a:gd name="connsiteY216" fmla="*/ 357016 h 409270"/>
                <a:gd name="connsiteX217" fmla="*/ 71838 w 195586"/>
                <a:gd name="connsiteY217" fmla="*/ 357083 h 409270"/>
                <a:gd name="connsiteX218" fmla="*/ 72781 w 195586"/>
                <a:gd name="connsiteY218" fmla="*/ 356711 h 409270"/>
                <a:gd name="connsiteX219" fmla="*/ 74143 w 195586"/>
                <a:gd name="connsiteY219" fmla="*/ 355206 h 409270"/>
                <a:gd name="connsiteX220" fmla="*/ 76343 w 195586"/>
                <a:gd name="connsiteY220" fmla="*/ 353273 h 409270"/>
                <a:gd name="connsiteX221" fmla="*/ 78020 w 195586"/>
                <a:gd name="connsiteY221" fmla="*/ 352197 h 409270"/>
                <a:gd name="connsiteX222" fmla="*/ 78420 w 195586"/>
                <a:gd name="connsiteY222" fmla="*/ 351330 h 409270"/>
                <a:gd name="connsiteX223" fmla="*/ 77753 w 195586"/>
                <a:gd name="connsiteY223" fmla="*/ 349291 h 409270"/>
                <a:gd name="connsiteX224" fmla="*/ 77381 w 195586"/>
                <a:gd name="connsiteY224" fmla="*/ 347196 h 409270"/>
                <a:gd name="connsiteX225" fmla="*/ 78000 w 195586"/>
                <a:gd name="connsiteY225" fmla="*/ 346538 h 409270"/>
                <a:gd name="connsiteX226" fmla="*/ 81039 w 195586"/>
                <a:gd name="connsiteY226" fmla="*/ 346910 h 409270"/>
                <a:gd name="connsiteX227" fmla="*/ 84382 w 195586"/>
                <a:gd name="connsiteY227" fmla="*/ 347891 h 409270"/>
                <a:gd name="connsiteX228" fmla="*/ 85192 w 195586"/>
                <a:gd name="connsiteY228" fmla="*/ 348329 h 409270"/>
                <a:gd name="connsiteX229" fmla="*/ 87106 w 195586"/>
                <a:gd name="connsiteY229" fmla="*/ 345757 h 409270"/>
                <a:gd name="connsiteX230" fmla="*/ 87630 w 195586"/>
                <a:gd name="connsiteY230" fmla="*/ 345443 h 409270"/>
                <a:gd name="connsiteX231" fmla="*/ 88888 w 195586"/>
                <a:gd name="connsiteY231" fmla="*/ 345453 h 409270"/>
                <a:gd name="connsiteX232" fmla="*/ 92203 w 195586"/>
                <a:gd name="connsiteY232" fmla="*/ 344976 h 409270"/>
                <a:gd name="connsiteX233" fmla="*/ 95441 w 195586"/>
                <a:gd name="connsiteY233" fmla="*/ 344300 h 409270"/>
                <a:gd name="connsiteX234" fmla="*/ 96974 w 195586"/>
                <a:gd name="connsiteY234" fmla="*/ 344414 h 409270"/>
                <a:gd name="connsiteX235" fmla="*/ 98460 w 195586"/>
                <a:gd name="connsiteY235" fmla="*/ 346138 h 409270"/>
                <a:gd name="connsiteX236" fmla="*/ 99594 w 195586"/>
                <a:gd name="connsiteY236" fmla="*/ 347834 h 409270"/>
                <a:gd name="connsiteX237" fmla="*/ 100184 w 195586"/>
                <a:gd name="connsiteY237" fmla="*/ 347967 h 409270"/>
                <a:gd name="connsiteX238" fmla="*/ 101870 w 195586"/>
                <a:gd name="connsiteY238" fmla="*/ 347243 h 409270"/>
                <a:gd name="connsiteX239" fmla="*/ 103261 w 195586"/>
                <a:gd name="connsiteY239" fmla="*/ 348148 h 409270"/>
                <a:gd name="connsiteX240" fmla="*/ 106175 w 195586"/>
                <a:gd name="connsiteY240" fmla="*/ 349625 h 409270"/>
                <a:gd name="connsiteX241" fmla="*/ 107918 w 195586"/>
                <a:gd name="connsiteY241" fmla="*/ 349691 h 409270"/>
                <a:gd name="connsiteX242" fmla="*/ 107052 w 195586"/>
                <a:gd name="connsiteY242" fmla="*/ 346253 h 409270"/>
                <a:gd name="connsiteX243" fmla="*/ 108023 w 195586"/>
                <a:gd name="connsiteY243" fmla="*/ 343805 h 409270"/>
                <a:gd name="connsiteX244" fmla="*/ 107833 w 195586"/>
                <a:gd name="connsiteY244" fmla="*/ 343138 h 409270"/>
                <a:gd name="connsiteX245" fmla="*/ 106195 w 195586"/>
                <a:gd name="connsiteY245" fmla="*/ 342014 h 409270"/>
                <a:gd name="connsiteX246" fmla="*/ 100632 w 195586"/>
                <a:gd name="connsiteY246" fmla="*/ 337518 h 409270"/>
                <a:gd name="connsiteX247" fmla="*/ 99679 w 195586"/>
                <a:gd name="connsiteY247" fmla="*/ 336175 h 409270"/>
                <a:gd name="connsiteX248" fmla="*/ 99813 w 195586"/>
                <a:gd name="connsiteY248" fmla="*/ 334061 h 409270"/>
                <a:gd name="connsiteX249" fmla="*/ 99622 w 195586"/>
                <a:gd name="connsiteY249" fmla="*/ 330956 h 409270"/>
                <a:gd name="connsiteX250" fmla="*/ 99127 w 195586"/>
                <a:gd name="connsiteY250" fmla="*/ 329003 h 409270"/>
                <a:gd name="connsiteX251" fmla="*/ 99213 w 195586"/>
                <a:gd name="connsiteY251" fmla="*/ 327860 h 409270"/>
                <a:gd name="connsiteX252" fmla="*/ 99556 w 195586"/>
                <a:gd name="connsiteY252" fmla="*/ 326946 h 409270"/>
                <a:gd name="connsiteX253" fmla="*/ 100575 w 195586"/>
                <a:gd name="connsiteY253" fmla="*/ 326584 h 409270"/>
                <a:gd name="connsiteX254" fmla="*/ 101565 w 195586"/>
                <a:gd name="connsiteY254" fmla="*/ 326460 h 409270"/>
                <a:gd name="connsiteX255" fmla="*/ 102356 w 195586"/>
                <a:gd name="connsiteY255" fmla="*/ 325660 h 409270"/>
                <a:gd name="connsiteX256" fmla="*/ 103690 w 195586"/>
                <a:gd name="connsiteY256" fmla="*/ 323612 h 409270"/>
                <a:gd name="connsiteX257" fmla="*/ 106280 w 195586"/>
                <a:gd name="connsiteY257" fmla="*/ 323793 h 409270"/>
                <a:gd name="connsiteX258" fmla="*/ 109919 w 195586"/>
                <a:gd name="connsiteY258" fmla="*/ 324955 h 409270"/>
                <a:gd name="connsiteX259" fmla="*/ 112605 w 195586"/>
                <a:gd name="connsiteY259" fmla="*/ 325679 h 409270"/>
                <a:gd name="connsiteX260" fmla="*/ 114195 w 195586"/>
                <a:gd name="connsiteY260" fmla="*/ 325536 h 409270"/>
                <a:gd name="connsiteX261" fmla="*/ 114548 w 195586"/>
                <a:gd name="connsiteY261" fmla="*/ 325241 h 409270"/>
                <a:gd name="connsiteX262" fmla="*/ 114500 w 195586"/>
                <a:gd name="connsiteY262" fmla="*/ 324136 h 409270"/>
                <a:gd name="connsiteX263" fmla="*/ 114691 w 195586"/>
                <a:gd name="connsiteY263" fmla="*/ 319431 h 409270"/>
                <a:gd name="connsiteX264" fmla="*/ 114586 w 195586"/>
                <a:gd name="connsiteY264" fmla="*/ 318430 h 409270"/>
                <a:gd name="connsiteX265" fmla="*/ 116881 w 195586"/>
                <a:gd name="connsiteY265" fmla="*/ 317973 h 409270"/>
                <a:gd name="connsiteX266" fmla="*/ 120387 w 195586"/>
                <a:gd name="connsiteY266" fmla="*/ 317868 h 409270"/>
                <a:gd name="connsiteX267" fmla="*/ 122234 w 195586"/>
                <a:gd name="connsiteY267" fmla="*/ 317592 h 409270"/>
                <a:gd name="connsiteX268" fmla="*/ 123959 w 195586"/>
                <a:gd name="connsiteY268" fmla="*/ 315611 h 409270"/>
                <a:gd name="connsiteX269" fmla="*/ 128397 w 195586"/>
                <a:gd name="connsiteY269" fmla="*/ 314925 h 409270"/>
                <a:gd name="connsiteX270" fmla="*/ 131607 w 195586"/>
                <a:gd name="connsiteY270" fmla="*/ 312249 h 409270"/>
                <a:gd name="connsiteX271" fmla="*/ 134503 w 195586"/>
                <a:gd name="connsiteY271" fmla="*/ 309496 h 409270"/>
                <a:gd name="connsiteX272" fmla="*/ 135922 w 195586"/>
                <a:gd name="connsiteY272" fmla="*/ 308762 h 409270"/>
                <a:gd name="connsiteX273" fmla="*/ 137722 w 195586"/>
                <a:gd name="connsiteY273" fmla="*/ 308286 h 409270"/>
                <a:gd name="connsiteX274" fmla="*/ 139075 w 195586"/>
                <a:gd name="connsiteY274" fmla="*/ 308353 h 409270"/>
                <a:gd name="connsiteX275" fmla="*/ 140770 w 195586"/>
                <a:gd name="connsiteY275" fmla="*/ 309944 h 409270"/>
                <a:gd name="connsiteX276" fmla="*/ 142170 w 195586"/>
                <a:gd name="connsiteY276" fmla="*/ 308981 h 409270"/>
                <a:gd name="connsiteX277" fmla="*/ 143789 w 195586"/>
                <a:gd name="connsiteY277" fmla="*/ 307115 h 409270"/>
                <a:gd name="connsiteX278" fmla="*/ 144637 w 195586"/>
                <a:gd name="connsiteY278" fmla="*/ 305286 h 409270"/>
                <a:gd name="connsiteX279" fmla="*/ 145104 w 195586"/>
                <a:gd name="connsiteY279" fmla="*/ 302343 h 409270"/>
                <a:gd name="connsiteX280" fmla="*/ 144790 w 195586"/>
                <a:gd name="connsiteY280" fmla="*/ 297828 h 409270"/>
                <a:gd name="connsiteX281" fmla="*/ 143933 w 195586"/>
                <a:gd name="connsiteY281" fmla="*/ 294294 h 409270"/>
                <a:gd name="connsiteX282" fmla="*/ 143123 w 195586"/>
                <a:gd name="connsiteY282" fmla="*/ 291646 h 409270"/>
                <a:gd name="connsiteX283" fmla="*/ 142961 w 195586"/>
                <a:gd name="connsiteY283" fmla="*/ 288998 h 409270"/>
                <a:gd name="connsiteX284" fmla="*/ 144828 w 195586"/>
                <a:gd name="connsiteY284" fmla="*/ 283674 h 409270"/>
                <a:gd name="connsiteX285" fmla="*/ 146438 w 195586"/>
                <a:gd name="connsiteY285" fmla="*/ 277873 h 409270"/>
                <a:gd name="connsiteX286" fmla="*/ 146133 w 195586"/>
                <a:gd name="connsiteY286" fmla="*/ 275587 h 409270"/>
                <a:gd name="connsiteX287" fmla="*/ 144380 w 195586"/>
                <a:gd name="connsiteY287" fmla="*/ 271967 h 409270"/>
                <a:gd name="connsiteX288" fmla="*/ 142599 w 195586"/>
                <a:gd name="connsiteY288" fmla="*/ 267557 h 409270"/>
                <a:gd name="connsiteX289" fmla="*/ 140656 w 195586"/>
                <a:gd name="connsiteY289" fmla="*/ 262699 h 409270"/>
                <a:gd name="connsiteX290" fmla="*/ 139922 w 195586"/>
                <a:gd name="connsiteY290" fmla="*/ 261976 h 409270"/>
                <a:gd name="connsiteX291" fmla="*/ 139398 w 195586"/>
                <a:gd name="connsiteY291" fmla="*/ 260623 h 409270"/>
                <a:gd name="connsiteX292" fmla="*/ 139103 w 195586"/>
                <a:gd name="connsiteY292" fmla="*/ 259042 h 409270"/>
                <a:gd name="connsiteX293" fmla="*/ 139875 w 195586"/>
                <a:gd name="connsiteY293" fmla="*/ 254079 h 409270"/>
                <a:gd name="connsiteX294" fmla="*/ 139989 w 195586"/>
                <a:gd name="connsiteY294" fmla="*/ 252413 h 409270"/>
                <a:gd name="connsiteX295" fmla="*/ 142227 w 195586"/>
                <a:gd name="connsiteY295" fmla="*/ 250145 h 409270"/>
                <a:gd name="connsiteX296" fmla="*/ 143428 w 195586"/>
                <a:gd name="connsiteY296" fmla="*/ 247555 h 409270"/>
                <a:gd name="connsiteX297" fmla="*/ 144552 w 195586"/>
                <a:gd name="connsiteY297" fmla="*/ 244688 h 409270"/>
                <a:gd name="connsiteX298" fmla="*/ 144123 w 195586"/>
                <a:gd name="connsiteY298" fmla="*/ 243173 h 409270"/>
                <a:gd name="connsiteX299" fmla="*/ 143971 w 195586"/>
                <a:gd name="connsiteY299" fmla="*/ 240087 h 409270"/>
                <a:gd name="connsiteX300" fmla="*/ 144256 w 195586"/>
                <a:gd name="connsiteY300" fmla="*/ 238592 h 409270"/>
                <a:gd name="connsiteX301" fmla="*/ 143723 w 195586"/>
                <a:gd name="connsiteY301" fmla="*/ 237382 h 409270"/>
                <a:gd name="connsiteX302" fmla="*/ 143075 w 195586"/>
                <a:gd name="connsiteY302" fmla="*/ 235620 h 409270"/>
                <a:gd name="connsiteX303" fmla="*/ 143504 w 195586"/>
                <a:gd name="connsiteY303" fmla="*/ 234477 h 409270"/>
                <a:gd name="connsiteX304" fmla="*/ 145075 w 195586"/>
                <a:gd name="connsiteY304" fmla="*/ 233496 h 409270"/>
                <a:gd name="connsiteX305" fmla="*/ 145999 w 195586"/>
                <a:gd name="connsiteY305" fmla="*/ 231810 h 409270"/>
                <a:gd name="connsiteX306" fmla="*/ 147181 w 195586"/>
                <a:gd name="connsiteY306" fmla="*/ 229838 h 409270"/>
                <a:gd name="connsiteX307" fmla="*/ 147704 w 195586"/>
                <a:gd name="connsiteY307" fmla="*/ 228038 h 409270"/>
                <a:gd name="connsiteX308" fmla="*/ 146857 w 195586"/>
                <a:gd name="connsiteY308" fmla="*/ 226533 h 409270"/>
                <a:gd name="connsiteX309" fmla="*/ 145323 w 195586"/>
                <a:gd name="connsiteY309" fmla="*/ 224276 h 409270"/>
                <a:gd name="connsiteX310" fmla="*/ 142523 w 195586"/>
                <a:gd name="connsiteY310" fmla="*/ 222237 h 409270"/>
                <a:gd name="connsiteX311" fmla="*/ 139294 w 195586"/>
                <a:gd name="connsiteY311" fmla="*/ 219627 h 409270"/>
                <a:gd name="connsiteX312" fmla="*/ 137713 w 195586"/>
                <a:gd name="connsiteY312" fmla="*/ 218018 h 409270"/>
                <a:gd name="connsiteX313" fmla="*/ 136456 w 195586"/>
                <a:gd name="connsiteY313" fmla="*/ 216380 h 409270"/>
                <a:gd name="connsiteX314" fmla="*/ 135303 w 195586"/>
                <a:gd name="connsiteY314" fmla="*/ 214474 h 409270"/>
                <a:gd name="connsiteX315" fmla="*/ 134674 w 195586"/>
                <a:gd name="connsiteY315" fmla="*/ 212950 h 409270"/>
                <a:gd name="connsiteX316" fmla="*/ 135284 w 195586"/>
                <a:gd name="connsiteY316" fmla="*/ 211950 h 409270"/>
                <a:gd name="connsiteX317" fmla="*/ 139875 w 195586"/>
                <a:gd name="connsiteY317" fmla="*/ 209655 h 409270"/>
                <a:gd name="connsiteX318" fmla="*/ 140713 w 195586"/>
                <a:gd name="connsiteY318" fmla="*/ 208826 h 409270"/>
                <a:gd name="connsiteX319" fmla="*/ 141199 w 195586"/>
                <a:gd name="connsiteY319" fmla="*/ 207550 h 409270"/>
                <a:gd name="connsiteX320" fmla="*/ 140837 w 195586"/>
                <a:gd name="connsiteY320" fmla="*/ 206302 h 409270"/>
                <a:gd name="connsiteX321" fmla="*/ 139598 w 195586"/>
                <a:gd name="connsiteY321" fmla="*/ 205626 h 409270"/>
                <a:gd name="connsiteX322" fmla="*/ 138160 w 195586"/>
                <a:gd name="connsiteY322" fmla="*/ 205169 h 409270"/>
                <a:gd name="connsiteX323" fmla="*/ 136046 w 195586"/>
                <a:gd name="connsiteY323" fmla="*/ 203721 h 409270"/>
                <a:gd name="connsiteX324" fmla="*/ 132102 w 195586"/>
                <a:gd name="connsiteY324" fmla="*/ 199749 h 409270"/>
                <a:gd name="connsiteX325" fmla="*/ 130293 w 195586"/>
                <a:gd name="connsiteY325" fmla="*/ 198863 h 409270"/>
                <a:gd name="connsiteX326" fmla="*/ 128388 w 195586"/>
                <a:gd name="connsiteY326" fmla="*/ 197720 h 409270"/>
                <a:gd name="connsiteX327" fmla="*/ 127378 w 195586"/>
                <a:gd name="connsiteY327" fmla="*/ 196520 h 409270"/>
                <a:gd name="connsiteX328" fmla="*/ 126273 w 195586"/>
                <a:gd name="connsiteY328" fmla="*/ 193224 h 409270"/>
                <a:gd name="connsiteX329" fmla="*/ 125768 w 195586"/>
                <a:gd name="connsiteY329" fmla="*/ 192929 h 409270"/>
                <a:gd name="connsiteX330" fmla="*/ 124673 w 195586"/>
                <a:gd name="connsiteY330" fmla="*/ 193929 h 409270"/>
                <a:gd name="connsiteX331" fmla="*/ 123283 w 195586"/>
                <a:gd name="connsiteY331" fmla="*/ 194967 h 409270"/>
                <a:gd name="connsiteX332" fmla="*/ 122120 w 195586"/>
                <a:gd name="connsiteY332" fmla="*/ 194786 h 409270"/>
                <a:gd name="connsiteX333" fmla="*/ 121063 w 195586"/>
                <a:gd name="connsiteY333" fmla="*/ 193853 h 409270"/>
                <a:gd name="connsiteX334" fmla="*/ 120558 w 195586"/>
                <a:gd name="connsiteY334" fmla="*/ 192596 h 409270"/>
                <a:gd name="connsiteX335" fmla="*/ 119386 w 195586"/>
                <a:gd name="connsiteY335" fmla="*/ 190871 h 409270"/>
                <a:gd name="connsiteX336" fmla="*/ 118110 w 195586"/>
                <a:gd name="connsiteY336" fmla="*/ 189471 h 409270"/>
                <a:gd name="connsiteX337" fmla="*/ 117777 w 195586"/>
                <a:gd name="connsiteY337" fmla="*/ 184747 h 409270"/>
                <a:gd name="connsiteX338" fmla="*/ 117577 w 195586"/>
                <a:gd name="connsiteY338" fmla="*/ 183204 h 409270"/>
                <a:gd name="connsiteX339" fmla="*/ 116948 w 195586"/>
                <a:gd name="connsiteY339" fmla="*/ 181051 h 409270"/>
                <a:gd name="connsiteX340" fmla="*/ 115957 w 195586"/>
                <a:gd name="connsiteY340" fmla="*/ 180280 h 409270"/>
                <a:gd name="connsiteX341" fmla="*/ 114910 w 195586"/>
                <a:gd name="connsiteY341" fmla="*/ 179708 h 409270"/>
                <a:gd name="connsiteX342" fmla="*/ 112433 w 195586"/>
                <a:gd name="connsiteY342" fmla="*/ 175784 h 409270"/>
                <a:gd name="connsiteX343" fmla="*/ 110719 w 195586"/>
                <a:gd name="connsiteY343" fmla="*/ 173755 h 409270"/>
                <a:gd name="connsiteX344" fmla="*/ 103690 w 195586"/>
                <a:gd name="connsiteY344" fmla="*/ 168230 h 409270"/>
                <a:gd name="connsiteX345" fmla="*/ 102813 w 195586"/>
                <a:gd name="connsiteY345" fmla="*/ 167345 h 409270"/>
                <a:gd name="connsiteX346" fmla="*/ 100918 w 195586"/>
                <a:gd name="connsiteY346" fmla="*/ 165068 h 409270"/>
                <a:gd name="connsiteX347" fmla="*/ 97622 w 195586"/>
                <a:gd name="connsiteY347" fmla="*/ 161839 h 409270"/>
                <a:gd name="connsiteX348" fmla="*/ 95269 w 195586"/>
                <a:gd name="connsiteY348" fmla="*/ 159239 h 409270"/>
                <a:gd name="connsiteX349" fmla="*/ 93555 w 195586"/>
                <a:gd name="connsiteY349" fmla="*/ 156543 h 409270"/>
                <a:gd name="connsiteX350" fmla="*/ 92755 w 195586"/>
                <a:gd name="connsiteY350" fmla="*/ 154200 h 409270"/>
                <a:gd name="connsiteX351" fmla="*/ 92516 w 195586"/>
                <a:gd name="connsiteY351" fmla="*/ 152372 h 409270"/>
                <a:gd name="connsiteX352" fmla="*/ 90650 w 195586"/>
                <a:gd name="connsiteY352" fmla="*/ 149752 h 409270"/>
                <a:gd name="connsiteX353" fmla="*/ 89040 w 195586"/>
                <a:gd name="connsiteY353" fmla="*/ 147599 h 409270"/>
                <a:gd name="connsiteX354" fmla="*/ 87478 w 195586"/>
                <a:gd name="connsiteY354" fmla="*/ 146904 h 409270"/>
                <a:gd name="connsiteX355" fmla="*/ 85697 w 195586"/>
                <a:gd name="connsiteY355" fmla="*/ 146609 h 409270"/>
                <a:gd name="connsiteX356" fmla="*/ 84087 w 195586"/>
                <a:gd name="connsiteY356" fmla="*/ 145332 h 409270"/>
                <a:gd name="connsiteX357" fmla="*/ 81144 w 195586"/>
                <a:gd name="connsiteY357" fmla="*/ 142437 h 409270"/>
                <a:gd name="connsiteX358" fmla="*/ 79839 w 195586"/>
                <a:gd name="connsiteY358" fmla="*/ 140580 h 409270"/>
                <a:gd name="connsiteX359" fmla="*/ 79067 w 195586"/>
                <a:gd name="connsiteY359" fmla="*/ 139322 h 409270"/>
                <a:gd name="connsiteX360" fmla="*/ 79106 w 195586"/>
                <a:gd name="connsiteY360" fmla="*/ 138027 h 409270"/>
                <a:gd name="connsiteX361" fmla="*/ 79810 w 195586"/>
                <a:gd name="connsiteY361" fmla="*/ 135874 h 409270"/>
                <a:gd name="connsiteX362" fmla="*/ 80668 w 195586"/>
                <a:gd name="connsiteY362" fmla="*/ 134645 h 409270"/>
                <a:gd name="connsiteX363" fmla="*/ 80696 w 195586"/>
                <a:gd name="connsiteY363" fmla="*/ 133683 h 409270"/>
                <a:gd name="connsiteX364" fmla="*/ 79858 w 195586"/>
                <a:gd name="connsiteY364" fmla="*/ 132902 h 409270"/>
                <a:gd name="connsiteX365" fmla="*/ 76591 w 195586"/>
                <a:gd name="connsiteY365" fmla="*/ 131512 h 409270"/>
                <a:gd name="connsiteX366" fmla="*/ 69199 w 195586"/>
                <a:gd name="connsiteY366" fmla="*/ 129407 h 409270"/>
                <a:gd name="connsiteX367" fmla="*/ 66437 w 195586"/>
                <a:gd name="connsiteY367" fmla="*/ 127797 h 409270"/>
                <a:gd name="connsiteX368" fmla="*/ 63884 w 195586"/>
                <a:gd name="connsiteY368" fmla="*/ 125739 h 409270"/>
                <a:gd name="connsiteX369" fmla="*/ 61960 w 195586"/>
                <a:gd name="connsiteY369" fmla="*/ 124339 h 409270"/>
                <a:gd name="connsiteX370" fmla="*/ 52950 w 195586"/>
                <a:gd name="connsiteY370" fmla="*/ 118386 h 409270"/>
                <a:gd name="connsiteX371" fmla="*/ 50216 w 195586"/>
                <a:gd name="connsiteY371" fmla="*/ 117396 h 409270"/>
                <a:gd name="connsiteX372" fmla="*/ 47873 w 195586"/>
                <a:gd name="connsiteY372" fmla="*/ 116338 h 409270"/>
                <a:gd name="connsiteX373" fmla="*/ 47159 w 195586"/>
                <a:gd name="connsiteY373" fmla="*/ 115310 h 409270"/>
                <a:gd name="connsiteX374" fmla="*/ 47283 w 195586"/>
                <a:gd name="connsiteY374" fmla="*/ 114319 h 409270"/>
                <a:gd name="connsiteX375" fmla="*/ 48244 w 195586"/>
                <a:gd name="connsiteY375" fmla="*/ 113586 h 409270"/>
                <a:gd name="connsiteX376" fmla="*/ 50797 w 195586"/>
                <a:gd name="connsiteY376" fmla="*/ 112052 h 409270"/>
                <a:gd name="connsiteX377" fmla="*/ 51750 w 195586"/>
                <a:gd name="connsiteY377" fmla="*/ 110299 h 409270"/>
                <a:gd name="connsiteX378" fmla="*/ 51445 w 195586"/>
                <a:gd name="connsiteY378" fmla="*/ 108004 h 409270"/>
                <a:gd name="connsiteX379" fmla="*/ 50435 w 195586"/>
                <a:gd name="connsiteY379" fmla="*/ 105680 h 409270"/>
                <a:gd name="connsiteX380" fmla="*/ 50931 w 195586"/>
                <a:gd name="connsiteY380" fmla="*/ 104880 h 409270"/>
                <a:gd name="connsiteX381" fmla="*/ 51759 w 195586"/>
                <a:gd name="connsiteY381" fmla="*/ 104785 h 409270"/>
                <a:gd name="connsiteX382" fmla="*/ 53473 w 195586"/>
                <a:gd name="connsiteY382" fmla="*/ 104718 h 409270"/>
                <a:gd name="connsiteX383" fmla="*/ 57026 w 195586"/>
                <a:gd name="connsiteY383" fmla="*/ 104585 h 409270"/>
                <a:gd name="connsiteX384" fmla="*/ 64684 w 195586"/>
                <a:gd name="connsiteY384" fmla="*/ 106699 h 409270"/>
                <a:gd name="connsiteX385" fmla="*/ 65790 w 195586"/>
                <a:gd name="connsiteY385" fmla="*/ 106471 h 409270"/>
                <a:gd name="connsiteX386" fmla="*/ 69952 w 195586"/>
                <a:gd name="connsiteY386" fmla="*/ 102632 h 409270"/>
                <a:gd name="connsiteX387" fmla="*/ 71514 w 195586"/>
                <a:gd name="connsiteY387" fmla="*/ 100336 h 409270"/>
                <a:gd name="connsiteX388" fmla="*/ 71876 w 195586"/>
                <a:gd name="connsiteY388" fmla="*/ 98422 h 409270"/>
                <a:gd name="connsiteX389" fmla="*/ 72695 w 195586"/>
                <a:gd name="connsiteY389" fmla="*/ 97203 h 409270"/>
                <a:gd name="connsiteX390" fmla="*/ 74886 w 195586"/>
                <a:gd name="connsiteY390" fmla="*/ 95202 h 409270"/>
                <a:gd name="connsiteX391" fmla="*/ 74915 w 195586"/>
                <a:gd name="connsiteY391" fmla="*/ 93374 h 409270"/>
                <a:gd name="connsiteX392" fmla="*/ 73838 w 195586"/>
                <a:gd name="connsiteY392" fmla="*/ 90926 h 409270"/>
                <a:gd name="connsiteX393" fmla="*/ 72743 w 195586"/>
                <a:gd name="connsiteY393" fmla="*/ 89983 h 409270"/>
                <a:gd name="connsiteX394" fmla="*/ 71800 w 195586"/>
                <a:gd name="connsiteY394" fmla="*/ 89573 h 409270"/>
                <a:gd name="connsiteX395" fmla="*/ 68762 w 195586"/>
                <a:gd name="connsiteY395" fmla="*/ 89897 h 409270"/>
                <a:gd name="connsiteX396" fmla="*/ 68171 w 195586"/>
                <a:gd name="connsiteY396" fmla="*/ 89345 h 409270"/>
                <a:gd name="connsiteX397" fmla="*/ 67771 w 195586"/>
                <a:gd name="connsiteY397" fmla="*/ 87525 h 409270"/>
                <a:gd name="connsiteX398" fmla="*/ 67628 w 195586"/>
                <a:gd name="connsiteY398" fmla="*/ 86411 h 409270"/>
                <a:gd name="connsiteX399" fmla="*/ 66628 w 195586"/>
                <a:gd name="connsiteY399" fmla="*/ 85106 h 409270"/>
                <a:gd name="connsiteX400" fmla="*/ 63341 w 195586"/>
                <a:gd name="connsiteY400" fmla="*/ 83991 h 409270"/>
                <a:gd name="connsiteX401" fmla="*/ 60560 w 195586"/>
                <a:gd name="connsiteY401" fmla="*/ 83677 h 409270"/>
                <a:gd name="connsiteX402" fmla="*/ 59913 w 195586"/>
                <a:gd name="connsiteY402" fmla="*/ 83210 h 409270"/>
                <a:gd name="connsiteX403" fmla="*/ 60979 w 195586"/>
                <a:gd name="connsiteY403" fmla="*/ 81953 h 409270"/>
                <a:gd name="connsiteX404" fmla="*/ 62875 w 195586"/>
                <a:gd name="connsiteY404" fmla="*/ 80715 h 409270"/>
                <a:gd name="connsiteX405" fmla="*/ 64313 w 195586"/>
                <a:gd name="connsiteY405" fmla="*/ 79991 h 409270"/>
                <a:gd name="connsiteX406" fmla="*/ 65447 w 195586"/>
                <a:gd name="connsiteY406" fmla="*/ 78705 h 409270"/>
                <a:gd name="connsiteX407" fmla="*/ 65656 w 195586"/>
                <a:gd name="connsiteY407" fmla="*/ 77391 h 409270"/>
                <a:gd name="connsiteX408" fmla="*/ 64247 w 195586"/>
                <a:gd name="connsiteY408" fmla="*/ 76219 h 409270"/>
                <a:gd name="connsiteX409" fmla="*/ 62408 w 195586"/>
                <a:gd name="connsiteY409" fmla="*/ 74914 h 409270"/>
                <a:gd name="connsiteX410" fmla="*/ 59427 w 195586"/>
                <a:gd name="connsiteY410" fmla="*/ 72428 h 409270"/>
                <a:gd name="connsiteX411" fmla="*/ 55293 w 195586"/>
                <a:gd name="connsiteY411" fmla="*/ 69790 h 409270"/>
                <a:gd name="connsiteX412" fmla="*/ 52778 w 195586"/>
                <a:gd name="connsiteY412" fmla="*/ 68885 h 409270"/>
                <a:gd name="connsiteX413" fmla="*/ 51464 w 195586"/>
                <a:gd name="connsiteY413" fmla="*/ 69009 h 409270"/>
                <a:gd name="connsiteX414" fmla="*/ 46911 w 195586"/>
                <a:gd name="connsiteY414" fmla="*/ 71276 h 409270"/>
                <a:gd name="connsiteX415" fmla="*/ 44463 w 195586"/>
                <a:gd name="connsiteY415" fmla="*/ 72752 h 409270"/>
                <a:gd name="connsiteX416" fmla="*/ 42425 w 195586"/>
                <a:gd name="connsiteY416" fmla="*/ 75381 h 409270"/>
                <a:gd name="connsiteX417" fmla="*/ 40300 w 195586"/>
                <a:gd name="connsiteY417" fmla="*/ 75943 h 409270"/>
                <a:gd name="connsiteX418" fmla="*/ 38148 w 195586"/>
                <a:gd name="connsiteY418" fmla="*/ 74781 h 409270"/>
                <a:gd name="connsiteX419" fmla="*/ 35709 w 195586"/>
                <a:gd name="connsiteY419" fmla="*/ 73590 h 409270"/>
                <a:gd name="connsiteX420" fmla="*/ 28956 w 195586"/>
                <a:gd name="connsiteY420" fmla="*/ 71857 h 409270"/>
                <a:gd name="connsiteX421" fmla="*/ 26108 w 195586"/>
                <a:gd name="connsiteY421" fmla="*/ 70409 h 409270"/>
                <a:gd name="connsiteX422" fmla="*/ 20212 w 195586"/>
                <a:gd name="connsiteY422" fmla="*/ 61551 h 409270"/>
                <a:gd name="connsiteX423" fmla="*/ 19345 w 195586"/>
                <a:gd name="connsiteY423" fmla="*/ 59750 h 409270"/>
                <a:gd name="connsiteX424" fmla="*/ 19908 w 195586"/>
                <a:gd name="connsiteY424" fmla="*/ 57712 h 409270"/>
                <a:gd name="connsiteX425" fmla="*/ 20317 w 195586"/>
                <a:gd name="connsiteY425" fmla="*/ 54788 h 409270"/>
                <a:gd name="connsiteX426" fmla="*/ 20907 w 195586"/>
                <a:gd name="connsiteY426" fmla="*/ 52892 h 409270"/>
                <a:gd name="connsiteX427" fmla="*/ 21946 w 195586"/>
                <a:gd name="connsiteY427" fmla="*/ 51083 h 409270"/>
                <a:gd name="connsiteX428" fmla="*/ 22232 w 195586"/>
                <a:gd name="connsiteY428" fmla="*/ 49473 h 409270"/>
                <a:gd name="connsiteX429" fmla="*/ 21974 w 195586"/>
                <a:gd name="connsiteY429" fmla="*/ 47892 h 409270"/>
                <a:gd name="connsiteX430" fmla="*/ 21127 w 195586"/>
                <a:gd name="connsiteY430" fmla="*/ 46987 h 409270"/>
                <a:gd name="connsiteX431" fmla="*/ 20012 w 195586"/>
                <a:gd name="connsiteY431" fmla="*/ 46720 h 409270"/>
                <a:gd name="connsiteX432" fmla="*/ 19184 w 195586"/>
                <a:gd name="connsiteY432" fmla="*/ 46358 h 409270"/>
                <a:gd name="connsiteX433" fmla="*/ 18402 w 195586"/>
                <a:gd name="connsiteY433" fmla="*/ 44282 h 409270"/>
                <a:gd name="connsiteX434" fmla="*/ 17926 w 195586"/>
                <a:gd name="connsiteY434" fmla="*/ 44548 h 409270"/>
                <a:gd name="connsiteX435" fmla="*/ 17202 w 195586"/>
                <a:gd name="connsiteY435" fmla="*/ 47072 h 409270"/>
                <a:gd name="connsiteX436" fmla="*/ 16336 w 195586"/>
                <a:gd name="connsiteY436" fmla="*/ 47977 h 409270"/>
                <a:gd name="connsiteX437" fmla="*/ 15183 w 195586"/>
                <a:gd name="connsiteY437" fmla="*/ 48425 h 409270"/>
                <a:gd name="connsiteX438" fmla="*/ 14288 w 195586"/>
                <a:gd name="connsiteY438" fmla="*/ 48025 h 409270"/>
                <a:gd name="connsiteX439" fmla="*/ 13716 w 195586"/>
                <a:gd name="connsiteY439" fmla="*/ 47015 h 409270"/>
                <a:gd name="connsiteX440" fmla="*/ 13468 w 195586"/>
                <a:gd name="connsiteY440" fmla="*/ 45301 h 409270"/>
                <a:gd name="connsiteX441" fmla="*/ 12878 w 195586"/>
                <a:gd name="connsiteY441" fmla="*/ 42996 h 409270"/>
                <a:gd name="connsiteX442" fmla="*/ 12154 w 195586"/>
                <a:gd name="connsiteY442" fmla="*/ 41491 h 409270"/>
                <a:gd name="connsiteX443" fmla="*/ 9611 w 195586"/>
                <a:gd name="connsiteY443" fmla="*/ 39957 h 409270"/>
                <a:gd name="connsiteX444" fmla="*/ 8411 w 195586"/>
                <a:gd name="connsiteY444" fmla="*/ 37967 h 409270"/>
                <a:gd name="connsiteX445" fmla="*/ 4639 w 195586"/>
                <a:gd name="connsiteY445" fmla="*/ 33633 h 409270"/>
                <a:gd name="connsiteX446" fmla="*/ 1477 w 195586"/>
                <a:gd name="connsiteY446" fmla="*/ 30594 h 409270"/>
                <a:gd name="connsiteX447" fmla="*/ 0 w 195586"/>
                <a:gd name="connsiteY447" fmla="*/ 27861 h 409270"/>
                <a:gd name="connsiteX448" fmla="*/ 1296 w 195586"/>
                <a:gd name="connsiteY448" fmla="*/ 26841 h 409270"/>
                <a:gd name="connsiteX449" fmla="*/ 2924 w 195586"/>
                <a:gd name="connsiteY449" fmla="*/ 25365 h 409270"/>
                <a:gd name="connsiteX450" fmla="*/ 4677 w 195586"/>
                <a:gd name="connsiteY450" fmla="*/ 23060 h 409270"/>
                <a:gd name="connsiteX451" fmla="*/ 6639 w 195586"/>
                <a:gd name="connsiteY451" fmla="*/ 20164 h 409270"/>
                <a:gd name="connsiteX452" fmla="*/ 7458 w 195586"/>
                <a:gd name="connsiteY452" fmla="*/ 18393 h 409270"/>
                <a:gd name="connsiteX453" fmla="*/ 8040 w 195586"/>
                <a:gd name="connsiteY453" fmla="*/ 17678 h 409270"/>
                <a:gd name="connsiteX454" fmla="*/ 9192 w 195586"/>
                <a:gd name="connsiteY454" fmla="*/ 17154 h 409270"/>
                <a:gd name="connsiteX455" fmla="*/ 10430 w 195586"/>
                <a:gd name="connsiteY455" fmla="*/ 17440 h 409270"/>
                <a:gd name="connsiteX456" fmla="*/ 12602 w 195586"/>
                <a:gd name="connsiteY456" fmla="*/ 18612 h 409270"/>
                <a:gd name="connsiteX457" fmla="*/ 15879 w 195586"/>
                <a:gd name="connsiteY457" fmla="*/ 20107 h 409270"/>
                <a:gd name="connsiteX458" fmla="*/ 18802 w 195586"/>
                <a:gd name="connsiteY458" fmla="*/ 21879 h 409270"/>
                <a:gd name="connsiteX459" fmla="*/ 19984 w 195586"/>
                <a:gd name="connsiteY459" fmla="*/ 23660 h 409270"/>
                <a:gd name="connsiteX460" fmla="*/ 21613 w 195586"/>
                <a:gd name="connsiteY460" fmla="*/ 25365 h 409270"/>
                <a:gd name="connsiteX461" fmla="*/ 22860 w 195586"/>
                <a:gd name="connsiteY461" fmla="*/ 25880 h 409270"/>
                <a:gd name="connsiteX462" fmla="*/ 23489 w 195586"/>
                <a:gd name="connsiteY462" fmla="*/ 25746 h 409270"/>
                <a:gd name="connsiteX463" fmla="*/ 25365 w 195586"/>
                <a:gd name="connsiteY463" fmla="*/ 24460 h 409270"/>
                <a:gd name="connsiteX464" fmla="*/ 26984 w 195586"/>
                <a:gd name="connsiteY464" fmla="*/ 23174 h 409270"/>
                <a:gd name="connsiteX465" fmla="*/ 27023 w 195586"/>
                <a:gd name="connsiteY465" fmla="*/ 21717 h 409270"/>
                <a:gd name="connsiteX466" fmla="*/ 28509 w 195586"/>
                <a:gd name="connsiteY466" fmla="*/ 20403 h 409270"/>
                <a:gd name="connsiteX467" fmla="*/ 30452 w 195586"/>
                <a:gd name="connsiteY467" fmla="*/ 18240 h 409270"/>
                <a:gd name="connsiteX468" fmla="*/ 31375 w 195586"/>
                <a:gd name="connsiteY468" fmla="*/ 16773 h 409270"/>
                <a:gd name="connsiteX469" fmla="*/ 32071 w 195586"/>
                <a:gd name="connsiteY469" fmla="*/ 16621 h 409270"/>
                <a:gd name="connsiteX470" fmla="*/ 32861 w 195586"/>
                <a:gd name="connsiteY470" fmla="*/ 17050 h 409270"/>
                <a:gd name="connsiteX471" fmla="*/ 35929 w 195586"/>
                <a:gd name="connsiteY471" fmla="*/ 21584 h 409270"/>
                <a:gd name="connsiteX472" fmla="*/ 36519 w 195586"/>
                <a:gd name="connsiteY472" fmla="*/ 21860 h 409270"/>
                <a:gd name="connsiteX473" fmla="*/ 37386 w 195586"/>
                <a:gd name="connsiteY473" fmla="*/ 21184 h 409270"/>
                <a:gd name="connsiteX474" fmla="*/ 38595 w 195586"/>
                <a:gd name="connsiteY474" fmla="*/ 17640 h 409270"/>
                <a:gd name="connsiteX475" fmla="*/ 39929 w 195586"/>
                <a:gd name="connsiteY475" fmla="*/ 16269 h 409270"/>
                <a:gd name="connsiteX476" fmla="*/ 40386 w 195586"/>
                <a:gd name="connsiteY476" fmla="*/ 16611 h 409270"/>
                <a:gd name="connsiteX477" fmla="*/ 47806 w 195586"/>
                <a:gd name="connsiteY477" fmla="*/ 23289 h 409270"/>
                <a:gd name="connsiteX478" fmla="*/ 48511 w 195586"/>
                <a:gd name="connsiteY478" fmla="*/ 23241 h 409270"/>
                <a:gd name="connsiteX479" fmla="*/ 49311 w 195586"/>
                <a:gd name="connsiteY479" fmla="*/ 22946 h 409270"/>
                <a:gd name="connsiteX480" fmla="*/ 49835 w 195586"/>
                <a:gd name="connsiteY480" fmla="*/ 21917 h 409270"/>
                <a:gd name="connsiteX481" fmla="*/ 50416 w 195586"/>
                <a:gd name="connsiteY481" fmla="*/ 19602 h 409270"/>
                <a:gd name="connsiteX482" fmla="*/ 51521 w 195586"/>
                <a:gd name="connsiteY482" fmla="*/ 17126 h 409270"/>
                <a:gd name="connsiteX483" fmla="*/ 53902 w 195586"/>
                <a:gd name="connsiteY483" fmla="*/ 15745 h 409270"/>
                <a:gd name="connsiteX484" fmla="*/ 55759 w 195586"/>
                <a:gd name="connsiteY484" fmla="*/ 15478 h 409270"/>
                <a:gd name="connsiteX485" fmla="*/ 56445 w 195586"/>
                <a:gd name="connsiteY485" fmla="*/ 16659 h 409270"/>
                <a:gd name="connsiteX486" fmla="*/ 58055 w 195586"/>
                <a:gd name="connsiteY486" fmla="*/ 18288 h 409270"/>
                <a:gd name="connsiteX487" fmla="*/ 60008 w 195586"/>
                <a:gd name="connsiteY487" fmla="*/ 18517 h 409270"/>
                <a:gd name="connsiteX488" fmla="*/ 64161 w 195586"/>
                <a:gd name="connsiteY488" fmla="*/ 15630 h 409270"/>
                <a:gd name="connsiteX489" fmla="*/ 65523 w 195586"/>
                <a:gd name="connsiteY489" fmla="*/ 15173 h 409270"/>
                <a:gd name="connsiteX490" fmla="*/ 66970 w 195586"/>
                <a:gd name="connsiteY490" fmla="*/ 15221 h 409270"/>
                <a:gd name="connsiteX491" fmla="*/ 68447 w 195586"/>
                <a:gd name="connsiteY491" fmla="*/ 15107 h 409270"/>
                <a:gd name="connsiteX492" fmla="*/ 69857 w 195586"/>
                <a:gd name="connsiteY492" fmla="*/ 14002 h 409270"/>
                <a:gd name="connsiteX493" fmla="*/ 71343 w 195586"/>
                <a:gd name="connsiteY493" fmla="*/ 12544 h 409270"/>
                <a:gd name="connsiteX494" fmla="*/ 71847 w 195586"/>
                <a:gd name="connsiteY494" fmla="*/ 9668 h 409270"/>
                <a:gd name="connsiteX495" fmla="*/ 72162 w 195586"/>
                <a:gd name="connsiteY495" fmla="*/ 7086 h 409270"/>
                <a:gd name="connsiteX496" fmla="*/ 73181 w 195586"/>
                <a:gd name="connsiteY496" fmla="*/ 6039 h 409270"/>
                <a:gd name="connsiteX497" fmla="*/ 74400 w 195586"/>
                <a:gd name="connsiteY497" fmla="*/ 5344 h 409270"/>
                <a:gd name="connsiteX498" fmla="*/ 76686 w 195586"/>
                <a:gd name="connsiteY498" fmla="*/ 4363 h 409270"/>
                <a:gd name="connsiteX499" fmla="*/ 81848 w 195586"/>
                <a:gd name="connsiteY499" fmla="*/ 1857 h 409270"/>
                <a:gd name="connsiteX500" fmla="*/ 83182 w 195586"/>
                <a:gd name="connsiteY500" fmla="*/ 667 h 409270"/>
                <a:gd name="connsiteX501" fmla="*/ 84163 w 195586"/>
                <a:gd name="connsiteY501" fmla="*/ 0 h 409270"/>
                <a:gd name="connsiteX502" fmla="*/ 86173 w 195586"/>
                <a:gd name="connsiteY502" fmla="*/ 1086 h 409270"/>
                <a:gd name="connsiteX503" fmla="*/ 88573 w 195586"/>
                <a:gd name="connsiteY503" fmla="*/ 3181 h 409270"/>
                <a:gd name="connsiteX504" fmla="*/ 90021 w 195586"/>
                <a:gd name="connsiteY504" fmla="*/ 4763 h 409270"/>
                <a:gd name="connsiteX505" fmla="*/ 90993 w 195586"/>
                <a:gd name="connsiteY505" fmla="*/ 6467 h 409270"/>
                <a:gd name="connsiteX506" fmla="*/ 91460 w 195586"/>
                <a:gd name="connsiteY506" fmla="*/ 7887 h 409270"/>
                <a:gd name="connsiteX507" fmla="*/ 95279 w 195586"/>
                <a:gd name="connsiteY507" fmla="*/ 9125 h 409270"/>
                <a:gd name="connsiteX508" fmla="*/ 97717 w 195586"/>
                <a:gd name="connsiteY508" fmla="*/ 10878 h 409270"/>
                <a:gd name="connsiteX509" fmla="*/ 99336 w 195586"/>
                <a:gd name="connsiteY509" fmla="*/ 12220 h 409270"/>
                <a:gd name="connsiteX510" fmla="*/ 100937 w 195586"/>
                <a:gd name="connsiteY510" fmla="*/ 12164 h 409270"/>
                <a:gd name="connsiteX511" fmla="*/ 102537 w 195586"/>
                <a:gd name="connsiteY511" fmla="*/ 11802 h 409270"/>
                <a:gd name="connsiteX512" fmla="*/ 103566 w 195586"/>
                <a:gd name="connsiteY512" fmla="*/ 10725 h 409270"/>
                <a:gd name="connsiteX513" fmla="*/ 105366 w 195586"/>
                <a:gd name="connsiteY513" fmla="*/ 10706 h 409270"/>
                <a:gd name="connsiteX514" fmla="*/ 107499 w 195586"/>
                <a:gd name="connsiteY514" fmla="*/ 10868 h 409270"/>
                <a:gd name="connsiteX515" fmla="*/ 108452 w 195586"/>
                <a:gd name="connsiteY515" fmla="*/ 11297 h 409270"/>
                <a:gd name="connsiteX516" fmla="*/ 110214 w 195586"/>
                <a:gd name="connsiteY516" fmla="*/ 13773 h 409270"/>
                <a:gd name="connsiteX517" fmla="*/ 111005 w 195586"/>
                <a:gd name="connsiteY517" fmla="*/ 14116 h 409270"/>
                <a:gd name="connsiteX518" fmla="*/ 112576 w 195586"/>
                <a:gd name="connsiteY518" fmla="*/ 13944 h 409270"/>
                <a:gd name="connsiteX519" fmla="*/ 115596 w 195586"/>
                <a:gd name="connsiteY519" fmla="*/ 13068 h 409270"/>
                <a:gd name="connsiteX520" fmla="*/ 118025 w 195586"/>
                <a:gd name="connsiteY520" fmla="*/ 12649 h 409270"/>
                <a:gd name="connsiteX521" fmla="*/ 120215 w 195586"/>
                <a:gd name="connsiteY521" fmla="*/ 13640 h 409270"/>
                <a:gd name="connsiteX522" fmla="*/ 124387 w 195586"/>
                <a:gd name="connsiteY522" fmla="*/ 16393 h 409270"/>
                <a:gd name="connsiteX523" fmla="*/ 123216 w 195586"/>
                <a:gd name="connsiteY523" fmla="*/ 18355 h 409270"/>
                <a:gd name="connsiteX524" fmla="*/ 122282 w 195586"/>
                <a:gd name="connsiteY524" fmla="*/ 20469 h 409270"/>
                <a:gd name="connsiteX525" fmla="*/ 120453 w 195586"/>
                <a:gd name="connsiteY525" fmla="*/ 21955 h 409270"/>
                <a:gd name="connsiteX526" fmla="*/ 119101 w 195586"/>
                <a:gd name="connsiteY526" fmla="*/ 22327 h 409270"/>
                <a:gd name="connsiteX527" fmla="*/ 118243 w 195586"/>
                <a:gd name="connsiteY527" fmla="*/ 24394 h 409270"/>
                <a:gd name="connsiteX528" fmla="*/ 117863 w 195586"/>
                <a:gd name="connsiteY528" fmla="*/ 27442 h 409270"/>
                <a:gd name="connsiteX529" fmla="*/ 118329 w 195586"/>
                <a:gd name="connsiteY529" fmla="*/ 28994 h 409270"/>
                <a:gd name="connsiteX530" fmla="*/ 119377 w 195586"/>
                <a:gd name="connsiteY530" fmla="*/ 29489 h 409270"/>
                <a:gd name="connsiteX531" fmla="*/ 120539 w 195586"/>
                <a:gd name="connsiteY531" fmla="*/ 30518 h 409270"/>
                <a:gd name="connsiteX532" fmla="*/ 121015 w 195586"/>
                <a:gd name="connsiteY532" fmla="*/ 31880 h 409270"/>
                <a:gd name="connsiteX533" fmla="*/ 121177 w 195586"/>
                <a:gd name="connsiteY533" fmla="*/ 34890 h 409270"/>
                <a:gd name="connsiteX534" fmla="*/ 121111 w 195586"/>
                <a:gd name="connsiteY534" fmla="*/ 38281 h 409270"/>
                <a:gd name="connsiteX535" fmla="*/ 121273 w 195586"/>
                <a:gd name="connsiteY535" fmla="*/ 39405 h 409270"/>
                <a:gd name="connsiteX536" fmla="*/ 122177 w 195586"/>
                <a:gd name="connsiteY536" fmla="*/ 39195 h 409270"/>
                <a:gd name="connsiteX537" fmla="*/ 123035 w 195586"/>
                <a:gd name="connsiteY537" fmla="*/ 38795 h 409270"/>
                <a:gd name="connsiteX538" fmla="*/ 124768 w 195586"/>
                <a:gd name="connsiteY538" fmla="*/ 39319 h 409270"/>
                <a:gd name="connsiteX539" fmla="*/ 126921 w 195586"/>
                <a:gd name="connsiteY539" fmla="*/ 40205 h 409270"/>
                <a:gd name="connsiteX540" fmla="*/ 128283 w 195586"/>
                <a:gd name="connsiteY540" fmla="*/ 41100 h 409270"/>
                <a:gd name="connsiteX541" fmla="*/ 129502 w 195586"/>
                <a:gd name="connsiteY541" fmla="*/ 40986 h 409270"/>
                <a:gd name="connsiteX542" fmla="*/ 130455 w 195586"/>
                <a:gd name="connsiteY542" fmla="*/ 41862 h 409270"/>
                <a:gd name="connsiteX543" fmla="*/ 130807 w 195586"/>
                <a:gd name="connsiteY543" fmla="*/ 43539 h 409270"/>
                <a:gd name="connsiteX544" fmla="*/ 131931 w 195586"/>
                <a:gd name="connsiteY544" fmla="*/ 44710 h 409270"/>
                <a:gd name="connsiteX545" fmla="*/ 135055 w 195586"/>
                <a:gd name="connsiteY545" fmla="*/ 46911 h 409270"/>
                <a:gd name="connsiteX546" fmla="*/ 137560 w 195586"/>
                <a:gd name="connsiteY546" fmla="*/ 47101 h 409270"/>
                <a:gd name="connsiteX547" fmla="*/ 139675 w 195586"/>
                <a:gd name="connsiteY547" fmla="*/ 50006 h 409270"/>
                <a:gd name="connsiteX548" fmla="*/ 141866 w 195586"/>
                <a:gd name="connsiteY548" fmla="*/ 49054 h 409270"/>
                <a:gd name="connsiteX549" fmla="*/ 142875 w 195586"/>
                <a:gd name="connsiteY549" fmla="*/ 50311 h 409270"/>
                <a:gd name="connsiteX550" fmla="*/ 147419 w 195586"/>
                <a:gd name="connsiteY550" fmla="*/ 49873 h 409270"/>
                <a:gd name="connsiteX551" fmla="*/ 150581 w 195586"/>
                <a:gd name="connsiteY551" fmla="*/ 48692 h 409270"/>
                <a:gd name="connsiteX552" fmla="*/ 151715 w 195586"/>
                <a:gd name="connsiteY552" fmla="*/ 48968 h 409270"/>
                <a:gd name="connsiteX553" fmla="*/ 154563 w 195586"/>
                <a:gd name="connsiteY553" fmla="*/ 51387 h 409270"/>
                <a:gd name="connsiteX554" fmla="*/ 156239 w 195586"/>
                <a:gd name="connsiteY554" fmla="*/ 52854 h 409270"/>
                <a:gd name="connsiteX555" fmla="*/ 146352 w 195586"/>
                <a:gd name="connsiteY555" fmla="*/ 61160 h 409270"/>
                <a:gd name="connsiteX556" fmla="*/ 142504 w 195586"/>
                <a:gd name="connsiteY556" fmla="*/ 64732 h 409270"/>
                <a:gd name="connsiteX557" fmla="*/ 141027 w 195586"/>
                <a:gd name="connsiteY557" fmla="*/ 64675 h 409270"/>
                <a:gd name="connsiteX558" fmla="*/ 142342 w 195586"/>
                <a:gd name="connsiteY558" fmla="*/ 60636 h 409270"/>
                <a:gd name="connsiteX559" fmla="*/ 142970 w 195586"/>
                <a:gd name="connsiteY559" fmla="*/ 59674 h 409270"/>
                <a:gd name="connsiteX560" fmla="*/ 145285 w 195586"/>
                <a:gd name="connsiteY560" fmla="*/ 61065 h 409270"/>
                <a:gd name="connsiteX561" fmla="*/ 146352 w 195586"/>
                <a:gd name="connsiteY561" fmla="*/ 61160 h 409270"/>
                <a:gd name="connsiteX562" fmla="*/ 144171 w 195586"/>
                <a:gd name="connsiteY562" fmla="*/ 69428 h 409270"/>
                <a:gd name="connsiteX563" fmla="*/ 142675 w 195586"/>
                <a:gd name="connsiteY563" fmla="*/ 70171 h 409270"/>
                <a:gd name="connsiteX564" fmla="*/ 140904 w 195586"/>
                <a:gd name="connsiteY564" fmla="*/ 70085 h 409270"/>
                <a:gd name="connsiteX565" fmla="*/ 143028 w 195586"/>
                <a:gd name="connsiteY565" fmla="*/ 68694 h 409270"/>
                <a:gd name="connsiteX566" fmla="*/ 144104 w 195586"/>
                <a:gd name="connsiteY566" fmla="*/ 66970 h 409270"/>
                <a:gd name="connsiteX567" fmla="*/ 144971 w 195586"/>
                <a:gd name="connsiteY567" fmla="*/ 66370 h 409270"/>
                <a:gd name="connsiteX568" fmla="*/ 144962 w 195586"/>
                <a:gd name="connsiteY568" fmla="*/ 67875 h 409270"/>
                <a:gd name="connsiteX569" fmla="*/ 144171 w 195586"/>
                <a:gd name="connsiteY569" fmla="*/ 69428 h 409270"/>
                <a:gd name="connsiteX570" fmla="*/ 126635 w 195586"/>
                <a:gd name="connsiteY570" fmla="*/ 72580 h 409270"/>
                <a:gd name="connsiteX571" fmla="*/ 126330 w 195586"/>
                <a:gd name="connsiteY571" fmla="*/ 73133 h 409270"/>
                <a:gd name="connsiteX572" fmla="*/ 124969 w 195586"/>
                <a:gd name="connsiteY572" fmla="*/ 71790 h 409270"/>
                <a:gd name="connsiteX573" fmla="*/ 124063 w 195586"/>
                <a:gd name="connsiteY573" fmla="*/ 71209 h 409270"/>
                <a:gd name="connsiteX574" fmla="*/ 124749 w 195586"/>
                <a:gd name="connsiteY574" fmla="*/ 69399 h 409270"/>
                <a:gd name="connsiteX575" fmla="*/ 126349 w 195586"/>
                <a:gd name="connsiteY575" fmla="*/ 71380 h 409270"/>
                <a:gd name="connsiteX576" fmla="*/ 126635 w 195586"/>
                <a:gd name="connsiteY576" fmla="*/ 72580 h 409270"/>
                <a:gd name="connsiteX577" fmla="*/ 131074 w 195586"/>
                <a:gd name="connsiteY577" fmla="*/ 74533 h 409270"/>
                <a:gd name="connsiteX578" fmla="*/ 129969 w 195586"/>
                <a:gd name="connsiteY578" fmla="*/ 74647 h 409270"/>
                <a:gd name="connsiteX579" fmla="*/ 127845 w 195586"/>
                <a:gd name="connsiteY579" fmla="*/ 72342 h 409270"/>
                <a:gd name="connsiteX580" fmla="*/ 128988 w 195586"/>
                <a:gd name="connsiteY580" fmla="*/ 71123 h 409270"/>
                <a:gd name="connsiteX581" fmla="*/ 131398 w 195586"/>
                <a:gd name="connsiteY581" fmla="*/ 71980 h 409270"/>
                <a:gd name="connsiteX582" fmla="*/ 131959 w 195586"/>
                <a:gd name="connsiteY582" fmla="*/ 72542 h 409270"/>
                <a:gd name="connsiteX583" fmla="*/ 131941 w 195586"/>
                <a:gd name="connsiteY583" fmla="*/ 73038 h 409270"/>
                <a:gd name="connsiteX584" fmla="*/ 131359 w 195586"/>
                <a:gd name="connsiteY584" fmla="*/ 74133 h 409270"/>
                <a:gd name="connsiteX585" fmla="*/ 131074 w 195586"/>
                <a:gd name="connsiteY585" fmla="*/ 74533 h 409270"/>
                <a:gd name="connsiteX586" fmla="*/ 134712 w 195586"/>
                <a:gd name="connsiteY586" fmla="*/ 360416 h 409270"/>
                <a:gd name="connsiteX587" fmla="*/ 132474 w 195586"/>
                <a:gd name="connsiteY587" fmla="*/ 362045 h 409270"/>
                <a:gd name="connsiteX588" fmla="*/ 132322 w 195586"/>
                <a:gd name="connsiteY588" fmla="*/ 360674 h 409270"/>
                <a:gd name="connsiteX589" fmla="*/ 134264 w 195586"/>
                <a:gd name="connsiteY589" fmla="*/ 359788 h 409270"/>
                <a:gd name="connsiteX590" fmla="*/ 134950 w 195586"/>
                <a:gd name="connsiteY590" fmla="*/ 359093 h 409270"/>
                <a:gd name="connsiteX591" fmla="*/ 135446 w 195586"/>
                <a:gd name="connsiteY591" fmla="*/ 359102 h 409270"/>
                <a:gd name="connsiteX592" fmla="*/ 134712 w 195586"/>
                <a:gd name="connsiteY592" fmla="*/ 360416 h 409270"/>
                <a:gd name="connsiteX593" fmla="*/ 51750 w 195586"/>
                <a:gd name="connsiteY593" fmla="*/ 360588 h 409270"/>
                <a:gd name="connsiteX594" fmla="*/ 52254 w 195586"/>
                <a:gd name="connsiteY594" fmla="*/ 361931 h 409270"/>
                <a:gd name="connsiteX595" fmla="*/ 52064 w 195586"/>
                <a:gd name="connsiteY595" fmla="*/ 365074 h 409270"/>
                <a:gd name="connsiteX596" fmla="*/ 51026 w 195586"/>
                <a:gd name="connsiteY596" fmla="*/ 368151 h 409270"/>
                <a:gd name="connsiteX597" fmla="*/ 51331 w 195586"/>
                <a:gd name="connsiteY597" fmla="*/ 369494 h 409270"/>
                <a:gd name="connsiteX598" fmla="*/ 50531 w 195586"/>
                <a:gd name="connsiteY598" fmla="*/ 370351 h 409270"/>
                <a:gd name="connsiteX599" fmla="*/ 48749 w 195586"/>
                <a:gd name="connsiteY599" fmla="*/ 364589 h 409270"/>
                <a:gd name="connsiteX600" fmla="*/ 46511 w 195586"/>
                <a:gd name="connsiteY600" fmla="*/ 362093 h 409270"/>
                <a:gd name="connsiteX601" fmla="*/ 46016 w 195586"/>
                <a:gd name="connsiteY601" fmla="*/ 361131 h 409270"/>
                <a:gd name="connsiteX602" fmla="*/ 47320 w 195586"/>
                <a:gd name="connsiteY602" fmla="*/ 361197 h 409270"/>
                <a:gd name="connsiteX603" fmla="*/ 49654 w 195586"/>
                <a:gd name="connsiteY603" fmla="*/ 359616 h 409270"/>
                <a:gd name="connsiteX604" fmla="*/ 50778 w 195586"/>
                <a:gd name="connsiteY604" fmla="*/ 359578 h 409270"/>
                <a:gd name="connsiteX605" fmla="*/ 51750 w 195586"/>
                <a:gd name="connsiteY605" fmla="*/ 360588 h 409270"/>
                <a:gd name="connsiteX606" fmla="*/ 120005 w 195586"/>
                <a:gd name="connsiteY606" fmla="*/ 406584 h 409270"/>
                <a:gd name="connsiteX607" fmla="*/ 119253 w 195586"/>
                <a:gd name="connsiteY607" fmla="*/ 406641 h 409270"/>
                <a:gd name="connsiteX608" fmla="*/ 118682 w 195586"/>
                <a:gd name="connsiteY608" fmla="*/ 406089 h 409270"/>
                <a:gd name="connsiteX609" fmla="*/ 121101 w 195586"/>
                <a:gd name="connsiteY609" fmla="*/ 404327 h 409270"/>
                <a:gd name="connsiteX610" fmla="*/ 120863 w 195586"/>
                <a:gd name="connsiteY610" fmla="*/ 405498 h 409270"/>
                <a:gd name="connsiteX611" fmla="*/ 120948 w 195586"/>
                <a:gd name="connsiteY611" fmla="*/ 406089 h 409270"/>
                <a:gd name="connsiteX612" fmla="*/ 120005 w 195586"/>
                <a:gd name="connsiteY612" fmla="*/ 406584 h 409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Lst>
              <a:rect l="l" t="t" r="r" b="b"/>
              <a:pathLst>
                <a:path w="195586" h="409270">
                  <a:moveTo>
                    <a:pt x="156239" y="52854"/>
                  </a:moveTo>
                  <a:lnTo>
                    <a:pt x="154981" y="53111"/>
                  </a:lnTo>
                  <a:lnTo>
                    <a:pt x="151867" y="53159"/>
                  </a:lnTo>
                  <a:lnTo>
                    <a:pt x="149143" y="55759"/>
                  </a:lnTo>
                  <a:lnTo>
                    <a:pt x="147266" y="56845"/>
                  </a:lnTo>
                  <a:lnTo>
                    <a:pt x="144323" y="57750"/>
                  </a:lnTo>
                  <a:lnTo>
                    <a:pt x="141199" y="59217"/>
                  </a:lnTo>
                  <a:lnTo>
                    <a:pt x="140294" y="61798"/>
                  </a:lnTo>
                  <a:lnTo>
                    <a:pt x="140208" y="63665"/>
                  </a:lnTo>
                  <a:lnTo>
                    <a:pt x="139704" y="65751"/>
                  </a:lnTo>
                  <a:lnTo>
                    <a:pt x="134636" y="68780"/>
                  </a:lnTo>
                  <a:lnTo>
                    <a:pt x="133226" y="68466"/>
                  </a:lnTo>
                  <a:lnTo>
                    <a:pt x="132245" y="67342"/>
                  </a:lnTo>
                  <a:lnTo>
                    <a:pt x="130750" y="67570"/>
                  </a:lnTo>
                  <a:lnTo>
                    <a:pt x="129740" y="68132"/>
                  </a:lnTo>
                  <a:lnTo>
                    <a:pt x="128540" y="68056"/>
                  </a:lnTo>
                  <a:lnTo>
                    <a:pt x="127197" y="68742"/>
                  </a:lnTo>
                  <a:lnTo>
                    <a:pt x="125435" y="68532"/>
                  </a:lnTo>
                  <a:lnTo>
                    <a:pt x="123816" y="67570"/>
                  </a:lnTo>
                  <a:lnTo>
                    <a:pt x="122882" y="67323"/>
                  </a:lnTo>
                  <a:lnTo>
                    <a:pt x="121768" y="67313"/>
                  </a:lnTo>
                  <a:lnTo>
                    <a:pt x="121558" y="68447"/>
                  </a:lnTo>
                  <a:lnTo>
                    <a:pt x="123216" y="72838"/>
                  </a:lnTo>
                  <a:lnTo>
                    <a:pt x="123644" y="74857"/>
                  </a:lnTo>
                  <a:lnTo>
                    <a:pt x="118225" y="80781"/>
                  </a:lnTo>
                  <a:lnTo>
                    <a:pt x="118825" y="84592"/>
                  </a:lnTo>
                  <a:lnTo>
                    <a:pt x="117358" y="87516"/>
                  </a:lnTo>
                  <a:lnTo>
                    <a:pt x="114081" y="89868"/>
                  </a:lnTo>
                  <a:lnTo>
                    <a:pt x="107938" y="95926"/>
                  </a:lnTo>
                  <a:lnTo>
                    <a:pt x="105166" y="96060"/>
                  </a:lnTo>
                  <a:lnTo>
                    <a:pt x="103080" y="97431"/>
                  </a:lnTo>
                  <a:lnTo>
                    <a:pt x="98527" y="107356"/>
                  </a:lnTo>
                  <a:lnTo>
                    <a:pt x="98479" y="110757"/>
                  </a:lnTo>
                  <a:lnTo>
                    <a:pt x="97765" y="113243"/>
                  </a:lnTo>
                  <a:lnTo>
                    <a:pt x="97917" y="115624"/>
                  </a:lnTo>
                  <a:lnTo>
                    <a:pt x="95927" y="120310"/>
                  </a:lnTo>
                  <a:lnTo>
                    <a:pt x="93850" y="122291"/>
                  </a:lnTo>
                  <a:lnTo>
                    <a:pt x="93393" y="124844"/>
                  </a:lnTo>
                  <a:lnTo>
                    <a:pt x="96336" y="130092"/>
                  </a:lnTo>
                  <a:lnTo>
                    <a:pt x="96670" y="131016"/>
                  </a:lnTo>
                  <a:lnTo>
                    <a:pt x="98384" y="133836"/>
                  </a:lnTo>
                  <a:lnTo>
                    <a:pt x="99213" y="135845"/>
                  </a:lnTo>
                  <a:lnTo>
                    <a:pt x="100527" y="137855"/>
                  </a:lnTo>
                  <a:lnTo>
                    <a:pt x="105261" y="143065"/>
                  </a:lnTo>
                  <a:lnTo>
                    <a:pt x="107375" y="144656"/>
                  </a:lnTo>
                  <a:lnTo>
                    <a:pt x="109919" y="145732"/>
                  </a:lnTo>
                  <a:lnTo>
                    <a:pt x="114529" y="150419"/>
                  </a:lnTo>
                  <a:lnTo>
                    <a:pt x="116853" y="153400"/>
                  </a:lnTo>
                  <a:lnTo>
                    <a:pt x="115796" y="155429"/>
                  </a:lnTo>
                  <a:lnTo>
                    <a:pt x="116320" y="159725"/>
                  </a:lnTo>
                  <a:lnTo>
                    <a:pt x="113033" y="158458"/>
                  </a:lnTo>
                  <a:lnTo>
                    <a:pt x="113415" y="158963"/>
                  </a:lnTo>
                  <a:lnTo>
                    <a:pt x="117329" y="161315"/>
                  </a:lnTo>
                  <a:lnTo>
                    <a:pt x="123177" y="169545"/>
                  </a:lnTo>
                  <a:lnTo>
                    <a:pt x="128274" y="173603"/>
                  </a:lnTo>
                  <a:lnTo>
                    <a:pt x="133445" y="178213"/>
                  </a:lnTo>
                  <a:lnTo>
                    <a:pt x="135065" y="182585"/>
                  </a:lnTo>
                  <a:lnTo>
                    <a:pt x="139732" y="185480"/>
                  </a:lnTo>
                  <a:lnTo>
                    <a:pt x="144923" y="189671"/>
                  </a:lnTo>
                  <a:lnTo>
                    <a:pt x="144704" y="190614"/>
                  </a:lnTo>
                  <a:lnTo>
                    <a:pt x="146104" y="191738"/>
                  </a:lnTo>
                  <a:lnTo>
                    <a:pt x="149590" y="193958"/>
                  </a:lnTo>
                  <a:lnTo>
                    <a:pt x="151715" y="196310"/>
                  </a:lnTo>
                  <a:lnTo>
                    <a:pt x="152534" y="198539"/>
                  </a:lnTo>
                  <a:lnTo>
                    <a:pt x="153820" y="198901"/>
                  </a:lnTo>
                  <a:lnTo>
                    <a:pt x="155277" y="198349"/>
                  </a:lnTo>
                  <a:lnTo>
                    <a:pt x="156725" y="198139"/>
                  </a:lnTo>
                  <a:lnTo>
                    <a:pt x="157753" y="198311"/>
                  </a:lnTo>
                  <a:lnTo>
                    <a:pt x="159315" y="200758"/>
                  </a:lnTo>
                  <a:lnTo>
                    <a:pt x="161497" y="202940"/>
                  </a:lnTo>
                  <a:lnTo>
                    <a:pt x="162544" y="204949"/>
                  </a:lnTo>
                  <a:lnTo>
                    <a:pt x="163402" y="204683"/>
                  </a:lnTo>
                  <a:lnTo>
                    <a:pt x="164106" y="204987"/>
                  </a:lnTo>
                  <a:lnTo>
                    <a:pt x="164288" y="206664"/>
                  </a:lnTo>
                  <a:lnTo>
                    <a:pt x="164602" y="207769"/>
                  </a:lnTo>
                  <a:lnTo>
                    <a:pt x="167526" y="210988"/>
                  </a:lnTo>
                  <a:lnTo>
                    <a:pt x="168916" y="214017"/>
                  </a:lnTo>
                  <a:lnTo>
                    <a:pt x="172403" y="218932"/>
                  </a:lnTo>
                  <a:lnTo>
                    <a:pt x="174984" y="221723"/>
                  </a:lnTo>
                  <a:lnTo>
                    <a:pt x="176813" y="223295"/>
                  </a:lnTo>
                  <a:lnTo>
                    <a:pt x="178918" y="224637"/>
                  </a:lnTo>
                  <a:lnTo>
                    <a:pt x="180975" y="230076"/>
                  </a:lnTo>
                  <a:lnTo>
                    <a:pt x="182089" y="235010"/>
                  </a:lnTo>
                  <a:lnTo>
                    <a:pt x="184290" y="240468"/>
                  </a:lnTo>
                  <a:lnTo>
                    <a:pt x="185957" y="242849"/>
                  </a:lnTo>
                  <a:lnTo>
                    <a:pt x="186014" y="247336"/>
                  </a:lnTo>
                  <a:lnTo>
                    <a:pt x="187366" y="251955"/>
                  </a:lnTo>
                  <a:lnTo>
                    <a:pt x="188805" y="255070"/>
                  </a:lnTo>
                  <a:lnTo>
                    <a:pt x="189233" y="258251"/>
                  </a:lnTo>
                  <a:lnTo>
                    <a:pt x="189681" y="259832"/>
                  </a:lnTo>
                  <a:lnTo>
                    <a:pt x="190234" y="261023"/>
                  </a:lnTo>
                  <a:lnTo>
                    <a:pt x="191805" y="266405"/>
                  </a:lnTo>
                  <a:lnTo>
                    <a:pt x="191396" y="268910"/>
                  </a:lnTo>
                  <a:lnTo>
                    <a:pt x="190300" y="266462"/>
                  </a:lnTo>
                  <a:lnTo>
                    <a:pt x="190443" y="273682"/>
                  </a:lnTo>
                  <a:lnTo>
                    <a:pt x="191405" y="277501"/>
                  </a:lnTo>
                  <a:lnTo>
                    <a:pt x="190977" y="282178"/>
                  </a:lnTo>
                  <a:lnTo>
                    <a:pt x="191977" y="283816"/>
                  </a:lnTo>
                  <a:lnTo>
                    <a:pt x="193767" y="289103"/>
                  </a:lnTo>
                  <a:lnTo>
                    <a:pt x="195034" y="290998"/>
                  </a:lnTo>
                  <a:lnTo>
                    <a:pt x="194920" y="297447"/>
                  </a:lnTo>
                  <a:lnTo>
                    <a:pt x="195586" y="300704"/>
                  </a:lnTo>
                  <a:lnTo>
                    <a:pt x="193891" y="298761"/>
                  </a:lnTo>
                  <a:lnTo>
                    <a:pt x="192663" y="296551"/>
                  </a:lnTo>
                  <a:lnTo>
                    <a:pt x="191015" y="297723"/>
                  </a:lnTo>
                  <a:lnTo>
                    <a:pt x="189538" y="299447"/>
                  </a:lnTo>
                  <a:lnTo>
                    <a:pt x="191834" y="306381"/>
                  </a:lnTo>
                  <a:lnTo>
                    <a:pt x="189224" y="305724"/>
                  </a:lnTo>
                  <a:lnTo>
                    <a:pt x="189452" y="315040"/>
                  </a:lnTo>
                  <a:lnTo>
                    <a:pt x="190538" y="317211"/>
                  </a:lnTo>
                  <a:lnTo>
                    <a:pt x="190615" y="318249"/>
                  </a:lnTo>
                  <a:lnTo>
                    <a:pt x="190300" y="319487"/>
                  </a:lnTo>
                  <a:lnTo>
                    <a:pt x="189576" y="318125"/>
                  </a:lnTo>
                  <a:lnTo>
                    <a:pt x="189424" y="316725"/>
                  </a:lnTo>
                  <a:lnTo>
                    <a:pt x="189015" y="317040"/>
                  </a:lnTo>
                  <a:lnTo>
                    <a:pt x="189033" y="317763"/>
                  </a:lnTo>
                  <a:lnTo>
                    <a:pt x="188157" y="319402"/>
                  </a:lnTo>
                  <a:lnTo>
                    <a:pt x="187900" y="321431"/>
                  </a:lnTo>
                  <a:lnTo>
                    <a:pt x="188843" y="323164"/>
                  </a:lnTo>
                  <a:lnTo>
                    <a:pt x="189005" y="324479"/>
                  </a:lnTo>
                  <a:lnTo>
                    <a:pt x="188329" y="326107"/>
                  </a:lnTo>
                  <a:lnTo>
                    <a:pt x="187243" y="327831"/>
                  </a:lnTo>
                  <a:lnTo>
                    <a:pt x="184757" y="328060"/>
                  </a:lnTo>
                  <a:lnTo>
                    <a:pt x="184185" y="331432"/>
                  </a:lnTo>
                  <a:lnTo>
                    <a:pt x="183338" y="335004"/>
                  </a:lnTo>
                  <a:lnTo>
                    <a:pt x="178899" y="335575"/>
                  </a:lnTo>
                  <a:lnTo>
                    <a:pt x="175679" y="338728"/>
                  </a:lnTo>
                  <a:lnTo>
                    <a:pt x="171698" y="339900"/>
                  </a:lnTo>
                  <a:lnTo>
                    <a:pt x="168145" y="343014"/>
                  </a:lnTo>
                  <a:lnTo>
                    <a:pt x="164230" y="345900"/>
                  </a:lnTo>
                  <a:lnTo>
                    <a:pt x="161677" y="346281"/>
                  </a:lnTo>
                  <a:lnTo>
                    <a:pt x="159497" y="346901"/>
                  </a:lnTo>
                  <a:lnTo>
                    <a:pt x="156992" y="351682"/>
                  </a:lnTo>
                  <a:lnTo>
                    <a:pt x="152819" y="352235"/>
                  </a:lnTo>
                  <a:lnTo>
                    <a:pt x="145323" y="356140"/>
                  </a:lnTo>
                  <a:lnTo>
                    <a:pt x="142799" y="358026"/>
                  </a:lnTo>
                  <a:lnTo>
                    <a:pt x="140504" y="358759"/>
                  </a:lnTo>
                  <a:lnTo>
                    <a:pt x="137217" y="360388"/>
                  </a:lnTo>
                  <a:lnTo>
                    <a:pt x="136513" y="359807"/>
                  </a:lnTo>
                  <a:lnTo>
                    <a:pt x="135417" y="358407"/>
                  </a:lnTo>
                  <a:lnTo>
                    <a:pt x="132579" y="357683"/>
                  </a:lnTo>
                  <a:lnTo>
                    <a:pt x="131188" y="356111"/>
                  </a:lnTo>
                  <a:lnTo>
                    <a:pt x="130788" y="354092"/>
                  </a:lnTo>
                  <a:lnTo>
                    <a:pt x="130416" y="353301"/>
                  </a:lnTo>
                  <a:lnTo>
                    <a:pt x="129807" y="354444"/>
                  </a:lnTo>
                  <a:lnTo>
                    <a:pt x="129330" y="359245"/>
                  </a:lnTo>
                  <a:lnTo>
                    <a:pt x="128826" y="360331"/>
                  </a:lnTo>
                  <a:lnTo>
                    <a:pt x="127616" y="360807"/>
                  </a:lnTo>
                  <a:lnTo>
                    <a:pt x="125225" y="359445"/>
                  </a:lnTo>
                  <a:lnTo>
                    <a:pt x="122949" y="356673"/>
                  </a:lnTo>
                  <a:lnTo>
                    <a:pt x="119701" y="358588"/>
                  </a:lnTo>
                  <a:lnTo>
                    <a:pt x="120691" y="358816"/>
                  </a:lnTo>
                  <a:lnTo>
                    <a:pt x="122168" y="358664"/>
                  </a:lnTo>
                  <a:lnTo>
                    <a:pt x="123311" y="359140"/>
                  </a:lnTo>
                  <a:lnTo>
                    <a:pt x="124283" y="360988"/>
                  </a:lnTo>
                  <a:lnTo>
                    <a:pt x="124244" y="361988"/>
                  </a:lnTo>
                  <a:lnTo>
                    <a:pt x="123740" y="363160"/>
                  </a:lnTo>
                  <a:lnTo>
                    <a:pt x="120701" y="363350"/>
                  </a:lnTo>
                  <a:lnTo>
                    <a:pt x="116643" y="362941"/>
                  </a:lnTo>
                  <a:lnTo>
                    <a:pt x="115900" y="363093"/>
                  </a:lnTo>
                  <a:lnTo>
                    <a:pt x="119605" y="364893"/>
                  </a:lnTo>
                  <a:lnTo>
                    <a:pt x="122987" y="365931"/>
                  </a:lnTo>
                  <a:lnTo>
                    <a:pt x="124483" y="367065"/>
                  </a:lnTo>
                  <a:lnTo>
                    <a:pt x="124483" y="368008"/>
                  </a:lnTo>
                  <a:lnTo>
                    <a:pt x="122587" y="369523"/>
                  </a:lnTo>
                  <a:lnTo>
                    <a:pt x="121120" y="371380"/>
                  </a:lnTo>
                  <a:lnTo>
                    <a:pt x="121091" y="372532"/>
                  </a:lnTo>
                  <a:lnTo>
                    <a:pt x="121063" y="373818"/>
                  </a:lnTo>
                  <a:lnTo>
                    <a:pt x="119415" y="374923"/>
                  </a:lnTo>
                  <a:lnTo>
                    <a:pt x="118396" y="374704"/>
                  </a:lnTo>
                  <a:lnTo>
                    <a:pt x="115501" y="372770"/>
                  </a:lnTo>
                  <a:lnTo>
                    <a:pt x="107147" y="365160"/>
                  </a:lnTo>
                  <a:lnTo>
                    <a:pt x="108404" y="367312"/>
                  </a:lnTo>
                  <a:lnTo>
                    <a:pt x="117063" y="375961"/>
                  </a:lnTo>
                  <a:lnTo>
                    <a:pt x="118586" y="378809"/>
                  </a:lnTo>
                  <a:lnTo>
                    <a:pt x="118796" y="380819"/>
                  </a:lnTo>
                  <a:lnTo>
                    <a:pt x="117901" y="381829"/>
                  </a:lnTo>
                  <a:lnTo>
                    <a:pt x="116434" y="383019"/>
                  </a:lnTo>
                  <a:lnTo>
                    <a:pt x="113595" y="383105"/>
                  </a:lnTo>
                  <a:lnTo>
                    <a:pt x="108947" y="379895"/>
                  </a:lnTo>
                  <a:lnTo>
                    <a:pt x="101508" y="372180"/>
                  </a:lnTo>
                  <a:lnTo>
                    <a:pt x="98975" y="371132"/>
                  </a:lnTo>
                  <a:lnTo>
                    <a:pt x="106499" y="379952"/>
                  </a:lnTo>
                  <a:lnTo>
                    <a:pt x="107738" y="382095"/>
                  </a:lnTo>
                  <a:lnTo>
                    <a:pt x="109004" y="384562"/>
                  </a:lnTo>
                  <a:lnTo>
                    <a:pt x="108642" y="386029"/>
                  </a:lnTo>
                  <a:lnTo>
                    <a:pt x="107995" y="387410"/>
                  </a:lnTo>
                  <a:lnTo>
                    <a:pt x="90164" y="395573"/>
                  </a:lnTo>
                  <a:lnTo>
                    <a:pt x="87497" y="399088"/>
                  </a:lnTo>
                  <a:lnTo>
                    <a:pt x="85383" y="403422"/>
                  </a:lnTo>
                  <a:lnTo>
                    <a:pt x="81877" y="405832"/>
                  </a:lnTo>
                  <a:lnTo>
                    <a:pt x="79820" y="408032"/>
                  </a:lnTo>
                  <a:lnTo>
                    <a:pt x="73876" y="409270"/>
                  </a:lnTo>
                  <a:lnTo>
                    <a:pt x="70628" y="408880"/>
                  </a:lnTo>
                  <a:lnTo>
                    <a:pt x="74000" y="404879"/>
                  </a:lnTo>
                  <a:lnTo>
                    <a:pt x="71914" y="403393"/>
                  </a:lnTo>
                  <a:lnTo>
                    <a:pt x="71809" y="393078"/>
                  </a:lnTo>
                  <a:lnTo>
                    <a:pt x="72628" y="381753"/>
                  </a:lnTo>
                  <a:lnTo>
                    <a:pt x="74181" y="376095"/>
                  </a:lnTo>
                  <a:lnTo>
                    <a:pt x="76419" y="374685"/>
                  </a:lnTo>
                  <a:lnTo>
                    <a:pt x="79239" y="373818"/>
                  </a:lnTo>
                  <a:lnTo>
                    <a:pt x="79306" y="372628"/>
                  </a:lnTo>
                  <a:lnTo>
                    <a:pt x="79029" y="371265"/>
                  </a:lnTo>
                  <a:lnTo>
                    <a:pt x="77514" y="369332"/>
                  </a:lnTo>
                  <a:lnTo>
                    <a:pt x="75858" y="368437"/>
                  </a:lnTo>
                  <a:lnTo>
                    <a:pt x="73381" y="368046"/>
                  </a:lnTo>
                  <a:lnTo>
                    <a:pt x="71476" y="365674"/>
                  </a:lnTo>
                  <a:lnTo>
                    <a:pt x="70028" y="365770"/>
                  </a:lnTo>
                  <a:lnTo>
                    <a:pt x="67780" y="366560"/>
                  </a:lnTo>
                  <a:lnTo>
                    <a:pt x="66418" y="365541"/>
                  </a:lnTo>
                  <a:lnTo>
                    <a:pt x="65913" y="363950"/>
                  </a:lnTo>
                  <a:lnTo>
                    <a:pt x="63828" y="361969"/>
                  </a:lnTo>
                  <a:lnTo>
                    <a:pt x="61427" y="360045"/>
                  </a:lnTo>
                  <a:lnTo>
                    <a:pt x="62513" y="359740"/>
                  </a:lnTo>
                  <a:lnTo>
                    <a:pt x="63770" y="358635"/>
                  </a:lnTo>
                  <a:lnTo>
                    <a:pt x="65123" y="357216"/>
                  </a:lnTo>
                  <a:lnTo>
                    <a:pt x="68475" y="357016"/>
                  </a:lnTo>
                  <a:lnTo>
                    <a:pt x="71838" y="357083"/>
                  </a:lnTo>
                  <a:lnTo>
                    <a:pt x="72781" y="356711"/>
                  </a:lnTo>
                  <a:lnTo>
                    <a:pt x="74143" y="355206"/>
                  </a:lnTo>
                  <a:lnTo>
                    <a:pt x="76343" y="353273"/>
                  </a:lnTo>
                  <a:lnTo>
                    <a:pt x="78020" y="352197"/>
                  </a:lnTo>
                  <a:lnTo>
                    <a:pt x="78420" y="351330"/>
                  </a:lnTo>
                  <a:lnTo>
                    <a:pt x="77753" y="349291"/>
                  </a:lnTo>
                  <a:lnTo>
                    <a:pt x="77381" y="347196"/>
                  </a:lnTo>
                  <a:lnTo>
                    <a:pt x="78000" y="346538"/>
                  </a:lnTo>
                  <a:lnTo>
                    <a:pt x="81039" y="346910"/>
                  </a:lnTo>
                  <a:lnTo>
                    <a:pt x="84382" y="347891"/>
                  </a:lnTo>
                  <a:lnTo>
                    <a:pt x="85192" y="348329"/>
                  </a:lnTo>
                  <a:lnTo>
                    <a:pt x="87106" y="345757"/>
                  </a:lnTo>
                  <a:lnTo>
                    <a:pt x="87630" y="345443"/>
                  </a:lnTo>
                  <a:lnTo>
                    <a:pt x="88888" y="345453"/>
                  </a:lnTo>
                  <a:lnTo>
                    <a:pt x="92203" y="344976"/>
                  </a:lnTo>
                  <a:lnTo>
                    <a:pt x="95441" y="344300"/>
                  </a:lnTo>
                  <a:lnTo>
                    <a:pt x="96974" y="344414"/>
                  </a:lnTo>
                  <a:lnTo>
                    <a:pt x="98460" y="346138"/>
                  </a:lnTo>
                  <a:lnTo>
                    <a:pt x="99594" y="347834"/>
                  </a:lnTo>
                  <a:lnTo>
                    <a:pt x="100184" y="347967"/>
                  </a:lnTo>
                  <a:lnTo>
                    <a:pt x="101870" y="347243"/>
                  </a:lnTo>
                  <a:lnTo>
                    <a:pt x="103261" y="348148"/>
                  </a:lnTo>
                  <a:lnTo>
                    <a:pt x="106175" y="349625"/>
                  </a:lnTo>
                  <a:lnTo>
                    <a:pt x="107918" y="349691"/>
                  </a:lnTo>
                  <a:lnTo>
                    <a:pt x="107052" y="346253"/>
                  </a:lnTo>
                  <a:lnTo>
                    <a:pt x="108023" y="343805"/>
                  </a:lnTo>
                  <a:lnTo>
                    <a:pt x="107833" y="343138"/>
                  </a:lnTo>
                  <a:lnTo>
                    <a:pt x="106195" y="342014"/>
                  </a:lnTo>
                  <a:lnTo>
                    <a:pt x="100632" y="337518"/>
                  </a:lnTo>
                  <a:lnTo>
                    <a:pt x="99679" y="336175"/>
                  </a:lnTo>
                  <a:lnTo>
                    <a:pt x="99813" y="334061"/>
                  </a:lnTo>
                  <a:lnTo>
                    <a:pt x="99622" y="330956"/>
                  </a:lnTo>
                  <a:lnTo>
                    <a:pt x="99127" y="329003"/>
                  </a:lnTo>
                  <a:lnTo>
                    <a:pt x="99213" y="327860"/>
                  </a:lnTo>
                  <a:lnTo>
                    <a:pt x="99556" y="326946"/>
                  </a:lnTo>
                  <a:lnTo>
                    <a:pt x="100575" y="326584"/>
                  </a:lnTo>
                  <a:lnTo>
                    <a:pt x="101565" y="326460"/>
                  </a:lnTo>
                  <a:lnTo>
                    <a:pt x="102356" y="325660"/>
                  </a:lnTo>
                  <a:lnTo>
                    <a:pt x="103690" y="323612"/>
                  </a:lnTo>
                  <a:lnTo>
                    <a:pt x="106280" y="323793"/>
                  </a:lnTo>
                  <a:lnTo>
                    <a:pt x="109919" y="324955"/>
                  </a:lnTo>
                  <a:lnTo>
                    <a:pt x="112605" y="325679"/>
                  </a:lnTo>
                  <a:lnTo>
                    <a:pt x="114195" y="325536"/>
                  </a:lnTo>
                  <a:lnTo>
                    <a:pt x="114548" y="325241"/>
                  </a:lnTo>
                  <a:lnTo>
                    <a:pt x="114500" y="324136"/>
                  </a:lnTo>
                  <a:lnTo>
                    <a:pt x="114691" y="319431"/>
                  </a:lnTo>
                  <a:lnTo>
                    <a:pt x="114586" y="318430"/>
                  </a:lnTo>
                  <a:lnTo>
                    <a:pt x="116881" y="317973"/>
                  </a:lnTo>
                  <a:lnTo>
                    <a:pt x="120387" y="317868"/>
                  </a:lnTo>
                  <a:lnTo>
                    <a:pt x="122234" y="317592"/>
                  </a:lnTo>
                  <a:lnTo>
                    <a:pt x="123959" y="315611"/>
                  </a:lnTo>
                  <a:lnTo>
                    <a:pt x="128397" y="314925"/>
                  </a:lnTo>
                  <a:lnTo>
                    <a:pt x="131607" y="312249"/>
                  </a:lnTo>
                  <a:lnTo>
                    <a:pt x="134503" y="309496"/>
                  </a:lnTo>
                  <a:lnTo>
                    <a:pt x="135922" y="308762"/>
                  </a:lnTo>
                  <a:lnTo>
                    <a:pt x="137722" y="308286"/>
                  </a:lnTo>
                  <a:lnTo>
                    <a:pt x="139075" y="308353"/>
                  </a:lnTo>
                  <a:lnTo>
                    <a:pt x="140770" y="309944"/>
                  </a:lnTo>
                  <a:lnTo>
                    <a:pt x="142170" y="308981"/>
                  </a:lnTo>
                  <a:lnTo>
                    <a:pt x="143789" y="307115"/>
                  </a:lnTo>
                  <a:lnTo>
                    <a:pt x="144637" y="305286"/>
                  </a:lnTo>
                  <a:lnTo>
                    <a:pt x="145104" y="302343"/>
                  </a:lnTo>
                  <a:lnTo>
                    <a:pt x="144790" y="297828"/>
                  </a:lnTo>
                  <a:lnTo>
                    <a:pt x="143933" y="294294"/>
                  </a:lnTo>
                  <a:lnTo>
                    <a:pt x="143123" y="291646"/>
                  </a:lnTo>
                  <a:lnTo>
                    <a:pt x="142961" y="288998"/>
                  </a:lnTo>
                  <a:lnTo>
                    <a:pt x="144828" y="283674"/>
                  </a:lnTo>
                  <a:lnTo>
                    <a:pt x="146438" y="277873"/>
                  </a:lnTo>
                  <a:lnTo>
                    <a:pt x="146133" y="275587"/>
                  </a:lnTo>
                  <a:lnTo>
                    <a:pt x="144380" y="271967"/>
                  </a:lnTo>
                  <a:lnTo>
                    <a:pt x="142599" y="267557"/>
                  </a:lnTo>
                  <a:lnTo>
                    <a:pt x="140656" y="262699"/>
                  </a:lnTo>
                  <a:lnTo>
                    <a:pt x="139922" y="261976"/>
                  </a:lnTo>
                  <a:lnTo>
                    <a:pt x="139398" y="260623"/>
                  </a:lnTo>
                  <a:lnTo>
                    <a:pt x="139103" y="259042"/>
                  </a:lnTo>
                  <a:lnTo>
                    <a:pt x="139875" y="254079"/>
                  </a:lnTo>
                  <a:lnTo>
                    <a:pt x="139989" y="252413"/>
                  </a:lnTo>
                  <a:lnTo>
                    <a:pt x="142227" y="250145"/>
                  </a:lnTo>
                  <a:lnTo>
                    <a:pt x="143428" y="247555"/>
                  </a:lnTo>
                  <a:lnTo>
                    <a:pt x="144552" y="244688"/>
                  </a:lnTo>
                  <a:lnTo>
                    <a:pt x="144123" y="243173"/>
                  </a:lnTo>
                  <a:lnTo>
                    <a:pt x="143971" y="240087"/>
                  </a:lnTo>
                  <a:lnTo>
                    <a:pt x="144256" y="238592"/>
                  </a:lnTo>
                  <a:lnTo>
                    <a:pt x="143723" y="237382"/>
                  </a:lnTo>
                  <a:lnTo>
                    <a:pt x="143075" y="235620"/>
                  </a:lnTo>
                  <a:lnTo>
                    <a:pt x="143504" y="234477"/>
                  </a:lnTo>
                  <a:lnTo>
                    <a:pt x="145075" y="233496"/>
                  </a:lnTo>
                  <a:lnTo>
                    <a:pt x="145999" y="231810"/>
                  </a:lnTo>
                  <a:lnTo>
                    <a:pt x="147181" y="229838"/>
                  </a:lnTo>
                  <a:lnTo>
                    <a:pt x="147704" y="228038"/>
                  </a:lnTo>
                  <a:lnTo>
                    <a:pt x="146857" y="226533"/>
                  </a:lnTo>
                  <a:lnTo>
                    <a:pt x="145323" y="224276"/>
                  </a:lnTo>
                  <a:lnTo>
                    <a:pt x="142523" y="222237"/>
                  </a:lnTo>
                  <a:lnTo>
                    <a:pt x="139294" y="219627"/>
                  </a:lnTo>
                  <a:lnTo>
                    <a:pt x="137713" y="218018"/>
                  </a:lnTo>
                  <a:lnTo>
                    <a:pt x="136456" y="216380"/>
                  </a:lnTo>
                  <a:lnTo>
                    <a:pt x="135303" y="214474"/>
                  </a:lnTo>
                  <a:lnTo>
                    <a:pt x="134674" y="212950"/>
                  </a:lnTo>
                  <a:lnTo>
                    <a:pt x="135284" y="211950"/>
                  </a:lnTo>
                  <a:lnTo>
                    <a:pt x="139875" y="209655"/>
                  </a:lnTo>
                  <a:lnTo>
                    <a:pt x="140713" y="208826"/>
                  </a:lnTo>
                  <a:lnTo>
                    <a:pt x="141199" y="207550"/>
                  </a:lnTo>
                  <a:lnTo>
                    <a:pt x="140837" y="206302"/>
                  </a:lnTo>
                  <a:lnTo>
                    <a:pt x="139598" y="205626"/>
                  </a:lnTo>
                  <a:lnTo>
                    <a:pt x="138160" y="205169"/>
                  </a:lnTo>
                  <a:lnTo>
                    <a:pt x="136046" y="203721"/>
                  </a:lnTo>
                  <a:lnTo>
                    <a:pt x="132102" y="199749"/>
                  </a:lnTo>
                  <a:lnTo>
                    <a:pt x="130293" y="198863"/>
                  </a:lnTo>
                  <a:lnTo>
                    <a:pt x="128388" y="197720"/>
                  </a:lnTo>
                  <a:lnTo>
                    <a:pt x="127378" y="196520"/>
                  </a:lnTo>
                  <a:lnTo>
                    <a:pt x="126273" y="193224"/>
                  </a:lnTo>
                  <a:lnTo>
                    <a:pt x="125768" y="192929"/>
                  </a:lnTo>
                  <a:lnTo>
                    <a:pt x="124673" y="193929"/>
                  </a:lnTo>
                  <a:lnTo>
                    <a:pt x="123283" y="194967"/>
                  </a:lnTo>
                  <a:lnTo>
                    <a:pt x="122120" y="194786"/>
                  </a:lnTo>
                  <a:lnTo>
                    <a:pt x="121063" y="193853"/>
                  </a:lnTo>
                  <a:lnTo>
                    <a:pt x="120558" y="192596"/>
                  </a:lnTo>
                  <a:lnTo>
                    <a:pt x="119386" y="190871"/>
                  </a:lnTo>
                  <a:lnTo>
                    <a:pt x="118110" y="189471"/>
                  </a:lnTo>
                  <a:lnTo>
                    <a:pt x="117777" y="184747"/>
                  </a:lnTo>
                  <a:lnTo>
                    <a:pt x="117577" y="183204"/>
                  </a:lnTo>
                  <a:lnTo>
                    <a:pt x="116948" y="181051"/>
                  </a:lnTo>
                  <a:lnTo>
                    <a:pt x="115957" y="180280"/>
                  </a:lnTo>
                  <a:lnTo>
                    <a:pt x="114910" y="179708"/>
                  </a:lnTo>
                  <a:lnTo>
                    <a:pt x="112433" y="175784"/>
                  </a:lnTo>
                  <a:lnTo>
                    <a:pt x="110719" y="173755"/>
                  </a:lnTo>
                  <a:lnTo>
                    <a:pt x="103690" y="168230"/>
                  </a:lnTo>
                  <a:lnTo>
                    <a:pt x="102813" y="167345"/>
                  </a:lnTo>
                  <a:lnTo>
                    <a:pt x="100918" y="165068"/>
                  </a:lnTo>
                  <a:lnTo>
                    <a:pt x="97622" y="161839"/>
                  </a:lnTo>
                  <a:lnTo>
                    <a:pt x="95269" y="159239"/>
                  </a:lnTo>
                  <a:lnTo>
                    <a:pt x="93555" y="156543"/>
                  </a:lnTo>
                  <a:lnTo>
                    <a:pt x="92755" y="154200"/>
                  </a:lnTo>
                  <a:lnTo>
                    <a:pt x="92516" y="152372"/>
                  </a:lnTo>
                  <a:lnTo>
                    <a:pt x="90650" y="149752"/>
                  </a:lnTo>
                  <a:lnTo>
                    <a:pt x="89040" y="147599"/>
                  </a:lnTo>
                  <a:lnTo>
                    <a:pt x="87478" y="146904"/>
                  </a:lnTo>
                  <a:lnTo>
                    <a:pt x="85697" y="146609"/>
                  </a:lnTo>
                  <a:lnTo>
                    <a:pt x="84087" y="145332"/>
                  </a:lnTo>
                  <a:lnTo>
                    <a:pt x="81144" y="142437"/>
                  </a:lnTo>
                  <a:lnTo>
                    <a:pt x="79839" y="140580"/>
                  </a:lnTo>
                  <a:lnTo>
                    <a:pt x="79067" y="139322"/>
                  </a:lnTo>
                  <a:lnTo>
                    <a:pt x="79106" y="138027"/>
                  </a:lnTo>
                  <a:lnTo>
                    <a:pt x="79810" y="135874"/>
                  </a:lnTo>
                  <a:lnTo>
                    <a:pt x="80668" y="134645"/>
                  </a:lnTo>
                  <a:lnTo>
                    <a:pt x="80696" y="133683"/>
                  </a:lnTo>
                  <a:lnTo>
                    <a:pt x="79858" y="132902"/>
                  </a:lnTo>
                  <a:lnTo>
                    <a:pt x="76591" y="131512"/>
                  </a:lnTo>
                  <a:lnTo>
                    <a:pt x="69199" y="129407"/>
                  </a:lnTo>
                  <a:lnTo>
                    <a:pt x="66437" y="127797"/>
                  </a:lnTo>
                  <a:lnTo>
                    <a:pt x="63884" y="125739"/>
                  </a:lnTo>
                  <a:lnTo>
                    <a:pt x="61960" y="124339"/>
                  </a:lnTo>
                  <a:lnTo>
                    <a:pt x="52950" y="118386"/>
                  </a:lnTo>
                  <a:lnTo>
                    <a:pt x="50216" y="117396"/>
                  </a:lnTo>
                  <a:lnTo>
                    <a:pt x="47873" y="116338"/>
                  </a:lnTo>
                  <a:lnTo>
                    <a:pt x="47159" y="115310"/>
                  </a:lnTo>
                  <a:lnTo>
                    <a:pt x="47283" y="114319"/>
                  </a:lnTo>
                  <a:lnTo>
                    <a:pt x="48244" y="113586"/>
                  </a:lnTo>
                  <a:lnTo>
                    <a:pt x="50797" y="112052"/>
                  </a:lnTo>
                  <a:lnTo>
                    <a:pt x="51750" y="110299"/>
                  </a:lnTo>
                  <a:lnTo>
                    <a:pt x="51445" y="108004"/>
                  </a:lnTo>
                  <a:lnTo>
                    <a:pt x="50435" y="105680"/>
                  </a:lnTo>
                  <a:lnTo>
                    <a:pt x="50931" y="104880"/>
                  </a:lnTo>
                  <a:lnTo>
                    <a:pt x="51759" y="104785"/>
                  </a:lnTo>
                  <a:lnTo>
                    <a:pt x="53473" y="104718"/>
                  </a:lnTo>
                  <a:lnTo>
                    <a:pt x="57026" y="104585"/>
                  </a:lnTo>
                  <a:lnTo>
                    <a:pt x="64684" y="106699"/>
                  </a:lnTo>
                  <a:lnTo>
                    <a:pt x="65790" y="106471"/>
                  </a:lnTo>
                  <a:lnTo>
                    <a:pt x="69952" y="102632"/>
                  </a:lnTo>
                  <a:lnTo>
                    <a:pt x="71514" y="100336"/>
                  </a:lnTo>
                  <a:lnTo>
                    <a:pt x="71876" y="98422"/>
                  </a:lnTo>
                  <a:lnTo>
                    <a:pt x="72695" y="97203"/>
                  </a:lnTo>
                  <a:lnTo>
                    <a:pt x="74886" y="95202"/>
                  </a:lnTo>
                  <a:lnTo>
                    <a:pt x="74915" y="93374"/>
                  </a:lnTo>
                  <a:lnTo>
                    <a:pt x="73838" y="90926"/>
                  </a:lnTo>
                  <a:lnTo>
                    <a:pt x="72743" y="89983"/>
                  </a:lnTo>
                  <a:lnTo>
                    <a:pt x="71800" y="89573"/>
                  </a:lnTo>
                  <a:lnTo>
                    <a:pt x="68762" y="89897"/>
                  </a:lnTo>
                  <a:lnTo>
                    <a:pt x="68171" y="89345"/>
                  </a:lnTo>
                  <a:lnTo>
                    <a:pt x="67771" y="87525"/>
                  </a:lnTo>
                  <a:lnTo>
                    <a:pt x="67628" y="86411"/>
                  </a:lnTo>
                  <a:lnTo>
                    <a:pt x="66628" y="85106"/>
                  </a:lnTo>
                  <a:lnTo>
                    <a:pt x="63341" y="83991"/>
                  </a:lnTo>
                  <a:lnTo>
                    <a:pt x="60560" y="83677"/>
                  </a:lnTo>
                  <a:lnTo>
                    <a:pt x="59913" y="83210"/>
                  </a:lnTo>
                  <a:lnTo>
                    <a:pt x="60979" y="81953"/>
                  </a:lnTo>
                  <a:lnTo>
                    <a:pt x="62875" y="80715"/>
                  </a:lnTo>
                  <a:lnTo>
                    <a:pt x="64313" y="79991"/>
                  </a:lnTo>
                  <a:lnTo>
                    <a:pt x="65447" y="78705"/>
                  </a:lnTo>
                  <a:lnTo>
                    <a:pt x="65656" y="77391"/>
                  </a:lnTo>
                  <a:lnTo>
                    <a:pt x="64247" y="76219"/>
                  </a:lnTo>
                  <a:lnTo>
                    <a:pt x="62408" y="74914"/>
                  </a:lnTo>
                  <a:lnTo>
                    <a:pt x="59427" y="72428"/>
                  </a:lnTo>
                  <a:lnTo>
                    <a:pt x="55293" y="69790"/>
                  </a:lnTo>
                  <a:lnTo>
                    <a:pt x="52778" y="68885"/>
                  </a:lnTo>
                  <a:lnTo>
                    <a:pt x="51464" y="69009"/>
                  </a:lnTo>
                  <a:lnTo>
                    <a:pt x="46911" y="71276"/>
                  </a:lnTo>
                  <a:lnTo>
                    <a:pt x="44463" y="72752"/>
                  </a:lnTo>
                  <a:lnTo>
                    <a:pt x="42425" y="75381"/>
                  </a:lnTo>
                  <a:lnTo>
                    <a:pt x="40300" y="75943"/>
                  </a:lnTo>
                  <a:lnTo>
                    <a:pt x="38148" y="74781"/>
                  </a:lnTo>
                  <a:lnTo>
                    <a:pt x="35709" y="73590"/>
                  </a:lnTo>
                  <a:lnTo>
                    <a:pt x="28956" y="71857"/>
                  </a:lnTo>
                  <a:lnTo>
                    <a:pt x="26108" y="70409"/>
                  </a:lnTo>
                  <a:lnTo>
                    <a:pt x="20212" y="61551"/>
                  </a:lnTo>
                  <a:lnTo>
                    <a:pt x="19345" y="59750"/>
                  </a:lnTo>
                  <a:lnTo>
                    <a:pt x="19908" y="57712"/>
                  </a:lnTo>
                  <a:lnTo>
                    <a:pt x="20317" y="54788"/>
                  </a:lnTo>
                  <a:lnTo>
                    <a:pt x="20907" y="52892"/>
                  </a:lnTo>
                  <a:lnTo>
                    <a:pt x="21946" y="51083"/>
                  </a:lnTo>
                  <a:lnTo>
                    <a:pt x="22232" y="49473"/>
                  </a:lnTo>
                  <a:lnTo>
                    <a:pt x="21974" y="47892"/>
                  </a:lnTo>
                  <a:lnTo>
                    <a:pt x="21127" y="46987"/>
                  </a:lnTo>
                  <a:lnTo>
                    <a:pt x="20012" y="46720"/>
                  </a:lnTo>
                  <a:lnTo>
                    <a:pt x="19184" y="46358"/>
                  </a:lnTo>
                  <a:lnTo>
                    <a:pt x="18402" y="44282"/>
                  </a:lnTo>
                  <a:lnTo>
                    <a:pt x="17926" y="44548"/>
                  </a:lnTo>
                  <a:lnTo>
                    <a:pt x="17202" y="47072"/>
                  </a:lnTo>
                  <a:lnTo>
                    <a:pt x="16336" y="47977"/>
                  </a:lnTo>
                  <a:lnTo>
                    <a:pt x="15183" y="48425"/>
                  </a:lnTo>
                  <a:lnTo>
                    <a:pt x="14288" y="48025"/>
                  </a:lnTo>
                  <a:lnTo>
                    <a:pt x="13716" y="47015"/>
                  </a:lnTo>
                  <a:lnTo>
                    <a:pt x="13468" y="45301"/>
                  </a:lnTo>
                  <a:lnTo>
                    <a:pt x="12878" y="42996"/>
                  </a:lnTo>
                  <a:lnTo>
                    <a:pt x="12154" y="41491"/>
                  </a:lnTo>
                  <a:lnTo>
                    <a:pt x="9611" y="39957"/>
                  </a:lnTo>
                  <a:lnTo>
                    <a:pt x="8411" y="37967"/>
                  </a:lnTo>
                  <a:lnTo>
                    <a:pt x="4639" y="33633"/>
                  </a:lnTo>
                  <a:lnTo>
                    <a:pt x="1477" y="30594"/>
                  </a:lnTo>
                  <a:lnTo>
                    <a:pt x="0" y="27861"/>
                  </a:lnTo>
                  <a:lnTo>
                    <a:pt x="1296" y="26841"/>
                  </a:lnTo>
                  <a:lnTo>
                    <a:pt x="2924" y="25365"/>
                  </a:lnTo>
                  <a:lnTo>
                    <a:pt x="4677" y="23060"/>
                  </a:lnTo>
                  <a:lnTo>
                    <a:pt x="6639" y="20164"/>
                  </a:lnTo>
                  <a:lnTo>
                    <a:pt x="7458" y="18393"/>
                  </a:lnTo>
                  <a:lnTo>
                    <a:pt x="8040" y="17678"/>
                  </a:lnTo>
                  <a:lnTo>
                    <a:pt x="9192" y="17154"/>
                  </a:lnTo>
                  <a:lnTo>
                    <a:pt x="10430" y="17440"/>
                  </a:lnTo>
                  <a:lnTo>
                    <a:pt x="12602" y="18612"/>
                  </a:lnTo>
                  <a:lnTo>
                    <a:pt x="15879" y="20107"/>
                  </a:lnTo>
                  <a:lnTo>
                    <a:pt x="18802" y="21879"/>
                  </a:lnTo>
                  <a:lnTo>
                    <a:pt x="19984" y="23660"/>
                  </a:lnTo>
                  <a:lnTo>
                    <a:pt x="21613" y="25365"/>
                  </a:lnTo>
                  <a:lnTo>
                    <a:pt x="22860" y="25880"/>
                  </a:lnTo>
                  <a:lnTo>
                    <a:pt x="23489" y="25746"/>
                  </a:lnTo>
                  <a:lnTo>
                    <a:pt x="25365" y="24460"/>
                  </a:lnTo>
                  <a:lnTo>
                    <a:pt x="26984" y="23174"/>
                  </a:lnTo>
                  <a:lnTo>
                    <a:pt x="27023" y="21717"/>
                  </a:lnTo>
                  <a:lnTo>
                    <a:pt x="28509" y="20403"/>
                  </a:lnTo>
                  <a:lnTo>
                    <a:pt x="30452" y="18240"/>
                  </a:lnTo>
                  <a:lnTo>
                    <a:pt x="31375" y="16773"/>
                  </a:lnTo>
                  <a:lnTo>
                    <a:pt x="32071" y="16621"/>
                  </a:lnTo>
                  <a:lnTo>
                    <a:pt x="32861" y="17050"/>
                  </a:lnTo>
                  <a:lnTo>
                    <a:pt x="35929" y="21584"/>
                  </a:lnTo>
                  <a:lnTo>
                    <a:pt x="36519" y="21860"/>
                  </a:lnTo>
                  <a:lnTo>
                    <a:pt x="37386" y="21184"/>
                  </a:lnTo>
                  <a:lnTo>
                    <a:pt x="38595" y="17640"/>
                  </a:lnTo>
                  <a:lnTo>
                    <a:pt x="39929" y="16269"/>
                  </a:lnTo>
                  <a:lnTo>
                    <a:pt x="40386" y="16611"/>
                  </a:lnTo>
                  <a:lnTo>
                    <a:pt x="47806" y="23289"/>
                  </a:lnTo>
                  <a:lnTo>
                    <a:pt x="48511" y="23241"/>
                  </a:lnTo>
                  <a:lnTo>
                    <a:pt x="49311" y="22946"/>
                  </a:lnTo>
                  <a:lnTo>
                    <a:pt x="49835" y="21917"/>
                  </a:lnTo>
                  <a:lnTo>
                    <a:pt x="50416" y="19602"/>
                  </a:lnTo>
                  <a:lnTo>
                    <a:pt x="51521" y="17126"/>
                  </a:lnTo>
                  <a:lnTo>
                    <a:pt x="53902" y="15745"/>
                  </a:lnTo>
                  <a:lnTo>
                    <a:pt x="55759" y="15478"/>
                  </a:lnTo>
                  <a:lnTo>
                    <a:pt x="56445" y="16659"/>
                  </a:lnTo>
                  <a:lnTo>
                    <a:pt x="58055" y="18288"/>
                  </a:lnTo>
                  <a:lnTo>
                    <a:pt x="60008" y="18517"/>
                  </a:lnTo>
                  <a:lnTo>
                    <a:pt x="64161" y="15630"/>
                  </a:lnTo>
                  <a:lnTo>
                    <a:pt x="65523" y="15173"/>
                  </a:lnTo>
                  <a:lnTo>
                    <a:pt x="66970" y="15221"/>
                  </a:lnTo>
                  <a:lnTo>
                    <a:pt x="68447" y="15107"/>
                  </a:lnTo>
                  <a:lnTo>
                    <a:pt x="69857" y="14002"/>
                  </a:lnTo>
                  <a:lnTo>
                    <a:pt x="71343" y="12544"/>
                  </a:lnTo>
                  <a:lnTo>
                    <a:pt x="71847" y="9668"/>
                  </a:lnTo>
                  <a:lnTo>
                    <a:pt x="72162" y="7086"/>
                  </a:lnTo>
                  <a:lnTo>
                    <a:pt x="73181" y="6039"/>
                  </a:lnTo>
                  <a:lnTo>
                    <a:pt x="74400" y="5344"/>
                  </a:lnTo>
                  <a:lnTo>
                    <a:pt x="76686" y="4363"/>
                  </a:lnTo>
                  <a:lnTo>
                    <a:pt x="81848" y="1857"/>
                  </a:lnTo>
                  <a:lnTo>
                    <a:pt x="83182" y="667"/>
                  </a:lnTo>
                  <a:lnTo>
                    <a:pt x="84163" y="0"/>
                  </a:lnTo>
                  <a:lnTo>
                    <a:pt x="86173" y="1086"/>
                  </a:lnTo>
                  <a:lnTo>
                    <a:pt x="88573" y="3181"/>
                  </a:lnTo>
                  <a:lnTo>
                    <a:pt x="90021" y="4763"/>
                  </a:lnTo>
                  <a:lnTo>
                    <a:pt x="90993" y="6467"/>
                  </a:lnTo>
                  <a:lnTo>
                    <a:pt x="91460" y="7887"/>
                  </a:lnTo>
                  <a:lnTo>
                    <a:pt x="95279" y="9125"/>
                  </a:lnTo>
                  <a:lnTo>
                    <a:pt x="97717" y="10878"/>
                  </a:lnTo>
                  <a:lnTo>
                    <a:pt x="99336" y="12220"/>
                  </a:lnTo>
                  <a:lnTo>
                    <a:pt x="100937" y="12164"/>
                  </a:lnTo>
                  <a:lnTo>
                    <a:pt x="102537" y="11802"/>
                  </a:lnTo>
                  <a:lnTo>
                    <a:pt x="103566" y="10725"/>
                  </a:lnTo>
                  <a:lnTo>
                    <a:pt x="105366" y="10706"/>
                  </a:lnTo>
                  <a:lnTo>
                    <a:pt x="107499" y="10868"/>
                  </a:lnTo>
                  <a:lnTo>
                    <a:pt x="108452" y="11297"/>
                  </a:lnTo>
                  <a:lnTo>
                    <a:pt x="110214" y="13773"/>
                  </a:lnTo>
                  <a:lnTo>
                    <a:pt x="111005" y="14116"/>
                  </a:lnTo>
                  <a:lnTo>
                    <a:pt x="112576" y="13944"/>
                  </a:lnTo>
                  <a:lnTo>
                    <a:pt x="115596" y="13068"/>
                  </a:lnTo>
                  <a:lnTo>
                    <a:pt x="118025" y="12649"/>
                  </a:lnTo>
                  <a:lnTo>
                    <a:pt x="120215" y="13640"/>
                  </a:lnTo>
                  <a:lnTo>
                    <a:pt x="124387" y="16393"/>
                  </a:lnTo>
                  <a:lnTo>
                    <a:pt x="123216" y="18355"/>
                  </a:lnTo>
                  <a:lnTo>
                    <a:pt x="122282" y="20469"/>
                  </a:lnTo>
                  <a:lnTo>
                    <a:pt x="120453" y="21955"/>
                  </a:lnTo>
                  <a:lnTo>
                    <a:pt x="119101" y="22327"/>
                  </a:lnTo>
                  <a:lnTo>
                    <a:pt x="118243" y="24394"/>
                  </a:lnTo>
                  <a:lnTo>
                    <a:pt x="117863" y="27442"/>
                  </a:lnTo>
                  <a:lnTo>
                    <a:pt x="118329" y="28994"/>
                  </a:lnTo>
                  <a:lnTo>
                    <a:pt x="119377" y="29489"/>
                  </a:lnTo>
                  <a:lnTo>
                    <a:pt x="120539" y="30518"/>
                  </a:lnTo>
                  <a:lnTo>
                    <a:pt x="121015" y="31880"/>
                  </a:lnTo>
                  <a:lnTo>
                    <a:pt x="121177" y="34890"/>
                  </a:lnTo>
                  <a:lnTo>
                    <a:pt x="121111" y="38281"/>
                  </a:lnTo>
                  <a:lnTo>
                    <a:pt x="121273" y="39405"/>
                  </a:lnTo>
                  <a:lnTo>
                    <a:pt x="122177" y="39195"/>
                  </a:lnTo>
                  <a:lnTo>
                    <a:pt x="123035" y="38795"/>
                  </a:lnTo>
                  <a:lnTo>
                    <a:pt x="124768" y="39319"/>
                  </a:lnTo>
                  <a:lnTo>
                    <a:pt x="126921" y="40205"/>
                  </a:lnTo>
                  <a:lnTo>
                    <a:pt x="128283" y="41100"/>
                  </a:lnTo>
                  <a:lnTo>
                    <a:pt x="129502" y="40986"/>
                  </a:lnTo>
                  <a:lnTo>
                    <a:pt x="130455" y="41862"/>
                  </a:lnTo>
                  <a:lnTo>
                    <a:pt x="130807" y="43539"/>
                  </a:lnTo>
                  <a:lnTo>
                    <a:pt x="131931" y="44710"/>
                  </a:lnTo>
                  <a:lnTo>
                    <a:pt x="135055" y="46911"/>
                  </a:lnTo>
                  <a:lnTo>
                    <a:pt x="137560" y="47101"/>
                  </a:lnTo>
                  <a:lnTo>
                    <a:pt x="139675" y="50006"/>
                  </a:lnTo>
                  <a:lnTo>
                    <a:pt x="141866" y="49054"/>
                  </a:lnTo>
                  <a:lnTo>
                    <a:pt x="142875" y="50311"/>
                  </a:lnTo>
                  <a:lnTo>
                    <a:pt x="147419" y="49873"/>
                  </a:lnTo>
                  <a:lnTo>
                    <a:pt x="150581" y="48692"/>
                  </a:lnTo>
                  <a:lnTo>
                    <a:pt x="151715" y="48968"/>
                  </a:lnTo>
                  <a:lnTo>
                    <a:pt x="154563" y="51387"/>
                  </a:lnTo>
                  <a:lnTo>
                    <a:pt x="156239" y="52854"/>
                  </a:lnTo>
                  <a:close/>
                  <a:moveTo>
                    <a:pt x="146352" y="61160"/>
                  </a:moveTo>
                  <a:lnTo>
                    <a:pt x="142504" y="64732"/>
                  </a:lnTo>
                  <a:lnTo>
                    <a:pt x="141027" y="64675"/>
                  </a:lnTo>
                  <a:lnTo>
                    <a:pt x="142342" y="60636"/>
                  </a:lnTo>
                  <a:lnTo>
                    <a:pt x="142970" y="59674"/>
                  </a:lnTo>
                  <a:lnTo>
                    <a:pt x="145285" y="61065"/>
                  </a:lnTo>
                  <a:lnTo>
                    <a:pt x="146352" y="61160"/>
                  </a:lnTo>
                  <a:close/>
                  <a:moveTo>
                    <a:pt x="144171" y="69428"/>
                  </a:moveTo>
                  <a:lnTo>
                    <a:pt x="142675" y="70171"/>
                  </a:lnTo>
                  <a:lnTo>
                    <a:pt x="140904" y="70085"/>
                  </a:lnTo>
                  <a:lnTo>
                    <a:pt x="143028" y="68694"/>
                  </a:lnTo>
                  <a:lnTo>
                    <a:pt x="144104" y="66970"/>
                  </a:lnTo>
                  <a:lnTo>
                    <a:pt x="144971" y="66370"/>
                  </a:lnTo>
                  <a:lnTo>
                    <a:pt x="144962" y="67875"/>
                  </a:lnTo>
                  <a:lnTo>
                    <a:pt x="144171" y="69428"/>
                  </a:lnTo>
                  <a:close/>
                  <a:moveTo>
                    <a:pt x="126635" y="72580"/>
                  </a:moveTo>
                  <a:lnTo>
                    <a:pt x="126330" y="73133"/>
                  </a:lnTo>
                  <a:lnTo>
                    <a:pt x="124969" y="71790"/>
                  </a:lnTo>
                  <a:lnTo>
                    <a:pt x="124063" y="71209"/>
                  </a:lnTo>
                  <a:lnTo>
                    <a:pt x="124749" y="69399"/>
                  </a:lnTo>
                  <a:lnTo>
                    <a:pt x="126349" y="71380"/>
                  </a:lnTo>
                  <a:lnTo>
                    <a:pt x="126635" y="72580"/>
                  </a:lnTo>
                  <a:close/>
                  <a:moveTo>
                    <a:pt x="131074" y="74533"/>
                  </a:moveTo>
                  <a:lnTo>
                    <a:pt x="129969" y="74647"/>
                  </a:lnTo>
                  <a:lnTo>
                    <a:pt x="127845" y="72342"/>
                  </a:lnTo>
                  <a:lnTo>
                    <a:pt x="128988" y="71123"/>
                  </a:lnTo>
                  <a:lnTo>
                    <a:pt x="131398" y="71980"/>
                  </a:lnTo>
                  <a:lnTo>
                    <a:pt x="131959" y="72542"/>
                  </a:lnTo>
                  <a:lnTo>
                    <a:pt x="131941" y="73038"/>
                  </a:lnTo>
                  <a:lnTo>
                    <a:pt x="131359" y="74133"/>
                  </a:lnTo>
                  <a:lnTo>
                    <a:pt x="131074" y="74533"/>
                  </a:lnTo>
                  <a:close/>
                  <a:moveTo>
                    <a:pt x="134712" y="360416"/>
                  </a:moveTo>
                  <a:lnTo>
                    <a:pt x="132474" y="362045"/>
                  </a:lnTo>
                  <a:lnTo>
                    <a:pt x="132322" y="360674"/>
                  </a:lnTo>
                  <a:lnTo>
                    <a:pt x="134264" y="359788"/>
                  </a:lnTo>
                  <a:lnTo>
                    <a:pt x="134950" y="359093"/>
                  </a:lnTo>
                  <a:lnTo>
                    <a:pt x="135446" y="359102"/>
                  </a:lnTo>
                  <a:lnTo>
                    <a:pt x="134712" y="360416"/>
                  </a:lnTo>
                  <a:close/>
                  <a:moveTo>
                    <a:pt x="51750" y="360588"/>
                  </a:moveTo>
                  <a:lnTo>
                    <a:pt x="52254" y="361931"/>
                  </a:lnTo>
                  <a:lnTo>
                    <a:pt x="52064" y="365074"/>
                  </a:lnTo>
                  <a:lnTo>
                    <a:pt x="51026" y="368151"/>
                  </a:lnTo>
                  <a:lnTo>
                    <a:pt x="51331" y="369494"/>
                  </a:lnTo>
                  <a:lnTo>
                    <a:pt x="50531" y="370351"/>
                  </a:lnTo>
                  <a:lnTo>
                    <a:pt x="48749" y="364589"/>
                  </a:lnTo>
                  <a:lnTo>
                    <a:pt x="46511" y="362093"/>
                  </a:lnTo>
                  <a:lnTo>
                    <a:pt x="46016" y="361131"/>
                  </a:lnTo>
                  <a:lnTo>
                    <a:pt x="47320" y="361197"/>
                  </a:lnTo>
                  <a:lnTo>
                    <a:pt x="49654" y="359616"/>
                  </a:lnTo>
                  <a:lnTo>
                    <a:pt x="50778" y="359578"/>
                  </a:lnTo>
                  <a:lnTo>
                    <a:pt x="51750" y="360588"/>
                  </a:lnTo>
                  <a:close/>
                  <a:moveTo>
                    <a:pt x="120005" y="406584"/>
                  </a:moveTo>
                  <a:lnTo>
                    <a:pt x="119253" y="406641"/>
                  </a:lnTo>
                  <a:lnTo>
                    <a:pt x="118682" y="406089"/>
                  </a:lnTo>
                  <a:lnTo>
                    <a:pt x="121101" y="404327"/>
                  </a:lnTo>
                  <a:lnTo>
                    <a:pt x="120863" y="405498"/>
                  </a:lnTo>
                  <a:lnTo>
                    <a:pt x="120948" y="406089"/>
                  </a:lnTo>
                  <a:lnTo>
                    <a:pt x="120005" y="406584"/>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14" name="Freeform: Shape 513">
              <a:extLst>
                <a:ext uri="{FF2B5EF4-FFF2-40B4-BE49-F238E27FC236}">
                  <a16:creationId xmlns:a16="http://schemas.microsoft.com/office/drawing/2014/main" id="{D5D88F4C-11B7-378B-5724-F657BFD278D3}"/>
                </a:ext>
              </a:extLst>
            </p:cNvPr>
            <p:cNvSpPr>
              <a:spLocks/>
            </p:cNvSpPr>
            <p:nvPr/>
          </p:nvSpPr>
          <p:spPr>
            <a:xfrm>
              <a:off x="6946675" y="4152484"/>
              <a:ext cx="319763" cy="184327"/>
            </a:xfrm>
            <a:custGeom>
              <a:avLst/>
              <a:gdLst>
                <a:gd name="connsiteX0" fmla="*/ 281654 w 319763"/>
                <a:gd name="connsiteY0" fmla="*/ 65513 h 184327"/>
                <a:gd name="connsiteX1" fmla="*/ 268176 w 319763"/>
                <a:gd name="connsiteY1" fmla="*/ 70447 h 184327"/>
                <a:gd name="connsiteX2" fmla="*/ 264623 w 319763"/>
                <a:gd name="connsiteY2" fmla="*/ 72638 h 184327"/>
                <a:gd name="connsiteX3" fmla="*/ 261395 w 319763"/>
                <a:gd name="connsiteY3" fmla="*/ 75343 h 184327"/>
                <a:gd name="connsiteX4" fmla="*/ 258975 w 319763"/>
                <a:gd name="connsiteY4" fmla="*/ 78724 h 184327"/>
                <a:gd name="connsiteX5" fmla="*/ 257280 w 319763"/>
                <a:gd name="connsiteY5" fmla="*/ 84658 h 184327"/>
                <a:gd name="connsiteX6" fmla="*/ 258566 w 319763"/>
                <a:gd name="connsiteY6" fmla="*/ 90078 h 184327"/>
                <a:gd name="connsiteX7" fmla="*/ 258442 w 319763"/>
                <a:gd name="connsiteY7" fmla="*/ 92983 h 184327"/>
                <a:gd name="connsiteX8" fmla="*/ 254965 w 319763"/>
                <a:gd name="connsiteY8" fmla="*/ 94907 h 184327"/>
                <a:gd name="connsiteX9" fmla="*/ 251717 w 319763"/>
                <a:gd name="connsiteY9" fmla="*/ 96288 h 184327"/>
                <a:gd name="connsiteX10" fmla="*/ 248107 w 319763"/>
                <a:gd name="connsiteY10" fmla="*/ 98403 h 184327"/>
                <a:gd name="connsiteX11" fmla="*/ 245916 w 319763"/>
                <a:gd name="connsiteY11" fmla="*/ 98927 h 184327"/>
                <a:gd name="connsiteX12" fmla="*/ 244126 w 319763"/>
                <a:gd name="connsiteY12" fmla="*/ 100603 h 184327"/>
                <a:gd name="connsiteX13" fmla="*/ 242040 w 319763"/>
                <a:gd name="connsiteY13" fmla="*/ 101775 h 184327"/>
                <a:gd name="connsiteX14" fmla="*/ 234525 w 319763"/>
                <a:gd name="connsiteY14" fmla="*/ 104823 h 184327"/>
                <a:gd name="connsiteX15" fmla="*/ 226314 w 319763"/>
                <a:gd name="connsiteY15" fmla="*/ 107175 h 184327"/>
                <a:gd name="connsiteX16" fmla="*/ 213265 w 319763"/>
                <a:gd name="connsiteY16" fmla="*/ 109995 h 184327"/>
                <a:gd name="connsiteX17" fmla="*/ 208226 w 319763"/>
                <a:gd name="connsiteY17" fmla="*/ 113052 h 184327"/>
                <a:gd name="connsiteX18" fmla="*/ 203645 w 319763"/>
                <a:gd name="connsiteY18" fmla="*/ 115148 h 184327"/>
                <a:gd name="connsiteX19" fmla="*/ 196682 w 319763"/>
                <a:gd name="connsiteY19" fmla="*/ 115776 h 184327"/>
                <a:gd name="connsiteX20" fmla="*/ 187119 w 319763"/>
                <a:gd name="connsiteY20" fmla="*/ 118682 h 184327"/>
                <a:gd name="connsiteX21" fmla="*/ 181803 w 319763"/>
                <a:gd name="connsiteY21" fmla="*/ 121006 h 184327"/>
                <a:gd name="connsiteX22" fmla="*/ 175203 w 319763"/>
                <a:gd name="connsiteY22" fmla="*/ 124787 h 184327"/>
                <a:gd name="connsiteX23" fmla="*/ 173745 w 319763"/>
                <a:gd name="connsiteY23" fmla="*/ 125978 h 184327"/>
                <a:gd name="connsiteX24" fmla="*/ 172584 w 319763"/>
                <a:gd name="connsiteY24" fmla="*/ 128759 h 184327"/>
                <a:gd name="connsiteX25" fmla="*/ 170555 w 319763"/>
                <a:gd name="connsiteY25" fmla="*/ 131159 h 184327"/>
                <a:gd name="connsiteX26" fmla="*/ 166583 w 319763"/>
                <a:gd name="connsiteY26" fmla="*/ 135093 h 184327"/>
                <a:gd name="connsiteX27" fmla="*/ 163602 w 319763"/>
                <a:gd name="connsiteY27" fmla="*/ 137113 h 184327"/>
                <a:gd name="connsiteX28" fmla="*/ 161610 w 319763"/>
                <a:gd name="connsiteY28" fmla="*/ 137217 h 184327"/>
                <a:gd name="connsiteX29" fmla="*/ 157743 w 319763"/>
                <a:gd name="connsiteY29" fmla="*/ 138322 h 184327"/>
                <a:gd name="connsiteX30" fmla="*/ 153162 w 319763"/>
                <a:gd name="connsiteY30" fmla="*/ 138551 h 184327"/>
                <a:gd name="connsiteX31" fmla="*/ 145466 w 319763"/>
                <a:gd name="connsiteY31" fmla="*/ 137170 h 184327"/>
                <a:gd name="connsiteX32" fmla="*/ 143485 w 319763"/>
                <a:gd name="connsiteY32" fmla="*/ 138132 h 184327"/>
                <a:gd name="connsiteX33" fmla="*/ 141856 w 319763"/>
                <a:gd name="connsiteY33" fmla="*/ 139665 h 184327"/>
                <a:gd name="connsiteX34" fmla="*/ 135922 w 319763"/>
                <a:gd name="connsiteY34" fmla="*/ 142361 h 184327"/>
                <a:gd name="connsiteX35" fmla="*/ 129893 w 319763"/>
                <a:gd name="connsiteY35" fmla="*/ 147742 h 184327"/>
                <a:gd name="connsiteX36" fmla="*/ 125482 w 319763"/>
                <a:gd name="connsiteY36" fmla="*/ 149171 h 184327"/>
                <a:gd name="connsiteX37" fmla="*/ 118348 w 319763"/>
                <a:gd name="connsiteY37" fmla="*/ 150857 h 184327"/>
                <a:gd name="connsiteX38" fmla="*/ 113357 w 319763"/>
                <a:gd name="connsiteY38" fmla="*/ 153095 h 184327"/>
                <a:gd name="connsiteX39" fmla="*/ 110004 w 319763"/>
                <a:gd name="connsiteY39" fmla="*/ 153991 h 184327"/>
                <a:gd name="connsiteX40" fmla="*/ 105689 w 319763"/>
                <a:gd name="connsiteY40" fmla="*/ 154457 h 184327"/>
                <a:gd name="connsiteX41" fmla="*/ 97698 w 319763"/>
                <a:gd name="connsiteY41" fmla="*/ 154229 h 184327"/>
                <a:gd name="connsiteX42" fmla="*/ 90125 w 319763"/>
                <a:gd name="connsiteY42" fmla="*/ 155039 h 184327"/>
                <a:gd name="connsiteX43" fmla="*/ 83105 w 319763"/>
                <a:gd name="connsiteY43" fmla="*/ 156553 h 184327"/>
                <a:gd name="connsiteX44" fmla="*/ 79810 w 319763"/>
                <a:gd name="connsiteY44" fmla="*/ 159420 h 184327"/>
                <a:gd name="connsiteX45" fmla="*/ 76048 w 319763"/>
                <a:gd name="connsiteY45" fmla="*/ 163964 h 184327"/>
                <a:gd name="connsiteX46" fmla="*/ 69904 w 319763"/>
                <a:gd name="connsiteY46" fmla="*/ 165840 h 184327"/>
                <a:gd name="connsiteX47" fmla="*/ 68456 w 319763"/>
                <a:gd name="connsiteY47" fmla="*/ 167469 h 184327"/>
                <a:gd name="connsiteX48" fmla="*/ 66560 w 319763"/>
                <a:gd name="connsiteY48" fmla="*/ 170812 h 184327"/>
                <a:gd name="connsiteX49" fmla="*/ 62589 w 319763"/>
                <a:gd name="connsiteY49" fmla="*/ 171679 h 184327"/>
                <a:gd name="connsiteX50" fmla="*/ 58988 w 319763"/>
                <a:gd name="connsiteY50" fmla="*/ 172241 h 184327"/>
                <a:gd name="connsiteX51" fmla="*/ 55312 w 319763"/>
                <a:gd name="connsiteY51" fmla="*/ 170783 h 184327"/>
                <a:gd name="connsiteX52" fmla="*/ 48377 w 319763"/>
                <a:gd name="connsiteY52" fmla="*/ 174822 h 184327"/>
                <a:gd name="connsiteX53" fmla="*/ 45758 w 319763"/>
                <a:gd name="connsiteY53" fmla="*/ 175489 h 184327"/>
                <a:gd name="connsiteX54" fmla="*/ 41777 w 319763"/>
                <a:gd name="connsiteY54" fmla="*/ 175651 h 184327"/>
                <a:gd name="connsiteX55" fmla="*/ 38948 w 319763"/>
                <a:gd name="connsiteY55" fmla="*/ 176498 h 184327"/>
                <a:gd name="connsiteX56" fmla="*/ 36919 w 319763"/>
                <a:gd name="connsiteY56" fmla="*/ 176260 h 184327"/>
                <a:gd name="connsiteX57" fmla="*/ 34395 w 319763"/>
                <a:gd name="connsiteY57" fmla="*/ 174679 h 184327"/>
                <a:gd name="connsiteX58" fmla="*/ 29023 w 319763"/>
                <a:gd name="connsiteY58" fmla="*/ 172764 h 184327"/>
                <a:gd name="connsiteX59" fmla="*/ 25098 w 319763"/>
                <a:gd name="connsiteY59" fmla="*/ 174012 h 184327"/>
                <a:gd name="connsiteX60" fmla="*/ 24765 w 319763"/>
                <a:gd name="connsiteY60" fmla="*/ 170193 h 184327"/>
                <a:gd name="connsiteX61" fmla="*/ 18259 w 319763"/>
                <a:gd name="connsiteY61" fmla="*/ 158515 h 184327"/>
                <a:gd name="connsiteX62" fmla="*/ 19612 w 319763"/>
                <a:gd name="connsiteY62" fmla="*/ 148333 h 184327"/>
                <a:gd name="connsiteX63" fmla="*/ 19612 w 319763"/>
                <a:gd name="connsiteY63" fmla="*/ 146895 h 184327"/>
                <a:gd name="connsiteX64" fmla="*/ 18316 w 319763"/>
                <a:gd name="connsiteY64" fmla="*/ 142342 h 184327"/>
                <a:gd name="connsiteX65" fmla="*/ 14440 w 319763"/>
                <a:gd name="connsiteY65" fmla="*/ 138179 h 184327"/>
                <a:gd name="connsiteX66" fmla="*/ 14554 w 319763"/>
                <a:gd name="connsiteY66" fmla="*/ 132902 h 184327"/>
                <a:gd name="connsiteX67" fmla="*/ 13258 w 319763"/>
                <a:gd name="connsiteY67" fmla="*/ 129130 h 184327"/>
                <a:gd name="connsiteX68" fmla="*/ 12230 w 319763"/>
                <a:gd name="connsiteY68" fmla="*/ 125244 h 184327"/>
                <a:gd name="connsiteX69" fmla="*/ 12563 w 319763"/>
                <a:gd name="connsiteY69" fmla="*/ 124216 h 184327"/>
                <a:gd name="connsiteX70" fmla="*/ 12621 w 319763"/>
                <a:gd name="connsiteY70" fmla="*/ 123282 h 184327"/>
                <a:gd name="connsiteX71" fmla="*/ 10639 w 319763"/>
                <a:gd name="connsiteY71" fmla="*/ 117291 h 184327"/>
                <a:gd name="connsiteX72" fmla="*/ 9982 w 319763"/>
                <a:gd name="connsiteY72" fmla="*/ 116081 h 184327"/>
                <a:gd name="connsiteX73" fmla="*/ 9734 w 319763"/>
                <a:gd name="connsiteY73" fmla="*/ 114824 h 184327"/>
                <a:gd name="connsiteX74" fmla="*/ 10383 w 319763"/>
                <a:gd name="connsiteY74" fmla="*/ 113862 h 184327"/>
                <a:gd name="connsiteX75" fmla="*/ 10363 w 319763"/>
                <a:gd name="connsiteY75" fmla="*/ 112747 h 184327"/>
                <a:gd name="connsiteX76" fmla="*/ 9315 w 319763"/>
                <a:gd name="connsiteY76" fmla="*/ 110909 h 184327"/>
                <a:gd name="connsiteX77" fmla="*/ 8201 w 319763"/>
                <a:gd name="connsiteY77" fmla="*/ 107404 h 184327"/>
                <a:gd name="connsiteX78" fmla="*/ 2914 w 319763"/>
                <a:gd name="connsiteY78" fmla="*/ 104651 h 184327"/>
                <a:gd name="connsiteX79" fmla="*/ 3991 w 319763"/>
                <a:gd name="connsiteY79" fmla="*/ 102070 h 184327"/>
                <a:gd name="connsiteX80" fmla="*/ 5019 w 319763"/>
                <a:gd name="connsiteY80" fmla="*/ 102975 h 184327"/>
                <a:gd name="connsiteX81" fmla="*/ 6410 w 319763"/>
                <a:gd name="connsiteY81" fmla="*/ 103746 h 184327"/>
                <a:gd name="connsiteX82" fmla="*/ 6696 w 319763"/>
                <a:gd name="connsiteY82" fmla="*/ 102080 h 184327"/>
                <a:gd name="connsiteX83" fmla="*/ 6715 w 319763"/>
                <a:gd name="connsiteY83" fmla="*/ 100832 h 184327"/>
                <a:gd name="connsiteX84" fmla="*/ 4506 w 319763"/>
                <a:gd name="connsiteY84" fmla="*/ 93031 h 184327"/>
                <a:gd name="connsiteX85" fmla="*/ 7782 w 319763"/>
                <a:gd name="connsiteY85" fmla="*/ 82610 h 184327"/>
                <a:gd name="connsiteX86" fmla="*/ 6705 w 319763"/>
                <a:gd name="connsiteY86" fmla="*/ 73209 h 184327"/>
                <a:gd name="connsiteX87" fmla="*/ 11706 w 319763"/>
                <a:gd name="connsiteY87" fmla="*/ 69409 h 184327"/>
                <a:gd name="connsiteX88" fmla="*/ 12964 w 319763"/>
                <a:gd name="connsiteY88" fmla="*/ 68266 h 184327"/>
                <a:gd name="connsiteX89" fmla="*/ 13688 w 319763"/>
                <a:gd name="connsiteY89" fmla="*/ 67266 h 184327"/>
                <a:gd name="connsiteX90" fmla="*/ 14868 w 319763"/>
                <a:gd name="connsiteY90" fmla="*/ 65113 h 184327"/>
                <a:gd name="connsiteX91" fmla="*/ 16478 w 319763"/>
                <a:gd name="connsiteY91" fmla="*/ 64418 h 184327"/>
                <a:gd name="connsiteX92" fmla="*/ 17050 w 319763"/>
                <a:gd name="connsiteY92" fmla="*/ 62151 h 184327"/>
                <a:gd name="connsiteX93" fmla="*/ 17002 w 319763"/>
                <a:gd name="connsiteY93" fmla="*/ 61017 h 184327"/>
                <a:gd name="connsiteX94" fmla="*/ 15964 w 319763"/>
                <a:gd name="connsiteY94" fmla="*/ 60046 h 184327"/>
                <a:gd name="connsiteX95" fmla="*/ 15183 w 319763"/>
                <a:gd name="connsiteY95" fmla="*/ 57407 h 184327"/>
                <a:gd name="connsiteX96" fmla="*/ 15440 w 319763"/>
                <a:gd name="connsiteY96" fmla="*/ 54055 h 184327"/>
                <a:gd name="connsiteX97" fmla="*/ 15697 w 319763"/>
                <a:gd name="connsiteY97" fmla="*/ 52654 h 184327"/>
                <a:gd name="connsiteX98" fmla="*/ 16240 w 319763"/>
                <a:gd name="connsiteY98" fmla="*/ 50092 h 184327"/>
                <a:gd name="connsiteX99" fmla="*/ 17993 w 319763"/>
                <a:gd name="connsiteY99" fmla="*/ 49139 h 184327"/>
                <a:gd name="connsiteX100" fmla="*/ 18402 w 319763"/>
                <a:gd name="connsiteY100" fmla="*/ 48378 h 184327"/>
                <a:gd name="connsiteX101" fmla="*/ 17050 w 319763"/>
                <a:gd name="connsiteY101" fmla="*/ 46758 h 184327"/>
                <a:gd name="connsiteX102" fmla="*/ 17173 w 319763"/>
                <a:gd name="connsiteY102" fmla="*/ 45787 h 184327"/>
                <a:gd name="connsiteX103" fmla="*/ 20145 w 319763"/>
                <a:gd name="connsiteY103" fmla="*/ 43072 h 184327"/>
                <a:gd name="connsiteX104" fmla="*/ 21317 w 319763"/>
                <a:gd name="connsiteY104" fmla="*/ 42263 h 184327"/>
                <a:gd name="connsiteX105" fmla="*/ 23241 w 319763"/>
                <a:gd name="connsiteY105" fmla="*/ 41424 h 184327"/>
                <a:gd name="connsiteX106" fmla="*/ 24746 w 319763"/>
                <a:gd name="connsiteY106" fmla="*/ 41434 h 184327"/>
                <a:gd name="connsiteX107" fmla="*/ 26479 w 319763"/>
                <a:gd name="connsiteY107" fmla="*/ 41910 h 184327"/>
                <a:gd name="connsiteX108" fmla="*/ 28032 w 319763"/>
                <a:gd name="connsiteY108" fmla="*/ 42672 h 184327"/>
                <a:gd name="connsiteX109" fmla="*/ 29537 w 319763"/>
                <a:gd name="connsiteY109" fmla="*/ 44053 h 184327"/>
                <a:gd name="connsiteX110" fmla="*/ 31128 w 319763"/>
                <a:gd name="connsiteY110" fmla="*/ 45625 h 184327"/>
                <a:gd name="connsiteX111" fmla="*/ 33566 w 319763"/>
                <a:gd name="connsiteY111" fmla="*/ 46225 h 184327"/>
                <a:gd name="connsiteX112" fmla="*/ 35223 w 319763"/>
                <a:gd name="connsiteY112" fmla="*/ 46072 h 184327"/>
                <a:gd name="connsiteX113" fmla="*/ 36576 w 319763"/>
                <a:gd name="connsiteY113" fmla="*/ 46768 h 184327"/>
                <a:gd name="connsiteX114" fmla="*/ 37719 w 319763"/>
                <a:gd name="connsiteY114" fmla="*/ 46387 h 184327"/>
                <a:gd name="connsiteX115" fmla="*/ 39014 w 319763"/>
                <a:gd name="connsiteY115" fmla="*/ 45577 h 184327"/>
                <a:gd name="connsiteX116" fmla="*/ 41091 w 319763"/>
                <a:gd name="connsiteY116" fmla="*/ 45625 h 184327"/>
                <a:gd name="connsiteX117" fmla="*/ 42958 w 319763"/>
                <a:gd name="connsiteY117" fmla="*/ 44710 h 184327"/>
                <a:gd name="connsiteX118" fmla="*/ 48273 w 319763"/>
                <a:gd name="connsiteY118" fmla="*/ 44272 h 184327"/>
                <a:gd name="connsiteX119" fmla="*/ 53397 w 319763"/>
                <a:gd name="connsiteY119" fmla="*/ 44548 h 184327"/>
                <a:gd name="connsiteX120" fmla="*/ 58750 w 319763"/>
                <a:gd name="connsiteY120" fmla="*/ 43787 h 184327"/>
                <a:gd name="connsiteX121" fmla="*/ 64094 w 319763"/>
                <a:gd name="connsiteY121" fmla="*/ 43844 h 184327"/>
                <a:gd name="connsiteX122" fmla="*/ 69485 w 319763"/>
                <a:gd name="connsiteY122" fmla="*/ 43901 h 184327"/>
                <a:gd name="connsiteX123" fmla="*/ 70675 w 319763"/>
                <a:gd name="connsiteY123" fmla="*/ 44015 h 184327"/>
                <a:gd name="connsiteX124" fmla="*/ 71847 w 319763"/>
                <a:gd name="connsiteY124" fmla="*/ 44491 h 184327"/>
                <a:gd name="connsiteX125" fmla="*/ 76391 w 319763"/>
                <a:gd name="connsiteY125" fmla="*/ 46892 h 184327"/>
                <a:gd name="connsiteX126" fmla="*/ 79839 w 319763"/>
                <a:gd name="connsiteY126" fmla="*/ 47387 h 184327"/>
                <a:gd name="connsiteX127" fmla="*/ 86763 w 319763"/>
                <a:gd name="connsiteY127" fmla="*/ 48044 h 184327"/>
                <a:gd name="connsiteX128" fmla="*/ 94145 w 319763"/>
                <a:gd name="connsiteY128" fmla="*/ 48749 h 184327"/>
                <a:gd name="connsiteX129" fmla="*/ 100546 w 319763"/>
                <a:gd name="connsiteY129" fmla="*/ 49349 h 184327"/>
                <a:gd name="connsiteX130" fmla="*/ 105975 w 319763"/>
                <a:gd name="connsiteY130" fmla="*/ 48778 h 184327"/>
                <a:gd name="connsiteX131" fmla="*/ 110480 w 319763"/>
                <a:gd name="connsiteY131" fmla="*/ 48311 h 184327"/>
                <a:gd name="connsiteX132" fmla="*/ 111700 w 319763"/>
                <a:gd name="connsiteY132" fmla="*/ 48387 h 184327"/>
                <a:gd name="connsiteX133" fmla="*/ 113062 w 319763"/>
                <a:gd name="connsiteY133" fmla="*/ 49873 h 184327"/>
                <a:gd name="connsiteX134" fmla="*/ 115776 w 319763"/>
                <a:gd name="connsiteY134" fmla="*/ 53578 h 184327"/>
                <a:gd name="connsiteX135" fmla="*/ 118339 w 319763"/>
                <a:gd name="connsiteY135" fmla="*/ 57064 h 184327"/>
                <a:gd name="connsiteX136" fmla="*/ 122825 w 319763"/>
                <a:gd name="connsiteY136" fmla="*/ 57255 h 184327"/>
                <a:gd name="connsiteX137" fmla="*/ 125702 w 319763"/>
                <a:gd name="connsiteY137" fmla="*/ 55940 h 184327"/>
                <a:gd name="connsiteX138" fmla="*/ 128864 w 319763"/>
                <a:gd name="connsiteY138" fmla="*/ 54093 h 184327"/>
                <a:gd name="connsiteX139" fmla="*/ 130797 w 319763"/>
                <a:gd name="connsiteY139" fmla="*/ 52664 h 184327"/>
                <a:gd name="connsiteX140" fmla="*/ 133035 w 319763"/>
                <a:gd name="connsiteY140" fmla="*/ 46987 h 184327"/>
                <a:gd name="connsiteX141" fmla="*/ 134484 w 319763"/>
                <a:gd name="connsiteY141" fmla="*/ 43310 h 184327"/>
                <a:gd name="connsiteX142" fmla="*/ 137808 w 319763"/>
                <a:gd name="connsiteY142" fmla="*/ 39167 h 184327"/>
                <a:gd name="connsiteX143" fmla="*/ 140589 w 319763"/>
                <a:gd name="connsiteY143" fmla="*/ 35700 h 184327"/>
                <a:gd name="connsiteX144" fmla="*/ 144266 w 319763"/>
                <a:gd name="connsiteY144" fmla="*/ 31099 h 184327"/>
                <a:gd name="connsiteX145" fmla="*/ 146304 w 319763"/>
                <a:gd name="connsiteY145" fmla="*/ 28556 h 184327"/>
                <a:gd name="connsiteX146" fmla="*/ 150323 w 319763"/>
                <a:gd name="connsiteY146" fmla="*/ 23527 h 184327"/>
                <a:gd name="connsiteX147" fmla="*/ 154162 w 319763"/>
                <a:gd name="connsiteY147" fmla="*/ 21565 h 184327"/>
                <a:gd name="connsiteX148" fmla="*/ 161573 w 319763"/>
                <a:gd name="connsiteY148" fmla="*/ 17783 h 184327"/>
                <a:gd name="connsiteX149" fmla="*/ 168840 w 319763"/>
                <a:gd name="connsiteY149" fmla="*/ 14059 h 184327"/>
                <a:gd name="connsiteX150" fmla="*/ 173574 w 319763"/>
                <a:gd name="connsiteY150" fmla="*/ 11630 h 184327"/>
                <a:gd name="connsiteX151" fmla="*/ 177603 w 319763"/>
                <a:gd name="connsiteY151" fmla="*/ 10525 h 184327"/>
                <a:gd name="connsiteX152" fmla="*/ 184356 w 319763"/>
                <a:gd name="connsiteY152" fmla="*/ 9573 h 184327"/>
                <a:gd name="connsiteX153" fmla="*/ 192291 w 319763"/>
                <a:gd name="connsiteY153" fmla="*/ 8449 h 184327"/>
                <a:gd name="connsiteX154" fmla="*/ 200225 w 319763"/>
                <a:gd name="connsiteY154" fmla="*/ 7325 h 184327"/>
                <a:gd name="connsiteX155" fmla="*/ 208693 w 319763"/>
                <a:gd name="connsiteY155" fmla="*/ 6134 h 184327"/>
                <a:gd name="connsiteX156" fmla="*/ 218123 w 319763"/>
                <a:gd name="connsiteY156" fmla="*/ 4801 h 184327"/>
                <a:gd name="connsiteX157" fmla="*/ 224590 w 319763"/>
                <a:gd name="connsiteY157" fmla="*/ 3886 h 184327"/>
                <a:gd name="connsiteX158" fmla="*/ 232829 w 319763"/>
                <a:gd name="connsiteY158" fmla="*/ 2715 h 184327"/>
                <a:gd name="connsiteX159" fmla="*/ 239687 w 319763"/>
                <a:gd name="connsiteY159" fmla="*/ 1743 h 184327"/>
                <a:gd name="connsiteX160" fmla="*/ 245783 w 319763"/>
                <a:gd name="connsiteY160" fmla="*/ 886 h 184327"/>
                <a:gd name="connsiteX161" fmla="*/ 252060 w 319763"/>
                <a:gd name="connsiteY161" fmla="*/ 0 h 184327"/>
                <a:gd name="connsiteX162" fmla="*/ 253241 w 319763"/>
                <a:gd name="connsiteY162" fmla="*/ 2800 h 184327"/>
                <a:gd name="connsiteX163" fmla="*/ 254422 w 319763"/>
                <a:gd name="connsiteY163" fmla="*/ 5601 h 184327"/>
                <a:gd name="connsiteX164" fmla="*/ 255613 w 319763"/>
                <a:gd name="connsiteY164" fmla="*/ 8401 h 184327"/>
                <a:gd name="connsiteX165" fmla="*/ 256794 w 319763"/>
                <a:gd name="connsiteY165" fmla="*/ 11201 h 184327"/>
                <a:gd name="connsiteX166" fmla="*/ 257975 w 319763"/>
                <a:gd name="connsiteY166" fmla="*/ 14002 h 184327"/>
                <a:gd name="connsiteX167" fmla="*/ 259156 w 319763"/>
                <a:gd name="connsiteY167" fmla="*/ 16802 h 184327"/>
                <a:gd name="connsiteX168" fmla="*/ 260337 w 319763"/>
                <a:gd name="connsiteY168" fmla="*/ 19593 h 184327"/>
                <a:gd name="connsiteX169" fmla="*/ 261528 w 319763"/>
                <a:gd name="connsiteY169" fmla="*/ 22384 h 184327"/>
                <a:gd name="connsiteX170" fmla="*/ 262709 w 319763"/>
                <a:gd name="connsiteY170" fmla="*/ 25175 h 184327"/>
                <a:gd name="connsiteX171" fmla="*/ 263890 w 319763"/>
                <a:gd name="connsiteY171" fmla="*/ 27965 h 184327"/>
                <a:gd name="connsiteX172" fmla="*/ 265071 w 319763"/>
                <a:gd name="connsiteY172" fmla="*/ 30756 h 184327"/>
                <a:gd name="connsiteX173" fmla="*/ 266262 w 319763"/>
                <a:gd name="connsiteY173" fmla="*/ 33547 h 184327"/>
                <a:gd name="connsiteX174" fmla="*/ 267443 w 319763"/>
                <a:gd name="connsiteY174" fmla="*/ 36328 h 184327"/>
                <a:gd name="connsiteX175" fmla="*/ 268624 w 319763"/>
                <a:gd name="connsiteY175" fmla="*/ 39110 h 184327"/>
                <a:gd name="connsiteX176" fmla="*/ 269805 w 319763"/>
                <a:gd name="connsiteY176" fmla="*/ 41891 h 184327"/>
                <a:gd name="connsiteX177" fmla="*/ 270986 w 319763"/>
                <a:gd name="connsiteY177" fmla="*/ 44672 h 184327"/>
                <a:gd name="connsiteX178" fmla="*/ 272149 w 319763"/>
                <a:gd name="connsiteY178" fmla="*/ 47387 h 184327"/>
                <a:gd name="connsiteX179" fmla="*/ 274053 w 319763"/>
                <a:gd name="connsiteY179" fmla="*/ 48292 h 184327"/>
                <a:gd name="connsiteX180" fmla="*/ 275187 w 319763"/>
                <a:gd name="connsiteY180" fmla="*/ 50863 h 184327"/>
                <a:gd name="connsiteX181" fmla="*/ 276806 w 319763"/>
                <a:gd name="connsiteY181" fmla="*/ 54531 h 184327"/>
                <a:gd name="connsiteX182" fmla="*/ 278435 w 319763"/>
                <a:gd name="connsiteY182" fmla="*/ 58188 h 184327"/>
                <a:gd name="connsiteX183" fmla="*/ 280054 w 319763"/>
                <a:gd name="connsiteY183" fmla="*/ 61846 h 184327"/>
                <a:gd name="connsiteX184" fmla="*/ 281654 w 319763"/>
                <a:gd name="connsiteY184" fmla="*/ 65513 h 184327"/>
                <a:gd name="connsiteX185" fmla="*/ 1095 w 319763"/>
                <a:gd name="connsiteY185" fmla="*/ 102689 h 184327"/>
                <a:gd name="connsiteX186" fmla="*/ 257 w 319763"/>
                <a:gd name="connsiteY186" fmla="*/ 103299 h 184327"/>
                <a:gd name="connsiteX187" fmla="*/ 0 w 319763"/>
                <a:gd name="connsiteY187" fmla="*/ 102232 h 184327"/>
                <a:gd name="connsiteX188" fmla="*/ 552 w 319763"/>
                <a:gd name="connsiteY188" fmla="*/ 99832 h 184327"/>
                <a:gd name="connsiteX189" fmla="*/ 1429 w 319763"/>
                <a:gd name="connsiteY189" fmla="*/ 99136 h 184327"/>
                <a:gd name="connsiteX190" fmla="*/ 2019 w 319763"/>
                <a:gd name="connsiteY190" fmla="*/ 100917 h 184327"/>
                <a:gd name="connsiteX191" fmla="*/ 1638 w 319763"/>
                <a:gd name="connsiteY191" fmla="*/ 101898 h 184327"/>
                <a:gd name="connsiteX192" fmla="*/ 1095 w 319763"/>
                <a:gd name="connsiteY192" fmla="*/ 102689 h 184327"/>
                <a:gd name="connsiteX193" fmla="*/ 6362 w 319763"/>
                <a:gd name="connsiteY193" fmla="*/ 139255 h 184327"/>
                <a:gd name="connsiteX194" fmla="*/ 6010 w 319763"/>
                <a:gd name="connsiteY194" fmla="*/ 139837 h 184327"/>
                <a:gd name="connsiteX195" fmla="*/ 5525 w 319763"/>
                <a:gd name="connsiteY195" fmla="*/ 139713 h 184327"/>
                <a:gd name="connsiteX196" fmla="*/ 3867 w 319763"/>
                <a:gd name="connsiteY196" fmla="*/ 138256 h 184327"/>
                <a:gd name="connsiteX197" fmla="*/ 5686 w 319763"/>
                <a:gd name="connsiteY197" fmla="*/ 136627 h 184327"/>
                <a:gd name="connsiteX198" fmla="*/ 6658 w 319763"/>
                <a:gd name="connsiteY198" fmla="*/ 138141 h 184327"/>
                <a:gd name="connsiteX199" fmla="*/ 6362 w 319763"/>
                <a:gd name="connsiteY199" fmla="*/ 139255 h 184327"/>
                <a:gd name="connsiteX200" fmla="*/ 5515 w 319763"/>
                <a:gd name="connsiteY200" fmla="*/ 146571 h 184327"/>
                <a:gd name="connsiteX201" fmla="*/ 3743 w 319763"/>
                <a:gd name="connsiteY201" fmla="*/ 147409 h 184327"/>
                <a:gd name="connsiteX202" fmla="*/ 4953 w 319763"/>
                <a:gd name="connsiteY202" fmla="*/ 145237 h 184327"/>
                <a:gd name="connsiteX203" fmla="*/ 6191 w 319763"/>
                <a:gd name="connsiteY203" fmla="*/ 144790 h 184327"/>
                <a:gd name="connsiteX204" fmla="*/ 6534 w 319763"/>
                <a:gd name="connsiteY204" fmla="*/ 144875 h 184327"/>
                <a:gd name="connsiteX205" fmla="*/ 5515 w 319763"/>
                <a:gd name="connsiteY205" fmla="*/ 146571 h 184327"/>
                <a:gd name="connsiteX206" fmla="*/ 299761 w 319763"/>
                <a:gd name="connsiteY206" fmla="*/ 175689 h 184327"/>
                <a:gd name="connsiteX207" fmla="*/ 301419 w 319763"/>
                <a:gd name="connsiteY207" fmla="*/ 176013 h 184327"/>
                <a:gd name="connsiteX208" fmla="*/ 303924 w 319763"/>
                <a:gd name="connsiteY208" fmla="*/ 175070 h 184327"/>
                <a:gd name="connsiteX209" fmla="*/ 311105 w 319763"/>
                <a:gd name="connsiteY209" fmla="*/ 174946 h 184327"/>
                <a:gd name="connsiteX210" fmla="*/ 319764 w 319763"/>
                <a:gd name="connsiteY210" fmla="*/ 177975 h 184327"/>
                <a:gd name="connsiteX211" fmla="*/ 318125 w 319763"/>
                <a:gd name="connsiteY211" fmla="*/ 178765 h 184327"/>
                <a:gd name="connsiteX212" fmla="*/ 317154 w 319763"/>
                <a:gd name="connsiteY212" fmla="*/ 179861 h 184327"/>
                <a:gd name="connsiteX213" fmla="*/ 313354 w 319763"/>
                <a:gd name="connsiteY213" fmla="*/ 180861 h 184327"/>
                <a:gd name="connsiteX214" fmla="*/ 309563 w 319763"/>
                <a:gd name="connsiteY214" fmla="*/ 183194 h 184327"/>
                <a:gd name="connsiteX215" fmla="*/ 298590 w 319763"/>
                <a:gd name="connsiteY215" fmla="*/ 184328 h 184327"/>
                <a:gd name="connsiteX216" fmla="*/ 295370 w 319763"/>
                <a:gd name="connsiteY216" fmla="*/ 183699 h 184327"/>
                <a:gd name="connsiteX217" fmla="*/ 292722 w 319763"/>
                <a:gd name="connsiteY217" fmla="*/ 181442 h 184327"/>
                <a:gd name="connsiteX218" fmla="*/ 287817 w 319763"/>
                <a:gd name="connsiteY218" fmla="*/ 178508 h 184327"/>
                <a:gd name="connsiteX219" fmla="*/ 289750 w 319763"/>
                <a:gd name="connsiteY219" fmla="*/ 176632 h 184327"/>
                <a:gd name="connsiteX220" fmla="*/ 290170 w 319763"/>
                <a:gd name="connsiteY220" fmla="*/ 175774 h 184327"/>
                <a:gd name="connsiteX221" fmla="*/ 290893 w 319763"/>
                <a:gd name="connsiteY221" fmla="*/ 174955 h 184327"/>
                <a:gd name="connsiteX222" fmla="*/ 293665 w 319763"/>
                <a:gd name="connsiteY222" fmla="*/ 173536 h 184327"/>
                <a:gd name="connsiteX223" fmla="*/ 296437 w 319763"/>
                <a:gd name="connsiteY223" fmla="*/ 173765 h 184327"/>
                <a:gd name="connsiteX224" fmla="*/ 299761 w 319763"/>
                <a:gd name="connsiteY224" fmla="*/ 175689 h 18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19763" h="184327">
                  <a:moveTo>
                    <a:pt x="281654" y="65513"/>
                  </a:moveTo>
                  <a:lnTo>
                    <a:pt x="268176" y="70447"/>
                  </a:lnTo>
                  <a:lnTo>
                    <a:pt x="264623" y="72638"/>
                  </a:lnTo>
                  <a:lnTo>
                    <a:pt x="261395" y="75343"/>
                  </a:lnTo>
                  <a:lnTo>
                    <a:pt x="258975" y="78724"/>
                  </a:lnTo>
                  <a:lnTo>
                    <a:pt x="257280" y="84658"/>
                  </a:lnTo>
                  <a:lnTo>
                    <a:pt x="258566" y="90078"/>
                  </a:lnTo>
                  <a:lnTo>
                    <a:pt x="258442" y="92983"/>
                  </a:lnTo>
                  <a:lnTo>
                    <a:pt x="254965" y="94907"/>
                  </a:lnTo>
                  <a:lnTo>
                    <a:pt x="251717" y="96288"/>
                  </a:lnTo>
                  <a:lnTo>
                    <a:pt x="248107" y="98403"/>
                  </a:lnTo>
                  <a:lnTo>
                    <a:pt x="245916" y="98927"/>
                  </a:lnTo>
                  <a:lnTo>
                    <a:pt x="244126" y="100603"/>
                  </a:lnTo>
                  <a:lnTo>
                    <a:pt x="242040" y="101775"/>
                  </a:lnTo>
                  <a:lnTo>
                    <a:pt x="234525" y="104823"/>
                  </a:lnTo>
                  <a:lnTo>
                    <a:pt x="226314" y="107175"/>
                  </a:lnTo>
                  <a:lnTo>
                    <a:pt x="213265" y="109995"/>
                  </a:lnTo>
                  <a:lnTo>
                    <a:pt x="208226" y="113052"/>
                  </a:lnTo>
                  <a:lnTo>
                    <a:pt x="203645" y="115148"/>
                  </a:lnTo>
                  <a:lnTo>
                    <a:pt x="196682" y="115776"/>
                  </a:lnTo>
                  <a:lnTo>
                    <a:pt x="187119" y="118682"/>
                  </a:lnTo>
                  <a:lnTo>
                    <a:pt x="181803" y="121006"/>
                  </a:lnTo>
                  <a:lnTo>
                    <a:pt x="175203" y="124787"/>
                  </a:lnTo>
                  <a:lnTo>
                    <a:pt x="173745" y="125978"/>
                  </a:lnTo>
                  <a:lnTo>
                    <a:pt x="172584" y="128759"/>
                  </a:lnTo>
                  <a:lnTo>
                    <a:pt x="170555" y="131159"/>
                  </a:lnTo>
                  <a:lnTo>
                    <a:pt x="166583" y="135093"/>
                  </a:lnTo>
                  <a:lnTo>
                    <a:pt x="163602" y="137113"/>
                  </a:lnTo>
                  <a:lnTo>
                    <a:pt x="161610" y="137217"/>
                  </a:lnTo>
                  <a:lnTo>
                    <a:pt x="157743" y="138322"/>
                  </a:lnTo>
                  <a:lnTo>
                    <a:pt x="153162" y="138551"/>
                  </a:lnTo>
                  <a:lnTo>
                    <a:pt x="145466" y="137170"/>
                  </a:lnTo>
                  <a:lnTo>
                    <a:pt x="143485" y="138132"/>
                  </a:lnTo>
                  <a:lnTo>
                    <a:pt x="141856" y="139665"/>
                  </a:lnTo>
                  <a:lnTo>
                    <a:pt x="135922" y="142361"/>
                  </a:lnTo>
                  <a:lnTo>
                    <a:pt x="129893" y="147742"/>
                  </a:lnTo>
                  <a:lnTo>
                    <a:pt x="125482" y="149171"/>
                  </a:lnTo>
                  <a:lnTo>
                    <a:pt x="118348" y="150857"/>
                  </a:lnTo>
                  <a:lnTo>
                    <a:pt x="113357" y="153095"/>
                  </a:lnTo>
                  <a:lnTo>
                    <a:pt x="110004" y="153991"/>
                  </a:lnTo>
                  <a:lnTo>
                    <a:pt x="105689" y="154457"/>
                  </a:lnTo>
                  <a:lnTo>
                    <a:pt x="97698" y="154229"/>
                  </a:lnTo>
                  <a:lnTo>
                    <a:pt x="90125" y="155039"/>
                  </a:lnTo>
                  <a:lnTo>
                    <a:pt x="83105" y="156553"/>
                  </a:lnTo>
                  <a:lnTo>
                    <a:pt x="79810" y="159420"/>
                  </a:lnTo>
                  <a:lnTo>
                    <a:pt x="76048" y="163964"/>
                  </a:lnTo>
                  <a:lnTo>
                    <a:pt x="69904" y="165840"/>
                  </a:lnTo>
                  <a:lnTo>
                    <a:pt x="68456" y="167469"/>
                  </a:lnTo>
                  <a:lnTo>
                    <a:pt x="66560" y="170812"/>
                  </a:lnTo>
                  <a:lnTo>
                    <a:pt x="62589" y="171679"/>
                  </a:lnTo>
                  <a:lnTo>
                    <a:pt x="58988" y="172241"/>
                  </a:lnTo>
                  <a:lnTo>
                    <a:pt x="55312" y="170783"/>
                  </a:lnTo>
                  <a:lnTo>
                    <a:pt x="48377" y="174822"/>
                  </a:lnTo>
                  <a:lnTo>
                    <a:pt x="45758" y="175489"/>
                  </a:lnTo>
                  <a:lnTo>
                    <a:pt x="41777" y="175651"/>
                  </a:lnTo>
                  <a:lnTo>
                    <a:pt x="38948" y="176498"/>
                  </a:lnTo>
                  <a:lnTo>
                    <a:pt x="36919" y="176260"/>
                  </a:lnTo>
                  <a:lnTo>
                    <a:pt x="34395" y="174679"/>
                  </a:lnTo>
                  <a:lnTo>
                    <a:pt x="29023" y="172764"/>
                  </a:lnTo>
                  <a:lnTo>
                    <a:pt x="25098" y="174012"/>
                  </a:lnTo>
                  <a:lnTo>
                    <a:pt x="24765" y="170193"/>
                  </a:lnTo>
                  <a:lnTo>
                    <a:pt x="18259" y="158515"/>
                  </a:lnTo>
                  <a:lnTo>
                    <a:pt x="19612" y="148333"/>
                  </a:lnTo>
                  <a:lnTo>
                    <a:pt x="19612" y="146895"/>
                  </a:lnTo>
                  <a:lnTo>
                    <a:pt x="18316" y="142342"/>
                  </a:lnTo>
                  <a:lnTo>
                    <a:pt x="14440" y="138179"/>
                  </a:lnTo>
                  <a:lnTo>
                    <a:pt x="14554" y="132902"/>
                  </a:lnTo>
                  <a:lnTo>
                    <a:pt x="13258" y="129130"/>
                  </a:lnTo>
                  <a:lnTo>
                    <a:pt x="12230" y="125244"/>
                  </a:lnTo>
                  <a:lnTo>
                    <a:pt x="12563" y="124216"/>
                  </a:lnTo>
                  <a:lnTo>
                    <a:pt x="12621" y="123282"/>
                  </a:lnTo>
                  <a:lnTo>
                    <a:pt x="10639" y="117291"/>
                  </a:lnTo>
                  <a:lnTo>
                    <a:pt x="9982" y="116081"/>
                  </a:lnTo>
                  <a:lnTo>
                    <a:pt x="9734" y="114824"/>
                  </a:lnTo>
                  <a:lnTo>
                    <a:pt x="10383" y="113862"/>
                  </a:lnTo>
                  <a:lnTo>
                    <a:pt x="10363" y="112747"/>
                  </a:lnTo>
                  <a:lnTo>
                    <a:pt x="9315" y="110909"/>
                  </a:lnTo>
                  <a:lnTo>
                    <a:pt x="8201" y="107404"/>
                  </a:lnTo>
                  <a:lnTo>
                    <a:pt x="2914" y="104651"/>
                  </a:lnTo>
                  <a:lnTo>
                    <a:pt x="3991" y="102070"/>
                  </a:lnTo>
                  <a:lnTo>
                    <a:pt x="5019" y="102975"/>
                  </a:lnTo>
                  <a:lnTo>
                    <a:pt x="6410" y="103746"/>
                  </a:lnTo>
                  <a:lnTo>
                    <a:pt x="6696" y="102080"/>
                  </a:lnTo>
                  <a:lnTo>
                    <a:pt x="6715" y="100832"/>
                  </a:lnTo>
                  <a:lnTo>
                    <a:pt x="4506" y="93031"/>
                  </a:lnTo>
                  <a:lnTo>
                    <a:pt x="7782" y="82610"/>
                  </a:lnTo>
                  <a:lnTo>
                    <a:pt x="6705" y="73209"/>
                  </a:lnTo>
                  <a:lnTo>
                    <a:pt x="11706" y="69409"/>
                  </a:lnTo>
                  <a:lnTo>
                    <a:pt x="12964" y="68266"/>
                  </a:lnTo>
                  <a:lnTo>
                    <a:pt x="13688" y="67266"/>
                  </a:lnTo>
                  <a:lnTo>
                    <a:pt x="14868" y="65113"/>
                  </a:lnTo>
                  <a:lnTo>
                    <a:pt x="16478" y="64418"/>
                  </a:lnTo>
                  <a:lnTo>
                    <a:pt x="17050" y="62151"/>
                  </a:lnTo>
                  <a:lnTo>
                    <a:pt x="17002" y="61017"/>
                  </a:lnTo>
                  <a:lnTo>
                    <a:pt x="15964" y="60046"/>
                  </a:lnTo>
                  <a:lnTo>
                    <a:pt x="15183" y="57407"/>
                  </a:lnTo>
                  <a:lnTo>
                    <a:pt x="15440" y="54055"/>
                  </a:lnTo>
                  <a:lnTo>
                    <a:pt x="15697" y="52654"/>
                  </a:lnTo>
                  <a:lnTo>
                    <a:pt x="16240" y="50092"/>
                  </a:lnTo>
                  <a:lnTo>
                    <a:pt x="17993" y="49139"/>
                  </a:lnTo>
                  <a:lnTo>
                    <a:pt x="18402" y="48378"/>
                  </a:lnTo>
                  <a:lnTo>
                    <a:pt x="17050" y="46758"/>
                  </a:lnTo>
                  <a:lnTo>
                    <a:pt x="17173" y="45787"/>
                  </a:lnTo>
                  <a:lnTo>
                    <a:pt x="20145" y="43072"/>
                  </a:lnTo>
                  <a:lnTo>
                    <a:pt x="21317" y="42263"/>
                  </a:lnTo>
                  <a:lnTo>
                    <a:pt x="23241" y="41424"/>
                  </a:lnTo>
                  <a:lnTo>
                    <a:pt x="24746" y="41434"/>
                  </a:lnTo>
                  <a:lnTo>
                    <a:pt x="26479" y="41910"/>
                  </a:lnTo>
                  <a:lnTo>
                    <a:pt x="28032" y="42672"/>
                  </a:lnTo>
                  <a:lnTo>
                    <a:pt x="29537" y="44053"/>
                  </a:lnTo>
                  <a:lnTo>
                    <a:pt x="31128" y="45625"/>
                  </a:lnTo>
                  <a:lnTo>
                    <a:pt x="33566" y="46225"/>
                  </a:lnTo>
                  <a:lnTo>
                    <a:pt x="35223" y="46072"/>
                  </a:lnTo>
                  <a:lnTo>
                    <a:pt x="36576" y="46768"/>
                  </a:lnTo>
                  <a:lnTo>
                    <a:pt x="37719" y="46387"/>
                  </a:lnTo>
                  <a:lnTo>
                    <a:pt x="39014" y="45577"/>
                  </a:lnTo>
                  <a:lnTo>
                    <a:pt x="41091" y="45625"/>
                  </a:lnTo>
                  <a:lnTo>
                    <a:pt x="42958" y="44710"/>
                  </a:lnTo>
                  <a:lnTo>
                    <a:pt x="48273" y="44272"/>
                  </a:lnTo>
                  <a:lnTo>
                    <a:pt x="53397" y="44548"/>
                  </a:lnTo>
                  <a:lnTo>
                    <a:pt x="58750" y="43787"/>
                  </a:lnTo>
                  <a:lnTo>
                    <a:pt x="64094" y="43844"/>
                  </a:lnTo>
                  <a:lnTo>
                    <a:pt x="69485" y="43901"/>
                  </a:lnTo>
                  <a:lnTo>
                    <a:pt x="70675" y="44015"/>
                  </a:lnTo>
                  <a:lnTo>
                    <a:pt x="71847" y="44491"/>
                  </a:lnTo>
                  <a:lnTo>
                    <a:pt x="76391" y="46892"/>
                  </a:lnTo>
                  <a:lnTo>
                    <a:pt x="79839" y="47387"/>
                  </a:lnTo>
                  <a:lnTo>
                    <a:pt x="86763" y="48044"/>
                  </a:lnTo>
                  <a:lnTo>
                    <a:pt x="94145" y="48749"/>
                  </a:lnTo>
                  <a:lnTo>
                    <a:pt x="100546" y="49349"/>
                  </a:lnTo>
                  <a:lnTo>
                    <a:pt x="105975" y="48778"/>
                  </a:lnTo>
                  <a:lnTo>
                    <a:pt x="110480" y="48311"/>
                  </a:lnTo>
                  <a:lnTo>
                    <a:pt x="111700" y="48387"/>
                  </a:lnTo>
                  <a:lnTo>
                    <a:pt x="113062" y="49873"/>
                  </a:lnTo>
                  <a:lnTo>
                    <a:pt x="115776" y="53578"/>
                  </a:lnTo>
                  <a:lnTo>
                    <a:pt x="118339" y="57064"/>
                  </a:lnTo>
                  <a:lnTo>
                    <a:pt x="122825" y="57255"/>
                  </a:lnTo>
                  <a:lnTo>
                    <a:pt x="125702" y="55940"/>
                  </a:lnTo>
                  <a:lnTo>
                    <a:pt x="128864" y="54093"/>
                  </a:lnTo>
                  <a:lnTo>
                    <a:pt x="130797" y="52664"/>
                  </a:lnTo>
                  <a:lnTo>
                    <a:pt x="133035" y="46987"/>
                  </a:lnTo>
                  <a:lnTo>
                    <a:pt x="134484" y="43310"/>
                  </a:lnTo>
                  <a:lnTo>
                    <a:pt x="137808" y="39167"/>
                  </a:lnTo>
                  <a:lnTo>
                    <a:pt x="140589" y="35700"/>
                  </a:lnTo>
                  <a:lnTo>
                    <a:pt x="144266" y="31099"/>
                  </a:lnTo>
                  <a:lnTo>
                    <a:pt x="146304" y="28556"/>
                  </a:lnTo>
                  <a:lnTo>
                    <a:pt x="150323" y="23527"/>
                  </a:lnTo>
                  <a:lnTo>
                    <a:pt x="154162" y="21565"/>
                  </a:lnTo>
                  <a:lnTo>
                    <a:pt x="161573" y="17783"/>
                  </a:lnTo>
                  <a:lnTo>
                    <a:pt x="168840" y="14059"/>
                  </a:lnTo>
                  <a:lnTo>
                    <a:pt x="173574" y="11630"/>
                  </a:lnTo>
                  <a:lnTo>
                    <a:pt x="177603" y="10525"/>
                  </a:lnTo>
                  <a:lnTo>
                    <a:pt x="184356" y="9573"/>
                  </a:lnTo>
                  <a:lnTo>
                    <a:pt x="192291" y="8449"/>
                  </a:lnTo>
                  <a:lnTo>
                    <a:pt x="200225" y="7325"/>
                  </a:lnTo>
                  <a:lnTo>
                    <a:pt x="208693" y="6134"/>
                  </a:lnTo>
                  <a:lnTo>
                    <a:pt x="218123" y="4801"/>
                  </a:lnTo>
                  <a:lnTo>
                    <a:pt x="224590" y="3886"/>
                  </a:lnTo>
                  <a:lnTo>
                    <a:pt x="232829" y="2715"/>
                  </a:lnTo>
                  <a:lnTo>
                    <a:pt x="239687" y="1743"/>
                  </a:lnTo>
                  <a:lnTo>
                    <a:pt x="245783" y="886"/>
                  </a:lnTo>
                  <a:lnTo>
                    <a:pt x="252060" y="0"/>
                  </a:lnTo>
                  <a:lnTo>
                    <a:pt x="253241" y="2800"/>
                  </a:lnTo>
                  <a:lnTo>
                    <a:pt x="254422" y="5601"/>
                  </a:lnTo>
                  <a:lnTo>
                    <a:pt x="255613" y="8401"/>
                  </a:lnTo>
                  <a:lnTo>
                    <a:pt x="256794" y="11201"/>
                  </a:lnTo>
                  <a:lnTo>
                    <a:pt x="257975" y="14002"/>
                  </a:lnTo>
                  <a:lnTo>
                    <a:pt x="259156" y="16802"/>
                  </a:lnTo>
                  <a:lnTo>
                    <a:pt x="260337" y="19593"/>
                  </a:lnTo>
                  <a:lnTo>
                    <a:pt x="261528" y="22384"/>
                  </a:lnTo>
                  <a:lnTo>
                    <a:pt x="262709" y="25175"/>
                  </a:lnTo>
                  <a:lnTo>
                    <a:pt x="263890" y="27965"/>
                  </a:lnTo>
                  <a:lnTo>
                    <a:pt x="265071" y="30756"/>
                  </a:lnTo>
                  <a:lnTo>
                    <a:pt x="266262" y="33547"/>
                  </a:lnTo>
                  <a:lnTo>
                    <a:pt x="267443" y="36328"/>
                  </a:lnTo>
                  <a:lnTo>
                    <a:pt x="268624" y="39110"/>
                  </a:lnTo>
                  <a:lnTo>
                    <a:pt x="269805" y="41891"/>
                  </a:lnTo>
                  <a:lnTo>
                    <a:pt x="270986" y="44672"/>
                  </a:lnTo>
                  <a:lnTo>
                    <a:pt x="272149" y="47387"/>
                  </a:lnTo>
                  <a:lnTo>
                    <a:pt x="274053" y="48292"/>
                  </a:lnTo>
                  <a:lnTo>
                    <a:pt x="275187" y="50863"/>
                  </a:lnTo>
                  <a:lnTo>
                    <a:pt x="276806" y="54531"/>
                  </a:lnTo>
                  <a:lnTo>
                    <a:pt x="278435" y="58188"/>
                  </a:lnTo>
                  <a:lnTo>
                    <a:pt x="280054" y="61846"/>
                  </a:lnTo>
                  <a:lnTo>
                    <a:pt x="281654" y="65513"/>
                  </a:lnTo>
                  <a:close/>
                  <a:moveTo>
                    <a:pt x="1095" y="102689"/>
                  </a:moveTo>
                  <a:lnTo>
                    <a:pt x="257" y="103299"/>
                  </a:lnTo>
                  <a:lnTo>
                    <a:pt x="0" y="102232"/>
                  </a:lnTo>
                  <a:lnTo>
                    <a:pt x="552" y="99832"/>
                  </a:lnTo>
                  <a:lnTo>
                    <a:pt x="1429" y="99136"/>
                  </a:lnTo>
                  <a:lnTo>
                    <a:pt x="2019" y="100917"/>
                  </a:lnTo>
                  <a:lnTo>
                    <a:pt x="1638" y="101898"/>
                  </a:lnTo>
                  <a:lnTo>
                    <a:pt x="1095" y="102689"/>
                  </a:lnTo>
                  <a:close/>
                  <a:moveTo>
                    <a:pt x="6362" y="139255"/>
                  </a:moveTo>
                  <a:lnTo>
                    <a:pt x="6010" y="139837"/>
                  </a:lnTo>
                  <a:lnTo>
                    <a:pt x="5525" y="139713"/>
                  </a:lnTo>
                  <a:lnTo>
                    <a:pt x="3867" y="138256"/>
                  </a:lnTo>
                  <a:lnTo>
                    <a:pt x="5686" y="136627"/>
                  </a:lnTo>
                  <a:lnTo>
                    <a:pt x="6658" y="138141"/>
                  </a:lnTo>
                  <a:lnTo>
                    <a:pt x="6362" y="139255"/>
                  </a:lnTo>
                  <a:close/>
                  <a:moveTo>
                    <a:pt x="5515" y="146571"/>
                  </a:moveTo>
                  <a:lnTo>
                    <a:pt x="3743" y="147409"/>
                  </a:lnTo>
                  <a:lnTo>
                    <a:pt x="4953" y="145237"/>
                  </a:lnTo>
                  <a:lnTo>
                    <a:pt x="6191" y="144790"/>
                  </a:lnTo>
                  <a:lnTo>
                    <a:pt x="6534" y="144875"/>
                  </a:lnTo>
                  <a:lnTo>
                    <a:pt x="5515" y="146571"/>
                  </a:lnTo>
                  <a:close/>
                  <a:moveTo>
                    <a:pt x="299761" y="175689"/>
                  </a:moveTo>
                  <a:lnTo>
                    <a:pt x="301419" y="176013"/>
                  </a:lnTo>
                  <a:lnTo>
                    <a:pt x="303924" y="175070"/>
                  </a:lnTo>
                  <a:lnTo>
                    <a:pt x="311105" y="174946"/>
                  </a:lnTo>
                  <a:lnTo>
                    <a:pt x="319764" y="177975"/>
                  </a:lnTo>
                  <a:lnTo>
                    <a:pt x="318125" y="178765"/>
                  </a:lnTo>
                  <a:lnTo>
                    <a:pt x="317154" y="179861"/>
                  </a:lnTo>
                  <a:lnTo>
                    <a:pt x="313354" y="180861"/>
                  </a:lnTo>
                  <a:lnTo>
                    <a:pt x="309563" y="183194"/>
                  </a:lnTo>
                  <a:lnTo>
                    <a:pt x="298590" y="184328"/>
                  </a:lnTo>
                  <a:lnTo>
                    <a:pt x="295370" y="183699"/>
                  </a:lnTo>
                  <a:lnTo>
                    <a:pt x="292722" y="181442"/>
                  </a:lnTo>
                  <a:lnTo>
                    <a:pt x="287817" y="178508"/>
                  </a:lnTo>
                  <a:lnTo>
                    <a:pt x="289750" y="176632"/>
                  </a:lnTo>
                  <a:lnTo>
                    <a:pt x="290170" y="175774"/>
                  </a:lnTo>
                  <a:lnTo>
                    <a:pt x="290893" y="174955"/>
                  </a:lnTo>
                  <a:lnTo>
                    <a:pt x="293665" y="173536"/>
                  </a:lnTo>
                  <a:lnTo>
                    <a:pt x="296437" y="173765"/>
                  </a:lnTo>
                  <a:lnTo>
                    <a:pt x="299761" y="175689"/>
                  </a:lnTo>
                  <a:close/>
                </a:path>
              </a:pathLst>
            </a:custGeom>
            <a:grpFill/>
            <a:ln w="9525" cap="flat">
              <a:solidFill>
                <a:schemeClr val="bg1">
                  <a:lumMod val="50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grpSp>
      <p:grpSp>
        <p:nvGrpSpPr>
          <p:cNvPr id="516" name="Group 515">
            <a:extLst>
              <a:ext uri="{FF2B5EF4-FFF2-40B4-BE49-F238E27FC236}">
                <a16:creationId xmlns:a16="http://schemas.microsoft.com/office/drawing/2014/main" id="{18575091-1BFA-1BFF-5584-5E5149F72949}"/>
              </a:ext>
            </a:extLst>
          </p:cNvPr>
          <p:cNvGrpSpPr>
            <a:grpSpLocks/>
          </p:cNvGrpSpPr>
          <p:nvPr/>
        </p:nvGrpSpPr>
        <p:grpSpPr>
          <a:xfrm>
            <a:off x="5916794" y="3937746"/>
            <a:ext cx="971603" cy="971603"/>
            <a:chOff x="8899041" y="1684213"/>
            <a:chExt cx="971603" cy="971603"/>
          </a:xfrm>
        </p:grpSpPr>
        <p:pic>
          <p:nvPicPr>
            <p:cNvPr id="517" name="Graphic 516">
              <a:extLst>
                <a:ext uri="{FF2B5EF4-FFF2-40B4-BE49-F238E27FC236}">
                  <a16:creationId xmlns:a16="http://schemas.microsoft.com/office/drawing/2014/main" id="{36E9E678-D16D-9815-94C4-CE5E3B4CC58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518" name="Oval 517">
              <a:extLst>
                <a:ext uri="{FF2B5EF4-FFF2-40B4-BE49-F238E27FC236}">
                  <a16:creationId xmlns:a16="http://schemas.microsoft.com/office/drawing/2014/main" id="{7A2A8F8F-06A2-BD9A-546A-20C96790CCE7}"/>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19" name="TextBox 518">
              <a:extLst>
                <a:ext uri="{FF2B5EF4-FFF2-40B4-BE49-F238E27FC236}">
                  <a16:creationId xmlns:a16="http://schemas.microsoft.com/office/drawing/2014/main" id="{283548BA-A598-BAB1-0CA8-E725142A712B}"/>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520" name="Group 519">
            <a:extLst>
              <a:ext uri="{FF2B5EF4-FFF2-40B4-BE49-F238E27FC236}">
                <a16:creationId xmlns:a16="http://schemas.microsoft.com/office/drawing/2014/main" id="{4345A7E4-59D5-D884-FCA7-A421F622F03B}"/>
              </a:ext>
            </a:extLst>
          </p:cNvPr>
          <p:cNvGrpSpPr>
            <a:grpSpLocks/>
          </p:cNvGrpSpPr>
          <p:nvPr/>
        </p:nvGrpSpPr>
        <p:grpSpPr>
          <a:xfrm>
            <a:off x="5522088" y="2099817"/>
            <a:ext cx="971603" cy="971603"/>
            <a:chOff x="8899041" y="1684213"/>
            <a:chExt cx="971603" cy="971603"/>
          </a:xfrm>
        </p:grpSpPr>
        <p:pic>
          <p:nvPicPr>
            <p:cNvPr id="521" name="Graphic 520">
              <a:extLst>
                <a:ext uri="{FF2B5EF4-FFF2-40B4-BE49-F238E27FC236}">
                  <a16:creationId xmlns:a16="http://schemas.microsoft.com/office/drawing/2014/main" id="{CCC38F10-8482-3CBF-3FF2-CD891CF479D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522" name="Oval 521">
              <a:extLst>
                <a:ext uri="{FF2B5EF4-FFF2-40B4-BE49-F238E27FC236}">
                  <a16:creationId xmlns:a16="http://schemas.microsoft.com/office/drawing/2014/main" id="{C7B71FE3-4B71-ED9B-8CAF-76A34491E71F}"/>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23" name="TextBox 522">
              <a:extLst>
                <a:ext uri="{FF2B5EF4-FFF2-40B4-BE49-F238E27FC236}">
                  <a16:creationId xmlns:a16="http://schemas.microsoft.com/office/drawing/2014/main" id="{E4A8D9A8-90E7-9CD4-A884-4D00F9B96532}"/>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524" name="TextBox 523">
            <a:extLst>
              <a:ext uri="{FF2B5EF4-FFF2-40B4-BE49-F238E27FC236}">
                <a16:creationId xmlns:a16="http://schemas.microsoft.com/office/drawing/2014/main" id="{86E248C6-4E81-DF17-EBBD-3D13A97CECBE}"/>
              </a:ext>
            </a:extLst>
          </p:cNvPr>
          <p:cNvSpPr txBox="1">
            <a:spLocks/>
          </p:cNvSpPr>
          <p:nvPr/>
        </p:nvSpPr>
        <p:spPr>
          <a:xfrm>
            <a:off x="1150492" y="3677876"/>
            <a:ext cx="2518711" cy="892552"/>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525" name="TextBox 524">
            <a:extLst>
              <a:ext uri="{FF2B5EF4-FFF2-40B4-BE49-F238E27FC236}">
                <a16:creationId xmlns:a16="http://schemas.microsoft.com/office/drawing/2014/main" id="{93DD4709-A0CC-3979-5831-E22D5BE0FE94}"/>
              </a:ext>
            </a:extLst>
          </p:cNvPr>
          <p:cNvSpPr txBox="1">
            <a:spLocks/>
          </p:cNvSpPr>
          <p:nvPr/>
        </p:nvSpPr>
        <p:spPr>
          <a:xfrm>
            <a:off x="7951879" y="4902522"/>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3362867776"/>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4.81481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1000"/>
                                            <p:tgtEl>
                                              <p:spTgt spid="2"/>
                                            </p:tgtEl>
                                          </p:cBhvr>
                                        </p:animEffect>
                                      </p:childTnLst>
                                    </p:cTn>
                                  </p:par>
                                </p:childTnLst>
                              </p:cTn>
                            </p:par>
                            <p:par>
                              <p:cTn id="17" fill="hold">
                                <p:stCondLst>
                                  <p:cond delay="2000"/>
                                </p:stCondLst>
                                <p:childTnLst>
                                  <p:par>
                                    <p:cTn id="18" presetID="2" presetClass="entr" presetSubtype="1" fill="hold" nodeType="afterEffect" p14:presetBounceEnd="50000">
                                      <p:stCondLst>
                                        <p:cond delay="0"/>
                                      </p:stCondLst>
                                      <p:childTnLst>
                                        <p:set>
                                          <p:cBhvr>
                                            <p:cTn id="19" dur="1" fill="hold">
                                              <p:stCondLst>
                                                <p:cond delay="0"/>
                                              </p:stCondLst>
                                            </p:cTn>
                                            <p:tgtEl>
                                              <p:spTgt spid="520"/>
                                            </p:tgtEl>
                                            <p:attrNameLst>
                                              <p:attrName>style.visibility</p:attrName>
                                            </p:attrNameLst>
                                          </p:cBhvr>
                                          <p:to>
                                            <p:strVal val="visible"/>
                                          </p:to>
                                        </p:set>
                                        <p:anim calcmode="lin" valueType="num" p14:bounceEnd="50000">
                                          <p:cBhvr additive="base">
                                            <p:cTn id="20" dur="1250" fill="hold"/>
                                            <p:tgtEl>
                                              <p:spTgt spid="520"/>
                                            </p:tgtEl>
                                            <p:attrNameLst>
                                              <p:attrName>ppt_x</p:attrName>
                                            </p:attrNameLst>
                                          </p:cBhvr>
                                          <p:tavLst>
                                            <p:tav tm="0">
                                              <p:val>
                                                <p:strVal val="#ppt_x"/>
                                              </p:val>
                                            </p:tav>
                                            <p:tav tm="100000">
                                              <p:val>
                                                <p:strVal val="#ppt_x"/>
                                              </p:val>
                                            </p:tav>
                                          </p:tavLst>
                                        </p:anim>
                                        <p:anim calcmode="lin" valueType="num" p14:bounceEnd="50000">
                                          <p:cBhvr additive="base">
                                            <p:cTn id="21" dur="1250" fill="hold"/>
                                            <p:tgtEl>
                                              <p:spTgt spid="520"/>
                                            </p:tgtEl>
                                            <p:attrNameLst>
                                              <p:attrName>ppt_y</p:attrName>
                                            </p:attrNameLst>
                                          </p:cBhvr>
                                          <p:tavLst>
                                            <p:tav tm="0">
                                              <p:val>
                                                <p:strVal val="0-#ppt_h/2"/>
                                              </p:val>
                                            </p:tav>
                                            <p:tav tm="100000">
                                              <p:val>
                                                <p:strVal val="#ppt_y"/>
                                              </p:val>
                                            </p:tav>
                                          </p:tavLst>
                                        </p:anim>
                                      </p:childTnLst>
                                    </p:cTn>
                                  </p:par>
                                  <p:par>
                                    <p:cTn id="22" presetID="2" presetClass="entr" presetSubtype="8" fill="hold" grpId="0" nodeType="withEffect" p14:presetBounceEnd="50000">
                                      <p:stCondLst>
                                        <p:cond delay="0"/>
                                      </p:stCondLst>
                                      <p:childTnLst>
                                        <p:set>
                                          <p:cBhvr>
                                            <p:cTn id="23" dur="1" fill="hold">
                                              <p:stCondLst>
                                                <p:cond delay="0"/>
                                              </p:stCondLst>
                                            </p:cTn>
                                            <p:tgtEl>
                                              <p:spTgt spid="524"/>
                                            </p:tgtEl>
                                            <p:attrNameLst>
                                              <p:attrName>style.visibility</p:attrName>
                                            </p:attrNameLst>
                                          </p:cBhvr>
                                          <p:to>
                                            <p:strVal val="visible"/>
                                          </p:to>
                                        </p:set>
                                        <p:anim calcmode="lin" valueType="num" p14:bounceEnd="50000">
                                          <p:cBhvr additive="base">
                                            <p:cTn id="24" dur="1500" fill="hold"/>
                                            <p:tgtEl>
                                              <p:spTgt spid="524"/>
                                            </p:tgtEl>
                                            <p:attrNameLst>
                                              <p:attrName>ppt_x</p:attrName>
                                            </p:attrNameLst>
                                          </p:cBhvr>
                                          <p:tavLst>
                                            <p:tav tm="0">
                                              <p:val>
                                                <p:strVal val="0-#ppt_w/2"/>
                                              </p:val>
                                            </p:tav>
                                            <p:tav tm="100000">
                                              <p:val>
                                                <p:strVal val="#ppt_x"/>
                                              </p:val>
                                            </p:tav>
                                          </p:tavLst>
                                        </p:anim>
                                        <p:anim calcmode="lin" valueType="num" p14:bounceEnd="50000">
                                          <p:cBhvr additive="base">
                                            <p:cTn id="25" dur="1500" fill="hold"/>
                                            <p:tgtEl>
                                              <p:spTgt spid="524"/>
                                            </p:tgtEl>
                                            <p:attrNameLst>
                                              <p:attrName>ppt_y</p:attrName>
                                            </p:attrNameLst>
                                          </p:cBhvr>
                                          <p:tavLst>
                                            <p:tav tm="0">
                                              <p:val>
                                                <p:strVal val="#ppt_y"/>
                                              </p:val>
                                            </p:tav>
                                            <p:tav tm="100000">
                                              <p:val>
                                                <p:strVal val="#ppt_y"/>
                                              </p:val>
                                            </p:tav>
                                          </p:tavLst>
                                        </p:anim>
                                      </p:childTnLst>
                                    </p:cTn>
                                  </p:par>
                                </p:childTnLst>
                              </p:cTn>
                            </p:par>
                            <p:par>
                              <p:cTn id="26" fill="hold">
                                <p:stCondLst>
                                  <p:cond delay="3500"/>
                                </p:stCondLst>
                                <p:childTnLst>
                                  <p:par>
                                    <p:cTn id="27" presetID="2" presetClass="entr" presetSubtype="1" fill="hold" nodeType="afterEffect" p14:presetBounceEnd="50000">
                                      <p:stCondLst>
                                        <p:cond delay="0"/>
                                      </p:stCondLst>
                                      <p:childTnLst>
                                        <p:set>
                                          <p:cBhvr>
                                            <p:cTn id="28" dur="1" fill="hold">
                                              <p:stCondLst>
                                                <p:cond delay="0"/>
                                              </p:stCondLst>
                                            </p:cTn>
                                            <p:tgtEl>
                                              <p:spTgt spid="516"/>
                                            </p:tgtEl>
                                            <p:attrNameLst>
                                              <p:attrName>style.visibility</p:attrName>
                                            </p:attrNameLst>
                                          </p:cBhvr>
                                          <p:to>
                                            <p:strVal val="visible"/>
                                          </p:to>
                                        </p:set>
                                        <p:anim calcmode="lin" valueType="num" p14:bounceEnd="50000">
                                          <p:cBhvr additive="base">
                                            <p:cTn id="29" dur="1250" fill="hold"/>
                                            <p:tgtEl>
                                              <p:spTgt spid="516"/>
                                            </p:tgtEl>
                                            <p:attrNameLst>
                                              <p:attrName>ppt_x</p:attrName>
                                            </p:attrNameLst>
                                          </p:cBhvr>
                                          <p:tavLst>
                                            <p:tav tm="0">
                                              <p:val>
                                                <p:strVal val="#ppt_x"/>
                                              </p:val>
                                            </p:tav>
                                            <p:tav tm="100000">
                                              <p:val>
                                                <p:strVal val="#ppt_x"/>
                                              </p:val>
                                            </p:tav>
                                          </p:tavLst>
                                        </p:anim>
                                        <p:anim calcmode="lin" valueType="num" p14:bounceEnd="50000">
                                          <p:cBhvr additive="base">
                                            <p:cTn id="30" dur="1250" fill="hold"/>
                                            <p:tgtEl>
                                              <p:spTgt spid="516"/>
                                            </p:tgtEl>
                                            <p:attrNameLst>
                                              <p:attrName>ppt_y</p:attrName>
                                            </p:attrNameLst>
                                          </p:cBhvr>
                                          <p:tavLst>
                                            <p:tav tm="0">
                                              <p:val>
                                                <p:strVal val="0-#ppt_h/2"/>
                                              </p:val>
                                            </p:tav>
                                            <p:tav tm="100000">
                                              <p:val>
                                                <p:strVal val="#ppt_y"/>
                                              </p:val>
                                            </p:tav>
                                          </p:tavLst>
                                        </p:anim>
                                      </p:childTnLst>
                                    </p:cTn>
                                  </p:par>
                                  <p:par>
                                    <p:cTn id="31" presetID="2" presetClass="entr" presetSubtype="2" fill="hold" grpId="0" nodeType="withEffect" p14:presetBounceEnd="50000">
                                      <p:stCondLst>
                                        <p:cond delay="0"/>
                                      </p:stCondLst>
                                      <p:childTnLst>
                                        <p:set>
                                          <p:cBhvr>
                                            <p:cTn id="32" dur="1" fill="hold">
                                              <p:stCondLst>
                                                <p:cond delay="0"/>
                                              </p:stCondLst>
                                            </p:cTn>
                                            <p:tgtEl>
                                              <p:spTgt spid="525"/>
                                            </p:tgtEl>
                                            <p:attrNameLst>
                                              <p:attrName>style.visibility</p:attrName>
                                            </p:attrNameLst>
                                          </p:cBhvr>
                                          <p:to>
                                            <p:strVal val="visible"/>
                                          </p:to>
                                        </p:set>
                                        <p:anim calcmode="lin" valueType="num" p14:bounceEnd="50000">
                                          <p:cBhvr additive="base">
                                            <p:cTn id="33" dur="1500" fill="hold"/>
                                            <p:tgtEl>
                                              <p:spTgt spid="525"/>
                                            </p:tgtEl>
                                            <p:attrNameLst>
                                              <p:attrName>ppt_x</p:attrName>
                                            </p:attrNameLst>
                                          </p:cBhvr>
                                          <p:tavLst>
                                            <p:tav tm="0">
                                              <p:val>
                                                <p:strVal val="1+#ppt_w/2"/>
                                              </p:val>
                                            </p:tav>
                                            <p:tav tm="100000">
                                              <p:val>
                                                <p:strVal val="#ppt_x"/>
                                              </p:val>
                                            </p:tav>
                                          </p:tavLst>
                                        </p:anim>
                                        <p:anim calcmode="lin" valueType="num" p14:bounceEnd="50000">
                                          <p:cBhvr additive="base">
                                            <p:cTn id="34" dur="1500" fill="hold"/>
                                            <p:tgtEl>
                                              <p:spTgt spid="5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524" grpId="0"/>
          <p:bldP spid="52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4.81481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fade">
                                          <p:cBhvr>
                                            <p:cTn id="16" dur="1000"/>
                                            <p:tgtEl>
                                              <p:spTgt spid="2"/>
                                            </p:tgtEl>
                                          </p:cBhvr>
                                        </p:animEffect>
                                      </p:childTnLst>
                                    </p:cTn>
                                  </p:par>
                                </p:childTnLst>
                              </p:cTn>
                            </p:par>
                            <p:par>
                              <p:cTn id="17" fill="hold">
                                <p:stCondLst>
                                  <p:cond delay="2000"/>
                                </p:stCondLst>
                                <p:childTnLst>
                                  <p:par>
                                    <p:cTn id="18" presetID="2" presetClass="entr" presetSubtype="1" fill="hold" nodeType="afterEffect">
                                      <p:stCondLst>
                                        <p:cond delay="0"/>
                                      </p:stCondLst>
                                      <p:childTnLst>
                                        <p:set>
                                          <p:cBhvr>
                                            <p:cTn id="19" dur="1" fill="hold">
                                              <p:stCondLst>
                                                <p:cond delay="0"/>
                                              </p:stCondLst>
                                            </p:cTn>
                                            <p:tgtEl>
                                              <p:spTgt spid="520"/>
                                            </p:tgtEl>
                                            <p:attrNameLst>
                                              <p:attrName>style.visibility</p:attrName>
                                            </p:attrNameLst>
                                          </p:cBhvr>
                                          <p:to>
                                            <p:strVal val="visible"/>
                                          </p:to>
                                        </p:set>
                                        <p:anim calcmode="lin" valueType="num">
                                          <p:cBhvr additive="base">
                                            <p:cTn id="20" dur="1250" fill="hold"/>
                                            <p:tgtEl>
                                              <p:spTgt spid="520"/>
                                            </p:tgtEl>
                                            <p:attrNameLst>
                                              <p:attrName>ppt_x</p:attrName>
                                            </p:attrNameLst>
                                          </p:cBhvr>
                                          <p:tavLst>
                                            <p:tav tm="0">
                                              <p:val>
                                                <p:strVal val="#ppt_x"/>
                                              </p:val>
                                            </p:tav>
                                            <p:tav tm="100000">
                                              <p:val>
                                                <p:strVal val="#ppt_x"/>
                                              </p:val>
                                            </p:tav>
                                          </p:tavLst>
                                        </p:anim>
                                        <p:anim calcmode="lin" valueType="num">
                                          <p:cBhvr additive="base">
                                            <p:cTn id="21" dur="1250" fill="hold"/>
                                            <p:tgtEl>
                                              <p:spTgt spid="520"/>
                                            </p:tgtEl>
                                            <p:attrNameLst>
                                              <p:attrName>ppt_y</p:attrName>
                                            </p:attrNameLst>
                                          </p:cBhvr>
                                          <p:tavLst>
                                            <p:tav tm="0">
                                              <p:val>
                                                <p:strVal val="0-#ppt_h/2"/>
                                              </p:val>
                                            </p:tav>
                                            <p:tav tm="100000">
                                              <p:val>
                                                <p:strVal val="#ppt_y"/>
                                              </p:val>
                                            </p:tav>
                                          </p:tavLst>
                                        </p:anim>
                                      </p:childTnLst>
                                    </p:cTn>
                                  </p:par>
                                  <p:par>
                                    <p:cTn id="22" presetID="2" presetClass="entr" presetSubtype="8" fill="hold" grpId="0" nodeType="withEffect">
                                      <p:stCondLst>
                                        <p:cond delay="0"/>
                                      </p:stCondLst>
                                      <p:childTnLst>
                                        <p:set>
                                          <p:cBhvr>
                                            <p:cTn id="23" dur="1" fill="hold">
                                              <p:stCondLst>
                                                <p:cond delay="0"/>
                                              </p:stCondLst>
                                            </p:cTn>
                                            <p:tgtEl>
                                              <p:spTgt spid="524"/>
                                            </p:tgtEl>
                                            <p:attrNameLst>
                                              <p:attrName>style.visibility</p:attrName>
                                            </p:attrNameLst>
                                          </p:cBhvr>
                                          <p:to>
                                            <p:strVal val="visible"/>
                                          </p:to>
                                        </p:set>
                                        <p:anim calcmode="lin" valueType="num">
                                          <p:cBhvr additive="base">
                                            <p:cTn id="24" dur="1500" fill="hold"/>
                                            <p:tgtEl>
                                              <p:spTgt spid="524"/>
                                            </p:tgtEl>
                                            <p:attrNameLst>
                                              <p:attrName>ppt_x</p:attrName>
                                            </p:attrNameLst>
                                          </p:cBhvr>
                                          <p:tavLst>
                                            <p:tav tm="0">
                                              <p:val>
                                                <p:strVal val="0-#ppt_w/2"/>
                                              </p:val>
                                            </p:tav>
                                            <p:tav tm="100000">
                                              <p:val>
                                                <p:strVal val="#ppt_x"/>
                                              </p:val>
                                            </p:tav>
                                          </p:tavLst>
                                        </p:anim>
                                        <p:anim calcmode="lin" valueType="num">
                                          <p:cBhvr additive="base">
                                            <p:cTn id="25" dur="1500" fill="hold"/>
                                            <p:tgtEl>
                                              <p:spTgt spid="524"/>
                                            </p:tgtEl>
                                            <p:attrNameLst>
                                              <p:attrName>ppt_y</p:attrName>
                                            </p:attrNameLst>
                                          </p:cBhvr>
                                          <p:tavLst>
                                            <p:tav tm="0">
                                              <p:val>
                                                <p:strVal val="#ppt_y"/>
                                              </p:val>
                                            </p:tav>
                                            <p:tav tm="100000">
                                              <p:val>
                                                <p:strVal val="#ppt_y"/>
                                              </p:val>
                                            </p:tav>
                                          </p:tavLst>
                                        </p:anim>
                                      </p:childTnLst>
                                    </p:cTn>
                                  </p:par>
                                </p:childTnLst>
                              </p:cTn>
                            </p:par>
                            <p:par>
                              <p:cTn id="26" fill="hold">
                                <p:stCondLst>
                                  <p:cond delay="3500"/>
                                </p:stCondLst>
                                <p:childTnLst>
                                  <p:par>
                                    <p:cTn id="27" presetID="2" presetClass="entr" presetSubtype="1" fill="hold" nodeType="afterEffect">
                                      <p:stCondLst>
                                        <p:cond delay="0"/>
                                      </p:stCondLst>
                                      <p:childTnLst>
                                        <p:set>
                                          <p:cBhvr>
                                            <p:cTn id="28" dur="1" fill="hold">
                                              <p:stCondLst>
                                                <p:cond delay="0"/>
                                              </p:stCondLst>
                                            </p:cTn>
                                            <p:tgtEl>
                                              <p:spTgt spid="516"/>
                                            </p:tgtEl>
                                            <p:attrNameLst>
                                              <p:attrName>style.visibility</p:attrName>
                                            </p:attrNameLst>
                                          </p:cBhvr>
                                          <p:to>
                                            <p:strVal val="visible"/>
                                          </p:to>
                                        </p:set>
                                        <p:anim calcmode="lin" valueType="num">
                                          <p:cBhvr additive="base">
                                            <p:cTn id="29" dur="1250" fill="hold"/>
                                            <p:tgtEl>
                                              <p:spTgt spid="516"/>
                                            </p:tgtEl>
                                            <p:attrNameLst>
                                              <p:attrName>ppt_x</p:attrName>
                                            </p:attrNameLst>
                                          </p:cBhvr>
                                          <p:tavLst>
                                            <p:tav tm="0">
                                              <p:val>
                                                <p:strVal val="#ppt_x"/>
                                              </p:val>
                                            </p:tav>
                                            <p:tav tm="100000">
                                              <p:val>
                                                <p:strVal val="#ppt_x"/>
                                              </p:val>
                                            </p:tav>
                                          </p:tavLst>
                                        </p:anim>
                                        <p:anim calcmode="lin" valueType="num">
                                          <p:cBhvr additive="base">
                                            <p:cTn id="30" dur="1250" fill="hold"/>
                                            <p:tgtEl>
                                              <p:spTgt spid="516"/>
                                            </p:tgtEl>
                                            <p:attrNameLst>
                                              <p:attrName>ppt_y</p:attrName>
                                            </p:attrNameLst>
                                          </p:cBhvr>
                                          <p:tavLst>
                                            <p:tav tm="0">
                                              <p:val>
                                                <p:strVal val="0-#ppt_h/2"/>
                                              </p:val>
                                            </p:tav>
                                            <p:tav tm="100000">
                                              <p:val>
                                                <p:strVal val="#ppt_y"/>
                                              </p:val>
                                            </p:tav>
                                          </p:tavLst>
                                        </p:anim>
                                      </p:childTnLst>
                                    </p:cTn>
                                  </p:par>
                                  <p:par>
                                    <p:cTn id="31" presetID="2" presetClass="entr" presetSubtype="2" fill="hold" grpId="0" nodeType="withEffect">
                                      <p:stCondLst>
                                        <p:cond delay="0"/>
                                      </p:stCondLst>
                                      <p:childTnLst>
                                        <p:set>
                                          <p:cBhvr>
                                            <p:cTn id="32" dur="1" fill="hold">
                                              <p:stCondLst>
                                                <p:cond delay="0"/>
                                              </p:stCondLst>
                                            </p:cTn>
                                            <p:tgtEl>
                                              <p:spTgt spid="525"/>
                                            </p:tgtEl>
                                            <p:attrNameLst>
                                              <p:attrName>style.visibility</p:attrName>
                                            </p:attrNameLst>
                                          </p:cBhvr>
                                          <p:to>
                                            <p:strVal val="visible"/>
                                          </p:to>
                                        </p:set>
                                        <p:anim calcmode="lin" valueType="num">
                                          <p:cBhvr additive="base">
                                            <p:cTn id="33" dur="1500" fill="hold"/>
                                            <p:tgtEl>
                                              <p:spTgt spid="525"/>
                                            </p:tgtEl>
                                            <p:attrNameLst>
                                              <p:attrName>ppt_x</p:attrName>
                                            </p:attrNameLst>
                                          </p:cBhvr>
                                          <p:tavLst>
                                            <p:tav tm="0">
                                              <p:val>
                                                <p:strVal val="1+#ppt_w/2"/>
                                              </p:val>
                                            </p:tav>
                                            <p:tav tm="100000">
                                              <p:val>
                                                <p:strVal val="#ppt_x"/>
                                              </p:val>
                                            </p:tav>
                                          </p:tavLst>
                                        </p:anim>
                                        <p:anim calcmode="lin" valueType="num">
                                          <p:cBhvr additive="base">
                                            <p:cTn id="34" dur="1500" fill="hold"/>
                                            <p:tgtEl>
                                              <p:spTgt spid="5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524" grpId="0"/>
          <p:bldP spid="525" grpId="0"/>
        </p:bldLst>
      </p:timing>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032112-C826-0CF1-4930-378C302E4884}"/>
            </a:ext>
          </a:extLst>
        </p:cNvPr>
        <p:cNvGrpSpPr/>
        <p:nvPr/>
      </p:nvGrpSpPr>
      <p:grpSpPr>
        <a:xfrm>
          <a:off x="0" y="0"/>
          <a:ext cx="0" cy="0"/>
          <a:chOff x="0" y="0"/>
          <a:chExt cx="0" cy="0"/>
        </a:xfrm>
      </p:grpSpPr>
      <p:pic>
        <p:nvPicPr>
          <p:cNvPr id="18" name="Picture Placeholder 17" descr="A person standing on a mountain&#10;&#10;AI-generated content may be incorrect.">
            <a:extLst>
              <a:ext uri="{FF2B5EF4-FFF2-40B4-BE49-F238E27FC236}">
                <a16:creationId xmlns:a16="http://schemas.microsoft.com/office/drawing/2014/main" id="{DDAAF0ED-F615-B07C-6D5E-BA4B724E5590}"/>
              </a:ext>
            </a:extLst>
          </p:cNvPr>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t="7813" b="7813"/>
          <a:stretch/>
        </p:blipFill>
        <p:spPr/>
      </p:pic>
      <p:sp>
        <p:nvSpPr>
          <p:cNvPr id="19" name="Rectangle 18">
            <a:extLst>
              <a:ext uri="{FF2B5EF4-FFF2-40B4-BE49-F238E27FC236}">
                <a16:creationId xmlns:a16="http://schemas.microsoft.com/office/drawing/2014/main" id="{D916BA6A-3B24-7A3B-394B-CE90ABBB035D}"/>
              </a:ext>
            </a:extLst>
          </p:cNvPr>
          <p:cNvSpPr>
            <a:spLocks/>
          </p:cNvSpPr>
          <p:nvPr/>
        </p:nvSpPr>
        <p:spPr>
          <a:xfrm>
            <a:off x="0" y="-1"/>
            <a:ext cx="12192000" cy="685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bot">
            <a:extLst>
              <a:ext uri="{FF2B5EF4-FFF2-40B4-BE49-F238E27FC236}">
                <a16:creationId xmlns:a16="http://schemas.microsoft.com/office/drawing/2014/main" id="{4B0B34BE-5792-B7B8-8C3C-BA97EC82AE73}"/>
              </a:ext>
            </a:extLst>
          </p:cNvPr>
          <p:cNvSpPr>
            <a:spLocks/>
          </p:cNvSpPr>
          <p:nvPr/>
        </p:nvSpPr>
        <p:spPr>
          <a:xfrm>
            <a:off x="0" y="1081314"/>
            <a:ext cx="12192000" cy="5776685"/>
          </a:xfrm>
          <a:prstGeom prst="rect">
            <a:avLst/>
          </a:prstGeom>
          <a:solidFill>
            <a:srgbClr val="FFFFFF"/>
          </a:solidFill>
          <a:ln w="12700" cap="flat">
            <a:noFill/>
            <a:miter lim="400000"/>
          </a:ln>
          <a:effectLst>
            <a:outerShdw blurRad="317500" dist="152400" dir="16200000" rotWithShape="0">
              <a:srgbClr val="000F2E">
                <a:alpha val="40000"/>
              </a:srgbClr>
            </a:outerShdw>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grpSp>
        <p:nvGrpSpPr>
          <p:cNvPr id="15" name="Group 14">
            <a:extLst>
              <a:ext uri="{FF2B5EF4-FFF2-40B4-BE49-F238E27FC236}">
                <a16:creationId xmlns:a16="http://schemas.microsoft.com/office/drawing/2014/main" id="{16116B10-AEE2-1DE2-81DB-997254DD744A}"/>
              </a:ext>
            </a:extLst>
          </p:cNvPr>
          <p:cNvGrpSpPr/>
          <p:nvPr/>
        </p:nvGrpSpPr>
        <p:grpSpPr>
          <a:xfrm>
            <a:off x="368317" y="524825"/>
            <a:ext cx="2730500" cy="1117600"/>
            <a:chOff x="501650" y="2946400"/>
            <a:chExt cx="2730500" cy="1117600"/>
          </a:xfrm>
        </p:grpSpPr>
        <p:sp>
          <p:nvSpPr>
            <p:cNvPr id="16" name="Rectangle: Rounded Corners 15">
              <a:extLst>
                <a:ext uri="{FF2B5EF4-FFF2-40B4-BE49-F238E27FC236}">
                  <a16:creationId xmlns:a16="http://schemas.microsoft.com/office/drawing/2014/main" id="{3D8B493B-BBD1-FBBA-48B2-73072A8C038B}"/>
                </a:ext>
              </a:extLst>
            </p:cNvPr>
            <p:cNvSpPr/>
            <p:nvPr/>
          </p:nvSpPr>
          <p:spPr>
            <a:xfrm>
              <a:off x="501650" y="2946400"/>
              <a:ext cx="2730500" cy="1117600"/>
            </a:xfrm>
            <a:prstGeom prst="roundRect">
              <a:avLst>
                <a:gd name="adj" fmla="val 24622"/>
              </a:avLst>
            </a:prstGeom>
            <a:solidFill>
              <a:schemeClr val="bg1"/>
            </a:solidFill>
            <a:ln w="12700" cap="flat">
              <a:noFill/>
              <a:miter lim="400000"/>
            </a:ln>
            <a:effectLst>
              <a:outerShdw blurRad="317500" dist="241300" dir="16200000" sx="90000" sy="90000" rotWithShape="0">
                <a:srgbClr val="000F2E">
                  <a:alpha val="40000"/>
                </a:srgbClr>
              </a:outerShdw>
            </a:effectLst>
          </p:spPr>
          <p:txBody>
            <a:bodyPr wrap="square" lIns="38100" tIns="38100" rIns="38100" bIns="38100" numCol="1" anchor="ctr">
              <a:noAutofit/>
            </a:bodyPr>
            <a:lstStyle/>
            <a:p>
              <a:pPr algn="ctr"/>
              <a:endParaRPr lang="en-US" sz="3200" dirty="0">
                <a:solidFill>
                  <a:srgbClr val="FFFFFF"/>
                </a:solidFill>
                <a:latin typeface="Helvetica Neue Medium"/>
              </a:endParaRPr>
            </a:p>
          </p:txBody>
        </p:sp>
        <p:sp>
          <p:nvSpPr>
            <p:cNvPr id="17" name="TextBox 16">
              <a:extLst>
                <a:ext uri="{FF2B5EF4-FFF2-40B4-BE49-F238E27FC236}">
                  <a16:creationId xmlns:a16="http://schemas.microsoft.com/office/drawing/2014/main" id="{973C1C62-B66B-64B6-0D18-A920D53E0A57}"/>
                </a:ext>
              </a:extLst>
            </p:cNvPr>
            <p:cNvSpPr txBox="1"/>
            <p:nvPr/>
          </p:nvSpPr>
          <p:spPr>
            <a:xfrm>
              <a:off x="679450" y="3008867"/>
              <a:ext cx="2374900" cy="707886"/>
            </a:xfrm>
            <a:prstGeom prst="rect">
              <a:avLst/>
            </a:prstGeom>
            <a:noFill/>
          </p:spPr>
          <p:txBody>
            <a:bodyPr wrap="square" rtlCol="0">
              <a:spAutoFit/>
            </a:bodyPr>
            <a:lstStyle>
              <a:defPPr>
                <a:defRPr lang="en-US"/>
              </a:defPPr>
              <a:lvl1pPr marR="0" lvl="0" indent="0" algn="ctr" fontAlgn="auto">
                <a:lnSpc>
                  <a:spcPct val="100000"/>
                </a:lnSpc>
                <a:spcBef>
                  <a:spcPts val="0"/>
                </a:spcBef>
                <a:spcAft>
                  <a:spcPts val="0"/>
                </a:spcAft>
                <a:buClrTx/>
                <a:buSzTx/>
                <a:buFontTx/>
                <a:buNone/>
                <a:tabLst/>
                <a:defRPr kumimoji="0" sz="2000" b="1" i="0" u="none" strike="noStrike" cap="none" spc="0" normalizeH="0" baseline="0">
                  <a:ln>
                    <a:noFill/>
                  </a:ln>
                  <a:solidFill>
                    <a:prstClr val="black">
                      <a:lumMod val="65000"/>
                      <a:lumOff val="35000"/>
                    </a:prstClr>
                  </a:solidFill>
                  <a:effectLst>
                    <a:outerShdw blurRad="139700" dist="63500" dir="2700000" algn="tl" rotWithShape="0">
                      <a:prstClr val="black">
                        <a:alpha val="40000"/>
                      </a:prstClr>
                    </a:outerShdw>
                  </a:effectLst>
                  <a:uLnTx/>
                  <a:uFillTx/>
                  <a:latin typeface="Montserrat" panose="00000500000000000000" pitchFamily="2" charset="0"/>
                  <a:ea typeface="Lato Black" charset="0"/>
                  <a:cs typeface="Lato Black" charset="0"/>
                </a:defRPr>
              </a:lvl1pPr>
            </a:lstStyle>
            <a:p>
              <a:endParaRPr lang="en-US" dirty="0">
                <a:effectLst/>
              </a:endParaRPr>
            </a:p>
            <a:p>
              <a:endParaRPr lang="en-US" dirty="0">
                <a:effectLst/>
              </a:endParaRPr>
            </a:p>
          </p:txBody>
        </p:sp>
      </p:grpSp>
      <p:sp>
        <p:nvSpPr>
          <p:cNvPr id="14" name="Rectangle top">
            <a:extLst>
              <a:ext uri="{FF2B5EF4-FFF2-40B4-BE49-F238E27FC236}">
                <a16:creationId xmlns:a16="http://schemas.microsoft.com/office/drawing/2014/main" id="{4050DEBD-E8FF-853C-5D65-3AE8B1AC797C}"/>
              </a:ext>
            </a:extLst>
          </p:cNvPr>
          <p:cNvSpPr>
            <a:spLocks/>
          </p:cNvSpPr>
          <p:nvPr/>
        </p:nvSpPr>
        <p:spPr>
          <a:xfrm>
            <a:off x="0" y="1081314"/>
            <a:ext cx="12192000" cy="5776685"/>
          </a:xfrm>
          <a:prstGeom prst="rect">
            <a:avLst/>
          </a:prstGeom>
          <a:solidFill>
            <a:srgbClr val="FFFFFF"/>
          </a:solidFill>
          <a:ln w="12700" cap="flat">
            <a:noFill/>
            <a:miter lim="400000"/>
          </a:ln>
          <a:effectLst/>
        </p:spPr>
        <p:txBody>
          <a:bodyPr wrap="square" lIns="50800" tIns="50800" rIns="50800" bIns="50800" numCol="1"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3200" spc="0">
                <a:solidFill>
                  <a:srgbClr val="FFFFFF"/>
                </a:solidFill>
                <a:latin typeface="Helvetica Neue Medium"/>
                <a:ea typeface="Helvetica Neue Medium"/>
                <a:cs typeface="Helvetica Neue Medium"/>
                <a:sym typeface="Helvetica Neue Medium"/>
              </a:defRPr>
            </a:pPr>
            <a:endParaRPr kumimoji="0" sz="3200" b="0" i="0" u="none" strike="noStrike" kern="1200" cap="none" spc="0" normalizeH="0" baseline="0" noProof="0" dirty="0">
              <a:ln>
                <a:noFill/>
              </a:ln>
              <a:solidFill>
                <a:srgbClr val="FFFFFF"/>
              </a:solidFill>
              <a:effectLst/>
              <a:uLnTx/>
              <a:uFillTx/>
              <a:latin typeface="Helvetica Neue Medium"/>
              <a:sym typeface="Helvetica Neue Medium"/>
            </a:endParaRPr>
          </a:p>
        </p:txBody>
      </p:sp>
      <p:sp>
        <p:nvSpPr>
          <p:cNvPr id="830" name="TextBox 53">
            <a:extLst>
              <a:ext uri="{FF2B5EF4-FFF2-40B4-BE49-F238E27FC236}">
                <a16:creationId xmlns:a16="http://schemas.microsoft.com/office/drawing/2014/main" id="{95E373BA-4666-ED4E-7E39-525D38C6091D}"/>
              </a:ext>
            </a:extLst>
          </p:cNvPr>
          <p:cNvSpPr txBox="1">
            <a:spLocks/>
          </p:cNvSpPr>
          <p:nvPr/>
        </p:nvSpPr>
        <p:spPr>
          <a:xfrm>
            <a:off x="406434" y="619648"/>
            <a:ext cx="2518712" cy="507831"/>
          </a:xfrm>
          <a:prstGeom prst="rect">
            <a:avLst/>
          </a:prstGeom>
          <a:noFill/>
        </p:spPr>
        <p:txBody>
          <a:bodyPr wrap="square" rtlCol="0">
            <a:spAutoFit/>
          </a:bodyPr>
          <a:lstStyle/>
          <a:p>
            <a:pPr lvl="0" algn="ctr">
              <a:defRPr/>
            </a:pPr>
            <a:r>
              <a:rPr lang="en-US" sz="2700" b="1" dirty="0">
                <a:solidFill>
                  <a:prstClr val="black">
                    <a:lumMod val="85000"/>
                    <a:lumOff val="15000"/>
                  </a:prstClr>
                </a:solidFill>
                <a:latin typeface="Lato Black" panose="020F0A02020204030203" pitchFamily="34" charset="0"/>
              </a:rPr>
              <a:t>EUROPE</a:t>
            </a:r>
            <a:endParaRPr lang="id-ID" sz="2700" b="1" dirty="0">
              <a:solidFill>
                <a:prstClr val="black">
                  <a:lumMod val="85000"/>
                  <a:lumOff val="15000"/>
                </a:prstClr>
              </a:solidFill>
              <a:latin typeface="Montserrat" panose="00000500000000000000" pitchFamily="2" charset="0"/>
            </a:endParaRPr>
          </a:p>
        </p:txBody>
      </p:sp>
      <p:grpSp>
        <p:nvGrpSpPr>
          <p:cNvPr id="515" name="Graphic 48">
            <a:extLst>
              <a:ext uri="{FF2B5EF4-FFF2-40B4-BE49-F238E27FC236}">
                <a16:creationId xmlns:a16="http://schemas.microsoft.com/office/drawing/2014/main" id="{BC5B4FD5-09BD-313F-274A-608CE547F98F}"/>
              </a:ext>
            </a:extLst>
          </p:cNvPr>
          <p:cNvGrpSpPr/>
          <p:nvPr/>
        </p:nvGrpSpPr>
        <p:grpSpPr>
          <a:xfrm>
            <a:off x="3060700" y="1327534"/>
            <a:ext cx="6611818" cy="5181600"/>
            <a:chOff x="6101008" y="-1838218"/>
            <a:chExt cx="8058150" cy="6315074"/>
          </a:xfrm>
          <a:solidFill>
            <a:schemeClr val="tx1">
              <a:lumMod val="85000"/>
              <a:lumOff val="15000"/>
            </a:schemeClr>
          </a:solidFill>
        </p:grpSpPr>
        <p:sp>
          <p:nvSpPr>
            <p:cNvPr id="526" name="Freeform: Shape 525">
              <a:extLst>
                <a:ext uri="{FF2B5EF4-FFF2-40B4-BE49-F238E27FC236}">
                  <a16:creationId xmlns:a16="http://schemas.microsoft.com/office/drawing/2014/main" id="{0A4BDFDB-6019-70CC-72D1-F7A8F8112E69}"/>
                </a:ext>
              </a:extLst>
            </p:cNvPr>
            <p:cNvSpPr/>
            <p:nvPr/>
          </p:nvSpPr>
          <p:spPr>
            <a:xfrm>
              <a:off x="10138654" y="1021537"/>
              <a:ext cx="343853" cy="166439"/>
            </a:xfrm>
            <a:custGeom>
              <a:avLst/>
              <a:gdLst>
                <a:gd name="connsiteX0" fmla="*/ 140217 w 343853"/>
                <a:gd name="connsiteY0" fmla="*/ 873 h 166439"/>
                <a:gd name="connsiteX1" fmla="*/ 153771 w 343853"/>
                <a:gd name="connsiteY1" fmla="*/ 10398 h 166439"/>
                <a:gd name="connsiteX2" fmla="*/ 163934 w 343853"/>
                <a:gd name="connsiteY2" fmla="*/ 13579 h 166439"/>
                <a:gd name="connsiteX3" fmla="*/ 184270 w 343853"/>
                <a:gd name="connsiteY3" fmla="*/ 23104 h 166439"/>
                <a:gd name="connsiteX4" fmla="*/ 224932 w 343853"/>
                <a:gd name="connsiteY4" fmla="*/ 26276 h 166439"/>
                <a:gd name="connsiteX5" fmla="*/ 231714 w 343853"/>
                <a:gd name="connsiteY5" fmla="*/ 19923 h 166439"/>
                <a:gd name="connsiteX6" fmla="*/ 245268 w 343853"/>
                <a:gd name="connsiteY6" fmla="*/ 16751 h 166439"/>
                <a:gd name="connsiteX7" fmla="*/ 268985 w 343853"/>
                <a:gd name="connsiteY7" fmla="*/ 10398 h 166439"/>
                <a:gd name="connsiteX8" fmla="*/ 279149 w 343853"/>
                <a:gd name="connsiteY8" fmla="*/ 23104 h 166439"/>
                <a:gd name="connsiteX9" fmla="*/ 285931 w 343853"/>
                <a:gd name="connsiteY9" fmla="*/ 23104 h 166439"/>
                <a:gd name="connsiteX10" fmla="*/ 299485 w 343853"/>
                <a:gd name="connsiteY10" fmla="*/ 35801 h 166439"/>
                <a:gd name="connsiteX11" fmla="*/ 309648 w 343853"/>
                <a:gd name="connsiteY11" fmla="*/ 45326 h 166439"/>
                <a:gd name="connsiteX12" fmla="*/ 302876 w 343853"/>
                <a:gd name="connsiteY12" fmla="*/ 67548 h 166439"/>
                <a:gd name="connsiteX13" fmla="*/ 302876 w 343853"/>
                <a:gd name="connsiteY13" fmla="*/ 77073 h 166439"/>
                <a:gd name="connsiteX14" fmla="*/ 302876 w 343853"/>
                <a:gd name="connsiteY14" fmla="*/ 108829 h 166439"/>
                <a:gd name="connsiteX15" fmla="*/ 313038 w 343853"/>
                <a:gd name="connsiteY15" fmla="*/ 121526 h 166439"/>
                <a:gd name="connsiteX16" fmla="*/ 313038 w 343853"/>
                <a:gd name="connsiteY16" fmla="*/ 124698 h 166439"/>
                <a:gd name="connsiteX17" fmla="*/ 326593 w 343853"/>
                <a:gd name="connsiteY17" fmla="*/ 121526 h 166439"/>
                <a:gd name="connsiteX18" fmla="*/ 329984 w 343853"/>
                <a:gd name="connsiteY18" fmla="*/ 118354 h 166439"/>
                <a:gd name="connsiteX19" fmla="*/ 326593 w 343853"/>
                <a:gd name="connsiteY19" fmla="*/ 121526 h 166439"/>
                <a:gd name="connsiteX20" fmla="*/ 296093 w 343853"/>
                <a:gd name="connsiteY20" fmla="*/ 127879 h 166439"/>
                <a:gd name="connsiteX21" fmla="*/ 268985 w 343853"/>
                <a:gd name="connsiteY21" fmla="*/ 143748 h 166439"/>
                <a:gd name="connsiteX22" fmla="*/ 197824 w 343853"/>
                <a:gd name="connsiteY22" fmla="*/ 150101 h 166439"/>
                <a:gd name="connsiteX23" fmla="*/ 146989 w 343853"/>
                <a:gd name="connsiteY23" fmla="*/ 153273 h 166439"/>
                <a:gd name="connsiteX24" fmla="*/ 116500 w 343853"/>
                <a:gd name="connsiteY24" fmla="*/ 159626 h 166439"/>
                <a:gd name="connsiteX25" fmla="*/ 72447 w 343853"/>
                <a:gd name="connsiteY25" fmla="*/ 162798 h 166439"/>
                <a:gd name="connsiteX26" fmla="*/ 48720 w 343853"/>
                <a:gd name="connsiteY26" fmla="*/ 162798 h 166439"/>
                <a:gd name="connsiteX27" fmla="*/ 4666 w 343853"/>
                <a:gd name="connsiteY27" fmla="*/ 165979 h 166439"/>
                <a:gd name="connsiteX28" fmla="*/ 8058 w 343853"/>
                <a:gd name="connsiteY28" fmla="*/ 153273 h 166439"/>
                <a:gd name="connsiteX29" fmla="*/ 35166 w 343853"/>
                <a:gd name="connsiteY29" fmla="*/ 124698 h 166439"/>
                <a:gd name="connsiteX30" fmla="*/ 18221 w 343853"/>
                <a:gd name="connsiteY30" fmla="*/ 118354 h 166439"/>
                <a:gd name="connsiteX31" fmla="*/ 4666 w 343853"/>
                <a:gd name="connsiteY31" fmla="*/ 108829 h 166439"/>
                <a:gd name="connsiteX32" fmla="*/ 21612 w 343853"/>
                <a:gd name="connsiteY32" fmla="*/ 67548 h 166439"/>
                <a:gd name="connsiteX33" fmla="*/ 75828 w 343853"/>
                <a:gd name="connsiteY33" fmla="*/ 77073 h 166439"/>
                <a:gd name="connsiteX34" fmla="*/ 119881 w 343853"/>
                <a:gd name="connsiteY34" fmla="*/ 23104 h 166439"/>
                <a:gd name="connsiteX35" fmla="*/ 126663 w 343853"/>
                <a:gd name="connsiteY35" fmla="*/ 873 h 166439"/>
                <a:gd name="connsiteX36" fmla="*/ 140217 w 343853"/>
                <a:gd name="connsiteY36" fmla="*/ 873 h 166439"/>
                <a:gd name="connsiteX37" fmla="*/ 336765 w 343853"/>
                <a:gd name="connsiteY37" fmla="*/ 115173 h 166439"/>
                <a:gd name="connsiteX38" fmla="*/ 336765 w 343853"/>
                <a:gd name="connsiteY38" fmla="*/ 115173 h 166439"/>
                <a:gd name="connsiteX39" fmla="*/ 336765 w 343853"/>
                <a:gd name="connsiteY39" fmla="*/ 115173 h 166439"/>
                <a:gd name="connsiteX40" fmla="*/ 336765 w 343853"/>
                <a:gd name="connsiteY40" fmla="*/ 118354 h 166439"/>
                <a:gd name="connsiteX41" fmla="*/ 336765 w 343853"/>
                <a:gd name="connsiteY41" fmla="*/ 115173 h 166439"/>
                <a:gd name="connsiteX42" fmla="*/ 336765 w 343853"/>
                <a:gd name="connsiteY42" fmla="*/ 115173 h 166439"/>
                <a:gd name="connsiteX43" fmla="*/ 336765 w 343853"/>
                <a:gd name="connsiteY43" fmla="*/ 118354 h 166439"/>
                <a:gd name="connsiteX44" fmla="*/ 336765 w 343853"/>
                <a:gd name="connsiteY44" fmla="*/ 118354 h 166439"/>
                <a:gd name="connsiteX45" fmla="*/ 343538 w 343853"/>
                <a:gd name="connsiteY45" fmla="*/ 131051 h 166439"/>
                <a:gd name="connsiteX46" fmla="*/ 343538 w 343853"/>
                <a:gd name="connsiteY46" fmla="*/ 131051 h 166439"/>
                <a:gd name="connsiteX47" fmla="*/ 336765 w 343853"/>
                <a:gd name="connsiteY47" fmla="*/ 118354 h 166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43853" h="166439">
                  <a:moveTo>
                    <a:pt x="140217" y="873"/>
                  </a:moveTo>
                  <a:cubicBezTo>
                    <a:pt x="153771" y="10398"/>
                    <a:pt x="153771" y="10398"/>
                    <a:pt x="153771" y="10398"/>
                  </a:cubicBezTo>
                  <a:cubicBezTo>
                    <a:pt x="163934" y="13579"/>
                    <a:pt x="163934" y="13579"/>
                    <a:pt x="163934" y="13579"/>
                  </a:cubicBezTo>
                  <a:cubicBezTo>
                    <a:pt x="184270" y="23104"/>
                    <a:pt x="184270" y="23104"/>
                    <a:pt x="184270" y="23104"/>
                  </a:cubicBezTo>
                  <a:cubicBezTo>
                    <a:pt x="224932" y="26276"/>
                    <a:pt x="224932" y="26276"/>
                    <a:pt x="224932" y="26276"/>
                  </a:cubicBezTo>
                  <a:cubicBezTo>
                    <a:pt x="231714" y="19923"/>
                    <a:pt x="231714" y="19923"/>
                    <a:pt x="231714" y="19923"/>
                  </a:cubicBezTo>
                  <a:cubicBezTo>
                    <a:pt x="245268" y="16751"/>
                    <a:pt x="245268" y="16751"/>
                    <a:pt x="245268" y="16751"/>
                  </a:cubicBezTo>
                  <a:cubicBezTo>
                    <a:pt x="268985" y="10398"/>
                    <a:pt x="268985" y="10398"/>
                    <a:pt x="268985" y="10398"/>
                  </a:cubicBezTo>
                  <a:cubicBezTo>
                    <a:pt x="279149" y="23104"/>
                    <a:pt x="279149" y="23104"/>
                    <a:pt x="279149" y="23104"/>
                  </a:cubicBezTo>
                  <a:cubicBezTo>
                    <a:pt x="285931" y="23104"/>
                    <a:pt x="285931" y="23104"/>
                    <a:pt x="285931" y="23104"/>
                  </a:cubicBezTo>
                  <a:cubicBezTo>
                    <a:pt x="285931" y="23104"/>
                    <a:pt x="292712" y="29448"/>
                    <a:pt x="299485" y="35801"/>
                  </a:cubicBezTo>
                  <a:cubicBezTo>
                    <a:pt x="302876" y="42154"/>
                    <a:pt x="309648" y="45326"/>
                    <a:pt x="309648" y="45326"/>
                  </a:cubicBezTo>
                  <a:cubicBezTo>
                    <a:pt x="302876" y="67548"/>
                    <a:pt x="302876" y="67548"/>
                    <a:pt x="302876" y="67548"/>
                  </a:cubicBezTo>
                  <a:cubicBezTo>
                    <a:pt x="302876" y="77073"/>
                    <a:pt x="302876" y="77073"/>
                    <a:pt x="302876" y="77073"/>
                  </a:cubicBezTo>
                  <a:cubicBezTo>
                    <a:pt x="302876" y="108829"/>
                    <a:pt x="302876" y="108829"/>
                    <a:pt x="302876" y="108829"/>
                  </a:cubicBezTo>
                  <a:cubicBezTo>
                    <a:pt x="313038" y="121526"/>
                    <a:pt x="313038" y="121526"/>
                    <a:pt x="313038" y="121526"/>
                  </a:cubicBezTo>
                  <a:cubicBezTo>
                    <a:pt x="313038" y="124698"/>
                    <a:pt x="313038" y="124698"/>
                    <a:pt x="313038" y="124698"/>
                  </a:cubicBezTo>
                  <a:cubicBezTo>
                    <a:pt x="326593" y="121526"/>
                    <a:pt x="326593" y="121526"/>
                    <a:pt x="326593" y="121526"/>
                  </a:cubicBezTo>
                  <a:cubicBezTo>
                    <a:pt x="326593" y="121526"/>
                    <a:pt x="329984" y="121526"/>
                    <a:pt x="329984" y="118354"/>
                  </a:cubicBezTo>
                  <a:cubicBezTo>
                    <a:pt x="329984" y="121526"/>
                    <a:pt x="326593" y="121526"/>
                    <a:pt x="326593" y="121526"/>
                  </a:cubicBezTo>
                  <a:cubicBezTo>
                    <a:pt x="296093" y="127879"/>
                    <a:pt x="296093" y="127879"/>
                    <a:pt x="296093" y="127879"/>
                  </a:cubicBezTo>
                  <a:cubicBezTo>
                    <a:pt x="268985" y="143748"/>
                    <a:pt x="268985" y="143748"/>
                    <a:pt x="268985" y="143748"/>
                  </a:cubicBezTo>
                  <a:cubicBezTo>
                    <a:pt x="268985" y="143748"/>
                    <a:pt x="204606" y="150101"/>
                    <a:pt x="197824" y="150101"/>
                  </a:cubicBezTo>
                  <a:cubicBezTo>
                    <a:pt x="194433" y="150101"/>
                    <a:pt x="153771" y="153273"/>
                    <a:pt x="146989" y="153273"/>
                  </a:cubicBezTo>
                  <a:cubicBezTo>
                    <a:pt x="143608" y="156454"/>
                    <a:pt x="123272" y="159626"/>
                    <a:pt x="116500" y="159626"/>
                  </a:cubicBezTo>
                  <a:cubicBezTo>
                    <a:pt x="109718" y="159626"/>
                    <a:pt x="79219" y="162798"/>
                    <a:pt x="72447" y="162798"/>
                  </a:cubicBezTo>
                  <a:cubicBezTo>
                    <a:pt x="65665" y="162798"/>
                    <a:pt x="48720" y="162798"/>
                    <a:pt x="48720" y="162798"/>
                  </a:cubicBezTo>
                  <a:cubicBezTo>
                    <a:pt x="48720" y="162798"/>
                    <a:pt x="14830" y="165979"/>
                    <a:pt x="4666" y="165979"/>
                  </a:cubicBezTo>
                  <a:cubicBezTo>
                    <a:pt x="-5496" y="169151"/>
                    <a:pt x="8058" y="153273"/>
                    <a:pt x="8058" y="153273"/>
                  </a:cubicBezTo>
                  <a:cubicBezTo>
                    <a:pt x="8058" y="153273"/>
                    <a:pt x="48720" y="121526"/>
                    <a:pt x="35166" y="124698"/>
                  </a:cubicBezTo>
                  <a:cubicBezTo>
                    <a:pt x="18221" y="118354"/>
                    <a:pt x="18221" y="118354"/>
                    <a:pt x="18221" y="118354"/>
                  </a:cubicBezTo>
                  <a:cubicBezTo>
                    <a:pt x="4666" y="108829"/>
                    <a:pt x="4666" y="108829"/>
                    <a:pt x="4666" y="108829"/>
                  </a:cubicBezTo>
                  <a:cubicBezTo>
                    <a:pt x="-8887" y="80254"/>
                    <a:pt x="8058" y="67548"/>
                    <a:pt x="21612" y="67548"/>
                  </a:cubicBezTo>
                  <a:cubicBezTo>
                    <a:pt x="31775" y="67548"/>
                    <a:pt x="58883" y="77073"/>
                    <a:pt x="75828" y="77073"/>
                  </a:cubicBezTo>
                  <a:cubicBezTo>
                    <a:pt x="136826" y="77073"/>
                    <a:pt x="123272" y="58023"/>
                    <a:pt x="119881" y="23104"/>
                  </a:cubicBezTo>
                  <a:cubicBezTo>
                    <a:pt x="119881" y="13579"/>
                    <a:pt x="123272" y="4054"/>
                    <a:pt x="126663" y="873"/>
                  </a:cubicBezTo>
                  <a:cubicBezTo>
                    <a:pt x="130054" y="-2299"/>
                    <a:pt x="136826" y="4054"/>
                    <a:pt x="140217" y="873"/>
                  </a:cubicBezTo>
                  <a:close/>
                  <a:moveTo>
                    <a:pt x="336765" y="115173"/>
                  </a:moveTo>
                  <a:cubicBezTo>
                    <a:pt x="336765" y="115173"/>
                    <a:pt x="336765" y="115173"/>
                    <a:pt x="336765" y="115173"/>
                  </a:cubicBezTo>
                  <a:cubicBezTo>
                    <a:pt x="336765" y="115173"/>
                    <a:pt x="336765" y="115173"/>
                    <a:pt x="336765" y="115173"/>
                  </a:cubicBezTo>
                  <a:cubicBezTo>
                    <a:pt x="336765" y="118354"/>
                    <a:pt x="336765" y="118354"/>
                    <a:pt x="336765" y="118354"/>
                  </a:cubicBezTo>
                  <a:cubicBezTo>
                    <a:pt x="336765" y="115173"/>
                    <a:pt x="336765" y="115173"/>
                    <a:pt x="336765" y="115173"/>
                  </a:cubicBezTo>
                  <a:cubicBezTo>
                    <a:pt x="336765" y="115173"/>
                    <a:pt x="336765" y="115173"/>
                    <a:pt x="336765" y="115173"/>
                  </a:cubicBezTo>
                  <a:close/>
                  <a:moveTo>
                    <a:pt x="336765" y="118354"/>
                  </a:moveTo>
                  <a:cubicBezTo>
                    <a:pt x="336765" y="118354"/>
                    <a:pt x="336765" y="118354"/>
                    <a:pt x="336765" y="118354"/>
                  </a:cubicBezTo>
                  <a:cubicBezTo>
                    <a:pt x="340147" y="121526"/>
                    <a:pt x="343538" y="127879"/>
                    <a:pt x="343538" y="131051"/>
                  </a:cubicBezTo>
                  <a:cubicBezTo>
                    <a:pt x="343538" y="131051"/>
                    <a:pt x="343538" y="131051"/>
                    <a:pt x="343538" y="131051"/>
                  </a:cubicBezTo>
                  <a:cubicBezTo>
                    <a:pt x="343538" y="127879"/>
                    <a:pt x="340147" y="121526"/>
                    <a:pt x="336765" y="118354"/>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27" name="Freeform: Shape 526">
              <a:extLst>
                <a:ext uri="{FF2B5EF4-FFF2-40B4-BE49-F238E27FC236}">
                  <a16:creationId xmlns:a16="http://schemas.microsoft.com/office/drawing/2014/main" id="{2FAD2EAF-D02A-011E-F00E-E50128CDEAC2}"/>
                </a:ext>
              </a:extLst>
            </p:cNvPr>
            <p:cNvSpPr/>
            <p:nvPr/>
          </p:nvSpPr>
          <p:spPr>
            <a:xfrm>
              <a:off x="10485396" y="3117153"/>
              <a:ext cx="254287" cy="252971"/>
            </a:xfrm>
            <a:custGeom>
              <a:avLst/>
              <a:gdLst>
                <a:gd name="connsiteX0" fmla="*/ 240255 w 254287"/>
                <a:gd name="connsiteY0" fmla="*/ 155843 h 252971"/>
                <a:gd name="connsiteX1" fmla="*/ 236827 w 254287"/>
                <a:gd name="connsiteY1" fmla="*/ 159148 h 252971"/>
                <a:gd name="connsiteX2" fmla="*/ 202536 w 254287"/>
                <a:gd name="connsiteY2" fmla="*/ 182227 h 252971"/>
                <a:gd name="connsiteX3" fmla="*/ 175104 w 254287"/>
                <a:gd name="connsiteY3" fmla="*/ 182227 h 252971"/>
                <a:gd name="connsiteX4" fmla="*/ 157959 w 254287"/>
                <a:gd name="connsiteY4" fmla="*/ 195410 h 252971"/>
                <a:gd name="connsiteX5" fmla="*/ 133957 w 254287"/>
                <a:gd name="connsiteY5" fmla="*/ 211898 h 252971"/>
                <a:gd name="connsiteX6" fmla="*/ 130527 w 254287"/>
                <a:gd name="connsiteY6" fmla="*/ 231681 h 252971"/>
                <a:gd name="connsiteX7" fmla="*/ 127098 w 254287"/>
                <a:gd name="connsiteY7" fmla="*/ 251464 h 252971"/>
                <a:gd name="connsiteX8" fmla="*/ 106525 w 254287"/>
                <a:gd name="connsiteY8" fmla="*/ 251464 h 252971"/>
                <a:gd name="connsiteX9" fmla="*/ 106525 w 254287"/>
                <a:gd name="connsiteY9" fmla="*/ 248169 h 252971"/>
                <a:gd name="connsiteX10" fmla="*/ 109953 w 254287"/>
                <a:gd name="connsiteY10" fmla="*/ 238272 h 252971"/>
                <a:gd name="connsiteX11" fmla="*/ 103095 w 254287"/>
                <a:gd name="connsiteY11" fmla="*/ 228386 h 252971"/>
                <a:gd name="connsiteX12" fmla="*/ 103095 w 254287"/>
                <a:gd name="connsiteY12" fmla="*/ 225090 h 252971"/>
                <a:gd name="connsiteX13" fmla="*/ 99666 w 254287"/>
                <a:gd name="connsiteY13" fmla="*/ 215193 h 252971"/>
                <a:gd name="connsiteX14" fmla="*/ 96237 w 254287"/>
                <a:gd name="connsiteY14" fmla="*/ 205306 h 252971"/>
                <a:gd name="connsiteX15" fmla="*/ 85950 w 254287"/>
                <a:gd name="connsiteY15" fmla="*/ 195410 h 252971"/>
                <a:gd name="connsiteX16" fmla="*/ 79093 w 254287"/>
                <a:gd name="connsiteY16" fmla="*/ 188819 h 252971"/>
                <a:gd name="connsiteX17" fmla="*/ 68805 w 254287"/>
                <a:gd name="connsiteY17" fmla="*/ 185523 h 252971"/>
                <a:gd name="connsiteX18" fmla="*/ 65377 w 254287"/>
                <a:gd name="connsiteY18" fmla="*/ 185523 h 252971"/>
                <a:gd name="connsiteX19" fmla="*/ 61948 w 254287"/>
                <a:gd name="connsiteY19" fmla="*/ 185523 h 252971"/>
                <a:gd name="connsiteX20" fmla="*/ 55089 w 254287"/>
                <a:gd name="connsiteY20" fmla="*/ 178932 h 252971"/>
                <a:gd name="connsiteX21" fmla="*/ 48232 w 254287"/>
                <a:gd name="connsiteY21" fmla="*/ 178932 h 252971"/>
                <a:gd name="connsiteX22" fmla="*/ 44802 w 254287"/>
                <a:gd name="connsiteY22" fmla="*/ 169035 h 252971"/>
                <a:gd name="connsiteX23" fmla="*/ 41373 w 254287"/>
                <a:gd name="connsiteY23" fmla="*/ 159148 h 252971"/>
                <a:gd name="connsiteX24" fmla="*/ 34516 w 254287"/>
                <a:gd name="connsiteY24" fmla="*/ 152547 h 252971"/>
                <a:gd name="connsiteX25" fmla="*/ 27657 w 254287"/>
                <a:gd name="connsiteY25" fmla="*/ 149251 h 252971"/>
                <a:gd name="connsiteX26" fmla="*/ 24228 w 254287"/>
                <a:gd name="connsiteY26" fmla="*/ 145956 h 252971"/>
                <a:gd name="connsiteX27" fmla="*/ 17370 w 254287"/>
                <a:gd name="connsiteY27" fmla="*/ 142661 h 252971"/>
                <a:gd name="connsiteX28" fmla="*/ 17370 w 254287"/>
                <a:gd name="connsiteY28" fmla="*/ 122877 h 252971"/>
                <a:gd name="connsiteX29" fmla="*/ 225 w 254287"/>
                <a:gd name="connsiteY29" fmla="*/ 109685 h 252971"/>
                <a:gd name="connsiteX30" fmla="*/ 24228 w 254287"/>
                <a:gd name="connsiteY30" fmla="*/ 103094 h 252971"/>
                <a:gd name="connsiteX31" fmla="*/ 31086 w 254287"/>
                <a:gd name="connsiteY31" fmla="*/ 93207 h 252971"/>
                <a:gd name="connsiteX32" fmla="*/ 41373 w 254287"/>
                <a:gd name="connsiteY32" fmla="*/ 89902 h 252971"/>
                <a:gd name="connsiteX33" fmla="*/ 51660 w 254287"/>
                <a:gd name="connsiteY33" fmla="*/ 86606 h 252971"/>
                <a:gd name="connsiteX34" fmla="*/ 61948 w 254287"/>
                <a:gd name="connsiteY34" fmla="*/ 80014 h 252971"/>
                <a:gd name="connsiteX35" fmla="*/ 65377 w 254287"/>
                <a:gd name="connsiteY35" fmla="*/ 76719 h 252971"/>
                <a:gd name="connsiteX36" fmla="*/ 61948 w 254287"/>
                <a:gd name="connsiteY36" fmla="*/ 66822 h 252971"/>
                <a:gd name="connsiteX37" fmla="*/ 82521 w 254287"/>
                <a:gd name="connsiteY37" fmla="*/ 47039 h 252971"/>
                <a:gd name="connsiteX38" fmla="*/ 85950 w 254287"/>
                <a:gd name="connsiteY38" fmla="*/ 30560 h 252971"/>
                <a:gd name="connsiteX39" fmla="*/ 79093 w 254287"/>
                <a:gd name="connsiteY39" fmla="*/ 23960 h 252971"/>
                <a:gd name="connsiteX40" fmla="*/ 75664 w 254287"/>
                <a:gd name="connsiteY40" fmla="*/ 14073 h 252971"/>
                <a:gd name="connsiteX41" fmla="*/ 82521 w 254287"/>
                <a:gd name="connsiteY41" fmla="*/ 10777 h 252971"/>
                <a:gd name="connsiteX42" fmla="*/ 99666 w 254287"/>
                <a:gd name="connsiteY42" fmla="*/ 881 h 252971"/>
                <a:gd name="connsiteX43" fmla="*/ 106525 w 254287"/>
                <a:gd name="connsiteY43" fmla="*/ 4177 h 252971"/>
                <a:gd name="connsiteX44" fmla="*/ 120241 w 254287"/>
                <a:gd name="connsiteY44" fmla="*/ 17369 h 252971"/>
                <a:gd name="connsiteX45" fmla="*/ 130527 w 254287"/>
                <a:gd name="connsiteY45" fmla="*/ 20664 h 252971"/>
                <a:gd name="connsiteX46" fmla="*/ 140814 w 254287"/>
                <a:gd name="connsiteY46" fmla="*/ 20664 h 252971"/>
                <a:gd name="connsiteX47" fmla="*/ 157959 w 254287"/>
                <a:gd name="connsiteY47" fmla="*/ 33856 h 252971"/>
                <a:gd name="connsiteX48" fmla="*/ 161389 w 254287"/>
                <a:gd name="connsiteY48" fmla="*/ 37152 h 252971"/>
                <a:gd name="connsiteX49" fmla="*/ 168246 w 254287"/>
                <a:gd name="connsiteY49" fmla="*/ 53640 h 252971"/>
                <a:gd name="connsiteX50" fmla="*/ 195678 w 254287"/>
                <a:gd name="connsiteY50" fmla="*/ 60231 h 252971"/>
                <a:gd name="connsiteX51" fmla="*/ 199107 w 254287"/>
                <a:gd name="connsiteY51" fmla="*/ 73423 h 252971"/>
                <a:gd name="connsiteX52" fmla="*/ 219682 w 254287"/>
                <a:gd name="connsiteY52" fmla="*/ 76719 h 252971"/>
                <a:gd name="connsiteX53" fmla="*/ 226539 w 254287"/>
                <a:gd name="connsiteY53" fmla="*/ 83310 h 252971"/>
                <a:gd name="connsiteX54" fmla="*/ 236827 w 254287"/>
                <a:gd name="connsiteY54" fmla="*/ 80014 h 252971"/>
                <a:gd name="connsiteX55" fmla="*/ 253971 w 254287"/>
                <a:gd name="connsiteY55" fmla="*/ 83310 h 252971"/>
                <a:gd name="connsiteX56" fmla="*/ 250543 w 254287"/>
                <a:gd name="connsiteY56" fmla="*/ 89902 h 252971"/>
                <a:gd name="connsiteX57" fmla="*/ 247114 w 254287"/>
                <a:gd name="connsiteY57" fmla="*/ 99798 h 252971"/>
                <a:gd name="connsiteX58" fmla="*/ 247114 w 254287"/>
                <a:gd name="connsiteY58" fmla="*/ 112980 h 252971"/>
                <a:gd name="connsiteX59" fmla="*/ 236827 w 254287"/>
                <a:gd name="connsiteY59" fmla="*/ 119581 h 252971"/>
                <a:gd name="connsiteX60" fmla="*/ 240255 w 254287"/>
                <a:gd name="connsiteY60" fmla="*/ 132764 h 252971"/>
                <a:gd name="connsiteX61" fmla="*/ 236827 w 254287"/>
                <a:gd name="connsiteY61" fmla="*/ 139365 h 252971"/>
                <a:gd name="connsiteX62" fmla="*/ 226539 w 254287"/>
                <a:gd name="connsiteY62" fmla="*/ 145956 h 252971"/>
                <a:gd name="connsiteX63" fmla="*/ 236827 w 254287"/>
                <a:gd name="connsiteY63" fmla="*/ 155843 h 252971"/>
                <a:gd name="connsiteX64" fmla="*/ 240255 w 254287"/>
                <a:gd name="connsiteY64" fmla="*/ 155843 h 25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4287" h="252971">
                  <a:moveTo>
                    <a:pt x="240255" y="155843"/>
                  </a:moveTo>
                  <a:cubicBezTo>
                    <a:pt x="236827" y="159148"/>
                    <a:pt x="236827" y="159148"/>
                    <a:pt x="236827" y="159148"/>
                  </a:cubicBezTo>
                  <a:cubicBezTo>
                    <a:pt x="223110" y="165739"/>
                    <a:pt x="205966" y="159148"/>
                    <a:pt x="202536" y="182227"/>
                  </a:cubicBezTo>
                  <a:cubicBezTo>
                    <a:pt x="202536" y="221794"/>
                    <a:pt x="188820" y="182227"/>
                    <a:pt x="175104" y="182227"/>
                  </a:cubicBezTo>
                  <a:cubicBezTo>
                    <a:pt x="164818" y="182227"/>
                    <a:pt x="164818" y="188819"/>
                    <a:pt x="157959" y="195410"/>
                  </a:cubicBezTo>
                  <a:cubicBezTo>
                    <a:pt x="147673" y="202010"/>
                    <a:pt x="137385" y="205306"/>
                    <a:pt x="133957" y="211898"/>
                  </a:cubicBezTo>
                  <a:cubicBezTo>
                    <a:pt x="133957" y="218489"/>
                    <a:pt x="130527" y="225090"/>
                    <a:pt x="130527" y="231681"/>
                  </a:cubicBezTo>
                  <a:cubicBezTo>
                    <a:pt x="133957" y="241568"/>
                    <a:pt x="133957" y="251464"/>
                    <a:pt x="127098" y="251464"/>
                  </a:cubicBezTo>
                  <a:cubicBezTo>
                    <a:pt x="123669" y="251464"/>
                    <a:pt x="113382" y="254760"/>
                    <a:pt x="106525" y="251464"/>
                  </a:cubicBezTo>
                  <a:cubicBezTo>
                    <a:pt x="106525" y="248169"/>
                    <a:pt x="106525" y="248169"/>
                    <a:pt x="106525" y="248169"/>
                  </a:cubicBezTo>
                  <a:cubicBezTo>
                    <a:pt x="109953" y="238272"/>
                    <a:pt x="109953" y="238272"/>
                    <a:pt x="109953" y="238272"/>
                  </a:cubicBezTo>
                  <a:cubicBezTo>
                    <a:pt x="103095" y="228386"/>
                    <a:pt x="103095" y="228386"/>
                    <a:pt x="103095" y="228386"/>
                  </a:cubicBezTo>
                  <a:cubicBezTo>
                    <a:pt x="103095" y="228386"/>
                    <a:pt x="103095" y="228386"/>
                    <a:pt x="103095" y="225090"/>
                  </a:cubicBezTo>
                  <a:cubicBezTo>
                    <a:pt x="99666" y="221794"/>
                    <a:pt x="99666" y="215193"/>
                    <a:pt x="99666" y="215193"/>
                  </a:cubicBezTo>
                  <a:cubicBezTo>
                    <a:pt x="96237" y="205306"/>
                    <a:pt x="96237" y="205306"/>
                    <a:pt x="96237" y="205306"/>
                  </a:cubicBezTo>
                  <a:cubicBezTo>
                    <a:pt x="96237" y="205306"/>
                    <a:pt x="89379" y="198705"/>
                    <a:pt x="85950" y="195410"/>
                  </a:cubicBezTo>
                  <a:cubicBezTo>
                    <a:pt x="85950" y="195410"/>
                    <a:pt x="85950" y="192114"/>
                    <a:pt x="79093" y="188819"/>
                  </a:cubicBezTo>
                  <a:cubicBezTo>
                    <a:pt x="75664" y="188819"/>
                    <a:pt x="68805" y="185523"/>
                    <a:pt x="68805" y="185523"/>
                  </a:cubicBezTo>
                  <a:cubicBezTo>
                    <a:pt x="65377" y="185523"/>
                    <a:pt x="65377" y="185523"/>
                    <a:pt x="65377" y="185523"/>
                  </a:cubicBezTo>
                  <a:cubicBezTo>
                    <a:pt x="65377" y="185523"/>
                    <a:pt x="61948" y="185523"/>
                    <a:pt x="61948" y="185523"/>
                  </a:cubicBezTo>
                  <a:cubicBezTo>
                    <a:pt x="55089" y="178932"/>
                    <a:pt x="55089" y="178932"/>
                    <a:pt x="55089" y="178932"/>
                  </a:cubicBezTo>
                  <a:cubicBezTo>
                    <a:pt x="48232" y="178932"/>
                    <a:pt x="48232" y="178932"/>
                    <a:pt x="48232" y="178932"/>
                  </a:cubicBezTo>
                  <a:cubicBezTo>
                    <a:pt x="44802" y="169035"/>
                    <a:pt x="44802" y="169035"/>
                    <a:pt x="44802" y="169035"/>
                  </a:cubicBezTo>
                  <a:cubicBezTo>
                    <a:pt x="41373" y="159148"/>
                    <a:pt x="41373" y="159148"/>
                    <a:pt x="41373" y="159148"/>
                  </a:cubicBezTo>
                  <a:cubicBezTo>
                    <a:pt x="34516" y="152547"/>
                    <a:pt x="34516" y="152547"/>
                    <a:pt x="34516" y="152547"/>
                  </a:cubicBezTo>
                  <a:cubicBezTo>
                    <a:pt x="27657" y="149251"/>
                    <a:pt x="27657" y="149251"/>
                    <a:pt x="27657" y="149251"/>
                  </a:cubicBezTo>
                  <a:cubicBezTo>
                    <a:pt x="24228" y="145956"/>
                    <a:pt x="24228" y="145956"/>
                    <a:pt x="24228" y="145956"/>
                  </a:cubicBezTo>
                  <a:cubicBezTo>
                    <a:pt x="17370" y="142661"/>
                    <a:pt x="17370" y="142661"/>
                    <a:pt x="17370" y="142661"/>
                  </a:cubicBezTo>
                  <a:cubicBezTo>
                    <a:pt x="13941" y="136069"/>
                    <a:pt x="20800" y="129468"/>
                    <a:pt x="17370" y="122877"/>
                  </a:cubicBezTo>
                  <a:cubicBezTo>
                    <a:pt x="10512" y="116285"/>
                    <a:pt x="-3204" y="109685"/>
                    <a:pt x="225" y="109685"/>
                  </a:cubicBezTo>
                  <a:cubicBezTo>
                    <a:pt x="3654" y="103094"/>
                    <a:pt x="17370" y="106389"/>
                    <a:pt x="24228" y="103094"/>
                  </a:cubicBezTo>
                  <a:cubicBezTo>
                    <a:pt x="27657" y="103094"/>
                    <a:pt x="27657" y="96502"/>
                    <a:pt x="31086" y="93207"/>
                  </a:cubicBezTo>
                  <a:cubicBezTo>
                    <a:pt x="34516" y="93207"/>
                    <a:pt x="41373" y="96502"/>
                    <a:pt x="41373" y="89902"/>
                  </a:cubicBezTo>
                  <a:cubicBezTo>
                    <a:pt x="41373" y="83310"/>
                    <a:pt x="48232" y="83310"/>
                    <a:pt x="51660" y="86606"/>
                  </a:cubicBezTo>
                  <a:cubicBezTo>
                    <a:pt x="51660" y="86606"/>
                    <a:pt x="55089" y="86606"/>
                    <a:pt x="61948" y="80014"/>
                  </a:cubicBezTo>
                  <a:cubicBezTo>
                    <a:pt x="72234" y="76719"/>
                    <a:pt x="65377" y="76719"/>
                    <a:pt x="65377" y="76719"/>
                  </a:cubicBezTo>
                  <a:cubicBezTo>
                    <a:pt x="61948" y="66822"/>
                    <a:pt x="61948" y="66822"/>
                    <a:pt x="61948" y="66822"/>
                  </a:cubicBezTo>
                  <a:cubicBezTo>
                    <a:pt x="82521" y="47039"/>
                    <a:pt x="82521" y="47039"/>
                    <a:pt x="82521" y="47039"/>
                  </a:cubicBezTo>
                  <a:cubicBezTo>
                    <a:pt x="85950" y="30560"/>
                    <a:pt x="85950" y="30560"/>
                    <a:pt x="85950" y="30560"/>
                  </a:cubicBezTo>
                  <a:cubicBezTo>
                    <a:pt x="85950" y="30560"/>
                    <a:pt x="82521" y="27255"/>
                    <a:pt x="79093" y="23960"/>
                  </a:cubicBezTo>
                  <a:cubicBezTo>
                    <a:pt x="72234" y="17369"/>
                    <a:pt x="75664" y="17369"/>
                    <a:pt x="75664" y="14073"/>
                  </a:cubicBezTo>
                  <a:cubicBezTo>
                    <a:pt x="79093" y="10777"/>
                    <a:pt x="82521" y="10777"/>
                    <a:pt x="82521" y="10777"/>
                  </a:cubicBezTo>
                  <a:cubicBezTo>
                    <a:pt x="85950" y="7482"/>
                    <a:pt x="92809" y="7482"/>
                    <a:pt x="99666" y="881"/>
                  </a:cubicBezTo>
                  <a:cubicBezTo>
                    <a:pt x="106525" y="-2415"/>
                    <a:pt x="106525" y="4177"/>
                    <a:pt x="106525" y="4177"/>
                  </a:cubicBezTo>
                  <a:cubicBezTo>
                    <a:pt x="106525" y="4177"/>
                    <a:pt x="109953" y="14073"/>
                    <a:pt x="120241" y="17369"/>
                  </a:cubicBezTo>
                  <a:cubicBezTo>
                    <a:pt x="127098" y="20664"/>
                    <a:pt x="130527" y="20664"/>
                    <a:pt x="130527" y="20664"/>
                  </a:cubicBezTo>
                  <a:cubicBezTo>
                    <a:pt x="140814" y="20664"/>
                    <a:pt x="140814" y="20664"/>
                    <a:pt x="140814" y="20664"/>
                  </a:cubicBezTo>
                  <a:cubicBezTo>
                    <a:pt x="157959" y="33856"/>
                    <a:pt x="157959" y="33856"/>
                    <a:pt x="157959" y="33856"/>
                  </a:cubicBezTo>
                  <a:cubicBezTo>
                    <a:pt x="157959" y="33856"/>
                    <a:pt x="157959" y="33856"/>
                    <a:pt x="161389" y="37152"/>
                  </a:cubicBezTo>
                  <a:cubicBezTo>
                    <a:pt x="164818" y="40448"/>
                    <a:pt x="168246" y="53640"/>
                    <a:pt x="168246" y="53640"/>
                  </a:cubicBezTo>
                  <a:cubicBezTo>
                    <a:pt x="195678" y="60231"/>
                    <a:pt x="195678" y="60231"/>
                    <a:pt x="195678" y="60231"/>
                  </a:cubicBezTo>
                  <a:cubicBezTo>
                    <a:pt x="199107" y="73423"/>
                    <a:pt x="199107" y="73423"/>
                    <a:pt x="199107" y="73423"/>
                  </a:cubicBezTo>
                  <a:cubicBezTo>
                    <a:pt x="199107" y="73423"/>
                    <a:pt x="212823" y="73423"/>
                    <a:pt x="219682" y="76719"/>
                  </a:cubicBezTo>
                  <a:cubicBezTo>
                    <a:pt x="226539" y="76719"/>
                    <a:pt x="226539" y="83310"/>
                    <a:pt x="226539" y="83310"/>
                  </a:cubicBezTo>
                  <a:cubicBezTo>
                    <a:pt x="236827" y="80014"/>
                    <a:pt x="236827" y="80014"/>
                    <a:pt x="236827" y="80014"/>
                  </a:cubicBezTo>
                  <a:cubicBezTo>
                    <a:pt x="253971" y="83310"/>
                    <a:pt x="253971" y="83310"/>
                    <a:pt x="253971" y="83310"/>
                  </a:cubicBezTo>
                  <a:cubicBezTo>
                    <a:pt x="253971" y="83310"/>
                    <a:pt x="253971" y="86606"/>
                    <a:pt x="250543" y="89902"/>
                  </a:cubicBezTo>
                  <a:cubicBezTo>
                    <a:pt x="247114" y="89902"/>
                    <a:pt x="247114" y="96502"/>
                    <a:pt x="247114" y="99798"/>
                  </a:cubicBezTo>
                  <a:cubicBezTo>
                    <a:pt x="247114" y="106389"/>
                    <a:pt x="247114" y="109685"/>
                    <a:pt x="247114" y="112980"/>
                  </a:cubicBezTo>
                  <a:cubicBezTo>
                    <a:pt x="243684" y="119581"/>
                    <a:pt x="240255" y="116285"/>
                    <a:pt x="236827" y="119581"/>
                  </a:cubicBezTo>
                  <a:cubicBezTo>
                    <a:pt x="233398" y="119581"/>
                    <a:pt x="236827" y="126173"/>
                    <a:pt x="240255" y="132764"/>
                  </a:cubicBezTo>
                  <a:cubicBezTo>
                    <a:pt x="240255" y="136069"/>
                    <a:pt x="240255" y="136069"/>
                    <a:pt x="236827" y="139365"/>
                  </a:cubicBezTo>
                  <a:cubicBezTo>
                    <a:pt x="229968" y="145956"/>
                    <a:pt x="226539" y="145956"/>
                    <a:pt x="226539" y="145956"/>
                  </a:cubicBezTo>
                  <a:cubicBezTo>
                    <a:pt x="236827" y="155843"/>
                    <a:pt x="236827" y="155843"/>
                    <a:pt x="236827" y="155843"/>
                  </a:cubicBezTo>
                  <a:cubicBezTo>
                    <a:pt x="236827" y="155843"/>
                    <a:pt x="236827" y="155843"/>
                    <a:pt x="240255" y="155843"/>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28" name="Freeform: Shape 527">
              <a:extLst>
                <a:ext uri="{FF2B5EF4-FFF2-40B4-BE49-F238E27FC236}">
                  <a16:creationId xmlns:a16="http://schemas.microsoft.com/office/drawing/2014/main" id="{BE2A4028-30E4-5101-8299-CBFB7E9FB13A}"/>
                </a:ext>
              </a:extLst>
            </p:cNvPr>
            <p:cNvSpPr/>
            <p:nvPr/>
          </p:nvSpPr>
          <p:spPr>
            <a:xfrm>
              <a:off x="10406308" y="3248130"/>
              <a:ext cx="283881" cy="514350"/>
            </a:xfrm>
            <a:custGeom>
              <a:avLst/>
              <a:gdLst>
                <a:gd name="connsiteX0" fmla="*/ 164409 w 283881"/>
                <a:gd name="connsiteY0" fmla="*/ 507879 h 514350"/>
                <a:gd name="connsiteX1" fmla="*/ 174497 w 283881"/>
                <a:gd name="connsiteY1" fmla="*/ 514308 h 514350"/>
                <a:gd name="connsiteX2" fmla="*/ 184583 w 283881"/>
                <a:gd name="connsiteY2" fmla="*/ 511098 h 514350"/>
                <a:gd name="connsiteX3" fmla="*/ 191308 w 283881"/>
                <a:gd name="connsiteY3" fmla="*/ 507879 h 514350"/>
                <a:gd name="connsiteX4" fmla="*/ 198032 w 283881"/>
                <a:gd name="connsiteY4" fmla="*/ 501449 h 514350"/>
                <a:gd name="connsiteX5" fmla="*/ 198032 w 283881"/>
                <a:gd name="connsiteY5" fmla="*/ 495020 h 514350"/>
                <a:gd name="connsiteX6" fmla="*/ 194670 w 283881"/>
                <a:gd name="connsiteY6" fmla="*/ 491810 h 514350"/>
                <a:gd name="connsiteX7" fmla="*/ 194670 w 283881"/>
                <a:gd name="connsiteY7" fmla="*/ 485381 h 514350"/>
                <a:gd name="connsiteX8" fmla="*/ 201395 w 283881"/>
                <a:gd name="connsiteY8" fmla="*/ 485381 h 514350"/>
                <a:gd name="connsiteX9" fmla="*/ 204748 w 283881"/>
                <a:gd name="connsiteY9" fmla="*/ 485381 h 514350"/>
                <a:gd name="connsiteX10" fmla="*/ 211472 w 283881"/>
                <a:gd name="connsiteY10" fmla="*/ 482161 h 514350"/>
                <a:gd name="connsiteX11" fmla="*/ 211472 w 283881"/>
                <a:gd name="connsiteY11" fmla="*/ 478951 h 514350"/>
                <a:gd name="connsiteX12" fmla="*/ 211472 w 283881"/>
                <a:gd name="connsiteY12" fmla="*/ 478951 h 514350"/>
                <a:gd name="connsiteX13" fmla="*/ 194670 w 283881"/>
                <a:gd name="connsiteY13" fmla="*/ 469303 h 514350"/>
                <a:gd name="connsiteX14" fmla="*/ 191308 w 283881"/>
                <a:gd name="connsiteY14" fmla="*/ 462873 h 514350"/>
                <a:gd name="connsiteX15" fmla="*/ 194670 w 283881"/>
                <a:gd name="connsiteY15" fmla="*/ 456444 h 514350"/>
                <a:gd name="connsiteX16" fmla="*/ 191308 w 283881"/>
                <a:gd name="connsiteY16" fmla="*/ 453234 h 514350"/>
                <a:gd name="connsiteX17" fmla="*/ 198032 w 283881"/>
                <a:gd name="connsiteY17" fmla="*/ 450014 h 514350"/>
                <a:gd name="connsiteX18" fmla="*/ 201395 w 283881"/>
                <a:gd name="connsiteY18" fmla="*/ 450014 h 514350"/>
                <a:gd name="connsiteX19" fmla="*/ 204748 w 283881"/>
                <a:gd name="connsiteY19" fmla="*/ 440375 h 514350"/>
                <a:gd name="connsiteX20" fmla="*/ 208110 w 283881"/>
                <a:gd name="connsiteY20" fmla="*/ 437156 h 514350"/>
                <a:gd name="connsiteX21" fmla="*/ 211472 w 283881"/>
                <a:gd name="connsiteY21" fmla="*/ 437156 h 514350"/>
                <a:gd name="connsiteX22" fmla="*/ 235009 w 283881"/>
                <a:gd name="connsiteY22" fmla="*/ 424297 h 514350"/>
                <a:gd name="connsiteX23" fmla="*/ 251820 w 283881"/>
                <a:gd name="connsiteY23" fmla="*/ 398579 h 514350"/>
                <a:gd name="connsiteX24" fmla="*/ 258545 w 283881"/>
                <a:gd name="connsiteY24" fmla="*/ 369652 h 514350"/>
                <a:gd name="connsiteX25" fmla="*/ 268622 w 283881"/>
                <a:gd name="connsiteY25" fmla="*/ 343934 h 514350"/>
                <a:gd name="connsiteX26" fmla="*/ 282071 w 283881"/>
                <a:gd name="connsiteY26" fmla="*/ 334285 h 514350"/>
                <a:gd name="connsiteX27" fmla="*/ 282071 w 283881"/>
                <a:gd name="connsiteY27" fmla="*/ 308568 h 514350"/>
                <a:gd name="connsiteX28" fmla="*/ 271985 w 283881"/>
                <a:gd name="connsiteY28" fmla="*/ 298929 h 514350"/>
                <a:gd name="connsiteX29" fmla="*/ 271985 w 283881"/>
                <a:gd name="connsiteY29" fmla="*/ 292499 h 514350"/>
                <a:gd name="connsiteX30" fmla="*/ 268622 w 283881"/>
                <a:gd name="connsiteY30" fmla="*/ 292499 h 514350"/>
                <a:gd name="connsiteX31" fmla="*/ 265260 w 283881"/>
                <a:gd name="connsiteY31" fmla="*/ 292499 h 514350"/>
                <a:gd name="connsiteX32" fmla="*/ 265260 w 283881"/>
                <a:gd name="connsiteY32" fmla="*/ 289280 h 514350"/>
                <a:gd name="connsiteX33" fmla="*/ 258545 w 283881"/>
                <a:gd name="connsiteY33" fmla="*/ 282851 h 514350"/>
                <a:gd name="connsiteX34" fmla="*/ 251820 w 283881"/>
                <a:gd name="connsiteY34" fmla="*/ 286070 h 514350"/>
                <a:gd name="connsiteX35" fmla="*/ 245096 w 283881"/>
                <a:gd name="connsiteY35" fmla="*/ 282851 h 514350"/>
                <a:gd name="connsiteX36" fmla="*/ 245096 w 283881"/>
                <a:gd name="connsiteY36" fmla="*/ 282851 h 514350"/>
                <a:gd name="connsiteX37" fmla="*/ 238371 w 283881"/>
                <a:gd name="connsiteY37" fmla="*/ 282851 h 514350"/>
                <a:gd name="connsiteX38" fmla="*/ 228284 w 283881"/>
                <a:gd name="connsiteY38" fmla="*/ 289280 h 514350"/>
                <a:gd name="connsiteX39" fmla="*/ 228284 w 283881"/>
                <a:gd name="connsiteY39" fmla="*/ 289280 h 514350"/>
                <a:gd name="connsiteX40" fmla="*/ 228284 w 283881"/>
                <a:gd name="connsiteY40" fmla="*/ 289280 h 514350"/>
                <a:gd name="connsiteX41" fmla="*/ 228284 w 283881"/>
                <a:gd name="connsiteY41" fmla="*/ 289280 h 514350"/>
                <a:gd name="connsiteX42" fmla="*/ 228284 w 283881"/>
                <a:gd name="connsiteY42" fmla="*/ 289280 h 514350"/>
                <a:gd name="connsiteX43" fmla="*/ 228284 w 283881"/>
                <a:gd name="connsiteY43" fmla="*/ 289280 h 514350"/>
                <a:gd name="connsiteX44" fmla="*/ 228284 w 283881"/>
                <a:gd name="connsiteY44" fmla="*/ 289280 h 514350"/>
                <a:gd name="connsiteX45" fmla="*/ 228284 w 283881"/>
                <a:gd name="connsiteY45" fmla="*/ 289280 h 514350"/>
                <a:gd name="connsiteX46" fmla="*/ 228284 w 283881"/>
                <a:gd name="connsiteY46" fmla="*/ 289280 h 514350"/>
                <a:gd name="connsiteX47" fmla="*/ 228284 w 283881"/>
                <a:gd name="connsiteY47" fmla="*/ 289280 h 514350"/>
                <a:gd name="connsiteX48" fmla="*/ 228284 w 283881"/>
                <a:gd name="connsiteY48" fmla="*/ 286070 h 514350"/>
                <a:gd name="connsiteX49" fmla="*/ 224921 w 283881"/>
                <a:gd name="connsiteY49" fmla="*/ 279640 h 514350"/>
                <a:gd name="connsiteX50" fmla="*/ 221559 w 283881"/>
                <a:gd name="connsiteY50" fmla="*/ 266782 h 514350"/>
                <a:gd name="connsiteX51" fmla="*/ 218197 w 283881"/>
                <a:gd name="connsiteY51" fmla="*/ 260353 h 514350"/>
                <a:gd name="connsiteX52" fmla="*/ 208110 w 283881"/>
                <a:gd name="connsiteY52" fmla="*/ 260353 h 514350"/>
                <a:gd name="connsiteX53" fmla="*/ 204748 w 283881"/>
                <a:gd name="connsiteY53" fmla="*/ 260353 h 514350"/>
                <a:gd name="connsiteX54" fmla="*/ 204748 w 283881"/>
                <a:gd name="connsiteY54" fmla="*/ 253923 h 514350"/>
                <a:gd name="connsiteX55" fmla="*/ 198032 w 283881"/>
                <a:gd name="connsiteY55" fmla="*/ 244274 h 514350"/>
                <a:gd name="connsiteX56" fmla="*/ 191308 w 283881"/>
                <a:gd name="connsiteY56" fmla="*/ 234635 h 514350"/>
                <a:gd name="connsiteX57" fmla="*/ 187946 w 283881"/>
                <a:gd name="connsiteY57" fmla="*/ 231415 h 514350"/>
                <a:gd name="connsiteX58" fmla="*/ 187946 w 283881"/>
                <a:gd name="connsiteY58" fmla="*/ 224986 h 514350"/>
                <a:gd name="connsiteX59" fmla="*/ 184583 w 283881"/>
                <a:gd name="connsiteY59" fmla="*/ 218557 h 514350"/>
                <a:gd name="connsiteX60" fmla="*/ 191308 w 283881"/>
                <a:gd name="connsiteY60" fmla="*/ 212128 h 514350"/>
                <a:gd name="connsiteX61" fmla="*/ 191308 w 283881"/>
                <a:gd name="connsiteY61" fmla="*/ 205698 h 514350"/>
                <a:gd name="connsiteX62" fmla="*/ 184583 w 283881"/>
                <a:gd name="connsiteY62" fmla="*/ 199269 h 514350"/>
                <a:gd name="connsiteX63" fmla="*/ 174497 w 283881"/>
                <a:gd name="connsiteY63" fmla="*/ 189630 h 514350"/>
                <a:gd name="connsiteX64" fmla="*/ 174497 w 283881"/>
                <a:gd name="connsiteY64" fmla="*/ 183200 h 514350"/>
                <a:gd name="connsiteX65" fmla="*/ 177859 w 283881"/>
                <a:gd name="connsiteY65" fmla="*/ 179981 h 514350"/>
                <a:gd name="connsiteX66" fmla="*/ 184583 w 283881"/>
                <a:gd name="connsiteY66" fmla="*/ 173551 h 514350"/>
                <a:gd name="connsiteX67" fmla="*/ 187946 w 283881"/>
                <a:gd name="connsiteY67" fmla="*/ 170341 h 514350"/>
                <a:gd name="connsiteX68" fmla="*/ 181221 w 283881"/>
                <a:gd name="connsiteY68" fmla="*/ 163912 h 514350"/>
                <a:gd name="connsiteX69" fmla="*/ 184583 w 283881"/>
                <a:gd name="connsiteY69" fmla="*/ 154263 h 514350"/>
                <a:gd name="connsiteX70" fmla="*/ 181221 w 283881"/>
                <a:gd name="connsiteY70" fmla="*/ 151053 h 514350"/>
                <a:gd name="connsiteX71" fmla="*/ 181221 w 283881"/>
                <a:gd name="connsiteY71" fmla="*/ 138194 h 514350"/>
                <a:gd name="connsiteX72" fmla="*/ 181221 w 283881"/>
                <a:gd name="connsiteY72" fmla="*/ 134975 h 514350"/>
                <a:gd name="connsiteX73" fmla="*/ 184583 w 283881"/>
                <a:gd name="connsiteY73" fmla="*/ 128546 h 514350"/>
                <a:gd name="connsiteX74" fmla="*/ 184583 w 283881"/>
                <a:gd name="connsiteY74" fmla="*/ 118906 h 514350"/>
                <a:gd name="connsiteX75" fmla="*/ 184583 w 283881"/>
                <a:gd name="connsiteY75" fmla="*/ 115687 h 514350"/>
                <a:gd name="connsiteX76" fmla="*/ 187946 w 283881"/>
                <a:gd name="connsiteY76" fmla="*/ 106047 h 514350"/>
                <a:gd name="connsiteX77" fmla="*/ 181221 w 283881"/>
                <a:gd name="connsiteY77" fmla="*/ 96399 h 514350"/>
                <a:gd name="connsiteX78" fmla="*/ 181221 w 283881"/>
                <a:gd name="connsiteY78" fmla="*/ 93189 h 514350"/>
                <a:gd name="connsiteX79" fmla="*/ 177859 w 283881"/>
                <a:gd name="connsiteY79" fmla="*/ 83540 h 514350"/>
                <a:gd name="connsiteX80" fmla="*/ 174497 w 283881"/>
                <a:gd name="connsiteY80" fmla="*/ 73901 h 514350"/>
                <a:gd name="connsiteX81" fmla="*/ 164409 w 283881"/>
                <a:gd name="connsiteY81" fmla="*/ 64252 h 514350"/>
                <a:gd name="connsiteX82" fmla="*/ 157685 w 283881"/>
                <a:gd name="connsiteY82" fmla="*/ 57822 h 514350"/>
                <a:gd name="connsiteX83" fmla="*/ 147598 w 283881"/>
                <a:gd name="connsiteY83" fmla="*/ 54612 h 514350"/>
                <a:gd name="connsiteX84" fmla="*/ 140882 w 283881"/>
                <a:gd name="connsiteY84" fmla="*/ 54612 h 514350"/>
                <a:gd name="connsiteX85" fmla="*/ 134158 w 283881"/>
                <a:gd name="connsiteY85" fmla="*/ 48183 h 514350"/>
                <a:gd name="connsiteX86" fmla="*/ 127433 w 283881"/>
                <a:gd name="connsiteY86" fmla="*/ 48183 h 514350"/>
                <a:gd name="connsiteX87" fmla="*/ 124071 w 283881"/>
                <a:gd name="connsiteY87" fmla="*/ 38534 h 514350"/>
                <a:gd name="connsiteX88" fmla="*/ 120709 w 283881"/>
                <a:gd name="connsiteY88" fmla="*/ 28895 h 514350"/>
                <a:gd name="connsiteX89" fmla="*/ 113984 w 283881"/>
                <a:gd name="connsiteY89" fmla="*/ 22465 h 514350"/>
                <a:gd name="connsiteX90" fmla="*/ 107259 w 283881"/>
                <a:gd name="connsiteY90" fmla="*/ 19246 h 514350"/>
                <a:gd name="connsiteX91" fmla="*/ 103897 w 283881"/>
                <a:gd name="connsiteY91" fmla="*/ 16036 h 514350"/>
                <a:gd name="connsiteX92" fmla="*/ 97172 w 283881"/>
                <a:gd name="connsiteY92" fmla="*/ 12817 h 514350"/>
                <a:gd name="connsiteX93" fmla="*/ 93810 w 283881"/>
                <a:gd name="connsiteY93" fmla="*/ 12817 h 514350"/>
                <a:gd name="connsiteX94" fmla="*/ 90448 w 283881"/>
                <a:gd name="connsiteY94" fmla="*/ 19246 h 514350"/>
                <a:gd name="connsiteX95" fmla="*/ 80370 w 283881"/>
                <a:gd name="connsiteY95" fmla="*/ 22465 h 514350"/>
                <a:gd name="connsiteX96" fmla="*/ 73646 w 283881"/>
                <a:gd name="connsiteY96" fmla="*/ 28895 h 514350"/>
                <a:gd name="connsiteX97" fmla="*/ 66921 w 283881"/>
                <a:gd name="connsiteY97" fmla="*/ 32105 h 514350"/>
                <a:gd name="connsiteX98" fmla="*/ 66921 w 283881"/>
                <a:gd name="connsiteY98" fmla="*/ 28895 h 514350"/>
                <a:gd name="connsiteX99" fmla="*/ 63559 w 283881"/>
                <a:gd name="connsiteY99" fmla="*/ 28895 h 514350"/>
                <a:gd name="connsiteX100" fmla="*/ 60197 w 283881"/>
                <a:gd name="connsiteY100" fmla="*/ 22465 h 514350"/>
                <a:gd name="connsiteX101" fmla="*/ 56834 w 283881"/>
                <a:gd name="connsiteY101" fmla="*/ 19246 h 514350"/>
                <a:gd name="connsiteX102" fmla="*/ 56834 w 283881"/>
                <a:gd name="connsiteY102" fmla="*/ 16036 h 514350"/>
                <a:gd name="connsiteX103" fmla="*/ 56834 w 283881"/>
                <a:gd name="connsiteY103" fmla="*/ 9607 h 514350"/>
                <a:gd name="connsiteX104" fmla="*/ 56834 w 283881"/>
                <a:gd name="connsiteY104" fmla="*/ 6387 h 514350"/>
                <a:gd name="connsiteX105" fmla="*/ 53471 w 283881"/>
                <a:gd name="connsiteY105" fmla="*/ 3178 h 514350"/>
                <a:gd name="connsiteX106" fmla="*/ 53471 w 283881"/>
                <a:gd name="connsiteY106" fmla="*/ -42 h 514350"/>
                <a:gd name="connsiteX107" fmla="*/ 46747 w 283881"/>
                <a:gd name="connsiteY107" fmla="*/ -42 h 514350"/>
                <a:gd name="connsiteX108" fmla="*/ 33298 w 283881"/>
                <a:gd name="connsiteY108" fmla="*/ 12817 h 514350"/>
                <a:gd name="connsiteX109" fmla="*/ 36660 w 283881"/>
                <a:gd name="connsiteY109" fmla="*/ 16036 h 514350"/>
                <a:gd name="connsiteX110" fmla="*/ 33298 w 283881"/>
                <a:gd name="connsiteY110" fmla="*/ 22465 h 514350"/>
                <a:gd name="connsiteX111" fmla="*/ 29945 w 283881"/>
                <a:gd name="connsiteY111" fmla="*/ 28895 h 514350"/>
                <a:gd name="connsiteX112" fmla="*/ 26582 w 283881"/>
                <a:gd name="connsiteY112" fmla="*/ 35324 h 514350"/>
                <a:gd name="connsiteX113" fmla="*/ 23220 w 283881"/>
                <a:gd name="connsiteY113" fmla="*/ 41754 h 514350"/>
                <a:gd name="connsiteX114" fmla="*/ 19858 w 283881"/>
                <a:gd name="connsiteY114" fmla="*/ 44963 h 514350"/>
                <a:gd name="connsiteX115" fmla="*/ 16496 w 283881"/>
                <a:gd name="connsiteY115" fmla="*/ 48183 h 514350"/>
                <a:gd name="connsiteX116" fmla="*/ 13133 w 283881"/>
                <a:gd name="connsiteY116" fmla="*/ 51393 h 514350"/>
                <a:gd name="connsiteX117" fmla="*/ 13133 w 283881"/>
                <a:gd name="connsiteY117" fmla="*/ 57822 h 514350"/>
                <a:gd name="connsiteX118" fmla="*/ 13133 w 283881"/>
                <a:gd name="connsiteY118" fmla="*/ 64252 h 514350"/>
                <a:gd name="connsiteX119" fmla="*/ 9771 w 283881"/>
                <a:gd name="connsiteY119" fmla="*/ 67471 h 514350"/>
                <a:gd name="connsiteX120" fmla="*/ 6409 w 283881"/>
                <a:gd name="connsiteY120" fmla="*/ 73901 h 514350"/>
                <a:gd name="connsiteX121" fmla="*/ -316 w 283881"/>
                <a:gd name="connsiteY121" fmla="*/ 80330 h 514350"/>
                <a:gd name="connsiteX122" fmla="*/ -316 w 283881"/>
                <a:gd name="connsiteY122" fmla="*/ 86759 h 514350"/>
                <a:gd name="connsiteX123" fmla="*/ 3047 w 283881"/>
                <a:gd name="connsiteY123" fmla="*/ 89969 h 514350"/>
                <a:gd name="connsiteX124" fmla="*/ 9771 w 283881"/>
                <a:gd name="connsiteY124" fmla="*/ 93189 h 514350"/>
                <a:gd name="connsiteX125" fmla="*/ 16496 w 283881"/>
                <a:gd name="connsiteY125" fmla="*/ 96399 h 514350"/>
                <a:gd name="connsiteX126" fmla="*/ 16496 w 283881"/>
                <a:gd name="connsiteY126" fmla="*/ 102828 h 514350"/>
                <a:gd name="connsiteX127" fmla="*/ 16496 w 283881"/>
                <a:gd name="connsiteY127" fmla="*/ 106047 h 514350"/>
                <a:gd name="connsiteX128" fmla="*/ 13133 w 283881"/>
                <a:gd name="connsiteY128" fmla="*/ 112477 h 514350"/>
                <a:gd name="connsiteX129" fmla="*/ 16496 w 283881"/>
                <a:gd name="connsiteY129" fmla="*/ 115687 h 514350"/>
                <a:gd name="connsiteX130" fmla="*/ 16496 w 283881"/>
                <a:gd name="connsiteY130" fmla="*/ 118906 h 514350"/>
                <a:gd name="connsiteX131" fmla="*/ 16496 w 283881"/>
                <a:gd name="connsiteY131" fmla="*/ 125336 h 514350"/>
                <a:gd name="connsiteX132" fmla="*/ 13133 w 283881"/>
                <a:gd name="connsiteY132" fmla="*/ 128546 h 514350"/>
                <a:gd name="connsiteX133" fmla="*/ 16496 w 283881"/>
                <a:gd name="connsiteY133" fmla="*/ 134975 h 514350"/>
                <a:gd name="connsiteX134" fmla="*/ 16496 w 283881"/>
                <a:gd name="connsiteY134" fmla="*/ 138194 h 514350"/>
                <a:gd name="connsiteX135" fmla="*/ 19858 w 283881"/>
                <a:gd name="connsiteY135" fmla="*/ 144624 h 514350"/>
                <a:gd name="connsiteX136" fmla="*/ 26582 w 283881"/>
                <a:gd name="connsiteY136" fmla="*/ 141404 h 514350"/>
                <a:gd name="connsiteX137" fmla="*/ 33298 w 283881"/>
                <a:gd name="connsiteY137" fmla="*/ 141404 h 514350"/>
                <a:gd name="connsiteX138" fmla="*/ 40022 w 283881"/>
                <a:gd name="connsiteY138" fmla="*/ 144624 h 514350"/>
                <a:gd name="connsiteX139" fmla="*/ 46747 w 283881"/>
                <a:gd name="connsiteY139" fmla="*/ 144624 h 514350"/>
                <a:gd name="connsiteX140" fmla="*/ 50109 w 283881"/>
                <a:gd name="connsiteY140" fmla="*/ 151053 h 514350"/>
                <a:gd name="connsiteX141" fmla="*/ 50109 w 283881"/>
                <a:gd name="connsiteY141" fmla="*/ 157483 h 514350"/>
                <a:gd name="connsiteX142" fmla="*/ 50109 w 283881"/>
                <a:gd name="connsiteY142" fmla="*/ 167122 h 514350"/>
                <a:gd name="connsiteX143" fmla="*/ 46747 w 283881"/>
                <a:gd name="connsiteY143" fmla="*/ 173551 h 514350"/>
                <a:gd name="connsiteX144" fmla="*/ 53471 w 283881"/>
                <a:gd name="connsiteY144" fmla="*/ 176770 h 514350"/>
                <a:gd name="connsiteX145" fmla="*/ 53471 w 283881"/>
                <a:gd name="connsiteY145" fmla="*/ 176770 h 514350"/>
                <a:gd name="connsiteX146" fmla="*/ 53471 w 283881"/>
                <a:gd name="connsiteY146" fmla="*/ 186410 h 514350"/>
                <a:gd name="connsiteX147" fmla="*/ 43385 w 283881"/>
                <a:gd name="connsiteY147" fmla="*/ 189630 h 514350"/>
                <a:gd name="connsiteX148" fmla="*/ 36660 w 283881"/>
                <a:gd name="connsiteY148" fmla="*/ 189630 h 514350"/>
                <a:gd name="connsiteX149" fmla="*/ 36660 w 283881"/>
                <a:gd name="connsiteY149" fmla="*/ 192839 h 514350"/>
                <a:gd name="connsiteX150" fmla="*/ 43385 w 283881"/>
                <a:gd name="connsiteY150" fmla="*/ 196059 h 514350"/>
                <a:gd name="connsiteX151" fmla="*/ 46747 w 283881"/>
                <a:gd name="connsiteY151" fmla="*/ 196059 h 514350"/>
                <a:gd name="connsiteX152" fmla="*/ 46747 w 283881"/>
                <a:gd name="connsiteY152" fmla="*/ 205698 h 514350"/>
                <a:gd name="connsiteX153" fmla="*/ 43385 w 283881"/>
                <a:gd name="connsiteY153" fmla="*/ 208917 h 514350"/>
                <a:gd name="connsiteX154" fmla="*/ 40022 w 283881"/>
                <a:gd name="connsiteY154" fmla="*/ 212128 h 514350"/>
                <a:gd name="connsiteX155" fmla="*/ 36660 w 283881"/>
                <a:gd name="connsiteY155" fmla="*/ 215347 h 514350"/>
                <a:gd name="connsiteX156" fmla="*/ 33298 w 283881"/>
                <a:gd name="connsiteY156" fmla="*/ 218557 h 514350"/>
                <a:gd name="connsiteX157" fmla="*/ 26582 w 283881"/>
                <a:gd name="connsiteY157" fmla="*/ 221776 h 514350"/>
                <a:gd name="connsiteX158" fmla="*/ 33298 w 283881"/>
                <a:gd name="connsiteY158" fmla="*/ 228206 h 514350"/>
                <a:gd name="connsiteX159" fmla="*/ 36660 w 283881"/>
                <a:gd name="connsiteY159" fmla="*/ 228206 h 514350"/>
                <a:gd name="connsiteX160" fmla="*/ 40022 w 283881"/>
                <a:gd name="connsiteY160" fmla="*/ 231415 h 514350"/>
                <a:gd name="connsiteX161" fmla="*/ 50109 w 283881"/>
                <a:gd name="connsiteY161" fmla="*/ 237845 h 514350"/>
                <a:gd name="connsiteX162" fmla="*/ 46747 w 283881"/>
                <a:gd name="connsiteY162" fmla="*/ 241064 h 514350"/>
                <a:gd name="connsiteX163" fmla="*/ 46747 w 283881"/>
                <a:gd name="connsiteY163" fmla="*/ 247493 h 514350"/>
                <a:gd name="connsiteX164" fmla="*/ 46747 w 283881"/>
                <a:gd name="connsiteY164" fmla="*/ 260353 h 514350"/>
                <a:gd name="connsiteX165" fmla="*/ 43385 w 283881"/>
                <a:gd name="connsiteY165" fmla="*/ 263562 h 514350"/>
                <a:gd name="connsiteX166" fmla="*/ 46747 w 283881"/>
                <a:gd name="connsiteY166" fmla="*/ 276421 h 514350"/>
                <a:gd name="connsiteX167" fmla="*/ 46747 w 283881"/>
                <a:gd name="connsiteY167" fmla="*/ 279640 h 514350"/>
                <a:gd name="connsiteX168" fmla="*/ 43385 w 283881"/>
                <a:gd name="connsiteY168" fmla="*/ 282851 h 514350"/>
                <a:gd name="connsiteX169" fmla="*/ 56834 w 283881"/>
                <a:gd name="connsiteY169" fmla="*/ 289280 h 514350"/>
                <a:gd name="connsiteX170" fmla="*/ 53471 w 283881"/>
                <a:gd name="connsiteY170" fmla="*/ 295709 h 514350"/>
                <a:gd name="connsiteX171" fmla="*/ 46747 w 283881"/>
                <a:gd name="connsiteY171" fmla="*/ 298929 h 514350"/>
                <a:gd name="connsiteX172" fmla="*/ 43385 w 283881"/>
                <a:gd name="connsiteY172" fmla="*/ 298929 h 514350"/>
                <a:gd name="connsiteX173" fmla="*/ 43385 w 283881"/>
                <a:gd name="connsiteY173" fmla="*/ 305358 h 514350"/>
                <a:gd name="connsiteX174" fmla="*/ 46747 w 283881"/>
                <a:gd name="connsiteY174" fmla="*/ 308568 h 514350"/>
                <a:gd name="connsiteX175" fmla="*/ 43385 w 283881"/>
                <a:gd name="connsiteY175" fmla="*/ 311787 h 514350"/>
                <a:gd name="connsiteX176" fmla="*/ 43385 w 283881"/>
                <a:gd name="connsiteY176" fmla="*/ 311787 h 514350"/>
                <a:gd name="connsiteX177" fmla="*/ 43385 w 283881"/>
                <a:gd name="connsiteY177" fmla="*/ 318217 h 514350"/>
                <a:gd name="connsiteX178" fmla="*/ 40022 w 283881"/>
                <a:gd name="connsiteY178" fmla="*/ 321427 h 514350"/>
                <a:gd name="connsiteX179" fmla="*/ 36660 w 283881"/>
                <a:gd name="connsiteY179" fmla="*/ 324646 h 514350"/>
                <a:gd name="connsiteX180" fmla="*/ 40022 w 283881"/>
                <a:gd name="connsiteY180" fmla="*/ 331076 h 514350"/>
                <a:gd name="connsiteX181" fmla="*/ 36660 w 283881"/>
                <a:gd name="connsiteY181" fmla="*/ 343934 h 514350"/>
                <a:gd name="connsiteX182" fmla="*/ 36660 w 283881"/>
                <a:gd name="connsiteY182" fmla="*/ 347144 h 514350"/>
                <a:gd name="connsiteX183" fmla="*/ 40022 w 283881"/>
                <a:gd name="connsiteY183" fmla="*/ 356793 h 514350"/>
                <a:gd name="connsiteX184" fmla="*/ 46747 w 283881"/>
                <a:gd name="connsiteY184" fmla="*/ 366432 h 514350"/>
                <a:gd name="connsiteX185" fmla="*/ 53471 w 283881"/>
                <a:gd name="connsiteY185" fmla="*/ 372862 h 514350"/>
                <a:gd name="connsiteX186" fmla="*/ 56834 w 283881"/>
                <a:gd name="connsiteY186" fmla="*/ 379291 h 514350"/>
                <a:gd name="connsiteX187" fmla="*/ 63559 w 283881"/>
                <a:gd name="connsiteY187" fmla="*/ 382511 h 514350"/>
                <a:gd name="connsiteX188" fmla="*/ 60197 w 283881"/>
                <a:gd name="connsiteY188" fmla="*/ 392150 h 514350"/>
                <a:gd name="connsiteX189" fmla="*/ 63559 w 283881"/>
                <a:gd name="connsiteY189" fmla="*/ 395369 h 514350"/>
                <a:gd name="connsiteX190" fmla="*/ 63559 w 283881"/>
                <a:gd name="connsiteY190" fmla="*/ 401799 h 514350"/>
                <a:gd name="connsiteX191" fmla="*/ 60197 w 283881"/>
                <a:gd name="connsiteY191" fmla="*/ 405009 h 514350"/>
                <a:gd name="connsiteX192" fmla="*/ 56834 w 283881"/>
                <a:gd name="connsiteY192" fmla="*/ 401799 h 514350"/>
                <a:gd name="connsiteX193" fmla="*/ 50109 w 283881"/>
                <a:gd name="connsiteY193" fmla="*/ 395369 h 514350"/>
                <a:gd name="connsiteX194" fmla="*/ 46747 w 283881"/>
                <a:gd name="connsiteY194" fmla="*/ 388940 h 514350"/>
                <a:gd name="connsiteX195" fmla="*/ 43385 w 283881"/>
                <a:gd name="connsiteY195" fmla="*/ 385721 h 514350"/>
                <a:gd name="connsiteX196" fmla="*/ 36660 w 283881"/>
                <a:gd name="connsiteY196" fmla="*/ 385721 h 514350"/>
                <a:gd name="connsiteX197" fmla="*/ 36660 w 283881"/>
                <a:gd name="connsiteY197" fmla="*/ 388940 h 514350"/>
                <a:gd name="connsiteX198" fmla="*/ 40022 w 283881"/>
                <a:gd name="connsiteY198" fmla="*/ 395369 h 514350"/>
                <a:gd name="connsiteX199" fmla="*/ 46747 w 283881"/>
                <a:gd name="connsiteY199" fmla="*/ 398579 h 514350"/>
                <a:gd name="connsiteX200" fmla="*/ 50109 w 283881"/>
                <a:gd name="connsiteY200" fmla="*/ 401799 h 514350"/>
                <a:gd name="connsiteX201" fmla="*/ 50109 w 283881"/>
                <a:gd name="connsiteY201" fmla="*/ 411438 h 514350"/>
                <a:gd name="connsiteX202" fmla="*/ 56834 w 283881"/>
                <a:gd name="connsiteY202" fmla="*/ 417867 h 514350"/>
                <a:gd name="connsiteX203" fmla="*/ 63559 w 283881"/>
                <a:gd name="connsiteY203" fmla="*/ 421087 h 514350"/>
                <a:gd name="connsiteX204" fmla="*/ 90448 w 283881"/>
                <a:gd name="connsiteY204" fmla="*/ 433945 h 514350"/>
                <a:gd name="connsiteX205" fmla="*/ 100535 w 283881"/>
                <a:gd name="connsiteY205" fmla="*/ 437156 h 514350"/>
                <a:gd name="connsiteX206" fmla="*/ 103897 w 283881"/>
                <a:gd name="connsiteY206" fmla="*/ 437156 h 514350"/>
                <a:gd name="connsiteX207" fmla="*/ 107259 w 283881"/>
                <a:gd name="connsiteY207" fmla="*/ 443585 h 514350"/>
                <a:gd name="connsiteX208" fmla="*/ 110621 w 283881"/>
                <a:gd name="connsiteY208" fmla="*/ 446805 h 514350"/>
                <a:gd name="connsiteX209" fmla="*/ 117347 w 283881"/>
                <a:gd name="connsiteY209" fmla="*/ 446805 h 514350"/>
                <a:gd name="connsiteX210" fmla="*/ 124071 w 283881"/>
                <a:gd name="connsiteY210" fmla="*/ 446805 h 514350"/>
                <a:gd name="connsiteX211" fmla="*/ 127433 w 283881"/>
                <a:gd name="connsiteY211" fmla="*/ 446805 h 514350"/>
                <a:gd name="connsiteX212" fmla="*/ 137520 w 283881"/>
                <a:gd name="connsiteY212" fmla="*/ 466092 h 514350"/>
                <a:gd name="connsiteX213" fmla="*/ 140882 w 283881"/>
                <a:gd name="connsiteY213" fmla="*/ 472522 h 514350"/>
                <a:gd name="connsiteX214" fmla="*/ 150960 w 283881"/>
                <a:gd name="connsiteY214" fmla="*/ 478951 h 514350"/>
                <a:gd name="connsiteX215" fmla="*/ 147598 w 283881"/>
                <a:gd name="connsiteY215" fmla="*/ 485381 h 514350"/>
                <a:gd name="connsiteX216" fmla="*/ 150960 w 283881"/>
                <a:gd name="connsiteY216" fmla="*/ 488590 h 514350"/>
                <a:gd name="connsiteX217" fmla="*/ 150960 w 283881"/>
                <a:gd name="connsiteY217" fmla="*/ 491810 h 514350"/>
                <a:gd name="connsiteX218" fmla="*/ 150960 w 283881"/>
                <a:gd name="connsiteY218" fmla="*/ 495020 h 514350"/>
                <a:gd name="connsiteX219" fmla="*/ 154322 w 283881"/>
                <a:gd name="connsiteY219" fmla="*/ 498239 h 514350"/>
                <a:gd name="connsiteX220" fmla="*/ 154322 w 283881"/>
                <a:gd name="connsiteY220" fmla="*/ 507879 h 514350"/>
                <a:gd name="connsiteX221" fmla="*/ 161047 w 283881"/>
                <a:gd name="connsiteY221" fmla="*/ 507879 h 514350"/>
                <a:gd name="connsiteX222" fmla="*/ 164409 w 283881"/>
                <a:gd name="connsiteY222" fmla="*/ 507879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Lst>
              <a:rect l="l" t="t" r="r" b="b"/>
              <a:pathLst>
                <a:path w="283881" h="514350">
                  <a:moveTo>
                    <a:pt x="164409" y="507879"/>
                  </a:moveTo>
                  <a:cubicBezTo>
                    <a:pt x="174497" y="514308"/>
                    <a:pt x="174497" y="514308"/>
                    <a:pt x="174497" y="514308"/>
                  </a:cubicBezTo>
                  <a:cubicBezTo>
                    <a:pt x="184583" y="511098"/>
                    <a:pt x="184583" y="511098"/>
                    <a:pt x="184583" y="511098"/>
                  </a:cubicBezTo>
                  <a:cubicBezTo>
                    <a:pt x="191308" y="507879"/>
                    <a:pt x="191308" y="507879"/>
                    <a:pt x="191308" y="507879"/>
                  </a:cubicBezTo>
                  <a:cubicBezTo>
                    <a:pt x="191308" y="507879"/>
                    <a:pt x="198032" y="501449"/>
                    <a:pt x="198032" y="501449"/>
                  </a:cubicBezTo>
                  <a:cubicBezTo>
                    <a:pt x="198032" y="501449"/>
                    <a:pt x="198032" y="495020"/>
                    <a:pt x="198032" y="495020"/>
                  </a:cubicBezTo>
                  <a:cubicBezTo>
                    <a:pt x="194670" y="491810"/>
                    <a:pt x="194670" y="491810"/>
                    <a:pt x="194670" y="491810"/>
                  </a:cubicBezTo>
                  <a:cubicBezTo>
                    <a:pt x="194670" y="491810"/>
                    <a:pt x="191308" y="485381"/>
                    <a:pt x="194670" y="485381"/>
                  </a:cubicBezTo>
                  <a:cubicBezTo>
                    <a:pt x="198032" y="485381"/>
                    <a:pt x="201395" y="482161"/>
                    <a:pt x="201395" y="485381"/>
                  </a:cubicBezTo>
                  <a:cubicBezTo>
                    <a:pt x="204748" y="485381"/>
                    <a:pt x="201395" y="485381"/>
                    <a:pt x="204748" y="485381"/>
                  </a:cubicBezTo>
                  <a:cubicBezTo>
                    <a:pt x="208110" y="485381"/>
                    <a:pt x="211472" y="482161"/>
                    <a:pt x="211472" y="482161"/>
                  </a:cubicBezTo>
                  <a:cubicBezTo>
                    <a:pt x="211472" y="478951"/>
                    <a:pt x="211472" y="478951"/>
                    <a:pt x="211472" y="478951"/>
                  </a:cubicBezTo>
                  <a:cubicBezTo>
                    <a:pt x="211472" y="478951"/>
                    <a:pt x="211472" y="478951"/>
                    <a:pt x="211472" y="478951"/>
                  </a:cubicBezTo>
                  <a:cubicBezTo>
                    <a:pt x="208110" y="475732"/>
                    <a:pt x="198032" y="469303"/>
                    <a:pt x="194670" y="469303"/>
                  </a:cubicBezTo>
                  <a:cubicBezTo>
                    <a:pt x="194670" y="466092"/>
                    <a:pt x="191308" y="462873"/>
                    <a:pt x="191308" y="462873"/>
                  </a:cubicBezTo>
                  <a:cubicBezTo>
                    <a:pt x="191308" y="459663"/>
                    <a:pt x="194670" y="456444"/>
                    <a:pt x="194670" y="456444"/>
                  </a:cubicBezTo>
                  <a:cubicBezTo>
                    <a:pt x="191308" y="453234"/>
                    <a:pt x="191308" y="453234"/>
                    <a:pt x="191308" y="453234"/>
                  </a:cubicBezTo>
                  <a:cubicBezTo>
                    <a:pt x="191308" y="453234"/>
                    <a:pt x="194670" y="450014"/>
                    <a:pt x="198032" y="450014"/>
                  </a:cubicBezTo>
                  <a:cubicBezTo>
                    <a:pt x="198032" y="450014"/>
                    <a:pt x="201395" y="450014"/>
                    <a:pt x="201395" y="450014"/>
                  </a:cubicBezTo>
                  <a:cubicBezTo>
                    <a:pt x="204748" y="440375"/>
                    <a:pt x="204748" y="440375"/>
                    <a:pt x="204748" y="440375"/>
                  </a:cubicBezTo>
                  <a:cubicBezTo>
                    <a:pt x="204748" y="440375"/>
                    <a:pt x="204748" y="437156"/>
                    <a:pt x="208110" y="437156"/>
                  </a:cubicBezTo>
                  <a:cubicBezTo>
                    <a:pt x="208110" y="437156"/>
                    <a:pt x="211472" y="437156"/>
                    <a:pt x="211472" y="437156"/>
                  </a:cubicBezTo>
                  <a:cubicBezTo>
                    <a:pt x="235009" y="424297"/>
                    <a:pt x="235009" y="424297"/>
                    <a:pt x="235009" y="424297"/>
                  </a:cubicBezTo>
                  <a:cubicBezTo>
                    <a:pt x="251820" y="398579"/>
                    <a:pt x="251820" y="398579"/>
                    <a:pt x="251820" y="398579"/>
                  </a:cubicBezTo>
                  <a:cubicBezTo>
                    <a:pt x="258545" y="369652"/>
                    <a:pt x="258545" y="369652"/>
                    <a:pt x="258545" y="369652"/>
                  </a:cubicBezTo>
                  <a:cubicBezTo>
                    <a:pt x="268622" y="343934"/>
                    <a:pt x="268622" y="343934"/>
                    <a:pt x="268622" y="343934"/>
                  </a:cubicBezTo>
                  <a:cubicBezTo>
                    <a:pt x="268622" y="343934"/>
                    <a:pt x="282071" y="331076"/>
                    <a:pt x="282071" y="334285"/>
                  </a:cubicBezTo>
                  <a:cubicBezTo>
                    <a:pt x="285434" y="337505"/>
                    <a:pt x="282071" y="308568"/>
                    <a:pt x="282071" y="308568"/>
                  </a:cubicBezTo>
                  <a:cubicBezTo>
                    <a:pt x="271985" y="298929"/>
                    <a:pt x="271985" y="298929"/>
                    <a:pt x="271985" y="298929"/>
                  </a:cubicBezTo>
                  <a:cubicBezTo>
                    <a:pt x="271985" y="292499"/>
                    <a:pt x="271985" y="292499"/>
                    <a:pt x="271985" y="292499"/>
                  </a:cubicBezTo>
                  <a:cubicBezTo>
                    <a:pt x="271985" y="292499"/>
                    <a:pt x="268622" y="292499"/>
                    <a:pt x="268622" y="292499"/>
                  </a:cubicBezTo>
                  <a:cubicBezTo>
                    <a:pt x="268622" y="292499"/>
                    <a:pt x="268622" y="292499"/>
                    <a:pt x="265260" y="292499"/>
                  </a:cubicBezTo>
                  <a:cubicBezTo>
                    <a:pt x="265260" y="289280"/>
                    <a:pt x="265260" y="289280"/>
                    <a:pt x="265260" y="289280"/>
                  </a:cubicBezTo>
                  <a:cubicBezTo>
                    <a:pt x="258545" y="282851"/>
                    <a:pt x="258545" y="282851"/>
                    <a:pt x="258545" y="282851"/>
                  </a:cubicBezTo>
                  <a:cubicBezTo>
                    <a:pt x="258545" y="282851"/>
                    <a:pt x="255182" y="286070"/>
                    <a:pt x="251820" y="286070"/>
                  </a:cubicBezTo>
                  <a:cubicBezTo>
                    <a:pt x="248458" y="286070"/>
                    <a:pt x="248458" y="282851"/>
                    <a:pt x="245096" y="282851"/>
                  </a:cubicBezTo>
                  <a:cubicBezTo>
                    <a:pt x="245096" y="282851"/>
                    <a:pt x="245096" y="282851"/>
                    <a:pt x="245096" y="282851"/>
                  </a:cubicBezTo>
                  <a:cubicBezTo>
                    <a:pt x="245096" y="282851"/>
                    <a:pt x="241733" y="282851"/>
                    <a:pt x="238371" y="282851"/>
                  </a:cubicBezTo>
                  <a:cubicBezTo>
                    <a:pt x="235009" y="282851"/>
                    <a:pt x="231647"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9280"/>
                    <a:pt x="228284" y="289280"/>
                    <a:pt x="228284" y="289280"/>
                  </a:cubicBezTo>
                  <a:cubicBezTo>
                    <a:pt x="228284" y="286070"/>
                    <a:pt x="228284" y="286070"/>
                    <a:pt x="228284" y="286070"/>
                  </a:cubicBezTo>
                  <a:cubicBezTo>
                    <a:pt x="228284" y="282851"/>
                    <a:pt x="228284" y="282851"/>
                    <a:pt x="224921" y="279640"/>
                  </a:cubicBezTo>
                  <a:cubicBezTo>
                    <a:pt x="224921" y="276421"/>
                    <a:pt x="224921" y="269992"/>
                    <a:pt x="221559" y="266782"/>
                  </a:cubicBezTo>
                  <a:cubicBezTo>
                    <a:pt x="218197" y="263562"/>
                    <a:pt x="218197" y="260353"/>
                    <a:pt x="218197" y="260353"/>
                  </a:cubicBezTo>
                  <a:cubicBezTo>
                    <a:pt x="218197" y="260353"/>
                    <a:pt x="211472" y="260353"/>
                    <a:pt x="208110" y="260353"/>
                  </a:cubicBezTo>
                  <a:cubicBezTo>
                    <a:pt x="208110" y="260353"/>
                    <a:pt x="204748" y="260353"/>
                    <a:pt x="204748" y="260353"/>
                  </a:cubicBezTo>
                  <a:cubicBezTo>
                    <a:pt x="204748" y="260353"/>
                    <a:pt x="201395" y="253923"/>
                    <a:pt x="204748" y="253923"/>
                  </a:cubicBezTo>
                  <a:cubicBezTo>
                    <a:pt x="204748" y="250704"/>
                    <a:pt x="201395" y="247493"/>
                    <a:pt x="198032" y="244274"/>
                  </a:cubicBezTo>
                  <a:cubicBezTo>
                    <a:pt x="198032" y="244274"/>
                    <a:pt x="191308" y="234635"/>
                    <a:pt x="191308" y="234635"/>
                  </a:cubicBezTo>
                  <a:cubicBezTo>
                    <a:pt x="191308" y="234635"/>
                    <a:pt x="187946" y="234635"/>
                    <a:pt x="187946" y="231415"/>
                  </a:cubicBezTo>
                  <a:cubicBezTo>
                    <a:pt x="187946" y="228206"/>
                    <a:pt x="187946" y="224986"/>
                    <a:pt x="187946" y="224986"/>
                  </a:cubicBezTo>
                  <a:cubicBezTo>
                    <a:pt x="184583" y="218557"/>
                    <a:pt x="184583" y="218557"/>
                    <a:pt x="184583" y="218557"/>
                  </a:cubicBezTo>
                  <a:cubicBezTo>
                    <a:pt x="184583" y="218557"/>
                    <a:pt x="191308" y="215347"/>
                    <a:pt x="191308" y="212128"/>
                  </a:cubicBezTo>
                  <a:cubicBezTo>
                    <a:pt x="191308" y="212128"/>
                    <a:pt x="194670" y="208917"/>
                    <a:pt x="191308" y="205698"/>
                  </a:cubicBezTo>
                  <a:cubicBezTo>
                    <a:pt x="191308" y="202488"/>
                    <a:pt x="184583" y="199269"/>
                    <a:pt x="184583" y="199269"/>
                  </a:cubicBezTo>
                  <a:cubicBezTo>
                    <a:pt x="181221" y="196059"/>
                    <a:pt x="177859" y="192839"/>
                    <a:pt x="174497" y="189630"/>
                  </a:cubicBezTo>
                  <a:cubicBezTo>
                    <a:pt x="174497" y="186410"/>
                    <a:pt x="174497" y="183200"/>
                    <a:pt x="174497" y="183200"/>
                  </a:cubicBezTo>
                  <a:cubicBezTo>
                    <a:pt x="174497" y="183200"/>
                    <a:pt x="174497" y="179981"/>
                    <a:pt x="177859" y="179981"/>
                  </a:cubicBezTo>
                  <a:cubicBezTo>
                    <a:pt x="181221" y="176770"/>
                    <a:pt x="184583" y="176770"/>
                    <a:pt x="184583" y="173551"/>
                  </a:cubicBezTo>
                  <a:cubicBezTo>
                    <a:pt x="184583" y="173551"/>
                    <a:pt x="187946" y="173551"/>
                    <a:pt x="187946" y="170341"/>
                  </a:cubicBezTo>
                  <a:cubicBezTo>
                    <a:pt x="184583" y="167122"/>
                    <a:pt x="181221" y="163912"/>
                    <a:pt x="181221" y="163912"/>
                  </a:cubicBezTo>
                  <a:cubicBezTo>
                    <a:pt x="184583" y="154263"/>
                    <a:pt x="184583" y="154263"/>
                    <a:pt x="184583" y="154263"/>
                  </a:cubicBezTo>
                  <a:cubicBezTo>
                    <a:pt x="181221" y="151053"/>
                    <a:pt x="181221" y="151053"/>
                    <a:pt x="181221" y="151053"/>
                  </a:cubicBezTo>
                  <a:cubicBezTo>
                    <a:pt x="181221" y="138194"/>
                    <a:pt x="181221" y="138194"/>
                    <a:pt x="181221" y="138194"/>
                  </a:cubicBezTo>
                  <a:cubicBezTo>
                    <a:pt x="181221" y="134975"/>
                    <a:pt x="181221" y="134975"/>
                    <a:pt x="181221" y="134975"/>
                  </a:cubicBezTo>
                  <a:cubicBezTo>
                    <a:pt x="181221" y="134975"/>
                    <a:pt x="184583" y="128546"/>
                    <a:pt x="184583" y="128546"/>
                  </a:cubicBezTo>
                  <a:cubicBezTo>
                    <a:pt x="184583" y="125336"/>
                    <a:pt x="184583" y="118906"/>
                    <a:pt x="184583" y="118906"/>
                  </a:cubicBezTo>
                  <a:cubicBezTo>
                    <a:pt x="184583" y="115687"/>
                    <a:pt x="184583" y="115687"/>
                    <a:pt x="184583" y="115687"/>
                  </a:cubicBezTo>
                  <a:cubicBezTo>
                    <a:pt x="187946" y="106047"/>
                    <a:pt x="187946" y="106047"/>
                    <a:pt x="187946" y="106047"/>
                  </a:cubicBezTo>
                  <a:cubicBezTo>
                    <a:pt x="181221" y="96399"/>
                    <a:pt x="181221" y="96399"/>
                    <a:pt x="181221" y="96399"/>
                  </a:cubicBezTo>
                  <a:cubicBezTo>
                    <a:pt x="181221" y="96399"/>
                    <a:pt x="181221" y="96399"/>
                    <a:pt x="181221" y="93189"/>
                  </a:cubicBezTo>
                  <a:cubicBezTo>
                    <a:pt x="177859" y="89969"/>
                    <a:pt x="177859" y="83540"/>
                    <a:pt x="177859" y="83540"/>
                  </a:cubicBezTo>
                  <a:cubicBezTo>
                    <a:pt x="174497" y="73901"/>
                    <a:pt x="174497" y="73901"/>
                    <a:pt x="174497" y="73901"/>
                  </a:cubicBezTo>
                  <a:cubicBezTo>
                    <a:pt x="174497" y="73901"/>
                    <a:pt x="167771" y="67471"/>
                    <a:pt x="164409" y="64252"/>
                  </a:cubicBezTo>
                  <a:cubicBezTo>
                    <a:pt x="164409" y="64252"/>
                    <a:pt x="164409" y="61042"/>
                    <a:pt x="157685" y="57822"/>
                  </a:cubicBezTo>
                  <a:cubicBezTo>
                    <a:pt x="154322" y="57822"/>
                    <a:pt x="147598" y="54612"/>
                    <a:pt x="147598" y="54612"/>
                  </a:cubicBezTo>
                  <a:cubicBezTo>
                    <a:pt x="140882" y="54612"/>
                    <a:pt x="140882" y="54612"/>
                    <a:pt x="140882" y="54612"/>
                  </a:cubicBezTo>
                  <a:cubicBezTo>
                    <a:pt x="134158" y="48183"/>
                    <a:pt x="134158" y="48183"/>
                    <a:pt x="134158" y="48183"/>
                  </a:cubicBezTo>
                  <a:cubicBezTo>
                    <a:pt x="127433" y="48183"/>
                    <a:pt x="127433" y="48183"/>
                    <a:pt x="127433" y="48183"/>
                  </a:cubicBezTo>
                  <a:cubicBezTo>
                    <a:pt x="124071" y="38534"/>
                    <a:pt x="124071" y="38534"/>
                    <a:pt x="124071" y="38534"/>
                  </a:cubicBezTo>
                  <a:cubicBezTo>
                    <a:pt x="120709" y="28895"/>
                    <a:pt x="120709" y="28895"/>
                    <a:pt x="120709" y="28895"/>
                  </a:cubicBezTo>
                  <a:cubicBezTo>
                    <a:pt x="113984" y="22465"/>
                    <a:pt x="113984" y="22465"/>
                    <a:pt x="113984" y="22465"/>
                  </a:cubicBezTo>
                  <a:cubicBezTo>
                    <a:pt x="107259" y="19246"/>
                    <a:pt x="107259" y="19246"/>
                    <a:pt x="107259" y="19246"/>
                  </a:cubicBezTo>
                  <a:cubicBezTo>
                    <a:pt x="103897" y="16036"/>
                    <a:pt x="103897" y="16036"/>
                    <a:pt x="103897" y="16036"/>
                  </a:cubicBezTo>
                  <a:cubicBezTo>
                    <a:pt x="97172" y="12817"/>
                    <a:pt x="97172" y="12817"/>
                    <a:pt x="97172" y="12817"/>
                  </a:cubicBezTo>
                  <a:cubicBezTo>
                    <a:pt x="93810" y="12817"/>
                    <a:pt x="93810" y="12817"/>
                    <a:pt x="93810" y="12817"/>
                  </a:cubicBezTo>
                  <a:cubicBezTo>
                    <a:pt x="93810" y="12817"/>
                    <a:pt x="90448" y="19246"/>
                    <a:pt x="90448" y="19246"/>
                  </a:cubicBezTo>
                  <a:cubicBezTo>
                    <a:pt x="90448" y="19246"/>
                    <a:pt x="80370" y="22465"/>
                    <a:pt x="80370" y="22465"/>
                  </a:cubicBezTo>
                  <a:cubicBezTo>
                    <a:pt x="73646" y="28895"/>
                    <a:pt x="73646" y="28895"/>
                    <a:pt x="73646" y="28895"/>
                  </a:cubicBezTo>
                  <a:cubicBezTo>
                    <a:pt x="66921" y="32105"/>
                    <a:pt x="66921" y="32105"/>
                    <a:pt x="66921" y="32105"/>
                  </a:cubicBezTo>
                  <a:cubicBezTo>
                    <a:pt x="66921" y="32105"/>
                    <a:pt x="66921" y="32105"/>
                    <a:pt x="66921" y="28895"/>
                  </a:cubicBezTo>
                  <a:cubicBezTo>
                    <a:pt x="63559" y="28895"/>
                    <a:pt x="63559" y="28895"/>
                    <a:pt x="63559" y="28895"/>
                  </a:cubicBezTo>
                  <a:cubicBezTo>
                    <a:pt x="63559" y="28895"/>
                    <a:pt x="60197" y="25676"/>
                    <a:pt x="60197" y="22465"/>
                  </a:cubicBezTo>
                  <a:cubicBezTo>
                    <a:pt x="60197" y="22465"/>
                    <a:pt x="56834" y="19246"/>
                    <a:pt x="56834" y="19246"/>
                  </a:cubicBezTo>
                  <a:cubicBezTo>
                    <a:pt x="56834" y="19246"/>
                    <a:pt x="56834" y="16036"/>
                    <a:pt x="56834" y="16036"/>
                  </a:cubicBezTo>
                  <a:cubicBezTo>
                    <a:pt x="56834" y="12817"/>
                    <a:pt x="56834" y="9607"/>
                    <a:pt x="56834" y="9607"/>
                  </a:cubicBezTo>
                  <a:cubicBezTo>
                    <a:pt x="56834" y="6387"/>
                    <a:pt x="56834" y="6387"/>
                    <a:pt x="56834" y="6387"/>
                  </a:cubicBezTo>
                  <a:cubicBezTo>
                    <a:pt x="53471" y="3178"/>
                    <a:pt x="53471" y="3178"/>
                    <a:pt x="53471" y="3178"/>
                  </a:cubicBezTo>
                  <a:cubicBezTo>
                    <a:pt x="53471" y="-42"/>
                    <a:pt x="53471" y="-42"/>
                    <a:pt x="53471" y="-42"/>
                  </a:cubicBezTo>
                  <a:cubicBezTo>
                    <a:pt x="53471" y="-42"/>
                    <a:pt x="46747" y="-42"/>
                    <a:pt x="46747" y="-42"/>
                  </a:cubicBezTo>
                  <a:cubicBezTo>
                    <a:pt x="46747" y="-42"/>
                    <a:pt x="33298" y="12817"/>
                    <a:pt x="33298" y="12817"/>
                  </a:cubicBezTo>
                  <a:cubicBezTo>
                    <a:pt x="36660" y="16036"/>
                    <a:pt x="36660" y="16036"/>
                    <a:pt x="36660" y="16036"/>
                  </a:cubicBezTo>
                  <a:cubicBezTo>
                    <a:pt x="33298" y="22465"/>
                    <a:pt x="33298" y="22465"/>
                    <a:pt x="33298" y="22465"/>
                  </a:cubicBezTo>
                  <a:cubicBezTo>
                    <a:pt x="29945" y="28895"/>
                    <a:pt x="29945" y="28895"/>
                    <a:pt x="29945" y="28895"/>
                  </a:cubicBezTo>
                  <a:cubicBezTo>
                    <a:pt x="26582" y="35324"/>
                    <a:pt x="26582" y="35324"/>
                    <a:pt x="26582" y="35324"/>
                  </a:cubicBezTo>
                  <a:cubicBezTo>
                    <a:pt x="26582" y="35324"/>
                    <a:pt x="23220" y="38534"/>
                    <a:pt x="23220" y="41754"/>
                  </a:cubicBezTo>
                  <a:cubicBezTo>
                    <a:pt x="23220" y="41754"/>
                    <a:pt x="19858" y="44963"/>
                    <a:pt x="19858" y="44963"/>
                  </a:cubicBezTo>
                  <a:cubicBezTo>
                    <a:pt x="16496" y="48183"/>
                    <a:pt x="16496" y="48183"/>
                    <a:pt x="16496" y="48183"/>
                  </a:cubicBezTo>
                  <a:cubicBezTo>
                    <a:pt x="13133" y="51393"/>
                    <a:pt x="13133" y="51393"/>
                    <a:pt x="13133" y="51393"/>
                  </a:cubicBezTo>
                  <a:cubicBezTo>
                    <a:pt x="13133" y="57822"/>
                    <a:pt x="13133" y="57822"/>
                    <a:pt x="13133" y="57822"/>
                  </a:cubicBezTo>
                  <a:cubicBezTo>
                    <a:pt x="13133" y="57822"/>
                    <a:pt x="13133" y="61042"/>
                    <a:pt x="13133" y="64252"/>
                  </a:cubicBezTo>
                  <a:cubicBezTo>
                    <a:pt x="13133" y="64252"/>
                    <a:pt x="9771" y="67471"/>
                    <a:pt x="9771" y="67471"/>
                  </a:cubicBezTo>
                  <a:cubicBezTo>
                    <a:pt x="6409" y="73901"/>
                    <a:pt x="6409" y="73901"/>
                    <a:pt x="6409" y="73901"/>
                  </a:cubicBezTo>
                  <a:cubicBezTo>
                    <a:pt x="-316" y="80330"/>
                    <a:pt x="-316" y="80330"/>
                    <a:pt x="-316" y="80330"/>
                  </a:cubicBezTo>
                  <a:cubicBezTo>
                    <a:pt x="-316" y="86759"/>
                    <a:pt x="-316" y="86759"/>
                    <a:pt x="-316" y="86759"/>
                  </a:cubicBezTo>
                  <a:cubicBezTo>
                    <a:pt x="3047" y="89969"/>
                    <a:pt x="3047" y="89969"/>
                    <a:pt x="3047" y="89969"/>
                  </a:cubicBezTo>
                  <a:cubicBezTo>
                    <a:pt x="9771" y="93189"/>
                    <a:pt x="9771" y="93189"/>
                    <a:pt x="9771" y="93189"/>
                  </a:cubicBezTo>
                  <a:cubicBezTo>
                    <a:pt x="16496" y="96399"/>
                    <a:pt x="16496" y="96399"/>
                    <a:pt x="16496" y="96399"/>
                  </a:cubicBezTo>
                  <a:cubicBezTo>
                    <a:pt x="16496" y="96399"/>
                    <a:pt x="16496" y="99618"/>
                    <a:pt x="16496" y="102828"/>
                  </a:cubicBezTo>
                  <a:cubicBezTo>
                    <a:pt x="16496" y="102828"/>
                    <a:pt x="16496" y="106047"/>
                    <a:pt x="16496" y="106047"/>
                  </a:cubicBezTo>
                  <a:cubicBezTo>
                    <a:pt x="13133" y="112477"/>
                    <a:pt x="13133" y="112477"/>
                    <a:pt x="13133" y="112477"/>
                  </a:cubicBezTo>
                  <a:cubicBezTo>
                    <a:pt x="13133" y="112477"/>
                    <a:pt x="16496" y="115687"/>
                    <a:pt x="16496" y="115687"/>
                  </a:cubicBezTo>
                  <a:cubicBezTo>
                    <a:pt x="16496" y="115687"/>
                    <a:pt x="16496" y="118906"/>
                    <a:pt x="16496" y="118906"/>
                  </a:cubicBezTo>
                  <a:cubicBezTo>
                    <a:pt x="16496" y="118906"/>
                    <a:pt x="16496" y="125336"/>
                    <a:pt x="16496" y="125336"/>
                  </a:cubicBezTo>
                  <a:cubicBezTo>
                    <a:pt x="13133" y="128546"/>
                    <a:pt x="13133" y="128546"/>
                    <a:pt x="13133" y="128546"/>
                  </a:cubicBezTo>
                  <a:cubicBezTo>
                    <a:pt x="13133" y="128546"/>
                    <a:pt x="16496" y="131765"/>
                    <a:pt x="16496" y="134975"/>
                  </a:cubicBezTo>
                  <a:cubicBezTo>
                    <a:pt x="16496" y="134975"/>
                    <a:pt x="16496" y="138194"/>
                    <a:pt x="16496" y="138194"/>
                  </a:cubicBezTo>
                  <a:cubicBezTo>
                    <a:pt x="13133" y="138194"/>
                    <a:pt x="19858" y="144624"/>
                    <a:pt x="19858" y="144624"/>
                  </a:cubicBezTo>
                  <a:cubicBezTo>
                    <a:pt x="19858" y="144624"/>
                    <a:pt x="23220" y="141404"/>
                    <a:pt x="26582" y="141404"/>
                  </a:cubicBezTo>
                  <a:cubicBezTo>
                    <a:pt x="26582" y="141404"/>
                    <a:pt x="33298" y="141404"/>
                    <a:pt x="33298" y="141404"/>
                  </a:cubicBezTo>
                  <a:cubicBezTo>
                    <a:pt x="40022" y="144624"/>
                    <a:pt x="40022" y="144624"/>
                    <a:pt x="40022" y="144624"/>
                  </a:cubicBezTo>
                  <a:cubicBezTo>
                    <a:pt x="46747" y="144624"/>
                    <a:pt x="46747" y="144624"/>
                    <a:pt x="46747" y="144624"/>
                  </a:cubicBezTo>
                  <a:cubicBezTo>
                    <a:pt x="50109" y="151053"/>
                    <a:pt x="50109" y="151053"/>
                    <a:pt x="50109" y="151053"/>
                  </a:cubicBezTo>
                  <a:cubicBezTo>
                    <a:pt x="50109" y="157483"/>
                    <a:pt x="50109" y="157483"/>
                    <a:pt x="50109" y="157483"/>
                  </a:cubicBezTo>
                  <a:cubicBezTo>
                    <a:pt x="50109" y="167122"/>
                    <a:pt x="50109" y="167122"/>
                    <a:pt x="50109" y="167122"/>
                  </a:cubicBezTo>
                  <a:cubicBezTo>
                    <a:pt x="46747" y="173551"/>
                    <a:pt x="46747" y="173551"/>
                    <a:pt x="46747" y="173551"/>
                  </a:cubicBezTo>
                  <a:cubicBezTo>
                    <a:pt x="53471" y="176770"/>
                    <a:pt x="53471" y="176770"/>
                    <a:pt x="53471" y="176770"/>
                  </a:cubicBezTo>
                  <a:cubicBezTo>
                    <a:pt x="53471" y="176770"/>
                    <a:pt x="53471" y="176770"/>
                    <a:pt x="53471" y="176770"/>
                  </a:cubicBezTo>
                  <a:cubicBezTo>
                    <a:pt x="53471" y="176770"/>
                    <a:pt x="53471" y="183200"/>
                    <a:pt x="53471" y="186410"/>
                  </a:cubicBezTo>
                  <a:cubicBezTo>
                    <a:pt x="50109" y="186410"/>
                    <a:pt x="46747" y="186410"/>
                    <a:pt x="43385" y="189630"/>
                  </a:cubicBezTo>
                  <a:cubicBezTo>
                    <a:pt x="40022" y="189630"/>
                    <a:pt x="36660" y="189630"/>
                    <a:pt x="36660" y="189630"/>
                  </a:cubicBezTo>
                  <a:cubicBezTo>
                    <a:pt x="36660" y="192839"/>
                    <a:pt x="36660" y="192839"/>
                    <a:pt x="36660" y="192839"/>
                  </a:cubicBezTo>
                  <a:cubicBezTo>
                    <a:pt x="43385" y="196059"/>
                    <a:pt x="43385" y="196059"/>
                    <a:pt x="43385" y="196059"/>
                  </a:cubicBezTo>
                  <a:cubicBezTo>
                    <a:pt x="43385" y="196059"/>
                    <a:pt x="46747" y="196059"/>
                    <a:pt x="46747" y="196059"/>
                  </a:cubicBezTo>
                  <a:cubicBezTo>
                    <a:pt x="46747" y="199269"/>
                    <a:pt x="46747" y="205698"/>
                    <a:pt x="46747" y="205698"/>
                  </a:cubicBezTo>
                  <a:cubicBezTo>
                    <a:pt x="46747" y="205698"/>
                    <a:pt x="46747" y="208917"/>
                    <a:pt x="43385" y="208917"/>
                  </a:cubicBezTo>
                  <a:cubicBezTo>
                    <a:pt x="43385" y="208917"/>
                    <a:pt x="40022" y="212128"/>
                    <a:pt x="40022" y="212128"/>
                  </a:cubicBezTo>
                  <a:cubicBezTo>
                    <a:pt x="36660" y="215347"/>
                    <a:pt x="36660" y="215347"/>
                    <a:pt x="36660" y="215347"/>
                  </a:cubicBezTo>
                  <a:cubicBezTo>
                    <a:pt x="33298" y="218557"/>
                    <a:pt x="33298" y="218557"/>
                    <a:pt x="33298" y="218557"/>
                  </a:cubicBezTo>
                  <a:cubicBezTo>
                    <a:pt x="26582" y="221776"/>
                    <a:pt x="26582" y="221776"/>
                    <a:pt x="26582" y="221776"/>
                  </a:cubicBezTo>
                  <a:cubicBezTo>
                    <a:pt x="33298" y="228206"/>
                    <a:pt x="33298" y="228206"/>
                    <a:pt x="33298" y="228206"/>
                  </a:cubicBezTo>
                  <a:cubicBezTo>
                    <a:pt x="36660" y="228206"/>
                    <a:pt x="36660" y="228206"/>
                    <a:pt x="36660" y="228206"/>
                  </a:cubicBezTo>
                  <a:cubicBezTo>
                    <a:pt x="36660" y="228206"/>
                    <a:pt x="40022" y="231415"/>
                    <a:pt x="40022" y="231415"/>
                  </a:cubicBezTo>
                  <a:cubicBezTo>
                    <a:pt x="40022" y="231415"/>
                    <a:pt x="50109" y="237845"/>
                    <a:pt x="50109" y="237845"/>
                  </a:cubicBezTo>
                  <a:cubicBezTo>
                    <a:pt x="46747" y="241064"/>
                    <a:pt x="46747" y="241064"/>
                    <a:pt x="46747" y="241064"/>
                  </a:cubicBezTo>
                  <a:cubicBezTo>
                    <a:pt x="46747" y="241064"/>
                    <a:pt x="46747" y="244274"/>
                    <a:pt x="46747" y="247493"/>
                  </a:cubicBezTo>
                  <a:cubicBezTo>
                    <a:pt x="46747" y="250704"/>
                    <a:pt x="46747" y="260353"/>
                    <a:pt x="46747" y="260353"/>
                  </a:cubicBezTo>
                  <a:cubicBezTo>
                    <a:pt x="43385" y="263562"/>
                    <a:pt x="43385" y="263562"/>
                    <a:pt x="43385" y="263562"/>
                  </a:cubicBezTo>
                  <a:cubicBezTo>
                    <a:pt x="43385" y="266782"/>
                    <a:pt x="46747" y="276421"/>
                    <a:pt x="46747" y="276421"/>
                  </a:cubicBezTo>
                  <a:cubicBezTo>
                    <a:pt x="46747" y="279640"/>
                    <a:pt x="46747" y="279640"/>
                    <a:pt x="46747" y="279640"/>
                  </a:cubicBezTo>
                  <a:cubicBezTo>
                    <a:pt x="43385" y="282851"/>
                    <a:pt x="43385" y="282851"/>
                    <a:pt x="43385" y="282851"/>
                  </a:cubicBezTo>
                  <a:cubicBezTo>
                    <a:pt x="56834" y="289280"/>
                    <a:pt x="56834" y="289280"/>
                    <a:pt x="56834" y="289280"/>
                  </a:cubicBezTo>
                  <a:cubicBezTo>
                    <a:pt x="53471" y="295709"/>
                    <a:pt x="53471" y="295709"/>
                    <a:pt x="53471" y="295709"/>
                  </a:cubicBezTo>
                  <a:cubicBezTo>
                    <a:pt x="46747" y="298929"/>
                    <a:pt x="46747" y="298929"/>
                    <a:pt x="46747" y="298929"/>
                  </a:cubicBezTo>
                  <a:cubicBezTo>
                    <a:pt x="46747" y="298929"/>
                    <a:pt x="43385" y="298929"/>
                    <a:pt x="43385" y="298929"/>
                  </a:cubicBezTo>
                  <a:cubicBezTo>
                    <a:pt x="43385" y="302138"/>
                    <a:pt x="43385" y="305358"/>
                    <a:pt x="43385" y="305358"/>
                  </a:cubicBezTo>
                  <a:cubicBezTo>
                    <a:pt x="46747" y="308568"/>
                    <a:pt x="46747" y="308568"/>
                    <a:pt x="46747" y="308568"/>
                  </a:cubicBezTo>
                  <a:cubicBezTo>
                    <a:pt x="43385" y="311787"/>
                    <a:pt x="43385" y="311787"/>
                    <a:pt x="43385" y="311787"/>
                  </a:cubicBezTo>
                  <a:cubicBezTo>
                    <a:pt x="43385" y="311787"/>
                    <a:pt x="43385" y="311787"/>
                    <a:pt x="43385" y="311787"/>
                  </a:cubicBezTo>
                  <a:cubicBezTo>
                    <a:pt x="43385" y="311787"/>
                    <a:pt x="43385" y="318217"/>
                    <a:pt x="43385" y="318217"/>
                  </a:cubicBezTo>
                  <a:cubicBezTo>
                    <a:pt x="43385" y="318217"/>
                    <a:pt x="43385" y="321427"/>
                    <a:pt x="40022" y="321427"/>
                  </a:cubicBezTo>
                  <a:cubicBezTo>
                    <a:pt x="40022" y="321427"/>
                    <a:pt x="36660" y="324646"/>
                    <a:pt x="36660" y="324646"/>
                  </a:cubicBezTo>
                  <a:cubicBezTo>
                    <a:pt x="40022" y="331076"/>
                    <a:pt x="40022" y="331076"/>
                    <a:pt x="40022" y="331076"/>
                  </a:cubicBezTo>
                  <a:cubicBezTo>
                    <a:pt x="36660" y="343934"/>
                    <a:pt x="36660" y="343934"/>
                    <a:pt x="36660" y="343934"/>
                  </a:cubicBezTo>
                  <a:cubicBezTo>
                    <a:pt x="36660" y="347144"/>
                    <a:pt x="36660" y="347144"/>
                    <a:pt x="36660" y="347144"/>
                  </a:cubicBezTo>
                  <a:cubicBezTo>
                    <a:pt x="40022" y="356793"/>
                    <a:pt x="40022" y="356793"/>
                    <a:pt x="40022" y="356793"/>
                  </a:cubicBezTo>
                  <a:cubicBezTo>
                    <a:pt x="46747" y="366432"/>
                    <a:pt x="46747" y="366432"/>
                    <a:pt x="46747" y="366432"/>
                  </a:cubicBezTo>
                  <a:cubicBezTo>
                    <a:pt x="53471" y="372862"/>
                    <a:pt x="53471" y="372862"/>
                    <a:pt x="53471" y="372862"/>
                  </a:cubicBezTo>
                  <a:cubicBezTo>
                    <a:pt x="56834" y="379291"/>
                    <a:pt x="56834" y="379291"/>
                    <a:pt x="56834" y="379291"/>
                  </a:cubicBezTo>
                  <a:cubicBezTo>
                    <a:pt x="63559" y="382511"/>
                    <a:pt x="63559" y="382511"/>
                    <a:pt x="63559" y="382511"/>
                  </a:cubicBezTo>
                  <a:cubicBezTo>
                    <a:pt x="60197" y="392150"/>
                    <a:pt x="60197" y="392150"/>
                    <a:pt x="60197" y="392150"/>
                  </a:cubicBezTo>
                  <a:cubicBezTo>
                    <a:pt x="63559" y="395369"/>
                    <a:pt x="63559" y="395369"/>
                    <a:pt x="63559" y="395369"/>
                  </a:cubicBezTo>
                  <a:cubicBezTo>
                    <a:pt x="63559" y="401799"/>
                    <a:pt x="63559" y="401799"/>
                    <a:pt x="63559" y="401799"/>
                  </a:cubicBezTo>
                  <a:cubicBezTo>
                    <a:pt x="63559" y="401799"/>
                    <a:pt x="63559" y="401799"/>
                    <a:pt x="60197" y="405009"/>
                  </a:cubicBezTo>
                  <a:cubicBezTo>
                    <a:pt x="60197" y="405009"/>
                    <a:pt x="60197" y="405009"/>
                    <a:pt x="56834" y="401799"/>
                  </a:cubicBezTo>
                  <a:cubicBezTo>
                    <a:pt x="53471" y="401799"/>
                    <a:pt x="50109" y="395369"/>
                    <a:pt x="50109" y="395369"/>
                  </a:cubicBezTo>
                  <a:cubicBezTo>
                    <a:pt x="50109" y="395369"/>
                    <a:pt x="46747" y="388940"/>
                    <a:pt x="46747" y="388940"/>
                  </a:cubicBezTo>
                  <a:cubicBezTo>
                    <a:pt x="46747" y="388940"/>
                    <a:pt x="43385" y="385721"/>
                    <a:pt x="43385" y="385721"/>
                  </a:cubicBezTo>
                  <a:cubicBezTo>
                    <a:pt x="36660" y="385721"/>
                    <a:pt x="36660" y="385721"/>
                    <a:pt x="36660" y="385721"/>
                  </a:cubicBezTo>
                  <a:cubicBezTo>
                    <a:pt x="36660" y="385721"/>
                    <a:pt x="36660" y="388940"/>
                    <a:pt x="36660" y="388940"/>
                  </a:cubicBezTo>
                  <a:cubicBezTo>
                    <a:pt x="36660" y="392150"/>
                    <a:pt x="36660" y="392150"/>
                    <a:pt x="40022" y="395369"/>
                  </a:cubicBezTo>
                  <a:cubicBezTo>
                    <a:pt x="43385" y="398579"/>
                    <a:pt x="43385" y="398579"/>
                    <a:pt x="46747" y="398579"/>
                  </a:cubicBezTo>
                  <a:cubicBezTo>
                    <a:pt x="46747" y="398579"/>
                    <a:pt x="46747" y="401799"/>
                    <a:pt x="50109" y="401799"/>
                  </a:cubicBezTo>
                  <a:cubicBezTo>
                    <a:pt x="50109" y="405009"/>
                    <a:pt x="50109" y="411438"/>
                    <a:pt x="50109" y="411438"/>
                  </a:cubicBezTo>
                  <a:cubicBezTo>
                    <a:pt x="56834" y="417867"/>
                    <a:pt x="56834" y="417867"/>
                    <a:pt x="56834" y="417867"/>
                  </a:cubicBezTo>
                  <a:cubicBezTo>
                    <a:pt x="63559" y="421087"/>
                    <a:pt x="63559" y="421087"/>
                    <a:pt x="63559" y="421087"/>
                  </a:cubicBezTo>
                  <a:cubicBezTo>
                    <a:pt x="90448" y="433945"/>
                    <a:pt x="90448" y="433945"/>
                    <a:pt x="90448" y="433945"/>
                  </a:cubicBezTo>
                  <a:cubicBezTo>
                    <a:pt x="100535" y="437156"/>
                    <a:pt x="100535" y="437156"/>
                    <a:pt x="100535" y="437156"/>
                  </a:cubicBezTo>
                  <a:cubicBezTo>
                    <a:pt x="103897" y="437156"/>
                    <a:pt x="103897" y="437156"/>
                    <a:pt x="103897" y="437156"/>
                  </a:cubicBezTo>
                  <a:cubicBezTo>
                    <a:pt x="107259" y="443585"/>
                    <a:pt x="107259" y="443585"/>
                    <a:pt x="107259" y="443585"/>
                  </a:cubicBezTo>
                  <a:cubicBezTo>
                    <a:pt x="110621" y="446805"/>
                    <a:pt x="110621" y="446805"/>
                    <a:pt x="110621" y="446805"/>
                  </a:cubicBezTo>
                  <a:cubicBezTo>
                    <a:pt x="110621" y="446805"/>
                    <a:pt x="113984" y="446805"/>
                    <a:pt x="117347" y="446805"/>
                  </a:cubicBezTo>
                  <a:cubicBezTo>
                    <a:pt x="117347" y="446805"/>
                    <a:pt x="124071" y="446805"/>
                    <a:pt x="124071" y="446805"/>
                  </a:cubicBezTo>
                  <a:cubicBezTo>
                    <a:pt x="124071" y="446805"/>
                    <a:pt x="127433" y="443585"/>
                    <a:pt x="127433" y="446805"/>
                  </a:cubicBezTo>
                  <a:cubicBezTo>
                    <a:pt x="127433" y="450014"/>
                    <a:pt x="137520" y="466092"/>
                    <a:pt x="137520" y="466092"/>
                  </a:cubicBezTo>
                  <a:cubicBezTo>
                    <a:pt x="137520" y="466092"/>
                    <a:pt x="137520" y="469303"/>
                    <a:pt x="140882" y="472522"/>
                  </a:cubicBezTo>
                  <a:cubicBezTo>
                    <a:pt x="144245" y="475732"/>
                    <a:pt x="150960" y="478951"/>
                    <a:pt x="150960" y="478951"/>
                  </a:cubicBezTo>
                  <a:cubicBezTo>
                    <a:pt x="150960" y="478951"/>
                    <a:pt x="147598" y="482161"/>
                    <a:pt x="147598" y="485381"/>
                  </a:cubicBezTo>
                  <a:cubicBezTo>
                    <a:pt x="150960" y="488590"/>
                    <a:pt x="147598" y="488590"/>
                    <a:pt x="150960" y="488590"/>
                  </a:cubicBezTo>
                  <a:cubicBezTo>
                    <a:pt x="150960" y="491810"/>
                    <a:pt x="150960" y="491810"/>
                    <a:pt x="150960" y="491810"/>
                  </a:cubicBezTo>
                  <a:cubicBezTo>
                    <a:pt x="150960" y="491810"/>
                    <a:pt x="150960" y="491810"/>
                    <a:pt x="150960" y="495020"/>
                  </a:cubicBezTo>
                  <a:cubicBezTo>
                    <a:pt x="154322" y="495020"/>
                    <a:pt x="154322" y="498239"/>
                    <a:pt x="154322" y="498239"/>
                  </a:cubicBezTo>
                  <a:cubicBezTo>
                    <a:pt x="154322" y="507879"/>
                    <a:pt x="154322" y="507879"/>
                    <a:pt x="154322" y="507879"/>
                  </a:cubicBezTo>
                  <a:cubicBezTo>
                    <a:pt x="161047" y="507879"/>
                    <a:pt x="161047" y="507879"/>
                    <a:pt x="161047" y="507879"/>
                  </a:cubicBezTo>
                  <a:lnTo>
                    <a:pt x="164409" y="507879"/>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29" name="Freeform: Shape 528">
              <a:extLst>
                <a:ext uri="{FF2B5EF4-FFF2-40B4-BE49-F238E27FC236}">
                  <a16:creationId xmlns:a16="http://schemas.microsoft.com/office/drawing/2014/main" id="{13E995FC-ABF8-46F3-FB64-308A23BD5D58}"/>
                </a:ext>
              </a:extLst>
            </p:cNvPr>
            <p:cNvSpPr/>
            <p:nvPr/>
          </p:nvSpPr>
          <p:spPr>
            <a:xfrm>
              <a:off x="10406308" y="3248130"/>
              <a:ext cx="285750" cy="514350"/>
            </a:xfrm>
            <a:custGeom>
              <a:avLst/>
              <a:gdLst>
                <a:gd name="connsiteX0" fmla="*/ 174497 w 285750"/>
                <a:gd name="connsiteY0" fmla="*/ 514308 h 514350"/>
                <a:gd name="connsiteX1" fmla="*/ 174497 w 285750"/>
                <a:gd name="connsiteY1" fmla="*/ 514308 h 514350"/>
                <a:gd name="connsiteX2" fmla="*/ 164409 w 285750"/>
                <a:gd name="connsiteY2" fmla="*/ 507879 h 514350"/>
                <a:gd name="connsiteX3" fmla="*/ 161047 w 285750"/>
                <a:gd name="connsiteY3" fmla="*/ 511098 h 514350"/>
                <a:gd name="connsiteX4" fmla="*/ 154322 w 285750"/>
                <a:gd name="connsiteY4" fmla="*/ 507879 h 514350"/>
                <a:gd name="connsiteX5" fmla="*/ 154322 w 285750"/>
                <a:gd name="connsiteY5" fmla="*/ 498239 h 514350"/>
                <a:gd name="connsiteX6" fmla="*/ 150960 w 285750"/>
                <a:gd name="connsiteY6" fmla="*/ 495020 h 514350"/>
                <a:gd name="connsiteX7" fmla="*/ 150960 w 285750"/>
                <a:gd name="connsiteY7" fmla="*/ 488590 h 514350"/>
                <a:gd name="connsiteX8" fmla="*/ 147598 w 285750"/>
                <a:gd name="connsiteY8" fmla="*/ 491810 h 514350"/>
                <a:gd name="connsiteX9" fmla="*/ 147598 w 285750"/>
                <a:gd name="connsiteY9" fmla="*/ 488590 h 514350"/>
                <a:gd name="connsiteX10" fmla="*/ 147598 w 285750"/>
                <a:gd name="connsiteY10" fmla="*/ 485381 h 514350"/>
                <a:gd name="connsiteX11" fmla="*/ 150960 w 285750"/>
                <a:gd name="connsiteY11" fmla="*/ 478951 h 514350"/>
                <a:gd name="connsiteX12" fmla="*/ 140882 w 285750"/>
                <a:gd name="connsiteY12" fmla="*/ 472522 h 514350"/>
                <a:gd name="connsiteX13" fmla="*/ 137520 w 285750"/>
                <a:gd name="connsiteY13" fmla="*/ 466092 h 514350"/>
                <a:gd name="connsiteX14" fmla="*/ 127433 w 285750"/>
                <a:gd name="connsiteY14" fmla="*/ 446805 h 514350"/>
                <a:gd name="connsiteX15" fmla="*/ 117347 w 285750"/>
                <a:gd name="connsiteY15" fmla="*/ 446805 h 514350"/>
                <a:gd name="connsiteX16" fmla="*/ 110621 w 285750"/>
                <a:gd name="connsiteY16" fmla="*/ 446805 h 514350"/>
                <a:gd name="connsiteX17" fmla="*/ 107259 w 285750"/>
                <a:gd name="connsiteY17" fmla="*/ 443585 h 514350"/>
                <a:gd name="connsiteX18" fmla="*/ 103897 w 285750"/>
                <a:gd name="connsiteY18" fmla="*/ 440375 h 514350"/>
                <a:gd name="connsiteX19" fmla="*/ 90448 w 285750"/>
                <a:gd name="connsiteY19" fmla="*/ 433945 h 514350"/>
                <a:gd name="connsiteX20" fmla="*/ 50109 w 285750"/>
                <a:gd name="connsiteY20" fmla="*/ 411438 h 514350"/>
                <a:gd name="connsiteX21" fmla="*/ 46747 w 285750"/>
                <a:gd name="connsiteY21" fmla="*/ 401799 h 514350"/>
                <a:gd name="connsiteX22" fmla="*/ 46747 w 285750"/>
                <a:gd name="connsiteY22" fmla="*/ 398579 h 514350"/>
                <a:gd name="connsiteX23" fmla="*/ 40022 w 285750"/>
                <a:gd name="connsiteY23" fmla="*/ 395369 h 514350"/>
                <a:gd name="connsiteX24" fmla="*/ 33298 w 285750"/>
                <a:gd name="connsiteY24" fmla="*/ 388940 h 514350"/>
                <a:gd name="connsiteX25" fmla="*/ 33298 w 285750"/>
                <a:gd name="connsiteY25" fmla="*/ 385721 h 514350"/>
                <a:gd name="connsiteX26" fmla="*/ 43385 w 285750"/>
                <a:gd name="connsiteY26" fmla="*/ 385721 h 514350"/>
                <a:gd name="connsiteX27" fmla="*/ 46747 w 285750"/>
                <a:gd name="connsiteY27" fmla="*/ 388940 h 514350"/>
                <a:gd name="connsiteX28" fmla="*/ 50109 w 285750"/>
                <a:gd name="connsiteY28" fmla="*/ 395369 h 514350"/>
                <a:gd name="connsiteX29" fmla="*/ 56834 w 285750"/>
                <a:gd name="connsiteY29" fmla="*/ 401799 h 514350"/>
                <a:gd name="connsiteX30" fmla="*/ 60197 w 285750"/>
                <a:gd name="connsiteY30" fmla="*/ 401799 h 514350"/>
                <a:gd name="connsiteX31" fmla="*/ 60197 w 285750"/>
                <a:gd name="connsiteY31" fmla="*/ 401799 h 514350"/>
                <a:gd name="connsiteX32" fmla="*/ 63559 w 285750"/>
                <a:gd name="connsiteY32" fmla="*/ 395369 h 514350"/>
                <a:gd name="connsiteX33" fmla="*/ 60197 w 285750"/>
                <a:gd name="connsiteY33" fmla="*/ 392150 h 514350"/>
                <a:gd name="connsiteX34" fmla="*/ 60197 w 285750"/>
                <a:gd name="connsiteY34" fmla="*/ 382511 h 514350"/>
                <a:gd name="connsiteX35" fmla="*/ 56834 w 285750"/>
                <a:gd name="connsiteY35" fmla="*/ 379291 h 514350"/>
                <a:gd name="connsiteX36" fmla="*/ 53471 w 285750"/>
                <a:gd name="connsiteY36" fmla="*/ 372862 h 514350"/>
                <a:gd name="connsiteX37" fmla="*/ 40022 w 285750"/>
                <a:gd name="connsiteY37" fmla="*/ 356793 h 514350"/>
                <a:gd name="connsiteX38" fmla="*/ 33298 w 285750"/>
                <a:gd name="connsiteY38" fmla="*/ 347144 h 514350"/>
                <a:gd name="connsiteX39" fmla="*/ 40022 w 285750"/>
                <a:gd name="connsiteY39" fmla="*/ 331076 h 514350"/>
                <a:gd name="connsiteX40" fmla="*/ 36660 w 285750"/>
                <a:gd name="connsiteY40" fmla="*/ 324646 h 514350"/>
                <a:gd name="connsiteX41" fmla="*/ 40022 w 285750"/>
                <a:gd name="connsiteY41" fmla="*/ 321427 h 514350"/>
                <a:gd name="connsiteX42" fmla="*/ 43385 w 285750"/>
                <a:gd name="connsiteY42" fmla="*/ 318217 h 514350"/>
                <a:gd name="connsiteX43" fmla="*/ 43385 w 285750"/>
                <a:gd name="connsiteY43" fmla="*/ 314998 h 514350"/>
                <a:gd name="connsiteX44" fmla="*/ 43385 w 285750"/>
                <a:gd name="connsiteY44" fmla="*/ 311787 h 514350"/>
                <a:gd name="connsiteX45" fmla="*/ 46747 w 285750"/>
                <a:gd name="connsiteY45" fmla="*/ 305358 h 514350"/>
                <a:gd name="connsiteX46" fmla="*/ 40022 w 285750"/>
                <a:gd name="connsiteY46" fmla="*/ 305358 h 514350"/>
                <a:gd name="connsiteX47" fmla="*/ 43385 w 285750"/>
                <a:gd name="connsiteY47" fmla="*/ 298929 h 514350"/>
                <a:gd name="connsiteX48" fmla="*/ 46747 w 285750"/>
                <a:gd name="connsiteY48" fmla="*/ 298929 h 514350"/>
                <a:gd name="connsiteX49" fmla="*/ 53471 w 285750"/>
                <a:gd name="connsiteY49" fmla="*/ 292499 h 514350"/>
                <a:gd name="connsiteX50" fmla="*/ 53471 w 285750"/>
                <a:gd name="connsiteY50" fmla="*/ 289280 h 514350"/>
                <a:gd name="connsiteX51" fmla="*/ 43385 w 285750"/>
                <a:gd name="connsiteY51" fmla="*/ 286070 h 514350"/>
                <a:gd name="connsiteX52" fmla="*/ 46747 w 285750"/>
                <a:gd name="connsiteY52" fmla="*/ 276421 h 514350"/>
                <a:gd name="connsiteX53" fmla="*/ 40022 w 285750"/>
                <a:gd name="connsiteY53" fmla="*/ 266782 h 514350"/>
                <a:gd name="connsiteX54" fmla="*/ 43385 w 285750"/>
                <a:gd name="connsiteY54" fmla="*/ 260353 h 514350"/>
                <a:gd name="connsiteX55" fmla="*/ 46747 w 285750"/>
                <a:gd name="connsiteY55" fmla="*/ 247493 h 514350"/>
                <a:gd name="connsiteX56" fmla="*/ 46747 w 285750"/>
                <a:gd name="connsiteY56" fmla="*/ 241064 h 514350"/>
                <a:gd name="connsiteX57" fmla="*/ 46747 w 285750"/>
                <a:gd name="connsiteY57" fmla="*/ 237845 h 514350"/>
                <a:gd name="connsiteX58" fmla="*/ 40022 w 285750"/>
                <a:gd name="connsiteY58" fmla="*/ 231415 h 514350"/>
                <a:gd name="connsiteX59" fmla="*/ 36660 w 285750"/>
                <a:gd name="connsiteY59" fmla="*/ 228206 h 514350"/>
                <a:gd name="connsiteX60" fmla="*/ 33298 w 285750"/>
                <a:gd name="connsiteY60" fmla="*/ 228206 h 514350"/>
                <a:gd name="connsiteX61" fmla="*/ 26582 w 285750"/>
                <a:gd name="connsiteY61" fmla="*/ 221776 h 514350"/>
                <a:gd name="connsiteX62" fmla="*/ 36660 w 285750"/>
                <a:gd name="connsiteY62" fmla="*/ 215347 h 514350"/>
                <a:gd name="connsiteX63" fmla="*/ 36660 w 285750"/>
                <a:gd name="connsiteY63" fmla="*/ 212128 h 514350"/>
                <a:gd name="connsiteX64" fmla="*/ 43385 w 285750"/>
                <a:gd name="connsiteY64" fmla="*/ 208917 h 514350"/>
                <a:gd name="connsiteX65" fmla="*/ 46747 w 285750"/>
                <a:gd name="connsiteY65" fmla="*/ 205698 h 514350"/>
                <a:gd name="connsiteX66" fmla="*/ 46747 w 285750"/>
                <a:gd name="connsiteY66" fmla="*/ 196059 h 514350"/>
                <a:gd name="connsiteX67" fmla="*/ 36660 w 285750"/>
                <a:gd name="connsiteY67" fmla="*/ 192839 h 514350"/>
                <a:gd name="connsiteX68" fmla="*/ 36660 w 285750"/>
                <a:gd name="connsiteY68" fmla="*/ 189630 h 514350"/>
                <a:gd name="connsiteX69" fmla="*/ 43385 w 285750"/>
                <a:gd name="connsiteY69" fmla="*/ 186410 h 514350"/>
                <a:gd name="connsiteX70" fmla="*/ 50109 w 285750"/>
                <a:gd name="connsiteY70" fmla="*/ 183200 h 514350"/>
                <a:gd name="connsiteX71" fmla="*/ 53471 w 285750"/>
                <a:gd name="connsiteY71" fmla="*/ 176770 h 514350"/>
                <a:gd name="connsiteX72" fmla="*/ 46747 w 285750"/>
                <a:gd name="connsiteY72" fmla="*/ 173551 h 514350"/>
                <a:gd name="connsiteX73" fmla="*/ 50109 w 285750"/>
                <a:gd name="connsiteY73" fmla="*/ 167122 h 514350"/>
                <a:gd name="connsiteX74" fmla="*/ 46747 w 285750"/>
                <a:gd name="connsiteY74" fmla="*/ 157483 h 514350"/>
                <a:gd name="connsiteX75" fmla="*/ 50109 w 285750"/>
                <a:gd name="connsiteY75" fmla="*/ 151053 h 514350"/>
                <a:gd name="connsiteX76" fmla="*/ 46747 w 285750"/>
                <a:gd name="connsiteY76" fmla="*/ 147834 h 514350"/>
                <a:gd name="connsiteX77" fmla="*/ 33298 w 285750"/>
                <a:gd name="connsiteY77" fmla="*/ 141404 h 514350"/>
                <a:gd name="connsiteX78" fmla="*/ 29945 w 285750"/>
                <a:gd name="connsiteY78" fmla="*/ 141404 h 514350"/>
                <a:gd name="connsiteX79" fmla="*/ 23220 w 285750"/>
                <a:gd name="connsiteY79" fmla="*/ 144624 h 514350"/>
                <a:gd name="connsiteX80" fmla="*/ 13133 w 285750"/>
                <a:gd name="connsiteY80" fmla="*/ 138194 h 514350"/>
                <a:gd name="connsiteX81" fmla="*/ 16496 w 285750"/>
                <a:gd name="connsiteY81" fmla="*/ 134975 h 514350"/>
                <a:gd name="connsiteX82" fmla="*/ 13133 w 285750"/>
                <a:gd name="connsiteY82" fmla="*/ 131765 h 514350"/>
                <a:gd name="connsiteX83" fmla="*/ 13133 w 285750"/>
                <a:gd name="connsiteY83" fmla="*/ 125336 h 514350"/>
                <a:gd name="connsiteX84" fmla="*/ 16496 w 285750"/>
                <a:gd name="connsiteY84" fmla="*/ 118906 h 514350"/>
                <a:gd name="connsiteX85" fmla="*/ 13133 w 285750"/>
                <a:gd name="connsiteY85" fmla="*/ 112477 h 514350"/>
                <a:gd name="connsiteX86" fmla="*/ 16496 w 285750"/>
                <a:gd name="connsiteY86" fmla="*/ 106047 h 514350"/>
                <a:gd name="connsiteX87" fmla="*/ 16496 w 285750"/>
                <a:gd name="connsiteY87" fmla="*/ 102828 h 514350"/>
                <a:gd name="connsiteX88" fmla="*/ 16496 w 285750"/>
                <a:gd name="connsiteY88" fmla="*/ 96399 h 514350"/>
                <a:gd name="connsiteX89" fmla="*/ 3047 w 285750"/>
                <a:gd name="connsiteY89" fmla="*/ 89969 h 514350"/>
                <a:gd name="connsiteX90" fmla="*/ -316 w 285750"/>
                <a:gd name="connsiteY90" fmla="*/ 86759 h 514350"/>
                <a:gd name="connsiteX91" fmla="*/ -316 w 285750"/>
                <a:gd name="connsiteY91" fmla="*/ 80330 h 514350"/>
                <a:gd name="connsiteX92" fmla="*/ 6409 w 285750"/>
                <a:gd name="connsiteY92" fmla="*/ 73901 h 514350"/>
                <a:gd name="connsiteX93" fmla="*/ 9771 w 285750"/>
                <a:gd name="connsiteY93" fmla="*/ 67471 h 514350"/>
                <a:gd name="connsiteX94" fmla="*/ 9771 w 285750"/>
                <a:gd name="connsiteY94" fmla="*/ 61042 h 514350"/>
                <a:gd name="connsiteX95" fmla="*/ 13133 w 285750"/>
                <a:gd name="connsiteY95" fmla="*/ 57822 h 514350"/>
                <a:gd name="connsiteX96" fmla="*/ 13133 w 285750"/>
                <a:gd name="connsiteY96" fmla="*/ 51393 h 514350"/>
                <a:gd name="connsiteX97" fmla="*/ 13133 w 285750"/>
                <a:gd name="connsiteY97" fmla="*/ 48183 h 514350"/>
                <a:gd name="connsiteX98" fmla="*/ 16496 w 285750"/>
                <a:gd name="connsiteY98" fmla="*/ 44963 h 514350"/>
                <a:gd name="connsiteX99" fmla="*/ 23220 w 285750"/>
                <a:gd name="connsiteY99" fmla="*/ 41754 h 514350"/>
                <a:gd name="connsiteX100" fmla="*/ 23220 w 285750"/>
                <a:gd name="connsiteY100" fmla="*/ 35324 h 514350"/>
                <a:gd name="connsiteX101" fmla="*/ 36660 w 285750"/>
                <a:gd name="connsiteY101" fmla="*/ 16036 h 514350"/>
                <a:gd name="connsiteX102" fmla="*/ 33298 w 285750"/>
                <a:gd name="connsiteY102" fmla="*/ 12817 h 514350"/>
                <a:gd name="connsiteX103" fmla="*/ 46747 w 285750"/>
                <a:gd name="connsiteY103" fmla="*/ -42 h 514350"/>
                <a:gd name="connsiteX104" fmla="*/ 53471 w 285750"/>
                <a:gd name="connsiteY104" fmla="*/ -42 h 514350"/>
                <a:gd name="connsiteX105" fmla="*/ 56834 w 285750"/>
                <a:gd name="connsiteY105" fmla="*/ 3178 h 514350"/>
                <a:gd name="connsiteX106" fmla="*/ 60197 w 285750"/>
                <a:gd name="connsiteY106" fmla="*/ 6387 h 514350"/>
                <a:gd name="connsiteX107" fmla="*/ 60197 w 285750"/>
                <a:gd name="connsiteY107" fmla="*/ 9607 h 514350"/>
                <a:gd name="connsiteX108" fmla="*/ 56834 w 285750"/>
                <a:gd name="connsiteY108" fmla="*/ 16036 h 514350"/>
                <a:gd name="connsiteX109" fmla="*/ 56834 w 285750"/>
                <a:gd name="connsiteY109" fmla="*/ 19246 h 514350"/>
                <a:gd name="connsiteX110" fmla="*/ 60197 w 285750"/>
                <a:gd name="connsiteY110" fmla="*/ 22465 h 514350"/>
                <a:gd name="connsiteX111" fmla="*/ 63559 w 285750"/>
                <a:gd name="connsiteY111" fmla="*/ 25676 h 514350"/>
                <a:gd name="connsiteX112" fmla="*/ 66921 w 285750"/>
                <a:gd name="connsiteY112" fmla="*/ 28895 h 514350"/>
                <a:gd name="connsiteX113" fmla="*/ 73646 w 285750"/>
                <a:gd name="connsiteY113" fmla="*/ 25676 h 514350"/>
                <a:gd name="connsiteX114" fmla="*/ 80370 w 285750"/>
                <a:gd name="connsiteY114" fmla="*/ 22465 h 514350"/>
                <a:gd name="connsiteX115" fmla="*/ 90448 w 285750"/>
                <a:gd name="connsiteY115" fmla="*/ 19246 h 514350"/>
                <a:gd name="connsiteX116" fmla="*/ 93810 w 285750"/>
                <a:gd name="connsiteY116" fmla="*/ 12817 h 514350"/>
                <a:gd name="connsiteX117" fmla="*/ 97172 w 285750"/>
                <a:gd name="connsiteY117" fmla="*/ 12817 h 514350"/>
                <a:gd name="connsiteX118" fmla="*/ 103897 w 285750"/>
                <a:gd name="connsiteY118" fmla="*/ 12817 h 514350"/>
                <a:gd name="connsiteX119" fmla="*/ 107259 w 285750"/>
                <a:gd name="connsiteY119" fmla="*/ 19246 h 514350"/>
                <a:gd name="connsiteX120" fmla="*/ 113984 w 285750"/>
                <a:gd name="connsiteY120" fmla="*/ 22465 h 514350"/>
                <a:gd name="connsiteX121" fmla="*/ 120709 w 285750"/>
                <a:gd name="connsiteY121" fmla="*/ 28895 h 514350"/>
                <a:gd name="connsiteX122" fmla="*/ 124071 w 285750"/>
                <a:gd name="connsiteY122" fmla="*/ 38534 h 514350"/>
                <a:gd name="connsiteX123" fmla="*/ 130796 w 285750"/>
                <a:gd name="connsiteY123" fmla="*/ 48183 h 514350"/>
                <a:gd name="connsiteX124" fmla="*/ 134158 w 285750"/>
                <a:gd name="connsiteY124" fmla="*/ 44963 h 514350"/>
                <a:gd name="connsiteX125" fmla="*/ 140882 w 285750"/>
                <a:gd name="connsiteY125" fmla="*/ 51393 h 514350"/>
                <a:gd name="connsiteX126" fmla="*/ 147598 w 285750"/>
                <a:gd name="connsiteY126" fmla="*/ 54612 h 514350"/>
                <a:gd name="connsiteX127" fmla="*/ 161047 w 285750"/>
                <a:gd name="connsiteY127" fmla="*/ 57822 h 514350"/>
                <a:gd name="connsiteX128" fmla="*/ 164409 w 285750"/>
                <a:gd name="connsiteY128" fmla="*/ 61042 h 514350"/>
                <a:gd name="connsiteX129" fmla="*/ 174497 w 285750"/>
                <a:gd name="connsiteY129" fmla="*/ 73901 h 514350"/>
                <a:gd name="connsiteX130" fmla="*/ 177859 w 285750"/>
                <a:gd name="connsiteY130" fmla="*/ 83540 h 514350"/>
                <a:gd name="connsiteX131" fmla="*/ 181221 w 285750"/>
                <a:gd name="connsiteY131" fmla="*/ 93189 h 514350"/>
                <a:gd name="connsiteX132" fmla="*/ 181221 w 285750"/>
                <a:gd name="connsiteY132" fmla="*/ 96399 h 514350"/>
                <a:gd name="connsiteX133" fmla="*/ 191308 w 285750"/>
                <a:gd name="connsiteY133" fmla="*/ 106047 h 514350"/>
                <a:gd name="connsiteX134" fmla="*/ 187946 w 285750"/>
                <a:gd name="connsiteY134" fmla="*/ 115687 h 514350"/>
                <a:gd name="connsiteX135" fmla="*/ 184583 w 285750"/>
                <a:gd name="connsiteY135" fmla="*/ 122116 h 514350"/>
                <a:gd name="connsiteX136" fmla="*/ 184583 w 285750"/>
                <a:gd name="connsiteY136" fmla="*/ 128546 h 514350"/>
                <a:gd name="connsiteX137" fmla="*/ 184583 w 285750"/>
                <a:gd name="connsiteY137" fmla="*/ 134975 h 514350"/>
                <a:gd name="connsiteX138" fmla="*/ 181221 w 285750"/>
                <a:gd name="connsiteY138" fmla="*/ 138194 h 514350"/>
                <a:gd name="connsiteX139" fmla="*/ 184583 w 285750"/>
                <a:gd name="connsiteY139" fmla="*/ 154263 h 514350"/>
                <a:gd name="connsiteX140" fmla="*/ 181221 w 285750"/>
                <a:gd name="connsiteY140" fmla="*/ 163912 h 514350"/>
                <a:gd name="connsiteX141" fmla="*/ 187946 w 285750"/>
                <a:gd name="connsiteY141" fmla="*/ 170341 h 514350"/>
                <a:gd name="connsiteX142" fmla="*/ 187946 w 285750"/>
                <a:gd name="connsiteY142" fmla="*/ 173551 h 514350"/>
                <a:gd name="connsiteX143" fmla="*/ 181221 w 285750"/>
                <a:gd name="connsiteY143" fmla="*/ 179981 h 514350"/>
                <a:gd name="connsiteX144" fmla="*/ 177859 w 285750"/>
                <a:gd name="connsiteY144" fmla="*/ 179981 h 514350"/>
                <a:gd name="connsiteX145" fmla="*/ 174497 w 285750"/>
                <a:gd name="connsiteY145" fmla="*/ 183200 h 514350"/>
                <a:gd name="connsiteX146" fmla="*/ 174497 w 285750"/>
                <a:gd name="connsiteY146" fmla="*/ 189630 h 514350"/>
                <a:gd name="connsiteX147" fmla="*/ 184583 w 285750"/>
                <a:gd name="connsiteY147" fmla="*/ 196059 h 514350"/>
                <a:gd name="connsiteX148" fmla="*/ 191308 w 285750"/>
                <a:gd name="connsiteY148" fmla="*/ 205698 h 514350"/>
                <a:gd name="connsiteX149" fmla="*/ 191308 w 285750"/>
                <a:gd name="connsiteY149" fmla="*/ 212128 h 514350"/>
                <a:gd name="connsiteX150" fmla="*/ 184583 w 285750"/>
                <a:gd name="connsiteY150" fmla="*/ 218557 h 514350"/>
                <a:gd name="connsiteX151" fmla="*/ 187946 w 285750"/>
                <a:gd name="connsiteY151" fmla="*/ 221776 h 514350"/>
                <a:gd name="connsiteX152" fmla="*/ 191308 w 285750"/>
                <a:gd name="connsiteY152" fmla="*/ 231415 h 514350"/>
                <a:gd name="connsiteX153" fmla="*/ 191308 w 285750"/>
                <a:gd name="connsiteY153" fmla="*/ 234635 h 514350"/>
                <a:gd name="connsiteX154" fmla="*/ 201395 w 285750"/>
                <a:gd name="connsiteY154" fmla="*/ 244274 h 514350"/>
                <a:gd name="connsiteX155" fmla="*/ 204748 w 285750"/>
                <a:gd name="connsiteY155" fmla="*/ 253923 h 514350"/>
                <a:gd name="connsiteX156" fmla="*/ 204748 w 285750"/>
                <a:gd name="connsiteY156" fmla="*/ 257133 h 514350"/>
                <a:gd name="connsiteX157" fmla="*/ 208110 w 285750"/>
                <a:gd name="connsiteY157" fmla="*/ 257133 h 514350"/>
                <a:gd name="connsiteX158" fmla="*/ 218197 w 285750"/>
                <a:gd name="connsiteY158" fmla="*/ 260353 h 514350"/>
                <a:gd name="connsiteX159" fmla="*/ 221559 w 285750"/>
                <a:gd name="connsiteY159" fmla="*/ 266782 h 514350"/>
                <a:gd name="connsiteX160" fmla="*/ 228284 w 285750"/>
                <a:gd name="connsiteY160" fmla="*/ 279640 h 514350"/>
                <a:gd name="connsiteX161" fmla="*/ 228284 w 285750"/>
                <a:gd name="connsiteY161" fmla="*/ 282851 h 514350"/>
                <a:gd name="connsiteX162" fmla="*/ 228284 w 285750"/>
                <a:gd name="connsiteY162" fmla="*/ 286070 h 514350"/>
                <a:gd name="connsiteX163" fmla="*/ 231647 w 285750"/>
                <a:gd name="connsiteY163" fmla="*/ 286070 h 514350"/>
                <a:gd name="connsiteX164" fmla="*/ 235009 w 285750"/>
                <a:gd name="connsiteY164" fmla="*/ 282851 h 514350"/>
                <a:gd name="connsiteX165" fmla="*/ 245096 w 285750"/>
                <a:gd name="connsiteY165" fmla="*/ 282851 h 514350"/>
                <a:gd name="connsiteX166" fmla="*/ 248458 w 285750"/>
                <a:gd name="connsiteY166" fmla="*/ 282851 h 514350"/>
                <a:gd name="connsiteX167" fmla="*/ 258545 w 285750"/>
                <a:gd name="connsiteY167" fmla="*/ 282851 h 514350"/>
                <a:gd name="connsiteX168" fmla="*/ 265260 w 285750"/>
                <a:gd name="connsiteY168" fmla="*/ 286070 h 514350"/>
                <a:gd name="connsiteX169" fmla="*/ 268622 w 285750"/>
                <a:gd name="connsiteY169" fmla="*/ 292499 h 514350"/>
                <a:gd name="connsiteX170" fmla="*/ 271985 w 285750"/>
                <a:gd name="connsiteY170" fmla="*/ 292499 h 514350"/>
                <a:gd name="connsiteX171" fmla="*/ 275347 w 285750"/>
                <a:gd name="connsiteY171" fmla="*/ 298929 h 514350"/>
                <a:gd name="connsiteX172" fmla="*/ 282071 w 285750"/>
                <a:gd name="connsiteY172" fmla="*/ 308568 h 514350"/>
                <a:gd name="connsiteX173" fmla="*/ 285434 w 285750"/>
                <a:gd name="connsiteY173" fmla="*/ 334285 h 514350"/>
                <a:gd name="connsiteX174" fmla="*/ 268622 w 285750"/>
                <a:gd name="connsiteY174" fmla="*/ 343934 h 514350"/>
                <a:gd name="connsiteX175" fmla="*/ 258545 w 285750"/>
                <a:gd name="connsiteY175" fmla="*/ 369652 h 514350"/>
                <a:gd name="connsiteX176" fmla="*/ 251820 w 285750"/>
                <a:gd name="connsiteY176" fmla="*/ 398579 h 514350"/>
                <a:gd name="connsiteX177" fmla="*/ 235009 w 285750"/>
                <a:gd name="connsiteY177" fmla="*/ 424297 h 514350"/>
                <a:gd name="connsiteX178" fmla="*/ 211472 w 285750"/>
                <a:gd name="connsiteY178" fmla="*/ 437156 h 514350"/>
                <a:gd name="connsiteX179" fmla="*/ 208110 w 285750"/>
                <a:gd name="connsiteY179" fmla="*/ 437156 h 514350"/>
                <a:gd name="connsiteX180" fmla="*/ 204748 w 285750"/>
                <a:gd name="connsiteY180" fmla="*/ 440375 h 514350"/>
                <a:gd name="connsiteX181" fmla="*/ 201395 w 285750"/>
                <a:gd name="connsiteY181" fmla="*/ 450014 h 514350"/>
                <a:gd name="connsiteX182" fmla="*/ 198032 w 285750"/>
                <a:gd name="connsiteY182" fmla="*/ 453234 h 514350"/>
                <a:gd name="connsiteX183" fmla="*/ 194670 w 285750"/>
                <a:gd name="connsiteY183" fmla="*/ 453234 h 514350"/>
                <a:gd name="connsiteX184" fmla="*/ 194670 w 285750"/>
                <a:gd name="connsiteY184" fmla="*/ 456444 h 514350"/>
                <a:gd name="connsiteX185" fmla="*/ 194670 w 285750"/>
                <a:gd name="connsiteY185" fmla="*/ 462873 h 514350"/>
                <a:gd name="connsiteX186" fmla="*/ 194670 w 285750"/>
                <a:gd name="connsiteY186" fmla="*/ 466092 h 514350"/>
                <a:gd name="connsiteX187" fmla="*/ 198032 w 285750"/>
                <a:gd name="connsiteY187" fmla="*/ 469303 h 514350"/>
                <a:gd name="connsiteX188" fmla="*/ 204748 w 285750"/>
                <a:gd name="connsiteY188" fmla="*/ 472522 h 514350"/>
                <a:gd name="connsiteX189" fmla="*/ 211472 w 285750"/>
                <a:gd name="connsiteY189" fmla="*/ 475732 h 514350"/>
                <a:gd name="connsiteX190" fmla="*/ 214835 w 285750"/>
                <a:gd name="connsiteY190" fmla="*/ 482161 h 514350"/>
                <a:gd name="connsiteX191" fmla="*/ 204748 w 285750"/>
                <a:gd name="connsiteY191" fmla="*/ 485381 h 514350"/>
                <a:gd name="connsiteX192" fmla="*/ 201395 w 285750"/>
                <a:gd name="connsiteY192" fmla="*/ 485381 h 514350"/>
                <a:gd name="connsiteX193" fmla="*/ 194670 w 285750"/>
                <a:gd name="connsiteY193" fmla="*/ 485381 h 514350"/>
                <a:gd name="connsiteX194" fmla="*/ 194670 w 285750"/>
                <a:gd name="connsiteY194" fmla="*/ 491810 h 514350"/>
                <a:gd name="connsiteX195" fmla="*/ 198032 w 285750"/>
                <a:gd name="connsiteY195" fmla="*/ 495020 h 514350"/>
                <a:gd name="connsiteX196" fmla="*/ 198032 w 285750"/>
                <a:gd name="connsiteY196" fmla="*/ 501449 h 514350"/>
                <a:gd name="connsiteX197" fmla="*/ 191308 w 285750"/>
                <a:gd name="connsiteY197" fmla="*/ 507879 h 514350"/>
                <a:gd name="connsiteX198" fmla="*/ 187946 w 285750"/>
                <a:gd name="connsiteY198" fmla="*/ 514308 h 514350"/>
                <a:gd name="connsiteX199" fmla="*/ 174497 w 285750"/>
                <a:gd name="connsiteY199" fmla="*/ 514308 h 514350"/>
                <a:gd name="connsiteX200" fmla="*/ 174497 w 285750"/>
                <a:gd name="connsiteY200" fmla="*/ 514308 h 514350"/>
                <a:gd name="connsiteX201" fmla="*/ 164409 w 285750"/>
                <a:gd name="connsiteY201" fmla="*/ 507879 h 514350"/>
                <a:gd name="connsiteX202" fmla="*/ 164409 w 285750"/>
                <a:gd name="connsiteY202" fmla="*/ 507879 h 514350"/>
                <a:gd name="connsiteX203" fmla="*/ 174497 w 285750"/>
                <a:gd name="connsiteY203" fmla="*/ 511098 h 514350"/>
                <a:gd name="connsiteX204" fmla="*/ 184583 w 285750"/>
                <a:gd name="connsiteY204" fmla="*/ 511098 h 514350"/>
                <a:gd name="connsiteX205" fmla="*/ 191308 w 285750"/>
                <a:gd name="connsiteY205" fmla="*/ 507879 h 514350"/>
                <a:gd name="connsiteX206" fmla="*/ 198032 w 285750"/>
                <a:gd name="connsiteY206" fmla="*/ 501449 h 514350"/>
                <a:gd name="connsiteX207" fmla="*/ 194670 w 285750"/>
                <a:gd name="connsiteY207" fmla="*/ 495020 h 514350"/>
                <a:gd name="connsiteX208" fmla="*/ 194670 w 285750"/>
                <a:gd name="connsiteY208" fmla="*/ 491810 h 514350"/>
                <a:gd name="connsiteX209" fmla="*/ 191308 w 285750"/>
                <a:gd name="connsiteY209" fmla="*/ 485381 h 514350"/>
                <a:gd name="connsiteX210" fmla="*/ 194670 w 285750"/>
                <a:gd name="connsiteY210" fmla="*/ 482161 h 514350"/>
                <a:gd name="connsiteX211" fmla="*/ 198032 w 285750"/>
                <a:gd name="connsiteY211" fmla="*/ 482161 h 514350"/>
                <a:gd name="connsiteX212" fmla="*/ 201395 w 285750"/>
                <a:gd name="connsiteY212" fmla="*/ 482161 h 514350"/>
                <a:gd name="connsiteX213" fmla="*/ 204748 w 285750"/>
                <a:gd name="connsiteY213" fmla="*/ 485381 h 514350"/>
                <a:gd name="connsiteX214" fmla="*/ 204748 w 285750"/>
                <a:gd name="connsiteY214" fmla="*/ 485381 h 514350"/>
                <a:gd name="connsiteX215" fmla="*/ 211472 w 285750"/>
                <a:gd name="connsiteY215" fmla="*/ 478951 h 514350"/>
                <a:gd name="connsiteX216" fmla="*/ 211472 w 285750"/>
                <a:gd name="connsiteY216" fmla="*/ 478951 h 514350"/>
                <a:gd name="connsiteX217" fmla="*/ 204748 w 285750"/>
                <a:gd name="connsiteY217" fmla="*/ 475732 h 514350"/>
                <a:gd name="connsiteX218" fmla="*/ 194670 w 285750"/>
                <a:gd name="connsiteY218" fmla="*/ 469303 h 514350"/>
                <a:gd name="connsiteX219" fmla="*/ 194670 w 285750"/>
                <a:gd name="connsiteY219" fmla="*/ 466092 h 514350"/>
                <a:gd name="connsiteX220" fmla="*/ 191308 w 285750"/>
                <a:gd name="connsiteY220" fmla="*/ 462873 h 514350"/>
                <a:gd name="connsiteX221" fmla="*/ 191308 w 285750"/>
                <a:gd name="connsiteY221" fmla="*/ 456444 h 514350"/>
                <a:gd name="connsiteX222" fmla="*/ 191308 w 285750"/>
                <a:gd name="connsiteY222" fmla="*/ 453234 h 514350"/>
                <a:gd name="connsiteX223" fmla="*/ 198032 w 285750"/>
                <a:gd name="connsiteY223" fmla="*/ 450014 h 514350"/>
                <a:gd name="connsiteX224" fmla="*/ 201395 w 285750"/>
                <a:gd name="connsiteY224" fmla="*/ 450014 h 514350"/>
                <a:gd name="connsiteX225" fmla="*/ 204748 w 285750"/>
                <a:gd name="connsiteY225" fmla="*/ 440375 h 514350"/>
                <a:gd name="connsiteX226" fmla="*/ 208110 w 285750"/>
                <a:gd name="connsiteY226" fmla="*/ 437156 h 514350"/>
                <a:gd name="connsiteX227" fmla="*/ 211472 w 285750"/>
                <a:gd name="connsiteY227" fmla="*/ 437156 h 514350"/>
                <a:gd name="connsiteX228" fmla="*/ 211472 w 285750"/>
                <a:gd name="connsiteY228" fmla="*/ 437156 h 514350"/>
                <a:gd name="connsiteX229" fmla="*/ 235009 w 285750"/>
                <a:gd name="connsiteY229" fmla="*/ 424297 h 514350"/>
                <a:gd name="connsiteX230" fmla="*/ 251820 w 285750"/>
                <a:gd name="connsiteY230" fmla="*/ 398579 h 514350"/>
                <a:gd name="connsiteX231" fmla="*/ 255182 w 285750"/>
                <a:gd name="connsiteY231" fmla="*/ 369652 h 514350"/>
                <a:gd name="connsiteX232" fmla="*/ 265260 w 285750"/>
                <a:gd name="connsiteY232" fmla="*/ 343934 h 514350"/>
                <a:gd name="connsiteX233" fmla="*/ 282071 w 285750"/>
                <a:gd name="connsiteY233" fmla="*/ 334285 h 514350"/>
                <a:gd name="connsiteX234" fmla="*/ 278709 w 285750"/>
                <a:gd name="connsiteY234" fmla="*/ 308568 h 514350"/>
                <a:gd name="connsiteX235" fmla="*/ 271985 w 285750"/>
                <a:gd name="connsiteY235" fmla="*/ 298929 h 514350"/>
                <a:gd name="connsiteX236" fmla="*/ 271985 w 285750"/>
                <a:gd name="connsiteY236" fmla="*/ 292499 h 514350"/>
                <a:gd name="connsiteX237" fmla="*/ 268622 w 285750"/>
                <a:gd name="connsiteY237" fmla="*/ 292499 h 514350"/>
                <a:gd name="connsiteX238" fmla="*/ 265260 w 285750"/>
                <a:gd name="connsiteY238" fmla="*/ 292499 h 514350"/>
                <a:gd name="connsiteX239" fmla="*/ 265260 w 285750"/>
                <a:gd name="connsiteY239" fmla="*/ 289280 h 514350"/>
                <a:gd name="connsiteX240" fmla="*/ 255182 w 285750"/>
                <a:gd name="connsiteY240" fmla="*/ 286070 h 514350"/>
                <a:gd name="connsiteX241" fmla="*/ 251820 w 285750"/>
                <a:gd name="connsiteY241" fmla="*/ 286070 h 514350"/>
                <a:gd name="connsiteX242" fmla="*/ 248458 w 285750"/>
                <a:gd name="connsiteY242" fmla="*/ 286070 h 514350"/>
                <a:gd name="connsiteX243" fmla="*/ 238371 w 285750"/>
                <a:gd name="connsiteY243" fmla="*/ 286070 h 514350"/>
                <a:gd name="connsiteX244" fmla="*/ 231647 w 285750"/>
                <a:gd name="connsiteY244" fmla="*/ 289280 h 514350"/>
                <a:gd name="connsiteX245" fmla="*/ 231647 w 285750"/>
                <a:gd name="connsiteY245" fmla="*/ 289280 h 514350"/>
                <a:gd name="connsiteX246" fmla="*/ 228284 w 285750"/>
                <a:gd name="connsiteY246" fmla="*/ 289280 h 514350"/>
                <a:gd name="connsiteX247" fmla="*/ 224921 w 285750"/>
                <a:gd name="connsiteY247" fmla="*/ 289280 h 514350"/>
                <a:gd name="connsiteX248" fmla="*/ 224921 w 285750"/>
                <a:gd name="connsiteY248" fmla="*/ 282851 h 514350"/>
                <a:gd name="connsiteX249" fmla="*/ 224921 w 285750"/>
                <a:gd name="connsiteY249" fmla="*/ 279640 h 514350"/>
                <a:gd name="connsiteX250" fmla="*/ 221559 w 285750"/>
                <a:gd name="connsiteY250" fmla="*/ 266782 h 514350"/>
                <a:gd name="connsiteX251" fmla="*/ 218197 w 285750"/>
                <a:gd name="connsiteY251" fmla="*/ 260353 h 514350"/>
                <a:gd name="connsiteX252" fmla="*/ 211472 w 285750"/>
                <a:gd name="connsiteY252" fmla="*/ 260353 h 514350"/>
                <a:gd name="connsiteX253" fmla="*/ 204748 w 285750"/>
                <a:gd name="connsiteY253" fmla="*/ 260353 h 514350"/>
                <a:gd name="connsiteX254" fmla="*/ 204748 w 285750"/>
                <a:gd name="connsiteY254" fmla="*/ 250704 h 514350"/>
                <a:gd name="connsiteX255" fmla="*/ 198032 w 285750"/>
                <a:gd name="connsiteY255" fmla="*/ 244274 h 514350"/>
                <a:gd name="connsiteX256" fmla="*/ 191308 w 285750"/>
                <a:gd name="connsiteY256" fmla="*/ 234635 h 514350"/>
                <a:gd name="connsiteX257" fmla="*/ 187946 w 285750"/>
                <a:gd name="connsiteY257" fmla="*/ 231415 h 514350"/>
                <a:gd name="connsiteX258" fmla="*/ 184583 w 285750"/>
                <a:gd name="connsiteY258" fmla="*/ 218557 h 514350"/>
                <a:gd name="connsiteX259" fmla="*/ 187946 w 285750"/>
                <a:gd name="connsiteY259" fmla="*/ 212128 h 514350"/>
                <a:gd name="connsiteX260" fmla="*/ 191308 w 285750"/>
                <a:gd name="connsiteY260" fmla="*/ 205698 h 514350"/>
                <a:gd name="connsiteX261" fmla="*/ 181221 w 285750"/>
                <a:gd name="connsiteY261" fmla="*/ 199269 h 514350"/>
                <a:gd name="connsiteX262" fmla="*/ 174497 w 285750"/>
                <a:gd name="connsiteY262" fmla="*/ 189630 h 514350"/>
                <a:gd name="connsiteX263" fmla="*/ 171134 w 285750"/>
                <a:gd name="connsiteY263" fmla="*/ 183200 h 514350"/>
                <a:gd name="connsiteX264" fmla="*/ 177859 w 285750"/>
                <a:gd name="connsiteY264" fmla="*/ 179981 h 514350"/>
                <a:gd name="connsiteX265" fmla="*/ 181221 w 285750"/>
                <a:gd name="connsiteY265" fmla="*/ 176770 h 514350"/>
                <a:gd name="connsiteX266" fmla="*/ 184583 w 285750"/>
                <a:gd name="connsiteY266" fmla="*/ 173551 h 514350"/>
                <a:gd name="connsiteX267" fmla="*/ 184583 w 285750"/>
                <a:gd name="connsiteY267" fmla="*/ 170341 h 514350"/>
                <a:gd name="connsiteX268" fmla="*/ 181221 w 285750"/>
                <a:gd name="connsiteY268" fmla="*/ 163912 h 514350"/>
                <a:gd name="connsiteX269" fmla="*/ 184583 w 285750"/>
                <a:gd name="connsiteY269" fmla="*/ 154263 h 514350"/>
                <a:gd name="connsiteX270" fmla="*/ 181221 w 285750"/>
                <a:gd name="connsiteY270" fmla="*/ 151053 h 514350"/>
                <a:gd name="connsiteX271" fmla="*/ 181221 w 285750"/>
                <a:gd name="connsiteY271" fmla="*/ 138194 h 514350"/>
                <a:gd name="connsiteX272" fmla="*/ 181221 w 285750"/>
                <a:gd name="connsiteY272" fmla="*/ 134975 h 514350"/>
                <a:gd name="connsiteX273" fmla="*/ 181221 w 285750"/>
                <a:gd name="connsiteY273" fmla="*/ 128546 h 514350"/>
                <a:gd name="connsiteX274" fmla="*/ 184583 w 285750"/>
                <a:gd name="connsiteY274" fmla="*/ 118906 h 514350"/>
                <a:gd name="connsiteX275" fmla="*/ 184583 w 285750"/>
                <a:gd name="connsiteY275" fmla="*/ 112477 h 514350"/>
                <a:gd name="connsiteX276" fmla="*/ 187946 w 285750"/>
                <a:gd name="connsiteY276" fmla="*/ 106047 h 514350"/>
                <a:gd name="connsiteX277" fmla="*/ 181221 w 285750"/>
                <a:gd name="connsiteY277" fmla="*/ 96399 h 514350"/>
                <a:gd name="connsiteX278" fmla="*/ 177859 w 285750"/>
                <a:gd name="connsiteY278" fmla="*/ 93189 h 514350"/>
                <a:gd name="connsiteX279" fmla="*/ 174497 w 285750"/>
                <a:gd name="connsiteY279" fmla="*/ 83540 h 514350"/>
                <a:gd name="connsiteX280" fmla="*/ 171134 w 285750"/>
                <a:gd name="connsiteY280" fmla="*/ 77110 h 514350"/>
                <a:gd name="connsiteX281" fmla="*/ 164409 w 285750"/>
                <a:gd name="connsiteY281" fmla="*/ 67471 h 514350"/>
                <a:gd name="connsiteX282" fmla="*/ 161047 w 285750"/>
                <a:gd name="connsiteY282" fmla="*/ 64252 h 514350"/>
                <a:gd name="connsiteX283" fmla="*/ 157685 w 285750"/>
                <a:gd name="connsiteY283" fmla="*/ 61042 h 514350"/>
                <a:gd name="connsiteX284" fmla="*/ 147598 w 285750"/>
                <a:gd name="connsiteY284" fmla="*/ 54612 h 514350"/>
                <a:gd name="connsiteX285" fmla="*/ 140882 w 285750"/>
                <a:gd name="connsiteY285" fmla="*/ 54612 h 514350"/>
                <a:gd name="connsiteX286" fmla="*/ 134158 w 285750"/>
                <a:gd name="connsiteY286" fmla="*/ 48183 h 514350"/>
                <a:gd name="connsiteX287" fmla="*/ 130796 w 285750"/>
                <a:gd name="connsiteY287" fmla="*/ 51393 h 514350"/>
                <a:gd name="connsiteX288" fmla="*/ 120709 w 285750"/>
                <a:gd name="connsiteY288" fmla="*/ 38534 h 514350"/>
                <a:gd name="connsiteX289" fmla="*/ 120709 w 285750"/>
                <a:gd name="connsiteY289" fmla="*/ 28895 h 514350"/>
                <a:gd name="connsiteX290" fmla="*/ 97172 w 285750"/>
                <a:gd name="connsiteY290" fmla="*/ 12817 h 514350"/>
                <a:gd name="connsiteX291" fmla="*/ 93810 w 285750"/>
                <a:gd name="connsiteY291" fmla="*/ 16036 h 514350"/>
                <a:gd name="connsiteX292" fmla="*/ 90448 w 285750"/>
                <a:gd name="connsiteY292" fmla="*/ 19246 h 514350"/>
                <a:gd name="connsiteX293" fmla="*/ 80370 w 285750"/>
                <a:gd name="connsiteY293" fmla="*/ 22465 h 514350"/>
                <a:gd name="connsiteX294" fmla="*/ 77008 w 285750"/>
                <a:gd name="connsiteY294" fmla="*/ 28895 h 514350"/>
                <a:gd name="connsiteX295" fmla="*/ 66921 w 285750"/>
                <a:gd name="connsiteY295" fmla="*/ 32105 h 514350"/>
                <a:gd name="connsiteX296" fmla="*/ 63559 w 285750"/>
                <a:gd name="connsiteY296" fmla="*/ 32105 h 514350"/>
                <a:gd name="connsiteX297" fmla="*/ 60197 w 285750"/>
                <a:gd name="connsiteY297" fmla="*/ 28895 h 514350"/>
                <a:gd name="connsiteX298" fmla="*/ 60197 w 285750"/>
                <a:gd name="connsiteY298" fmla="*/ 25676 h 514350"/>
                <a:gd name="connsiteX299" fmla="*/ 56834 w 285750"/>
                <a:gd name="connsiteY299" fmla="*/ 19246 h 514350"/>
                <a:gd name="connsiteX300" fmla="*/ 56834 w 285750"/>
                <a:gd name="connsiteY300" fmla="*/ 16036 h 514350"/>
                <a:gd name="connsiteX301" fmla="*/ 56834 w 285750"/>
                <a:gd name="connsiteY301" fmla="*/ 9607 h 514350"/>
                <a:gd name="connsiteX302" fmla="*/ 56834 w 285750"/>
                <a:gd name="connsiteY302" fmla="*/ 6387 h 514350"/>
                <a:gd name="connsiteX303" fmla="*/ 50109 w 285750"/>
                <a:gd name="connsiteY303" fmla="*/ 3178 h 514350"/>
                <a:gd name="connsiteX304" fmla="*/ 46747 w 285750"/>
                <a:gd name="connsiteY304" fmla="*/ -42 h 514350"/>
                <a:gd name="connsiteX305" fmla="*/ 36660 w 285750"/>
                <a:gd name="connsiteY305" fmla="*/ 12817 h 514350"/>
                <a:gd name="connsiteX306" fmla="*/ 36660 w 285750"/>
                <a:gd name="connsiteY306" fmla="*/ 16036 h 514350"/>
                <a:gd name="connsiteX307" fmla="*/ 29945 w 285750"/>
                <a:gd name="connsiteY307" fmla="*/ 28895 h 514350"/>
                <a:gd name="connsiteX308" fmla="*/ 26582 w 285750"/>
                <a:gd name="connsiteY308" fmla="*/ 38534 h 514350"/>
                <a:gd name="connsiteX309" fmla="*/ 23220 w 285750"/>
                <a:gd name="connsiteY309" fmla="*/ 41754 h 514350"/>
                <a:gd name="connsiteX310" fmla="*/ 19858 w 285750"/>
                <a:gd name="connsiteY310" fmla="*/ 48183 h 514350"/>
                <a:gd name="connsiteX311" fmla="*/ 16496 w 285750"/>
                <a:gd name="connsiteY311" fmla="*/ 48183 h 514350"/>
                <a:gd name="connsiteX312" fmla="*/ 13133 w 285750"/>
                <a:gd name="connsiteY312" fmla="*/ 51393 h 514350"/>
                <a:gd name="connsiteX313" fmla="*/ 16496 w 285750"/>
                <a:gd name="connsiteY313" fmla="*/ 57822 h 514350"/>
                <a:gd name="connsiteX314" fmla="*/ 13133 w 285750"/>
                <a:gd name="connsiteY314" fmla="*/ 64252 h 514350"/>
                <a:gd name="connsiteX315" fmla="*/ 9771 w 285750"/>
                <a:gd name="connsiteY315" fmla="*/ 67471 h 514350"/>
                <a:gd name="connsiteX316" fmla="*/ 9771 w 285750"/>
                <a:gd name="connsiteY316" fmla="*/ 73901 h 514350"/>
                <a:gd name="connsiteX317" fmla="*/ -316 w 285750"/>
                <a:gd name="connsiteY317" fmla="*/ 83540 h 514350"/>
                <a:gd name="connsiteX318" fmla="*/ -316 w 285750"/>
                <a:gd name="connsiteY318" fmla="*/ 86759 h 514350"/>
                <a:gd name="connsiteX319" fmla="*/ 3047 w 285750"/>
                <a:gd name="connsiteY319" fmla="*/ 89969 h 514350"/>
                <a:gd name="connsiteX320" fmla="*/ 16496 w 285750"/>
                <a:gd name="connsiteY320" fmla="*/ 96399 h 514350"/>
                <a:gd name="connsiteX321" fmla="*/ 19858 w 285750"/>
                <a:gd name="connsiteY321" fmla="*/ 102828 h 514350"/>
                <a:gd name="connsiteX322" fmla="*/ 16496 w 285750"/>
                <a:gd name="connsiteY322" fmla="*/ 106047 h 514350"/>
                <a:gd name="connsiteX323" fmla="*/ 16496 w 285750"/>
                <a:gd name="connsiteY323" fmla="*/ 112477 h 514350"/>
                <a:gd name="connsiteX324" fmla="*/ 16496 w 285750"/>
                <a:gd name="connsiteY324" fmla="*/ 115687 h 514350"/>
                <a:gd name="connsiteX325" fmla="*/ 19858 w 285750"/>
                <a:gd name="connsiteY325" fmla="*/ 118906 h 514350"/>
                <a:gd name="connsiteX326" fmla="*/ 16496 w 285750"/>
                <a:gd name="connsiteY326" fmla="*/ 125336 h 514350"/>
                <a:gd name="connsiteX327" fmla="*/ 13133 w 285750"/>
                <a:gd name="connsiteY327" fmla="*/ 128546 h 514350"/>
                <a:gd name="connsiteX328" fmla="*/ 16496 w 285750"/>
                <a:gd name="connsiteY328" fmla="*/ 131765 h 514350"/>
                <a:gd name="connsiteX329" fmla="*/ 16496 w 285750"/>
                <a:gd name="connsiteY329" fmla="*/ 138194 h 514350"/>
                <a:gd name="connsiteX330" fmla="*/ 23220 w 285750"/>
                <a:gd name="connsiteY330" fmla="*/ 141404 h 514350"/>
                <a:gd name="connsiteX331" fmla="*/ 26582 w 285750"/>
                <a:gd name="connsiteY331" fmla="*/ 141404 h 514350"/>
                <a:gd name="connsiteX332" fmla="*/ 29945 w 285750"/>
                <a:gd name="connsiteY332" fmla="*/ 141404 h 514350"/>
                <a:gd name="connsiteX333" fmla="*/ 33298 w 285750"/>
                <a:gd name="connsiteY333" fmla="*/ 141404 h 514350"/>
                <a:gd name="connsiteX334" fmla="*/ 46747 w 285750"/>
                <a:gd name="connsiteY334" fmla="*/ 144624 h 514350"/>
                <a:gd name="connsiteX335" fmla="*/ 50109 w 285750"/>
                <a:gd name="connsiteY335" fmla="*/ 147834 h 514350"/>
                <a:gd name="connsiteX336" fmla="*/ 50109 w 285750"/>
                <a:gd name="connsiteY336" fmla="*/ 157483 h 514350"/>
                <a:gd name="connsiteX337" fmla="*/ 53471 w 285750"/>
                <a:gd name="connsiteY337" fmla="*/ 167122 h 514350"/>
                <a:gd name="connsiteX338" fmla="*/ 50109 w 285750"/>
                <a:gd name="connsiteY338" fmla="*/ 173551 h 514350"/>
                <a:gd name="connsiteX339" fmla="*/ 53471 w 285750"/>
                <a:gd name="connsiteY339" fmla="*/ 173551 h 514350"/>
                <a:gd name="connsiteX340" fmla="*/ 53471 w 285750"/>
                <a:gd name="connsiteY340" fmla="*/ 176770 h 514350"/>
                <a:gd name="connsiteX341" fmla="*/ 53471 w 285750"/>
                <a:gd name="connsiteY341" fmla="*/ 186410 h 514350"/>
                <a:gd name="connsiteX342" fmla="*/ 43385 w 285750"/>
                <a:gd name="connsiteY342" fmla="*/ 189630 h 514350"/>
                <a:gd name="connsiteX343" fmla="*/ 36660 w 285750"/>
                <a:gd name="connsiteY343" fmla="*/ 189630 h 514350"/>
                <a:gd name="connsiteX344" fmla="*/ 36660 w 285750"/>
                <a:gd name="connsiteY344" fmla="*/ 192839 h 514350"/>
                <a:gd name="connsiteX345" fmla="*/ 43385 w 285750"/>
                <a:gd name="connsiteY345" fmla="*/ 196059 h 514350"/>
                <a:gd name="connsiteX346" fmla="*/ 46747 w 285750"/>
                <a:gd name="connsiteY346" fmla="*/ 196059 h 514350"/>
                <a:gd name="connsiteX347" fmla="*/ 50109 w 285750"/>
                <a:gd name="connsiteY347" fmla="*/ 205698 h 514350"/>
                <a:gd name="connsiteX348" fmla="*/ 46747 w 285750"/>
                <a:gd name="connsiteY348" fmla="*/ 208917 h 514350"/>
                <a:gd name="connsiteX349" fmla="*/ 40022 w 285750"/>
                <a:gd name="connsiteY349" fmla="*/ 212128 h 514350"/>
                <a:gd name="connsiteX350" fmla="*/ 33298 w 285750"/>
                <a:gd name="connsiteY350" fmla="*/ 218557 h 514350"/>
                <a:gd name="connsiteX351" fmla="*/ 29945 w 285750"/>
                <a:gd name="connsiteY351" fmla="*/ 221776 h 514350"/>
                <a:gd name="connsiteX352" fmla="*/ 33298 w 285750"/>
                <a:gd name="connsiteY352" fmla="*/ 228206 h 514350"/>
                <a:gd name="connsiteX353" fmla="*/ 36660 w 285750"/>
                <a:gd name="connsiteY353" fmla="*/ 228206 h 514350"/>
                <a:gd name="connsiteX354" fmla="*/ 40022 w 285750"/>
                <a:gd name="connsiteY354" fmla="*/ 231415 h 514350"/>
                <a:gd name="connsiteX355" fmla="*/ 50109 w 285750"/>
                <a:gd name="connsiteY355" fmla="*/ 234635 h 514350"/>
                <a:gd name="connsiteX356" fmla="*/ 50109 w 285750"/>
                <a:gd name="connsiteY356" fmla="*/ 241064 h 514350"/>
                <a:gd name="connsiteX357" fmla="*/ 50109 w 285750"/>
                <a:gd name="connsiteY357" fmla="*/ 247493 h 514350"/>
                <a:gd name="connsiteX358" fmla="*/ 46747 w 285750"/>
                <a:gd name="connsiteY358" fmla="*/ 260353 h 514350"/>
                <a:gd name="connsiteX359" fmla="*/ 43385 w 285750"/>
                <a:gd name="connsiteY359" fmla="*/ 266782 h 514350"/>
                <a:gd name="connsiteX360" fmla="*/ 46747 w 285750"/>
                <a:gd name="connsiteY360" fmla="*/ 276421 h 514350"/>
                <a:gd name="connsiteX361" fmla="*/ 43385 w 285750"/>
                <a:gd name="connsiteY361" fmla="*/ 286070 h 514350"/>
                <a:gd name="connsiteX362" fmla="*/ 56834 w 285750"/>
                <a:gd name="connsiteY362" fmla="*/ 289280 h 514350"/>
                <a:gd name="connsiteX363" fmla="*/ 56834 w 285750"/>
                <a:gd name="connsiteY363" fmla="*/ 295709 h 514350"/>
                <a:gd name="connsiteX364" fmla="*/ 46747 w 285750"/>
                <a:gd name="connsiteY364" fmla="*/ 298929 h 514350"/>
                <a:gd name="connsiteX365" fmla="*/ 43385 w 285750"/>
                <a:gd name="connsiteY365" fmla="*/ 302138 h 514350"/>
                <a:gd name="connsiteX366" fmla="*/ 43385 w 285750"/>
                <a:gd name="connsiteY366" fmla="*/ 305358 h 514350"/>
                <a:gd name="connsiteX367" fmla="*/ 50109 w 285750"/>
                <a:gd name="connsiteY367" fmla="*/ 305358 h 514350"/>
                <a:gd name="connsiteX368" fmla="*/ 43385 w 285750"/>
                <a:gd name="connsiteY368" fmla="*/ 311787 h 514350"/>
                <a:gd name="connsiteX369" fmla="*/ 43385 w 285750"/>
                <a:gd name="connsiteY369" fmla="*/ 318217 h 514350"/>
                <a:gd name="connsiteX370" fmla="*/ 43385 w 285750"/>
                <a:gd name="connsiteY370" fmla="*/ 324646 h 514350"/>
                <a:gd name="connsiteX371" fmla="*/ 40022 w 285750"/>
                <a:gd name="connsiteY371" fmla="*/ 324646 h 514350"/>
                <a:gd name="connsiteX372" fmla="*/ 40022 w 285750"/>
                <a:gd name="connsiteY372" fmla="*/ 331076 h 514350"/>
                <a:gd name="connsiteX373" fmla="*/ 36660 w 285750"/>
                <a:gd name="connsiteY373" fmla="*/ 347144 h 514350"/>
                <a:gd name="connsiteX374" fmla="*/ 46747 w 285750"/>
                <a:gd name="connsiteY374" fmla="*/ 366432 h 514350"/>
                <a:gd name="connsiteX375" fmla="*/ 56834 w 285750"/>
                <a:gd name="connsiteY375" fmla="*/ 376081 h 514350"/>
                <a:gd name="connsiteX376" fmla="*/ 63559 w 285750"/>
                <a:gd name="connsiteY376" fmla="*/ 382511 h 514350"/>
                <a:gd name="connsiteX377" fmla="*/ 60197 w 285750"/>
                <a:gd name="connsiteY377" fmla="*/ 392150 h 514350"/>
                <a:gd name="connsiteX378" fmla="*/ 63559 w 285750"/>
                <a:gd name="connsiteY378" fmla="*/ 395369 h 514350"/>
                <a:gd name="connsiteX379" fmla="*/ 63559 w 285750"/>
                <a:gd name="connsiteY379" fmla="*/ 401799 h 514350"/>
                <a:gd name="connsiteX380" fmla="*/ 60197 w 285750"/>
                <a:gd name="connsiteY380" fmla="*/ 405009 h 514350"/>
                <a:gd name="connsiteX381" fmla="*/ 56834 w 285750"/>
                <a:gd name="connsiteY381" fmla="*/ 405009 h 514350"/>
                <a:gd name="connsiteX382" fmla="*/ 50109 w 285750"/>
                <a:gd name="connsiteY382" fmla="*/ 395369 h 514350"/>
                <a:gd name="connsiteX383" fmla="*/ 46747 w 285750"/>
                <a:gd name="connsiteY383" fmla="*/ 388940 h 514350"/>
                <a:gd name="connsiteX384" fmla="*/ 43385 w 285750"/>
                <a:gd name="connsiteY384" fmla="*/ 385721 h 514350"/>
                <a:gd name="connsiteX385" fmla="*/ 36660 w 285750"/>
                <a:gd name="connsiteY385" fmla="*/ 385721 h 514350"/>
                <a:gd name="connsiteX386" fmla="*/ 36660 w 285750"/>
                <a:gd name="connsiteY386" fmla="*/ 388940 h 514350"/>
                <a:gd name="connsiteX387" fmla="*/ 40022 w 285750"/>
                <a:gd name="connsiteY387" fmla="*/ 395369 h 514350"/>
                <a:gd name="connsiteX388" fmla="*/ 46747 w 285750"/>
                <a:gd name="connsiteY388" fmla="*/ 398579 h 514350"/>
                <a:gd name="connsiteX389" fmla="*/ 50109 w 285750"/>
                <a:gd name="connsiteY389" fmla="*/ 401799 h 514350"/>
                <a:gd name="connsiteX390" fmla="*/ 53471 w 285750"/>
                <a:gd name="connsiteY390" fmla="*/ 411438 h 514350"/>
                <a:gd name="connsiteX391" fmla="*/ 90448 w 285750"/>
                <a:gd name="connsiteY391" fmla="*/ 433945 h 514350"/>
                <a:gd name="connsiteX392" fmla="*/ 103897 w 285750"/>
                <a:gd name="connsiteY392" fmla="*/ 437156 h 514350"/>
                <a:gd name="connsiteX393" fmla="*/ 107259 w 285750"/>
                <a:gd name="connsiteY393" fmla="*/ 443585 h 514350"/>
                <a:gd name="connsiteX394" fmla="*/ 110621 w 285750"/>
                <a:gd name="connsiteY394" fmla="*/ 443585 h 514350"/>
                <a:gd name="connsiteX395" fmla="*/ 117347 w 285750"/>
                <a:gd name="connsiteY395" fmla="*/ 443585 h 514350"/>
                <a:gd name="connsiteX396" fmla="*/ 117347 w 285750"/>
                <a:gd name="connsiteY396" fmla="*/ 443585 h 514350"/>
                <a:gd name="connsiteX397" fmla="*/ 124071 w 285750"/>
                <a:gd name="connsiteY397" fmla="*/ 446805 h 514350"/>
                <a:gd name="connsiteX398" fmla="*/ 127433 w 285750"/>
                <a:gd name="connsiteY398" fmla="*/ 446805 h 514350"/>
                <a:gd name="connsiteX399" fmla="*/ 137520 w 285750"/>
                <a:gd name="connsiteY399" fmla="*/ 466092 h 514350"/>
                <a:gd name="connsiteX400" fmla="*/ 140882 w 285750"/>
                <a:gd name="connsiteY400" fmla="*/ 472522 h 514350"/>
                <a:gd name="connsiteX401" fmla="*/ 150960 w 285750"/>
                <a:gd name="connsiteY401" fmla="*/ 475732 h 514350"/>
                <a:gd name="connsiteX402" fmla="*/ 150960 w 285750"/>
                <a:gd name="connsiteY402" fmla="*/ 485381 h 514350"/>
                <a:gd name="connsiteX403" fmla="*/ 150960 w 285750"/>
                <a:gd name="connsiteY403" fmla="*/ 488590 h 514350"/>
                <a:gd name="connsiteX404" fmla="*/ 154322 w 285750"/>
                <a:gd name="connsiteY404" fmla="*/ 491810 h 514350"/>
                <a:gd name="connsiteX405" fmla="*/ 157685 w 285750"/>
                <a:gd name="connsiteY405" fmla="*/ 498239 h 514350"/>
                <a:gd name="connsiteX406" fmla="*/ 157685 w 285750"/>
                <a:gd name="connsiteY406" fmla="*/ 507879 h 514350"/>
                <a:gd name="connsiteX407" fmla="*/ 161047 w 285750"/>
                <a:gd name="connsiteY407" fmla="*/ 507879 h 514350"/>
                <a:gd name="connsiteX408" fmla="*/ 164409 w 285750"/>
                <a:gd name="connsiteY408" fmla="*/ 507879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285750" h="514350">
                  <a:moveTo>
                    <a:pt x="174497" y="514308"/>
                  </a:moveTo>
                  <a:cubicBezTo>
                    <a:pt x="174497" y="514308"/>
                    <a:pt x="174497" y="514308"/>
                    <a:pt x="174497" y="514308"/>
                  </a:cubicBezTo>
                  <a:cubicBezTo>
                    <a:pt x="164409" y="507879"/>
                    <a:pt x="164409" y="507879"/>
                    <a:pt x="164409" y="507879"/>
                  </a:cubicBezTo>
                  <a:cubicBezTo>
                    <a:pt x="161047" y="511098"/>
                    <a:pt x="161047" y="511098"/>
                    <a:pt x="161047" y="511098"/>
                  </a:cubicBezTo>
                  <a:cubicBezTo>
                    <a:pt x="154322" y="507879"/>
                    <a:pt x="154322" y="507879"/>
                    <a:pt x="154322" y="507879"/>
                  </a:cubicBezTo>
                  <a:cubicBezTo>
                    <a:pt x="154322" y="498239"/>
                    <a:pt x="154322" y="498239"/>
                    <a:pt x="154322" y="498239"/>
                  </a:cubicBezTo>
                  <a:cubicBezTo>
                    <a:pt x="154322" y="498239"/>
                    <a:pt x="150960" y="498239"/>
                    <a:pt x="150960" y="495020"/>
                  </a:cubicBezTo>
                  <a:cubicBezTo>
                    <a:pt x="150960" y="488590"/>
                    <a:pt x="150960" y="488590"/>
                    <a:pt x="150960" y="488590"/>
                  </a:cubicBezTo>
                  <a:cubicBezTo>
                    <a:pt x="147598" y="491810"/>
                    <a:pt x="147598" y="491810"/>
                    <a:pt x="147598" y="491810"/>
                  </a:cubicBezTo>
                  <a:cubicBezTo>
                    <a:pt x="147598" y="488590"/>
                    <a:pt x="147598" y="488590"/>
                    <a:pt x="147598" y="488590"/>
                  </a:cubicBezTo>
                  <a:cubicBezTo>
                    <a:pt x="147598" y="485381"/>
                    <a:pt x="147598" y="485381"/>
                    <a:pt x="147598" y="485381"/>
                  </a:cubicBezTo>
                  <a:cubicBezTo>
                    <a:pt x="147598" y="482161"/>
                    <a:pt x="147598" y="478951"/>
                    <a:pt x="150960" y="478951"/>
                  </a:cubicBezTo>
                  <a:cubicBezTo>
                    <a:pt x="147598" y="478951"/>
                    <a:pt x="140882" y="475732"/>
                    <a:pt x="140882" y="472522"/>
                  </a:cubicBezTo>
                  <a:cubicBezTo>
                    <a:pt x="137520" y="472522"/>
                    <a:pt x="137520" y="466092"/>
                    <a:pt x="137520" y="466092"/>
                  </a:cubicBezTo>
                  <a:cubicBezTo>
                    <a:pt x="134158" y="466092"/>
                    <a:pt x="127433" y="453234"/>
                    <a:pt x="127433" y="446805"/>
                  </a:cubicBezTo>
                  <a:cubicBezTo>
                    <a:pt x="120709" y="446805"/>
                    <a:pt x="117347" y="446805"/>
                    <a:pt x="117347" y="446805"/>
                  </a:cubicBezTo>
                  <a:cubicBezTo>
                    <a:pt x="113984" y="446805"/>
                    <a:pt x="110621" y="446805"/>
                    <a:pt x="110621" y="446805"/>
                  </a:cubicBezTo>
                  <a:cubicBezTo>
                    <a:pt x="107259" y="443585"/>
                    <a:pt x="107259" y="443585"/>
                    <a:pt x="107259" y="443585"/>
                  </a:cubicBezTo>
                  <a:cubicBezTo>
                    <a:pt x="103897" y="440375"/>
                    <a:pt x="103897" y="440375"/>
                    <a:pt x="103897" y="440375"/>
                  </a:cubicBezTo>
                  <a:cubicBezTo>
                    <a:pt x="90448" y="433945"/>
                    <a:pt x="90448" y="433945"/>
                    <a:pt x="90448" y="433945"/>
                  </a:cubicBezTo>
                  <a:cubicBezTo>
                    <a:pt x="50109" y="411438"/>
                    <a:pt x="50109" y="411438"/>
                    <a:pt x="50109" y="411438"/>
                  </a:cubicBezTo>
                  <a:cubicBezTo>
                    <a:pt x="50109" y="411438"/>
                    <a:pt x="46747" y="405009"/>
                    <a:pt x="46747" y="401799"/>
                  </a:cubicBezTo>
                  <a:cubicBezTo>
                    <a:pt x="46747" y="401799"/>
                    <a:pt x="46747" y="401799"/>
                    <a:pt x="46747" y="398579"/>
                  </a:cubicBezTo>
                  <a:cubicBezTo>
                    <a:pt x="43385" y="398579"/>
                    <a:pt x="40022" y="398579"/>
                    <a:pt x="40022" y="395369"/>
                  </a:cubicBezTo>
                  <a:cubicBezTo>
                    <a:pt x="36660" y="395369"/>
                    <a:pt x="36660" y="392150"/>
                    <a:pt x="33298" y="388940"/>
                  </a:cubicBezTo>
                  <a:cubicBezTo>
                    <a:pt x="33298" y="388940"/>
                    <a:pt x="33298" y="385721"/>
                    <a:pt x="33298" y="385721"/>
                  </a:cubicBezTo>
                  <a:cubicBezTo>
                    <a:pt x="43385" y="385721"/>
                    <a:pt x="43385" y="385721"/>
                    <a:pt x="43385" y="385721"/>
                  </a:cubicBezTo>
                  <a:cubicBezTo>
                    <a:pt x="43385" y="385721"/>
                    <a:pt x="46747" y="388940"/>
                    <a:pt x="46747" y="388940"/>
                  </a:cubicBezTo>
                  <a:cubicBezTo>
                    <a:pt x="50109" y="388940"/>
                    <a:pt x="50109" y="395369"/>
                    <a:pt x="50109" y="395369"/>
                  </a:cubicBezTo>
                  <a:cubicBezTo>
                    <a:pt x="50109" y="395369"/>
                    <a:pt x="53471" y="401799"/>
                    <a:pt x="56834" y="401799"/>
                  </a:cubicBezTo>
                  <a:cubicBezTo>
                    <a:pt x="56834" y="401799"/>
                    <a:pt x="60197" y="401799"/>
                    <a:pt x="60197" y="401799"/>
                  </a:cubicBezTo>
                  <a:cubicBezTo>
                    <a:pt x="60197" y="401799"/>
                    <a:pt x="60197" y="401799"/>
                    <a:pt x="60197" y="401799"/>
                  </a:cubicBezTo>
                  <a:cubicBezTo>
                    <a:pt x="63559" y="395369"/>
                    <a:pt x="63559" y="395369"/>
                    <a:pt x="63559" y="395369"/>
                  </a:cubicBezTo>
                  <a:cubicBezTo>
                    <a:pt x="60197" y="392150"/>
                    <a:pt x="60197" y="392150"/>
                    <a:pt x="60197" y="392150"/>
                  </a:cubicBezTo>
                  <a:cubicBezTo>
                    <a:pt x="60197" y="382511"/>
                    <a:pt x="60197" y="382511"/>
                    <a:pt x="60197" y="382511"/>
                  </a:cubicBezTo>
                  <a:cubicBezTo>
                    <a:pt x="56834" y="379291"/>
                    <a:pt x="56834" y="379291"/>
                    <a:pt x="56834" y="379291"/>
                  </a:cubicBezTo>
                  <a:cubicBezTo>
                    <a:pt x="53471" y="372862"/>
                    <a:pt x="53471" y="372862"/>
                    <a:pt x="53471" y="372862"/>
                  </a:cubicBezTo>
                  <a:cubicBezTo>
                    <a:pt x="40022" y="356793"/>
                    <a:pt x="40022" y="356793"/>
                    <a:pt x="40022" y="356793"/>
                  </a:cubicBezTo>
                  <a:cubicBezTo>
                    <a:pt x="33298" y="347144"/>
                    <a:pt x="33298" y="347144"/>
                    <a:pt x="33298" y="347144"/>
                  </a:cubicBezTo>
                  <a:cubicBezTo>
                    <a:pt x="40022" y="331076"/>
                    <a:pt x="40022" y="331076"/>
                    <a:pt x="40022" y="331076"/>
                  </a:cubicBezTo>
                  <a:cubicBezTo>
                    <a:pt x="36660" y="324646"/>
                    <a:pt x="36660" y="324646"/>
                    <a:pt x="36660" y="324646"/>
                  </a:cubicBezTo>
                  <a:cubicBezTo>
                    <a:pt x="36660" y="324646"/>
                    <a:pt x="40022" y="321427"/>
                    <a:pt x="40022" y="321427"/>
                  </a:cubicBezTo>
                  <a:cubicBezTo>
                    <a:pt x="40022" y="321427"/>
                    <a:pt x="43385" y="318217"/>
                    <a:pt x="43385" y="318217"/>
                  </a:cubicBezTo>
                  <a:cubicBezTo>
                    <a:pt x="43385" y="318217"/>
                    <a:pt x="43385" y="314998"/>
                    <a:pt x="43385" y="314998"/>
                  </a:cubicBezTo>
                  <a:cubicBezTo>
                    <a:pt x="43385" y="311787"/>
                    <a:pt x="43385" y="311787"/>
                    <a:pt x="43385" y="311787"/>
                  </a:cubicBezTo>
                  <a:cubicBezTo>
                    <a:pt x="46747" y="305358"/>
                    <a:pt x="46747" y="305358"/>
                    <a:pt x="46747" y="305358"/>
                  </a:cubicBezTo>
                  <a:cubicBezTo>
                    <a:pt x="40022" y="305358"/>
                    <a:pt x="40022" y="305358"/>
                    <a:pt x="40022" y="305358"/>
                  </a:cubicBezTo>
                  <a:cubicBezTo>
                    <a:pt x="40022" y="302138"/>
                    <a:pt x="43385" y="298929"/>
                    <a:pt x="43385" y="298929"/>
                  </a:cubicBezTo>
                  <a:cubicBezTo>
                    <a:pt x="43385" y="298929"/>
                    <a:pt x="43385" y="298929"/>
                    <a:pt x="46747" y="298929"/>
                  </a:cubicBezTo>
                  <a:cubicBezTo>
                    <a:pt x="53471" y="292499"/>
                    <a:pt x="53471" y="292499"/>
                    <a:pt x="53471" y="292499"/>
                  </a:cubicBezTo>
                  <a:cubicBezTo>
                    <a:pt x="53471" y="289280"/>
                    <a:pt x="53471" y="289280"/>
                    <a:pt x="53471" y="289280"/>
                  </a:cubicBezTo>
                  <a:cubicBezTo>
                    <a:pt x="43385" y="286070"/>
                    <a:pt x="43385" y="286070"/>
                    <a:pt x="43385" y="286070"/>
                  </a:cubicBezTo>
                  <a:cubicBezTo>
                    <a:pt x="46747" y="276421"/>
                    <a:pt x="46747" y="276421"/>
                    <a:pt x="46747" y="276421"/>
                  </a:cubicBezTo>
                  <a:cubicBezTo>
                    <a:pt x="43385" y="273211"/>
                    <a:pt x="40022" y="266782"/>
                    <a:pt x="40022" y="266782"/>
                  </a:cubicBezTo>
                  <a:cubicBezTo>
                    <a:pt x="43385" y="260353"/>
                    <a:pt x="43385" y="260353"/>
                    <a:pt x="43385" y="260353"/>
                  </a:cubicBezTo>
                  <a:cubicBezTo>
                    <a:pt x="43385" y="260353"/>
                    <a:pt x="46747" y="250704"/>
                    <a:pt x="46747" y="247493"/>
                  </a:cubicBezTo>
                  <a:cubicBezTo>
                    <a:pt x="46747" y="244274"/>
                    <a:pt x="46747" y="241064"/>
                    <a:pt x="46747" y="241064"/>
                  </a:cubicBezTo>
                  <a:cubicBezTo>
                    <a:pt x="46747" y="237845"/>
                    <a:pt x="46747" y="237845"/>
                    <a:pt x="46747" y="237845"/>
                  </a:cubicBezTo>
                  <a:cubicBezTo>
                    <a:pt x="43385" y="234635"/>
                    <a:pt x="40022" y="231415"/>
                    <a:pt x="40022" y="231415"/>
                  </a:cubicBezTo>
                  <a:cubicBezTo>
                    <a:pt x="40022" y="231415"/>
                    <a:pt x="36660" y="231415"/>
                    <a:pt x="36660" y="228206"/>
                  </a:cubicBezTo>
                  <a:cubicBezTo>
                    <a:pt x="33298" y="228206"/>
                    <a:pt x="33298" y="228206"/>
                    <a:pt x="33298" y="228206"/>
                  </a:cubicBezTo>
                  <a:cubicBezTo>
                    <a:pt x="26582" y="221776"/>
                    <a:pt x="26582" y="221776"/>
                    <a:pt x="26582" y="221776"/>
                  </a:cubicBezTo>
                  <a:cubicBezTo>
                    <a:pt x="36660" y="215347"/>
                    <a:pt x="36660" y="215347"/>
                    <a:pt x="36660" y="215347"/>
                  </a:cubicBezTo>
                  <a:cubicBezTo>
                    <a:pt x="36660" y="212128"/>
                    <a:pt x="36660" y="212128"/>
                    <a:pt x="36660" y="212128"/>
                  </a:cubicBezTo>
                  <a:cubicBezTo>
                    <a:pt x="40022" y="208917"/>
                    <a:pt x="43385" y="208917"/>
                    <a:pt x="43385" y="208917"/>
                  </a:cubicBezTo>
                  <a:cubicBezTo>
                    <a:pt x="43385" y="208917"/>
                    <a:pt x="46747" y="205698"/>
                    <a:pt x="46747" y="205698"/>
                  </a:cubicBezTo>
                  <a:cubicBezTo>
                    <a:pt x="46747" y="202488"/>
                    <a:pt x="46747" y="199269"/>
                    <a:pt x="46747" y="196059"/>
                  </a:cubicBezTo>
                  <a:cubicBezTo>
                    <a:pt x="36660" y="192839"/>
                    <a:pt x="36660" y="192839"/>
                    <a:pt x="36660" y="192839"/>
                  </a:cubicBezTo>
                  <a:cubicBezTo>
                    <a:pt x="36660" y="189630"/>
                    <a:pt x="36660" y="189630"/>
                    <a:pt x="36660" y="189630"/>
                  </a:cubicBezTo>
                  <a:cubicBezTo>
                    <a:pt x="36660" y="189630"/>
                    <a:pt x="40022" y="189630"/>
                    <a:pt x="43385" y="186410"/>
                  </a:cubicBezTo>
                  <a:cubicBezTo>
                    <a:pt x="46747" y="186410"/>
                    <a:pt x="50109" y="183200"/>
                    <a:pt x="50109" y="183200"/>
                  </a:cubicBezTo>
                  <a:cubicBezTo>
                    <a:pt x="53471" y="183200"/>
                    <a:pt x="53471" y="179981"/>
                    <a:pt x="53471" y="176770"/>
                  </a:cubicBezTo>
                  <a:cubicBezTo>
                    <a:pt x="46747" y="173551"/>
                    <a:pt x="46747" y="173551"/>
                    <a:pt x="46747" y="173551"/>
                  </a:cubicBezTo>
                  <a:cubicBezTo>
                    <a:pt x="50109" y="167122"/>
                    <a:pt x="50109" y="167122"/>
                    <a:pt x="50109" y="167122"/>
                  </a:cubicBezTo>
                  <a:cubicBezTo>
                    <a:pt x="46747" y="157483"/>
                    <a:pt x="46747" y="157483"/>
                    <a:pt x="46747" y="157483"/>
                  </a:cubicBezTo>
                  <a:cubicBezTo>
                    <a:pt x="50109" y="151053"/>
                    <a:pt x="50109" y="151053"/>
                    <a:pt x="50109" y="151053"/>
                  </a:cubicBezTo>
                  <a:cubicBezTo>
                    <a:pt x="46747" y="147834"/>
                    <a:pt x="46747" y="147834"/>
                    <a:pt x="46747" y="147834"/>
                  </a:cubicBezTo>
                  <a:cubicBezTo>
                    <a:pt x="33298" y="141404"/>
                    <a:pt x="33298" y="141404"/>
                    <a:pt x="33298" y="141404"/>
                  </a:cubicBezTo>
                  <a:cubicBezTo>
                    <a:pt x="29945" y="141404"/>
                    <a:pt x="29945" y="141404"/>
                    <a:pt x="29945" y="141404"/>
                  </a:cubicBezTo>
                  <a:cubicBezTo>
                    <a:pt x="26582" y="141404"/>
                    <a:pt x="23220" y="144624"/>
                    <a:pt x="23220" y="144624"/>
                  </a:cubicBezTo>
                  <a:cubicBezTo>
                    <a:pt x="13133" y="141404"/>
                    <a:pt x="13133" y="138194"/>
                    <a:pt x="13133" y="138194"/>
                  </a:cubicBezTo>
                  <a:cubicBezTo>
                    <a:pt x="16496" y="138194"/>
                    <a:pt x="16496" y="134975"/>
                    <a:pt x="16496" y="134975"/>
                  </a:cubicBezTo>
                  <a:cubicBezTo>
                    <a:pt x="13133" y="131765"/>
                    <a:pt x="13133" y="131765"/>
                    <a:pt x="13133" y="131765"/>
                  </a:cubicBezTo>
                  <a:cubicBezTo>
                    <a:pt x="13133" y="125336"/>
                    <a:pt x="13133" y="125336"/>
                    <a:pt x="13133" y="125336"/>
                  </a:cubicBezTo>
                  <a:cubicBezTo>
                    <a:pt x="13133" y="125336"/>
                    <a:pt x="16496" y="118906"/>
                    <a:pt x="16496" y="118906"/>
                  </a:cubicBezTo>
                  <a:cubicBezTo>
                    <a:pt x="13133" y="115687"/>
                    <a:pt x="13133" y="112477"/>
                    <a:pt x="13133" y="112477"/>
                  </a:cubicBezTo>
                  <a:cubicBezTo>
                    <a:pt x="16496" y="106047"/>
                    <a:pt x="16496" y="106047"/>
                    <a:pt x="16496" y="106047"/>
                  </a:cubicBezTo>
                  <a:cubicBezTo>
                    <a:pt x="16496" y="102828"/>
                    <a:pt x="16496" y="102828"/>
                    <a:pt x="16496" y="102828"/>
                  </a:cubicBezTo>
                  <a:cubicBezTo>
                    <a:pt x="16496" y="99618"/>
                    <a:pt x="16496" y="96399"/>
                    <a:pt x="16496" y="96399"/>
                  </a:cubicBezTo>
                  <a:cubicBezTo>
                    <a:pt x="3047" y="89969"/>
                    <a:pt x="3047" y="89969"/>
                    <a:pt x="3047" y="89969"/>
                  </a:cubicBezTo>
                  <a:cubicBezTo>
                    <a:pt x="-316" y="86759"/>
                    <a:pt x="-316" y="86759"/>
                    <a:pt x="-316" y="86759"/>
                  </a:cubicBezTo>
                  <a:cubicBezTo>
                    <a:pt x="-316" y="80330"/>
                    <a:pt x="-316" y="80330"/>
                    <a:pt x="-316" y="80330"/>
                  </a:cubicBezTo>
                  <a:cubicBezTo>
                    <a:pt x="6409" y="73901"/>
                    <a:pt x="6409" y="73901"/>
                    <a:pt x="6409" y="73901"/>
                  </a:cubicBezTo>
                  <a:cubicBezTo>
                    <a:pt x="9771" y="67471"/>
                    <a:pt x="9771" y="67471"/>
                    <a:pt x="9771" y="67471"/>
                  </a:cubicBezTo>
                  <a:cubicBezTo>
                    <a:pt x="9771" y="64252"/>
                    <a:pt x="9771" y="64252"/>
                    <a:pt x="9771" y="61042"/>
                  </a:cubicBezTo>
                  <a:cubicBezTo>
                    <a:pt x="9771" y="61042"/>
                    <a:pt x="13133" y="57822"/>
                    <a:pt x="13133" y="57822"/>
                  </a:cubicBezTo>
                  <a:cubicBezTo>
                    <a:pt x="13133" y="51393"/>
                    <a:pt x="13133" y="51393"/>
                    <a:pt x="13133" y="51393"/>
                  </a:cubicBezTo>
                  <a:cubicBezTo>
                    <a:pt x="13133" y="48183"/>
                    <a:pt x="13133" y="48183"/>
                    <a:pt x="13133" y="48183"/>
                  </a:cubicBezTo>
                  <a:cubicBezTo>
                    <a:pt x="16496" y="44963"/>
                    <a:pt x="16496" y="44963"/>
                    <a:pt x="16496" y="44963"/>
                  </a:cubicBezTo>
                  <a:cubicBezTo>
                    <a:pt x="16496" y="44963"/>
                    <a:pt x="19858" y="41754"/>
                    <a:pt x="23220" y="41754"/>
                  </a:cubicBezTo>
                  <a:cubicBezTo>
                    <a:pt x="23220" y="38534"/>
                    <a:pt x="23220" y="35324"/>
                    <a:pt x="23220" y="35324"/>
                  </a:cubicBezTo>
                  <a:cubicBezTo>
                    <a:pt x="36660" y="16036"/>
                    <a:pt x="36660" y="16036"/>
                    <a:pt x="36660" y="16036"/>
                  </a:cubicBezTo>
                  <a:cubicBezTo>
                    <a:pt x="33298" y="12817"/>
                    <a:pt x="33298" y="12817"/>
                    <a:pt x="33298" y="12817"/>
                  </a:cubicBezTo>
                  <a:cubicBezTo>
                    <a:pt x="43385" y="-42"/>
                    <a:pt x="46747" y="-42"/>
                    <a:pt x="46747" y="-42"/>
                  </a:cubicBezTo>
                  <a:cubicBezTo>
                    <a:pt x="50109" y="-42"/>
                    <a:pt x="53471" y="-42"/>
                    <a:pt x="53471" y="-42"/>
                  </a:cubicBezTo>
                  <a:cubicBezTo>
                    <a:pt x="56834" y="3178"/>
                    <a:pt x="56834" y="3178"/>
                    <a:pt x="56834" y="3178"/>
                  </a:cubicBezTo>
                  <a:cubicBezTo>
                    <a:pt x="60197" y="6387"/>
                    <a:pt x="60197" y="6387"/>
                    <a:pt x="60197" y="6387"/>
                  </a:cubicBezTo>
                  <a:cubicBezTo>
                    <a:pt x="60197" y="9607"/>
                    <a:pt x="60197" y="9607"/>
                    <a:pt x="60197" y="9607"/>
                  </a:cubicBezTo>
                  <a:cubicBezTo>
                    <a:pt x="60197" y="12817"/>
                    <a:pt x="56834" y="12817"/>
                    <a:pt x="56834" y="16036"/>
                  </a:cubicBezTo>
                  <a:cubicBezTo>
                    <a:pt x="60197" y="16036"/>
                    <a:pt x="56834" y="19246"/>
                    <a:pt x="56834" y="19246"/>
                  </a:cubicBezTo>
                  <a:cubicBezTo>
                    <a:pt x="60197" y="19246"/>
                    <a:pt x="60197" y="22465"/>
                    <a:pt x="60197" y="22465"/>
                  </a:cubicBezTo>
                  <a:cubicBezTo>
                    <a:pt x="63559" y="25676"/>
                    <a:pt x="63559" y="25676"/>
                    <a:pt x="63559" y="25676"/>
                  </a:cubicBezTo>
                  <a:cubicBezTo>
                    <a:pt x="63559" y="28895"/>
                    <a:pt x="66921" y="28895"/>
                    <a:pt x="66921" y="28895"/>
                  </a:cubicBezTo>
                  <a:cubicBezTo>
                    <a:pt x="73646" y="25676"/>
                    <a:pt x="73646" y="25676"/>
                    <a:pt x="73646" y="25676"/>
                  </a:cubicBezTo>
                  <a:cubicBezTo>
                    <a:pt x="80370" y="22465"/>
                    <a:pt x="80370" y="22465"/>
                    <a:pt x="80370" y="22465"/>
                  </a:cubicBezTo>
                  <a:cubicBezTo>
                    <a:pt x="80370" y="22465"/>
                    <a:pt x="87095" y="19246"/>
                    <a:pt x="90448" y="19246"/>
                  </a:cubicBezTo>
                  <a:cubicBezTo>
                    <a:pt x="90448" y="19246"/>
                    <a:pt x="90448" y="16036"/>
                    <a:pt x="93810" y="12817"/>
                  </a:cubicBezTo>
                  <a:cubicBezTo>
                    <a:pt x="97172" y="12817"/>
                    <a:pt x="97172" y="12817"/>
                    <a:pt x="97172" y="12817"/>
                  </a:cubicBezTo>
                  <a:cubicBezTo>
                    <a:pt x="103897" y="12817"/>
                    <a:pt x="103897" y="12817"/>
                    <a:pt x="103897" y="12817"/>
                  </a:cubicBezTo>
                  <a:cubicBezTo>
                    <a:pt x="107259" y="19246"/>
                    <a:pt x="107259" y="19246"/>
                    <a:pt x="107259" y="19246"/>
                  </a:cubicBezTo>
                  <a:cubicBezTo>
                    <a:pt x="113984" y="22465"/>
                    <a:pt x="113984" y="22465"/>
                    <a:pt x="113984" y="22465"/>
                  </a:cubicBezTo>
                  <a:cubicBezTo>
                    <a:pt x="120709" y="28895"/>
                    <a:pt x="120709" y="28895"/>
                    <a:pt x="120709" y="28895"/>
                  </a:cubicBezTo>
                  <a:cubicBezTo>
                    <a:pt x="124071" y="38534"/>
                    <a:pt x="124071" y="38534"/>
                    <a:pt x="124071" y="38534"/>
                  </a:cubicBezTo>
                  <a:cubicBezTo>
                    <a:pt x="130796" y="48183"/>
                    <a:pt x="130796" y="48183"/>
                    <a:pt x="130796" y="48183"/>
                  </a:cubicBezTo>
                  <a:cubicBezTo>
                    <a:pt x="134158" y="44963"/>
                    <a:pt x="134158" y="44963"/>
                    <a:pt x="134158" y="44963"/>
                  </a:cubicBezTo>
                  <a:cubicBezTo>
                    <a:pt x="140882" y="51393"/>
                    <a:pt x="140882" y="51393"/>
                    <a:pt x="140882" y="51393"/>
                  </a:cubicBezTo>
                  <a:cubicBezTo>
                    <a:pt x="147598" y="54612"/>
                    <a:pt x="147598" y="54612"/>
                    <a:pt x="147598" y="54612"/>
                  </a:cubicBezTo>
                  <a:cubicBezTo>
                    <a:pt x="147598" y="54612"/>
                    <a:pt x="154322" y="54612"/>
                    <a:pt x="161047" y="57822"/>
                  </a:cubicBezTo>
                  <a:cubicBezTo>
                    <a:pt x="164409" y="57822"/>
                    <a:pt x="164409" y="61042"/>
                    <a:pt x="164409" y="61042"/>
                  </a:cubicBezTo>
                  <a:cubicBezTo>
                    <a:pt x="167771" y="67471"/>
                    <a:pt x="174497" y="73901"/>
                    <a:pt x="174497" y="73901"/>
                  </a:cubicBezTo>
                  <a:cubicBezTo>
                    <a:pt x="177859" y="83540"/>
                    <a:pt x="177859" y="83540"/>
                    <a:pt x="177859" y="83540"/>
                  </a:cubicBezTo>
                  <a:cubicBezTo>
                    <a:pt x="177859" y="83540"/>
                    <a:pt x="181221" y="89969"/>
                    <a:pt x="181221" y="93189"/>
                  </a:cubicBezTo>
                  <a:cubicBezTo>
                    <a:pt x="181221" y="93189"/>
                    <a:pt x="181221" y="96399"/>
                    <a:pt x="181221" y="96399"/>
                  </a:cubicBezTo>
                  <a:cubicBezTo>
                    <a:pt x="191308" y="106047"/>
                    <a:pt x="191308" y="106047"/>
                    <a:pt x="191308" y="106047"/>
                  </a:cubicBezTo>
                  <a:cubicBezTo>
                    <a:pt x="187946" y="115687"/>
                    <a:pt x="187946" y="115687"/>
                    <a:pt x="187946" y="115687"/>
                  </a:cubicBezTo>
                  <a:cubicBezTo>
                    <a:pt x="184583" y="122116"/>
                    <a:pt x="184583" y="122116"/>
                    <a:pt x="184583" y="122116"/>
                  </a:cubicBezTo>
                  <a:cubicBezTo>
                    <a:pt x="184583" y="122116"/>
                    <a:pt x="184583" y="128546"/>
                    <a:pt x="184583" y="128546"/>
                  </a:cubicBezTo>
                  <a:cubicBezTo>
                    <a:pt x="184583" y="128546"/>
                    <a:pt x="184583" y="134975"/>
                    <a:pt x="184583" y="134975"/>
                  </a:cubicBezTo>
                  <a:cubicBezTo>
                    <a:pt x="181221" y="138194"/>
                    <a:pt x="181221" y="138194"/>
                    <a:pt x="181221" y="138194"/>
                  </a:cubicBezTo>
                  <a:cubicBezTo>
                    <a:pt x="184583" y="154263"/>
                    <a:pt x="184583" y="154263"/>
                    <a:pt x="184583" y="154263"/>
                  </a:cubicBezTo>
                  <a:cubicBezTo>
                    <a:pt x="181221" y="163912"/>
                    <a:pt x="181221" y="163912"/>
                    <a:pt x="181221" y="163912"/>
                  </a:cubicBezTo>
                  <a:cubicBezTo>
                    <a:pt x="184583" y="163912"/>
                    <a:pt x="187946" y="167122"/>
                    <a:pt x="187946" y="170341"/>
                  </a:cubicBezTo>
                  <a:cubicBezTo>
                    <a:pt x="191308" y="170341"/>
                    <a:pt x="187946" y="173551"/>
                    <a:pt x="187946" y="173551"/>
                  </a:cubicBezTo>
                  <a:cubicBezTo>
                    <a:pt x="184583" y="176770"/>
                    <a:pt x="184583" y="176770"/>
                    <a:pt x="181221" y="179981"/>
                  </a:cubicBezTo>
                  <a:cubicBezTo>
                    <a:pt x="177859" y="179981"/>
                    <a:pt x="177859" y="179981"/>
                    <a:pt x="177859" y="179981"/>
                  </a:cubicBezTo>
                  <a:cubicBezTo>
                    <a:pt x="177859" y="183200"/>
                    <a:pt x="174497" y="183200"/>
                    <a:pt x="174497" y="183200"/>
                  </a:cubicBezTo>
                  <a:cubicBezTo>
                    <a:pt x="174497" y="183200"/>
                    <a:pt x="174497" y="186410"/>
                    <a:pt x="174497" y="189630"/>
                  </a:cubicBezTo>
                  <a:cubicBezTo>
                    <a:pt x="177859" y="192839"/>
                    <a:pt x="184583" y="196059"/>
                    <a:pt x="184583" y="196059"/>
                  </a:cubicBezTo>
                  <a:cubicBezTo>
                    <a:pt x="184583" y="196059"/>
                    <a:pt x="191308" y="202488"/>
                    <a:pt x="191308" y="205698"/>
                  </a:cubicBezTo>
                  <a:cubicBezTo>
                    <a:pt x="194670" y="205698"/>
                    <a:pt x="191308" y="208917"/>
                    <a:pt x="191308" y="212128"/>
                  </a:cubicBezTo>
                  <a:cubicBezTo>
                    <a:pt x="191308" y="212128"/>
                    <a:pt x="191308" y="215347"/>
                    <a:pt x="184583" y="218557"/>
                  </a:cubicBezTo>
                  <a:cubicBezTo>
                    <a:pt x="187946" y="221776"/>
                    <a:pt x="187946" y="221776"/>
                    <a:pt x="187946" y="221776"/>
                  </a:cubicBezTo>
                  <a:cubicBezTo>
                    <a:pt x="191308" y="231415"/>
                    <a:pt x="191308" y="231415"/>
                    <a:pt x="191308" y="231415"/>
                  </a:cubicBezTo>
                  <a:cubicBezTo>
                    <a:pt x="191308" y="231415"/>
                    <a:pt x="191308" y="234635"/>
                    <a:pt x="191308" y="234635"/>
                  </a:cubicBezTo>
                  <a:cubicBezTo>
                    <a:pt x="194670" y="237845"/>
                    <a:pt x="198032" y="244274"/>
                    <a:pt x="201395" y="244274"/>
                  </a:cubicBezTo>
                  <a:cubicBezTo>
                    <a:pt x="201395" y="244274"/>
                    <a:pt x="204748" y="250704"/>
                    <a:pt x="204748" y="253923"/>
                  </a:cubicBezTo>
                  <a:cubicBezTo>
                    <a:pt x="204748" y="253923"/>
                    <a:pt x="204748" y="257133"/>
                    <a:pt x="204748" y="257133"/>
                  </a:cubicBezTo>
                  <a:cubicBezTo>
                    <a:pt x="204748" y="257133"/>
                    <a:pt x="208110" y="257133"/>
                    <a:pt x="208110" y="257133"/>
                  </a:cubicBezTo>
                  <a:cubicBezTo>
                    <a:pt x="211472" y="260353"/>
                    <a:pt x="218197" y="260353"/>
                    <a:pt x="218197" y="260353"/>
                  </a:cubicBezTo>
                  <a:cubicBezTo>
                    <a:pt x="218197" y="260353"/>
                    <a:pt x="221559" y="263562"/>
                    <a:pt x="221559" y="266782"/>
                  </a:cubicBezTo>
                  <a:cubicBezTo>
                    <a:pt x="224921" y="269992"/>
                    <a:pt x="228284" y="276421"/>
                    <a:pt x="228284" y="279640"/>
                  </a:cubicBezTo>
                  <a:cubicBezTo>
                    <a:pt x="228284" y="279640"/>
                    <a:pt x="228284" y="282851"/>
                    <a:pt x="228284" y="282851"/>
                  </a:cubicBezTo>
                  <a:cubicBezTo>
                    <a:pt x="228284" y="286070"/>
                    <a:pt x="228284" y="286070"/>
                    <a:pt x="228284" y="286070"/>
                  </a:cubicBezTo>
                  <a:cubicBezTo>
                    <a:pt x="228284" y="289280"/>
                    <a:pt x="231647" y="286070"/>
                    <a:pt x="231647" y="286070"/>
                  </a:cubicBezTo>
                  <a:cubicBezTo>
                    <a:pt x="231647" y="286070"/>
                    <a:pt x="235009" y="282851"/>
                    <a:pt x="235009" y="282851"/>
                  </a:cubicBezTo>
                  <a:cubicBezTo>
                    <a:pt x="238371" y="282851"/>
                    <a:pt x="241733" y="282851"/>
                    <a:pt x="245096" y="282851"/>
                  </a:cubicBezTo>
                  <a:cubicBezTo>
                    <a:pt x="248458" y="282851"/>
                    <a:pt x="248458" y="282851"/>
                    <a:pt x="248458" y="282851"/>
                  </a:cubicBezTo>
                  <a:cubicBezTo>
                    <a:pt x="255182" y="282851"/>
                    <a:pt x="255182" y="282851"/>
                    <a:pt x="258545" y="282851"/>
                  </a:cubicBezTo>
                  <a:cubicBezTo>
                    <a:pt x="265260" y="286070"/>
                    <a:pt x="265260" y="286070"/>
                    <a:pt x="265260" y="286070"/>
                  </a:cubicBezTo>
                  <a:cubicBezTo>
                    <a:pt x="268622" y="292499"/>
                    <a:pt x="268622" y="292499"/>
                    <a:pt x="268622" y="292499"/>
                  </a:cubicBezTo>
                  <a:cubicBezTo>
                    <a:pt x="268622" y="292499"/>
                    <a:pt x="271985" y="292499"/>
                    <a:pt x="271985" y="292499"/>
                  </a:cubicBezTo>
                  <a:cubicBezTo>
                    <a:pt x="275347" y="298929"/>
                    <a:pt x="275347" y="298929"/>
                    <a:pt x="275347" y="298929"/>
                  </a:cubicBezTo>
                  <a:cubicBezTo>
                    <a:pt x="282071" y="308568"/>
                    <a:pt x="282071" y="308568"/>
                    <a:pt x="282071" y="308568"/>
                  </a:cubicBezTo>
                  <a:cubicBezTo>
                    <a:pt x="285434" y="334285"/>
                    <a:pt x="285434" y="334285"/>
                    <a:pt x="285434" y="334285"/>
                  </a:cubicBezTo>
                  <a:cubicBezTo>
                    <a:pt x="278709" y="334285"/>
                    <a:pt x="271985" y="340715"/>
                    <a:pt x="268622" y="343934"/>
                  </a:cubicBezTo>
                  <a:cubicBezTo>
                    <a:pt x="258545" y="369652"/>
                    <a:pt x="258545" y="369652"/>
                    <a:pt x="258545" y="369652"/>
                  </a:cubicBezTo>
                  <a:cubicBezTo>
                    <a:pt x="251820" y="398579"/>
                    <a:pt x="251820" y="398579"/>
                    <a:pt x="251820" y="398579"/>
                  </a:cubicBezTo>
                  <a:cubicBezTo>
                    <a:pt x="235009" y="424297"/>
                    <a:pt x="235009" y="424297"/>
                    <a:pt x="235009" y="424297"/>
                  </a:cubicBezTo>
                  <a:cubicBezTo>
                    <a:pt x="211472" y="437156"/>
                    <a:pt x="211472" y="437156"/>
                    <a:pt x="211472" y="437156"/>
                  </a:cubicBezTo>
                  <a:cubicBezTo>
                    <a:pt x="208110" y="437156"/>
                    <a:pt x="208110" y="437156"/>
                    <a:pt x="208110" y="437156"/>
                  </a:cubicBezTo>
                  <a:cubicBezTo>
                    <a:pt x="208110" y="437156"/>
                    <a:pt x="204748" y="440375"/>
                    <a:pt x="204748" y="440375"/>
                  </a:cubicBezTo>
                  <a:cubicBezTo>
                    <a:pt x="201395" y="450014"/>
                    <a:pt x="201395" y="450014"/>
                    <a:pt x="201395" y="450014"/>
                  </a:cubicBezTo>
                  <a:cubicBezTo>
                    <a:pt x="198032" y="453234"/>
                    <a:pt x="198032" y="453234"/>
                    <a:pt x="198032" y="453234"/>
                  </a:cubicBezTo>
                  <a:cubicBezTo>
                    <a:pt x="194670" y="453234"/>
                    <a:pt x="194670" y="453234"/>
                    <a:pt x="194670" y="453234"/>
                  </a:cubicBezTo>
                  <a:cubicBezTo>
                    <a:pt x="194670" y="456444"/>
                    <a:pt x="194670" y="456444"/>
                    <a:pt x="194670" y="456444"/>
                  </a:cubicBezTo>
                  <a:cubicBezTo>
                    <a:pt x="194670" y="459663"/>
                    <a:pt x="194670" y="459663"/>
                    <a:pt x="194670" y="462873"/>
                  </a:cubicBezTo>
                  <a:cubicBezTo>
                    <a:pt x="194670" y="462873"/>
                    <a:pt x="194670" y="462873"/>
                    <a:pt x="194670" y="466092"/>
                  </a:cubicBezTo>
                  <a:cubicBezTo>
                    <a:pt x="194670" y="466092"/>
                    <a:pt x="198032" y="466092"/>
                    <a:pt x="198032" y="469303"/>
                  </a:cubicBezTo>
                  <a:cubicBezTo>
                    <a:pt x="198032" y="469303"/>
                    <a:pt x="201395" y="472522"/>
                    <a:pt x="204748" y="472522"/>
                  </a:cubicBezTo>
                  <a:cubicBezTo>
                    <a:pt x="208110" y="475732"/>
                    <a:pt x="211472" y="475732"/>
                    <a:pt x="211472" y="475732"/>
                  </a:cubicBezTo>
                  <a:cubicBezTo>
                    <a:pt x="214835" y="482161"/>
                    <a:pt x="214835" y="482161"/>
                    <a:pt x="214835" y="482161"/>
                  </a:cubicBezTo>
                  <a:cubicBezTo>
                    <a:pt x="211472" y="485381"/>
                    <a:pt x="208110" y="485381"/>
                    <a:pt x="204748" y="485381"/>
                  </a:cubicBezTo>
                  <a:cubicBezTo>
                    <a:pt x="204748" y="485381"/>
                    <a:pt x="201395" y="485381"/>
                    <a:pt x="201395" y="485381"/>
                  </a:cubicBezTo>
                  <a:cubicBezTo>
                    <a:pt x="198032" y="485381"/>
                    <a:pt x="198032" y="485381"/>
                    <a:pt x="194670" y="485381"/>
                  </a:cubicBezTo>
                  <a:cubicBezTo>
                    <a:pt x="194670" y="485381"/>
                    <a:pt x="194670" y="488590"/>
                    <a:pt x="194670" y="491810"/>
                  </a:cubicBezTo>
                  <a:cubicBezTo>
                    <a:pt x="198032" y="495020"/>
                    <a:pt x="198032" y="495020"/>
                    <a:pt x="198032" y="495020"/>
                  </a:cubicBezTo>
                  <a:cubicBezTo>
                    <a:pt x="198032" y="495020"/>
                    <a:pt x="198032" y="501449"/>
                    <a:pt x="198032" y="501449"/>
                  </a:cubicBezTo>
                  <a:cubicBezTo>
                    <a:pt x="198032" y="501449"/>
                    <a:pt x="198032" y="504668"/>
                    <a:pt x="191308" y="507879"/>
                  </a:cubicBezTo>
                  <a:cubicBezTo>
                    <a:pt x="187946" y="514308"/>
                    <a:pt x="187946" y="514308"/>
                    <a:pt x="187946" y="514308"/>
                  </a:cubicBezTo>
                  <a:cubicBezTo>
                    <a:pt x="174497" y="514308"/>
                    <a:pt x="174497" y="514308"/>
                    <a:pt x="174497" y="514308"/>
                  </a:cubicBezTo>
                  <a:cubicBezTo>
                    <a:pt x="174497" y="514308"/>
                    <a:pt x="174497" y="514308"/>
                    <a:pt x="174497" y="514308"/>
                  </a:cubicBezTo>
                  <a:close/>
                  <a:moveTo>
                    <a:pt x="164409" y="507879"/>
                  </a:moveTo>
                  <a:cubicBezTo>
                    <a:pt x="164409" y="507879"/>
                    <a:pt x="164409" y="507879"/>
                    <a:pt x="164409" y="507879"/>
                  </a:cubicBezTo>
                  <a:cubicBezTo>
                    <a:pt x="174497" y="511098"/>
                    <a:pt x="174497" y="511098"/>
                    <a:pt x="174497" y="511098"/>
                  </a:cubicBezTo>
                  <a:cubicBezTo>
                    <a:pt x="184583" y="511098"/>
                    <a:pt x="184583" y="511098"/>
                    <a:pt x="184583" y="511098"/>
                  </a:cubicBezTo>
                  <a:cubicBezTo>
                    <a:pt x="191308" y="507879"/>
                    <a:pt x="191308" y="507879"/>
                    <a:pt x="191308" y="507879"/>
                  </a:cubicBezTo>
                  <a:cubicBezTo>
                    <a:pt x="194670" y="504668"/>
                    <a:pt x="198032" y="501449"/>
                    <a:pt x="198032" y="501449"/>
                  </a:cubicBezTo>
                  <a:cubicBezTo>
                    <a:pt x="198032" y="501449"/>
                    <a:pt x="194670" y="495020"/>
                    <a:pt x="194670" y="495020"/>
                  </a:cubicBezTo>
                  <a:cubicBezTo>
                    <a:pt x="194670" y="491810"/>
                    <a:pt x="194670" y="491810"/>
                    <a:pt x="194670" y="491810"/>
                  </a:cubicBezTo>
                  <a:cubicBezTo>
                    <a:pt x="194670" y="491810"/>
                    <a:pt x="191308" y="488590"/>
                    <a:pt x="191308" y="485381"/>
                  </a:cubicBezTo>
                  <a:cubicBezTo>
                    <a:pt x="191308" y="485381"/>
                    <a:pt x="194670" y="482161"/>
                    <a:pt x="194670" y="482161"/>
                  </a:cubicBezTo>
                  <a:cubicBezTo>
                    <a:pt x="198032" y="482161"/>
                    <a:pt x="198032" y="482161"/>
                    <a:pt x="198032" y="482161"/>
                  </a:cubicBezTo>
                  <a:cubicBezTo>
                    <a:pt x="198032" y="482161"/>
                    <a:pt x="201395" y="482161"/>
                    <a:pt x="201395" y="482161"/>
                  </a:cubicBezTo>
                  <a:cubicBezTo>
                    <a:pt x="204748" y="485381"/>
                    <a:pt x="204748" y="485381"/>
                    <a:pt x="204748" y="485381"/>
                  </a:cubicBezTo>
                  <a:cubicBezTo>
                    <a:pt x="204748" y="485381"/>
                    <a:pt x="204748" y="485381"/>
                    <a:pt x="204748" y="485381"/>
                  </a:cubicBezTo>
                  <a:cubicBezTo>
                    <a:pt x="208110" y="485381"/>
                    <a:pt x="211472" y="482161"/>
                    <a:pt x="211472" y="478951"/>
                  </a:cubicBezTo>
                  <a:cubicBezTo>
                    <a:pt x="211472" y="478951"/>
                    <a:pt x="211472" y="478951"/>
                    <a:pt x="211472" y="478951"/>
                  </a:cubicBezTo>
                  <a:cubicBezTo>
                    <a:pt x="208110" y="478951"/>
                    <a:pt x="208110" y="475732"/>
                    <a:pt x="204748" y="475732"/>
                  </a:cubicBezTo>
                  <a:cubicBezTo>
                    <a:pt x="198032" y="472522"/>
                    <a:pt x="194670" y="469303"/>
                    <a:pt x="194670" y="469303"/>
                  </a:cubicBezTo>
                  <a:cubicBezTo>
                    <a:pt x="194670" y="469303"/>
                    <a:pt x="194670" y="466092"/>
                    <a:pt x="194670" y="466092"/>
                  </a:cubicBezTo>
                  <a:cubicBezTo>
                    <a:pt x="191308" y="466092"/>
                    <a:pt x="191308" y="462873"/>
                    <a:pt x="191308" y="462873"/>
                  </a:cubicBezTo>
                  <a:cubicBezTo>
                    <a:pt x="191308" y="459663"/>
                    <a:pt x="191308" y="456444"/>
                    <a:pt x="191308" y="456444"/>
                  </a:cubicBezTo>
                  <a:cubicBezTo>
                    <a:pt x="191308" y="453234"/>
                    <a:pt x="191308" y="453234"/>
                    <a:pt x="191308" y="453234"/>
                  </a:cubicBezTo>
                  <a:cubicBezTo>
                    <a:pt x="191308" y="453234"/>
                    <a:pt x="194670" y="450014"/>
                    <a:pt x="198032" y="450014"/>
                  </a:cubicBezTo>
                  <a:cubicBezTo>
                    <a:pt x="201395" y="450014"/>
                    <a:pt x="201395" y="450014"/>
                    <a:pt x="201395" y="450014"/>
                  </a:cubicBezTo>
                  <a:cubicBezTo>
                    <a:pt x="204748" y="440375"/>
                    <a:pt x="204748" y="440375"/>
                    <a:pt x="204748" y="440375"/>
                  </a:cubicBezTo>
                  <a:cubicBezTo>
                    <a:pt x="204748" y="440375"/>
                    <a:pt x="204748" y="437156"/>
                    <a:pt x="208110" y="437156"/>
                  </a:cubicBezTo>
                  <a:cubicBezTo>
                    <a:pt x="211472" y="437156"/>
                    <a:pt x="211472" y="437156"/>
                    <a:pt x="211472" y="437156"/>
                  </a:cubicBezTo>
                  <a:cubicBezTo>
                    <a:pt x="211472" y="437156"/>
                    <a:pt x="211472" y="437156"/>
                    <a:pt x="211472" y="437156"/>
                  </a:cubicBezTo>
                  <a:cubicBezTo>
                    <a:pt x="235009" y="424297"/>
                    <a:pt x="235009" y="424297"/>
                    <a:pt x="235009" y="424297"/>
                  </a:cubicBezTo>
                  <a:cubicBezTo>
                    <a:pt x="251820" y="398579"/>
                    <a:pt x="251820" y="398579"/>
                    <a:pt x="251820" y="398579"/>
                  </a:cubicBezTo>
                  <a:cubicBezTo>
                    <a:pt x="255182" y="369652"/>
                    <a:pt x="255182" y="369652"/>
                    <a:pt x="255182" y="369652"/>
                  </a:cubicBezTo>
                  <a:cubicBezTo>
                    <a:pt x="265260" y="343934"/>
                    <a:pt x="265260" y="343934"/>
                    <a:pt x="265260" y="343934"/>
                  </a:cubicBezTo>
                  <a:cubicBezTo>
                    <a:pt x="268622" y="340715"/>
                    <a:pt x="278709" y="334285"/>
                    <a:pt x="282071" y="334285"/>
                  </a:cubicBezTo>
                  <a:cubicBezTo>
                    <a:pt x="282071" y="331076"/>
                    <a:pt x="282071" y="321427"/>
                    <a:pt x="278709" y="308568"/>
                  </a:cubicBezTo>
                  <a:cubicBezTo>
                    <a:pt x="271985" y="298929"/>
                    <a:pt x="271985" y="298929"/>
                    <a:pt x="271985" y="298929"/>
                  </a:cubicBezTo>
                  <a:cubicBezTo>
                    <a:pt x="271985" y="292499"/>
                    <a:pt x="271985" y="292499"/>
                    <a:pt x="271985" y="292499"/>
                  </a:cubicBezTo>
                  <a:cubicBezTo>
                    <a:pt x="271985" y="295709"/>
                    <a:pt x="268622" y="295709"/>
                    <a:pt x="268622" y="292499"/>
                  </a:cubicBezTo>
                  <a:cubicBezTo>
                    <a:pt x="268622" y="292499"/>
                    <a:pt x="265260" y="292499"/>
                    <a:pt x="265260" y="292499"/>
                  </a:cubicBezTo>
                  <a:cubicBezTo>
                    <a:pt x="265260" y="289280"/>
                    <a:pt x="265260" y="289280"/>
                    <a:pt x="265260" y="289280"/>
                  </a:cubicBezTo>
                  <a:cubicBezTo>
                    <a:pt x="255182" y="286070"/>
                    <a:pt x="255182" y="286070"/>
                    <a:pt x="255182" y="286070"/>
                  </a:cubicBezTo>
                  <a:cubicBezTo>
                    <a:pt x="255182" y="286070"/>
                    <a:pt x="255182" y="286070"/>
                    <a:pt x="251820" y="286070"/>
                  </a:cubicBezTo>
                  <a:cubicBezTo>
                    <a:pt x="251820" y="286070"/>
                    <a:pt x="248458" y="286070"/>
                    <a:pt x="248458" y="286070"/>
                  </a:cubicBezTo>
                  <a:cubicBezTo>
                    <a:pt x="241733" y="282851"/>
                    <a:pt x="238371" y="282851"/>
                    <a:pt x="238371" y="286070"/>
                  </a:cubicBezTo>
                  <a:cubicBezTo>
                    <a:pt x="235009" y="286070"/>
                    <a:pt x="235009" y="286070"/>
                    <a:pt x="231647" y="289280"/>
                  </a:cubicBezTo>
                  <a:cubicBezTo>
                    <a:pt x="231647" y="289280"/>
                    <a:pt x="231647" y="289280"/>
                    <a:pt x="231647" y="289280"/>
                  </a:cubicBezTo>
                  <a:cubicBezTo>
                    <a:pt x="228284" y="292499"/>
                    <a:pt x="228284" y="289280"/>
                    <a:pt x="228284" y="289280"/>
                  </a:cubicBezTo>
                  <a:cubicBezTo>
                    <a:pt x="228284" y="289280"/>
                    <a:pt x="228284" y="289280"/>
                    <a:pt x="224921" y="289280"/>
                  </a:cubicBezTo>
                  <a:cubicBezTo>
                    <a:pt x="224921" y="282851"/>
                    <a:pt x="224921" y="282851"/>
                    <a:pt x="224921" y="282851"/>
                  </a:cubicBezTo>
                  <a:cubicBezTo>
                    <a:pt x="224921" y="282851"/>
                    <a:pt x="224921" y="279640"/>
                    <a:pt x="224921" y="279640"/>
                  </a:cubicBezTo>
                  <a:cubicBezTo>
                    <a:pt x="224921" y="276421"/>
                    <a:pt x="221559" y="269992"/>
                    <a:pt x="221559" y="266782"/>
                  </a:cubicBezTo>
                  <a:cubicBezTo>
                    <a:pt x="218197" y="263562"/>
                    <a:pt x="218197" y="263562"/>
                    <a:pt x="218197" y="260353"/>
                  </a:cubicBezTo>
                  <a:cubicBezTo>
                    <a:pt x="218197" y="260353"/>
                    <a:pt x="211472" y="260353"/>
                    <a:pt x="211472" y="260353"/>
                  </a:cubicBezTo>
                  <a:cubicBezTo>
                    <a:pt x="208110" y="260353"/>
                    <a:pt x="204748" y="260353"/>
                    <a:pt x="204748" y="260353"/>
                  </a:cubicBezTo>
                  <a:cubicBezTo>
                    <a:pt x="201395" y="257133"/>
                    <a:pt x="201395" y="253923"/>
                    <a:pt x="204748" y="250704"/>
                  </a:cubicBezTo>
                  <a:cubicBezTo>
                    <a:pt x="204748" y="250704"/>
                    <a:pt x="201395" y="247493"/>
                    <a:pt x="198032" y="244274"/>
                  </a:cubicBezTo>
                  <a:cubicBezTo>
                    <a:pt x="198032" y="244274"/>
                    <a:pt x="191308" y="234635"/>
                    <a:pt x="191308" y="234635"/>
                  </a:cubicBezTo>
                  <a:cubicBezTo>
                    <a:pt x="191308" y="234635"/>
                    <a:pt x="187946" y="234635"/>
                    <a:pt x="187946" y="231415"/>
                  </a:cubicBezTo>
                  <a:cubicBezTo>
                    <a:pt x="184583" y="218557"/>
                    <a:pt x="184583" y="218557"/>
                    <a:pt x="184583" y="218557"/>
                  </a:cubicBezTo>
                  <a:cubicBezTo>
                    <a:pt x="187946" y="215347"/>
                    <a:pt x="187946" y="212128"/>
                    <a:pt x="187946" y="212128"/>
                  </a:cubicBezTo>
                  <a:cubicBezTo>
                    <a:pt x="191308" y="208917"/>
                    <a:pt x="191308" y="205698"/>
                    <a:pt x="191308" y="205698"/>
                  </a:cubicBezTo>
                  <a:cubicBezTo>
                    <a:pt x="191308" y="205698"/>
                    <a:pt x="184583" y="199269"/>
                    <a:pt x="181221" y="199269"/>
                  </a:cubicBezTo>
                  <a:cubicBezTo>
                    <a:pt x="181221" y="199269"/>
                    <a:pt x="174497" y="192839"/>
                    <a:pt x="174497" y="189630"/>
                  </a:cubicBezTo>
                  <a:cubicBezTo>
                    <a:pt x="171134" y="186410"/>
                    <a:pt x="171134" y="183200"/>
                    <a:pt x="171134" y="183200"/>
                  </a:cubicBezTo>
                  <a:cubicBezTo>
                    <a:pt x="174497" y="179981"/>
                    <a:pt x="174497" y="179981"/>
                    <a:pt x="177859" y="179981"/>
                  </a:cubicBezTo>
                  <a:cubicBezTo>
                    <a:pt x="181221" y="176770"/>
                    <a:pt x="181221" y="176770"/>
                    <a:pt x="181221" y="176770"/>
                  </a:cubicBezTo>
                  <a:cubicBezTo>
                    <a:pt x="181221" y="176770"/>
                    <a:pt x="184583" y="173551"/>
                    <a:pt x="184583" y="173551"/>
                  </a:cubicBezTo>
                  <a:cubicBezTo>
                    <a:pt x="184583" y="170341"/>
                    <a:pt x="184583" y="170341"/>
                    <a:pt x="184583" y="170341"/>
                  </a:cubicBezTo>
                  <a:cubicBezTo>
                    <a:pt x="184583" y="170341"/>
                    <a:pt x="181221" y="163912"/>
                    <a:pt x="181221" y="163912"/>
                  </a:cubicBezTo>
                  <a:cubicBezTo>
                    <a:pt x="184583" y="154263"/>
                    <a:pt x="184583" y="154263"/>
                    <a:pt x="184583" y="154263"/>
                  </a:cubicBezTo>
                  <a:cubicBezTo>
                    <a:pt x="181221" y="151053"/>
                    <a:pt x="181221" y="151053"/>
                    <a:pt x="181221" y="151053"/>
                  </a:cubicBezTo>
                  <a:cubicBezTo>
                    <a:pt x="181221" y="138194"/>
                    <a:pt x="181221" y="138194"/>
                    <a:pt x="181221" y="138194"/>
                  </a:cubicBezTo>
                  <a:cubicBezTo>
                    <a:pt x="181221" y="134975"/>
                    <a:pt x="181221" y="134975"/>
                    <a:pt x="181221" y="134975"/>
                  </a:cubicBezTo>
                  <a:cubicBezTo>
                    <a:pt x="181221" y="131765"/>
                    <a:pt x="181221" y="128546"/>
                    <a:pt x="181221" y="128546"/>
                  </a:cubicBezTo>
                  <a:cubicBezTo>
                    <a:pt x="181221" y="125336"/>
                    <a:pt x="184583" y="122116"/>
                    <a:pt x="184583" y="118906"/>
                  </a:cubicBezTo>
                  <a:cubicBezTo>
                    <a:pt x="184583" y="112477"/>
                    <a:pt x="184583" y="112477"/>
                    <a:pt x="184583" y="112477"/>
                  </a:cubicBezTo>
                  <a:cubicBezTo>
                    <a:pt x="187946" y="106047"/>
                    <a:pt x="187946" y="106047"/>
                    <a:pt x="187946" y="106047"/>
                  </a:cubicBezTo>
                  <a:cubicBezTo>
                    <a:pt x="181221" y="96399"/>
                    <a:pt x="181221" y="96399"/>
                    <a:pt x="181221" y="96399"/>
                  </a:cubicBezTo>
                  <a:cubicBezTo>
                    <a:pt x="181221" y="96399"/>
                    <a:pt x="181221" y="96399"/>
                    <a:pt x="177859" y="93189"/>
                  </a:cubicBezTo>
                  <a:cubicBezTo>
                    <a:pt x="177859" y="89969"/>
                    <a:pt x="174497" y="83540"/>
                    <a:pt x="174497" y="83540"/>
                  </a:cubicBezTo>
                  <a:cubicBezTo>
                    <a:pt x="171134" y="77110"/>
                    <a:pt x="171134" y="77110"/>
                    <a:pt x="171134" y="77110"/>
                  </a:cubicBezTo>
                  <a:cubicBezTo>
                    <a:pt x="171134" y="73901"/>
                    <a:pt x="164409" y="67471"/>
                    <a:pt x="164409" y="67471"/>
                  </a:cubicBezTo>
                  <a:cubicBezTo>
                    <a:pt x="164409" y="64252"/>
                    <a:pt x="161047" y="64252"/>
                    <a:pt x="161047" y="64252"/>
                  </a:cubicBezTo>
                  <a:cubicBezTo>
                    <a:pt x="161047" y="61042"/>
                    <a:pt x="161047" y="61042"/>
                    <a:pt x="157685" y="61042"/>
                  </a:cubicBezTo>
                  <a:cubicBezTo>
                    <a:pt x="154322" y="57822"/>
                    <a:pt x="147598" y="54612"/>
                    <a:pt x="147598" y="54612"/>
                  </a:cubicBezTo>
                  <a:cubicBezTo>
                    <a:pt x="140882" y="54612"/>
                    <a:pt x="140882" y="54612"/>
                    <a:pt x="140882" y="54612"/>
                  </a:cubicBezTo>
                  <a:cubicBezTo>
                    <a:pt x="134158" y="48183"/>
                    <a:pt x="134158" y="48183"/>
                    <a:pt x="134158" y="48183"/>
                  </a:cubicBezTo>
                  <a:cubicBezTo>
                    <a:pt x="130796" y="51393"/>
                    <a:pt x="130796" y="51393"/>
                    <a:pt x="130796" y="51393"/>
                  </a:cubicBezTo>
                  <a:cubicBezTo>
                    <a:pt x="120709" y="38534"/>
                    <a:pt x="120709" y="38534"/>
                    <a:pt x="120709" y="38534"/>
                  </a:cubicBezTo>
                  <a:cubicBezTo>
                    <a:pt x="120709" y="28895"/>
                    <a:pt x="120709" y="28895"/>
                    <a:pt x="120709" y="28895"/>
                  </a:cubicBezTo>
                  <a:cubicBezTo>
                    <a:pt x="97172" y="12817"/>
                    <a:pt x="97172" y="12817"/>
                    <a:pt x="97172" y="12817"/>
                  </a:cubicBezTo>
                  <a:cubicBezTo>
                    <a:pt x="93810" y="16036"/>
                    <a:pt x="93810" y="16036"/>
                    <a:pt x="93810" y="16036"/>
                  </a:cubicBezTo>
                  <a:cubicBezTo>
                    <a:pt x="93810" y="16036"/>
                    <a:pt x="90448" y="19246"/>
                    <a:pt x="90448" y="19246"/>
                  </a:cubicBezTo>
                  <a:cubicBezTo>
                    <a:pt x="90448" y="22465"/>
                    <a:pt x="80370" y="22465"/>
                    <a:pt x="80370" y="22465"/>
                  </a:cubicBezTo>
                  <a:cubicBezTo>
                    <a:pt x="77008" y="28895"/>
                    <a:pt x="77008" y="28895"/>
                    <a:pt x="77008" y="28895"/>
                  </a:cubicBezTo>
                  <a:cubicBezTo>
                    <a:pt x="66921" y="32105"/>
                    <a:pt x="66921" y="32105"/>
                    <a:pt x="66921" y="32105"/>
                  </a:cubicBezTo>
                  <a:cubicBezTo>
                    <a:pt x="66921" y="32105"/>
                    <a:pt x="63559" y="32105"/>
                    <a:pt x="63559" y="32105"/>
                  </a:cubicBezTo>
                  <a:cubicBezTo>
                    <a:pt x="63559" y="28895"/>
                    <a:pt x="60197" y="28895"/>
                    <a:pt x="60197" y="28895"/>
                  </a:cubicBezTo>
                  <a:cubicBezTo>
                    <a:pt x="60197" y="25676"/>
                    <a:pt x="60197" y="25676"/>
                    <a:pt x="60197" y="25676"/>
                  </a:cubicBezTo>
                  <a:cubicBezTo>
                    <a:pt x="56834" y="22465"/>
                    <a:pt x="56834" y="19246"/>
                    <a:pt x="56834" y="19246"/>
                  </a:cubicBezTo>
                  <a:cubicBezTo>
                    <a:pt x="56834" y="16036"/>
                    <a:pt x="56834" y="16036"/>
                    <a:pt x="56834" y="16036"/>
                  </a:cubicBezTo>
                  <a:cubicBezTo>
                    <a:pt x="56834" y="12817"/>
                    <a:pt x="56834" y="12817"/>
                    <a:pt x="56834" y="9607"/>
                  </a:cubicBezTo>
                  <a:cubicBezTo>
                    <a:pt x="56834" y="6387"/>
                    <a:pt x="56834" y="6387"/>
                    <a:pt x="56834" y="6387"/>
                  </a:cubicBezTo>
                  <a:cubicBezTo>
                    <a:pt x="50109" y="3178"/>
                    <a:pt x="50109" y="3178"/>
                    <a:pt x="50109" y="3178"/>
                  </a:cubicBezTo>
                  <a:cubicBezTo>
                    <a:pt x="50109" y="3178"/>
                    <a:pt x="46747" y="-42"/>
                    <a:pt x="46747" y="-42"/>
                  </a:cubicBezTo>
                  <a:cubicBezTo>
                    <a:pt x="46747" y="3178"/>
                    <a:pt x="40022" y="6387"/>
                    <a:pt x="36660" y="12817"/>
                  </a:cubicBezTo>
                  <a:cubicBezTo>
                    <a:pt x="36660" y="16036"/>
                    <a:pt x="36660" y="16036"/>
                    <a:pt x="36660" y="16036"/>
                  </a:cubicBezTo>
                  <a:cubicBezTo>
                    <a:pt x="29945" y="28895"/>
                    <a:pt x="29945" y="28895"/>
                    <a:pt x="29945" y="28895"/>
                  </a:cubicBezTo>
                  <a:cubicBezTo>
                    <a:pt x="26582" y="38534"/>
                    <a:pt x="26582" y="38534"/>
                    <a:pt x="26582" y="38534"/>
                  </a:cubicBezTo>
                  <a:cubicBezTo>
                    <a:pt x="26582" y="38534"/>
                    <a:pt x="26582" y="41754"/>
                    <a:pt x="23220" y="41754"/>
                  </a:cubicBezTo>
                  <a:cubicBezTo>
                    <a:pt x="23220" y="44963"/>
                    <a:pt x="19858" y="48183"/>
                    <a:pt x="19858" y="48183"/>
                  </a:cubicBezTo>
                  <a:cubicBezTo>
                    <a:pt x="16496" y="48183"/>
                    <a:pt x="16496" y="48183"/>
                    <a:pt x="16496" y="48183"/>
                  </a:cubicBezTo>
                  <a:cubicBezTo>
                    <a:pt x="13133" y="51393"/>
                    <a:pt x="13133" y="51393"/>
                    <a:pt x="13133" y="51393"/>
                  </a:cubicBezTo>
                  <a:cubicBezTo>
                    <a:pt x="16496" y="57822"/>
                    <a:pt x="16496" y="57822"/>
                    <a:pt x="16496" y="57822"/>
                  </a:cubicBezTo>
                  <a:cubicBezTo>
                    <a:pt x="13133" y="57822"/>
                    <a:pt x="13133" y="61042"/>
                    <a:pt x="13133" y="64252"/>
                  </a:cubicBezTo>
                  <a:cubicBezTo>
                    <a:pt x="13133" y="64252"/>
                    <a:pt x="13133" y="64252"/>
                    <a:pt x="9771" y="67471"/>
                  </a:cubicBezTo>
                  <a:cubicBezTo>
                    <a:pt x="9771" y="73901"/>
                    <a:pt x="9771" y="73901"/>
                    <a:pt x="9771" y="73901"/>
                  </a:cubicBezTo>
                  <a:cubicBezTo>
                    <a:pt x="-316" y="83540"/>
                    <a:pt x="-316" y="83540"/>
                    <a:pt x="-316" y="83540"/>
                  </a:cubicBezTo>
                  <a:cubicBezTo>
                    <a:pt x="-316" y="86759"/>
                    <a:pt x="-316" y="86759"/>
                    <a:pt x="-316" y="86759"/>
                  </a:cubicBezTo>
                  <a:cubicBezTo>
                    <a:pt x="3047" y="89969"/>
                    <a:pt x="3047" y="89969"/>
                    <a:pt x="3047" y="89969"/>
                  </a:cubicBezTo>
                  <a:cubicBezTo>
                    <a:pt x="16496" y="96399"/>
                    <a:pt x="16496" y="96399"/>
                    <a:pt x="16496" y="96399"/>
                  </a:cubicBezTo>
                  <a:cubicBezTo>
                    <a:pt x="19858" y="96399"/>
                    <a:pt x="19858" y="99618"/>
                    <a:pt x="19858" y="102828"/>
                  </a:cubicBezTo>
                  <a:cubicBezTo>
                    <a:pt x="19858" y="102828"/>
                    <a:pt x="16496" y="106047"/>
                    <a:pt x="16496" y="106047"/>
                  </a:cubicBezTo>
                  <a:cubicBezTo>
                    <a:pt x="16496" y="112477"/>
                    <a:pt x="16496" y="112477"/>
                    <a:pt x="16496" y="112477"/>
                  </a:cubicBezTo>
                  <a:cubicBezTo>
                    <a:pt x="16496" y="112477"/>
                    <a:pt x="16496" y="115687"/>
                    <a:pt x="16496" y="115687"/>
                  </a:cubicBezTo>
                  <a:cubicBezTo>
                    <a:pt x="16496" y="115687"/>
                    <a:pt x="19858" y="118906"/>
                    <a:pt x="19858" y="118906"/>
                  </a:cubicBezTo>
                  <a:cubicBezTo>
                    <a:pt x="19858" y="122116"/>
                    <a:pt x="16496" y="125336"/>
                    <a:pt x="16496" y="125336"/>
                  </a:cubicBezTo>
                  <a:cubicBezTo>
                    <a:pt x="13133" y="128546"/>
                    <a:pt x="13133" y="128546"/>
                    <a:pt x="13133" y="128546"/>
                  </a:cubicBezTo>
                  <a:cubicBezTo>
                    <a:pt x="16496" y="131765"/>
                    <a:pt x="16496" y="131765"/>
                    <a:pt x="16496" y="131765"/>
                  </a:cubicBezTo>
                  <a:cubicBezTo>
                    <a:pt x="16496" y="131765"/>
                    <a:pt x="16496" y="138194"/>
                    <a:pt x="16496" y="138194"/>
                  </a:cubicBezTo>
                  <a:cubicBezTo>
                    <a:pt x="16496" y="138194"/>
                    <a:pt x="19858" y="141404"/>
                    <a:pt x="23220" y="141404"/>
                  </a:cubicBezTo>
                  <a:cubicBezTo>
                    <a:pt x="23220" y="141404"/>
                    <a:pt x="23220" y="141404"/>
                    <a:pt x="26582" y="141404"/>
                  </a:cubicBezTo>
                  <a:cubicBezTo>
                    <a:pt x="29945" y="141404"/>
                    <a:pt x="29945" y="141404"/>
                    <a:pt x="29945" y="141404"/>
                  </a:cubicBezTo>
                  <a:cubicBezTo>
                    <a:pt x="33298" y="141404"/>
                    <a:pt x="33298" y="141404"/>
                    <a:pt x="33298" y="141404"/>
                  </a:cubicBezTo>
                  <a:cubicBezTo>
                    <a:pt x="46747" y="144624"/>
                    <a:pt x="46747" y="144624"/>
                    <a:pt x="46747" y="144624"/>
                  </a:cubicBezTo>
                  <a:cubicBezTo>
                    <a:pt x="50109" y="147834"/>
                    <a:pt x="50109" y="147834"/>
                    <a:pt x="50109" y="147834"/>
                  </a:cubicBezTo>
                  <a:cubicBezTo>
                    <a:pt x="50109" y="157483"/>
                    <a:pt x="50109" y="157483"/>
                    <a:pt x="50109" y="157483"/>
                  </a:cubicBezTo>
                  <a:cubicBezTo>
                    <a:pt x="53471" y="167122"/>
                    <a:pt x="53471" y="167122"/>
                    <a:pt x="53471" y="167122"/>
                  </a:cubicBezTo>
                  <a:cubicBezTo>
                    <a:pt x="50109" y="173551"/>
                    <a:pt x="50109" y="173551"/>
                    <a:pt x="50109" y="173551"/>
                  </a:cubicBezTo>
                  <a:cubicBezTo>
                    <a:pt x="53471" y="173551"/>
                    <a:pt x="53471" y="173551"/>
                    <a:pt x="53471" y="173551"/>
                  </a:cubicBezTo>
                  <a:cubicBezTo>
                    <a:pt x="53471" y="173551"/>
                    <a:pt x="53471" y="176770"/>
                    <a:pt x="53471" y="176770"/>
                  </a:cubicBezTo>
                  <a:cubicBezTo>
                    <a:pt x="53471" y="179981"/>
                    <a:pt x="53471" y="186410"/>
                    <a:pt x="53471" y="186410"/>
                  </a:cubicBezTo>
                  <a:cubicBezTo>
                    <a:pt x="50109" y="186410"/>
                    <a:pt x="46747" y="189630"/>
                    <a:pt x="43385" y="189630"/>
                  </a:cubicBezTo>
                  <a:cubicBezTo>
                    <a:pt x="40022" y="189630"/>
                    <a:pt x="36660" y="189630"/>
                    <a:pt x="36660" y="189630"/>
                  </a:cubicBezTo>
                  <a:cubicBezTo>
                    <a:pt x="36660" y="192839"/>
                    <a:pt x="36660" y="192839"/>
                    <a:pt x="36660" y="192839"/>
                  </a:cubicBezTo>
                  <a:cubicBezTo>
                    <a:pt x="43385" y="196059"/>
                    <a:pt x="43385" y="196059"/>
                    <a:pt x="43385" y="196059"/>
                  </a:cubicBezTo>
                  <a:cubicBezTo>
                    <a:pt x="46747" y="196059"/>
                    <a:pt x="46747" y="196059"/>
                    <a:pt x="46747" y="196059"/>
                  </a:cubicBezTo>
                  <a:cubicBezTo>
                    <a:pt x="50109" y="199269"/>
                    <a:pt x="50109" y="205698"/>
                    <a:pt x="50109" y="205698"/>
                  </a:cubicBezTo>
                  <a:cubicBezTo>
                    <a:pt x="46747" y="205698"/>
                    <a:pt x="46747" y="208917"/>
                    <a:pt x="46747" y="208917"/>
                  </a:cubicBezTo>
                  <a:cubicBezTo>
                    <a:pt x="43385" y="208917"/>
                    <a:pt x="40022" y="212128"/>
                    <a:pt x="40022" y="212128"/>
                  </a:cubicBezTo>
                  <a:cubicBezTo>
                    <a:pt x="33298" y="218557"/>
                    <a:pt x="33298" y="218557"/>
                    <a:pt x="33298" y="218557"/>
                  </a:cubicBezTo>
                  <a:cubicBezTo>
                    <a:pt x="29945" y="221776"/>
                    <a:pt x="29945" y="221776"/>
                    <a:pt x="29945" y="221776"/>
                  </a:cubicBezTo>
                  <a:cubicBezTo>
                    <a:pt x="33298" y="228206"/>
                    <a:pt x="33298" y="228206"/>
                    <a:pt x="33298" y="228206"/>
                  </a:cubicBezTo>
                  <a:cubicBezTo>
                    <a:pt x="36660" y="228206"/>
                    <a:pt x="36660" y="228206"/>
                    <a:pt x="36660" y="228206"/>
                  </a:cubicBezTo>
                  <a:cubicBezTo>
                    <a:pt x="40022" y="228206"/>
                    <a:pt x="40022" y="228206"/>
                    <a:pt x="40022" y="231415"/>
                  </a:cubicBezTo>
                  <a:cubicBezTo>
                    <a:pt x="40022" y="231415"/>
                    <a:pt x="40022" y="231415"/>
                    <a:pt x="50109" y="234635"/>
                  </a:cubicBezTo>
                  <a:cubicBezTo>
                    <a:pt x="50109" y="241064"/>
                    <a:pt x="50109" y="241064"/>
                    <a:pt x="50109" y="241064"/>
                  </a:cubicBezTo>
                  <a:cubicBezTo>
                    <a:pt x="50109" y="241064"/>
                    <a:pt x="50109" y="244274"/>
                    <a:pt x="50109" y="247493"/>
                  </a:cubicBezTo>
                  <a:cubicBezTo>
                    <a:pt x="50109" y="250704"/>
                    <a:pt x="46747" y="260353"/>
                    <a:pt x="46747" y="260353"/>
                  </a:cubicBezTo>
                  <a:cubicBezTo>
                    <a:pt x="43385" y="266782"/>
                    <a:pt x="43385" y="266782"/>
                    <a:pt x="43385" y="266782"/>
                  </a:cubicBezTo>
                  <a:cubicBezTo>
                    <a:pt x="43385" y="266782"/>
                    <a:pt x="46747" y="269992"/>
                    <a:pt x="46747" y="276421"/>
                  </a:cubicBezTo>
                  <a:cubicBezTo>
                    <a:pt x="43385" y="286070"/>
                    <a:pt x="43385" y="286070"/>
                    <a:pt x="43385" y="286070"/>
                  </a:cubicBezTo>
                  <a:cubicBezTo>
                    <a:pt x="56834" y="289280"/>
                    <a:pt x="56834" y="289280"/>
                    <a:pt x="56834" y="289280"/>
                  </a:cubicBezTo>
                  <a:cubicBezTo>
                    <a:pt x="56834" y="295709"/>
                    <a:pt x="56834" y="295709"/>
                    <a:pt x="56834" y="295709"/>
                  </a:cubicBezTo>
                  <a:cubicBezTo>
                    <a:pt x="46747" y="298929"/>
                    <a:pt x="46747" y="298929"/>
                    <a:pt x="46747" y="298929"/>
                  </a:cubicBezTo>
                  <a:cubicBezTo>
                    <a:pt x="46747" y="298929"/>
                    <a:pt x="43385" y="298929"/>
                    <a:pt x="43385" y="302138"/>
                  </a:cubicBezTo>
                  <a:cubicBezTo>
                    <a:pt x="43385" y="302138"/>
                    <a:pt x="43385" y="305358"/>
                    <a:pt x="43385" y="305358"/>
                  </a:cubicBezTo>
                  <a:cubicBezTo>
                    <a:pt x="50109" y="305358"/>
                    <a:pt x="50109" y="305358"/>
                    <a:pt x="50109" y="305358"/>
                  </a:cubicBezTo>
                  <a:cubicBezTo>
                    <a:pt x="43385" y="311787"/>
                    <a:pt x="43385" y="311787"/>
                    <a:pt x="43385" y="311787"/>
                  </a:cubicBezTo>
                  <a:cubicBezTo>
                    <a:pt x="43385" y="311787"/>
                    <a:pt x="43385" y="318217"/>
                    <a:pt x="43385" y="318217"/>
                  </a:cubicBezTo>
                  <a:cubicBezTo>
                    <a:pt x="43385" y="318217"/>
                    <a:pt x="43385" y="321427"/>
                    <a:pt x="43385" y="324646"/>
                  </a:cubicBezTo>
                  <a:cubicBezTo>
                    <a:pt x="40022" y="324646"/>
                    <a:pt x="40022" y="324646"/>
                    <a:pt x="40022" y="324646"/>
                  </a:cubicBezTo>
                  <a:cubicBezTo>
                    <a:pt x="40022" y="331076"/>
                    <a:pt x="40022" y="331076"/>
                    <a:pt x="40022" y="331076"/>
                  </a:cubicBezTo>
                  <a:cubicBezTo>
                    <a:pt x="36660" y="347144"/>
                    <a:pt x="36660" y="347144"/>
                    <a:pt x="36660" y="347144"/>
                  </a:cubicBezTo>
                  <a:cubicBezTo>
                    <a:pt x="46747" y="366432"/>
                    <a:pt x="46747" y="366432"/>
                    <a:pt x="46747" y="366432"/>
                  </a:cubicBezTo>
                  <a:cubicBezTo>
                    <a:pt x="56834" y="376081"/>
                    <a:pt x="56834" y="376081"/>
                    <a:pt x="56834" y="376081"/>
                  </a:cubicBezTo>
                  <a:cubicBezTo>
                    <a:pt x="63559" y="382511"/>
                    <a:pt x="63559" y="382511"/>
                    <a:pt x="63559" y="382511"/>
                  </a:cubicBezTo>
                  <a:cubicBezTo>
                    <a:pt x="60197" y="392150"/>
                    <a:pt x="60197" y="392150"/>
                    <a:pt x="60197" y="392150"/>
                  </a:cubicBezTo>
                  <a:cubicBezTo>
                    <a:pt x="63559" y="395369"/>
                    <a:pt x="63559" y="395369"/>
                    <a:pt x="63559" y="395369"/>
                  </a:cubicBezTo>
                  <a:cubicBezTo>
                    <a:pt x="63559" y="401799"/>
                    <a:pt x="63559" y="401799"/>
                    <a:pt x="63559" y="401799"/>
                  </a:cubicBezTo>
                  <a:cubicBezTo>
                    <a:pt x="63559" y="401799"/>
                    <a:pt x="63559" y="405009"/>
                    <a:pt x="60197" y="405009"/>
                  </a:cubicBezTo>
                  <a:cubicBezTo>
                    <a:pt x="60197" y="405009"/>
                    <a:pt x="56834" y="405009"/>
                    <a:pt x="56834" y="405009"/>
                  </a:cubicBezTo>
                  <a:cubicBezTo>
                    <a:pt x="53471" y="401799"/>
                    <a:pt x="50109" y="395369"/>
                    <a:pt x="50109" y="395369"/>
                  </a:cubicBezTo>
                  <a:cubicBezTo>
                    <a:pt x="50109" y="395369"/>
                    <a:pt x="46747" y="392150"/>
                    <a:pt x="46747" y="388940"/>
                  </a:cubicBezTo>
                  <a:cubicBezTo>
                    <a:pt x="46747" y="388940"/>
                    <a:pt x="43385" y="385721"/>
                    <a:pt x="43385" y="385721"/>
                  </a:cubicBezTo>
                  <a:cubicBezTo>
                    <a:pt x="36660" y="385721"/>
                    <a:pt x="36660" y="385721"/>
                    <a:pt x="36660" y="385721"/>
                  </a:cubicBezTo>
                  <a:cubicBezTo>
                    <a:pt x="36660" y="388940"/>
                    <a:pt x="36660" y="388940"/>
                    <a:pt x="36660" y="388940"/>
                  </a:cubicBezTo>
                  <a:cubicBezTo>
                    <a:pt x="36660" y="388940"/>
                    <a:pt x="40022" y="392150"/>
                    <a:pt x="40022" y="395369"/>
                  </a:cubicBezTo>
                  <a:cubicBezTo>
                    <a:pt x="43385" y="395369"/>
                    <a:pt x="46747" y="398579"/>
                    <a:pt x="46747" y="398579"/>
                  </a:cubicBezTo>
                  <a:cubicBezTo>
                    <a:pt x="46747" y="398579"/>
                    <a:pt x="50109" y="401799"/>
                    <a:pt x="50109" y="401799"/>
                  </a:cubicBezTo>
                  <a:cubicBezTo>
                    <a:pt x="50109" y="401799"/>
                    <a:pt x="53471" y="411438"/>
                    <a:pt x="53471" y="411438"/>
                  </a:cubicBezTo>
                  <a:cubicBezTo>
                    <a:pt x="90448" y="433945"/>
                    <a:pt x="90448" y="433945"/>
                    <a:pt x="90448" y="433945"/>
                  </a:cubicBezTo>
                  <a:cubicBezTo>
                    <a:pt x="103897" y="437156"/>
                    <a:pt x="103897" y="437156"/>
                    <a:pt x="103897" y="437156"/>
                  </a:cubicBezTo>
                  <a:cubicBezTo>
                    <a:pt x="107259" y="443585"/>
                    <a:pt x="107259" y="443585"/>
                    <a:pt x="107259" y="443585"/>
                  </a:cubicBezTo>
                  <a:cubicBezTo>
                    <a:pt x="110621" y="443585"/>
                    <a:pt x="110621" y="443585"/>
                    <a:pt x="110621" y="443585"/>
                  </a:cubicBezTo>
                  <a:cubicBezTo>
                    <a:pt x="110621" y="443585"/>
                    <a:pt x="113984" y="443585"/>
                    <a:pt x="117347" y="443585"/>
                  </a:cubicBezTo>
                  <a:cubicBezTo>
                    <a:pt x="117347" y="443585"/>
                    <a:pt x="117347" y="443585"/>
                    <a:pt x="117347" y="443585"/>
                  </a:cubicBezTo>
                  <a:cubicBezTo>
                    <a:pt x="117347" y="443585"/>
                    <a:pt x="124071" y="446805"/>
                    <a:pt x="124071" y="446805"/>
                  </a:cubicBezTo>
                  <a:cubicBezTo>
                    <a:pt x="124071" y="446805"/>
                    <a:pt x="127433" y="446805"/>
                    <a:pt x="127433" y="446805"/>
                  </a:cubicBezTo>
                  <a:cubicBezTo>
                    <a:pt x="127433" y="450014"/>
                    <a:pt x="134158" y="459663"/>
                    <a:pt x="137520" y="466092"/>
                  </a:cubicBezTo>
                  <a:cubicBezTo>
                    <a:pt x="137520" y="466092"/>
                    <a:pt x="140882" y="469303"/>
                    <a:pt x="140882" y="472522"/>
                  </a:cubicBezTo>
                  <a:cubicBezTo>
                    <a:pt x="144245" y="472522"/>
                    <a:pt x="150960" y="475732"/>
                    <a:pt x="150960" y="475732"/>
                  </a:cubicBezTo>
                  <a:cubicBezTo>
                    <a:pt x="150960" y="478951"/>
                    <a:pt x="150960" y="482161"/>
                    <a:pt x="150960" y="485381"/>
                  </a:cubicBezTo>
                  <a:cubicBezTo>
                    <a:pt x="150960" y="485381"/>
                    <a:pt x="150960" y="485381"/>
                    <a:pt x="150960" y="488590"/>
                  </a:cubicBezTo>
                  <a:cubicBezTo>
                    <a:pt x="150960" y="491810"/>
                    <a:pt x="154322" y="491810"/>
                    <a:pt x="154322" y="491810"/>
                  </a:cubicBezTo>
                  <a:cubicBezTo>
                    <a:pt x="154322" y="495020"/>
                    <a:pt x="157685" y="498239"/>
                    <a:pt x="157685" y="498239"/>
                  </a:cubicBezTo>
                  <a:cubicBezTo>
                    <a:pt x="157685" y="507879"/>
                    <a:pt x="157685" y="507879"/>
                    <a:pt x="157685" y="507879"/>
                  </a:cubicBezTo>
                  <a:cubicBezTo>
                    <a:pt x="161047" y="507879"/>
                    <a:pt x="161047" y="507879"/>
                    <a:pt x="161047" y="507879"/>
                  </a:cubicBezTo>
                  <a:lnTo>
                    <a:pt x="164409" y="507879"/>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0" name="Freeform: Shape 529">
              <a:extLst>
                <a:ext uri="{FF2B5EF4-FFF2-40B4-BE49-F238E27FC236}">
                  <a16:creationId xmlns:a16="http://schemas.microsoft.com/office/drawing/2014/main" id="{F97A5B5D-CFCB-3309-F693-6B155046E0C2}"/>
                </a:ext>
              </a:extLst>
            </p:cNvPr>
            <p:cNvSpPr/>
            <p:nvPr/>
          </p:nvSpPr>
          <p:spPr>
            <a:xfrm>
              <a:off x="10282483" y="3105255"/>
              <a:ext cx="257175" cy="285750"/>
            </a:xfrm>
            <a:custGeom>
              <a:avLst/>
              <a:gdLst>
                <a:gd name="connsiteX0" fmla="*/ 138168 w 257175"/>
                <a:gd name="connsiteY0" fmla="*/ 279288 h 285750"/>
                <a:gd name="connsiteX1" fmla="*/ 151350 w 257175"/>
                <a:gd name="connsiteY1" fmla="*/ 285708 h 285750"/>
                <a:gd name="connsiteX2" fmla="*/ 151350 w 257175"/>
                <a:gd name="connsiteY2" fmla="*/ 282498 h 285750"/>
                <a:gd name="connsiteX3" fmla="*/ 148055 w 257175"/>
                <a:gd name="connsiteY3" fmla="*/ 285708 h 285750"/>
                <a:gd name="connsiteX4" fmla="*/ 144759 w 257175"/>
                <a:gd name="connsiteY4" fmla="*/ 279288 h 285750"/>
                <a:gd name="connsiteX5" fmla="*/ 144759 w 257175"/>
                <a:gd name="connsiteY5" fmla="*/ 276078 h 285750"/>
                <a:gd name="connsiteX6" fmla="*/ 141464 w 257175"/>
                <a:gd name="connsiteY6" fmla="*/ 269658 h 285750"/>
                <a:gd name="connsiteX7" fmla="*/ 144759 w 257175"/>
                <a:gd name="connsiteY7" fmla="*/ 266449 h 285750"/>
                <a:gd name="connsiteX8" fmla="*/ 144759 w 257175"/>
                <a:gd name="connsiteY8" fmla="*/ 260019 h 285750"/>
                <a:gd name="connsiteX9" fmla="*/ 144759 w 257175"/>
                <a:gd name="connsiteY9" fmla="*/ 256809 h 285750"/>
                <a:gd name="connsiteX10" fmla="*/ 141464 w 257175"/>
                <a:gd name="connsiteY10" fmla="*/ 253600 h 285750"/>
                <a:gd name="connsiteX11" fmla="*/ 144759 w 257175"/>
                <a:gd name="connsiteY11" fmla="*/ 247180 h 285750"/>
                <a:gd name="connsiteX12" fmla="*/ 144759 w 257175"/>
                <a:gd name="connsiteY12" fmla="*/ 243969 h 285750"/>
                <a:gd name="connsiteX13" fmla="*/ 144759 w 257175"/>
                <a:gd name="connsiteY13" fmla="*/ 237549 h 285750"/>
                <a:gd name="connsiteX14" fmla="*/ 138168 w 257175"/>
                <a:gd name="connsiteY14" fmla="*/ 234340 h 285750"/>
                <a:gd name="connsiteX15" fmla="*/ 131567 w 257175"/>
                <a:gd name="connsiteY15" fmla="*/ 231130 h 285750"/>
                <a:gd name="connsiteX16" fmla="*/ 128272 w 257175"/>
                <a:gd name="connsiteY16" fmla="*/ 227920 h 285750"/>
                <a:gd name="connsiteX17" fmla="*/ 128272 w 257175"/>
                <a:gd name="connsiteY17" fmla="*/ 221490 h 285750"/>
                <a:gd name="connsiteX18" fmla="*/ 134863 w 257175"/>
                <a:gd name="connsiteY18" fmla="*/ 215070 h 285750"/>
                <a:gd name="connsiteX19" fmla="*/ 138168 w 257175"/>
                <a:gd name="connsiteY19" fmla="*/ 208651 h 285750"/>
                <a:gd name="connsiteX20" fmla="*/ 141464 w 257175"/>
                <a:gd name="connsiteY20" fmla="*/ 205441 h 285750"/>
                <a:gd name="connsiteX21" fmla="*/ 141464 w 257175"/>
                <a:gd name="connsiteY21" fmla="*/ 199021 h 285750"/>
                <a:gd name="connsiteX22" fmla="*/ 141464 w 257175"/>
                <a:gd name="connsiteY22" fmla="*/ 192601 h 285750"/>
                <a:gd name="connsiteX23" fmla="*/ 144759 w 257175"/>
                <a:gd name="connsiteY23" fmla="*/ 189391 h 285750"/>
                <a:gd name="connsiteX24" fmla="*/ 148055 w 257175"/>
                <a:gd name="connsiteY24" fmla="*/ 186182 h 285750"/>
                <a:gd name="connsiteX25" fmla="*/ 151350 w 257175"/>
                <a:gd name="connsiteY25" fmla="*/ 182971 h 285750"/>
                <a:gd name="connsiteX26" fmla="*/ 154646 w 257175"/>
                <a:gd name="connsiteY26" fmla="*/ 176542 h 285750"/>
                <a:gd name="connsiteX27" fmla="*/ 157942 w 257175"/>
                <a:gd name="connsiteY27" fmla="*/ 170122 h 285750"/>
                <a:gd name="connsiteX28" fmla="*/ 161247 w 257175"/>
                <a:gd name="connsiteY28" fmla="*/ 163702 h 285750"/>
                <a:gd name="connsiteX29" fmla="*/ 164543 w 257175"/>
                <a:gd name="connsiteY29" fmla="*/ 157283 h 285750"/>
                <a:gd name="connsiteX30" fmla="*/ 161247 w 257175"/>
                <a:gd name="connsiteY30" fmla="*/ 154072 h 285750"/>
                <a:gd name="connsiteX31" fmla="*/ 174430 w 257175"/>
                <a:gd name="connsiteY31" fmla="*/ 141233 h 285750"/>
                <a:gd name="connsiteX32" fmla="*/ 181030 w 257175"/>
                <a:gd name="connsiteY32" fmla="*/ 141233 h 285750"/>
                <a:gd name="connsiteX33" fmla="*/ 181030 w 257175"/>
                <a:gd name="connsiteY33" fmla="*/ 144443 h 285750"/>
                <a:gd name="connsiteX34" fmla="*/ 184326 w 257175"/>
                <a:gd name="connsiteY34" fmla="*/ 147652 h 285750"/>
                <a:gd name="connsiteX35" fmla="*/ 184326 w 257175"/>
                <a:gd name="connsiteY35" fmla="*/ 150863 h 285750"/>
                <a:gd name="connsiteX36" fmla="*/ 184326 w 257175"/>
                <a:gd name="connsiteY36" fmla="*/ 157283 h 285750"/>
                <a:gd name="connsiteX37" fmla="*/ 184326 w 257175"/>
                <a:gd name="connsiteY37" fmla="*/ 160492 h 285750"/>
                <a:gd name="connsiteX38" fmla="*/ 187622 w 257175"/>
                <a:gd name="connsiteY38" fmla="*/ 163702 h 285750"/>
                <a:gd name="connsiteX39" fmla="*/ 190918 w 257175"/>
                <a:gd name="connsiteY39" fmla="*/ 170122 h 285750"/>
                <a:gd name="connsiteX40" fmla="*/ 194213 w 257175"/>
                <a:gd name="connsiteY40" fmla="*/ 170122 h 285750"/>
                <a:gd name="connsiteX41" fmla="*/ 194213 w 257175"/>
                <a:gd name="connsiteY41" fmla="*/ 173332 h 285750"/>
                <a:gd name="connsiteX42" fmla="*/ 200804 w 257175"/>
                <a:gd name="connsiteY42" fmla="*/ 170122 h 285750"/>
                <a:gd name="connsiteX43" fmla="*/ 207405 w 257175"/>
                <a:gd name="connsiteY43" fmla="*/ 163702 h 285750"/>
                <a:gd name="connsiteX44" fmla="*/ 217292 w 257175"/>
                <a:gd name="connsiteY44" fmla="*/ 160492 h 285750"/>
                <a:gd name="connsiteX45" fmla="*/ 220588 w 257175"/>
                <a:gd name="connsiteY45" fmla="*/ 154072 h 285750"/>
                <a:gd name="connsiteX46" fmla="*/ 223893 w 257175"/>
                <a:gd name="connsiteY46" fmla="*/ 154072 h 285750"/>
                <a:gd name="connsiteX47" fmla="*/ 223893 w 257175"/>
                <a:gd name="connsiteY47" fmla="*/ 154072 h 285750"/>
                <a:gd name="connsiteX48" fmla="*/ 223893 w 257175"/>
                <a:gd name="connsiteY48" fmla="*/ 134803 h 285750"/>
                <a:gd name="connsiteX49" fmla="*/ 220588 w 257175"/>
                <a:gd name="connsiteY49" fmla="*/ 131594 h 285750"/>
                <a:gd name="connsiteX50" fmla="*/ 220588 w 257175"/>
                <a:gd name="connsiteY50" fmla="*/ 131594 h 285750"/>
                <a:gd name="connsiteX51" fmla="*/ 220588 w 257175"/>
                <a:gd name="connsiteY51" fmla="*/ 131594 h 285750"/>
                <a:gd name="connsiteX52" fmla="*/ 207405 w 257175"/>
                <a:gd name="connsiteY52" fmla="*/ 121964 h 285750"/>
                <a:gd name="connsiteX53" fmla="*/ 230484 w 257175"/>
                <a:gd name="connsiteY53" fmla="*/ 115544 h 285750"/>
                <a:gd name="connsiteX54" fmla="*/ 237075 w 257175"/>
                <a:gd name="connsiteY54" fmla="*/ 105914 h 285750"/>
                <a:gd name="connsiteX55" fmla="*/ 246972 w 257175"/>
                <a:gd name="connsiteY55" fmla="*/ 102704 h 285750"/>
                <a:gd name="connsiteX56" fmla="*/ 256859 w 257175"/>
                <a:gd name="connsiteY56" fmla="*/ 99494 h 285750"/>
                <a:gd name="connsiteX57" fmla="*/ 256859 w 257175"/>
                <a:gd name="connsiteY57" fmla="*/ 99494 h 285750"/>
                <a:gd name="connsiteX58" fmla="*/ 240371 w 257175"/>
                <a:gd name="connsiteY58" fmla="*/ 83435 h 285750"/>
                <a:gd name="connsiteX59" fmla="*/ 233780 w 257175"/>
                <a:gd name="connsiteY59" fmla="*/ 80225 h 285750"/>
                <a:gd name="connsiteX60" fmla="*/ 223893 w 257175"/>
                <a:gd name="connsiteY60" fmla="*/ 73805 h 285750"/>
                <a:gd name="connsiteX61" fmla="*/ 213997 w 257175"/>
                <a:gd name="connsiteY61" fmla="*/ 73805 h 285750"/>
                <a:gd name="connsiteX62" fmla="*/ 204109 w 257175"/>
                <a:gd name="connsiteY62" fmla="*/ 64176 h 285750"/>
                <a:gd name="connsiteX63" fmla="*/ 190918 w 257175"/>
                <a:gd name="connsiteY63" fmla="*/ 60966 h 285750"/>
                <a:gd name="connsiteX64" fmla="*/ 190918 w 257175"/>
                <a:gd name="connsiteY64" fmla="*/ 54536 h 285750"/>
                <a:gd name="connsiteX65" fmla="*/ 187622 w 257175"/>
                <a:gd name="connsiteY65" fmla="*/ 54536 h 285750"/>
                <a:gd name="connsiteX66" fmla="*/ 181030 w 257175"/>
                <a:gd name="connsiteY66" fmla="*/ 57756 h 285750"/>
                <a:gd name="connsiteX67" fmla="*/ 171134 w 257175"/>
                <a:gd name="connsiteY67" fmla="*/ 60966 h 285750"/>
                <a:gd name="connsiteX68" fmla="*/ 164543 w 257175"/>
                <a:gd name="connsiteY68" fmla="*/ 60966 h 285750"/>
                <a:gd name="connsiteX69" fmla="*/ 157942 w 257175"/>
                <a:gd name="connsiteY69" fmla="*/ 51326 h 285750"/>
                <a:gd name="connsiteX70" fmla="*/ 154646 w 257175"/>
                <a:gd name="connsiteY70" fmla="*/ 51326 h 285750"/>
                <a:gd name="connsiteX71" fmla="*/ 151350 w 257175"/>
                <a:gd name="connsiteY71" fmla="*/ 54536 h 285750"/>
                <a:gd name="connsiteX72" fmla="*/ 141464 w 257175"/>
                <a:gd name="connsiteY72" fmla="*/ 51326 h 285750"/>
                <a:gd name="connsiteX73" fmla="*/ 134863 w 257175"/>
                <a:gd name="connsiteY73" fmla="*/ 44906 h 285750"/>
                <a:gd name="connsiteX74" fmla="*/ 131567 w 257175"/>
                <a:gd name="connsiteY74" fmla="*/ 44906 h 285750"/>
                <a:gd name="connsiteX75" fmla="*/ 128272 w 257175"/>
                <a:gd name="connsiteY75" fmla="*/ 44906 h 285750"/>
                <a:gd name="connsiteX76" fmla="*/ 124976 w 257175"/>
                <a:gd name="connsiteY76" fmla="*/ 38486 h 285750"/>
                <a:gd name="connsiteX77" fmla="*/ 124976 w 257175"/>
                <a:gd name="connsiteY77" fmla="*/ 32067 h 285750"/>
                <a:gd name="connsiteX78" fmla="*/ 111784 w 257175"/>
                <a:gd name="connsiteY78" fmla="*/ 28857 h 285750"/>
                <a:gd name="connsiteX79" fmla="*/ 108488 w 257175"/>
                <a:gd name="connsiteY79" fmla="*/ 22437 h 285750"/>
                <a:gd name="connsiteX80" fmla="*/ 108488 w 257175"/>
                <a:gd name="connsiteY80" fmla="*/ 22437 h 285750"/>
                <a:gd name="connsiteX81" fmla="*/ 98601 w 257175"/>
                <a:gd name="connsiteY81" fmla="*/ 19227 h 285750"/>
                <a:gd name="connsiteX82" fmla="*/ 95305 w 257175"/>
                <a:gd name="connsiteY82" fmla="*/ 16008 h 285750"/>
                <a:gd name="connsiteX83" fmla="*/ 85409 w 257175"/>
                <a:gd name="connsiteY83" fmla="*/ 16008 h 285750"/>
                <a:gd name="connsiteX84" fmla="*/ 82113 w 257175"/>
                <a:gd name="connsiteY84" fmla="*/ 9588 h 285750"/>
                <a:gd name="connsiteX85" fmla="*/ 78818 w 257175"/>
                <a:gd name="connsiteY85" fmla="*/ 6378 h 285750"/>
                <a:gd name="connsiteX86" fmla="*/ 82113 w 257175"/>
                <a:gd name="connsiteY86" fmla="*/ -42 h 285750"/>
                <a:gd name="connsiteX87" fmla="*/ 75522 w 257175"/>
                <a:gd name="connsiteY87" fmla="*/ -42 h 285750"/>
                <a:gd name="connsiteX88" fmla="*/ 68921 w 257175"/>
                <a:gd name="connsiteY88" fmla="*/ 3168 h 285750"/>
                <a:gd name="connsiteX89" fmla="*/ 65625 w 257175"/>
                <a:gd name="connsiteY89" fmla="*/ 6378 h 285750"/>
                <a:gd name="connsiteX90" fmla="*/ 62330 w 257175"/>
                <a:gd name="connsiteY90" fmla="*/ 6378 h 285750"/>
                <a:gd name="connsiteX91" fmla="*/ 59034 w 257175"/>
                <a:gd name="connsiteY91" fmla="*/ 3168 h 285750"/>
                <a:gd name="connsiteX92" fmla="*/ 55739 w 257175"/>
                <a:gd name="connsiteY92" fmla="*/ -42 h 285750"/>
                <a:gd name="connsiteX93" fmla="*/ 49138 w 257175"/>
                <a:gd name="connsiteY93" fmla="*/ 6378 h 285750"/>
                <a:gd name="connsiteX94" fmla="*/ 45842 w 257175"/>
                <a:gd name="connsiteY94" fmla="*/ 9588 h 285750"/>
                <a:gd name="connsiteX95" fmla="*/ 45842 w 257175"/>
                <a:gd name="connsiteY95" fmla="*/ 12798 h 285750"/>
                <a:gd name="connsiteX96" fmla="*/ 52443 w 257175"/>
                <a:gd name="connsiteY96" fmla="*/ 12798 h 285750"/>
                <a:gd name="connsiteX97" fmla="*/ 52443 w 257175"/>
                <a:gd name="connsiteY97" fmla="*/ 19227 h 285750"/>
                <a:gd name="connsiteX98" fmla="*/ 55739 w 257175"/>
                <a:gd name="connsiteY98" fmla="*/ 19227 h 285750"/>
                <a:gd name="connsiteX99" fmla="*/ 59034 w 257175"/>
                <a:gd name="connsiteY99" fmla="*/ 22437 h 285750"/>
                <a:gd name="connsiteX100" fmla="*/ 62330 w 257175"/>
                <a:gd name="connsiteY100" fmla="*/ 25647 h 285750"/>
                <a:gd name="connsiteX101" fmla="*/ 62330 w 257175"/>
                <a:gd name="connsiteY101" fmla="*/ 32067 h 285750"/>
                <a:gd name="connsiteX102" fmla="*/ 68921 w 257175"/>
                <a:gd name="connsiteY102" fmla="*/ 35277 h 285750"/>
                <a:gd name="connsiteX103" fmla="*/ 68921 w 257175"/>
                <a:gd name="connsiteY103" fmla="*/ 41697 h 285750"/>
                <a:gd name="connsiteX104" fmla="*/ 65625 w 257175"/>
                <a:gd name="connsiteY104" fmla="*/ 44906 h 285750"/>
                <a:gd name="connsiteX105" fmla="*/ 62330 w 257175"/>
                <a:gd name="connsiteY105" fmla="*/ 48117 h 285750"/>
                <a:gd name="connsiteX106" fmla="*/ 55739 w 257175"/>
                <a:gd name="connsiteY106" fmla="*/ 48117 h 285750"/>
                <a:gd name="connsiteX107" fmla="*/ 55739 w 257175"/>
                <a:gd name="connsiteY107" fmla="*/ 44906 h 285750"/>
                <a:gd name="connsiteX108" fmla="*/ 52443 w 257175"/>
                <a:gd name="connsiteY108" fmla="*/ 38486 h 285750"/>
                <a:gd name="connsiteX109" fmla="*/ 49138 w 257175"/>
                <a:gd name="connsiteY109" fmla="*/ 35277 h 285750"/>
                <a:gd name="connsiteX110" fmla="*/ 39251 w 257175"/>
                <a:gd name="connsiteY110" fmla="*/ 38486 h 285750"/>
                <a:gd name="connsiteX111" fmla="*/ 39251 w 257175"/>
                <a:gd name="connsiteY111" fmla="*/ 44906 h 285750"/>
                <a:gd name="connsiteX112" fmla="*/ 22763 w 257175"/>
                <a:gd name="connsiteY112" fmla="*/ 57756 h 285750"/>
                <a:gd name="connsiteX113" fmla="*/ 26059 w 257175"/>
                <a:gd name="connsiteY113" fmla="*/ 64176 h 285750"/>
                <a:gd name="connsiteX114" fmla="*/ 19468 w 257175"/>
                <a:gd name="connsiteY114" fmla="*/ 70596 h 285750"/>
                <a:gd name="connsiteX115" fmla="*/ 19468 w 257175"/>
                <a:gd name="connsiteY115" fmla="*/ 80225 h 285750"/>
                <a:gd name="connsiteX116" fmla="*/ 22763 w 257175"/>
                <a:gd name="connsiteY116" fmla="*/ 89855 h 285750"/>
                <a:gd name="connsiteX117" fmla="*/ 22763 w 257175"/>
                <a:gd name="connsiteY117" fmla="*/ 96275 h 285750"/>
                <a:gd name="connsiteX118" fmla="*/ 9580 w 257175"/>
                <a:gd name="connsiteY118" fmla="*/ 99494 h 285750"/>
                <a:gd name="connsiteX119" fmla="*/ -316 w 257175"/>
                <a:gd name="connsiteY119" fmla="*/ 102704 h 285750"/>
                <a:gd name="connsiteX120" fmla="*/ -316 w 257175"/>
                <a:gd name="connsiteY120" fmla="*/ 112334 h 285750"/>
                <a:gd name="connsiteX121" fmla="*/ -316 w 257175"/>
                <a:gd name="connsiteY121" fmla="*/ 115544 h 285750"/>
                <a:gd name="connsiteX122" fmla="*/ 9580 w 257175"/>
                <a:gd name="connsiteY122" fmla="*/ 128383 h 285750"/>
                <a:gd name="connsiteX123" fmla="*/ 6275 w 257175"/>
                <a:gd name="connsiteY123" fmla="*/ 131594 h 285750"/>
                <a:gd name="connsiteX124" fmla="*/ 2980 w 257175"/>
                <a:gd name="connsiteY124" fmla="*/ 134803 h 285750"/>
                <a:gd name="connsiteX125" fmla="*/ 12876 w 257175"/>
                <a:gd name="connsiteY125" fmla="*/ 147652 h 285750"/>
                <a:gd name="connsiteX126" fmla="*/ 16172 w 257175"/>
                <a:gd name="connsiteY126" fmla="*/ 150863 h 285750"/>
                <a:gd name="connsiteX127" fmla="*/ 22763 w 257175"/>
                <a:gd name="connsiteY127" fmla="*/ 150863 h 285750"/>
                <a:gd name="connsiteX128" fmla="*/ 22763 w 257175"/>
                <a:gd name="connsiteY128" fmla="*/ 157283 h 285750"/>
                <a:gd name="connsiteX129" fmla="*/ 22763 w 257175"/>
                <a:gd name="connsiteY129" fmla="*/ 160492 h 285750"/>
                <a:gd name="connsiteX130" fmla="*/ 22763 w 257175"/>
                <a:gd name="connsiteY130" fmla="*/ 166912 h 285750"/>
                <a:gd name="connsiteX131" fmla="*/ 16172 w 257175"/>
                <a:gd name="connsiteY131" fmla="*/ 173332 h 285750"/>
                <a:gd name="connsiteX132" fmla="*/ 19468 w 257175"/>
                <a:gd name="connsiteY132" fmla="*/ 179752 h 285750"/>
                <a:gd name="connsiteX133" fmla="*/ 12876 w 257175"/>
                <a:gd name="connsiteY133" fmla="*/ 176542 h 285750"/>
                <a:gd name="connsiteX134" fmla="*/ 9580 w 257175"/>
                <a:gd name="connsiteY134" fmla="*/ 182971 h 285750"/>
                <a:gd name="connsiteX135" fmla="*/ 12876 w 257175"/>
                <a:gd name="connsiteY135" fmla="*/ 186182 h 285750"/>
                <a:gd name="connsiteX136" fmla="*/ 9580 w 257175"/>
                <a:gd name="connsiteY136" fmla="*/ 189391 h 285750"/>
                <a:gd name="connsiteX137" fmla="*/ 16172 w 257175"/>
                <a:gd name="connsiteY137" fmla="*/ 195811 h 285750"/>
                <a:gd name="connsiteX138" fmla="*/ 29354 w 257175"/>
                <a:gd name="connsiteY138" fmla="*/ 199021 h 285750"/>
                <a:gd name="connsiteX139" fmla="*/ 35955 w 257175"/>
                <a:gd name="connsiteY139" fmla="*/ 195811 h 285750"/>
                <a:gd name="connsiteX140" fmla="*/ 39251 w 257175"/>
                <a:gd name="connsiteY140" fmla="*/ 192601 h 285750"/>
                <a:gd name="connsiteX141" fmla="*/ 35955 w 257175"/>
                <a:gd name="connsiteY141" fmla="*/ 189391 h 285750"/>
                <a:gd name="connsiteX142" fmla="*/ 39251 w 257175"/>
                <a:gd name="connsiteY142" fmla="*/ 186182 h 285750"/>
                <a:gd name="connsiteX143" fmla="*/ 42547 w 257175"/>
                <a:gd name="connsiteY143" fmla="*/ 182971 h 285750"/>
                <a:gd name="connsiteX144" fmla="*/ 42547 w 257175"/>
                <a:gd name="connsiteY144" fmla="*/ 186182 h 285750"/>
                <a:gd name="connsiteX145" fmla="*/ 52443 w 257175"/>
                <a:gd name="connsiteY145" fmla="*/ 186182 h 285750"/>
                <a:gd name="connsiteX146" fmla="*/ 52443 w 257175"/>
                <a:gd name="connsiteY146" fmla="*/ 192601 h 285750"/>
                <a:gd name="connsiteX147" fmla="*/ 49138 w 257175"/>
                <a:gd name="connsiteY147" fmla="*/ 195811 h 285750"/>
                <a:gd name="connsiteX148" fmla="*/ 45842 w 257175"/>
                <a:gd name="connsiteY148" fmla="*/ 192601 h 285750"/>
                <a:gd name="connsiteX149" fmla="*/ 45842 w 257175"/>
                <a:gd name="connsiteY149" fmla="*/ 195811 h 285750"/>
                <a:gd name="connsiteX150" fmla="*/ 45842 w 257175"/>
                <a:gd name="connsiteY150" fmla="*/ 205441 h 285750"/>
                <a:gd name="connsiteX151" fmla="*/ 42547 w 257175"/>
                <a:gd name="connsiteY151" fmla="*/ 205441 h 285750"/>
                <a:gd name="connsiteX152" fmla="*/ 39251 w 257175"/>
                <a:gd name="connsiteY152" fmla="*/ 202231 h 285750"/>
                <a:gd name="connsiteX153" fmla="*/ 29354 w 257175"/>
                <a:gd name="connsiteY153" fmla="*/ 199021 h 285750"/>
                <a:gd name="connsiteX154" fmla="*/ 26059 w 257175"/>
                <a:gd name="connsiteY154" fmla="*/ 202231 h 285750"/>
                <a:gd name="connsiteX155" fmla="*/ 26059 w 257175"/>
                <a:gd name="connsiteY155" fmla="*/ 208651 h 285750"/>
                <a:gd name="connsiteX156" fmla="*/ 32659 w 257175"/>
                <a:gd name="connsiteY156" fmla="*/ 208651 h 285750"/>
                <a:gd name="connsiteX157" fmla="*/ 39251 w 257175"/>
                <a:gd name="connsiteY157" fmla="*/ 208651 h 285750"/>
                <a:gd name="connsiteX158" fmla="*/ 42547 w 257175"/>
                <a:gd name="connsiteY158" fmla="*/ 208651 h 285750"/>
                <a:gd name="connsiteX159" fmla="*/ 49138 w 257175"/>
                <a:gd name="connsiteY159" fmla="*/ 208651 h 285750"/>
                <a:gd name="connsiteX160" fmla="*/ 49138 w 257175"/>
                <a:gd name="connsiteY160" fmla="*/ 215070 h 285750"/>
                <a:gd name="connsiteX161" fmla="*/ 55739 w 257175"/>
                <a:gd name="connsiteY161" fmla="*/ 221490 h 285750"/>
                <a:gd name="connsiteX162" fmla="*/ 68921 w 257175"/>
                <a:gd name="connsiteY162" fmla="*/ 221490 h 285750"/>
                <a:gd name="connsiteX163" fmla="*/ 72217 w 257175"/>
                <a:gd name="connsiteY163" fmla="*/ 221490 h 285750"/>
                <a:gd name="connsiteX164" fmla="*/ 82113 w 257175"/>
                <a:gd name="connsiteY164" fmla="*/ 227920 h 285750"/>
                <a:gd name="connsiteX165" fmla="*/ 88705 w 257175"/>
                <a:gd name="connsiteY165" fmla="*/ 234340 h 285750"/>
                <a:gd name="connsiteX166" fmla="*/ 92000 w 257175"/>
                <a:gd name="connsiteY166" fmla="*/ 240760 h 285750"/>
                <a:gd name="connsiteX167" fmla="*/ 98601 w 257175"/>
                <a:gd name="connsiteY167" fmla="*/ 240760 h 285750"/>
                <a:gd name="connsiteX168" fmla="*/ 101897 w 257175"/>
                <a:gd name="connsiteY168" fmla="*/ 240760 h 285750"/>
                <a:gd name="connsiteX169" fmla="*/ 105193 w 257175"/>
                <a:gd name="connsiteY169" fmla="*/ 243969 h 285750"/>
                <a:gd name="connsiteX170" fmla="*/ 101897 w 257175"/>
                <a:gd name="connsiteY170" fmla="*/ 247180 h 285750"/>
                <a:gd name="connsiteX171" fmla="*/ 105193 w 257175"/>
                <a:gd name="connsiteY171" fmla="*/ 253600 h 285750"/>
                <a:gd name="connsiteX172" fmla="*/ 111784 w 257175"/>
                <a:gd name="connsiteY172" fmla="*/ 253600 h 285750"/>
                <a:gd name="connsiteX173" fmla="*/ 111784 w 257175"/>
                <a:gd name="connsiteY173" fmla="*/ 256809 h 285750"/>
                <a:gd name="connsiteX174" fmla="*/ 115079 w 257175"/>
                <a:gd name="connsiteY174" fmla="*/ 263238 h 285750"/>
                <a:gd name="connsiteX175" fmla="*/ 115079 w 257175"/>
                <a:gd name="connsiteY175" fmla="*/ 266449 h 285750"/>
                <a:gd name="connsiteX176" fmla="*/ 118384 w 257175"/>
                <a:gd name="connsiteY176" fmla="*/ 269658 h 285750"/>
                <a:gd name="connsiteX177" fmla="*/ 118384 w 257175"/>
                <a:gd name="connsiteY177" fmla="*/ 272868 h 285750"/>
                <a:gd name="connsiteX178" fmla="*/ 128272 w 257175"/>
                <a:gd name="connsiteY178" fmla="*/ 272868 h 285750"/>
                <a:gd name="connsiteX179" fmla="*/ 131567 w 257175"/>
                <a:gd name="connsiteY179" fmla="*/ 276078 h 285750"/>
                <a:gd name="connsiteX180" fmla="*/ 134863 w 257175"/>
                <a:gd name="connsiteY180" fmla="*/ 279288 h 285750"/>
                <a:gd name="connsiteX181" fmla="*/ 138168 w 257175"/>
                <a:gd name="connsiteY181" fmla="*/ 279288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257175" h="285750">
                  <a:moveTo>
                    <a:pt x="138168" y="279288"/>
                  </a:moveTo>
                  <a:cubicBezTo>
                    <a:pt x="138168" y="279288"/>
                    <a:pt x="154646" y="285708"/>
                    <a:pt x="151350" y="285708"/>
                  </a:cubicBezTo>
                  <a:cubicBezTo>
                    <a:pt x="151350" y="285708"/>
                    <a:pt x="151350" y="285708"/>
                    <a:pt x="151350" y="282498"/>
                  </a:cubicBezTo>
                  <a:cubicBezTo>
                    <a:pt x="151350" y="282498"/>
                    <a:pt x="148055" y="285708"/>
                    <a:pt x="148055" y="285708"/>
                  </a:cubicBezTo>
                  <a:cubicBezTo>
                    <a:pt x="148055" y="285708"/>
                    <a:pt x="141464" y="279288"/>
                    <a:pt x="144759" y="279288"/>
                  </a:cubicBezTo>
                  <a:cubicBezTo>
                    <a:pt x="144759" y="279288"/>
                    <a:pt x="144759" y="276078"/>
                    <a:pt x="144759" y="276078"/>
                  </a:cubicBezTo>
                  <a:cubicBezTo>
                    <a:pt x="144759" y="272868"/>
                    <a:pt x="141464" y="269658"/>
                    <a:pt x="141464" y="269658"/>
                  </a:cubicBezTo>
                  <a:cubicBezTo>
                    <a:pt x="144759" y="266449"/>
                    <a:pt x="144759" y="266449"/>
                    <a:pt x="144759" y="266449"/>
                  </a:cubicBezTo>
                  <a:cubicBezTo>
                    <a:pt x="144759" y="266449"/>
                    <a:pt x="144759" y="260019"/>
                    <a:pt x="144759" y="260019"/>
                  </a:cubicBezTo>
                  <a:cubicBezTo>
                    <a:pt x="144759" y="260019"/>
                    <a:pt x="144759" y="256809"/>
                    <a:pt x="144759" y="256809"/>
                  </a:cubicBezTo>
                  <a:cubicBezTo>
                    <a:pt x="144759" y="256809"/>
                    <a:pt x="141464" y="253600"/>
                    <a:pt x="141464" y="253600"/>
                  </a:cubicBezTo>
                  <a:cubicBezTo>
                    <a:pt x="144759" y="247180"/>
                    <a:pt x="144759" y="247180"/>
                    <a:pt x="144759" y="247180"/>
                  </a:cubicBezTo>
                  <a:cubicBezTo>
                    <a:pt x="144759" y="247180"/>
                    <a:pt x="144759" y="243969"/>
                    <a:pt x="144759" y="243969"/>
                  </a:cubicBezTo>
                  <a:cubicBezTo>
                    <a:pt x="144759" y="240760"/>
                    <a:pt x="144759" y="237549"/>
                    <a:pt x="144759" y="237549"/>
                  </a:cubicBezTo>
                  <a:cubicBezTo>
                    <a:pt x="138168" y="234340"/>
                    <a:pt x="138168" y="234340"/>
                    <a:pt x="138168" y="234340"/>
                  </a:cubicBezTo>
                  <a:cubicBezTo>
                    <a:pt x="131567" y="231130"/>
                    <a:pt x="131567" y="231130"/>
                    <a:pt x="131567" y="231130"/>
                  </a:cubicBezTo>
                  <a:cubicBezTo>
                    <a:pt x="128272" y="227920"/>
                    <a:pt x="128272" y="227920"/>
                    <a:pt x="128272" y="227920"/>
                  </a:cubicBezTo>
                  <a:cubicBezTo>
                    <a:pt x="128272" y="221490"/>
                    <a:pt x="128272" y="221490"/>
                    <a:pt x="128272" y="221490"/>
                  </a:cubicBezTo>
                  <a:cubicBezTo>
                    <a:pt x="134863" y="215070"/>
                    <a:pt x="134863" y="215070"/>
                    <a:pt x="134863" y="215070"/>
                  </a:cubicBezTo>
                  <a:cubicBezTo>
                    <a:pt x="138168" y="208651"/>
                    <a:pt x="138168" y="208651"/>
                    <a:pt x="138168" y="208651"/>
                  </a:cubicBezTo>
                  <a:cubicBezTo>
                    <a:pt x="138168" y="208651"/>
                    <a:pt x="141464" y="205441"/>
                    <a:pt x="141464" y="205441"/>
                  </a:cubicBezTo>
                  <a:cubicBezTo>
                    <a:pt x="141464" y="202231"/>
                    <a:pt x="141464" y="199021"/>
                    <a:pt x="141464" y="199021"/>
                  </a:cubicBezTo>
                  <a:cubicBezTo>
                    <a:pt x="141464" y="192601"/>
                    <a:pt x="141464" y="192601"/>
                    <a:pt x="141464" y="192601"/>
                  </a:cubicBezTo>
                  <a:cubicBezTo>
                    <a:pt x="144759" y="189391"/>
                    <a:pt x="144759" y="189391"/>
                    <a:pt x="144759" y="189391"/>
                  </a:cubicBezTo>
                  <a:cubicBezTo>
                    <a:pt x="148055" y="186182"/>
                    <a:pt x="148055" y="186182"/>
                    <a:pt x="148055" y="186182"/>
                  </a:cubicBezTo>
                  <a:cubicBezTo>
                    <a:pt x="148055" y="186182"/>
                    <a:pt x="151350" y="182971"/>
                    <a:pt x="151350" y="182971"/>
                  </a:cubicBezTo>
                  <a:cubicBezTo>
                    <a:pt x="151350" y="179752"/>
                    <a:pt x="154646" y="176542"/>
                    <a:pt x="154646" y="176542"/>
                  </a:cubicBezTo>
                  <a:cubicBezTo>
                    <a:pt x="157942" y="170122"/>
                    <a:pt x="157942" y="170122"/>
                    <a:pt x="157942" y="170122"/>
                  </a:cubicBezTo>
                  <a:cubicBezTo>
                    <a:pt x="161247" y="163702"/>
                    <a:pt x="161247" y="163702"/>
                    <a:pt x="161247" y="163702"/>
                  </a:cubicBezTo>
                  <a:cubicBezTo>
                    <a:pt x="164543" y="157283"/>
                    <a:pt x="164543" y="157283"/>
                    <a:pt x="164543" y="157283"/>
                  </a:cubicBezTo>
                  <a:cubicBezTo>
                    <a:pt x="161247" y="154072"/>
                    <a:pt x="161247" y="154072"/>
                    <a:pt x="161247" y="154072"/>
                  </a:cubicBezTo>
                  <a:cubicBezTo>
                    <a:pt x="161247" y="154072"/>
                    <a:pt x="174430" y="141233"/>
                    <a:pt x="174430" y="141233"/>
                  </a:cubicBezTo>
                  <a:cubicBezTo>
                    <a:pt x="174430" y="141233"/>
                    <a:pt x="181030" y="141233"/>
                    <a:pt x="181030" y="141233"/>
                  </a:cubicBezTo>
                  <a:cubicBezTo>
                    <a:pt x="181030" y="144443"/>
                    <a:pt x="181030" y="144443"/>
                    <a:pt x="181030" y="144443"/>
                  </a:cubicBezTo>
                  <a:cubicBezTo>
                    <a:pt x="184326" y="147652"/>
                    <a:pt x="184326" y="147652"/>
                    <a:pt x="184326" y="147652"/>
                  </a:cubicBezTo>
                  <a:cubicBezTo>
                    <a:pt x="184326" y="150863"/>
                    <a:pt x="184326" y="150863"/>
                    <a:pt x="184326" y="150863"/>
                  </a:cubicBezTo>
                  <a:cubicBezTo>
                    <a:pt x="184326" y="150863"/>
                    <a:pt x="184326" y="154072"/>
                    <a:pt x="184326" y="157283"/>
                  </a:cubicBezTo>
                  <a:cubicBezTo>
                    <a:pt x="184326" y="157283"/>
                    <a:pt x="184326" y="160492"/>
                    <a:pt x="184326" y="160492"/>
                  </a:cubicBezTo>
                  <a:cubicBezTo>
                    <a:pt x="184326" y="160492"/>
                    <a:pt x="187622" y="163702"/>
                    <a:pt x="187622" y="163702"/>
                  </a:cubicBezTo>
                  <a:cubicBezTo>
                    <a:pt x="187622" y="166912"/>
                    <a:pt x="190918" y="170122"/>
                    <a:pt x="190918" y="170122"/>
                  </a:cubicBezTo>
                  <a:cubicBezTo>
                    <a:pt x="190918" y="170122"/>
                    <a:pt x="190918" y="170122"/>
                    <a:pt x="194213" y="170122"/>
                  </a:cubicBezTo>
                  <a:cubicBezTo>
                    <a:pt x="194213" y="173332"/>
                    <a:pt x="194213" y="173332"/>
                    <a:pt x="194213" y="173332"/>
                  </a:cubicBezTo>
                  <a:cubicBezTo>
                    <a:pt x="200804" y="170122"/>
                    <a:pt x="200804" y="170122"/>
                    <a:pt x="200804" y="170122"/>
                  </a:cubicBezTo>
                  <a:cubicBezTo>
                    <a:pt x="207405" y="163702"/>
                    <a:pt x="207405" y="163702"/>
                    <a:pt x="207405" y="163702"/>
                  </a:cubicBezTo>
                  <a:cubicBezTo>
                    <a:pt x="207405" y="163702"/>
                    <a:pt x="217292" y="160492"/>
                    <a:pt x="217292" y="160492"/>
                  </a:cubicBezTo>
                  <a:cubicBezTo>
                    <a:pt x="217292" y="160492"/>
                    <a:pt x="220588" y="154072"/>
                    <a:pt x="220588" y="154072"/>
                  </a:cubicBezTo>
                  <a:cubicBezTo>
                    <a:pt x="223893" y="154072"/>
                    <a:pt x="223893" y="154072"/>
                    <a:pt x="223893" y="154072"/>
                  </a:cubicBezTo>
                  <a:cubicBezTo>
                    <a:pt x="223893" y="154072"/>
                    <a:pt x="223893" y="154072"/>
                    <a:pt x="223893" y="154072"/>
                  </a:cubicBezTo>
                  <a:cubicBezTo>
                    <a:pt x="220588" y="147652"/>
                    <a:pt x="227189" y="141233"/>
                    <a:pt x="223893" y="134803"/>
                  </a:cubicBezTo>
                  <a:cubicBezTo>
                    <a:pt x="223893" y="134803"/>
                    <a:pt x="220588" y="131594"/>
                    <a:pt x="220588" y="131594"/>
                  </a:cubicBezTo>
                  <a:cubicBezTo>
                    <a:pt x="220588" y="131594"/>
                    <a:pt x="220588" y="131594"/>
                    <a:pt x="220588" y="131594"/>
                  </a:cubicBezTo>
                  <a:cubicBezTo>
                    <a:pt x="220588" y="131594"/>
                    <a:pt x="220588" y="131594"/>
                    <a:pt x="220588" y="131594"/>
                  </a:cubicBezTo>
                  <a:cubicBezTo>
                    <a:pt x="213997" y="125174"/>
                    <a:pt x="204109" y="121964"/>
                    <a:pt x="207405" y="121964"/>
                  </a:cubicBezTo>
                  <a:cubicBezTo>
                    <a:pt x="210701" y="115544"/>
                    <a:pt x="223893" y="118754"/>
                    <a:pt x="230484" y="115544"/>
                  </a:cubicBezTo>
                  <a:cubicBezTo>
                    <a:pt x="233780" y="115544"/>
                    <a:pt x="233780" y="109124"/>
                    <a:pt x="237075" y="105914"/>
                  </a:cubicBezTo>
                  <a:cubicBezTo>
                    <a:pt x="240371" y="105914"/>
                    <a:pt x="246972" y="109124"/>
                    <a:pt x="246972" y="102704"/>
                  </a:cubicBezTo>
                  <a:cubicBezTo>
                    <a:pt x="246972" y="96275"/>
                    <a:pt x="253563" y="96275"/>
                    <a:pt x="256859" y="99494"/>
                  </a:cubicBezTo>
                  <a:cubicBezTo>
                    <a:pt x="256859" y="99494"/>
                    <a:pt x="256859" y="99494"/>
                    <a:pt x="256859" y="99494"/>
                  </a:cubicBezTo>
                  <a:cubicBezTo>
                    <a:pt x="253563" y="93065"/>
                    <a:pt x="243667" y="86645"/>
                    <a:pt x="240371" y="83435"/>
                  </a:cubicBezTo>
                  <a:cubicBezTo>
                    <a:pt x="240371" y="83435"/>
                    <a:pt x="240371" y="80225"/>
                    <a:pt x="233780" y="80225"/>
                  </a:cubicBezTo>
                  <a:cubicBezTo>
                    <a:pt x="230484" y="80225"/>
                    <a:pt x="223893" y="73805"/>
                    <a:pt x="223893" y="73805"/>
                  </a:cubicBezTo>
                  <a:cubicBezTo>
                    <a:pt x="213997" y="73805"/>
                    <a:pt x="213997" y="73805"/>
                    <a:pt x="213997" y="73805"/>
                  </a:cubicBezTo>
                  <a:cubicBezTo>
                    <a:pt x="213997" y="73805"/>
                    <a:pt x="204109" y="64176"/>
                    <a:pt x="204109" y="64176"/>
                  </a:cubicBezTo>
                  <a:cubicBezTo>
                    <a:pt x="200804" y="64176"/>
                    <a:pt x="190918" y="60966"/>
                    <a:pt x="190918" y="60966"/>
                  </a:cubicBezTo>
                  <a:cubicBezTo>
                    <a:pt x="190918" y="54536"/>
                    <a:pt x="190918" y="54536"/>
                    <a:pt x="190918" y="54536"/>
                  </a:cubicBezTo>
                  <a:cubicBezTo>
                    <a:pt x="190918" y="54536"/>
                    <a:pt x="187622" y="54536"/>
                    <a:pt x="187622" y="54536"/>
                  </a:cubicBezTo>
                  <a:cubicBezTo>
                    <a:pt x="184326" y="54536"/>
                    <a:pt x="181030" y="57756"/>
                    <a:pt x="181030" y="57756"/>
                  </a:cubicBezTo>
                  <a:cubicBezTo>
                    <a:pt x="171134" y="60966"/>
                    <a:pt x="171134" y="60966"/>
                    <a:pt x="171134" y="60966"/>
                  </a:cubicBezTo>
                  <a:cubicBezTo>
                    <a:pt x="171134" y="60966"/>
                    <a:pt x="164543" y="60966"/>
                    <a:pt x="164543" y="60966"/>
                  </a:cubicBezTo>
                  <a:cubicBezTo>
                    <a:pt x="161247" y="57756"/>
                    <a:pt x="157942" y="51326"/>
                    <a:pt x="157942" y="51326"/>
                  </a:cubicBezTo>
                  <a:cubicBezTo>
                    <a:pt x="157942" y="51326"/>
                    <a:pt x="157942" y="51326"/>
                    <a:pt x="154646" y="51326"/>
                  </a:cubicBezTo>
                  <a:cubicBezTo>
                    <a:pt x="151350" y="54536"/>
                    <a:pt x="157942" y="57756"/>
                    <a:pt x="151350" y="54536"/>
                  </a:cubicBezTo>
                  <a:cubicBezTo>
                    <a:pt x="141464" y="51326"/>
                    <a:pt x="141464" y="51326"/>
                    <a:pt x="141464" y="51326"/>
                  </a:cubicBezTo>
                  <a:cubicBezTo>
                    <a:pt x="134863" y="44906"/>
                    <a:pt x="134863" y="44906"/>
                    <a:pt x="134863" y="44906"/>
                  </a:cubicBezTo>
                  <a:cubicBezTo>
                    <a:pt x="131567" y="44906"/>
                    <a:pt x="131567" y="44906"/>
                    <a:pt x="131567" y="44906"/>
                  </a:cubicBezTo>
                  <a:cubicBezTo>
                    <a:pt x="128272" y="44906"/>
                    <a:pt x="128272" y="44906"/>
                    <a:pt x="128272" y="44906"/>
                  </a:cubicBezTo>
                  <a:cubicBezTo>
                    <a:pt x="128272" y="44906"/>
                    <a:pt x="124976" y="38486"/>
                    <a:pt x="124976" y="38486"/>
                  </a:cubicBezTo>
                  <a:cubicBezTo>
                    <a:pt x="124976" y="38486"/>
                    <a:pt x="124976" y="32067"/>
                    <a:pt x="124976" y="32067"/>
                  </a:cubicBezTo>
                  <a:cubicBezTo>
                    <a:pt x="121680" y="32067"/>
                    <a:pt x="111784" y="28857"/>
                    <a:pt x="111784" y="28857"/>
                  </a:cubicBezTo>
                  <a:cubicBezTo>
                    <a:pt x="108488" y="22437"/>
                    <a:pt x="108488" y="22437"/>
                    <a:pt x="108488" y="22437"/>
                  </a:cubicBezTo>
                  <a:cubicBezTo>
                    <a:pt x="108488" y="22437"/>
                    <a:pt x="108488" y="22437"/>
                    <a:pt x="108488" y="22437"/>
                  </a:cubicBezTo>
                  <a:cubicBezTo>
                    <a:pt x="105193" y="22437"/>
                    <a:pt x="98601" y="19227"/>
                    <a:pt x="98601" y="19227"/>
                  </a:cubicBezTo>
                  <a:cubicBezTo>
                    <a:pt x="95305" y="16008"/>
                    <a:pt x="95305" y="16008"/>
                    <a:pt x="95305" y="16008"/>
                  </a:cubicBezTo>
                  <a:cubicBezTo>
                    <a:pt x="85409" y="16008"/>
                    <a:pt x="85409" y="16008"/>
                    <a:pt x="85409" y="16008"/>
                  </a:cubicBezTo>
                  <a:cubicBezTo>
                    <a:pt x="82113" y="9588"/>
                    <a:pt x="82113" y="9588"/>
                    <a:pt x="82113" y="9588"/>
                  </a:cubicBezTo>
                  <a:cubicBezTo>
                    <a:pt x="82113" y="9588"/>
                    <a:pt x="78818" y="6378"/>
                    <a:pt x="78818" y="6378"/>
                  </a:cubicBezTo>
                  <a:cubicBezTo>
                    <a:pt x="82113" y="6378"/>
                    <a:pt x="82113" y="-42"/>
                    <a:pt x="82113" y="-42"/>
                  </a:cubicBezTo>
                  <a:cubicBezTo>
                    <a:pt x="75522" y="-42"/>
                    <a:pt x="75522" y="-42"/>
                    <a:pt x="75522" y="-42"/>
                  </a:cubicBezTo>
                  <a:cubicBezTo>
                    <a:pt x="75522" y="-42"/>
                    <a:pt x="68921" y="3168"/>
                    <a:pt x="68921" y="3168"/>
                  </a:cubicBezTo>
                  <a:cubicBezTo>
                    <a:pt x="68921" y="3168"/>
                    <a:pt x="65625" y="6378"/>
                    <a:pt x="65625" y="6378"/>
                  </a:cubicBezTo>
                  <a:cubicBezTo>
                    <a:pt x="62330" y="6378"/>
                    <a:pt x="62330" y="6378"/>
                    <a:pt x="62330" y="6378"/>
                  </a:cubicBezTo>
                  <a:cubicBezTo>
                    <a:pt x="59034" y="3168"/>
                    <a:pt x="59034" y="3168"/>
                    <a:pt x="59034" y="3168"/>
                  </a:cubicBezTo>
                  <a:cubicBezTo>
                    <a:pt x="55739" y="-42"/>
                    <a:pt x="55739" y="-42"/>
                    <a:pt x="55739" y="-42"/>
                  </a:cubicBezTo>
                  <a:cubicBezTo>
                    <a:pt x="49138" y="6378"/>
                    <a:pt x="49138" y="6378"/>
                    <a:pt x="49138" y="6378"/>
                  </a:cubicBezTo>
                  <a:cubicBezTo>
                    <a:pt x="45842" y="9588"/>
                    <a:pt x="45842" y="9588"/>
                    <a:pt x="45842" y="9588"/>
                  </a:cubicBezTo>
                  <a:cubicBezTo>
                    <a:pt x="45842" y="9588"/>
                    <a:pt x="45842" y="12798"/>
                    <a:pt x="45842" y="12798"/>
                  </a:cubicBezTo>
                  <a:cubicBezTo>
                    <a:pt x="45842" y="12798"/>
                    <a:pt x="52443" y="12798"/>
                    <a:pt x="52443" y="12798"/>
                  </a:cubicBezTo>
                  <a:cubicBezTo>
                    <a:pt x="52443" y="19227"/>
                    <a:pt x="52443" y="19227"/>
                    <a:pt x="52443" y="19227"/>
                  </a:cubicBezTo>
                  <a:cubicBezTo>
                    <a:pt x="52443" y="19227"/>
                    <a:pt x="52443" y="19227"/>
                    <a:pt x="55739" y="19227"/>
                  </a:cubicBezTo>
                  <a:cubicBezTo>
                    <a:pt x="55739" y="19227"/>
                    <a:pt x="59034" y="22437"/>
                    <a:pt x="59034" y="22437"/>
                  </a:cubicBezTo>
                  <a:cubicBezTo>
                    <a:pt x="62330" y="25647"/>
                    <a:pt x="62330" y="25647"/>
                    <a:pt x="62330" y="25647"/>
                  </a:cubicBezTo>
                  <a:cubicBezTo>
                    <a:pt x="62330" y="32067"/>
                    <a:pt x="62330" y="32067"/>
                    <a:pt x="62330" y="32067"/>
                  </a:cubicBezTo>
                  <a:cubicBezTo>
                    <a:pt x="68921" y="35277"/>
                    <a:pt x="68921" y="35277"/>
                    <a:pt x="68921" y="35277"/>
                  </a:cubicBezTo>
                  <a:cubicBezTo>
                    <a:pt x="68921" y="41697"/>
                    <a:pt x="68921" y="41697"/>
                    <a:pt x="68921" y="41697"/>
                  </a:cubicBezTo>
                  <a:cubicBezTo>
                    <a:pt x="65625" y="44906"/>
                    <a:pt x="65625" y="44906"/>
                    <a:pt x="65625" y="44906"/>
                  </a:cubicBezTo>
                  <a:cubicBezTo>
                    <a:pt x="62330" y="48117"/>
                    <a:pt x="62330" y="48117"/>
                    <a:pt x="62330" y="48117"/>
                  </a:cubicBezTo>
                  <a:cubicBezTo>
                    <a:pt x="55739" y="48117"/>
                    <a:pt x="55739" y="48117"/>
                    <a:pt x="55739" y="48117"/>
                  </a:cubicBezTo>
                  <a:cubicBezTo>
                    <a:pt x="55739" y="44906"/>
                    <a:pt x="55739" y="44906"/>
                    <a:pt x="55739" y="44906"/>
                  </a:cubicBezTo>
                  <a:cubicBezTo>
                    <a:pt x="52443" y="38486"/>
                    <a:pt x="52443" y="38486"/>
                    <a:pt x="52443" y="38486"/>
                  </a:cubicBezTo>
                  <a:cubicBezTo>
                    <a:pt x="49138" y="35277"/>
                    <a:pt x="49138" y="35277"/>
                    <a:pt x="49138" y="35277"/>
                  </a:cubicBezTo>
                  <a:cubicBezTo>
                    <a:pt x="39251" y="38486"/>
                    <a:pt x="39251" y="38486"/>
                    <a:pt x="39251" y="38486"/>
                  </a:cubicBezTo>
                  <a:cubicBezTo>
                    <a:pt x="39251" y="44906"/>
                    <a:pt x="39251" y="44906"/>
                    <a:pt x="39251" y="44906"/>
                  </a:cubicBezTo>
                  <a:cubicBezTo>
                    <a:pt x="22763" y="57756"/>
                    <a:pt x="22763" y="57756"/>
                    <a:pt x="22763" y="57756"/>
                  </a:cubicBezTo>
                  <a:cubicBezTo>
                    <a:pt x="26059" y="64176"/>
                    <a:pt x="26059" y="64176"/>
                    <a:pt x="26059" y="64176"/>
                  </a:cubicBezTo>
                  <a:cubicBezTo>
                    <a:pt x="19468" y="70596"/>
                    <a:pt x="19468" y="70596"/>
                    <a:pt x="19468" y="70596"/>
                  </a:cubicBezTo>
                  <a:cubicBezTo>
                    <a:pt x="19468" y="80225"/>
                    <a:pt x="19468" y="80225"/>
                    <a:pt x="19468" y="80225"/>
                  </a:cubicBezTo>
                  <a:cubicBezTo>
                    <a:pt x="22763" y="89855"/>
                    <a:pt x="22763" y="89855"/>
                    <a:pt x="22763" y="89855"/>
                  </a:cubicBezTo>
                  <a:cubicBezTo>
                    <a:pt x="22763" y="96275"/>
                    <a:pt x="22763" y="96275"/>
                    <a:pt x="22763" y="96275"/>
                  </a:cubicBezTo>
                  <a:cubicBezTo>
                    <a:pt x="9580" y="99494"/>
                    <a:pt x="9580" y="99494"/>
                    <a:pt x="9580" y="99494"/>
                  </a:cubicBezTo>
                  <a:cubicBezTo>
                    <a:pt x="-316" y="102704"/>
                    <a:pt x="-316" y="102704"/>
                    <a:pt x="-316" y="102704"/>
                  </a:cubicBezTo>
                  <a:cubicBezTo>
                    <a:pt x="-316" y="112334"/>
                    <a:pt x="-316" y="112334"/>
                    <a:pt x="-316" y="112334"/>
                  </a:cubicBezTo>
                  <a:cubicBezTo>
                    <a:pt x="-316" y="115544"/>
                    <a:pt x="-316" y="115544"/>
                    <a:pt x="-316" y="115544"/>
                  </a:cubicBezTo>
                  <a:cubicBezTo>
                    <a:pt x="9580" y="128383"/>
                    <a:pt x="9580" y="128383"/>
                    <a:pt x="9580" y="128383"/>
                  </a:cubicBezTo>
                  <a:cubicBezTo>
                    <a:pt x="6275" y="131594"/>
                    <a:pt x="6275" y="131594"/>
                    <a:pt x="6275" y="131594"/>
                  </a:cubicBezTo>
                  <a:cubicBezTo>
                    <a:pt x="2980" y="134803"/>
                    <a:pt x="2980" y="134803"/>
                    <a:pt x="2980" y="134803"/>
                  </a:cubicBezTo>
                  <a:cubicBezTo>
                    <a:pt x="12876" y="147652"/>
                    <a:pt x="12876" y="147652"/>
                    <a:pt x="12876" y="147652"/>
                  </a:cubicBezTo>
                  <a:cubicBezTo>
                    <a:pt x="16172" y="150863"/>
                    <a:pt x="16172" y="150863"/>
                    <a:pt x="16172" y="150863"/>
                  </a:cubicBezTo>
                  <a:cubicBezTo>
                    <a:pt x="22763" y="150863"/>
                    <a:pt x="22763" y="150863"/>
                    <a:pt x="22763" y="150863"/>
                  </a:cubicBezTo>
                  <a:cubicBezTo>
                    <a:pt x="22763" y="157283"/>
                    <a:pt x="22763" y="157283"/>
                    <a:pt x="22763" y="157283"/>
                  </a:cubicBezTo>
                  <a:cubicBezTo>
                    <a:pt x="22763" y="160492"/>
                    <a:pt x="22763" y="160492"/>
                    <a:pt x="22763" y="160492"/>
                  </a:cubicBezTo>
                  <a:cubicBezTo>
                    <a:pt x="22763" y="166912"/>
                    <a:pt x="22763" y="166912"/>
                    <a:pt x="22763" y="166912"/>
                  </a:cubicBezTo>
                  <a:cubicBezTo>
                    <a:pt x="16172" y="173332"/>
                    <a:pt x="16172" y="173332"/>
                    <a:pt x="16172" y="173332"/>
                  </a:cubicBezTo>
                  <a:cubicBezTo>
                    <a:pt x="19468" y="179752"/>
                    <a:pt x="19468" y="179752"/>
                    <a:pt x="19468" y="179752"/>
                  </a:cubicBezTo>
                  <a:cubicBezTo>
                    <a:pt x="12876" y="176542"/>
                    <a:pt x="12876" y="176542"/>
                    <a:pt x="12876" y="176542"/>
                  </a:cubicBezTo>
                  <a:cubicBezTo>
                    <a:pt x="9580" y="182971"/>
                    <a:pt x="9580" y="182971"/>
                    <a:pt x="9580" y="182971"/>
                  </a:cubicBezTo>
                  <a:cubicBezTo>
                    <a:pt x="12876" y="186182"/>
                    <a:pt x="12876" y="186182"/>
                    <a:pt x="12876" y="186182"/>
                  </a:cubicBezTo>
                  <a:cubicBezTo>
                    <a:pt x="9580" y="189391"/>
                    <a:pt x="9580" y="189391"/>
                    <a:pt x="9580" y="189391"/>
                  </a:cubicBezTo>
                  <a:cubicBezTo>
                    <a:pt x="16172" y="195811"/>
                    <a:pt x="16172" y="195811"/>
                    <a:pt x="16172" y="195811"/>
                  </a:cubicBezTo>
                  <a:cubicBezTo>
                    <a:pt x="29354" y="199021"/>
                    <a:pt x="29354" y="199021"/>
                    <a:pt x="29354" y="199021"/>
                  </a:cubicBezTo>
                  <a:cubicBezTo>
                    <a:pt x="35955" y="195811"/>
                    <a:pt x="35955" y="195811"/>
                    <a:pt x="35955" y="195811"/>
                  </a:cubicBezTo>
                  <a:cubicBezTo>
                    <a:pt x="39251" y="192601"/>
                    <a:pt x="39251" y="192601"/>
                    <a:pt x="39251" y="192601"/>
                  </a:cubicBezTo>
                  <a:cubicBezTo>
                    <a:pt x="35955" y="189391"/>
                    <a:pt x="35955" y="189391"/>
                    <a:pt x="35955" y="189391"/>
                  </a:cubicBezTo>
                  <a:cubicBezTo>
                    <a:pt x="35955" y="189391"/>
                    <a:pt x="35955" y="186182"/>
                    <a:pt x="39251" y="186182"/>
                  </a:cubicBezTo>
                  <a:cubicBezTo>
                    <a:pt x="39251" y="182971"/>
                    <a:pt x="42547" y="182971"/>
                    <a:pt x="42547" y="182971"/>
                  </a:cubicBezTo>
                  <a:cubicBezTo>
                    <a:pt x="42547" y="186182"/>
                    <a:pt x="42547" y="186182"/>
                    <a:pt x="42547" y="186182"/>
                  </a:cubicBezTo>
                  <a:cubicBezTo>
                    <a:pt x="52443" y="186182"/>
                    <a:pt x="52443" y="186182"/>
                    <a:pt x="52443" y="186182"/>
                  </a:cubicBezTo>
                  <a:cubicBezTo>
                    <a:pt x="52443" y="192601"/>
                    <a:pt x="52443" y="192601"/>
                    <a:pt x="52443" y="192601"/>
                  </a:cubicBezTo>
                  <a:cubicBezTo>
                    <a:pt x="49138" y="195811"/>
                    <a:pt x="49138" y="195811"/>
                    <a:pt x="49138" y="195811"/>
                  </a:cubicBezTo>
                  <a:cubicBezTo>
                    <a:pt x="45842" y="192601"/>
                    <a:pt x="45842" y="192601"/>
                    <a:pt x="45842" y="192601"/>
                  </a:cubicBezTo>
                  <a:cubicBezTo>
                    <a:pt x="45842" y="192601"/>
                    <a:pt x="45842" y="195811"/>
                    <a:pt x="45842" y="195811"/>
                  </a:cubicBezTo>
                  <a:cubicBezTo>
                    <a:pt x="45842" y="195811"/>
                    <a:pt x="45842" y="205441"/>
                    <a:pt x="45842" y="205441"/>
                  </a:cubicBezTo>
                  <a:cubicBezTo>
                    <a:pt x="45842" y="205441"/>
                    <a:pt x="45842" y="208651"/>
                    <a:pt x="42547" y="205441"/>
                  </a:cubicBezTo>
                  <a:cubicBezTo>
                    <a:pt x="42547" y="205441"/>
                    <a:pt x="39251" y="202231"/>
                    <a:pt x="39251" y="202231"/>
                  </a:cubicBezTo>
                  <a:cubicBezTo>
                    <a:pt x="29354" y="199021"/>
                    <a:pt x="29354" y="199021"/>
                    <a:pt x="29354" y="199021"/>
                  </a:cubicBezTo>
                  <a:cubicBezTo>
                    <a:pt x="26059" y="202231"/>
                    <a:pt x="26059" y="202231"/>
                    <a:pt x="26059" y="202231"/>
                  </a:cubicBezTo>
                  <a:cubicBezTo>
                    <a:pt x="26059" y="202231"/>
                    <a:pt x="26059" y="205441"/>
                    <a:pt x="26059" y="208651"/>
                  </a:cubicBezTo>
                  <a:cubicBezTo>
                    <a:pt x="29354" y="208651"/>
                    <a:pt x="32659" y="208651"/>
                    <a:pt x="32659" y="208651"/>
                  </a:cubicBezTo>
                  <a:cubicBezTo>
                    <a:pt x="32659" y="208651"/>
                    <a:pt x="39251" y="208651"/>
                    <a:pt x="39251" y="208651"/>
                  </a:cubicBezTo>
                  <a:cubicBezTo>
                    <a:pt x="39251" y="208651"/>
                    <a:pt x="39251" y="208651"/>
                    <a:pt x="42547" y="208651"/>
                  </a:cubicBezTo>
                  <a:cubicBezTo>
                    <a:pt x="42547" y="208651"/>
                    <a:pt x="49138" y="208651"/>
                    <a:pt x="49138" y="208651"/>
                  </a:cubicBezTo>
                  <a:cubicBezTo>
                    <a:pt x="49138" y="215070"/>
                    <a:pt x="49138" y="215070"/>
                    <a:pt x="49138" y="215070"/>
                  </a:cubicBezTo>
                  <a:cubicBezTo>
                    <a:pt x="55739" y="221490"/>
                    <a:pt x="55739" y="221490"/>
                    <a:pt x="55739" y="221490"/>
                  </a:cubicBezTo>
                  <a:cubicBezTo>
                    <a:pt x="68921" y="221490"/>
                    <a:pt x="68921" y="221490"/>
                    <a:pt x="68921" y="221490"/>
                  </a:cubicBezTo>
                  <a:cubicBezTo>
                    <a:pt x="72217" y="221490"/>
                    <a:pt x="72217" y="221490"/>
                    <a:pt x="72217" y="221490"/>
                  </a:cubicBezTo>
                  <a:cubicBezTo>
                    <a:pt x="82113" y="227920"/>
                    <a:pt x="82113" y="227920"/>
                    <a:pt x="82113" y="227920"/>
                  </a:cubicBezTo>
                  <a:cubicBezTo>
                    <a:pt x="82113" y="227920"/>
                    <a:pt x="85409" y="234340"/>
                    <a:pt x="88705" y="234340"/>
                  </a:cubicBezTo>
                  <a:cubicBezTo>
                    <a:pt x="88705" y="234340"/>
                    <a:pt x="92000" y="240760"/>
                    <a:pt x="92000" y="240760"/>
                  </a:cubicBezTo>
                  <a:cubicBezTo>
                    <a:pt x="98601" y="240760"/>
                    <a:pt x="98601" y="240760"/>
                    <a:pt x="98601" y="240760"/>
                  </a:cubicBezTo>
                  <a:cubicBezTo>
                    <a:pt x="101897" y="240760"/>
                    <a:pt x="101897" y="240760"/>
                    <a:pt x="101897" y="240760"/>
                  </a:cubicBezTo>
                  <a:cubicBezTo>
                    <a:pt x="101897" y="240760"/>
                    <a:pt x="105193" y="243969"/>
                    <a:pt x="105193" y="243969"/>
                  </a:cubicBezTo>
                  <a:cubicBezTo>
                    <a:pt x="101897" y="247180"/>
                    <a:pt x="101897" y="247180"/>
                    <a:pt x="101897" y="247180"/>
                  </a:cubicBezTo>
                  <a:cubicBezTo>
                    <a:pt x="105193" y="253600"/>
                    <a:pt x="105193" y="253600"/>
                    <a:pt x="105193" y="253600"/>
                  </a:cubicBezTo>
                  <a:cubicBezTo>
                    <a:pt x="111784" y="253600"/>
                    <a:pt x="111784" y="253600"/>
                    <a:pt x="111784" y="253600"/>
                  </a:cubicBezTo>
                  <a:cubicBezTo>
                    <a:pt x="111784" y="253600"/>
                    <a:pt x="111784" y="253600"/>
                    <a:pt x="111784" y="256809"/>
                  </a:cubicBezTo>
                  <a:cubicBezTo>
                    <a:pt x="111784" y="256809"/>
                    <a:pt x="115079" y="263238"/>
                    <a:pt x="115079" y="263238"/>
                  </a:cubicBezTo>
                  <a:cubicBezTo>
                    <a:pt x="115079" y="266449"/>
                    <a:pt x="115079" y="266449"/>
                    <a:pt x="115079" y="266449"/>
                  </a:cubicBezTo>
                  <a:cubicBezTo>
                    <a:pt x="115079" y="266449"/>
                    <a:pt x="118384" y="266449"/>
                    <a:pt x="118384" y="269658"/>
                  </a:cubicBezTo>
                  <a:cubicBezTo>
                    <a:pt x="118384" y="269658"/>
                    <a:pt x="118384" y="269658"/>
                    <a:pt x="118384" y="272868"/>
                  </a:cubicBezTo>
                  <a:cubicBezTo>
                    <a:pt x="121680" y="272868"/>
                    <a:pt x="128272" y="272868"/>
                    <a:pt x="128272" y="272868"/>
                  </a:cubicBezTo>
                  <a:cubicBezTo>
                    <a:pt x="131567" y="276078"/>
                    <a:pt x="131567" y="276078"/>
                    <a:pt x="131567" y="276078"/>
                  </a:cubicBezTo>
                  <a:cubicBezTo>
                    <a:pt x="134863" y="279288"/>
                    <a:pt x="134863" y="279288"/>
                    <a:pt x="134863" y="279288"/>
                  </a:cubicBezTo>
                  <a:lnTo>
                    <a:pt x="138168" y="279288"/>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1" name="Freeform: Shape 530">
              <a:extLst>
                <a:ext uri="{FF2B5EF4-FFF2-40B4-BE49-F238E27FC236}">
                  <a16:creationId xmlns:a16="http://schemas.microsoft.com/office/drawing/2014/main" id="{63C2EB0B-8D48-772F-95CE-257ED8DC524E}"/>
                </a:ext>
              </a:extLst>
            </p:cNvPr>
            <p:cNvSpPr/>
            <p:nvPr/>
          </p:nvSpPr>
          <p:spPr>
            <a:xfrm>
              <a:off x="10587283" y="3238605"/>
              <a:ext cx="352425" cy="304800"/>
            </a:xfrm>
            <a:custGeom>
              <a:avLst/>
              <a:gdLst>
                <a:gd name="connsiteX0" fmla="*/ 69502 w 352425"/>
                <a:gd name="connsiteY0" fmla="*/ 294928 h 304800"/>
                <a:gd name="connsiteX1" fmla="*/ 62854 w 352425"/>
                <a:gd name="connsiteY1" fmla="*/ 294928 h 304800"/>
                <a:gd name="connsiteX2" fmla="*/ 52881 w 352425"/>
                <a:gd name="connsiteY2" fmla="*/ 301481 h 304800"/>
                <a:gd name="connsiteX3" fmla="*/ 52881 w 352425"/>
                <a:gd name="connsiteY3" fmla="*/ 298205 h 304800"/>
                <a:gd name="connsiteX4" fmla="*/ 49557 w 352425"/>
                <a:gd name="connsiteY4" fmla="*/ 291652 h 304800"/>
                <a:gd name="connsiteX5" fmla="*/ 46233 w 352425"/>
                <a:gd name="connsiteY5" fmla="*/ 278536 h 304800"/>
                <a:gd name="connsiteX6" fmla="*/ 42909 w 352425"/>
                <a:gd name="connsiteY6" fmla="*/ 271983 h 304800"/>
                <a:gd name="connsiteX7" fmla="*/ 32936 w 352425"/>
                <a:gd name="connsiteY7" fmla="*/ 271983 h 304800"/>
                <a:gd name="connsiteX8" fmla="*/ 29612 w 352425"/>
                <a:gd name="connsiteY8" fmla="*/ 271983 h 304800"/>
                <a:gd name="connsiteX9" fmla="*/ 29612 w 352425"/>
                <a:gd name="connsiteY9" fmla="*/ 265429 h 304800"/>
                <a:gd name="connsiteX10" fmla="*/ 22954 w 352425"/>
                <a:gd name="connsiteY10" fmla="*/ 255599 h 304800"/>
                <a:gd name="connsiteX11" fmla="*/ 16305 w 352425"/>
                <a:gd name="connsiteY11" fmla="*/ 245770 h 304800"/>
                <a:gd name="connsiteX12" fmla="*/ 12981 w 352425"/>
                <a:gd name="connsiteY12" fmla="*/ 242483 h 304800"/>
                <a:gd name="connsiteX13" fmla="*/ 12981 w 352425"/>
                <a:gd name="connsiteY13" fmla="*/ 235930 h 304800"/>
                <a:gd name="connsiteX14" fmla="*/ 9657 w 352425"/>
                <a:gd name="connsiteY14" fmla="*/ 229377 h 304800"/>
                <a:gd name="connsiteX15" fmla="*/ 16305 w 352425"/>
                <a:gd name="connsiteY15" fmla="*/ 222824 h 304800"/>
                <a:gd name="connsiteX16" fmla="*/ 16305 w 352425"/>
                <a:gd name="connsiteY16" fmla="*/ 216271 h 304800"/>
                <a:gd name="connsiteX17" fmla="*/ 9657 w 352425"/>
                <a:gd name="connsiteY17" fmla="*/ 209717 h 304800"/>
                <a:gd name="connsiteX18" fmla="*/ -316 w 352425"/>
                <a:gd name="connsiteY18" fmla="*/ 199878 h 304800"/>
                <a:gd name="connsiteX19" fmla="*/ -316 w 352425"/>
                <a:gd name="connsiteY19" fmla="*/ 193325 h 304800"/>
                <a:gd name="connsiteX20" fmla="*/ 3008 w 352425"/>
                <a:gd name="connsiteY20" fmla="*/ 190048 h 304800"/>
                <a:gd name="connsiteX21" fmla="*/ 9657 w 352425"/>
                <a:gd name="connsiteY21" fmla="*/ 183495 h 304800"/>
                <a:gd name="connsiteX22" fmla="*/ 12981 w 352425"/>
                <a:gd name="connsiteY22" fmla="*/ 180219 h 304800"/>
                <a:gd name="connsiteX23" fmla="*/ 6332 w 352425"/>
                <a:gd name="connsiteY23" fmla="*/ 173665 h 304800"/>
                <a:gd name="connsiteX24" fmla="*/ 9657 w 352425"/>
                <a:gd name="connsiteY24" fmla="*/ 163826 h 304800"/>
                <a:gd name="connsiteX25" fmla="*/ 6332 w 352425"/>
                <a:gd name="connsiteY25" fmla="*/ 160549 h 304800"/>
                <a:gd name="connsiteX26" fmla="*/ 6332 w 352425"/>
                <a:gd name="connsiteY26" fmla="*/ 147443 h 304800"/>
                <a:gd name="connsiteX27" fmla="*/ 6332 w 352425"/>
                <a:gd name="connsiteY27" fmla="*/ 144167 h 304800"/>
                <a:gd name="connsiteX28" fmla="*/ 9657 w 352425"/>
                <a:gd name="connsiteY28" fmla="*/ 137614 h 304800"/>
                <a:gd name="connsiteX29" fmla="*/ 9657 w 352425"/>
                <a:gd name="connsiteY29" fmla="*/ 127774 h 304800"/>
                <a:gd name="connsiteX30" fmla="*/ 9657 w 352425"/>
                <a:gd name="connsiteY30" fmla="*/ 127774 h 304800"/>
                <a:gd name="connsiteX31" fmla="*/ 29612 w 352425"/>
                <a:gd name="connsiteY31" fmla="*/ 127774 h 304800"/>
                <a:gd name="connsiteX32" fmla="*/ 32936 w 352425"/>
                <a:gd name="connsiteY32" fmla="*/ 108114 h 304800"/>
                <a:gd name="connsiteX33" fmla="*/ 36260 w 352425"/>
                <a:gd name="connsiteY33" fmla="*/ 88445 h 304800"/>
                <a:gd name="connsiteX34" fmla="*/ 59530 w 352425"/>
                <a:gd name="connsiteY34" fmla="*/ 72062 h 304800"/>
                <a:gd name="connsiteX35" fmla="*/ 76151 w 352425"/>
                <a:gd name="connsiteY35" fmla="*/ 58956 h 304800"/>
                <a:gd name="connsiteX36" fmla="*/ 82809 w 352425"/>
                <a:gd name="connsiteY36" fmla="*/ 62233 h 304800"/>
                <a:gd name="connsiteX37" fmla="*/ 86133 w 352425"/>
                <a:gd name="connsiteY37" fmla="*/ 68786 h 304800"/>
                <a:gd name="connsiteX38" fmla="*/ 89457 w 352425"/>
                <a:gd name="connsiteY38" fmla="*/ 68786 h 304800"/>
                <a:gd name="connsiteX39" fmla="*/ 102754 w 352425"/>
                <a:gd name="connsiteY39" fmla="*/ 58956 h 304800"/>
                <a:gd name="connsiteX40" fmla="*/ 135996 w 352425"/>
                <a:gd name="connsiteY40" fmla="*/ 36010 h 304800"/>
                <a:gd name="connsiteX41" fmla="*/ 139320 w 352425"/>
                <a:gd name="connsiteY41" fmla="*/ 32733 h 304800"/>
                <a:gd name="connsiteX42" fmla="*/ 149303 w 352425"/>
                <a:gd name="connsiteY42" fmla="*/ 36010 h 304800"/>
                <a:gd name="connsiteX43" fmla="*/ 152627 w 352425"/>
                <a:gd name="connsiteY43" fmla="*/ 36010 h 304800"/>
                <a:gd name="connsiteX44" fmla="*/ 162600 w 352425"/>
                <a:gd name="connsiteY44" fmla="*/ 22904 h 304800"/>
                <a:gd name="connsiteX45" fmla="*/ 172572 w 352425"/>
                <a:gd name="connsiteY45" fmla="*/ 19627 h 304800"/>
                <a:gd name="connsiteX46" fmla="*/ 179221 w 352425"/>
                <a:gd name="connsiteY46" fmla="*/ 9788 h 304800"/>
                <a:gd name="connsiteX47" fmla="*/ 189193 w 352425"/>
                <a:gd name="connsiteY47" fmla="*/ 13064 h 304800"/>
                <a:gd name="connsiteX48" fmla="*/ 202500 w 352425"/>
                <a:gd name="connsiteY48" fmla="*/ 13064 h 304800"/>
                <a:gd name="connsiteX49" fmla="*/ 205824 w 352425"/>
                <a:gd name="connsiteY49" fmla="*/ 9788 h 304800"/>
                <a:gd name="connsiteX50" fmla="*/ 219121 w 352425"/>
                <a:gd name="connsiteY50" fmla="*/ 3235 h 304800"/>
                <a:gd name="connsiteX51" fmla="*/ 225770 w 352425"/>
                <a:gd name="connsiteY51" fmla="*/ 3235 h 304800"/>
                <a:gd name="connsiteX52" fmla="*/ 242391 w 352425"/>
                <a:gd name="connsiteY52" fmla="*/ 3235 h 304800"/>
                <a:gd name="connsiteX53" fmla="*/ 242391 w 352425"/>
                <a:gd name="connsiteY53" fmla="*/ -42 h 304800"/>
                <a:gd name="connsiteX54" fmla="*/ 262345 w 352425"/>
                <a:gd name="connsiteY54" fmla="*/ 26180 h 304800"/>
                <a:gd name="connsiteX55" fmla="*/ 312209 w 352425"/>
                <a:gd name="connsiteY55" fmla="*/ 49117 h 304800"/>
                <a:gd name="connsiteX56" fmla="*/ 328840 w 352425"/>
                <a:gd name="connsiteY56" fmla="*/ 72062 h 304800"/>
                <a:gd name="connsiteX57" fmla="*/ 348785 w 352425"/>
                <a:gd name="connsiteY57" fmla="*/ 98285 h 304800"/>
                <a:gd name="connsiteX58" fmla="*/ 342136 w 352425"/>
                <a:gd name="connsiteY58" fmla="*/ 121221 h 304800"/>
                <a:gd name="connsiteX59" fmla="*/ 352109 w 352425"/>
                <a:gd name="connsiteY59" fmla="*/ 157273 h 304800"/>
                <a:gd name="connsiteX60" fmla="*/ 352109 w 352425"/>
                <a:gd name="connsiteY60" fmla="*/ 160549 h 304800"/>
                <a:gd name="connsiteX61" fmla="*/ 322191 w 352425"/>
                <a:gd name="connsiteY61" fmla="*/ 167102 h 304800"/>
                <a:gd name="connsiteX62" fmla="*/ 325515 w 352425"/>
                <a:gd name="connsiteY62" fmla="*/ 196602 h 304800"/>
                <a:gd name="connsiteX63" fmla="*/ 308884 w 352425"/>
                <a:gd name="connsiteY63" fmla="*/ 209717 h 304800"/>
                <a:gd name="connsiteX64" fmla="*/ 265670 w 352425"/>
                <a:gd name="connsiteY64" fmla="*/ 216271 h 304800"/>
                <a:gd name="connsiteX65" fmla="*/ 239066 w 352425"/>
                <a:gd name="connsiteY65" fmla="*/ 222824 h 304800"/>
                <a:gd name="connsiteX66" fmla="*/ 219121 w 352425"/>
                <a:gd name="connsiteY66" fmla="*/ 229377 h 304800"/>
                <a:gd name="connsiteX67" fmla="*/ 209149 w 352425"/>
                <a:gd name="connsiteY67" fmla="*/ 249046 h 304800"/>
                <a:gd name="connsiteX68" fmla="*/ 195842 w 352425"/>
                <a:gd name="connsiteY68" fmla="*/ 265429 h 304800"/>
                <a:gd name="connsiteX69" fmla="*/ 175897 w 352425"/>
                <a:gd name="connsiteY69" fmla="*/ 278536 h 304800"/>
                <a:gd name="connsiteX70" fmla="*/ 155951 w 352425"/>
                <a:gd name="connsiteY70" fmla="*/ 278536 h 304800"/>
                <a:gd name="connsiteX71" fmla="*/ 135996 w 352425"/>
                <a:gd name="connsiteY71" fmla="*/ 285098 h 304800"/>
                <a:gd name="connsiteX72" fmla="*/ 116051 w 352425"/>
                <a:gd name="connsiteY72" fmla="*/ 291652 h 304800"/>
                <a:gd name="connsiteX73" fmla="*/ 96105 w 352425"/>
                <a:gd name="connsiteY73" fmla="*/ 294928 h 304800"/>
                <a:gd name="connsiteX74" fmla="*/ 96105 w 352425"/>
                <a:gd name="connsiteY74" fmla="*/ 304758 h 304800"/>
                <a:gd name="connsiteX75" fmla="*/ 92781 w 352425"/>
                <a:gd name="connsiteY75" fmla="*/ 304758 h 304800"/>
                <a:gd name="connsiteX76" fmla="*/ 89457 w 352425"/>
                <a:gd name="connsiteY76" fmla="*/ 304758 h 304800"/>
                <a:gd name="connsiteX77" fmla="*/ 89457 w 352425"/>
                <a:gd name="connsiteY77" fmla="*/ 301481 h 304800"/>
                <a:gd name="connsiteX78" fmla="*/ 82809 w 352425"/>
                <a:gd name="connsiteY78" fmla="*/ 294928 h 304800"/>
                <a:gd name="connsiteX79" fmla="*/ 76151 w 352425"/>
                <a:gd name="connsiteY79" fmla="*/ 298205 h 304800"/>
                <a:gd name="connsiteX80" fmla="*/ 69502 w 352425"/>
                <a:gd name="connsiteY80" fmla="*/ 294928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52425" h="304800">
                  <a:moveTo>
                    <a:pt x="69502" y="294928"/>
                  </a:moveTo>
                  <a:cubicBezTo>
                    <a:pt x="69502" y="294928"/>
                    <a:pt x="66178" y="294928"/>
                    <a:pt x="62854" y="294928"/>
                  </a:cubicBezTo>
                  <a:cubicBezTo>
                    <a:pt x="59530" y="294928"/>
                    <a:pt x="56206" y="301481"/>
                    <a:pt x="52881" y="301481"/>
                  </a:cubicBezTo>
                  <a:cubicBezTo>
                    <a:pt x="52881" y="301481"/>
                    <a:pt x="52881" y="301481"/>
                    <a:pt x="52881" y="298205"/>
                  </a:cubicBezTo>
                  <a:cubicBezTo>
                    <a:pt x="52881" y="294928"/>
                    <a:pt x="52881" y="294928"/>
                    <a:pt x="49557" y="291652"/>
                  </a:cubicBezTo>
                  <a:cubicBezTo>
                    <a:pt x="49557" y="288375"/>
                    <a:pt x="49557" y="281812"/>
                    <a:pt x="46233" y="278536"/>
                  </a:cubicBezTo>
                  <a:cubicBezTo>
                    <a:pt x="42909" y="275259"/>
                    <a:pt x="42909" y="271983"/>
                    <a:pt x="42909" y="271983"/>
                  </a:cubicBezTo>
                  <a:cubicBezTo>
                    <a:pt x="42909" y="271983"/>
                    <a:pt x="36260" y="271983"/>
                    <a:pt x="32936" y="271983"/>
                  </a:cubicBezTo>
                  <a:cubicBezTo>
                    <a:pt x="32936" y="271983"/>
                    <a:pt x="29612" y="271983"/>
                    <a:pt x="29612" y="271983"/>
                  </a:cubicBezTo>
                  <a:cubicBezTo>
                    <a:pt x="29612" y="271983"/>
                    <a:pt x="26288" y="265429"/>
                    <a:pt x="29612" y="265429"/>
                  </a:cubicBezTo>
                  <a:cubicBezTo>
                    <a:pt x="29612" y="262152"/>
                    <a:pt x="26288" y="258876"/>
                    <a:pt x="22954" y="255599"/>
                  </a:cubicBezTo>
                  <a:cubicBezTo>
                    <a:pt x="22954" y="255599"/>
                    <a:pt x="16305" y="245770"/>
                    <a:pt x="16305" y="245770"/>
                  </a:cubicBezTo>
                  <a:cubicBezTo>
                    <a:pt x="16305" y="245770"/>
                    <a:pt x="12981" y="245770"/>
                    <a:pt x="12981" y="242483"/>
                  </a:cubicBezTo>
                  <a:cubicBezTo>
                    <a:pt x="12981" y="239207"/>
                    <a:pt x="12981" y="235930"/>
                    <a:pt x="12981" y="235930"/>
                  </a:cubicBezTo>
                  <a:cubicBezTo>
                    <a:pt x="9657" y="229377"/>
                    <a:pt x="9657" y="229377"/>
                    <a:pt x="9657" y="229377"/>
                  </a:cubicBezTo>
                  <a:cubicBezTo>
                    <a:pt x="9657" y="229377"/>
                    <a:pt x="16305" y="226101"/>
                    <a:pt x="16305" y="222824"/>
                  </a:cubicBezTo>
                  <a:cubicBezTo>
                    <a:pt x="16305" y="222824"/>
                    <a:pt x="19629" y="219548"/>
                    <a:pt x="16305" y="216271"/>
                  </a:cubicBezTo>
                  <a:cubicBezTo>
                    <a:pt x="16305" y="212994"/>
                    <a:pt x="9657" y="209717"/>
                    <a:pt x="9657" y="209717"/>
                  </a:cubicBezTo>
                  <a:cubicBezTo>
                    <a:pt x="6332" y="206431"/>
                    <a:pt x="3008" y="203155"/>
                    <a:pt x="-316" y="199878"/>
                  </a:cubicBezTo>
                  <a:cubicBezTo>
                    <a:pt x="-316" y="196602"/>
                    <a:pt x="-316" y="193325"/>
                    <a:pt x="-316" y="193325"/>
                  </a:cubicBezTo>
                  <a:cubicBezTo>
                    <a:pt x="-316" y="193325"/>
                    <a:pt x="-316" y="190048"/>
                    <a:pt x="3008" y="190048"/>
                  </a:cubicBezTo>
                  <a:cubicBezTo>
                    <a:pt x="6332" y="186772"/>
                    <a:pt x="9657" y="186772"/>
                    <a:pt x="9657" y="183495"/>
                  </a:cubicBezTo>
                  <a:cubicBezTo>
                    <a:pt x="9657" y="183495"/>
                    <a:pt x="12981" y="183495"/>
                    <a:pt x="12981" y="180219"/>
                  </a:cubicBezTo>
                  <a:cubicBezTo>
                    <a:pt x="9657" y="176942"/>
                    <a:pt x="6332" y="173665"/>
                    <a:pt x="6332" y="173665"/>
                  </a:cubicBezTo>
                  <a:cubicBezTo>
                    <a:pt x="9657" y="163826"/>
                    <a:pt x="9657" y="163826"/>
                    <a:pt x="9657" y="163826"/>
                  </a:cubicBezTo>
                  <a:cubicBezTo>
                    <a:pt x="6332" y="160549"/>
                    <a:pt x="6332" y="160549"/>
                    <a:pt x="6332" y="160549"/>
                  </a:cubicBezTo>
                  <a:cubicBezTo>
                    <a:pt x="6332" y="147443"/>
                    <a:pt x="6332" y="147443"/>
                    <a:pt x="6332" y="147443"/>
                  </a:cubicBezTo>
                  <a:cubicBezTo>
                    <a:pt x="6332" y="144167"/>
                    <a:pt x="6332" y="144167"/>
                    <a:pt x="6332" y="144167"/>
                  </a:cubicBezTo>
                  <a:cubicBezTo>
                    <a:pt x="6332" y="144167"/>
                    <a:pt x="9657" y="137614"/>
                    <a:pt x="9657" y="137614"/>
                  </a:cubicBezTo>
                  <a:cubicBezTo>
                    <a:pt x="9657" y="134336"/>
                    <a:pt x="9657" y="127774"/>
                    <a:pt x="9657" y="127774"/>
                  </a:cubicBezTo>
                  <a:cubicBezTo>
                    <a:pt x="9657" y="127774"/>
                    <a:pt x="9657" y="127774"/>
                    <a:pt x="9657" y="127774"/>
                  </a:cubicBezTo>
                  <a:cubicBezTo>
                    <a:pt x="16305" y="131051"/>
                    <a:pt x="26288" y="127774"/>
                    <a:pt x="29612" y="127774"/>
                  </a:cubicBezTo>
                  <a:cubicBezTo>
                    <a:pt x="36260" y="127774"/>
                    <a:pt x="36260" y="117944"/>
                    <a:pt x="32936" y="108114"/>
                  </a:cubicBezTo>
                  <a:cubicBezTo>
                    <a:pt x="32936" y="101561"/>
                    <a:pt x="36260" y="95008"/>
                    <a:pt x="36260" y="88445"/>
                  </a:cubicBezTo>
                  <a:cubicBezTo>
                    <a:pt x="39584" y="81892"/>
                    <a:pt x="49557" y="78615"/>
                    <a:pt x="59530" y="72062"/>
                  </a:cubicBezTo>
                  <a:cubicBezTo>
                    <a:pt x="66178" y="65509"/>
                    <a:pt x="66178" y="58956"/>
                    <a:pt x="76151" y="58956"/>
                  </a:cubicBezTo>
                  <a:cubicBezTo>
                    <a:pt x="76151" y="58956"/>
                    <a:pt x="79475" y="58956"/>
                    <a:pt x="82809" y="62233"/>
                  </a:cubicBezTo>
                  <a:cubicBezTo>
                    <a:pt x="82809" y="62233"/>
                    <a:pt x="82809" y="65509"/>
                    <a:pt x="86133" y="68786"/>
                  </a:cubicBezTo>
                  <a:cubicBezTo>
                    <a:pt x="86133" y="68786"/>
                    <a:pt x="86133" y="68786"/>
                    <a:pt x="89457" y="68786"/>
                  </a:cubicBezTo>
                  <a:cubicBezTo>
                    <a:pt x="96105" y="78615"/>
                    <a:pt x="102754" y="85169"/>
                    <a:pt x="102754" y="58956"/>
                  </a:cubicBezTo>
                  <a:cubicBezTo>
                    <a:pt x="106078" y="36010"/>
                    <a:pt x="122699" y="42564"/>
                    <a:pt x="135996" y="36010"/>
                  </a:cubicBezTo>
                  <a:cubicBezTo>
                    <a:pt x="135996" y="36010"/>
                    <a:pt x="135996" y="36010"/>
                    <a:pt x="139320" y="32733"/>
                  </a:cubicBezTo>
                  <a:cubicBezTo>
                    <a:pt x="142654" y="36010"/>
                    <a:pt x="145979" y="36010"/>
                    <a:pt x="149303" y="36010"/>
                  </a:cubicBezTo>
                  <a:cubicBezTo>
                    <a:pt x="152627" y="36010"/>
                    <a:pt x="152627" y="36010"/>
                    <a:pt x="152627" y="36010"/>
                  </a:cubicBezTo>
                  <a:cubicBezTo>
                    <a:pt x="152627" y="36010"/>
                    <a:pt x="162600" y="22904"/>
                    <a:pt x="162600" y="22904"/>
                  </a:cubicBezTo>
                  <a:cubicBezTo>
                    <a:pt x="165924" y="22904"/>
                    <a:pt x="172572" y="19627"/>
                    <a:pt x="172572" y="19627"/>
                  </a:cubicBezTo>
                  <a:cubicBezTo>
                    <a:pt x="179221" y="9788"/>
                    <a:pt x="179221" y="9788"/>
                    <a:pt x="179221" y="9788"/>
                  </a:cubicBezTo>
                  <a:cubicBezTo>
                    <a:pt x="179221" y="9788"/>
                    <a:pt x="185869" y="13064"/>
                    <a:pt x="189193" y="13064"/>
                  </a:cubicBezTo>
                  <a:cubicBezTo>
                    <a:pt x="192518" y="13064"/>
                    <a:pt x="195842" y="13064"/>
                    <a:pt x="202500" y="13064"/>
                  </a:cubicBezTo>
                  <a:cubicBezTo>
                    <a:pt x="205824" y="9788"/>
                    <a:pt x="205824" y="9788"/>
                    <a:pt x="205824" y="9788"/>
                  </a:cubicBezTo>
                  <a:cubicBezTo>
                    <a:pt x="205824" y="9788"/>
                    <a:pt x="212473" y="3235"/>
                    <a:pt x="219121" y="3235"/>
                  </a:cubicBezTo>
                  <a:cubicBezTo>
                    <a:pt x="225770" y="-42"/>
                    <a:pt x="225770" y="3235"/>
                    <a:pt x="225770" y="3235"/>
                  </a:cubicBezTo>
                  <a:cubicBezTo>
                    <a:pt x="225770" y="3235"/>
                    <a:pt x="235742" y="3235"/>
                    <a:pt x="242391" y="3235"/>
                  </a:cubicBezTo>
                  <a:cubicBezTo>
                    <a:pt x="242391" y="3235"/>
                    <a:pt x="242391" y="-42"/>
                    <a:pt x="242391" y="-42"/>
                  </a:cubicBezTo>
                  <a:cubicBezTo>
                    <a:pt x="252363" y="6511"/>
                    <a:pt x="252363" y="16351"/>
                    <a:pt x="262345" y="26180"/>
                  </a:cubicBezTo>
                  <a:cubicBezTo>
                    <a:pt x="275642" y="39287"/>
                    <a:pt x="288939" y="36010"/>
                    <a:pt x="312209" y="49117"/>
                  </a:cubicBezTo>
                  <a:cubicBezTo>
                    <a:pt x="312209" y="52393"/>
                    <a:pt x="325515" y="62233"/>
                    <a:pt x="328840" y="72062"/>
                  </a:cubicBezTo>
                  <a:cubicBezTo>
                    <a:pt x="332164" y="85169"/>
                    <a:pt x="345461" y="85169"/>
                    <a:pt x="348785" y="98285"/>
                  </a:cubicBezTo>
                  <a:cubicBezTo>
                    <a:pt x="348785" y="108114"/>
                    <a:pt x="342136" y="111391"/>
                    <a:pt x="342136" y="121221"/>
                  </a:cubicBezTo>
                  <a:cubicBezTo>
                    <a:pt x="342136" y="131051"/>
                    <a:pt x="348785" y="153996"/>
                    <a:pt x="352109" y="157273"/>
                  </a:cubicBezTo>
                  <a:cubicBezTo>
                    <a:pt x="352109" y="157273"/>
                    <a:pt x="352109" y="160549"/>
                    <a:pt x="352109" y="160549"/>
                  </a:cubicBezTo>
                  <a:cubicBezTo>
                    <a:pt x="322191" y="167102"/>
                    <a:pt x="322191" y="167102"/>
                    <a:pt x="322191" y="167102"/>
                  </a:cubicBezTo>
                  <a:cubicBezTo>
                    <a:pt x="325515" y="196602"/>
                    <a:pt x="325515" y="196602"/>
                    <a:pt x="325515" y="196602"/>
                  </a:cubicBezTo>
                  <a:cubicBezTo>
                    <a:pt x="308884" y="209717"/>
                    <a:pt x="308884" y="209717"/>
                    <a:pt x="308884" y="209717"/>
                  </a:cubicBezTo>
                  <a:cubicBezTo>
                    <a:pt x="308884" y="209717"/>
                    <a:pt x="268994" y="216271"/>
                    <a:pt x="265670" y="216271"/>
                  </a:cubicBezTo>
                  <a:cubicBezTo>
                    <a:pt x="262345" y="216271"/>
                    <a:pt x="245715" y="219548"/>
                    <a:pt x="239066" y="222824"/>
                  </a:cubicBezTo>
                  <a:cubicBezTo>
                    <a:pt x="232418" y="222824"/>
                    <a:pt x="222445" y="229377"/>
                    <a:pt x="219121" y="229377"/>
                  </a:cubicBezTo>
                  <a:cubicBezTo>
                    <a:pt x="212473" y="232654"/>
                    <a:pt x="209149" y="249046"/>
                    <a:pt x="209149" y="249046"/>
                  </a:cubicBezTo>
                  <a:cubicBezTo>
                    <a:pt x="209149" y="249046"/>
                    <a:pt x="199166" y="262152"/>
                    <a:pt x="195842" y="265429"/>
                  </a:cubicBezTo>
                  <a:cubicBezTo>
                    <a:pt x="192518" y="268706"/>
                    <a:pt x="175897" y="278536"/>
                    <a:pt x="175897" y="278536"/>
                  </a:cubicBezTo>
                  <a:cubicBezTo>
                    <a:pt x="175897" y="278536"/>
                    <a:pt x="159275" y="278536"/>
                    <a:pt x="155951" y="278536"/>
                  </a:cubicBezTo>
                  <a:cubicBezTo>
                    <a:pt x="149303" y="278536"/>
                    <a:pt x="142654" y="285098"/>
                    <a:pt x="135996" y="285098"/>
                  </a:cubicBezTo>
                  <a:cubicBezTo>
                    <a:pt x="126023" y="288375"/>
                    <a:pt x="119375" y="291652"/>
                    <a:pt x="116051" y="291652"/>
                  </a:cubicBezTo>
                  <a:cubicBezTo>
                    <a:pt x="112727" y="291652"/>
                    <a:pt x="96105" y="294928"/>
                    <a:pt x="96105" y="294928"/>
                  </a:cubicBezTo>
                  <a:cubicBezTo>
                    <a:pt x="96105" y="304758"/>
                    <a:pt x="96105" y="304758"/>
                    <a:pt x="96105" y="304758"/>
                  </a:cubicBezTo>
                  <a:cubicBezTo>
                    <a:pt x="96105" y="304758"/>
                    <a:pt x="92781" y="304758"/>
                    <a:pt x="92781" y="304758"/>
                  </a:cubicBezTo>
                  <a:cubicBezTo>
                    <a:pt x="92781" y="304758"/>
                    <a:pt x="92781" y="304758"/>
                    <a:pt x="89457" y="304758"/>
                  </a:cubicBezTo>
                  <a:cubicBezTo>
                    <a:pt x="89457" y="301481"/>
                    <a:pt x="89457" y="301481"/>
                    <a:pt x="89457" y="301481"/>
                  </a:cubicBezTo>
                  <a:cubicBezTo>
                    <a:pt x="82809" y="294928"/>
                    <a:pt x="82809" y="294928"/>
                    <a:pt x="82809" y="294928"/>
                  </a:cubicBezTo>
                  <a:cubicBezTo>
                    <a:pt x="82809" y="294928"/>
                    <a:pt x="79475" y="298205"/>
                    <a:pt x="76151" y="298205"/>
                  </a:cubicBezTo>
                  <a:cubicBezTo>
                    <a:pt x="72827" y="298205"/>
                    <a:pt x="72827" y="294928"/>
                    <a:pt x="69502" y="294928"/>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2" name="Freeform: Shape 531">
              <a:extLst>
                <a:ext uri="{FF2B5EF4-FFF2-40B4-BE49-F238E27FC236}">
                  <a16:creationId xmlns:a16="http://schemas.microsoft.com/office/drawing/2014/main" id="{CBA7CB25-FAF9-C81E-1EDC-D70C46C62F12}"/>
                </a:ext>
              </a:extLst>
            </p:cNvPr>
            <p:cNvSpPr/>
            <p:nvPr/>
          </p:nvSpPr>
          <p:spPr>
            <a:xfrm>
              <a:off x="9949108" y="2019405"/>
              <a:ext cx="657225" cy="352425"/>
            </a:xfrm>
            <a:custGeom>
              <a:avLst/>
              <a:gdLst>
                <a:gd name="connsiteX0" fmla="*/ 87314 w 657225"/>
                <a:gd name="connsiteY0" fmla="*/ 174551 h 352425"/>
                <a:gd name="connsiteX1" fmla="*/ 97430 w 657225"/>
                <a:gd name="connsiteY1" fmla="*/ 168084 h 352425"/>
                <a:gd name="connsiteX2" fmla="*/ 100792 w 657225"/>
                <a:gd name="connsiteY2" fmla="*/ 161626 h 352425"/>
                <a:gd name="connsiteX3" fmla="*/ 107536 w 657225"/>
                <a:gd name="connsiteY3" fmla="*/ 158387 h 352425"/>
                <a:gd name="connsiteX4" fmla="*/ 110907 w 657225"/>
                <a:gd name="connsiteY4" fmla="*/ 151920 h 352425"/>
                <a:gd name="connsiteX5" fmla="*/ 114279 w 657225"/>
                <a:gd name="connsiteY5" fmla="*/ 142223 h 352425"/>
                <a:gd name="connsiteX6" fmla="*/ 131129 w 657225"/>
                <a:gd name="connsiteY6" fmla="*/ 135756 h 352425"/>
                <a:gd name="connsiteX7" fmla="*/ 134501 w 657225"/>
                <a:gd name="connsiteY7" fmla="*/ 119592 h 352425"/>
                <a:gd name="connsiteX8" fmla="*/ 131129 w 657225"/>
                <a:gd name="connsiteY8" fmla="*/ 109886 h 352425"/>
                <a:gd name="connsiteX9" fmla="*/ 134501 w 657225"/>
                <a:gd name="connsiteY9" fmla="*/ 96961 h 352425"/>
                <a:gd name="connsiteX10" fmla="*/ 147978 w 657225"/>
                <a:gd name="connsiteY10" fmla="*/ 90493 h 352425"/>
                <a:gd name="connsiteX11" fmla="*/ 158094 w 657225"/>
                <a:gd name="connsiteY11" fmla="*/ 80787 h 352425"/>
                <a:gd name="connsiteX12" fmla="*/ 158094 w 657225"/>
                <a:gd name="connsiteY12" fmla="*/ 74320 h 352425"/>
                <a:gd name="connsiteX13" fmla="*/ 164838 w 657225"/>
                <a:gd name="connsiteY13" fmla="*/ 61394 h 352425"/>
                <a:gd name="connsiteX14" fmla="*/ 171572 w 657225"/>
                <a:gd name="connsiteY14" fmla="*/ 54927 h 352425"/>
                <a:gd name="connsiteX15" fmla="*/ 178316 w 657225"/>
                <a:gd name="connsiteY15" fmla="*/ 48459 h 352425"/>
                <a:gd name="connsiteX16" fmla="*/ 188422 w 657225"/>
                <a:gd name="connsiteY16" fmla="*/ 45221 h 352425"/>
                <a:gd name="connsiteX17" fmla="*/ 195166 w 657225"/>
                <a:gd name="connsiteY17" fmla="*/ 45221 h 352425"/>
                <a:gd name="connsiteX18" fmla="*/ 201909 w 657225"/>
                <a:gd name="connsiteY18" fmla="*/ 41992 h 352425"/>
                <a:gd name="connsiteX19" fmla="*/ 215387 w 657225"/>
                <a:gd name="connsiteY19" fmla="*/ 41992 h 352425"/>
                <a:gd name="connsiteX20" fmla="*/ 222131 w 657225"/>
                <a:gd name="connsiteY20" fmla="*/ 38753 h 352425"/>
                <a:gd name="connsiteX21" fmla="*/ 222131 w 657225"/>
                <a:gd name="connsiteY21" fmla="*/ 48459 h 352425"/>
                <a:gd name="connsiteX22" fmla="*/ 228875 w 657225"/>
                <a:gd name="connsiteY22" fmla="*/ 58156 h 352425"/>
                <a:gd name="connsiteX23" fmla="*/ 238980 w 657225"/>
                <a:gd name="connsiteY23" fmla="*/ 54927 h 352425"/>
                <a:gd name="connsiteX24" fmla="*/ 249096 w 657225"/>
                <a:gd name="connsiteY24" fmla="*/ 48459 h 352425"/>
                <a:gd name="connsiteX25" fmla="*/ 255831 w 657225"/>
                <a:gd name="connsiteY25" fmla="*/ 51688 h 352425"/>
                <a:gd name="connsiteX26" fmla="*/ 255831 w 657225"/>
                <a:gd name="connsiteY26" fmla="*/ 35524 h 352425"/>
                <a:gd name="connsiteX27" fmla="*/ 262574 w 657225"/>
                <a:gd name="connsiteY27" fmla="*/ 25828 h 352425"/>
                <a:gd name="connsiteX28" fmla="*/ 269318 w 657225"/>
                <a:gd name="connsiteY28" fmla="*/ 22589 h 352425"/>
                <a:gd name="connsiteX29" fmla="*/ 276052 w 657225"/>
                <a:gd name="connsiteY29" fmla="*/ 12893 h 352425"/>
                <a:gd name="connsiteX30" fmla="*/ 286168 w 657225"/>
                <a:gd name="connsiteY30" fmla="*/ 12893 h 352425"/>
                <a:gd name="connsiteX31" fmla="*/ 292911 w 657225"/>
                <a:gd name="connsiteY31" fmla="*/ 32295 h 352425"/>
                <a:gd name="connsiteX32" fmla="*/ 303017 w 657225"/>
                <a:gd name="connsiteY32" fmla="*/ 38753 h 352425"/>
                <a:gd name="connsiteX33" fmla="*/ 306389 w 657225"/>
                <a:gd name="connsiteY33" fmla="*/ 41992 h 352425"/>
                <a:gd name="connsiteX34" fmla="*/ 313133 w 657225"/>
                <a:gd name="connsiteY34" fmla="*/ 45221 h 352425"/>
                <a:gd name="connsiteX35" fmla="*/ 323239 w 657225"/>
                <a:gd name="connsiteY35" fmla="*/ 45221 h 352425"/>
                <a:gd name="connsiteX36" fmla="*/ 323239 w 657225"/>
                <a:gd name="connsiteY36" fmla="*/ 48459 h 352425"/>
                <a:gd name="connsiteX37" fmla="*/ 329982 w 657225"/>
                <a:gd name="connsiteY37" fmla="*/ 54927 h 352425"/>
                <a:gd name="connsiteX38" fmla="*/ 333354 w 657225"/>
                <a:gd name="connsiteY38" fmla="*/ 64623 h 352425"/>
                <a:gd name="connsiteX39" fmla="*/ 326611 w 657225"/>
                <a:gd name="connsiteY39" fmla="*/ 71091 h 352425"/>
                <a:gd name="connsiteX40" fmla="*/ 326611 w 657225"/>
                <a:gd name="connsiteY40" fmla="*/ 74320 h 352425"/>
                <a:gd name="connsiteX41" fmla="*/ 329982 w 657225"/>
                <a:gd name="connsiteY41" fmla="*/ 77558 h 352425"/>
                <a:gd name="connsiteX42" fmla="*/ 333354 w 657225"/>
                <a:gd name="connsiteY42" fmla="*/ 77558 h 352425"/>
                <a:gd name="connsiteX43" fmla="*/ 343460 w 657225"/>
                <a:gd name="connsiteY43" fmla="*/ 74320 h 352425"/>
                <a:gd name="connsiteX44" fmla="*/ 343460 w 657225"/>
                <a:gd name="connsiteY44" fmla="*/ 71091 h 352425"/>
                <a:gd name="connsiteX45" fmla="*/ 350204 w 657225"/>
                <a:gd name="connsiteY45" fmla="*/ 67862 h 352425"/>
                <a:gd name="connsiteX46" fmla="*/ 353576 w 657225"/>
                <a:gd name="connsiteY46" fmla="*/ 67862 h 352425"/>
                <a:gd name="connsiteX47" fmla="*/ 356948 w 657225"/>
                <a:gd name="connsiteY47" fmla="*/ 74320 h 352425"/>
                <a:gd name="connsiteX48" fmla="*/ 360320 w 657225"/>
                <a:gd name="connsiteY48" fmla="*/ 74320 h 352425"/>
                <a:gd name="connsiteX49" fmla="*/ 363682 w 657225"/>
                <a:gd name="connsiteY49" fmla="*/ 74320 h 352425"/>
                <a:gd name="connsiteX50" fmla="*/ 363682 w 657225"/>
                <a:gd name="connsiteY50" fmla="*/ 71091 h 352425"/>
                <a:gd name="connsiteX51" fmla="*/ 363682 w 657225"/>
                <a:gd name="connsiteY51" fmla="*/ 64623 h 352425"/>
                <a:gd name="connsiteX52" fmla="*/ 363682 w 657225"/>
                <a:gd name="connsiteY52" fmla="*/ 58156 h 352425"/>
                <a:gd name="connsiteX53" fmla="*/ 367053 w 657225"/>
                <a:gd name="connsiteY53" fmla="*/ 51688 h 352425"/>
                <a:gd name="connsiteX54" fmla="*/ 367053 w 657225"/>
                <a:gd name="connsiteY54" fmla="*/ 48459 h 352425"/>
                <a:gd name="connsiteX55" fmla="*/ 373797 w 657225"/>
                <a:gd name="connsiteY55" fmla="*/ 48459 h 352425"/>
                <a:gd name="connsiteX56" fmla="*/ 373797 w 657225"/>
                <a:gd name="connsiteY56" fmla="*/ 45221 h 352425"/>
                <a:gd name="connsiteX57" fmla="*/ 380541 w 657225"/>
                <a:gd name="connsiteY57" fmla="*/ 41992 h 352425"/>
                <a:gd name="connsiteX58" fmla="*/ 383913 w 657225"/>
                <a:gd name="connsiteY58" fmla="*/ 41992 h 352425"/>
                <a:gd name="connsiteX59" fmla="*/ 383913 w 657225"/>
                <a:gd name="connsiteY59" fmla="*/ 38753 h 352425"/>
                <a:gd name="connsiteX60" fmla="*/ 383913 w 657225"/>
                <a:gd name="connsiteY60" fmla="*/ 35524 h 352425"/>
                <a:gd name="connsiteX61" fmla="*/ 390647 w 657225"/>
                <a:gd name="connsiteY61" fmla="*/ 35524 h 352425"/>
                <a:gd name="connsiteX62" fmla="*/ 397391 w 657225"/>
                <a:gd name="connsiteY62" fmla="*/ 32295 h 352425"/>
                <a:gd name="connsiteX63" fmla="*/ 397391 w 657225"/>
                <a:gd name="connsiteY63" fmla="*/ 29057 h 352425"/>
                <a:gd name="connsiteX64" fmla="*/ 404134 w 657225"/>
                <a:gd name="connsiteY64" fmla="*/ 25828 h 352425"/>
                <a:gd name="connsiteX65" fmla="*/ 404134 w 657225"/>
                <a:gd name="connsiteY65" fmla="*/ 29057 h 352425"/>
                <a:gd name="connsiteX66" fmla="*/ 410869 w 657225"/>
                <a:gd name="connsiteY66" fmla="*/ 29057 h 352425"/>
                <a:gd name="connsiteX67" fmla="*/ 414241 w 657225"/>
                <a:gd name="connsiteY67" fmla="*/ 29057 h 352425"/>
                <a:gd name="connsiteX68" fmla="*/ 417613 w 657225"/>
                <a:gd name="connsiteY68" fmla="*/ 25828 h 352425"/>
                <a:gd name="connsiteX69" fmla="*/ 417613 w 657225"/>
                <a:gd name="connsiteY69" fmla="*/ 25828 h 352425"/>
                <a:gd name="connsiteX70" fmla="*/ 420984 w 657225"/>
                <a:gd name="connsiteY70" fmla="*/ 22589 h 352425"/>
                <a:gd name="connsiteX71" fmla="*/ 424356 w 657225"/>
                <a:gd name="connsiteY71" fmla="*/ 25828 h 352425"/>
                <a:gd name="connsiteX72" fmla="*/ 431090 w 657225"/>
                <a:gd name="connsiteY72" fmla="*/ 19360 h 352425"/>
                <a:gd name="connsiteX73" fmla="*/ 434462 w 657225"/>
                <a:gd name="connsiteY73" fmla="*/ 25828 h 352425"/>
                <a:gd name="connsiteX74" fmla="*/ 441206 w 657225"/>
                <a:gd name="connsiteY74" fmla="*/ 29057 h 352425"/>
                <a:gd name="connsiteX75" fmla="*/ 441206 w 657225"/>
                <a:gd name="connsiteY75" fmla="*/ 29057 h 352425"/>
                <a:gd name="connsiteX76" fmla="*/ 444578 w 657225"/>
                <a:gd name="connsiteY76" fmla="*/ 35524 h 352425"/>
                <a:gd name="connsiteX77" fmla="*/ 447950 w 657225"/>
                <a:gd name="connsiteY77" fmla="*/ 35524 h 352425"/>
                <a:gd name="connsiteX78" fmla="*/ 451312 w 657225"/>
                <a:gd name="connsiteY78" fmla="*/ 32295 h 352425"/>
                <a:gd name="connsiteX79" fmla="*/ 454684 w 657225"/>
                <a:gd name="connsiteY79" fmla="*/ 35524 h 352425"/>
                <a:gd name="connsiteX80" fmla="*/ 461427 w 657225"/>
                <a:gd name="connsiteY80" fmla="*/ 38753 h 352425"/>
                <a:gd name="connsiteX81" fmla="*/ 464799 w 657225"/>
                <a:gd name="connsiteY81" fmla="*/ 32295 h 352425"/>
                <a:gd name="connsiteX82" fmla="*/ 468171 w 657225"/>
                <a:gd name="connsiteY82" fmla="*/ 25828 h 352425"/>
                <a:gd name="connsiteX83" fmla="*/ 478277 w 657225"/>
                <a:gd name="connsiteY83" fmla="*/ 22589 h 352425"/>
                <a:gd name="connsiteX84" fmla="*/ 471543 w 657225"/>
                <a:gd name="connsiteY84" fmla="*/ 16122 h 352425"/>
                <a:gd name="connsiteX85" fmla="*/ 474906 w 657225"/>
                <a:gd name="connsiteY85" fmla="*/ 9655 h 352425"/>
                <a:gd name="connsiteX86" fmla="*/ 481649 w 657225"/>
                <a:gd name="connsiteY86" fmla="*/ 9655 h 352425"/>
                <a:gd name="connsiteX87" fmla="*/ 488393 w 657225"/>
                <a:gd name="connsiteY87" fmla="*/ 12893 h 352425"/>
                <a:gd name="connsiteX88" fmla="*/ 488393 w 657225"/>
                <a:gd name="connsiteY88" fmla="*/ 9655 h 352425"/>
                <a:gd name="connsiteX89" fmla="*/ 491764 w 657225"/>
                <a:gd name="connsiteY89" fmla="*/ 6425 h 352425"/>
                <a:gd name="connsiteX90" fmla="*/ 495127 w 657225"/>
                <a:gd name="connsiteY90" fmla="*/ 3196 h 352425"/>
                <a:gd name="connsiteX91" fmla="*/ 498499 w 657225"/>
                <a:gd name="connsiteY91" fmla="*/ 3196 h 352425"/>
                <a:gd name="connsiteX92" fmla="*/ 505243 w 657225"/>
                <a:gd name="connsiteY92" fmla="*/ 3196 h 352425"/>
                <a:gd name="connsiteX93" fmla="*/ 508615 w 657225"/>
                <a:gd name="connsiteY93" fmla="*/ 6425 h 352425"/>
                <a:gd name="connsiteX94" fmla="*/ 515358 w 657225"/>
                <a:gd name="connsiteY94" fmla="*/ 6425 h 352425"/>
                <a:gd name="connsiteX95" fmla="*/ 518720 w 657225"/>
                <a:gd name="connsiteY95" fmla="*/ 6425 h 352425"/>
                <a:gd name="connsiteX96" fmla="*/ 522092 w 657225"/>
                <a:gd name="connsiteY96" fmla="*/ 3196 h 352425"/>
                <a:gd name="connsiteX97" fmla="*/ 535580 w 657225"/>
                <a:gd name="connsiteY97" fmla="*/ -42 h 352425"/>
                <a:gd name="connsiteX98" fmla="*/ 538942 w 657225"/>
                <a:gd name="connsiteY98" fmla="*/ -42 h 352425"/>
                <a:gd name="connsiteX99" fmla="*/ 545686 w 657225"/>
                <a:gd name="connsiteY99" fmla="*/ 3196 h 352425"/>
                <a:gd name="connsiteX100" fmla="*/ 552429 w 657225"/>
                <a:gd name="connsiteY100" fmla="*/ 6425 h 352425"/>
                <a:gd name="connsiteX101" fmla="*/ 559173 w 657225"/>
                <a:gd name="connsiteY101" fmla="*/ 9655 h 352425"/>
                <a:gd name="connsiteX102" fmla="*/ 559173 w 657225"/>
                <a:gd name="connsiteY102" fmla="*/ 3196 h 352425"/>
                <a:gd name="connsiteX103" fmla="*/ 565907 w 657225"/>
                <a:gd name="connsiteY103" fmla="*/ 3196 h 352425"/>
                <a:gd name="connsiteX104" fmla="*/ 569279 w 657225"/>
                <a:gd name="connsiteY104" fmla="*/ 6425 h 352425"/>
                <a:gd name="connsiteX105" fmla="*/ 576023 w 657225"/>
                <a:gd name="connsiteY105" fmla="*/ 9655 h 352425"/>
                <a:gd name="connsiteX106" fmla="*/ 579395 w 657225"/>
                <a:gd name="connsiteY106" fmla="*/ 6425 h 352425"/>
                <a:gd name="connsiteX107" fmla="*/ 582757 w 657225"/>
                <a:gd name="connsiteY107" fmla="*/ 12893 h 352425"/>
                <a:gd name="connsiteX108" fmla="*/ 586128 w 657225"/>
                <a:gd name="connsiteY108" fmla="*/ 16122 h 352425"/>
                <a:gd name="connsiteX109" fmla="*/ 589500 w 657225"/>
                <a:gd name="connsiteY109" fmla="*/ 19360 h 352425"/>
                <a:gd name="connsiteX110" fmla="*/ 589500 w 657225"/>
                <a:gd name="connsiteY110" fmla="*/ 25828 h 352425"/>
                <a:gd name="connsiteX111" fmla="*/ 589500 w 657225"/>
                <a:gd name="connsiteY111" fmla="*/ 29057 h 352425"/>
                <a:gd name="connsiteX112" fmla="*/ 602988 w 657225"/>
                <a:gd name="connsiteY112" fmla="*/ 29057 h 352425"/>
                <a:gd name="connsiteX113" fmla="*/ 606350 w 657225"/>
                <a:gd name="connsiteY113" fmla="*/ 32295 h 352425"/>
                <a:gd name="connsiteX114" fmla="*/ 613094 w 657225"/>
                <a:gd name="connsiteY114" fmla="*/ 32295 h 352425"/>
                <a:gd name="connsiteX115" fmla="*/ 616466 w 657225"/>
                <a:gd name="connsiteY115" fmla="*/ 32295 h 352425"/>
                <a:gd name="connsiteX116" fmla="*/ 616466 w 657225"/>
                <a:gd name="connsiteY116" fmla="*/ 35524 h 352425"/>
                <a:gd name="connsiteX117" fmla="*/ 623209 w 657225"/>
                <a:gd name="connsiteY117" fmla="*/ 35524 h 352425"/>
                <a:gd name="connsiteX118" fmla="*/ 626572 w 657225"/>
                <a:gd name="connsiteY118" fmla="*/ 35524 h 352425"/>
                <a:gd name="connsiteX119" fmla="*/ 629944 w 657225"/>
                <a:gd name="connsiteY119" fmla="*/ 35524 h 352425"/>
                <a:gd name="connsiteX120" fmla="*/ 633316 w 657225"/>
                <a:gd name="connsiteY120" fmla="*/ 35524 h 352425"/>
                <a:gd name="connsiteX121" fmla="*/ 640059 w 657225"/>
                <a:gd name="connsiteY121" fmla="*/ 38753 h 352425"/>
                <a:gd name="connsiteX122" fmla="*/ 646803 w 657225"/>
                <a:gd name="connsiteY122" fmla="*/ 38753 h 352425"/>
                <a:gd name="connsiteX123" fmla="*/ 656909 w 657225"/>
                <a:gd name="connsiteY123" fmla="*/ 38753 h 352425"/>
                <a:gd name="connsiteX124" fmla="*/ 656909 w 657225"/>
                <a:gd name="connsiteY124" fmla="*/ 45221 h 352425"/>
                <a:gd name="connsiteX125" fmla="*/ 656909 w 657225"/>
                <a:gd name="connsiteY125" fmla="*/ 51688 h 352425"/>
                <a:gd name="connsiteX126" fmla="*/ 653537 w 657225"/>
                <a:gd name="connsiteY126" fmla="*/ 58156 h 352425"/>
                <a:gd name="connsiteX127" fmla="*/ 650165 w 657225"/>
                <a:gd name="connsiteY127" fmla="*/ 64623 h 352425"/>
                <a:gd name="connsiteX128" fmla="*/ 650165 w 657225"/>
                <a:gd name="connsiteY128" fmla="*/ 67862 h 352425"/>
                <a:gd name="connsiteX129" fmla="*/ 650165 w 657225"/>
                <a:gd name="connsiteY129" fmla="*/ 74320 h 352425"/>
                <a:gd name="connsiteX130" fmla="*/ 646803 w 657225"/>
                <a:gd name="connsiteY130" fmla="*/ 80787 h 352425"/>
                <a:gd name="connsiteX131" fmla="*/ 646803 w 657225"/>
                <a:gd name="connsiteY131" fmla="*/ 87255 h 352425"/>
                <a:gd name="connsiteX132" fmla="*/ 646803 w 657225"/>
                <a:gd name="connsiteY132" fmla="*/ 90493 h 352425"/>
                <a:gd name="connsiteX133" fmla="*/ 650165 w 657225"/>
                <a:gd name="connsiteY133" fmla="*/ 93722 h 352425"/>
                <a:gd name="connsiteX134" fmla="*/ 643431 w 657225"/>
                <a:gd name="connsiteY134" fmla="*/ 100190 h 352425"/>
                <a:gd name="connsiteX135" fmla="*/ 643431 w 657225"/>
                <a:gd name="connsiteY135" fmla="*/ 106657 h 352425"/>
                <a:gd name="connsiteX136" fmla="*/ 643431 w 657225"/>
                <a:gd name="connsiteY136" fmla="*/ 113125 h 352425"/>
                <a:gd name="connsiteX137" fmla="*/ 640059 w 657225"/>
                <a:gd name="connsiteY137" fmla="*/ 116354 h 352425"/>
                <a:gd name="connsiteX138" fmla="*/ 633316 w 657225"/>
                <a:gd name="connsiteY138" fmla="*/ 122821 h 352425"/>
                <a:gd name="connsiteX139" fmla="*/ 633316 w 657225"/>
                <a:gd name="connsiteY139" fmla="*/ 126060 h 352425"/>
                <a:gd name="connsiteX140" fmla="*/ 629944 w 657225"/>
                <a:gd name="connsiteY140" fmla="*/ 132517 h 352425"/>
                <a:gd name="connsiteX141" fmla="*/ 629944 w 657225"/>
                <a:gd name="connsiteY141" fmla="*/ 142223 h 352425"/>
                <a:gd name="connsiteX142" fmla="*/ 633316 w 657225"/>
                <a:gd name="connsiteY142" fmla="*/ 145452 h 352425"/>
                <a:gd name="connsiteX143" fmla="*/ 633316 w 657225"/>
                <a:gd name="connsiteY143" fmla="*/ 151920 h 352425"/>
                <a:gd name="connsiteX144" fmla="*/ 633316 w 657225"/>
                <a:gd name="connsiteY144" fmla="*/ 158387 h 352425"/>
                <a:gd name="connsiteX145" fmla="*/ 633316 w 657225"/>
                <a:gd name="connsiteY145" fmla="*/ 161626 h 352425"/>
                <a:gd name="connsiteX146" fmla="*/ 629944 w 657225"/>
                <a:gd name="connsiteY146" fmla="*/ 168084 h 352425"/>
                <a:gd name="connsiteX147" fmla="*/ 626572 w 657225"/>
                <a:gd name="connsiteY147" fmla="*/ 168084 h 352425"/>
                <a:gd name="connsiteX148" fmla="*/ 629944 w 657225"/>
                <a:gd name="connsiteY148" fmla="*/ 177790 h 352425"/>
                <a:gd name="connsiteX149" fmla="*/ 623209 w 657225"/>
                <a:gd name="connsiteY149" fmla="*/ 184257 h 352425"/>
                <a:gd name="connsiteX150" fmla="*/ 596244 w 657225"/>
                <a:gd name="connsiteY150" fmla="*/ 184257 h 352425"/>
                <a:gd name="connsiteX151" fmla="*/ 569279 w 657225"/>
                <a:gd name="connsiteY151" fmla="*/ 158387 h 352425"/>
                <a:gd name="connsiteX152" fmla="*/ 549057 w 657225"/>
                <a:gd name="connsiteY152" fmla="*/ 155158 h 352425"/>
                <a:gd name="connsiteX153" fmla="*/ 532208 w 657225"/>
                <a:gd name="connsiteY153" fmla="*/ 168084 h 352425"/>
                <a:gd name="connsiteX154" fmla="*/ 508615 w 657225"/>
                <a:gd name="connsiteY154" fmla="*/ 171322 h 352425"/>
                <a:gd name="connsiteX155" fmla="*/ 491764 w 657225"/>
                <a:gd name="connsiteY155" fmla="*/ 161626 h 352425"/>
                <a:gd name="connsiteX156" fmla="*/ 444578 w 657225"/>
                <a:gd name="connsiteY156" fmla="*/ 174551 h 352425"/>
                <a:gd name="connsiteX157" fmla="*/ 441206 w 657225"/>
                <a:gd name="connsiteY157" fmla="*/ 184257 h 352425"/>
                <a:gd name="connsiteX158" fmla="*/ 434462 w 657225"/>
                <a:gd name="connsiteY158" fmla="*/ 206889 h 352425"/>
                <a:gd name="connsiteX159" fmla="*/ 424356 w 657225"/>
                <a:gd name="connsiteY159" fmla="*/ 226291 h 352425"/>
                <a:gd name="connsiteX160" fmla="*/ 410869 w 657225"/>
                <a:gd name="connsiteY160" fmla="*/ 232749 h 352425"/>
                <a:gd name="connsiteX161" fmla="*/ 400762 w 657225"/>
                <a:gd name="connsiteY161" fmla="*/ 239216 h 352425"/>
                <a:gd name="connsiteX162" fmla="*/ 390647 w 657225"/>
                <a:gd name="connsiteY162" fmla="*/ 252151 h 352425"/>
                <a:gd name="connsiteX163" fmla="*/ 370425 w 657225"/>
                <a:gd name="connsiteY163" fmla="*/ 252151 h 352425"/>
                <a:gd name="connsiteX164" fmla="*/ 356948 w 657225"/>
                <a:gd name="connsiteY164" fmla="*/ 248922 h 352425"/>
                <a:gd name="connsiteX165" fmla="*/ 336726 w 657225"/>
                <a:gd name="connsiteY165" fmla="*/ 252151 h 352425"/>
                <a:gd name="connsiteX166" fmla="*/ 329982 w 657225"/>
                <a:gd name="connsiteY166" fmla="*/ 271554 h 352425"/>
                <a:gd name="connsiteX167" fmla="*/ 316505 w 657225"/>
                <a:gd name="connsiteY167" fmla="*/ 274783 h 352425"/>
                <a:gd name="connsiteX168" fmla="*/ 292911 w 657225"/>
                <a:gd name="connsiteY168" fmla="*/ 278021 h 352425"/>
                <a:gd name="connsiteX169" fmla="*/ 262574 w 657225"/>
                <a:gd name="connsiteY169" fmla="*/ 287718 h 352425"/>
                <a:gd name="connsiteX170" fmla="*/ 245724 w 657225"/>
                <a:gd name="connsiteY170" fmla="*/ 303882 h 352425"/>
                <a:gd name="connsiteX171" fmla="*/ 245724 w 657225"/>
                <a:gd name="connsiteY171" fmla="*/ 310349 h 352425"/>
                <a:gd name="connsiteX172" fmla="*/ 265946 w 657225"/>
                <a:gd name="connsiteY172" fmla="*/ 323284 h 352425"/>
                <a:gd name="connsiteX173" fmla="*/ 249096 w 657225"/>
                <a:gd name="connsiteY173" fmla="*/ 336219 h 352425"/>
                <a:gd name="connsiteX174" fmla="*/ 215387 w 657225"/>
                <a:gd name="connsiteY174" fmla="*/ 342687 h 352425"/>
                <a:gd name="connsiteX175" fmla="*/ 158094 w 657225"/>
                <a:gd name="connsiteY175" fmla="*/ 345916 h 352425"/>
                <a:gd name="connsiteX176" fmla="*/ 127757 w 657225"/>
                <a:gd name="connsiteY176" fmla="*/ 352383 h 352425"/>
                <a:gd name="connsiteX177" fmla="*/ 114279 w 657225"/>
                <a:gd name="connsiteY177" fmla="*/ 345916 h 352425"/>
                <a:gd name="connsiteX178" fmla="*/ 90686 w 657225"/>
                <a:gd name="connsiteY178" fmla="*/ 332981 h 352425"/>
                <a:gd name="connsiteX179" fmla="*/ 73836 w 657225"/>
                <a:gd name="connsiteY179" fmla="*/ 316817 h 352425"/>
                <a:gd name="connsiteX180" fmla="*/ 73836 w 657225"/>
                <a:gd name="connsiteY180" fmla="*/ 316817 h 352425"/>
                <a:gd name="connsiteX181" fmla="*/ 46871 w 657225"/>
                <a:gd name="connsiteY181" fmla="*/ 313588 h 352425"/>
                <a:gd name="connsiteX182" fmla="*/ 46871 w 657225"/>
                <a:gd name="connsiteY182" fmla="*/ 316817 h 352425"/>
                <a:gd name="connsiteX183" fmla="*/ 46871 w 657225"/>
                <a:gd name="connsiteY183" fmla="*/ 329752 h 352425"/>
                <a:gd name="connsiteX184" fmla="*/ 36756 w 657225"/>
                <a:gd name="connsiteY184" fmla="*/ 342687 h 352425"/>
                <a:gd name="connsiteX185" fmla="*/ 19905 w 657225"/>
                <a:gd name="connsiteY185" fmla="*/ 300653 h 352425"/>
                <a:gd name="connsiteX186" fmla="*/ 16534 w 657225"/>
                <a:gd name="connsiteY186" fmla="*/ 294185 h 352425"/>
                <a:gd name="connsiteX187" fmla="*/ 13162 w 657225"/>
                <a:gd name="connsiteY187" fmla="*/ 284489 h 352425"/>
                <a:gd name="connsiteX188" fmla="*/ 13162 w 657225"/>
                <a:gd name="connsiteY188" fmla="*/ 284489 h 352425"/>
                <a:gd name="connsiteX189" fmla="*/ 6428 w 657225"/>
                <a:gd name="connsiteY189" fmla="*/ 278021 h 352425"/>
                <a:gd name="connsiteX190" fmla="*/ 6428 w 657225"/>
                <a:gd name="connsiteY190" fmla="*/ 274783 h 352425"/>
                <a:gd name="connsiteX191" fmla="*/ -316 w 657225"/>
                <a:gd name="connsiteY191" fmla="*/ 271554 h 352425"/>
                <a:gd name="connsiteX192" fmla="*/ -316 w 657225"/>
                <a:gd name="connsiteY192" fmla="*/ 261848 h 352425"/>
                <a:gd name="connsiteX193" fmla="*/ -316 w 657225"/>
                <a:gd name="connsiteY193" fmla="*/ 255390 h 352425"/>
                <a:gd name="connsiteX194" fmla="*/ 6428 w 657225"/>
                <a:gd name="connsiteY194" fmla="*/ 248922 h 352425"/>
                <a:gd name="connsiteX195" fmla="*/ 6428 w 657225"/>
                <a:gd name="connsiteY195" fmla="*/ 242455 h 352425"/>
                <a:gd name="connsiteX196" fmla="*/ 9800 w 657225"/>
                <a:gd name="connsiteY196" fmla="*/ 235987 h 352425"/>
                <a:gd name="connsiteX197" fmla="*/ 6428 w 657225"/>
                <a:gd name="connsiteY197" fmla="*/ 232749 h 352425"/>
                <a:gd name="connsiteX198" fmla="*/ 6428 w 657225"/>
                <a:gd name="connsiteY198" fmla="*/ 223053 h 352425"/>
                <a:gd name="connsiteX199" fmla="*/ 9800 w 657225"/>
                <a:gd name="connsiteY199" fmla="*/ 219824 h 352425"/>
                <a:gd name="connsiteX200" fmla="*/ 9800 w 657225"/>
                <a:gd name="connsiteY200" fmla="*/ 213356 h 352425"/>
                <a:gd name="connsiteX201" fmla="*/ 9800 w 657225"/>
                <a:gd name="connsiteY201" fmla="*/ 210118 h 352425"/>
                <a:gd name="connsiteX202" fmla="*/ 13162 w 657225"/>
                <a:gd name="connsiteY202" fmla="*/ 200421 h 352425"/>
                <a:gd name="connsiteX203" fmla="*/ 16534 w 657225"/>
                <a:gd name="connsiteY203" fmla="*/ 193954 h 352425"/>
                <a:gd name="connsiteX204" fmla="*/ 19905 w 657225"/>
                <a:gd name="connsiteY204" fmla="*/ 190725 h 352425"/>
                <a:gd name="connsiteX205" fmla="*/ 19905 w 657225"/>
                <a:gd name="connsiteY205" fmla="*/ 184257 h 352425"/>
                <a:gd name="connsiteX206" fmla="*/ 26649 w 657225"/>
                <a:gd name="connsiteY206" fmla="*/ 181019 h 352425"/>
                <a:gd name="connsiteX207" fmla="*/ 30021 w 657225"/>
                <a:gd name="connsiteY207" fmla="*/ 177790 h 352425"/>
                <a:gd name="connsiteX208" fmla="*/ 36756 w 657225"/>
                <a:gd name="connsiteY208" fmla="*/ 177790 h 352425"/>
                <a:gd name="connsiteX209" fmla="*/ 43499 w 657225"/>
                <a:gd name="connsiteY209" fmla="*/ 177790 h 352425"/>
                <a:gd name="connsiteX210" fmla="*/ 46871 w 657225"/>
                <a:gd name="connsiteY210" fmla="*/ 181019 h 352425"/>
                <a:gd name="connsiteX211" fmla="*/ 53614 w 657225"/>
                <a:gd name="connsiteY211" fmla="*/ 184257 h 352425"/>
                <a:gd name="connsiteX212" fmla="*/ 56977 w 657225"/>
                <a:gd name="connsiteY212" fmla="*/ 181019 h 352425"/>
                <a:gd name="connsiteX213" fmla="*/ 60349 w 657225"/>
                <a:gd name="connsiteY213" fmla="*/ 177790 h 352425"/>
                <a:gd name="connsiteX214" fmla="*/ 70465 w 657225"/>
                <a:gd name="connsiteY214" fmla="*/ 181019 h 352425"/>
                <a:gd name="connsiteX215" fmla="*/ 73836 w 657225"/>
                <a:gd name="connsiteY215" fmla="*/ 181019 h 352425"/>
                <a:gd name="connsiteX216" fmla="*/ 80570 w 657225"/>
                <a:gd name="connsiteY216" fmla="*/ 177790 h 352425"/>
                <a:gd name="connsiteX217" fmla="*/ 87314 w 657225"/>
                <a:gd name="connsiteY217" fmla="*/ 174551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657225" h="352425">
                  <a:moveTo>
                    <a:pt x="87314" y="174551"/>
                  </a:moveTo>
                  <a:cubicBezTo>
                    <a:pt x="97430" y="168084"/>
                    <a:pt x="97430" y="168084"/>
                    <a:pt x="97430" y="168084"/>
                  </a:cubicBezTo>
                  <a:cubicBezTo>
                    <a:pt x="97430" y="168084"/>
                    <a:pt x="97430" y="158387"/>
                    <a:pt x="100792" y="161626"/>
                  </a:cubicBezTo>
                  <a:cubicBezTo>
                    <a:pt x="100792" y="161626"/>
                    <a:pt x="107536" y="158387"/>
                    <a:pt x="107536" y="158387"/>
                  </a:cubicBezTo>
                  <a:cubicBezTo>
                    <a:pt x="110907" y="151920"/>
                    <a:pt x="110907" y="151920"/>
                    <a:pt x="110907" y="151920"/>
                  </a:cubicBezTo>
                  <a:cubicBezTo>
                    <a:pt x="114279" y="142223"/>
                    <a:pt x="114279" y="142223"/>
                    <a:pt x="114279" y="142223"/>
                  </a:cubicBezTo>
                  <a:cubicBezTo>
                    <a:pt x="131129" y="135756"/>
                    <a:pt x="131129" y="135756"/>
                    <a:pt x="131129" y="135756"/>
                  </a:cubicBezTo>
                  <a:cubicBezTo>
                    <a:pt x="134501" y="119592"/>
                    <a:pt x="134501" y="119592"/>
                    <a:pt x="134501" y="119592"/>
                  </a:cubicBezTo>
                  <a:cubicBezTo>
                    <a:pt x="131129" y="109886"/>
                    <a:pt x="131129" y="109886"/>
                    <a:pt x="131129" y="109886"/>
                  </a:cubicBezTo>
                  <a:cubicBezTo>
                    <a:pt x="131129" y="109886"/>
                    <a:pt x="131129" y="96961"/>
                    <a:pt x="134501" y="96961"/>
                  </a:cubicBezTo>
                  <a:cubicBezTo>
                    <a:pt x="137873" y="96961"/>
                    <a:pt x="147978" y="90493"/>
                    <a:pt x="147978" y="90493"/>
                  </a:cubicBezTo>
                  <a:cubicBezTo>
                    <a:pt x="158094" y="80787"/>
                    <a:pt x="158094" y="80787"/>
                    <a:pt x="158094" y="80787"/>
                  </a:cubicBezTo>
                  <a:cubicBezTo>
                    <a:pt x="158094" y="74320"/>
                    <a:pt x="158094" y="74320"/>
                    <a:pt x="158094" y="74320"/>
                  </a:cubicBezTo>
                  <a:cubicBezTo>
                    <a:pt x="164838" y="61394"/>
                    <a:pt x="164838" y="61394"/>
                    <a:pt x="164838" y="61394"/>
                  </a:cubicBezTo>
                  <a:cubicBezTo>
                    <a:pt x="171572" y="54927"/>
                    <a:pt x="171572" y="54927"/>
                    <a:pt x="171572" y="54927"/>
                  </a:cubicBezTo>
                  <a:cubicBezTo>
                    <a:pt x="178316" y="48459"/>
                    <a:pt x="178316" y="48459"/>
                    <a:pt x="178316" y="48459"/>
                  </a:cubicBezTo>
                  <a:cubicBezTo>
                    <a:pt x="188422" y="45221"/>
                    <a:pt x="188422" y="45221"/>
                    <a:pt x="188422" y="45221"/>
                  </a:cubicBezTo>
                  <a:cubicBezTo>
                    <a:pt x="188422" y="45221"/>
                    <a:pt x="191794" y="45221"/>
                    <a:pt x="195166" y="45221"/>
                  </a:cubicBezTo>
                  <a:cubicBezTo>
                    <a:pt x="198538" y="45221"/>
                    <a:pt x="201909" y="41992"/>
                    <a:pt x="201909" y="41992"/>
                  </a:cubicBezTo>
                  <a:cubicBezTo>
                    <a:pt x="205281" y="41992"/>
                    <a:pt x="215387" y="41992"/>
                    <a:pt x="215387" y="41992"/>
                  </a:cubicBezTo>
                  <a:cubicBezTo>
                    <a:pt x="215387" y="41992"/>
                    <a:pt x="222131" y="35524"/>
                    <a:pt x="222131" y="38753"/>
                  </a:cubicBezTo>
                  <a:cubicBezTo>
                    <a:pt x="222131" y="45221"/>
                    <a:pt x="222131" y="48459"/>
                    <a:pt x="222131" y="48459"/>
                  </a:cubicBezTo>
                  <a:cubicBezTo>
                    <a:pt x="225503" y="51688"/>
                    <a:pt x="228875" y="58156"/>
                    <a:pt x="228875" y="58156"/>
                  </a:cubicBezTo>
                  <a:cubicBezTo>
                    <a:pt x="228875" y="58156"/>
                    <a:pt x="235609" y="58156"/>
                    <a:pt x="238980" y="54927"/>
                  </a:cubicBezTo>
                  <a:cubicBezTo>
                    <a:pt x="242352" y="51688"/>
                    <a:pt x="249096" y="48459"/>
                    <a:pt x="249096" y="48459"/>
                  </a:cubicBezTo>
                  <a:cubicBezTo>
                    <a:pt x="249096" y="48459"/>
                    <a:pt x="255831" y="54927"/>
                    <a:pt x="255831" y="51688"/>
                  </a:cubicBezTo>
                  <a:cubicBezTo>
                    <a:pt x="255831" y="48459"/>
                    <a:pt x="255831" y="35524"/>
                    <a:pt x="255831" y="35524"/>
                  </a:cubicBezTo>
                  <a:cubicBezTo>
                    <a:pt x="262574" y="25828"/>
                    <a:pt x="262574" y="25828"/>
                    <a:pt x="262574" y="25828"/>
                  </a:cubicBezTo>
                  <a:cubicBezTo>
                    <a:pt x="262574" y="25828"/>
                    <a:pt x="269318" y="25828"/>
                    <a:pt x="269318" y="22589"/>
                  </a:cubicBezTo>
                  <a:cubicBezTo>
                    <a:pt x="269318" y="19360"/>
                    <a:pt x="276052" y="12893"/>
                    <a:pt x="276052" y="12893"/>
                  </a:cubicBezTo>
                  <a:cubicBezTo>
                    <a:pt x="286168" y="12893"/>
                    <a:pt x="286168" y="12893"/>
                    <a:pt x="286168" y="12893"/>
                  </a:cubicBezTo>
                  <a:cubicBezTo>
                    <a:pt x="292911" y="32295"/>
                    <a:pt x="292911" y="32295"/>
                    <a:pt x="292911" y="32295"/>
                  </a:cubicBezTo>
                  <a:cubicBezTo>
                    <a:pt x="303017" y="38753"/>
                    <a:pt x="303017" y="38753"/>
                    <a:pt x="303017" y="38753"/>
                  </a:cubicBezTo>
                  <a:cubicBezTo>
                    <a:pt x="306389" y="41992"/>
                    <a:pt x="306389" y="41992"/>
                    <a:pt x="306389" y="41992"/>
                  </a:cubicBezTo>
                  <a:cubicBezTo>
                    <a:pt x="313133" y="45221"/>
                    <a:pt x="313133" y="45221"/>
                    <a:pt x="313133" y="45221"/>
                  </a:cubicBezTo>
                  <a:cubicBezTo>
                    <a:pt x="323239" y="45221"/>
                    <a:pt x="323239" y="45221"/>
                    <a:pt x="323239" y="45221"/>
                  </a:cubicBezTo>
                  <a:cubicBezTo>
                    <a:pt x="323239" y="48459"/>
                    <a:pt x="323239" y="48459"/>
                    <a:pt x="323239" y="48459"/>
                  </a:cubicBezTo>
                  <a:cubicBezTo>
                    <a:pt x="329982" y="54927"/>
                    <a:pt x="329982" y="54927"/>
                    <a:pt x="329982" y="54927"/>
                  </a:cubicBezTo>
                  <a:cubicBezTo>
                    <a:pt x="333354" y="64623"/>
                    <a:pt x="333354" y="64623"/>
                    <a:pt x="333354" y="64623"/>
                  </a:cubicBezTo>
                  <a:cubicBezTo>
                    <a:pt x="326611" y="71091"/>
                    <a:pt x="326611" y="71091"/>
                    <a:pt x="326611" y="71091"/>
                  </a:cubicBezTo>
                  <a:cubicBezTo>
                    <a:pt x="326611" y="74320"/>
                    <a:pt x="326611" y="74320"/>
                    <a:pt x="326611" y="74320"/>
                  </a:cubicBezTo>
                  <a:cubicBezTo>
                    <a:pt x="329982" y="77558"/>
                    <a:pt x="329982" y="77558"/>
                    <a:pt x="329982" y="77558"/>
                  </a:cubicBezTo>
                  <a:cubicBezTo>
                    <a:pt x="329982" y="77558"/>
                    <a:pt x="333354" y="77558"/>
                    <a:pt x="333354" y="77558"/>
                  </a:cubicBezTo>
                  <a:cubicBezTo>
                    <a:pt x="333354" y="77558"/>
                    <a:pt x="340098" y="74320"/>
                    <a:pt x="343460" y="74320"/>
                  </a:cubicBezTo>
                  <a:cubicBezTo>
                    <a:pt x="343460" y="74320"/>
                    <a:pt x="343460" y="71091"/>
                    <a:pt x="343460" y="71091"/>
                  </a:cubicBezTo>
                  <a:cubicBezTo>
                    <a:pt x="343460" y="71091"/>
                    <a:pt x="350204" y="67862"/>
                    <a:pt x="350204" y="67862"/>
                  </a:cubicBezTo>
                  <a:cubicBezTo>
                    <a:pt x="350204" y="67862"/>
                    <a:pt x="353576" y="67862"/>
                    <a:pt x="353576" y="67862"/>
                  </a:cubicBezTo>
                  <a:cubicBezTo>
                    <a:pt x="353576" y="71091"/>
                    <a:pt x="356948" y="74320"/>
                    <a:pt x="356948" y="74320"/>
                  </a:cubicBezTo>
                  <a:cubicBezTo>
                    <a:pt x="356948" y="74320"/>
                    <a:pt x="360320" y="71091"/>
                    <a:pt x="360320" y="74320"/>
                  </a:cubicBezTo>
                  <a:cubicBezTo>
                    <a:pt x="360320" y="74320"/>
                    <a:pt x="363682" y="74320"/>
                    <a:pt x="363682" y="74320"/>
                  </a:cubicBezTo>
                  <a:cubicBezTo>
                    <a:pt x="363682" y="74320"/>
                    <a:pt x="363682" y="74320"/>
                    <a:pt x="363682" y="71091"/>
                  </a:cubicBezTo>
                  <a:cubicBezTo>
                    <a:pt x="363682" y="64623"/>
                    <a:pt x="363682" y="64623"/>
                    <a:pt x="363682" y="64623"/>
                  </a:cubicBezTo>
                  <a:cubicBezTo>
                    <a:pt x="363682" y="61394"/>
                    <a:pt x="363682" y="58156"/>
                    <a:pt x="363682" y="58156"/>
                  </a:cubicBezTo>
                  <a:cubicBezTo>
                    <a:pt x="367053" y="54927"/>
                    <a:pt x="367053" y="54927"/>
                    <a:pt x="367053" y="51688"/>
                  </a:cubicBezTo>
                  <a:cubicBezTo>
                    <a:pt x="367053" y="51688"/>
                    <a:pt x="363682" y="48459"/>
                    <a:pt x="367053" y="48459"/>
                  </a:cubicBezTo>
                  <a:cubicBezTo>
                    <a:pt x="370425" y="48459"/>
                    <a:pt x="373797" y="48459"/>
                    <a:pt x="373797" y="48459"/>
                  </a:cubicBezTo>
                  <a:cubicBezTo>
                    <a:pt x="373797" y="48459"/>
                    <a:pt x="373797" y="45221"/>
                    <a:pt x="373797" y="45221"/>
                  </a:cubicBezTo>
                  <a:cubicBezTo>
                    <a:pt x="373797" y="45221"/>
                    <a:pt x="377169" y="41992"/>
                    <a:pt x="380541" y="41992"/>
                  </a:cubicBezTo>
                  <a:cubicBezTo>
                    <a:pt x="380541" y="41992"/>
                    <a:pt x="380541" y="45221"/>
                    <a:pt x="383913" y="41992"/>
                  </a:cubicBezTo>
                  <a:cubicBezTo>
                    <a:pt x="387275" y="38753"/>
                    <a:pt x="383913" y="38753"/>
                    <a:pt x="383913" y="38753"/>
                  </a:cubicBezTo>
                  <a:cubicBezTo>
                    <a:pt x="383913" y="35524"/>
                    <a:pt x="383913" y="35524"/>
                    <a:pt x="383913" y="35524"/>
                  </a:cubicBezTo>
                  <a:cubicBezTo>
                    <a:pt x="387275" y="32295"/>
                    <a:pt x="383913" y="35524"/>
                    <a:pt x="390647" y="35524"/>
                  </a:cubicBezTo>
                  <a:cubicBezTo>
                    <a:pt x="394019" y="32295"/>
                    <a:pt x="397391" y="32295"/>
                    <a:pt x="397391" y="32295"/>
                  </a:cubicBezTo>
                  <a:cubicBezTo>
                    <a:pt x="397391" y="32295"/>
                    <a:pt x="397391" y="29057"/>
                    <a:pt x="397391" y="29057"/>
                  </a:cubicBezTo>
                  <a:cubicBezTo>
                    <a:pt x="404134" y="25828"/>
                    <a:pt x="404134" y="25828"/>
                    <a:pt x="404134" y="25828"/>
                  </a:cubicBezTo>
                  <a:cubicBezTo>
                    <a:pt x="404134" y="25828"/>
                    <a:pt x="404134" y="29057"/>
                    <a:pt x="404134" y="29057"/>
                  </a:cubicBezTo>
                  <a:cubicBezTo>
                    <a:pt x="404134" y="29057"/>
                    <a:pt x="407497" y="29057"/>
                    <a:pt x="410869" y="29057"/>
                  </a:cubicBezTo>
                  <a:cubicBezTo>
                    <a:pt x="410869" y="29057"/>
                    <a:pt x="414241" y="32295"/>
                    <a:pt x="414241" y="29057"/>
                  </a:cubicBezTo>
                  <a:cubicBezTo>
                    <a:pt x="414241" y="29057"/>
                    <a:pt x="417613" y="29057"/>
                    <a:pt x="417613" y="25828"/>
                  </a:cubicBezTo>
                  <a:cubicBezTo>
                    <a:pt x="417613" y="25828"/>
                    <a:pt x="417613" y="25828"/>
                    <a:pt x="417613" y="25828"/>
                  </a:cubicBezTo>
                  <a:cubicBezTo>
                    <a:pt x="417613" y="25828"/>
                    <a:pt x="417613" y="22589"/>
                    <a:pt x="420984" y="22589"/>
                  </a:cubicBezTo>
                  <a:cubicBezTo>
                    <a:pt x="424356" y="25828"/>
                    <a:pt x="420984" y="25828"/>
                    <a:pt x="424356" y="25828"/>
                  </a:cubicBezTo>
                  <a:cubicBezTo>
                    <a:pt x="424356" y="22589"/>
                    <a:pt x="431090" y="19360"/>
                    <a:pt x="431090" y="19360"/>
                  </a:cubicBezTo>
                  <a:cubicBezTo>
                    <a:pt x="431090" y="19360"/>
                    <a:pt x="431090" y="19360"/>
                    <a:pt x="434462" y="25828"/>
                  </a:cubicBezTo>
                  <a:cubicBezTo>
                    <a:pt x="434462" y="29057"/>
                    <a:pt x="437834" y="29057"/>
                    <a:pt x="441206" y="29057"/>
                  </a:cubicBezTo>
                  <a:cubicBezTo>
                    <a:pt x="441206" y="29057"/>
                    <a:pt x="441206" y="29057"/>
                    <a:pt x="441206" y="29057"/>
                  </a:cubicBezTo>
                  <a:cubicBezTo>
                    <a:pt x="441206" y="32295"/>
                    <a:pt x="444578" y="35524"/>
                    <a:pt x="444578" y="35524"/>
                  </a:cubicBezTo>
                  <a:cubicBezTo>
                    <a:pt x="447950" y="35524"/>
                    <a:pt x="447950" y="35524"/>
                    <a:pt x="447950" y="35524"/>
                  </a:cubicBezTo>
                  <a:cubicBezTo>
                    <a:pt x="451312" y="32295"/>
                    <a:pt x="451312" y="32295"/>
                    <a:pt x="451312" y="32295"/>
                  </a:cubicBezTo>
                  <a:cubicBezTo>
                    <a:pt x="451312" y="32295"/>
                    <a:pt x="451312" y="35524"/>
                    <a:pt x="454684" y="35524"/>
                  </a:cubicBezTo>
                  <a:cubicBezTo>
                    <a:pt x="458055" y="35524"/>
                    <a:pt x="461427" y="38753"/>
                    <a:pt x="461427" y="38753"/>
                  </a:cubicBezTo>
                  <a:cubicBezTo>
                    <a:pt x="461427" y="35524"/>
                    <a:pt x="464799" y="32295"/>
                    <a:pt x="464799" y="32295"/>
                  </a:cubicBezTo>
                  <a:cubicBezTo>
                    <a:pt x="464799" y="29057"/>
                    <a:pt x="464799" y="29057"/>
                    <a:pt x="468171" y="25828"/>
                  </a:cubicBezTo>
                  <a:cubicBezTo>
                    <a:pt x="468171" y="25828"/>
                    <a:pt x="478277" y="22589"/>
                    <a:pt x="478277" y="22589"/>
                  </a:cubicBezTo>
                  <a:cubicBezTo>
                    <a:pt x="478277" y="22589"/>
                    <a:pt x="474906" y="16122"/>
                    <a:pt x="471543" y="16122"/>
                  </a:cubicBezTo>
                  <a:cubicBezTo>
                    <a:pt x="471543" y="16122"/>
                    <a:pt x="468171" y="12893"/>
                    <a:pt x="474906" y="9655"/>
                  </a:cubicBezTo>
                  <a:cubicBezTo>
                    <a:pt x="478277" y="9655"/>
                    <a:pt x="481649" y="9655"/>
                    <a:pt x="481649" y="9655"/>
                  </a:cubicBezTo>
                  <a:cubicBezTo>
                    <a:pt x="488393" y="12893"/>
                    <a:pt x="488393" y="12893"/>
                    <a:pt x="488393" y="12893"/>
                  </a:cubicBezTo>
                  <a:cubicBezTo>
                    <a:pt x="488393" y="9655"/>
                    <a:pt x="488393" y="9655"/>
                    <a:pt x="488393" y="9655"/>
                  </a:cubicBezTo>
                  <a:cubicBezTo>
                    <a:pt x="491764" y="6425"/>
                    <a:pt x="491764" y="6425"/>
                    <a:pt x="491764" y="6425"/>
                  </a:cubicBezTo>
                  <a:cubicBezTo>
                    <a:pt x="491764" y="6425"/>
                    <a:pt x="495127" y="3196"/>
                    <a:pt x="495127" y="3196"/>
                  </a:cubicBezTo>
                  <a:cubicBezTo>
                    <a:pt x="495127" y="3196"/>
                    <a:pt x="498499" y="3196"/>
                    <a:pt x="498499" y="3196"/>
                  </a:cubicBezTo>
                  <a:cubicBezTo>
                    <a:pt x="501871" y="3196"/>
                    <a:pt x="505243" y="3196"/>
                    <a:pt x="505243" y="3196"/>
                  </a:cubicBezTo>
                  <a:cubicBezTo>
                    <a:pt x="505243" y="3196"/>
                    <a:pt x="508615" y="6425"/>
                    <a:pt x="508615" y="6425"/>
                  </a:cubicBezTo>
                  <a:cubicBezTo>
                    <a:pt x="511986" y="6425"/>
                    <a:pt x="515358" y="6425"/>
                    <a:pt x="515358" y="6425"/>
                  </a:cubicBezTo>
                  <a:cubicBezTo>
                    <a:pt x="515358" y="6425"/>
                    <a:pt x="518720" y="9655"/>
                    <a:pt x="518720" y="6425"/>
                  </a:cubicBezTo>
                  <a:cubicBezTo>
                    <a:pt x="522092" y="6425"/>
                    <a:pt x="522092" y="3196"/>
                    <a:pt x="522092" y="3196"/>
                  </a:cubicBezTo>
                  <a:cubicBezTo>
                    <a:pt x="522092" y="3196"/>
                    <a:pt x="535580" y="-42"/>
                    <a:pt x="535580" y="-42"/>
                  </a:cubicBezTo>
                  <a:cubicBezTo>
                    <a:pt x="535580" y="-42"/>
                    <a:pt x="538942" y="-42"/>
                    <a:pt x="538942" y="-42"/>
                  </a:cubicBezTo>
                  <a:cubicBezTo>
                    <a:pt x="542314" y="3196"/>
                    <a:pt x="545686" y="3196"/>
                    <a:pt x="545686" y="3196"/>
                  </a:cubicBezTo>
                  <a:cubicBezTo>
                    <a:pt x="549057" y="3196"/>
                    <a:pt x="552429" y="6425"/>
                    <a:pt x="552429" y="6425"/>
                  </a:cubicBezTo>
                  <a:cubicBezTo>
                    <a:pt x="555801" y="9655"/>
                    <a:pt x="559173" y="9655"/>
                    <a:pt x="559173" y="9655"/>
                  </a:cubicBezTo>
                  <a:cubicBezTo>
                    <a:pt x="559173" y="9655"/>
                    <a:pt x="559173" y="3196"/>
                    <a:pt x="559173" y="3196"/>
                  </a:cubicBezTo>
                  <a:cubicBezTo>
                    <a:pt x="562535" y="3196"/>
                    <a:pt x="565907" y="3196"/>
                    <a:pt x="565907" y="3196"/>
                  </a:cubicBezTo>
                  <a:cubicBezTo>
                    <a:pt x="569279" y="6425"/>
                    <a:pt x="569279" y="6425"/>
                    <a:pt x="569279" y="6425"/>
                  </a:cubicBezTo>
                  <a:cubicBezTo>
                    <a:pt x="569279" y="6425"/>
                    <a:pt x="572651" y="9655"/>
                    <a:pt x="576023" y="9655"/>
                  </a:cubicBezTo>
                  <a:cubicBezTo>
                    <a:pt x="576023" y="9655"/>
                    <a:pt x="579395" y="6425"/>
                    <a:pt x="579395" y="6425"/>
                  </a:cubicBezTo>
                  <a:cubicBezTo>
                    <a:pt x="579395" y="9655"/>
                    <a:pt x="582757" y="9655"/>
                    <a:pt x="582757" y="12893"/>
                  </a:cubicBezTo>
                  <a:cubicBezTo>
                    <a:pt x="582757" y="12893"/>
                    <a:pt x="586128" y="16122"/>
                    <a:pt x="586128" y="16122"/>
                  </a:cubicBezTo>
                  <a:cubicBezTo>
                    <a:pt x="586128" y="19360"/>
                    <a:pt x="589500" y="19360"/>
                    <a:pt x="589500" y="19360"/>
                  </a:cubicBezTo>
                  <a:cubicBezTo>
                    <a:pt x="589500" y="22589"/>
                    <a:pt x="589500" y="25828"/>
                    <a:pt x="589500" y="25828"/>
                  </a:cubicBezTo>
                  <a:cubicBezTo>
                    <a:pt x="589500" y="25828"/>
                    <a:pt x="589500" y="25828"/>
                    <a:pt x="589500" y="29057"/>
                  </a:cubicBezTo>
                  <a:cubicBezTo>
                    <a:pt x="592872" y="29057"/>
                    <a:pt x="602988" y="29057"/>
                    <a:pt x="602988" y="29057"/>
                  </a:cubicBezTo>
                  <a:cubicBezTo>
                    <a:pt x="602988" y="29057"/>
                    <a:pt x="606350" y="29057"/>
                    <a:pt x="606350" y="32295"/>
                  </a:cubicBezTo>
                  <a:cubicBezTo>
                    <a:pt x="606350" y="32295"/>
                    <a:pt x="613094" y="32295"/>
                    <a:pt x="613094" y="32295"/>
                  </a:cubicBezTo>
                  <a:cubicBezTo>
                    <a:pt x="613094" y="32295"/>
                    <a:pt x="616466" y="29057"/>
                    <a:pt x="616466" y="32295"/>
                  </a:cubicBezTo>
                  <a:cubicBezTo>
                    <a:pt x="616466" y="32295"/>
                    <a:pt x="616466" y="35524"/>
                    <a:pt x="616466" y="35524"/>
                  </a:cubicBezTo>
                  <a:cubicBezTo>
                    <a:pt x="623209" y="35524"/>
                    <a:pt x="623209" y="35524"/>
                    <a:pt x="623209" y="35524"/>
                  </a:cubicBezTo>
                  <a:cubicBezTo>
                    <a:pt x="626572" y="35524"/>
                    <a:pt x="626572" y="35524"/>
                    <a:pt x="626572" y="35524"/>
                  </a:cubicBezTo>
                  <a:cubicBezTo>
                    <a:pt x="626572" y="35524"/>
                    <a:pt x="629944" y="32295"/>
                    <a:pt x="629944" y="35524"/>
                  </a:cubicBezTo>
                  <a:cubicBezTo>
                    <a:pt x="629944" y="35524"/>
                    <a:pt x="633316" y="35524"/>
                    <a:pt x="633316" y="35524"/>
                  </a:cubicBezTo>
                  <a:cubicBezTo>
                    <a:pt x="633316" y="35524"/>
                    <a:pt x="640059" y="38753"/>
                    <a:pt x="640059" y="38753"/>
                  </a:cubicBezTo>
                  <a:cubicBezTo>
                    <a:pt x="640059" y="38753"/>
                    <a:pt x="643431" y="38753"/>
                    <a:pt x="646803" y="38753"/>
                  </a:cubicBezTo>
                  <a:cubicBezTo>
                    <a:pt x="646803" y="38753"/>
                    <a:pt x="656909" y="38753"/>
                    <a:pt x="656909" y="38753"/>
                  </a:cubicBezTo>
                  <a:cubicBezTo>
                    <a:pt x="656909" y="38753"/>
                    <a:pt x="656909" y="41992"/>
                    <a:pt x="656909" y="45221"/>
                  </a:cubicBezTo>
                  <a:cubicBezTo>
                    <a:pt x="656909" y="45221"/>
                    <a:pt x="656909" y="51688"/>
                    <a:pt x="656909" y="51688"/>
                  </a:cubicBezTo>
                  <a:cubicBezTo>
                    <a:pt x="656909" y="51688"/>
                    <a:pt x="653537" y="54927"/>
                    <a:pt x="653537" y="58156"/>
                  </a:cubicBezTo>
                  <a:cubicBezTo>
                    <a:pt x="650165" y="58156"/>
                    <a:pt x="650165" y="64623"/>
                    <a:pt x="650165" y="64623"/>
                  </a:cubicBezTo>
                  <a:cubicBezTo>
                    <a:pt x="650165" y="64623"/>
                    <a:pt x="650165" y="67862"/>
                    <a:pt x="650165" y="67862"/>
                  </a:cubicBezTo>
                  <a:cubicBezTo>
                    <a:pt x="650165" y="67862"/>
                    <a:pt x="650165" y="74320"/>
                    <a:pt x="650165" y="74320"/>
                  </a:cubicBezTo>
                  <a:cubicBezTo>
                    <a:pt x="646803" y="80787"/>
                    <a:pt x="646803" y="80787"/>
                    <a:pt x="646803" y="80787"/>
                  </a:cubicBezTo>
                  <a:cubicBezTo>
                    <a:pt x="646803" y="80787"/>
                    <a:pt x="643431" y="84026"/>
                    <a:pt x="646803" y="87255"/>
                  </a:cubicBezTo>
                  <a:cubicBezTo>
                    <a:pt x="646803" y="87255"/>
                    <a:pt x="646803" y="90493"/>
                    <a:pt x="646803" y="90493"/>
                  </a:cubicBezTo>
                  <a:cubicBezTo>
                    <a:pt x="650165" y="93722"/>
                    <a:pt x="650165" y="93722"/>
                    <a:pt x="650165" y="93722"/>
                  </a:cubicBezTo>
                  <a:cubicBezTo>
                    <a:pt x="643431" y="100190"/>
                    <a:pt x="643431" y="100190"/>
                    <a:pt x="643431" y="100190"/>
                  </a:cubicBezTo>
                  <a:cubicBezTo>
                    <a:pt x="643431" y="106657"/>
                    <a:pt x="643431" y="106657"/>
                    <a:pt x="643431" y="106657"/>
                  </a:cubicBezTo>
                  <a:cubicBezTo>
                    <a:pt x="643431" y="106657"/>
                    <a:pt x="646803" y="109886"/>
                    <a:pt x="643431" y="113125"/>
                  </a:cubicBezTo>
                  <a:cubicBezTo>
                    <a:pt x="643431" y="113125"/>
                    <a:pt x="640059" y="116354"/>
                    <a:pt x="640059" y="116354"/>
                  </a:cubicBezTo>
                  <a:cubicBezTo>
                    <a:pt x="640059" y="116354"/>
                    <a:pt x="633316" y="122821"/>
                    <a:pt x="633316" y="122821"/>
                  </a:cubicBezTo>
                  <a:cubicBezTo>
                    <a:pt x="633316" y="122821"/>
                    <a:pt x="633316" y="126060"/>
                    <a:pt x="633316" y="126060"/>
                  </a:cubicBezTo>
                  <a:cubicBezTo>
                    <a:pt x="633316" y="126060"/>
                    <a:pt x="629944" y="132517"/>
                    <a:pt x="629944" y="132517"/>
                  </a:cubicBezTo>
                  <a:cubicBezTo>
                    <a:pt x="629944" y="132517"/>
                    <a:pt x="629944" y="142223"/>
                    <a:pt x="629944" y="142223"/>
                  </a:cubicBezTo>
                  <a:cubicBezTo>
                    <a:pt x="629944" y="142223"/>
                    <a:pt x="633316" y="145452"/>
                    <a:pt x="633316" y="145452"/>
                  </a:cubicBezTo>
                  <a:cubicBezTo>
                    <a:pt x="633316" y="145452"/>
                    <a:pt x="633316" y="148691"/>
                    <a:pt x="633316" y="151920"/>
                  </a:cubicBezTo>
                  <a:cubicBezTo>
                    <a:pt x="629944" y="151920"/>
                    <a:pt x="633316" y="155158"/>
                    <a:pt x="633316" y="158387"/>
                  </a:cubicBezTo>
                  <a:cubicBezTo>
                    <a:pt x="633316" y="158387"/>
                    <a:pt x="633316" y="161626"/>
                    <a:pt x="633316" y="161626"/>
                  </a:cubicBezTo>
                  <a:cubicBezTo>
                    <a:pt x="629944" y="168084"/>
                    <a:pt x="629944" y="168084"/>
                    <a:pt x="629944" y="168084"/>
                  </a:cubicBezTo>
                  <a:cubicBezTo>
                    <a:pt x="626572" y="168084"/>
                    <a:pt x="626572" y="168084"/>
                    <a:pt x="626572" y="168084"/>
                  </a:cubicBezTo>
                  <a:cubicBezTo>
                    <a:pt x="629944" y="177790"/>
                    <a:pt x="629944" y="177790"/>
                    <a:pt x="629944" y="177790"/>
                  </a:cubicBezTo>
                  <a:cubicBezTo>
                    <a:pt x="623209" y="184257"/>
                    <a:pt x="623209" y="184257"/>
                    <a:pt x="623209" y="184257"/>
                  </a:cubicBezTo>
                  <a:cubicBezTo>
                    <a:pt x="596244" y="184257"/>
                    <a:pt x="596244" y="184257"/>
                    <a:pt x="596244" y="184257"/>
                  </a:cubicBezTo>
                  <a:cubicBezTo>
                    <a:pt x="569279" y="158387"/>
                    <a:pt x="569279" y="158387"/>
                    <a:pt x="569279" y="158387"/>
                  </a:cubicBezTo>
                  <a:cubicBezTo>
                    <a:pt x="549057" y="155158"/>
                    <a:pt x="549057" y="155158"/>
                    <a:pt x="549057" y="155158"/>
                  </a:cubicBezTo>
                  <a:cubicBezTo>
                    <a:pt x="532208" y="168084"/>
                    <a:pt x="532208" y="168084"/>
                    <a:pt x="532208" y="168084"/>
                  </a:cubicBezTo>
                  <a:cubicBezTo>
                    <a:pt x="508615" y="171322"/>
                    <a:pt x="508615" y="171322"/>
                    <a:pt x="508615" y="171322"/>
                  </a:cubicBezTo>
                  <a:cubicBezTo>
                    <a:pt x="491764" y="161626"/>
                    <a:pt x="491764" y="161626"/>
                    <a:pt x="491764" y="161626"/>
                  </a:cubicBezTo>
                  <a:cubicBezTo>
                    <a:pt x="444578" y="174551"/>
                    <a:pt x="444578" y="174551"/>
                    <a:pt x="444578" y="174551"/>
                  </a:cubicBezTo>
                  <a:cubicBezTo>
                    <a:pt x="441206" y="184257"/>
                    <a:pt x="441206" y="184257"/>
                    <a:pt x="441206" y="184257"/>
                  </a:cubicBezTo>
                  <a:cubicBezTo>
                    <a:pt x="434462" y="206889"/>
                    <a:pt x="434462" y="206889"/>
                    <a:pt x="434462" y="206889"/>
                  </a:cubicBezTo>
                  <a:cubicBezTo>
                    <a:pt x="424356" y="226291"/>
                    <a:pt x="424356" y="226291"/>
                    <a:pt x="424356" y="226291"/>
                  </a:cubicBezTo>
                  <a:cubicBezTo>
                    <a:pt x="410869" y="232749"/>
                    <a:pt x="410869" y="232749"/>
                    <a:pt x="410869" y="232749"/>
                  </a:cubicBezTo>
                  <a:cubicBezTo>
                    <a:pt x="400762" y="239216"/>
                    <a:pt x="400762" y="239216"/>
                    <a:pt x="400762" y="239216"/>
                  </a:cubicBezTo>
                  <a:cubicBezTo>
                    <a:pt x="390647" y="252151"/>
                    <a:pt x="390647" y="252151"/>
                    <a:pt x="390647" y="252151"/>
                  </a:cubicBezTo>
                  <a:cubicBezTo>
                    <a:pt x="370425" y="252151"/>
                    <a:pt x="370425" y="252151"/>
                    <a:pt x="370425" y="252151"/>
                  </a:cubicBezTo>
                  <a:cubicBezTo>
                    <a:pt x="356948" y="248922"/>
                    <a:pt x="356948" y="248922"/>
                    <a:pt x="356948" y="248922"/>
                  </a:cubicBezTo>
                  <a:cubicBezTo>
                    <a:pt x="336726" y="252151"/>
                    <a:pt x="336726" y="252151"/>
                    <a:pt x="336726" y="252151"/>
                  </a:cubicBezTo>
                  <a:cubicBezTo>
                    <a:pt x="329982" y="271554"/>
                    <a:pt x="329982" y="271554"/>
                    <a:pt x="329982" y="271554"/>
                  </a:cubicBezTo>
                  <a:cubicBezTo>
                    <a:pt x="316505" y="274783"/>
                    <a:pt x="316505" y="274783"/>
                    <a:pt x="316505" y="274783"/>
                  </a:cubicBezTo>
                  <a:cubicBezTo>
                    <a:pt x="292911" y="278021"/>
                    <a:pt x="292911" y="278021"/>
                    <a:pt x="292911" y="278021"/>
                  </a:cubicBezTo>
                  <a:cubicBezTo>
                    <a:pt x="262574" y="287718"/>
                    <a:pt x="262574" y="287718"/>
                    <a:pt x="262574" y="287718"/>
                  </a:cubicBezTo>
                  <a:cubicBezTo>
                    <a:pt x="245724" y="303882"/>
                    <a:pt x="245724" y="303882"/>
                    <a:pt x="245724" y="303882"/>
                  </a:cubicBezTo>
                  <a:cubicBezTo>
                    <a:pt x="245724" y="310349"/>
                    <a:pt x="245724" y="310349"/>
                    <a:pt x="245724" y="310349"/>
                  </a:cubicBezTo>
                  <a:cubicBezTo>
                    <a:pt x="245724" y="310349"/>
                    <a:pt x="259202" y="320055"/>
                    <a:pt x="265946" y="323284"/>
                  </a:cubicBezTo>
                  <a:cubicBezTo>
                    <a:pt x="272689" y="329752"/>
                    <a:pt x="252468" y="332981"/>
                    <a:pt x="249096" y="336219"/>
                  </a:cubicBezTo>
                  <a:cubicBezTo>
                    <a:pt x="245724" y="339448"/>
                    <a:pt x="215387" y="342687"/>
                    <a:pt x="215387" y="342687"/>
                  </a:cubicBezTo>
                  <a:cubicBezTo>
                    <a:pt x="158094" y="345916"/>
                    <a:pt x="158094" y="345916"/>
                    <a:pt x="158094" y="345916"/>
                  </a:cubicBezTo>
                  <a:cubicBezTo>
                    <a:pt x="127757" y="352383"/>
                    <a:pt x="127757" y="352383"/>
                    <a:pt x="127757" y="352383"/>
                  </a:cubicBezTo>
                  <a:cubicBezTo>
                    <a:pt x="114279" y="345916"/>
                    <a:pt x="114279" y="345916"/>
                    <a:pt x="114279" y="345916"/>
                  </a:cubicBezTo>
                  <a:cubicBezTo>
                    <a:pt x="90686" y="332981"/>
                    <a:pt x="90686" y="332981"/>
                    <a:pt x="90686" y="332981"/>
                  </a:cubicBezTo>
                  <a:cubicBezTo>
                    <a:pt x="73836" y="316817"/>
                    <a:pt x="73836" y="316817"/>
                    <a:pt x="73836" y="316817"/>
                  </a:cubicBezTo>
                  <a:cubicBezTo>
                    <a:pt x="73836" y="316817"/>
                    <a:pt x="73836" y="316817"/>
                    <a:pt x="73836" y="316817"/>
                  </a:cubicBezTo>
                  <a:cubicBezTo>
                    <a:pt x="46871" y="313588"/>
                    <a:pt x="46871" y="313588"/>
                    <a:pt x="46871" y="313588"/>
                  </a:cubicBezTo>
                  <a:cubicBezTo>
                    <a:pt x="46871" y="316817"/>
                    <a:pt x="46871" y="316817"/>
                    <a:pt x="46871" y="316817"/>
                  </a:cubicBezTo>
                  <a:cubicBezTo>
                    <a:pt x="46871" y="329752"/>
                    <a:pt x="46871" y="329752"/>
                    <a:pt x="46871" y="329752"/>
                  </a:cubicBezTo>
                  <a:cubicBezTo>
                    <a:pt x="36756" y="342687"/>
                    <a:pt x="36756" y="342687"/>
                    <a:pt x="36756" y="342687"/>
                  </a:cubicBezTo>
                  <a:cubicBezTo>
                    <a:pt x="30021" y="332981"/>
                    <a:pt x="26649" y="316817"/>
                    <a:pt x="19905" y="300653"/>
                  </a:cubicBezTo>
                  <a:cubicBezTo>
                    <a:pt x="19905" y="300653"/>
                    <a:pt x="19905" y="297414"/>
                    <a:pt x="16534" y="294185"/>
                  </a:cubicBezTo>
                  <a:cubicBezTo>
                    <a:pt x="16534" y="290956"/>
                    <a:pt x="13162" y="284489"/>
                    <a:pt x="13162" y="284489"/>
                  </a:cubicBezTo>
                  <a:cubicBezTo>
                    <a:pt x="13162" y="284489"/>
                    <a:pt x="13162" y="284489"/>
                    <a:pt x="13162" y="284489"/>
                  </a:cubicBezTo>
                  <a:cubicBezTo>
                    <a:pt x="9800" y="281250"/>
                    <a:pt x="6428" y="278021"/>
                    <a:pt x="6428" y="278021"/>
                  </a:cubicBezTo>
                  <a:cubicBezTo>
                    <a:pt x="6428" y="278021"/>
                    <a:pt x="6428" y="274783"/>
                    <a:pt x="6428" y="274783"/>
                  </a:cubicBezTo>
                  <a:cubicBezTo>
                    <a:pt x="3056" y="274783"/>
                    <a:pt x="-316" y="271554"/>
                    <a:pt x="-316" y="271554"/>
                  </a:cubicBezTo>
                  <a:cubicBezTo>
                    <a:pt x="-316" y="271554"/>
                    <a:pt x="-316" y="261848"/>
                    <a:pt x="-316" y="261848"/>
                  </a:cubicBezTo>
                  <a:cubicBezTo>
                    <a:pt x="-316" y="255390"/>
                    <a:pt x="-316" y="255390"/>
                    <a:pt x="-316" y="255390"/>
                  </a:cubicBezTo>
                  <a:cubicBezTo>
                    <a:pt x="6428" y="248922"/>
                    <a:pt x="6428" y="248922"/>
                    <a:pt x="6428" y="248922"/>
                  </a:cubicBezTo>
                  <a:cubicBezTo>
                    <a:pt x="6428" y="248922"/>
                    <a:pt x="6428" y="242455"/>
                    <a:pt x="6428" y="242455"/>
                  </a:cubicBezTo>
                  <a:cubicBezTo>
                    <a:pt x="6428" y="242455"/>
                    <a:pt x="9800" y="235987"/>
                    <a:pt x="9800" y="235987"/>
                  </a:cubicBezTo>
                  <a:cubicBezTo>
                    <a:pt x="6428" y="232749"/>
                    <a:pt x="6428" y="232749"/>
                    <a:pt x="6428" y="232749"/>
                  </a:cubicBezTo>
                  <a:cubicBezTo>
                    <a:pt x="6428" y="223053"/>
                    <a:pt x="6428" y="223053"/>
                    <a:pt x="6428" y="223053"/>
                  </a:cubicBezTo>
                  <a:cubicBezTo>
                    <a:pt x="9800" y="219824"/>
                    <a:pt x="9800" y="219824"/>
                    <a:pt x="9800" y="219824"/>
                  </a:cubicBezTo>
                  <a:cubicBezTo>
                    <a:pt x="9800" y="213356"/>
                    <a:pt x="9800" y="213356"/>
                    <a:pt x="9800" y="213356"/>
                  </a:cubicBezTo>
                  <a:cubicBezTo>
                    <a:pt x="9800" y="213356"/>
                    <a:pt x="9800" y="210118"/>
                    <a:pt x="9800" y="210118"/>
                  </a:cubicBezTo>
                  <a:cubicBezTo>
                    <a:pt x="13162" y="210118"/>
                    <a:pt x="13162" y="200421"/>
                    <a:pt x="13162" y="200421"/>
                  </a:cubicBezTo>
                  <a:cubicBezTo>
                    <a:pt x="13162" y="200421"/>
                    <a:pt x="16534" y="193954"/>
                    <a:pt x="16534" y="193954"/>
                  </a:cubicBezTo>
                  <a:cubicBezTo>
                    <a:pt x="19905" y="193954"/>
                    <a:pt x="19905" y="190725"/>
                    <a:pt x="19905" y="190725"/>
                  </a:cubicBezTo>
                  <a:cubicBezTo>
                    <a:pt x="19905" y="187486"/>
                    <a:pt x="19905" y="184257"/>
                    <a:pt x="19905" y="184257"/>
                  </a:cubicBezTo>
                  <a:cubicBezTo>
                    <a:pt x="26649" y="181019"/>
                    <a:pt x="26649" y="181019"/>
                    <a:pt x="26649" y="181019"/>
                  </a:cubicBezTo>
                  <a:cubicBezTo>
                    <a:pt x="26649" y="181019"/>
                    <a:pt x="30021" y="177790"/>
                    <a:pt x="30021" y="177790"/>
                  </a:cubicBezTo>
                  <a:cubicBezTo>
                    <a:pt x="30021" y="177790"/>
                    <a:pt x="33393" y="177790"/>
                    <a:pt x="36756" y="177790"/>
                  </a:cubicBezTo>
                  <a:cubicBezTo>
                    <a:pt x="36756" y="177790"/>
                    <a:pt x="40127" y="177790"/>
                    <a:pt x="43499" y="177790"/>
                  </a:cubicBezTo>
                  <a:cubicBezTo>
                    <a:pt x="43499" y="177790"/>
                    <a:pt x="43499" y="181019"/>
                    <a:pt x="46871" y="181019"/>
                  </a:cubicBezTo>
                  <a:cubicBezTo>
                    <a:pt x="50243" y="181019"/>
                    <a:pt x="53614" y="184257"/>
                    <a:pt x="53614" y="184257"/>
                  </a:cubicBezTo>
                  <a:cubicBezTo>
                    <a:pt x="56977" y="181019"/>
                    <a:pt x="56977" y="181019"/>
                    <a:pt x="56977" y="181019"/>
                  </a:cubicBezTo>
                  <a:cubicBezTo>
                    <a:pt x="60349" y="181019"/>
                    <a:pt x="60349" y="177790"/>
                    <a:pt x="60349" y="177790"/>
                  </a:cubicBezTo>
                  <a:cubicBezTo>
                    <a:pt x="63721" y="177790"/>
                    <a:pt x="70465" y="181019"/>
                    <a:pt x="70465" y="181019"/>
                  </a:cubicBezTo>
                  <a:cubicBezTo>
                    <a:pt x="70465" y="181019"/>
                    <a:pt x="73836" y="184257"/>
                    <a:pt x="73836" y="181019"/>
                  </a:cubicBezTo>
                  <a:cubicBezTo>
                    <a:pt x="77208" y="181019"/>
                    <a:pt x="80570" y="177790"/>
                    <a:pt x="80570" y="177790"/>
                  </a:cubicBezTo>
                  <a:cubicBezTo>
                    <a:pt x="87314" y="174551"/>
                    <a:pt x="87314" y="174551"/>
                    <a:pt x="87314" y="174551"/>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3" name="Freeform: Shape 532">
              <a:extLst>
                <a:ext uri="{FF2B5EF4-FFF2-40B4-BE49-F238E27FC236}">
                  <a16:creationId xmlns:a16="http://schemas.microsoft.com/office/drawing/2014/main" id="{71DDD91F-2C19-B8F0-17A1-DE2DDD1EF746}"/>
                </a:ext>
              </a:extLst>
            </p:cNvPr>
            <p:cNvSpPr/>
            <p:nvPr/>
          </p:nvSpPr>
          <p:spPr>
            <a:xfrm>
              <a:off x="9558583" y="2552805"/>
              <a:ext cx="390525" cy="285750"/>
            </a:xfrm>
            <a:custGeom>
              <a:avLst/>
              <a:gdLst>
                <a:gd name="connsiteX0" fmla="*/ 29726 w 390525"/>
                <a:gd name="connsiteY0" fmla="*/ 155825 h 285750"/>
                <a:gd name="connsiteX1" fmla="*/ 23049 w 390525"/>
                <a:gd name="connsiteY1" fmla="*/ 152577 h 285750"/>
                <a:gd name="connsiteX2" fmla="*/ 16372 w 390525"/>
                <a:gd name="connsiteY2" fmla="*/ 149329 h 285750"/>
                <a:gd name="connsiteX3" fmla="*/ 6361 w 390525"/>
                <a:gd name="connsiteY3" fmla="*/ 149329 h 285750"/>
                <a:gd name="connsiteX4" fmla="*/ -316 w 390525"/>
                <a:gd name="connsiteY4" fmla="*/ 142833 h 285750"/>
                <a:gd name="connsiteX5" fmla="*/ 3018 w 390525"/>
                <a:gd name="connsiteY5" fmla="*/ 136337 h 285750"/>
                <a:gd name="connsiteX6" fmla="*/ 3018 w 390525"/>
                <a:gd name="connsiteY6" fmla="*/ 129841 h 285750"/>
                <a:gd name="connsiteX7" fmla="*/ 9695 w 390525"/>
                <a:gd name="connsiteY7" fmla="*/ 123355 h 285750"/>
                <a:gd name="connsiteX8" fmla="*/ 19715 w 390525"/>
                <a:gd name="connsiteY8" fmla="*/ 116858 h 285750"/>
                <a:gd name="connsiteX9" fmla="*/ 23049 w 390525"/>
                <a:gd name="connsiteY9" fmla="*/ 110362 h 285750"/>
                <a:gd name="connsiteX10" fmla="*/ 29726 w 390525"/>
                <a:gd name="connsiteY10" fmla="*/ 107114 h 285750"/>
                <a:gd name="connsiteX11" fmla="*/ 33060 w 390525"/>
                <a:gd name="connsiteY11" fmla="*/ 107114 h 285750"/>
                <a:gd name="connsiteX12" fmla="*/ 36403 w 390525"/>
                <a:gd name="connsiteY12" fmla="*/ 94122 h 285750"/>
                <a:gd name="connsiteX13" fmla="*/ 36403 w 390525"/>
                <a:gd name="connsiteY13" fmla="*/ 87636 h 285750"/>
                <a:gd name="connsiteX14" fmla="*/ 43080 w 390525"/>
                <a:gd name="connsiteY14" fmla="*/ 87636 h 285750"/>
                <a:gd name="connsiteX15" fmla="*/ 73112 w 390525"/>
                <a:gd name="connsiteY15" fmla="*/ 97370 h 285750"/>
                <a:gd name="connsiteX16" fmla="*/ 106497 w 390525"/>
                <a:gd name="connsiteY16" fmla="*/ 100618 h 285750"/>
                <a:gd name="connsiteX17" fmla="*/ 136539 w 390525"/>
                <a:gd name="connsiteY17" fmla="*/ 100618 h 285750"/>
                <a:gd name="connsiteX18" fmla="*/ 143207 w 390525"/>
                <a:gd name="connsiteY18" fmla="*/ 100618 h 285750"/>
                <a:gd name="connsiteX19" fmla="*/ 153227 w 390525"/>
                <a:gd name="connsiteY19" fmla="*/ 94122 h 285750"/>
                <a:gd name="connsiteX20" fmla="*/ 159904 w 390525"/>
                <a:gd name="connsiteY20" fmla="*/ 84388 h 285750"/>
                <a:gd name="connsiteX21" fmla="*/ 173248 w 390525"/>
                <a:gd name="connsiteY21" fmla="*/ 81140 h 285750"/>
                <a:gd name="connsiteX22" fmla="*/ 176592 w 390525"/>
                <a:gd name="connsiteY22" fmla="*/ 74644 h 285750"/>
                <a:gd name="connsiteX23" fmla="*/ 183269 w 390525"/>
                <a:gd name="connsiteY23" fmla="*/ 61651 h 285750"/>
                <a:gd name="connsiteX24" fmla="*/ 193280 w 390525"/>
                <a:gd name="connsiteY24" fmla="*/ 55165 h 285750"/>
                <a:gd name="connsiteX25" fmla="*/ 213301 w 390525"/>
                <a:gd name="connsiteY25" fmla="*/ 55165 h 285750"/>
                <a:gd name="connsiteX26" fmla="*/ 236666 w 390525"/>
                <a:gd name="connsiteY26" fmla="*/ 48669 h 285750"/>
                <a:gd name="connsiteX27" fmla="*/ 253363 w 390525"/>
                <a:gd name="connsiteY27" fmla="*/ 55165 h 285750"/>
                <a:gd name="connsiteX28" fmla="*/ 273385 w 390525"/>
                <a:gd name="connsiteY28" fmla="*/ 42173 h 285750"/>
                <a:gd name="connsiteX29" fmla="*/ 283396 w 390525"/>
                <a:gd name="connsiteY29" fmla="*/ 38925 h 285750"/>
                <a:gd name="connsiteX30" fmla="*/ 300093 w 390525"/>
                <a:gd name="connsiteY30" fmla="*/ 32429 h 285750"/>
                <a:gd name="connsiteX31" fmla="*/ 320114 w 390525"/>
                <a:gd name="connsiteY31" fmla="*/ 45421 h 285750"/>
                <a:gd name="connsiteX32" fmla="*/ 316781 w 390525"/>
                <a:gd name="connsiteY32" fmla="*/ 25933 h 285750"/>
                <a:gd name="connsiteX33" fmla="*/ 320114 w 390525"/>
                <a:gd name="connsiteY33" fmla="*/ 12950 h 285750"/>
                <a:gd name="connsiteX34" fmla="*/ 333469 w 390525"/>
                <a:gd name="connsiteY34" fmla="*/ 6454 h 285750"/>
                <a:gd name="connsiteX35" fmla="*/ 336802 w 390525"/>
                <a:gd name="connsiteY35" fmla="*/ 6454 h 285750"/>
                <a:gd name="connsiteX36" fmla="*/ 336802 w 390525"/>
                <a:gd name="connsiteY36" fmla="*/ 6454 h 285750"/>
                <a:gd name="connsiteX37" fmla="*/ 350156 w 390525"/>
                <a:gd name="connsiteY37" fmla="*/ -42 h 285750"/>
                <a:gd name="connsiteX38" fmla="*/ 356833 w 390525"/>
                <a:gd name="connsiteY38" fmla="*/ 6454 h 285750"/>
                <a:gd name="connsiteX39" fmla="*/ 360167 w 390525"/>
                <a:gd name="connsiteY39" fmla="*/ 12950 h 285750"/>
                <a:gd name="connsiteX40" fmla="*/ 360167 w 390525"/>
                <a:gd name="connsiteY40" fmla="*/ 12950 h 285750"/>
                <a:gd name="connsiteX41" fmla="*/ 360167 w 390525"/>
                <a:gd name="connsiteY41" fmla="*/ 16198 h 285750"/>
                <a:gd name="connsiteX42" fmla="*/ 360167 w 390525"/>
                <a:gd name="connsiteY42" fmla="*/ 16198 h 285750"/>
                <a:gd name="connsiteX43" fmla="*/ 360167 w 390525"/>
                <a:gd name="connsiteY43" fmla="*/ 19446 h 285750"/>
                <a:gd name="connsiteX44" fmla="*/ 363511 w 390525"/>
                <a:gd name="connsiteY44" fmla="*/ 22685 h 285750"/>
                <a:gd name="connsiteX45" fmla="*/ 366844 w 390525"/>
                <a:gd name="connsiteY45" fmla="*/ 25933 h 285750"/>
                <a:gd name="connsiteX46" fmla="*/ 366844 w 390525"/>
                <a:gd name="connsiteY46" fmla="*/ 25933 h 285750"/>
                <a:gd name="connsiteX47" fmla="*/ 370188 w 390525"/>
                <a:gd name="connsiteY47" fmla="*/ 32429 h 285750"/>
                <a:gd name="connsiteX48" fmla="*/ 370188 w 390525"/>
                <a:gd name="connsiteY48" fmla="*/ 38925 h 285750"/>
                <a:gd name="connsiteX49" fmla="*/ 390209 w 390525"/>
                <a:gd name="connsiteY49" fmla="*/ 61651 h 285750"/>
                <a:gd name="connsiteX50" fmla="*/ 383532 w 390525"/>
                <a:gd name="connsiteY50" fmla="*/ 61651 h 285750"/>
                <a:gd name="connsiteX51" fmla="*/ 373521 w 390525"/>
                <a:gd name="connsiteY51" fmla="*/ 61651 h 285750"/>
                <a:gd name="connsiteX52" fmla="*/ 366844 w 390525"/>
                <a:gd name="connsiteY52" fmla="*/ 64899 h 285750"/>
                <a:gd name="connsiteX53" fmla="*/ 363511 w 390525"/>
                <a:gd name="connsiteY53" fmla="*/ 71396 h 285750"/>
                <a:gd name="connsiteX54" fmla="*/ 360167 w 390525"/>
                <a:gd name="connsiteY54" fmla="*/ 74644 h 285750"/>
                <a:gd name="connsiteX55" fmla="*/ 363511 w 390525"/>
                <a:gd name="connsiteY55" fmla="*/ 77892 h 285750"/>
                <a:gd name="connsiteX56" fmla="*/ 356833 w 390525"/>
                <a:gd name="connsiteY56" fmla="*/ 87636 h 285750"/>
                <a:gd name="connsiteX57" fmla="*/ 350156 w 390525"/>
                <a:gd name="connsiteY57" fmla="*/ 84388 h 285750"/>
                <a:gd name="connsiteX58" fmla="*/ 346823 w 390525"/>
                <a:gd name="connsiteY58" fmla="*/ 87636 h 285750"/>
                <a:gd name="connsiteX59" fmla="*/ 340146 w 390525"/>
                <a:gd name="connsiteY59" fmla="*/ 90884 h 285750"/>
                <a:gd name="connsiteX60" fmla="*/ 340146 w 390525"/>
                <a:gd name="connsiteY60" fmla="*/ 90884 h 285750"/>
                <a:gd name="connsiteX61" fmla="*/ 340146 w 390525"/>
                <a:gd name="connsiteY61" fmla="*/ 97370 h 285750"/>
                <a:gd name="connsiteX62" fmla="*/ 336802 w 390525"/>
                <a:gd name="connsiteY62" fmla="*/ 103866 h 285750"/>
                <a:gd name="connsiteX63" fmla="*/ 330125 w 390525"/>
                <a:gd name="connsiteY63" fmla="*/ 107114 h 285750"/>
                <a:gd name="connsiteX64" fmla="*/ 323458 w 390525"/>
                <a:gd name="connsiteY64" fmla="*/ 110362 h 285750"/>
                <a:gd name="connsiteX65" fmla="*/ 320114 w 390525"/>
                <a:gd name="connsiteY65" fmla="*/ 113610 h 285750"/>
                <a:gd name="connsiteX66" fmla="*/ 313438 w 390525"/>
                <a:gd name="connsiteY66" fmla="*/ 113610 h 285750"/>
                <a:gd name="connsiteX67" fmla="*/ 306761 w 390525"/>
                <a:gd name="connsiteY67" fmla="*/ 116858 h 285750"/>
                <a:gd name="connsiteX68" fmla="*/ 303427 w 390525"/>
                <a:gd name="connsiteY68" fmla="*/ 123355 h 285750"/>
                <a:gd name="connsiteX69" fmla="*/ 296750 w 390525"/>
                <a:gd name="connsiteY69" fmla="*/ 123355 h 285750"/>
                <a:gd name="connsiteX70" fmla="*/ 286739 w 390525"/>
                <a:gd name="connsiteY70" fmla="*/ 126603 h 285750"/>
                <a:gd name="connsiteX71" fmla="*/ 286739 w 390525"/>
                <a:gd name="connsiteY71" fmla="*/ 133089 h 285750"/>
                <a:gd name="connsiteX72" fmla="*/ 283396 w 390525"/>
                <a:gd name="connsiteY72" fmla="*/ 136337 h 285750"/>
                <a:gd name="connsiteX73" fmla="*/ 283396 w 390525"/>
                <a:gd name="connsiteY73" fmla="*/ 146081 h 285750"/>
                <a:gd name="connsiteX74" fmla="*/ 290073 w 390525"/>
                <a:gd name="connsiteY74" fmla="*/ 149329 h 285750"/>
                <a:gd name="connsiteX75" fmla="*/ 293416 w 390525"/>
                <a:gd name="connsiteY75" fmla="*/ 152577 h 285750"/>
                <a:gd name="connsiteX76" fmla="*/ 296750 w 390525"/>
                <a:gd name="connsiteY76" fmla="*/ 155825 h 285750"/>
                <a:gd name="connsiteX77" fmla="*/ 300093 w 390525"/>
                <a:gd name="connsiteY77" fmla="*/ 159073 h 285750"/>
                <a:gd name="connsiteX78" fmla="*/ 296750 w 390525"/>
                <a:gd name="connsiteY78" fmla="*/ 168808 h 285750"/>
                <a:gd name="connsiteX79" fmla="*/ 300093 w 390525"/>
                <a:gd name="connsiteY79" fmla="*/ 178552 h 285750"/>
                <a:gd name="connsiteX80" fmla="*/ 296750 w 390525"/>
                <a:gd name="connsiteY80" fmla="*/ 181800 h 285750"/>
                <a:gd name="connsiteX81" fmla="*/ 300093 w 390525"/>
                <a:gd name="connsiteY81" fmla="*/ 188296 h 285750"/>
                <a:gd name="connsiteX82" fmla="*/ 300093 w 390525"/>
                <a:gd name="connsiteY82" fmla="*/ 191544 h 285750"/>
                <a:gd name="connsiteX83" fmla="*/ 293416 w 390525"/>
                <a:gd name="connsiteY83" fmla="*/ 194792 h 285750"/>
                <a:gd name="connsiteX84" fmla="*/ 286739 w 390525"/>
                <a:gd name="connsiteY84" fmla="*/ 194792 h 285750"/>
                <a:gd name="connsiteX85" fmla="*/ 280062 w 390525"/>
                <a:gd name="connsiteY85" fmla="*/ 194792 h 285750"/>
                <a:gd name="connsiteX86" fmla="*/ 276728 w 390525"/>
                <a:gd name="connsiteY86" fmla="*/ 201278 h 285750"/>
                <a:gd name="connsiteX87" fmla="*/ 270051 w 390525"/>
                <a:gd name="connsiteY87" fmla="*/ 198040 h 285750"/>
                <a:gd name="connsiteX88" fmla="*/ 270051 w 390525"/>
                <a:gd name="connsiteY88" fmla="*/ 204526 h 285750"/>
                <a:gd name="connsiteX89" fmla="*/ 260031 w 390525"/>
                <a:gd name="connsiteY89" fmla="*/ 207774 h 285750"/>
                <a:gd name="connsiteX90" fmla="*/ 253363 w 390525"/>
                <a:gd name="connsiteY90" fmla="*/ 211022 h 285750"/>
                <a:gd name="connsiteX91" fmla="*/ 250020 w 390525"/>
                <a:gd name="connsiteY91" fmla="*/ 217519 h 285750"/>
                <a:gd name="connsiteX92" fmla="*/ 253363 w 390525"/>
                <a:gd name="connsiteY92" fmla="*/ 220767 h 285750"/>
                <a:gd name="connsiteX93" fmla="*/ 256697 w 390525"/>
                <a:gd name="connsiteY93" fmla="*/ 220767 h 285750"/>
                <a:gd name="connsiteX94" fmla="*/ 256697 w 390525"/>
                <a:gd name="connsiteY94" fmla="*/ 217519 h 285750"/>
                <a:gd name="connsiteX95" fmla="*/ 263374 w 390525"/>
                <a:gd name="connsiteY95" fmla="*/ 224015 h 285750"/>
                <a:gd name="connsiteX96" fmla="*/ 266708 w 390525"/>
                <a:gd name="connsiteY96" fmla="*/ 230511 h 285750"/>
                <a:gd name="connsiteX97" fmla="*/ 260031 w 390525"/>
                <a:gd name="connsiteY97" fmla="*/ 230511 h 285750"/>
                <a:gd name="connsiteX98" fmla="*/ 256697 w 390525"/>
                <a:gd name="connsiteY98" fmla="*/ 233759 h 285750"/>
                <a:gd name="connsiteX99" fmla="*/ 253363 w 390525"/>
                <a:gd name="connsiteY99" fmla="*/ 236997 h 285750"/>
                <a:gd name="connsiteX100" fmla="*/ 253363 w 390525"/>
                <a:gd name="connsiteY100" fmla="*/ 243493 h 285750"/>
                <a:gd name="connsiteX101" fmla="*/ 253363 w 390525"/>
                <a:gd name="connsiteY101" fmla="*/ 246741 h 285750"/>
                <a:gd name="connsiteX102" fmla="*/ 260031 w 390525"/>
                <a:gd name="connsiteY102" fmla="*/ 253237 h 285750"/>
                <a:gd name="connsiteX103" fmla="*/ 263374 w 390525"/>
                <a:gd name="connsiteY103" fmla="*/ 256485 h 285750"/>
                <a:gd name="connsiteX104" fmla="*/ 263374 w 390525"/>
                <a:gd name="connsiteY104" fmla="*/ 259733 h 285750"/>
                <a:gd name="connsiteX105" fmla="*/ 256697 w 390525"/>
                <a:gd name="connsiteY105" fmla="*/ 262981 h 285750"/>
                <a:gd name="connsiteX106" fmla="*/ 250020 w 390525"/>
                <a:gd name="connsiteY106" fmla="*/ 262981 h 285750"/>
                <a:gd name="connsiteX107" fmla="*/ 246686 w 390525"/>
                <a:gd name="connsiteY107" fmla="*/ 269478 h 285750"/>
                <a:gd name="connsiteX108" fmla="*/ 240009 w 390525"/>
                <a:gd name="connsiteY108" fmla="*/ 269478 h 285750"/>
                <a:gd name="connsiteX109" fmla="*/ 240009 w 390525"/>
                <a:gd name="connsiteY109" fmla="*/ 269478 h 285750"/>
                <a:gd name="connsiteX110" fmla="*/ 229998 w 390525"/>
                <a:gd name="connsiteY110" fmla="*/ 262981 h 285750"/>
                <a:gd name="connsiteX111" fmla="*/ 226655 w 390525"/>
                <a:gd name="connsiteY111" fmla="*/ 259733 h 285750"/>
                <a:gd name="connsiteX112" fmla="*/ 219978 w 390525"/>
                <a:gd name="connsiteY112" fmla="*/ 259733 h 285750"/>
                <a:gd name="connsiteX113" fmla="*/ 213301 w 390525"/>
                <a:gd name="connsiteY113" fmla="*/ 259733 h 285750"/>
                <a:gd name="connsiteX114" fmla="*/ 209968 w 390525"/>
                <a:gd name="connsiteY114" fmla="*/ 256485 h 285750"/>
                <a:gd name="connsiteX115" fmla="*/ 206634 w 390525"/>
                <a:gd name="connsiteY115" fmla="*/ 262981 h 285750"/>
                <a:gd name="connsiteX116" fmla="*/ 203290 w 390525"/>
                <a:gd name="connsiteY116" fmla="*/ 266230 h 285750"/>
                <a:gd name="connsiteX117" fmla="*/ 199957 w 390525"/>
                <a:gd name="connsiteY117" fmla="*/ 269478 h 285750"/>
                <a:gd name="connsiteX118" fmla="*/ 189936 w 390525"/>
                <a:gd name="connsiteY118" fmla="*/ 262981 h 285750"/>
                <a:gd name="connsiteX119" fmla="*/ 183269 w 390525"/>
                <a:gd name="connsiteY119" fmla="*/ 259733 h 285750"/>
                <a:gd name="connsiteX120" fmla="*/ 179925 w 390525"/>
                <a:gd name="connsiteY120" fmla="*/ 256485 h 285750"/>
                <a:gd name="connsiteX121" fmla="*/ 176592 w 390525"/>
                <a:gd name="connsiteY121" fmla="*/ 253237 h 285750"/>
                <a:gd name="connsiteX122" fmla="*/ 176592 w 390525"/>
                <a:gd name="connsiteY122" fmla="*/ 249989 h 285750"/>
                <a:gd name="connsiteX123" fmla="*/ 169915 w 390525"/>
                <a:gd name="connsiteY123" fmla="*/ 246741 h 285750"/>
                <a:gd name="connsiteX124" fmla="*/ 166571 w 390525"/>
                <a:gd name="connsiteY124" fmla="*/ 240245 h 285750"/>
                <a:gd name="connsiteX125" fmla="*/ 163238 w 390525"/>
                <a:gd name="connsiteY125" fmla="*/ 233759 h 285750"/>
                <a:gd name="connsiteX126" fmla="*/ 163238 w 390525"/>
                <a:gd name="connsiteY126" fmla="*/ 236997 h 285750"/>
                <a:gd name="connsiteX127" fmla="*/ 156560 w 390525"/>
                <a:gd name="connsiteY127" fmla="*/ 240245 h 285750"/>
                <a:gd name="connsiteX128" fmla="*/ 153227 w 390525"/>
                <a:gd name="connsiteY128" fmla="*/ 246741 h 285750"/>
                <a:gd name="connsiteX129" fmla="*/ 149884 w 390525"/>
                <a:gd name="connsiteY129" fmla="*/ 253237 h 285750"/>
                <a:gd name="connsiteX130" fmla="*/ 153227 w 390525"/>
                <a:gd name="connsiteY130" fmla="*/ 256485 h 285750"/>
                <a:gd name="connsiteX131" fmla="*/ 149884 w 390525"/>
                <a:gd name="connsiteY131" fmla="*/ 259733 h 285750"/>
                <a:gd name="connsiteX132" fmla="*/ 143207 w 390525"/>
                <a:gd name="connsiteY132" fmla="*/ 262981 h 285750"/>
                <a:gd name="connsiteX133" fmla="*/ 136539 w 390525"/>
                <a:gd name="connsiteY133" fmla="*/ 269478 h 285750"/>
                <a:gd name="connsiteX134" fmla="*/ 129862 w 390525"/>
                <a:gd name="connsiteY134" fmla="*/ 269478 h 285750"/>
                <a:gd name="connsiteX135" fmla="*/ 119842 w 390525"/>
                <a:gd name="connsiteY135" fmla="*/ 266230 h 285750"/>
                <a:gd name="connsiteX136" fmla="*/ 113174 w 390525"/>
                <a:gd name="connsiteY136" fmla="*/ 272716 h 285750"/>
                <a:gd name="connsiteX137" fmla="*/ 109831 w 390525"/>
                <a:gd name="connsiteY137" fmla="*/ 272716 h 285750"/>
                <a:gd name="connsiteX138" fmla="*/ 103154 w 390525"/>
                <a:gd name="connsiteY138" fmla="*/ 272716 h 285750"/>
                <a:gd name="connsiteX139" fmla="*/ 96477 w 390525"/>
                <a:gd name="connsiteY139" fmla="*/ 269478 h 285750"/>
                <a:gd name="connsiteX140" fmla="*/ 93143 w 390525"/>
                <a:gd name="connsiteY140" fmla="*/ 269478 h 285750"/>
                <a:gd name="connsiteX141" fmla="*/ 86466 w 390525"/>
                <a:gd name="connsiteY141" fmla="*/ 269478 h 285750"/>
                <a:gd name="connsiteX142" fmla="*/ 86466 w 390525"/>
                <a:gd name="connsiteY142" fmla="*/ 272716 h 285750"/>
                <a:gd name="connsiteX143" fmla="*/ 89809 w 390525"/>
                <a:gd name="connsiteY143" fmla="*/ 272716 h 285750"/>
                <a:gd name="connsiteX144" fmla="*/ 89809 w 390525"/>
                <a:gd name="connsiteY144" fmla="*/ 279212 h 285750"/>
                <a:gd name="connsiteX145" fmla="*/ 86466 w 390525"/>
                <a:gd name="connsiteY145" fmla="*/ 279212 h 285750"/>
                <a:gd name="connsiteX146" fmla="*/ 79789 w 390525"/>
                <a:gd name="connsiteY146" fmla="*/ 282460 h 285750"/>
                <a:gd name="connsiteX147" fmla="*/ 79789 w 390525"/>
                <a:gd name="connsiteY147" fmla="*/ 285708 h 285750"/>
                <a:gd name="connsiteX148" fmla="*/ 76455 w 390525"/>
                <a:gd name="connsiteY148" fmla="*/ 285708 h 285750"/>
                <a:gd name="connsiteX149" fmla="*/ 69779 w 390525"/>
                <a:gd name="connsiteY149" fmla="*/ 285708 h 285750"/>
                <a:gd name="connsiteX150" fmla="*/ 63102 w 390525"/>
                <a:gd name="connsiteY150" fmla="*/ 282460 h 285750"/>
                <a:gd name="connsiteX151" fmla="*/ 53091 w 390525"/>
                <a:gd name="connsiteY151" fmla="*/ 279212 h 285750"/>
                <a:gd name="connsiteX152" fmla="*/ 49747 w 390525"/>
                <a:gd name="connsiteY152" fmla="*/ 282460 h 285750"/>
                <a:gd name="connsiteX153" fmla="*/ 39737 w 390525"/>
                <a:gd name="connsiteY153" fmla="*/ 279212 h 285750"/>
                <a:gd name="connsiteX154" fmla="*/ 36403 w 390525"/>
                <a:gd name="connsiteY154" fmla="*/ 279212 h 285750"/>
                <a:gd name="connsiteX155" fmla="*/ 36403 w 390525"/>
                <a:gd name="connsiteY155" fmla="*/ 272716 h 285750"/>
                <a:gd name="connsiteX156" fmla="*/ 36403 w 390525"/>
                <a:gd name="connsiteY156" fmla="*/ 269478 h 285750"/>
                <a:gd name="connsiteX157" fmla="*/ 43080 w 390525"/>
                <a:gd name="connsiteY157" fmla="*/ 269478 h 285750"/>
                <a:gd name="connsiteX158" fmla="*/ 49747 w 390525"/>
                <a:gd name="connsiteY158" fmla="*/ 266230 h 285750"/>
                <a:gd name="connsiteX159" fmla="*/ 53091 w 390525"/>
                <a:gd name="connsiteY159" fmla="*/ 266230 h 285750"/>
                <a:gd name="connsiteX160" fmla="*/ 56424 w 390525"/>
                <a:gd name="connsiteY160" fmla="*/ 266230 h 285750"/>
                <a:gd name="connsiteX161" fmla="*/ 56424 w 390525"/>
                <a:gd name="connsiteY161" fmla="*/ 262981 h 285750"/>
                <a:gd name="connsiteX162" fmla="*/ 53091 w 390525"/>
                <a:gd name="connsiteY162" fmla="*/ 259733 h 285750"/>
                <a:gd name="connsiteX163" fmla="*/ 56424 w 390525"/>
                <a:gd name="connsiteY163" fmla="*/ 256485 h 285750"/>
                <a:gd name="connsiteX164" fmla="*/ 63102 w 390525"/>
                <a:gd name="connsiteY164" fmla="*/ 256485 h 285750"/>
                <a:gd name="connsiteX165" fmla="*/ 69779 w 390525"/>
                <a:gd name="connsiteY165" fmla="*/ 256485 h 285750"/>
                <a:gd name="connsiteX166" fmla="*/ 73112 w 390525"/>
                <a:gd name="connsiteY166" fmla="*/ 253237 h 285750"/>
                <a:gd name="connsiteX167" fmla="*/ 56424 w 390525"/>
                <a:gd name="connsiteY167" fmla="*/ 249989 h 285750"/>
                <a:gd name="connsiteX168" fmla="*/ 43080 w 390525"/>
                <a:gd name="connsiteY168" fmla="*/ 227263 h 285750"/>
                <a:gd name="connsiteX169" fmla="*/ 36403 w 390525"/>
                <a:gd name="connsiteY169" fmla="*/ 220767 h 285750"/>
                <a:gd name="connsiteX170" fmla="*/ 29726 w 390525"/>
                <a:gd name="connsiteY170" fmla="*/ 217519 h 285750"/>
                <a:gd name="connsiteX171" fmla="*/ 33060 w 390525"/>
                <a:gd name="connsiteY171" fmla="*/ 211022 h 285750"/>
                <a:gd name="connsiteX172" fmla="*/ 36403 w 390525"/>
                <a:gd name="connsiteY172" fmla="*/ 204526 h 285750"/>
                <a:gd name="connsiteX173" fmla="*/ 36403 w 390525"/>
                <a:gd name="connsiteY173" fmla="*/ 198040 h 285750"/>
                <a:gd name="connsiteX174" fmla="*/ 36403 w 390525"/>
                <a:gd name="connsiteY174" fmla="*/ 194792 h 285750"/>
                <a:gd name="connsiteX175" fmla="*/ 33060 w 390525"/>
                <a:gd name="connsiteY175" fmla="*/ 188296 h 285750"/>
                <a:gd name="connsiteX176" fmla="*/ 29726 w 390525"/>
                <a:gd name="connsiteY176" fmla="*/ 188296 h 285750"/>
                <a:gd name="connsiteX177" fmla="*/ 29726 w 390525"/>
                <a:gd name="connsiteY177" fmla="*/ 191544 h 285750"/>
                <a:gd name="connsiteX178" fmla="*/ 23049 w 390525"/>
                <a:gd name="connsiteY178" fmla="*/ 194792 h 285750"/>
                <a:gd name="connsiteX179" fmla="*/ 19715 w 390525"/>
                <a:gd name="connsiteY179" fmla="*/ 188296 h 285750"/>
                <a:gd name="connsiteX180" fmla="*/ 16372 w 390525"/>
                <a:gd name="connsiteY180" fmla="*/ 185048 h 285750"/>
                <a:gd name="connsiteX181" fmla="*/ 19715 w 390525"/>
                <a:gd name="connsiteY181" fmla="*/ 181800 h 285750"/>
                <a:gd name="connsiteX182" fmla="*/ 16372 w 390525"/>
                <a:gd name="connsiteY182" fmla="*/ 178552 h 285750"/>
                <a:gd name="connsiteX183" fmla="*/ 23049 w 390525"/>
                <a:gd name="connsiteY183" fmla="*/ 172056 h 285750"/>
                <a:gd name="connsiteX184" fmla="*/ 33060 w 390525"/>
                <a:gd name="connsiteY184" fmla="*/ 162321 h 285750"/>
                <a:gd name="connsiteX185" fmla="*/ 36403 w 390525"/>
                <a:gd name="connsiteY185" fmla="*/ 155825 h 285750"/>
                <a:gd name="connsiteX186" fmla="*/ 33060 w 390525"/>
                <a:gd name="connsiteY186" fmla="*/ 152577 h 285750"/>
                <a:gd name="connsiteX187" fmla="*/ 29726 w 390525"/>
                <a:gd name="connsiteY187" fmla="*/ 15582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390525" h="285750">
                  <a:moveTo>
                    <a:pt x="29726" y="155825"/>
                  </a:moveTo>
                  <a:cubicBezTo>
                    <a:pt x="23049" y="152577"/>
                    <a:pt x="23049" y="152577"/>
                    <a:pt x="23049" y="152577"/>
                  </a:cubicBezTo>
                  <a:cubicBezTo>
                    <a:pt x="16372" y="149329"/>
                    <a:pt x="16372" y="149329"/>
                    <a:pt x="16372" y="149329"/>
                  </a:cubicBezTo>
                  <a:cubicBezTo>
                    <a:pt x="6361" y="149329"/>
                    <a:pt x="6361" y="149329"/>
                    <a:pt x="6361" y="149329"/>
                  </a:cubicBezTo>
                  <a:cubicBezTo>
                    <a:pt x="-316" y="142833"/>
                    <a:pt x="-316" y="142833"/>
                    <a:pt x="-316" y="142833"/>
                  </a:cubicBezTo>
                  <a:cubicBezTo>
                    <a:pt x="3018" y="136337"/>
                    <a:pt x="3018" y="136337"/>
                    <a:pt x="3018" y="136337"/>
                  </a:cubicBezTo>
                  <a:cubicBezTo>
                    <a:pt x="3018" y="129841"/>
                    <a:pt x="3018" y="129841"/>
                    <a:pt x="3018" y="129841"/>
                  </a:cubicBezTo>
                  <a:cubicBezTo>
                    <a:pt x="3018" y="129841"/>
                    <a:pt x="9695" y="123355"/>
                    <a:pt x="9695" y="123355"/>
                  </a:cubicBezTo>
                  <a:cubicBezTo>
                    <a:pt x="13038" y="120106"/>
                    <a:pt x="19715" y="116858"/>
                    <a:pt x="19715" y="116858"/>
                  </a:cubicBezTo>
                  <a:cubicBezTo>
                    <a:pt x="23049" y="110362"/>
                    <a:pt x="23049" y="110362"/>
                    <a:pt x="23049" y="110362"/>
                  </a:cubicBezTo>
                  <a:cubicBezTo>
                    <a:pt x="23049" y="110362"/>
                    <a:pt x="26382" y="107114"/>
                    <a:pt x="29726" y="107114"/>
                  </a:cubicBezTo>
                  <a:cubicBezTo>
                    <a:pt x="33060" y="107114"/>
                    <a:pt x="33060" y="110362"/>
                    <a:pt x="33060" y="107114"/>
                  </a:cubicBezTo>
                  <a:cubicBezTo>
                    <a:pt x="36403" y="107114"/>
                    <a:pt x="36403" y="94122"/>
                    <a:pt x="36403" y="94122"/>
                  </a:cubicBezTo>
                  <a:cubicBezTo>
                    <a:pt x="36403" y="87636"/>
                    <a:pt x="36403" y="87636"/>
                    <a:pt x="36403" y="87636"/>
                  </a:cubicBezTo>
                  <a:cubicBezTo>
                    <a:pt x="43080" y="87636"/>
                    <a:pt x="43080" y="87636"/>
                    <a:pt x="43080" y="87636"/>
                  </a:cubicBezTo>
                  <a:cubicBezTo>
                    <a:pt x="73112" y="97370"/>
                    <a:pt x="73112" y="97370"/>
                    <a:pt x="73112" y="97370"/>
                  </a:cubicBezTo>
                  <a:cubicBezTo>
                    <a:pt x="106497" y="100618"/>
                    <a:pt x="106497" y="100618"/>
                    <a:pt x="106497" y="100618"/>
                  </a:cubicBezTo>
                  <a:cubicBezTo>
                    <a:pt x="136539" y="100618"/>
                    <a:pt x="136539" y="100618"/>
                    <a:pt x="136539" y="100618"/>
                  </a:cubicBezTo>
                  <a:cubicBezTo>
                    <a:pt x="143207" y="100618"/>
                    <a:pt x="143207" y="100618"/>
                    <a:pt x="143207" y="100618"/>
                  </a:cubicBezTo>
                  <a:cubicBezTo>
                    <a:pt x="153227" y="94122"/>
                    <a:pt x="153227" y="94122"/>
                    <a:pt x="153227" y="94122"/>
                  </a:cubicBezTo>
                  <a:cubicBezTo>
                    <a:pt x="159904" y="84388"/>
                    <a:pt x="159904" y="84388"/>
                    <a:pt x="159904" y="84388"/>
                  </a:cubicBezTo>
                  <a:cubicBezTo>
                    <a:pt x="173248" y="81140"/>
                    <a:pt x="173248" y="81140"/>
                    <a:pt x="173248" y="81140"/>
                  </a:cubicBezTo>
                  <a:cubicBezTo>
                    <a:pt x="176592" y="74644"/>
                    <a:pt x="176592" y="74644"/>
                    <a:pt x="176592" y="74644"/>
                  </a:cubicBezTo>
                  <a:cubicBezTo>
                    <a:pt x="183269" y="61651"/>
                    <a:pt x="183269" y="61651"/>
                    <a:pt x="183269" y="61651"/>
                  </a:cubicBezTo>
                  <a:cubicBezTo>
                    <a:pt x="193280" y="55165"/>
                    <a:pt x="193280" y="55165"/>
                    <a:pt x="193280" y="55165"/>
                  </a:cubicBezTo>
                  <a:cubicBezTo>
                    <a:pt x="213301" y="55165"/>
                    <a:pt x="213301" y="55165"/>
                    <a:pt x="213301" y="55165"/>
                  </a:cubicBezTo>
                  <a:cubicBezTo>
                    <a:pt x="236666" y="48669"/>
                    <a:pt x="236666" y="48669"/>
                    <a:pt x="236666" y="48669"/>
                  </a:cubicBezTo>
                  <a:cubicBezTo>
                    <a:pt x="253363" y="55165"/>
                    <a:pt x="253363" y="55165"/>
                    <a:pt x="253363" y="55165"/>
                  </a:cubicBezTo>
                  <a:cubicBezTo>
                    <a:pt x="273385" y="42173"/>
                    <a:pt x="273385" y="42173"/>
                    <a:pt x="273385" y="42173"/>
                  </a:cubicBezTo>
                  <a:cubicBezTo>
                    <a:pt x="283396" y="38925"/>
                    <a:pt x="283396" y="38925"/>
                    <a:pt x="283396" y="38925"/>
                  </a:cubicBezTo>
                  <a:cubicBezTo>
                    <a:pt x="300093" y="32429"/>
                    <a:pt x="300093" y="32429"/>
                    <a:pt x="300093" y="32429"/>
                  </a:cubicBezTo>
                  <a:cubicBezTo>
                    <a:pt x="320114" y="45421"/>
                    <a:pt x="320114" y="45421"/>
                    <a:pt x="320114" y="45421"/>
                  </a:cubicBezTo>
                  <a:cubicBezTo>
                    <a:pt x="316781" y="25933"/>
                    <a:pt x="316781" y="25933"/>
                    <a:pt x="316781" y="25933"/>
                  </a:cubicBezTo>
                  <a:cubicBezTo>
                    <a:pt x="320114" y="12950"/>
                    <a:pt x="320114" y="12950"/>
                    <a:pt x="320114" y="12950"/>
                  </a:cubicBezTo>
                  <a:cubicBezTo>
                    <a:pt x="333469" y="6454"/>
                    <a:pt x="333469" y="6454"/>
                    <a:pt x="333469" y="6454"/>
                  </a:cubicBezTo>
                  <a:cubicBezTo>
                    <a:pt x="336802" y="6454"/>
                    <a:pt x="336802" y="6454"/>
                    <a:pt x="336802" y="6454"/>
                  </a:cubicBezTo>
                  <a:cubicBezTo>
                    <a:pt x="336802" y="6454"/>
                    <a:pt x="336802" y="6454"/>
                    <a:pt x="336802" y="6454"/>
                  </a:cubicBezTo>
                  <a:cubicBezTo>
                    <a:pt x="350156" y="-42"/>
                    <a:pt x="350156" y="-42"/>
                    <a:pt x="350156" y="-42"/>
                  </a:cubicBezTo>
                  <a:cubicBezTo>
                    <a:pt x="356833" y="6454"/>
                    <a:pt x="356833" y="6454"/>
                    <a:pt x="356833" y="6454"/>
                  </a:cubicBezTo>
                  <a:cubicBezTo>
                    <a:pt x="360167" y="12950"/>
                    <a:pt x="360167" y="12950"/>
                    <a:pt x="360167" y="12950"/>
                  </a:cubicBezTo>
                  <a:cubicBezTo>
                    <a:pt x="360167" y="12950"/>
                    <a:pt x="360167" y="12950"/>
                    <a:pt x="360167" y="12950"/>
                  </a:cubicBezTo>
                  <a:cubicBezTo>
                    <a:pt x="360167" y="12950"/>
                    <a:pt x="360167" y="12950"/>
                    <a:pt x="360167" y="16198"/>
                  </a:cubicBezTo>
                  <a:cubicBezTo>
                    <a:pt x="360167" y="16198"/>
                    <a:pt x="360167" y="16198"/>
                    <a:pt x="360167" y="16198"/>
                  </a:cubicBezTo>
                  <a:cubicBezTo>
                    <a:pt x="360167" y="19446"/>
                    <a:pt x="360167" y="19446"/>
                    <a:pt x="360167" y="19446"/>
                  </a:cubicBezTo>
                  <a:cubicBezTo>
                    <a:pt x="363511" y="22685"/>
                    <a:pt x="363511" y="22685"/>
                    <a:pt x="363511" y="22685"/>
                  </a:cubicBezTo>
                  <a:cubicBezTo>
                    <a:pt x="366844" y="25933"/>
                    <a:pt x="366844" y="25933"/>
                    <a:pt x="366844" y="25933"/>
                  </a:cubicBezTo>
                  <a:cubicBezTo>
                    <a:pt x="366844" y="25933"/>
                    <a:pt x="366844" y="25933"/>
                    <a:pt x="366844" y="25933"/>
                  </a:cubicBezTo>
                  <a:cubicBezTo>
                    <a:pt x="370188" y="32429"/>
                    <a:pt x="370188" y="32429"/>
                    <a:pt x="370188" y="32429"/>
                  </a:cubicBezTo>
                  <a:cubicBezTo>
                    <a:pt x="370188" y="38925"/>
                    <a:pt x="370188" y="38925"/>
                    <a:pt x="370188" y="38925"/>
                  </a:cubicBezTo>
                  <a:cubicBezTo>
                    <a:pt x="390209" y="61651"/>
                    <a:pt x="390209" y="61651"/>
                    <a:pt x="390209" y="61651"/>
                  </a:cubicBezTo>
                  <a:cubicBezTo>
                    <a:pt x="390209" y="61651"/>
                    <a:pt x="383532" y="61651"/>
                    <a:pt x="383532" y="61651"/>
                  </a:cubicBezTo>
                  <a:cubicBezTo>
                    <a:pt x="380198" y="61651"/>
                    <a:pt x="373521" y="61651"/>
                    <a:pt x="373521" y="61651"/>
                  </a:cubicBezTo>
                  <a:cubicBezTo>
                    <a:pt x="373521" y="61651"/>
                    <a:pt x="370188" y="64899"/>
                    <a:pt x="366844" y="64899"/>
                  </a:cubicBezTo>
                  <a:cubicBezTo>
                    <a:pt x="366844" y="64899"/>
                    <a:pt x="363511" y="71396"/>
                    <a:pt x="363511" y="71396"/>
                  </a:cubicBezTo>
                  <a:cubicBezTo>
                    <a:pt x="360167" y="74644"/>
                    <a:pt x="360167" y="74644"/>
                    <a:pt x="360167" y="74644"/>
                  </a:cubicBezTo>
                  <a:cubicBezTo>
                    <a:pt x="363511" y="77892"/>
                    <a:pt x="363511" y="77892"/>
                    <a:pt x="363511" y="77892"/>
                  </a:cubicBezTo>
                  <a:cubicBezTo>
                    <a:pt x="370188" y="90884"/>
                    <a:pt x="373521" y="90884"/>
                    <a:pt x="356833" y="87636"/>
                  </a:cubicBezTo>
                  <a:cubicBezTo>
                    <a:pt x="350156" y="84388"/>
                    <a:pt x="350156" y="84388"/>
                    <a:pt x="350156" y="84388"/>
                  </a:cubicBezTo>
                  <a:cubicBezTo>
                    <a:pt x="346823" y="87636"/>
                    <a:pt x="346823" y="87636"/>
                    <a:pt x="346823" y="87636"/>
                  </a:cubicBezTo>
                  <a:cubicBezTo>
                    <a:pt x="340146" y="90884"/>
                    <a:pt x="340146" y="90884"/>
                    <a:pt x="340146" y="90884"/>
                  </a:cubicBezTo>
                  <a:cubicBezTo>
                    <a:pt x="340146" y="90884"/>
                    <a:pt x="340146" y="90884"/>
                    <a:pt x="340146" y="90884"/>
                  </a:cubicBezTo>
                  <a:cubicBezTo>
                    <a:pt x="340146" y="90884"/>
                    <a:pt x="340146" y="97370"/>
                    <a:pt x="340146" y="97370"/>
                  </a:cubicBezTo>
                  <a:cubicBezTo>
                    <a:pt x="336802" y="103866"/>
                    <a:pt x="336802" y="103866"/>
                    <a:pt x="336802" y="103866"/>
                  </a:cubicBezTo>
                  <a:cubicBezTo>
                    <a:pt x="330125" y="107114"/>
                    <a:pt x="330125" y="107114"/>
                    <a:pt x="330125" y="107114"/>
                  </a:cubicBezTo>
                  <a:cubicBezTo>
                    <a:pt x="323458" y="110362"/>
                    <a:pt x="323458" y="110362"/>
                    <a:pt x="323458" y="110362"/>
                  </a:cubicBezTo>
                  <a:cubicBezTo>
                    <a:pt x="320114" y="113610"/>
                    <a:pt x="320114" y="113610"/>
                    <a:pt x="320114" y="113610"/>
                  </a:cubicBezTo>
                  <a:cubicBezTo>
                    <a:pt x="313438" y="113610"/>
                    <a:pt x="313438" y="113610"/>
                    <a:pt x="313438" y="113610"/>
                  </a:cubicBezTo>
                  <a:cubicBezTo>
                    <a:pt x="306761" y="116858"/>
                    <a:pt x="306761" y="116858"/>
                    <a:pt x="306761" y="116858"/>
                  </a:cubicBezTo>
                  <a:cubicBezTo>
                    <a:pt x="303427" y="123355"/>
                    <a:pt x="303427" y="123355"/>
                    <a:pt x="303427" y="123355"/>
                  </a:cubicBezTo>
                  <a:cubicBezTo>
                    <a:pt x="303427" y="123355"/>
                    <a:pt x="296750" y="123355"/>
                    <a:pt x="296750" y="123355"/>
                  </a:cubicBezTo>
                  <a:cubicBezTo>
                    <a:pt x="296750" y="123355"/>
                    <a:pt x="286739" y="126603"/>
                    <a:pt x="286739" y="126603"/>
                  </a:cubicBezTo>
                  <a:cubicBezTo>
                    <a:pt x="286739" y="133089"/>
                    <a:pt x="286739" y="133089"/>
                    <a:pt x="286739" y="133089"/>
                  </a:cubicBezTo>
                  <a:cubicBezTo>
                    <a:pt x="286739" y="133089"/>
                    <a:pt x="283396" y="136337"/>
                    <a:pt x="283396" y="136337"/>
                  </a:cubicBezTo>
                  <a:cubicBezTo>
                    <a:pt x="283396" y="136337"/>
                    <a:pt x="283396" y="146081"/>
                    <a:pt x="283396" y="146081"/>
                  </a:cubicBezTo>
                  <a:cubicBezTo>
                    <a:pt x="283396" y="146081"/>
                    <a:pt x="290073" y="149329"/>
                    <a:pt x="290073" y="149329"/>
                  </a:cubicBezTo>
                  <a:cubicBezTo>
                    <a:pt x="293416" y="152577"/>
                    <a:pt x="293416" y="152577"/>
                    <a:pt x="293416" y="152577"/>
                  </a:cubicBezTo>
                  <a:cubicBezTo>
                    <a:pt x="296750" y="155825"/>
                    <a:pt x="296750" y="155825"/>
                    <a:pt x="296750" y="155825"/>
                  </a:cubicBezTo>
                  <a:cubicBezTo>
                    <a:pt x="296750" y="155825"/>
                    <a:pt x="300093" y="159073"/>
                    <a:pt x="300093" y="159073"/>
                  </a:cubicBezTo>
                  <a:cubicBezTo>
                    <a:pt x="296750" y="159073"/>
                    <a:pt x="296750" y="168808"/>
                    <a:pt x="296750" y="168808"/>
                  </a:cubicBezTo>
                  <a:cubicBezTo>
                    <a:pt x="300093" y="178552"/>
                    <a:pt x="300093" y="178552"/>
                    <a:pt x="300093" y="178552"/>
                  </a:cubicBezTo>
                  <a:cubicBezTo>
                    <a:pt x="296750" y="181800"/>
                    <a:pt x="296750" y="181800"/>
                    <a:pt x="296750" y="181800"/>
                  </a:cubicBezTo>
                  <a:cubicBezTo>
                    <a:pt x="300093" y="188296"/>
                    <a:pt x="300093" y="188296"/>
                    <a:pt x="300093" y="188296"/>
                  </a:cubicBezTo>
                  <a:cubicBezTo>
                    <a:pt x="300093" y="188296"/>
                    <a:pt x="303427" y="188296"/>
                    <a:pt x="300093" y="191544"/>
                  </a:cubicBezTo>
                  <a:cubicBezTo>
                    <a:pt x="296750" y="191544"/>
                    <a:pt x="293416" y="194792"/>
                    <a:pt x="293416" y="194792"/>
                  </a:cubicBezTo>
                  <a:cubicBezTo>
                    <a:pt x="293416" y="194792"/>
                    <a:pt x="286739" y="194792"/>
                    <a:pt x="286739" y="194792"/>
                  </a:cubicBezTo>
                  <a:cubicBezTo>
                    <a:pt x="286739" y="194792"/>
                    <a:pt x="280062" y="194792"/>
                    <a:pt x="280062" y="194792"/>
                  </a:cubicBezTo>
                  <a:cubicBezTo>
                    <a:pt x="276728" y="201278"/>
                    <a:pt x="276728" y="201278"/>
                    <a:pt x="276728" y="201278"/>
                  </a:cubicBezTo>
                  <a:cubicBezTo>
                    <a:pt x="270051" y="198040"/>
                    <a:pt x="270051" y="198040"/>
                    <a:pt x="270051" y="198040"/>
                  </a:cubicBezTo>
                  <a:cubicBezTo>
                    <a:pt x="270051" y="204526"/>
                    <a:pt x="270051" y="204526"/>
                    <a:pt x="270051" y="204526"/>
                  </a:cubicBezTo>
                  <a:cubicBezTo>
                    <a:pt x="260031" y="207774"/>
                    <a:pt x="260031" y="207774"/>
                    <a:pt x="260031" y="207774"/>
                  </a:cubicBezTo>
                  <a:cubicBezTo>
                    <a:pt x="253363" y="211022"/>
                    <a:pt x="253363" y="211022"/>
                    <a:pt x="253363" y="211022"/>
                  </a:cubicBezTo>
                  <a:cubicBezTo>
                    <a:pt x="250020" y="217519"/>
                    <a:pt x="250020" y="217519"/>
                    <a:pt x="250020" y="217519"/>
                  </a:cubicBezTo>
                  <a:cubicBezTo>
                    <a:pt x="253363" y="220767"/>
                    <a:pt x="253363" y="220767"/>
                    <a:pt x="253363" y="220767"/>
                  </a:cubicBezTo>
                  <a:cubicBezTo>
                    <a:pt x="253363" y="220767"/>
                    <a:pt x="256697" y="224015"/>
                    <a:pt x="256697" y="220767"/>
                  </a:cubicBezTo>
                  <a:cubicBezTo>
                    <a:pt x="256697" y="220767"/>
                    <a:pt x="256697" y="217519"/>
                    <a:pt x="256697" y="217519"/>
                  </a:cubicBezTo>
                  <a:cubicBezTo>
                    <a:pt x="260031" y="220767"/>
                    <a:pt x="263374" y="224015"/>
                    <a:pt x="263374" y="224015"/>
                  </a:cubicBezTo>
                  <a:cubicBezTo>
                    <a:pt x="266708" y="230511"/>
                    <a:pt x="266708" y="230511"/>
                    <a:pt x="266708" y="230511"/>
                  </a:cubicBezTo>
                  <a:cubicBezTo>
                    <a:pt x="266708" y="230511"/>
                    <a:pt x="260031" y="230511"/>
                    <a:pt x="260031" y="230511"/>
                  </a:cubicBezTo>
                  <a:cubicBezTo>
                    <a:pt x="260031" y="230511"/>
                    <a:pt x="256697" y="233759"/>
                    <a:pt x="256697" y="233759"/>
                  </a:cubicBezTo>
                  <a:cubicBezTo>
                    <a:pt x="253363" y="236997"/>
                    <a:pt x="253363" y="236997"/>
                    <a:pt x="253363" y="236997"/>
                  </a:cubicBezTo>
                  <a:cubicBezTo>
                    <a:pt x="253363" y="240245"/>
                    <a:pt x="253363" y="240245"/>
                    <a:pt x="253363" y="243493"/>
                  </a:cubicBezTo>
                  <a:cubicBezTo>
                    <a:pt x="253363" y="243493"/>
                    <a:pt x="253363" y="246741"/>
                    <a:pt x="253363" y="246741"/>
                  </a:cubicBezTo>
                  <a:cubicBezTo>
                    <a:pt x="256697" y="246741"/>
                    <a:pt x="260031" y="253237"/>
                    <a:pt x="260031" y="253237"/>
                  </a:cubicBezTo>
                  <a:cubicBezTo>
                    <a:pt x="260031" y="253237"/>
                    <a:pt x="263374" y="256485"/>
                    <a:pt x="263374" y="256485"/>
                  </a:cubicBezTo>
                  <a:cubicBezTo>
                    <a:pt x="263374" y="256485"/>
                    <a:pt x="263374" y="259733"/>
                    <a:pt x="263374" y="259733"/>
                  </a:cubicBezTo>
                  <a:cubicBezTo>
                    <a:pt x="263374" y="259733"/>
                    <a:pt x="260031" y="262981"/>
                    <a:pt x="256697" y="262981"/>
                  </a:cubicBezTo>
                  <a:cubicBezTo>
                    <a:pt x="256697" y="262981"/>
                    <a:pt x="250020" y="262981"/>
                    <a:pt x="250020" y="262981"/>
                  </a:cubicBezTo>
                  <a:cubicBezTo>
                    <a:pt x="250020" y="262981"/>
                    <a:pt x="246686" y="269478"/>
                    <a:pt x="246686" y="269478"/>
                  </a:cubicBezTo>
                  <a:cubicBezTo>
                    <a:pt x="246686" y="269478"/>
                    <a:pt x="243343" y="269478"/>
                    <a:pt x="240009" y="269478"/>
                  </a:cubicBezTo>
                  <a:cubicBezTo>
                    <a:pt x="240009" y="269478"/>
                    <a:pt x="246686" y="272716"/>
                    <a:pt x="240009" y="269478"/>
                  </a:cubicBezTo>
                  <a:cubicBezTo>
                    <a:pt x="229998" y="266230"/>
                    <a:pt x="229998" y="262981"/>
                    <a:pt x="229998" y="262981"/>
                  </a:cubicBezTo>
                  <a:cubicBezTo>
                    <a:pt x="229998" y="262981"/>
                    <a:pt x="226655" y="259733"/>
                    <a:pt x="226655" y="259733"/>
                  </a:cubicBezTo>
                  <a:cubicBezTo>
                    <a:pt x="223322" y="259733"/>
                    <a:pt x="219978" y="259733"/>
                    <a:pt x="219978" y="259733"/>
                  </a:cubicBezTo>
                  <a:cubicBezTo>
                    <a:pt x="213301" y="259733"/>
                    <a:pt x="213301" y="259733"/>
                    <a:pt x="213301" y="259733"/>
                  </a:cubicBezTo>
                  <a:cubicBezTo>
                    <a:pt x="209968" y="256485"/>
                    <a:pt x="209968" y="256485"/>
                    <a:pt x="209968" y="256485"/>
                  </a:cubicBezTo>
                  <a:cubicBezTo>
                    <a:pt x="206634" y="262981"/>
                    <a:pt x="206634" y="262981"/>
                    <a:pt x="206634" y="262981"/>
                  </a:cubicBezTo>
                  <a:cubicBezTo>
                    <a:pt x="206634" y="262981"/>
                    <a:pt x="206634" y="266230"/>
                    <a:pt x="203290" y="266230"/>
                  </a:cubicBezTo>
                  <a:cubicBezTo>
                    <a:pt x="199957" y="269478"/>
                    <a:pt x="203290" y="269478"/>
                    <a:pt x="199957" y="269478"/>
                  </a:cubicBezTo>
                  <a:cubicBezTo>
                    <a:pt x="193280" y="269478"/>
                    <a:pt x="189936" y="262981"/>
                    <a:pt x="189936" y="262981"/>
                  </a:cubicBezTo>
                  <a:cubicBezTo>
                    <a:pt x="189936" y="262981"/>
                    <a:pt x="183269" y="259733"/>
                    <a:pt x="183269" y="259733"/>
                  </a:cubicBezTo>
                  <a:cubicBezTo>
                    <a:pt x="179925" y="256485"/>
                    <a:pt x="179925" y="256485"/>
                    <a:pt x="179925" y="256485"/>
                  </a:cubicBezTo>
                  <a:cubicBezTo>
                    <a:pt x="176592" y="256485"/>
                    <a:pt x="176592" y="259733"/>
                    <a:pt x="176592" y="253237"/>
                  </a:cubicBezTo>
                  <a:cubicBezTo>
                    <a:pt x="176592" y="249989"/>
                    <a:pt x="176592" y="249989"/>
                    <a:pt x="176592" y="249989"/>
                  </a:cubicBezTo>
                  <a:cubicBezTo>
                    <a:pt x="173248" y="246741"/>
                    <a:pt x="173248" y="249989"/>
                    <a:pt x="169915" y="246741"/>
                  </a:cubicBezTo>
                  <a:cubicBezTo>
                    <a:pt x="169915" y="243493"/>
                    <a:pt x="166571" y="240245"/>
                    <a:pt x="166571" y="240245"/>
                  </a:cubicBezTo>
                  <a:cubicBezTo>
                    <a:pt x="163238" y="233759"/>
                    <a:pt x="163238" y="233759"/>
                    <a:pt x="163238" y="233759"/>
                  </a:cubicBezTo>
                  <a:cubicBezTo>
                    <a:pt x="163238" y="233759"/>
                    <a:pt x="163238" y="233759"/>
                    <a:pt x="163238" y="236997"/>
                  </a:cubicBezTo>
                  <a:cubicBezTo>
                    <a:pt x="159904" y="240245"/>
                    <a:pt x="156560" y="240245"/>
                    <a:pt x="156560" y="240245"/>
                  </a:cubicBezTo>
                  <a:cubicBezTo>
                    <a:pt x="156560" y="243493"/>
                    <a:pt x="153227" y="246741"/>
                    <a:pt x="153227" y="246741"/>
                  </a:cubicBezTo>
                  <a:cubicBezTo>
                    <a:pt x="153227" y="246741"/>
                    <a:pt x="149884" y="249989"/>
                    <a:pt x="149884" y="253237"/>
                  </a:cubicBezTo>
                  <a:cubicBezTo>
                    <a:pt x="153227" y="253237"/>
                    <a:pt x="153227" y="253237"/>
                    <a:pt x="153227" y="256485"/>
                  </a:cubicBezTo>
                  <a:cubicBezTo>
                    <a:pt x="153227" y="256485"/>
                    <a:pt x="149884" y="259733"/>
                    <a:pt x="149884" y="259733"/>
                  </a:cubicBezTo>
                  <a:cubicBezTo>
                    <a:pt x="146550" y="262981"/>
                    <a:pt x="146550" y="262981"/>
                    <a:pt x="143207" y="262981"/>
                  </a:cubicBezTo>
                  <a:cubicBezTo>
                    <a:pt x="143207" y="266230"/>
                    <a:pt x="136539" y="269478"/>
                    <a:pt x="136539" y="269478"/>
                  </a:cubicBezTo>
                  <a:cubicBezTo>
                    <a:pt x="129862" y="269478"/>
                    <a:pt x="129862" y="269478"/>
                    <a:pt x="129862" y="269478"/>
                  </a:cubicBezTo>
                  <a:cubicBezTo>
                    <a:pt x="119842" y="266230"/>
                    <a:pt x="119842" y="266230"/>
                    <a:pt x="119842" y="266230"/>
                  </a:cubicBezTo>
                  <a:cubicBezTo>
                    <a:pt x="113174" y="272716"/>
                    <a:pt x="113174" y="272716"/>
                    <a:pt x="113174" y="272716"/>
                  </a:cubicBezTo>
                  <a:cubicBezTo>
                    <a:pt x="113174" y="272716"/>
                    <a:pt x="109831" y="272716"/>
                    <a:pt x="109831" y="272716"/>
                  </a:cubicBezTo>
                  <a:cubicBezTo>
                    <a:pt x="106497" y="272716"/>
                    <a:pt x="103154" y="272716"/>
                    <a:pt x="103154" y="272716"/>
                  </a:cubicBezTo>
                  <a:cubicBezTo>
                    <a:pt x="103154" y="272716"/>
                    <a:pt x="99820" y="269478"/>
                    <a:pt x="96477" y="269478"/>
                  </a:cubicBezTo>
                  <a:cubicBezTo>
                    <a:pt x="96477" y="269478"/>
                    <a:pt x="93143" y="269478"/>
                    <a:pt x="93143" y="269478"/>
                  </a:cubicBezTo>
                  <a:cubicBezTo>
                    <a:pt x="89809" y="269478"/>
                    <a:pt x="86466" y="269478"/>
                    <a:pt x="86466" y="269478"/>
                  </a:cubicBezTo>
                  <a:cubicBezTo>
                    <a:pt x="86466" y="272716"/>
                    <a:pt x="86466" y="272716"/>
                    <a:pt x="86466" y="272716"/>
                  </a:cubicBezTo>
                  <a:cubicBezTo>
                    <a:pt x="86466" y="272716"/>
                    <a:pt x="89809" y="272716"/>
                    <a:pt x="89809" y="272716"/>
                  </a:cubicBezTo>
                  <a:cubicBezTo>
                    <a:pt x="89809" y="275964"/>
                    <a:pt x="89809" y="279212"/>
                    <a:pt x="89809" y="279212"/>
                  </a:cubicBezTo>
                  <a:cubicBezTo>
                    <a:pt x="89809" y="279212"/>
                    <a:pt x="86466" y="279212"/>
                    <a:pt x="86466" y="279212"/>
                  </a:cubicBezTo>
                  <a:cubicBezTo>
                    <a:pt x="86466" y="282460"/>
                    <a:pt x="79789" y="282460"/>
                    <a:pt x="79789" y="282460"/>
                  </a:cubicBezTo>
                  <a:cubicBezTo>
                    <a:pt x="79789" y="282460"/>
                    <a:pt x="79789" y="285708"/>
                    <a:pt x="79789" y="285708"/>
                  </a:cubicBezTo>
                  <a:cubicBezTo>
                    <a:pt x="79789" y="285708"/>
                    <a:pt x="79789" y="285708"/>
                    <a:pt x="76455" y="285708"/>
                  </a:cubicBezTo>
                  <a:cubicBezTo>
                    <a:pt x="73112" y="285708"/>
                    <a:pt x="73112" y="285708"/>
                    <a:pt x="69779" y="285708"/>
                  </a:cubicBezTo>
                  <a:cubicBezTo>
                    <a:pt x="69779" y="282460"/>
                    <a:pt x="66444" y="282460"/>
                    <a:pt x="63102" y="282460"/>
                  </a:cubicBezTo>
                  <a:cubicBezTo>
                    <a:pt x="63102" y="282460"/>
                    <a:pt x="53091" y="279212"/>
                    <a:pt x="53091" y="279212"/>
                  </a:cubicBezTo>
                  <a:cubicBezTo>
                    <a:pt x="53091" y="279212"/>
                    <a:pt x="49747" y="282460"/>
                    <a:pt x="49747" y="282460"/>
                  </a:cubicBezTo>
                  <a:cubicBezTo>
                    <a:pt x="46414" y="282460"/>
                    <a:pt x="43080" y="282460"/>
                    <a:pt x="39737" y="279212"/>
                  </a:cubicBezTo>
                  <a:cubicBezTo>
                    <a:pt x="39737" y="279212"/>
                    <a:pt x="36403" y="279212"/>
                    <a:pt x="36403" y="279212"/>
                  </a:cubicBezTo>
                  <a:cubicBezTo>
                    <a:pt x="36403" y="275964"/>
                    <a:pt x="36403" y="272716"/>
                    <a:pt x="36403" y="272716"/>
                  </a:cubicBezTo>
                  <a:cubicBezTo>
                    <a:pt x="36403" y="272716"/>
                    <a:pt x="33060" y="269478"/>
                    <a:pt x="36403" y="269478"/>
                  </a:cubicBezTo>
                  <a:cubicBezTo>
                    <a:pt x="36403" y="269478"/>
                    <a:pt x="39737" y="269478"/>
                    <a:pt x="43080" y="269478"/>
                  </a:cubicBezTo>
                  <a:cubicBezTo>
                    <a:pt x="46414" y="269478"/>
                    <a:pt x="49747" y="269478"/>
                    <a:pt x="49747" y="266230"/>
                  </a:cubicBezTo>
                  <a:cubicBezTo>
                    <a:pt x="49747" y="266230"/>
                    <a:pt x="49747" y="266230"/>
                    <a:pt x="53091" y="266230"/>
                  </a:cubicBezTo>
                  <a:cubicBezTo>
                    <a:pt x="53091" y="266230"/>
                    <a:pt x="56424" y="269478"/>
                    <a:pt x="56424" y="266230"/>
                  </a:cubicBezTo>
                  <a:cubicBezTo>
                    <a:pt x="56424" y="262981"/>
                    <a:pt x="56424" y="262981"/>
                    <a:pt x="56424" y="262981"/>
                  </a:cubicBezTo>
                  <a:cubicBezTo>
                    <a:pt x="53091" y="259733"/>
                    <a:pt x="53091" y="259733"/>
                    <a:pt x="53091" y="259733"/>
                  </a:cubicBezTo>
                  <a:cubicBezTo>
                    <a:pt x="53091" y="259733"/>
                    <a:pt x="56424" y="256485"/>
                    <a:pt x="56424" y="256485"/>
                  </a:cubicBezTo>
                  <a:cubicBezTo>
                    <a:pt x="59768" y="256485"/>
                    <a:pt x="63102" y="256485"/>
                    <a:pt x="63102" y="256485"/>
                  </a:cubicBezTo>
                  <a:cubicBezTo>
                    <a:pt x="66444" y="256485"/>
                    <a:pt x="69779" y="256485"/>
                    <a:pt x="69779" y="256485"/>
                  </a:cubicBezTo>
                  <a:cubicBezTo>
                    <a:pt x="69779" y="256485"/>
                    <a:pt x="69779" y="256485"/>
                    <a:pt x="73112" y="253237"/>
                  </a:cubicBezTo>
                  <a:cubicBezTo>
                    <a:pt x="73112" y="253237"/>
                    <a:pt x="59768" y="253237"/>
                    <a:pt x="56424" y="249989"/>
                  </a:cubicBezTo>
                  <a:cubicBezTo>
                    <a:pt x="49747" y="243493"/>
                    <a:pt x="43080" y="240245"/>
                    <a:pt x="43080" y="227263"/>
                  </a:cubicBezTo>
                  <a:cubicBezTo>
                    <a:pt x="39737" y="227263"/>
                    <a:pt x="39737" y="220767"/>
                    <a:pt x="36403" y="220767"/>
                  </a:cubicBezTo>
                  <a:cubicBezTo>
                    <a:pt x="36403" y="220767"/>
                    <a:pt x="29726" y="217519"/>
                    <a:pt x="29726" y="217519"/>
                  </a:cubicBezTo>
                  <a:cubicBezTo>
                    <a:pt x="29726" y="214271"/>
                    <a:pt x="29726" y="214271"/>
                    <a:pt x="33060" y="211022"/>
                  </a:cubicBezTo>
                  <a:cubicBezTo>
                    <a:pt x="33060" y="207774"/>
                    <a:pt x="33060" y="207774"/>
                    <a:pt x="36403" y="204526"/>
                  </a:cubicBezTo>
                  <a:cubicBezTo>
                    <a:pt x="36403" y="204526"/>
                    <a:pt x="36403" y="198040"/>
                    <a:pt x="36403" y="198040"/>
                  </a:cubicBezTo>
                  <a:cubicBezTo>
                    <a:pt x="36403" y="198040"/>
                    <a:pt x="39737" y="194792"/>
                    <a:pt x="36403" y="194792"/>
                  </a:cubicBezTo>
                  <a:cubicBezTo>
                    <a:pt x="36403" y="191544"/>
                    <a:pt x="33060" y="188296"/>
                    <a:pt x="33060" y="188296"/>
                  </a:cubicBezTo>
                  <a:cubicBezTo>
                    <a:pt x="33060" y="188296"/>
                    <a:pt x="33060" y="188296"/>
                    <a:pt x="29726" y="188296"/>
                  </a:cubicBezTo>
                  <a:cubicBezTo>
                    <a:pt x="29726" y="191544"/>
                    <a:pt x="29726" y="191544"/>
                    <a:pt x="29726" y="191544"/>
                  </a:cubicBezTo>
                  <a:cubicBezTo>
                    <a:pt x="23049" y="194792"/>
                    <a:pt x="23049" y="194792"/>
                    <a:pt x="23049" y="194792"/>
                  </a:cubicBezTo>
                  <a:cubicBezTo>
                    <a:pt x="23049" y="194792"/>
                    <a:pt x="19715" y="188296"/>
                    <a:pt x="19715" y="188296"/>
                  </a:cubicBezTo>
                  <a:cubicBezTo>
                    <a:pt x="16372" y="188296"/>
                    <a:pt x="16372" y="188296"/>
                    <a:pt x="16372" y="185048"/>
                  </a:cubicBezTo>
                  <a:cubicBezTo>
                    <a:pt x="16372" y="185048"/>
                    <a:pt x="19715" y="181800"/>
                    <a:pt x="19715" y="181800"/>
                  </a:cubicBezTo>
                  <a:cubicBezTo>
                    <a:pt x="19715" y="181800"/>
                    <a:pt x="16372" y="178552"/>
                    <a:pt x="16372" y="178552"/>
                  </a:cubicBezTo>
                  <a:cubicBezTo>
                    <a:pt x="16372" y="178552"/>
                    <a:pt x="19715" y="172056"/>
                    <a:pt x="23049" y="172056"/>
                  </a:cubicBezTo>
                  <a:cubicBezTo>
                    <a:pt x="26382" y="168808"/>
                    <a:pt x="33060" y="162321"/>
                    <a:pt x="33060" y="162321"/>
                  </a:cubicBezTo>
                  <a:cubicBezTo>
                    <a:pt x="36403" y="155825"/>
                    <a:pt x="36403" y="155825"/>
                    <a:pt x="36403" y="155825"/>
                  </a:cubicBezTo>
                  <a:cubicBezTo>
                    <a:pt x="33060" y="152577"/>
                    <a:pt x="33060" y="152577"/>
                    <a:pt x="33060" y="152577"/>
                  </a:cubicBezTo>
                  <a:cubicBezTo>
                    <a:pt x="33060" y="152577"/>
                    <a:pt x="29726" y="155825"/>
                    <a:pt x="29726" y="155825"/>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4" name="Freeform: Shape 533">
              <a:extLst>
                <a:ext uri="{FF2B5EF4-FFF2-40B4-BE49-F238E27FC236}">
                  <a16:creationId xmlns:a16="http://schemas.microsoft.com/office/drawing/2014/main" id="{ED5B4DF4-FD04-C068-B51D-D7D89E76C24B}"/>
                </a:ext>
              </a:extLst>
            </p:cNvPr>
            <p:cNvSpPr/>
            <p:nvPr/>
          </p:nvSpPr>
          <p:spPr>
            <a:xfrm>
              <a:off x="9577633" y="2609955"/>
              <a:ext cx="771525" cy="692952"/>
            </a:xfrm>
            <a:custGeom>
              <a:avLst/>
              <a:gdLst>
                <a:gd name="connsiteX0" fmla="*/ 730423 w 771525"/>
                <a:gd name="connsiteY0" fmla="*/ 270182 h 692952"/>
                <a:gd name="connsiteX1" fmla="*/ 733824 w 771525"/>
                <a:gd name="connsiteY1" fmla="*/ 257000 h 692952"/>
                <a:gd name="connsiteX2" fmla="*/ 740624 w 771525"/>
                <a:gd name="connsiteY2" fmla="*/ 257000 h 692952"/>
                <a:gd name="connsiteX3" fmla="*/ 740624 w 771525"/>
                <a:gd name="connsiteY3" fmla="*/ 247113 h 692952"/>
                <a:gd name="connsiteX4" fmla="*/ 740624 w 771525"/>
                <a:gd name="connsiteY4" fmla="*/ 247113 h 692952"/>
                <a:gd name="connsiteX5" fmla="*/ 740624 w 771525"/>
                <a:gd name="connsiteY5" fmla="*/ 247113 h 692952"/>
                <a:gd name="connsiteX6" fmla="*/ 737224 w 771525"/>
                <a:gd name="connsiteY6" fmla="*/ 253704 h 692952"/>
                <a:gd name="connsiteX7" fmla="*/ 730423 w 771525"/>
                <a:gd name="connsiteY7" fmla="*/ 257000 h 692952"/>
                <a:gd name="connsiteX8" fmla="*/ 727023 w 771525"/>
                <a:gd name="connsiteY8" fmla="*/ 253704 h 692952"/>
                <a:gd name="connsiteX9" fmla="*/ 733824 w 771525"/>
                <a:gd name="connsiteY9" fmla="*/ 247113 h 692952"/>
                <a:gd name="connsiteX10" fmla="*/ 733824 w 771525"/>
                <a:gd name="connsiteY10" fmla="*/ 233930 h 692952"/>
                <a:gd name="connsiteX11" fmla="*/ 727023 w 771525"/>
                <a:gd name="connsiteY11" fmla="*/ 220747 h 692952"/>
                <a:gd name="connsiteX12" fmla="*/ 720231 w 771525"/>
                <a:gd name="connsiteY12" fmla="*/ 214156 h 692952"/>
                <a:gd name="connsiteX13" fmla="*/ 730423 w 771525"/>
                <a:gd name="connsiteY13" fmla="*/ 207565 h 692952"/>
                <a:gd name="connsiteX14" fmla="*/ 733824 w 771525"/>
                <a:gd name="connsiteY14" fmla="*/ 204269 h 692952"/>
                <a:gd name="connsiteX15" fmla="*/ 733824 w 771525"/>
                <a:gd name="connsiteY15" fmla="*/ 200974 h 692952"/>
                <a:gd name="connsiteX16" fmla="*/ 747416 w 771525"/>
                <a:gd name="connsiteY16" fmla="*/ 207565 h 692952"/>
                <a:gd name="connsiteX17" fmla="*/ 754216 w 771525"/>
                <a:gd name="connsiteY17" fmla="*/ 204269 h 692952"/>
                <a:gd name="connsiteX18" fmla="*/ 771209 w 771525"/>
                <a:gd name="connsiteY18" fmla="*/ 194382 h 692952"/>
                <a:gd name="connsiteX19" fmla="*/ 761017 w 771525"/>
                <a:gd name="connsiteY19" fmla="*/ 187791 h 692952"/>
                <a:gd name="connsiteX20" fmla="*/ 750816 w 771525"/>
                <a:gd name="connsiteY20" fmla="*/ 191086 h 692952"/>
                <a:gd name="connsiteX21" fmla="*/ 737224 w 771525"/>
                <a:gd name="connsiteY21" fmla="*/ 184496 h 692952"/>
                <a:gd name="connsiteX22" fmla="*/ 730423 w 771525"/>
                <a:gd name="connsiteY22" fmla="*/ 184496 h 692952"/>
                <a:gd name="connsiteX23" fmla="*/ 723622 w 771525"/>
                <a:gd name="connsiteY23" fmla="*/ 181209 h 692952"/>
                <a:gd name="connsiteX24" fmla="*/ 710030 w 771525"/>
                <a:gd name="connsiteY24" fmla="*/ 168027 h 692952"/>
                <a:gd name="connsiteX25" fmla="*/ 703239 w 771525"/>
                <a:gd name="connsiteY25" fmla="*/ 168027 h 692952"/>
                <a:gd name="connsiteX26" fmla="*/ 706629 w 771525"/>
                <a:gd name="connsiteY26" fmla="*/ 161435 h 692952"/>
                <a:gd name="connsiteX27" fmla="*/ 706629 w 771525"/>
                <a:gd name="connsiteY27" fmla="*/ 158140 h 692952"/>
                <a:gd name="connsiteX28" fmla="*/ 703239 w 771525"/>
                <a:gd name="connsiteY28" fmla="*/ 154844 h 692952"/>
                <a:gd name="connsiteX29" fmla="*/ 710030 w 771525"/>
                <a:gd name="connsiteY29" fmla="*/ 154844 h 692952"/>
                <a:gd name="connsiteX30" fmla="*/ 713431 w 771525"/>
                <a:gd name="connsiteY30" fmla="*/ 151548 h 692952"/>
                <a:gd name="connsiteX31" fmla="*/ 703239 w 771525"/>
                <a:gd name="connsiteY31" fmla="*/ 141662 h 692952"/>
                <a:gd name="connsiteX32" fmla="*/ 696438 w 771525"/>
                <a:gd name="connsiteY32" fmla="*/ 144957 h 692952"/>
                <a:gd name="connsiteX33" fmla="*/ 686236 w 771525"/>
                <a:gd name="connsiteY33" fmla="*/ 138366 h 692952"/>
                <a:gd name="connsiteX34" fmla="*/ 689637 w 771525"/>
                <a:gd name="connsiteY34" fmla="*/ 131774 h 692952"/>
                <a:gd name="connsiteX35" fmla="*/ 696438 w 771525"/>
                <a:gd name="connsiteY35" fmla="*/ 125183 h 692952"/>
                <a:gd name="connsiteX36" fmla="*/ 689637 w 771525"/>
                <a:gd name="connsiteY36" fmla="*/ 115296 h 692952"/>
                <a:gd name="connsiteX37" fmla="*/ 693038 w 771525"/>
                <a:gd name="connsiteY37" fmla="*/ 95523 h 692952"/>
                <a:gd name="connsiteX38" fmla="*/ 679445 w 771525"/>
                <a:gd name="connsiteY38" fmla="*/ 92227 h 692952"/>
                <a:gd name="connsiteX39" fmla="*/ 679445 w 771525"/>
                <a:gd name="connsiteY39" fmla="*/ 85635 h 692952"/>
                <a:gd name="connsiteX40" fmla="*/ 672644 w 771525"/>
                <a:gd name="connsiteY40" fmla="*/ 82340 h 692952"/>
                <a:gd name="connsiteX41" fmla="*/ 665843 w 771525"/>
                <a:gd name="connsiteY41" fmla="*/ 98818 h 692952"/>
                <a:gd name="connsiteX42" fmla="*/ 655652 w 771525"/>
                <a:gd name="connsiteY42" fmla="*/ 105409 h 692952"/>
                <a:gd name="connsiteX43" fmla="*/ 635259 w 771525"/>
                <a:gd name="connsiteY43" fmla="*/ 108705 h 692952"/>
                <a:gd name="connsiteX44" fmla="*/ 621666 w 771525"/>
                <a:gd name="connsiteY44" fmla="*/ 108705 h 692952"/>
                <a:gd name="connsiteX45" fmla="*/ 597873 w 771525"/>
                <a:gd name="connsiteY45" fmla="*/ 115296 h 692952"/>
                <a:gd name="connsiteX46" fmla="*/ 587672 w 771525"/>
                <a:gd name="connsiteY46" fmla="*/ 118592 h 692952"/>
                <a:gd name="connsiteX47" fmla="*/ 567279 w 771525"/>
                <a:gd name="connsiteY47" fmla="*/ 115296 h 692952"/>
                <a:gd name="connsiteX48" fmla="*/ 557087 w 771525"/>
                <a:gd name="connsiteY48" fmla="*/ 118592 h 692952"/>
                <a:gd name="connsiteX49" fmla="*/ 533293 w 771525"/>
                <a:gd name="connsiteY49" fmla="*/ 112001 h 692952"/>
                <a:gd name="connsiteX50" fmla="*/ 526493 w 771525"/>
                <a:gd name="connsiteY50" fmla="*/ 105409 h 692952"/>
                <a:gd name="connsiteX51" fmla="*/ 523102 w 771525"/>
                <a:gd name="connsiteY51" fmla="*/ 102113 h 692952"/>
                <a:gd name="connsiteX52" fmla="*/ 506100 w 771525"/>
                <a:gd name="connsiteY52" fmla="*/ 98818 h 692952"/>
                <a:gd name="connsiteX53" fmla="*/ 502709 w 771525"/>
                <a:gd name="connsiteY53" fmla="*/ 92227 h 692952"/>
                <a:gd name="connsiteX54" fmla="*/ 489107 w 771525"/>
                <a:gd name="connsiteY54" fmla="*/ 92227 h 692952"/>
                <a:gd name="connsiteX55" fmla="*/ 489107 w 771525"/>
                <a:gd name="connsiteY55" fmla="*/ 92227 h 692952"/>
                <a:gd name="connsiteX56" fmla="*/ 489107 w 771525"/>
                <a:gd name="connsiteY56" fmla="*/ 92227 h 692952"/>
                <a:gd name="connsiteX57" fmla="*/ 482316 w 771525"/>
                <a:gd name="connsiteY57" fmla="*/ 88931 h 692952"/>
                <a:gd name="connsiteX58" fmla="*/ 482316 w 771525"/>
                <a:gd name="connsiteY58" fmla="*/ 85635 h 692952"/>
                <a:gd name="connsiteX59" fmla="*/ 478915 w 771525"/>
                <a:gd name="connsiteY59" fmla="*/ 82340 h 692952"/>
                <a:gd name="connsiteX60" fmla="*/ 475515 w 771525"/>
                <a:gd name="connsiteY60" fmla="*/ 79044 h 692952"/>
                <a:gd name="connsiteX61" fmla="*/ 458522 w 771525"/>
                <a:gd name="connsiteY61" fmla="*/ 59280 h 692952"/>
                <a:gd name="connsiteX62" fmla="*/ 455122 w 771525"/>
                <a:gd name="connsiteY62" fmla="*/ 59280 h 692952"/>
                <a:gd name="connsiteX63" fmla="*/ 455122 w 771525"/>
                <a:gd name="connsiteY63" fmla="*/ 59280 h 692952"/>
                <a:gd name="connsiteX64" fmla="*/ 424537 w 771525"/>
                <a:gd name="connsiteY64" fmla="*/ 49393 h 692952"/>
                <a:gd name="connsiteX65" fmla="*/ 414336 w 771525"/>
                <a:gd name="connsiteY65" fmla="*/ 36210 h 692952"/>
                <a:gd name="connsiteX66" fmla="*/ 404144 w 771525"/>
                <a:gd name="connsiteY66" fmla="*/ 29619 h 692952"/>
                <a:gd name="connsiteX67" fmla="*/ 390542 w 771525"/>
                <a:gd name="connsiteY67" fmla="*/ 19732 h 692952"/>
                <a:gd name="connsiteX68" fmla="*/ 376950 w 771525"/>
                <a:gd name="connsiteY68" fmla="*/ 9845 h 692952"/>
                <a:gd name="connsiteX69" fmla="*/ 370149 w 771525"/>
                <a:gd name="connsiteY69" fmla="*/ 3254 h 692952"/>
                <a:gd name="connsiteX70" fmla="*/ 370149 w 771525"/>
                <a:gd name="connsiteY70" fmla="*/ 3254 h 692952"/>
                <a:gd name="connsiteX71" fmla="*/ 366749 w 771525"/>
                <a:gd name="connsiteY71" fmla="*/ -42 h 692952"/>
                <a:gd name="connsiteX72" fmla="*/ 363358 w 771525"/>
                <a:gd name="connsiteY72" fmla="*/ -42 h 692952"/>
                <a:gd name="connsiteX73" fmla="*/ 353157 w 771525"/>
                <a:gd name="connsiteY73" fmla="*/ -42 h 692952"/>
                <a:gd name="connsiteX74" fmla="*/ 346365 w 771525"/>
                <a:gd name="connsiteY74" fmla="*/ 3254 h 692952"/>
                <a:gd name="connsiteX75" fmla="*/ 342965 w 771525"/>
                <a:gd name="connsiteY75" fmla="*/ 9845 h 692952"/>
                <a:gd name="connsiteX76" fmla="*/ 339564 w 771525"/>
                <a:gd name="connsiteY76" fmla="*/ 13141 h 692952"/>
                <a:gd name="connsiteX77" fmla="*/ 342965 w 771525"/>
                <a:gd name="connsiteY77" fmla="*/ 16436 h 692952"/>
                <a:gd name="connsiteX78" fmla="*/ 336164 w 771525"/>
                <a:gd name="connsiteY78" fmla="*/ 26323 h 692952"/>
                <a:gd name="connsiteX79" fmla="*/ 329363 w 771525"/>
                <a:gd name="connsiteY79" fmla="*/ 23028 h 692952"/>
                <a:gd name="connsiteX80" fmla="*/ 325972 w 771525"/>
                <a:gd name="connsiteY80" fmla="*/ 26323 h 692952"/>
                <a:gd name="connsiteX81" fmla="*/ 319171 w 771525"/>
                <a:gd name="connsiteY81" fmla="*/ 29619 h 692952"/>
                <a:gd name="connsiteX82" fmla="*/ 319171 w 771525"/>
                <a:gd name="connsiteY82" fmla="*/ 29619 h 692952"/>
                <a:gd name="connsiteX83" fmla="*/ 319171 w 771525"/>
                <a:gd name="connsiteY83" fmla="*/ 36210 h 692952"/>
                <a:gd name="connsiteX84" fmla="*/ 315771 w 771525"/>
                <a:gd name="connsiteY84" fmla="*/ 42801 h 692952"/>
                <a:gd name="connsiteX85" fmla="*/ 308970 w 771525"/>
                <a:gd name="connsiteY85" fmla="*/ 46097 h 692952"/>
                <a:gd name="connsiteX86" fmla="*/ 302179 w 771525"/>
                <a:gd name="connsiteY86" fmla="*/ 49393 h 692952"/>
                <a:gd name="connsiteX87" fmla="*/ 298779 w 771525"/>
                <a:gd name="connsiteY87" fmla="*/ 52689 h 692952"/>
                <a:gd name="connsiteX88" fmla="*/ 291978 w 771525"/>
                <a:gd name="connsiteY88" fmla="*/ 52689 h 692952"/>
                <a:gd name="connsiteX89" fmla="*/ 285186 w 771525"/>
                <a:gd name="connsiteY89" fmla="*/ 55984 h 692952"/>
                <a:gd name="connsiteX90" fmla="*/ 281786 w 771525"/>
                <a:gd name="connsiteY90" fmla="*/ 62575 h 692952"/>
                <a:gd name="connsiteX91" fmla="*/ 274985 w 771525"/>
                <a:gd name="connsiteY91" fmla="*/ 62575 h 692952"/>
                <a:gd name="connsiteX92" fmla="*/ 264793 w 771525"/>
                <a:gd name="connsiteY92" fmla="*/ 65862 h 692952"/>
                <a:gd name="connsiteX93" fmla="*/ 264793 w 771525"/>
                <a:gd name="connsiteY93" fmla="*/ 72453 h 692952"/>
                <a:gd name="connsiteX94" fmla="*/ 261393 w 771525"/>
                <a:gd name="connsiteY94" fmla="*/ 75748 h 692952"/>
                <a:gd name="connsiteX95" fmla="*/ 261393 w 771525"/>
                <a:gd name="connsiteY95" fmla="*/ 85635 h 692952"/>
                <a:gd name="connsiteX96" fmla="*/ 268194 w 771525"/>
                <a:gd name="connsiteY96" fmla="*/ 88931 h 692952"/>
                <a:gd name="connsiteX97" fmla="*/ 271585 w 771525"/>
                <a:gd name="connsiteY97" fmla="*/ 92227 h 692952"/>
                <a:gd name="connsiteX98" fmla="*/ 274985 w 771525"/>
                <a:gd name="connsiteY98" fmla="*/ 95523 h 692952"/>
                <a:gd name="connsiteX99" fmla="*/ 278386 w 771525"/>
                <a:gd name="connsiteY99" fmla="*/ 98818 h 692952"/>
                <a:gd name="connsiteX100" fmla="*/ 274985 w 771525"/>
                <a:gd name="connsiteY100" fmla="*/ 108705 h 692952"/>
                <a:gd name="connsiteX101" fmla="*/ 278386 w 771525"/>
                <a:gd name="connsiteY101" fmla="*/ 118592 h 692952"/>
                <a:gd name="connsiteX102" fmla="*/ 274985 w 771525"/>
                <a:gd name="connsiteY102" fmla="*/ 121888 h 692952"/>
                <a:gd name="connsiteX103" fmla="*/ 278386 w 771525"/>
                <a:gd name="connsiteY103" fmla="*/ 128479 h 692952"/>
                <a:gd name="connsiteX104" fmla="*/ 278386 w 771525"/>
                <a:gd name="connsiteY104" fmla="*/ 131774 h 692952"/>
                <a:gd name="connsiteX105" fmla="*/ 271585 w 771525"/>
                <a:gd name="connsiteY105" fmla="*/ 135070 h 692952"/>
                <a:gd name="connsiteX106" fmla="*/ 264793 w 771525"/>
                <a:gd name="connsiteY106" fmla="*/ 135070 h 692952"/>
                <a:gd name="connsiteX107" fmla="*/ 257993 w 771525"/>
                <a:gd name="connsiteY107" fmla="*/ 135070 h 692952"/>
                <a:gd name="connsiteX108" fmla="*/ 254592 w 771525"/>
                <a:gd name="connsiteY108" fmla="*/ 141662 h 692952"/>
                <a:gd name="connsiteX109" fmla="*/ 247801 w 771525"/>
                <a:gd name="connsiteY109" fmla="*/ 138366 h 692952"/>
                <a:gd name="connsiteX110" fmla="*/ 247801 w 771525"/>
                <a:gd name="connsiteY110" fmla="*/ 144957 h 692952"/>
                <a:gd name="connsiteX111" fmla="*/ 237600 w 771525"/>
                <a:gd name="connsiteY111" fmla="*/ 148252 h 692952"/>
                <a:gd name="connsiteX112" fmla="*/ 230798 w 771525"/>
                <a:gd name="connsiteY112" fmla="*/ 151548 h 692952"/>
                <a:gd name="connsiteX113" fmla="*/ 227408 w 771525"/>
                <a:gd name="connsiteY113" fmla="*/ 158140 h 692952"/>
                <a:gd name="connsiteX114" fmla="*/ 230798 w 771525"/>
                <a:gd name="connsiteY114" fmla="*/ 161435 h 692952"/>
                <a:gd name="connsiteX115" fmla="*/ 234199 w 771525"/>
                <a:gd name="connsiteY115" fmla="*/ 161435 h 692952"/>
                <a:gd name="connsiteX116" fmla="*/ 234199 w 771525"/>
                <a:gd name="connsiteY116" fmla="*/ 158140 h 692952"/>
                <a:gd name="connsiteX117" fmla="*/ 241000 w 771525"/>
                <a:gd name="connsiteY117" fmla="*/ 164731 h 692952"/>
                <a:gd name="connsiteX118" fmla="*/ 244400 w 771525"/>
                <a:gd name="connsiteY118" fmla="*/ 171323 h 692952"/>
                <a:gd name="connsiteX119" fmla="*/ 237600 w 771525"/>
                <a:gd name="connsiteY119" fmla="*/ 171323 h 692952"/>
                <a:gd name="connsiteX120" fmla="*/ 234199 w 771525"/>
                <a:gd name="connsiteY120" fmla="*/ 174618 h 692952"/>
                <a:gd name="connsiteX121" fmla="*/ 230798 w 771525"/>
                <a:gd name="connsiteY121" fmla="*/ 177904 h 692952"/>
                <a:gd name="connsiteX122" fmla="*/ 230798 w 771525"/>
                <a:gd name="connsiteY122" fmla="*/ 184496 h 692952"/>
                <a:gd name="connsiteX123" fmla="*/ 230798 w 771525"/>
                <a:gd name="connsiteY123" fmla="*/ 187791 h 692952"/>
                <a:gd name="connsiteX124" fmla="*/ 237600 w 771525"/>
                <a:gd name="connsiteY124" fmla="*/ 194382 h 692952"/>
                <a:gd name="connsiteX125" fmla="*/ 241000 w 771525"/>
                <a:gd name="connsiteY125" fmla="*/ 197678 h 692952"/>
                <a:gd name="connsiteX126" fmla="*/ 241000 w 771525"/>
                <a:gd name="connsiteY126" fmla="*/ 200974 h 692952"/>
                <a:gd name="connsiteX127" fmla="*/ 234199 w 771525"/>
                <a:gd name="connsiteY127" fmla="*/ 204269 h 692952"/>
                <a:gd name="connsiteX128" fmla="*/ 227408 w 771525"/>
                <a:gd name="connsiteY128" fmla="*/ 204269 h 692952"/>
                <a:gd name="connsiteX129" fmla="*/ 224008 w 771525"/>
                <a:gd name="connsiteY129" fmla="*/ 210861 h 692952"/>
                <a:gd name="connsiteX130" fmla="*/ 217206 w 771525"/>
                <a:gd name="connsiteY130" fmla="*/ 210861 h 692952"/>
                <a:gd name="connsiteX131" fmla="*/ 217206 w 771525"/>
                <a:gd name="connsiteY131" fmla="*/ 210861 h 692952"/>
                <a:gd name="connsiteX132" fmla="*/ 207015 w 771525"/>
                <a:gd name="connsiteY132" fmla="*/ 204269 h 692952"/>
                <a:gd name="connsiteX133" fmla="*/ 203614 w 771525"/>
                <a:gd name="connsiteY133" fmla="*/ 200974 h 692952"/>
                <a:gd name="connsiteX134" fmla="*/ 196813 w 771525"/>
                <a:gd name="connsiteY134" fmla="*/ 200974 h 692952"/>
                <a:gd name="connsiteX135" fmla="*/ 190013 w 771525"/>
                <a:gd name="connsiteY135" fmla="*/ 200974 h 692952"/>
                <a:gd name="connsiteX136" fmla="*/ 186621 w 771525"/>
                <a:gd name="connsiteY136" fmla="*/ 197678 h 692952"/>
                <a:gd name="connsiteX137" fmla="*/ 183221 w 771525"/>
                <a:gd name="connsiteY137" fmla="*/ 204269 h 692952"/>
                <a:gd name="connsiteX138" fmla="*/ 179821 w 771525"/>
                <a:gd name="connsiteY138" fmla="*/ 207565 h 692952"/>
                <a:gd name="connsiteX139" fmla="*/ 176420 w 771525"/>
                <a:gd name="connsiteY139" fmla="*/ 210861 h 692952"/>
                <a:gd name="connsiteX140" fmla="*/ 166228 w 771525"/>
                <a:gd name="connsiteY140" fmla="*/ 204269 h 692952"/>
                <a:gd name="connsiteX141" fmla="*/ 159428 w 771525"/>
                <a:gd name="connsiteY141" fmla="*/ 200974 h 692952"/>
                <a:gd name="connsiteX142" fmla="*/ 156027 w 771525"/>
                <a:gd name="connsiteY142" fmla="*/ 197678 h 692952"/>
                <a:gd name="connsiteX143" fmla="*/ 152627 w 771525"/>
                <a:gd name="connsiteY143" fmla="*/ 194382 h 692952"/>
                <a:gd name="connsiteX144" fmla="*/ 152627 w 771525"/>
                <a:gd name="connsiteY144" fmla="*/ 191086 h 692952"/>
                <a:gd name="connsiteX145" fmla="*/ 145836 w 771525"/>
                <a:gd name="connsiteY145" fmla="*/ 187791 h 692952"/>
                <a:gd name="connsiteX146" fmla="*/ 142435 w 771525"/>
                <a:gd name="connsiteY146" fmla="*/ 181209 h 692952"/>
                <a:gd name="connsiteX147" fmla="*/ 139035 w 771525"/>
                <a:gd name="connsiteY147" fmla="*/ 174618 h 692952"/>
                <a:gd name="connsiteX148" fmla="*/ 139035 w 771525"/>
                <a:gd name="connsiteY148" fmla="*/ 177904 h 692952"/>
                <a:gd name="connsiteX149" fmla="*/ 132234 w 771525"/>
                <a:gd name="connsiteY149" fmla="*/ 181209 h 692952"/>
                <a:gd name="connsiteX150" fmla="*/ 128843 w 771525"/>
                <a:gd name="connsiteY150" fmla="*/ 187791 h 692952"/>
                <a:gd name="connsiteX151" fmla="*/ 125443 w 771525"/>
                <a:gd name="connsiteY151" fmla="*/ 194382 h 692952"/>
                <a:gd name="connsiteX152" fmla="*/ 128843 w 771525"/>
                <a:gd name="connsiteY152" fmla="*/ 197678 h 692952"/>
                <a:gd name="connsiteX153" fmla="*/ 125443 w 771525"/>
                <a:gd name="connsiteY153" fmla="*/ 200974 h 692952"/>
                <a:gd name="connsiteX154" fmla="*/ 118642 w 771525"/>
                <a:gd name="connsiteY154" fmla="*/ 204269 h 692952"/>
                <a:gd name="connsiteX155" fmla="*/ 111841 w 771525"/>
                <a:gd name="connsiteY155" fmla="*/ 210861 h 692952"/>
                <a:gd name="connsiteX156" fmla="*/ 105050 w 771525"/>
                <a:gd name="connsiteY156" fmla="*/ 210861 h 692952"/>
                <a:gd name="connsiteX157" fmla="*/ 94849 w 771525"/>
                <a:gd name="connsiteY157" fmla="*/ 207565 h 692952"/>
                <a:gd name="connsiteX158" fmla="*/ 88057 w 771525"/>
                <a:gd name="connsiteY158" fmla="*/ 214156 h 692952"/>
                <a:gd name="connsiteX159" fmla="*/ 84657 w 771525"/>
                <a:gd name="connsiteY159" fmla="*/ 214156 h 692952"/>
                <a:gd name="connsiteX160" fmla="*/ 77855 w 771525"/>
                <a:gd name="connsiteY160" fmla="*/ 214156 h 692952"/>
                <a:gd name="connsiteX161" fmla="*/ 71055 w 771525"/>
                <a:gd name="connsiteY161" fmla="*/ 210861 h 692952"/>
                <a:gd name="connsiteX162" fmla="*/ 67664 w 771525"/>
                <a:gd name="connsiteY162" fmla="*/ 210861 h 692952"/>
                <a:gd name="connsiteX163" fmla="*/ 60863 w 771525"/>
                <a:gd name="connsiteY163" fmla="*/ 210861 h 692952"/>
                <a:gd name="connsiteX164" fmla="*/ 60863 w 771525"/>
                <a:gd name="connsiteY164" fmla="*/ 214156 h 692952"/>
                <a:gd name="connsiteX165" fmla="*/ 64264 w 771525"/>
                <a:gd name="connsiteY165" fmla="*/ 214156 h 692952"/>
                <a:gd name="connsiteX166" fmla="*/ 64264 w 771525"/>
                <a:gd name="connsiteY166" fmla="*/ 220747 h 692952"/>
                <a:gd name="connsiteX167" fmla="*/ 60863 w 771525"/>
                <a:gd name="connsiteY167" fmla="*/ 220747 h 692952"/>
                <a:gd name="connsiteX168" fmla="*/ 54062 w 771525"/>
                <a:gd name="connsiteY168" fmla="*/ 224043 h 692952"/>
                <a:gd name="connsiteX169" fmla="*/ 54062 w 771525"/>
                <a:gd name="connsiteY169" fmla="*/ 227339 h 692952"/>
                <a:gd name="connsiteX170" fmla="*/ 50662 w 771525"/>
                <a:gd name="connsiteY170" fmla="*/ 227339 h 692952"/>
                <a:gd name="connsiteX171" fmla="*/ 43870 w 771525"/>
                <a:gd name="connsiteY171" fmla="*/ 227339 h 692952"/>
                <a:gd name="connsiteX172" fmla="*/ 37070 w 771525"/>
                <a:gd name="connsiteY172" fmla="*/ 224043 h 692952"/>
                <a:gd name="connsiteX173" fmla="*/ 26878 w 771525"/>
                <a:gd name="connsiteY173" fmla="*/ 220747 h 692952"/>
                <a:gd name="connsiteX174" fmla="*/ 23477 w 771525"/>
                <a:gd name="connsiteY174" fmla="*/ 224043 h 692952"/>
                <a:gd name="connsiteX175" fmla="*/ 13276 w 771525"/>
                <a:gd name="connsiteY175" fmla="*/ 220747 h 692952"/>
                <a:gd name="connsiteX176" fmla="*/ 9885 w 771525"/>
                <a:gd name="connsiteY176" fmla="*/ 220747 h 692952"/>
                <a:gd name="connsiteX177" fmla="*/ 9885 w 771525"/>
                <a:gd name="connsiteY177" fmla="*/ 220747 h 692952"/>
                <a:gd name="connsiteX178" fmla="*/ 9885 w 771525"/>
                <a:gd name="connsiteY178" fmla="*/ 220747 h 692952"/>
                <a:gd name="connsiteX179" fmla="*/ 9885 w 771525"/>
                <a:gd name="connsiteY179" fmla="*/ 220747 h 692952"/>
                <a:gd name="connsiteX180" fmla="*/ 9885 w 771525"/>
                <a:gd name="connsiteY180" fmla="*/ 220747 h 692952"/>
                <a:gd name="connsiteX181" fmla="*/ 9885 w 771525"/>
                <a:gd name="connsiteY181" fmla="*/ 220747 h 692952"/>
                <a:gd name="connsiteX182" fmla="*/ 9885 w 771525"/>
                <a:gd name="connsiteY182" fmla="*/ 220747 h 692952"/>
                <a:gd name="connsiteX183" fmla="*/ 9885 w 771525"/>
                <a:gd name="connsiteY183" fmla="*/ 220747 h 692952"/>
                <a:gd name="connsiteX184" fmla="*/ 9885 w 771525"/>
                <a:gd name="connsiteY184" fmla="*/ 220747 h 692952"/>
                <a:gd name="connsiteX185" fmla="*/ 9885 w 771525"/>
                <a:gd name="connsiteY185" fmla="*/ 220747 h 692952"/>
                <a:gd name="connsiteX186" fmla="*/ 9885 w 771525"/>
                <a:gd name="connsiteY186" fmla="*/ 220747 h 692952"/>
                <a:gd name="connsiteX187" fmla="*/ 9885 w 771525"/>
                <a:gd name="connsiteY187" fmla="*/ 220747 h 692952"/>
                <a:gd name="connsiteX188" fmla="*/ 9885 w 771525"/>
                <a:gd name="connsiteY188" fmla="*/ 220747 h 692952"/>
                <a:gd name="connsiteX189" fmla="*/ 9885 w 771525"/>
                <a:gd name="connsiteY189" fmla="*/ 220747 h 692952"/>
                <a:gd name="connsiteX190" fmla="*/ 9885 w 771525"/>
                <a:gd name="connsiteY190" fmla="*/ 217452 h 692952"/>
                <a:gd name="connsiteX191" fmla="*/ 9885 w 771525"/>
                <a:gd name="connsiteY191" fmla="*/ 217452 h 692952"/>
                <a:gd name="connsiteX192" fmla="*/ 9885 w 771525"/>
                <a:gd name="connsiteY192" fmla="*/ 217452 h 692952"/>
                <a:gd name="connsiteX193" fmla="*/ 9885 w 771525"/>
                <a:gd name="connsiteY193" fmla="*/ 217452 h 692952"/>
                <a:gd name="connsiteX194" fmla="*/ 9885 w 771525"/>
                <a:gd name="connsiteY194" fmla="*/ 217452 h 692952"/>
                <a:gd name="connsiteX195" fmla="*/ 9885 w 771525"/>
                <a:gd name="connsiteY195" fmla="*/ 217452 h 692952"/>
                <a:gd name="connsiteX196" fmla="*/ 9885 w 771525"/>
                <a:gd name="connsiteY196" fmla="*/ 217452 h 692952"/>
                <a:gd name="connsiteX197" fmla="*/ 9885 w 771525"/>
                <a:gd name="connsiteY197" fmla="*/ 217452 h 692952"/>
                <a:gd name="connsiteX198" fmla="*/ 9885 w 771525"/>
                <a:gd name="connsiteY198" fmla="*/ 217452 h 692952"/>
                <a:gd name="connsiteX199" fmla="*/ 9885 w 771525"/>
                <a:gd name="connsiteY199" fmla="*/ 217452 h 692952"/>
                <a:gd name="connsiteX200" fmla="*/ 9885 w 771525"/>
                <a:gd name="connsiteY200" fmla="*/ 217452 h 692952"/>
                <a:gd name="connsiteX201" fmla="*/ 9885 w 771525"/>
                <a:gd name="connsiteY201" fmla="*/ 217452 h 692952"/>
                <a:gd name="connsiteX202" fmla="*/ 9885 w 771525"/>
                <a:gd name="connsiteY202" fmla="*/ 217452 h 692952"/>
                <a:gd name="connsiteX203" fmla="*/ 9885 w 771525"/>
                <a:gd name="connsiteY203" fmla="*/ 217452 h 692952"/>
                <a:gd name="connsiteX204" fmla="*/ 9885 w 771525"/>
                <a:gd name="connsiteY204" fmla="*/ 217452 h 692952"/>
                <a:gd name="connsiteX205" fmla="*/ 9885 w 771525"/>
                <a:gd name="connsiteY205" fmla="*/ 217452 h 692952"/>
                <a:gd name="connsiteX206" fmla="*/ 9885 w 771525"/>
                <a:gd name="connsiteY206" fmla="*/ 217452 h 692952"/>
                <a:gd name="connsiteX207" fmla="*/ 9885 w 771525"/>
                <a:gd name="connsiteY207" fmla="*/ 217452 h 692952"/>
                <a:gd name="connsiteX208" fmla="*/ 9885 w 771525"/>
                <a:gd name="connsiteY208" fmla="*/ 217452 h 692952"/>
                <a:gd name="connsiteX209" fmla="*/ 9885 w 771525"/>
                <a:gd name="connsiteY209" fmla="*/ 217452 h 692952"/>
                <a:gd name="connsiteX210" fmla="*/ 9885 w 771525"/>
                <a:gd name="connsiteY210" fmla="*/ 217452 h 692952"/>
                <a:gd name="connsiteX211" fmla="*/ 9885 w 771525"/>
                <a:gd name="connsiteY211" fmla="*/ 217452 h 692952"/>
                <a:gd name="connsiteX212" fmla="*/ 9885 w 771525"/>
                <a:gd name="connsiteY212" fmla="*/ 217452 h 692952"/>
                <a:gd name="connsiteX213" fmla="*/ 9885 w 771525"/>
                <a:gd name="connsiteY213" fmla="*/ 217452 h 692952"/>
                <a:gd name="connsiteX214" fmla="*/ 9885 w 771525"/>
                <a:gd name="connsiteY214" fmla="*/ 217452 h 692952"/>
                <a:gd name="connsiteX215" fmla="*/ 9885 w 771525"/>
                <a:gd name="connsiteY215" fmla="*/ 217452 h 692952"/>
                <a:gd name="connsiteX216" fmla="*/ 9885 w 771525"/>
                <a:gd name="connsiteY216" fmla="*/ 217452 h 692952"/>
                <a:gd name="connsiteX217" fmla="*/ 9885 w 771525"/>
                <a:gd name="connsiteY217" fmla="*/ 214156 h 692952"/>
                <a:gd name="connsiteX218" fmla="*/ -316 w 771525"/>
                <a:gd name="connsiteY218" fmla="*/ 220747 h 692952"/>
                <a:gd name="connsiteX219" fmla="*/ 6485 w 771525"/>
                <a:gd name="connsiteY219" fmla="*/ 233930 h 692952"/>
                <a:gd name="connsiteX220" fmla="*/ 3084 w 771525"/>
                <a:gd name="connsiteY220" fmla="*/ 237226 h 692952"/>
                <a:gd name="connsiteX221" fmla="*/ 6485 w 771525"/>
                <a:gd name="connsiteY221" fmla="*/ 240521 h 692952"/>
                <a:gd name="connsiteX222" fmla="*/ 9885 w 771525"/>
                <a:gd name="connsiteY222" fmla="*/ 247113 h 692952"/>
                <a:gd name="connsiteX223" fmla="*/ 9885 w 771525"/>
                <a:gd name="connsiteY223" fmla="*/ 253704 h 692952"/>
                <a:gd name="connsiteX224" fmla="*/ 13276 w 771525"/>
                <a:gd name="connsiteY224" fmla="*/ 253704 h 692952"/>
                <a:gd name="connsiteX225" fmla="*/ 16677 w 771525"/>
                <a:gd name="connsiteY225" fmla="*/ 260295 h 692952"/>
                <a:gd name="connsiteX226" fmla="*/ 16677 w 771525"/>
                <a:gd name="connsiteY226" fmla="*/ 263591 h 692952"/>
                <a:gd name="connsiteX227" fmla="*/ 16677 w 771525"/>
                <a:gd name="connsiteY227" fmla="*/ 270182 h 692952"/>
                <a:gd name="connsiteX228" fmla="*/ 20077 w 771525"/>
                <a:gd name="connsiteY228" fmla="*/ 276774 h 692952"/>
                <a:gd name="connsiteX229" fmla="*/ 20077 w 771525"/>
                <a:gd name="connsiteY229" fmla="*/ 283365 h 692952"/>
                <a:gd name="connsiteX230" fmla="*/ 26878 w 771525"/>
                <a:gd name="connsiteY230" fmla="*/ 289956 h 692952"/>
                <a:gd name="connsiteX231" fmla="*/ 26878 w 771525"/>
                <a:gd name="connsiteY231" fmla="*/ 296547 h 692952"/>
                <a:gd name="connsiteX232" fmla="*/ 33669 w 771525"/>
                <a:gd name="connsiteY232" fmla="*/ 303129 h 692952"/>
                <a:gd name="connsiteX233" fmla="*/ 37070 w 771525"/>
                <a:gd name="connsiteY233" fmla="*/ 306425 h 692952"/>
                <a:gd name="connsiteX234" fmla="*/ 40470 w 771525"/>
                <a:gd name="connsiteY234" fmla="*/ 313016 h 692952"/>
                <a:gd name="connsiteX235" fmla="*/ 43870 w 771525"/>
                <a:gd name="connsiteY235" fmla="*/ 319608 h 692952"/>
                <a:gd name="connsiteX236" fmla="*/ 47271 w 771525"/>
                <a:gd name="connsiteY236" fmla="*/ 322903 h 692952"/>
                <a:gd name="connsiteX237" fmla="*/ 50662 w 771525"/>
                <a:gd name="connsiteY237" fmla="*/ 329494 h 692952"/>
                <a:gd name="connsiteX238" fmla="*/ 54062 w 771525"/>
                <a:gd name="connsiteY238" fmla="*/ 332790 h 692952"/>
                <a:gd name="connsiteX239" fmla="*/ 57462 w 771525"/>
                <a:gd name="connsiteY239" fmla="*/ 336086 h 692952"/>
                <a:gd name="connsiteX240" fmla="*/ 60863 w 771525"/>
                <a:gd name="connsiteY240" fmla="*/ 339381 h 692952"/>
                <a:gd name="connsiteX241" fmla="*/ 67664 w 771525"/>
                <a:gd name="connsiteY241" fmla="*/ 339381 h 692952"/>
                <a:gd name="connsiteX242" fmla="*/ 74455 w 771525"/>
                <a:gd name="connsiteY242" fmla="*/ 332790 h 692952"/>
                <a:gd name="connsiteX243" fmla="*/ 74455 w 771525"/>
                <a:gd name="connsiteY243" fmla="*/ 322903 h 692952"/>
                <a:gd name="connsiteX244" fmla="*/ 77855 w 771525"/>
                <a:gd name="connsiteY244" fmla="*/ 319608 h 692952"/>
                <a:gd name="connsiteX245" fmla="*/ 84657 w 771525"/>
                <a:gd name="connsiteY245" fmla="*/ 316312 h 692952"/>
                <a:gd name="connsiteX246" fmla="*/ 77855 w 771525"/>
                <a:gd name="connsiteY246" fmla="*/ 306425 h 692952"/>
                <a:gd name="connsiteX247" fmla="*/ 88057 w 771525"/>
                <a:gd name="connsiteY247" fmla="*/ 306425 h 692952"/>
                <a:gd name="connsiteX248" fmla="*/ 91448 w 771525"/>
                <a:gd name="connsiteY248" fmla="*/ 309721 h 692952"/>
                <a:gd name="connsiteX249" fmla="*/ 94849 w 771525"/>
                <a:gd name="connsiteY249" fmla="*/ 303129 h 692952"/>
                <a:gd name="connsiteX250" fmla="*/ 91448 w 771525"/>
                <a:gd name="connsiteY250" fmla="*/ 293252 h 692952"/>
                <a:gd name="connsiteX251" fmla="*/ 94849 w 771525"/>
                <a:gd name="connsiteY251" fmla="*/ 286660 h 692952"/>
                <a:gd name="connsiteX252" fmla="*/ 98249 w 771525"/>
                <a:gd name="connsiteY252" fmla="*/ 276774 h 692952"/>
                <a:gd name="connsiteX253" fmla="*/ 101649 w 771525"/>
                <a:gd name="connsiteY253" fmla="*/ 266886 h 692952"/>
                <a:gd name="connsiteX254" fmla="*/ 101649 w 771525"/>
                <a:gd name="connsiteY254" fmla="*/ 253704 h 692952"/>
                <a:gd name="connsiteX255" fmla="*/ 108450 w 771525"/>
                <a:gd name="connsiteY255" fmla="*/ 240521 h 692952"/>
                <a:gd name="connsiteX256" fmla="*/ 135634 w 771525"/>
                <a:gd name="connsiteY256" fmla="*/ 250408 h 692952"/>
                <a:gd name="connsiteX257" fmla="*/ 139035 w 771525"/>
                <a:gd name="connsiteY257" fmla="*/ 257000 h 692952"/>
                <a:gd name="connsiteX258" fmla="*/ 139035 w 771525"/>
                <a:gd name="connsiteY258" fmla="*/ 263591 h 692952"/>
                <a:gd name="connsiteX259" fmla="*/ 135634 w 771525"/>
                <a:gd name="connsiteY259" fmla="*/ 273478 h 692952"/>
                <a:gd name="connsiteX260" fmla="*/ 135634 w 771525"/>
                <a:gd name="connsiteY260" fmla="*/ 276774 h 692952"/>
                <a:gd name="connsiteX261" fmla="*/ 128843 w 771525"/>
                <a:gd name="connsiteY261" fmla="*/ 283365 h 692952"/>
                <a:gd name="connsiteX262" fmla="*/ 128843 w 771525"/>
                <a:gd name="connsiteY262" fmla="*/ 289956 h 692952"/>
                <a:gd name="connsiteX263" fmla="*/ 135634 w 771525"/>
                <a:gd name="connsiteY263" fmla="*/ 296547 h 692952"/>
                <a:gd name="connsiteX264" fmla="*/ 145836 w 771525"/>
                <a:gd name="connsiteY264" fmla="*/ 293252 h 692952"/>
                <a:gd name="connsiteX265" fmla="*/ 149236 w 771525"/>
                <a:gd name="connsiteY265" fmla="*/ 293252 h 692952"/>
                <a:gd name="connsiteX266" fmla="*/ 152627 w 771525"/>
                <a:gd name="connsiteY266" fmla="*/ 303129 h 692952"/>
                <a:gd name="connsiteX267" fmla="*/ 159428 w 771525"/>
                <a:gd name="connsiteY267" fmla="*/ 306425 h 692952"/>
                <a:gd name="connsiteX268" fmla="*/ 166228 w 771525"/>
                <a:gd name="connsiteY268" fmla="*/ 306425 h 692952"/>
                <a:gd name="connsiteX269" fmla="*/ 173020 w 771525"/>
                <a:gd name="connsiteY269" fmla="*/ 303129 h 692952"/>
                <a:gd name="connsiteX270" fmla="*/ 176420 w 771525"/>
                <a:gd name="connsiteY270" fmla="*/ 299833 h 692952"/>
                <a:gd name="connsiteX271" fmla="*/ 166228 w 771525"/>
                <a:gd name="connsiteY271" fmla="*/ 286660 h 692952"/>
                <a:gd name="connsiteX272" fmla="*/ 159428 w 771525"/>
                <a:gd name="connsiteY272" fmla="*/ 283365 h 692952"/>
                <a:gd name="connsiteX273" fmla="*/ 156027 w 771525"/>
                <a:gd name="connsiteY273" fmla="*/ 283365 h 692952"/>
                <a:gd name="connsiteX274" fmla="*/ 156027 w 771525"/>
                <a:gd name="connsiteY274" fmla="*/ 276774 h 692952"/>
                <a:gd name="connsiteX275" fmla="*/ 162828 w 771525"/>
                <a:gd name="connsiteY275" fmla="*/ 273478 h 692952"/>
                <a:gd name="connsiteX276" fmla="*/ 173020 w 771525"/>
                <a:gd name="connsiteY276" fmla="*/ 276774 h 692952"/>
                <a:gd name="connsiteX277" fmla="*/ 176420 w 771525"/>
                <a:gd name="connsiteY277" fmla="*/ 283365 h 692952"/>
                <a:gd name="connsiteX278" fmla="*/ 186621 w 771525"/>
                <a:gd name="connsiteY278" fmla="*/ 296547 h 692952"/>
                <a:gd name="connsiteX279" fmla="*/ 190013 w 771525"/>
                <a:gd name="connsiteY279" fmla="*/ 303129 h 692952"/>
                <a:gd name="connsiteX280" fmla="*/ 190013 w 771525"/>
                <a:gd name="connsiteY280" fmla="*/ 319608 h 692952"/>
                <a:gd name="connsiteX281" fmla="*/ 190013 w 771525"/>
                <a:gd name="connsiteY281" fmla="*/ 332790 h 692952"/>
                <a:gd name="connsiteX282" fmla="*/ 190013 w 771525"/>
                <a:gd name="connsiteY282" fmla="*/ 342677 h 692952"/>
                <a:gd name="connsiteX283" fmla="*/ 207015 w 771525"/>
                <a:gd name="connsiteY283" fmla="*/ 369042 h 692952"/>
                <a:gd name="connsiteX284" fmla="*/ 217206 w 771525"/>
                <a:gd name="connsiteY284" fmla="*/ 378929 h 692952"/>
                <a:gd name="connsiteX285" fmla="*/ 224008 w 771525"/>
                <a:gd name="connsiteY285" fmla="*/ 392112 h 692952"/>
                <a:gd name="connsiteX286" fmla="*/ 244400 w 771525"/>
                <a:gd name="connsiteY286" fmla="*/ 398703 h 692952"/>
                <a:gd name="connsiteX287" fmla="*/ 268194 w 771525"/>
                <a:gd name="connsiteY287" fmla="*/ 411886 h 692952"/>
                <a:gd name="connsiteX288" fmla="*/ 278386 w 771525"/>
                <a:gd name="connsiteY288" fmla="*/ 421763 h 692952"/>
                <a:gd name="connsiteX289" fmla="*/ 281786 w 771525"/>
                <a:gd name="connsiteY289" fmla="*/ 421763 h 692952"/>
                <a:gd name="connsiteX290" fmla="*/ 257993 w 771525"/>
                <a:gd name="connsiteY290" fmla="*/ 415172 h 692952"/>
                <a:gd name="connsiteX291" fmla="*/ 254592 w 771525"/>
                <a:gd name="connsiteY291" fmla="*/ 408590 h 692952"/>
                <a:gd name="connsiteX292" fmla="*/ 234199 w 771525"/>
                <a:gd name="connsiteY292" fmla="*/ 401999 h 692952"/>
                <a:gd name="connsiteX293" fmla="*/ 227408 w 771525"/>
                <a:gd name="connsiteY293" fmla="*/ 395408 h 692952"/>
                <a:gd name="connsiteX294" fmla="*/ 217206 w 771525"/>
                <a:gd name="connsiteY294" fmla="*/ 385521 h 692952"/>
                <a:gd name="connsiteX295" fmla="*/ 210405 w 771525"/>
                <a:gd name="connsiteY295" fmla="*/ 375633 h 692952"/>
                <a:gd name="connsiteX296" fmla="*/ 207015 w 771525"/>
                <a:gd name="connsiteY296" fmla="*/ 369042 h 692952"/>
                <a:gd name="connsiteX297" fmla="*/ 200214 w 771525"/>
                <a:gd name="connsiteY297" fmla="*/ 365747 h 692952"/>
                <a:gd name="connsiteX298" fmla="*/ 190013 w 771525"/>
                <a:gd name="connsiteY298" fmla="*/ 359155 h 692952"/>
                <a:gd name="connsiteX299" fmla="*/ 179821 w 771525"/>
                <a:gd name="connsiteY299" fmla="*/ 355860 h 692952"/>
                <a:gd name="connsiteX300" fmla="*/ 173020 w 771525"/>
                <a:gd name="connsiteY300" fmla="*/ 349268 h 692952"/>
                <a:gd name="connsiteX301" fmla="*/ 176420 w 771525"/>
                <a:gd name="connsiteY301" fmla="*/ 359155 h 692952"/>
                <a:gd name="connsiteX302" fmla="*/ 186621 w 771525"/>
                <a:gd name="connsiteY302" fmla="*/ 365747 h 692952"/>
                <a:gd name="connsiteX303" fmla="*/ 193413 w 771525"/>
                <a:gd name="connsiteY303" fmla="*/ 369042 h 692952"/>
                <a:gd name="connsiteX304" fmla="*/ 193413 w 771525"/>
                <a:gd name="connsiteY304" fmla="*/ 375633 h 692952"/>
                <a:gd name="connsiteX305" fmla="*/ 193413 w 771525"/>
                <a:gd name="connsiteY305" fmla="*/ 375633 h 692952"/>
                <a:gd name="connsiteX306" fmla="*/ 207015 w 771525"/>
                <a:gd name="connsiteY306" fmla="*/ 378929 h 692952"/>
                <a:gd name="connsiteX307" fmla="*/ 196813 w 771525"/>
                <a:gd name="connsiteY307" fmla="*/ 382225 h 692952"/>
                <a:gd name="connsiteX308" fmla="*/ 203614 w 771525"/>
                <a:gd name="connsiteY308" fmla="*/ 392112 h 692952"/>
                <a:gd name="connsiteX309" fmla="*/ 213806 w 771525"/>
                <a:gd name="connsiteY309" fmla="*/ 395408 h 692952"/>
                <a:gd name="connsiteX310" fmla="*/ 220607 w 771525"/>
                <a:gd name="connsiteY310" fmla="*/ 398703 h 692952"/>
                <a:gd name="connsiteX311" fmla="*/ 224008 w 771525"/>
                <a:gd name="connsiteY311" fmla="*/ 401999 h 692952"/>
                <a:gd name="connsiteX312" fmla="*/ 224008 w 771525"/>
                <a:gd name="connsiteY312" fmla="*/ 408590 h 692952"/>
                <a:gd name="connsiteX313" fmla="*/ 230798 w 771525"/>
                <a:gd name="connsiteY313" fmla="*/ 411886 h 692952"/>
                <a:gd name="connsiteX314" fmla="*/ 220607 w 771525"/>
                <a:gd name="connsiteY314" fmla="*/ 408590 h 692952"/>
                <a:gd name="connsiteX315" fmla="*/ 213806 w 771525"/>
                <a:gd name="connsiteY315" fmla="*/ 408590 h 692952"/>
                <a:gd name="connsiteX316" fmla="*/ 210405 w 771525"/>
                <a:gd name="connsiteY316" fmla="*/ 415172 h 692952"/>
                <a:gd name="connsiteX317" fmla="*/ 220607 w 771525"/>
                <a:gd name="connsiteY317" fmla="*/ 418467 h 692952"/>
                <a:gd name="connsiteX318" fmla="*/ 224008 w 771525"/>
                <a:gd name="connsiteY318" fmla="*/ 415172 h 692952"/>
                <a:gd name="connsiteX319" fmla="*/ 227408 w 771525"/>
                <a:gd name="connsiteY319" fmla="*/ 415172 h 692952"/>
                <a:gd name="connsiteX320" fmla="*/ 230798 w 771525"/>
                <a:gd name="connsiteY320" fmla="*/ 415172 h 692952"/>
                <a:gd name="connsiteX321" fmla="*/ 234199 w 771525"/>
                <a:gd name="connsiteY321" fmla="*/ 411886 h 692952"/>
                <a:gd name="connsiteX322" fmla="*/ 234199 w 771525"/>
                <a:gd name="connsiteY322" fmla="*/ 415172 h 692952"/>
                <a:gd name="connsiteX323" fmla="*/ 234199 w 771525"/>
                <a:gd name="connsiteY323" fmla="*/ 418467 h 692952"/>
                <a:gd name="connsiteX324" fmla="*/ 230798 w 771525"/>
                <a:gd name="connsiteY324" fmla="*/ 421763 h 692952"/>
                <a:gd name="connsiteX325" fmla="*/ 230798 w 771525"/>
                <a:gd name="connsiteY325" fmla="*/ 428355 h 692952"/>
                <a:gd name="connsiteX326" fmla="*/ 230798 w 771525"/>
                <a:gd name="connsiteY326" fmla="*/ 434946 h 692952"/>
                <a:gd name="connsiteX327" fmla="*/ 234199 w 771525"/>
                <a:gd name="connsiteY327" fmla="*/ 434946 h 692952"/>
                <a:gd name="connsiteX328" fmla="*/ 237600 w 771525"/>
                <a:gd name="connsiteY328" fmla="*/ 444833 h 692952"/>
                <a:gd name="connsiteX329" fmla="*/ 247801 w 771525"/>
                <a:gd name="connsiteY329" fmla="*/ 454720 h 692952"/>
                <a:gd name="connsiteX330" fmla="*/ 257993 w 771525"/>
                <a:gd name="connsiteY330" fmla="*/ 461311 h 692952"/>
                <a:gd name="connsiteX331" fmla="*/ 261393 w 771525"/>
                <a:gd name="connsiteY331" fmla="*/ 464606 h 692952"/>
                <a:gd name="connsiteX332" fmla="*/ 257993 w 771525"/>
                <a:gd name="connsiteY332" fmla="*/ 464606 h 692952"/>
                <a:gd name="connsiteX333" fmla="*/ 247801 w 771525"/>
                <a:gd name="connsiteY333" fmla="*/ 458016 h 692952"/>
                <a:gd name="connsiteX334" fmla="*/ 247801 w 771525"/>
                <a:gd name="connsiteY334" fmla="*/ 464606 h 692952"/>
                <a:gd name="connsiteX335" fmla="*/ 254592 w 771525"/>
                <a:gd name="connsiteY335" fmla="*/ 467902 h 692952"/>
                <a:gd name="connsiteX336" fmla="*/ 257993 w 771525"/>
                <a:gd name="connsiteY336" fmla="*/ 474494 h 692952"/>
                <a:gd name="connsiteX337" fmla="*/ 268194 w 771525"/>
                <a:gd name="connsiteY337" fmla="*/ 474494 h 692952"/>
                <a:gd name="connsiteX338" fmla="*/ 268194 w 771525"/>
                <a:gd name="connsiteY338" fmla="*/ 471198 h 692952"/>
                <a:gd name="connsiteX339" fmla="*/ 271585 w 771525"/>
                <a:gd name="connsiteY339" fmla="*/ 471198 h 692952"/>
                <a:gd name="connsiteX340" fmla="*/ 271585 w 771525"/>
                <a:gd name="connsiteY340" fmla="*/ 481085 h 692952"/>
                <a:gd name="connsiteX341" fmla="*/ 268194 w 771525"/>
                <a:gd name="connsiteY341" fmla="*/ 481085 h 692952"/>
                <a:gd name="connsiteX342" fmla="*/ 257993 w 771525"/>
                <a:gd name="connsiteY342" fmla="*/ 477789 h 692952"/>
                <a:gd name="connsiteX343" fmla="*/ 251192 w 771525"/>
                <a:gd name="connsiteY343" fmla="*/ 477789 h 692952"/>
                <a:gd name="connsiteX344" fmla="*/ 244400 w 771525"/>
                <a:gd name="connsiteY344" fmla="*/ 477789 h 692952"/>
                <a:gd name="connsiteX345" fmla="*/ 244400 w 771525"/>
                <a:gd name="connsiteY345" fmla="*/ 484380 h 692952"/>
                <a:gd name="connsiteX346" fmla="*/ 237600 w 771525"/>
                <a:gd name="connsiteY346" fmla="*/ 471198 h 692952"/>
                <a:gd name="connsiteX347" fmla="*/ 227408 w 771525"/>
                <a:gd name="connsiteY347" fmla="*/ 467902 h 692952"/>
                <a:gd name="connsiteX348" fmla="*/ 224008 w 771525"/>
                <a:gd name="connsiteY348" fmla="*/ 461311 h 692952"/>
                <a:gd name="connsiteX349" fmla="*/ 227408 w 771525"/>
                <a:gd name="connsiteY349" fmla="*/ 461311 h 692952"/>
                <a:gd name="connsiteX350" fmla="*/ 230798 w 771525"/>
                <a:gd name="connsiteY350" fmla="*/ 464606 h 692952"/>
                <a:gd name="connsiteX351" fmla="*/ 234199 w 771525"/>
                <a:gd name="connsiteY351" fmla="*/ 458016 h 692952"/>
                <a:gd name="connsiteX352" fmla="*/ 241000 w 771525"/>
                <a:gd name="connsiteY352" fmla="*/ 458016 h 692952"/>
                <a:gd name="connsiteX353" fmla="*/ 241000 w 771525"/>
                <a:gd name="connsiteY353" fmla="*/ 451424 h 692952"/>
                <a:gd name="connsiteX354" fmla="*/ 234199 w 771525"/>
                <a:gd name="connsiteY354" fmla="*/ 448128 h 692952"/>
                <a:gd name="connsiteX355" fmla="*/ 230798 w 771525"/>
                <a:gd name="connsiteY355" fmla="*/ 444833 h 692952"/>
                <a:gd name="connsiteX356" fmla="*/ 224008 w 771525"/>
                <a:gd name="connsiteY356" fmla="*/ 438241 h 692952"/>
                <a:gd name="connsiteX357" fmla="*/ 213806 w 771525"/>
                <a:gd name="connsiteY357" fmla="*/ 438241 h 692952"/>
                <a:gd name="connsiteX358" fmla="*/ 207015 w 771525"/>
                <a:gd name="connsiteY358" fmla="*/ 434946 h 692952"/>
                <a:gd name="connsiteX359" fmla="*/ 196813 w 771525"/>
                <a:gd name="connsiteY359" fmla="*/ 428355 h 692952"/>
                <a:gd name="connsiteX360" fmla="*/ 183221 w 771525"/>
                <a:gd name="connsiteY360" fmla="*/ 421763 h 692952"/>
                <a:gd name="connsiteX361" fmla="*/ 176420 w 771525"/>
                <a:gd name="connsiteY361" fmla="*/ 418467 h 692952"/>
                <a:gd name="connsiteX362" fmla="*/ 169620 w 771525"/>
                <a:gd name="connsiteY362" fmla="*/ 418467 h 692952"/>
                <a:gd name="connsiteX363" fmla="*/ 162828 w 771525"/>
                <a:gd name="connsiteY363" fmla="*/ 411886 h 692952"/>
                <a:gd name="connsiteX364" fmla="*/ 156027 w 771525"/>
                <a:gd name="connsiteY364" fmla="*/ 408590 h 692952"/>
                <a:gd name="connsiteX365" fmla="*/ 162828 w 771525"/>
                <a:gd name="connsiteY365" fmla="*/ 415172 h 692952"/>
                <a:gd name="connsiteX366" fmla="*/ 169620 w 771525"/>
                <a:gd name="connsiteY366" fmla="*/ 418467 h 692952"/>
                <a:gd name="connsiteX367" fmla="*/ 173020 w 771525"/>
                <a:gd name="connsiteY367" fmla="*/ 421763 h 692952"/>
                <a:gd name="connsiteX368" fmla="*/ 179821 w 771525"/>
                <a:gd name="connsiteY368" fmla="*/ 421763 h 692952"/>
                <a:gd name="connsiteX369" fmla="*/ 183221 w 771525"/>
                <a:gd name="connsiteY369" fmla="*/ 428355 h 692952"/>
                <a:gd name="connsiteX370" fmla="*/ 193413 w 771525"/>
                <a:gd name="connsiteY370" fmla="*/ 431650 h 692952"/>
                <a:gd name="connsiteX371" fmla="*/ 193413 w 771525"/>
                <a:gd name="connsiteY371" fmla="*/ 438241 h 692952"/>
                <a:gd name="connsiteX372" fmla="*/ 190013 w 771525"/>
                <a:gd name="connsiteY372" fmla="*/ 441537 h 692952"/>
                <a:gd name="connsiteX373" fmla="*/ 200214 w 771525"/>
                <a:gd name="connsiteY373" fmla="*/ 444833 h 692952"/>
                <a:gd name="connsiteX374" fmla="*/ 207015 w 771525"/>
                <a:gd name="connsiteY374" fmla="*/ 448128 h 692952"/>
                <a:gd name="connsiteX375" fmla="*/ 213806 w 771525"/>
                <a:gd name="connsiteY375" fmla="*/ 454720 h 692952"/>
                <a:gd name="connsiteX376" fmla="*/ 220607 w 771525"/>
                <a:gd name="connsiteY376" fmla="*/ 461311 h 692952"/>
                <a:gd name="connsiteX377" fmla="*/ 220607 w 771525"/>
                <a:gd name="connsiteY377" fmla="*/ 464606 h 692952"/>
                <a:gd name="connsiteX378" fmla="*/ 220607 w 771525"/>
                <a:gd name="connsiteY378" fmla="*/ 467902 h 692952"/>
                <a:gd name="connsiteX379" fmla="*/ 227408 w 771525"/>
                <a:gd name="connsiteY379" fmla="*/ 467902 h 692952"/>
                <a:gd name="connsiteX380" fmla="*/ 227408 w 771525"/>
                <a:gd name="connsiteY380" fmla="*/ 474494 h 692952"/>
                <a:gd name="connsiteX381" fmla="*/ 230798 w 771525"/>
                <a:gd name="connsiteY381" fmla="*/ 481085 h 692952"/>
                <a:gd name="connsiteX382" fmla="*/ 237600 w 771525"/>
                <a:gd name="connsiteY382" fmla="*/ 481085 h 692952"/>
                <a:gd name="connsiteX383" fmla="*/ 241000 w 771525"/>
                <a:gd name="connsiteY383" fmla="*/ 484380 h 692952"/>
                <a:gd name="connsiteX384" fmla="*/ 241000 w 771525"/>
                <a:gd name="connsiteY384" fmla="*/ 490972 h 692952"/>
                <a:gd name="connsiteX385" fmla="*/ 254592 w 771525"/>
                <a:gd name="connsiteY385" fmla="*/ 494267 h 692952"/>
                <a:gd name="connsiteX386" fmla="*/ 254592 w 771525"/>
                <a:gd name="connsiteY386" fmla="*/ 490972 h 692952"/>
                <a:gd name="connsiteX387" fmla="*/ 257993 w 771525"/>
                <a:gd name="connsiteY387" fmla="*/ 494267 h 692952"/>
                <a:gd name="connsiteX388" fmla="*/ 254592 w 771525"/>
                <a:gd name="connsiteY388" fmla="*/ 497563 h 692952"/>
                <a:gd name="connsiteX389" fmla="*/ 257993 w 771525"/>
                <a:gd name="connsiteY389" fmla="*/ 504155 h 692952"/>
                <a:gd name="connsiteX390" fmla="*/ 264793 w 771525"/>
                <a:gd name="connsiteY390" fmla="*/ 507450 h 692952"/>
                <a:gd name="connsiteX391" fmla="*/ 268194 w 771525"/>
                <a:gd name="connsiteY391" fmla="*/ 510745 h 692952"/>
                <a:gd name="connsiteX392" fmla="*/ 271585 w 771525"/>
                <a:gd name="connsiteY392" fmla="*/ 514041 h 692952"/>
                <a:gd name="connsiteX393" fmla="*/ 278386 w 771525"/>
                <a:gd name="connsiteY393" fmla="*/ 517337 h 692952"/>
                <a:gd name="connsiteX394" fmla="*/ 285186 w 771525"/>
                <a:gd name="connsiteY394" fmla="*/ 517337 h 692952"/>
                <a:gd name="connsiteX395" fmla="*/ 285186 w 771525"/>
                <a:gd name="connsiteY395" fmla="*/ 510745 h 692952"/>
                <a:gd name="connsiteX396" fmla="*/ 274985 w 771525"/>
                <a:gd name="connsiteY396" fmla="*/ 507450 h 692952"/>
                <a:gd name="connsiteX397" fmla="*/ 271585 w 771525"/>
                <a:gd name="connsiteY397" fmla="*/ 504155 h 692952"/>
                <a:gd name="connsiteX398" fmla="*/ 268194 w 771525"/>
                <a:gd name="connsiteY398" fmla="*/ 500859 h 692952"/>
                <a:gd name="connsiteX399" fmla="*/ 264793 w 771525"/>
                <a:gd name="connsiteY399" fmla="*/ 494267 h 692952"/>
                <a:gd name="connsiteX400" fmla="*/ 264793 w 771525"/>
                <a:gd name="connsiteY400" fmla="*/ 487676 h 692952"/>
                <a:gd name="connsiteX401" fmla="*/ 257993 w 771525"/>
                <a:gd name="connsiteY401" fmla="*/ 487676 h 692952"/>
                <a:gd name="connsiteX402" fmla="*/ 254592 w 771525"/>
                <a:gd name="connsiteY402" fmla="*/ 484380 h 692952"/>
                <a:gd name="connsiteX403" fmla="*/ 247801 w 771525"/>
                <a:gd name="connsiteY403" fmla="*/ 484380 h 692952"/>
                <a:gd name="connsiteX404" fmla="*/ 251192 w 771525"/>
                <a:gd name="connsiteY404" fmla="*/ 481085 h 692952"/>
                <a:gd name="connsiteX405" fmla="*/ 257993 w 771525"/>
                <a:gd name="connsiteY405" fmla="*/ 481085 h 692952"/>
                <a:gd name="connsiteX406" fmla="*/ 264793 w 771525"/>
                <a:gd name="connsiteY406" fmla="*/ 484380 h 692952"/>
                <a:gd name="connsiteX407" fmla="*/ 268194 w 771525"/>
                <a:gd name="connsiteY407" fmla="*/ 487676 h 692952"/>
                <a:gd name="connsiteX408" fmla="*/ 274985 w 771525"/>
                <a:gd name="connsiteY408" fmla="*/ 484380 h 692952"/>
                <a:gd name="connsiteX409" fmla="*/ 281786 w 771525"/>
                <a:gd name="connsiteY409" fmla="*/ 481085 h 692952"/>
                <a:gd name="connsiteX410" fmla="*/ 285186 w 771525"/>
                <a:gd name="connsiteY410" fmla="*/ 484380 h 692952"/>
                <a:gd name="connsiteX411" fmla="*/ 288577 w 771525"/>
                <a:gd name="connsiteY411" fmla="*/ 487676 h 692952"/>
                <a:gd name="connsiteX412" fmla="*/ 298779 w 771525"/>
                <a:gd name="connsiteY412" fmla="*/ 487676 h 692952"/>
                <a:gd name="connsiteX413" fmla="*/ 298779 w 771525"/>
                <a:gd name="connsiteY413" fmla="*/ 494267 h 692952"/>
                <a:gd name="connsiteX414" fmla="*/ 298779 w 771525"/>
                <a:gd name="connsiteY414" fmla="*/ 497563 h 692952"/>
                <a:gd name="connsiteX415" fmla="*/ 308970 w 771525"/>
                <a:gd name="connsiteY415" fmla="*/ 497563 h 692952"/>
                <a:gd name="connsiteX416" fmla="*/ 312371 w 771525"/>
                <a:gd name="connsiteY416" fmla="*/ 500859 h 692952"/>
                <a:gd name="connsiteX417" fmla="*/ 305579 w 771525"/>
                <a:gd name="connsiteY417" fmla="*/ 507450 h 692952"/>
                <a:gd name="connsiteX418" fmla="*/ 302179 w 771525"/>
                <a:gd name="connsiteY418" fmla="*/ 507450 h 692952"/>
                <a:gd name="connsiteX419" fmla="*/ 302179 w 771525"/>
                <a:gd name="connsiteY419" fmla="*/ 514041 h 692952"/>
                <a:gd name="connsiteX420" fmla="*/ 302179 w 771525"/>
                <a:gd name="connsiteY420" fmla="*/ 514041 h 692952"/>
                <a:gd name="connsiteX421" fmla="*/ 298779 w 771525"/>
                <a:gd name="connsiteY421" fmla="*/ 517337 h 692952"/>
                <a:gd name="connsiteX422" fmla="*/ 302179 w 771525"/>
                <a:gd name="connsiteY422" fmla="*/ 523928 h 692952"/>
                <a:gd name="connsiteX423" fmla="*/ 312371 w 771525"/>
                <a:gd name="connsiteY423" fmla="*/ 523928 h 692952"/>
                <a:gd name="connsiteX424" fmla="*/ 315771 w 771525"/>
                <a:gd name="connsiteY424" fmla="*/ 523928 h 692952"/>
                <a:gd name="connsiteX425" fmla="*/ 308970 w 771525"/>
                <a:gd name="connsiteY425" fmla="*/ 520633 h 692952"/>
                <a:gd name="connsiteX426" fmla="*/ 308970 w 771525"/>
                <a:gd name="connsiteY426" fmla="*/ 517337 h 692952"/>
                <a:gd name="connsiteX427" fmla="*/ 312371 w 771525"/>
                <a:gd name="connsiteY427" fmla="*/ 517337 h 692952"/>
                <a:gd name="connsiteX428" fmla="*/ 315771 w 771525"/>
                <a:gd name="connsiteY428" fmla="*/ 510745 h 692952"/>
                <a:gd name="connsiteX429" fmla="*/ 322572 w 771525"/>
                <a:gd name="connsiteY429" fmla="*/ 507450 h 692952"/>
                <a:gd name="connsiteX430" fmla="*/ 325972 w 771525"/>
                <a:gd name="connsiteY430" fmla="*/ 510745 h 692952"/>
                <a:gd name="connsiteX431" fmla="*/ 336164 w 771525"/>
                <a:gd name="connsiteY431" fmla="*/ 500859 h 692952"/>
                <a:gd name="connsiteX432" fmla="*/ 336164 w 771525"/>
                <a:gd name="connsiteY432" fmla="*/ 504155 h 692952"/>
                <a:gd name="connsiteX433" fmla="*/ 336164 w 771525"/>
                <a:gd name="connsiteY433" fmla="*/ 514041 h 692952"/>
                <a:gd name="connsiteX434" fmla="*/ 336164 w 771525"/>
                <a:gd name="connsiteY434" fmla="*/ 517337 h 692952"/>
                <a:gd name="connsiteX435" fmla="*/ 339564 w 771525"/>
                <a:gd name="connsiteY435" fmla="*/ 523928 h 692952"/>
                <a:gd name="connsiteX436" fmla="*/ 339564 w 771525"/>
                <a:gd name="connsiteY436" fmla="*/ 527224 h 692952"/>
                <a:gd name="connsiteX437" fmla="*/ 346365 w 771525"/>
                <a:gd name="connsiteY437" fmla="*/ 537101 h 692952"/>
                <a:gd name="connsiteX438" fmla="*/ 346365 w 771525"/>
                <a:gd name="connsiteY438" fmla="*/ 540397 h 692952"/>
                <a:gd name="connsiteX439" fmla="*/ 356557 w 771525"/>
                <a:gd name="connsiteY439" fmla="*/ 543693 h 692952"/>
                <a:gd name="connsiteX440" fmla="*/ 356557 w 771525"/>
                <a:gd name="connsiteY440" fmla="*/ 543693 h 692952"/>
                <a:gd name="connsiteX441" fmla="*/ 363358 w 771525"/>
                <a:gd name="connsiteY441" fmla="*/ 543693 h 692952"/>
                <a:gd name="connsiteX442" fmla="*/ 366749 w 771525"/>
                <a:gd name="connsiteY442" fmla="*/ 540397 h 692952"/>
                <a:gd name="connsiteX443" fmla="*/ 373550 w 771525"/>
                <a:gd name="connsiteY443" fmla="*/ 540397 h 692952"/>
                <a:gd name="connsiteX444" fmla="*/ 383751 w 771525"/>
                <a:gd name="connsiteY444" fmla="*/ 540397 h 692952"/>
                <a:gd name="connsiteX445" fmla="*/ 390542 w 771525"/>
                <a:gd name="connsiteY445" fmla="*/ 537101 h 692952"/>
                <a:gd name="connsiteX446" fmla="*/ 404144 w 771525"/>
                <a:gd name="connsiteY446" fmla="*/ 533806 h 692952"/>
                <a:gd name="connsiteX447" fmla="*/ 414336 w 771525"/>
                <a:gd name="connsiteY447" fmla="*/ 533806 h 692952"/>
                <a:gd name="connsiteX448" fmla="*/ 421137 w 771525"/>
                <a:gd name="connsiteY448" fmla="*/ 537101 h 692952"/>
                <a:gd name="connsiteX449" fmla="*/ 427928 w 771525"/>
                <a:gd name="connsiteY449" fmla="*/ 540397 h 692952"/>
                <a:gd name="connsiteX450" fmla="*/ 434729 w 771525"/>
                <a:gd name="connsiteY450" fmla="*/ 540397 h 692952"/>
                <a:gd name="connsiteX451" fmla="*/ 448321 w 771525"/>
                <a:gd name="connsiteY451" fmla="*/ 543693 h 692952"/>
                <a:gd name="connsiteX452" fmla="*/ 461923 w 771525"/>
                <a:gd name="connsiteY452" fmla="*/ 546989 h 692952"/>
                <a:gd name="connsiteX453" fmla="*/ 468714 w 771525"/>
                <a:gd name="connsiteY453" fmla="*/ 550284 h 692952"/>
                <a:gd name="connsiteX454" fmla="*/ 482316 w 771525"/>
                <a:gd name="connsiteY454" fmla="*/ 560171 h 692952"/>
                <a:gd name="connsiteX455" fmla="*/ 495908 w 771525"/>
                <a:gd name="connsiteY455" fmla="*/ 573353 h 692952"/>
                <a:gd name="connsiteX456" fmla="*/ 512900 w 771525"/>
                <a:gd name="connsiteY456" fmla="*/ 579945 h 692952"/>
                <a:gd name="connsiteX457" fmla="*/ 523102 w 771525"/>
                <a:gd name="connsiteY457" fmla="*/ 586536 h 692952"/>
                <a:gd name="connsiteX458" fmla="*/ 529893 w 771525"/>
                <a:gd name="connsiteY458" fmla="*/ 593128 h 692952"/>
                <a:gd name="connsiteX459" fmla="*/ 540095 w 771525"/>
                <a:gd name="connsiteY459" fmla="*/ 599719 h 692952"/>
                <a:gd name="connsiteX460" fmla="*/ 553687 w 771525"/>
                <a:gd name="connsiteY460" fmla="*/ 606310 h 692952"/>
                <a:gd name="connsiteX461" fmla="*/ 563888 w 771525"/>
                <a:gd name="connsiteY461" fmla="*/ 612901 h 692952"/>
                <a:gd name="connsiteX462" fmla="*/ 567279 w 771525"/>
                <a:gd name="connsiteY462" fmla="*/ 619493 h 692952"/>
                <a:gd name="connsiteX463" fmla="*/ 560488 w 771525"/>
                <a:gd name="connsiteY463" fmla="*/ 619493 h 692952"/>
                <a:gd name="connsiteX464" fmla="*/ 543495 w 771525"/>
                <a:gd name="connsiteY464" fmla="*/ 616197 h 692952"/>
                <a:gd name="connsiteX465" fmla="*/ 536694 w 771525"/>
                <a:gd name="connsiteY465" fmla="*/ 609606 h 692952"/>
                <a:gd name="connsiteX466" fmla="*/ 526493 w 771525"/>
                <a:gd name="connsiteY466" fmla="*/ 609606 h 692952"/>
                <a:gd name="connsiteX467" fmla="*/ 519701 w 771525"/>
                <a:gd name="connsiteY467" fmla="*/ 606310 h 692952"/>
                <a:gd name="connsiteX468" fmla="*/ 506100 w 771525"/>
                <a:gd name="connsiteY468" fmla="*/ 609606 h 692952"/>
                <a:gd name="connsiteX469" fmla="*/ 495908 w 771525"/>
                <a:gd name="connsiteY469" fmla="*/ 606310 h 692952"/>
                <a:gd name="connsiteX470" fmla="*/ 495908 w 771525"/>
                <a:gd name="connsiteY470" fmla="*/ 609606 h 692952"/>
                <a:gd name="connsiteX471" fmla="*/ 495908 w 771525"/>
                <a:gd name="connsiteY471" fmla="*/ 612901 h 692952"/>
                <a:gd name="connsiteX472" fmla="*/ 485707 w 771525"/>
                <a:gd name="connsiteY472" fmla="*/ 619493 h 692952"/>
                <a:gd name="connsiteX473" fmla="*/ 472114 w 771525"/>
                <a:gd name="connsiteY473" fmla="*/ 622788 h 692952"/>
                <a:gd name="connsiteX474" fmla="*/ 458522 w 771525"/>
                <a:gd name="connsiteY474" fmla="*/ 622788 h 692952"/>
                <a:gd name="connsiteX475" fmla="*/ 448321 w 771525"/>
                <a:gd name="connsiteY475" fmla="*/ 622788 h 692952"/>
                <a:gd name="connsiteX476" fmla="*/ 448321 w 771525"/>
                <a:gd name="connsiteY476" fmla="*/ 629379 h 692952"/>
                <a:gd name="connsiteX477" fmla="*/ 448321 w 771525"/>
                <a:gd name="connsiteY477" fmla="*/ 632675 h 692952"/>
                <a:gd name="connsiteX478" fmla="*/ 468714 w 771525"/>
                <a:gd name="connsiteY478" fmla="*/ 629379 h 692952"/>
                <a:gd name="connsiteX479" fmla="*/ 475515 w 771525"/>
                <a:gd name="connsiteY479" fmla="*/ 626084 h 692952"/>
                <a:gd name="connsiteX480" fmla="*/ 489107 w 771525"/>
                <a:gd name="connsiteY480" fmla="*/ 626084 h 692952"/>
                <a:gd name="connsiteX481" fmla="*/ 499308 w 771525"/>
                <a:gd name="connsiteY481" fmla="*/ 622788 h 692952"/>
                <a:gd name="connsiteX482" fmla="*/ 509500 w 771525"/>
                <a:gd name="connsiteY482" fmla="*/ 622788 h 692952"/>
                <a:gd name="connsiteX483" fmla="*/ 512900 w 771525"/>
                <a:gd name="connsiteY483" fmla="*/ 616197 h 692952"/>
                <a:gd name="connsiteX484" fmla="*/ 516301 w 771525"/>
                <a:gd name="connsiteY484" fmla="*/ 612901 h 692952"/>
                <a:gd name="connsiteX485" fmla="*/ 523102 w 771525"/>
                <a:gd name="connsiteY485" fmla="*/ 616197 h 692952"/>
                <a:gd name="connsiteX486" fmla="*/ 533293 w 771525"/>
                <a:gd name="connsiteY486" fmla="*/ 619493 h 692952"/>
                <a:gd name="connsiteX487" fmla="*/ 550286 w 771525"/>
                <a:gd name="connsiteY487" fmla="*/ 622788 h 692952"/>
                <a:gd name="connsiteX488" fmla="*/ 553687 w 771525"/>
                <a:gd name="connsiteY488" fmla="*/ 632675 h 692952"/>
                <a:gd name="connsiteX489" fmla="*/ 570679 w 771525"/>
                <a:gd name="connsiteY489" fmla="*/ 632675 h 692952"/>
                <a:gd name="connsiteX490" fmla="*/ 584281 w 771525"/>
                <a:gd name="connsiteY490" fmla="*/ 635971 h 692952"/>
                <a:gd name="connsiteX491" fmla="*/ 591072 w 771525"/>
                <a:gd name="connsiteY491" fmla="*/ 639267 h 692952"/>
                <a:gd name="connsiteX492" fmla="*/ 597873 w 771525"/>
                <a:gd name="connsiteY492" fmla="*/ 645848 h 692952"/>
                <a:gd name="connsiteX493" fmla="*/ 608065 w 771525"/>
                <a:gd name="connsiteY493" fmla="*/ 652440 h 692952"/>
                <a:gd name="connsiteX494" fmla="*/ 625057 w 771525"/>
                <a:gd name="connsiteY494" fmla="*/ 659031 h 692952"/>
                <a:gd name="connsiteX495" fmla="*/ 628458 w 771525"/>
                <a:gd name="connsiteY495" fmla="*/ 655735 h 692952"/>
                <a:gd name="connsiteX496" fmla="*/ 628458 w 771525"/>
                <a:gd name="connsiteY496" fmla="*/ 649144 h 692952"/>
                <a:gd name="connsiteX497" fmla="*/ 611465 w 771525"/>
                <a:gd name="connsiteY497" fmla="*/ 642562 h 692952"/>
                <a:gd name="connsiteX498" fmla="*/ 604674 w 771525"/>
                <a:gd name="connsiteY498" fmla="*/ 639267 h 692952"/>
                <a:gd name="connsiteX499" fmla="*/ 594473 w 771525"/>
                <a:gd name="connsiteY499" fmla="*/ 632675 h 692952"/>
                <a:gd name="connsiteX500" fmla="*/ 594473 w 771525"/>
                <a:gd name="connsiteY500" fmla="*/ 632675 h 692952"/>
                <a:gd name="connsiteX501" fmla="*/ 594473 w 771525"/>
                <a:gd name="connsiteY501" fmla="*/ 632675 h 692952"/>
                <a:gd name="connsiteX502" fmla="*/ 587672 w 771525"/>
                <a:gd name="connsiteY502" fmla="*/ 632675 h 692952"/>
                <a:gd name="connsiteX503" fmla="*/ 587672 w 771525"/>
                <a:gd name="connsiteY503" fmla="*/ 629379 h 692952"/>
                <a:gd name="connsiteX504" fmla="*/ 584281 w 771525"/>
                <a:gd name="connsiteY504" fmla="*/ 626084 h 692952"/>
                <a:gd name="connsiteX505" fmla="*/ 584281 w 771525"/>
                <a:gd name="connsiteY505" fmla="*/ 616197 h 692952"/>
                <a:gd name="connsiteX506" fmla="*/ 594473 w 771525"/>
                <a:gd name="connsiteY506" fmla="*/ 612901 h 692952"/>
                <a:gd name="connsiteX507" fmla="*/ 594473 w 771525"/>
                <a:gd name="connsiteY507" fmla="*/ 609606 h 692952"/>
                <a:gd name="connsiteX508" fmla="*/ 591072 w 771525"/>
                <a:gd name="connsiteY508" fmla="*/ 609606 h 692952"/>
                <a:gd name="connsiteX509" fmla="*/ 580881 w 771525"/>
                <a:gd name="connsiteY509" fmla="*/ 609606 h 692952"/>
                <a:gd name="connsiteX510" fmla="*/ 577480 w 771525"/>
                <a:gd name="connsiteY510" fmla="*/ 616197 h 692952"/>
                <a:gd name="connsiteX511" fmla="*/ 574080 w 771525"/>
                <a:gd name="connsiteY511" fmla="*/ 616197 h 692952"/>
                <a:gd name="connsiteX512" fmla="*/ 574080 w 771525"/>
                <a:gd name="connsiteY512" fmla="*/ 612901 h 692952"/>
                <a:gd name="connsiteX513" fmla="*/ 577480 w 771525"/>
                <a:gd name="connsiteY513" fmla="*/ 609606 h 692952"/>
                <a:gd name="connsiteX514" fmla="*/ 577480 w 771525"/>
                <a:gd name="connsiteY514" fmla="*/ 596423 h 692952"/>
                <a:gd name="connsiteX515" fmla="*/ 577480 w 771525"/>
                <a:gd name="connsiteY515" fmla="*/ 596423 h 692952"/>
                <a:gd name="connsiteX516" fmla="*/ 567279 w 771525"/>
                <a:gd name="connsiteY516" fmla="*/ 589832 h 692952"/>
                <a:gd name="connsiteX517" fmla="*/ 560488 w 771525"/>
                <a:gd name="connsiteY517" fmla="*/ 583240 h 692952"/>
                <a:gd name="connsiteX518" fmla="*/ 550286 w 771525"/>
                <a:gd name="connsiteY518" fmla="*/ 576649 h 692952"/>
                <a:gd name="connsiteX519" fmla="*/ 536694 w 771525"/>
                <a:gd name="connsiteY519" fmla="*/ 563467 h 692952"/>
                <a:gd name="connsiteX520" fmla="*/ 529893 w 771525"/>
                <a:gd name="connsiteY520" fmla="*/ 560171 h 692952"/>
                <a:gd name="connsiteX521" fmla="*/ 523102 w 771525"/>
                <a:gd name="connsiteY521" fmla="*/ 553579 h 692952"/>
                <a:gd name="connsiteX522" fmla="*/ 523102 w 771525"/>
                <a:gd name="connsiteY522" fmla="*/ 546989 h 692952"/>
                <a:gd name="connsiteX523" fmla="*/ 519701 w 771525"/>
                <a:gd name="connsiteY523" fmla="*/ 533806 h 692952"/>
                <a:gd name="connsiteX524" fmla="*/ 519701 w 771525"/>
                <a:gd name="connsiteY524" fmla="*/ 533806 h 692952"/>
                <a:gd name="connsiteX525" fmla="*/ 499308 w 771525"/>
                <a:gd name="connsiteY525" fmla="*/ 527224 h 692952"/>
                <a:gd name="connsiteX526" fmla="*/ 492507 w 771525"/>
                <a:gd name="connsiteY526" fmla="*/ 523928 h 692952"/>
                <a:gd name="connsiteX527" fmla="*/ 485707 w 771525"/>
                <a:gd name="connsiteY527" fmla="*/ 514041 h 692952"/>
                <a:gd name="connsiteX528" fmla="*/ 482316 w 771525"/>
                <a:gd name="connsiteY528" fmla="*/ 510745 h 692952"/>
                <a:gd name="connsiteX529" fmla="*/ 472114 w 771525"/>
                <a:gd name="connsiteY529" fmla="*/ 500859 h 692952"/>
                <a:gd name="connsiteX530" fmla="*/ 468714 w 771525"/>
                <a:gd name="connsiteY530" fmla="*/ 500859 h 692952"/>
                <a:gd name="connsiteX531" fmla="*/ 451722 w 771525"/>
                <a:gd name="connsiteY531" fmla="*/ 494267 h 692952"/>
                <a:gd name="connsiteX532" fmla="*/ 448321 w 771525"/>
                <a:gd name="connsiteY532" fmla="*/ 487676 h 692952"/>
                <a:gd name="connsiteX533" fmla="*/ 441530 w 771525"/>
                <a:gd name="connsiteY533" fmla="*/ 484380 h 692952"/>
                <a:gd name="connsiteX534" fmla="*/ 438129 w 771525"/>
                <a:gd name="connsiteY534" fmla="*/ 477789 h 692952"/>
                <a:gd name="connsiteX535" fmla="*/ 427928 w 771525"/>
                <a:gd name="connsiteY535" fmla="*/ 474494 h 692952"/>
                <a:gd name="connsiteX536" fmla="*/ 424537 w 771525"/>
                <a:gd name="connsiteY536" fmla="*/ 467902 h 692952"/>
                <a:gd name="connsiteX537" fmla="*/ 421137 w 771525"/>
                <a:gd name="connsiteY537" fmla="*/ 464606 h 692952"/>
                <a:gd name="connsiteX538" fmla="*/ 410936 w 771525"/>
                <a:gd name="connsiteY538" fmla="*/ 451424 h 692952"/>
                <a:gd name="connsiteX539" fmla="*/ 400744 w 771525"/>
                <a:gd name="connsiteY539" fmla="*/ 444833 h 692952"/>
                <a:gd name="connsiteX540" fmla="*/ 397343 w 771525"/>
                <a:gd name="connsiteY540" fmla="*/ 441537 h 692952"/>
                <a:gd name="connsiteX541" fmla="*/ 393943 w 771525"/>
                <a:gd name="connsiteY541" fmla="*/ 438241 h 692952"/>
                <a:gd name="connsiteX542" fmla="*/ 387142 w 771525"/>
                <a:gd name="connsiteY542" fmla="*/ 428355 h 692952"/>
                <a:gd name="connsiteX543" fmla="*/ 376950 w 771525"/>
                <a:gd name="connsiteY543" fmla="*/ 418467 h 692952"/>
                <a:gd name="connsiteX544" fmla="*/ 370149 w 771525"/>
                <a:gd name="connsiteY544" fmla="*/ 411886 h 692952"/>
                <a:gd name="connsiteX545" fmla="*/ 363358 w 771525"/>
                <a:gd name="connsiteY545" fmla="*/ 401999 h 692952"/>
                <a:gd name="connsiteX546" fmla="*/ 370149 w 771525"/>
                <a:gd name="connsiteY546" fmla="*/ 395408 h 692952"/>
                <a:gd name="connsiteX547" fmla="*/ 363358 w 771525"/>
                <a:gd name="connsiteY547" fmla="*/ 388816 h 692952"/>
                <a:gd name="connsiteX548" fmla="*/ 356557 w 771525"/>
                <a:gd name="connsiteY548" fmla="*/ 382225 h 692952"/>
                <a:gd name="connsiteX549" fmla="*/ 353157 w 771525"/>
                <a:gd name="connsiteY549" fmla="*/ 369042 h 692952"/>
                <a:gd name="connsiteX550" fmla="*/ 349756 w 771525"/>
                <a:gd name="connsiteY550" fmla="*/ 362451 h 692952"/>
                <a:gd name="connsiteX551" fmla="*/ 346365 w 771525"/>
                <a:gd name="connsiteY551" fmla="*/ 359155 h 692952"/>
                <a:gd name="connsiteX552" fmla="*/ 339564 w 771525"/>
                <a:gd name="connsiteY552" fmla="*/ 359155 h 692952"/>
                <a:gd name="connsiteX553" fmla="*/ 336164 w 771525"/>
                <a:gd name="connsiteY553" fmla="*/ 359155 h 692952"/>
                <a:gd name="connsiteX554" fmla="*/ 339564 w 771525"/>
                <a:gd name="connsiteY554" fmla="*/ 345973 h 692952"/>
                <a:gd name="connsiteX555" fmla="*/ 325972 w 771525"/>
                <a:gd name="connsiteY555" fmla="*/ 342677 h 692952"/>
                <a:gd name="connsiteX556" fmla="*/ 319171 w 771525"/>
                <a:gd name="connsiteY556" fmla="*/ 329494 h 692952"/>
                <a:gd name="connsiteX557" fmla="*/ 312371 w 771525"/>
                <a:gd name="connsiteY557" fmla="*/ 329494 h 692952"/>
                <a:gd name="connsiteX558" fmla="*/ 308970 w 771525"/>
                <a:gd name="connsiteY558" fmla="*/ 336086 h 692952"/>
                <a:gd name="connsiteX559" fmla="*/ 295378 w 771525"/>
                <a:gd name="connsiteY559" fmla="*/ 322903 h 692952"/>
                <a:gd name="connsiteX560" fmla="*/ 298779 w 771525"/>
                <a:gd name="connsiteY560" fmla="*/ 313016 h 692952"/>
                <a:gd name="connsiteX561" fmla="*/ 298779 w 771525"/>
                <a:gd name="connsiteY561" fmla="*/ 303129 h 692952"/>
                <a:gd name="connsiteX562" fmla="*/ 295378 w 771525"/>
                <a:gd name="connsiteY562" fmla="*/ 293252 h 692952"/>
                <a:gd name="connsiteX563" fmla="*/ 298779 w 771525"/>
                <a:gd name="connsiteY563" fmla="*/ 286660 h 692952"/>
                <a:gd name="connsiteX564" fmla="*/ 295378 w 771525"/>
                <a:gd name="connsiteY564" fmla="*/ 283365 h 692952"/>
                <a:gd name="connsiteX565" fmla="*/ 291978 w 771525"/>
                <a:gd name="connsiteY565" fmla="*/ 280069 h 692952"/>
                <a:gd name="connsiteX566" fmla="*/ 291978 w 771525"/>
                <a:gd name="connsiteY566" fmla="*/ 280069 h 692952"/>
                <a:gd name="connsiteX567" fmla="*/ 291978 w 771525"/>
                <a:gd name="connsiteY567" fmla="*/ 280069 h 692952"/>
                <a:gd name="connsiteX568" fmla="*/ 298779 w 771525"/>
                <a:gd name="connsiteY568" fmla="*/ 266886 h 692952"/>
                <a:gd name="connsiteX569" fmla="*/ 298779 w 771525"/>
                <a:gd name="connsiteY569" fmla="*/ 250408 h 692952"/>
                <a:gd name="connsiteX570" fmla="*/ 298779 w 771525"/>
                <a:gd name="connsiteY570" fmla="*/ 250408 h 692952"/>
                <a:gd name="connsiteX571" fmla="*/ 302179 w 771525"/>
                <a:gd name="connsiteY571" fmla="*/ 247113 h 692952"/>
                <a:gd name="connsiteX572" fmla="*/ 319171 w 771525"/>
                <a:gd name="connsiteY572" fmla="*/ 240521 h 692952"/>
                <a:gd name="connsiteX573" fmla="*/ 325972 w 771525"/>
                <a:gd name="connsiteY573" fmla="*/ 237226 h 692952"/>
                <a:gd name="connsiteX574" fmla="*/ 339564 w 771525"/>
                <a:gd name="connsiteY574" fmla="*/ 253704 h 692952"/>
                <a:gd name="connsiteX575" fmla="*/ 353157 w 771525"/>
                <a:gd name="connsiteY575" fmla="*/ 266886 h 692952"/>
                <a:gd name="connsiteX576" fmla="*/ 363358 w 771525"/>
                <a:gd name="connsiteY576" fmla="*/ 273478 h 692952"/>
                <a:gd name="connsiteX577" fmla="*/ 370149 w 771525"/>
                <a:gd name="connsiteY577" fmla="*/ 270182 h 692952"/>
                <a:gd name="connsiteX578" fmla="*/ 370149 w 771525"/>
                <a:gd name="connsiteY578" fmla="*/ 260295 h 692952"/>
                <a:gd name="connsiteX579" fmla="*/ 376950 w 771525"/>
                <a:gd name="connsiteY579" fmla="*/ 253704 h 692952"/>
                <a:gd name="connsiteX580" fmla="*/ 380351 w 771525"/>
                <a:gd name="connsiteY580" fmla="*/ 247113 h 692952"/>
                <a:gd name="connsiteX581" fmla="*/ 380351 w 771525"/>
                <a:gd name="connsiteY581" fmla="*/ 240521 h 692952"/>
                <a:gd name="connsiteX582" fmla="*/ 387142 w 771525"/>
                <a:gd name="connsiteY582" fmla="*/ 237226 h 692952"/>
                <a:gd name="connsiteX583" fmla="*/ 397343 w 771525"/>
                <a:gd name="connsiteY583" fmla="*/ 233930 h 692952"/>
                <a:gd name="connsiteX584" fmla="*/ 410936 w 771525"/>
                <a:gd name="connsiteY584" fmla="*/ 230635 h 692952"/>
                <a:gd name="connsiteX585" fmla="*/ 424537 w 771525"/>
                <a:gd name="connsiteY585" fmla="*/ 233930 h 692952"/>
                <a:gd name="connsiteX586" fmla="*/ 427928 w 771525"/>
                <a:gd name="connsiteY586" fmla="*/ 233930 h 692952"/>
                <a:gd name="connsiteX587" fmla="*/ 434729 w 771525"/>
                <a:gd name="connsiteY587" fmla="*/ 224043 h 692952"/>
                <a:gd name="connsiteX588" fmla="*/ 434729 w 771525"/>
                <a:gd name="connsiteY588" fmla="*/ 224043 h 692952"/>
                <a:gd name="connsiteX589" fmla="*/ 438129 w 771525"/>
                <a:gd name="connsiteY589" fmla="*/ 217452 h 692952"/>
                <a:gd name="connsiteX590" fmla="*/ 455122 w 771525"/>
                <a:gd name="connsiteY590" fmla="*/ 224043 h 692952"/>
                <a:gd name="connsiteX591" fmla="*/ 461923 w 771525"/>
                <a:gd name="connsiteY591" fmla="*/ 230635 h 692952"/>
                <a:gd name="connsiteX592" fmla="*/ 478915 w 771525"/>
                <a:gd name="connsiteY592" fmla="*/ 233930 h 692952"/>
                <a:gd name="connsiteX593" fmla="*/ 478915 w 771525"/>
                <a:gd name="connsiteY593" fmla="*/ 233930 h 692952"/>
                <a:gd name="connsiteX594" fmla="*/ 485707 w 771525"/>
                <a:gd name="connsiteY594" fmla="*/ 233930 h 692952"/>
                <a:gd name="connsiteX595" fmla="*/ 485707 w 771525"/>
                <a:gd name="connsiteY595" fmla="*/ 230635 h 692952"/>
                <a:gd name="connsiteX596" fmla="*/ 499308 w 771525"/>
                <a:gd name="connsiteY596" fmla="*/ 230635 h 692952"/>
                <a:gd name="connsiteX597" fmla="*/ 516301 w 771525"/>
                <a:gd name="connsiteY597" fmla="*/ 233930 h 692952"/>
                <a:gd name="connsiteX598" fmla="*/ 526493 w 771525"/>
                <a:gd name="connsiteY598" fmla="*/ 233930 h 692952"/>
                <a:gd name="connsiteX599" fmla="*/ 543495 w 771525"/>
                <a:gd name="connsiteY599" fmla="*/ 233930 h 692952"/>
                <a:gd name="connsiteX600" fmla="*/ 553687 w 771525"/>
                <a:gd name="connsiteY600" fmla="*/ 237226 h 692952"/>
                <a:gd name="connsiteX601" fmla="*/ 560488 w 771525"/>
                <a:gd name="connsiteY601" fmla="*/ 240521 h 692952"/>
                <a:gd name="connsiteX602" fmla="*/ 563888 w 771525"/>
                <a:gd name="connsiteY602" fmla="*/ 237226 h 692952"/>
                <a:gd name="connsiteX603" fmla="*/ 574080 w 771525"/>
                <a:gd name="connsiteY603" fmla="*/ 237226 h 692952"/>
                <a:gd name="connsiteX604" fmla="*/ 577480 w 771525"/>
                <a:gd name="connsiteY604" fmla="*/ 227339 h 692952"/>
                <a:gd name="connsiteX605" fmla="*/ 580881 w 771525"/>
                <a:gd name="connsiteY605" fmla="*/ 233930 h 692952"/>
                <a:gd name="connsiteX606" fmla="*/ 591072 w 771525"/>
                <a:gd name="connsiteY606" fmla="*/ 233930 h 692952"/>
                <a:gd name="connsiteX607" fmla="*/ 594473 w 771525"/>
                <a:gd name="connsiteY607" fmla="*/ 224043 h 692952"/>
                <a:gd name="connsiteX608" fmla="*/ 597873 w 771525"/>
                <a:gd name="connsiteY608" fmla="*/ 227339 h 692952"/>
                <a:gd name="connsiteX609" fmla="*/ 604674 w 771525"/>
                <a:gd name="connsiteY609" fmla="*/ 227339 h 692952"/>
                <a:gd name="connsiteX610" fmla="*/ 611465 w 771525"/>
                <a:gd name="connsiteY610" fmla="*/ 224043 h 692952"/>
                <a:gd name="connsiteX611" fmla="*/ 614866 w 771525"/>
                <a:gd name="connsiteY611" fmla="*/ 227339 h 692952"/>
                <a:gd name="connsiteX612" fmla="*/ 621666 w 771525"/>
                <a:gd name="connsiteY612" fmla="*/ 224043 h 692952"/>
                <a:gd name="connsiteX613" fmla="*/ 631858 w 771525"/>
                <a:gd name="connsiteY613" fmla="*/ 220747 h 692952"/>
                <a:gd name="connsiteX614" fmla="*/ 642059 w 771525"/>
                <a:gd name="connsiteY614" fmla="*/ 230635 h 692952"/>
                <a:gd name="connsiteX615" fmla="*/ 642059 w 771525"/>
                <a:gd name="connsiteY615" fmla="*/ 230635 h 692952"/>
                <a:gd name="connsiteX616" fmla="*/ 648851 w 771525"/>
                <a:gd name="connsiteY616" fmla="*/ 230635 h 692952"/>
                <a:gd name="connsiteX617" fmla="*/ 648851 w 771525"/>
                <a:gd name="connsiteY617" fmla="*/ 230635 h 692952"/>
                <a:gd name="connsiteX618" fmla="*/ 655652 w 771525"/>
                <a:gd name="connsiteY618" fmla="*/ 227339 h 692952"/>
                <a:gd name="connsiteX619" fmla="*/ 669244 w 771525"/>
                <a:gd name="connsiteY619" fmla="*/ 227339 h 692952"/>
                <a:gd name="connsiteX620" fmla="*/ 679445 w 771525"/>
                <a:gd name="connsiteY620" fmla="*/ 233930 h 692952"/>
                <a:gd name="connsiteX621" fmla="*/ 689637 w 771525"/>
                <a:gd name="connsiteY621" fmla="*/ 243817 h 692952"/>
                <a:gd name="connsiteX622" fmla="*/ 693038 w 771525"/>
                <a:gd name="connsiteY622" fmla="*/ 253704 h 692952"/>
                <a:gd name="connsiteX623" fmla="*/ 696438 w 771525"/>
                <a:gd name="connsiteY623" fmla="*/ 260295 h 692952"/>
                <a:gd name="connsiteX624" fmla="*/ 727023 w 771525"/>
                <a:gd name="connsiteY624" fmla="*/ 270182 h 692952"/>
                <a:gd name="connsiteX625" fmla="*/ 730423 w 771525"/>
                <a:gd name="connsiteY625" fmla="*/ 270182 h 692952"/>
                <a:gd name="connsiteX626" fmla="*/ 594473 w 771525"/>
                <a:gd name="connsiteY626" fmla="*/ 629379 h 692952"/>
                <a:gd name="connsiteX627" fmla="*/ 594473 w 771525"/>
                <a:gd name="connsiteY627" fmla="*/ 629379 h 692952"/>
                <a:gd name="connsiteX628" fmla="*/ 597873 w 771525"/>
                <a:gd name="connsiteY628" fmla="*/ 626084 h 692952"/>
                <a:gd name="connsiteX629" fmla="*/ 608065 w 771525"/>
                <a:gd name="connsiteY629" fmla="*/ 626084 h 692952"/>
                <a:gd name="connsiteX630" fmla="*/ 608065 w 771525"/>
                <a:gd name="connsiteY630" fmla="*/ 626084 h 692952"/>
                <a:gd name="connsiteX631" fmla="*/ 618266 w 771525"/>
                <a:gd name="connsiteY631" fmla="*/ 629379 h 692952"/>
                <a:gd name="connsiteX632" fmla="*/ 625057 w 771525"/>
                <a:gd name="connsiteY632" fmla="*/ 635971 h 692952"/>
                <a:gd name="connsiteX633" fmla="*/ 628458 w 771525"/>
                <a:gd name="connsiteY633" fmla="*/ 642562 h 692952"/>
                <a:gd name="connsiteX634" fmla="*/ 635259 w 771525"/>
                <a:gd name="connsiteY634" fmla="*/ 649144 h 692952"/>
                <a:gd name="connsiteX635" fmla="*/ 652251 w 771525"/>
                <a:gd name="connsiteY635" fmla="*/ 659031 h 692952"/>
                <a:gd name="connsiteX636" fmla="*/ 672644 w 771525"/>
                <a:gd name="connsiteY636" fmla="*/ 668918 h 692952"/>
                <a:gd name="connsiteX637" fmla="*/ 689637 w 771525"/>
                <a:gd name="connsiteY637" fmla="*/ 675509 h 692952"/>
                <a:gd name="connsiteX638" fmla="*/ 693038 w 771525"/>
                <a:gd name="connsiteY638" fmla="*/ 678805 h 692952"/>
                <a:gd name="connsiteX639" fmla="*/ 699838 w 771525"/>
                <a:gd name="connsiteY639" fmla="*/ 691987 h 692952"/>
                <a:gd name="connsiteX640" fmla="*/ 693038 w 771525"/>
                <a:gd name="connsiteY640" fmla="*/ 688692 h 692952"/>
                <a:gd name="connsiteX641" fmla="*/ 686236 w 771525"/>
                <a:gd name="connsiteY641" fmla="*/ 678805 h 692952"/>
                <a:gd name="connsiteX642" fmla="*/ 669244 w 771525"/>
                <a:gd name="connsiteY642" fmla="*/ 675509 h 692952"/>
                <a:gd name="connsiteX643" fmla="*/ 665843 w 771525"/>
                <a:gd name="connsiteY643" fmla="*/ 668918 h 692952"/>
                <a:gd name="connsiteX644" fmla="*/ 652251 w 771525"/>
                <a:gd name="connsiteY644" fmla="*/ 662326 h 692952"/>
                <a:gd name="connsiteX645" fmla="*/ 638659 w 771525"/>
                <a:gd name="connsiteY645" fmla="*/ 655735 h 692952"/>
                <a:gd name="connsiteX646" fmla="*/ 631858 w 771525"/>
                <a:gd name="connsiteY646" fmla="*/ 645848 h 692952"/>
                <a:gd name="connsiteX647" fmla="*/ 614866 w 771525"/>
                <a:gd name="connsiteY647" fmla="*/ 642562 h 692952"/>
                <a:gd name="connsiteX648" fmla="*/ 611465 w 771525"/>
                <a:gd name="connsiteY648" fmla="*/ 635971 h 692952"/>
                <a:gd name="connsiteX649" fmla="*/ 604674 w 771525"/>
                <a:gd name="connsiteY649" fmla="*/ 632675 h 692952"/>
                <a:gd name="connsiteX650" fmla="*/ 601273 w 771525"/>
                <a:gd name="connsiteY650" fmla="*/ 629379 h 692952"/>
                <a:gd name="connsiteX651" fmla="*/ 594473 w 771525"/>
                <a:gd name="connsiteY651" fmla="*/ 632675 h 692952"/>
                <a:gd name="connsiteX652" fmla="*/ 594473 w 771525"/>
                <a:gd name="connsiteY652" fmla="*/ 629379 h 692952"/>
                <a:gd name="connsiteX653" fmla="*/ 574080 w 771525"/>
                <a:gd name="connsiteY653" fmla="*/ 652440 h 692952"/>
                <a:gd name="connsiteX654" fmla="*/ 574080 w 771525"/>
                <a:gd name="connsiteY654" fmla="*/ 652440 h 692952"/>
                <a:gd name="connsiteX655" fmla="*/ 563888 w 771525"/>
                <a:gd name="connsiteY655" fmla="*/ 652440 h 692952"/>
                <a:gd name="connsiteX656" fmla="*/ 557087 w 771525"/>
                <a:gd name="connsiteY656" fmla="*/ 649144 h 692952"/>
                <a:gd name="connsiteX657" fmla="*/ 546886 w 771525"/>
                <a:gd name="connsiteY657" fmla="*/ 649144 h 692952"/>
                <a:gd name="connsiteX658" fmla="*/ 540095 w 771525"/>
                <a:gd name="connsiteY658" fmla="*/ 645848 h 692952"/>
                <a:gd name="connsiteX659" fmla="*/ 540095 w 771525"/>
                <a:gd name="connsiteY659" fmla="*/ 642562 h 692952"/>
                <a:gd name="connsiteX660" fmla="*/ 546886 w 771525"/>
                <a:gd name="connsiteY660" fmla="*/ 639267 h 692952"/>
                <a:gd name="connsiteX661" fmla="*/ 567279 w 771525"/>
                <a:gd name="connsiteY661" fmla="*/ 645848 h 692952"/>
                <a:gd name="connsiteX662" fmla="*/ 580881 w 771525"/>
                <a:gd name="connsiteY662" fmla="*/ 645848 h 692952"/>
                <a:gd name="connsiteX663" fmla="*/ 584281 w 771525"/>
                <a:gd name="connsiteY663" fmla="*/ 645848 h 692952"/>
                <a:gd name="connsiteX664" fmla="*/ 591072 w 771525"/>
                <a:gd name="connsiteY664" fmla="*/ 649144 h 692952"/>
                <a:gd name="connsiteX665" fmla="*/ 594473 w 771525"/>
                <a:gd name="connsiteY665" fmla="*/ 652440 h 692952"/>
                <a:gd name="connsiteX666" fmla="*/ 594473 w 771525"/>
                <a:gd name="connsiteY666" fmla="*/ 655735 h 692952"/>
                <a:gd name="connsiteX667" fmla="*/ 591072 w 771525"/>
                <a:gd name="connsiteY667" fmla="*/ 655735 h 692952"/>
                <a:gd name="connsiteX668" fmla="*/ 584281 w 771525"/>
                <a:gd name="connsiteY668" fmla="*/ 652440 h 692952"/>
                <a:gd name="connsiteX669" fmla="*/ 577480 w 771525"/>
                <a:gd name="connsiteY669" fmla="*/ 652440 h 692952"/>
                <a:gd name="connsiteX670" fmla="*/ 574080 w 771525"/>
                <a:gd name="connsiteY670" fmla="*/ 652440 h 692952"/>
                <a:gd name="connsiteX671" fmla="*/ 468714 w 771525"/>
                <a:gd name="connsiteY671" fmla="*/ 655735 h 692952"/>
                <a:gd name="connsiteX672" fmla="*/ 468714 w 771525"/>
                <a:gd name="connsiteY672" fmla="*/ 655735 h 692952"/>
                <a:gd name="connsiteX673" fmla="*/ 482316 w 771525"/>
                <a:gd name="connsiteY673" fmla="*/ 652440 h 692952"/>
                <a:gd name="connsiteX674" fmla="*/ 489107 w 771525"/>
                <a:gd name="connsiteY674" fmla="*/ 655735 h 692952"/>
                <a:gd name="connsiteX675" fmla="*/ 485707 w 771525"/>
                <a:gd name="connsiteY675" fmla="*/ 659031 h 692952"/>
                <a:gd name="connsiteX676" fmla="*/ 478915 w 771525"/>
                <a:gd name="connsiteY676" fmla="*/ 665622 h 692952"/>
                <a:gd name="connsiteX677" fmla="*/ 468714 w 771525"/>
                <a:gd name="connsiteY677" fmla="*/ 659031 h 692952"/>
                <a:gd name="connsiteX678" fmla="*/ 468714 w 771525"/>
                <a:gd name="connsiteY678" fmla="*/ 655735 h 692952"/>
                <a:gd name="connsiteX679" fmla="*/ 363358 w 771525"/>
                <a:gd name="connsiteY679" fmla="*/ 639267 h 692952"/>
                <a:gd name="connsiteX680" fmla="*/ 363358 w 771525"/>
                <a:gd name="connsiteY680" fmla="*/ 639267 h 692952"/>
                <a:gd name="connsiteX681" fmla="*/ 370149 w 771525"/>
                <a:gd name="connsiteY681" fmla="*/ 639267 h 692952"/>
                <a:gd name="connsiteX682" fmla="*/ 366749 w 771525"/>
                <a:gd name="connsiteY682" fmla="*/ 645848 h 692952"/>
                <a:gd name="connsiteX683" fmla="*/ 363358 w 771525"/>
                <a:gd name="connsiteY683" fmla="*/ 645848 h 692952"/>
                <a:gd name="connsiteX684" fmla="*/ 363358 w 771525"/>
                <a:gd name="connsiteY684" fmla="*/ 639267 h 692952"/>
                <a:gd name="connsiteX685" fmla="*/ 383751 w 771525"/>
                <a:gd name="connsiteY685" fmla="*/ 622788 h 692952"/>
                <a:gd name="connsiteX686" fmla="*/ 383751 w 771525"/>
                <a:gd name="connsiteY686" fmla="*/ 622788 h 692952"/>
                <a:gd name="connsiteX687" fmla="*/ 390542 w 771525"/>
                <a:gd name="connsiteY687" fmla="*/ 619493 h 692952"/>
                <a:gd name="connsiteX688" fmla="*/ 393943 w 771525"/>
                <a:gd name="connsiteY688" fmla="*/ 626084 h 692952"/>
                <a:gd name="connsiteX689" fmla="*/ 390542 w 771525"/>
                <a:gd name="connsiteY689" fmla="*/ 629379 h 692952"/>
                <a:gd name="connsiteX690" fmla="*/ 380351 w 771525"/>
                <a:gd name="connsiteY690" fmla="*/ 635971 h 692952"/>
                <a:gd name="connsiteX691" fmla="*/ 376950 w 771525"/>
                <a:gd name="connsiteY691" fmla="*/ 635971 h 692952"/>
                <a:gd name="connsiteX692" fmla="*/ 366749 w 771525"/>
                <a:gd name="connsiteY692" fmla="*/ 629379 h 692952"/>
                <a:gd name="connsiteX693" fmla="*/ 370149 w 771525"/>
                <a:gd name="connsiteY693" fmla="*/ 626084 h 692952"/>
                <a:gd name="connsiteX694" fmla="*/ 376950 w 771525"/>
                <a:gd name="connsiteY694" fmla="*/ 622788 h 692952"/>
                <a:gd name="connsiteX695" fmla="*/ 383751 w 771525"/>
                <a:gd name="connsiteY695" fmla="*/ 622788 h 692952"/>
                <a:gd name="connsiteX696" fmla="*/ 421137 w 771525"/>
                <a:gd name="connsiteY696" fmla="*/ 586536 h 692952"/>
                <a:gd name="connsiteX697" fmla="*/ 421137 w 771525"/>
                <a:gd name="connsiteY697" fmla="*/ 586536 h 692952"/>
                <a:gd name="connsiteX698" fmla="*/ 427928 w 771525"/>
                <a:gd name="connsiteY698" fmla="*/ 583240 h 692952"/>
                <a:gd name="connsiteX699" fmla="*/ 431329 w 771525"/>
                <a:gd name="connsiteY699" fmla="*/ 583240 h 692952"/>
                <a:gd name="connsiteX700" fmla="*/ 434729 w 771525"/>
                <a:gd name="connsiteY700" fmla="*/ 583240 h 692952"/>
                <a:gd name="connsiteX701" fmla="*/ 441530 w 771525"/>
                <a:gd name="connsiteY701" fmla="*/ 583240 h 692952"/>
                <a:gd name="connsiteX702" fmla="*/ 448321 w 771525"/>
                <a:gd name="connsiteY702" fmla="*/ 586536 h 692952"/>
                <a:gd name="connsiteX703" fmla="*/ 451722 w 771525"/>
                <a:gd name="connsiteY703" fmla="*/ 586536 h 692952"/>
                <a:gd name="connsiteX704" fmla="*/ 461923 w 771525"/>
                <a:gd name="connsiteY704" fmla="*/ 586536 h 692952"/>
                <a:gd name="connsiteX705" fmla="*/ 478915 w 771525"/>
                <a:gd name="connsiteY705" fmla="*/ 586536 h 692952"/>
                <a:gd name="connsiteX706" fmla="*/ 485707 w 771525"/>
                <a:gd name="connsiteY706" fmla="*/ 586536 h 692952"/>
                <a:gd name="connsiteX707" fmla="*/ 492507 w 771525"/>
                <a:gd name="connsiteY707" fmla="*/ 589832 h 692952"/>
                <a:gd name="connsiteX708" fmla="*/ 499308 w 771525"/>
                <a:gd name="connsiteY708" fmla="*/ 589832 h 692952"/>
                <a:gd name="connsiteX709" fmla="*/ 502709 w 771525"/>
                <a:gd name="connsiteY709" fmla="*/ 589832 h 692952"/>
                <a:gd name="connsiteX710" fmla="*/ 506100 w 771525"/>
                <a:gd name="connsiteY710" fmla="*/ 586536 h 692952"/>
                <a:gd name="connsiteX711" fmla="*/ 512900 w 771525"/>
                <a:gd name="connsiteY711" fmla="*/ 583240 h 692952"/>
                <a:gd name="connsiteX712" fmla="*/ 516301 w 771525"/>
                <a:gd name="connsiteY712" fmla="*/ 583240 h 692952"/>
                <a:gd name="connsiteX713" fmla="*/ 516301 w 771525"/>
                <a:gd name="connsiteY713" fmla="*/ 593128 h 692952"/>
                <a:gd name="connsiteX714" fmla="*/ 516301 w 771525"/>
                <a:gd name="connsiteY714" fmla="*/ 596423 h 692952"/>
                <a:gd name="connsiteX715" fmla="*/ 509500 w 771525"/>
                <a:gd name="connsiteY715" fmla="*/ 599719 h 692952"/>
                <a:gd name="connsiteX716" fmla="*/ 506100 w 771525"/>
                <a:gd name="connsiteY716" fmla="*/ 596423 h 692952"/>
                <a:gd name="connsiteX717" fmla="*/ 502709 w 771525"/>
                <a:gd name="connsiteY717" fmla="*/ 593128 h 692952"/>
                <a:gd name="connsiteX718" fmla="*/ 492507 w 771525"/>
                <a:gd name="connsiteY718" fmla="*/ 596423 h 692952"/>
                <a:gd name="connsiteX719" fmla="*/ 489107 w 771525"/>
                <a:gd name="connsiteY719" fmla="*/ 593128 h 692952"/>
                <a:gd name="connsiteX720" fmla="*/ 478915 w 771525"/>
                <a:gd name="connsiteY720" fmla="*/ 593128 h 692952"/>
                <a:gd name="connsiteX721" fmla="*/ 472114 w 771525"/>
                <a:gd name="connsiteY721" fmla="*/ 593128 h 692952"/>
                <a:gd name="connsiteX722" fmla="*/ 461923 w 771525"/>
                <a:gd name="connsiteY722" fmla="*/ 593128 h 692952"/>
                <a:gd name="connsiteX723" fmla="*/ 451722 w 771525"/>
                <a:gd name="connsiteY723" fmla="*/ 596423 h 692952"/>
                <a:gd name="connsiteX724" fmla="*/ 451722 w 771525"/>
                <a:gd name="connsiteY724" fmla="*/ 599719 h 692952"/>
                <a:gd name="connsiteX725" fmla="*/ 451722 w 771525"/>
                <a:gd name="connsiteY725" fmla="*/ 603014 h 692952"/>
                <a:gd name="connsiteX726" fmla="*/ 444930 w 771525"/>
                <a:gd name="connsiteY726" fmla="*/ 599719 h 692952"/>
                <a:gd name="connsiteX727" fmla="*/ 438129 w 771525"/>
                <a:gd name="connsiteY727" fmla="*/ 596423 h 692952"/>
                <a:gd name="connsiteX728" fmla="*/ 427928 w 771525"/>
                <a:gd name="connsiteY728" fmla="*/ 593128 h 692952"/>
                <a:gd name="connsiteX729" fmla="*/ 417736 w 771525"/>
                <a:gd name="connsiteY729" fmla="*/ 593128 h 692952"/>
                <a:gd name="connsiteX730" fmla="*/ 414336 w 771525"/>
                <a:gd name="connsiteY730" fmla="*/ 596423 h 692952"/>
                <a:gd name="connsiteX731" fmla="*/ 404144 w 771525"/>
                <a:gd name="connsiteY731" fmla="*/ 596423 h 692952"/>
                <a:gd name="connsiteX732" fmla="*/ 407535 w 771525"/>
                <a:gd name="connsiteY732" fmla="*/ 586536 h 692952"/>
                <a:gd name="connsiteX733" fmla="*/ 410936 w 771525"/>
                <a:gd name="connsiteY733" fmla="*/ 586536 h 692952"/>
                <a:gd name="connsiteX734" fmla="*/ 417736 w 771525"/>
                <a:gd name="connsiteY734" fmla="*/ 586536 h 692952"/>
                <a:gd name="connsiteX735" fmla="*/ 421137 w 771525"/>
                <a:gd name="connsiteY735" fmla="*/ 586536 h 692952"/>
                <a:gd name="connsiteX736" fmla="*/ 407535 w 771525"/>
                <a:gd name="connsiteY736" fmla="*/ 566762 h 692952"/>
                <a:gd name="connsiteX737" fmla="*/ 407535 w 771525"/>
                <a:gd name="connsiteY737" fmla="*/ 566762 h 692952"/>
                <a:gd name="connsiteX738" fmla="*/ 393943 w 771525"/>
                <a:gd name="connsiteY738" fmla="*/ 560171 h 692952"/>
                <a:gd name="connsiteX739" fmla="*/ 383751 w 771525"/>
                <a:gd name="connsiteY739" fmla="*/ 560171 h 692952"/>
                <a:gd name="connsiteX740" fmla="*/ 380351 w 771525"/>
                <a:gd name="connsiteY740" fmla="*/ 553579 h 692952"/>
                <a:gd name="connsiteX741" fmla="*/ 387142 w 771525"/>
                <a:gd name="connsiteY741" fmla="*/ 553579 h 692952"/>
                <a:gd name="connsiteX742" fmla="*/ 393943 w 771525"/>
                <a:gd name="connsiteY742" fmla="*/ 560171 h 692952"/>
                <a:gd name="connsiteX743" fmla="*/ 404144 w 771525"/>
                <a:gd name="connsiteY743" fmla="*/ 563467 h 692952"/>
                <a:gd name="connsiteX744" fmla="*/ 407535 w 771525"/>
                <a:gd name="connsiteY744" fmla="*/ 563467 h 692952"/>
                <a:gd name="connsiteX745" fmla="*/ 410936 w 771525"/>
                <a:gd name="connsiteY745" fmla="*/ 556875 h 692952"/>
                <a:gd name="connsiteX746" fmla="*/ 407535 w 771525"/>
                <a:gd name="connsiteY746" fmla="*/ 553579 h 692952"/>
                <a:gd name="connsiteX747" fmla="*/ 417736 w 771525"/>
                <a:gd name="connsiteY747" fmla="*/ 550284 h 692952"/>
                <a:gd name="connsiteX748" fmla="*/ 427928 w 771525"/>
                <a:gd name="connsiteY748" fmla="*/ 553579 h 692952"/>
                <a:gd name="connsiteX749" fmla="*/ 438129 w 771525"/>
                <a:gd name="connsiteY749" fmla="*/ 553579 h 692952"/>
                <a:gd name="connsiteX750" fmla="*/ 451722 w 771525"/>
                <a:gd name="connsiteY750" fmla="*/ 553579 h 692952"/>
                <a:gd name="connsiteX751" fmla="*/ 461923 w 771525"/>
                <a:gd name="connsiteY751" fmla="*/ 553579 h 692952"/>
                <a:gd name="connsiteX752" fmla="*/ 468714 w 771525"/>
                <a:gd name="connsiteY752" fmla="*/ 560171 h 692952"/>
                <a:gd name="connsiteX753" fmla="*/ 468714 w 771525"/>
                <a:gd name="connsiteY753" fmla="*/ 566762 h 692952"/>
                <a:gd name="connsiteX754" fmla="*/ 455122 w 771525"/>
                <a:gd name="connsiteY754" fmla="*/ 570058 h 692952"/>
                <a:gd name="connsiteX755" fmla="*/ 448321 w 771525"/>
                <a:gd name="connsiteY755" fmla="*/ 573353 h 692952"/>
                <a:gd name="connsiteX756" fmla="*/ 431329 w 771525"/>
                <a:gd name="connsiteY756" fmla="*/ 573353 h 692952"/>
                <a:gd name="connsiteX757" fmla="*/ 424537 w 771525"/>
                <a:gd name="connsiteY757" fmla="*/ 573353 h 692952"/>
                <a:gd name="connsiteX758" fmla="*/ 410936 w 771525"/>
                <a:gd name="connsiteY758" fmla="*/ 570058 h 692952"/>
                <a:gd name="connsiteX759" fmla="*/ 407535 w 771525"/>
                <a:gd name="connsiteY759" fmla="*/ 566762 h 692952"/>
                <a:gd name="connsiteX760" fmla="*/ 169620 w 771525"/>
                <a:gd name="connsiteY760" fmla="*/ 309721 h 692952"/>
                <a:gd name="connsiteX761" fmla="*/ 169620 w 771525"/>
                <a:gd name="connsiteY761" fmla="*/ 309721 h 692952"/>
                <a:gd name="connsiteX762" fmla="*/ 169620 w 771525"/>
                <a:gd name="connsiteY762" fmla="*/ 306425 h 692952"/>
                <a:gd name="connsiteX763" fmla="*/ 169620 w 771525"/>
                <a:gd name="connsiteY763" fmla="*/ 306425 h 692952"/>
                <a:gd name="connsiteX764" fmla="*/ 173020 w 771525"/>
                <a:gd name="connsiteY764" fmla="*/ 306425 h 692952"/>
                <a:gd name="connsiteX765" fmla="*/ 176420 w 771525"/>
                <a:gd name="connsiteY765" fmla="*/ 309721 h 692952"/>
                <a:gd name="connsiteX766" fmla="*/ 179821 w 771525"/>
                <a:gd name="connsiteY766" fmla="*/ 309721 h 692952"/>
                <a:gd name="connsiteX767" fmla="*/ 179821 w 771525"/>
                <a:gd name="connsiteY767" fmla="*/ 313016 h 692952"/>
                <a:gd name="connsiteX768" fmla="*/ 176420 w 771525"/>
                <a:gd name="connsiteY768" fmla="*/ 316312 h 692952"/>
                <a:gd name="connsiteX769" fmla="*/ 169620 w 771525"/>
                <a:gd name="connsiteY769" fmla="*/ 313016 h 692952"/>
                <a:gd name="connsiteX770" fmla="*/ 169620 w 771525"/>
                <a:gd name="connsiteY770" fmla="*/ 309721 h 692952"/>
                <a:gd name="connsiteX771" fmla="*/ 173020 w 771525"/>
                <a:gd name="connsiteY771" fmla="*/ 339381 h 692952"/>
                <a:gd name="connsiteX772" fmla="*/ 173020 w 771525"/>
                <a:gd name="connsiteY772" fmla="*/ 339381 h 692952"/>
                <a:gd name="connsiteX773" fmla="*/ 169620 w 771525"/>
                <a:gd name="connsiteY773" fmla="*/ 339381 h 692952"/>
                <a:gd name="connsiteX774" fmla="*/ 159428 w 771525"/>
                <a:gd name="connsiteY774" fmla="*/ 336086 h 692952"/>
                <a:gd name="connsiteX775" fmla="*/ 162828 w 771525"/>
                <a:gd name="connsiteY775" fmla="*/ 332790 h 692952"/>
                <a:gd name="connsiteX776" fmla="*/ 162828 w 771525"/>
                <a:gd name="connsiteY776" fmla="*/ 326199 h 692952"/>
                <a:gd name="connsiteX777" fmla="*/ 166228 w 771525"/>
                <a:gd name="connsiteY777" fmla="*/ 322903 h 692952"/>
                <a:gd name="connsiteX778" fmla="*/ 169620 w 771525"/>
                <a:gd name="connsiteY778" fmla="*/ 322903 h 692952"/>
                <a:gd name="connsiteX779" fmla="*/ 169620 w 771525"/>
                <a:gd name="connsiteY779" fmla="*/ 319608 h 692952"/>
                <a:gd name="connsiteX780" fmla="*/ 173020 w 771525"/>
                <a:gd name="connsiteY780" fmla="*/ 316312 h 692952"/>
                <a:gd name="connsiteX781" fmla="*/ 179821 w 771525"/>
                <a:gd name="connsiteY781" fmla="*/ 326199 h 692952"/>
                <a:gd name="connsiteX782" fmla="*/ 169620 w 771525"/>
                <a:gd name="connsiteY782" fmla="*/ 326199 h 692952"/>
                <a:gd name="connsiteX783" fmla="*/ 173020 w 771525"/>
                <a:gd name="connsiteY783" fmla="*/ 332790 h 692952"/>
                <a:gd name="connsiteX784" fmla="*/ 176420 w 771525"/>
                <a:gd name="connsiteY784" fmla="*/ 332790 h 692952"/>
                <a:gd name="connsiteX785" fmla="*/ 183221 w 771525"/>
                <a:gd name="connsiteY785" fmla="*/ 336086 h 692952"/>
                <a:gd name="connsiteX786" fmla="*/ 186621 w 771525"/>
                <a:gd name="connsiteY786" fmla="*/ 342677 h 692952"/>
                <a:gd name="connsiteX787" fmla="*/ 183221 w 771525"/>
                <a:gd name="connsiteY787" fmla="*/ 345973 h 692952"/>
                <a:gd name="connsiteX788" fmla="*/ 179821 w 771525"/>
                <a:gd name="connsiteY788" fmla="*/ 345973 h 692952"/>
                <a:gd name="connsiteX789" fmla="*/ 173020 w 771525"/>
                <a:gd name="connsiteY789" fmla="*/ 339381 h 692952"/>
                <a:gd name="connsiteX790" fmla="*/ 186621 w 771525"/>
                <a:gd name="connsiteY790" fmla="*/ 385521 h 692952"/>
                <a:gd name="connsiteX791" fmla="*/ 186621 w 771525"/>
                <a:gd name="connsiteY791" fmla="*/ 385521 h 692952"/>
                <a:gd name="connsiteX792" fmla="*/ 190013 w 771525"/>
                <a:gd name="connsiteY792" fmla="*/ 385521 h 692952"/>
                <a:gd name="connsiteX793" fmla="*/ 193413 w 771525"/>
                <a:gd name="connsiteY793" fmla="*/ 388816 h 692952"/>
                <a:gd name="connsiteX794" fmla="*/ 203614 w 771525"/>
                <a:gd name="connsiteY794" fmla="*/ 392112 h 692952"/>
                <a:gd name="connsiteX795" fmla="*/ 203614 w 771525"/>
                <a:gd name="connsiteY795" fmla="*/ 398703 h 692952"/>
                <a:gd name="connsiteX796" fmla="*/ 200214 w 771525"/>
                <a:gd name="connsiteY796" fmla="*/ 398703 h 692952"/>
                <a:gd name="connsiteX797" fmla="*/ 196813 w 771525"/>
                <a:gd name="connsiteY797" fmla="*/ 395408 h 692952"/>
                <a:gd name="connsiteX798" fmla="*/ 193413 w 771525"/>
                <a:gd name="connsiteY798" fmla="*/ 392112 h 692952"/>
                <a:gd name="connsiteX799" fmla="*/ 186621 w 771525"/>
                <a:gd name="connsiteY799" fmla="*/ 385521 h 692952"/>
                <a:gd name="connsiteX800" fmla="*/ 179821 w 771525"/>
                <a:gd name="connsiteY800" fmla="*/ 398703 h 692952"/>
                <a:gd name="connsiteX801" fmla="*/ 179821 w 771525"/>
                <a:gd name="connsiteY801" fmla="*/ 398703 h 692952"/>
                <a:gd name="connsiteX802" fmla="*/ 179821 w 771525"/>
                <a:gd name="connsiteY802" fmla="*/ 395408 h 692952"/>
                <a:gd name="connsiteX803" fmla="*/ 183221 w 771525"/>
                <a:gd name="connsiteY803" fmla="*/ 398703 h 692952"/>
                <a:gd name="connsiteX804" fmla="*/ 186621 w 771525"/>
                <a:gd name="connsiteY804" fmla="*/ 401999 h 692952"/>
                <a:gd name="connsiteX805" fmla="*/ 183221 w 771525"/>
                <a:gd name="connsiteY805" fmla="*/ 405294 h 692952"/>
                <a:gd name="connsiteX806" fmla="*/ 183221 w 771525"/>
                <a:gd name="connsiteY806" fmla="*/ 408590 h 692952"/>
                <a:gd name="connsiteX807" fmla="*/ 179821 w 771525"/>
                <a:gd name="connsiteY807" fmla="*/ 408590 h 692952"/>
                <a:gd name="connsiteX808" fmla="*/ 179821 w 771525"/>
                <a:gd name="connsiteY808" fmla="*/ 405294 h 692952"/>
                <a:gd name="connsiteX809" fmla="*/ 179821 w 771525"/>
                <a:gd name="connsiteY809" fmla="*/ 398703 h 692952"/>
                <a:gd name="connsiteX810" fmla="*/ 166228 w 771525"/>
                <a:gd name="connsiteY810" fmla="*/ 398703 h 692952"/>
                <a:gd name="connsiteX811" fmla="*/ 166228 w 771525"/>
                <a:gd name="connsiteY811" fmla="*/ 398703 h 692952"/>
                <a:gd name="connsiteX812" fmla="*/ 169620 w 771525"/>
                <a:gd name="connsiteY812" fmla="*/ 401999 h 692952"/>
                <a:gd name="connsiteX813" fmla="*/ 173020 w 771525"/>
                <a:gd name="connsiteY813" fmla="*/ 405294 h 692952"/>
                <a:gd name="connsiteX814" fmla="*/ 173020 w 771525"/>
                <a:gd name="connsiteY814" fmla="*/ 408590 h 692952"/>
                <a:gd name="connsiteX815" fmla="*/ 173020 w 771525"/>
                <a:gd name="connsiteY815" fmla="*/ 411886 h 692952"/>
                <a:gd name="connsiteX816" fmla="*/ 169620 w 771525"/>
                <a:gd name="connsiteY816" fmla="*/ 408590 h 692952"/>
                <a:gd name="connsiteX817" fmla="*/ 166228 w 771525"/>
                <a:gd name="connsiteY817" fmla="*/ 405294 h 692952"/>
                <a:gd name="connsiteX818" fmla="*/ 166228 w 771525"/>
                <a:gd name="connsiteY818" fmla="*/ 401999 h 692952"/>
                <a:gd name="connsiteX819" fmla="*/ 166228 w 771525"/>
                <a:gd name="connsiteY819" fmla="*/ 398703 h 692952"/>
                <a:gd name="connsiteX820" fmla="*/ 115241 w 771525"/>
                <a:gd name="connsiteY820" fmla="*/ 382225 h 692952"/>
                <a:gd name="connsiteX821" fmla="*/ 115241 w 771525"/>
                <a:gd name="connsiteY821" fmla="*/ 382225 h 692952"/>
                <a:gd name="connsiteX822" fmla="*/ 118642 w 771525"/>
                <a:gd name="connsiteY822" fmla="*/ 382225 h 692952"/>
                <a:gd name="connsiteX823" fmla="*/ 122042 w 771525"/>
                <a:gd name="connsiteY823" fmla="*/ 388816 h 692952"/>
                <a:gd name="connsiteX824" fmla="*/ 118642 w 771525"/>
                <a:gd name="connsiteY824" fmla="*/ 392112 h 692952"/>
                <a:gd name="connsiteX825" fmla="*/ 115241 w 771525"/>
                <a:gd name="connsiteY825" fmla="*/ 388816 h 692952"/>
                <a:gd name="connsiteX826" fmla="*/ 115241 w 771525"/>
                <a:gd name="connsiteY826" fmla="*/ 382225 h 692952"/>
                <a:gd name="connsiteX827" fmla="*/ 115241 w 771525"/>
                <a:gd name="connsiteY827" fmla="*/ 369042 h 692952"/>
                <a:gd name="connsiteX828" fmla="*/ 115241 w 771525"/>
                <a:gd name="connsiteY828" fmla="*/ 369042 h 692952"/>
                <a:gd name="connsiteX829" fmla="*/ 108450 w 771525"/>
                <a:gd name="connsiteY829" fmla="*/ 369042 h 692952"/>
                <a:gd name="connsiteX830" fmla="*/ 105050 w 771525"/>
                <a:gd name="connsiteY830" fmla="*/ 365747 h 692952"/>
                <a:gd name="connsiteX831" fmla="*/ 108450 w 771525"/>
                <a:gd name="connsiteY831" fmla="*/ 362451 h 692952"/>
                <a:gd name="connsiteX832" fmla="*/ 108450 w 771525"/>
                <a:gd name="connsiteY832" fmla="*/ 355860 h 692952"/>
                <a:gd name="connsiteX833" fmla="*/ 111841 w 771525"/>
                <a:gd name="connsiteY833" fmla="*/ 355860 h 692952"/>
                <a:gd name="connsiteX834" fmla="*/ 115241 w 771525"/>
                <a:gd name="connsiteY834" fmla="*/ 359155 h 692952"/>
                <a:gd name="connsiteX835" fmla="*/ 115241 w 771525"/>
                <a:gd name="connsiteY835" fmla="*/ 369042 h 692952"/>
                <a:gd name="connsiteX836" fmla="*/ 115241 w 771525"/>
                <a:gd name="connsiteY836" fmla="*/ 293252 h 692952"/>
                <a:gd name="connsiteX837" fmla="*/ 115241 w 771525"/>
                <a:gd name="connsiteY837" fmla="*/ 293252 h 692952"/>
                <a:gd name="connsiteX838" fmla="*/ 122042 w 771525"/>
                <a:gd name="connsiteY838" fmla="*/ 293252 h 692952"/>
                <a:gd name="connsiteX839" fmla="*/ 122042 w 771525"/>
                <a:gd name="connsiteY839" fmla="*/ 299833 h 692952"/>
                <a:gd name="connsiteX840" fmla="*/ 125443 w 771525"/>
                <a:gd name="connsiteY840" fmla="*/ 303129 h 692952"/>
                <a:gd name="connsiteX841" fmla="*/ 128843 w 771525"/>
                <a:gd name="connsiteY841" fmla="*/ 303129 h 692952"/>
                <a:gd name="connsiteX842" fmla="*/ 132234 w 771525"/>
                <a:gd name="connsiteY842" fmla="*/ 303129 h 692952"/>
                <a:gd name="connsiteX843" fmla="*/ 139035 w 771525"/>
                <a:gd name="connsiteY843" fmla="*/ 299833 h 692952"/>
                <a:gd name="connsiteX844" fmla="*/ 142435 w 771525"/>
                <a:gd name="connsiteY844" fmla="*/ 303129 h 692952"/>
                <a:gd name="connsiteX845" fmla="*/ 139035 w 771525"/>
                <a:gd name="connsiteY845" fmla="*/ 309721 h 692952"/>
                <a:gd name="connsiteX846" fmla="*/ 132234 w 771525"/>
                <a:gd name="connsiteY846" fmla="*/ 306425 h 692952"/>
                <a:gd name="connsiteX847" fmla="*/ 128843 w 771525"/>
                <a:gd name="connsiteY847" fmla="*/ 306425 h 692952"/>
                <a:gd name="connsiteX848" fmla="*/ 128843 w 771525"/>
                <a:gd name="connsiteY848" fmla="*/ 313016 h 692952"/>
                <a:gd name="connsiteX849" fmla="*/ 132234 w 771525"/>
                <a:gd name="connsiteY849" fmla="*/ 316312 h 692952"/>
                <a:gd name="connsiteX850" fmla="*/ 128843 w 771525"/>
                <a:gd name="connsiteY850" fmla="*/ 319608 h 692952"/>
                <a:gd name="connsiteX851" fmla="*/ 132234 w 771525"/>
                <a:gd name="connsiteY851" fmla="*/ 326199 h 692952"/>
                <a:gd name="connsiteX852" fmla="*/ 132234 w 771525"/>
                <a:gd name="connsiteY852" fmla="*/ 329494 h 692952"/>
                <a:gd name="connsiteX853" fmla="*/ 135634 w 771525"/>
                <a:gd name="connsiteY853" fmla="*/ 332790 h 692952"/>
                <a:gd name="connsiteX854" fmla="*/ 135634 w 771525"/>
                <a:gd name="connsiteY854" fmla="*/ 339381 h 692952"/>
                <a:gd name="connsiteX855" fmla="*/ 139035 w 771525"/>
                <a:gd name="connsiteY855" fmla="*/ 342677 h 692952"/>
                <a:gd name="connsiteX856" fmla="*/ 135634 w 771525"/>
                <a:gd name="connsiteY856" fmla="*/ 349268 h 692952"/>
                <a:gd name="connsiteX857" fmla="*/ 139035 w 771525"/>
                <a:gd name="connsiteY857" fmla="*/ 352564 h 692952"/>
                <a:gd name="connsiteX858" fmla="*/ 145836 w 771525"/>
                <a:gd name="connsiteY858" fmla="*/ 362451 h 692952"/>
                <a:gd name="connsiteX859" fmla="*/ 142435 w 771525"/>
                <a:gd name="connsiteY859" fmla="*/ 369042 h 692952"/>
                <a:gd name="connsiteX860" fmla="*/ 139035 w 771525"/>
                <a:gd name="connsiteY860" fmla="*/ 369042 h 692952"/>
                <a:gd name="connsiteX861" fmla="*/ 132234 w 771525"/>
                <a:gd name="connsiteY861" fmla="*/ 359155 h 692952"/>
                <a:gd name="connsiteX862" fmla="*/ 132234 w 771525"/>
                <a:gd name="connsiteY862" fmla="*/ 359155 h 692952"/>
                <a:gd name="connsiteX863" fmla="*/ 128843 w 771525"/>
                <a:gd name="connsiteY863" fmla="*/ 365747 h 692952"/>
                <a:gd name="connsiteX864" fmla="*/ 135634 w 771525"/>
                <a:gd name="connsiteY864" fmla="*/ 372338 h 692952"/>
                <a:gd name="connsiteX865" fmla="*/ 135634 w 771525"/>
                <a:gd name="connsiteY865" fmla="*/ 372338 h 692952"/>
                <a:gd name="connsiteX866" fmla="*/ 142435 w 771525"/>
                <a:gd name="connsiteY866" fmla="*/ 382225 h 692952"/>
                <a:gd name="connsiteX867" fmla="*/ 149236 w 771525"/>
                <a:gd name="connsiteY867" fmla="*/ 385521 h 692952"/>
                <a:gd name="connsiteX868" fmla="*/ 152627 w 771525"/>
                <a:gd name="connsiteY868" fmla="*/ 392112 h 692952"/>
                <a:gd name="connsiteX869" fmla="*/ 152627 w 771525"/>
                <a:gd name="connsiteY869" fmla="*/ 395408 h 692952"/>
                <a:gd name="connsiteX870" fmla="*/ 149236 w 771525"/>
                <a:gd name="connsiteY870" fmla="*/ 398703 h 692952"/>
                <a:gd name="connsiteX871" fmla="*/ 145836 w 771525"/>
                <a:gd name="connsiteY871" fmla="*/ 392112 h 692952"/>
                <a:gd name="connsiteX872" fmla="*/ 142435 w 771525"/>
                <a:gd name="connsiteY872" fmla="*/ 382225 h 692952"/>
                <a:gd name="connsiteX873" fmla="*/ 135634 w 771525"/>
                <a:gd name="connsiteY873" fmla="*/ 378929 h 692952"/>
                <a:gd name="connsiteX874" fmla="*/ 132234 w 771525"/>
                <a:gd name="connsiteY874" fmla="*/ 375633 h 692952"/>
                <a:gd name="connsiteX875" fmla="*/ 128843 w 771525"/>
                <a:gd name="connsiteY875" fmla="*/ 375633 h 692952"/>
                <a:gd name="connsiteX876" fmla="*/ 122042 w 771525"/>
                <a:gd name="connsiteY876" fmla="*/ 375633 h 692952"/>
                <a:gd name="connsiteX877" fmla="*/ 125443 w 771525"/>
                <a:gd name="connsiteY877" fmla="*/ 369042 h 692952"/>
                <a:gd name="connsiteX878" fmla="*/ 128843 w 771525"/>
                <a:gd name="connsiteY878" fmla="*/ 369042 h 692952"/>
                <a:gd name="connsiteX879" fmla="*/ 125443 w 771525"/>
                <a:gd name="connsiteY879" fmla="*/ 365747 h 692952"/>
                <a:gd name="connsiteX880" fmla="*/ 125443 w 771525"/>
                <a:gd name="connsiteY880" fmla="*/ 362451 h 692952"/>
                <a:gd name="connsiteX881" fmla="*/ 122042 w 771525"/>
                <a:gd name="connsiteY881" fmla="*/ 362451 h 692952"/>
                <a:gd name="connsiteX882" fmla="*/ 122042 w 771525"/>
                <a:gd name="connsiteY882" fmla="*/ 355860 h 692952"/>
                <a:gd name="connsiteX883" fmla="*/ 122042 w 771525"/>
                <a:gd name="connsiteY883" fmla="*/ 349268 h 692952"/>
                <a:gd name="connsiteX884" fmla="*/ 125443 w 771525"/>
                <a:gd name="connsiteY884" fmla="*/ 352564 h 692952"/>
                <a:gd name="connsiteX885" fmla="*/ 128843 w 771525"/>
                <a:gd name="connsiteY885" fmla="*/ 345973 h 692952"/>
                <a:gd name="connsiteX886" fmla="*/ 125443 w 771525"/>
                <a:gd name="connsiteY886" fmla="*/ 345973 h 692952"/>
                <a:gd name="connsiteX887" fmla="*/ 122042 w 771525"/>
                <a:gd name="connsiteY887" fmla="*/ 339381 h 692952"/>
                <a:gd name="connsiteX888" fmla="*/ 122042 w 771525"/>
                <a:gd name="connsiteY888" fmla="*/ 336086 h 692952"/>
                <a:gd name="connsiteX889" fmla="*/ 118642 w 771525"/>
                <a:gd name="connsiteY889" fmla="*/ 332790 h 692952"/>
                <a:gd name="connsiteX890" fmla="*/ 115241 w 771525"/>
                <a:gd name="connsiteY890" fmla="*/ 326199 h 692952"/>
                <a:gd name="connsiteX891" fmla="*/ 115241 w 771525"/>
                <a:gd name="connsiteY891" fmla="*/ 322903 h 692952"/>
                <a:gd name="connsiteX892" fmla="*/ 111841 w 771525"/>
                <a:gd name="connsiteY892" fmla="*/ 319608 h 692952"/>
                <a:gd name="connsiteX893" fmla="*/ 115241 w 771525"/>
                <a:gd name="connsiteY893" fmla="*/ 313016 h 692952"/>
                <a:gd name="connsiteX894" fmla="*/ 118642 w 771525"/>
                <a:gd name="connsiteY894" fmla="*/ 313016 h 692952"/>
                <a:gd name="connsiteX895" fmla="*/ 122042 w 771525"/>
                <a:gd name="connsiteY895" fmla="*/ 316312 h 692952"/>
                <a:gd name="connsiteX896" fmla="*/ 122042 w 771525"/>
                <a:gd name="connsiteY896" fmla="*/ 309721 h 692952"/>
                <a:gd name="connsiteX897" fmla="*/ 118642 w 771525"/>
                <a:gd name="connsiteY897" fmla="*/ 303129 h 692952"/>
                <a:gd name="connsiteX898" fmla="*/ 115241 w 771525"/>
                <a:gd name="connsiteY898" fmla="*/ 299833 h 692952"/>
                <a:gd name="connsiteX899" fmla="*/ 115241 w 771525"/>
                <a:gd name="connsiteY899" fmla="*/ 296547 h 692952"/>
                <a:gd name="connsiteX900" fmla="*/ 115241 w 771525"/>
                <a:gd name="connsiteY900" fmla="*/ 293252 h 692952"/>
                <a:gd name="connsiteX901" fmla="*/ 111841 w 771525"/>
                <a:gd name="connsiteY901" fmla="*/ 293252 h 692952"/>
                <a:gd name="connsiteX902" fmla="*/ 111841 w 771525"/>
                <a:gd name="connsiteY902" fmla="*/ 293252 h 692952"/>
                <a:gd name="connsiteX903" fmla="*/ 108450 w 771525"/>
                <a:gd name="connsiteY903" fmla="*/ 286660 h 692952"/>
                <a:gd name="connsiteX904" fmla="*/ 108450 w 771525"/>
                <a:gd name="connsiteY904" fmla="*/ 283365 h 692952"/>
                <a:gd name="connsiteX905" fmla="*/ 105050 w 771525"/>
                <a:gd name="connsiteY905" fmla="*/ 276774 h 692952"/>
                <a:gd name="connsiteX906" fmla="*/ 108450 w 771525"/>
                <a:gd name="connsiteY906" fmla="*/ 273478 h 692952"/>
                <a:gd name="connsiteX907" fmla="*/ 115241 w 771525"/>
                <a:gd name="connsiteY907" fmla="*/ 273478 h 692952"/>
                <a:gd name="connsiteX908" fmla="*/ 115241 w 771525"/>
                <a:gd name="connsiteY908" fmla="*/ 280069 h 692952"/>
                <a:gd name="connsiteX909" fmla="*/ 115241 w 771525"/>
                <a:gd name="connsiteY909" fmla="*/ 283365 h 692952"/>
                <a:gd name="connsiteX910" fmla="*/ 118642 w 771525"/>
                <a:gd name="connsiteY910" fmla="*/ 286660 h 692952"/>
                <a:gd name="connsiteX911" fmla="*/ 118642 w 771525"/>
                <a:gd name="connsiteY911" fmla="*/ 293252 h 692952"/>
                <a:gd name="connsiteX912" fmla="*/ 111841 w 771525"/>
                <a:gd name="connsiteY912" fmla="*/ 293252 h 692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Lst>
              <a:rect l="l" t="t" r="r" b="b"/>
              <a:pathLst>
                <a:path w="771525" h="692952">
                  <a:moveTo>
                    <a:pt x="730423" y="270182"/>
                  </a:moveTo>
                  <a:cubicBezTo>
                    <a:pt x="730423" y="263591"/>
                    <a:pt x="727023" y="260295"/>
                    <a:pt x="733824" y="257000"/>
                  </a:cubicBezTo>
                  <a:cubicBezTo>
                    <a:pt x="737224" y="257000"/>
                    <a:pt x="740624" y="263591"/>
                    <a:pt x="740624" y="257000"/>
                  </a:cubicBezTo>
                  <a:cubicBezTo>
                    <a:pt x="740624" y="250408"/>
                    <a:pt x="744015" y="253704"/>
                    <a:pt x="740624" y="247113"/>
                  </a:cubicBezTo>
                  <a:cubicBezTo>
                    <a:pt x="740624" y="247113"/>
                    <a:pt x="740624" y="247113"/>
                    <a:pt x="740624" y="247113"/>
                  </a:cubicBezTo>
                  <a:cubicBezTo>
                    <a:pt x="740624" y="247113"/>
                    <a:pt x="740624" y="247113"/>
                    <a:pt x="740624" y="247113"/>
                  </a:cubicBezTo>
                  <a:cubicBezTo>
                    <a:pt x="740624" y="247113"/>
                    <a:pt x="740624" y="253704"/>
                    <a:pt x="737224" y="253704"/>
                  </a:cubicBezTo>
                  <a:cubicBezTo>
                    <a:pt x="737224" y="253704"/>
                    <a:pt x="733824" y="257000"/>
                    <a:pt x="730423" y="257000"/>
                  </a:cubicBezTo>
                  <a:cubicBezTo>
                    <a:pt x="727023" y="253704"/>
                    <a:pt x="727023" y="253704"/>
                    <a:pt x="727023" y="253704"/>
                  </a:cubicBezTo>
                  <a:cubicBezTo>
                    <a:pt x="733824" y="247113"/>
                    <a:pt x="733824" y="247113"/>
                    <a:pt x="733824" y="247113"/>
                  </a:cubicBezTo>
                  <a:cubicBezTo>
                    <a:pt x="733824" y="233930"/>
                    <a:pt x="733824" y="233930"/>
                    <a:pt x="733824" y="233930"/>
                  </a:cubicBezTo>
                  <a:cubicBezTo>
                    <a:pt x="733824" y="233930"/>
                    <a:pt x="730423" y="227339"/>
                    <a:pt x="727023" y="220747"/>
                  </a:cubicBezTo>
                  <a:cubicBezTo>
                    <a:pt x="723622" y="217452"/>
                    <a:pt x="720231" y="214156"/>
                    <a:pt x="720231" y="214156"/>
                  </a:cubicBezTo>
                  <a:cubicBezTo>
                    <a:pt x="730423" y="207565"/>
                    <a:pt x="730423" y="207565"/>
                    <a:pt x="730423" y="207565"/>
                  </a:cubicBezTo>
                  <a:cubicBezTo>
                    <a:pt x="733824" y="204269"/>
                    <a:pt x="733824" y="204269"/>
                    <a:pt x="733824" y="204269"/>
                  </a:cubicBezTo>
                  <a:cubicBezTo>
                    <a:pt x="733824" y="200974"/>
                    <a:pt x="733824" y="200974"/>
                    <a:pt x="733824" y="200974"/>
                  </a:cubicBezTo>
                  <a:cubicBezTo>
                    <a:pt x="733824" y="200974"/>
                    <a:pt x="740624" y="207565"/>
                    <a:pt x="747416" y="207565"/>
                  </a:cubicBezTo>
                  <a:cubicBezTo>
                    <a:pt x="750816" y="207565"/>
                    <a:pt x="747416" y="207565"/>
                    <a:pt x="754216" y="204269"/>
                  </a:cubicBezTo>
                  <a:cubicBezTo>
                    <a:pt x="761017" y="204269"/>
                    <a:pt x="771209" y="194382"/>
                    <a:pt x="771209" y="194382"/>
                  </a:cubicBezTo>
                  <a:cubicBezTo>
                    <a:pt x="771209" y="194382"/>
                    <a:pt x="764408" y="187791"/>
                    <a:pt x="761017" y="187791"/>
                  </a:cubicBezTo>
                  <a:cubicBezTo>
                    <a:pt x="757617" y="191086"/>
                    <a:pt x="761017" y="191086"/>
                    <a:pt x="750816" y="191086"/>
                  </a:cubicBezTo>
                  <a:cubicBezTo>
                    <a:pt x="740624" y="187791"/>
                    <a:pt x="737224" y="184496"/>
                    <a:pt x="737224" y="184496"/>
                  </a:cubicBezTo>
                  <a:cubicBezTo>
                    <a:pt x="737224" y="184496"/>
                    <a:pt x="733824" y="184496"/>
                    <a:pt x="730423" y="184496"/>
                  </a:cubicBezTo>
                  <a:cubicBezTo>
                    <a:pt x="727023" y="184496"/>
                    <a:pt x="727023" y="184496"/>
                    <a:pt x="723622" y="181209"/>
                  </a:cubicBezTo>
                  <a:cubicBezTo>
                    <a:pt x="716831" y="174618"/>
                    <a:pt x="710030" y="168027"/>
                    <a:pt x="710030" y="168027"/>
                  </a:cubicBezTo>
                  <a:cubicBezTo>
                    <a:pt x="710030" y="168027"/>
                    <a:pt x="703239" y="171323"/>
                    <a:pt x="703239" y="168027"/>
                  </a:cubicBezTo>
                  <a:cubicBezTo>
                    <a:pt x="703239" y="168027"/>
                    <a:pt x="706629" y="161435"/>
                    <a:pt x="706629" y="161435"/>
                  </a:cubicBezTo>
                  <a:cubicBezTo>
                    <a:pt x="706629" y="158140"/>
                    <a:pt x="706629" y="158140"/>
                    <a:pt x="706629" y="158140"/>
                  </a:cubicBezTo>
                  <a:cubicBezTo>
                    <a:pt x="703239" y="154844"/>
                    <a:pt x="703239" y="154844"/>
                    <a:pt x="703239" y="154844"/>
                  </a:cubicBezTo>
                  <a:cubicBezTo>
                    <a:pt x="703239" y="154844"/>
                    <a:pt x="710030" y="154844"/>
                    <a:pt x="710030" y="154844"/>
                  </a:cubicBezTo>
                  <a:cubicBezTo>
                    <a:pt x="713431" y="151548"/>
                    <a:pt x="713431" y="151548"/>
                    <a:pt x="713431" y="151548"/>
                  </a:cubicBezTo>
                  <a:cubicBezTo>
                    <a:pt x="720231" y="144957"/>
                    <a:pt x="713431" y="138366"/>
                    <a:pt x="703239" y="141662"/>
                  </a:cubicBezTo>
                  <a:cubicBezTo>
                    <a:pt x="699838" y="141662"/>
                    <a:pt x="696438" y="144957"/>
                    <a:pt x="696438" y="144957"/>
                  </a:cubicBezTo>
                  <a:cubicBezTo>
                    <a:pt x="693038" y="144957"/>
                    <a:pt x="686236" y="141662"/>
                    <a:pt x="686236" y="138366"/>
                  </a:cubicBezTo>
                  <a:cubicBezTo>
                    <a:pt x="686236" y="135070"/>
                    <a:pt x="682846" y="135070"/>
                    <a:pt x="689637" y="131774"/>
                  </a:cubicBezTo>
                  <a:cubicBezTo>
                    <a:pt x="693038" y="131774"/>
                    <a:pt x="696438" y="125183"/>
                    <a:pt x="696438" y="125183"/>
                  </a:cubicBezTo>
                  <a:cubicBezTo>
                    <a:pt x="689637" y="115296"/>
                    <a:pt x="689637" y="115296"/>
                    <a:pt x="689637" y="115296"/>
                  </a:cubicBezTo>
                  <a:cubicBezTo>
                    <a:pt x="693038" y="95523"/>
                    <a:pt x="693038" y="95523"/>
                    <a:pt x="693038" y="95523"/>
                  </a:cubicBezTo>
                  <a:cubicBezTo>
                    <a:pt x="679445" y="92227"/>
                    <a:pt x="679445" y="92227"/>
                    <a:pt x="679445" y="92227"/>
                  </a:cubicBezTo>
                  <a:cubicBezTo>
                    <a:pt x="679445" y="85635"/>
                    <a:pt x="679445" y="85635"/>
                    <a:pt x="679445" y="85635"/>
                  </a:cubicBezTo>
                  <a:cubicBezTo>
                    <a:pt x="672644" y="82340"/>
                    <a:pt x="672644" y="82340"/>
                    <a:pt x="672644" y="82340"/>
                  </a:cubicBezTo>
                  <a:cubicBezTo>
                    <a:pt x="665843" y="98818"/>
                    <a:pt x="665843" y="98818"/>
                    <a:pt x="665843" y="98818"/>
                  </a:cubicBezTo>
                  <a:cubicBezTo>
                    <a:pt x="665843" y="98818"/>
                    <a:pt x="655652" y="102113"/>
                    <a:pt x="655652" y="105409"/>
                  </a:cubicBezTo>
                  <a:cubicBezTo>
                    <a:pt x="652251" y="108705"/>
                    <a:pt x="635259" y="108705"/>
                    <a:pt x="635259" y="108705"/>
                  </a:cubicBezTo>
                  <a:cubicBezTo>
                    <a:pt x="621666" y="108705"/>
                    <a:pt x="621666" y="108705"/>
                    <a:pt x="621666" y="108705"/>
                  </a:cubicBezTo>
                  <a:cubicBezTo>
                    <a:pt x="597873" y="115296"/>
                    <a:pt x="597873" y="115296"/>
                    <a:pt x="597873" y="115296"/>
                  </a:cubicBezTo>
                  <a:cubicBezTo>
                    <a:pt x="597873" y="115296"/>
                    <a:pt x="591072" y="118592"/>
                    <a:pt x="587672" y="118592"/>
                  </a:cubicBezTo>
                  <a:cubicBezTo>
                    <a:pt x="584281" y="118592"/>
                    <a:pt x="567279" y="115296"/>
                    <a:pt x="567279" y="115296"/>
                  </a:cubicBezTo>
                  <a:cubicBezTo>
                    <a:pt x="557087" y="118592"/>
                    <a:pt x="557087" y="118592"/>
                    <a:pt x="557087" y="118592"/>
                  </a:cubicBezTo>
                  <a:cubicBezTo>
                    <a:pt x="533293" y="112001"/>
                    <a:pt x="533293" y="112001"/>
                    <a:pt x="533293" y="112001"/>
                  </a:cubicBezTo>
                  <a:cubicBezTo>
                    <a:pt x="526493" y="105409"/>
                    <a:pt x="526493" y="105409"/>
                    <a:pt x="526493" y="105409"/>
                  </a:cubicBezTo>
                  <a:cubicBezTo>
                    <a:pt x="523102" y="102113"/>
                    <a:pt x="523102" y="102113"/>
                    <a:pt x="523102" y="102113"/>
                  </a:cubicBezTo>
                  <a:cubicBezTo>
                    <a:pt x="506100" y="98818"/>
                    <a:pt x="506100" y="98818"/>
                    <a:pt x="506100" y="98818"/>
                  </a:cubicBezTo>
                  <a:cubicBezTo>
                    <a:pt x="502709" y="92227"/>
                    <a:pt x="502709" y="92227"/>
                    <a:pt x="502709" y="92227"/>
                  </a:cubicBezTo>
                  <a:cubicBezTo>
                    <a:pt x="489107" y="92227"/>
                    <a:pt x="489107" y="92227"/>
                    <a:pt x="489107" y="92227"/>
                  </a:cubicBezTo>
                  <a:cubicBezTo>
                    <a:pt x="489107" y="92227"/>
                    <a:pt x="489107" y="92227"/>
                    <a:pt x="489107" y="92227"/>
                  </a:cubicBezTo>
                  <a:cubicBezTo>
                    <a:pt x="489107" y="92227"/>
                    <a:pt x="489107" y="92227"/>
                    <a:pt x="489107" y="92227"/>
                  </a:cubicBezTo>
                  <a:cubicBezTo>
                    <a:pt x="482316" y="88931"/>
                    <a:pt x="482316" y="88931"/>
                    <a:pt x="482316" y="88931"/>
                  </a:cubicBezTo>
                  <a:cubicBezTo>
                    <a:pt x="482316" y="85635"/>
                    <a:pt x="482316" y="85635"/>
                    <a:pt x="482316" y="85635"/>
                  </a:cubicBezTo>
                  <a:cubicBezTo>
                    <a:pt x="478915" y="85635"/>
                    <a:pt x="478915" y="85635"/>
                    <a:pt x="478915" y="82340"/>
                  </a:cubicBezTo>
                  <a:cubicBezTo>
                    <a:pt x="475515" y="79044"/>
                    <a:pt x="475515" y="79044"/>
                    <a:pt x="475515" y="79044"/>
                  </a:cubicBezTo>
                  <a:cubicBezTo>
                    <a:pt x="458522" y="59280"/>
                    <a:pt x="458522" y="59280"/>
                    <a:pt x="458522" y="59280"/>
                  </a:cubicBezTo>
                  <a:cubicBezTo>
                    <a:pt x="455122" y="59280"/>
                    <a:pt x="455122" y="59280"/>
                    <a:pt x="455122" y="59280"/>
                  </a:cubicBezTo>
                  <a:cubicBezTo>
                    <a:pt x="455122" y="59280"/>
                    <a:pt x="455122" y="59280"/>
                    <a:pt x="455122" y="59280"/>
                  </a:cubicBezTo>
                  <a:cubicBezTo>
                    <a:pt x="424537" y="49393"/>
                    <a:pt x="424537" y="49393"/>
                    <a:pt x="424537" y="49393"/>
                  </a:cubicBezTo>
                  <a:cubicBezTo>
                    <a:pt x="414336" y="36210"/>
                    <a:pt x="414336" y="36210"/>
                    <a:pt x="414336" y="36210"/>
                  </a:cubicBezTo>
                  <a:cubicBezTo>
                    <a:pt x="404144" y="29619"/>
                    <a:pt x="404144" y="29619"/>
                    <a:pt x="404144" y="29619"/>
                  </a:cubicBezTo>
                  <a:cubicBezTo>
                    <a:pt x="390542" y="19732"/>
                    <a:pt x="390542" y="19732"/>
                    <a:pt x="390542" y="19732"/>
                  </a:cubicBezTo>
                  <a:cubicBezTo>
                    <a:pt x="376950" y="9845"/>
                    <a:pt x="376950" y="9845"/>
                    <a:pt x="376950" y="9845"/>
                  </a:cubicBezTo>
                  <a:cubicBezTo>
                    <a:pt x="370149" y="3254"/>
                    <a:pt x="370149" y="3254"/>
                    <a:pt x="370149" y="3254"/>
                  </a:cubicBezTo>
                  <a:cubicBezTo>
                    <a:pt x="370149" y="3254"/>
                    <a:pt x="370149" y="3254"/>
                    <a:pt x="370149" y="3254"/>
                  </a:cubicBezTo>
                  <a:cubicBezTo>
                    <a:pt x="370149" y="3254"/>
                    <a:pt x="366749" y="-42"/>
                    <a:pt x="366749" y="-42"/>
                  </a:cubicBezTo>
                  <a:cubicBezTo>
                    <a:pt x="366749" y="-42"/>
                    <a:pt x="363358" y="-42"/>
                    <a:pt x="363358" y="-42"/>
                  </a:cubicBezTo>
                  <a:cubicBezTo>
                    <a:pt x="359957" y="-42"/>
                    <a:pt x="353157" y="-42"/>
                    <a:pt x="353157" y="-42"/>
                  </a:cubicBezTo>
                  <a:cubicBezTo>
                    <a:pt x="353157" y="-42"/>
                    <a:pt x="349756" y="3254"/>
                    <a:pt x="346365" y="3254"/>
                  </a:cubicBezTo>
                  <a:cubicBezTo>
                    <a:pt x="346365" y="3254"/>
                    <a:pt x="342965" y="9845"/>
                    <a:pt x="342965" y="9845"/>
                  </a:cubicBezTo>
                  <a:cubicBezTo>
                    <a:pt x="339564" y="13141"/>
                    <a:pt x="339564" y="13141"/>
                    <a:pt x="339564" y="13141"/>
                  </a:cubicBezTo>
                  <a:cubicBezTo>
                    <a:pt x="342965" y="16436"/>
                    <a:pt x="342965" y="16436"/>
                    <a:pt x="342965" y="16436"/>
                  </a:cubicBezTo>
                  <a:cubicBezTo>
                    <a:pt x="349756" y="29619"/>
                    <a:pt x="353157" y="29619"/>
                    <a:pt x="336164" y="26323"/>
                  </a:cubicBezTo>
                  <a:cubicBezTo>
                    <a:pt x="329363" y="23028"/>
                    <a:pt x="329363" y="23028"/>
                    <a:pt x="329363" y="23028"/>
                  </a:cubicBezTo>
                  <a:cubicBezTo>
                    <a:pt x="325972" y="26323"/>
                    <a:pt x="325972" y="26323"/>
                    <a:pt x="325972" y="26323"/>
                  </a:cubicBezTo>
                  <a:cubicBezTo>
                    <a:pt x="319171" y="29619"/>
                    <a:pt x="319171" y="29619"/>
                    <a:pt x="319171" y="29619"/>
                  </a:cubicBezTo>
                  <a:cubicBezTo>
                    <a:pt x="319171" y="29619"/>
                    <a:pt x="319171" y="29619"/>
                    <a:pt x="319171" y="29619"/>
                  </a:cubicBezTo>
                  <a:cubicBezTo>
                    <a:pt x="319171" y="29619"/>
                    <a:pt x="319171" y="36210"/>
                    <a:pt x="319171" y="36210"/>
                  </a:cubicBezTo>
                  <a:cubicBezTo>
                    <a:pt x="315771" y="42801"/>
                    <a:pt x="315771" y="42801"/>
                    <a:pt x="315771" y="42801"/>
                  </a:cubicBezTo>
                  <a:cubicBezTo>
                    <a:pt x="308970" y="46097"/>
                    <a:pt x="308970" y="46097"/>
                    <a:pt x="308970" y="46097"/>
                  </a:cubicBezTo>
                  <a:cubicBezTo>
                    <a:pt x="302179" y="49393"/>
                    <a:pt x="302179" y="49393"/>
                    <a:pt x="302179" y="49393"/>
                  </a:cubicBezTo>
                  <a:cubicBezTo>
                    <a:pt x="298779" y="52689"/>
                    <a:pt x="298779" y="52689"/>
                    <a:pt x="298779" y="52689"/>
                  </a:cubicBezTo>
                  <a:cubicBezTo>
                    <a:pt x="291978" y="52689"/>
                    <a:pt x="291978" y="52689"/>
                    <a:pt x="291978" y="52689"/>
                  </a:cubicBezTo>
                  <a:cubicBezTo>
                    <a:pt x="285186" y="55984"/>
                    <a:pt x="285186" y="55984"/>
                    <a:pt x="285186" y="55984"/>
                  </a:cubicBezTo>
                  <a:cubicBezTo>
                    <a:pt x="281786" y="62575"/>
                    <a:pt x="281786" y="62575"/>
                    <a:pt x="281786" y="62575"/>
                  </a:cubicBezTo>
                  <a:cubicBezTo>
                    <a:pt x="281786" y="62575"/>
                    <a:pt x="274985" y="62575"/>
                    <a:pt x="274985" y="62575"/>
                  </a:cubicBezTo>
                  <a:cubicBezTo>
                    <a:pt x="274985" y="62575"/>
                    <a:pt x="264793" y="65862"/>
                    <a:pt x="264793" y="65862"/>
                  </a:cubicBezTo>
                  <a:cubicBezTo>
                    <a:pt x="264793" y="72453"/>
                    <a:pt x="264793" y="72453"/>
                    <a:pt x="264793" y="72453"/>
                  </a:cubicBezTo>
                  <a:cubicBezTo>
                    <a:pt x="264793" y="72453"/>
                    <a:pt x="261393" y="75748"/>
                    <a:pt x="261393" y="75748"/>
                  </a:cubicBezTo>
                  <a:cubicBezTo>
                    <a:pt x="261393" y="75748"/>
                    <a:pt x="261393" y="85635"/>
                    <a:pt x="261393" y="85635"/>
                  </a:cubicBezTo>
                  <a:cubicBezTo>
                    <a:pt x="261393" y="85635"/>
                    <a:pt x="268194" y="88931"/>
                    <a:pt x="268194" y="88931"/>
                  </a:cubicBezTo>
                  <a:cubicBezTo>
                    <a:pt x="271585" y="92227"/>
                    <a:pt x="271585" y="92227"/>
                    <a:pt x="271585" y="92227"/>
                  </a:cubicBezTo>
                  <a:cubicBezTo>
                    <a:pt x="274985" y="95523"/>
                    <a:pt x="274985" y="95523"/>
                    <a:pt x="274985" y="95523"/>
                  </a:cubicBezTo>
                  <a:cubicBezTo>
                    <a:pt x="274985" y="95523"/>
                    <a:pt x="278386" y="98818"/>
                    <a:pt x="278386" y="98818"/>
                  </a:cubicBezTo>
                  <a:cubicBezTo>
                    <a:pt x="274985" y="98818"/>
                    <a:pt x="274985" y="108705"/>
                    <a:pt x="274985" y="108705"/>
                  </a:cubicBezTo>
                  <a:cubicBezTo>
                    <a:pt x="278386" y="118592"/>
                    <a:pt x="278386" y="118592"/>
                    <a:pt x="278386" y="118592"/>
                  </a:cubicBezTo>
                  <a:cubicBezTo>
                    <a:pt x="274985" y="121888"/>
                    <a:pt x="274985" y="121888"/>
                    <a:pt x="274985" y="121888"/>
                  </a:cubicBezTo>
                  <a:cubicBezTo>
                    <a:pt x="278386" y="128479"/>
                    <a:pt x="278386" y="128479"/>
                    <a:pt x="278386" y="128479"/>
                  </a:cubicBezTo>
                  <a:cubicBezTo>
                    <a:pt x="278386" y="128479"/>
                    <a:pt x="281786" y="128479"/>
                    <a:pt x="278386" y="131774"/>
                  </a:cubicBezTo>
                  <a:cubicBezTo>
                    <a:pt x="274985" y="131774"/>
                    <a:pt x="271585" y="135070"/>
                    <a:pt x="271585" y="135070"/>
                  </a:cubicBezTo>
                  <a:cubicBezTo>
                    <a:pt x="271585" y="135070"/>
                    <a:pt x="264793" y="135070"/>
                    <a:pt x="264793" y="135070"/>
                  </a:cubicBezTo>
                  <a:cubicBezTo>
                    <a:pt x="264793" y="135070"/>
                    <a:pt x="257993" y="135070"/>
                    <a:pt x="257993" y="135070"/>
                  </a:cubicBezTo>
                  <a:cubicBezTo>
                    <a:pt x="254592" y="141662"/>
                    <a:pt x="254592" y="141662"/>
                    <a:pt x="254592" y="141662"/>
                  </a:cubicBezTo>
                  <a:cubicBezTo>
                    <a:pt x="247801" y="138366"/>
                    <a:pt x="247801" y="138366"/>
                    <a:pt x="247801" y="138366"/>
                  </a:cubicBezTo>
                  <a:cubicBezTo>
                    <a:pt x="247801" y="144957"/>
                    <a:pt x="247801" y="144957"/>
                    <a:pt x="247801" y="144957"/>
                  </a:cubicBezTo>
                  <a:cubicBezTo>
                    <a:pt x="237600" y="148252"/>
                    <a:pt x="237600" y="148252"/>
                    <a:pt x="237600" y="148252"/>
                  </a:cubicBezTo>
                  <a:cubicBezTo>
                    <a:pt x="230798" y="151548"/>
                    <a:pt x="230798" y="151548"/>
                    <a:pt x="230798" y="151548"/>
                  </a:cubicBezTo>
                  <a:cubicBezTo>
                    <a:pt x="227408" y="158140"/>
                    <a:pt x="227408" y="158140"/>
                    <a:pt x="227408" y="158140"/>
                  </a:cubicBezTo>
                  <a:cubicBezTo>
                    <a:pt x="230798" y="161435"/>
                    <a:pt x="230798" y="161435"/>
                    <a:pt x="230798" y="161435"/>
                  </a:cubicBezTo>
                  <a:cubicBezTo>
                    <a:pt x="230798" y="161435"/>
                    <a:pt x="234199" y="164731"/>
                    <a:pt x="234199" y="161435"/>
                  </a:cubicBezTo>
                  <a:cubicBezTo>
                    <a:pt x="234199" y="161435"/>
                    <a:pt x="234199" y="158140"/>
                    <a:pt x="234199" y="158140"/>
                  </a:cubicBezTo>
                  <a:cubicBezTo>
                    <a:pt x="237600" y="161435"/>
                    <a:pt x="241000" y="164731"/>
                    <a:pt x="241000" y="164731"/>
                  </a:cubicBezTo>
                  <a:cubicBezTo>
                    <a:pt x="244400" y="171323"/>
                    <a:pt x="244400" y="171323"/>
                    <a:pt x="244400" y="171323"/>
                  </a:cubicBezTo>
                  <a:cubicBezTo>
                    <a:pt x="244400" y="171323"/>
                    <a:pt x="237600" y="171323"/>
                    <a:pt x="237600" y="171323"/>
                  </a:cubicBezTo>
                  <a:cubicBezTo>
                    <a:pt x="237600" y="171323"/>
                    <a:pt x="234199" y="174618"/>
                    <a:pt x="234199" y="174618"/>
                  </a:cubicBezTo>
                  <a:cubicBezTo>
                    <a:pt x="230798" y="177904"/>
                    <a:pt x="230798" y="177904"/>
                    <a:pt x="230798" y="177904"/>
                  </a:cubicBezTo>
                  <a:cubicBezTo>
                    <a:pt x="230798" y="181209"/>
                    <a:pt x="230798" y="181209"/>
                    <a:pt x="230798" y="184496"/>
                  </a:cubicBezTo>
                  <a:cubicBezTo>
                    <a:pt x="230798" y="184496"/>
                    <a:pt x="230798" y="187791"/>
                    <a:pt x="230798" y="187791"/>
                  </a:cubicBezTo>
                  <a:cubicBezTo>
                    <a:pt x="234199" y="187791"/>
                    <a:pt x="237600" y="194382"/>
                    <a:pt x="237600" y="194382"/>
                  </a:cubicBezTo>
                  <a:cubicBezTo>
                    <a:pt x="237600" y="194382"/>
                    <a:pt x="241000" y="197678"/>
                    <a:pt x="241000" y="197678"/>
                  </a:cubicBezTo>
                  <a:cubicBezTo>
                    <a:pt x="241000" y="197678"/>
                    <a:pt x="241000" y="200974"/>
                    <a:pt x="241000" y="200974"/>
                  </a:cubicBezTo>
                  <a:cubicBezTo>
                    <a:pt x="241000" y="200974"/>
                    <a:pt x="237600" y="204269"/>
                    <a:pt x="234199" y="204269"/>
                  </a:cubicBezTo>
                  <a:cubicBezTo>
                    <a:pt x="234199" y="204269"/>
                    <a:pt x="227408" y="204269"/>
                    <a:pt x="227408" y="204269"/>
                  </a:cubicBezTo>
                  <a:cubicBezTo>
                    <a:pt x="227408" y="204269"/>
                    <a:pt x="224008" y="210861"/>
                    <a:pt x="224008" y="210861"/>
                  </a:cubicBezTo>
                  <a:cubicBezTo>
                    <a:pt x="224008" y="210861"/>
                    <a:pt x="220607" y="210861"/>
                    <a:pt x="217206" y="210861"/>
                  </a:cubicBezTo>
                  <a:cubicBezTo>
                    <a:pt x="217206" y="210861"/>
                    <a:pt x="224008" y="214156"/>
                    <a:pt x="217206" y="210861"/>
                  </a:cubicBezTo>
                  <a:cubicBezTo>
                    <a:pt x="207015" y="207565"/>
                    <a:pt x="207015" y="204269"/>
                    <a:pt x="207015" y="204269"/>
                  </a:cubicBezTo>
                  <a:cubicBezTo>
                    <a:pt x="207015" y="204269"/>
                    <a:pt x="203614" y="200974"/>
                    <a:pt x="203614" y="200974"/>
                  </a:cubicBezTo>
                  <a:cubicBezTo>
                    <a:pt x="200214" y="200974"/>
                    <a:pt x="196813" y="200974"/>
                    <a:pt x="196813" y="200974"/>
                  </a:cubicBezTo>
                  <a:cubicBezTo>
                    <a:pt x="190013" y="200974"/>
                    <a:pt x="190013" y="200974"/>
                    <a:pt x="190013" y="200974"/>
                  </a:cubicBezTo>
                  <a:cubicBezTo>
                    <a:pt x="186621" y="197678"/>
                    <a:pt x="186621" y="197678"/>
                    <a:pt x="186621" y="197678"/>
                  </a:cubicBezTo>
                  <a:cubicBezTo>
                    <a:pt x="183221" y="204269"/>
                    <a:pt x="183221" y="204269"/>
                    <a:pt x="183221" y="204269"/>
                  </a:cubicBezTo>
                  <a:cubicBezTo>
                    <a:pt x="183221" y="204269"/>
                    <a:pt x="183221" y="207565"/>
                    <a:pt x="179821" y="207565"/>
                  </a:cubicBezTo>
                  <a:cubicBezTo>
                    <a:pt x="176420" y="210861"/>
                    <a:pt x="179821" y="210861"/>
                    <a:pt x="176420" y="210861"/>
                  </a:cubicBezTo>
                  <a:cubicBezTo>
                    <a:pt x="169620" y="210861"/>
                    <a:pt x="166228" y="204269"/>
                    <a:pt x="166228" y="204269"/>
                  </a:cubicBezTo>
                  <a:cubicBezTo>
                    <a:pt x="166228" y="204269"/>
                    <a:pt x="159428" y="200974"/>
                    <a:pt x="159428" y="200974"/>
                  </a:cubicBezTo>
                  <a:cubicBezTo>
                    <a:pt x="156027" y="197678"/>
                    <a:pt x="156027" y="197678"/>
                    <a:pt x="156027" y="197678"/>
                  </a:cubicBezTo>
                  <a:cubicBezTo>
                    <a:pt x="152627" y="197678"/>
                    <a:pt x="152627" y="200974"/>
                    <a:pt x="152627" y="194382"/>
                  </a:cubicBezTo>
                  <a:cubicBezTo>
                    <a:pt x="152627" y="191086"/>
                    <a:pt x="152627" y="191086"/>
                    <a:pt x="152627" y="191086"/>
                  </a:cubicBezTo>
                  <a:cubicBezTo>
                    <a:pt x="149236" y="187791"/>
                    <a:pt x="149236" y="191086"/>
                    <a:pt x="145836" y="187791"/>
                  </a:cubicBezTo>
                  <a:cubicBezTo>
                    <a:pt x="145836" y="184496"/>
                    <a:pt x="142435" y="181209"/>
                    <a:pt x="142435" y="181209"/>
                  </a:cubicBezTo>
                  <a:cubicBezTo>
                    <a:pt x="139035" y="174618"/>
                    <a:pt x="139035" y="174618"/>
                    <a:pt x="139035" y="174618"/>
                  </a:cubicBezTo>
                  <a:cubicBezTo>
                    <a:pt x="139035" y="174618"/>
                    <a:pt x="139035" y="174618"/>
                    <a:pt x="139035" y="177904"/>
                  </a:cubicBezTo>
                  <a:cubicBezTo>
                    <a:pt x="135634" y="181209"/>
                    <a:pt x="132234" y="181209"/>
                    <a:pt x="132234" y="181209"/>
                  </a:cubicBezTo>
                  <a:cubicBezTo>
                    <a:pt x="132234" y="184496"/>
                    <a:pt x="128843" y="187791"/>
                    <a:pt x="128843" y="187791"/>
                  </a:cubicBezTo>
                  <a:cubicBezTo>
                    <a:pt x="128843" y="187791"/>
                    <a:pt x="125443" y="191086"/>
                    <a:pt x="125443" y="194382"/>
                  </a:cubicBezTo>
                  <a:cubicBezTo>
                    <a:pt x="128843" y="194382"/>
                    <a:pt x="128843" y="194382"/>
                    <a:pt x="128843" y="197678"/>
                  </a:cubicBezTo>
                  <a:cubicBezTo>
                    <a:pt x="128843" y="197678"/>
                    <a:pt x="125443" y="200974"/>
                    <a:pt x="125443" y="200974"/>
                  </a:cubicBezTo>
                  <a:cubicBezTo>
                    <a:pt x="122042" y="204269"/>
                    <a:pt x="122042" y="204269"/>
                    <a:pt x="118642" y="204269"/>
                  </a:cubicBezTo>
                  <a:cubicBezTo>
                    <a:pt x="118642" y="207565"/>
                    <a:pt x="111841" y="210861"/>
                    <a:pt x="111841" y="210861"/>
                  </a:cubicBezTo>
                  <a:cubicBezTo>
                    <a:pt x="105050" y="210861"/>
                    <a:pt x="105050" y="210861"/>
                    <a:pt x="105050" y="210861"/>
                  </a:cubicBezTo>
                  <a:cubicBezTo>
                    <a:pt x="94849" y="207565"/>
                    <a:pt x="94849" y="207565"/>
                    <a:pt x="94849" y="207565"/>
                  </a:cubicBezTo>
                  <a:cubicBezTo>
                    <a:pt x="88057" y="214156"/>
                    <a:pt x="88057" y="214156"/>
                    <a:pt x="88057" y="214156"/>
                  </a:cubicBezTo>
                  <a:cubicBezTo>
                    <a:pt x="88057" y="214156"/>
                    <a:pt x="84657" y="214156"/>
                    <a:pt x="84657" y="214156"/>
                  </a:cubicBezTo>
                  <a:cubicBezTo>
                    <a:pt x="81256" y="214156"/>
                    <a:pt x="77855" y="214156"/>
                    <a:pt x="77855" y="214156"/>
                  </a:cubicBezTo>
                  <a:cubicBezTo>
                    <a:pt x="77855" y="214156"/>
                    <a:pt x="74455" y="210861"/>
                    <a:pt x="71055" y="210861"/>
                  </a:cubicBezTo>
                  <a:cubicBezTo>
                    <a:pt x="71055" y="210861"/>
                    <a:pt x="67664" y="210861"/>
                    <a:pt x="67664" y="210861"/>
                  </a:cubicBezTo>
                  <a:cubicBezTo>
                    <a:pt x="64264" y="210861"/>
                    <a:pt x="60863" y="210861"/>
                    <a:pt x="60863" y="210861"/>
                  </a:cubicBezTo>
                  <a:cubicBezTo>
                    <a:pt x="60863" y="214156"/>
                    <a:pt x="60863" y="214156"/>
                    <a:pt x="60863" y="214156"/>
                  </a:cubicBezTo>
                  <a:cubicBezTo>
                    <a:pt x="60863" y="214156"/>
                    <a:pt x="64264" y="214156"/>
                    <a:pt x="64264" y="214156"/>
                  </a:cubicBezTo>
                  <a:cubicBezTo>
                    <a:pt x="64264" y="217452"/>
                    <a:pt x="64264" y="220747"/>
                    <a:pt x="64264" y="220747"/>
                  </a:cubicBezTo>
                  <a:cubicBezTo>
                    <a:pt x="64264" y="220747"/>
                    <a:pt x="60863" y="220747"/>
                    <a:pt x="60863" y="220747"/>
                  </a:cubicBezTo>
                  <a:cubicBezTo>
                    <a:pt x="60863" y="224043"/>
                    <a:pt x="54062" y="224043"/>
                    <a:pt x="54062" y="224043"/>
                  </a:cubicBezTo>
                  <a:cubicBezTo>
                    <a:pt x="54062" y="224043"/>
                    <a:pt x="54062" y="227339"/>
                    <a:pt x="54062" y="227339"/>
                  </a:cubicBezTo>
                  <a:cubicBezTo>
                    <a:pt x="54062" y="227339"/>
                    <a:pt x="54062" y="227339"/>
                    <a:pt x="50662" y="227339"/>
                  </a:cubicBezTo>
                  <a:cubicBezTo>
                    <a:pt x="47271" y="227339"/>
                    <a:pt x="47271" y="227339"/>
                    <a:pt x="43870" y="227339"/>
                  </a:cubicBezTo>
                  <a:cubicBezTo>
                    <a:pt x="43870" y="224043"/>
                    <a:pt x="40470" y="224043"/>
                    <a:pt x="37070" y="224043"/>
                  </a:cubicBezTo>
                  <a:cubicBezTo>
                    <a:pt x="37070" y="224043"/>
                    <a:pt x="26878" y="220747"/>
                    <a:pt x="26878" y="220747"/>
                  </a:cubicBezTo>
                  <a:cubicBezTo>
                    <a:pt x="26878" y="220747"/>
                    <a:pt x="23477" y="224043"/>
                    <a:pt x="23477" y="224043"/>
                  </a:cubicBezTo>
                  <a:cubicBezTo>
                    <a:pt x="20077" y="224043"/>
                    <a:pt x="16677" y="224043"/>
                    <a:pt x="13276" y="220747"/>
                  </a:cubicBezTo>
                  <a:cubicBezTo>
                    <a:pt x="13276"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20747"/>
                    <a:pt x="9885" y="220747"/>
                    <a:pt x="9885" y="220747"/>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7452"/>
                    <a:pt x="9885" y="217452"/>
                    <a:pt x="9885" y="217452"/>
                  </a:cubicBezTo>
                  <a:cubicBezTo>
                    <a:pt x="9885" y="214156"/>
                    <a:pt x="9885" y="214156"/>
                    <a:pt x="9885" y="214156"/>
                  </a:cubicBezTo>
                  <a:cubicBezTo>
                    <a:pt x="-316" y="220747"/>
                    <a:pt x="-316" y="220747"/>
                    <a:pt x="-316" y="220747"/>
                  </a:cubicBezTo>
                  <a:cubicBezTo>
                    <a:pt x="6485" y="233930"/>
                    <a:pt x="6485" y="233930"/>
                    <a:pt x="6485" y="233930"/>
                  </a:cubicBezTo>
                  <a:cubicBezTo>
                    <a:pt x="3084" y="237226"/>
                    <a:pt x="3084" y="237226"/>
                    <a:pt x="3084" y="237226"/>
                  </a:cubicBezTo>
                  <a:cubicBezTo>
                    <a:pt x="3084" y="237226"/>
                    <a:pt x="6485" y="240521"/>
                    <a:pt x="6485" y="240521"/>
                  </a:cubicBezTo>
                  <a:cubicBezTo>
                    <a:pt x="6485" y="243817"/>
                    <a:pt x="9885" y="243817"/>
                    <a:pt x="9885" y="247113"/>
                  </a:cubicBezTo>
                  <a:cubicBezTo>
                    <a:pt x="9885" y="250408"/>
                    <a:pt x="9885" y="253704"/>
                    <a:pt x="9885" y="253704"/>
                  </a:cubicBezTo>
                  <a:cubicBezTo>
                    <a:pt x="13276" y="253704"/>
                    <a:pt x="13276" y="253704"/>
                    <a:pt x="13276" y="253704"/>
                  </a:cubicBezTo>
                  <a:cubicBezTo>
                    <a:pt x="16677" y="260295"/>
                    <a:pt x="16677" y="260295"/>
                    <a:pt x="16677" y="260295"/>
                  </a:cubicBezTo>
                  <a:cubicBezTo>
                    <a:pt x="16677" y="263591"/>
                    <a:pt x="16677" y="263591"/>
                    <a:pt x="16677" y="263591"/>
                  </a:cubicBezTo>
                  <a:cubicBezTo>
                    <a:pt x="16677" y="270182"/>
                    <a:pt x="16677" y="270182"/>
                    <a:pt x="16677" y="270182"/>
                  </a:cubicBezTo>
                  <a:cubicBezTo>
                    <a:pt x="16677" y="270182"/>
                    <a:pt x="20077" y="273478"/>
                    <a:pt x="20077" y="276774"/>
                  </a:cubicBezTo>
                  <a:cubicBezTo>
                    <a:pt x="20077" y="276774"/>
                    <a:pt x="20077" y="280069"/>
                    <a:pt x="20077" y="283365"/>
                  </a:cubicBezTo>
                  <a:cubicBezTo>
                    <a:pt x="20077" y="283365"/>
                    <a:pt x="26878" y="289956"/>
                    <a:pt x="26878" y="289956"/>
                  </a:cubicBezTo>
                  <a:cubicBezTo>
                    <a:pt x="26878" y="296547"/>
                    <a:pt x="26878" y="296547"/>
                    <a:pt x="26878" y="296547"/>
                  </a:cubicBezTo>
                  <a:cubicBezTo>
                    <a:pt x="26878" y="296547"/>
                    <a:pt x="30269" y="299833"/>
                    <a:pt x="33669" y="303129"/>
                  </a:cubicBezTo>
                  <a:cubicBezTo>
                    <a:pt x="33669" y="303129"/>
                    <a:pt x="37070" y="306425"/>
                    <a:pt x="37070" y="306425"/>
                  </a:cubicBezTo>
                  <a:cubicBezTo>
                    <a:pt x="40470" y="313016"/>
                    <a:pt x="40470" y="313016"/>
                    <a:pt x="40470" y="313016"/>
                  </a:cubicBezTo>
                  <a:cubicBezTo>
                    <a:pt x="43870" y="319608"/>
                    <a:pt x="43870" y="319608"/>
                    <a:pt x="43870" y="319608"/>
                  </a:cubicBezTo>
                  <a:cubicBezTo>
                    <a:pt x="47271" y="322903"/>
                    <a:pt x="47271" y="322903"/>
                    <a:pt x="47271" y="322903"/>
                  </a:cubicBezTo>
                  <a:cubicBezTo>
                    <a:pt x="50662" y="329494"/>
                    <a:pt x="50662" y="329494"/>
                    <a:pt x="50662" y="329494"/>
                  </a:cubicBezTo>
                  <a:cubicBezTo>
                    <a:pt x="54062" y="332790"/>
                    <a:pt x="54062" y="332790"/>
                    <a:pt x="54062" y="332790"/>
                  </a:cubicBezTo>
                  <a:cubicBezTo>
                    <a:pt x="57462" y="336086"/>
                    <a:pt x="57462" y="336086"/>
                    <a:pt x="57462" y="336086"/>
                  </a:cubicBezTo>
                  <a:cubicBezTo>
                    <a:pt x="57462" y="336086"/>
                    <a:pt x="57462" y="339381"/>
                    <a:pt x="60863" y="339381"/>
                  </a:cubicBezTo>
                  <a:cubicBezTo>
                    <a:pt x="64264" y="339381"/>
                    <a:pt x="67664" y="339381"/>
                    <a:pt x="67664" y="339381"/>
                  </a:cubicBezTo>
                  <a:cubicBezTo>
                    <a:pt x="71055" y="339381"/>
                    <a:pt x="71055" y="342677"/>
                    <a:pt x="74455" y="332790"/>
                  </a:cubicBezTo>
                  <a:cubicBezTo>
                    <a:pt x="74455" y="326199"/>
                    <a:pt x="74455" y="322903"/>
                    <a:pt x="74455" y="322903"/>
                  </a:cubicBezTo>
                  <a:cubicBezTo>
                    <a:pt x="74455" y="322903"/>
                    <a:pt x="77855" y="322903"/>
                    <a:pt x="77855" y="319608"/>
                  </a:cubicBezTo>
                  <a:cubicBezTo>
                    <a:pt x="81256" y="319608"/>
                    <a:pt x="84657" y="319608"/>
                    <a:pt x="84657" y="316312"/>
                  </a:cubicBezTo>
                  <a:cubicBezTo>
                    <a:pt x="84657" y="309721"/>
                    <a:pt x="77855" y="306425"/>
                    <a:pt x="77855" y="306425"/>
                  </a:cubicBezTo>
                  <a:cubicBezTo>
                    <a:pt x="77855" y="306425"/>
                    <a:pt x="84657" y="303129"/>
                    <a:pt x="88057" y="306425"/>
                  </a:cubicBezTo>
                  <a:cubicBezTo>
                    <a:pt x="88057" y="309721"/>
                    <a:pt x="88057" y="313016"/>
                    <a:pt x="91448" y="309721"/>
                  </a:cubicBezTo>
                  <a:cubicBezTo>
                    <a:pt x="94849" y="303129"/>
                    <a:pt x="94849" y="303129"/>
                    <a:pt x="94849" y="303129"/>
                  </a:cubicBezTo>
                  <a:cubicBezTo>
                    <a:pt x="91448" y="299833"/>
                    <a:pt x="91448" y="296547"/>
                    <a:pt x="91448" y="293252"/>
                  </a:cubicBezTo>
                  <a:cubicBezTo>
                    <a:pt x="91448" y="293252"/>
                    <a:pt x="94849" y="289956"/>
                    <a:pt x="94849" y="286660"/>
                  </a:cubicBezTo>
                  <a:cubicBezTo>
                    <a:pt x="98249" y="283365"/>
                    <a:pt x="98249" y="280069"/>
                    <a:pt x="98249" y="276774"/>
                  </a:cubicBezTo>
                  <a:cubicBezTo>
                    <a:pt x="98249" y="270182"/>
                    <a:pt x="98249" y="273478"/>
                    <a:pt x="101649" y="266886"/>
                  </a:cubicBezTo>
                  <a:cubicBezTo>
                    <a:pt x="101649" y="263591"/>
                    <a:pt x="101649" y="266886"/>
                    <a:pt x="101649" y="253704"/>
                  </a:cubicBezTo>
                  <a:cubicBezTo>
                    <a:pt x="105050" y="243817"/>
                    <a:pt x="105050" y="240521"/>
                    <a:pt x="108450" y="240521"/>
                  </a:cubicBezTo>
                  <a:cubicBezTo>
                    <a:pt x="108450" y="240521"/>
                    <a:pt x="135634" y="250408"/>
                    <a:pt x="135634" y="250408"/>
                  </a:cubicBezTo>
                  <a:cubicBezTo>
                    <a:pt x="135634" y="250408"/>
                    <a:pt x="139035" y="257000"/>
                    <a:pt x="139035" y="257000"/>
                  </a:cubicBezTo>
                  <a:cubicBezTo>
                    <a:pt x="139035" y="260295"/>
                    <a:pt x="139035" y="263591"/>
                    <a:pt x="139035" y="263591"/>
                  </a:cubicBezTo>
                  <a:cubicBezTo>
                    <a:pt x="139035" y="266886"/>
                    <a:pt x="135634" y="273478"/>
                    <a:pt x="135634" y="273478"/>
                  </a:cubicBezTo>
                  <a:cubicBezTo>
                    <a:pt x="135634" y="276774"/>
                    <a:pt x="135634" y="276774"/>
                    <a:pt x="135634" y="276774"/>
                  </a:cubicBezTo>
                  <a:cubicBezTo>
                    <a:pt x="135634" y="276774"/>
                    <a:pt x="128843" y="276774"/>
                    <a:pt x="128843" y="283365"/>
                  </a:cubicBezTo>
                  <a:cubicBezTo>
                    <a:pt x="125443" y="286660"/>
                    <a:pt x="125443" y="286660"/>
                    <a:pt x="128843" y="289956"/>
                  </a:cubicBezTo>
                  <a:cubicBezTo>
                    <a:pt x="132234" y="293252"/>
                    <a:pt x="135634" y="296547"/>
                    <a:pt x="135634" y="296547"/>
                  </a:cubicBezTo>
                  <a:cubicBezTo>
                    <a:pt x="139035" y="296547"/>
                    <a:pt x="142435" y="293252"/>
                    <a:pt x="145836" y="293252"/>
                  </a:cubicBezTo>
                  <a:cubicBezTo>
                    <a:pt x="145836" y="293252"/>
                    <a:pt x="149236" y="293252"/>
                    <a:pt x="149236" y="293252"/>
                  </a:cubicBezTo>
                  <a:cubicBezTo>
                    <a:pt x="149236" y="296547"/>
                    <a:pt x="149236" y="299833"/>
                    <a:pt x="152627" y="303129"/>
                  </a:cubicBezTo>
                  <a:cubicBezTo>
                    <a:pt x="156027" y="303129"/>
                    <a:pt x="159428" y="306425"/>
                    <a:pt x="159428" y="306425"/>
                  </a:cubicBezTo>
                  <a:cubicBezTo>
                    <a:pt x="162828" y="306425"/>
                    <a:pt x="166228" y="306425"/>
                    <a:pt x="166228" y="306425"/>
                  </a:cubicBezTo>
                  <a:cubicBezTo>
                    <a:pt x="166228" y="306425"/>
                    <a:pt x="169620" y="303129"/>
                    <a:pt x="173020" y="303129"/>
                  </a:cubicBezTo>
                  <a:cubicBezTo>
                    <a:pt x="173020" y="303129"/>
                    <a:pt x="183221" y="313016"/>
                    <a:pt x="176420" y="299833"/>
                  </a:cubicBezTo>
                  <a:cubicBezTo>
                    <a:pt x="166228" y="289956"/>
                    <a:pt x="166228" y="289956"/>
                    <a:pt x="166228" y="286660"/>
                  </a:cubicBezTo>
                  <a:cubicBezTo>
                    <a:pt x="162828" y="286660"/>
                    <a:pt x="159428" y="283365"/>
                    <a:pt x="159428" y="283365"/>
                  </a:cubicBezTo>
                  <a:cubicBezTo>
                    <a:pt x="156027" y="283365"/>
                    <a:pt x="156027" y="283365"/>
                    <a:pt x="156027" y="283365"/>
                  </a:cubicBezTo>
                  <a:cubicBezTo>
                    <a:pt x="156027" y="283365"/>
                    <a:pt x="156027" y="280069"/>
                    <a:pt x="156027" y="276774"/>
                  </a:cubicBezTo>
                  <a:cubicBezTo>
                    <a:pt x="159428" y="273478"/>
                    <a:pt x="159428" y="273478"/>
                    <a:pt x="162828" y="273478"/>
                  </a:cubicBezTo>
                  <a:cubicBezTo>
                    <a:pt x="166228" y="273478"/>
                    <a:pt x="166228" y="270182"/>
                    <a:pt x="173020" y="276774"/>
                  </a:cubicBezTo>
                  <a:cubicBezTo>
                    <a:pt x="176420" y="280069"/>
                    <a:pt x="176420" y="280069"/>
                    <a:pt x="176420" y="283365"/>
                  </a:cubicBezTo>
                  <a:cubicBezTo>
                    <a:pt x="179821" y="289956"/>
                    <a:pt x="183221" y="293252"/>
                    <a:pt x="186621" y="296547"/>
                  </a:cubicBezTo>
                  <a:cubicBezTo>
                    <a:pt x="186621" y="296547"/>
                    <a:pt x="190013" y="296547"/>
                    <a:pt x="190013" y="303129"/>
                  </a:cubicBezTo>
                  <a:cubicBezTo>
                    <a:pt x="190013" y="309721"/>
                    <a:pt x="190013" y="316312"/>
                    <a:pt x="190013" y="319608"/>
                  </a:cubicBezTo>
                  <a:cubicBezTo>
                    <a:pt x="190013" y="319608"/>
                    <a:pt x="190013" y="332790"/>
                    <a:pt x="190013" y="332790"/>
                  </a:cubicBezTo>
                  <a:cubicBezTo>
                    <a:pt x="190013" y="332790"/>
                    <a:pt x="190013" y="339381"/>
                    <a:pt x="190013" y="342677"/>
                  </a:cubicBezTo>
                  <a:cubicBezTo>
                    <a:pt x="190013" y="345973"/>
                    <a:pt x="207015" y="369042"/>
                    <a:pt x="207015" y="369042"/>
                  </a:cubicBezTo>
                  <a:cubicBezTo>
                    <a:pt x="207015" y="369042"/>
                    <a:pt x="213806" y="378929"/>
                    <a:pt x="217206" y="378929"/>
                  </a:cubicBezTo>
                  <a:cubicBezTo>
                    <a:pt x="217206" y="378929"/>
                    <a:pt x="220607" y="388816"/>
                    <a:pt x="224008" y="392112"/>
                  </a:cubicBezTo>
                  <a:cubicBezTo>
                    <a:pt x="230798" y="392112"/>
                    <a:pt x="244400" y="398703"/>
                    <a:pt x="244400" y="398703"/>
                  </a:cubicBezTo>
                  <a:cubicBezTo>
                    <a:pt x="268194" y="411886"/>
                    <a:pt x="268194" y="411886"/>
                    <a:pt x="268194" y="411886"/>
                  </a:cubicBezTo>
                  <a:cubicBezTo>
                    <a:pt x="268194" y="411886"/>
                    <a:pt x="274985" y="421763"/>
                    <a:pt x="278386" y="421763"/>
                  </a:cubicBezTo>
                  <a:cubicBezTo>
                    <a:pt x="278386" y="421763"/>
                    <a:pt x="295378" y="421763"/>
                    <a:pt x="281786" y="421763"/>
                  </a:cubicBezTo>
                  <a:cubicBezTo>
                    <a:pt x="271585" y="421763"/>
                    <a:pt x="257993" y="415172"/>
                    <a:pt x="257993" y="415172"/>
                  </a:cubicBezTo>
                  <a:cubicBezTo>
                    <a:pt x="257993" y="415172"/>
                    <a:pt x="254592" y="408590"/>
                    <a:pt x="254592" y="408590"/>
                  </a:cubicBezTo>
                  <a:cubicBezTo>
                    <a:pt x="251192" y="408590"/>
                    <a:pt x="237600" y="405294"/>
                    <a:pt x="234199" y="401999"/>
                  </a:cubicBezTo>
                  <a:cubicBezTo>
                    <a:pt x="234199" y="401999"/>
                    <a:pt x="230798" y="398703"/>
                    <a:pt x="227408" y="395408"/>
                  </a:cubicBezTo>
                  <a:cubicBezTo>
                    <a:pt x="224008" y="388816"/>
                    <a:pt x="217206" y="385521"/>
                    <a:pt x="217206" y="385521"/>
                  </a:cubicBezTo>
                  <a:cubicBezTo>
                    <a:pt x="217206" y="385521"/>
                    <a:pt x="213806" y="382225"/>
                    <a:pt x="210405" y="375633"/>
                  </a:cubicBezTo>
                  <a:cubicBezTo>
                    <a:pt x="207015" y="372338"/>
                    <a:pt x="207015" y="372338"/>
                    <a:pt x="207015" y="369042"/>
                  </a:cubicBezTo>
                  <a:cubicBezTo>
                    <a:pt x="203614" y="369042"/>
                    <a:pt x="207015" y="369042"/>
                    <a:pt x="200214" y="365747"/>
                  </a:cubicBezTo>
                  <a:cubicBezTo>
                    <a:pt x="193413" y="362451"/>
                    <a:pt x="190013" y="359155"/>
                    <a:pt x="190013" y="359155"/>
                  </a:cubicBezTo>
                  <a:cubicBezTo>
                    <a:pt x="186621" y="359155"/>
                    <a:pt x="179821" y="355860"/>
                    <a:pt x="179821" y="355860"/>
                  </a:cubicBezTo>
                  <a:cubicBezTo>
                    <a:pt x="179821" y="355860"/>
                    <a:pt x="173020" y="349268"/>
                    <a:pt x="173020" y="349268"/>
                  </a:cubicBezTo>
                  <a:cubicBezTo>
                    <a:pt x="173020" y="349268"/>
                    <a:pt x="169620" y="355860"/>
                    <a:pt x="176420" y="359155"/>
                  </a:cubicBezTo>
                  <a:cubicBezTo>
                    <a:pt x="179821" y="359155"/>
                    <a:pt x="186621" y="365747"/>
                    <a:pt x="186621" y="365747"/>
                  </a:cubicBezTo>
                  <a:cubicBezTo>
                    <a:pt x="186621" y="365747"/>
                    <a:pt x="193413" y="369042"/>
                    <a:pt x="193413" y="369042"/>
                  </a:cubicBezTo>
                  <a:cubicBezTo>
                    <a:pt x="193413" y="369042"/>
                    <a:pt x="193413" y="375633"/>
                    <a:pt x="193413" y="375633"/>
                  </a:cubicBezTo>
                  <a:cubicBezTo>
                    <a:pt x="193413" y="375633"/>
                    <a:pt x="183221" y="372338"/>
                    <a:pt x="193413" y="375633"/>
                  </a:cubicBezTo>
                  <a:cubicBezTo>
                    <a:pt x="200214" y="378929"/>
                    <a:pt x="207015" y="378929"/>
                    <a:pt x="207015" y="378929"/>
                  </a:cubicBezTo>
                  <a:cubicBezTo>
                    <a:pt x="207015" y="378929"/>
                    <a:pt x="200214" y="382225"/>
                    <a:pt x="196813" y="382225"/>
                  </a:cubicBezTo>
                  <a:cubicBezTo>
                    <a:pt x="196813" y="385521"/>
                    <a:pt x="203614" y="395408"/>
                    <a:pt x="203614" y="392112"/>
                  </a:cubicBezTo>
                  <a:cubicBezTo>
                    <a:pt x="207015" y="392112"/>
                    <a:pt x="210405" y="395408"/>
                    <a:pt x="213806" y="395408"/>
                  </a:cubicBezTo>
                  <a:cubicBezTo>
                    <a:pt x="213806" y="395408"/>
                    <a:pt x="220607" y="395408"/>
                    <a:pt x="220607" y="398703"/>
                  </a:cubicBezTo>
                  <a:cubicBezTo>
                    <a:pt x="224008" y="398703"/>
                    <a:pt x="224008" y="398703"/>
                    <a:pt x="224008" y="401999"/>
                  </a:cubicBezTo>
                  <a:cubicBezTo>
                    <a:pt x="220607" y="401999"/>
                    <a:pt x="224008" y="408590"/>
                    <a:pt x="224008" y="408590"/>
                  </a:cubicBezTo>
                  <a:cubicBezTo>
                    <a:pt x="230798" y="411886"/>
                    <a:pt x="230798" y="411886"/>
                    <a:pt x="230798" y="411886"/>
                  </a:cubicBezTo>
                  <a:cubicBezTo>
                    <a:pt x="230798" y="411886"/>
                    <a:pt x="220607" y="411886"/>
                    <a:pt x="220607" y="408590"/>
                  </a:cubicBezTo>
                  <a:cubicBezTo>
                    <a:pt x="217206" y="408590"/>
                    <a:pt x="217206" y="405294"/>
                    <a:pt x="213806" y="408590"/>
                  </a:cubicBezTo>
                  <a:cubicBezTo>
                    <a:pt x="210405" y="411886"/>
                    <a:pt x="210405" y="411886"/>
                    <a:pt x="210405" y="415172"/>
                  </a:cubicBezTo>
                  <a:cubicBezTo>
                    <a:pt x="213806" y="418467"/>
                    <a:pt x="217206" y="421763"/>
                    <a:pt x="220607" y="418467"/>
                  </a:cubicBezTo>
                  <a:cubicBezTo>
                    <a:pt x="220607" y="418467"/>
                    <a:pt x="220607" y="418467"/>
                    <a:pt x="224008" y="415172"/>
                  </a:cubicBezTo>
                  <a:cubicBezTo>
                    <a:pt x="224008" y="415172"/>
                    <a:pt x="224008" y="415172"/>
                    <a:pt x="227408" y="415172"/>
                  </a:cubicBezTo>
                  <a:cubicBezTo>
                    <a:pt x="227408" y="415172"/>
                    <a:pt x="230798" y="415172"/>
                    <a:pt x="230798" y="415172"/>
                  </a:cubicBezTo>
                  <a:cubicBezTo>
                    <a:pt x="234199" y="411886"/>
                    <a:pt x="234199" y="411886"/>
                    <a:pt x="234199" y="411886"/>
                  </a:cubicBezTo>
                  <a:cubicBezTo>
                    <a:pt x="234199" y="411886"/>
                    <a:pt x="234199" y="411886"/>
                    <a:pt x="234199" y="415172"/>
                  </a:cubicBezTo>
                  <a:cubicBezTo>
                    <a:pt x="234199" y="415172"/>
                    <a:pt x="237600" y="415172"/>
                    <a:pt x="234199" y="418467"/>
                  </a:cubicBezTo>
                  <a:cubicBezTo>
                    <a:pt x="234199" y="421763"/>
                    <a:pt x="230798" y="421763"/>
                    <a:pt x="230798" y="421763"/>
                  </a:cubicBezTo>
                  <a:cubicBezTo>
                    <a:pt x="230798" y="425059"/>
                    <a:pt x="227408" y="421763"/>
                    <a:pt x="230798" y="428355"/>
                  </a:cubicBezTo>
                  <a:cubicBezTo>
                    <a:pt x="230798" y="431650"/>
                    <a:pt x="230798" y="434946"/>
                    <a:pt x="230798" y="434946"/>
                  </a:cubicBezTo>
                  <a:cubicBezTo>
                    <a:pt x="230798" y="434946"/>
                    <a:pt x="234199" y="434946"/>
                    <a:pt x="234199" y="434946"/>
                  </a:cubicBezTo>
                  <a:cubicBezTo>
                    <a:pt x="237600" y="438241"/>
                    <a:pt x="237600" y="441537"/>
                    <a:pt x="237600" y="444833"/>
                  </a:cubicBezTo>
                  <a:cubicBezTo>
                    <a:pt x="241000" y="444833"/>
                    <a:pt x="247801" y="454720"/>
                    <a:pt x="247801" y="454720"/>
                  </a:cubicBezTo>
                  <a:cubicBezTo>
                    <a:pt x="247801" y="454720"/>
                    <a:pt x="257993" y="461311"/>
                    <a:pt x="257993" y="461311"/>
                  </a:cubicBezTo>
                  <a:cubicBezTo>
                    <a:pt x="257993" y="461311"/>
                    <a:pt x="261393" y="464606"/>
                    <a:pt x="261393" y="464606"/>
                  </a:cubicBezTo>
                  <a:cubicBezTo>
                    <a:pt x="261393" y="464606"/>
                    <a:pt x="261393" y="467902"/>
                    <a:pt x="257993" y="464606"/>
                  </a:cubicBezTo>
                  <a:cubicBezTo>
                    <a:pt x="254592" y="461311"/>
                    <a:pt x="247801" y="458016"/>
                    <a:pt x="247801" y="458016"/>
                  </a:cubicBezTo>
                  <a:cubicBezTo>
                    <a:pt x="247801" y="464606"/>
                    <a:pt x="247801" y="464606"/>
                    <a:pt x="247801" y="464606"/>
                  </a:cubicBezTo>
                  <a:cubicBezTo>
                    <a:pt x="247801" y="464606"/>
                    <a:pt x="251192" y="467902"/>
                    <a:pt x="254592" y="467902"/>
                  </a:cubicBezTo>
                  <a:cubicBezTo>
                    <a:pt x="254592" y="471198"/>
                    <a:pt x="254592" y="471198"/>
                    <a:pt x="257993" y="474494"/>
                  </a:cubicBezTo>
                  <a:cubicBezTo>
                    <a:pt x="261393" y="474494"/>
                    <a:pt x="264793" y="474494"/>
                    <a:pt x="268194" y="474494"/>
                  </a:cubicBezTo>
                  <a:cubicBezTo>
                    <a:pt x="268194" y="477789"/>
                    <a:pt x="268194" y="471198"/>
                    <a:pt x="268194" y="471198"/>
                  </a:cubicBezTo>
                  <a:cubicBezTo>
                    <a:pt x="268194" y="471198"/>
                    <a:pt x="271585" y="471198"/>
                    <a:pt x="271585" y="471198"/>
                  </a:cubicBezTo>
                  <a:cubicBezTo>
                    <a:pt x="271585" y="474494"/>
                    <a:pt x="274985" y="477789"/>
                    <a:pt x="271585" y="481085"/>
                  </a:cubicBezTo>
                  <a:cubicBezTo>
                    <a:pt x="271585" y="481085"/>
                    <a:pt x="271585" y="484380"/>
                    <a:pt x="268194" y="481085"/>
                  </a:cubicBezTo>
                  <a:cubicBezTo>
                    <a:pt x="264793" y="481085"/>
                    <a:pt x="261393" y="477789"/>
                    <a:pt x="257993" y="477789"/>
                  </a:cubicBezTo>
                  <a:cubicBezTo>
                    <a:pt x="257993" y="477789"/>
                    <a:pt x="254592" y="474494"/>
                    <a:pt x="251192" y="477789"/>
                  </a:cubicBezTo>
                  <a:cubicBezTo>
                    <a:pt x="251192" y="477789"/>
                    <a:pt x="244400" y="474494"/>
                    <a:pt x="244400" y="477789"/>
                  </a:cubicBezTo>
                  <a:cubicBezTo>
                    <a:pt x="244400" y="481085"/>
                    <a:pt x="244400" y="484380"/>
                    <a:pt x="244400" y="484380"/>
                  </a:cubicBezTo>
                  <a:cubicBezTo>
                    <a:pt x="244400" y="484380"/>
                    <a:pt x="241000" y="471198"/>
                    <a:pt x="237600" y="471198"/>
                  </a:cubicBezTo>
                  <a:cubicBezTo>
                    <a:pt x="234199" y="471198"/>
                    <a:pt x="227408" y="467902"/>
                    <a:pt x="227408" y="467902"/>
                  </a:cubicBezTo>
                  <a:cubicBezTo>
                    <a:pt x="224008" y="461311"/>
                    <a:pt x="224008" y="461311"/>
                    <a:pt x="224008" y="461311"/>
                  </a:cubicBezTo>
                  <a:cubicBezTo>
                    <a:pt x="224008" y="461311"/>
                    <a:pt x="227408" y="461311"/>
                    <a:pt x="227408" y="461311"/>
                  </a:cubicBezTo>
                  <a:cubicBezTo>
                    <a:pt x="230798" y="464606"/>
                    <a:pt x="227408" y="464606"/>
                    <a:pt x="230798" y="464606"/>
                  </a:cubicBezTo>
                  <a:cubicBezTo>
                    <a:pt x="234199" y="464606"/>
                    <a:pt x="227408" y="458016"/>
                    <a:pt x="234199" y="458016"/>
                  </a:cubicBezTo>
                  <a:cubicBezTo>
                    <a:pt x="241000" y="458016"/>
                    <a:pt x="241000" y="458016"/>
                    <a:pt x="241000" y="458016"/>
                  </a:cubicBezTo>
                  <a:cubicBezTo>
                    <a:pt x="241000" y="454720"/>
                    <a:pt x="247801" y="454720"/>
                    <a:pt x="241000" y="451424"/>
                  </a:cubicBezTo>
                  <a:cubicBezTo>
                    <a:pt x="234199" y="448128"/>
                    <a:pt x="234199" y="448128"/>
                    <a:pt x="234199" y="448128"/>
                  </a:cubicBezTo>
                  <a:cubicBezTo>
                    <a:pt x="230798" y="448128"/>
                    <a:pt x="230798" y="448128"/>
                    <a:pt x="230798" y="444833"/>
                  </a:cubicBezTo>
                  <a:cubicBezTo>
                    <a:pt x="227408" y="441537"/>
                    <a:pt x="227408" y="438241"/>
                    <a:pt x="224008" y="438241"/>
                  </a:cubicBezTo>
                  <a:cubicBezTo>
                    <a:pt x="224008" y="438241"/>
                    <a:pt x="213806" y="438241"/>
                    <a:pt x="213806" y="438241"/>
                  </a:cubicBezTo>
                  <a:cubicBezTo>
                    <a:pt x="213806" y="438241"/>
                    <a:pt x="210405" y="434946"/>
                    <a:pt x="207015" y="434946"/>
                  </a:cubicBezTo>
                  <a:cubicBezTo>
                    <a:pt x="203614" y="434946"/>
                    <a:pt x="196813" y="428355"/>
                    <a:pt x="196813" y="428355"/>
                  </a:cubicBezTo>
                  <a:cubicBezTo>
                    <a:pt x="193413" y="425059"/>
                    <a:pt x="183221" y="421763"/>
                    <a:pt x="183221" y="421763"/>
                  </a:cubicBezTo>
                  <a:cubicBezTo>
                    <a:pt x="183221" y="421763"/>
                    <a:pt x="179821" y="418467"/>
                    <a:pt x="176420" y="418467"/>
                  </a:cubicBezTo>
                  <a:cubicBezTo>
                    <a:pt x="173020" y="418467"/>
                    <a:pt x="173020" y="418467"/>
                    <a:pt x="169620" y="418467"/>
                  </a:cubicBezTo>
                  <a:cubicBezTo>
                    <a:pt x="166228" y="415172"/>
                    <a:pt x="162828" y="411886"/>
                    <a:pt x="162828" y="411886"/>
                  </a:cubicBezTo>
                  <a:cubicBezTo>
                    <a:pt x="159428" y="408590"/>
                    <a:pt x="156027" y="408590"/>
                    <a:pt x="156027" y="408590"/>
                  </a:cubicBezTo>
                  <a:cubicBezTo>
                    <a:pt x="159428" y="411886"/>
                    <a:pt x="156027" y="411886"/>
                    <a:pt x="162828" y="415172"/>
                  </a:cubicBezTo>
                  <a:cubicBezTo>
                    <a:pt x="166228" y="418467"/>
                    <a:pt x="169620" y="418467"/>
                    <a:pt x="169620" y="418467"/>
                  </a:cubicBezTo>
                  <a:cubicBezTo>
                    <a:pt x="169620" y="418467"/>
                    <a:pt x="173020" y="421763"/>
                    <a:pt x="173020" y="421763"/>
                  </a:cubicBezTo>
                  <a:cubicBezTo>
                    <a:pt x="173020" y="425059"/>
                    <a:pt x="176420" y="421763"/>
                    <a:pt x="179821" y="421763"/>
                  </a:cubicBezTo>
                  <a:cubicBezTo>
                    <a:pt x="179821" y="425059"/>
                    <a:pt x="183221" y="425059"/>
                    <a:pt x="183221" y="428355"/>
                  </a:cubicBezTo>
                  <a:cubicBezTo>
                    <a:pt x="183221" y="428355"/>
                    <a:pt x="193413" y="428355"/>
                    <a:pt x="193413" y="431650"/>
                  </a:cubicBezTo>
                  <a:cubicBezTo>
                    <a:pt x="193413" y="434946"/>
                    <a:pt x="196813" y="438241"/>
                    <a:pt x="193413" y="438241"/>
                  </a:cubicBezTo>
                  <a:cubicBezTo>
                    <a:pt x="193413" y="438241"/>
                    <a:pt x="190013" y="441537"/>
                    <a:pt x="190013" y="441537"/>
                  </a:cubicBezTo>
                  <a:cubicBezTo>
                    <a:pt x="193413" y="441537"/>
                    <a:pt x="196813" y="444833"/>
                    <a:pt x="200214" y="444833"/>
                  </a:cubicBezTo>
                  <a:cubicBezTo>
                    <a:pt x="203614" y="444833"/>
                    <a:pt x="200214" y="444833"/>
                    <a:pt x="207015" y="448128"/>
                  </a:cubicBezTo>
                  <a:cubicBezTo>
                    <a:pt x="213806" y="448128"/>
                    <a:pt x="213806" y="454720"/>
                    <a:pt x="213806" y="454720"/>
                  </a:cubicBezTo>
                  <a:cubicBezTo>
                    <a:pt x="213806" y="458016"/>
                    <a:pt x="220607" y="461311"/>
                    <a:pt x="220607" y="461311"/>
                  </a:cubicBezTo>
                  <a:cubicBezTo>
                    <a:pt x="220607" y="461311"/>
                    <a:pt x="217206" y="461311"/>
                    <a:pt x="220607" y="464606"/>
                  </a:cubicBezTo>
                  <a:cubicBezTo>
                    <a:pt x="220607" y="464606"/>
                    <a:pt x="217206" y="464606"/>
                    <a:pt x="220607" y="467902"/>
                  </a:cubicBezTo>
                  <a:cubicBezTo>
                    <a:pt x="224008" y="467902"/>
                    <a:pt x="227408" y="467902"/>
                    <a:pt x="227408" y="467902"/>
                  </a:cubicBezTo>
                  <a:cubicBezTo>
                    <a:pt x="227408" y="471198"/>
                    <a:pt x="227408" y="471198"/>
                    <a:pt x="227408" y="474494"/>
                  </a:cubicBezTo>
                  <a:cubicBezTo>
                    <a:pt x="227408" y="474494"/>
                    <a:pt x="220607" y="481085"/>
                    <a:pt x="230798" y="481085"/>
                  </a:cubicBezTo>
                  <a:cubicBezTo>
                    <a:pt x="237600" y="481085"/>
                    <a:pt x="237600" y="481085"/>
                    <a:pt x="237600" y="481085"/>
                  </a:cubicBezTo>
                  <a:cubicBezTo>
                    <a:pt x="241000" y="484380"/>
                    <a:pt x="241000" y="484380"/>
                    <a:pt x="241000" y="484380"/>
                  </a:cubicBezTo>
                  <a:cubicBezTo>
                    <a:pt x="241000" y="484380"/>
                    <a:pt x="237600" y="487676"/>
                    <a:pt x="241000" y="490972"/>
                  </a:cubicBezTo>
                  <a:cubicBezTo>
                    <a:pt x="241000" y="494267"/>
                    <a:pt x="254592" y="494267"/>
                    <a:pt x="254592" y="494267"/>
                  </a:cubicBezTo>
                  <a:cubicBezTo>
                    <a:pt x="254592" y="490972"/>
                    <a:pt x="254592" y="490972"/>
                    <a:pt x="254592" y="490972"/>
                  </a:cubicBezTo>
                  <a:cubicBezTo>
                    <a:pt x="254592" y="490972"/>
                    <a:pt x="261393" y="494267"/>
                    <a:pt x="257993" y="494267"/>
                  </a:cubicBezTo>
                  <a:cubicBezTo>
                    <a:pt x="257993" y="497563"/>
                    <a:pt x="254592" y="497563"/>
                    <a:pt x="254592" y="497563"/>
                  </a:cubicBezTo>
                  <a:cubicBezTo>
                    <a:pt x="254592" y="497563"/>
                    <a:pt x="254592" y="504155"/>
                    <a:pt x="257993" y="504155"/>
                  </a:cubicBezTo>
                  <a:cubicBezTo>
                    <a:pt x="261393" y="504155"/>
                    <a:pt x="264793" y="507450"/>
                    <a:pt x="264793" y="507450"/>
                  </a:cubicBezTo>
                  <a:cubicBezTo>
                    <a:pt x="264793" y="507450"/>
                    <a:pt x="268194" y="507450"/>
                    <a:pt x="268194" y="510745"/>
                  </a:cubicBezTo>
                  <a:cubicBezTo>
                    <a:pt x="271585" y="510745"/>
                    <a:pt x="271585" y="514041"/>
                    <a:pt x="271585" y="514041"/>
                  </a:cubicBezTo>
                  <a:cubicBezTo>
                    <a:pt x="274985" y="514041"/>
                    <a:pt x="278386" y="514041"/>
                    <a:pt x="278386" y="517337"/>
                  </a:cubicBezTo>
                  <a:cubicBezTo>
                    <a:pt x="281786" y="517337"/>
                    <a:pt x="285186" y="520633"/>
                    <a:pt x="285186" y="517337"/>
                  </a:cubicBezTo>
                  <a:cubicBezTo>
                    <a:pt x="285186" y="514041"/>
                    <a:pt x="288577" y="514041"/>
                    <a:pt x="285186" y="510745"/>
                  </a:cubicBezTo>
                  <a:cubicBezTo>
                    <a:pt x="281786" y="507450"/>
                    <a:pt x="278386" y="507450"/>
                    <a:pt x="274985" y="507450"/>
                  </a:cubicBezTo>
                  <a:cubicBezTo>
                    <a:pt x="274985" y="507450"/>
                    <a:pt x="271585" y="507450"/>
                    <a:pt x="271585" y="504155"/>
                  </a:cubicBezTo>
                  <a:cubicBezTo>
                    <a:pt x="268194" y="504155"/>
                    <a:pt x="268194" y="504155"/>
                    <a:pt x="268194" y="500859"/>
                  </a:cubicBezTo>
                  <a:cubicBezTo>
                    <a:pt x="268194" y="497563"/>
                    <a:pt x="264793" y="494267"/>
                    <a:pt x="264793" y="494267"/>
                  </a:cubicBezTo>
                  <a:cubicBezTo>
                    <a:pt x="264793" y="494267"/>
                    <a:pt x="264793" y="487676"/>
                    <a:pt x="264793" y="487676"/>
                  </a:cubicBezTo>
                  <a:cubicBezTo>
                    <a:pt x="261393" y="487676"/>
                    <a:pt x="261393" y="487676"/>
                    <a:pt x="257993" y="487676"/>
                  </a:cubicBezTo>
                  <a:cubicBezTo>
                    <a:pt x="257993" y="487676"/>
                    <a:pt x="254592" y="484380"/>
                    <a:pt x="254592" y="484380"/>
                  </a:cubicBezTo>
                  <a:cubicBezTo>
                    <a:pt x="251192" y="484380"/>
                    <a:pt x="247801" y="484380"/>
                    <a:pt x="247801" y="484380"/>
                  </a:cubicBezTo>
                  <a:cubicBezTo>
                    <a:pt x="247801" y="481085"/>
                    <a:pt x="251192" y="481085"/>
                    <a:pt x="251192" y="481085"/>
                  </a:cubicBezTo>
                  <a:cubicBezTo>
                    <a:pt x="251192" y="481085"/>
                    <a:pt x="254592" y="481085"/>
                    <a:pt x="257993" y="481085"/>
                  </a:cubicBezTo>
                  <a:cubicBezTo>
                    <a:pt x="261393" y="484380"/>
                    <a:pt x="261393" y="481085"/>
                    <a:pt x="264793" y="484380"/>
                  </a:cubicBezTo>
                  <a:cubicBezTo>
                    <a:pt x="268194" y="484380"/>
                    <a:pt x="264793" y="487676"/>
                    <a:pt x="268194" y="487676"/>
                  </a:cubicBezTo>
                  <a:cubicBezTo>
                    <a:pt x="274985" y="487676"/>
                    <a:pt x="274985" y="484380"/>
                    <a:pt x="274985" y="484380"/>
                  </a:cubicBezTo>
                  <a:cubicBezTo>
                    <a:pt x="281786" y="481085"/>
                    <a:pt x="281786" y="481085"/>
                    <a:pt x="281786" y="481085"/>
                  </a:cubicBezTo>
                  <a:cubicBezTo>
                    <a:pt x="281786" y="481085"/>
                    <a:pt x="281786" y="481085"/>
                    <a:pt x="285186" y="484380"/>
                  </a:cubicBezTo>
                  <a:cubicBezTo>
                    <a:pt x="288577" y="484380"/>
                    <a:pt x="281786" y="487676"/>
                    <a:pt x="288577" y="487676"/>
                  </a:cubicBezTo>
                  <a:cubicBezTo>
                    <a:pt x="295378" y="487676"/>
                    <a:pt x="298779" y="487676"/>
                    <a:pt x="298779" y="487676"/>
                  </a:cubicBezTo>
                  <a:cubicBezTo>
                    <a:pt x="298779" y="490972"/>
                    <a:pt x="298779" y="494267"/>
                    <a:pt x="298779" y="494267"/>
                  </a:cubicBezTo>
                  <a:cubicBezTo>
                    <a:pt x="298779" y="494267"/>
                    <a:pt x="298779" y="497563"/>
                    <a:pt x="298779" y="497563"/>
                  </a:cubicBezTo>
                  <a:cubicBezTo>
                    <a:pt x="302179" y="497563"/>
                    <a:pt x="308970" y="497563"/>
                    <a:pt x="308970" y="497563"/>
                  </a:cubicBezTo>
                  <a:cubicBezTo>
                    <a:pt x="308970" y="497563"/>
                    <a:pt x="312371" y="497563"/>
                    <a:pt x="312371" y="500859"/>
                  </a:cubicBezTo>
                  <a:cubicBezTo>
                    <a:pt x="315771" y="504155"/>
                    <a:pt x="305579" y="507450"/>
                    <a:pt x="305579" y="507450"/>
                  </a:cubicBezTo>
                  <a:cubicBezTo>
                    <a:pt x="305579" y="507450"/>
                    <a:pt x="302179" y="504155"/>
                    <a:pt x="302179" y="507450"/>
                  </a:cubicBezTo>
                  <a:cubicBezTo>
                    <a:pt x="302179" y="510745"/>
                    <a:pt x="298779" y="510745"/>
                    <a:pt x="302179" y="514041"/>
                  </a:cubicBezTo>
                  <a:cubicBezTo>
                    <a:pt x="305579" y="514041"/>
                    <a:pt x="302179" y="514041"/>
                    <a:pt x="302179" y="514041"/>
                  </a:cubicBezTo>
                  <a:cubicBezTo>
                    <a:pt x="298779" y="514041"/>
                    <a:pt x="295378" y="510745"/>
                    <a:pt x="298779" y="517337"/>
                  </a:cubicBezTo>
                  <a:cubicBezTo>
                    <a:pt x="298779" y="520633"/>
                    <a:pt x="302179" y="523928"/>
                    <a:pt x="302179" y="523928"/>
                  </a:cubicBezTo>
                  <a:cubicBezTo>
                    <a:pt x="305579" y="523928"/>
                    <a:pt x="312371" y="523928"/>
                    <a:pt x="312371" y="523928"/>
                  </a:cubicBezTo>
                  <a:cubicBezTo>
                    <a:pt x="315771" y="523928"/>
                    <a:pt x="319171" y="523928"/>
                    <a:pt x="315771" y="523928"/>
                  </a:cubicBezTo>
                  <a:cubicBezTo>
                    <a:pt x="312371" y="520633"/>
                    <a:pt x="308970" y="520633"/>
                    <a:pt x="308970" y="520633"/>
                  </a:cubicBezTo>
                  <a:cubicBezTo>
                    <a:pt x="308970" y="520633"/>
                    <a:pt x="308970" y="520633"/>
                    <a:pt x="308970" y="517337"/>
                  </a:cubicBezTo>
                  <a:cubicBezTo>
                    <a:pt x="308970" y="517337"/>
                    <a:pt x="312371" y="517337"/>
                    <a:pt x="312371" y="517337"/>
                  </a:cubicBezTo>
                  <a:cubicBezTo>
                    <a:pt x="312371" y="514041"/>
                    <a:pt x="315771" y="510745"/>
                    <a:pt x="315771" y="510745"/>
                  </a:cubicBezTo>
                  <a:cubicBezTo>
                    <a:pt x="315771" y="510745"/>
                    <a:pt x="319171" y="504155"/>
                    <a:pt x="322572" y="507450"/>
                  </a:cubicBezTo>
                  <a:cubicBezTo>
                    <a:pt x="322572" y="510745"/>
                    <a:pt x="322572" y="510745"/>
                    <a:pt x="325972" y="510745"/>
                  </a:cubicBezTo>
                  <a:cubicBezTo>
                    <a:pt x="325972" y="510745"/>
                    <a:pt x="336164" y="500859"/>
                    <a:pt x="336164" y="500859"/>
                  </a:cubicBezTo>
                  <a:cubicBezTo>
                    <a:pt x="336164" y="500859"/>
                    <a:pt x="339564" y="500859"/>
                    <a:pt x="336164" y="504155"/>
                  </a:cubicBezTo>
                  <a:cubicBezTo>
                    <a:pt x="336164" y="507450"/>
                    <a:pt x="332764" y="510745"/>
                    <a:pt x="336164" y="514041"/>
                  </a:cubicBezTo>
                  <a:cubicBezTo>
                    <a:pt x="336164" y="517337"/>
                    <a:pt x="336164" y="517337"/>
                    <a:pt x="336164" y="517337"/>
                  </a:cubicBezTo>
                  <a:cubicBezTo>
                    <a:pt x="339564" y="520633"/>
                    <a:pt x="336164" y="520633"/>
                    <a:pt x="339564" y="523928"/>
                  </a:cubicBezTo>
                  <a:cubicBezTo>
                    <a:pt x="339564" y="527224"/>
                    <a:pt x="339564" y="523928"/>
                    <a:pt x="339564" y="527224"/>
                  </a:cubicBezTo>
                  <a:cubicBezTo>
                    <a:pt x="342965" y="530510"/>
                    <a:pt x="346365" y="537101"/>
                    <a:pt x="346365" y="537101"/>
                  </a:cubicBezTo>
                  <a:cubicBezTo>
                    <a:pt x="346365" y="537101"/>
                    <a:pt x="342965" y="540397"/>
                    <a:pt x="346365" y="540397"/>
                  </a:cubicBezTo>
                  <a:cubicBezTo>
                    <a:pt x="349756" y="543693"/>
                    <a:pt x="356557" y="543693"/>
                    <a:pt x="356557" y="543693"/>
                  </a:cubicBezTo>
                  <a:cubicBezTo>
                    <a:pt x="356557" y="543693"/>
                    <a:pt x="356557" y="543693"/>
                    <a:pt x="356557" y="543693"/>
                  </a:cubicBezTo>
                  <a:cubicBezTo>
                    <a:pt x="356557" y="543693"/>
                    <a:pt x="359957" y="546989"/>
                    <a:pt x="363358" y="543693"/>
                  </a:cubicBezTo>
                  <a:cubicBezTo>
                    <a:pt x="363358" y="540397"/>
                    <a:pt x="366749" y="540397"/>
                    <a:pt x="366749" y="540397"/>
                  </a:cubicBezTo>
                  <a:cubicBezTo>
                    <a:pt x="370149" y="540397"/>
                    <a:pt x="366749" y="540397"/>
                    <a:pt x="373550" y="540397"/>
                  </a:cubicBezTo>
                  <a:cubicBezTo>
                    <a:pt x="380351" y="540397"/>
                    <a:pt x="380351" y="543693"/>
                    <a:pt x="383751" y="540397"/>
                  </a:cubicBezTo>
                  <a:cubicBezTo>
                    <a:pt x="387142" y="537101"/>
                    <a:pt x="383751" y="537101"/>
                    <a:pt x="390542" y="537101"/>
                  </a:cubicBezTo>
                  <a:cubicBezTo>
                    <a:pt x="397343" y="537101"/>
                    <a:pt x="404144" y="533806"/>
                    <a:pt x="404144" y="533806"/>
                  </a:cubicBezTo>
                  <a:cubicBezTo>
                    <a:pt x="404144" y="533806"/>
                    <a:pt x="414336" y="533806"/>
                    <a:pt x="414336" y="533806"/>
                  </a:cubicBezTo>
                  <a:cubicBezTo>
                    <a:pt x="421137" y="537101"/>
                    <a:pt x="421137" y="537101"/>
                    <a:pt x="421137" y="537101"/>
                  </a:cubicBezTo>
                  <a:cubicBezTo>
                    <a:pt x="421137" y="537101"/>
                    <a:pt x="424537" y="540397"/>
                    <a:pt x="427928" y="540397"/>
                  </a:cubicBezTo>
                  <a:cubicBezTo>
                    <a:pt x="427928" y="540397"/>
                    <a:pt x="431329" y="540397"/>
                    <a:pt x="434729" y="540397"/>
                  </a:cubicBezTo>
                  <a:cubicBezTo>
                    <a:pt x="434729" y="540397"/>
                    <a:pt x="448321" y="543693"/>
                    <a:pt x="448321" y="543693"/>
                  </a:cubicBezTo>
                  <a:cubicBezTo>
                    <a:pt x="461923" y="546989"/>
                    <a:pt x="461923" y="546989"/>
                    <a:pt x="461923" y="546989"/>
                  </a:cubicBezTo>
                  <a:cubicBezTo>
                    <a:pt x="468714" y="550284"/>
                    <a:pt x="468714" y="550284"/>
                    <a:pt x="468714" y="550284"/>
                  </a:cubicBezTo>
                  <a:cubicBezTo>
                    <a:pt x="482316" y="560171"/>
                    <a:pt x="482316" y="560171"/>
                    <a:pt x="482316" y="560171"/>
                  </a:cubicBezTo>
                  <a:cubicBezTo>
                    <a:pt x="495908" y="573353"/>
                    <a:pt x="495908" y="573353"/>
                    <a:pt x="495908" y="573353"/>
                  </a:cubicBezTo>
                  <a:cubicBezTo>
                    <a:pt x="512900" y="579945"/>
                    <a:pt x="512900" y="579945"/>
                    <a:pt x="512900" y="579945"/>
                  </a:cubicBezTo>
                  <a:cubicBezTo>
                    <a:pt x="523102" y="586536"/>
                    <a:pt x="523102" y="586536"/>
                    <a:pt x="523102" y="586536"/>
                  </a:cubicBezTo>
                  <a:cubicBezTo>
                    <a:pt x="529893" y="593128"/>
                    <a:pt x="529893" y="593128"/>
                    <a:pt x="529893" y="593128"/>
                  </a:cubicBezTo>
                  <a:cubicBezTo>
                    <a:pt x="529893" y="593128"/>
                    <a:pt x="540095" y="599719"/>
                    <a:pt x="540095" y="599719"/>
                  </a:cubicBezTo>
                  <a:cubicBezTo>
                    <a:pt x="543495" y="599719"/>
                    <a:pt x="553687" y="606310"/>
                    <a:pt x="553687" y="606310"/>
                  </a:cubicBezTo>
                  <a:cubicBezTo>
                    <a:pt x="563888" y="612901"/>
                    <a:pt x="563888" y="612901"/>
                    <a:pt x="563888" y="612901"/>
                  </a:cubicBezTo>
                  <a:cubicBezTo>
                    <a:pt x="563888" y="612901"/>
                    <a:pt x="567279" y="619493"/>
                    <a:pt x="567279" y="619493"/>
                  </a:cubicBezTo>
                  <a:cubicBezTo>
                    <a:pt x="567279" y="622788"/>
                    <a:pt x="563888" y="619493"/>
                    <a:pt x="560488" y="619493"/>
                  </a:cubicBezTo>
                  <a:cubicBezTo>
                    <a:pt x="557087" y="622788"/>
                    <a:pt x="543495" y="616197"/>
                    <a:pt x="543495" y="616197"/>
                  </a:cubicBezTo>
                  <a:cubicBezTo>
                    <a:pt x="536694" y="609606"/>
                    <a:pt x="536694" y="609606"/>
                    <a:pt x="536694" y="609606"/>
                  </a:cubicBezTo>
                  <a:cubicBezTo>
                    <a:pt x="526493" y="609606"/>
                    <a:pt x="526493" y="609606"/>
                    <a:pt x="526493" y="609606"/>
                  </a:cubicBezTo>
                  <a:cubicBezTo>
                    <a:pt x="519701" y="606310"/>
                    <a:pt x="519701" y="606310"/>
                    <a:pt x="519701" y="606310"/>
                  </a:cubicBezTo>
                  <a:cubicBezTo>
                    <a:pt x="506100" y="609606"/>
                    <a:pt x="506100" y="609606"/>
                    <a:pt x="506100" y="609606"/>
                  </a:cubicBezTo>
                  <a:cubicBezTo>
                    <a:pt x="495908" y="606310"/>
                    <a:pt x="495908" y="606310"/>
                    <a:pt x="495908" y="606310"/>
                  </a:cubicBezTo>
                  <a:cubicBezTo>
                    <a:pt x="495908" y="606310"/>
                    <a:pt x="492507" y="606310"/>
                    <a:pt x="495908" y="609606"/>
                  </a:cubicBezTo>
                  <a:cubicBezTo>
                    <a:pt x="495908" y="609606"/>
                    <a:pt x="495908" y="612901"/>
                    <a:pt x="495908" y="612901"/>
                  </a:cubicBezTo>
                  <a:cubicBezTo>
                    <a:pt x="485707" y="619493"/>
                    <a:pt x="485707" y="619493"/>
                    <a:pt x="485707" y="619493"/>
                  </a:cubicBezTo>
                  <a:cubicBezTo>
                    <a:pt x="472114" y="622788"/>
                    <a:pt x="472114" y="622788"/>
                    <a:pt x="472114" y="622788"/>
                  </a:cubicBezTo>
                  <a:cubicBezTo>
                    <a:pt x="458522" y="622788"/>
                    <a:pt x="458522" y="622788"/>
                    <a:pt x="458522" y="622788"/>
                  </a:cubicBezTo>
                  <a:cubicBezTo>
                    <a:pt x="448321" y="622788"/>
                    <a:pt x="448321" y="622788"/>
                    <a:pt x="448321" y="622788"/>
                  </a:cubicBezTo>
                  <a:cubicBezTo>
                    <a:pt x="448321" y="629379"/>
                    <a:pt x="448321" y="629379"/>
                    <a:pt x="448321" y="629379"/>
                  </a:cubicBezTo>
                  <a:cubicBezTo>
                    <a:pt x="448321" y="629379"/>
                    <a:pt x="434729" y="629379"/>
                    <a:pt x="448321" y="632675"/>
                  </a:cubicBezTo>
                  <a:cubicBezTo>
                    <a:pt x="461923" y="632675"/>
                    <a:pt x="468714" y="632675"/>
                    <a:pt x="468714" y="629379"/>
                  </a:cubicBezTo>
                  <a:cubicBezTo>
                    <a:pt x="472114" y="629379"/>
                    <a:pt x="472114" y="626084"/>
                    <a:pt x="475515" y="626084"/>
                  </a:cubicBezTo>
                  <a:cubicBezTo>
                    <a:pt x="478915" y="626084"/>
                    <a:pt x="485707" y="626084"/>
                    <a:pt x="489107" y="626084"/>
                  </a:cubicBezTo>
                  <a:cubicBezTo>
                    <a:pt x="489107" y="626084"/>
                    <a:pt x="492507" y="626084"/>
                    <a:pt x="499308" y="622788"/>
                  </a:cubicBezTo>
                  <a:cubicBezTo>
                    <a:pt x="502709" y="622788"/>
                    <a:pt x="502709" y="619493"/>
                    <a:pt x="509500" y="622788"/>
                  </a:cubicBezTo>
                  <a:cubicBezTo>
                    <a:pt x="516301" y="626084"/>
                    <a:pt x="512900" y="616197"/>
                    <a:pt x="512900" y="616197"/>
                  </a:cubicBezTo>
                  <a:cubicBezTo>
                    <a:pt x="512900" y="616197"/>
                    <a:pt x="512900" y="612901"/>
                    <a:pt x="516301" y="612901"/>
                  </a:cubicBezTo>
                  <a:cubicBezTo>
                    <a:pt x="523102" y="616197"/>
                    <a:pt x="523102" y="616197"/>
                    <a:pt x="523102" y="616197"/>
                  </a:cubicBezTo>
                  <a:cubicBezTo>
                    <a:pt x="526493" y="616197"/>
                    <a:pt x="533293" y="619493"/>
                    <a:pt x="533293" y="619493"/>
                  </a:cubicBezTo>
                  <a:cubicBezTo>
                    <a:pt x="536694" y="619493"/>
                    <a:pt x="550286" y="622788"/>
                    <a:pt x="550286" y="622788"/>
                  </a:cubicBezTo>
                  <a:cubicBezTo>
                    <a:pt x="550286" y="622788"/>
                    <a:pt x="553687" y="632675"/>
                    <a:pt x="553687" y="632675"/>
                  </a:cubicBezTo>
                  <a:cubicBezTo>
                    <a:pt x="557087" y="632675"/>
                    <a:pt x="567279" y="632675"/>
                    <a:pt x="570679" y="632675"/>
                  </a:cubicBezTo>
                  <a:cubicBezTo>
                    <a:pt x="574080" y="632675"/>
                    <a:pt x="580881" y="632675"/>
                    <a:pt x="584281" y="635971"/>
                  </a:cubicBezTo>
                  <a:cubicBezTo>
                    <a:pt x="587672" y="639267"/>
                    <a:pt x="591072" y="639267"/>
                    <a:pt x="591072" y="639267"/>
                  </a:cubicBezTo>
                  <a:cubicBezTo>
                    <a:pt x="591072" y="639267"/>
                    <a:pt x="594473" y="642562"/>
                    <a:pt x="597873" y="645848"/>
                  </a:cubicBezTo>
                  <a:cubicBezTo>
                    <a:pt x="597873" y="645848"/>
                    <a:pt x="608065" y="652440"/>
                    <a:pt x="608065" y="652440"/>
                  </a:cubicBezTo>
                  <a:cubicBezTo>
                    <a:pt x="608065" y="652440"/>
                    <a:pt x="625057" y="659031"/>
                    <a:pt x="625057" y="659031"/>
                  </a:cubicBezTo>
                  <a:cubicBezTo>
                    <a:pt x="628458" y="655735"/>
                    <a:pt x="628458" y="655735"/>
                    <a:pt x="628458" y="655735"/>
                  </a:cubicBezTo>
                  <a:cubicBezTo>
                    <a:pt x="628458" y="652440"/>
                    <a:pt x="628458" y="649144"/>
                    <a:pt x="628458" y="649144"/>
                  </a:cubicBezTo>
                  <a:cubicBezTo>
                    <a:pt x="625057" y="645848"/>
                    <a:pt x="611465" y="642562"/>
                    <a:pt x="611465" y="642562"/>
                  </a:cubicBezTo>
                  <a:cubicBezTo>
                    <a:pt x="611465" y="642562"/>
                    <a:pt x="604674" y="639267"/>
                    <a:pt x="604674" y="639267"/>
                  </a:cubicBezTo>
                  <a:cubicBezTo>
                    <a:pt x="601273" y="622788"/>
                    <a:pt x="604674" y="635971"/>
                    <a:pt x="594473" y="632675"/>
                  </a:cubicBezTo>
                  <a:cubicBezTo>
                    <a:pt x="594473" y="632675"/>
                    <a:pt x="594473" y="632675"/>
                    <a:pt x="594473" y="632675"/>
                  </a:cubicBezTo>
                  <a:cubicBezTo>
                    <a:pt x="594473" y="632675"/>
                    <a:pt x="594473" y="632675"/>
                    <a:pt x="594473" y="632675"/>
                  </a:cubicBezTo>
                  <a:cubicBezTo>
                    <a:pt x="587672" y="635971"/>
                    <a:pt x="587672" y="632675"/>
                    <a:pt x="587672" y="632675"/>
                  </a:cubicBezTo>
                  <a:cubicBezTo>
                    <a:pt x="587672" y="629379"/>
                    <a:pt x="587672" y="629379"/>
                    <a:pt x="587672" y="629379"/>
                  </a:cubicBezTo>
                  <a:cubicBezTo>
                    <a:pt x="584281" y="626084"/>
                    <a:pt x="584281" y="626084"/>
                    <a:pt x="584281" y="626084"/>
                  </a:cubicBezTo>
                  <a:cubicBezTo>
                    <a:pt x="584281" y="626084"/>
                    <a:pt x="580881" y="619493"/>
                    <a:pt x="584281" y="616197"/>
                  </a:cubicBezTo>
                  <a:cubicBezTo>
                    <a:pt x="587672" y="616197"/>
                    <a:pt x="580881" y="632675"/>
                    <a:pt x="594473" y="612901"/>
                  </a:cubicBezTo>
                  <a:cubicBezTo>
                    <a:pt x="594473" y="612901"/>
                    <a:pt x="594473" y="609606"/>
                    <a:pt x="594473" y="609606"/>
                  </a:cubicBezTo>
                  <a:cubicBezTo>
                    <a:pt x="591072" y="609606"/>
                    <a:pt x="591072" y="609606"/>
                    <a:pt x="591072" y="609606"/>
                  </a:cubicBezTo>
                  <a:cubicBezTo>
                    <a:pt x="580881" y="609606"/>
                    <a:pt x="580881" y="609606"/>
                    <a:pt x="580881" y="609606"/>
                  </a:cubicBezTo>
                  <a:cubicBezTo>
                    <a:pt x="580881" y="609606"/>
                    <a:pt x="580881" y="612901"/>
                    <a:pt x="577480" y="616197"/>
                  </a:cubicBezTo>
                  <a:cubicBezTo>
                    <a:pt x="574080" y="619493"/>
                    <a:pt x="574080" y="616197"/>
                    <a:pt x="574080" y="616197"/>
                  </a:cubicBezTo>
                  <a:cubicBezTo>
                    <a:pt x="574080" y="612901"/>
                    <a:pt x="574080" y="612901"/>
                    <a:pt x="574080" y="612901"/>
                  </a:cubicBezTo>
                  <a:cubicBezTo>
                    <a:pt x="577480" y="609606"/>
                    <a:pt x="577480" y="609606"/>
                    <a:pt x="577480" y="609606"/>
                  </a:cubicBezTo>
                  <a:cubicBezTo>
                    <a:pt x="577480" y="609606"/>
                    <a:pt x="577480" y="599719"/>
                    <a:pt x="577480" y="596423"/>
                  </a:cubicBezTo>
                  <a:cubicBezTo>
                    <a:pt x="577480" y="596423"/>
                    <a:pt x="577480" y="596423"/>
                    <a:pt x="577480" y="596423"/>
                  </a:cubicBezTo>
                  <a:cubicBezTo>
                    <a:pt x="567279" y="589832"/>
                    <a:pt x="567279" y="589832"/>
                    <a:pt x="567279" y="589832"/>
                  </a:cubicBezTo>
                  <a:cubicBezTo>
                    <a:pt x="560488" y="583240"/>
                    <a:pt x="560488" y="583240"/>
                    <a:pt x="560488" y="583240"/>
                  </a:cubicBezTo>
                  <a:cubicBezTo>
                    <a:pt x="550286" y="576649"/>
                    <a:pt x="550286" y="576649"/>
                    <a:pt x="550286" y="576649"/>
                  </a:cubicBezTo>
                  <a:cubicBezTo>
                    <a:pt x="536694" y="563467"/>
                    <a:pt x="536694" y="563467"/>
                    <a:pt x="536694" y="563467"/>
                  </a:cubicBezTo>
                  <a:cubicBezTo>
                    <a:pt x="529893" y="560171"/>
                    <a:pt x="529893" y="560171"/>
                    <a:pt x="529893" y="560171"/>
                  </a:cubicBezTo>
                  <a:cubicBezTo>
                    <a:pt x="523102" y="553579"/>
                    <a:pt x="523102" y="553579"/>
                    <a:pt x="523102" y="553579"/>
                  </a:cubicBezTo>
                  <a:cubicBezTo>
                    <a:pt x="523102" y="546989"/>
                    <a:pt x="523102" y="546989"/>
                    <a:pt x="523102" y="546989"/>
                  </a:cubicBezTo>
                  <a:cubicBezTo>
                    <a:pt x="519701" y="533806"/>
                    <a:pt x="519701" y="533806"/>
                    <a:pt x="519701" y="533806"/>
                  </a:cubicBezTo>
                  <a:cubicBezTo>
                    <a:pt x="519701" y="533806"/>
                    <a:pt x="519701" y="533806"/>
                    <a:pt x="519701" y="533806"/>
                  </a:cubicBezTo>
                  <a:cubicBezTo>
                    <a:pt x="519701" y="533806"/>
                    <a:pt x="506100" y="530510"/>
                    <a:pt x="499308" y="527224"/>
                  </a:cubicBezTo>
                  <a:cubicBezTo>
                    <a:pt x="492507" y="523928"/>
                    <a:pt x="492507" y="523928"/>
                    <a:pt x="492507" y="523928"/>
                  </a:cubicBezTo>
                  <a:cubicBezTo>
                    <a:pt x="485707" y="514041"/>
                    <a:pt x="485707" y="514041"/>
                    <a:pt x="485707" y="514041"/>
                  </a:cubicBezTo>
                  <a:cubicBezTo>
                    <a:pt x="482316" y="510745"/>
                    <a:pt x="482316" y="510745"/>
                    <a:pt x="482316" y="510745"/>
                  </a:cubicBezTo>
                  <a:cubicBezTo>
                    <a:pt x="472114" y="500859"/>
                    <a:pt x="472114" y="500859"/>
                    <a:pt x="472114" y="500859"/>
                  </a:cubicBezTo>
                  <a:cubicBezTo>
                    <a:pt x="468714" y="500859"/>
                    <a:pt x="468714" y="500859"/>
                    <a:pt x="468714" y="500859"/>
                  </a:cubicBezTo>
                  <a:cubicBezTo>
                    <a:pt x="451722" y="494267"/>
                    <a:pt x="451722" y="494267"/>
                    <a:pt x="451722" y="494267"/>
                  </a:cubicBezTo>
                  <a:cubicBezTo>
                    <a:pt x="448321" y="487676"/>
                    <a:pt x="448321" y="487676"/>
                    <a:pt x="448321" y="487676"/>
                  </a:cubicBezTo>
                  <a:cubicBezTo>
                    <a:pt x="441530" y="484380"/>
                    <a:pt x="441530" y="484380"/>
                    <a:pt x="441530" y="484380"/>
                  </a:cubicBezTo>
                  <a:cubicBezTo>
                    <a:pt x="438129" y="477789"/>
                    <a:pt x="438129" y="477789"/>
                    <a:pt x="438129" y="477789"/>
                  </a:cubicBezTo>
                  <a:cubicBezTo>
                    <a:pt x="427928" y="474494"/>
                    <a:pt x="427928" y="474494"/>
                    <a:pt x="427928" y="474494"/>
                  </a:cubicBezTo>
                  <a:cubicBezTo>
                    <a:pt x="424537" y="467902"/>
                    <a:pt x="424537" y="467902"/>
                    <a:pt x="424537" y="467902"/>
                  </a:cubicBezTo>
                  <a:cubicBezTo>
                    <a:pt x="421137" y="464606"/>
                    <a:pt x="421137" y="464606"/>
                    <a:pt x="421137" y="464606"/>
                  </a:cubicBezTo>
                  <a:cubicBezTo>
                    <a:pt x="410936" y="451424"/>
                    <a:pt x="410936" y="451424"/>
                    <a:pt x="410936" y="451424"/>
                  </a:cubicBezTo>
                  <a:cubicBezTo>
                    <a:pt x="400744" y="444833"/>
                    <a:pt x="400744" y="444833"/>
                    <a:pt x="400744" y="444833"/>
                  </a:cubicBezTo>
                  <a:cubicBezTo>
                    <a:pt x="397343" y="441537"/>
                    <a:pt x="397343" y="441537"/>
                    <a:pt x="397343" y="441537"/>
                  </a:cubicBezTo>
                  <a:cubicBezTo>
                    <a:pt x="393943" y="438241"/>
                    <a:pt x="393943" y="438241"/>
                    <a:pt x="393943" y="438241"/>
                  </a:cubicBezTo>
                  <a:cubicBezTo>
                    <a:pt x="387142" y="428355"/>
                    <a:pt x="387142" y="428355"/>
                    <a:pt x="387142" y="428355"/>
                  </a:cubicBezTo>
                  <a:cubicBezTo>
                    <a:pt x="376950" y="418467"/>
                    <a:pt x="376950" y="418467"/>
                    <a:pt x="376950" y="418467"/>
                  </a:cubicBezTo>
                  <a:cubicBezTo>
                    <a:pt x="370149" y="411886"/>
                    <a:pt x="370149" y="411886"/>
                    <a:pt x="370149" y="411886"/>
                  </a:cubicBezTo>
                  <a:cubicBezTo>
                    <a:pt x="363358" y="401999"/>
                    <a:pt x="363358" y="401999"/>
                    <a:pt x="363358" y="401999"/>
                  </a:cubicBezTo>
                  <a:cubicBezTo>
                    <a:pt x="370149" y="395408"/>
                    <a:pt x="370149" y="395408"/>
                    <a:pt x="370149" y="395408"/>
                  </a:cubicBezTo>
                  <a:cubicBezTo>
                    <a:pt x="366749" y="392112"/>
                    <a:pt x="363358" y="392112"/>
                    <a:pt x="363358" y="388816"/>
                  </a:cubicBezTo>
                  <a:cubicBezTo>
                    <a:pt x="359957" y="388816"/>
                    <a:pt x="353157" y="385521"/>
                    <a:pt x="356557" y="382225"/>
                  </a:cubicBezTo>
                  <a:cubicBezTo>
                    <a:pt x="356557" y="378929"/>
                    <a:pt x="353157" y="375633"/>
                    <a:pt x="353157" y="369042"/>
                  </a:cubicBezTo>
                  <a:cubicBezTo>
                    <a:pt x="353157" y="365747"/>
                    <a:pt x="353157" y="362451"/>
                    <a:pt x="349756" y="362451"/>
                  </a:cubicBezTo>
                  <a:cubicBezTo>
                    <a:pt x="346365" y="359155"/>
                    <a:pt x="346365" y="359155"/>
                    <a:pt x="346365" y="359155"/>
                  </a:cubicBezTo>
                  <a:cubicBezTo>
                    <a:pt x="342965" y="359155"/>
                    <a:pt x="339564" y="359155"/>
                    <a:pt x="339564" y="359155"/>
                  </a:cubicBezTo>
                  <a:cubicBezTo>
                    <a:pt x="336164" y="359155"/>
                    <a:pt x="336164" y="359155"/>
                    <a:pt x="336164" y="359155"/>
                  </a:cubicBezTo>
                  <a:cubicBezTo>
                    <a:pt x="336164" y="359155"/>
                    <a:pt x="339564" y="352564"/>
                    <a:pt x="339564" y="345973"/>
                  </a:cubicBezTo>
                  <a:cubicBezTo>
                    <a:pt x="325972" y="342677"/>
                    <a:pt x="325972" y="342677"/>
                    <a:pt x="325972" y="342677"/>
                  </a:cubicBezTo>
                  <a:cubicBezTo>
                    <a:pt x="325972" y="342677"/>
                    <a:pt x="325972" y="332790"/>
                    <a:pt x="319171" y="329494"/>
                  </a:cubicBezTo>
                  <a:cubicBezTo>
                    <a:pt x="312371" y="329494"/>
                    <a:pt x="312371" y="329494"/>
                    <a:pt x="312371" y="329494"/>
                  </a:cubicBezTo>
                  <a:cubicBezTo>
                    <a:pt x="308970" y="332790"/>
                    <a:pt x="308970" y="336086"/>
                    <a:pt x="308970" y="336086"/>
                  </a:cubicBezTo>
                  <a:cubicBezTo>
                    <a:pt x="295378" y="322903"/>
                    <a:pt x="295378" y="322903"/>
                    <a:pt x="295378" y="322903"/>
                  </a:cubicBezTo>
                  <a:cubicBezTo>
                    <a:pt x="295378" y="322903"/>
                    <a:pt x="295378" y="319608"/>
                    <a:pt x="298779" y="313016"/>
                  </a:cubicBezTo>
                  <a:cubicBezTo>
                    <a:pt x="305579" y="306425"/>
                    <a:pt x="298779" y="303129"/>
                    <a:pt x="298779" y="303129"/>
                  </a:cubicBezTo>
                  <a:cubicBezTo>
                    <a:pt x="295378" y="293252"/>
                    <a:pt x="295378" y="293252"/>
                    <a:pt x="295378" y="293252"/>
                  </a:cubicBezTo>
                  <a:cubicBezTo>
                    <a:pt x="298779" y="286660"/>
                    <a:pt x="298779" y="286660"/>
                    <a:pt x="298779" y="286660"/>
                  </a:cubicBezTo>
                  <a:cubicBezTo>
                    <a:pt x="295378" y="283365"/>
                    <a:pt x="295378" y="283365"/>
                    <a:pt x="295378" y="283365"/>
                  </a:cubicBezTo>
                  <a:cubicBezTo>
                    <a:pt x="291978" y="280069"/>
                    <a:pt x="291978" y="280069"/>
                    <a:pt x="291978" y="280069"/>
                  </a:cubicBezTo>
                  <a:cubicBezTo>
                    <a:pt x="291978" y="280069"/>
                    <a:pt x="291978" y="280069"/>
                    <a:pt x="291978" y="280069"/>
                  </a:cubicBezTo>
                  <a:cubicBezTo>
                    <a:pt x="291978" y="280069"/>
                    <a:pt x="291978" y="280069"/>
                    <a:pt x="291978" y="280069"/>
                  </a:cubicBezTo>
                  <a:cubicBezTo>
                    <a:pt x="298779" y="266886"/>
                    <a:pt x="298779" y="266886"/>
                    <a:pt x="298779" y="266886"/>
                  </a:cubicBezTo>
                  <a:cubicBezTo>
                    <a:pt x="298779" y="266886"/>
                    <a:pt x="295378" y="253704"/>
                    <a:pt x="298779" y="250408"/>
                  </a:cubicBezTo>
                  <a:cubicBezTo>
                    <a:pt x="298779" y="250408"/>
                    <a:pt x="298779" y="250408"/>
                    <a:pt x="298779" y="250408"/>
                  </a:cubicBezTo>
                  <a:cubicBezTo>
                    <a:pt x="298779" y="247113"/>
                    <a:pt x="298779" y="247113"/>
                    <a:pt x="302179" y="247113"/>
                  </a:cubicBezTo>
                  <a:cubicBezTo>
                    <a:pt x="302179" y="243817"/>
                    <a:pt x="319171" y="240521"/>
                    <a:pt x="319171" y="240521"/>
                  </a:cubicBezTo>
                  <a:cubicBezTo>
                    <a:pt x="325972" y="237226"/>
                    <a:pt x="325972" y="237226"/>
                    <a:pt x="325972" y="237226"/>
                  </a:cubicBezTo>
                  <a:cubicBezTo>
                    <a:pt x="339564" y="253704"/>
                    <a:pt x="339564" y="253704"/>
                    <a:pt x="339564" y="253704"/>
                  </a:cubicBezTo>
                  <a:cubicBezTo>
                    <a:pt x="353157" y="266886"/>
                    <a:pt x="353157" y="266886"/>
                    <a:pt x="353157" y="266886"/>
                  </a:cubicBezTo>
                  <a:cubicBezTo>
                    <a:pt x="363358" y="273478"/>
                    <a:pt x="363358" y="273478"/>
                    <a:pt x="363358" y="273478"/>
                  </a:cubicBezTo>
                  <a:cubicBezTo>
                    <a:pt x="363358" y="273478"/>
                    <a:pt x="366749" y="270182"/>
                    <a:pt x="370149" y="270182"/>
                  </a:cubicBezTo>
                  <a:cubicBezTo>
                    <a:pt x="370149" y="266886"/>
                    <a:pt x="370149" y="260295"/>
                    <a:pt x="370149" y="260295"/>
                  </a:cubicBezTo>
                  <a:cubicBezTo>
                    <a:pt x="376950" y="253704"/>
                    <a:pt x="376950" y="253704"/>
                    <a:pt x="376950" y="253704"/>
                  </a:cubicBezTo>
                  <a:cubicBezTo>
                    <a:pt x="380351" y="247113"/>
                    <a:pt x="380351" y="247113"/>
                    <a:pt x="380351" y="247113"/>
                  </a:cubicBezTo>
                  <a:cubicBezTo>
                    <a:pt x="380351" y="240521"/>
                    <a:pt x="380351" y="240521"/>
                    <a:pt x="380351" y="240521"/>
                  </a:cubicBezTo>
                  <a:cubicBezTo>
                    <a:pt x="387142" y="237226"/>
                    <a:pt x="387142" y="237226"/>
                    <a:pt x="387142" y="237226"/>
                  </a:cubicBezTo>
                  <a:cubicBezTo>
                    <a:pt x="397343" y="233930"/>
                    <a:pt x="397343" y="233930"/>
                    <a:pt x="397343" y="233930"/>
                  </a:cubicBezTo>
                  <a:cubicBezTo>
                    <a:pt x="410936" y="230635"/>
                    <a:pt x="410936" y="230635"/>
                    <a:pt x="410936" y="230635"/>
                  </a:cubicBezTo>
                  <a:cubicBezTo>
                    <a:pt x="410936" y="230635"/>
                    <a:pt x="421137" y="233930"/>
                    <a:pt x="424537" y="233930"/>
                  </a:cubicBezTo>
                  <a:cubicBezTo>
                    <a:pt x="424537" y="233930"/>
                    <a:pt x="427928" y="233930"/>
                    <a:pt x="427928" y="233930"/>
                  </a:cubicBezTo>
                  <a:cubicBezTo>
                    <a:pt x="434729" y="224043"/>
                    <a:pt x="434729" y="224043"/>
                    <a:pt x="434729" y="224043"/>
                  </a:cubicBezTo>
                  <a:cubicBezTo>
                    <a:pt x="434729" y="224043"/>
                    <a:pt x="434729" y="224043"/>
                    <a:pt x="434729" y="224043"/>
                  </a:cubicBezTo>
                  <a:cubicBezTo>
                    <a:pt x="438129" y="217452"/>
                    <a:pt x="438129" y="217452"/>
                    <a:pt x="438129" y="217452"/>
                  </a:cubicBezTo>
                  <a:cubicBezTo>
                    <a:pt x="455122" y="224043"/>
                    <a:pt x="455122" y="224043"/>
                    <a:pt x="455122" y="224043"/>
                  </a:cubicBezTo>
                  <a:cubicBezTo>
                    <a:pt x="461923" y="230635"/>
                    <a:pt x="461923" y="230635"/>
                    <a:pt x="461923" y="230635"/>
                  </a:cubicBezTo>
                  <a:cubicBezTo>
                    <a:pt x="478915" y="233930"/>
                    <a:pt x="478915" y="233930"/>
                    <a:pt x="478915" y="233930"/>
                  </a:cubicBezTo>
                  <a:cubicBezTo>
                    <a:pt x="478915" y="233930"/>
                    <a:pt x="478915" y="233930"/>
                    <a:pt x="478915" y="233930"/>
                  </a:cubicBezTo>
                  <a:cubicBezTo>
                    <a:pt x="485707" y="233930"/>
                    <a:pt x="485707" y="233930"/>
                    <a:pt x="485707" y="233930"/>
                  </a:cubicBezTo>
                  <a:cubicBezTo>
                    <a:pt x="485707" y="230635"/>
                    <a:pt x="485707" y="230635"/>
                    <a:pt x="485707" y="230635"/>
                  </a:cubicBezTo>
                  <a:cubicBezTo>
                    <a:pt x="499308" y="230635"/>
                    <a:pt x="499308" y="230635"/>
                    <a:pt x="499308" y="230635"/>
                  </a:cubicBezTo>
                  <a:cubicBezTo>
                    <a:pt x="516301" y="233930"/>
                    <a:pt x="516301" y="233930"/>
                    <a:pt x="516301" y="233930"/>
                  </a:cubicBezTo>
                  <a:cubicBezTo>
                    <a:pt x="526493" y="233930"/>
                    <a:pt x="526493" y="233930"/>
                    <a:pt x="526493" y="233930"/>
                  </a:cubicBezTo>
                  <a:cubicBezTo>
                    <a:pt x="543495" y="233930"/>
                    <a:pt x="543495" y="233930"/>
                    <a:pt x="543495" y="233930"/>
                  </a:cubicBezTo>
                  <a:cubicBezTo>
                    <a:pt x="553687" y="237226"/>
                    <a:pt x="553687" y="237226"/>
                    <a:pt x="553687" y="237226"/>
                  </a:cubicBezTo>
                  <a:cubicBezTo>
                    <a:pt x="560488" y="240521"/>
                    <a:pt x="560488" y="240521"/>
                    <a:pt x="560488" y="240521"/>
                  </a:cubicBezTo>
                  <a:cubicBezTo>
                    <a:pt x="560488" y="240521"/>
                    <a:pt x="560488" y="240521"/>
                    <a:pt x="563888" y="237226"/>
                  </a:cubicBezTo>
                  <a:cubicBezTo>
                    <a:pt x="563888" y="237226"/>
                    <a:pt x="574080" y="237226"/>
                    <a:pt x="574080" y="237226"/>
                  </a:cubicBezTo>
                  <a:cubicBezTo>
                    <a:pt x="577480" y="227339"/>
                    <a:pt x="577480" y="227339"/>
                    <a:pt x="577480" y="227339"/>
                  </a:cubicBezTo>
                  <a:cubicBezTo>
                    <a:pt x="580881" y="233930"/>
                    <a:pt x="580881" y="233930"/>
                    <a:pt x="580881" y="233930"/>
                  </a:cubicBezTo>
                  <a:cubicBezTo>
                    <a:pt x="584281" y="233930"/>
                    <a:pt x="591072" y="233930"/>
                    <a:pt x="591072" y="233930"/>
                  </a:cubicBezTo>
                  <a:cubicBezTo>
                    <a:pt x="594473" y="224043"/>
                    <a:pt x="594473" y="224043"/>
                    <a:pt x="594473" y="224043"/>
                  </a:cubicBezTo>
                  <a:cubicBezTo>
                    <a:pt x="597873" y="227339"/>
                    <a:pt x="597873" y="227339"/>
                    <a:pt x="597873" y="227339"/>
                  </a:cubicBezTo>
                  <a:cubicBezTo>
                    <a:pt x="601273" y="227339"/>
                    <a:pt x="601273" y="227339"/>
                    <a:pt x="604674" y="227339"/>
                  </a:cubicBezTo>
                  <a:cubicBezTo>
                    <a:pt x="608065" y="227339"/>
                    <a:pt x="611465" y="224043"/>
                    <a:pt x="611465" y="224043"/>
                  </a:cubicBezTo>
                  <a:cubicBezTo>
                    <a:pt x="611465" y="224043"/>
                    <a:pt x="614866" y="227339"/>
                    <a:pt x="614866" y="227339"/>
                  </a:cubicBezTo>
                  <a:cubicBezTo>
                    <a:pt x="614866" y="227339"/>
                    <a:pt x="618266" y="224043"/>
                    <a:pt x="621666" y="224043"/>
                  </a:cubicBezTo>
                  <a:cubicBezTo>
                    <a:pt x="628458" y="224043"/>
                    <a:pt x="631858" y="220747"/>
                    <a:pt x="631858" y="220747"/>
                  </a:cubicBezTo>
                  <a:cubicBezTo>
                    <a:pt x="631858" y="220747"/>
                    <a:pt x="635259" y="227339"/>
                    <a:pt x="642059" y="230635"/>
                  </a:cubicBezTo>
                  <a:cubicBezTo>
                    <a:pt x="642059" y="230635"/>
                    <a:pt x="642059" y="230635"/>
                    <a:pt x="642059" y="230635"/>
                  </a:cubicBezTo>
                  <a:cubicBezTo>
                    <a:pt x="648851" y="230635"/>
                    <a:pt x="648851" y="230635"/>
                    <a:pt x="648851" y="230635"/>
                  </a:cubicBezTo>
                  <a:cubicBezTo>
                    <a:pt x="648851" y="230635"/>
                    <a:pt x="648851" y="230635"/>
                    <a:pt x="648851" y="230635"/>
                  </a:cubicBezTo>
                  <a:cubicBezTo>
                    <a:pt x="648851" y="230635"/>
                    <a:pt x="652251" y="227339"/>
                    <a:pt x="655652" y="227339"/>
                  </a:cubicBezTo>
                  <a:cubicBezTo>
                    <a:pt x="662452" y="227339"/>
                    <a:pt x="665843" y="227339"/>
                    <a:pt x="669244" y="227339"/>
                  </a:cubicBezTo>
                  <a:cubicBezTo>
                    <a:pt x="676044" y="227339"/>
                    <a:pt x="679445" y="233930"/>
                    <a:pt x="679445" y="233930"/>
                  </a:cubicBezTo>
                  <a:cubicBezTo>
                    <a:pt x="689637" y="243817"/>
                    <a:pt x="689637" y="243817"/>
                    <a:pt x="689637" y="243817"/>
                  </a:cubicBezTo>
                  <a:cubicBezTo>
                    <a:pt x="689637" y="243817"/>
                    <a:pt x="693038" y="250408"/>
                    <a:pt x="693038" y="253704"/>
                  </a:cubicBezTo>
                  <a:cubicBezTo>
                    <a:pt x="696438" y="257000"/>
                    <a:pt x="696438" y="260295"/>
                    <a:pt x="696438" y="260295"/>
                  </a:cubicBezTo>
                  <a:cubicBezTo>
                    <a:pt x="696438" y="260295"/>
                    <a:pt x="723622" y="270182"/>
                    <a:pt x="727023" y="270182"/>
                  </a:cubicBezTo>
                  <a:cubicBezTo>
                    <a:pt x="727023" y="270182"/>
                    <a:pt x="730423" y="270182"/>
                    <a:pt x="730423" y="270182"/>
                  </a:cubicBezTo>
                  <a:close/>
                  <a:moveTo>
                    <a:pt x="594473" y="629379"/>
                  </a:moveTo>
                  <a:cubicBezTo>
                    <a:pt x="594473" y="629379"/>
                    <a:pt x="594473" y="629379"/>
                    <a:pt x="594473" y="629379"/>
                  </a:cubicBezTo>
                  <a:cubicBezTo>
                    <a:pt x="597873" y="629379"/>
                    <a:pt x="597873" y="626084"/>
                    <a:pt x="597873" y="626084"/>
                  </a:cubicBezTo>
                  <a:cubicBezTo>
                    <a:pt x="608065" y="626084"/>
                    <a:pt x="608065" y="626084"/>
                    <a:pt x="608065" y="626084"/>
                  </a:cubicBezTo>
                  <a:cubicBezTo>
                    <a:pt x="608065" y="626084"/>
                    <a:pt x="608065" y="626084"/>
                    <a:pt x="608065" y="626084"/>
                  </a:cubicBezTo>
                  <a:cubicBezTo>
                    <a:pt x="618266" y="629379"/>
                    <a:pt x="618266" y="629379"/>
                    <a:pt x="618266" y="629379"/>
                  </a:cubicBezTo>
                  <a:cubicBezTo>
                    <a:pt x="625057" y="635971"/>
                    <a:pt x="625057" y="635971"/>
                    <a:pt x="625057" y="635971"/>
                  </a:cubicBezTo>
                  <a:cubicBezTo>
                    <a:pt x="628458" y="642562"/>
                    <a:pt x="628458" y="642562"/>
                    <a:pt x="628458" y="642562"/>
                  </a:cubicBezTo>
                  <a:cubicBezTo>
                    <a:pt x="635259" y="649144"/>
                    <a:pt x="635259" y="649144"/>
                    <a:pt x="635259" y="649144"/>
                  </a:cubicBezTo>
                  <a:cubicBezTo>
                    <a:pt x="652251" y="659031"/>
                    <a:pt x="652251" y="659031"/>
                    <a:pt x="652251" y="659031"/>
                  </a:cubicBezTo>
                  <a:cubicBezTo>
                    <a:pt x="672644" y="668918"/>
                    <a:pt x="672644" y="668918"/>
                    <a:pt x="672644" y="668918"/>
                  </a:cubicBezTo>
                  <a:cubicBezTo>
                    <a:pt x="672644" y="668918"/>
                    <a:pt x="686236" y="675509"/>
                    <a:pt x="689637" y="675509"/>
                  </a:cubicBezTo>
                  <a:cubicBezTo>
                    <a:pt x="689637" y="675509"/>
                    <a:pt x="689637" y="678805"/>
                    <a:pt x="693038" y="678805"/>
                  </a:cubicBezTo>
                  <a:cubicBezTo>
                    <a:pt x="693038" y="682101"/>
                    <a:pt x="699838" y="691987"/>
                    <a:pt x="699838" y="691987"/>
                  </a:cubicBezTo>
                  <a:cubicBezTo>
                    <a:pt x="703239" y="695283"/>
                    <a:pt x="693038" y="688692"/>
                    <a:pt x="693038" y="688692"/>
                  </a:cubicBezTo>
                  <a:cubicBezTo>
                    <a:pt x="693038" y="688692"/>
                    <a:pt x="689637" y="682101"/>
                    <a:pt x="686236" y="678805"/>
                  </a:cubicBezTo>
                  <a:cubicBezTo>
                    <a:pt x="679445" y="678805"/>
                    <a:pt x="672644" y="678805"/>
                    <a:pt x="669244" y="675509"/>
                  </a:cubicBezTo>
                  <a:cubicBezTo>
                    <a:pt x="665843" y="672214"/>
                    <a:pt x="665843" y="668918"/>
                    <a:pt x="665843" y="668918"/>
                  </a:cubicBezTo>
                  <a:cubicBezTo>
                    <a:pt x="662452" y="668918"/>
                    <a:pt x="662452" y="662326"/>
                    <a:pt x="652251" y="662326"/>
                  </a:cubicBezTo>
                  <a:cubicBezTo>
                    <a:pt x="642059" y="659031"/>
                    <a:pt x="642059" y="662326"/>
                    <a:pt x="638659" y="655735"/>
                  </a:cubicBezTo>
                  <a:cubicBezTo>
                    <a:pt x="635259" y="645848"/>
                    <a:pt x="635259" y="652440"/>
                    <a:pt x="631858" y="645848"/>
                  </a:cubicBezTo>
                  <a:cubicBezTo>
                    <a:pt x="625057" y="642562"/>
                    <a:pt x="628458" y="645848"/>
                    <a:pt x="614866" y="642562"/>
                  </a:cubicBezTo>
                  <a:cubicBezTo>
                    <a:pt x="604674" y="635971"/>
                    <a:pt x="611465" y="639267"/>
                    <a:pt x="611465" y="635971"/>
                  </a:cubicBezTo>
                  <a:cubicBezTo>
                    <a:pt x="608065" y="629379"/>
                    <a:pt x="611465" y="632675"/>
                    <a:pt x="604674" y="632675"/>
                  </a:cubicBezTo>
                  <a:cubicBezTo>
                    <a:pt x="601273" y="629379"/>
                    <a:pt x="604674" y="629379"/>
                    <a:pt x="601273" y="629379"/>
                  </a:cubicBezTo>
                  <a:cubicBezTo>
                    <a:pt x="601273" y="629379"/>
                    <a:pt x="597873" y="632675"/>
                    <a:pt x="594473" y="632675"/>
                  </a:cubicBezTo>
                  <a:cubicBezTo>
                    <a:pt x="594473" y="629379"/>
                    <a:pt x="594473" y="629379"/>
                    <a:pt x="594473" y="629379"/>
                  </a:cubicBezTo>
                  <a:close/>
                  <a:moveTo>
                    <a:pt x="574080" y="652440"/>
                  </a:moveTo>
                  <a:cubicBezTo>
                    <a:pt x="574080" y="652440"/>
                    <a:pt x="574080" y="652440"/>
                    <a:pt x="574080" y="652440"/>
                  </a:cubicBezTo>
                  <a:cubicBezTo>
                    <a:pt x="574080" y="652440"/>
                    <a:pt x="567279" y="652440"/>
                    <a:pt x="563888" y="652440"/>
                  </a:cubicBezTo>
                  <a:cubicBezTo>
                    <a:pt x="563888" y="652440"/>
                    <a:pt x="560488" y="649144"/>
                    <a:pt x="557087" y="649144"/>
                  </a:cubicBezTo>
                  <a:cubicBezTo>
                    <a:pt x="553687" y="649144"/>
                    <a:pt x="546886" y="649144"/>
                    <a:pt x="546886" y="649144"/>
                  </a:cubicBezTo>
                  <a:cubicBezTo>
                    <a:pt x="543495" y="649144"/>
                    <a:pt x="540095" y="645848"/>
                    <a:pt x="540095" y="645848"/>
                  </a:cubicBezTo>
                  <a:cubicBezTo>
                    <a:pt x="540095" y="645848"/>
                    <a:pt x="540095" y="642562"/>
                    <a:pt x="540095" y="642562"/>
                  </a:cubicBezTo>
                  <a:cubicBezTo>
                    <a:pt x="540095" y="642562"/>
                    <a:pt x="546886" y="639267"/>
                    <a:pt x="546886" y="639267"/>
                  </a:cubicBezTo>
                  <a:cubicBezTo>
                    <a:pt x="546886" y="642562"/>
                    <a:pt x="567279" y="645848"/>
                    <a:pt x="567279" y="645848"/>
                  </a:cubicBezTo>
                  <a:cubicBezTo>
                    <a:pt x="580881" y="645848"/>
                    <a:pt x="580881" y="645848"/>
                    <a:pt x="580881" y="645848"/>
                  </a:cubicBezTo>
                  <a:cubicBezTo>
                    <a:pt x="580881" y="645848"/>
                    <a:pt x="584281" y="645848"/>
                    <a:pt x="584281" y="645848"/>
                  </a:cubicBezTo>
                  <a:cubicBezTo>
                    <a:pt x="584281" y="645848"/>
                    <a:pt x="587672" y="645848"/>
                    <a:pt x="591072" y="649144"/>
                  </a:cubicBezTo>
                  <a:cubicBezTo>
                    <a:pt x="594473" y="649144"/>
                    <a:pt x="594473" y="649144"/>
                    <a:pt x="594473" y="652440"/>
                  </a:cubicBezTo>
                  <a:cubicBezTo>
                    <a:pt x="594473" y="652440"/>
                    <a:pt x="597873" y="655735"/>
                    <a:pt x="594473" y="655735"/>
                  </a:cubicBezTo>
                  <a:cubicBezTo>
                    <a:pt x="594473" y="655735"/>
                    <a:pt x="591072" y="655735"/>
                    <a:pt x="591072" y="655735"/>
                  </a:cubicBezTo>
                  <a:cubicBezTo>
                    <a:pt x="591072" y="655735"/>
                    <a:pt x="584281" y="652440"/>
                    <a:pt x="584281" y="652440"/>
                  </a:cubicBezTo>
                  <a:cubicBezTo>
                    <a:pt x="577480" y="652440"/>
                    <a:pt x="577480" y="652440"/>
                    <a:pt x="577480" y="652440"/>
                  </a:cubicBezTo>
                  <a:cubicBezTo>
                    <a:pt x="574080" y="652440"/>
                    <a:pt x="574080" y="652440"/>
                    <a:pt x="574080" y="652440"/>
                  </a:cubicBezTo>
                  <a:close/>
                  <a:moveTo>
                    <a:pt x="468714" y="655735"/>
                  </a:moveTo>
                  <a:cubicBezTo>
                    <a:pt x="468714" y="655735"/>
                    <a:pt x="468714" y="655735"/>
                    <a:pt x="468714" y="655735"/>
                  </a:cubicBezTo>
                  <a:cubicBezTo>
                    <a:pt x="468714" y="655735"/>
                    <a:pt x="482316" y="652440"/>
                    <a:pt x="482316" y="652440"/>
                  </a:cubicBezTo>
                  <a:cubicBezTo>
                    <a:pt x="489107" y="655735"/>
                    <a:pt x="489107" y="655735"/>
                    <a:pt x="489107" y="655735"/>
                  </a:cubicBezTo>
                  <a:cubicBezTo>
                    <a:pt x="489107" y="655735"/>
                    <a:pt x="489107" y="659031"/>
                    <a:pt x="485707" y="659031"/>
                  </a:cubicBezTo>
                  <a:cubicBezTo>
                    <a:pt x="485707" y="659031"/>
                    <a:pt x="478915" y="665622"/>
                    <a:pt x="478915" y="665622"/>
                  </a:cubicBezTo>
                  <a:cubicBezTo>
                    <a:pt x="468714" y="659031"/>
                    <a:pt x="468714" y="659031"/>
                    <a:pt x="468714" y="659031"/>
                  </a:cubicBezTo>
                  <a:cubicBezTo>
                    <a:pt x="468714" y="655735"/>
                    <a:pt x="468714" y="655735"/>
                    <a:pt x="468714" y="655735"/>
                  </a:cubicBezTo>
                  <a:close/>
                  <a:moveTo>
                    <a:pt x="363358" y="639267"/>
                  </a:moveTo>
                  <a:cubicBezTo>
                    <a:pt x="363358" y="639267"/>
                    <a:pt x="363358" y="639267"/>
                    <a:pt x="363358" y="639267"/>
                  </a:cubicBezTo>
                  <a:cubicBezTo>
                    <a:pt x="366749" y="639267"/>
                    <a:pt x="370149" y="635971"/>
                    <a:pt x="370149" y="639267"/>
                  </a:cubicBezTo>
                  <a:cubicBezTo>
                    <a:pt x="370149" y="642562"/>
                    <a:pt x="366749" y="645848"/>
                    <a:pt x="366749" y="645848"/>
                  </a:cubicBezTo>
                  <a:cubicBezTo>
                    <a:pt x="366749" y="645848"/>
                    <a:pt x="363358" y="645848"/>
                    <a:pt x="363358" y="645848"/>
                  </a:cubicBezTo>
                  <a:cubicBezTo>
                    <a:pt x="363358" y="642562"/>
                    <a:pt x="363358" y="639267"/>
                    <a:pt x="363358" y="639267"/>
                  </a:cubicBezTo>
                  <a:close/>
                  <a:moveTo>
                    <a:pt x="383751" y="622788"/>
                  </a:moveTo>
                  <a:cubicBezTo>
                    <a:pt x="383751" y="622788"/>
                    <a:pt x="383751" y="622788"/>
                    <a:pt x="383751" y="622788"/>
                  </a:cubicBezTo>
                  <a:cubicBezTo>
                    <a:pt x="383751" y="622788"/>
                    <a:pt x="390542" y="619493"/>
                    <a:pt x="390542" y="619493"/>
                  </a:cubicBezTo>
                  <a:cubicBezTo>
                    <a:pt x="393943" y="622788"/>
                    <a:pt x="397343" y="622788"/>
                    <a:pt x="393943" y="626084"/>
                  </a:cubicBezTo>
                  <a:cubicBezTo>
                    <a:pt x="393943" y="626084"/>
                    <a:pt x="393943" y="626084"/>
                    <a:pt x="390542" y="629379"/>
                  </a:cubicBezTo>
                  <a:cubicBezTo>
                    <a:pt x="387142" y="632675"/>
                    <a:pt x="380351" y="635971"/>
                    <a:pt x="380351" y="635971"/>
                  </a:cubicBezTo>
                  <a:cubicBezTo>
                    <a:pt x="380351" y="635971"/>
                    <a:pt x="380351" y="635971"/>
                    <a:pt x="376950" y="635971"/>
                  </a:cubicBezTo>
                  <a:cubicBezTo>
                    <a:pt x="370149" y="632675"/>
                    <a:pt x="366749" y="629379"/>
                    <a:pt x="366749" y="629379"/>
                  </a:cubicBezTo>
                  <a:cubicBezTo>
                    <a:pt x="366749" y="629379"/>
                    <a:pt x="363358" y="626084"/>
                    <a:pt x="370149" y="626084"/>
                  </a:cubicBezTo>
                  <a:cubicBezTo>
                    <a:pt x="373550" y="622788"/>
                    <a:pt x="376950" y="622788"/>
                    <a:pt x="376950" y="622788"/>
                  </a:cubicBezTo>
                  <a:cubicBezTo>
                    <a:pt x="380351" y="622788"/>
                    <a:pt x="383751" y="622788"/>
                    <a:pt x="383751" y="622788"/>
                  </a:cubicBezTo>
                  <a:close/>
                  <a:moveTo>
                    <a:pt x="421137" y="586536"/>
                  </a:moveTo>
                  <a:cubicBezTo>
                    <a:pt x="421137" y="586536"/>
                    <a:pt x="421137" y="586536"/>
                    <a:pt x="421137" y="586536"/>
                  </a:cubicBezTo>
                  <a:cubicBezTo>
                    <a:pt x="421137" y="586536"/>
                    <a:pt x="427928" y="583240"/>
                    <a:pt x="427928" y="583240"/>
                  </a:cubicBezTo>
                  <a:cubicBezTo>
                    <a:pt x="427928" y="583240"/>
                    <a:pt x="427928" y="583240"/>
                    <a:pt x="431329" y="583240"/>
                  </a:cubicBezTo>
                  <a:cubicBezTo>
                    <a:pt x="431329" y="583240"/>
                    <a:pt x="431329" y="583240"/>
                    <a:pt x="434729" y="583240"/>
                  </a:cubicBezTo>
                  <a:cubicBezTo>
                    <a:pt x="434729" y="583240"/>
                    <a:pt x="438129" y="579945"/>
                    <a:pt x="441530" y="583240"/>
                  </a:cubicBezTo>
                  <a:cubicBezTo>
                    <a:pt x="444930" y="583240"/>
                    <a:pt x="444930" y="586536"/>
                    <a:pt x="448321" y="586536"/>
                  </a:cubicBezTo>
                  <a:cubicBezTo>
                    <a:pt x="448321" y="586536"/>
                    <a:pt x="451722" y="586536"/>
                    <a:pt x="451722" y="586536"/>
                  </a:cubicBezTo>
                  <a:cubicBezTo>
                    <a:pt x="455122" y="586536"/>
                    <a:pt x="455122" y="586536"/>
                    <a:pt x="461923" y="586536"/>
                  </a:cubicBezTo>
                  <a:cubicBezTo>
                    <a:pt x="468714" y="586536"/>
                    <a:pt x="478915" y="586536"/>
                    <a:pt x="478915" y="586536"/>
                  </a:cubicBezTo>
                  <a:cubicBezTo>
                    <a:pt x="478915" y="589832"/>
                    <a:pt x="482316" y="586536"/>
                    <a:pt x="485707" y="586536"/>
                  </a:cubicBezTo>
                  <a:cubicBezTo>
                    <a:pt x="492507" y="589832"/>
                    <a:pt x="492507" y="589832"/>
                    <a:pt x="492507" y="589832"/>
                  </a:cubicBezTo>
                  <a:cubicBezTo>
                    <a:pt x="495908" y="589832"/>
                    <a:pt x="492507" y="593128"/>
                    <a:pt x="499308" y="589832"/>
                  </a:cubicBezTo>
                  <a:cubicBezTo>
                    <a:pt x="502709" y="589832"/>
                    <a:pt x="502709" y="589832"/>
                    <a:pt x="502709" y="589832"/>
                  </a:cubicBezTo>
                  <a:cubicBezTo>
                    <a:pt x="502709" y="589832"/>
                    <a:pt x="502709" y="589832"/>
                    <a:pt x="506100" y="586536"/>
                  </a:cubicBezTo>
                  <a:cubicBezTo>
                    <a:pt x="509500" y="586536"/>
                    <a:pt x="512900" y="583240"/>
                    <a:pt x="512900" y="583240"/>
                  </a:cubicBezTo>
                  <a:cubicBezTo>
                    <a:pt x="516301" y="583240"/>
                    <a:pt x="516301" y="583240"/>
                    <a:pt x="516301" y="583240"/>
                  </a:cubicBezTo>
                  <a:cubicBezTo>
                    <a:pt x="516301" y="593128"/>
                    <a:pt x="516301" y="593128"/>
                    <a:pt x="516301" y="593128"/>
                  </a:cubicBezTo>
                  <a:cubicBezTo>
                    <a:pt x="516301" y="593128"/>
                    <a:pt x="516301" y="593128"/>
                    <a:pt x="516301" y="596423"/>
                  </a:cubicBezTo>
                  <a:cubicBezTo>
                    <a:pt x="516301" y="596423"/>
                    <a:pt x="512900" y="599719"/>
                    <a:pt x="509500" y="599719"/>
                  </a:cubicBezTo>
                  <a:cubicBezTo>
                    <a:pt x="509500" y="599719"/>
                    <a:pt x="506100" y="596423"/>
                    <a:pt x="506100" y="596423"/>
                  </a:cubicBezTo>
                  <a:cubicBezTo>
                    <a:pt x="506100" y="593128"/>
                    <a:pt x="502709" y="593128"/>
                    <a:pt x="502709" y="593128"/>
                  </a:cubicBezTo>
                  <a:cubicBezTo>
                    <a:pt x="499308" y="593128"/>
                    <a:pt x="495908" y="596423"/>
                    <a:pt x="492507" y="596423"/>
                  </a:cubicBezTo>
                  <a:cubicBezTo>
                    <a:pt x="492507" y="596423"/>
                    <a:pt x="489107" y="593128"/>
                    <a:pt x="489107" y="593128"/>
                  </a:cubicBezTo>
                  <a:cubicBezTo>
                    <a:pt x="489107" y="593128"/>
                    <a:pt x="482316" y="593128"/>
                    <a:pt x="478915" y="593128"/>
                  </a:cubicBezTo>
                  <a:cubicBezTo>
                    <a:pt x="478915" y="593128"/>
                    <a:pt x="475515" y="593128"/>
                    <a:pt x="472114" y="593128"/>
                  </a:cubicBezTo>
                  <a:cubicBezTo>
                    <a:pt x="468714" y="593128"/>
                    <a:pt x="465314" y="593128"/>
                    <a:pt x="461923" y="593128"/>
                  </a:cubicBezTo>
                  <a:cubicBezTo>
                    <a:pt x="458522" y="596423"/>
                    <a:pt x="451722" y="593128"/>
                    <a:pt x="451722" y="596423"/>
                  </a:cubicBezTo>
                  <a:cubicBezTo>
                    <a:pt x="451722" y="596423"/>
                    <a:pt x="451722" y="599719"/>
                    <a:pt x="451722" y="599719"/>
                  </a:cubicBezTo>
                  <a:cubicBezTo>
                    <a:pt x="451722" y="599719"/>
                    <a:pt x="455122" y="603014"/>
                    <a:pt x="451722" y="603014"/>
                  </a:cubicBezTo>
                  <a:cubicBezTo>
                    <a:pt x="444930" y="603014"/>
                    <a:pt x="444930" y="603014"/>
                    <a:pt x="444930" y="599719"/>
                  </a:cubicBezTo>
                  <a:cubicBezTo>
                    <a:pt x="441530" y="596423"/>
                    <a:pt x="448321" y="593128"/>
                    <a:pt x="438129" y="596423"/>
                  </a:cubicBezTo>
                  <a:cubicBezTo>
                    <a:pt x="431329" y="596423"/>
                    <a:pt x="431329" y="593128"/>
                    <a:pt x="427928" y="593128"/>
                  </a:cubicBezTo>
                  <a:cubicBezTo>
                    <a:pt x="427928" y="596423"/>
                    <a:pt x="421137" y="589832"/>
                    <a:pt x="417736" y="593128"/>
                  </a:cubicBezTo>
                  <a:cubicBezTo>
                    <a:pt x="417736" y="593128"/>
                    <a:pt x="414336" y="596423"/>
                    <a:pt x="414336" y="596423"/>
                  </a:cubicBezTo>
                  <a:cubicBezTo>
                    <a:pt x="414336" y="596423"/>
                    <a:pt x="404144" y="596423"/>
                    <a:pt x="404144" y="596423"/>
                  </a:cubicBezTo>
                  <a:cubicBezTo>
                    <a:pt x="404144" y="596423"/>
                    <a:pt x="407535" y="586536"/>
                    <a:pt x="407535" y="586536"/>
                  </a:cubicBezTo>
                  <a:cubicBezTo>
                    <a:pt x="407535" y="586536"/>
                    <a:pt x="407535" y="586536"/>
                    <a:pt x="410936" y="586536"/>
                  </a:cubicBezTo>
                  <a:cubicBezTo>
                    <a:pt x="414336" y="586536"/>
                    <a:pt x="417736" y="586536"/>
                    <a:pt x="417736" y="586536"/>
                  </a:cubicBezTo>
                  <a:cubicBezTo>
                    <a:pt x="421137" y="586536"/>
                    <a:pt x="421137" y="586536"/>
                    <a:pt x="421137" y="586536"/>
                  </a:cubicBezTo>
                  <a:close/>
                  <a:moveTo>
                    <a:pt x="407535" y="566762"/>
                  </a:moveTo>
                  <a:cubicBezTo>
                    <a:pt x="407535" y="566762"/>
                    <a:pt x="407535" y="566762"/>
                    <a:pt x="407535" y="566762"/>
                  </a:cubicBezTo>
                  <a:cubicBezTo>
                    <a:pt x="407535" y="566762"/>
                    <a:pt x="393943" y="560171"/>
                    <a:pt x="393943" y="560171"/>
                  </a:cubicBezTo>
                  <a:cubicBezTo>
                    <a:pt x="390542" y="560171"/>
                    <a:pt x="387142" y="560171"/>
                    <a:pt x="383751" y="560171"/>
                  </a:cubicBezTo>
                  <a:cubicBezTo>
                    <a:pt x="383751" y="560171"/>
                    <a:pt x="376950" y="556875"/>
                    <a:pt x="380351" y="553579"/>
                  </a:cubicBezTo>
                  <a:cubicBezTo>
                    <a:pt x="380351" y="553579"/>
                    <a:pt x="383751" y="550284"/>
                    <a:pt x="387142" y="553579"/>
                  </a:cubicBezTo>
                  <a:cubicBezTo>
                    <a:pt x="390542" y="556875"/>
                    <a:pt x="393943" y="556875"/>
                    <a:pt x="393943" y="560171"/>
                  </a:cubicBezTo>
                  <a:cubicBezTo>
                    <a:pt x="397343" y="560171"/>
                    <a:pt x="404144" y="563467"/>
                    <a:pt x="404144" y="563467"/>
                  </a:cubicBezTo>
                  <a:cubicBezTo>
                    <a:pt x="407535" y="563467"/>
                    <a:pt x="407535" y="566762"/>
                    <a:pt x="407535" y="563467"/>
                  </a:cubicBezTo>
                  <a:cubicBezTo>
                    <a:pt x="410936" y="563467"/>
                    <a:pt x="410936" y="556875"/>
                    <a:pt x="410936" y="556875"/>
                  </a:cubicBezTo>
                  <a:cubicBezTo>
                    <a:pt x="410936" y="553579"/>
                    <a:pt x="407535" y="553579"/>
                    <a:pt x="407535" y="553579"/>
                  </a:cubicBezTo>
                  <a:cubicBezTo>
                    <a:pt x="410936" y="553579"/>
                    <a:pt x="417736" y="550284"/>
                    <a:pt x="417736" y="550284"/>
                  </a:cubicBezTo>
                  <a:cubicBezTo>
                    <a:pt x="421137" y="553579"/>
                    <a:pt x="424537" y="553579"/>
                    <a:pt x="427928" y="553579"/>
                  </a:cubicBezTo>
                  <a:cubicBezTo>
                    <a:pt x="427928" y="553579"/>
                    <a:pt x="424537" y="553579"/>
                    <a:pt x="438129" y="553579"/>
                  </a:cubicBezTo>
                  <a:cubicBezTo>
                    <a:pt x="448321" y="553579"/>
                    <a:pt x="444930" y="553579"/>
                    <a:pt x="451722" y="553579"/>
                  </a:cubicBezTo>
                  <a:cubicBezTo>
                    <a:pt x="455122" y="553579"/>
                    <a:pt x="461923" y="553579"/>
                    <a:pt x="461923" y="553579"/>
                  </a:cubicBezTo>
                  <a:cubicBezTo>
                    <a:pt x="461923" y="556875"/>
                    <a:pt x="468714" y="560171"/>
                    <a:pt x="468714" y="560171"/>
                  </a:cubicBezTo>
                  <a:cubicBezTo>
                    <a:pt x="468714" y="563467"/>
                    <a:pt x="472114" y="563467"/>
                    <a:pt x="468714" y="566762"/>
                  </a:cubicBezTo>
                  <a:cubicBezTo>
                    <a:pt x="461923" y="570058"/>
                    <a:pt x="461923" y="570058"/>
                    <a:pt x="455122" y="570058"/>
                  </a:cubicBezTo>
                  <a:cubicBezTo>
                    <a:pt x="451722" y="570058"/>
                    <a:pt x="455122" y="570058"/>
                    <a:pt x="448321" y="573353"/>
                  </a:cubicBezTo>
                  <a:cubicBezTo>
                    <a:pt x="438129" y="573353"/>
                    <a:pt x="431329" y="573353"/>
                    <a:pt x="431329" y="573353"/>
                  </a:cubicBezTo>
                  <a:cubicBezTo>
                    <a:pt x="431329" y="573353"/>
                    <a:pt x="434729" y="573353"/>
                    <a:pt x="424537" y="573353"/>
                  </a:cubicBezTo>
                  <a:cubicBezTo>
                    <a:pt x="417736" y="570058"/>
                    <a:pt x="414336" y="573353"/>
                    <a:pt x="410936" y="570058"/>
                  </a:cubicBezTo>
                  <a:cubicBezTo>
                    <a:pt x="410936" y="570058"/>
                    <a:pt x="407535" y="566762"/>
                    <a:pt x="407535" y="566762"/>
                  </a:cubicBezTo>
                  <a:close/>
                  <a:moveTo>
                    <a:pt x="169620" y="309721"/>
                  </a:moveTo>
                  <a:cubicBezTo>
                    <a:pt x="169620" y="309721"/>
                    <a:pt x="169620" y="309721"/>
                    <a:pt x="169620" y="309721"/>
                  </a:cubicBezTo>
                  <a:cubicBezTo>
                    <a:pt x="169620" y="309721"/>
                    <a:pt x="169620" y="306425"/>
                    <a:pt x="169620" y="306425"/>
                  </a:cubicBezTo>
                  <a:cubicBezTo>
                    <a:pt x="169620" y="306425"/>
                    <a:pt x="169620" y="306425"/>
                    <a:pt x="169620" y="306425"/>
                  </a:cubicBezTo>
                  <a:cubicBezTo>
                    <a:pt x="169620" y="306425"/>
                    <a:pt x="173020" y="306425"/>
                    <a:pt x="173020" y="306425"/>
                  </a:cubicBezTo>
                  <a:cubicBezTo>
                    <a:pt x="173020" y="309721"/>
                    <a:pt x="173020" y="309721"/>
                    <a:pt x="176420" y="309721"/>
                  </a:cubicBezTo>
                  <a:cubicBezTo>
                    <a:pt x="176420" y="309721"/>
                    <a:pt x="176420" y="309721"/>
                    <a:pt x="179821" y="309721"/>
                  </a:cubicBezTo>
                  <a:cubicBezTo>
                    <a:pt x="179821" y="313016"/>
                    <a:pt x="179821" y="313016"/>
                    <a:pt x="179821" y="313016"/>
                  </a:cubicBezTo>
                  <a:cubicBezTo>
                    <a:pt x="179821" y="313016"/>
                    <a:pt x="179821" y="319608"/>
                    <a:pt x="176420" y="316312"/>
                  </a:cubicBezTo>
                  <a:cubicBezTo>
                    <a:pt x="173020" y="316312"/>
                    <a:pt x="169620" y="316312"/>
                    <a:pt x="169620" y="313016"/>
                  </a:cubicBezTo>
                  <a:cubicBezTo>
                    <a:pt x="169620" y="313016"/>
                    <a:pt x="169620" y="309721"/>
                    <a:pt x="169620" y="309721"/>
                  </a:cubicBezTo>
                  <a:close/>
                  <a:moveTo>
                    <a:pt x="173020" y="339381"/>
                  </a:moveTo>
                  <a:cubicBezTo>
                    <a:pt x="173020" y="339381"/>
                    <a:pt x="173020" y="339381"/>
                    <a:pt x="173020" y="339381"/>
                  </a:cubicBezTo>
                  <a:cubicBezTo>
                    <a:pt x="173020" y="339381"/>
                    <a:pt x="169620" y="339381"/>
                    <a:pt x="169620" y="339381"/>
                  </a:cubicBezTo>
                  <a:cubicBezTo>
                    <a:pt x="169620" y="339381"/>
                    <a:pt x="162828" y="336086"/>
                    <a:pt x="159428" y="336086"/>
                  </a:cubicBezTo>
                  <a:cubicBezTo>
                    <a:pt x="159428" y="332790"/>
                    <a:pt x="159428" y="332790"/>
                    <a:pt x="162828" y="332790"/>
                  </a:cubicBezTo>
                  <a:cubicBezTo>
                    <a:pt x="162828" y="329494"/>
                    <a:pt x="162828" y="326199"/>
                    <a:pt x="162828" y="326199"/>
                  </a:cubicBezTo>
                  <a:cubicBezTo>
                    <a:pt x="162828" y="326199"/>
                    <a:pt x="166228" y="322903"/>
                    <a:pt x="166228" y="322903"/>
                  </a:cubicBezTo>
                  <a:cubicBezTo>
                    <a:pt x="169620" y="322903"/>
                    <a:pt x="169620" y="322903"/>
                    <a:pt x="169620" y="322903"/>
                  </a:cubicBezTo>
                  <a:cubicBezTo>
                    <a:pt x="169620" y="322903"/>
                    <a:pt x="169620" y="319608"/>
                    <a:pt x="169620" y="319608"/>
                  </a:cubicBezTo>
                  <a:cubicBezTo>
                    <a:pt x="169620" y="316312"/>
                    <a:pt x="173020" y="316312"/>
                    <a:pt x="173020" y="316312"/>
                  </a:cubicBezTo>
                  <a:cubicBezTo>
                    <a:pt x="173020" y="316312"/>
                    <a:pt x="179821" y="322903"/>
                    <a:pt x="179821" y="326199"/>
                  </a:cubicBezTo>
                  <a:cubicBezTo>
                    <a:pt x="179821" y="326199"/>
                    <a:pt x="169620" y="326199"/>
                    <a:pt x="169620" y="326199"/>
                  </a:cubicBezTo>
                  <a:cubicBezTo>
                    <a:pt x="169620" y="326199"/>
                    <a:pt x="169620" y="326199"/>
                    <a:pt x="173020" y="332790"/>
                  </a:cubicBezTo>
                  <a:cubicBezTo>
                    <a:pt x="176420" y="336086"/>
                    <a:pt x="176420" y="332790"/>
                    <a:pt x="176420" y="332790"/>
                  </a:cubicBezTo>
                  <a:cubicBezTo>
                    <a:pt x="176420" y="336086"/>
                    <a:pt x="176420" y="336086"/>
                    <a:pt x="183221" y="336086"/>
                  </a:cubicBezTo>
                  <a:cubicBezTo>
                    <a:pt x="186621" y="339381"/>
                    <a:pt x="183221" y="339381"/>
                    <a:pt x="186621" y="342677"/>
                  </a:cubicBezTo>
                  <a:cubicBezTo>
                    <a:pt x="186621" y="342677"/>
                    <a:pt x="183221" y="345973"/>
                    <a:pt x="183221" y="345973"/>
                  </a:cubicBezTo>
                  <a:cubicBezTo>
                    <a:pt x="179821" y="349268"/>
                    <a:pt x="179821" y="345973"/>
                    <a:pt x="179821" y="345973"/>
                  </a:cubicBezTo>
                  <a:cubicBezTo>
                    <a:pt x="179821" y="345973"/>
                    <a:pt x="176420" y="339381"/>
                    <a:pt x="173020" y="339381"/>
                  </a:cubicBezTo>
                  <a:close/>
                  <a:moveTo>
                    <a:pt x="186621" y="385521"/>
                  </a:moveTo>
                  <a:cubicBezTo>
                    <a:pt x="186621" y="385521"/>
                    <a:pt x="186621" y="385521"/>
                    <a:pt x="186621" y="385521"/>
                  </a:cubicBezTo>
                  <a:cubicBezTo>
                    <a:pt x="186621" y="385521"/>
                    <a:pt x="190013" y="382225"/>
                    <a:pt x="190013" y="385521"/>
                  </a:cubicBezTo>
                  <a:cubicBezTo>
                    <a:pt x="193413" y="385521"/>
                    <a:pt x="193413" y="388816"/>
                    <a:pt x="193413" y="388816"/>
                  </a:cubicBezTo>
                  <a:cubicBezTo>
                    <a:pt x="196813" y="392112"/>
                    <a:pt x="200214" y="392112"/>
                    <a:pt x="203614" y="392112"/>
                  </a:cubicBezTo>
                  <a:cubicBezTo>
                    <a:pt x="203614" y="395408"/>
                    <a:pt x="203614" y="398703"/>
                    <a:pt x="203614" y="398703"/>
                  </a:cubicBezTo>
                  <a:cubicBezTo>
                    <a:pt x="203614" y="398703"/>
                    <a:pt x="200214" y="401999"/>
                    <a:pt x="200214" y="398703"/>
                  </a:cubicBezTo>
                  <a:cubicBezTo>
                    <a:pt x="196813" y="395408"/>
                    <a:pt x="196813" y="395408"/>
                    <a:pt x="196813" y="395408"/>
                  </a:cubicBezTo>
                  <a:cubicBezTo>
                    <a:pt x="196813" y="395408"/>
                    <a:pt x="193413" y="392112"/>
                    <a:pt x="193413" y="392112"/>
                  </a:cubicBezTo>
                  <a:cubicBezTo>
                    <a:pt x="193413" y="392112"/>
                    <a:pt x="186621" y="385521"/>
                    <a:pt x="186621" y="385521"/>
                  </a:cubicBezTo>
                  <a:close/>
                  <a:moveTo>
                    <a:pt x="179821" y="398703"/>
                  </a:moveTo>
                  <a:cubicBezTo>
                    <a:pt x="179821" y="398703"/>
                    <a:pt x="179821" y="398703"/>
                    <a:pt x="179821" y="398703"/>
                  </a:cubicBezTo>
                  <a:cubicBezTo>
                    <a:pt x="179821" y="398703"/>
                    <a:pt x="179821" y="395408"/>
                    <a:pt x="179821" y="395408"/>
                  </a:cubicBezTo>
                  <a:cubicBezTo>
                    <a:pt x="179821" y="395408"/>
                    <a:pt x="183221" y="395408"/>
                    <a:pt x="183221" y="398703"/>
                  </a:cubicBezTo>
                  <a:cubicBezTo>
                    <a:pt x="183221" y="398703"/>
                    <a:pt x="186621" y="401999"/>
                    <a:pt x="186621" y="401999"/>
                  </a:cubicBezTo>
                  <a:cubicBezTo>
                    <a:pt x="186621" y="405294"/>
                    <a:pt x="183221" y="405294"/>
                    <a:pt x="183221" y="405294"/>
                  </a:cubicBezTo>
                  <a:cubicBezTo>
                    <a:pt x="183221" y="408590"/>
                    <a:pt x="186621" y="408590"/>
                    <a:pt x="183221" y="408590"/>
                  </a:cubicBezTo>
                  <a:cubicBezTo>
                    <a:pt x="179821" y="408590"/>
                    <a:pt x="179821" y="408590"/>
                    <a:pt x="179821" y="408590"/>
                  </a:cubicBezTo>
                  <a:cubicBezTo>
                    <a:pt x="179821" y="408590"/>
                    <a:pt x="179821" y="405294"/>
                    <a:pt x="179821" y="405294"/>
                  </a:cubicBezTo>
                  <a:cubicBezTo>
                    <a:pt x="179821" y="401999"/>
                    <a:pt x="179821" y="398703"/>
                    <a:pt x="179821" y="398703"/>
                  </a:cubicBezTo>
                  <a:close/>
                  <a:moveTo>
                    <a:pt x="166228" y="398703"/>
                  </a:moveTo>
                  <a:cubicBezTo>
                    <a:pt x="166228" y="398703"/>
                    <a:pt x="166228" y="398703"/>
                    <a:pt x="166228" y="398703"/>
                  </a:cubicBezTo>
                  <a:cubicBezTo>
                    <a:pt x="166228" y="398703"/>
                    <a:pt x="169620" y="398703"/>
                    <a:pt x="169620" y="401999"/>
                  </a:cubicBezTo>
                  <a:cubicBezTo>
                    <a:pt x="169620" y="401999"/>
                    <a:pt x="173020" y="401999"/>
                    <a:pt x="173020" y="405294"/>
                  </a:cubicBezTo>
                  <a:cubicBezTo>
                    <a:pt x="173020" y="405294"/>
                    <a:pt x="173020" y="405294"/>
                    <a:pt x="173020" y="408590"/>
                  </a:cubicBezTo>
                  <a:cubicBezTo>
                    <a:pt x="173020" y="411886"/>
                    <a:pt x="176420" y="411886"/>
                    <a:pt x="173020" y="411886"/>
                  </a:cubicBezTo>
                  <a:cubicBezTo>
                    <a:pt x="169620" y="408590"/>
                    <a:pt x="169620" y="408590"/>
                    <a:pt x="169620" y="408590"/>
                  </a:cubicBezTo>
                  <a:cubicBezTo>
                    <a:pt x="166228" y="405294"/>
                    <a:pt x="166228" y="405294"/>
                    <a:pt x="166228" y="405294"/>
                  </a:cubicBezTo>
                  <a:cubicBezTo>
                    <a:pt x="166228" y="401999"/>
                    <a:pt x="166228" y="401999"/>
                    <a:pt x="166228" y="401999"/>
                  </a:cubicBezTo>
                  <a:cubicBezTo>
                    <a:pt x="166228" y="398703"/>
                    <a:pt x="166228" y="398703"/>
                    <a:pt x="166228" y="398703"/>
                  </a:cubicBezTo>
                  <a:close/>
                  <a:moveTo>
                    <a:pt x="115241" y="382225"/>
                  </a:moveTo>
                  <a:cubicBezTo>
                    <a:pt x="115241" y="382225"/>
                    <a:pt x="115241" y="382225"/>
                    <a:pt x="115241" y="382225"/>
                  </a:cubicBezTo>
                  <a:cubicBezTo>
                    <a:pt x="115241" y="382225"/>
                    <a:pt x="118642" y="382225"/>
                    <a:pt x="118642" y="382225"/>
                  </a:cubicBezTo>
                  <a:cubicBezTo>
                    <a:pt x="122042" y="385521"/>
                    <a:pt x="118642" y="385521"/>
                    <a:pt x="122042" y="388816"/>
                  </a:cubicBezTo>
                  <a:cubicBezTo>
                    <a:pt x="122042" y="388816"/>
                    <a:pt x="118642" y="392112"/>
                    <a:pt x="118642" y="392112"/>
                  </a:cubicBezTo>
                  <a:cubicBezTo>
                    <a:pt x="115241" y="388816"/>
                    <a:pt x="115241" y="388816"/>
                    <a:pt x="115241" y="388816"/>
                  </a:cubicBezTo>
                  <a:cubicBezTo>
                    <a:pt x="115241" y="382225"/>
                    <a:pt x="115241" y="382225"/>
                    <a:pt x="115241" y="382225"/>
                  </a:cubicBezTo>
                  <a:close/>
                  <a:moveTo>
                    <a:pt x="115241" y="369042"/>
                  </a:moveTo>
                  <a:cubicBezTo>
                    <a:pt x="115241" y="369042"/>
                    <a:pt x="115241" y="369042"/>
                    <a:pt x="115241" y="369042"/>
                  </a:cubicBezTo>
                  <a:cubicBezTo>
                    <a:pt x="115241" y="369042"/>
                    <a:pt x="108450" y="369042"/>
                    <a:pt x="108450" y="369042"/>
                  </a:cubicBezTo>
                  <a:cubicBezTo>
                    <a:pt x="108450" y="369042"/>
                    <a:pt x="105050" y="369042"/>
                    <a:pt x="105050" y="365747"/>
                  </a:cubicBezTo>
                  <a:cubicBezTo>
                    <a:pt x="105050" y="365747"/>
                    <a:pt x="105050" y="362451"/>
                    <a:pt x="108450" y="362451"/>
                  </a:cubicBezTo>
                  <a:cubicBezTo>
                    <a:pt x="108450" y="362451"/>
                    <a:pt x="108450" y="359155"/>
                    <a:pt x="108450" y="355860"/>
                  </a:cubicBezTo>
                  <a:cubicBezTo>
                    <a:pt x="108450" y="355860"/>
                    <a:pt x="111841" y="355860"/>
                    <a:pt x="111841" y="355860"/>
                  </a:cubicBezTo>
                  <a:cubicBezTo>
                    <a:pt x="111841" y="355860"/>
                    <a:pt x="115241" y="359155"/>
                    <a:pt x="115241" y="359155"/>
                  </a:cubicBezTo>
                  <a:cubicBezTo>
                    <a:pt x="115241" y="359155"/>
                    <a:pt x="115241" y="365747"/>
                    <a:pt x="115241" y="369042"/>
                  </a:cubicBezTo>
                  <a:close/>
                  <a:moveTo>
                    <a:pt x="115241" y="293252"/>
                  </a:moveTo>
                  <a:cubicBezTo>
                    <a:pt x="115241" y="293252"/>
                    <a:pt x="115241" y="293252"/>
                    <a:pt x="115241" y="293252"/>
                  </a:cubicBezTo>
                  <a:cubicBezTo>
                    <a:pt x="115241" y="293252"/>
                    <a:pt x="122042" y="293252"/>
                    <a:pt x="122042" y="293252"/>
                  </a:cubicBezTo>
                  <a:cubicBezTo>
                    <a:pt x="122042" y="293252"/>
                    <a:pt x="122042" y="296547"/>
                    <a:pt x="122042" y="299833"/>
                  </a:cubicBezTo>
                  <a:cubicBezTo>
                    <a:pt x="125443" y="299833"/>
                    <a:pt x="125443" y="303129"/>
                    <a:pt x="125443" y="303129"/>
                  </a:cubicBezTo>
                  <a:cubicBezTo>
                    <a:pt x="128843" y="303129"/>
                    <a:pt x="128843" y="303129"/>
                    <a:pt x="128843" y="303129"/>
                  </a:cubicBezTo>
                  <a:cubicBezTo>
                    <a:pt x="128843" y="303129"/>
                    <a:pt x="132234" y="299833"/>
                    <a:pt x="132234" y="303129"/>
                  </a:cubicBezTo>
                  <a:cubicBezTo>
                    <a:pt x="135634" y="303129"/>
                    <a:pt x="139035" y="299833"/>
                    <a:pt x="139035" y="299833"/>
                  </a:cubicBezTo>
                  <a:cubicBezTo>
                    <a:pt x="139035" y="299833"/>
                    <a:pt x="142435" y="303129"/>
                    <a:pt x="142435" y="303129"/>
                  </a:cubicBezTo>
                  <a:cubicBezTo>
                    <a:pt x="142435" y="306425"/>
                    <a:pt x="139035" y="309721"/>
                    <a:pt x="139035" y="309721"/>
                  </a:cubicBezTo>
                  <a:cubicBezTo>
                    <a:pt x="135634" y="309721"/>
                    <a:pt x="132234" y="306425"/>
                    <a:pt x="132234" y="306425"/>
                  </a:cubicBezTo>
                  <a:cubicBezTo>
                    <a:pt x="132234" y="306425"/>
                    <a:pt x="128843" y="303129"/>
                    <a:pt x="128843" y="306425"/>
                  </a:cubicBezTo>
                  <a:cubicBezTo>
                    <a:pt x="128843" y="306425"/>
                    <a:pt x="128843" y="309721"/>
                    <a:pt x="128843" y="313016"/>
                  </a:cubicBezTo>
                  <a:cubicBezTo>
                    <a:pt x="132234" y="313016"/>
                    <a:pt x="132234" y="313016"/>
                    <a:pt x="132234" y="316312"/>
                  </a:cubicBezTo>
                  <a:cubicBezTo>
                    <a:pt x="128843" y="316312"/>
                    <a:pt x="128843" y="319608"/>
                    <a:pt x="128843" y="319608"/>
                  </a:cubicBezTo>
                  <a:cubicBezTo>
                    <a:pt x="128843" y="322903"/>
                    <a:pt x="132234" y="326199"/>
                    <a:pt x="132234" y="326199"/>
                  </a:cubicBezTo>
                  <a:cubicBezTo>
                    <a:pt x="132234" y="326199"/>
                    <a:pt x="132234" y="326199"/>
                    <a:pt x="132234" y="329494"/>
                  </a:cubicBezTo>
                  <a:cubicBezTo>
                    <a:pt x="132234" y="329494"/>
                    <a:pt x="135634" y="332790"/>
                    <a:pt x="135634" y="332790"/>
                  </a:cubicBezTo>
                  <a:cubicBezTo>
                    <a:pt x="135634" y="336086"/>
                    <a:pt x="135634" y="339381"/>
                    <a:pt x="135634" y="339381"/>
                  </a:cubicBezTo>
                  <a:cubicBezTo>
                    <a:pt x="139035" y="342677"/>
                    <a:pt x="139035" y="342677"/>
                    <a:pt x="139035" y="342677"/>
                  </a:cubicBezTo>
                  <a:cubicBezTo>
                    <a:pt x="135634" y="349268"/>
                    <a:pt x="135634" y="349268"/>
                    <a:pt x="135634" y="349268"/>
                  </a:cubicBezTo>
                  <a:cubicBezTo>
                    <a:pt x="135634" y="349268"/>
                    <a:pt x="139035" y="352564"/>
                    <a:pt x="139035" y="352564"/>
                  </a:cubicBezTo>
                  <a:cubicBezTo>
                    <a:pt x="139035" y="355860"/>
                    <a:pt x="145836" y="359155"/>
                    <a:pt x="145836" y="362451"/>
                  </a:cubicBezTo>
                  <a:cubicBezTo>
                    <a:pt x="145836" y="362451"/>
                    <a:pt x="145836" y="369042"/>
                    <a:pt x="142435" y="369042"/>
                  </a:cubicBezTo>
                  <a:cubicBezTo>
                    <a:pt x="142435" y="369042"/>
                    <a:pt x="139035" y="372338"/>
                    <a:pt x="139035" y="369042"/>
                  </a:cubicBezTo>
                  <a:cubicBezTo>
                    <a:pt x="135634" y="365747"/>
                    <a:pt x="132234" y="359155"/>
                    <a:pt x="132234" y="359155"/>
                  </a:cubicBezTo>
                  <a:cubicBezTo>
                    <a:pt x="132234" y="359155"/>
                    <a:pt x="132234" y="359155"/>
                    <a:pt x="132234" y="359155"/>
                  </a:cubicBezTo>
                  <a:cubicBezTo>
                    <a:pt x="132234" y="362451"/>
                    <a:pt x="128843" y="365747"/>
                    <a:pt x="128843" y="365747"/>
                  </a:cubicBezTo>
                  <a:cubicBezTo>
                    <a:pt x="128843" y="369042"/>
                    <a:pt x="135634" y="372338"/>
                    <a:pt x="135634" y="372338"/>
                  </a:cubicBezTo>
                  <a:cubicBezTo>
                    <a:pt x="135634" y="372338"/>
                    <a:pt x="132234" y="365747"/>
                    <a:pt x="135634" y="372338"/>
                  </a:cubicBezTo>
                  <a:cubicBezTo>
                    <a:pt x="139035" y="378929"/>
                    <a:pt x="142435" y="382225"/>
                    <a:pt x="142435" y="382225"/>
                  </a:cubicBezTo>
                  <a:cubicBezTo>
                    <a:pt x="142435" y="382225"/>
                    <a:pt x="145836" y="385521"/>
                    <a:pt x="149236" y="385521"/>
                  </a:cubicBezTo>
                  <a:cubicBezTo>
                    <a:pt x="149236" y="388816"/>
                    <a:pt x="149236" y="388816"/>
                    <a:pt x="152627" y="392112"/>
                  </a:cubicBezTo>
                  <a:cubicBezTo>
                    <a:pt x="152627" y="392112"/>
                    <a:pt x="156027" y="395408"/>
                    <a:pt x="152627" y="395408"/>
                  </a:cubicBezTo>
                  <a:cubicBezTo>
                    <a:pt x="149236" y="398703"/>
                    <a:pt x="152627" y="398703"/>
                    <a:pt x="149236" y="398703"/>
                  </a:cubicBezTo>
                  <a:cubicBezTo>
                    <a:pt x="149236" y="395408"/>
                    <a:pt x="145836" y="395408"/>
                    <a:pt x="145836" y="392112"/>
                  </a:cubicBezTo>
                  <a:cubicBezTo>
                    <a:pt x="145836" y="388816"/>
                    <a:pt x="142435" y="385521"/>
                    <a:pt x="142435" y="382225"/>
                  </a:cubicBezTo>
                  <a:cubicBezTo>
                    <a:pt x="139035" y="382225"/>
                    <a:pt x="135634" y="378929"/>
                    <a:pt x="135634" y="378929"/>
                  </a:cubicBezTo>
                  <a:cubicBezTo>
                    <a:pt x="132234" y="378929"/>
                    <a:pt x="132234" y="375633"/>
                    <a:pt x="132234" y="375633"/>
                  </a:cubicBezTo>
                  <a:cubicBezTo>
                    <a:pt x="132234" y="375633"/>
                    <a:pt x="128843" y="375633"/>
                    <a:pt x="128843" y="375633"/>
                  </a:cubicBezTo>
                  <a:cubicBezTo>
                    <a:pt x="128843" y="375633"/>
                    <a:pt x="122042" y="375633"/>
                    <a:pt x="122042" y="375633"/>
                  </a:cubicBezTo>
                  <a:cubicBezTo>
                    <a:pt x="122042" y="372338"/>
                    <a:pt x="122042" y="372338"/>
                    <a:pt x="125443" y="369042"/>
                  </a:cubicBezTo>
                  <a:cubicBezTo>
                    <a:pt x="125443" y="369042"/>
                    <a:pt x="128843" y="369042"/>
                    <a:pt x="128843" y="369042"/>
                  </a:cubicBezTo>
                  <a:cubicBezTo>
                    <a:pt x="128843" y="369042"/>
                    <a:pt x="125443" y="365747"/>
                    <a:pt x="125443" y="365747"/>
                  </a:cubicBezTo>
                  <a:cubicBezTo>
                    <a:pt x="125443" y="365747"/>
                    <a:pt x="125443" y="362451"/>
                    <a:pt x="125443" y="362451"/>
                  </a:cubicBezTo>
                  <a:cubicBezTo>
                    <a:pt x="122042" y="362451"/>
                    <a:pt x="122042" y="365747"/>
                    <a:pt x="122042" y="362451"/>
                  </a:cubicBezTo>
                  <a:cubicBezTo>
                    <a:pt x="122042" y="359155"/>
                    <a:pt x="122042" y="359155"/>
                    <a:pt x="122042" y="355860"/>
                  </a:cubicBezTo>
                  <a:cubicBezTo>
                    <a:pt x="122042" y="355860"/>
                    <a:pt x="122042" y="349268"/>
                    <a:pt x="122042" y="349268"/>
                  </a:cubicBezTo>
                  <a:cubicBezTo>
                    <a:pt x="125443" y="352564"/>
                    <a:pt x="125443" y="352564"/>
                    <a:pt x="125443" y="352564"/>
                  </a:cubicBezTo>
                  <a:cubicBezTo>
                    <a:pt x="128843" y="345973"/>
                    <a:pt x="128843" y="345973"/>
                    <a:pt x="128843" y="345973"/>
                  </a:cubicBezTo>
                  <a:cubicBezTo>
                    <a:pt x="128843" y="345973"/>
                    <a:pt x="128843" y="345973"/>
                    <a:pt x="125443" y="345973"/>
                  </a:cubicBezTo>
                  <a:cubicBezTo>
                    <a:pt x="122042" y="345973"/>
                    <a:pt x="122042" y="339381"/>
                    <a:pt x="122042" y="339381"/>
                  </a:cubicBezTo>
                  <a:cubicBezTo>
                    <a:pt x="122042" y="339381"/>
                    <a:pt x="122042" y="336086"/>
                    <a:pt x="122042" y="336086"/>
                  </a:cubicBezTo>
                  <a:cubicBezTo>
                    <a:pt x="122042" y="336086"/>
                    <a:pt x="118642" y="336086"/>
                    <a:pt x="118642" y="332790"/>
                  </a:cubicBezTo>
                  <a:cubicBezTo>
                    <a:pt x="115241" y="329494"/>
                    <a:pt x="115241" y="326199"/>
                    <a:pt x="115241" y="326199"/>
                  </a:cubicBezTo>
                  <a:cubicBezTo>
                    <a:pt x="115241" y="326199"/>
                    <a:pt x="118642" y="326199"/>
                    <a:pt x="115241" y="322903"/>
                  </a:cubicBezTo>
                  <a:cubicBezTo>
                    <a:pt x="115241" y="319608"/>
                    <a:pt x="115241" y="319608"/>
                    <a:pt x="111841" y="319608"/>
                  </a:cubicBezTo>
                  <a:cubicBezTo>
                    <a:pt x="111841" y="316312"/>
                    <a:pt x="111841" y="313016"/>
                    <a:pt x="115241" y="313016"/>
                  </a:cubicBezTo>
                  <a:cubicBezTo>
                    <a:pt x="115241" y="313016"/>
                    <a:pt x="115241" y="313016"/>
                    <a:pt x="118642" y="313016"/>
                  </a:cubicBezTo>
                  <a:cubicBezTo>
                    <a:pt x="118642" y="316312"/>
                    <a:pt x="122042" y="316312"/>
                    <a:pt x="122042" y="316312"/>
                  </a:cubicBezTo>
                  <a:cubicBezTo>
                    <a:pt x="122042" y="313016"/>
                    <a:pt x="125443" y="309721"/>
                    <a:pt x="122042" y="309721"/>
                  </a:cubicBezTo>
                  <a:cubicBezTo>
                    <a:pt x="122042" y="306425"/>
                    <a:pt x="118642" y="303129"/>
                    <a:pt x="118642" y="303129"/>
                  </a:cubicBezTo>
                  <a:cubicBezTo>
                    <a:pt x="115241" y="299833"/>
                    <a:pt x="115241" y="299833"/>
                    <a:pt x="115241" y="299833"/>
                  </a:cubicBezTo>
                  <a:cubicBezTo>
                    <a:pt x="115241" y="299833"/>
                    <a:pt x="115241" y="299833"/>
                    <a:pt x="115241" y="296547"/>
                  </a:cubicBezTo>
                  <a:cubicBezTo>
                    <a:pt x="115241" y="296547"/>
                    <a:pt x="115241" y="293252"/>
                    <a:pt x="115241" y="293252"/>
                  </a:cubicBezTo>
                  <a:close/>
                  <a:moveTo>
                    <a:pt x="111841" y="293252"/>
                  </a:moveTo>
                  <a:cubicBezTo>
                    <a:pt x="111841" y="293252"/>
                    <a:pt x="111841" y="293252"/>
                    <a:pt x="111841" y="293252"/>
                  </a:cubicBezTo>
                  <a:cubicBezTo>
                    <a:pt x="111841" y="293252"/>
                    <a:pt x="108450" y="289956"/>
                    <a:pt x="108450" y="286660"/>
                  </a:cubicBezTo>
                  <a:cubicBezTo>
                    <a:pt x="108450" y="286660"/>
                    <a:pt x="108450" y="286660"/>
                    <a:pt x="108450" y="283365"/>
                  </a:cubicBezTo>
                  <a:cubicBezTo>
                    <a:pt x="108450" y="280069"/>
                    <a:pt x="105050" y="280069"/>
                    <a:pt x="105050" y="276774"/>
                  </a:cubicBezTo>
                  <a:cubicBezTo>
                    <a:pt x="108450" y="276774"/>
                    <a:pt x="108450" y="273478"/>
                    <a:pt x="108450" y="273478"/>
                  </a:cubicBezTo>
                  <a:cubicBezTo>
                    <a:pt x="111841" y="270182"/>
                    <a:pt x="115241" y="270182"/>
                    <a:pt x="115241" y="273478"/>
                  </a:cubicBezTo>
                  <a:cubicBezTo>
                    <a:pt x="115241" y="273478"/>
                    <a:pt x="115241" y="276774"/>
                    <a:pt x="115241" y="280069"/>
                  </a:cubicBezTo>
                  <a:cubicBezTo>
                    <a:pt x="115241" y="280069"/>
                    <a:pt x="115241" y="283365"/>
                    <a:pt x="115241" y="283365"/>
                  </a:cubicBezTo>
                  <a:cubicBezTo>
                    <a:pt x="115241" y="286660"/>
                    <a:pt x="118642" y="286660"/>
                    <a:pt x="118642" y="286660"/>
                  </a:cubicBezTo>
                  <a:cubicBezTo>
                    <a:pt x="118642" y="289956"/>
                    <a:pt x="118642" y="293252"/>
                    <a:pt x="118642" y="293252"/>
                  </a:cubicBezTo>
                  <a:lnTo>
                    <a:pt x="111841" y="293252"/>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5" name="Freeform: Shape 534">
              <a:extLst>
                <a:ext uri="{FF2B5EF4-FFF2-40B4-BE49-F238E27FC236}">
                  <a16:creationId xmlns:a16="http://schemas.microsoft.com/office/drawing/2014/main" id="{EF09393F-F431-516D-48FE-6CCEA1001B8D}"/>
                </a:ext>
              </a:extLst>
            </p:cNvPr>
            <p:cNvSpPr/>
            <p:nvPr/>
          </p:nvSpPr>
          <p:spPr>
            <a:xfrm>
              <a:off x="12501808" y="4031174"/>
              <a:ext cx="311650" cy="173953"/>
            </a:xfrm>
            <a:custGeom>
              <a:avLst/>
              <a:gdLst>
                <a:gd name="connsiteX0" fmla="*/ 6304 w 311650"/>
                <a:gd name="connsiteY0" fmla="*/ 126294 h 173953"/>
                <a:gd name="connsiteX1" fmla="*/ 6304 w 311650"/>
                <a:gd name="connsiteY1" fmla="*/ 116416 h 173953"/>
                <a:gd name="connsiteX2" fmla="*/ -316 w 311650"/>
                <a:gd name="connsiteY2" fmla="*/ 99967 h 173953"/>
                <a:gd name="connsiteX3" fmla="*/ 6304 w 311650"/>
                <a:gd name="connsiteY3" fmla="*/ 99967 h 173953"/>
                <a:gd name="connsiteX4" fmla="*/ 22849 w 311650"/>
                <a:gd name="connsiteY4" fmla="*/ 103263 h 173953"/>
                <a:gd name="connsiteX5" fmla="*/ 29459 w 311650"/>
                <a:gd name="connsiteY5" fmla="*/ 99967 h 173953"/>
                <a:gd name="connsiteX6" fmla="*/ 39384 w 311650"/>
                <a:gd name="connsiteY6" fmla="*/ 86804 h 173953"/>
                <a:gd name="connsiteX7" fmla="*/ 49319 w 311650"/>
                <a:gd name="connsiteY7" fmla="*/ 86804 h 173953"/>
                <a:gd name="connsiteX8" fmla="*/ 52624 w 311650"/>
                <a:gd name="connsiteY8" fmla="*/ 83517 h 173953"/>
                <a:gd name="connsiteX9" fmla="*/ 59244 w 311650"/>
                <a:gd name="connsiteY9" fmla="*/ 86804 h 173953"/>
                <a:gd name="connsiteX10" fmla="*/ 65854 w 311650"/>
                <a:gd name="connsiteY10" fmla="*/ 86804 h 173953"/>
                <a:gd name="connsiteX11" fmla="*/ 75789 w 311650"/>
                <a:gd name="connsiteY11" fmla="*/ 90099 h 173953"/>
                <a:gd name="connsiteX12" fmla="*/ 85714 w 311650"/>
                <a:gd name="connsiteY12" fmla="*/ 83517 h 173953"/>
                <a:gd name="connsiteX13" fmla="*/ 92324 w 311650"/>
                <a:gd name="connsiteY13" fmla="*/ 63772 h 173953"/>
                <a:gd name="connsiteX14" fmla="*/ 92324 w 311650"/>
                <a:gd name="connsiteY14" fmla="*/ 50608 h 173953"/>
                <a:gd name="connsiteX15" fmla="*/ 108869 w 311650"/>
                <a:gd name="connsiteY15" fmla="*/ 57190 h 173953"/>
                <a:gd name="connsiteX16" fmla="*/ 118842 w 311650"/>
                <a:gd name="connsiteY16" fmla="*/ 57190 h 173953"/>
                <a:gd name="connsiteX17" fmla="*/ 145226 w 311650"/>
                <a:gd name="connsiteY17" fmla="*/ 60486 h 173953"/>
                <a:gd name="connsiteX18" fmla="*/ 191613 w 311650"/>
                <a:gd name="connsiteY18" fmla="*/ 57190 h 173953"/>
                <a:gd name="connsiteX19" fmla="*/ 201519 w 311650"/>
                <a:gd name="connsiteY19" fmla="*/ 50608 h 173953"/>
                <a:gd name="connsiteX20" fmla="*/ 218092 w 311650"/>
                <a:gd name="connsiteY20" fmla="*/ 47322 h 173953"/>
                <a:gd name="connsiteX21" fmla="*/ 231332 w 311650"/>
                <a:gd name="connsiteY21" fmla="*/ 40741 h 173953"/>
                <a:gd name="connsiteX22" fmla="*/ 251144 w 311650"/>
                <a:gd name="connsiteY22" fmla="*/ 30873 h 173953"/>
                <a:gd name="connsiteX23" fmla="*/ 257717 w 311650"/>
                <a:gd name="connsiteY23" fmla="*/ 24291 h 173953"/>
                <a:gd name="connsiteX24" fmla="*/ 264384 w 311650"/>
                <a:gd name="connsiteY24" fmla="*/ 24291 h 173953"/>
                <a:gd name="connsiteX25" fmla="*/ 274290 w 311650"/>
                <a:gd name="connsiteY25" fmla="*/ 20996 h 173953"/>
                <a:gd name="connsiteX26" fmla="*/ 294197 w 311650"/>
                <a:gd name="connsiteY26" fmla="*/ 7832 h 173953"/>
                <a:gd name="connsiteX27" fmla="*/ 310675 w 311650"/>
                <a:gd name="connsiteY27" fmla="*/ 4545 h 173953"/>
                <a:gd name="connsiteX28" fmla="*/ 294197 w 311650"/>
                <a:gd name="connsiteY28" fmla="*/ 17709 h 173953"/>
                <a:gd name="connsiteX29" fmla="*/ 274290 w 311650"/>
                <a:gd name="connsiteY29" fmla="*/ 34159 h 173953"/>
                <a:gd name="connsiteX30" fmla="*/ 251144 w 311650"/>
                <a:gd name="connsiteY30" fmla="*/ 47322 h 173953"/>
                <a:gd name="connsiteX31" fmla="*/ 241238 w 311650"/>
                <a:gd name="connsiteY31" fmla="*/ 60486 h 173953"/>
                <a:gd name="connsiteX32" fmla="*/ 224664 w 311650"/>
                <a:gd name="connsiteY32" fmla="*/ 63772 h 173953"/>
                <a:gd name="connsiteX33" fmla="*/ 221331 w 311650"/>
                <a:gd name="connsiteY33" fmla="*/ 86804 h 173953"/>
                <a:gd name="connsiteX34" fmla="*/ 241238 w 311650"/>
                <a:gd name="connsiteY34" fmla="*/ 109844 h 173953"/>
                <a:gd name="connsiteX35" fmla="*/ 244572 w 311650"/>
                <a:gd name="connsiteY35" fmla="*/ 122999 h 173953"/>
                <a:gd name="connsiteX36" fmla="*/ 231332 w 311650"/>
                <a:gd name="connsiteY36" fmla="*/ 116416 h 173953"/>
                <a:gd name="connsiteX37" fmla="*/ 208091 w 311650"/>
                <a:gd name="connsiteY37" fmla="*/ 119712 h 173953"/>
                <a:gd name="connsiteX38" fmla="*/ 194851 w 311650"/>
                <a:gd name="connsiteY38" fmla="*/ 116416 h 173953"/>
                <a:gd name="connsiteX39" fmla="*/ 181707 w 311650"/>
                <a:gd name="connsiteY39" fmla="*/ 139457 h 173953"/>
                <a:gd name="connsiteX40" fmla="*/ 171705 w 311650"/>
                <a:gd name="connsiteY40" fmla="*/ 149325 h 173953"/>
                <a:gd name="connsiteX41" fmla="*/ 155227 w 311650"/>
                <a:gd name="connsiteY41" fmla="*/ 152612 h 173953"/>
                <a:gd name="connsiteX42" fmla="*/ 141988 w 311650"/>
                <a:gd name="connsiteY42" fmla="*/ 159193 h 173953"/>
                <a:gd name="connsiteX43" fmla="*/ 118842 w 311650"/>
                <a:gd name="connsiteY43" fmla="*/ 162489 h 173953"/>
                <a:gd name="connsiteX44" fmla="*/ 95639 w 311650"/>
                <a:gd name="connsiteY44" fmla="*/ 172357 h 173953"/>
                <a:gd name="connsiteX45" fmla="*/ 79094 w 311650"/>
                <a:gd name="connsiteY45" fmla="*/ 162489 h 173953"/>
                <a:gd name="connsiteX46" fmla="*/ 62549 w 311650"/>
                <a:gd name="connsiteY46" fmla="*/ 172357 h 173953"/>
                <a:gd name="connsiteX47" fmla="*/ 39384 w 311650"/>
                <a:gd name="connsiteY47" fmla="*/ 162489 h 173953"/>
                <a:gd name="connsiteX48" fmla="*/ 26154 w 311650"/>
                <a:gd name="connsiteY48" fmla="*/ 162489 h 173953"/>
                <a:gd name="connsiteX49" fmla="*/ 16229 w 311650"/>
                <a:gd name="connsiteY49" fmla="*/ 146040 h 173953"/>
                <a:gd name="connsiteX50" fmla="*/ 6304 w 311650"/>
                <a:gd name="connsiteY50" fmla="*/ 126294 h 17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11650" h="173953">
                  <a:moveTo>
                    <a:pt x="6304" y="126294"/>
                  </a:moveTo>
                  <a:cubicBezTo>
                    <a:pt x="6304" y="126294"/>
                    <a:pt x="6304" y="122999"/>
                    <a:pt x="6304" y="116416"/>
                  </a:cubicBezTo>
                  <a:cubicBezTo>
                    <a:pt x="2989" y="109844"/>
                    <a:pt x="-316" y="99967"/>
                    <a:pt x="-316" y="99967"/>
                  </a:cubicBezTo>
                  <a:cubicBezTo>
                    <a:pt x="-316" y="99967"/>
                    <a:pt x="2989" y="96681"/>
                    <a:pt x="6304" y="99967"/>
                  </a:cubicBezTo>
                  <a:cubicBezTo>
                    <a:pt x="9609" y="103263"/>
                    <a:pt x="12924" y="109844"/>
                    <a:pt x="22849" y="103263"/>
                  </a:cubicBezTo>
                  <a:cubicBezTo>
                    <a:pt x="26154" y="103263"/>
                    <a:pt x="29459" y="103263"/>
                    <a:pt x="29459" y="99967"/>
                  </a:cubicBezTo>
                  <a:cubicBezTo>
                    <a:pt x="36079" y="93385"/>
                    <a:pt x="36079" y="86804"/>
                    <a:pt x="39384" y="86804"/>
                  </a:cubicBezTo>
                  <a:cubicBezTo>
                    <a:pt x="42699" y="83517"/>
                    <a:pt x="42699" y="86804"/>
                    <a:pt x="49319" y="86804"/>
                  </a:cubicBezTo>
                  <a:cubicBezTo>
                    <a:pt x="49319" y="86804"/>
                    <a:pt x="52624" y="83517"/>
                    <a:pt x="52624" y="83517"/>
                  </a:cubicBezTo>
                  <a:cubicBezTo>
                    <a:pt x="55929" y="83517"/>
                    <a:pt x="55929" y="86804"/>
                    <a:pt x="59244" y="86804"/>
                  </a:cubicBezTo>
                  <a:cubicBezTo>
                    <a:pt x="62549" y="86804"/>
                    <a:pt x="62549" y="83517"/>
                    <a:pt x="65854" y="86804"/>
                  </a:cubicBezTo>
                  <a:cubicBezTo>
                    <a:pt x="69169" y="86804"/>
                    <a:pt x="72474" y="90099"/>
                    <a:pt x="75789" y="90099"/>
                  </a:cubicBezTo>
                  <a:cubicBezTo>
                    <a:pt x="79094" y="90099"/>
                    <a:pt x="85714" y="90099"/>
                    <a:pt x="85714" y="83517"/>
                  </a:cubicBezTo>
                  <a:cubicBezTo>
                    <a:pt x="89019" y="80222"/>
                    <a:pt x="92324" y="73640"/>
                    <a:pt x="92324" y="63772"/>
                  </a:cubicBezTo>
                  <a:cubicBezTo>
                    <a:pt x="92324" y="53904"/>
                    <a:pt x="89019" y="47322"/>
                    <a:pt x="92324" y="50608"/>
                  </a:cubicBezTo>
                  <a:cubicBezTo>
                    <a:pt x="92324" y="50608"/>
                    <a:pt x="102249" y="53904"/>
                    <a:pt x="108869" y="57190"/>
                  </a:cubicBezTo>
                  <a:cubicBezTo>
                    <a:pt x="115508" y="57190"/>
                    <a:pt x="112174" y="53904"/>
                    <a:pt x="118842" y="57190"/>
                  </a:cubicBezTo>
                  <a:cubicBezTo>
                    <a:pt x="125414" y="57190"/>
                    <a:pt x="138654" y="60486"/>
                    <a:pt x="145226" y="60486"/>
                  </a:cubicBezTo>
                  <a:cubicBezTo>
                    <a:pt x="158466" y="60486"/>
                    <a:pt x="175039" y="60486"/>
                    <a:pt x="191613" y="57190"/>
                  </a:cubicBezTo>
                  <a:cubicBezTo>
                    <a:pt x="191613" y="53904"/>
                    <a:pt x="198185" y="50608"/>
                    <a:pt x="201519" y="50608"/>
                  </a:cubicBezTo>
                  <a:cubicBezTo>
                    <a:pt x="204852" y="47322"/>
                    <a:pt x="211425" y="50608"/>
                    <a:pt x="218092" y="47322"/>
                  </a:cubicBezTo>
                  <a:cubicBezTo>
                    <a:pt x="221331" y="47322"/>
                    <a:pt x="227998" y="44027"/>
                    <a:pt x="231332" y="40741"/>
                  </a:cubicBezTo>
                  <a:cubicBezTo>
                    <a:pt x="237904" y="37454"/>
                    <a:pt x="244572" y="34159"/>
                    <a:pt x="251144" y="30873"/>
                  </a:cubicBezTo>
                  <a:cubicBezTo>
                    <a:pt x="254478" y="30873"/>
                    <a:pt x="254478" y="27577"/>
                    <a:pt x="257717" y="24291"/>
                  </a:cubicBezTo>
                  <a:cubicBezTo>
                    <a:pt x="261050" y="24291"/>
                    <a:pt x="261050" y="24291"/>
                    <a:pt x="264384" y="24291"/>
                  </a:cubicBezTo>
                  <a:cubicBezTo>
                    <a:pt x="267718" y="24291"/>
                    <a:pt x="270956" y="20996"/>
                    <a:pt x="274290" y="20996"/>
                  </a:cubicBezTo>
                  <a:cubicBezTo>
                    <a:pt x="280958" y="17709"/>
                    <a:pt x="284196" y="14413"/>
                    <a:pt x="294197" y="7832"/>
                  </a:cubicBezTo>
                  <a:cubicBezTo>
                    <a:pt x="304103" y="-2036"/>
                    <a:pt x="314009" y="-2036"/>
                    <a:pt x="310675" y="4545"/>
                  </a:cubicBezTo>
                  <a:cubicBezTo>
                    <a:pt x="310675" y="7832"/>
                    <a:pt x="297436" y="14413"/>
                    <a:pt x="294197" y="17709"/>
                  </a:cubicBezTo>
                  <a:cubicBezTo>
                    <a:pt x="287529" y="24291"/>
                    <a:pt x="280958" y="30873"/>
                    <a:pt x="274290" y="34159"/>
                  </a:cubicBezTo>
                  <a:cubicBezTo>
                    <a:pt x="267718" y="34159"/>
                    <a:pt x="257717" y="40741"/>
                    <a:pt x="251144" y="47322"/>
                  </a:cubicBezTo>
                  <a:cubicBezTo>
                    <a:pt x="244572" y="50608"/>
                    <a:pt x="244572" y="57190"/>
                    <a:pt x="241238" y="60486"/>
                  </a:cubicBezTo>
                  <a:cubicBezTo>
                    <a:pt x="231332" y="67068"/>
                    <a:pt x="227998" y="60486"/>
                    <a:pt x="224664" y="63772"/>
                  </a:cubicBezTo>
                  <a:cubicBezTo>
                    <a:pt x="224664" y="70354"/>
                    <a:pt x="221331" y="80222"/>
                    <a:pt x="221331" y="86804"/>
                  </a:cubicBezTo>
                  <a:cubicBezTo>
                    <a:pt x="224664" y="96681"/>
                    <a:pt x="234570" y="103263"/>
                    <a:pt x="241238" y="109844"/>
                  </a:cubicBezTo>
                  <a:cubicBezTo>
                    <a:pt x="241238" y="109844"/>
                    <a:pt x="251144" y="119712"/>
                    <a:pt x="244572" y="122999"/>
                  </a:cubicBezTo>
                  <a:cubicBezTo>
                    <a:pt x="241238" y="122999"/>
                    <a:pt x="237904" y="116416"/>
                    <a:pt x="231332" y="116416"/>
                  </a:cubicBezTo>
                  <a:cubicBezTo>
                    <a:pt x="224664" y="116416"/>
                    <a:pt x="214759" y="116416"/>
                    <a:pt x="208091" y="119712"/>
                  </a:cubicBezTo>
                  <a:cubicBezTo>
                    <a:pt x="204852" y="119712"/>
                    <a:pt x="201519" y="116416"/>
                    <a:pt x="194851" y="116416"/>
                  </a:cubicBezTo>
                  <a:cubicBezTo>
                    <a:pt x="188279" y="119712"/>
                    <a:pt x="181707" y="132876"/>
                    <a:pt x="181707" y="139457"/>
                  </a:cubicBezTo>
                  <a:cubicBezTo>
                    <a:pt x="181707" y="142744"/>
                    <a:pt x="175039" y="142744"/>
                    <a:pt x="171705" y="149325"/>
                  </a:cubicBezTo>
                  <a:cubicBezTo>
                    <a:pt x="165133" y="152612"/>
                    <a:pt x="161800" y="149325"/>
                    <a:pt x="155227" y="152612"/>
                  </a:cubicBezTo>
                  <a:cubicBezTo>
                    <a:pt x="148560" y="155907"/>
                    <a:pt x="148560" y="159193"/>
                    <a:pt x="141988" y="159193"/>
                  </a:cubicBezTo>
                  <a:cubicBezTo>
                    <a:pt x="131986" y="159193"/>
                    <a:pt x="122080" y="162489"/>
                    <a:pt x="118842" y="162489"/>
                  </a:cubicBezTo>
                  <a:cubicBezTo>
                    <a:pt x="98944" y="162489"/>
                    <a:pt x="108869" y="178939"/>
                    <a:pt x="95639" y="172357"/>
                  </a:cubicBezTo>
                  <a:cubicBezTo>
                    <a:pt x="89019" y="172357"/>
                    <a:pt x="85714" y="165775"/>
                    <a:pt x="79094" y="162489"/>
                  </a:cubicBezTo>
                  <a:cubicBezTo>
                    <a:pt x="75789" y="162489"/>
                    <a:pt x="69169" y="169071"/>
                    <a:pt x="62549" y="172357"/>
                  </a:cubicBezTo>
                  <a:cubicBezTo>
                    <a:pt x="55929" y="175653"/>
                    <a:pt x="46004" y="165775"/>
                    <a:pt x="39384" y="162489"/>
                  </a:cubicBezTo>
                  <a:cubicBezTo>
                    <a:pt x="32774" y="159193"/>
                    <a:pt x="29459" y="165775"/>
                    <a:pt x="26154" y="162489"/>
                  </a:cubicBezTo>
                  <a:cubicBezTo>
                    <a:pt x="19534" y="155907"/>
                    <a:pt x="22849" y="149325"/>
                    <a:pt x="16229" y="146040"/>
                  </a:cubicBezTo>
                  <a:cubicBezTo>
                    <a:pt x="12924" y="139457"/>
                    <a:pt x="6304" y="132876"/>
                    <a:pt x="6304" y="126294"/>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6" name="Freeform: Shape 535">
              <a:extLst>
                <a:ext uri="{FF2B5EF4-FFF2-40B4-BE49-F238E27FC236}">
                  <a16:creationId xmlns:a16="http://schemas.microsoft.com/office/drawing/2014/main" id="{C4BA1E24-474A-9835-1140-FC9A30D0BF79}"/>
                </a:ext>
              </a:extLst>
            </p:cNvPr>
            <p:cNvSpPr/>
            <p:nvPr/>
          </p:nvSpPr>
          <p:spPr>
            <a:xfrm>
              <a:off x="10253908" y="2629005"/>
              <a:ext cx="628650" cy="647700"/>
            </a:xfrm>
            <a:custGeom>
              <a:avLst/>
              <a:gdLst>
                <a:gd name="connsiteX0" fmla="*/ 36860 w 628650"/>
                <a:gd name="connsiteY0" fmla="*/ 45754 h 647700"/>
                <a:gd name="connsiteX1" fmla="*/ 36860 w 628650"/>
                <a:gd name="connsiteY1" fmla="*/ 45754 h 647700"/>
                <a:gd name="connsiteX2" fmla="*/ 36860 w 628650"/>
                <a:gd name="connsiteY2" fmla="*/ 45754 h 647700"/>
                <a:gd name="connsiteX3" fmla="*/ 43623 w 628650"/>
                <a:gd name="connsiteY3" fmla="*/ 45754 h 647700"/>
                <a:gd name="connsiteX4" fmla="*/ 53757 w 628650"/>
                <a:gd name="connsiteY4" fmla="*/ 45754 h 647700"/>
                <a:gd name="connsiteX5" fmla="*/ 57139 w 628650"/>
                <a:gd name="connsiteY5" fmla="*/ 35944 h 647700"/>
                <a:gd name="connsiteX6" fmla="*/ 63902 w 628650"/>
                <a:gd name="connsiteY6" fmla="*/ 32667 h 647700"/>
                <a:gd name="connsiteX7" fmla="*/ 77418 w 628650"/>
                <a:gd name="connsiteY7" fmla="*/ 19589 h 647700"/>
                <a:gd name="connsiteX8" fmla="*/ 77418 w 628650"/>
                <a:gd name="connsiteY8" fmla="*/ 13046 h 647700"/>
                <a:gd name="connsiteX9" fmla="*/ 101078 w 628650"/>
                <a:gd name="connsiteY9" fmla="*/ 6502 h 647700"/>
                <a:gd name="connsiteX10" fmla="*/ 104459 w 628650"/>
                <a:gd name="connsiteY10" fmla="*/ 6502 h 647700"/>
                <a:gd name="connsiteX11" fmla="*/ 107840 w 628650"/>
                <a:gd name="connsiteY11" fmla="*/ 9769 h 647700"/>
                <a:gd name="connsiteX12" fmla="*/ 121356 w 628650"/>
                <a:gd name="connsiteY12" fmla="*/ 3235 h 647700"/>
                <a:gd name="connsiteX13" fmla="*/ 145016 w 628650"/>
                <a:gd name="connsiteY13" fmla="*/ -42 h 647700"/>
                <a:gd name="connsiteX14" fmla="*/ 155161 w 628650"/>
                <a:gd name="connsiteY14" fmla="*/ 3235 h 647700"/>
                <a:gd name="connsiteX15" fmla="*/ 161914 w 628650"/>
                <a:gd name="connsiteY15" fmla="*/ 3235 h 647700"/>
                <a:gd name="connsiteX16" fmla="*/ 168677 w 628650"/>
                <a:gd name="connsiteY16" fmla="*/ 6502 h 647700"/>
                <a:gd name="connsiteX17" fmla="*/ 182193 w 628650"/>
                <a:gd name="connsiteY17" fmla="*/ 19589 h 647700"/>
                <a:gd name="connsiteX18" fmla="*/ 199099 w 628650"/>
                <a:gd name="connsiteY18" fmla="*/ 22856 h 647700"/>
                <a:gd name="connsiteX19" fmla="*/ 209234 w 628650"/>
                <a:gd name="connsiteY19" fmla="*/ 29400 h 647700"/>
                <a:gd name="connsiteX20" fmla="*/ 229513 w 628650"/>
                <a:gd name="connsiteY20" fmla="*/ 45754 h 647700"/>
                <a:gd name="connsiteX21" fmla="*/ 236275 w 628650"/>
                <a:gd name="connsiteY21" fmla="*/ 52298 h 647700"/>
                <a:gd name="connsiteX22" fmla="*/ 249791 w 628650"/>
                <a:gd name="connsiteY22" fmla="*/ 52298 h 647700"/>
                <a:gd name="connsiteX23" fmla="*/ 249791 w 628650"/>
                <a:gd name="connsiteY23" fmla="*/ 65385 h 647700"/>
                <a:gd name="connsiteX24" fmla="*/ 249791 w 628650"/>
                <a:gd name="connsiteY24" fmla="*/ 78463 h 647700"/>
                <a:gd name="connsiteX25" fmla="*/ 249791 w 628650"/>
                <a:gd name="connsiteY25" fmla="*/ 85007 h 647700"/>
                <a:gd name="connsiteX26" fmla="*/ 256554 w 628650"/>
                <a:gd name="connsiteY26" fmla="*/ 98094 h 647700"/>
                <a:gd name="connsiteX27" fmla="*/ 259936 w 628650"/>
                <a:gd name="connsiteY27" fmla="*/ 104638 h 647700"/>
                <a:gd name="connsiteX28" fmla="*/ 270070 w 628650"/>
                <a:gd name="connsiteY28" fmla="*/ 114449 h 647700"/>
                <a:gd name="connsiteX29" fmla="*/ 286968 w 628650"/>
                <a:gd name="connsiteY29" fmla="*/ 117725 h 647700"/>
                <a:gd name="connsiteX30" fmla="*/ 303874 w 628650"/>
                <a:gd name="connsiteY30" fmla="*/ 127536 h 647700"/>
                <a:gd name="connsiteX31" fmla="*/ 317390 w 628650"/>
                <a:gd name="connsiteY31" fmla="*/ 130803 h 647700"/>
                <a:gd name="connsiteX32" fmla="*/ 330906 w 628650"/>
                <a:gd name="connsiteY32" fmla="*/ 134079 h 647700"/>
                <a:gd name="connsiteX33" fmla="*/ 337669 w 628650"/>
                <a:gd name="connsiteY33" fmla="*/ 134079 h 647700"/>
                <a:gd name="connsiteX34" fmla="*/ 354566 w 628650"/>
                <a:gd name="connsiteY34" fmla="*/ 137347 h 647700"/>
                <a:gd name="connsiteX35" fmla="*/ 354566 w 628650"/>
                <a:gd name="connsiteY35" fmla="*/ 143891 h 647700"/>
                <a:gd name="connsiteX36" fmla="*/ 347803 w 628650"/>
                <a:gd name="connsiteY36" fmla="*/ 156977 h 647700"/>
                <a:gd name="connsiteX37" fmla="*/ 347803 w 628650"/>
                <a:gd name="connsiteY37" fmla="*/ 166789 h 647700"/>
                <a:gd name="connsiteX38" fmla="*/ 347803 w 628650"/>
                <a:gd name="connsiteY38" fmla="*/ 170065 h 647700"/>
                <a:gd name="connsiteX39" fmla="*/ 368082 w 628650"/>
                <a:gd name="connsiteY39" fmla="*/ 176609 h 647700"/>
                <a:gd name="connsiteX40" fmla="*/ 378227 w 628650"/>
                <a:gd name="connsiteY40" fmla="*/ 183143 h 647700"/>
                <a:gd name="connsiteX41" fmla="*/ 368082 w 628650"/>
                <a:gd name="connsiteY41" fmla="*/ 196230 h 647700"/>
                <a:gd name="connsiteX42" fmla="*/ 354566 w 628650"/>
                <a:gd name="connsiteY42" fmla="*/ 196230 h 647700"/>
                <a:gd name="connsiteX43" fmla="*/ 357948 w 628650"/>
                <a:gd name="connsiteY43" fmla="*/ 206041 h 647700"/>
                <a:gd name="connsiteX44" fmla="*/ 371464 w 628650"/>
                <a:gd name="connsiteY44" fmla="*/ 209317 h 647700"/>
                <a:gd name="connsiteX45" fmla="*/ 381608 w 628650"/>
                <a:gd name="connsiteY45" fmla="*/ 212585 h 647700"/>
                <a:gd name="connsiteX46" fmla="*/ 388371 w 628650"/>
                <a:gd name="connsiteY46" fmla="*/ 215861 h 647700"/>
                <a:gd name="connsiteX47" fmla="*/ 395124 w 628650"/>
                <a:gd name="connsiteY47" fmla="*/ 225672 h 647700"/>
                <a:gd name="connsiteX48" fmla="*/ 408649 w 628650"/>
                <a:gd name="connsiteY48" fmla="*/ 225672 h 647700"/>
                <a:gd name="connsiteX49" fmla="*/ 415403 w 628650"/>
                <a:gd name="connsiteY49" fmla="*/ 222405 h 647700"/>
                <a:gd name="connsiteX50" fmla="*/ 439063 w 628650"/>
                <a:gd name="connsiteY50" fmla="*/ 222405 h 647700"/>
                <a:gd name="connsiteX51" fmla="*/ 442444 w 628650"/>
                <a:gd name="connsiteY51" fmla="*/ 228939 h 647700"/>
                <a:gd name="connsiteX52" fmla="*/ 459341 w 628650"/>
                <a:gd name="connsiteY52" fmla="*/ 242026 h 647700"/>
                <a:gd name="connsiteX53" fmla="*/ 462723 w 628650"/>
                <a:gd name="connsiteY53" fmla="*/ 242026 h 647700"/>
                <a:gd name="connsiteX54" fmla="*/ 466104 w 628650"/>
                <a:gd name="connsiteY54" fmla="*/ 235483 h 647700"/>
                <a:gd name="connsiteX55" fmla="*/ 472857 w 628650"/>
                <a:gd name="connsiteY55" fmla="*/ 222405 h 647700"/>
                <a:gd name="connsiteX56" fmla="*/ 483002 w 628650"/>
                <a:gd name="connsiteY56" fmla="*/ 209317 h 647700"/>
                <a:gd name="connsiteX57" fmla="*/ 496518 w 628650"/>
                <a:gd name="connsiteY57" fmla="*/ 199507 h 647700"/>
                <a:gd name="connsiteX58" fmla="*/ 503280 w 628650"/>
                <a:gd name="connsiteY58" fmla="*/ 199507 h 647700"/>
                <a:gd name="connsiteX59" fmla="*/ 516796 w 628650"/>
                <a:gd name="connsiteY59" fmla="*/ 212585 h 647700"/>
                <a:gd name="connsiteX60" fmla="*/ 533703 w 628650"/>
                <a:gd name="connsiteY60" fmla="*/ 212585 h 647700"/>
                <a:gd name="connsiteX61" fmla="*/ 543838 w 628650"/>
                <a:gd name="connsiteY61" fmla="*/ 219128 h 647700"/>
                <a:gd name="connsiteX62" fmla="*/ 533703 w 628650"/>
                <a:gd name="connsiteY62" fmla="*/ 225672 h 647700"/>
                <a:gd name="connsiteX63" fmla="*/ 520178 w 628650"/>
                <a:gd name="connsiteY63" fmla="*/ 219128 h 647700"/>
                <a:gd name="connsiteX64" fmla="*/ 516796 w 628650"/>
                <a:gd name="connsiteY64" fmla="*/ 228939 h 647700"/>
                <a:gd name="connsiteX65" fmla="*/ 503280 w 628650"/>
                <a:gd name="connsiteY65" fmla="*/ 235483 h 647700"/>
                <a:gd name="connsiteX66" fmla="*/ 506662 w 628650"/>
                <a:gd name="connsiteY66" fmla="*/ 242026 h 647700"/>
                <a:gd name="connsiteX67" fmla="*/ 523559 w 628650"/>
                <a:gd name="connsiteY67" fmla="*/ 251847 h 647700"/>
                <a:gd name="connsiteX68" fmla="*/ 523559 w 628650"/>
                <a:gd name="connsiteY68" fmla="*/ 261657 h 647700"/>
                <a:gd name="connsiteX69" fmla="*/ 533703 w 628650"/>
                <a:gd name="connsiteY69" fmla="*/ 264924 h 647700"/>
                <a:gd name="connsiteX70" fmla="*/ 540456 w 628650"/>
                <a:gd name="connsiteY70" fmla="*/ 261657 h 647700"/>
                <a:gd name="connsiteX71" fmla="*/ 540456 w 628650"/>
                <a:gd name="connsiteY71" fmla="*/ 274745 h 647700"/>
                <a:gd name="connsiteX72" fmla="*/ 540456 w 628650"/>
                <a:gd name="connsiteY72" fmla="*/ 287822 h 647700"/>
                <a:gd name="connsiteX73" fmla="*/ 540456 w 628650"/>
                <a:gd name="connsiteY73" fmla="*/ 297643 h 647700"/>
                <a:gd name="connsiteX74" fmla="*/ 540456 w 628650"/>
                <a:gd name="connsiteY74" fmla="*/ 307454 h 647700"/>
                <a:gd name="connsiteX75" fmla="*/ 526940 w 628650"/>
                <a:gd name="connsiteY75" fmla="*/ 313997 h 647700"/>
                <a:gd name="connsiteX76" fmla="*/ 520178 w 628650"/>
                <a:gd name="connsiteY76" fmla="*/ 323808 h 647700"/>
                <a:gd name="connsiteX77" fmla="*/ 520178 w 628650"/>
                <a:gd name="connsiteY77" fmla="*/ 340162 h 647700"/>
                <a:gd name="connsiteX78" fmla="*/ 520178 w 628650"/>
                <a:gd name="connsiteY78" fmla="*/ 356517 h 647700"/>
                <a:gd name="connsiteX79" fmla="*/ 523559 w 628650"/>
                <a:gd name="connsiteY79" fmla="*/ 366337 h 647700"/>
                <a:gd name="connsiteX80" fmla="*/ 530322 w 628650"/>
                <a:gd name="connsiteY80" fmla="*/ 376148 h 647700"/>
                <a:gd name="connsiteX81" fmla="*/ 537075 w 628650"/>
                <a:gd name="connsiteY81" fmla="*/ 385959 h 647700"/>
                <a:gd name="connsiteX82" fmla="*/ 553982 w 628650"/>
                <a:gd name="connsiteY82" fmla="*/ 408857 h 647700"/>
                <a:gd name="connsiteX83" fmla="*/ 567498 w 628650"/>
                <a:gd name="connsiteY83" fmla="*/ 412133 h 647700"/>
                <a:gd name="connsiteX84" fmla="*/ 581014 w 628650"/>
                <a:gd name="connsiteY84" fmla="*/ 418677 h 647700"/>
                <a:gd name="connsiteX85" fmla="*/ 587777 w 628650"/>
                <a:gd name="connsiteY85" fmla="*/ 421944 h 647700"/>
                <a:gd name="connsiteX86" fmla="*/ 601293 w 628650"/>
                <a:gd name="connsiteY86" fmla="*/ 441575 h 647700"/>
                <a:gd name="connsiteX87" fmla="*/ 614818 w 628650"/>
                <a:gd name="connsiteY87" fmla="*/ 444842 h 647700"/>
                <a:gd name="connsiteX88" fmla="*/ 628334 w 628650"/>
                <a:gd name="connsiteY88" fmla="*/ 444842 h 647700"/>
                <a:gd name="connsiteX89" fmla="*/ 621571 w 628650"/>
                <a:gd name="connsiteY89" fmla="*/ 464473 h 647700"/>
                <a:gd name="connsiteX90" fmla="*/ 608055 w 628650"/>
                <a:gd name="connsiteY90" fmla="*/ 480828 h 647700"/>
                <a:gd name="connsiteX91" fmla="*/ 601293 w 628650"/>
                <a:gd name="connsiteY91" fmla="*/ 493915 h 647700"/>
                <a:gd name="connsiteX92" fmla="*/ 604674 w 628650"/>
                <a:gd name="connsiteY92" fmla="*/ 506993 h 647700"/>
                <a:gd name="connsiteX93" fmla="*/ 594540 w 628650"/>
                <a:gd name="connsiteY93" fmla="*/ 513537 h 647700"/>
                <a:gd name="connsiteX94" fmla="*/ 581014 w 628650"/>
                <a:gd name="connsiteY94" fmla="*/ 516813 h 647700"/>
                <a:gd name="connsiteX95" fmla="*/ 574261 w 628650"/>
                <a:gd name="connsiteY95" fmla="*/ 520080 h 647700"/>
                <a:gd name="connsiteX96" fmla="*/ 564116 w 628650"/>
                <a:gd name="connsiteY96" fmla="*/ 529891 h 647700"/>
                <a:gd name="connsiteX97" fmla="*/ 570879 w 628650"/>
                <a:gd name="connsiteY97" fmla="*/ 539711 h 647700"/>
                <a:gd name="connsiteX98" fmla="*/ 574261 w 628650"/>
                <a:gd name="connsiteY98" fmla="*/ 556065 h 647700"/>
                <a:gd name="connsiteX99" fmla="*/ 574261 w 628650"/>
                <a:gd name="connsiteY99" fmla="*/ 572420 h 647700"/>
                <a:gd name="connsiteX100" fmla="*/ 584395 w 628650"/>
                <a:gd name="connsiteY100" fmla="*/ 578964 h 647700"/>
                <a:gd name="connsiteX101" fmla="*/ 591158 w 628650"/>
                <a:gd name="connsiteY101" fmla="*/ 588774 h 647700"/>
                <a:gd name="connsiteX102" fmla="*/ 587777 w 628650"/>
                <a:gd name="connsiteY102" fmla="*/ 595318 h 647700"/>
                <a:gd name="connsiteX103" fmla="*/ 584395 w 628650"/>
                <a:gd name="connsiteY103" fmla="*/ 605129 h 647700"/>
                <a:gd name="connsiteX104" fmla="*/ 577632 w 628650"/>
                <a:gd name="connsiteY104" fmla="*/ 614949 h 647700"/>
                <a:gd name="connsiteX105" fmla="*/ 560735 w 628650"/>
                <a:gd name="connsiteY105" fmla="*/ 614949 h 647700"/>
                <a:gd name="connsiteX106" fmla="*/ 553982 w 628650"/>
                <a:gd name="connsiteY106" fmla="*/ 614949 h 647700"/>
                <a:gd name="connsiteX107" fmla="*/ 540456 w 628650"/>
                <a:gd name="connsiteY107" fmla="*/ 621493 h 647700"/>
                <a:gd name="connsiteX108" fmla="*/ 537075 w 628650"/>
                <a:gd name="connsiteY108" fmla="*/ 624760 h 647700"/>
                <a:gd name="connsiteX109" fmla="*/ 523559 w 628650"/>
                <a:gd name="connsiteY109" fmla="*/ 624760 h 647700"/>
                <a:gd name="connsiteX110" fmla="*/ 513424 w 628650"/>
                <a:gd name="connsiteY110" fmla="*/ 621493 h 647700"/>
                <a:gd name="connsiteX111" fmla="*/ 506662 w 628650"/>
                <a:gd name="connsiteY111" fmla="*/ 631304 h 647700"/>
                <a:gd name="connsiteX112" fmla="*/ 496518 w 628650"/>
                <a:gd name="connsiteY112" fmla="*/ 634570 h 647700"/>
                <a:gd name="connsiteX113" fmla="*/ 486383 w 628650"/>
                <a:gd name="connsiteY113" fmla="*/ 647658 h 647700"/>
                <a:gd name="connsiteX114" fmla="*/ 483002 w 628650"/>
                <a:gd name="connsiteY114" fmla="*/ 647658 h 647700"/>
                <a:gd name="connsiteX115" fmla="*/ 469486 w 628650"/>
                <a:gd name="connsiteY115" fmla="*/ 644391 h 647700"/>
                <a:gd name="connsiteX116" fmla="*/ 459341 w 628650"/>
                <a:gd name="connsiteY116" fmla="*/ 634570 h 647700"/>
                <a:gd name="connsiteX117" fmla="*/ 469486 w 628650"/>
                <a:gd name="connsiteY117" fmla="*/ 628027 h 647700"/>
                <a:gd name="connsiteX118" fmla="*/ 472857 w 628650"/>
                <a:gd name="connsiteY118" fmla="*/ 621493 h 647700"/>
                <a:gd name="connsiteX119" fmla="*/ 469486 w 628650"/>
                <a:gd name="connsiteY119" fmla="*/ 608406 h 647700"/>
                <a:gd name="connsiteX120" fmla="*/ 479620 w 628650"/>
                <a:gd name="connsiteY120" fmla="*/ 601862 h 647700"/>
                <a:gd name="connsiteX121" fmla="*/ 479620 w 628650"/>
                <a:gd name="connsiteY121" fmla="*/ 588774 h 647700"/>
                <a:gd name="connsiteX122" fmla="*/ 483002 w 628650"/>
                <a:gd name="connsiteY122" fmla="*/ 578964 h 647700"/>
                <a:gd name="connsiteX123" fmla="*/ 486383 w 628650"/>
                <a:gd name="connsiteY123" fmla="*/ 572420 h 647700"/>
                <a:gd name="connsiteX124" fmla="*/ 469486 w 628650"/>
                <a:gd name="connsiteY124" fmla="*/ 569153 h 647700"/>
                <a:gd name="connsiteX125" fmla="*/ 459341 w 628650"/>
                <a:gd name="connsiteY125" fmla="*/ 572420 h 647700"/>
                <a:gd name="connsiteX126" fmla="*/ 452578 w 628650"/>
                <a:gd name="connsiteY126" fmla="*/ 565876 h 647700"/>
                <a:gd name="connsiteX127" fmla="*/ 432300 w 628650"/>
                <a:gd name="connsiteY127" fmla="*/ 562609 h 647700"/>
                <a:gd name="connsiteX128" fmla="*/ 428928 w 628650"/>
                <a:gd name="connsiteY128" fmla="*/ 549522 h 647700"/>
                <a:gd name="connsiteX129" fmla="*/ 401887 w 628650"/>
                <a:gd name="connsiteY129" fmla="*/ 542978 h 647700"/>
                <a:gd name="connsiteX130" fmla="*/ 395124 w 628650"/>
                <a:gd name="connsiteY130" fmla="*/ 526624 h 647700"/>
                <a:gd name="connsiteX131" fmla="*/ 391743 w 628650"/>
                <a:gd name="connsiteY131" fmla="*/ 523357 h 647700"/>
                <a:gd name="connsiteX132" fmla="*/ 374845 w 628650"/>
                <a:gd name="connsiteY132" fmla="*/ 510269 h 647700"/>
                <a:gd name="connsiteX133" fmla="*/ 364711 w 628650"/>
                <a:gd name="connsiteY133" fmla="*/ 510269 h 647700"/>
                <a:gd name="connsiteX134" fmla="*/ 354566 w 628650"/>
                <a:gd name="connsiteY134" fmla="*/ 506993 h 647700"/>
                <a:gd name="connsiteX135" fmla="*/ 341050 w 628650"/>
                <a:gd name="connsiteY135" fmla="*/ 493915 h 647700"/>
                <a:gd name="connsiteX136" fmla="*/ 334288 w 628650"/>
                <a:gd name="connsiteY136" fmla="*/ 490639 h 647700"/>
                <a:gd name="connsiteX137" fmla="*/ 317390 w 628650"/>
                <a:gd name="connsiteY137" fmla="*/ 500459 h 647700"/>
                <a:gd name="connsiteX138" fmla="*/ 310628 w 628650"/>
                <a:gd name="connsiteY138" fmla="*/ 503726 h 647700"/>
                <a:gd name="connsiteX139" fmla="*/ 314009 w 628650"/>
                <a:gd name="connsiteY139" fmla="*/ 513537 h 647700"/>
                <a:gd name="connsiteX140" fmla="*/ 320772 w 628650"/>
                <a:gd name="connsiteY140" fmla="*/ 520080 h 647700"/>
                <a:gd name="connsiteX141" fmla="*/ 317390 w 628650"/>
                <a:gd name="connsiteY141" fmla="*/ 536435 h 647700"/>
                <a:gd name="connsiteX142" fmla="*/ 297112 w 628650"/>
                <a:gd name="connsiteY142" fmla="*/ 556065 h 647700"/>
                <a:gd name="connsiteX143" fmla="*/ 300493 w 628650"/>
                <a:gd name="connsiteY143" fmla="*/ 565876 h 647700"/>
                <a:gd name="connsiteX144" fmla="*/ 297112 w 628650"/>
                <a:gd name="connsiteY144" fmla="*/ 569153 h 647700"/>
                <a:gd name="connsiteX145" fmla="*/ 286968 w 628650"/>
                <a:gd name="connsiteY145" fmla="*/ 575697 h 647700"/>
                <a:gd name="connsiteX146" fmla="*/ 276833 w 628650"/>
                <a:gd name="connsiteY146" fmla="*/ 565876 h 647700"/>
                <a:gd name="connsiteX147" fmla="*/ 273452 w 628650"/>
                <a:gd name="connsiteY147" fmla="*/ 562609 h 647700"/>
                <a:gd name="connsiteX148" fmla="*/ 270070 w 628650"/>
                <a:gd name="connsiteY148" fmla="*/ 559333 h 647700"/>
                <a:gd name="connsiteX149" fmla="*/ 270070 w 628650"/>
                <a:gd name="connsiteY149" fmla="*/ 559333 h 647700"/>
                <a:gd name="connsiteX150" fmla="*/ 263307 w 628650"/>
                <a:gd name="connsiteY150" fmla="*/ 556065 h 647700"/>
                <a:gd name="connsiteX151" fmla="*/ 253173 w 628650"/>
                <a:gd name="connsiteY151" fmla="*/ 549522 h 647700"/>
                <a:gd name="connsiteX152" fmla="*/ 243028 w 628650"/>
                <a:gd name="connsiteY152" fmla="*/ 549522 h 647700"/>
                <a:gd name="connsiteX153" fmla="*/ 232894 w 628650"/>
                <a:gd name="connsiteY153" fmla="*/ 539711 h 647700"/>
                <a:gd name="connsiteX154" fmla="*/ 219378 w 628650"/>
                <a:gd name="connsiteY154" fmla="*/ 536435 h 647700"/>
                <a:gd name="connsiteX155" fmla="*/ 219378 w 628650"/>
                <a:gd name="connsiteY155" fmla="*/ 529891 h 647700"/>
                <a:gd name="connsiteX156" fmla="*/ 215997 w 628650"/>
                <a:gd name="connsiteY156" fmla="*/ 529891 h 647700"/>
                <a:gd name="connsiteX157" fmla="*/ 209234 w 628650"/>
                <a:gd name="connsiteY157" fmla="*/ 533167 h 647700"/>
                <a:gd name="connsiteX158" fmla="*/ 199099 w 628650"/>
                <a:gd name="connsiteY158" fmla="*/ 536435 h 647700"/>
                <a:gd name="connsiteX159" fmla="*/ 192337 w 628650"/>
                <a:gd name="connsiteY159" fmla="*/ 536435 h 647700"/>
                <a:gd name="connsiteX160" fmla="*/ 185574 w 628650"/>
                <a:gd name="connsiteY160" fmla="*/ 526624 h 647700"/>
                <a:gd name="connsiteX161" fmla="*/ 182193 w 628650"/>
                <a:gd name="connsiteY161" fmla="*/ 526624 h 647700"/>
                <a:gd name="connsiteX162" fmla="*/ 178821 w 628650"/>
                <a:gd name="connsiteY162" fmla="*/ 529891 h 647700"/>
                <a:gd name="connsiteX163" fmla="*/ 168677 w 628650"/>
                <a:gd name="connsiteY163" fmla="*/ 526624 h 647700"/>
                <a:gd name="connsiteX164" fmla="*/ 161914 w 628650"/>
                <a:gd name="connsiteY164" fmla="*/ 520080 h 647700"/>
                <a:gd name="connsiteX165" fmla="*/ 158532 w 628650"/>
                <a:gd name="connsiteY165" fmla="*/ 520080 h 647700"/>
                <a:gd name="connsiteX166" fmla="*/ 155161 w 628650"/>
                <a:gd name="connsiteY166" fmla="*/ 520080 h 647700"/>
                <a:gd name="connsiteX167" fmla="*/ 151779 w 628650"/>
                <a:gd name="connsiteY167" fmla="*/ 513537 h 647700"/>
                <a:gd name="connsiteX168" fmla="*/ 151779 w 628650"/>
                <a:gd name="connsiteY168" fmla="*/ 506993 h 647700"/>
                <a:gd name="connsiteX169" fmla="*/ 138253 w 628650"/>
                <a:gd name="connsiteY169" fmla="*/ 503726 h 647700"/>
                <a:gd name="connsiteX170" fmla="*/ 134882 w 628650"/>
                <a:gd name="connsiteY170" fmla="*/ 497182 h 647700"/>
                <a:gd name="connsiteX171" fmla="*/ 134882 w 628650"/>
                <a:gd name="connsiteY171" fmla="*/ 497182 h 647700"/>
                <a:gd name="connsiteX172" fmla="*/ 124738 w 628650"/>
                <a:gd name="connsiteY172" fmla="*/ 493915 h 647700"/>
                <a:gd name="connsiteX173" fmla="*/ 121356 w 628650"/>
                <a:gd name="connsiteY173" fmla="*/ 490639 h 647700"/>
                <a:gd name="connsiteX174" fmla="*/ 111222 w 628650"/>
                <a:gd name="connsiteY174" fmla="*/ 490639 h 647700"/>
                <a:gd name="connsiteX175" fmla="*/ 107840 w 628650"/>
                <a:gd name="connsiteY175" fmla="*/ 484095 h 647700"/>
                <a:gd name="connsiteX176" fmla="*/ 104459 w 628650"/>
                <a:gd name="connsiteY176" fmla="*/ 480828 h 647700"/>
                <a:gd name="connsiteX177" fmla="*/ 107840 w 628650"/>
                <a:gd name="connsiteY177" fmla="*/ 474284 h 647700"/>
                <a:gd name="connsiteX178" fmla="*/ 104459 w 628650"/>
                <a:gd name="connsiteY178" fmla="*/ 474284 h 647700"/>
                <a:gd name="connsiteX179" fmla="*/ 114603 w 628650"/>
                <a:gd name="connsiteY179" fmla="*/ 471017 h 647700"/>
                <a:gd name="connsiteX180" fmla="*/ 121356 w 628650"/>
                <a:gd name="connsiteY180" fmla="*/ 461197 h 647700"/>
                <a:gd name="connsiteX181" fmla="*/ 124738 w 628650"/>
                <a:gd name="connsiteY181" fmla="*/ 461197 h 647700"/>
                <a:gd name="connsiteX182" fmla="*/ 138253 w 628650"/>
                <a:gd name="connsiteY182" fmla="*/ 464473 h 647700"/>
                <a:gd name="connsiteX183" fmla="*/ 145016 w 628650"/>
                <a:gd name="connsiteY183" fmla="*/ 457929 h 647700"/>
                <a:gd name="connsiteX184" fmla="*/ 145016 w 628650"/>
                <a:gd name="connsiteY184" fmla="*/ 444842 h 647700"/>
                <a:gd name="connsiteX185" fmla="*/ 128119 w 628650"/>
                <a:gd name="connsiteY185" fmla="*/ 431755 h 647700"/>
                <a:gd name="connsiteX186" fmla="*/ 124738 w 628650"/>
                <a:gd name="connsiteY186" fmla="*/ 421944 h 647700"/>
                <a:gd name="connsiteX187" fmla="*/ 117975 w 628650"/>
                <a:gd name="connsiteY187" fmla="*/ 415401 h 647700"/>
                <a:gd name="connsiteX188" fmla="*/ 107840 w 628650"/>
                <a:gd name="connsiteY188" fmla="*/ 408857 h 647700"/>
                <a:gd name="connsiteX189" fmla="*/ 101078 w 628650"/>
                <a:gd name="connsiteY189" fmla="*/ 402313 h 647700"/>
                <a:gd name="connsiteX190" fmla="*/ 101078 w 628650"/>
                <a:gd name="connsiteY190" fmla="*/ 392502 h 647700"/>
                <a:gd name="connsiteX191" fmla="*/ 107840 w 628650"/>
                <a:gd name="connsiteY191" fmla="*/ 392502 h 647700"/>
                <a:gd name="connsiteX192" fmla="*/ 117975 w 628650"/>
                <a:gd name="connsiteY192" fmla="*/ 395779 h 647700"/>
                <a:gd name="connsiteX193" fmla="*/ 128119 w 628650"/>
                <a:gd name="connsiteY193" fmla="*/ 395779 h 647700"/>
                <a:gd name="connsiteX194" fmla="*/ 138253 w 628650"/>
                <a:gd name="connsiteY194" fmla="*/ 392502 h 647700"/>
                <a:gd name="connsiteX195" fmla="*/ 145016 w 628650"/>
                <a:gd name="connsiteY195" fmla="*/ 385959 h 647700"/>
                <a:gd name="connsiteX196" fmla="*/ 145016 w 628650"/>
                <a:gd name="connsiteY196" fmla="*/ 379415 h 647700"/>
                <a:gd name="connsiteX197" fmla="*/ 138253 w 628650"/>
                <a:gd name="connsiteY197" fmla="*/ 376148 h 647700"/>
                <a:gd name="connsiteX198" fmla="*/ 131500 w 628650"/>
                <a:gd name="connsiteY198" fmla="*/ 369604 h 647700"/>
                <a:gd name="connsiteX199" fmla="*/ 124738 w 628650"/>
                <a:gd name="connsiteY199" fmla="*/ 363060 h 647700"/>
                <a:gd name="connsiteX200" fmla="*/ 117975 w 628650"/>
                <a:gd name="connsiteY200" fmla="*/ 366337 h 647700"/>
                <a:gd name="connsiteX201" fmla="*/ 107840 w 628650"/>
                <a:gd name="connsiteY201" fmla="*/ 356517 h 647700"/>
                <a:gd name="connsiteX202" fmla="*/ 104459 w 628650"/>
                <a:gd name="connsiteY202" fmla="*/ 349983 h 647700"/>
                <a:gd name="connsiteX203" fmla="*/ 94324 w 628650"/>
                <a:gd name="connsiteY203" fmla="*/ 346706 h 647700"/>
                <a:gd name="connsiteX204" fmla="*/ 84180 w 628650"/>
                <a:gd name="connsiteY204" fmla="*/ 346706 h 647700"/>
                <a:gd name="connsiteX205" fmla="*/ 70665 w 628650"/>
                <a:gd name="connsiteY205" fmla="*/ 340162 h 647700"/>
                <a:gd name="connsiteX206" fmla="*/ 74046 w 628650"/>
                <a:gd name="connsiteY206" fmla="*/ 333619 h 647700"/>
                <a:gd name="connsiteX207" fmla="*/ 74046 w 628650"/>
                <a:gd name="connsiteY207" fmla="*/ 320541 h 647700"/>
                <a:gd name="connsiteX208" fmla="*/ 70665 w 628650"/>
                <a:gd name="connsiteY208" fmla="*/ 310720 h 647700"/>
                <a:gd name="connsiteX209" fmla="*/ 74046 w 628650"/>
                <a:gd name="connsiteY209" fmla="*/ 304177 h 647700"/>
                <a:gd name="connsiteX210" fmla="*/ 77418 w 628650"/>
                <a:gd name="connsiteY210" fmla="*/ 294366 h 647700"/>
                <a:gd name="connsiteX211" fmla="*/ 80799 w 628650"/>
                <a:gd name="connsiteY211" fmla="*/ 284556 h 647700"/>
                <a:gd name="connsiteX212" fmla="*/ 90943 w 628650"/>
                <a:gd name="connsiteY212" fmla="*/ 271468 h 647700"/>
                <a:gd name="connsiteX213" fmla="*/ 90943 w 628650"/>
                <a:gd name="connsiteY213" fmla="*/ 261657 h 647700"/>
                <a:gd name="connsiteX214" fmla="*/ 90943 w 628650"/>
                <a:gd name="connsiteY214" fmla="*/ 248570 h 647700"/>
                <a:gd name="connsiteX215" fmla="*/ 90943 w 628650"/>
                <a:gd name="connsiteY215" fmla="*/ 238759 h 647700"/>
                <a:gd name="connsiteX216" fmla="*/ 80799 w 628650"/>
                <a:gd name="connsiteY216" fmla="*/ 235483 h 647700"/>
                <a:gd name="connsiteX217" fmla="*/ 60520 w 628650"/>
                <a:gd name="connsiteY217" fmla="*/ 232215 h 647700"/>
                <a:gd name="connsiteX218" fmla="*/ 57139 w 628650"/>
                <a:gd name="connsiteY218" fmla="*/ 238759 h 647700"/>
                <a:gd name="connsiteX219" fmla="*/ 50386 w 628650"/>
                <a:gd name="connsiteY219" fmla="*/ 242026 h 647700"/>
                <a:gd name="connsiteX220" fmla="*/ 47004 w 628650"/>
                <a:gd name="connsiteY220" fmla="*/ 238759 h 647700"/>
                <a:gd name="connsiteX221" fmla="*/ 53757 w 628650"/>
                <a:gd name="connsiteY221" fmla="*/ 232215 h 647700"/>
                <a:gd name="connsiteX222" fmla="*/ 53757 w 628650"/>
                <a:gd name="connsiteY222" fmla="*/ 219128 h 647700"/>
                <a:gd name="connsiteX223" fmla="*/ 47004 w 628650"/>
                <a:gd name="connsiteY223" fmla="*/ 206041 h 647700"/>
                <a:gd name="connsiteX224" fmla="*/ 40241 w 628650"/>
                <a:gd name="connsiteY224" fmla="*/ 199507 h 647700"/>
                <a:gd name="connsiteX225" fmla="*/ 50386 w 628650"/>
                <a:gd name="connsiteY225" fmla="*/ 192963 h 647700"/>
                <a:gd name="connsiteX226" fmla="*/ 53757 w 628650"/>
                <a:gd name="connsiteY226" fmla="*/ 189687 h 647700"/>
                <a:gd name="connsiteX227" fmla="*/ 53757 w 628650"/>
                <a:gd name="connsiteY227" fmla="*/ 186419 h 647700"/>
                <a:gd name="connsiteX228" fmla="*/ 67283 w 628650"/>
                <a:gd name="connsiteY228" fmla="*/ 192963 h 647700"/>
                <a:gd name="connsiteX229" fmla="*/ 74046 w 628650"/>
                <a:gd name="connsiteY229" fmla="*/ 189687 h 647700"/>
                <a:gd name="connsiteX230" fmla="*/ 90943 w 628650"/>
                <a:gd name="connsiteY230" fmla="*/ 179876 h 647700"/>
                <a:gd name="connsiteX231" fmla="*/ 80799 w 628650"/>
                <a:gd name="connsiteY231" fmla="*/ 173332 h 647700"/>
                <a:gd name="connsiteX232" fmla="*/ 70665 w 628650"/>
                <a:gd name="connsiteY232" fmla="*/ 176609 h 647700"/>
                <a:gd name="connsiteX233" fmla="*/ 57139 w 628650"/>
                <a:gd name="connsiteY233" fmla="*/ 170065 h 647700"/>
                <a:gd name="connsiteX234" fmla="*/ 50386 w 628650"/>
                <a:gd name="connsiteY234" fmla="*/ 170065 h 647700"/>
                <a:gd name="connsiteX235" fmla="*/ 43623 w 628650"/>
                <a:gd name="connsiteY235" fmla="*/ 166789 h 647700"/>
                <a:gd name="connsiteX236" fmla="*/ 30107 w 628650"/>
                <a:gd name="connsiteY236" fmla="*/ 153701 h 647700"/>
                <a:gd name="connsiteX237" fmla="*/ 23344 w 628650"/>
                <a:gd name="connsiteY237" fmla="*/ 153701 h 647700"/>
                <a:gd name="connsiteX238" fmla="*/ 26725 w 628650"/>
                <a:gd name="connsiteY238" fmla="*/ 147167 h 647700"/>
                <a:gd name="connsiteX239" fmla="*/ 23344 w 628650"/>
                <a:gd name="connsiteY239" fmla="*/ 140623 h 647700"/>
                <a:gd name="connsiteX240" fmla="*/ 33478 w 628650"/>
                <a:gd name="connsiteY240" fmla="*/ 137347 h 647700"/>
                <a:gd name="connsiteX241" fmla="*/ 33478 w 628650"/>
                <a:gd name="connsiteY241" fmla="*/ 127536 h 647700"/>
                <a:gd name="connsiteX242" fmla="*/ 23344 w 628650"/>
                <a:gd name="connsiteY242" fmla="*/ 127536 h 647700"/>
                <a:gd name="connsiteX243" fmla="*/ 16581 w 628650"/>
                <a:gd name="connsiteY243" fmla="*/ 130803 h 647700"/>
                <a:gd name="connsiteX244" fmla="*/ 6447 w 628650"/>
                <a:gd name="connsiteY244" fmla="*/ 124269 h 647700"/>
                <a:gd name="connsiteX245" fmla="*/ 9828 w 628650"/>
                <a:gd name="connsiteY245" fmla="*/ 117725 h 647700"/>
                <a:gd name="connsiteX246" fmla="*/ 16581 w 628650"/>
                <a:gd name="connsiteY246" fmla="*/ 111181 h 647700"/>
                <a:gd name="connsiteX247" fmla="*/ 9828 w 628650"/>
                <a:gd name="connsiteY247" fmla="*/ 101370 h 647700"/>
                <a:gd name="connsiteX248" fmla="*/ 13200 w 628650"/>
                <a:gd name="connsiteY248" fmla="*/ 81740 h 647700"/>
                <a:gd name="connsiteX249" fmla="*/ -316 w 628650"/>
                <a:gd name="connsiteY249" fmla="*/ 78463 h 647700"/>
                <a:gd name="connsiteX250" fmla="*/ -316 w 628650"/>
                <a:gd name="connsiteY250" fmla="*/ 71929 h 647700"/>
                <a:gd name="connsiteX251" fmla="*/ 13200 w 628650"/>
                <a:gd name="connsiteY251" fmla="*/ 65385 h 647700"/>
                <a:gd name="connsiteX252" fmla="*/ 26725 w 628650"/>
                <a:gd name="connsiteY252" fmla="*/ 45754 h 647700"/>
                <a:gd name="connsiteX253" fmla="*/ 30107 w 628650"/>
                <a:gd name="connsiteY253" fmla="*/ 49031 h 647700"/>
                <a:gd name="connsiteX254" fmla="*/ 36860 w 628650"/>
                <a:gd name="connsiteY254" fmla="*/ 4575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628650" h="647700">
                  <a:moveTo>
                    <a:pt x="36860" y="45754"/>
                  </a:moveTo>
                  <a:cubicBezTo>
                    <a:pt x="36860" y="45754"/>
                    <a:pt x="36860" y="45754"/>
                    <a:pt x="36860" y="45754"/>
                  </a:cubicBezTo>
                  <a:cubicBezTo>
                    <a:pt x="36860" y="45754"/>
                    <a:pt x="36860" y="45754"/>
                    <a:pt x="36860" y="45754"/>
                  </a:cubicBezTo>
                  <a:cubicBezTo>
                    <a:pt x="40241" y="45754"/>
                    <a:pt x="40241" y="45754"/>
                    <a:pt x="43623" y="45754"/>
                  </a:cubicBezTo>
                  <a:cubicBezTo>
                    <a:pt x="50386" y="45754"/>
                    <a:pt x="53757" y="45754"/>
                    <a:pt x="53757" y="45754"/>
                  </a:cubicBezTo>
                  <a:cubicBezTo>
                    <a:pt x="57139" y="35944"/>
                    <a:pt x="57139" y="35944"/>
                    <a:pt x="57139" y="35944"/>
                  </a:cubicBezTo>
                  <a:cubicBezTo>
                    <a:pt x="63902" y="32667"/>
                    <a:pt x="63902" y="32667"/>
                    <a:pt x="63902" y="32667"/>
                  </a:cubicBezTo>
                  <a:cubicBezTo>
                    <a:pt x="63902" y="32667"/>
                    <a:pt x="74046" y="19589"/>
                    <a:pt x="77418" y="19589"/>
                  </a:cubicBezTo>
                  <a:cubicBezTo>
                    <a:pt x="84180" y="19589"/>
                    <a:pt x="77418" y="13046"/>
                    <a:pt x="77418" y="13046"/>
                  </a:cubicBezTo>
                  <a:cubicBezTo>
                    <a:pt x="77418" y="13046"/>
                    <a:pt x="94324" y="6502"/>
                    <a:pt x="101078" y="6502"/>
                  </a:cubicBezTo>
                  <a:cubicBezTo>
                    <a:pt x="101078" y="6502"/>
                    <a:pt x="101078" y="6502"/>
                    <a:pt x="104459" y="6502"/>
                  </a:cubicBezTo>
                  <a:cubicBezTo>
                    <a:pt x="107840" y="6502"/>
                    <a:pt x="107840" y="9769"/>
                    <a:pt x="107840" y="9769"/>
                  </a:cubicBezTo>
                  <a:cubicBezTo>
                    <a:pt x="121356" y="3235"/>
                    <a:pt x="121356" y="3235"/>
                    <a:pt x="121356" y="3235"/>
                  </a:cubicBezTo>
                  <a:cubicBezTo>
                    <a:pt x="121356" y="3235"/>
                    <a:pt x="141635" y="-42"/>
                    <a:pt x="145016" y="-42"/>
                  </a:cubicBezTo>
                  <a:cubicBezTo>
                    <a:pt x="148398" y="-42"/>
                    <a:pt x="155161" y="3235"/>
                    <a:pt x="155161" y="3235"/>
                  </a:cubicBezTo>
                  <a:cubicBezTo>
                    <a:pt x="161914" y="3235"/>
                    <a:pt x="161914" y="3235"/>
                    <a:pt x="161914" y="3235"/>
                  </a:cubicBezTo>
                  <a:cubicBezTo>
                    <a:pt x="161914" y="3235"/>
                    <a:pt x="165295" y="6502"/>
                    <a:pt x="168677" y="6502"/>
                  </a:cubicBezTo>
                  <a:cubicBezTo>
                    <a:pt x="175440" y="9769"/>
                    <a:pt x="178821" y="19589"/>
                    <a:pt x="182193" y="19589"/>
                  </a:cubicBezTo>
                  <a:cubicBezTo>
                    <a:pt x="188955" y="22856"/>
                    <a:pt x="195718" y="22856"/>
                    <a:pt x="199099" y="22856"/>
                  </a:cubicBezTo>
                  <a:cubicBezTo>
                    <a:pt x="202471" y="26133"/>
                    <a:pt x="209234" y="29400"/>
                    <a:pt x="209234" y="29400"/>
                  </a:cubicBezTo>
                  <a:cubicBezTo>
                    <a:pt x="209234" y="29400"/>
                    <a:pt x="226131" y="45754"/>
                    <a:pt x="229513" y="45754"/>
                  </a:cubicBezTo>
                  <a:cubicBezTo>
                    <a:pt x="232894" y="45754"/>
                    <a:pt x="232894" y="45754"/>
                    <a:pt x="236275" y="52298"/>
                  </a:cubicBezTo>
                  <a:cubicBezTo>
                    <a:pt x="239657" y="55565"/>
                    <a:pt x="249791" y="52298"/>
                    <a:pt x="249791" y="52298"/>
                  </a:cubicBezTo>
                  <a:cubicBezTo>
                    <a:pt x="249791" y="52298"/>
                    <a:pt x="253173" y="62109"/>
                    <a:pt x="249791" y="65385"/>
                  </a:cubicBezTo>
                  <a:cubicBezTo>
                    <a:pt x="249791" y="68652"/>
                    <a:pt x="249791" y="78463"/>
                    <a:pt x="249791" y="78463"/>
                  </a:cubicBezTo>
                  <a:cubicBezTo>
                    <a:pt x="249791" y="78463"/>
                    <a:pt x="249791" y="81740"/>
                    <a:pt x="249791" y="85007"/>
                  </a:cubicBezTo>
                  <a:cubicBezTo>
                    <a:pt x="253173" y="91551"/>
                    <a:pt x="256554" y="91551"/>
                    <a:pt x="256554" y="98094"/>
                  </a:cubicBezTo>
                  <a:cubicBezTo>
                    <a:pt x="259936" y="101370"/>
                    <a:pt x="256554" y="101370"/>
                    <a:pt x="259936" y="104638"/>
                  </a:cubicBezTo>
                  <a:cubicBezTo>
                    <a:pt x="263307" y="107905"/>
                    <a:pt x="266689" y="114449"/>
                    <a:pt x="270070" y="114449"/>
                  </a:cubicBezTo>
                  <a:cubicBezTo>
                    <a:pt x="273452" y="114449"/>
                    <a:pt x="276833" y="114449"/>
                    <a:pt x="286968" y="117725"/>
                  </a:cubicBezTo>
                  <a:cubicBezTo>
                    <a:pt x="297112" y="124269"/>
                    <a:pt x="300493" y="124269"/>
                    <a:pt x="303874" y="127536"/>
                  </a:cubicBezTo>
                  <a:cubicBezTo>
                    <a:pt x="310628" y="130803"/>
                    <a:pt x="307246" y="127536"/>
                    <a:pt x="317390" y="130803"/>
                  </a:cubicBezTo>
                  <a:cubicBezTo>
                    <a:pt x="330906" y="134079"/>
                    <a:pt x="327525" y="130803"/>
                    <a:pt x="330906" y="134079"/>
                  </a:cubicBezTo>
                  <a:cubicBezTo>
                    <a:pt x="334288" y="134079"/>
                    <a:pt x="330906" y="130803"/>
                    <a:pt x="337669" y="134079"/>
                  </a:cubicBezTo>
                  <a:cubicBezTo>
                    <a:pt x="347803" y="134079"/>
                    <a:pt x="354566" y="137347"/>
                    <a:pt x="354566" y="137347"/>
                  </a:cubicBezTo>
                  <a:cubicBezTo>
                    <a:pt x="354566" y="143891"/>
                    <a:pt x="354566" y="143891"/>
                    <a:pt x="354566" y="143891"/>
                  </a:cubicBezTo>
                  <a:cubicBezTo>
                    <a:pt x="347803" y="156977"/>
                    <a:pt x="347803" y="156977"/>
                    <a:pt x="347803" y="156977"/>
                  </a:cubicBezTo>
                  <a:cubicBezTo>
                    <a:pt x="347803" y="166789"/>
                    <a:pt x="347803" y="166789"/>
                    <a:pt x="347803" y="166789"/>
                  </a:cubicBezTo>
                  <a:cubicBezTo>
                    <a:pt x="347803" y="166789"/>
                    <a:pt x="341050" y="166789"/>
                    <a:pt x="347803" y="170065"/>
                  </a:cubicBezTo>
                  <a:cubicBezTo>
                    <a:pt x="354566" y="173332"/>
                    <a:pt x="368082" y="176609"/>
                    <a:pt x="368082" y="176609"/>
                  </a:cubicBezTo>
                  <a:cubicBezTo>
                    <a:pt x="378227" y="183143"/>
                    <a:pt x="378227" y="183143"/>
                    <a:pt x="378227" y="183143"/>
                  </a:cubicBezTo>
                  <a:cubicBezTo>
                    <a:pt x="378227" y="183143"/>
                    <a:pt x="371464" y="192963"/>
                    <a:pt x="368082" y="196230"/>
                  </a:cubicBezTo>
                  <a:cubicBezTo>
                    <a:pt x="364711" y="196230"/>
                    <a:pt x="354566" y="196230"/>
                    <a:pt x="354566" y="196230"/>
                  </a:cubicBezTo>
                  <a:cubicBezTo>
                    <a:pt x="354566" y="196230"/>
                    <a:pt x="351185" y="206041"/>
                    <a:pt x="357948" y="206041"/>
                  </a:cubicBezTo>
                  <a:cubicBezTo>
                    <a:pt x="361329" y="209317"/>
                    <a:pt x="368082" y="209317"/>
                    <a:pt x="371464" y="209317"/>
                  </a:cubicBezTo>
                  <a:cubicBezTo>
                    <a:pt x="374845" y="209317"/>
                    <a:pt x="381608" y="212585"/>
                    <a:pt x="381608" y="212585"/>
                  </a:cubicBezTo>
                  <a:cubicBezTo>
                    <a:pt x="381608" y="212585"/>
                    <a:pt x="384990" y="212585"/>
                    <a:pt x="388371" y="215861"/>
                  </a:cubicBezTo>
                  <a:cubicBezTo>
                    <a:pt x="388371" y="222405"/>
                    <a:pt x="391743" y="225672"/>
                    <a:pt x="395124" y="225672"/>
                  </a:cubicBezTo>
                  <a:cubicBezTo>
                    <a:pt x="398505" y="225672"/>
                    <a:pt x="405268" y="225672"/>
                    <a:pt x="408649" y="225672"/>
                  </a:cubicBezTo>
                  <a:cubicBezTo>
                    <a:pt x="412021" y="225672"/>
                    <a:pt x="412021" y="222405"/>
                    <a:pt x="415403" y="222405"/>
                  </a:cubicBezTo>
                  <a:cubicBezTo>
                    <a:pt x="418784" y="225672"/>
                    <a:pt x="439063" y="222405"/>
                    <a:pt x="439063" y="222405"/>
                  </a:cubicBezTo>
                  <a:cubicBezTo>
                    <a:pt x="439063" y="222405"/>
                    <a:pt x="439063" y="222405"/>
                    <a:pt x="442444" y="228939"/>
                  </a:cubicBezTo>
                  <a:cubicBezTo>
                    <a:pt x="449207" y="238759"/>
                    <a:pt x="459341" y="242026"/>
                    <a:pt x="459341" y="242026"/>
                  </a:cubicBezTo>
                  <a:cubicBezTo>
                    <a:pt x="459341" y="242026"/>
                    <a:pt x="462723" y="245303"/>
                    <a:pt x="462723" y="242026"/>
                  </a:cubicBezTo>
                  <a:cubicBezTo>
                    <a:pt x="462723" y="238759"/>
                    <a:pt x="466104" y="235483"/>
                    <a:pt x="466104" y="235483"/>
                  </a:cubicBezTo>
                  <a:cubicBezTo>
                    <a:pt x="466104" y="235483"/>
                    <a:pt x="472857" y="225672"/>
                    <a:pt x="472857" y="222405"/>
                  </a:cubicBezTo>
                  <a:cubicBezTo>
                    <a:pt x="476239" y="219128"/>
                    <a:pt x="479620" y="209317"/>
                    <a:pt x="483002" y="209317"/>
                  </a:cubicBezTo>
                  <a:cubicBezTo>
                    <a:pt x="486383" y="206041"/>
                    <a:pt x="496518" y="199507"/>
                    <a:pt x="496518" y="199507"/>
                  </a:cubicBezTo>
                  <a:cubicBezTo>
                    <a:pt x="496518" y="199507"/>
                    <a:pt x="496518" y="196230"/>
                    <a:pt x="503280" y="199507"/>
                  </a:cubicBezTo>
                  <a:cubicBezTo>
                    <a:pt x="506662" y="206041"/>
                    <a:pt x="516796" y="212585"/>
                    <a:pt x="516796" y="212585"/>
                  </a:cubicBezTo>
                  <a:cubicBezTo>
                    <a:pt x="533703" y="212585"/>
                    <a:pt x="533703" y="212585"/>
                    <a:pt x="533703" y="212585"/>
                  </a:cubicBezTo>
                  <a:cubicBezTo>
                    <a:pt x="533703" y="212585"/>
                    <a:pt x="543838" y="215861"/>
                    <a:pt x="543838" y="219128"/>
                  </a:cubicBezTo>
                  <a:cubicBezTo>
                    <a:pt x="543838" y="222405"/>
                    <a:pt x="540456" y="222405"/>
                    <a:pt x="533703" y="225672"/>
                  </a:cubicBezTo>
                  <a:cubicBezTo>
                    <a:pt x="530322" y="225672"/>
                    <a:pt x="520178" y="215861"/>
                    <a:pt x="520178" y="219128"/>
                  </a:cubicBezTo>
                  <a:cubicBezTo>
                    <a:pt x="516796" y="222405"/>
                    <a:pt x="516796" y="228939"/>
                    <a:pt x="516796" y="228939"/>
                  </a:cubicBezTo>
                  <a:cubicBezTo>
                    <a:pt x="503280" y="235483"/>
                    <a:pt x="503280" y="235483"/>
                    <a:pt x="503280" y="235483"/>
                  </a:cubicBezTo>
                  <a:cubicBezTo>
                    <a:pt x="506662" y="242026"/>
                    <a:pt x="506662" y="242026"/>
                    <a:pt x="506662" y="242026"/>
                  </a:cubicBezTo>
                  <a:cubicBezTo>
                    <a:pt x="506662" y="242026"/>
                    <a:pt x="523559" y="248570"/>
                    <a:pt x="523559" y="251847"/>
                  </a:cubicBezTo>
                  <a:cubicBezTo>
                    <a:pt x="523559" y="255114"/>
                    <a:pt x="523559" y="261657"/>
                    <a:pt x="523559" y="261657"/>
                  </a:cubicBezTo>
                  <a:cubicBezTo>
                    <a:pt x="533703" y="264924"/>
                    <a:pt x="533703" y="264924"/>
                    <a:pt x="533703" y="264924"/>
                  </a:cubicBezTo>
                  <a:cubicBezTo>
                    <a:pt x="540456" y="261657"/>
                    <a:pt x="540456" y="261657"/>
                    <a:pt x="540456" y="261657"/>
                  </a:cubicBezTo>
                  <a:cubicBezTo>
                    <a:pt x="540456" y="274745"/>
                    <a:pt x="540456" y="274745"/>
                    <a:pt x="540456" y="274745"/>
                  </a:cubicBezTo>
                  <a:cubicBezTo>
                    <a:pt x="540456" y="287822"/>
                    <a:pt x="540456" y="287822"/>
                    <a:pt x="540456" y="287822"/>
                  </a:cubicBezTo>
                  <a:cubicBezTo>
                    <a:pt x="540456" y="297643"/>
                    <a:pt x="540456" y="297643"/>
                    <a:pt x="540456" y="297643"/>
                  </a:cubicBezTo>
                  <a:cubicBezTo>
                    <a:pt x="540456" y="297643"/>
                    <a:pt x="543838" y="307454"/>
                    <a:pt x="540456" y="307454"/>
                  </a:cubicBezTo>
                  <a:cubicBezTo>
                    <a:pt x="537075" y="307454"/>
                    <a:pt x="526940" y="313997"/>
                    <a:pt x="526940" y="313997"/>
                  </a:cubicBezTo>
                  <a:cubicBezTo>
                    <a:pt x="520178" y="323808"/>
                    <a:pt x="520178" y="323808"/>
                    <a:pt x="520178" y="323808"/>
                  </a:cubicBezTo>
                  <a:cubicBezTo>
                    <a:pt x="520178" y="323808"/>
                    <a:pt x="520178" y="336896"/>
                    <a:pt x="520178" y="340162"/>
                  </a:cubicBezTo>
                  <a:cubicBezTo>
                    <a:pt x="523559" y="346706"/>
                    <a:pt x="520178" y="356517"/>
                    <a:pt x="520178" y="356517"/>
                  </a:cubicBezTo>
                  <a:cubicBezTo>
                    <a:pt x="520178" y="356517"/>
                    <a:pt x="520178" y="363060"/>
                    <a:pt x="523559" y="366337"/>
                  </a:cubicBezTo>
                  <a:cubicBezTo>
                    <a:pt x="526940" y="369604"/>
                    <a:pt x="530322" y="376148"/>
                    <a:pt x="530322" y="376148"/>
                  </a:cubicBezTo>
                  <a:cubicBezTo>
                    <a:pt x="530322" y="376148"/>
                    <a:pt x="533703" y="379415"/>
                    <a:pt x="537075" y="385959"/>
                  </a:cubicBezTo>
                  <a:cubicBezTo>
                    <a:pt x="540456" y="392502"/>
                    <a:pt x="553982" y="408857"/>
                    <a:pt x="553982" y="408857"/>
                  </a:cubicBezTo>
                  <a:cubicBezTo>
                    <a:pt x="553982" y="408857"/>
                    <a:pt x="564116" y="412133"/>
                    <a:pt x="567498" y="412133"/>
                  </a:cubicBezTo>
                  <a:cubicBezTo>
                    <a:pt x="567498" y="412133"/>
                    <a:pt x="581014" y="418677"/>
                    <a:pt x="581014" y="418677"/>
                  </a:cubicBezTo>
                  <a:cubicBezTo>
                    <a:pt x="581014" y="418677"/>
                    <a:pt x="587777" y="418677"/>
                    <a:pt x="587777" y="421944"/>
                  </a:cubicBezTo>
                  <a:cubicBezTo>
                    <a:pt x="587777" y="421944"/>
                    <a:pt x="601293" y="441575"/>
                    <a:pt x="601293" y="441575"/>
                  </a:cubicBezTo>
                  <a:cubicBezTo>
                    <a:pt x="614818" y="444842"/>
                    <a:pt x="614818" y="444842"/>
                    <a:pt x="614818" y="444842"/>
                  </a:cubicBezTo>
                  <a:cubicBezTo>
                    <a:pt x="628334" y="444842"/>
                    <a:pt x="628334" y="444842"/>
                    <a:pt x="628334" y="444842"/>
                  </a:cubicBezTo>
                  <a:cubicBezTo>
                    <a:pt x="628334" y="444842"/>
                    <a:pt x="624953" y="461197"/>
                    <a:pt x="621571" y="464473"/>
                  </a:cubicBezTo>
                  <a:cubicBezTo>
                    <a:pt x="618199" y="467741"/>
                    <a:pt x="608055" y="480828"/>
                    <a:pt x="608055" y="480828"/>
                  </a:cubicBezTo>
                  <a:cubicBezTo>
                    <a:pt x="608055" y="480828"/>
                    <a:pt x="601293" y="487371"/>
                    <a:pt x="601293" y="493915"/>
                  </a:cubicBezTo>
                  <a:cubicBezTo>
                    <a:pt x="604674" y="497182"/>
                    <a:pt x="604674" y="506993"/>
                    <a:pt x="604674" y="506993"/>
                  </a:cubicBezTo>
                  <a:cubicBezTo>
                    <a:pt x="604674" y="506993"/>
                    <a:pt x="597921" y="513537"/>
                    <a:pt x="594540" y="513537"/>
                  </a:cubicBezTo>
                  <a:cubicBezTo>
                    <a:pt x="591158" y="513537"/>
                    <a:pt x="584395" y="513537"/>
                    <a:pt x="581014" y="516813"/>
                  </a:cubicBezTo>
                  <a:cubicBezTo>
                    <a:pt x="577632" y="516813"/>
                    <a:pt x="574261" y="520080"/>
                    <a:pt x="574261" y="520080"/>
                  </a:cubicBezTo>
                  <a:cubicBezTo>
                    <a:pt x="570879" y="523357"/>
                    <a:pt x="564116" y="529891"/>
                    <a:pt x="564116" y="529891"/>
                  </a:cubicBezTo>
                  <a:cubicBezTo>
                    <a:pt x="570879" y="539711"/>
                    <a:pt x="570879" y="539711"/>
                    <a:pt x="570879" y="539711"/>
                  </a:cubicBezTo>
                  <a:cubicBezTo>
                    <a:pt x="574261" y="556065"/>
                    <a:pt x="574261" y="556065"/>
                    <a:pt x="574261" y="556065"/>
                  </a:cubicBezTo>
                  <a:cubicBezTo>
                    <a:pt x="574261" y="572420"/>
                    <a:pt x="574261" y="572420"/>
                    <a:pt x="574261" y="572420"/>
                  </a:cubicBezTo>
                  <a:cubicBezTo>
                    <a:pt x="574261" y="572420"/>
                    <a:pt x="584395" y="575697"/>
                    <a:pt x="584395" y="578964"/>
                  </a:cubicBezTo>
                  <a:cubicBezTo>
                    <a:pt x="587777" y="578964"/>
                    <a:pt x="591158" y="588774"/>
                    <a:pt x="591158" y="588774"/>
                  </a:cubicBezTo>
                  <a:cubicBezTo>
                    <a:pt x="587777" y="595318"/>
                    <a:pt x="587777" y="595318"/>
                    <a:pt x="587777" y="595318"/>
                  </a:cubicBezTo>
                  <a:cubicBezTo>
                    <a:pt x="584395" y="605129"/>
                    <a:pt x="584395" y="605129"/>
                    <a:pt x="584395" y="605129"/>
                  </a:cubicBezTo>
                  <a:cubicBezTo>
                    <a:pt x="584395" y="605129"/>
                    <a:pt x="581014" y="611672"/>
                    <a:pt x="577632" y="614949"/>
                  </a:cubicBezTo>
                  <a:cubicBezTo>
                    <a:pt x="570879" y="614949"/>
                    <a:pt x="560735" y="614949"/>
                    <a:pt x="560735" y="614949"/>
                  </a:cubicBezTo>
                  <a:cubicBezTo>
                    <a:pt x="560735" y="614949"/>
                    <a:pt x="560735" y="611672"/>
                    <a:pt x="553982" y="614949"/>
                  </a:cubicBezTo>
                  <a:cubicBezTo>
                    <a:pt x="547219" y="614949"/>
                    <a:pt x="540456" y="621493"/>
                    <a:pt x="540456" y="621493"/>
                  </a:cubicBezTo>
                  <a:cubicBezTo>
                    <a:pt x="540456" y="621493"/>
                    <a:pt x="540456" y="621493"/>
                    <a:pt x="537075" y="624760"/>
                  </a:cubicBezTo>
                  <a:cubicBezTo>
                    <a:pt x="530322" y="624760"/>
                    <a:pt x="526940" y="624760"/>
                    <a:pt x="523559" y="624760"/>
                  </a:cubicBezTo>
                  <a:cubicBezTo>
                    <a:pt x="520178" y="624760"/>
                    <a:pt x="513424" y="621493"/>
                    <a:pt x="513424" y="621493"/>
                  </a:cubicBezTo>
                  <a:cubicBezTo>
                    <a:pt x="506662" y="631304"/>
                    <a:pt x="506662" y="631304"/>
                    <a:pt x="506662" y="631304"/>
                  </a:cubicBezTo>
                  <a:cubicBezTo>
                    <a:pt x="506662" y="631304"/>
                    <a:pt x="499899" y="634570"/>
                    <a:pt x="496518" y="634570"/>
                  </a:cubicBezTo>
                  <a:cubicBezTo>
                    <a:pt x="496518" y="634570"/>
                    <a:pt x="486383" y="647658"/>
                    <a:pt x="486383" y="647658"/>
                  </a:cubicBezTo>
                  <a:cubicBezTo>
                    <a:pt x="486383" y="647658"/>
                    <a:pt x="486383" y="647658"/>
                    <a:pt x="483002" y="647658"/>
                  </a:cubicBezTo>
                  <a:cubicBezTo>
                    <a:pt x="476239" y="647658"/>
                    <a:pt x="469486" y="644391"/>
                    <a:pt x="469486" y="644391"/>
                  </a:cubicBezTo>
                  <a:cubicBezTo>
                    <a:pt x="459341" y="634570"/>
                    <a:pt x="459341" y="634570"/>
                    <a:pt x="459341" y="634570"/>
                  </a:cubicBezTo>
                  <a:cubicBezTo>
                    <a:pt x="459341" y="634570"/>
                    <a:pt x="462723" y="634570"/>
                    <a:pt x="469486" y="628027"/>
                  </a:cubicBezTo>
                  <a:cubicBezTo>
                    <a:pt x="472857" y="624760"/>
                    <a:pt x="472857" y="624760"/>
                    <a:pt x="472857" y="621493"/>
                  </a:cubicBezTo>
                  <a:cubicBezTo>
                    <a:pt x="469486" y="614949"/>
                    <a:pt x="466104" y="608406"/>
                    <a:pt x="469486" y="608406"/>
                  </a:cubicBezTo>
                  <a:cubicBezTo>
                    <a:pt x="472857" y="605129"/>
                    <a:pt x="476239" y="608406"/>
                    <a:pt x="479620" y="601862"/>
                  </a:cubicBezTo>
                  <a:cubicBezTo>
                    <a:pt x="479620" y="598595"/>
                    <a:pt x="479620" y="595318"/>
                    <a:pt x="479620" y="588774"/>
                  </a:cubicBezTo>
                  <a:cubicBezTo>
                    <a:pt x="479620" y="585507"/>
                    <a:pt x="479620" y="578964"/>
                    <a:pt x="483002" y="578964"/>
                  </a:cubicBezTo>
                  <a:cubicBezTo>
                    <a:pt x="486383" y="575697"/>
                    <a:pt x="486383" y="572420"/>
                    <a:pt x="486383" y="572420"/>
                  </a:cubicBezTo>
                  <a:cubicBezTo>
                    <a:pt x="469486" y="569153"/>
                    <a:pt x="469486" y="569153"/>
                    <a:pt x="469486" y="569153"/>
                  </a:cubicBezTo>
                  <a:cubicBezTo>
                    <a:pt x="459341" y="572420"/>
                    <a:pt x="459341" y="572420"/>
                    <a:pt x="459341" y="572420"/>
                  </a:cubicBezTo>
                  <a:cubicBezTo>
                    <a:pt x="459341" y="572420"/>
                    <a:pt x="459341" y="565876"/>
                    <a:pt x="452578" y="565876"/>
                  </a:cubicBezTo>
                  <a:cubicBezTo>
                    <a:pt x="445825" y="562609"/>
                    <a:pt x="432300" y="562609"/>
                    <a:pt x="432300" y="562609"/>
                  </a:cubicBezTo>
                  <a:cubicBezTo>
                    <a:pt x="428928" y="549522"/>
                    <a:pt x="428928" y="549522"/>
                    <a:pt x="428928" y="549522"/>
                  </a:cubicBezTo>
                  <a:cubicBezTo>
                    <a:pt x="401887" y="542978"/>
                    <a:pt x="401887" y="542978"/>
                    <a:pt x="401887" y="542978"/>
                  </a:cubicBezTo>
                  <a:cubicBezTo>
                    <a:pt x="401887" y="542978"/>
                    <a:pt x="398505" y="529891"/>
                    <a:pt x="395124" y="526624"/>
                  </a:cubicBezTo>
                  <a:cubicBezTo>
                    <a:pt x="391743" y="523357"/>
                    <a:pt x="391743" y="523357"/>
                    <a:pt x="391743" y="523357"/>
                  </a:cubicBezTo>
                  <a:cubicBezTo>
                    <a:pt x="374845" y="510269"/>
                    <a:pt x="374845" y="510269"/>
                    <a:pt x="374845" y="510269"/>
                  </a:cubicBezTo>
                  <a:cubicBezTo>
                    <a:pt x="364711" y="510269"/>
                    <a:pt x="364711" y="510269"/>
                    <a:pt x="364711" y="510269"/>
                  </a:cubicBezTo>
                  <a:cubicBezTo>
                    <a:pt x="364711" y="510269"/>
                    <a:pt x="361329" y="510269"/>
                    <a:pt x="354566" y="506993"/>
                  </a:cubicBezTo>
                  <a:cubicBezTo>
                    <a:pt x="344432" y="503726"/>
                    <a:pt x="341050" y="493915"/>
                    <a:pt x="341050" y="493915"/>
                  </a:cubicBezTo>
                  <a:cubicBezTo>
                    <a:pt x="341050" y="493915"/>
                    <a:pt x="341050" y="487371"/>
                    <a:pt x="334288" y="490639"/>
                  </a:cubicBezTo>
                  <a:cubicBezTo>
                    <a:pt x="327525" y="497182"/>
                    <a:pt x="320772" y="497182"/>
                    <a:pt x="317390" y="500459"/>
                  </a:cubicBezTo>
                  <a:cubicBezTo>
                    <a:pt x="317390" y="500459"/>
                    <a:pt x="314009" y="500459"/>
                    <a:pt x="310628" y="503726"/>
                  </a:cubicBezTo>
                  <a:cubicBezTo>
                    <a:pt x="310628" y="506993"/>
                    <a:pt x="307246" y="506993"/>
                    <a:pt x="314009" y="513537"/>
                  </a:cubicBezTo>
                  <a:cubicBezTo>
                    <a:pt x="317390" y="516813"/>
                    <a:pt x="320772" y="520080"/>
                    <a:pt x="320772" y="520080"/>
                  </a:cubicBezTo>
                  <a:cubicBezTo>
                    <a:pt x="317390" y="536435"/>
                    <a:pt x="317390" y="536435"/>
                    <a:pt x="317390" y="536435"/>
                  </a:cubicBezTo>
                  <a:cubicBezTo>
                    <a:pt x="297112" y="556065"/>
                    <a:pt x="297112" y="556065"/>
                    <a:pt x="297112" y="556065"/>
                  </a:cubicBezTo>
                  <a:cubicBezTo>
                    <a:pt x="300493" y="565876"/>
                    <a:pt x="300493" y="565876"/>
                    <a:pt x="300493" y="565876"/>
                  </a:cubicBezTo>
                  <a:cubicBezTo>
                    <a:pt x="300493" y="565876"/>
                    <a:pt x="307246" y="565876"/>
                    <a:pt x="297112" y="569153"/>
                  </a:cubicBezTo>
                  <a:cubicBezTo>
                    <a:pt x="290349" y="572420"/>
                    <a:pt x="290349" y="575697"/>
                    <a:pt x="286968" y="575697"/>
                  </a:cubicBezTo>
                  <a:cubicBezTo>
                    <a:pt x="286968" y="572420"/>
                    <a:pt x="283596" y="569153"/>
                    <a:pt x="276833" y="565876"/>
                  </a:cubicBezTo>
                  <a:cubicBezTo>
                    <a:pt x="273452" y="562609"/>
                    <a:pt x="273452" y="562609"/>
                    <a:pt x="273452" y="562609"/>
                  </a:cubicBezTo>
                  <a:cubicBezTo>
                    <a:pt x="273452" y="562609"/>
                    <a:pt x="273452" y="562609"/>
                    <a:pt x="270070" y="559333"/>
                  </a:cubicBezTo>
                  <a:cubicBezTo>
                    <a:pt x="270070" y="559333"/>
                    <a:pt x="270070" y="559333"/>
                    <a:pt x="270070" y="559333"/>
                  </a:cubicBezTo>
                  <a:cubicBezTo>
                    <a:pt x="270070" y="559333"/>
                    <a:pt x="270070" y="556065"/>
                    <a:pt x="263307" y="556065"/>
                  </a:cubicBezTo>
                  <a:cubicBezTo>
                    <a:pt x="259936" y="556065"/>
                    <a:pt x="253173" y="549522"/>
                    <a:pt x="253173" y="549522"/>
                  </a:cubicBezTo>
                  <a:cubicBezTo>
                    <a:pt x="243028" y="549522"/>
                    <a:pt x="243028" y="549522"/>
                    <a:pt x="243028" y="549522"/>
                  </a:cubicBezTo>
                  <a:cubicBezTo>
                    <a:pt x="243028" y="549522"/>
                    <a:pt x="232894" y="539711"/>
                    <a:pt x="232894" y="539711"/>
                  </a:cubicBezTo>
                  <a:cubicBezTo>
                    <a:pt x="229513" y="539711"/>
                    <a:pt x="219378" y="536435"/>
                    <a:pt x="219378" y="536435"/>
                  </a:cubicBezTo>
                  <a:cubicBezTo>
                    <a:pt x="219378" y="529891"/>
                    <a:pt x="219378" y="529891"/>
                    <a:pt x="219378" y="529891"/>
                  </a:cubicBezTo>
                  <a:cubicBezTo>
                    <a:pt x="219378" y="529891"/>
                    <a:pt x="215997" y="529891"/>
                    <a:pt x="215997" y="529891"/>
                  </a:cubicBezTo>
                  <a:cubicBezTo>
                    <a:pt x="212615" y="529891"/>
                    <a:pt x="209234" y="533167"/>
                    <a:pt x="209234" y="533167"/>
                  </a:cubicBezTo>
                  <a:cubicBezTo>
                    <a:pt x="199099" y="536435"/>
                    <a:pt x="199099" y="536435"/>
                    <a:pt x="199099" y="536435"/>
                  </a:cubicBezTo>
                  <a:cubicBezTo>
                    <a:pt x="199099" y="536435"/>
                    <a:pt x="192337" y="536435"/>
                    <a:pt x="192337" y="536435"/>
                  </a:cubicBezTo>
                  <a:cubicBezTo>
                    <a:pt x="188955" y="533167"/>
                    <a:pt x="185574" y="526624"/>
                    <a:pt x="185574" y="526624"/>
                  </a:cubicBezTo>
                  <a:cubicBezTo>
                    <a:pt x="185574" y="526624"/>
                    <a:pt x="185574" y="526624"/>
                    <a:pt x="182193" y="526624"/>
                  </a:cubicBezTo>
                  <a:cubicBezTo>
                    <a:pt x="178821" y="529891"/>
                    <a:pt x="185574" y="533167"/>
                    <a:pt x="178821" y="529891"/>
                  </a:cubicBezTo>
                  <a:cubicBezTo>
                    <a:pt x="168677" y="526624"/>
                    <a:pt x="168677" y="526624"/>
                    <a:pt x="168677" y="526624"/>
                  </a:cubicBezTo>
                  <a:cubicBezTo>
                    <a:pt x="161914" y="520080"/>
                    <a:pt x="161914" y="520080"/>
                    <a:pt x="161914" y="520080"/>
                  </a:cubicBezTo>
                  <a:cubicBezTo>
                    <a:pt x="158532" y="520080"/>
                    <a:pt x="158532" y="520080"/>
                    <a:pt x="158532" y="520080"/>
                  </a:cubicBezTo>
                  <a:cubicBezTo>
                    <a:pt x="155161" y="520080"/>
                    <a:pt x="155161" y="520080"/>
                    <a:pt x="155161" y="520080"/>
                  </a:cubicBezTo>
                  <a:cubicBezTo>
                    <a:pt x="155161" y="520080"/>
                    <a:pt x="151779" y="513537"/>
                    <a:pt x="151779" y="513537"/>
                  </a:cubicBezTo>
                  <a:cubicBezTo>
                    <a:pt x="151779" y="513537"/>
                    <a:pt x="151779" y="506993"/>
                    <a:pt x="151779" y="506993"/>
                  </a:cubicBezTo>
                  <a:cubicBezTo>
                    <a:pt x="148398" y="506993"/>
                    <a:pt x="138253" y="503726"/>
                    <a:pt x="138253" y="503726"/>
                  </a:cubicBezTo>
                  <a:cubicBezTo>
                    <a:pt x="134882" y="497182"/>
                    <a:pt x="134882" y="497182"/>
                    <a:pt x="134882" y="497182"/>
                  </a:cubicBezTo>
                  <a:cubicBezTo>
                    <a:pt x="134882" y="497182"/>
                    <a:pt x="134882" y="497182"/>
                    <a:pt x="134882" y="497182"/>
                  </a:cubicBezTo>
                  <a:cubicBezTo>
                    <a:pt x="131500" y="497182"/>
                    <a:pt x="124738" y="493915"/>
                    <a:pt x="124738" y="493915"/>
                  </a:cubicBezTo>
                  <a:cubicBezTo>
                    <a:pt x="121356" y="490639"/>
                    <a:pt x="121356" y="490639"/>
                    <a:pt x="121356" y="490639"/>
                  </a:cubicBezTo>
                  <a:cubicBezTo>
                    <a:pt x="111222" y="490639"/>
                    <a:pt x="111222" y="490639"/>
                    <a:pt x="111222" y="490639"/>
                  </a:cubicBezTo>
                  <a:cubicBezTo>
                    <a:pt x="107840" y="484095"/>
                    <a:pt x="107840" y="484095"/>
                    <a:pt x="107840" y="484095"/>
                  </a:cubicBezTo>
                  <a:cubicBezTo>
                    <a:pt x="107840" y="484095"/>
                    <a:pt x="104459" y="480828"/>
                    <a:pt x="104459" y="480828"/>
                  </a:cubicBezTo>
                  <a:cubicBezTo>
                    <a:pt x="107840" y="480828"/>
                    <a:pt x="107840" y="474284"/>
                    <a:pt x="107840" y="474284"/>
                  </a:cubicBezTo>
                  <a:cubicBezTo>
                    <a:pt x="104459" y="474284"/>
                    <a:pt x="104459" y="474284"/>
                    <a:pt x="104459" y="474284"/>
                  </a:cubicBezTo>
                  <a:cubicBezTo>
                    <a:pt x="107840" y="471017"/>
                    <a:pt x="114603" y="471017"/>
                    <a:pt x="114603" y="471017"/>
                  </a:cubicBezTo>
                  <a:cubicBezTo>
                    <a:pt x="121356" y="461197"/>
                    <a:pt x="121356" y="461197"/>
                    <a:pt x="121356" y="461197"/>
                  </a:cubicBezTo>
                  <a:cubicBezTo>
                    <a:pt x="121356" y="461197"/>
                    <a:pt x="121356" y="461197"/>
                    <a:pt x="124738" y="461197"/>
                  </a:cubicBezTo>
                  <a:cubicBezTo>
                    <a:pt x="131500" y="464473"/>
                    <a:pt x="134882" y="464473"/>
                    <a:pt x="138253" y="464473"/>
                  </a:cubicBezTo>
                  <a:cubicBezTo>
                    <a:pt x="141635" y="464473"/>
                    <a:pt x="145016" y="471017"/>
                    <a:pt x="145016" y="457929"/>
                  </a:cubicBezTo>
                  <a:cubicBezTo>
                    <a:pt x="145016" y="448119"/>
                    <a:pt x="145016" y="444842"/>
                    <a:pt x="145016" y="444842"/>
                  </a:cubicBezTo>
                  <a:cubicBezTo>
                    <a:pt x="128119" y="431755"/>
                    <a:pt x="128119" y="431755"/>
                    <a:pt x="128119" y="431755"/>
                  </a:cubicBezTo>
                  <a:cubicBezTo>
                    <a:pt x="128119" y="431755"/>
                    <a:pt x="128119" y="428488"/>
                    <a:pt x="124738" y="421944"/>
                  </a:cubicBezTo>
                  <a:cubicBezTo>
                    <a:pt x="121356" y="418677"/>
                    <a:pt x="117975" y="415401"/>
                    <a:pt x="117975" y="415401"/>
                  </a:cubicBezTo>
                  <a:cubicBezTo>
                    <a:pt x="114603" y="415401"/>
                    <a:pt x="107840" y="408857"/>
                    <a:pt x="107840" y="408857"/>
                  </a:cubicBezTo>
                  <a:cubicBezTo>
                    <a:pt x="104459" y="405590"/>
                    <a:pt x="101078" y="402313"/>
                    <a:pt x="101078" y="402313"/>
                  </a:cubicBezTo>
                  <a:cubicBezTo>
                    <a:pt x="101078" y="402313"/>
                    <a:pt x="101078" y="395779"/>
                    <a:pt x="101078" y="392502"/>
                  </a:cubicBezTo>
                  <a:cubicBezTo>
                    <a:pt x="104459" y="392502"/>
                    <a:pt x="104459" y="392502"/>
                    <a:pt x="107840" y="392502"/>
                  </a:cubicBezTo>
                  <a:cubicBezTo>
                    <a:pt x="111222" y="395779"/>
                    <a:pt x="114603" y="395779"/>
                    <a:pt x="117975" y="395779"/>
                  </a:cubicBezTo>
                  <a:cubicBezTo>
                    <a:pt x="121356" y="395779"/>
                    <a:pt x="124738" y="395779"/>
                    <a:pt x="128119" y="395779"/>
                  </a:cubicBezTo>
                  <a:cubicBezTo>
                    <a:pt x="128119" y="395779"/>
                    <a:pt x="138253" y="392502"/>
                    <a:pt x="138253" y="392502"/>
                  </a:cubicBezTo>
                  <a:cubicBezTo>
                    <a:pt x="141635" y="392502"/>
                    <a:pt x="141635" y="385959"/>
                    <a:pt x="145016" y="385959"/>
                  </a:cubicBezTo>
                  <a:cubicBezTo>
                    <a:pt x="145016" y="385959"/>
                    <a:pt x="148398" y="382692"/>
                    <a:pt x="145016" y="379415"/>
                  </a:cubicBezTo>
                  <a:cubicBezTo>
                    <a:pt x="145016" y="379415"/>
                    <a:pt x="138253" y="376148"/>
                    <a:pt x="138253" y="376148"/>
                  </a:cubicBezTo>
                  <a:cubicBezTo>
                    <a:pt x="134882" y="376148"/>
                    <a:pt x="131500" y="372881"/>
                    <a:pt x="131500" y="369604"/>
                  </a:cubicBezTo>
                  <a:cubicBezTo>
                    <a:pt x="128119" y="369604"/>
                    <a:pt x="124738" y="366337"/>
                    <a:pt x="124738" y="363060"/>
                  </a:cubicBezTo>
                  <a:cubicBezTo>
                    <a:pt x="121356" y="363060"/>
                    <a:pt x="121356" y="366337"/>
                    <a:pt x="117975" y="366337"/>
                  </a:cubicBezTo>
                  <a:cubicBezTo>
                    <a:pt x="114603" y="363060"/>
                    <a:pt x="111222" y="359794"/>
                    <a:pt x="107840" y="356517"/>
                  </a:cubicBezTo>
                  <a:cubicBezTo>
                    <a:pt x="107840" y="353250"/>
                    <a:pt x="107840" y="353250"/>
                    <a:pt x="104459" y="349983"/>
                  </a:cubicBezTo>
                  <a:cubicBezTo>
                    <a:pt x="101078" y="349983"/>
                    <a:pt x="97696" y="346706"/>
                    <a:pt x="94324" y="346706"/>
                  </a:cubicBezTo>
                  <a:cubicBezTo>
                    <a:pt x="90943" y="346706"/>
                    <a:pt x="90943" y="349983"/>
                    <a:pt x="84180" y="346706"/>
                  </a:cubicBezTo>
                  <a:cubicBezTo>
                    <a:pt x="77418" y="346706"/>
                    <a:pt x="70665" y="343439"/>
                    <a:pt x="70665" y="340162"/>
                  </a:cubicBezTo>
                  <a:cubicBezTo>
                    <a:pt x="74046" y="336896"/>
                    <a:pt x="70665" y="336896"/>
                    <a:pt x="74046" y="333619"/>
                  </a:cubicBezTo>
                  <a:cubicBezTo>
                    <a:pt x="74046" y="330352"/>
                    <a:pt x="74046" y="323808"/>
                    <a:pt x="74046" y="320541"/>
                  </a:cubicBezTo>
                  <a:cubicBezTo>
                    <a:pt x="74046" y="317264"/>
                    <a:pt x="70665" y="320541"/>
                    <a:pt x="70665" y="310720"/>
                  </a:cubicBezTo>
                  <a:cubicBezTo>
                    <a:pt x="67283" y="300910"/>
                    <a:pt x="74046" y="304177"/>
                    <a:pt x="74046" y="304177"/>
                  </a:cubicBezTo>
                  <a:cubicBezTo>
                    <a:pt x="74046" y="304177"/>
                    <a:pt x="77418" y="297643"/>
                    <a:pt x="77418" y="294366"/>
                  </a:cubicBezTo>
                  <a:cubicBezTo>
                    <a:pt x="77418" y="294366"/>
                    <a:pt x="80799" y="284556"/>
                    <a:pt x="80799" y="284556"/>
                  </a:cubicBezTo>
                  <a:cubicBezTo>
                    <a:pt x="90943" y="271468"/>
                    <a:pt x="90943" y="271468"/>
                    <a:pt x="90943" y="271468"/>
                  </a:cubicBezTo>
                  <a:cubicBezTo>
                    <a:pt x="90943" y="261657"/>
                    <a:pt x="90943" y="261657"/>
                    <a:pt x="90943" y="261657"/>
                  </a:cubicBezTo>
                  <a:cubicBezTo>
                    <a:pt x="90943" y="248570"/>
                    <a:pt x="90943" y="248570"/>
                    <a:pt x="90943" y="248570"/>
                  </a:cubicBezTo>
                  <a:cubicBezTo>
                    <a:pt x="90943" y="238759"/>
                    <a:pt x="90943" y="238759"/>
                    <a:pt x="90943" y="238759"/>
                  </a:cubicBezTo>
                  <a:cubicBezTo>
                    <a:pt x="80799" y="235483"/>
                    <a:pt x="80799" y="235483"/>
                    <a:pt x="80799" y="235483"/>
                  </a:cubicBezTo>
                  <a:cubicBezTo>
                    <a:pt x="60520" y="232215"/>
                    <a:pt x="60520" y="232215"/>
                    <a:pt x="60520" y="232215"/>
                  </a:cubicBezTo>
                  <a:cubicBezTo>
                    <a:pt x="60520" y="232215"/>
                    <a:pt x="60520" y="238759"/>
                    <a:pt x="57139" y="238759"/>
                  </a:cubicBezTo>
                  <a:cubicBezTo>
                    <a:pt x="57139" y="238759"/>
                    <a:pt x="53757" y="242026"/>
                    <a:pt x="50386" y="242026"/>
                  </a:cubicBezTo>
                  <a:cubicBezTo>
                    <a:pt x="47004" y="238759"/>
                    <a:pt x="47004" y="238759"/>
                    <a:pt x="47004" y="238759"/>
                  </a:cubicBezTo>
                  <a:cubicBezTo>
                    <a:pt x="53757" y="232215"/>
                    <a:pt x="53757" y="232215"/>
                    <a:pt x="53757" y="232215"/>
                  </a:cubicBezTo>
                  <a:cubicBezTo>
                    <a:pt x="53757" y="219128"/>
                    <a:pt x="53757" y="219128"/>
                    <a:pt x="53757" y="219128"/>
                  </a:cubicBezTo>
                  <a:cubicBezTo>
                    <a:pt x="53757" y="219128"/>
                    <a:pt x="50386" y="212585"/>
                    <a:pt x="47004" y="206041"/>
                  </a:cubicBezTo>
                  <a:cubicBezTo>
                    <a:pt x="43623" y="202774"/>
                    <a:pt x="40241" y="199507"/>
                    <a:pt x="40241" y="199507"/>
                  </a:cubicBezTo>
                  <a:cubicBezTo>
                    <a:pt x="50386" y="192963"/>
                    <a:pt x="50386" y="192963"/>
                    <a:pt x="50386" y="192963"/>
                  </a:cubicBezTo>
                  <a:cubicBezTo>
                    <a:pt x="53757" y="189687"/>
                    <a:pt x="53757" y="189687"/>
                    <a:pt x="53757" y="189687"/>
                  </a:cubicBezTo>
                  <a:cubicBezTo>
                    <a:pt x="53757" y="186419"/>
                    <a:pt x="53757" y="186419"/>
                    <a:pt x="53757" y="186419"/>
                  </a:cubicBezTo>
                  <a:cubicBezTo>
                    <a:pt x="53757" y="186419"/>
                    <a:pt x="60520" y="192963"/>
                    <a:pt x="67283" y="192963"/>
                  </a:cubicBezTo>
                  <a:cubicBezTo>
                    <a:pt x="70665" y="192963"/>
                    <a:pt x="67283" y="192963"/>
                    <a:pt x="74046" y="189687"/>
                  </a:cubicBezTo>
                  <a:cubicBezTo>
                    <a:pt x="80799" y="189687"/>
                    <a:pt x="90943" y="179876"/>
                    <a:pt x="90943" y="179876"/>
                  </a:cubicBezTo>
                  <a:cubicBezTo>
                    <a:pt x="90943" y="179876"/>
                    <a:pt x="84180" y="173332"/>
                    <a:pt x="80799" y="173332"/>
                  </a:cubicBezTo>
                  <a:cubicBezTo>
                    <a:pt x="77418" y="176609"/>
                    <a:pt x="80799" y="176609"/>
                    <a:pt x="70665" y="176609"/>
                  </a:cubicBezTo>
                  <a:cubicBezTo>
                    <a:pt x="60520" y="173332"/>
                    <a:pt x="57139" y="170065"/>
                    <a:pt x="57139" y="170065"/>
                  </a:cubicBezTo>
                  <a:cubicBezTo>
                    <a:pt x="57139" y="170065"/>
                    <a:pt x="53757" y="170065"/>
                    <a:pt x="50386" y="170065"/>
                  </a:cubicBezTo>
                  <a:cubicBezTo>
                    <a:pt x="47004" y="170065"/>
                    <a:pt x="47004" y="170065"/>
                    <a:pt x="43623" y="166789"/>
                  </a:cubicBezTo>
                  <a:cubicBezTo>
                    <a:pt x="36860" y="160245"/>
                    <a:pt x="30107" y="153701"/>
                    <a:pt x="30107" y="153701"/>
                  </a:cubicBezTo>
                  <a:cubicBezTo>
                    <a:pt x="30107" y="153701"/>
                    <a:pt x="23344" y="156977"/>
                    <a:pt x="23344" y="153701"/>
                  </a:cubicBezTo>
                  <a:cubicBezTo>
                    <a:pt x="23344" y="150434"/>
                    <a:pt x="26725" y="147167"/>
                    <a:pt x="26725" y="147167"/>
                  </a:cubicBezTo>
                  <a:cubicBezTo>
                    <a:pt x="23344" y="140623"/>
                    <a:pt x="23344" y="140623"/>
                    <a:pt x="23344" y="140623"/>
                  </a:cubicBezTo>
                  <a:cubicBezTo>
                    <a:pt x="23344" y="140623"/>
                    <a:pt x="30107" y="140623"/>
                    <a:pt x="33478" y="137347"/>
                  </a:cubicBezTo>
                  <a:cubicBezTo>
                    <a:pt x="36860" y="137347"/>
                    <a:pt x="36860" y="127536"/>
                    <a:pt x="33478" y="127536"/>
                  </a:cubicBezTo>
                  <a:cubicBezTo>
                    <a:pt x="30107" y="127536"/>
                    <a:pt x="26725" y="124269"/>
                    <a:pt x="23344" y="127536"/>
                  </a:cubicBezTo>
                  <a:cubicBezTo>
                    <a:pt x="19963" y="127536"/>
                    <a:pt x="16581" y="130803"/>
                    <a:pt x="16581" y="130803"/>
                  </a:cubicBezTo>
                  <a:cubicBezTo>
                    <a:pt x="13200" y="130803"/>
                    <a:pt x="6447" y="127536"/>
                    <a:pt x="6447" y="124269"/>
                  </a:cubicBezTo>
                  <a:cubicBezTo>
                    <a:pt x="6447" y="120992"/>
                    <a:pt x="3065" y="120992"/>
                    <a:pt x="9828" y="117725"/>
                  </a:cubicBezTo>
                  <a:cubicBezTo>
                    <a:pt x="13200" y="117725"/>
                    <a:pt x="16581" y="111181"/>
                    <a:pt x="16581" y="111181"/>
                  </a:cubicBezTo>
                  <a:cubicBezTo>
                    <a:pt x="9828" y="101370"/>
                    <a:pt x="9828" y="101370"/>
                    <a:pt x="9828" y="101370"/>
                  </a:cubicBezTo>
                  <a:cubicBezTo>
                    <a:pt x="13200" y="81740"/>
                    <a:pt x="13200" y="81740"/>
                    <a:pt x="13200" y="81740"/>
                  </a:cubicBezTo>
                  <a:cubicBezTo>
                    <a:pt x="-316" y="78463"/>
                    <a:pt x="-316" y="78463"/>
                    <a:pt x="-316" y="78463"/>
                  </a:cubicBezTo>
                  <a:cubicBezTo>
                    <a:pt x="-316" y="71929"/>
                    <a:pt x="-316" y="71929"/>
                    <a:pt x="-316" y="71929"/>
                  </a:cubicBezTo>
                  <a:cubicBezTo>
                    <a:pt x="13200" y="65385"/>
                    <a:pt x="13200" y="65385"/>
                    <a:pt x="13200" y="65385"/>
                  </a:cubicBezTo>
                  <a:cubicBezTo>
                    <a:pt x="26725" y="45754"/>
                    <a:pt x="26725" y="45754"/>
                    <a:pt x="26725" y="45754"/>
                  </a:cubicBezTo>
                  <a:cubicBezTo>
                    <a:pt x="30107" y="49031"/>
                    <a:pt x="30107" y="49031"/>
                    <a:pt x="30107" y="49031"/>
                  </a:cubicBezTo>
                  <a:cubicBezTo>
                    <a:pt x="30107" y="49031"/>
                    <a:pt x="33478" y="49031"/>
                    <a:pt x="36860" y="45754"/>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7" name="Freeform: Shape 536">
              <a:extLst>
                <a:ext uri="{FF2B5EF4-FFF2-40B4-BE49-F238E27FC236}">
                  <a16:creationId xmlns:a16="http://schemas.microsoft.com/office/drawing/2014/main" id="{4A1F4EE5-E1D2-D8EC-C607-871E0BAAEC57}"/>
                </a:ext>
              </a:extLst>
            </p:cNvPr>
            <p:cNvSpPr/>
            <p:nvPr/>
          </p:nvSpPr>
          <p:spPr>
            <a:xfrm>
              <a:off x="8615608" y="2428980"/>
              <a:ext cx="579156" cy="352425"/>
            </a:xfrm>
            <a:custGeom>
              <a:avLst/>
              <a:gdLst>
                <a:gd name="connsiteX0" fmla="*/ 103802 w 579156"/>
                <a:gd name="connsiteY0" fmla="*/ 242455 h 352425"/>
                <a:gd name="connsiteX1" fmla="*/ 110517 w 579156"/>
                <a:gd name="connsiteY1" fmla="*/ 245684 h 352425"/>
                <a:gd name="connsiteX2" fmla="*/ 110517 w 579156"/>
                <a:gd name="connsiteY2" fmla="*/ 252151 h 352425"/>
                <a:gd name="connsiteX3" fmla="*/ 107155 w 579156"/>
                <a:gd name="connsiteY3" fmla="*/ 255390 h 352425"/>
                <a:gd name="connsiteX4" fmla="*/ 103802 w 579156"/>
                <a:gd name="connsiteY4" fmla="*/ 258619 h 352425"/>
                <a:gd name="connsiteX5" fmla="*/ 110517 w 579156"/>
                <a:gd name="connsiteY5" fmla="*/ 261848 h 352425"/>
                <a:gd name="connsiteX6" fmla="*/ 110517 w 579156"/>
                <a:gd name="connsiteY6" fmla="*/ 265087 h 352425"/>
                <a:gd name="connsiteX7" fmla="*/ 110517 w 579156"/>
                <a:gd name="connsiteY7" fmla="*/ 274783 h 352425"/>
                <a:gd name="connsiteX8" fmla="*/ 110517 w 579156"/>
                <a:gd name="connsiteY8" fmla="*/ 281250 h 352425"/>
                <a:gd name="connsiteX9" fmla="*/ 103802 w 579156"/>
                <a:gd name="connsiteY9" fmla="*/ 290957 h 352425"/>
                <a:gd name="connsiteX10" fmla="*/ 103802 w 579156"/>
                <a:gd name="connsiteY10" fmla="*/ 294185 h 352425"/>
                <a:gd name="connsiteX11" fmla="*/ 117232 w 579156"/>
                <a:gd name="connsiteY11" fmla="*/ 294185 h 352425"/>
                <a:gd name="connsiteX12" fmla="*/ 117232 w 579156"/>
                <a:gd name="connsiteY12" fmla="*/ 303882 h 352425"/>
                <a:gd name="connsiteX13" fmla="*/ 113879 w 579156"/>
                <a:gd name="connsiteY13" fmla="*/ 310349 h 352425"/>
                <a:gd name="connsiteX14" fmla="*/ 120594 w 579156"/>
                <a:gd name="connsiteY14" fmla="*/ 313588 h 352425"/>
                <a:gd name="connsiteX15" fmla="*/ 123947 w 579156"/>
                <a:gd name="connsiteY15" fmla="*/ 316817 h 352425"/>
                <a:gd name="connsiteX16" fmla="*/ 130672 w 579156"/>
                <a:gd name="connsiteY16" fmla="*/ 320055 h 352425"/>
                <a:gd name="connsiteX17" fmla="*/ 137387 w 579156"/>
                <a:gd name="connsiteY17" fmla="*/ 326513 h 352425"/>
                <a:gd name="connsiteX18" fmla="*/ 134025 w 579156"/>
                <a:gd name="connsiteY18" fmla="*/ 332981 h 352425"/>
                <a:gd name="connsiteX19" fmla="*/ 140740 w 579156"/>
                <a:gd name="connsiteY19" fmla="*/ 339448 h 352425"/>
                <a:gd name="connsiteX20" fmla="*/ 144102 w 579156"/>
                <a:gd name="connsiteY20" fmla="*/ 342687 h 352425"/>
                <a:gd name="connsiteX21" fmla="*/ 150817 w 579156"/>
                <a:gd name="connsiteY21" fmla="*/ 339448 h 352425"/>
                <a:gd name="connsiteX22" fmla="*/ 157533 w 579156"/>
                <a:gd name="connsiteY22" fmla="*/ 336219 h 352425"/>
                <a:gd name="connsiteX23" fmla="*/ 164257 w 579156"/>
                <a:gd name="connsiteY23" fmla="*/ 332981 h 352425"/>
                <a:gd name="connsiteX24" fmla="*/ 174325 w 579156"/>
                <a:gd name="connsiteY24" fmla="*/ 336219 h 352425"/>
                <a:gd name="connsiteX25" fmla="*/ 187764 w 579156"/>
                <a:gd name="connsiteY25" fmla="*/ 336219 h 352425"/>
                <a:gd name="connsiteX26" fmla="*/ 187764 w 579156"/>
                <a:gd name="connsiteY26" fmla="*/ 329752 h 352425"/>
                <a:gd name="connsiteX27" fmla="*/ 191118 w 579156"/>
                <a:gd name="connsiteY27" fmla="*/ 326513 h 352425"/>
                <a:gd name="connsiteX28" fmla="*/ 197842 w 579156"/>
                <a:gd name="connsiteY28" fmla="*/ 326513 h 352425"/>
                <a:gd name="connsiteX29" fmla="*/ 197842 w 579156"/>
                <a:gd name="connsiteY29" fmla="*/ 323284 h 352425"/>
                <a:gd name="connsiteX30" fmla="*/ 207910 w 579156"/>
                <a:gd name="connsiteY30" fmla="*/ 326513 h 352425"/>
                <a:gd name="connsiteX31" fmla="*/ 214635 w 579156"/>
                <a:gd name="connsiteY31" fmla="*/ 326513 h 352425"/>
                <a:gd name="connsiteX32" fmla="*/ 217988 w 579156"/>
                <a:gd name="connsiteY32" fmla="*/ 329752 h 352425"/>
                <a:gd name="connsiteX33" fmla="*/ 221350 w 579156"/>
                <a:gd name="connsiteY33" fmla="*/ 332981 h 352425"/>
                <a:gd name="connsiteX34" fmla="*/ 228065 w 579156"/>
                <a:gd name="connsiteY34" fmla="*/ 332981 h 352425"/>
                <a:gd name="connsiteX35" fmla="*/ 238142 w 579156"/>
                <a:gd name="connsiteY35" fmla="*/ 336219 h 352425"/>
                <a:gd name="connsiteX36" fmla="*/ 238142 w 579156"/>
                <a:gd name="connsiteY36" fmla="*/ 332981 h 352425"/>
                <a:gd name="connsiteX37" fmla="*/ 241495 w 579156"/>
                <a:gd name="connsiteY37" fmla="*/ 326513 h 352425"/>
                <a:gd name="connsiteX38" fmla="*/ 248220 w 579156"/>
                <a:gd name="connsiteY38" fmla="*/ 323284 h 352425"/>
                <a:gd name="connsiteX39" fmla="*/ 254935 w 579156"/>
                <a:gd name="connsiteY39" fmla="*/ 323284 h 352425"/>
                <a:gd name="connsiteX40" fmla="*/ 258288 w 579156"/>
                <a:gd name="connsiteY40" fmla="*/ 320055 h 352425"/>
                <a:gd name="connsiteX41" fmla="*/ 261650 w 579156"/>
                <a:gd name="connsiteY41" fmla="*/ 313588 h 352425"/>
                <a:gd name="connsiteX42" fmla="*/ 261650 w 579156"/>
                <a:gd name="connsiteY42" fmla="*/ 307120 h 352425"/>
                <a:gd name="connsiteX43" fmla="*/ 265013 w 579156"/>
                <a:gd name="connsiteY43" fmla="*/ 303882 h 352425"/>
                <a:gd name="connsiteX44" fmla="*/ 268365 w 579156"/>
                <a:gd name="connsiteY44" fmla="*/ 300652 h 352425"/>
                <a:gd name="connsiteX45" fmla="*/ 271727 w 579156"/>
                <a:gd name="connsiteY45" fmla="*/ 294185 h 352425"/>
                <a:gd name="connsiteX46" fmla="*/ 271727 w 579156"/>
                <a:gd name="connsiteY46" fmla="*/ 290957 h 352425"/>
                <a:gd name="connsiteX47" fmla="*/ 275081 w 579156"/>
                <a:gd name="connsiteY47" fmla="*/ 284489 h 352425"/>
                <a:gd name="connsiteX48" fmla="*/ 271727 w 579156"/>
                <a:gd name="connsiteY48" fmla="*/ 274783 h 352425"/>
                <a:gd name="connsiteX49" fmla="*/ 268365 w 579156"/>
                <a:gd name="connsiteY49" fmla="*/ 271554 h 352425"/>
                <a:gd name="connsiteX50" fmla="*/ 271727 w 579156"/>
                <a:gd name="connsiteY50" fmla="*/ 268315 h 352425"/>
                <a:gd name="connsiteX51" fmla="*/ 278443 w 579156"/>
                <a:gd name="connsiteY51" fmla="*/ 265087 h 352425"/>
                <a:gd name="connsiteX52" fmla="*/ 281805 w 579156"/>
                <a:gd name="connsiteY52" fmla="*/ 261848 h 352425"/>
                <a:gd name="connsiteX53" fmla="*/ 291873 w 579156"/>
                <a:gd name="connsiteY53" fmla="*/ 255390 h 352425"/>
                <a:gd name="connsiteX54" fmla="*/ 295235 w 579156"/>
                <a:gd name="connsiteY54" fmla="*/ 255390 h 352425"/>
                <a:gd name="connsiteX55" fmla="*/ 295235 w 579156"/>
                <a:gd name="connsiteY55" fmla="*/ 248922 h 352425"/>
                <a:gd name="connsiteX56" fmla="*/ 298598 w 579156"/>
                <a:gd name="connsiteY56" fmla="*/ 245684 h 352425"/>
                <a:gd name="connsiteX57" fmla="*/ 315390 w 579156"/>
                <a:gd name="connsiteY57" fmla="*/ 239217 h 352425"/>
                <a:gd name="connsiteX58" fmla="*/ 312028 w 579156"/>
                <a:gd name="connsiteY58" fmla="*/ 248922 h 352425"/>
                <a:gd name="connsiteX59" fmla="*/ 315390 w 579156"/>
                <a:gd name="connsiteY59" fmla="*/ 258619 h 352425"/>
                <a:gd name="connsiteX60" fmla="*/ 312028 w 579156"/>
                <a:gd name="connsiteY60" fmla="*/ 265087 h 352425"/>
                <a:gd name="connsiteX61" fmla="*/ 312028 w 579156"/>
                <a:gd name="connsiteY61" fmla="*/ 271554 h 352425"/>
                <a:gd name="connsiteX62" fmla="*/ 315390 w 579156"/>
                <a:gd name="connsiteY62" fmla="*/ 274783 h 352425"/>
                <a:gd name="connsiteX63" fmla="*/ 315390 w 579156"/>
                <a:gd name="connsiteY63" fmla="*/ 278021 h 352425"/>
                <a:gd name="connsiteX64" fmla="*/ 322105 w 579156"/>
                <a:gd name="connsiteY64" fmla="*/ 284489 h 352425"/>
                <a:gd name="connsiteX65" fmla="*/ 325458 w 579156"/>
                <a:gd name="connsiteY65" fmla="*/ 284489 h 352425"/>
                <a:gd name="connsiteX66" fmla="*/ 328820 w 579156"/>
                <a:gd name="connsiteY66" fmla="*/ 290957 h 352425"/>
                <a:gd name="connsiteX67" fmla="*/ 335536 w 579156"/>
                <a:gd name="connsiteY67" fmla="*/ 297414 h 352425"/>
                <a:gd name="connsiteX68" fmla="*/ 338898 w 579156"/>
                <a:gd name="connsiteY68" fmla="*/ 297414 h 352425"/>
                <a:gd name="connsiteX69" fmla="*/ 345613 w 579156"/>
                <a:gd name="connsiteY69" fmla="*/ 297414 h 352425"/>
                <a:gd name="connsiteX70" fmla="*/ 355690 w 579156"/>
                <a:gd name="connsiteY70" fmla="*/ 300652 h 352425"/>
                <a:gd name="connsiteX71" fmla="*/ 362405 w 579156"/>
                <a:gd name="connsiteY71" fmla="*/ 300652 h 352425"/>
                <a:gd name="connsiteX72" fmla="*/ 365768 w 579156"/>
                <a:gd name="connsiteY72" fmla="*/ 303882 h 352425"/>
                <a:gd name="connsiteX73" fmla="*/ 369121 w 579156"/>
                <a:gd name="connsiteY73" fmla="*/ 303882 h 352425"/>
                <a:gd name="connsiteX74" fmla="*/ 372483 w 579156"/>
                <a:gd name="connsiteY74" fmla="*/ 307120 h 352425"/>
                <a:gd name="connsiteX75" fmla="*/ 369121 w 579156"/>
                <a:gd name="connsiteY75" fmla="*/ 310349 h 352425"/>
                <a:gd name="connsiteX76" fmla="*/ 369121 w 579156"/>
                <a:gd name="connsiteY76" fmla="*/ 310349 h 352425"/>
                <a:gd name="connsiteX77" fmla="*/ 362405 w 579156"/>
                <a:gd name="connsiteY77" fmla="*/ 320055 h 352425"/>
                <a:gd name="connsiteX78" fmla="*/ 372483 w 579156"/>
                <a:gd name="connsiteY78" fmla="*/ 326513 h 352425"/>
                <a:gd name="connsiteX79" fmla="*/ 375836 w 579156"/>
                <a:gd name="connsiteY79" fmla="*/ 329752 h 352425"/>
                <a:gd name="connsiteX80" fmla="*/ 379198 w 579156"/>
                <a:gd name="connsiteY80" fmla="*/ 336219 h 352425"/>
                <a:gd name="connsiteX81" fmla="*/ 379198 w 579156"/>
                <a:gd name="connsiteY81" fmla="*/ 336219 h 352425"/>
                <a:gd name="connsiteX82" fmla="*/ 379198 w 579156"/>
                <a:gd name="connsiteY82" fmla="*/ 345915 h 352425"/>
                <a:gd name="connsiteX83" fmla="*/ 379198 w 579156"/>
                <a:gd name="connsiteY83" fmla="*/ 349154 h 352425"/>
                <a:gd name="connsiteX84" fmla="*/ 385913 w 579156"/>
                <a:gd name="connsiteY84" fmla="*/ 349154 h 352425"/>
                <a:gd name="connsiteX85" fmla="*/ 392629 w 579156"/>
                <a:gd name="connsiteY85" fmla="*/ 352383 h 352425"/>
                <a:gd name="connsiteX86" fmla="*/ 395991 w 579156"/>
                <a:gd name="connsiteY86" fmla="*/ 349154 h 352425"/>
                <a:gd name="connsiteX87" fmla="*/ 399353 w 579156"/>
                <a:gd name="connsiteY87" fmla="*/ 339448 h 352425"/>
                <a:gd name="connsiteX88" fmla="*/ 402706 w 579156"/>
                <a:gd name="connsiteY88" fmla="*/ 336219 h 352425"/>
                <a:gd name="connsiteX89" fmla="*/ 392629 w 579156"/>
                <a:gd name="connsiteY89" fmla="*/ 329752 h 352425"/>
                <a:gd name="connsiteX90" fmla="*/ 392629 w 579156"/>
                <a:gd name="connsiteY90" fmla="*/ 326513 h 352425"/>
                <a:gd name="connsiteX91" fmla="*/ 392629 w 579156"/>
                <a:gd name="connsiteY91" fmla="*/ 320055 h 352425"/>
                <a:gd name="connsiteX92" fmla="*/ 395991 w 579156"/>
                <a:gd name="connsiteY92" fmla="*/ 316817 h 352425"/>
                <a:gd name="connsiteX93" fmla="*/ 392629 w 579156"/>
                <a:gd name="connsiteY93" fmla="*/ 310349 h 352425"/>
                <a:gd name="connsiteX94" fmla="*/ 399353 w 579156"/>
                <a:gd name="connsiteY94" fmla="*/ 307120 h 352425"/>
                <a:gd name="connsiteX95" fmla="*/ 399353 w 579156"/>
                <a:gd name="connsiteY95" fmla="*/ 303882 h 352425"/>
                <a:gd name="connsiteX96" fmla="*/ 399353 w 579156"/>
                <a:gd name="connsiteY96" fmla="*/ 294185 h 352425"/>
                <a:gd name="connsiteX97" fmla="*/ 406068 w 579156"/>
                <a:gd name="connsiteY97" fmla="*/ 287718 h 352425"/>
                <a:gd name="connsiteX98" fmla="*/ 412783 w 579156"/>
                <a:gd name="connsiteY98" fmla="*/ 287718 h 352425"/>
                <a:gd name="connsiteX99" fmla="*/ 416146 w 579156"/>
                <a:gd name="connsiteY99" fmla="*/ 281250 h 352425"/>
                <a:gd name="connsiteX100" fmla="*/ 419499 w 579156"/>
                <a:gd name="connsiteY100" fmla="*/ 278021 h 352425"/>
                <a:gd name="connsiteX101" fmla="*/ 419499 w 579156"/>
                <a:gd name="connsiteY101" fmla="*/ 271554 h 352425"/>
                <a:gd name="connsiteX102" fmla="*/ 422861 w 579156"/>
                <a:gd name="connsiteY102" fmla="*/ 265087 h 352425"/>
                <a:gd name="connsiteX103" fmla="*/ 422861 w 579156"/>
                <a:gd name="connsiteY103" fmla="*/ 261848 h 352425"/>
                <a:gd name="connsiteX104" fmla="*/ 422861 w 579156"/>
                <a:gd name="connsiteY104" fmla="*/ 258619 h 352425"/>
                <a:gd name="connsiteX105" fmla="*/ 422861 w 579156"/>
                <a:gd name="connsiteY105" fmla="*/ 252151 h 352425"/>
                <a:gd name="connsiteX106" fmla="*/ 422861 w 579156"/>
                <a:gd name="connsiteY106" fmla="*/ 245684 h 352425"/>
                <a:gd name="connsiteX107" fmla="*/ 419499 w 579156"/>
                <a:gd name="connsiteY107" fmla="*/ 239217 h 352425"/>
                <a:gd name="connsiteX108" fmla="*/ 419499 w 579156"/>
                <a:gd name="connsiteY108" fmla="*/ 235988 h 352425"/>
                <a:gd name="connsiteX109" fmla="*/ 426214 w 579156"/>
                <a:gd name="connsiteY109" fmla="*/ 229520 h 352425"/>
                <a:gd name="connsiteX110" fmla="*/ 429576 w 579156"/>
                <a:gd name="connsiteY110" fmla="*/ 229520 h 352425"/>
                <a:gd name="connsiteX111" fmla="*/ 436291 w 579156"/>
                <a:gd name="connsiteY111" fmla="*/ 232749 h 352425"/>
                <a:gd name="connsiteX112" fmla="*/ 439653 w 579156"/>
                <a:gd name="connsiteY112" fmla="*/ 232749 h 352425"/>
                <a:gd name="connsiteX113" fmla="*/ 446368 w 579156"/>
                <a:gd name="connsiteY113" fmla="*/ 229520 h 352425"/>
                <a:gd name="connsiteX114" fmla="*/ 449731 w 579156"/>
                <a:gd name="connsiteY114" fmla="*/ 232749 h 352425"/>
                <a:gd name="connsiteX115" fmla="*/ 446368 w 579156"/>
                <a:gd name="connsiteY115" fmla="*/ 239217 h 352425"/>
                <a:gd name="connsiteX116" fmla="*/ 449731 w 579156"/>
                <a:gd name="connsiteY116" fmla="*/ 245684 h 352425"/>
                <a:gd name="connsiteX117" fmla="*/ 449731 w 579156"/>
                <a:gd name="connsiteY117" fmla="*/ 255390 h 352425"/>
                <a:gd name="connsiteX118" fmla="*/ 456446 w 579156"/>
                <a:gd name="connsiteY118" fmla="*/ 261848 h 352425"/>
                <a:gd name="connsiteX119" fmla="*/ 463161 w 579156"/>
                <a:gd name="connsiteY119" fmla="*/ 265087 h 352425"/>
                <a:gd name="connsiteX120" fmla="*/ 476591 w 579156"/>
                <a:gd name="connsiteY120" fmla="*/ 265087 h 352425"/>
                <a:gd name="connsiteX121" fmla="*/ 479954 w 579156"/>
                <a:gd name="connsiteY121" fmla="*/ 261848 h 352425"/>
                <a:gd name="connsiteX122" fmla="*/ 479954 w 579156"/>
                <a:gd name="connsiteY122" fmla="*/ 255390 h 352425"/>
                <a:gd name="connsiteX123" fmla="*/ 483316 w 579156"/>
                <a:gd name="connsiteY123" fmla="*/ 255390 h 352425"/>
                <a:gd name="connsiteX124" fmla="*/ 490031 w 579156"/>
                <a:gd name="connsiteY124" fmla="*/ 255390 h 352425"/>
                <a:gd name="connsiteX125" fmla="*/ 493384 w 579156"/>
                <a:gd name="connsiteY125" fmla="*/ 252151 h 352425"/>
                <a:gd name="connsiteX126" fmla="*/ 500109 w 579156"/>
                <a:gd name="connsiteY126" fmla="*/ 252151 h 352425"/>
                <a:gd name="connsiteX127" fmla="*/ 503461 w 579156"/>
                <a:gd name="connsiteY127" fmla="*/ 248922 h 352425"/>
                <a:gd name="connsiteX128" fmla="*/ 513539 w 579156"/>
                <a:gd name="connsiteY128" fmla="*/ 248922 h 352425"/>
                <a:gd name="connsiteX129" fmla="*/ 513539 w 579156"/>
                <a:gd name="connsiteY129" fmla="*/ 255390 h 352425"/>
                <a:gd name="connsiteX130" fmla="*/ 516901 w 579156"/>
                <a:gd name="connsiteY130" fmla="*/ 258619 h 352425"/>
                <a:gd name="connsiteX131" fmla="*/ 516901 w 579156"/>
                <a:gd name="connsiteY131" fmla="*/ 265087 h 352425"/>
                <a:gd name="connsiteX132" fmla="*/ 523616 w 579156"/>
                <a:gd name="connsiteY132" fmla="*/ 271554 h 352425"/>
                <a:gd name="connsiteX133" fmla="*/ 523616 w 579156"/>
                <a:gd name="connsiteY133" fmla="*/ 278021 h 352425"/>
                <a:gd name="connsiteX134" fmla="*/ 530331 w 579156"/>
                <a:gd name="connsiteY134" fmla="*/ 278021 h 352425"/>
                <a:gd name="connsiteX135" fmla="*/ 533694 w 579156"/>
                <a:gd name="connsiteY135" fmla="*/ 274783 h 352425"/>
                <a:gd name="connsiteX136" fmla="*/ 533694 w 579156"/>
                <a:gd name="connsiteY136" fmla="*/ 274783 h 352425"/>
                <a:gd name="connsiteX137" fmla="*/ 537047 w 579156"/>
                <a:gd name="connsiteY137" fmla="*/ 268315 h 352425"/>
                <a:gd name="connsiteX138" fmla="*/ 533694 w 579156"/>
                <a:gd name="connsiteY138" fmla="*/ 258619 h 352425"/>
                <a:gd name="connsiteX139" fmla="*/ 530331 w 579156"/>
                <a:gd name="connsiteY139" fmla="*/ 255390 h 352425"/>
                <a:gd name="connsiteX140" fmla="*/ 530331 w 579156"/>
                <a:gd name="connsiteY140" fmla="*/ 252151 h 352425"/>
                <a:gd name="connsiteX141" fmla="*/ 533694 w 579156"/>
                <a:gd name="connsiteY141" fmla="*/ 248922 h 352425"/>
                <a:gd name="connsiteX142" fmla="*/ 533694 w 579156"/>
                <a:gd name="connsiteY142" fmla="*/ 245684 h 352425"/>
                <a:gd name="connsiteX143" fmla="*/ 530331 w 579156"/>
                <a:gd name="connsiteY143" fmla="*/ 239217 h 352425"/>
                <a:gd name="connsiteX144" fmla="*/ 523616 w 579156"/>
                <a:gd name="connsiteY144" fmla="*/ 239217 h 352425"/>
                <a:gd name="connsiteX145" fmla="*/ 523616 w 579156"/>
                <a:gd name="connsiteY145" fmla="*/ 235988 h 352425"/>
                <a:gd name="connsiteX146" fmla="*/ 523616 w 579156"/>
                <a:gd name="connsiteY146" fmla="*/ 229520 h 352425"/>
                <a:gd name="connsiteX147" fmla="*/ 520254 w 579156"/>
                <a:gd name="connsiteY147" fmla="*/ 229520 h 352425"/>
                <a:gd name="connsiteX148" fmla="*/ 523616 w 579156"/>
                <a:gd name="connsiteY148" fmla="*/ 223053 h 352425"/>
                <a:gd name="connsiteX149" fmla="*/ 523616 w 579156"/>
                <a:gd name="connsiteY149" fmla="*/ 219824 h 352425"/>
                <a:gd name="connsiteX150" fmla="*/ 526969 w 579156"/>
                <a:gd name="connsiteY150" fmla="*/ 216585 h 352425"/>
                <a:gd name="connsiteX151" fmla="*/ 526969 w 579156"/>
                <a:gd name="connsiteY151" fmla="*/ 210118 h 352425"/>
                <a:gd name="connsiteX152" fmla="*/ 530331 w 579156"/>
                <a:gd name="connsiteY152" fmla="*/ 206888 h 352425"/>
                <a:gd name="connsiteX153" fmla="*/ 540409 w 579156"/>
                <a:gd name="connsiteY153" fmla="*/ 206888 h 352425"/>
                <a:gd name="connsiteX154" fmla="*/ 543761 w 579156"/>
                <a:gd name="connsiteY154" fmla="*/ 203650 h 352425"/>
                <a:gd name="connsiteX155" fmla="*/ 547124 w 579156"/>
                <a:gd name="connsiteY155" fmla="*/ 206888 h 352425"/>
                <a:gd name="connsiteX156" fmla="*/ 547124 w 579156"/>
                <a:gd name="connsiteY156" fmla="*/ 210118 h 352425"/>
                <a:gd name="connsiteX157" fmla="*/ 557201 w 579156"/>
                <a:gd name="connsiteY157" fmla="*/ 216585 h 352425"/>
                <a:gd name="connsiteX158" fmla="*/ 560554 w 579156"/>
                <a:gd name="connsiteY158" fmla="*/ 216585 h 352425"/>
                <a:gd name="connsiteX159" fmla="*/ 560554 w 579156"/>
                <a:gd name="connsiteY159" fmla="*/ 216585 h 352425"/>
                <a:gd name="connsiteX160" fmla="*/ 570632 w 579156"/>
                <a:gd name="connsiteY160" fmla="*/ 216585 h 352425"/>
                <a:gd name="connsiteX161" fmla="*/ 573994 w 579156"/>
                <a:gd name="connsiteY161" fmla="*/ 216585 h 352425"/>
                <a:gd name="connsiteX162" fmla="*/ 573994 w 579156"/>
                <a:gd name="connsiteY162" fmla="*/ 213356 h 352425"/>
                <a:gd name="connsiteX163" fmla="*/ 577346 w 579156"/>
                <a:gd name="connsiteY163" fmla="*/ 206888 h 352425"/>
                <a:gd name="connsiteX164" fmla="*/ 577346 w 579156"/>
                <a:gd name="connsiteY164" fmla="*/ 203650 h 352425"/>
                <a:gd name="connsiteX165" fmla="*/ 567279 w 579156"/>
                <a:gd name="connsiteY165" fmla="*/ 200421 h 352425"/>
                <a:gd name="connsiteX166" fmla="*/ 563916 w 579156"/>
                <a:gd name="connsiteY166" fmla="*/ 193954 h 352425"/>
                <a:gd name="connsiteX167" fmla="*/ 570632 w 579156"/>
                <a:gd name="connsiteY167" fmla="*/ 187486 h 352425"/>
                <a:gd name="connsiteX168" fmla="*/ 567279 w 579156"/>
                <a:gd name="connsiteY168" fmla="*/ 181019 h 352425"/>
                <a:gd name="connsiteX169" fmla="*/ 570632 w 579156"/>
                <a:gd name="connsiteY169" fmla="*/ 177790 h 352425"/>
                <a:gd name="connsiteX170" fmla="*/ 567279 w 579156"/>
                <a:gd name="connsiteY170" fmla="*/ 171322 h 352425"/>
                <a:gd name="connsiteX171" fmla="*/ 570632 w 579156"/>
                <a:gd name="connsiteY171" fmla="*/ 168084 h 352425"/>
                <a:gd name="connsiteX172" fmla="*/ 573994 w 579156"/>
                <a:gd name="connsiteY172" fmla="*/ 155158 h 352425"/>
                <a:gd name="connsiteX173" fmla="*/ 573994 w 579156"/>
                <a:gd name="connsiteY173" fmla="*/ 148691 h 352425"/>
                <a:gd name="connsiteX174" fmla="*/ 570632 w 579156"/>
                <a:gd name="connsiteY174" fmla="*/ 145452 h 352425"/>
                <a:gd name="connsiteX175" fmla="*/ 567279 w 579156"/>
                <a:gd name="connsiteY175" fmla="*/ 142223 h 352425"/>
                <a:gd name="connsiteX176" fmla="*/ 563916 w 579156"/>
                <a:gd name="connsiteY176" fmla="*/ 135756 h 352425"/>
                <a:gd name="connsiteX177" fmla="*/ 557201 w 579156"/>
                <a:gd name="connsiteY177" fmla="*/ 138985 h 352425"/>
                <a:gd name="connsiteX178" fmla="*/ 557201 w 579156"/>
                <a:gd name="connsiteY178" fmla="*/ 145452 h 352425"/>
                <a:gd name="connsiteX179" fmla="*/ 550486 w 579156"/>
                <a:gd name="connsiteY179" fmla="*/ 148691 h 352425"/>
                <a:gd name="connsiteX180" fmla="*/ 550486 w 579156"/>
                <a:gd name="connsiteY180" fmla="*/ 148691 h 352425"/>
                <a:gd name="connsiteX181" fmla="*/ 547124 w 579156"/>
                <a:gd name="connsiteY181" fmla="*/ 148691 h 352425"/>
                <a:gd name="connsiteX182" fmla="*/ 543761 w 579156"/>
                <a:gd name="connsiteY182" fmla="*/ 155158 h 352425"/>
                <a:gd name="connsiteX183" fmla="*/ 540409 w 579156"/>
                <a:gd name="connsiteY183" fmla="*/ 158387 h 352425"/>
                <a:gd name="connsiteX184" fmla="*/ 530331 w 579156"/>
                <a:gd name="connsiteY184" fmla="*/ 161626 h 352425"/>
                <a:gd name="connsiteX185" fmla="*/ 523616 w 579156"/>
                <a:gd name="connsiteY185" fmla="*/ 161626 h 352425"/>
                <a:gd name="connsiteX186" fmla="*/ 520254 w 579156"/>
                <a:gd name="connsiteY186" fmla="*/ 158387 h 352425"/>
                <a:gd name="connsiteX187" fmla="*/ 510176 w 579156"/>
                <a:gd name="connsiteY187" fmla="*/ 155158 h 352425"/>
                <a:gd name="connsiteX188" fmla="*/ 510176 w 579156"/>
                <a:gd name="connsiteY188" fmla="*/ 155158 h 352425"/>
                <a:gd name="connsiteX189" fmla="*/ 503461 w 579156"/>
                <a:gd name="connsiteY189" fmla="*/ 151920 h 352425"/>
                <a:gd name="connsiteX190" fmla="*/ 500109 w 579156"/>
                <a:gd name="connsiteY190" fmla="*/ 148691 h 352425"/>
                <a:gd name="connsiteX191" fmla="*/ 500109 w 579156"/>
                <a:gd name="connsiteY191" fmla="*/ 142223 h 352425"/>
                <a:gd name="connsiteX192" fmla="*/ 493384 w 579156"/>
                <a:gd name="connsiteY192" fmla="*/ 135756 h 352425"/>
                <a:gd name="connsiteX193" fmla="*/ 479954 w 579156"/>
                <a:gd name="connsiteY193" fmla="*/ 132517 h 352425"/>
                <a:gd name="connsiteX194" fmla="*/ 469876 w 579156"/>
                <a:gd name="connsiteY194" fmla="*/ 129288 h 352425"/>
                <a:gd name="connsiteX195" fmla="*/ 463161 w 579156"/>
                <a:gd name="connsiteY195" fmla="*/ 129288 h 352425"/>
                <a:gd name="connsiteX196" fmla="*/ 449731 w 579156"/>
                <a:gd name="connsiteY196" fmla="*/ 129288 h 352425"/>
                <a:gd name="connsiteX197" fmla="*/ 446368 w 579156"/>
                <a:gd name="connsiteY197" fmla="*/ 129288 h 352425"/>
                <a:gd name="connsiteX198" fmla="*/ 446368 w 579156"/>
                <a:gd name="connsiteY198" fmla="*/ 129288 h 352425"/>
                <a:gd name="connsiteX199" fmla="*/ 446368 w 579156"/>
                <a:gd name="connsiteY199" fmla="*/ 129288 h 352425"/>
                <a:gd name="connsiteX200" fmla="*/ 446368 w 579156"/>
                <a:gd name="connsiteY200" fmla="*/ 129288 h 352425"/>
                <a:gd name="connsiteX201" fmla="*/ 446368 w 579156"/>
                <a:gd name="connsiteY201" fmla="*/ 129288 h 352425"/>
                <a:gd name="connsiteX202" fmla="*/ 446368 w 579156"/>
                <a:gd name="connsiteY202" fmla="*/ 129288 h 352425"/>
                <a:gd name="connsiteX203" fmla="*/ 443006 w 579156"/>
                <a:gd name="connsiteY203" fmla="*/ 129288 h 352425"/>
                <a:gd name="connsiteX204" fmla="*/ 446368 w 579156"/>
                <a:gd name="connsiteY204" fmla="*/ 122821 h 352425"/>
                <a:gd name="connsiteX205" fmla="*/ 449731 w 579156"/>
                <a:gd name="connsiteY205" fmla="*/ 122821 h 352425"/>
                <a:gd name="connsiteX206" fmla="*/ 449731 w 579156"/>
                <a:gd name="connsiteY206" fmla="*/ 119592 h 352425"/>
                <a:gd name="connsiteX207" fmla="*/ 446368 w 579156"/>
                <a:gd name="connsiteY207" fmla="*/ 116354 h 352425"/>
                <a:gd name="connsiteX208" fmla="*/ 446368 w 579156"/>
                <a:gd name="connsiteY208" fmla="*/ 113125 h 352425"/>
                <a:gd name="connsiteX209" fmla="*/ 446368 w 579156"/>
                <a:gd name="connsiteY209" fmla="*/ 113125 h 352425"/>
                <a:gd name="connsiteX210" fmla="*/ 446368 w 579156"/>
                <a:gd name="connsiteY210" fmla="*/ 109886 h 352425"/>
                <a:gd name="connsiteX211" fmla="*/ 446368 w 579156"/>
                <a:gd name="connsiteY211" fmla="*/ 109886 h 352425"/>
                <a:gd name="connsiteX212" fmla="*/ 446368 w 579156"/>
                <a:gd name="connsiteY212" fmla="*/ 106657 h 352425"/>
                <a:gd name="connsiteX213" fmla="*/ 449731 w 579156"/>
                <a:gd name="connsiteY213" fmla="*/ 96961 h 352425"/>
                <a:gd name="connsiteX214" fmla="*/ 456446 w 579156"/>
                <a:gd name="connsiteY214" fmla="*/ 90493 h 352425"/>
                <a:gd name="connsiteX215" fmla="*/ 459799 w 579156"/>
                <a:gd name="connsiteY215" fmla="*/ 84026 h 352425"/>
                <a:gd name="connsiteX216" fmla="*/ 459799 w 579156"/>
                <a:gd name="connsiteY216" fmla="*/ 77558 h 352425"/>
                <a:gd name="connsiteX217" fmla="*/ 466524 w 579156"/>
                <a:gd name="connsiteY217" fmla="*/ 74320 h 352425"/>
                <a:gd name="connsiteX218" fmla="*/ 469876 w 579156"/>
                <a:gd name="connsiteY218" fmla="*/ 71091 h 352425"/>
                <a:gd name="connsiteX219" fmla="*/ 466524 w 579156"/>
                <a:gd name="connsiteY219" fmla="*/ 64623 h 352425"/>
                <a:gd name="connsiteX220" fmla="*/ 469876 w 579156"/>
                <a:gd name="connsiteY220" fmla="*/ 58156 h 352425"/>
                <a:gd name="connsiteX221" fmla="*/ 463161 w 579156"/>
                <a:gd name="connsiteY221" fmla="*/ 54927 h 352425"/>
                <a:gd name="connsiteX222" fmla="*/ 459799 w 579156"/>
                <a:gd name="connsiteY222" fmla="*/ 51688 h 352425"/>
                <a:gd name="connsiteX223" fmla="*/ 456446 w 579156"/>
                <a:gd name="connsiteY223" fmla="*/ 48459 h 352425"/>
                <a:gd name="connsiteX224" fmla="*/ 453084 w 579156"/>
                <a:gd name="connsiteY224" fmla="*/ 41992 h 352425"/>
                <a:gd name="connsiteX225" fmla="*/ 446368 w 579156"/>
                <a:gd name="connsiteY225" fmla="*/ 38753 h 352425"/>
                <a:gd name="connsiteX226" fmla="*/ 439653 w 579156"/>
                <a:gd name="connsiteY226" fmla="*/ 35524 h 352425"/>
                <a:gd name="connsiteX227" fmla="*/ 429576 w 579156"/>
                <a:gd name="connsiteY227" fmla="*/ 29057 h 352425"/>
                <a:gd name="connsiteX228" fmla="*/ 426214 w 579156"/>
                <a:gd name="connsiteY228" fmla="*/ 29057 h 352425"/>
                <a:gd name="connsiteX229" fmla="*/ 422861 w 579156"/>
                <a:gd name="connsiteY229" fmla="*/ 25828 h 352425"/>
                <a:gd name="connsiteX230" fmla="*/ 419499 w 579156"/>
                <a:gd name="connsiteY230" fmla="*/ 25828 h 352425"/>
                <a:gd name="connsiteX231" fmla="*/ 419499 w 579156"/>
                <a:gd name="connsiteY231" fmla="*/ 25828 h 352425"/>
                <a:gd name="connsiteX232" fmla="*/ 412783 w 579156"/>
                <a:gd name="connsiteY232" fmla="*/ 22589 h 352425"/>
                <a:gd name="connsiteX233" fmla="*/ 402706 w 579156"/>
                <a:gd name="connsiteY233" fmla="*/ 22589 h 352425"/>
                <a:gd name="connsiteX234" fmla="*/ 395991 w 579156"/>
                <a:gd name="connsiteY234" fmla="*/ 22589 h 352425"/>
                <a:gd name="connsiteX235" fmla="*/ 385913 w 579156"/>
                <a:gd name="connsiteY235" fmla="*/ 19360 h 352425"/>
                <a:gd name="connsiteX236" fmla="*/ 372483 w 579156"/>
                <a:gd name="connsiteY236" fmla="*/ 25828 h 352425"/>
                <a:gd name="connsiteX237" fmla="*/ 369121 w 579156"/>
                <a:gd name="connsiteY237" fmla="*/ 22589 h 352425"/>
                <a:gd name="connsiteX238" fmla="*/ 369121 w 579156"/>
                <a:gd name="connsiteY238" fmla="*/ 19360 h 352425"/>
                <a:gd name="connsiteX239" fmla="*/ 362405 w 579156"/>
                <a:gd name="connsiteY239" fmla="*/ 12893 h 352425"/>
                <a:gd name="connsiteX240" fmla="*/ 359043 w 579156"/>
                <a:gd name="connsiteY240" fmla="*/ 12893 h 352425"/>
                <a:gd name="connsiteX241" fmla="*/ 359043 w 579156"/>
                <a:gd name="connsiteY241" fmla="*/ 16122 h 352425"/>
                <a:gd name="connsiteX242" fmla="*/ 359043 w 579156"/>
                <a:gd name="connsiteY242" fmla="*/ 19360 h 352425"/>
                <a:gd name="connsiteX243" fmla="*/ 352328 w 579156"/>
                <a:gd name="connsiteY243" fmla="*/ 16122 h 352425"/>
                <a:gd name="connsiteX244" fmla="*/ 342251 w 579156"/>
                <a:gd name="connsiteY244" fmla="*/ 19360 h 352425"/>
                <a:gd name="connsiteX245" fmla="*/ 345613 w 579156"/>
                <a:gd name="connsiteY245" fmla="*/ 16122 h 352425"/>
                <a:gd name="connsiteX246" fmla="*/ 348975 w 579156"/>
                <a:gd name="connsiteY246" fmla="*/ 16122 h 352425"/>
                <a:gd name="connsiteX247" fmla="*/ 348975 w 579156"/>
                <a:gd name="connsiteY247" fmla="*/ 12893 h 352425"/>
                <a:gd name="connsiteX248" fmla="*/ 348975 w 579156"/>
                <a:gd name="connsiteY248" fmla="*/ 9655 h 352425"/>
                <a:gd name="connsiteX249" fmla="*/ 352328 w 579156"/>
                <a:gd name="connsiteY249" fmla="*/ 6425 h 352425"/>
                <a:gd name="connsiteX250" fmla="*/ 345613 w 579156"/>
                <a:gd name="connsiteY250" fmla="*/ 6425 h 352425"/>
                <a:gd name="connsiteX251" fmla="*/ 345613 w 579156"/>
                <a:gd name="connsiteY251" fmla="*/ 3196 h 352425"/>
                <a:gd name="connsiteX252" fmla="*/ 342251 w 579156"/>
                <a:gd name="connsiteY252" fmla="*/ -42 h 352425"/>
                <a:gd name="connsiteX253" fmla="*/ 342251 w 579156"/>
                <a:gd name="connsiteY253" fmla="*/ 6425 h 352425"/>
                <a:gd name="connsiteX254" fmla="*/ 338898 w 579156"/>
                <a:gd name="connsiteY254" fmla="*/ 3196 h 352425"/>
                <a:gd name="connsiteX255" fmla="*/ 338898 w 579156"/>
                <a:gd name="connsiteY255" fmla="*/ -42 h 352425"/>
                <a:gd name="connsiteX256" fmla="*/ 332183 w 579156"/>
                <a:gd name="connsiteY256" fmla="*/ -42 h 352425"/>
                <a:gd name="connsiteX257" fmla="*/ 328820 w 579156"/>
                <a:gd name="connsiteY257" fmla="*/ 3196 h 352425"/>
                <a:gd name="connsiteX258" fmla="*/ 318743 w 579156"/>
                <a:gd name="connsiteY258" fmla="*/ 6425 h 352425"/>
                <a:gd name="connsiteX259" fmla="*/ 315390 w 579156"/>
                <a:gd name="connsiteY259" fmla="*/ 12893 h 352425"/>
                <a:gd name="connsiteX260" fmla="*/ 308666 w 579156"/>
                <a:gd name="connsiteY260" fmla="*/ 19360 h 352425"/>
                <a:gd name="connsiteX261" fmla="*/ 315390 w 579156"/>
                <a:gd name="connsiteY261" fmla="*/ 22589 h 352425"/>
                <a:gd name="connsiteX262" fmla="*/ 322105 w 579156"/>
                <a:gd name="connsiteY262" fmla="*/ 22589 h 352425"/>
                <a:gd name="connsiteX263" fmla="*/ 328820 w 579156"/>
                <a:gd name="connsiteY263" fmla="*/ 22589 h 352425"/>
                <a:gd name="connsiteX264" fmla="*/ 332183 w 579156"/>
                <a:gd name="connsiteY264" fmla="*/ 25828 h 352425"/>
                <a:gd name="connsiteX265" fmla="*/ 335536 w 579156"/>
                <a:gd name="connsiteY265" fmla="*/ 25828 h 352425"/>
                <a:gd name="connsiteX266" fmla="*/ 335536 w 579156"/>
                <a:gd name="connsiteY266" fmla="*/ 32295 h 352425"/>
                <a:gd name="connsiteX267" fmla="*/ 328820 w 579156"/>
                <a:gd name="connsiteY267" fmla="*/ 32295 h 352425"/>
                <a:gd name="connsiteX268" fmla="*/ 325458 w 579156"/>
                <a:gd name="connsiteY268" fmla="*/ 29057 h 352425"/>
                <a:gd name="connsiteX269" fmla="*/ 322105 w 579156"/>
                <a:gd name="connsiteY269" fmla="*/ 29057 h 352425"/>
                <a:gd name="connsiteX270" fmla="*/ 318743 w 579156"/>
                <a:gd name="connsiteY270" fmla="*/ 35524 h 352425"/>
                <a:gd name="connsiteX271" fmla="*/ 315390 w 579156"/>
                <a:gd name="connsiteY271" fmla="*/ 38753 h 352425"/>
                <a:gd name="connsiteX272" fmla="*/ 308666 w 579156"/>
                <a:gd name="connsiteY272" fmla="*/ 38753 h 352425"/>
                <a:gd name="connsiteX273" fmla="*/ 298598 w 579156"/>
                <a:gd name="connsiteY273" fmla="*/ 35524 h 352425"/>
                <a:gd name="connsiteX274" fmla="*/ 295235 w 579156"/>
                <a:gd name="connsiteY274" fmla="*/ 35524 h 352425"/>
                <a:gd name="connsiteX275" fmla="*/ 285158 w 579156"/>
                <a:gd name="connsiteY275" fmla="*/ 35524 h 352425"/>
                <a:gd name="connsiteX276" fmla="*/ 278443 w 579156"/>
                <a:gd name="connsiteY276" fmla="*/ 41992 h 352425"/>
                <a:gd name="connsiteX277" fmla="*/ 268365 w 579156"/>
                <a:gd name="connsiteY277" fmla="*/ 41992 h 352425"/>
                <a:gd name="connsiteX278" fmla="*/ 261650 w 579156"/>
                <a:gd name="connsiteY278" fmla="*/ 41992 h 352425"/>
                <a:gd name="connsiteX279" fmla="*/ 254935 w 579156"/>
                <a:gd name="connsiteY279" fmla="*/ 41992 h 352425"/>
                <a:gd name="connsiteX280" fmla="*/ 248220 w 579156"/>
                <a:gd name="connsiteY280" fmla="*/ 35524 h 352425"/>
                <a:gd name="connsiteX281" fmla="*/ 241495 w 579156"/>
                <a:gd name="connsiteY281" fmla="*/ 35524 h 352425"/>
                <a:gd name="connsiteX282" fmla="*/ 228065 w 579156"/>
                <a:gd name="connsiteY282" fmla="*/ 41992 h 352425"/>
                <a:gd name="connsiteX283" fmla="*/ 221350 w 579156"/>
                <a:gd name="connsiteY283" fmla="*/ 45221 h 352425"/>
                <a:gd name="connsiteX284" fmla="*/ 217988 w 579156"/>
                <a:gd name="connsiteY284" fmla="*/ 41992 h 352425"/>
                <a:gd name="connsiteX285" fmla="*/ 217988 w 579156"/>
                <a:gd name="connsiteY285" fmla="*/ 41992 h 352425"/>
                <a:gd name="connsiteX286" fmla="*/ 217988 w 579156"/>
                <a:gd name="connsiteY286" fmla="*/ 41992 h 352425"/>
                <a:gd name="connsiteX287" fmla="*/ 221350 w 579156"/>
                <a:gd name="connsiteY287" fmla="*/ 38753 h 352425"/>
                <a:gd name="connsiteX288" fmla="*/ 217988 w 579156"/>
                <a:gd name="connsiteY288" fmla="*/ 35524 h 352425"/>
                <a:gd name="connsiteX289" fmla="*/ 207910 w 579156"/>
                <a:gd name="connsiteY289" fmla="*/ 38753 h 352425"/>
                <a:gd name="connsiteX290" fmla="*/ 207910 w 579156"/>
                <a:gd name="connsiteY290" fmla="*/ 38753 h 352425"/>
                <a:gd name="connsiteX291" fmla="*/ 201195 w 579156"/>
                <a:gd name="connsiteY291" fmla="*/ 38753 h 352425"/>
                <a:gd name="connsiteX292" fmla="*/ 201195 w 579156"/>
                <a:gd name="connsiteY292" fmla="*/ 45221 h 352425"/>
                <a:gd name="connsiteX293" fmla="*/ 197842 w 579156"/>
                <a:gd name="connsiteY293" fmla="*/ 45221 h 352425"/>
                <a:gd name="connsiteX294" fmla="*/ 197842 w 579156"/>
                <a:gd name="connsiteY294" fmla="*/ 48459 h 352425"/>
                <a:gd name="connsiteX295" fmla="*/ 197842 w 579156"/>
                <a:gd name="connsiteY295" fmla="*/ 51688 h 352425"/>
                <a:gd name="connsiteX296" fmla="*/ 194480 w 579156"/>
                <a:gd name="connsiteY296" fmla="*/ 51688 h 352425"/>
                <a:gd name="connsiteX297" fmla="*/ 191118 w 579156"/>
                <a:gd name="connsiteY297" fmla="*/ 51688 h 352425"/>
                <a:gd name="connsiteX298" fmla="*/ 187764 w 579156"/>
                <a:gd name="connsiteY298" fmla="*/ 58156 h 352425"/>
                <a:gd name="connsiteX299" fmla="*/ 187764 w 579156"/>
                <a:gd name="connsiteY299" fmla="*/ 61394 h 352425"/>
                <a:gd name="connsiteX300" fmla="*/ 187764 w 579156"/>
                <a:gd name="connsiteY300" fmla="*/ 64623 h 352425"/>
                <a:gd name="connsiteX301" fmla="*/ 181050 w 579156"/>
                <a:gd name="connsiteY301" fmla="*/ 64623 h 352425"/>
                <a:gd name="connsiteX302" fmla="*/ 174325 w 579156"/>
                <a:gd name="connsiteY302" fmla="*/ 64623 h 352425"/>
                <a:gd name="connsiteX303" fmla="*/ 170972 w 579156"/>
                <a:gd name="connsiteY303" fmla="*/ 64623 h 352425"/>
                <a:gd name="connsiteX304" fmla="*/ 167610 w 579156"/>
                <a:gd name="connsiteY304" fmla="*/ 67862 h 352425"/>
                <a:gd name="connsiteX305" fmla="*/ 160895 w 579156"/>
                <a:gd name="connsiteY305" fmla="*/ 64623 h 352425"/>
                <a:gd name="connsiteX306" fmla="*/ 157533 w 579156"/>
                <a:gd name="connsiteY306" fmla="*/ 58156 h 352425"/>
                <a:gd name="connsiteX307" fmla="*/ 154179 w 579156"/>
                <a:gd name="connsiteY307" fmla="*/ 51688 h 352425"/>
                <a:gd name="connsiteX308" fmla="*/ 150817 w 579156"/>
                <a:gd name="connsiteY308" fmla="*/ 54927 h 352425"/>
                <a:gd name="connsiteX309" fmla="*/ 140740 w 579156"/>
                <a:gd name="connsiteY309" fmla="*/ 54927 h 352425"/>
                <a:gd name="connsiteX310" fmla="*/ 134025 w 579156"/>
                <a:gd name="connsiteY310" fmla="*/ 51688 h 352425"/>
                <a:gd name="connsiteX311" fmla="*/ 134025 w 579156"/>
                <a:gd name="connsiteY311" fmla="*/ 58156 h 352425"/>
                <a:gd name="connsiteX312" fmla="*/ 137387 w 579156"/>
                <a:gd name="connsiteY312" fmla="*/ 61394 h 352425"/>
                <a:gd name="connsiteX313" fmla="*/ 134025 w 579156"/>
                <a:gd name="connsiteY313" fmla="*/ 61394 h 352425"/>
                <a:gd name="connsiteX314" fmla="*/ 130672 w 579156"/>
                <a:gd name="connsiteY314" fmla="*/ 64623 h 352425"/>
                <a:gd name="connsiteX315" fmla="*/ 127309 w 579156"/>
                <a:gd name="connsiteY315" fmla="*/ 64623 h 352425"/>
                <a:gd name="connsiteX316" fmla="*/ 123947 w 579156"/>
                <a:gd name="connsiteY316" fmla="*/ 71091 h 352425"/>
                <a:gd name="connsiteX317" fmla="*/ 120594 w 579156"/>
                <a:gd name="connsiteY317" fmla="*/ 74320 h 352425"/>
                <a:gd name="connsiteX318" fmla="*/ 120594 w 579156"/>
                <a:gd name="connsiteY318" fmla="*/ 77558 h 352425"/>
                <a:gd name="connsiteX319" fmla="*/ 127309 w 579156"/>
                <a:gd name="connsiteY319" fmla="*/ 77558 h 352425"/>
                <a:gd name="connsiteX320" fmla="*/ 134025 w 579156"/>
                <a:gd name="connsiteY320" fmla="*/ 77558 h 352425"/>
                <a:gd name="connsiteX321" fmla="*/ 140740 w 579156"/>
                <a:gd name="connsiteY321" fmla="*/ 74320 h 352425"/>
                <a:gd name="connsiteX322" fmla="*/ 140740 w 579156"/>
                <a:gd name="connsiteY322" fmla="*/ 77558 h 352425"/>
                <a:gd name="connsiteX323" fmla="*/ 140740 w 579156"/>
                <a:gd name="connsiteY323" fmla="*/ 84026 h 352425"/>
                <a:gd name="connsiteX324" fmla="*/ 137387 w 579156"/>
                <a:gd name="connsiteY324" fmla="*/ 84026 h 352425"/>
                <a:gd name="connsiteX325" fmla="*/ 137387 w 579156"/>
                <a:gd name="connsiteY325" fmla="*/ 87255 h 352425"/>
                <a:gd name="connsiteX326" fmla="*/ 130672 w 579156"/>
                <a:gd name="connsiteY326" fmla="*/ 90493 h 352425"/>
                <a:gd name="connsiteX327" fmla="*/ 127309 w 579156"/>
                <a:gd name="connsiteY327" fmla="*/ 96961 h 352425"/>
                <a:gd name="connsiteX328" fmla="*/ 123947 w 579156"/>
                <a:gd name="connsiteY328" fmla="*/ 106657 h 352425"/>
                <a:gd name="connsiteX329" fmla="*/ 117232 w 579156"/>
                <a:gd name="connsiteY329" fmla="*/ 109886 h 352425"/>
                <a:gd name="connsiteX330" fmla="*/ 110517 w 579156"/>
                <a:gd name="connsiteY330" fmla="*/ 116354 h 352425"/>
                <a:gd name="connsiteX331" fmla="*/ 107155 w 579156"/>
                <a:gd name="connsiteY331" fmla="*/ 116354 h 352425"/>
                <a:gd name="connsiteX332" fmla="*/ 103802 w 579156"/>
                <a:gd name="connsiteY332" fmla="*/ 119592 h 352425"/>
                <a:gd name="connsiteX333" fmla="*/ 103802 w 579156"/>
                <a:gd name="connsiteY333" fmla="*/ 122821 h 352425"/>
                <a:gd name="connsiteX334" fmla="*/ 97077 w 579156"/>
                <a:gd name="connsiteY334" fmla="*/ 126060 h 352425"/>
                <a:gd name="connsiteX335" fmla="*/ 97077 w 579156"/>
                <a:gd name="connsiteY335" fmla="*/ 132517 h 352425"/>
                <a:gd name="connsiteX336" fmla="*/ 93724 w 579156"/>
                <a:gd name="connsiteY336" fmla="*/ 135756 h 352425"/>
                <a:gd name="connsiteX337" fmla="*/ 90362 w 579156"/>
                <a:gd name="connsiteY337" fmla="*/ 135756 h 352425"/>
                <a:gd name="connsiteX338" fmla="*/ 87009 w 579156"/>
                <a:gd name="connsiteY338" fmla="*/ 142223 h 352425"/>
                <a:gd name="connsiteX339" fmla="*/ 83647 w 579156"/>
                <a:gd name="connsiteY339" fmla="*/ 145452 h 352425"/>
                <a:gd name="connsiteX340" fmla="*/ 76932 w 579156"/>
                <a:gd name="connsiteY340" fmla="*/ 148691 h 352425"/>
                <a:gd name="connsiteX341" fmla="*/ 70217 w 579156"/>
                <a:gd name="connsiteY341" fmla="*/ 148691 h 352425"/>
                <a:gd name="connsiteX342" fmla="*/ 63492 w 579156"/>
                <a:gd name="connsiteY342" fmla="*/ 151920 h 352425"/>
                <a:gd name="connsiteX343" fmla="*/ 63492 w 579156"/>
                <a:gd name="connsiteY343" fmla="*/ 155158 h 352425"/>
                <a:gd name="connsiteX344" fmla="*/ 66854 w 579156"/>
                <a:gd name="connsiteY344" fmla="*/ 161626 h 352425"/>
                <a:gd name="connsiteX345" fmla="*/ 66854 w 579156"/>
                <a:gd name="connsiteY345" fmla="*/ 168084 h 352425"/>
                <a:gd name="connsiteX346" fmla="*/ 63492 w 579156"/>
                <a:gd name="connsiteY346" fmla="*/ 171322 h 352425"/>
                <a:gd name="connsiteX347" fmla="*/ 63492 w 579156"/>
                <a:gd name="connsiteY347" fmla="*/ 174551 h 352425"/>
                <a:gd name="connsiteX348" fmla="*/ 63492 w 579156"/>
                <a:gd name="connsiteY348" fmla="*/ 177790 h 352425"/>
                <a:gd name="connsiteX349" fmla="*/ 63492 w 579156"/>
                <a:gd name="connsiteY349" fmla="*/ 181019 h 352425"/>
                <a:gd name="connsiteX350" fmla="*/ 60139 w 579156"/>
                <a:gd name="connsiteY350" fmla="*/ 187486 h 352425"/>
                <a:gd name="connsiteX351" fmla="*/ 56777 w 579156"/>
                <a:gd name="connsiteY351" fmla="*/ 190725 h 352425"/>
                <a:gd name="connsiteX352" fmla="*/ 50062 w 579156"/>
                <a:gd name="connsiteY352" fmla="*/ 190725 h 352425"/>
                <a:gd name="connsiteX353" fmla="*/ 43346 w 579156"/>
                <a:gd name="connsiteY353" fmla="*/ 193954 h 352425"/>
                <a:gd name="connsiteX354" fmla="*/ 36632 w 579156"/>
                <a:gd name="connsiteY354" fmla="*/ 200421 h 352425"/>
                <a:gd name="connsiteX355" fmla="*/ 23192 w 579156"/>
                <a:gd name="connsiteY355" fmla="*/ 213356 h 352425"/>
                <a:gd name="connsiteX356" fmla="*/ 23192 w 579156"/>
                <a:gd name="connsiteY356" fmla="*/ 216585 h 352425"/>
                <a:gd name="connsiteX357" fmla="*/ 23192 w 579156"/>
                <a:gd name="connsiteY357" fmla="*/ 223053 h 352425"/>
                <a:gd name="connsiteX358" fmla="*/ 19839 w 579156"/>
                <a:gd name="connsiteY358" fmla="*/ 229520 h 352425"/>
                <a:gd name="connsiteX359" fmla="*/ 16477 w 579156"/>
                <a:gd name="connsiteY359" fmla="*/ 232749 h 352425"/>
                <a:gd name="connsiteX360" fmla="*/ 16477 w 579156"/>
                <a:gd name="connsiteY360" fmla="*/ 239217 h 352425"/>
                <a:gd name="connsiteX361" fmla="*/ 16477 w 579156"/>
                <a:gd name="connsiteY361" fmla="*/ 242455 h 352425"/>
                <a:gd name="connsiteX362" fmla="*/ 19839 w 579156"/>
                <a:gd name="connsiteY362" fmla="*/ 245684 h 352425"/>
                <a:gd name="connsiteX363" fmla="*/ 23192 w 579156"/>
                <a:gd name="connsiteY363" fmla="*/ 248922 h 352425"/>
                <a:gd name="connsiteX364" fmla="*/ 23192 w 579156"/>
                <a:gd name="connsiteY364" fmla="*/ 258619 h 352425"/>
                <a:gd name="connsiteX365" fmla="*/ 19839 w 579156"/>
                <a:gd name="connsiteY365" fmla="*/ 265087 h 352425"/>
                <a:gd name="connsiteX366" fmla="*/ 19839 w 579156"/>
                <a:gd name="connsiteY366" fmla="*/ 271554 h 352425"/>
                <a:gd name="connsiteX367" fmla="*/ 13114 w 579156"/>
                <a:gd name="connsiteY367" fmla="*/ 271554 h 352425"/>
                <a:gd name="connsiteX368" fmla="*/ 6399 w 579156"/>
                <a:gd name="connsiteY368" fmla="*/ 274783 h 352425"/>
                <a:gd name="connsiteX369" fmla="*/ 3047 w 579156"/>
                <a:gd name="connsiteY369" fmla="*/ 278021 h 352425"/>
                <a:gd name="connsiteX370" fmla="*/ -316 w 579156"/>
                <a:gd name="connsiteY370" fmla="*/ 281250 h 352425"/>
                <a:gd name="connsiteX371" fmla="*/ 3047 w 579156"/>
                <a:gd name="connsiteY371" fmla="*/ 284489 h 352425"/>
                <a:gd name="connsiteX372" fmla="*/ 3047 w 579156"/>
                <a:gd name="connsiteY372" fmla="*/ 290957 h 352425"/>
                <a:gd name="connsiteX373" fmla="*/ 6399 w 579156"/>
                <a:gd name="connsiteY373" fmla="*/ 290957 h 352425"/>
                <a:gd name="connsiteX374" fmla="*/ 13114 w 579156"/>
                <a:gd name="connsiteY374" fmla="*/ 287718 h 352425"/>
                <a:gd name="connsiteX375" fmla="*/ 19839 w 579156"/>
                <a:gd name="connsiteY375" fmla="*/ 290957 h 352425"/>
                <a:gd name="connsiteX376" fmla="*/ 29907 w 579156"/>
                <a:gd name="connsiteY376" fmla="*/ 287718 h 352425"/>
                <a:gd name="connsiteX377" fmla="*/ 33269 w 579156"/>
                <a:gd name="connsiteY377" fmla="*/ 281250 h 352425"/>
                <a:gd name="connsiteX378" fmla="*/ 39984 w 579156"/>
                <a:gd name="connsiteY378" fmla="*/ 278021 h 352425"/>
                <a:gd name="connsiteX379" fmla="*/ 43346 w 579156"/>
                <a:gd name="connsiteY379" fmla="*/ 271554 h 352425"/>
                <a:gd name="connsiteX380" fmla="*/ 39984 w 579156"/>
                <a:gd name="connsiteY380" fmla="*/ 271554 h 352425"/>
                <a:gd name="connsiteX381" fmla="*/ 39984 w 579156"/>
                <a:gd name="connsiteY381" fmla="*/ 265087 h 352425"/>
                <a:gd name="connsiteX382" fmla="*/ 33269 w 579156"/>
                <a:gd name="connsiteY382" fmla="*/ 261848 h 352425"/>
                <a:gd name="connsiteX383" fmla="*/ 33269 w 579156"/>
                <a:gd name="connsiteY383" fmla="*/ 258619 h 352425"/>
                <a:gd name="connsiteX384" fmla="*/ 39984 w 579156"/>
                <a:gd name="connsiteY384" fmla="*/ 248922 h 352425"/>
                <a:gd name="connsiteX385" fmla="*/ 50062 w 579156"/>
                <a:gd name="connsiteY385" fmla="*/ 245684 h 352425"/>
                <a:gd name="connsiteX386" fmla="*/ 60139 w 579156"/>
                <a:gd name="connsiteY386" fmla="*/ 242455 h 352425"/>
                <a:gd name="connsiteX387" fmla="*/ 63492 w 579156"/>
                <a:gd name="connsiteY387" fmla="*/ 239217 h 352425"/>
                <a:gd name="connsiteX388" fmla="*/ 70217 w 579156"/>
                <a:gd name="connsiteY388" fmla="*/ 235988 h 352425"/>
                <a:gd name="connsiteX389" fmla="*/ 80284 w 579156"/>
                <a:gd name="connsiteY389" fmla="*/ 235988 h 352425"/>
                <a:gd name="connsiteX390" fmla="*/ 93724 w 579156"/>
                <a:gd name="connsiteY390" fmla="*/ 235988 h 352425"/>
                <a:gd name="connsiteX391" fmla="*/ 103802 w 579156"/>
                <a:gd name="connsiteY391" fmla="*/ 24245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Lst>
              <a:rect l="l" t="t" r="r" b="b"/>
              <a:pathLst>
                <a:path w="579156" h="352425">
                  <a:moveTo>
                    <a:pt x="103802" y="242455"/>
                  </a:moveTo>
                  <a:cubicBezTo>
                    <a:pt x="110517" y="245684"/>
                    <a:pt x="110517" y="245684"/>
                    <a:pt x="110517" y="245684"/>
                  </a:cubicBezTo>
                  <a:cubicBezTo>
                    <a:pt x="110517" y="252151"/>
                    <a:pt x="110517" y="252151"/>
                    <a:pt x="110517" y="252151"/>
                  </a:cubicBezTo>
                  <a:cubicBezTo>
                    <a:pt x="110517" y="252151"/>
                    <a:pt x="110517" y="248922"/>
                    <a:pt x="107155" y="255390"/>
                  </a:cubicBezTo>
                  <a:cubicBezTo>
                    <a:pt x="103802" y="258619"/>
                    <a:pt x="103802" y="258619"/>
                    <a:pt x="103802" y="258619"/>
                  </a:cubicBezTo>
                  <a:cubicBezTo>
                    <a:pt x="107155" y="258619"/>
                    <a:pt x="110517" y="261848"/>
                    <a:pt x="110517" y="261848"/>
                  </a:cubicBezTo>
                  <a:cubicBezTo>
                    <a:pt x="110517" y="261848"/>
                    <a:pt x="113879" y="261848"/>
                    <a:pt x="110517" y="265087"/>
                  </a:cubicBezTo>
                  <a:cubicBezTo>
                    <a:pt x="110517" y="271554"/>
                    <a:pt x="110517" y="274783"/>
                    <a:pt x="110517" y="274783"/>
                  </a:cubicBezTo>
                  <a:cubicBezTo>
                    <a:pt x="110517" y="274783"/>
                    <a:pt x="110517" y="278021"/>
                    <a:pt x="110517" y="281250"/>
                  </a:cubicBezTo>
                  <a:cubicBezTo>
                    <a:pt x="107155" y="281250"/>
                    <a:pt x="103802" y="290957"/>
                    <a:pt x="103802" y="290957"/>
                  </a:cubicBezTo>
                  <a:cubicBezTo>
                    <a:pt x="103802" y="290957"/>
                    <a:pt x="103802" y="290957"/>
                    <a:pt x="103802" y="294185"/>
                  </a:cubicBezTo>
                  <a:cubicBezTo>
                    <a:pt x="107155" y="294185"/>
                    <a:pt x="117232" y="294185"/>
                    <a:pt x="117232" y="294185"/>
                  </a:cubicBezTo>
                  <a:cubicBezTo>
                    <a:pt x="117232" y="294185"/>
                    <a:pt x="117232" y="300652"/>
                    <a:pt x="117232" y="303882"/>
                  </a:cubicBezTo>
                  <a:cubicBezTo>
                    <a:pt x="113879" y="303882"/>
                    <a:pt x="110517" y="310349"/>
                    <a:pt x="113879" y="310349"/>
                  </a:cubicBezTo>
                  <a:cubicBezTo>
                    <a:pt x="117232" y="310349"/>
                    <a:pt x="120594" y="313588"/>
                    <a:pt x="120594" y="313588"/>
                  </a:cubicBezTo>
                  <a:cubicBezTo>
                    <a:pt x="120594" y="313588"/>
                    <a:pt x="123947" y="316817"/>
                    <a:pt x="123947" y="316817"/>
                  </a:cubicBezTo>
                  <a:cubicBezTo>
                    <a:pt x="127309" y="316817"/>
                    <a:pt x="130672" y="320055"/>
                    <a:pt x="130672" y="320055"/>
                  </a:cubicBezTo>
                  <a:cubicBezTo>
                    <a:pt x="130672" y="320055"/>
                    <a:pt x="137387" y="326513"/>
                    <a:pt x="137387" y="326513"/>
                  </a:cubicBezTo>
                  <a:cubicBezTo>
                    <a:pt x="137387" y="329752"/>
                    <a:pt x="134025" y="332981"/>
                    <a:pt x="134025" y="332981"/>
                  </a:cubicBezTo>
                  <a:cubicBezTo>
                    <a:pt x="134025" y="332981"/>
                    <a:pt x="140740" y="339448"/>
                    <a:pt x="140740" y="339448"/>
                  </a:cubicBezTo>
                  <a:cubicBezTo>
                    <a:pt x="140740" y="339448"/>
                    <a:pt x="140740" y="342687"/>
                    <a:pt x="144102" y="342687"/>
                  </a:cubicBezTo>
                  <a:cubicBezTo>
                    <a:pt x="147465" y="342687"/>
                    <a:pt x="150817" y="339448"/>
                    <a:pt x="150817" y="339448"/>
                  </a:cubicBezTo>
                  <a:cubicBezTo>
                    <a:pt x="150817" y="339448"/>
                    <a:pt x="157533" y="336219"/>
                    <a:pt x="157533" y="336219"/>
                  </a:cubicBezTo>
                  <a:cubicBezTo>
                    <a:pt x="157533" y="336219"/>
                    <a:pt x="160895" y="332981"/>
                    <a:pt x="164257" y="332981"/>
                  </a:cubicBezTo>
                  <a:cubicBezTo>
                    <a:pt x="167610" y="332981"/>
                    <a:pt x="170972" y="336219"/>
                    <a:pt x="174325" y="336219"/>
                  </a:cubicBezTo>
                  <a:cubicBezTo>
                    <a:pt x="177687" y="336219"/>
                    <a:pt x="187764" y="336219"/>
                    <a:pt x="187764" y="336219"/>
                  </a:cubicBezTo>
                  <a:cubicBezTo>
                    <a:pt x="187764" y="329752"/>
                    <a:pt x="187764" y="329752"/>
                    <a:pt x="187764" y="329752"/>
                  </a:cubicBezTo>
                  <a:cubicBezTo>
                    <a:pt x="187764" y="329752"/>
                    <a:pt x="187764" y="326513"/>
                    <a:pt x="191118" y="326513"/>
                  </a:cubicBezTo>
                  <a:cubicBezTo>
                    <a:pt x="194480" y="326513"/>
                    <a:pt x="197842" y="326513"/>
                    <a:pt x="197842" y="326513"/>
                  </a:cubicBezTo>
                  <a:cubicBezTo>
                    <a:pt x="197842" y="326513"/>
                    <a:pt x="194480" y="323284"/>
                    <a:pt x="197842" y="323284"/>
                  </a:cubicBezTo>
                  <a:cubicBezTo>
                    <a:pt x="197842" y="323284"/>
                    <a:pt x="204557" y="323284"/>
                    <a:pt x="207910" y="326513"/>
                  </a:cubicBezTo>
                  <a:cubicBezTo>
                    <a:pt x="207910" y="326513"/>
                    <a:pt x="214635" y="323284"/>
                    <a:pt x="214635" y="326513"/>
                  </a:cubicBezTo>
                  <a:cubicBezTo>
                    <a:pt x="214635" y="326513"/>
                    <a:pt x="217988" y="329752"/>
                    <a:pt x="217988" y="329752"/>
                  </a:cubicBezTo>
                  <a:cubicBezTo>
                    <a:pt x="217988" y="329752"/>
                    <a:pt x="221350" y="336219"/>
                    <a:pt x="221350" y="332981"/>
                  </a:cubicBezTo>
                  <a:cubicBezTo>
                    <a:pt x="224703" y="332981"/>
                    <a:pt x="224703" y="332981"/>
                    <a:pt x="228065" y="332981"/>
                  </a:cubicBezTo>
                  <a:cubicBezTo>
                    <a:pt x="228065" y="336219"/>
                    <a:pt x="234780" y="336219"/>
                    <a:pt x="238142" y="336219"/>
                  </a:cubicBezTo>
                  <a:cubicBezTo>
                    <a:pt x="238142" y="332981"/>
                    <a:pt x="238142" y="332981"/>
                    <a:pt x="238142" y="332981"/>
                  </a:cubicBezTo>
                  <a:cubicBezTo>
                    <a:pt x="238142" y="329752"/>
                    <a:pt x="234780" y="326513"/>
                    <a:pt x="241495" y="326513"/>
                  </a:cubicBezTo>
                  <a:cubicBezTo>
                    <a:pt x="244857" y="326513"/>
                    <a:pt x="244857" y="323284"/>
                    <a:pt x="248220" y="323284"/>
                  </a:cubicBezTo>
                  <a:cubicBezTo>
                    <a:pt x="251573" y="323284"/>
                    <a:pt x="254935" y="323284"/>
                    <a:pt x="254935" y="323284"/>
                  </a:cubicBezTo>
                  <a:cubicBezTo>
                    <a:pt x="254935" y="323284"/>
                    <a:pt x="254935" y="323284"/>
                    <a:pt x="258288" y="320055"/>
                  </a:cubicBezTo>
                  <a:cubicBezTo>
                    <a:pt x="261650" y="316817"/>
                    <a:pt x="261650" y="313588"/>
                    <a:pt x="261650" y="313588"/>
                  </a:cubicBezTo>
                  <a:cubicBezTo>
                    <a:pt x="261650" y="310349"/>
                    <a:pt x="261650" y="307120"/>
                    <a:pt x="261650" y="307120"/>
                  </a:cubicBezTo>
                  <a:cubicBezTo>
                    <a:pt x="265013" y="303882"/>
                    <a:pt x="265013" y="303882"/>
                    <a:pt x="265013" y="303882"/>
                  </a:cubicBezTo>
                  <a:cubicBezTo>
                    <a:pt x="268365" y="300652"/>
                    <a:pt x="268365" y="300652"/>
                    <a:pt x="268365" y="300652"/>
                  </a:cubicBezTo>
                  <a:cubicBezTo>
                    <a:pt x="268365" y="300652"/>
                    <a:pt x="268365" y="300652"/>
                    <a:pt x="271727" y="294185"/>
                  </a:cubicBezTo>
                  <a:cubicBezTo>
                    <a:pt x="271727" y="290957"/>
                    <a:pt x="271727" y="290957"/>
                    <a:pt x="271727" y="290957"/>
                  </a:cubicBezTo>
                  <a:cubicBezTo>
                    <a:pt x="275081" y="284489"/>
                    <a:pt x="275081" y="284489"/>
                    <a:pt x="275081" y="284489"/>
                  </a:cubicBezTo>
                  <a:cubicBezTo>
                    <a:pt x="271727" y="274783"/>
                    <a:pt x="271727" y="274783"/>
                    <a:pt x="271727" y="274783"/>
                  </a:cubicBezTo>
                  <a:cubicBezTo>
                    <a:pt x="268365" y="271554"/>
                    <a:pt x="268365" y="271554"/>
                    <a:pt x="268365" y="271554"/>
                  </a:cubicBezTo>
                  <a:cubicBezTo>
                    <a:pt x="271727" y="268315"/>
                    <a:pt x="271727" y="268315"/>
                    <a:pt x="271727" y="268315"/>
                  </a:cubicBezTo>
                  <a:cubicBezTo>
                    <a:pt x="271727" y="268315"/>
                    <a:pt x="275081" y="265087"/>
                    <a:pt x="278443" y="265087"/>
                  </a:cubicBezTo>
                  <a:cubicBezTo>
                    <a:pt x="281805" y="265087"/>
                    <a:pt x="281805" y="265087"/>
                    <a:pt x="281805" y="261848"/>
                  </a:cubicBezTo>
                  <a:cubicBezTo>
                    <a:pt x="285158" y="261848"/>
                    <a:pt x="291873" y="255390"/>
                    <a:pt x="291873" y="255390"/>
                  </a:cubicBezTo>
                  <a:cubicBezTo>
                    <a:pt x="291873" y="255390"/>
                    <a:pt x="291873" y="255390"/>
                    <a:pt x="295235" y="255390"/>
                  </a:cubicBezTo>
                  <a:cubicBezTo>
                    <a:pt x="295235" y="252151"/>
                    <a:pt x="295235" y="248922"/>
                    <a:pt x="295235" y="248922"/>
                  </a:cubicBezTo>
                  <a:cubicBezTo>
                    <a:pt x="295235" y="248922"/>
                    <a:pt x="295235" y="245684"/>
                    <a:pt x="298598" y="245684"/>
                  </a:cubicBezTo>
                  <a:cubicBezTo>
                    <a:pt x="301950" y="242455"/>
                    <a:pt x="315390" y="239217"/>
                    <a:pt x="315390" y="239217"/>
                  </a:cubicBezTo>
                  <a:cubicBezTo>
                    <a:pt x="315390" y="239217"/>
                    <a:pt x="312028" y="245684"/>
                    <a:pt x="312028" y="248922"/>
                  </a:cubicBezTo>
                  <a:cubicBezTo>
                    <a:pt x="312028" y="252151"/>
                    <a:pt x="315390" y="258619"/>
                    <a:pt x="315390" y="258619"/>
                  </a:cubicBezTo>
                  <a:cubicBezTo>
                    <a:pt x="315390" y="258619"/>
                    <a:pt x="312028" y="265087"/>
                    <a:pt x="312028" y="265087"/>
                  </a:cubicBezTo>
                  <a:cubicBezTo>
                    <a:pt x="312028" y="268315"/>
                    <a:pt x="312028" y="271554"/>
                    <a:pt x="312028" y="271554"/>
                  </a:cubicBezTo>
                  <a:cubicBezTo>
                    <a:pt x="315390" y="274783"/>
                    <a:pt x="315390" y="274783"/>
                    <a:pt x="315390" y="274783"/>
                  </a:cubicBezTo>
                  <a:cubicBezTo>
                    <a:pt x="315390" y="274783"/>
                    <a:pt x="315390" y="278021"/>
                    <a:pt x="315390" y="278021"/>
                  </a:cubicBezTo>
                  <a:cubicBezTo>
                    <a:pt x="318743" y="278021"/>
                    <a:pt x="322105" y="284489"/>
                    <a:pt x="322105" y="284489"/>
                  </a:cubicBezTo>
                  <a:cubicBezTo>
                    <a:pt x="325458" y="284489"/>
                    <a:pt x="325458" y="284489"/>
                    <a:pt x="325458" y="284489"/>
                  </a:cubicBezTo>
                  <a:cubicBezTo>
                    <a:pt x="325458" y="284489"/>
                    <a:pt x="328820" y="287718"/>
                    <a:pt x="328820" y="290957"/>
                  </a:cubicBezTo>
                  <a:cubicBezTo>
                    <a:pt x="328820" y="290957"/>
                    <a:pt x="332183" y="294185"/>
                    <a:pt x="335536" y="297414"/>
                  </a:cubicBezTo>
                  <a:cubicBezTo>
                    <a:pt x="335536" y="297414"/>
                    <a:pt x="338898" y="297414"/>
                    <a:pt x="338898" y="297414"/>
                  </a:cubicBezTo>
                  <a:cubicBezTo>
                    <a:pt x="342251" y="297414"/>
                    <a:pt x="345613" y="297414"/>
                    <a:pt x="345613" y="297414"/>
                  </a:cubicBezTo>
                  <a:cubicBezTo>
                    <a:pt x="345613" y="300652"/>
                    <a:pt x="352328" y="300652"/>
                    <a:pt x="355690" y="300652"/>
                  </a:cubicBezTo>
                  <a:cubicBezTo>
                    <a:pt x="355690" y="303882"/>
                    <a:pt x="362405" y="300652"/>
                    <a:pt x="362405" y="300652"/>
                  </a:cubicBezTo>
                  <a:cubicBezTo>
                    <a:pt x="365768" y="303882"/>
                    <a:pt x="365768" y="303882"/>
                    <a:pt x="365768" y="303882"/>
                  </a:cubicBezTo>
                  <a:cubicBezTo>
                    <a:pt x="369121" y="303882"/>
                    <a:pt x="369121" y="303882"/>
                    <a:pt x="369121" y="303882"/>
                  </a:cubicBezTo>
                  <a:cubicBezTo>
                    <a:pt x="369121" y="303882"/>
                    <a:pt x="372483" y="303882"/>
                    <a:pt x="372483" y="307120"/>
                  </a:cubicBezTo>
                  <a:cubicBezTo>
                    <a:pt x="369121" y="310349"/>
                    <a:pt x="369121" y="310349"/>
                    <a:pt x="369121" y="310349"/>
                  </a:cubicBezTo>
                  <a:cubicBezTo>
                    <a:pt x="369121" y="310349"/>
                    <a:pt x="369121" y="310349"/>
                    <a:pt x="369121" y="310349"/>
                  </a:cubicBezTo>
                  <a:cubicBezTo>
                    <a:pt x="365768" y="313588"/>
                    <a:pt x="362405" y="320055"/>
                    <a:pt x="362405" y="320055"/>
                  </a:cubicBezTo>
                  <a:cubicBezTo>
                    <a:pt x="372483" y="326513"/>
                    <a:pt x="372483" y="326513"/>
                    <a:pt x="372483" y="326513"/>
                  </a:cubicBezTo>
                  <a:cubicBezTo>
                    <a:pt x="372483" y="326513"/>
                    <a:pt x="375836" y="326513"/>
                    <a:pt x="375836" y="329752"/>
                  </a:cubicBezTo>
                  <a:cubicBezTo>
                    <a:pt x="379198" y="332981"/>
                    <a:pt x="379198" y="336219"/>
                    <a:pt x="379198" y="336219"/>
                  </a:cubicBezTo>
                  <a:cubicBezTo>
                    <a:pt x="379198" y="336219"/>
                    <a:pt x="379198" y="336219"/>
                    <a:pt x="379198" y="336219"/>
                  </a:cubicBezTo>
                  <a:cubicBezTo>
                    <a:pt x="379198" y="339448"/>
                    <a:pt x="379198" y="345915"/>
                    <a:pt x="379198" y="345915"/>
                  </a:cubicBezTo>
                  <a:cubicBezTo>
                    <a:pt x="379198" y="345915"/>
                    <a:pt x="372483" y="349154"/>
                    <a:pt x="379198" y="349154"/>
                  </a:cubicBezTo>
                  <a:cubicBezTo>
                    <a:pt x="385913" y="349154"/>
                    <a:pt x="385913" y="349154"/>
                    <a:pt x="385913" y="349154"/>
                  </a:cubicBezTo>
                  <a:cubicBezTo>
                    <a:pt x="389275" y="349154"/>
                    <a:pt x="392629" y="352383"/>
                    <a:pt x="392629" y="352383"/>
                  </a:cubicBezTo>
                  <a:cubicBezTo>
                    <a:pt x="395991" y="349154"/>
                    <a:pt x="395991" y="349154"/>
                    <a:pt x="395991" y="349154"/>
                  </a:cubicBezTo>
                  <a:cubicBezTo>
                    <a:pt x="395991" y="349154"/>
                    <a:pt x="392629" y="342687"/>
                    <a:pt x="399353" y="339448"/>
                  </a:cubicBezTo>
                  <a:cubicBezTo>
                    <a:pt x="402706" y="336219"/>
                    <a:pt x="402706" y="336219"/>
                    <a:pt x="402706" y="336219"/>
                  </a:cubicBezTo>
                  <a:cubicBezTo>
                    <a:pt x="402706" y="336219"/>
                    <a:pt x="392629" y="332981"/>
                    <a:pt x="392629" y="329752"/>
                  </a:cubicBezTo>
                  <a:cubicBezTo>
                    <a:pt x="392629" y="329752"/>
                    <a:pt x="389275" y="329752"/>
                    <a:pt x="392629" y="326513"/>
                  </a:cubicBezTo>
                  <a:cubicBezTo>
                    <a:pt x="392629" y="323284"/>
                    <a:pt x="389275" y="323284"/>
                    <a:pt x="392629" y="320055"/>
                  </a:cubicBezTo>
                  <a:cubicBezTo>
                    <a:pt x="392629" y="320055"/>
                    <a:pt x="395991" y="320055"/>
                    <a:pt x="395991" y="316817"/>
                  </a:cubicBezTo>
                  <a:cubicBezTo>
                    <a:pt x="395991" y="316817"/>
                    <a:pt x="392629" y="310349"/>
                    <a:pt x="392629" y="310349"/>
                  </a:cubicBezTo>
                  <a:cubicBezTo>
                    <a:pt x="399353" y="307120"/>
                    <a:pt x="399353" y="307120"/>
                    <a:pt x="399353" y="307120"/>
                  </a:cubicBezTo>
                  <a:cubicBezTo>
                    <a:pt x="399353" y="307120"/>
                    <a:pt x="399353" y="303882"/>
                    <a:pt x="399353" y="303882"/>
                  </a:cubicBezTo>
                  <a:cubicBezTo>
                    <a:pt x="399353" y="300652"/>
                    <a:pt x="399353" y="294185"/>
                    <a:pt x="399353" y="294185"/>
                  </a:cubicBezTo>
                  <a:cubicBezTo>
                    <a:pt x="402706" y="294185"/>
                    <a:pt x="406068" y="287718"/>
                    <a:pt x="406068" y="287718"/>
                  </a:cubicBezTo>
                  <a:cubicBezTo>
                    <a:pt x="406068" y="287718"/>
                    <a:pt x="412783" y="287718"/>
                    <a:pt x="412783" y="287718"/>
                  </a:cubicBezTo>
                  <a:cubicBezTo>
                    <a:pt x="412783" y="284489"/>
                    <a:pt x="416146" y="281250"/>
                    <a:pt x="416146" y="281250"/>
                  </a:cubicBezTo>
                  <a:cubicBezTo>
                    <a:pt x="416146" y="281250"/>
                    <a:pt x="416146" y="281250"/>
                    <a:pt x="419499" y="278021"/>
                  </a:cubicBezTo>
                  <a:cubicBezTo>
                    <a:pt x="419499" y="274783"/>
                    <a:pt x="419499" y="271554"/>
                    <a:pt x="419499" y="271554"/>
                  </a:cubicBezTo>
                  <a:cubicBezTo>
                    <a:pt x="419499" y="268315"/>
                    <a:pt x="422861" y="265087"/>
                    <a:pt x="422861" y="265087"/>
                  </a:cubicBezTo>
                  <a:cubicBezTo>
                    <a:pt x="422861" y="261848"/>
                    <a:pt x="422861" y="261848"/>
                    <a:pt x="422861" y="261848"/>
                  </a:cubicBezTo>
                  <a:cubicBezTo>
                    <a:pt x="422861" y="261848"/>
                    <a:pt x="422861" y="258619"/>
                    <a:pt x="422861" y="258619"/>
                  </a:cubicBezTo>
                  <a:cubicBezTo>
                    <a:pt x="422861" y="255390"/>
                    <a:pt x="422861" y="252151"/>
                    <a:pt x="422861" y="252151"/>
                  </a:cubicBezTo>
                  <a:cubicBezTo>
                    <a:pt x="422861" y="245684"/>
                    <a:pt x="422861" y="245684"/>
                    <a:pt x="422861" y="245684"/>
                  </a:cubicBezTo>
                  <a:cubicBezTo>
                    <a:pt x="419499" y="239217"/>
                    <a:pt x="419499" y="239217"/>
                    <a:pt x="419499" y="239217"/>
                  </a:cubicBezTo>
                  <a:cubicBezTo>
                    <a:pt x="419499" y="235988"/>
                    <a:pt x="419499" y="235988"/>
                    <a:pt x="419499" y="235988"/>
                  </a:cubicBezTo>
                  <a:cubicBezTo>
                    <a:pt x="426214" y="229520"/>
                    <a:pt x="426214" y="229520"/>
                    <a:pt x="426214" y="229520"/>
                  </a:cubicBezTo>
                  <a:cubicBezTo>
                    <a:pt x="426214" y="229520"/>
                    <a:pt x="429576" y="226291"/>
                    <a:pt x="429576" y="229520"/>
                  </a:cubicBezTo>
                  <a:cubicBezTo>
                    <a:pt x="432938" y="229520"/>
                    <a:pt x="436291" y="232749"/>
                    <a:pt x="436291" y="232749"/>
                  </a:cubicBezTo>
                  <a:cubicBezTo>
                    <a:pt x="439653" y="232749"/>
                    <a:pt x="439653" y="232749"/>
                    <a:pt x="439653" y="232749"/>
                  </a:cubicBezTo>
                  <a:cubicBezTo>
                    <a:pt x="446368" y="229520"/>
                    <a:pt x="446368" y="229520"/>
                    <a:pt x="446368" y="229520"/>
                  </a:cubicBezTo>
                  <a:cubicBezTo>
                    <a:pt x="446368" y="229520"/>
                    <a:pt x="449731" y="229520"/>
                    <a:pt x="449731" y="232749"/>
                  </a:cubicBezTo>
                  <a:cubicBezTo>
                    <a:pt x="446368" y="232749"/>
                    <a:pt x="443006" y="235988"/>
                    <a:pt x="446368" y="239217"/>
                  </a:cubicBezTo>
                  <a:cubicBezTo>
                    <a:pt x="446368" y="239217"/>
                    <a:pt x="449731" y="242455"/>
                    <a:pt x="449731" y="245684"/>
                  </a:cubicBezTo>
                  <a:cubicBezTo>
                    <a:pt x="449731" y="248922"/>
                    <a:pt x="449731" y="248922"/>
                    <a:pt x="449731" y="255390"/>
                  </a:cubicBezTo>
                  <a:cubicBezTo>
                    <a:pt x="449731" y="258619"/>
                    <a:pt x="456446" y="258619"/>
                    <a:pt x="456446" y="261848"/>
                  </a:cubicBezTo>
                  <a:cubicBezTo>
                    <a:pt x="459799" y="261848"/>
                    <a:pt x="453084" y="265087"/>
                    <a:pt x="463161" y="265087"/>
                  </a:cubicBezTo>
                  <a:cubicBezTo>
                    <a:pt x="469876" y="265087"/>
                    <a:pt x="476591" y="268315"/>
                    <a:pt x="476591" y="265087"/>
                  </a:cubicBezTo>
                  <a:cubicBezTo>
                    <a:pt x="479954" y="265087"/>
                    <a:pt x="479954" y="265087"/>
                    <a:pt x="479954" y="261848"/>
                  </a:cubicBezTo>
                  <a:cubicBezTo>
                    <a:pt x="476591" y="258619"/>
                    <a:pt x="479954" y="255390"/>
                    <a:pt x="479954" y="255390"/>
                  </a:cubicBezTo>
                  <a:cubicBezTo>
                    <a:pt x="479954" y="255390"/>
                    <a:pt x="483316" y="255390"/>
                    <a:pt x="483316" y="255390"/>
                  </a:cubicBezTo>
                  <a:cubicBezTo>
                    <a:pt x="486669" y="255390"/>
                    <a:pt x="486669" y="258619"/>
                    <a:pt x="490031" y="255390"/>
                  </a:cubicBezTo>
                  <a:cubicBezTo>
                    <a:pt x="490031" y="255390"/>
                    <a:pt x="493384" y="252151"/>
                    <a:pt x="493384" y="252151"/>
                  </a:cubicBezTo>
                  <a:cubicBezTo>
                    <a:pt x="500109" y="252151"/>
                    <a:pt x="500109" y="252151"/>
                    <a:pt x="500109" y="252151"/>
                  </a:cubicBezTo>
                  <a:cubicBezTo>
                    <a:pt x="500109" y="252151"/>
                    <a:pt x="496746" y="248922"/>
                    <a:pt x="503461" y="248922"/>
                  </a:cubicBezTo>
                  <a:cubicBezTo>
                    <a:pt x="506823" y="248922"/>
                    <a:pt x="513539" y="248922"/>
                    <a:pt x="513539" y="248922"/>
                  </a:cubicBezTo>
                  <a:cubicBezTo>
                    <a:pt x="513539" y="248922"/>
                    <a:pt x="513539" y="252151"/>
                    <a:pt x="513539" y="255390"/>
                  </a:cubicBezTo>
                  <a:cubicBezTo>
                    <a:pt x="516901" y="258619"/>
                    <a:pt x="516901" y="258619"/>
                    <a:pt x="516901" y="258619"/>
                  </a:cubicBezTo>
                  <a:cubicBezTo>
                    <a:pt x="516901" y="258619"/>
                    <a:pt x="513539" y="258619"/>
                    <a:pt x="516901" y="265087"/>
                  </a:cubicBezTo>
                  <a:cubicBezTo>
                    <a:pt x="520254" y="268315"/>
                    <a:pt x="523616" y="268315"/>
                    <a:pt x="523616" y="271554"/>
                  </a:cubicBezTo>
                  <a:cubicBezTo>
                    <a:pt x="526969" y="271554"/>
                    <a:pt x="523616" y="278021"/>
                    <a:pt x="523616" y="278021"/>
                  </a:cubicBezTo>
                  <a:cubicBezTo>
                    <a:pt x="523616" y="278021"/>
                    <a:pt x="530331" y="278021"/>
                    <a:pt x="530331" y="278021"/>
                  </a:cubicBezTo>
                  <a:cubicBezTo>
                    <a:pt x="530331" y="274783"/>
                    <a:pt x="530331" y="274783"/>
                    <a:pt x="533694" y="274783"/>
                  </a:cubicBezTo>
                  <a:cubicBezTo>
                    <a:pt x="533694" y="274783"/>
                    <a:pt x="533694" y="274783"/>
                    <a:pt x="533694" y="274783"/>
                  </a:cubicBezTo>
                  <a:cubicBezTo>
                    <a:pt x="533694" y="274783"/>
                    <a:pt x="537047" y="271554"/>
                    <a:pt x="537047" y="268315"/>
                  </a:cubicBezTo>
                  <a:cubicBezTo>
                    <a:pt x="537047" y="268315"/>
                    <a:pt x="537047" y="258619"/>
                    <a:pt x="533694" y="258619"/>
                  </a:cubicBezTo>
                  <a:cubicBezTo>
                    <a:pt x="533694" y="258619"/>
                    <a:pt x="530331" y="258619"/>
                    <a:pt x="530331" y="255390"/>
                  </a:cubicBezTo>
                  <a:cubicBezTo>
                    <a:pt x="526969" y="252151"/>
                    <a:pt x="526969" y="252151"/>
                    <a:pt x="530331" y="252151"/>
                  </a:cubicBezTo>
                  <a:cubicBezTo>
                    <a:pt x="530331" y="252151"/>
                    <a:pt x="533694" y="248922"/>
                    <a:pt x="533694" y="248922"/>
                  </a:cubicBezTo>
                  <a:cubicBezTo>
                    <a:pt x="533694" y="248922"/>
                    <a:pt x="537047" y="245684"/>
                    <a:pt x="533694" y="245684"/>
                  </a:cubicBezTo>
                  <a:cubicBezTo>
                    <a:pt x="533694" y="242455"/>
                    <a:pt x="530331" y="239217"/>
                    <a:pt x="530331" y="239217"/>
                  </a:cubicBezTo>
                  <a:cubicBezTo>
                    <a:pt x="530331" y="239217"/>
                    <a:pt x="526969" y="242455"/>
                    <a:pt x="523616" y="239217"/>
                  </a:cubicBezTo>
                  <a:cubicBezTo>
                    <a:pt x="523616" y="239217"/>
                    <a:pt x="523616" y="239217"/>
                    <a:pt x="523616" y="235988"/>
                  </a:cubicBezTo>
                  <a:cubicBezTo>
                    <a:pt x="523616" y="235988"/>
                    <a:pt x="523616" y="229520"/>
                    <a:pt x="523616" y="229520"/>
                  </a:cubicBezTo>
                  <a:cubicBezTo>
                    <a:pt x="520254" y="229520"/>
                    <a:pt x="520254" y="229520"/>
                    <a:pt x="520254" y="229520"/>
                  </a:cubicBezTo>
                  <a:cubicBezTo>
                    <a:pt x="523616" y="223053"/>
                    <a:pt x="523616" y="223053"/>
                    <a:pt x="523616" y="223053"/>
                  </a:cubicBezTo>
                  <a:cubicBezTo>
                    <a:pt x="523616" y="219824"/>
                    <a:pt x="523616" y="219824"/>
                    <a:pt x="523616" y="219824"/>
                  </a:cubicBezTo>
                  <a:cubicBezTo>
                    <a:pt x="523616" y="219824"/>
                    <a:pt x="523616" y="216585"/>
                    <a:pt x="526969" y="216585"/>
                  </a:cubicBezTo>
                  <a:cubicBezTo>
                    <a:pt x="526969" y="213356"/>
                    <a:pt x="526969" y="213356"/>
                    <a:pt x="526969" y="210118"/>
                  </a:cubicBezTo>
                  <a:cubicBezTo>
                    <a:pt x="530331" y="210118"/>
                    <a:pt x="530331" y="206888"/>
                    <a:pt x="530331" y="206888"/>
                  </a:cubicBezTo>
                  <a:cubicBezTo>
                    <a:pt x="533694" y="206888"/>
                    <a:pt x="537047" y="206888"/>
                    <a:pt x="540409" y="206888"/>
                  </a:cubicBezTo>
                  <a:cubicBezTo>
                    <a:pt x="540409" y="206888"/>
                    <a:pt x="540409" y="203650"/>
                    <a:pt x="543761" y="203650"/>
                  </a:cubicBezTo>
                  <a:cubicBezTo>
                    <a:pt x="543761" y="203650"/>
                    <a:pt x="547124" y="206888"/>
                    <a:pt x="547124" y="206888"/>
                  </a:cubicBezTo>
                  <a:cubicBezTo>
                    <a:pt x="547124" y="206888"/>
                    <a:pt x="547124" y="206888"/>
                    <a:pt x="547124" y="210118"/>
                  </a:cubicBezTo>
                  <a:cubicBezTo>
                    <a:pt x="547124" y="210118"/>
                    <a:pt x="557201" y="216585"/>
                    <a:pt x="557201" y="216585"/>
                  </a:cubicBezTo>
                  <a:cubicBezTo>
                    <a:pt x="557201" y="216585"/>
                    <a:pt x="557201" y="216585"/>
                    <a:pt x="560554" y="216585"/>
                  </a:cubicBezTo>
                  <a:cubicBezTo>
                    <a:pt x="560554" y="216585"/>
                    <a:pt x="557201" y="216585"/>
                    <a:pt x="560554" y="216585"/>
                  </a:cubicBezTo>
                  <a:cubicBezTo>
                    <a:pt x="560554" y="219824"/>
                    <a:pt x="570632" y="216585"/>
                    <a:pt x="570632" y="216585"/>
                  </a:cubicBezTo>
                  <a:cubicBezTo>
                    <a:pt x="573994" y="216585"/>
                    <a:pt x="573994" y="216585"/>
                    <a:pt x="573994" y="216585"/>
                  </a:cubicBezTo>
                  <a:cubicBezTo>
                    <a:pt x="573994" y="216585"/>
                    <a:pt x="573994" y="216585"/>
                    <a:pt x="573994" y="213356"/>
                  </a:cubicBezTo>
                  <a:cubicBezTo>
                    <a:pt x="577346" y="213356"/>
                    <a:pt x="577346" y="210118"/>
                    <a:pt x="577346" y="206888"/>
                  </a:cubicBezTo>
                  <a:cubicBezTo>
                    <a:pt x="577346" y="206888"/>
                    <a:pt x="580709" y="206888"/>
                    <a:pt x="577346" y="203650"/>
                  </a:cubicBezTo>
                  <a:cubicBezTo>
                    <a:pt x="570632" y="200421"/>
                    <a:pt x="567279" y="200421"/>
                    <a:pt x="567279" y="200421"/>
                  </a:cubicBezTo>
                  <a:cubicBezTo>
                    <a:pt x="567279" y="200421"/>
                    <a:pt x="560554" y="193954"/>
                    <a:pt x="563916" y="193954"/>
                  </a:cubicBezTo>
                  <a:cubicBezTo>
                    <a:pt x="567279" y="190725"/>
                    <a:pt x="570632" y="187486"/>
                    <a:pt x="570632" y="187486"/>
                  </a:cubicBezTo>
                  <a:cubicBezTo>
                    <a:pt x="567279" y="181019"/>
                    <a:pt x="567279" y="181019"/>
                    <a:pt x="567279" y="181019"/>
                  </a:cubicBezTo>
                  <a:cubicBezTo>
                    <a:pt x="570632" y="177790"/>
                    <a:pt x="570632" y="177790"/>
                    <a:pt x="570632" y="177790"/>
                  </a:cubicBezTo>
                  <a:cubicBezTo>
                    <a:pt x="567279" y="171322"/>
                    <a:pt x="567279" y="171322"/>
                    <a:pt x="567279" y="171322"/>
                  </a:cubicBezTo>
                  <a:cubicBezTo>
                    <a:pt x="567279" y="171322"/>
                    <a:pt x="570632" y="168084"/>
                    <a:pt x="570632" y="168084"/>
                  </a:cubicBezTo>
                  <a:cubicBezTo>
                    <a:pt x="570632" y="164855"/>
                    <a:pt x="573994" y="155158"/>
                    <a:pt x="573994" y="155158"/>
                  </a:cubicBezTo>
                  <a:cubicBezTo>
                    <a:pt x="573994" y="155158"/>
                    <a:pt x="573994" y="151920"/>
                    <a:pt x="573994" y="148691"/>
                  </a:cubicBezTo>
                  <a:cubicBezTo>
                    <a:pt x="573994" y="148691"/>
                    <a:pt x="570632" y="145452"/>
                    <a:pt x="570632" y="145452"/>
                  </a:cubicBezTo>
                  <a:cubicBezTo>
                    <a:pt x="567279" y="142223"/>
                    <a:pt x="567279" y="142223"/>
                    <a:pt x="567279" y="142223"/>
                  </a:cubicBezTo>
                  <a:cubicBezTo>
                    <a:pt x="567279" y="142223"/>
                    <a:pt x="563916" y="135756"/>
                    <a:pt x="563916" y="135756"/>
                  </a:cubicBezTo>
                  <a:cubicBezTo>
                    <a:pt x="560554" y="138985"/>
                    <a:pt x="557201" y="138985"/>
                    <a:pt x="557201" y="138985"/>
                  </a:cubicBezTo>
                  <a:cubicBezTo>
                    <a:pt x="557201" y="138985"/>
                    <a:pt x="557201" y="145452"/>
                    <a:pt x="557201" y="145452"/>
                  </a:cubicBezTo>
                  <a:cubicBezTo>
                    <a:pt x="553839" y="148691"/>
                    <a:pt x="550486" y="148691"/>
                    <a:pt x="550486" y="148691"/>
                  </a:cubicBezTo>
                  <a:cubicBezTo>
                    <a:pt x="550486" y="148691"/>
                    <a:pt x="550486" y="148691"/>
                    <a:pt x="550486" y="148691"/>
                  </a:cubicBezTo>
                  <a:cubicBezTo>
                    <a:pt x="547124" y="148691"/>
                    <a:pt x="547124" y="148691"/>
                    <a:pt x="547124" y="148691"/>
                  </a:cubicBezTo>
                  <a:cubicBezTo>
                    <a:pt x="543761" y="155158"/>
                    <a:pt x="543761" y="155158"/>
                    <a:pt x="543761" y="155158"/>
                  </a:cubicBezTo>
                  <a:cubicBezTo>
                    <a:pt x="540409" y="158387"/>
                    <a:pt x="540409" y="158387"/>
                    <a:pt x="540409" y="158387"/>
                  </a:cubicBezTo>
                  <a:cubicBezTo>
                    <a:pt x="540409" y="158387"/>
                    <a:pt x="533694" y="161626"/>
                    <a:pt x="530331" y="161626"/>
                  </a:cubicBezTo>
                  <a:cubicBezTo>
                    <a:pt x="530331" y="161626"/>
                    <a:pt x="523616" y="161626"/>
                    <a:pt x="523616" y="161626"/>
                  </a:cubicBezTo>
                  <a:cubicBezTo>
                    <a:pt x="520254" y="158387"/>
                    <a:pt x="520254" y="158387"/>
                    <a:pt x="520254" y="158387"/>
                  </a:cubicBezTo>
                  <a:cubicBezTo>
                    <a:pt x="510176" y="155158"/>
                    <a:pt x="510176" y="155158"/>
                    <a:pt x="510176" y="155158"/>
                  </a:cubicBezTo>
                  <a:cubicBezTo>
                    <a:pt x="510176" y="155158"/>
                    <a:pt x="510176" y="155158"/>
                    <a:pt x="510176" y="155158"/>
                  </a:cubicBezTo>
                  <a:cubicBezTo>
                    <a:pt x="503461" y="151920"/>
                    <a:pt x="503461" y="151920"/>
                    <a:pt x="503461" y="151920"/>
                  </a:cubicBezTo>
                  <a:cubicBezTo>
                    <a:pt x="500109" y="148691"/>
                    <a:pt x="500109" y="148691"/>
                    <a:pt x="500109" y="148691"/>
                  </a:cubicBezTo>
                  <a:cubicBezTo>
                    <a:pt x="500109" y="142223"/>
                    <a:pt x="500109" y="142223"/>
                    <a:pt x="500109" y="142223"/>
                  </a:cubicBezTo>
                  <a:cubicBezTo>
                    <a:pt x="493384" y="135756"/>
                    <a:pt x="493384" y="135756"/>
                    <a:pt x="493384" y="135756"/>
                  </a:cubicBezTo>
                  <a:cubicBezTo>
                    <a:pt x="479954" y="132517"/>
                    <a:pt x="479954" y="132517"/>
                    <a:pt x="479954" y="132517"/>
                  </a:cubicBezTo>
                  <a:cubicBezTo>
                    <a:pt x="469876" y="129288"/>
                    <a:pt x="469876" y="129288"/>
                    <a:pt x="469876" y="129288"/>
                  </a:cubicBezTo>
                  <a:cubicBezTo>
                    <a:pt x="463161" y="129288"/>
                    <a:pt x="463161" y="129288"/>
                    <a:pt x="463161" y="129288"/>
                  </a:cubicBezTo>
                  <a:cubicBezTo>
                    <a:pt x="463161" y="129288"/>
                    <a:pt x="449731" y="129288"/>
                    <a:pt x="449731" y="129288"/>
                  </a:cubicBezTo>
                  <a:cubicBezTo>
                    <a:pt x="449731" y="129288"/>
                    <a:pt x="446368" y="129288"/>
                    <a:pt x="446368" y="129288"/>
                  </a:cubicBezTo>
                  <a:cubicBezTo>
                    <a:pt x="446368" y="129288"/>
                    <a:pt x="446368" y="129288"/>
                    <a:pt x="446368" y="129288"/>
                  </a:cubicBezTo>
                  <a:cubicBezTo>
                    <a:pt x="446368" y="129288"/>
                    <a:pt x="446368" y="129288"/>
                    <a:pt x="446368" y="129288"/>
                  </a:cubicBezTo>
                  <a:cubicBezTo>
                    <a:pt x="446368" y="129288"/>
                    <a:pt x="446368" y="129288"/>
                    <a:pt x="446368" y="129288"/>
                  </a:cubicBezTo>
                  <a:cubicBezTo>
                    <a:pt x="446368" y="129288"/>
                    <a:pt x="446368" y="129288"/>
                    <a:pt x="446368" y="129288"/>
                  </a:cubicBezTo>
                  <a:cubicBezTo>
                    <a:pt x="446368" y="129288"/>
                    <a:pt x="446368" y="129288"/>
                    <a:pt x="446368" y="129288"/>
                  </a:cubicBezTo>
                  <a:cubicBezTo>
                    <a:pt x="443006" y="129288"/>
                    <a:pt x="443006" y="129288"/>
                    <a:pt x="443006" y="129288"/>
                  </a:cubicBezTo>
                  <a:cubicBezTo>
                    <a:pt x="446368" y="122821"/>
                    <a:pt x="446368" y="122821"/>
                    <a:pt x="446368" y="122821"/>
                  </a:cubicBezTo>
                  <a:cubicBezTo>
                    <a:pt x="449731" y="122821"/>
                    <a:pt x="449731" y="122821"/>
                    <a:pt x="449731" y="122821"/>
                  </a:cubicBezTo>
                  <a:cubicBezTo>
                    <a:pt x="449731" y="119592"/>
                    <a:pt x="449731" y="119592"/>
                    <a:pt x="449731" y="119592"/>
                  </a:cubicBezTo>
                  <a:cubicBezTo>
                    <a:pt x="449731" y="119592"/>
                    <a:pt x="446368" y="116354"/>
                    <a:pt x="446368" y="116354"/>
                  </a:cubicBezTo>
                  <a:cubicBezTo>
                    <a:pt x="446368" y="116354"/>
                    <a:pt x="446368" y="113125"/>
                    <a:pt x="446368" y="113125"/>
                  </a:cubicBezTo>
                  <a:cubicBezTo>
                    <a:pt x="446368" y="113125"/>
                    <a:pt x="446368" y="113125"/>
                    <a:pt x="446368" y="113125"/>
                  </a:cubicBezTo>
                  <a:cubicBezTo>
                    <a:pt x="446368" y="113125"/>
                    <a:pt x="446368" y="109886"/>
                    <a:pt x="446368" y="109886"/>
                  </a:cubicBezTo>
                  <a:cubicBezTo>
                    <a:pt x="446368" y="109886"/>
                    <a:pt x="446368" y="109886"/>
                    <a:pt x="446368" y="109886"/>
                  </a:cubicBezTo>
                  <a:cubicBezTo>
                    <a:pt x="446368" y="106657"/>
                    <a:pt x="446368" y="106657"/>
                    <a:pt x="446368" y="106657"/>
                  </a:cubicBezTo>
                  <a:cubicBezTo>
                    <a:pt x="449731" y="96961"/>
                    <a:pt x="449731" y="96961"/>
                    <a:pt x="449731" y="96961"/>
                  </a:cubicBezTo>
                  <a:cubicBezTo>
                    <a:pt x="456446" y="90493"/>
                    <a:pt x="456446" y="90493"/>
                    <a:pt x="456446" y="90493"/>
                  </a:cubicBezTo>
                  <a:cubicBezTo>
                    <a:pt x="456446" y="90493"/>
                    <a:pt x="456446" y="84026"/>
                    <a:pt x="459799" y="84026"/>
                  </a:cubicBezTo>
                  <a:cubicBezTo>
                    <a:pt x="459799" y="80787"/>
                    <a:pt x="459799" y="77558"/>
                    <a:pt x="459799" y="77558"/>
                  </a:cubicBezTo>
                  <a:cubicBezTo>
                    <a:pt x="466524" y="74320"/>
                    <a:pt x="466524" y="74320"/>
                    <a:pt x="466524" y="74320"/>
                  </a:cubicBezTo>
                  <a:cubicBezTo>
                    <a:pt x="466524" y="74320"/>
                    <a:pt x="469876" y="71091"/>
                    <a:pt x="469876" y="71091"/>
                  </a:cubicBezTo>
                  <a:cubicBezTo>
                    <a:pt x="469876" y="67862"/>
                    <a:pt x="466524" y="64623"/>
                    <a:pt x="466524" y="64623"/>
                  </a:cubicBezTo>
                  <a:cubicBezTo>
                    <a:pt x="466524" y="61394"/>
                    <a:pt x="469876" y="58156"/>
                    <a:pt x="469876" y="58156"/>
                  </a:cubicBezTo>
                  <a:cubicBezTo>
                    <a:pt x="466524" y="58156"/>
                    <a:pt x="466524" y="54927"/>
                    <a:pt x="463161" y="54927"/>
                  </a:cubicBezTo>
                  <a:cubicBezTo>
                    <a:pt x="463161" y="54927"/>
                    <a:pt x="459799" y="54927"/>
                    <a:pt x="459799" y="51688"/>
                  </a:cubicBezTo>
                  <a:cubicBezTo>
                    <a:pt x="459799" y="51688"/>
                    <a:pt x="456446" y="48459"/>
                    <a:pt x="456446" y="48459"/>
                  </a:cubicBezTo>
                  <a:cubicBezTo>
                    <a:pt x="456446" y="48459"/>
                    <a:pt x="456446" y="41992"/>
                    <a:pt x="453084" y="41992"/>
                  </a:cubicBezTo>
                  <a:cubicBezTo>
                    <a:pt x="453084" y="41992"/>
                    <a:pt x="449731" y="41992"/>
                    <a:pt x="446368" y="38753"/>
                  </a:cubicBezTo>
                  <a:cubicBezTo>
                    <a:pt x="443006" y="38753"/>
                    <a:pt x="439653" y="35524"/>
                    <a:pt x="439653" y="35524"/>
                  </a:cubicBezTo>
                  <a:cubicBezTo>
                    <a:pt x="436291" y="35524"/>
                    <a:pt x="429576" y="29057"/>
                    <a:pt x="429576" y="29057"/>
                  </a:cubicBezTo>
                  <a:cubicBezTo>
                    <a:pt x="429576" y="29057"/>
                    <a:pt x="429576" y="29057"/>
                    <a:pt x="426214" y="29057"/>
                  </a:cubicBezTo>
                  <a:cubicBezTo>
                    <a:pt x="426214" y="29057"/>
                    <a:pt x="422861" y="25828"/>
                    <a:pt x="422861" y="25828"/>
                  </a:cubicBezTo>
                  <a:cubicBezTo>
                    <a:pt x="419499" y="25828"/>
                    <a:pt x="419499" y="25828"/>
                    <a:pt x="419499" y="25828"/>
                  </a:cubicBezTo>
                  <a:cubicBezTo>
                    <a:pt x="419499" y="25828"/>
                    <a:pt x="419499" y="25828"/>
                    <a:pt x="419499" y="25828"/>
                  </a:cubicBezTo>
                  <a:cubicBezTo>
                    <a:pt x="416146" y="25828"/>
                    <a:pt x="416146" y="25828"/>
                    <a:pt x="412783" y="22589"/>
                  </a:cubicBezTo>
                  <a:cubicBezTo>
                    <a:pt x="406068" y="22589"/>
                    <a:pt x="409421" y="22589"/>
                    <a:pt x="402706" y="22589"/>
                  </a:cubicBezTo>
                  <a:cubicBezTo>
                    <a:pt x="399353" y="22589"/>
                    <a:pt x="395991" y="22589"/>
                    <a:pt x="395991" y="22589"/>
                  </a:cubicBezTo>
                  <a:cubicBezTo>
                    <a:pt x="395991" y="22589"/>
                    <a:pt x="392629" y="19360"/>
                    <a:pt x="385913" y="19360"/>
                  </a:cubicBezTo>
                  <a:cubicBezTo>
                    <a:pt x="382561" y="22589"/>
                    <a:pt x="375836" y="25828"/>
                    <a:pt x="372483" y="25828"/>
                  </a:cubicBezTo>
                  <a:cubicBezTo>
                    <a:pt x="372483" y="25828"/>
                    <a:pt x="369121" y="22589"/>
                    <a:pt x="369121" y="22589"/>
                  </a:cubicBezTo>
                  <a:cubicBezTo>
                    <a:pt x="369121" y="22589"/>
                    <a:pt x="369121" y="19360"/>
                    <a:pt x="369121" y="19360"/>
                  </a:cubicBezTo>
                  <a:cubicBezTo>
                    <a:pt x="369121" y="19360"/>
                    <a:pt x="365768" y="16122"/>
                    <a:pt x="362405" y="12893"/>
                  </a:cubicBezTo>
                  <a:cubicBezTo>
                    <a:pt x="362405" y="12893"/>
                    <a:pt x="359043" y="12893"/>
                    <a:pt x="359043" y="12893"/>
                  </a:cubicBezTo>
                  <a:cubicBezTo>
                    <a:pt x="359043" y="12893"/>
                    <a:pt x="359043" y="12893"/>
                    <a:pt x="359043" y="16122"/>
                  </a:cubicBezTo>
                  <a:cubicBezTo>
                    <a:pt x="359043" y="19360"/>
                    <a:pt x="365768" y="19360"/>
                    <a:pt x="359043" y="19360"/>
                  </a:cubicBezTo>
                  <a:cubicBezTo>
                    <a:pt x="355690" y="16122"/>
                    <a:pt x="352328" y="16122"/>
                    <a:pt x="352328" y="16122"/>
                  </a:cubicBezTo>
                  <a:cubicBezTo>
                    <a:pt x="342251" y="19360"/>
                    <a:pt x="342251" y="19360"/>
                    <a:pt x="342251" y="19360"/>
                  </a:cubicBezTo>
                  <a:cubicBezTo>
                    <a:pt x="345613" y="16122"/>
                    <a:pt x="345613" y="16122"/>
                    <a:pt x="345613" y="16122"/>
                  </a:cubicBezTo>
                  <a:cubicBezTo>
                    <a:pt x="345613" y="16122"/>
                    <a:pt x="348975" y="16122"/>
                    <a:pt x="348975" y="16122"/>
                  </a:cubicBezTo>
                  <a:cubicBezTo>
                    <a:pt x="348975" y="12893"/>
                    <a:pt x="348975" y="12893"/>
                    <a:pt x="348975" y="12893"/>
                  </a:cubicBezTo>
                  <a:cubicBezTo>
                    <a:pt x="348975" y="12893"/>
                    <a:pt x="348975" y="9655"/>
                    <a:pt x="348975" y="9655"/>
                  </a:cubicBezTo>
                  <a:cubicBezTo>
                    <a:pt x="352328" y="9655"/>
                    <a:pt x="355690" y="6425"/>
                    <a:pt x="352328" y="6425"/>
                  </a:cubicBezTo>
                  <a:cubicBezTo>
                    <a:pt x="348975" y="6425"/>
                    <a:pt x="345613" y="6425"/>
                    <a:pt x="345613" y="6425"/>
                  </a:cubicBezTo>
                  <a:cubicBezTo>
                    <a:pt x="345613" y="3196"/>
                    <a:pt x="345613" y="3196"/>
                    <a:pt x="345613" y="3196"/>
                  </a:cubicBezTo>
                  <a:cubicBezTo>
                    <a:pt x="345613" y="3196"/>
                    <a:pt x="342251" y="-42"/>
                    <a:pt x="342251" y="-42"/>
                  </a:cubicBezTo>
                  <a:cubicBezTo>
                    <a:pt x="342251" y="3196"/>
                    <a:pt x="342251" y="6425"/>
                    <a:pt x="342251" y="6425"/>
                  </a:cubicBezTo>
                  <a:cubicBezTo>
                    <a:pt x="338898" y="6425"/>
                    <a:pt x="338898" y="6425"/>
                    <a:pt x="338898" y="3196"/>
                  </a:cubicBezTo>
                  <a:cubicBezTo>
                    <a:pt x="338898" y="-42"/>
                    <a:pt x="338898" y="-42"/>
                    <a:pt x="338898" y="-42"/>
                  </a:cubicBezTo>
                  <a:cubicBezTo>
                    <a:pt x="335536" y="-42"/>
                    <a:pt x="332183" y="-42"/>
                    <a:pt x="332183" y="-42"/>
                  </a:cubicBezTo>
                  <a:cubicBezTo>
                    <a:pt x="332183" y="-42"/>
                    <a:pt x="335536" y="3196"/>
                    <a:pt x="328820" y="3196"/>
                  </a:cubicBezTo>
                  <a:cubicBezTo>
                    <a:pt x="325458" y="3196"/>
                    <a:pt x="322105" y="6425"/>
                    <a:pt x="318743" y="6425"/>
                  </a:cubicBezTo>
                  <a:cubicBezTo>
                    <a:pt x="315390" y="9655"/>
                    <a:pt x="315390" y="12893"/>
                    <a:pt x="315390" y="12893"/>
                  </a:cubicBezTo>
                  <a:cubicBezTo>
                    <a:pt x="315390" y="16122"/>
                    <a:pt x="308666" y="16122"/>
                    <a:pt x="308666" y="19360"/>
                  </a:cubicBezTo>
                  <a:cubicBezTo>
                    <a:pt x="312028" y="19360"/>
                    <a:pt x="308666" y="19360"/>
                    <a:pt x="315390" y="22589"/>
                  </a:cubicBezTo>
                  <a:cubicBezTo>
                    <a:pt x="318743" y="22589"/>
                    <a:pt x="318743" y="22589"/>
                    <a:pt x="322105" y="22589"/>
                  </a:cubicBezTo>
                  <a:cubicBezTo>
                    <a:pt x="325458" y="25828"/>
                    <a:pt x="328820" y="22589"/>
                    <a:pt x="328820" y="22589"/>
                  </a:cubicBezTo>
                  <a:cubicBezTo>
                    <a:pt x="328820" y="22589"/>
                    <a:pt x="328820" y="22589"/>
                    <a:pt x="332183" y="25828"/>
                  </a:cubicBezTo>
                  <a:cubicBezTo>
                    <a:pt x="332183" y="25828"/>
                    <a:pt x="335536" y="22589"/>
                    <a:pt x="335536" y="25828"/>
                  </a:cubicBezTo>
                  <a:cubicBezTo>
                    <a:pt x="335536" y="29057"/>
                    <a:pt x="338898" y="32295"/>
                    <a:pt x="335536" y="32295"/>
                  </a:cubicBezTo>
                  <a:cubicBezTo>
                    <a:pt x="332183" y="32295"/>
                    <a:pt x="328820" y="35524"/>
                    <a:pt x="328820" y="32295"/>
                  </a:cubicBezTo>
                  <a:cubicBezTo>
                    <a:pt x="328820" y="32295"/>
                    <a:pt x="328820" y="29057"/>
                    <a:pt x="325458" y="29057"/>
                  </a:cubicBezTo>
                  <a:cubicBezTo>
                    <a:pt x="325458" y="29057"/>
                    <a:pt x="322105" y="29057"/>
                    <a:pt x="322105" y="29057"/>
                  </a:cubicBezTo>
                  <a:cubicBezTo>
                    <a:pt x="318743" y="35524"/>
                    <a:pt x="318743" y="35524"/>
                    <a:pt x="318743" y="35524"/>
                  </a:cubicBezTo>
                  <a:cubicBezTo>
                    <a:pt x="318743" y="35524"/>
                    <a:pt x="318743" y="38753"/>
                    <a:pt x="315390" y="38753"/>
                  </a:cubicBezTo>
                  <a:cubicBezTo>
                    <a:pt x="312028" y="38753"/>
                    <a:pt x="315390" y="38753"/>
                    <a:pt x="308666" y="38753"/>
                  </a:cubicBezTo>
                  <a:cubicBezTo>
                    <a:pt x="301950" y="38753"/>
                    <a:pt x="301950" y="35524"/>
                    <a:pt x="298598" y="35524"/>
                  </a:cubicBezTo>
                  <a:cubicBezTo>
                    <a:pt x="298598" y="35524"/>
                    <a:pt x="298598" y="35524"/>
                    <a:pt x="295235" y="35524"/>
                  </a:cubicBezTo>
                  <a:cubicBezTo>
                    <a:pt x="295235" y="35524"/>
                    <a:pt x="288520" y="29057"/>
                    <a:pt x="285158" y="35524"/>
                  </a:cubicBezTo>
                  <a:cubicBezTo>
                    <a:pt x="281805" y="38753"/>
                    <a:pt x="278443" y="41992"/>
                    <a:pt x="278443" y="41992"/>
                  </a:cubicBezTo>
                  <a:cubicBezTo>
                    <a:pt x="268365" y="41992"/>
                    <a:pt x="268365" y="41992"/>
                    <a:pt x="268365" y="41992"/>
                  </a:cubicBezTo>
                  <a:cubicBezTo>
                    <a:pt x="268365" y="41992"/>
                    <a:pt x="265013" y="41992"/>
                    <a:pt x="261650" y="41992"/>
                  </a:cubicBezTo>
                  <a:cubicBezTo>
                    <a:pt x="258288" y="41992"/>
                    <a:pt x="254935" y="41992"/>
                    <a:pt x="254935" y="41992"/>
                  </a:cubicBezTo>
                  <a:cubicBezTo>
                    <a:pt x="251573" y="45221"/>
                    <a:pt x="248220" y="35524"/>
                    <a:pt x="248220" y="35524"/>
                  </a:cubicBezTo>
                  <a:cubicBezTo>
                    <a:pt x="248220" y="35524"/>
                    <a:pt x="251573" y="29057"/>
                    <a:pt x="241495" y="35524"/>
                  </a:cubicBezTo>
                  <a:cubicBezTo>
                    <a:pt x="231427" y="41992"/>
                    <a:pt x="228065" y="41992"/>
                    <a:pt x="228065" y="41992"/>
                  </a:cubicBezTo>
                  <a:cubicBezTo>
                    <a:pt x="224703" y="41992"/>
                    <a:pt x="221350" y="45221"/>
                    <a:pt x="221350" y="45221"/>
                  </a:cubicBezTo>
                  <a:cubicBezTo>
                    <a:pt x="217988" y="41992"/>
                    <a:pt x="217988" y="41992"/>
                    <a:pt x="217988" y="41992"/>
                  </a:cubicBezTo>
                  <a:cubicBezTo>
                    <a:pt x="217988" y="41992"/>
                    <a:pt x="217988" y="41992"/>
                    <a:pt x="217988" y="41992"/>
                  </a:cubicBezTo>
                  <a:cubicBezTo>
                    <a:pt x="217988" y="41992"/>
                    <a:pt x="217988" y="41992"/>
                    <a:pt x="217988" y="41992"/>
                  </a:cubicBezTo>
                  <a:cubicBezTo>
                    <a:pt x="221350" y="41992"/>
                    <a:pt x="221350" y="38753"/>
                    <a:pt x="221350" y="38753"/>
                  </a:cubicBezTo>
                  <a:cubicBezTo>
                    <a:pt x="217988" y="35524"/>
                    <a:pt x="217988" y="35524"/>
                    <a:pt x="217988" y="35524"/>
                  </a:cubicBezTo>
                  <a:cubicBezTo>
                    <a:pt x="207910" y="38753"/>
                    <a:pt x="207910" y="38753"/>
                    <a:pt x="207910" y="38753"/>
                  </a:cubicBezTo>
                  <a:cubicBezTo>
                    <a:pt x="207910" y="38753"/>
                    <a:pt x="211272" y="38753"/>
                    <a:pt x="207910" y="38753"/>
                  </a:cubicBezTo>
                  <a:cubicBezTo>
                    <a:pt x="207910" y="38753"/>
                    <a:pt x="201195" y="38753"/>
                    <a:pt x="201195" y="38753"/>
                  </a:cubicBezTo>
                  <a:cubicBezTo>
                    <a:pt x="201195" y="45221"/>
                    <a:pt x="201195" y="45221"/>
                    <a:pt x="201195" y="45221"/>
                  </a:cubicBezTo>
                  <a:cubicBezTo>
                    <a:pt x="201195" y="45221"/>
                    <a:pt x="197842" y="45221"/>
                    <a:pt x="197842" y="45221"/>
                  </a:cubicBezTo>
                  <a:cubicBezTo>
                    <a:pt x="197842" y="45221"/>
                    <a:pt x="197842" y="48459"/>
                    <a:pt x="197842" y="48459"/>
                  </a:cubicBezTo>
                  <a:cubicBezTo>
                    <a:pt x="197842" y="48459"/>
                    <a:pt x="197842" y="51688"/>
                    <a:pt x="197842" y="51688"/>
                  </a:cubicBezTo>
                  <a:cubicBezTo>
                    <a:pt x="197842" y="51688"/>
                    <a:pt x="194480" y="51688"/>
                    <a:pt x="194480" y="51688"/>
                  </a:cubicBezTo>
                  <a:cubicBezTo>
                    <a:pt x="194480" y="51688"/>
                    <a:pt x="191118" y="51688"/>
                    <a:pt x="191118" y="51688"/>
                  </a:cubicBezTo>
                  <a:cubicBezTo>
                    <a:pt x="191118" y="51688"/>
                    <a:pt x="187764" y="58156"/>
                    <a:pt x="187764" y="58156"/>
                  </a:cubicBezTo>
                  <a:cubicBezTo>
                    <a:pt x="187764" y="58156"/>
                    <a:pt x="187764" y="61394"/>
                    <a:pt x="187764" y="61394"/>
                  </a:cubicBezTo>
                  <a:cubicBezTo>
                    <a:pt x="187764" y="61394"/>
                    <a:pt x="187764" y="61394"/>
                    <a:pt x="187764" y="64623"/>
                  </a:cubicBezTo>
                  <a:cubicBezTo>
                    <a:pt x="184402" y="64623"/>
                    <a:pt x="181050" y="64623"/>
                    <a:pt x="181050" y="64623"/>
                  </a:cubicBezTo>
                  <a:cubicBezTo>
                    <a:pt x="181050" y="64623"/>
                    <a:pt x="177687" y="64623"/>
                    <a:pt x="174325" y="64623"/>
                  </a:cubicBezTo>
                  <a:cubicBezTo>
                    <a:pt x="174325" y="64623"/>
                    <a:pt x="170972" y="64623"/>
                    <a:pt x="170972" y="64623"/>
                  </a:cubicBezTo>
                  <a:cubicBezTo>
                    <a:pt x="167610" y="64623"/>
                    <a:pt x="167610" y="67862"/>
                    <a:pt x="167610" y="67862"/>
                  </a:cubicBezTo>
                  <a:cubicBezTo>
                    <a:pt x="167610" y="67862"/>
                    <a:pt x="160895" y="64623"/>
                    <a:pt x="160895" y="64623"/>
                  </a:cubicBezTo>
                  <a:cubicBezTo>
                    <a:pt x="157533" y="64623"/>
                    <a:pt x="157533" y="61394"/>
                    <a:pt x="157533" y="58156"/>
                  </a:cubicBezTo>
                  <a:cubicBezTo>
                    <a:pt x="157533" y="58156"/>
                    <a:pt x="154179" y="51688"/>
                    <a:pt x="154179" y="51688"/>
                  </a:cubicBezTo>
                  <a:cubicBezTo>
                    <a:pt x="150817" y="54927"/>
                    <a:pt x="150817" y="54927"/>
                    <a:pt x="150817" y="54927"/>
                  </a:cubicBezTo>
                  <a:cubicBezTo>
                    <a:pt x="140740" y="54927"/>
                    <a:pt x="140740" y="54927"/>
                    <a:pt x="140740" y="54927"/>
                  </a:cubicBezTo>
                  <a:cubicBezTo>
                    <a:pt x="134025" y="51688"/>
                    <a:pt x="134025" y="51688"/>
                    <a:pt x="134025" y="51688"/>
                  </a:cubicBezTo>
                  <a:cubicBezTo>
                    <a:pt x="134025" y="58156"/>
                    <a:pt x="134025" y="58156"/>
                    <a:pt x="134025" y="58156"/>
                  </a:cubicBezTo>
                  <a:cubicBezTo>
                    <a:pt x="134025" y="58156"/>
                    <a:pt x="137387" y="61394"/>
                    <a:pt x="137387" y="61394"/>
                  </a:cubicBezTo>
                  <a:cubicBezTo>
                    <a:pt x="137387" y="61394"/>
                    <a:pt x="134025" y="61394"/>
                    <a:pt x="134025" y="61394"/>
                  </a:cubicBezTo>
                  <a:cubicBezTo>
                    <a:pt x="130672" y="64623"/>
                    <a:pt x="130672" y="64623"/>
                    <a:pt x="130672" y="64623"/>
                  </a:cubicBezTo>
                  <a:cubicBezTo>
                    <a:pt x="127309" y="64623"/>
                    <a:pt x="127309" y="64623"/>
                    <a:pt x="127309" y="64623"/>
                  </a:cubicBezTo>
                  <a:cubicBezTo>
                    <a:pt x="127309" y="64623"/>
                    <a:pt x="123947" y="71091"/>
                    <a:pt x="123947" y="71091"/>
                  </a:cubicBezTo>
                  <a:cubicBezTo>
                    <a:pt x="123947" y="74320"/>
                    <a:pt x="120594" y="74320"/>
                    <a:pt x="120594" y="74320"/>
                  </a:cubicBezTo>
                  <a:cubicBezTo>
                    <a:pt x="120594" y="74320"/>
                    <a:pt x="117232" y="74320"/>
                    <a:pt x="120594" y="77558"/>
                  </a:cubicBezTo>
                  <a:cubicBezTo>
                    <a:pt x="123947" y="77558"/>
                    <a:pt x="127309" y="77558"/>
                    <a:pt x="127309" y="77558"/>
                  </a:cubicBezTo>
                  <a:cubicBezTo>
                    <a:pt x="130672" y="77558"/>
                    <a:pt x="134025" y="77558"/>
                    <a:pt x="134025" y="77558"/>
                  </a:cubicBezTo>
                  <a:cubicBezTo>
                    <a:pt x="134025" y="77558"/>
                    <a:pt x="140740" y="74320"/>
                    <a:pt x="140740" y="74320"/>
                  </a:cubicBezTo>
                  <a:cubicBezTo>
                    <a:pt x="140740" y="77558"/>
                    <a:pt x="140740" y="77558"/>
                    <a:pt x="140740" y="77558"/>
                  </a:cubicBezTo>
                  <a:cubicBezTo>
                    <a:pt x="140740" y="84026"/>
                    <a:pt x="140740" y="84026"/>
                    <a:pt x="140740" y="84026"/>
                  </a:cubicBezTo>
                  <a:cubicBezTo>
                    <a:pt x="137387" y="84026"/>
                    <a:pt x="137387" y="84026"/>
                    <a:pt x="137387" y="84026"/>
                  </a:cubicBezTo>
                  <a:cubicBezTo>
                    <a:pt x="137387" y="84026"/>
                    <a:pt x="137387" y="87255"/>
                    <a:pt x="137387" y="87255"/>
                  </a:cubicBezTo>
                  <a:cubicBezTo>
                    <a:pt x="134025" y="90493"/>
                    <a:pt x="130672" y="90493"/>
                    <a:pt x="130672" y="90493"/>
                  </a:cubicBezTo>
                  <a:cubicBezTo>
                    <a:pt x="127309" y="93722"/>
                    <a:pt x="127309" y="93722"/>
                    <a:pt x="127309" y="96961"/>
                  </a:cubicBezTo>
                  <a:cubicBezTo>
                    <a:pt x="127309" y="100190"/>
                    <a:pt x="123947" y="106657"/>
                    <a:pt x="123947" y="106657"/>
                  </a:cubicBezTo>
                  <a:cubicBezTo>
                    <a:pt x="117232" y="109886"/>
                    <a:pt x="117232" y="109886"/>
                    <a:pt x="117232" y="109886"/>
                  </a:cubicBezTo>
                  <a:cubicBezTo>
                    <a:pt x="110517" y="116354"/>
                    <a:pt x="110517" y="116354"/>
                    <a:pt x="110517" y="116354"/>
                  </a:cubicBezTo>
                  <a:cubicBezTo>
                    <a:pt x="107155" y="116354"/>
                    <a:pt x="107155" y="116354"/>
                    <a:pt x="107155" y="116354"/>
                  </a:cubicBezTo>
                  <a:cubicBezTo>
                    <a:pt x="103802" y="119592"/>
                    <a:pt x="103802" y="119592"/>
                    <a:pt x="103802" y="119592"/>
                  </a:cubicBezTo>
                  <a:cubicBezTo>
                    <a:pt x="103802" y="122821"/>
                    <a:pt x="103802" y="122821"/>
                    <a:pt x="103802" y="122821"/>
                  </a:cubicBezTo>
                  <a:cubicBezTo>
                    <a:pt x="97077" y="126060"/>
                    <a:pt x="97077" y="126060"/>
                    <a:pt x="97077" y="126060"/>
                  </a:cubicBezTo>
                  <a:cubicBezTo>
                    <a:pt x="97077" y="132517"/>
                    <a:pt x="97077" y="132517"/>
                    <a:pt x="97077" y="132517"/>
                  </a:cubicBezTo>
                  <a:cubicBezTo>
                    <a:pt x="93724" y="135756"/>
                    <a:pt x="93724" y="135756"/>
                    <a:pt x="93724" y="135756"/>
                  </a:cubicBezTo>
                  <a:cubicBezTo>
                    <a:pt x="90362" y="135756"/>
                    <a:pt x="90362" y="135756"/>
                    <a:pt x="90362" y="135756"/>
                  </a:cubicBezTo>
                  <a:cubicBezTo>
                    <a:pt x="87009" y="142223"/>
                    <a:pt x="87009" y="142223"/>
                    <a:pt x="87009" y="142223"/>
                  </a:cubicBezTo>
                  <a:cubicBezTo>
                    <a:pt x="87009" y="142223"/>
                    <a:pt x="83647" y="145452"/>
                    <a:pt x="83647" y="145452"/>
                  </a:cubicBezTo>
                  <a:cubicBezTo>
                    <a:pt x="80284" y="145452"/>
                    <a:pt x="76932" y="148691"/>
                    <a:pt x="76932" y="148691"/>
                  </a:cubicBezTo>
                  <a:cubicBezTo>
                    <a:pt x="70217" y="148691"/>
                    <a:pt x="70217" y="148691"/>
                    <a:pt x="70217" y="148691"/>
                  </a:cubicBezTo>
                  <a:cubicBezTo>
                    <a:pt x="70217" y="148691"/>
                    <a:pt x="66854" y="148691"/>
                    <a:pt x="63492" y="151920"/>
                  </a:cubicBezTo>
                  <a:cubicBezTo>
                    <a:pt x="63492" y="155158"/>
                    <a:pt x="63492" y="155158"/>
                    <a:pt x="63492" y="155158"/>
                  </a:cubicBezTo>
                  <a:cubicBezTo>
                    <a:pt x="63492" y="158387"/>
                    <a:pt x="66854" y="161626"/>
                    <a:pt x="66854" y="161626"/>
                  </a:cubicBezTo>
                  <a:cubicBezTo>
                    <a:pt x="66854" y="168084"/>
                    <a:pt x="66854" y="168084"/>
                    <a:pt x="66854" y="168084"/>
                  </a:cubicBezTo>
                  <a:cubicBezTo>
                    <a:pt x="66854" y="168084"/>
                    <a:pt x="63492" y="168084"/>
                    <a:pt x="63492" y="171322"/>
                  </a:cubicBezTo>
                  <a:cubicBezTo>
                    <a:pt x="63492" y="171322"/>
                    <a:pt x="63492" y="174551"/>
                    <a:pt x="63492" y="174551"/>
                  </a:cubicBezTo>
                  <a:cubicBezTo>
                    <a:pt x="63492" y="174551"/>
                    <a:pt x="63492" y="177790"/>
                    <a:pt x="63492" y="177790"/>
                  </a:cubicBezTo>
                  <a:cubicBezTo>
                    <a:pt x="63492" y="177790"/>
                    <a:pt x="63492" y="181019"/>
                    <a:pt x="63492" y="181019"/>
                  </a:cubicBezTo>
                  <a:cubicBezTo>
                    <a:pt x="63492" y="181019"/>
                    <a:pt x="63492" y="184257"/>
                    <a:pt x="60139" y="187486"/>
                  </a:cubicBezTo>
                  <a:cubicBezTo>
                    <a:pt x="60139" y="187486"/>
                    <a:pt x="56777" y="190725"/>
                    <a:pt x="56777" y="190725"/>
                  </a:cubicBezTo>
                  <a:cubicBezTo>
                    <a:pt x="56777" y="190725"/>
                    <a:pt x="50062" y="190725"/>
                    <a:pt x="50062" y="190725"/>
                  </a:cubicBezTo>
                  <a:cubicBezTo>
                    <a:pt x="50062" y="193954"/>
                    <a:pt x="43346" y="193954"/>
                    <a:pt x="43346" y="193954"/>
                  </a:cubicBezTo>
                  <a:cubicBezTo>
                    <a:pt x="36632" y="200421"/>
                    <a:pt x="36632" y="200421"/>
                    <a:pt x="36632" y="200421"/>
                  </a:cubicBezTo>
                  <a:cubicBezTo>
                    <a:pt x="23192" y="213356"/>
                    <a:pt x="23192" y="213356"/>
                    <a:pt x="23192" y="213356"/>
                  </a:cubicBezTo>
                  <a:cubicBezTo>
                    <a:pt x="23192" y="213356"/>
                    <a:pt x="23192" y="216585"/>
                    <a:pt x="23192" y="216585"/>
                  </a:cubicBezTo>
                  <a:cubicBezTo>
                    <a:pt x="23192" y="216585"/>
                    <a:pt x="23192" y="223053"/>
                    <a:pt x="23192" y="223053"/>
                  </a:cubicBezTo>
                  <a:cubicBezTo>
                    <a:pt x="23192" y="226291"/>
                    <a:pt x="19839" y="229520"/>
                    <a:pt x="19839" y="229520"/>
                  </a:cubicBezTo>
                  <a:cubicBezTo>
                    <a:pt x="16477" y="232749"/>
                    <a:pt x="16477" y="232749"/>
                    <a:pt x="16477" y="232749"/>
                  </a:cubicBezTo>
                  <a:cubicBezTo>
                    <a:pt x="16477" y="239217"/>
                    <a:pt x="16477" y="239217"/>
                    <a:pt x="16477" y="239217"/>
                  </a:cubicBezTo>
                  <a:cubicBezTo>
                    <a:pt x="16477" y="242455"/>
                    <a:pt x="16477" y="242455"/>
                    <a:pt x="16477" y="242455"/>
                  </a:cubicBezTo>
                  <a:cubicBezTo>
                    <a:pt x="19839" y="245684"/>
                    <a:pt x="19839" y="245684"/>
                    <a:pt x="19839" y="245684"/>
                  </a:cubicBezTo>
                  <a:cubicBezTo>
                    <a:pt x="23192" y="248922"/>
                    <a:pt x="23192" y="248922"/>
                    <a:pt x="23192" y="248922"/>
                  </a:cubicBezTo>
                  <a:cubicBezTo>
                    <a:pt x="23192" y="258619"/>
                    <a:pt x="23192" y="258619"/>
                    <a:pt x="23192" y="258619"/>
                  </a:cubicBezTo>
                  <a:cubicBezTo>
                    <a:pt x="19839" y="265087"/>
                    <a:pt x="19839" y="265087"/>
                    <a:pt x="19839" y="265087"/>
                  </a:cubicBezTo>
                  <a:cubicBezTo>
                    <a:pt x="19839" y="271554"/>
                    <a:pt x="19839" y="271554"/>
                    <a:pt x="19839" y="271554"/>
                  </a:cubicBezTo>
                  <a:cubicBezTo>
                    <a:pt x="13114" y="271554"/>
                    <a:pt x="13114" y="271554"/>
                    <a:pt x="13114" y="271554"/>
                  </a:cubicBezTo>
                  <a:cubicBezTo>
                    <a:pt x="13114" y="271554"/>
                    <a:pt x="9761" y="274783"/>
                    <a:pt x="6399" y="274783"/>
                  </a:cubicBezTo>
                  <a:cubicBezTo>
                    <a:pt x="6399" y="274783"/>
                    <a:pt x="3047" y="278021"/>
                    <a:pt x="3047" y="278021"/>
                  </a:cubicBezTo>
                  <a:cubicBezTo>
                    <a:pt x="-316" y="281250"/>
                    <a:pt x="-316" y="281250"/>
                    <a:pt x="-316" y="281250"/>
                  </a:cubicBezTo>
                  <a:cubicBezTo>
                    <a:pt x="3047" y="284489"/>
                    <a:pt x="3047" y="284489"/>
                    <a:pt x="3047" y="284489"/>
                  </a:cubicBezTo>
                  <a:cubicBezTo>
                    <a:pt x="3047" y="290957"/>
                    <a:pt x="3047" y="290957"/>
                    <a:pt x="3047" y="290957"/>
                  </a:cubicBezTo>
                  <a:cubicBezTo>
                    <a:pt x="6399" y="290957"/>
                    <a:pt x="6399" y="290957"/>
                    <a:pt x="6399" y="290957"/>
                  </a:cubicBezTo>
                  <a:cubicBezTo>
                    <a:pt x="13114" y="287718"/>
                    <a:pt x="13114" y="287718"/>
                    <a:pt x="13114" y="287718"/>
                  </a:cubicBezTo>
                  <a:cubicBezTo>
                    <a:pt x="19839" y="290957"/>
                    <a:pt x="19839" y="290957"/>
                    <a:pt x="19839" y="290957"/>
                  </a:cubicBezTo>
                  <a:cubicBezTo>
                    <a:pt x="29907" y="287718"/>
                    <a:pt x="29907" y="287718"/>
                    <a:pt x="29907" y="287718"/>
                  </a:cubicBezTo>
                  <a:cubicBezTo>
                    <a:pt x="29907" y="287718"/>
                    <a:pt x="29907" y="284489"/>
                    <a:pt x="33269" y="281250"/>
                  </a:cubicBezTo>
                  <a:cubicBezTo>
                    <a:pt x="36632" y="278021"/>
                    <a:pt x="39984" y="278021"/>
                    <a:pt x="39984" y="278021"/>
                  </a:cubicBezTo>
                  <a:cubicBezTo>
                    <a:pt x="43346" y="271554"/>
                    <a:pt x="43346" y="271554"/>
                    <a:pt x="43346" y="271554"/>
                  </a:cubicBezTo>
                  <a:cubicBezTo>
                    <a:pt x="39984" y="271554"/>
                    <a:pt x="39984" y="271554"/>
                    <a:pt x="39984" y="271554"/>
                  </a:cubicBezTo>
                  <a:cubicBezTo>
                    <a:pt x="39984" y="265087"/>
                    <a:pt x="39984" y="265087"/>
                    <a:pt x="39984" y="265087"/>
                  </a:cubicBezTo>
                  <a:cubicBezTo>
                    <a:pt x="33269" y="261848"/>
                    <a:pt x="33269" y="261848"/>
                    <a:pt x="33269" y="261848"/>
                  </a:cubicBezTo>
                  <a:cubicBezTo>
                    <a:pt x="33269" y="261848"/>
                    <a:pt x="33269" y="258619"/>
                    <a:pt x="33269" y="258619"/>
                  </a:cubicBezTo>
                  <a:cubicBezTo>
                    <a:pt x="36632" y="255390"/>
                    <a:pt x="39984" y="248922"/>
                    <a:pt x="39984" y="248922"/>
                  </a:cubicBezTo>
                  <a:cubicBezTo>
                    <a:pt x="50062" y="245684"/>
                    <a:pt x="50062" y="245684"/>
                    <a:pt x="50062" y="245684"/>
                  </a:cubicBezTo>
                  <a:cubicBezTo>
                    <a:pt x="60139" y="242455"/>
                    <a:pt x="60139" y="242455"/>
                    <a:pt x="60139" y="242455"/>
                  </a:cubicBezTo>
                  <a:cubicBezTo>
                    <a:pt x="63492" y="239217"/>
                    <a:pt x="63492" y="239217"/>
                    <a:pt x="63492" y="239217"/>
                  </a:cubicBezTo>
                  <a:cubicBezTo>
                    <a:pt x="70217" y="235988"/>
                    <a:pt x="70217" y="235988"/>
                    <a:pt x="70217" y="235988"/>
                  </a:cubicBezTo>
                  <a:cubicBezTo>
                    <a:pt x="70217" y="235988"/>
                    <a:pt x="80284" y="235988"/>
                    <a:pt x="80284" y="235988"/>
                  </a:cubicBezTo>
                  <a:cubicBezTo>
                    <a:pt x="80284" y="235988"/>
                    <a:pt x="93724" y="235988"/>
                    <a:pt x="93724" y="235988"/>
                  </a:cubicBezTo>
                  <a:lnTo>
                    <a:pt x="103802" y="242455"/>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8" name="Freeform: Shape 537">
              <a:extLst>
                <a:ext uri="{FF2B5EF4-FFF2-40B4-BE49-F238E27FC236}">
                  <a16:creationId xmlns:a16="http://schemas.microsoft.com/office/drawing/2014/main" id="{8D7C52CE-80B0-5D20-96B6-D3D305FF1CE1}"/>
                </a:ext>
              </a:extLst>
            </p:cNvPr>
            <p:cNvSpPr/>
            <p:nvPr/>
          </p:nvSpPr>
          <p:spPr>
            <a:xfrm>
              <a:off x="10196758" y="466830"/>
              <a:ext cx="723900" cy="438150"/>
            </a:xfrm>
            <a:custGeom>
              <a:avLst/>
              <a:gdLst>
                <a:gd name="connsiteX0" fmla="*/ 63063 w 723900"/>
                <a:gd name="connsiteY0" fmla="*/ 147100 h 438150"/>
                <a:gd name="connsiteX1" fmla="*/ 79751 w 723900"/>
                <a:gd name="connsiteY1" fmla="*/ 130746 h 438150"/>
                <a:gd name="connsiteX2" fmla="*/ 103097 w 723900"/>
                <a:gd name="connsiteY2" fmla="*/ 114401 h 438150"/>
                <a:gd name="connsiteX3" fmla="*/ 119775 w 723900"/>
                <a:gd name="connsiteY3" fmla="*/ 107857 h 438150"/>
                <a:gd name="connsiteX4" fmla="*/ 123118 w 723900"/>
                <a:gd name="connsiteY4" fmla="*/ 134022 h 438150"/>
                <a:gd name="connsiteX5" fmla="*/ 139797 w 723900"/>
                <a:gd name="connsiteY5" fmla="*/ 140556 h 438150"/>
                <a:gd name="connsiteX6" fmla="*/ 153142 w 723900"/>
                <a:gd name="connsiteY6" fmla="*/ 150367 h 438150"/>
                <a:gd name="connsiteX7" fmla="*/ 179821 w 723900"/>
                <a:gd name="connsiteY7" fmla="*/ 163445 h 438150"/>
                <a:gd name="connsiteX8" fmla="*/ 183164 w 723900"/>
                <a:gd name="connsiteY8" fmla="*/ 173256 h 438150"/>
                <a:gd name="connsiteX9" fmla="*/ 186498 w 723900"/>
                <a:gd name="connsiteY9" fmla="*/ 189610 h 438150"/>
                <a:gd name="connsiteX10" fmla="*/ 203176 w 723900"/>
                <a:gd name="connsiteY10" fmla="*/ 209222 h 438150"/>
                <a:gd name="connsiteX11" fmla="*/ 219854 w 723900"/>
                <a:gd name="connsiteY11" fmla="*/ 222300 h 438150"/>
                <a:gd name="connsiteX12" fmla="*/ 236533 w 723900"/>
                <a:gd name="connsiteY12" fmla="*/ 225577 h 438150"/>
                <a:gd name="connsiteX13" fmla="*/ 256554 w 723900"/>
                <a:gd name="connsiteY13" fmla="*/ 228844 h 438150"/>
                <a:gd name="connsiteX14" fmla="*/ 276566 w 723900"/>
                <a:gd name="connsiteY14" fmla="*/ 209222 h 438150"/>
                <a:gd name="connsiteX15" fmla="*/ 293245 w 723900"/>
                <a:gd name="connsiteY15" fmla="*/ 189610 h 438150"/>
                <a:gd name="connsiteX16" fmla="*/ 306589 w 723900"/>
                <a:gd name="connsiteY16" fmla="*/ 160178 h 438150"/>
                <a:gd name="connsiteX17" fmla="*/ 289910 w 723900"/>
                <a:gd name="connsiteY17" fmla="*/ 120945 h 438150"/>
                <a:gd name="connsiteX18" fmla="*/ 286577 w 723900"/>
                <a:gd name="connsiteY18" fmla="*/ 94779 h 438150"/>
                <a:gd name="connsiteX19" fmla="*/ 273232 w 723900"/>
                <a:gd name="connsiteY19" fmla="*/ 68624 h 438150"/>
                <a:gd name="connsiteX20" fmla="*/ 276566 w 723900"/>
                <a:gd name="connsiteY20" fmla="*/ 52279 h 438150"/>
                <a:gd name="connsiteX21" fmla="*/ 296588 w 723900"/>
                <a:gd name="connsiteY21" fmla="*/ 35924 h 438150"/>
                <a:gd name="connsiteX22" fmla="*/ 313266 w 723900"/>
                <a:gd name="connsiteY22" fmla="*/ 19579 h 438150"/>
                <a:gd name="connsiteX23" fmla="*/ 329944 w 723900"/>
                <a:gd name="connsiteY23" fmla="*/ 9769 h 438150"/>
                <a:gd name="connsiteX24" fmla="*/ 343289 w 723900"/>
                <a:gd name="connsiteY24" fmla="*/ -42 h 438150"/>
                <a:gd name="connsiteX25" fmla="*/ 359967 w 723900"/>
                <a:gd name="connsiteY25" fmla="*/ 6502 h 438150"/>
                <a:gd name="connsiteX26" fmla="*/ 373312 w 723900"/>
                <a:gd name="connsiteY26" fmla="*/ 6502 h 438150"/>
                <a:gd name="connsiteX27" fmla="*/ 386656 w 723900"/>
                <a:gd name="connsiteY27" fmla="*/ 13036 h 438150"/>
                <a:gd name="connsiteX28" fmla="*/ 403334 w 723900"/>
                <a:gd name="connsiteY28" fmla="*/ 13036 h 438150"/>
                <a:gd name="connsiteX29" fmla="*/ 416679 w 723900"/>
                <a:gd name="connsiteY29" fmla="*/ 16303 h 438150"/>
                <a:gd name="connsiteX30" fmla="*/ 433358 w 723900"/>
                <a:gd name="connsiteY30" fmla="*/ 22847 h 438150"/>
                <a:gd name="connsiteX31" fmla="*/ 463380 w 723900"/>
                <a:gd name="connsiteY31" fmla="*/ 42468 h 438150"/>
                <a:gd name="connsiteX32" fmla="*/ 473391 w 723900"/>
                <a:gd name="connsiteY32" fmla="*/ 55546 h 438150"/>
                <a:gd name="connsiteX33" fmla="*/ 483392 w 723900"/>
                <a:gd name="connsiteY33" fmla="*/ 58813 h 438150"/>
                <a:gd name="connsiteX34" fmla="*/ 496737 w 723900"/>
                <a:gd name="connsiteY34" fmla="*/ 62080 h 438150"/>
                <a:gd name="connsiteX35" fmla="*/ 506747 w 723900"/>
                <a:gd name="connsiteY35" fmla="*/ 55546 h 438150"/>
                <a:gd name="connsiteX36" fmla="*/ 516758 w 723900"/>
                <a:gd name="connsiteY36" fmla="*/ 45735 h 438150"/>
                <a:gd name="connsiteX37" fmla="*/ 523426 w 723900"/>
                <a:gd name="connsiteY37" fmla="*/ 45735 h 438150"/>
                <a:gd name="connsiteX38" fmla="*/ 530103 w 723900"/>
                <a:gd name="connsiteY38" fmla="*/ 35924 h 438150"/>
                <a:gd name="connsiteX39" fmla="*/ 556792 w 723900"/>
                <a:gd name="connsiteY39" fmla="*/ 42468 h 438150"/>
                <a:gd name="connsiteX40" fmla="*/ 570127 w 723900"/>
                <a:gd name="connsiteY40" fmla="*/ 42468 h 438150"/>
                <a:gd name="connsiteX41" fmla="*/ 590149 w 723900"/>
                <a:gd name="connsiteY41" fmla="*/ 35924 h 438150"/>
                <a:gd name="connsiteX42" fmla="*/ 600159 w 723900"/>
                <a:gd name="connsiteY42" fmla="*/ 45735 h 438150"/>
                <a:gd name="connsiteX43" fmla="*/ 600159 w 723900"/>
                <a:gd name="connsiteY43" fmla="*/ 55546 h 438150"/>
                <a:gd name="connsiteX44" fmla="*/ 613494 w 723900"/>
                <a:gd name="connsiteY44" fmla="*/ 58813 h 438150"/>
                <a:gd name="connsiteX45" fmla="*/ 626839 w 723900"/>
                <a:gd name="connsiteY45" fmla="*/ 65357 h 438150"/>
                <a:gd name="connsiteX46" fmla="*/ 636849 w 723900"/>
                <a:gd name="connsiteY46" fmla="*/ 68624 h 438150"/>
                <a:gd name="connsiteX47" fmla="*/ 640183 w 723900"/>
                <a:gd name="connsiteY47" fmla="*/ 101323 h 438150"/>
                <a:gd name="connsiteX48" fmla="*/ 633516 w 723900"/>
                <a:gd name="connsiteY48" fmla="*/ 111134 h 438150"/>
                <a:gd name="connsiteX49" fmla="*/ 640183 w 723900"/>
                <a:gd name="connsiteY49" fmla="*/ 137289 h 438150"/>
                <a:gd name="connsiteX50" fmla="*/ 640183 w 723900"/>
                <a:gd name="connsiteY50" fmla="*/ 150367 h 438150"/>
                <a:gd name="connsiteX51" fmla="*/ 653528 w 723900"/>
                <a:gd name="connsiteY51" fmla="*/ 140556 h 438150"/>
                <a:gd name="connsiteX52" fmla="*/ 666872 w 723900"/>
                <a:gd name="connsiteY52" fmla="*/ 150367 h 438150"/>
                <a:gd name="connsiteX53" fmla="*/ 660205 w 723900"/>
                <a:gd name="connsiteY53" fmla="*/ 160178 h 438150"/>
                <a:gd name="connsiteX54" fmla="*/ 676883 w 723900"/>
                <a:gd name="connsiteY54" fmla="*/ 173256 h 438150"/>
                <a:gd name="connsiteX55" fmla="*/ 690227 w 723900"/>
                <a:gd name="connsiteY55" fmla="*/ 179800 h 438150"/>
                <a:gd name="connsiteX56" fmla="*/ 686894 w 723900"/>
                <a:gd name="connsiteY56" fmla="*/ 189610 h 438150"/>
                <a:gd name="connsiteX57" fmla="*/ 693561 w 723900"/>
                <a:gd name="connsiteY57" fmla="*/ 192877 h 438150"/>
                <a:gd name="connsiteX58" fmla="*/ 703572 w 723900"/>
                <a:gd name="connsiteY58" fmla="*/ 199412 h 438150"/>
                <a:gd name="connsiteX59" fmla="*/ 706906 w 723900"/>
                <a:gd name="connsiteY59" fmla="*/ 215766 h 438150"/>
                <a:gd name="connsiteX60" fmla="*/ 723584 w 723900"/>
                <a:gd name="connsiteY60" fmla="*/ 228844 h 438150"/>
                <a:gd name="connsiteX61" fmla="*/ 720251 w 723900"/>
                <a:gd name="connsiteY61" fmla="*/ 245189 h 438150"/>
                <a:gd name="connsiteX62" fmla="*/ 720251 w 723900"/>
                <a:gd name="connsiteY62" fmla="*/ 254999 h 438150"/>
                <a:gd name="connsiteX63" fmla="*/ 720251 w 723900"/>
                <a:gd name="connsiteY63" fmla="*/ 264810 h 438150"/>
                <a:gd name="connsiteX64" fmla="*/ 720251 w 723900"/>
                <a:gd name="connsiteY64" fmla="*/ 261543 h 438150"/>
                <a:gd name="connsiteX65" fmla="*/ 703572 w 723900"/>
                <a:gd name="connsiteY65" fmla="*/ 271354 h 438150"/>
                <a:gd name="connsiteX66" fmla="*/ 700228 w 723900"/>
                <a:gd name="connsiteY66" fmla="*/ 294242 h 438150"/>
                <a:gd name="connsiteX67" fmla="*/ 683550 w 723900"/>
                <a:gd name="connsiteY67" fmla="*/ 310587 h 438150"/>
                <a:gd name="connsiteX68" fmla="*/ 690227 w 723900"/>
                <a:gd name="connsiteY68" fmla="*/ 326932 h 438150"/>
                <a:gd name="connsiteX69" fmla="*/ 683550 w 723900"/>
                <a:gd name="connsiteY69" fmla="*/ 336743 h 438150"/>
                <a:gd name="connsiteX70" fmla="*/ 656861 w 723900"/>
                <a:gd name="connsiteY70" fmla="*/ 336743 h 438150"/>
                <a:gd name="connsiteX71" fmla="*/ 640183 w 723900"/>
                <a:gd name="connsiteY71" fmla="*/ 336743 h 438150"/>
                <a:gd name="connsiteX72" fmla="*/ 630182 w 723900"/>
                <a:gd name="connsiteY72" fmla="*/ 336743 h 438150"/>
                <a:gd name="connsiteX73" fmla="*/ 620171 w 723900"/>
                <a:gd name="connsiteY73" fmla="*/ 346554 h 438150"/>
                <a:gd name="connsiteX74" fmla="*/ 616838 w 723900"/>
                <a:gd name="connsiteY74" fmla="*/ 366175 h 438150"/>
                <a:gd name="connsiteX75" fmla="*/ 596816 w 723900"/>
                <a:gd name="connsiteY75" fmla="*/ 369442 h 438150"/>
                <a:gd name="connsiteX76" fmla="*/ 590149 w 723900"/>
                <a:gd name="connsiteY76" fmla="*/ 375986 h 438150"/>
                <a:gd name="connsiteX77" fmla="*/ 590149 w 723900"/>
                <a:gd name="connsiteY77" fmla="*/ 375986 h 438150"/>
                <a:gd name="connsiteX78" fmla="*/ 580138 w 723900"/>
                <a:gd name="connsiteY78" fmla="*/ 375986 h 438150"/>
                <a:gd name="connsiteX79" fmla="*/ 563460 w 723900"/>
                <a:gd name="connsiteY79" fmla="*/ 372709 h 438150"/>
                <a:gd name="connsiteX80" fmla="*/ 550115 w 723900"/>
                <a:gd name="connsiteY80" fmla="*/ 372709 h 438150"/>
                <a:gd name="connsiteX81" fmla="*/ 543447 w 723900"/>
                <a:gd name="connsiteY81" fmla="*/ 359631 h 438150"/>
                <a:gd name="connsiteX82" fmla="*/ 533436 w 723900"/>
                <a:gd name="connsiteY82" fmla="*/ 356364 h 438150"/>
                <a:gd name="connsiteX83" fmla="*/ 523426 w 723900"/>
                <a:gd name="connsiteY83" fmla="*/ 343287 h 438150"/>
                <a:gd name="connsiteX84" fmla="*/ 510081 w 723900"/>
                <a:gd name="connsiteY84" fmla="*/ 340020 h 438150"/>
                <a:gd name="connsiteX85" fmla="*/ 503414 w 723900"/>
                <a:gd name="connsiteY85" fmla="*/ 330209 h 438150"/>
                <a:gd name="connsiteX86" fmla="*/ 486735 w 723900"/>
                <a:gd name="connsiteY86" fmla="*/ 330209 h 438150"/>
                <a:gd name="connsiteX87" fmla="*/ 476725 w 723900"/>
                <a:gd name="connsiteY87" fmla="*/ 323665 h 438150"/>
                <a:gd name="connsiteX88" fmla="*/ 473391 w 723900"/>
                <a:gd name="connsiteY88" fmla="*/ 317131 h 438150"/>
                <a:gd name="connsiteX89" fmla="*/ 463380 w 723900"/>
                <a:gd name="connsiteY89" fmla="*/ 317131 h 438150"/>
                <a:gd name="connsiteX90" fmla="*/ 450036 w 723900"/>
                <a:gd name="connsiteY90" fmla="*/ 320398 h 438150"/>
                <a:gd name="connsiteX91" fmla="*/ 426690 w 723900"/>
                <a:gd name="connsiteY91" fmla="*/ 326932 h 438150"/>
                <a:gd name="connsiteX92" fmla="*/ 413345 w 723900"/>
                <a:gd name="connsiteY92" fmla="*/ 317131 h 438150"/>
                <a:gd name="connsiteX93" fmla="*/ 410002 w 723900"/>
                <a:gd name="connsiteY93" fmla="*/ 313854 h 438150"/>
                <a:gd name="connsiteX94" fmla="*/ 396657 w 723900"/>
                <a:gd name="connsiteY94" fmla="*/ 304044 h 438150"/>
                <a:gd name="connsiteX95" fmla="*/ 389990 w 723900"/>
                <a:gd name="connsiteY95" fmla="*/ 284432 h 438150"/>
                <a:gd name="connsiteX96" fmla="*/ 373312 w 723900"/>
                <a:gd name="connsiteY96" fmla="*/ 294242 h 438150"/>
                <a:gd name="connsiteX97" fmla="*/ 363301 w 723900"/>
                <a:gd name="connsiteY97" fmla="*/ 310587 h 438150"/>
                <a:gd name="connsiteX98" fmla="*/ 359967 w 723900"/>
                <a:gd name="connsiteY98" fmla="*/ 323665 h 438150"/>
                <a:gd name="connsiteX99" fmla="*/ 339955 w 723900"/>
                <a:gd name="connsiteY99" fmla="*/ 317131 h 438150"/>
                <a:gd name="connsiteX100" fmla="*/ 329944 w 723900"/>
                <a:gd name="connsiteY100" fmla="*/ 333476 h 438150"/>
                <a:gd name="connsiteX101" fmla="*/ 313266 w 723900"/>
                <a:gd name="connsiteY101" fmla="*/ 326932 h 438150"/>
                <a:gd name="connsiteX102" fmla="*/ 293245 w 723900"/>
                <a:gd name="connsiteY102" fmla="*/ 326932 h 438150"/>
                <a:gd name="connsiteX103" fmla="*/ 269899 w 723900"/>
                <a:gd name="connsiteY103" fmla="*/ 323665 h 438150"/>
                <a:gd name="connsiteX104" fmla="*/ 266556 w 723900"/>
                <a:gd name="connsiteY104" fmla="*/ 326932 h 438150"/>
                <a:gd name="connsiteX105" fmla="*/ 249877 w 723900"/>
                <a:gd name="connsiteY105" fmla="*/ 330209 h 438150"/>
                <a:gd name="connsiteX106" fmla="*/ 229865 w 723900"/>
                <a:gd name="connsiteY106" fmla="*/ 333476 h 438150"/>
                <a:gd name="connsiteX107" fmla="*/ 223198 w 723900"/>
                <a:gd name="connsiteY107" fmla="*/ 349821 h 438150"/>
                <a:gd name="connsiteX108" fmla="*/ 206510 w 723900"/>
                <a:gd name="connsiteY108" fmla="*/ 336743 h 438150"/>
                <a:gd name="connsiteX109" fmla="*/ 196509 w 723900"/>
                <a:gd name="connsiteY109" fmla="*/ 330209 h 438150"/>
                <a:gd name="connsiteX110" fmla="*/ 183164 w 723900"/>
                <a:gd name="connsiteY110" fmla="*/ 340020 h 438150"/>
                <a:gd name="connsiteX111" fmla="*/ 156475 w 723900"/>
                <a:gd name="connsiteY111" fmla="*/ 343287 h 438150"/>
                <a:gd name="connsiteX112" fmla="*/ 136454 w 723900"/>
                <a:gd name="connsiteY112" fmla="*/ 349821 h 438150"/>
                <a:gd name="connsiteX113" fmla="*/ 113108 w 723900"/>
                <a:gd name="connsiteY113" fmla="*/ 346554 h 438150"/>
                <a:gd name="connsiteX114" fmla="*/ 103097 w 723900"/>
                <a:gd name="connsiteY114" fmla="*/ 356364 h 438150"/>
                <a:gd name="connsiteX115" fmla="*/ 83085 w 723900"/>
                <a:gd name="connsiteY115" fmla="*/ 369442 h 438150"/>
                <a:gd name="connsiteX116" fmla="*/ 69740 w 723900"/>
                <a:gd name="connsiteY116" fmla="*/ 369442 h 438150"/>
                <a:gd name="connsiteX117" fmla="*/ 63063 w 723900"/>
                <a:gd name="connsiteY117" fmla="*/ 385797 h 438150"/>
                <a:gd name="connsiteX118" fmla="*/ 49729 w 723900"/>
                <a:gd name="connsiteY118" fmla="*/ 392331 h 438150"/>
                <a:gd name="connsiteX119" fmla="*/ 46385 w 723900"/>
                <a:gd name="connsiteY119" fmla="*/ 398875 h 438150"/>
                <a:gd name="connsiteX120" fmla="*/ 43051 w 723900"/>
                <a:gd name="connsiteY120" fmla="*/ 418487 h 438150"/>
                <a:gd name="connsiteX121" fmla="*/ 26373 w 723900"/>
                <a:gd name="connsiteY121" fmla="*/ 421763 h 438150"/>
                <a:gd name="connsiteX122" fmla="*/ 29707 w 723900"/>
                <a:gd name="connsiteY122" fmla="*/ 428297 h 438150"/>
                <a:gd name="connsiteX123" fmla="*/ 26373 w 723900"/>
                <a:gd name="connsiteY123" fmla="*/ 438108 h 438150"/>
                <a:gd name="connsiteX124" fmla="*/ 23040 w 723900"/>
                <a:gd name="connsiteY124" fmla="*/ 434841 h 438150"/>
                <a:gd name="connsiteX125" fmla="*/ 16362 w 723900"/>
                <a:gd name="connsiteY125" fmla="*/ 418487 h 438150"/>
                <a:gd name="connsiteX126" fmla="*/ 3018 w 723900"/>
                <a:gd name="connsiteY126" fmla="*/ 382520 h 438150"/>
                <a:gd name="connsiteX127" fmla="*/ 9695 w 723900"/>
                <a:gd name="connsiteY127" fmla="*/ 369442 h 438150"/>
                <a:gd name="connsiteX128" fmla="*/ 9695 w 723900"/>
                <a:gd name="connsiteY128" fmla="*/ 353098 h 438150"/>
                <a:gd name="connsiteX129" fmla="*/ 3018 w 723900"/>
                <a:gd name="connsiteY129" fmla="*/ 317131 h 438150"/>
                <a:gd name="connsiteX130" fmla="*/ -316 w 723900"/>
                <a:gd name="connsiteY130" fmla="*/ 300777 h 438150"/>
                <a:gd name="connsiteX131" fmla="*/ 23040 w 723900"/>
                <a:gd name="connsiteY131" fmla="*/ 271354 h 438150"/>
                <a:gd name="connsiteX132" fmla="*/ 26373 w 723900"/>
                <a:gd name="connsiteY132" fmla="*/ 241922 h 438150"/>
                <a:gd name="connsiteX133" fmla="*/ 19696 w 723900"/>
                <a:gd name="connsiteY133" fmla="*/ 222300 h 438150"/>
                <a:gd name="connsiteX134" fmla="*/ 26373 w 723900"/>
                <a:gd name="connsiteY134" fmla="*/ 196144 h 438150"/>
                <a:gd name="connsiteX135" fmla="*/ 33041 w 723900"/>
                <a:gd name="connsiteY135" fmla="*/ 166722 h 438150"/>
                <a:gd name="connsiteX136" fmla="*/ 39718 w 723900"/>
                <a:gd name="connsiteY136" fmla="*/ 153634 h 438150"/>
                <a:gd name="connsiteX137" fmla="*/ 63063 w 723900"/>
                <a:gd name="connsiteY137" fmla="*/ 147100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723900" h="438150">
                  <a:moveTo>
                    <a:pt x="63063" y="147100"/>
                  </a:moveTo>
                  <a:cubicBezTo>
                    <a:pt x="79751" y="130746"/>
                    <a:pt x="79751" y="130746"/>
                    <a:pt x="79751" y="130746"/>
                  </a:cubicBezTo>
                  <a:cubicBezTo>
                    <a:pt x="79751" y="130746"/>
                    <a:pt x="99763" y="114401"/>
                    <a:pt x="103097" y="114401"/>
                  </a:cubicBezTo>
                  <a:cubicBezTo>
                    <a:pt x="109774" y="111134"/>
                    <a:pt x="119775" y="104590"/>
                    <a:pt x="119775" y="107857"/>
                  </a:cubicBezTo>
                  <a:cubicBezTo>
                    <a:pt x="119775" y="111134"/>
                    <a:pt x="123118" y="134022"/>
                    <a:pt x="123118" y="134022"/>
                  </a:cubicBezTo>
                  <a:cubicBezTo>
                    <a:pt x="139797" y="140556"/>
                    <a:pt x="139797" y="140556"/>
                    <a:pt x="139797" y="140556"/>
                  </a:cubicBezTo>
                  <a:cubicBezTo>
                    <a:pt x="153142" y="150367"/>
                    <a:pt x="153142" y="150367"/>
                    <a:pt x="153142" y="150367"/>
                  </a:cubicBezTo>
                  <a:cubicBezTo>
                    <a:pt x="179821" y="163445"/>
                    <a:pt x="179821" y="163445"/>
                    <a:pt x="179821" y="163445"/>
                  </a:cubicBezTo>
                  <a:cubicBezTo>
                    <a:pt x="183164" y="173256"/>
                    <a:pt x="183164" y="173256"/>
                    <a:pt x="183164" y="173256"/>
                  </a:cubicBezTo>
                  <a:cubicBezTo>
                    <a:pt x="183164" y="173256"/>
                    <a:pt x="179821" y="179800"/>
                    <a:pt x="186498" y="189610"/>
                  </a:cubicBezTo>
                  <a:cubicBezTo>
                    <a:pt x="196509" y="199412"/>
                    <a:pt x="199842" y="199412"/>
                    <a:pt x="203176" y="209222"/>
                  </a:cubicBezTo>
                  <a:cubicBezTo>
                    <a:pt x="206510" y="215766"/>
                    <a:pt x="219854" y="222300"/>
                    <a:pt x="219854" y="222300"/>
                  </a:cubicBezTo>
                  <a:cubicBezTo>
                    <a:pt x="236533" y="225577"/>
                    <a:pt x="236533" y="225577"/>
                    <a:pt x="236533" y="225577"/>
                  </a:cubicBezTo>
                  <a:cubicBezTo>
                    <a:pt x="236533" y="225577"/>
                    <a:pt x="253220" y="232111"/>
                    <a:pt x="256554" y="228844"/>
                  </a:cubicBezTo>
                  <a:cubicBezTo>
                    <a:pt x="259888" y="225577"/>
                    <a:pt x="276566" y="212499"/>
                    <a:pt x="276566" y="209222"/>
                  </a:cubicBezTo>
                  <a:cubicBezTo>
                    <a:pt x="279900" y="205955"/>
                    <a:pt x="289910" y="192877"/>
                    <a:pt x="293245" y="189610"/>
                  </a:cubicBezTo>
                  <a:cubicBezTo>
                    <a:pt x="296588" y="186334"/>
                    <a:pt x="306589" y="163445"/>
                    <a:pt x="306589" y="160178"/>
                  </a:cubicBezTo>
                  <a:cubicBezTo>
                    <a:pt x="306589" y="153634"/>
                    <a:pt x="293245" y="127479"/>
                    <a:pt x="289910" y="120945"/>
                  </a:cubicBezTo>
                  <a:cubicBezTo>
                    <a:pt x="289910" y="114401"/>
                    <a:pt x="286577" y="94779"/>
                    <a:pt x="286577" y="94779"/>
                  </a:cubicBezTo>
                  <a:cubicBezTo>
                    <a:pt x="273232" y="68624"/>
                    <a:pt x="273232" y="68624"/>
                    <a:pt x="273232" y="68624"/>
                  </a:cubicBezTo>
                  <a:cubicBezTo>
                    <a:pt x="273232" y="68624"/>
                    <a:pt x="273232" y="52279"/>
                    <a:pt x="276566" y="52279"/>
                  </a:cubicBezTo>
                  <a:cubicBezTo>
                    <a:pt x="279900" y="49002"/>
                    <a:pt x="296588" y="35924"/>
                    <a:pt x="296588" y="35924"/>
                  </a:cubicBezTo>
                  <a:cubicBezTo>
                    <a:pt x="313266" y="19579"/>
                    <a:pt x="313266" y="19579"/>
                    <a:pt x="313266" y="19579"/>
                  </a:cubicBezTo>
                  <a:cubicBezTo>
                    <a:pt x="329944" y="9769"/>
                    <a:pt x="329944" y="9769"/>
                    <a:pt x="329944" y="9769"/>
                  </a:cubicBezTo>
                  <a:cubicBezTo>
                    <a:pt x="343289" y="-42"/>
                    <a:pt x="343289" y="-42"/>
                    <a:pt x="343289" y="-42"/>
                  </a:cubicBezTo>
                  <a:cubicBezTo>
                    <a:pt x="359967" y="6502"/>
                    <a:pt x="359967" y="6502"/>
                    <a:pt x="359967" y="6502"/>
                  </a:cubicBezTo>
                  <a:cubicBezTo>
                    <a:pt x="373312" y="6502"/>
                    <a:pt x="373312" y="6502"/>
                    <a:pt x="373312" y="6502"/>
                  </a:cubicBezTo>
                  <a:cubicBezTo>
                    <a:pt x="386656" y="13036"/>
                    <a:pt x="386656" y="13036"/>
                    <a:pt x="386656" y="13036"/>
                  </a:cubicBezTo>
                  <a:cubicBezTo>
                    <a:pt x="403334" y="13036"/>
                    <a:pt x="403334" y="13036"/>
                    <a:pt x="403334" y="13036"/>
                  </a:cubicBezTo>
                  <a:cubicBezTo>
                    <a:pt x="416679" y="16303"/>
                    <a:pt x="416679" y="16303"/>
                    <a:pt x="416679" y="16303"/>
                  </a:cubicBezTo>
                  <a:cubicBezTo>
                    <a:pt x="433358" y="22847"/>
                    <a:pt x="433358" y="22847"/>
                    <a:pt x="433358" y="22847"/>
                  </a:cubicBezTo>
                  <a:cubicBezTo>
                    <a:pt x="463380" y="42468"/>
                    <a:pt x="463380" y="42468"/>
                    <a:pt x="463380" y="42468"/>
                  </a:cubicBezTo>
                  <a:cubicBezTo>
                    <a:pt x="473391" y="55546"/>
                    <a:pt x="473391" y="55546"/>
                    <a:pt x="473391" y="55546"/>
                  </a:cubicBezTo>
                  <a:cubicBezTo>
                    <a:pt x="483392" y="58813"/>
                    <a:pt x="483392" y="58813"/>
                    <a:pt x="483392" y="58813"/>
                  </a:cubicBezTo>
                  <a:cubicBezTo>
                    <a:pt x="483392" y="58813"/>
                    <a:pt x="490069" y="65357"/>
                    <a:pt x="496737" y="62080"/>
                  </a:cubicBezTo>
                  <a:cubicBezTo>
                    <a:pt x="500080" y="62080"/>
                    <a:pt x="503414" y="58813"/>
                    <a:pt x="506747" y="55546"/>
                  </a:cubicBezTo>
                  <a:cubicBezTo>
                    <a:pt x="513424" y="52279"/>
                    <a:pt x="516758" y="45735"/>
                    <a:pt x="516758" y="45735"/>
                  </a:cubicBezTo>
                  <a:cubicBezTo>
                    <a:pt x="523426" y="45735"/>
                    <a:pt x="523426" y="45735"/>
                    <a:pt x="523426" y="45735"/>
                  </a:cubicBezTo>
                  <a:cubicBezTo>
                    <a:pt x="530103" y="35924"/>
                    <a:pt x="530103" y="35924"/>
                    <a:pt x="530103" y="35924"/>
                  </a:cubicBezTo>
                  <a:cubicBezTo>
                    <a:pt x="556792" y="42468"/>
                    <a:pt x="556792" y="42468"/>
                    <a:pt x="556792" y="42468"/>
                  </a:cubicBezTo>
                  <a:cubicBezTo>
                    <a:pt x="570127" y="42468"/>
                    <a:pt x="570127" y="42468"/>
                    <a:pt x="570127" y="42468"/>
                  </a:cubicBezTo>
                  <a:cubicBezTo>
                    <a:pt x="590149" y="35924"/>
                    <a:pt x="590149" y="35924"/>
                    <a:pt x="590149" y="35924"/>
                  </a:cubicBezTo>
                  <a:cubicBezTo>
                    <a:pt x="600159" y="45735"/>
                    <a:pt x="600159" y="45735"/>
                    <a:pt x="600159" y="45735"/>
                  </a:cubicBezTo>
                  <a:cubicBezTo>
                    <a:pt x="600159" y="55546"/>
                    <a:pt x="600159" y="55546"/>
                    <a:pt x="600159" y="55546"/>
                  </a:cubicBezTo>
                  <a:cubicBezTo>
                    <a:pt x="613494" y="58813"/>
                    <a:pt x="613494" y="58813"/>
                    <a:pt x="613494" y="58813"/>
                  </a:cubicBezTo>
                  <a:cubicBezTo>
                    <a:pt x="613494" y="58813"/>
                    <a:pt x="623505" y="65357"/>
                    <a:pt x="626839" y="65357"/>
                  </a:cubicBezTo>
                  <a:cubicBezTo>
                    <a:pt x="630182" y="65357"/>
                    <a:pt x="636849" y="68624"/>
                    <a:pt x="636849" y="68624"/>
                  </a:cubicBezTo>
                  <a:cubicBezTo>
                    <a:pt x="640183" y="101323"/>
                    <a:pt x="640183" y="101323"/>
                    <a:pt x="640183" y="101323"/>
                  </a:cubicBezTo>
                  <a:cubicBezTo>
                    <a:pt x="633516" y="111134"/>
                    <a:pt x="633516" y="111134"/>
                    <a:pt x="633516" y="111134"/>
                  </a:cubicBezTo>
                  <a:cubicBezTo>
                    <a:pt x="640183" y="137289"/>
                    <a:pt x="640183" y="137289"/>
                    <a:pt x="640183" y="137289"/>
                  </a:cubicBezTo>
                  <a:cubicBezTo>
                    <a:pt x="640183" y="150367"/>
                    <a:pt x="640183" y="150367"/>
                    <a:pt x="640183" y="150367"/>
                  </a:cubicBezTo>
                  <a:cubicBezTo>
                    <a:pt x="653528" y="140556"/>
                    <a:pt x="653528" y="140556"/>
                    <a:pt x="653528" y="140556"/>
                  </a:cubicBezTo>
                  <a:cubicBezTo>
                    <a:pt x="666872" y="150367"/>
                    <a:pt x="666872" y="150367"/>
                    <a:pt x="666872" y="150367"/>
                  </a:cubicBezTo>
                  <a:cubicBezTo>
                    <a:pt x="660205" y="160178"/>
                    <a:pt x="660205" y="160178"/>
                    <a:pt x="660205" y="160178"/>
                  </a:cubicBezTo>
                  <a:cubicBezTo>
                    <a:pt x="676883" y="173256"/>
                    <a:pt x="676883" y="173256"/>
                    <a:pt x="676883" y="173256"/>
                  </a:cubicBezTo>
                  <a:cubicBezTo>
                    <a:pt x="690227" y="179800"/>
                    <a:pt x="690227" y="179800"/>
                    <a:pt x="690227" y="179800"/>
                  </a:cubicBezTo>
                  <a:cubicBezTo>
                    <a:pt x="686894" y="189610"/>
                    <a:pt x="686894" y="189610"/>
                    <a:pt x="686894" y="189610"/>
                  </a:cubicBezTo>
                  <a:cubicBezTo>
                    <a:pt x="686894" y="189610"/>
                    <a:pt x="690227" y="192877"/>
                    <a:pt x="693561" y="192877"/>
                  </a:cubicBezTo>
                  <a:cubicBezTo>
                    <a:pt x="696895" y="196144"/>
                    <a:pt x="703572" y="199412"/>
                    <a:pt x="703572" y="199412"/>
                  </a:cubicBezTo>
                  <a:cubicBezTo>
                    <a:pt x="703572" y="199412"/>
                    <a:pt x="706906" y="209222"/>
                    <a:pt x="706906" y="215766"/>
                  </a:cubicBezTo>
                  <a:cubicBezTo>
                    <a:pt x="710239" y="219033"/>
                    <a:pt x="723584" y="228844"/>
                    <a:pt x="723584" y="228844"/>
                  </a:cubicBezTo>
                  <a:cubicBezTo>
                    <a:pt x="720251" y="245189"/>
                    <a:pt x="720251" y="245189"/>
                    <a:pt x="720251" y="245189"/>
                  </a:cubicBezTo>
                  <a:cubicBezTo>
                    <a:pt x="720251" y="245189"/>
                    <a:pt x="720251" y="251732"/>
                    <a:pt x="720251" y="254999"/>
                  </a:cubicBezTo>
                  <a:cubicBezTo>
                    <a:pt x="720251" y="258266"/>
                    <a:pt x="720251" y="261543"/>
                    <a:pt x="720251" y="264810"/>
                  </a:cubicBezTo>
                  <a:cubicBezTo>
                    <a:pt x="720251" y="261543"/>
                    <a:pt x="720251" y="261543"/>
                    <a:pt x="720251" y="261543"/>
                  </a:cubicBezTo>
                  <a:cubicBezTo>
                    <a:pt x="703572" y="271354"/>
                    <a:pt x="703572" y="271354"/>
                    <a:pt x="703572" y="271354"/>
                  </a:cubicBezTo>
                  <a:cubicBezTo>
                    <a:pt x="700228" y="294242"/>
                    <a:pt x="700228" y="294242"/>
                    <a:pt x="700228" y="294242"/>
                  </a:cubicBezTo>
                  <a:cubicBezTo>
                    <a:pt x="683550" y="310587"/>
                    <a:pt x="683550" y="310587"/>
                    <a:pt x="683550" y="310587"/>
                  </a:cubicBezTo>
                  <a:cubicBezTo>
                    <a:pt x="690227" y="326932"/>
                    <a:pt x="690227" y="326932"/>
                    <a:pt x="690227" y="326932"/>
                  </a:cubicBezTo>
                  <a:cubicBezTo>
                    <a:pt x="683550" y="336743"/>
                    <a:pt x="683550" y="336743"/>
                    <a:pt x="683550" y="336743"/>
                  </a:cubicBezTo>
                  <a:cubicBezTo>
                    <a:pt x="656861" y="336743"/>
                    <a:pt x="656861" y="336743"/>
                    <a:pt x="656861" y="336743"/>
                  </a:cubicBezTo>
                  <a:cubicBezTo>
                    <a:pt x="656861" y="336743"/>
                    <a:pt x="653528" y="336743"/>
                    <a:pt x="640183" y="336743"/>
                  </a:cubicBezTo>
                  <a:cubicBezTo>
                    <a:pt x="626839" y="336743"/>
                    <a:pt x="630182" y="336743"/>
                    <a:pt x="630182" y="336743"/>
                  </a:cubicBezTo>
                  <a:cubicBezTo>
                    <a:pt x="620171" y="346554"/>
                    <a:pt x="620171" y="346554"/>
                    <a:pt x="620171" y="346554"/>
                  </a:cubicBezTo>
                  <a:cubicBezTo>
                    <a:pt x="616838" y="366175"/>
                    <a:pt x="616838" y="366175"/>
                    <a:pt x="616838" y="366175"/>
                  </a:cubicBezTo>
                  <a:cubicBezTo>
                    <a:pt x="616838" y="366175"/>
                    <a:pt x="610160" y="366175"/>
                    <a:pt x="596816" y="369442"/>
                  </a:cubicBezTo>
                  <a:cubicBezTo>
                    <a:pt x="590149" y="372709"/>
                    <a:pt x="590149" y="375986"/>
                    <a:pt x="590149" y="375986"/>
                  </a:cubicBezTo>
                  <a:cubicBezTo>
                    <a:pt x="590149" y="375986"/>
                    <a:pt x="590149" y="375986"/>
                    <a:pt x="590149" y="375986"/>
                  </a:cubicBezTo>
                  <a:cubicBezTo>
                    <a:pt x="580138" y="375986"/>
                    <a:pt x="580138" y="375986"/>
                    <a:pt x="580138" y="375986"/>
                  </a:cubicBezTo>
                  <a:cubicBezTo>
                    <a:pt x="563460" y="372709"/>
                    <a:pt x="563460" y="372709"/>
                    <a:pt x="563460" y="372709"/>
                  </a:cubicBezTo>
                  <a:cubicBezTo>
                    <a:pt x="550115" y="372709"/>
                    <a:pt x="550115" y="372709"/>
                    <a:pt x="550115" y="372709"/>
                  </a:cubicBezTo>
                  <a:cubicBezTo>
                    <a:pt x="543447" y="359631"/>
                    <a:pt x="543447" y="359631"/>
                    <a:pt x="543447" y="359631"/>
                  </a:cubicBezTo>
                  <a:cubicBezTo>
                    <a:pt x="533436" y="356364"/>
                    <a:pt x="533436" y="356364"/>
                    <a:pt x="533436" y="356364"/>
                  </a:cubicBezTo>
                  <a:cubicBezTo>
                    <a:pt x="523426" y="343287"/>
                    <a:pt x="523426" y="343287"/>
                    <a:pt x="523426" y="343287"/>
                  </a:cubicBezTo>
                  <a:cubicBezTo>
                    <a:pt x="510081" y="340020"/>
                    <a:pt x="510081" y="340020"/>
                    <a:pt x="510081" y="340020"/>
                  </a:cubicBezTo>
                  <a:cubicBezTo>
                    <a:pt x="503414" y="330209"/>
                    <a:pt x="503414" y="330209"/>
                    <a:pt x="503414" y="330209"/>
                  </a:cubicBezTo>
                  <a:cubicBezTo>
                    <a:pt x="486735" y="330209"/>
                    <a:pt x="486735" y="330209"/>
                    <a:pt x="486735" y="330209"/>
                  </a:cubicBezTo>
                  <a:cubicBezTo>
                    <a:pt x="476725" y="323665"/>
                    <a:pt x="476725" y="323665"/>
                    <a:pt x="476725" y="323665"/>
                  </a:cubicBezTo>
                  <a:cubicBezTo>
                    <a:pt x="473391" y="317131"/>
                    <a:pt x="473391" y="317131"/>
                    <a:pt x="473391" y="317131"/>
                  </a:cubicBezTo>
                  <a:cubicBezTo>
                    <a:pt x="463380" y="317131"/>
                    <a:pt x="463380" y="317131"/>
                    <a:pt x="463380" y="317131"/>
                  </a:cubicBezTo>
                  <a:cubicBezTo>
                    <a:pt x="450036" y="320398"/>
                    <a:pt x="450036" y="320398"/>
                    <a:pt x="450036" y="320398"/>
                  </a:cubicBezTo>
                  <a:cubicBezTo>
                    <a:pt x="426690" y="326932"/>
                    <a:pt x="426690" y="326932"/>
                    <a:pt x="426690" y="326932"/>
                  </a:cubicBezTo>
                  <a:cubicBezTo>
                    <a:pt x="413345" y="317131"/>
                    <a:pt x="413345" y="317131"/>
                    <a:pt x="413345" y="317131"/>
                  </a:cubicBezTo>
                  <a:cubicBezTo>
                    <a:pt x="410002" y="313854"/>
                    <a:pt x="410002" y="313854"/>
                    <a:pt x="410002" y="313854"/>
                  </a:cubicBezTo>
                  <a:cubicBezTo>
                    <a:pt x="396657" y="304044"/>
                    <a:pt x="396657" y="304044"/>
                    <a:pt x="396657" y="304044"/>
                  </a:cubicBezTo>
                  <a:cubicBezTo>
                    <a:pt x="389990" y="284432"/>
                    <a:pt x="389990" y="284432"/>
                    <a:pt x="389990" y="284432"/>
                  </a:cubicBezTo>
                  <a:cubicBezTo>
                    <a:pt x="389990" y="284432"/>
                    <a:pt x="376645" y="294242"/>
                    <a:pt x="373312" y="294242"/>
                  </a:cubicBezTo>
                  <a:cubicBezTo>
                    <a:pt x="373312" y="294242"/>
                    <a:pt x="363301" y="310587"/>
                    <a:pt x="363301" y="310587"/>
                  </a:cubicBezTo>
                  <a:cubicBezTo>
                    <a:pt x="359967" y="323665"/>
                    <a:pt x="359967" y="323665"/>
                    <a:pt x="359967" y="323665"/>
                  </a:cubicBezTo>
                  <a:cubicBezTo>
                    <a:pt x="339955" y="317131"/>
                    <a:pt x="339955" y="317131"/>
                    <a:pt x="339955" y="317131"/>
                  </a:cubicBezTo>
                  <a:cubicBezTo>
                    <a:pt x="339955" y="317131"/>
                    <a:pt x="329944" y="330209"/>
                    <a:pt x="329944" y="333476"/>
                  </a:cubicBezTo>
                  <a:cubicBezTo>
                    <a:pt x="326611" y="333476"/>
                    <a:pt x="313266" y="326932"/>
                    <a:pt x="313266" y="326932"/>
                  </a:cubicBezTo>
                  <a:cubicBezTo>
                    <a:pt x="293245" y="326932"/>
                    <a:pt x="293245" y="326932"/>
                    <a:pt x="293245" y="326932"/>
                  </a:cubicBezTo>
                  <a:cubicBezTo>
                    <a:pt x="293245" y="326932"/>
                    <a:pt x="273232" y="326932"/>
                    <a:pt x="269899" y="323665"/>
                  </a:cubicBezTo>
                  <a:cubicBezTo>
                    <a:pt x="266556" y="323665"/>
                    <a:pt x="266556" y="326932"/>
                    <a:pt x="266556" y="326932"/>
                  </a:cubicBezTo>
                  <a:cubicBezTo>
                    <a:pt x="249877" y="330209"/>
                    <a:pt x="249877" y="330209"/>
                    <a:pt x="249877" y="330209"/>
                  </a:cubicBezTo>
                  <a:cubicBezTo>
                    <a:pt x="229865" y="333476"/>
                    <a:pt x="229865" y="333476"/>
                    <a:pt x="229865" y="333476"/>
                  </a:cubicBezTo>
                  <a:cubicBezTo>
                    <a:pt x="229865" y="333476"/>
                    <a:pt x="226531" y="346554"/>
                    <a:pt x="223198" y="349821"/>
                  </a:cubicBezTo>
                  <a:cubicBezTo>
                    <a:pt x="219854" y="349821"/>
                    <a:pt x="209853" y="340020"/>
                    <a:pt x="206510" y="336743"/>
                  </a:cubicBezTo>
                  <a:cubicBezTo>
                    <a:pt x="206510" y="333476"/>
                    <a:pt x="196509" y="330209"/>
                    <a:pt x="196509" y="330209"/>
                  </a:cubicBezTo>
                  <a:cubicBezTo>
                    <a:pt x="183164" y="340020"/>
                    <a:pt x="183164" y="340020"/>
                    <a:pt x="183164" y="340020"/>
                  </a:cubicBezTo>
                  <a:cubicBezTo>
                    <a:pt x="183164" y="340020"/>
                    <a:pt x="159809" y="343287"/>
                    <a:pt x="156475" y="343287"/>
                  </a:cubicBezTo>
                  <a:cubicBezTo>
                    <a:pt x="153142" y="343287"/>
                    <a:pt x="136454" y="349821"/>
                    <a:pt x="136454" y="349821"/>
                  </a:cubicBezTo>
                  <a:cubicBezTo>
                    <a:pt x="113108" y="346554"/>
                    <a:pt x="113108" y="346554"/>
                    <a:pt x="113108" y="346554"/>
                  </a:cubicBezTo>
                  <a:cubicBezTo>
                    <a:pt x="103097" y="356364"/>
                    <a:pt x="103097" y="356364"/>
                    <a:pt x="103097" y="356364"/>
                  </a:cubicBezTo>
                  <a:cubicBezTo>
                    <a:pt x="83085" y="369442"/>
                    <a:pt x="83085" y="369442"/>
                    <a:pt x="83085" y="369442"/>
                  </a:cubicBezTo>
                  <a:cubicBezTo>
                    <a:pt x="69740" y="369442"/>
                    <a:pt x="69740" y="369442"/>
                    <a:pt x="69740" y="369442"/>
                  </a:cubicBezTo>
                  <a:cubicBezTo>
                    <a:pt x="63063" y="385797"/>
                    <a:pt x="63063" y="385797"/>
                    <a:pt x="63063" y="385797"/>
                  </a:cubicBezTo>
                  <a:cubicBezTo>
                    <a:pt x="49729" y="392331"/>
                    <a:pt x="49729" y="392331"/>
                    <a:pt x="49729" y="392331"/>
                  </a:cubicBezTo>
                  <a:cubicBezTo>
                    <a:pt x="46385" y="398875"/>
                    <a:pt x="46385" y="398875"/>
                    <a:pt x="46385" y="398875"/>
                  </a:cubicBezTo>
                  <a:cubicBezTo>
                    <a:pt x="43051" y="418487"/>
                    <a:pt x="43051" y="418487"/>
                    <a:pt x="43051" y="418487"/>
                  </a:cubicBezTo>
                  <a:cubicBezTo>
                    <a:pt x="43051" y="418487"/>
                    <a:pt x="33041" y="421763"/>
                    <a:pt x="26373" y="421763"/>
                  </a:cubicBezTo>
                  <a:cubicBezTo>
                    <a:pt x="23040" y="425030"/>
                    <a:pt x="29707" y="428297"/>
                    <a:pt x="29707" y="428297"/>
                  </a:cubicBezTo>
                  <a:cubicBezTo>
                    <a:pt x="26373" y="438108"/>
                    <a:pt x="26373" y="438108"/>
                    <a:pt x="26373" y="438108"/>
                  </a:cubicBezTo>
                  <a:cubicBezTo>
                    <a:pt x="26373" y="438108"/>
                    <a:pt x="23040" y="434841"/>
                    <a:pt x="23040" y="434841"/>
                  </a:cubicBezTo>
                  <a:cubicBezTo>
                    <a:pt x="23040" y="434841"/>
                    <a:pt x="19696" y="425030"/>
                    <a:pt x="16362" y="418487"/>
                  </a:cubicBezTo>
                  <a:cubicBezTo>
                    <a:pt x="9695" y="411952"/>
                    <a:pt x="3018" y="382520"/>
                    <a:pt x="3018" y="382520"/>
                  </a:cubicBezTo>
                  <a:cubicBezTo>
                    <a:pt x="9695" y="369442"/>
                    <a:pt x="9695" y="369442"/>
                    <a:pt x="9695" y="369442"/>
                  </a:cubicBezTo>
                  <a:cubicBezTo>
                    <a:pt x="9695" y="369442"/>
                    <a:pt x="9695" y="356364"/>
                    <a:pt x="9695" y="353098"/>
                  </a:cubicBezTo>
                  <a:cubicBezTo>
                    <a:pt x="6361" y="346554"/>
                    <a:pt x="3018" y="317131"/>
                    <a:pt x="3018" y="317131"/>
                  </a:cubicBezTo>
                  <a:cubicBezTo>
                    <a:pt x="3018" y="317131"/>
                    <a:pt x="-316" y="304044"/>
                    <a:pt x="-316" y="300777"/>
                  </a:cubicBezTo>
                  <a:cubicBezTo>
                    <a:pt x="-316" y="297510"/>
                    <a:pt x="23040" y="271354"/>
                    <a:pt x="23040" y="271354"/>
                  </a:cubicBezTo>
                  <a:cubicBezTo>
                    <a:pt x="23040" y="268077"/>
                    <a:pt x="26373" y="241922"/>
                    <a:pt x="26373" y="241922"/>
                  </a:cubicBezTo>
                  <a:cubicBezTo>
                    <a:pt x="19696" y="222300"/>
                    <a:pt x="19696" y="222300"/>
                    <a:pt x="19696" y="222300"/>
                  </a:cubicBezTo>
                  <a:cubicBezTo>
                    <a:pt x="26373" y="196144"/>
                    <a:pt x="26373" y="196144"/>
                    <a:pt x="26373" y="196144"/>
                  </a:cubicBezTo>
                  <a:cubicBezTo>
                    <a:pt x="33041" y="166722"/>
                    <a:pt x="33041" y="166722"/>
                    <a:pt x="33041" y="166722"/>
                  </a:cubicBezTo>
                  <a:cubicBezTo>
                    <a:pt x="33041" y="166722"/>
                    <a:pt x="36384" y="153634"/>
                    <a:pt x="39718" y="153634"/>
                  </a:cubicBezTo>
                  <a:cubicBezTo>
                    <a:pt x="43051" y="150367"/>
                    <a:pt x="63063" y="147100"/>
                    <a:pt x="63063" y="147100"/>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39" name="Freeform: Shape 538">
              <a:extLst>
                <a:ext uri="{FF2B5EF4-FFF2-40B4-BE49-F238E27FC236}">
                  <a16:creationId xmlns:a16="http://schemas.microsoft.com/office/drawing/2014/main" id="{8982E3C5-2CF9-BD9A-1EEA-2EE9F6871AEE}"/>
                </a:ext>
              </a:extLst>
            </p:cNvPr>
            <p:cNvSpPr/>
            <p:nvPr/>
          </p:nvSpPr>
          <p:spPr>
            <a:xfrm>
              <a:off x="9872908" y="2829030"/>
              <a:ext cx="531526" cy="457200"/>
            </a:xfrm>
            <a:custGeom>
              <a:avLst/>
              <a:gdLst>
                <a:gd name="connsiteX0" fmla="*/ 489193 w 531526"/>
                <a:gd name="connsiteY0" fmla="*/ 272963 h 457200"/>
                <a:gd name="connsiteX1" fmla="*/ 492574 w 531526"/>
                <a:gd name="connsiteY1" fmla="*/ 272963 h 457200"/>
                <a:gd name="connsiteX2" fmla="*/ 492574 w 531526"/>
                <a:gd name="connsiteY2" fmla="*/ 272963 h 457200"/>
                <a:gd name="connsiteX3" fmla="*/ 489193 w 531526"/>
                <a:gd name="connsiteY3" fmla="*/ 272963 h 457200"/>
                <a:gd name="connsiteX4" fmla="*/ 445311 w 531526"/>
                <a:gd name="connsiteY4" fmla="*/ 29561 h 457200"/>
                <a:gd name="connsiteX5" fmla="*/ 445311 w 531526"/>
                <a:gd name="connsiteY5" fmla="*/ 29561 h 457200"/>
                <a:gd name="connsiteX6" fmla="*/ 465561 w 531526"/>
                <a:gd name="connsiteY6" fmla="*/ 32848 h 457200"/>
                <a:gd name="connsiteX7" fmla="*/ 475696 w 531526"/>
                <a:gd name="connsiteY7" fmla="*/ 36144 h 457200"/>
                <a:gd name="connsiteX8" fmla="*/ 475696 w 531526"/>
                <a:gd name="connsiteY8" fmla="*/ 46012 h 457200"/>
                <a:gd name="connsiteX9" fmla="*/ 475696 w 531526"/>
                <a:gd name="connsiteY9" fmla="*/ 59165 h 457200"/>
                <a:gd name="connsiteX10" fmla="*/ 475696 w 531526"/>
                <a:gd name="connsiteY10" fmla="*/ 69033 h 457200"/>
                <a:gd name="connsiteX11" fmla="*/ 465561 w 531526"/>
                <a:gd name="connsiteY11" fmla="*/ 82187 h 457200"/>
                <a:gd name="connsiteX12" fmla="*/ 462190 w 531526"/>
                <a:gd name="connsiteY12" fmla="*/ 92055 h 457200"/>
                <a:gd name="connsiteX13" fmla="*/ 458818 w 531526"/>
                <a:gd name="connsiteY13" fmla="*/ 101923 h 457200"/>
                <a:gd name="connsiteX14" fmla="*/ 455436 w 531526"/>
                <a:gd name="connsiteY14" fmla="*/ 108505 h 457200"/>
                <a:gd name="connsiteX15" fmla="*/ 458818 w 531526"/>
                <a:gd name="connsiteY15" fmla="*/ 118373 h 457200"/>
                <a:gd name="connsiteX16" fmla="*/ 458818 w 531526"/>
                <a:gd name="connsiteY16" fmla="*/ 131527 h 457200"/>
                <a:gd name="connsiteX17" fmla="*/ 455436 w 531526"/>
                <a:gd name="connsiteY17" fmla="*/ 138109 h 457200"/>
                <a:gd name="connsiteX18" fmla="*/ 468943 w 531526"/>
                <a:gd name="connsiteY18" fmla="*/ 144681 h 457200"/>
                <a:gd name="connsiteX19" fmla="*/ 479068 w 531526"/>
                <a:gd name="connsiteY19" fmla="*/ 144681 h 457200"/>
                <a:gd name="connsiteX20" fmla="*/ 489193 w 531526"/>
                <a:gd name="connsiteY20" fmla="*/ 147976 h 457200"/>
                <a:gd name="connsiteX21" fmla="*/ 492574 w 531526"/>
                <a:gd name="connsiteY21" fmla="*/ 154549 h 457200"/>
                <a:gd name="connsiteX22" fmla="*/ 502699 w 531526"/>
                <a:gd name="connsiteY22" fmla="*/ 164417 h 457200"/>
                <a:gd name="connsiteX23" fmla="*/ 509452 w 531526"/>
                <a:gd name="connsiteY23" fmla="*/ 161131 h 457200"/>
                <a:gd name="connsiteX24" fmla="*/ 516206 w 531526"/>
                <a:gd name="connsiteY24" fmla="*/ 167712 h 457200"/>
                <a:gd name="connsiteX25" fmla="*/ 522959 w 531526"/>
                <a:gd name="connsiteY25" fmla="*/ 174285 h 457200"/>
                <a:gd name="connsiteX26" fmla="*/ 529712 w 531526"/>
                <a:gd name="connsiteY26" fmla="*/ 177580 h 457200"/>
                <a:gd name="connsiteX27" fmla="*/ 529712 w 531526"/>
                <a:gd name="connsiteY27" fmla="*/ 184153 h 457200"/>
                <a:gd name="connsiteX28" fmla="*/ 522959 w 531526"/>
                <a:gd name="connsiteY28" fmla="*/ 190734 h 457200"/>
                <a:gd name="connsiteX29" fmla="*/ 512824 w 531526"/>
                <a:gd name="connsiteY29" fmla="*/ 194021 h 457200"/>
                <a:gd name="connsiteX30" fmla="*/ 502699 w 531526"/>
                <a:gd name="connsiteY30" fmla="*/ 194021 h 457200"/>
                <a:gd name="connsiteX31" fmla="*/ 492574 w 531526"/>
                <a:gd name="connsiteY31" fmla="*/ 190734 h 457200"/>
                <a:gd name="connsiteX32" fmla="*/ 485821 w 531526"/>
                <a:gd name="connsiteY32" fmla="*/ 190734 h 457200"/>
                <a:gd name="connsiteX33" fmla="*/ 485821 w 531526"/>
                <a:gd name="connsiteY33" fmla="*/ 200602 h 457200"/>
                <a:gd name="connsiteX34" fmla="*/ 492574 w 531526"/>
                <a:gd name="connsiteY34" fmla="*/ 207174 h 457200"/>
                <a:gd name="connsiteX35" fmla="*/ 502699 w 531526"/>
                <a:gd name="connsiteY35" fmla="*/ 213756 h 457200"/>
                <a:gd name="connsiteX36" fmla="*/ 509452 w 531526"/>
                <a:gd name="connsiteY36" fmla="*/ 220338 h 457200"/>
                <a:gd name="connsiteX37" fmla="*/ 512824 w 531526"/>
                <a:gd name="connsiteY37" fmla="*/ 230206 h 457200"/>
                <a:gd name="connsiteX38" fmla="*/ 529712 w 531526"/>
                <a:gd name="connsiteY38" fmla="*/ 243360 h 457200"/>
                <a:gd name="connsiteX39" fmla="*/ 529712 w 531526"/>
                <a:gd name="connsiteY39" fmla="*/ 256514 h 457200"/>
                <a:gd name="connsiteX40" fmla="*/ 522959 w 531526"/>
                <a:gd name="connsiteY40" fmla="*/ 263095 h 457200"/>
                <a:gd name="connsiteX41" fmla="*/ 509452 w 531526"/>
                <a:gd name="connsiteY41" fmla="*/ 259810 h 457200"/>
                <a:gd name="connsiteX42" fmla="*/ 506080 w 531526"/>
                <a:gd name="connsiteY42" fmla="*/ 259810 h 457200"/>
                <a:gd name="connsiteX43" fmla="*/ 499327 w 531526"/>
                <a:gd name="connsiteY43" fmla="*/ 269678 h 457200"/>
                <a:gd name="connsiteX44" fmla="*/ 489193 w 531526"/>
                <a:gd name="connsiteY44" fmla="*/ 272963 h 457200"/>
                <a:gd name="connsiteX45" fmla="*/ 485821 w 531526"/>
                <a:gd name="connsiteY45" fmla="*/ 272963 h 457200"/>
                <a:gd name="connsiteX46" fmla="*/ 479068 w 531526"/>
                <a:gd name="connsiteY46" fmla="*/ 276250 h 457200"/>
                <a:gd name="connsiteX47" fmla="*/ 475696 w 531526"/>
                <a:gd name="connsiteY47" fmla="*/ 279546 h 457200"/>
                <a:gd name="connsiteX48" fmla="*/ 472314 w 531526"/>
                <a:gd name="connsiteY48" fmla="*/ 279546 h 457200"/>
                <a:gd name="connsiteX49" fmla="*/ 468943 w 531526"/>
                <a:gd name="connsiteY49" fmla="*/ 276250 h 457200"/>
                <a:gd name="connsiteX50" fmla="*/ 465561 w 531526"/>
                <a:gd name="connsiteY50" fmla="*/ 272963 h 457200"/>
                <a:gd name="connsiteX51" fmla="*/ 458818 w 531526"/>
                <a:gd name="connsiteY51" fmla="*/ 279546 h 457200"/>
                <a:gd name="connsiteX52" fmla="*/ 455436 w 531526"/>
                <a:gd name="connsiteY52" fmla="*/ 282831 h 457200"/>
                <a:gd name="connsiteX53" fmla="*/ 455436 w 531526"/>
                <a:gd name="connsiteY53" fmla="*/ 286118 h 457200"/>
                <a:gd name="connsiteX54" fmla="*/ 462190 w 531526"/>
                <a:gd name="connsiteY54" fmla="*/ 286118 h 457200"/>
                <a:gd name="connsiteX55" fmla="*/ 462190 w 531526"/>
                <a:gd name="connsiteY55" fmla="*/ 292699 h 457200"/>
                <a:gd name="connsiteX56" fmla="*/ 465561 w 531526"/>
                <a:gd name="connsiteY56" fmla="*/ 292699 h 457200"/>
                <a:gd name="connsiteX57" fmla="*/ 468943 w 531526"/>
                <a:gd name="connsiteY57" fmla="*/ 295985 h 457200"/>
                <a:gd name="connsiteX58" fmla="*/ 472314 w 531526"/>
                <a:gd name="connsiteY58" fmla="*/ 299272 h 457200"/>
                <a:gd name="connsiteX59" fmla="*/ 472314 w 531526"/>
                <a:gd name="connsiteY59" fmla="*/ 305853 h 457200"/>
                <a:gd name="connsiteX60" fmla="*/ 479068 w 531526"/>
                <a:gd name="connsiteY60" fmla="*/ 309149 h 457200"/>
                <a:gd name="connsiteX61" fmla="*/ 479068 w 531526"/>
                <a:gd name="connsiteY61" fmla="*/ 315721 h 457200"/>
                <a:gd name="connsiteX62" fmla="*/ 475696 w 531526"/>
                <a:gd name="connsiteY62" fmla="*/ 319007 h 457200"/>
                <a:gd name="connsiteX63" fmla="*/ 472314 w 531526"/>
                <a:gd name="connsiteY63" fmla="*/ 322303 h 457200"/>
                <a:gd name="connsiteX64" fmla="*/ 465561 w 531526"/>
                <a:gd name="connsiteY64" fmla="*/ 322303 h 457200"/>
                <a:gd name="connsiteX65" fmla="*/ 465561 w 531526"/>
                <a:gd name="connsiteY65" fmla="*/ 319007 h 457200"/>
                <a:gd name="connsiteX66" fmla="*/ 462190 w 531526"/>
                <a:gd name="connsiteY66" fmla="*/ 312435 h 457200"/>
                <a:gd name="connsiteX67" fmla="*/ 458818 w 531526"/>
                <a:gd name="connsiteY67" fmla="*/ 309149 h 457200"/>
                <a:gd name="connsiteX68" fmla="*/ 448683 w 531526"/>
                <a:gd name="connsiteY68" fmla="*/ 312435 h 457200"/>
                <a:gd name="connsiteX69" fmla="*/ 448683 w 531526"/>
                <a:gd name="connsiteY69" fmla="*/ 319007 h 457200"/>
                <a:gd name="connsiteX70" fmla="*/ 431805 w 531526"/>
                <a:gd name="connsiteY70" fmla="*/ 332171 h 457200"/>
                <a:gd name="connsiteX71" fmla="*/ 435186 w 531526"/>
                <a:gd name="connsiteY71" fmla="*/ 338743 h 457200"/>
                <a:gd name="connsiteX72" fmla="*/ 428433 w 531526"/>
                <a:gd name="connsiteY72" fmla="*/ 345325 h 457200"/>
                <a:gd name="connsiteX73" fmla="*/ 428433 w 531526"/>
                <a:gd name="connsiteY73" fmla="*/ 355193 h 457200"/>
                <a:gd name="connsiteX74" fmla="*/ 431805 w 531526"/>
                <a:gd name="connsiteY74" fmla="*/ 365061 h 457200"/>
                <a:gd name="connsiteX75" fmla="*/ 431805 w 531526"/>
                <a:gd name="connsiteY75" fmla="*/ 371642 h 457200"/>
                <a:gd name="connsiteX76" fmla="*/ 418298 w 531526"/>
                <a:gd name="connsiteY76" fmla="*/ 374929 h 457200"/>
                <a:gd name="connsiteX77" fmla="*/ 408173 w 531526"/>
                <a:gd name="connsiteY77" fmla="*/ 378215 h 457200"/>
                <a:gd name="connsiteX78" fmla="*/ 408173 w 531526"/>
                <a:gd name="connsiteY78" fmla="*/ 388083 h 457200"/>
                <a:gd name="connsiteX79" fmla="*/ 408173 w 531526"/>
                <a:gd name="connsiteY79" fmla="*/ 391378 h 457200"/>
                <a:gd name="connsiteX80" fmla="*/ 418298 w 531526"/>
                <a:gd name="connsiteY80" fmla="*/ 404532 h 457200"/>
                <a:gd name="connsiteX81" fmla="*/ 414926 w 531526"/>
                <a:gd name="connsiteY81" fmla="*/ 407819 h 457200"/>
                <a:gd name="connsiteX82" fmla="*/ 411555 w 531526"/>
                <a:gd name="connsiteY82" fmla="*/ 411114 h 457200"/>
                <a:gd name="connsiteX83" fmla="*/ 421680 w 531526"/>
                <a:gd name="connsiteY83" fmla="*/ 424268 h 457200"/>
                <a:gd name="connsiteX84" fmla="*/ 425052 w 531526"/>
                <a:gd name="connsiteY84" fmla="*/ 427555 h 457200"/>
                <a:gd name="connsiteX85" fmla="*/ 431805 w 531526"/>
                <a:gd name="connsiteY85" fmla="*/ 427555 h 457200"/>
                <a:gd name="connsiteX86" fmla="*/ 431805 w 531526"/>
                <a:gd name="connsiteY86" fmla="*/ 434136 h 457200"/>
                <a:gd name="connsiteX87" fmla="*/ 431805 w 531526"/>
                <a:gd name="connsiteY87" fmla="*/ 437422 h 457200"/>
                <a:gd name="connsiteX88" fmla="*/ 431805 w 531526"/>
                <a:gd name="connsiteY88" fmla="*/ 444004 h 457200"/>
                <a:gd name="connsiteX89" fmla="*/ 425052 w 531526"/>
                <a:gd name="connsiteY89" fmla="*/ 450576 h 457200"/>
                <a:gd name="connsiteX90" fmla="*/ 428433 w 531526"/>
                <a:gd name="connsiteY90" fmla="*/ 457158 h 457200"/>
                <a:gd name="connsiteX91" fmla="*/ 421680 w 531526"/>
                <a:gd name="connsiteY91" fmla="*/ 453872 h 457200"/>
                <a:gd name="connsiteX92" fmla="*/ 418298 w 531526"/>
                <a:gd name="connsiteY92" fmla="*/ 457158 h 457200"/>
                <a:gd name="connsiteX93" fmla="*/ 418298 w 531526"/>
                <a:gd name="connsiteY93" fmla="*/ 457158 h 457200"/>
                <a:gd name="connsiteX94" fmla="*/ 408173 w 531526"/>
                <a:gd name="connsiteY94" fmla="*/ 453872 h 457200"/>
                <a:gd name="connsiteX95" fmla="*/ 398048 w 531526"/>
                <a:gd name="connsiteY95" fmla="*/ 457158 h 457200"/>
                <a:gd name="connsiteX96" fmla="*/ 394667 w 531526"/>
                <a:gd name="connsiteY96" fmla="*/ 457158 h 457200"/>
                <a:gd name="connsiteX97" fmla="*/ 384542 w 531526"/>
                <a:gd name="connsiteY97" fmla="*/ 453872 h 457200"/>
                <a:gd name="connsiteX98" fmla="*/ 384542 w 531526"/>
                <a:gd name="connsiteY98" fmla="*/ 453872 h 457200"/>
                <a:gd name="connsiteX99" fmla="*/ 384542 w 531526"/>
                <a:gd name="connsiteY99" fmla="*/ 453872 h 457200"/>
                <a:gd name="connsiteX100" fmla="*/ 384542 w 531526"/>
                <a:gd name="connsiteY100" fmla="*/ 453872 h 457200"/>
                <a:gd name="connsiteX101" fmla="*/ 384542 w 531526"/>
                <a:gd name="connsiteY101" fmla="*/ 453872 h 457200"/>
                <a:gd name="connsiteX102" fmla="*/ 384542 w 531526"/>
                <a:gd name="connsiteY102" fmla="*/ 453872 h 457200"/>
                <a:gd name="connsiteX103" fmla="*/ 384542 w 531526"/>
                <a:gd name="connsiteY103" fmla="*/ 450576 h 457200"/>
                <a:gd name="connsiteX104" fmla="*/ 384542 w 531526"/>
                <a:gd name="connsiteY104" fmla="*/ 450576 h 457200"/>
                <a:gd name="connsiteX105" fmla="*/ 384542 w 531526"/>
                <a:gd name="connsiteY105" fmla="*/ 450576 h 457200"/>
                <a:gd name="connsiteX106" fmla="*/ 384542 w 531526"/>
                <a:gd name="connsiteY106" fmla="*/ 450576 h 457200"/>
                <a:gd name="connsiteX107" fmla="*/ 381170 w 531526"/>
                <a:gd name="connsiteY107" fmla="*/ 450576 h 457200"/>
                <a:gd name="connsiteX108" fmla="*/ 381170 w 531526"/>
                <a:gd name="connsiteY108" fmla="*/ 450576 h 457200"/>
                <a:gd name="connsiteX109" fmla="*/ 381170 w 531526"/>
                <a:gd name="connsiteY109" fmla="*/ 450576 h 457200"/>
                <a:gd name="connsiteX110" fmla="*/ 381170 w 531526"/>
                <a:gd name="connsiteY110" fmla="*/ 450576 h 457200"/>
                <a:gd name="connsiteX111" fmla="*/ 381170 w 531526"/>
                <a:gd name="connsiteY111" fmla="*/ 450576 h 457200"/>
                <a:gd name="connsiteX112" fmla="*/ 381170 w 531526"/>
                <a:gd name="connsiteY112" fmla="*/ 450576 h 457200"/>
                <a:gd name="connsiteX113" fmla="*/ 381170 w 531526"/>
                <a:gd name="connsiteY113" fmla="*/ 450576 h 457200"/>
                <a:gd name="connsiteX114" fmla="*/ 381170 w 531526"/>
                <a:gd name="connsiteY114" fmla="*/ 450576 h 457200"/>
                <a:gd name="connsiteX115" fmla="*/ 381170 w 531526"/>
                <a:gd name="connsiteY115" fmla="*/ 450576 h 457200"/>
                <a:gd name="connsiteX116" fmla="*/ 381170 w 531526"/>
                <a:gd name="connsiteY116" fmla="*/ 450576 h 457200"/>
                <a:gd name="connsiteX117" fmla="*/ 381170 w 531526"/>
                <a:gd name="connsiteY117" fmla="*/ 450576 h 457200"/>
                <a:gd name="connsiteX118" fmla="*/ 381170 w 531526"/>
                <a:gd name="connsiteY118" fmla="*/ 450576 h 457200"/>
                <a:gd name="connsiteX119" fmla="*/ 381170 w 531526"/>
                <a:gd name="connsiteY119" fmla="*/ 450576 h 457200"/>
                <a:gd name="connsiteX120" fmla="*/ 377788 w 531526"/>
                <a:gd name="connsiteY120" fmla="*/ 450576 h 457200"/>
                <a:gd name="connsiteX121" fmla="*/ 377788 w 531526"/>
                <a:gd name="connsiteY121" fmla="*/ 450576 h 457200"/>
                <a:gd name="connsiteX122" fmla="*/ 377788 w 531526"/>
                <a:gd name="connsiteY122" fmla="*/ 450576 h 457200"/>
                <a:gd name="connsiteX123" fmla="*/ 377788 w 531526"/>
                <a:gd name="connsiteY123" fmla="*/ 450576 h 457200"/>
                <a:gd name="connsiteX124" fmla="*/ 377788 w 531526"/>
                <a:gd name="connsiteY124" fmla="*/ 450576 h 457200"/>
                <a:gd name="connsiteX125" fmla="*/ 377788 w 531526"/>
                <a:gd name="connsiteY125" fmla="*/ 450576 h 457200"/>
                <a:gd name="connsiteX126" fmla="*/ 377788 w 531526"/>
                <a:gd name="connsiteY126" fmla="*/ 450576 h 457200"/>
                <a:gd name="connsiteX127" fmla="*/ 377788 w 531526"/>
                <a:gd name="connsiteY127" fmla="*/ 450576 h 457200"/>
                <a:gd name="connsiteX128" fmla="*/ 377788 w 531526"/>
                <a:gd name="connsiteY128" fmla="*/ 450576 h 457200"/>
                <a:gd name="connsiteX129" fmla="*/ 357538 w 531526"/>
                <a:gd name="connsiteY129" fmla="*/ 440708 h 457200"/>
                <a:gd name="connsiteX130" fmla="*/ 340660 w 531526"/>
                <a:gd name="connsiteY130" fmla="*/ 430840 h 457200"/>
                <a:gd name="connsiteX131" fmla="*/ 333907 w 531526"/>
                <a:gd name="connsiteY131" fmla="*/ 424268 h 457200"/>
                <a:gd name="connsiteX132" fmla="*/ 330525 w 531526"/>
                <a:gd name="connsiteY132" fmla="*/ 411114 h 457200"/>
                <a:gd name="connsiteX133" fmla="*/ 313647 w 531526"/>
                <a:gd name="connsiteY133" fmla="*/ 407819 h 457200"/>
                <a:gd name="connsiteX134" fmla="*/ 300141 w 531526"/>
                <a:gd name="connsiteY134" fmla="*/ 394665 h 457200"/>
                <a:gd name="connsiteX135" fmla="*/ 300141 w 531526"/>
                <a:gd name="connsiteY135" fmla="*/ 391378 h 457200"/>
                <a:gd name="connsiteX136" fmla="*/ 300141 w 531526"/>
                <a:gd name="connsiteY136" fmla="*/ 391378 h 457200"/>
                <a:gd name="connsiteX137" fmla="*/ 293397 w 531526"/>
                <a:gd name="connsiteY137" fmla="*/ 381510 h 457200"/>
                <a:gd name="connsiteX138" fmla="*/ 259631 w 531526"/>
                <a:gd name="connsiteY138" fmla="*/ 358479 h 457200"/>
                <a:gd name="connsiteX139" fmla="*/ 256259 w 531526"/>
                <a:gd name="connsiteY139" fmla="*/ 358479 h 457200"/>
                <a:gd name="connsiteX140" fmla="*/ 242752 w 531526"/>
                <a:gd name="connsiteY140" fmla="*/ 345325 h 457200"/>
                <a:gd name="connsiteX141" fmla="*/ 235999 w 531526"/>
                <a:gd name="connsiteY141" fmla="*/ 342039 h 457200"/>
                <a:gd name="connsiteX142" fmla="*/ 229246 w 531526"/>
                <a:gd name="connsiteY142" fmla="*/ 335457 h 457200"/>
                <a:gd name="connsiteX143" fmla="*/ 229246 w 531526"/>
                <a:gd name="connsiteY143" fmla="*/ 328875 h 457200"/>
                <a:gd name="connsiteX144" fmla="*/ 225874 w 531526"/>
                <a:gd name="connsiteY144" fmla="*/ 315721 h 457200"/>
                <a:gd name="connsiteX145" fmla="*/ 225874 w 531526"/>
                <a:gd name="connsiteY145" fmla="*/ 315721 h 457200"/>
                <a:gd name="connsiteX146" fmla="*/ 205614 w 531526"/>
                <a:gd name="connsiteY146" fmla="*/ 309149 h 457200"/>
                <a:gd name="connsiteX147" fmla="*/ 198861 w 531526"/>
                <a:gd name="connsiteY147" fmla="*/ 305853 h 457200"/>
                <a:gd name="connsiteX148" fmla="*/ 192118 w 531526"/>
                <a:gd name="connsiteY148" fmla="*/ 295985 h 457200"/>
                <a:gd name="connsiteX149" fmla="*/ 188736 w 531526"/>
                <a:gd name="connsiteY149" fmla="*/ 292699 h 457200"/>
                <a:gd name="connsiteX150" fmla="*/ 178611 w 531526"/>
                <a:gd name="connsiteY150" fmla="*/ 282831 h 457200"/>
                <a:gd name="connsiteX151" fmla="*/ 175230 w 531526"/>
                <a:gd name="connsiteY151" fmla="*/ 282831 h 457200"/>
                <a:gd name="connsiteX152" fmla="*/ 158352 w 531526"/>
                <a:gd name="connsiteY152" fmla="*/ 276250 h 457200"/>
                <a:gd name="connsiteX153" fmla="*/ 154980 w 531526"/>
                <a:gd name="connsiteY153" fmla="*/ 269678 h 457200"/>
                <a:gd name="connsiteX154" fmla="*/ 148226 w 531526"/>
                <a:gd name="connsiteY154" fmla="*/ 266382 h 457200"/>
                <a:gd name="connsiteX155" fmla="*/ 144855 w 531526"/>
                <a:gd name="connsiteY155" fmla="*/ 259810 h 457200"/>
                <a:gd name="connsiteX156" fmla="*/ 134720 w 531526"/>
                <a:gd name="connsiteY156" fmla="*/ 256514 h 457200"/>
                <a:gd name="connsiteX157" fmla="*/ 131348 w 531526"/>
                <a:gd name="connsiteY157" fmla="*/ 249942 h 457200"/>
                <a:gd name="connsiteX158" fmla="*/ 127967 w 531526"/>
                <a:gd name="connsiteY158" fmla="*/ 246646 h 457200"/>
                <a:gd name="connsiteX159" fmla="*/ 117842 w 531526"/>
                <a:gd name="connsiteY159" fmla="*/ 233492 h 457200"/>
                <a:gd name="connsiteX160" fmla="*/ 107716 w 531526"/>
                <a:gd name="connsiteY160" fmla="*/ 226910 h 457200"/>
                <a:gd name="connsiteX161" fmla="*/ 104335 w 531526"/>
                <a:gd name="connsiteY161" fmla="*/ 223624 h 457200"/>
                <a:gd name="connsiteX162" fmla="*/ 100963 w 531526"/>
                <a:gd name="connsiteY162" fmla="*/ 220338 h 457200"/>
                <a:gd name="connsiteX163" fmla="*/ 94210 w 531526"/>
                <a:gd name="connsiteY163" fmla="*/ 210470 h 457200"/>
                <a:gd name="connsiteX164" fmla="*/ 84085 w 531526"/>
                <a:gd name="connsiteY164" fmla="*/ 200602 h 457200"/>
                <a:gd name="connsiteX165" fmla="*/ 77332 w 531526"/>
                <a:gd name="connsiteY165" fmla="*/ 194021 h 457200"/>
                <a:gd name="connsiteX166" fmla="*/ 70579 w 531526"/>
                <a:gd name="connsiteY166" fmla="*/ 184153 h 457200"/>
                <a:gd name="connsiteX167" fmla="*/ 77332 w 531526"/>
                <a:gd name="connsiteY167" fmla="*/ 177580 h 457200"/>
                <a:gd name="connsiteX168" fmla="*/ 70579 w 531526"/>
                <a:gd name="connsiteY168" fmla="*/ 170998 h 457200"/>
                <a:gd name="connsiteX169" fmla="*/ 63825 w 531526"/>
                <a:gd name="connsiteY169" fmla="*/ 164417 h 457200"/>
                <a:gd name="connsiteX170" fmla="*/ 60454 w 531526"/>
                <a:gd name="connsiteY170" fmla="*/ 151263 h 457200"/>
                <a:gd name="connsiteX171" fmla="*/ 57072 w 531526"/>
                <a:gd name="connsiteY171" fmla="*/ 144681 h 457200"/>
                <a:gd name="connsiteX172" fmla="*/ 53700 w 531526"/>
                <a:gd name="connsiteY172" fmla="*/ 141395 h 457200"/>
                <a:gd name="connsiteX173" fmla="*/ 46947 w 531526"/>
                <a:gd name="connsiteY173" fmla="*/ 141395 h 457200"/>
                <a:gd name="connsiteX174" fmla="*/ 43575 w 531526"/>
                <a:gd name="connsiteY174" fmla="*/ 141395 h 457200"/>
                <a:gd name="connsiteX175" fmla="*/ 46947 w 531526"/>
                <a:gd name="connsiteY175" fmla="*/ 128241 h 457200"/>
                <a:gd name="connsiteX176" fmla="*/ 33441 w 531526"/>
                <a:gd name="connsiteY176" fmla="*/ 124945 h 457200"/>
                <a:gd name="connsiteX177" fmla="*/ 26697 w 531526"/>
                <a:gd name="connsiteY177" fmla="*/ 111791 h 457200"/>
                <a:gd name="connsiteX178" fmla="*/ 19944 w 531526"/>
                <a:gd name="connsiteY178" fmla="*/ 111791 h 457200"/>
                <a:gd name="connsiteX179" fmla="*/ 16562 w 531526"/>
                <a:gd name="connsiteY179" fmla="*/ 118373 h 457200"/>
                <a:gd name="connsiteX180" fmla="*/ 3056 w 531526"/>
                <a:gd name="connsiteY180" fmla="*/ 105209 h 457200"/>
                <a:gd name="connsiteX181" fmla="*/ 6437 w 531526"/>
                <a:gd name="connsiteY181" fmla="*/ 95341 h 457200"/>
                <a:gd name="connsiteX182" fmla="*/ 6437 w 531526"/>
                <a:gd name="connsiteY182" fmla="*/ 85474 h 457200"/>
                <a:gd name="connsiteX183" fmla="*/ 3056 w 531526"/>
                <a:gd name="connsiteY183" fmla="*/ 75615 h 457200"/>
                <a:gd name="connsiteX184" fmla="*/ 6437 w 531526"/>
                <a:gd name="connsiteY184" fmla="*/ 69033 h 457200"/>
                <a:gd name="connsiteX185" fmla="*/ 3056 w 531526"/>
                <a:gd name="connsiteY185" fmla="*/ 65747 h 457200"/>
                <a:gd name="connsiteX186" fmla="*/ -316 w 531526"/>
                <a:gd name="connsiteY186" fmla="*/ 62451 h 457200"/>
                <a:gd name="connsiteX187" fmla="*/ -316 w 531526"/>
                <a:gd name="connsiteY187" fmla="*/ 62451 h 457200"/>
                <a:gd name="connsiteX188" fmla="*/ -316 w 531526"/>
                <a:gd name="connsiteY188" fmla="*/ 62451 h 457200"/>
                <a:gd name="connsiteX189" fmla="*/ 6437 w 531526"/>
                <a:gd name="connsiteY189" fmla="*/ 49297 h 457200"/>
                <a:gd name="connsiteX190" fmla="*/ 3056 w 531526"/>
                <a:gd name="connsiteY190" fmla="*/ 36144 h 457200"/>
                <a:gd name="connsiteX191" fmla="*/ 6437 w 531526"/>
                <a:gd name="connsiteY191" fmla="*/ 32848 h 457200"/>
                <a:gd name="connsiteX192" fmla="*/ 6437 w 531526"/>
                <a:gd name="connsiteY192" fmla="*/ 32848 h 457200"/>
                <a:gd name="connsiteX193" fmla="*/ 6437 w 531526"/>
                <a:gd name="connsiteY193" fmla="*/ 29561 h 457200"/>
                <a:gd name="connsiteX194" fmla="*/ 6437 w 531526"/>
                <a:gd name="connsiteY194" fmla="*/ 29561 h 457200"/>
                <a:gd name="connsiteX195" fmla="*/ 9809 w 531526"/>
                <a:gd name="connsiteY195" fmla="*/ 29561 h 457200"/>
                <a:gd name="connsiteX196" fmla="*/ 9809 w 531526"/>
                <a:gd name="connsiteY196" fmla="*/ 29561 h 457200"/>
                <a:gd name="connsiteX197" fmla="*/ 26697 w 531526"/>
                <a:gd name="connsiteY197" fmla="*/ 22980 h 457200"/>
                <a:gd name="connsiteX198" fmla="*/ 33441 w 531526"/>
                <a:gd name="connsiteY198" fmla="*/ 19694 h 457200"/>
                <a:gd name="connsiteX199" fmla="*/ 46947 w 531526"/>
                <a:gd name="connsiteY199" fmla="*/ 36144 h 457200"/>
                <a:gd name="connsiteX200" fmla="*/ 60454 w 531526"/>
                <a:gd name="connsiteY200" fmla="*/ 49297 h 457200"/>
                <a:gd name="connsiteX201" fmla="*/ 70579 w 531526"/>
                <a:gd name="connsiteY201" fmla="*/ 55879 h 457200"/>
                <a:gd name="connsiteX202" fmla="*/ 77332 w 531526"/>
                <a:gd name="connsiteY202" fmla="*/ 52584 h 457200"/>
                <a:gd name="connsiteX203" fmla="*/ 77332 w 531526"/>
                <a:gd name="connsiteY203" fmla="*/ 42716 h 457200"/>
                <a:gd name="connsiteX204" fmla="*/ 84085 w 531526"/>
                <a:gd name="connsiteY204" fmla="*/ 36144 h 457200"/>
                <a:gd name="connsiteX205" fmla="*/ 87457 w 531526"/>
                <a:gd name="connsiteY205" fmla="*/ 29561 h 457200"/>
                <a:gd name="connsiteX206" fmla="*/ 87457 w 531526"/>
                <a:gd name="connsiteY206" fmla="*/ 22980 h 457200"/>
                <a:gd name="connsiteX207" fmla="*/ 94210 w 531526"/>
                <a:gd name="connsiteY207" fmla="*/ 19694 h 457200"/>
                <a:gd name="connsiteX208" fmla="*/ 104335 w 531526"/>
                <a:gd name="connsiteY208" fmla="*/ 16408 h 457200"/>
                <a:gd name="connsiteX209" fmla="*/ 117842 w 531526"/>
                <a:gd name="connsiteY209" fmla="*/ 13112 h 457200"/>
                <a:gd name="connsiteX210" fmla="*/ 131348 w 531526"/>
                <a:gd name="connsiteY210" fmla="*/ 16408 h 457200"/>
                <a:gd name="connsiteX211" fmla="*/ 134720 w 531526"/>
                <a:gd name="connsiteY211" fmla="*/ 16408 h 457200"/>
                <a:gd name="connsiteX212" fmla="*/ 141473 w 531526"/>
                <a:gd name="connsiteY212" fmla="*/ 6540 h 457200"/>
                <a:gd name="connsiteX213" fmla="*/ 141473 w 531526"/>
                <a:gd name="connsiteY213" fmla="*/ 6540 h 457200"/>
                <a:gd name="connsiteX214" fmla="*/ 144855 w 531526"/>
                <a:gd name="connsiteY214" fmla="*/ -42 h 457200"/>
                <a:gd name="connsiteX215" fmla="*/ 161733 w 531526"/>
                <a:gd name="connsiteY215" fmla="*/ 6540 h 457200"/>
                <a:gd name="connsiteX216" fmla="*/ 168486 w 531526"/>
                <a:gd name="connsiteY216" fmla="*/ 13112 h 457200"/>
                <a:gd name="connsiteX217" fmla="*/ 185365 w 531526"/>
                <a:gd name="connsiteY217" fmla="*/ 16408 h 457200"/>
                <a:gd name="connsiteX218" fmla="*/ 185365 w 531526"/>
                <a:gd name="connsiteY218" fmla="*/ 16408 h 457200"/>
                <a:gd name="connsiteX219" fmla="*/ 192118 w 531526"/>
                <a:gd name="connsiteY219" fmla="*/ 16408 h 457200"/>
                <a:gd name="connsiteX220" fmla="*/ 192118 w 531526"/>
                <a:gd name="connsiteY220" fmla="*/ 13112 h 457200"/>
                <a:gd name="connsiteX221" fmla="*/ 205614 w 531526"/>
                <a:gd name="connsiteY221" fmla="*/ 13112 h 457200"/>
                <a:gd name="connsiteX222" fmla="*/ 222493 w 531526"/>
                <a:gd name="connsiteY222" fmla="*/ 16408 h 457200"/>
                <a:gd name="connsiteX223" fmla="*/ 232627 w 531526"/>
                <a:gd name="connsiteY223" fmla="*/ 16408 h 457200"/>
                <a:gd name="connsiteX224" fmla="*/ 249506 w 531526"/>
                <a:gd name="connsiteY224" fmla="*/ 16408 h 457200"/>
                <a:gd name="connsiteX225" fmla="*/ 259631 w 531526"/>
                <a:gd name="connsiteY225" fmla="*/ 19694 h 457200"/>
                <a:gd name="connsiteX226" fmla="*/ 266384 w 531526"/>
                <a:gd name="connsiteY226" fmla="*/ 22980 h 457200"/>
                <a:gd name="connsiteX227" fmla="*/ 269756 w 531526"/>
                <a:gd name="connsiteY227" fmla="*/ 19694 h 457200"/>
                <a:gd name="connsiteX228" fmla="*/ 279891 w 531526"/>
                <a:gd name="connsiteY228" fmla="*/ 19694 h 457200"/>
                <a:gd name="connsiteX229" fmla="*/ 283262 w 531526"/>
                <a:gd name="connsiteY229" fmla="*/ 9826 h 457200"/>
                <a:gd name="connsiteX230" fmla="*/ 286644 w 531526"/>
                <a:gd name="connsiteY230" fmla="*/ 16408 h 457200"/>
                <a:gd name="connsiteX231" fmla="*/ 296769 w 531526"/>
                <a:gd name="connsiteY231" fmla="*/ 16408 h 457200"/>
                <a:gd name="connsiteX232" fmla="*/ 300141 w 531526"/>
                <a:gd name="connsiteY232" fmla="*/ 6540 h 457200"/>
                <a:gd name="connsiteX233" fmla="*/ 303522 w 531526"/>
                <a:gd name="connsiteY233" fmla="*/ 9826 h 457200"/>
                <a:gd name="connsiteX234" fmla="*/ 310275 w 531526"/>
                <a:gd name="connsiteY234" fmla="*/ 9826 h 457200"/>
                <a:gd name="connsiteX235" fmla="*/ 317029 w 531526"/>
                <a:gd name="connsiteY235" fmla="*/ 6540 h 457200"/>
                <a:gd name="connsiteX236" fmla="*/ 320400 w 531526"/>
                <a:gd name="connsiteY236" fmla="*/ 9826 h 457200"/>
                <a:gd name="connsiteX237" fmla="*/ 327154 w 531526"/>
                <a:gd name="connsiteY237" fmla="*/ 6540 h 457200"/>
                <a:gd name="connsiteX238" fmla="*/ 327154 w 531526"/>
                <a:gd name="connsiteY238" fmla="*/ 6540 h 457200"/>
                <a:gd name="connsiteX239" fmla="*/ 327154 w 531526"/>
                <a:gd name="connsiteY239" fmla="*/ 6540 h 457200"/>
                <a:gd name="connsiteX240" fmla="*/ 330525 w 531526"/>
                <a:gd name="connsiteY240" fmla="*/ 6540 h 457200"/>
                <a:gd name="connsiteX241" fmla="*/ 330525 w 531526"/>
                <a:gd name="connsiteY241" fmla="*/ 6540 h 457200"/>
                <a:gd name="connsiteX242" fmla="*/ 330525 w 531526"/>
                <a:gd name="connsiteY242" fmla="*/ 6540 h 457200"/>
                <a:gd name="connsiteX243" fmla="*/ 330525 w 531526"/>
                <a:gd name="connsiteY243" fmla="*/ 6540 h 457200"/>
                <a:gd name="connsiteX244" fmla="*/ 330525 w 531526"/>
                <a:gd name="connsiteY244" fmla="*/ 6540 h 457200"/>
                <a:gd name="connsiteX245" fmla="*/ 330525 w 531526"/>
                <a:gd name="connsiteY245" fmla="*/ 6540 h 457200"/>
                <a:gd name="connsiteX246" fmla="*/ 330525 w 531526"/>
                <a:gd name="connsiteY246" fmla="*/ 6540 h 457200"/>
                <a:gd name="connsiteX247" fmla="*/ 330525 w 531526"/>
                <a:gd name="connsiteY247" fmla="*/ 6540 h 457200"/>
                <a:gd name="connsiteX248" fmla="*/ 330525 w 531526"/>
                <a:gd name="connsiteY248" fmla="*/ 6540 h 457200"/>
                <a:gd name="connsiteX249" fmla="*/ 330525 w 531526"/>
                <a:gd name="connsiteY249" fmla="*/ 6540 h 457200"/>
                <a:gd name="connsiteX250" fmla="*/ 330525 w 531526"/>
                <a:gd name="connsiteY250" fmla="*/ 6540 h 457200"/>
                <a:gd name="connsiteX251" fmla="*/ 330525 w 531526"/>
                <a:gd name="connsiteY251" fmla="*/ 6540 h 457200"/>
                <a:gd name="connsiteX252" fmla="*/ 330525 w 531526"/>
                <a:gd name="connsiteY252" fmla="*/ 6540 h 457200"/>
                <a:gd name="connsiteX253" fmla="*/ 330525 w 531526"/>
                <a:gd name="connsiteY253" fmla="*/ 6540 h 457200"/>
                <a:gd name="connsiteX254" fmla="*/ 333907 w 531526"/>
                <a:gd name="connsiteY254" fmla="*/ 6540 h 457200"/>
                <a:gd name="connsiteX255" fmla="*/ 333907 w 531526"/>
                <a:gd name="connsiteY255" fmla="*/ 6540 h 457200"/>
                <a:gd name="connsiteX256" fmla="*/ 333907 w 531526"/>
                <a:gd name="connsiteY256" fmla="*/ 6540 h 457200"/>
                <a:gd name="connsiteX257" fmla="*/ 333907 w 531526"/>
                <a:gd name="connsiteY257" fmla="*/ 6540 h 457200"/>
                <a:gd name="connsiteX258" fmla="*/ 333907 w 531526"/>
                <a:gd name="connsiteY258" fmla="*/ 6540 h 457200"/>
                <a:gd name="connsiteX259" fmla="*/ 333907 w 531526"/>
                <a:gd name="connsiteY259" fmla="*/ 6540 h 457200"/>
                <a:gd name="connsiteX260" fmla="*/ 333907 w 531526"/>
                <a:gd name="connsiteY260" fmla="*/ 6540 h 457200"/>
                <a:gd name="connsiteX261" fmla="*/ 333907 w 531526"/>
                <a:gd name="connsiteY261" fmla="*/ 6540 h 457200"/>
                <a:gd name="connsiteX262" fmla="*/ 333907 w 531526"/>
                <a:gd name="connsiteY262" fmla="*/ 6540 h 457200"/>
                <a:gd name="connsiteX263" fmla="*/ 333907 w 531526"/>
                <a:gd name="connsiteY263" fmla="*/ 6540 h 457200"/>
                <a:gd name="connsiteX264" fmla="*/ 333907 w 531526"/>
                <a:gd name="connsiteY264" fmla="*/ 6540 h 457200"/>
                <a:gd name="connsiteX265" fmla="*/ 333907 w 531526"/>
                <a:gd name="connsiteY265" fmla="*/ 6540 h 457200"/>
                <a:gd name="connsiteX266" fmla="*/ 333907 w 531526"/>
                <a:gd name="connsiteY266" fmla="*/ 6540 h 457200"/>
                <a:gd name="connsiteX267" fmla="*/ 333907 w 531526"/>
                <a:gd name="connsiteY267" fmla="*/ 6540 h 457200"/>
                <a:gd name="connsiteX268" fmla="*/ 333907 w 531526"/>
                <a:gd name="connsiteY268" fmla="*/ 6540 h 457200"/>
                <a:gd name="connsiteX269" fmla="*/ 333907 w 531526"/>
                <a:gd name="connsiteY269" fmla="*/ 6540 h 457200"/>
                <a:gd name="connsiteX270" fmla="*/ 333907 w 531526"/>
                <a:gd name="connsiteY270" fmla="*/ 3244 h 457200"/>
                <a:gd name="connsiteX271" fmla="*/ 333907 w 531526"/>
                <a:gd name="connsiteY271" fmla="*/ 3244 h 457200"/>
                <a:gd name="connsiteX272" fmla="*/ 333907 w 531526"/>
                <a:gd name="connsiteY272" fmla="*/ 3244 h 457200"/>
                <a:gd name="connsiteX273" fmla="*/ 333907 w 531526"/>
                <a:gd name="connsiteY273" fmla="*/ 3244 h 457200"/>
                <a:gd name="connsiteX274" fmla="*/ 333907 w 531526"/>
                <a:gd name="connsiteY274" fmla="*/ 3244 h 457200"/>
                <a:gd name="connsiteX275" fmla="*/ 337279 w 531526"/>
                <a:gd name="connsiteY275" fmla="*/ 3244 h 457200"/>
                <a:gd name="connsiteX276" fmla="*/ 337279 w 531526"/>
                <a:gd name="connsiteY276" fmla="*/ 3244 h 457200"/>
                <a:gd name="connsiteX277" fmla="*/ 337279 w 531526"/>
                <a:gd name="connsiteY277" fmla="*/ 3244 h 457200"/>
                <a:gd name="connsiteX278" fmla="*/ 337279 w 531526"/>
                <a:gd name="connsiteY278" fmla="*/ 3244 h 457200"/>
                <a:gd name="connsiteX279" fmla="*/ 337279 w 531526"/>
                <a:gd name="connsiteY279" fmla="*/ 3244 h 457200"/>
                <a:gd name="connsiteX280" fmla="*/ 337279 w 531526"/>
                <a:gd name="connsiteY280" fmla="*/ 3244 h 457200"/>
                <a:gd name="connsiteX281" fmla="*/ 337279 w 531526"/>
                <a:gd name="connsiteY281" fmla="*/ 3244 h 457200"/>
                <a:gd name="connsiteX282" fmla="*/ 337279 w 531526"/>
                <a:gd name="connsiteY282" fmla="*/ 3244 h 457200"/>
                <a:gd name="connsiteX283" fmla="*/ 337279 w 531526"/>
                <a:gd name="connsiteY283" fmla="*/ 3244 h 457200"/>
                <a:gd name="connsiteX284" fmla="*/ 337279 w 531526"/>
                <a:gd name="connsiteY284" fmla="*/ 3244 h 457200"/>
                <a:gd name="connsiteX285" fmla="*/ 337279 w 531526"/>
                <a:gd name="connsiteY285" fmla="*/ 3244 h 457200"/>
                <a:gd name="connsiteX286" fmla="*/ 337279 w 531526"/>
                <a:gd name="connsiteY286" fmla="*/ 3244 h 457200"/>
                <a:gd name="connsiteX287" fmla="*/ 337279 w 531526"/>
                <a:gd name="connsiteY287" fmla="*/ 3244 h 457200"/>
                <a:gd name="connsiteX288" fmla="*/ 337279 w 531526"/>
                <a:gd name="connsiteY288" fmla="*/ 3244 h 457200"/>
                <a:gd name="connsiteX289" fmla="*/ 337279 w 531526"/>
                <a:gd name="connsiteY289" fmla="*/ 3244 h 457200"/>
                <a:gd name="connsiteX290" fmla="*/ 337279 w 531526"/>
                <a:gd name="connsiteY290" fmla="*/ 3244 h 457200"/>
                <a:gd name="connsiteX291" fmla="*/ 337279 w 531526"/>
                <a:gd name="connsiteY291" fmla="*/ 3244 h 457200"/>
                <a:gd name="connsiteX292" fmla="*/ 337279 w 531526"/>
                <a:gd name="connsiteY292" fmla="*/ 3244 h 457200"/>
                <a:gd name="connsiteX293" fmla="*/ 337279 w 531526"/>
                <a:gd name="connsiteY293" fmla="*/ 3244 h 457200"/>
                <a:gd name="connsiteX294" fmla="*/ 337279 w 531526"/>
                <a:gd name="connsiteY294" fmla="*/ 3244 h 457200"/>
                <a:gd name="connsiteX295" fmla="*/ 337279 w 531526"/>
                <a:gd name="connsiteY295" fmla="*/ 3244 h 457200"/>
                <a:gd name="connsiteX296" fmla="*/ 337279 w 531526"/>
                <a:gd name="connsiteY296" fmla="*/ 3244 h 457200"/>
                <a:gd name="connsiteX297" fmla="*/ 337279 w 531526"/>
                <a:gd name="connsiteY297" fmla="*/ 3244 h 457200"/>
                <a:gd name="connsiteX298" fmla="*/ 337279 w 531526"/>
                <a:gd name="connsiteY298" fmla="*/ 3244 h 457200"/>
                <a:gd name="connsiteX299" fmla="*/ 337279 w 531526"/>
                <a:gd name="connsiteY299" fmla="*/ 3244 h 457200"/>
                <a:gd name="connsiteX300" fmla="*/ 337279 w 531526"/>
                <a:gd name="connsiteY300" fmla="*/ 3244 h 457200"/>
                <a:gd name="connsiteX301" fmla="*/ 337279 w 531526"/>
                <a:gd name="connsiteY301" fmla="*/ 3244 h 457200"/>
                <a:gd name="connsiteX302" fmla="*/ 337279 w 531526"/>
                <a:gd name="connsiteY302" fmla="*/ 3244 h 457200"/>
                <a:gd name="connsiteX303" fmla="*/ 337279 w 531526"/>
                <a:gd name="connsiteY303" fmla="*/ 3244 h 457200"/>
                <a:gd name="connsiteX304" fmla="*/ 347403 w 531526"/>
                <a:gd name="connsiteY304" fmla="*/ 13112 h 457200"/>
                <a:gd name="connsiteX305" fmla="*/ 347403 w 531526"/>
                <a:gd name="connsiteY305" fmla="*/ 13112 h 457200"/>
                <a:gd name="connsiteX306" fmla="*/ 354157 w 531526"/>
                <a:gd name="connsiteY306" fmla="*/ 13112 h 457200"/>
                <a:gd name="connsiteX307" fmla="*/ 354157 w 531526"/>
                <a:gd name="connsiteY307" fmla="*/ 13112 h 457200"/>
                <a:gd name="connsiteX308" fmla="*/ 360910 w 531526"/>
                <a:gd name="connsiteY308" fmla="*/ 9826 h 457200"/>
                <a:gd name="connsiteX309" fmla="*/ 374416 w 531526"/>
                <a:gd name="connsiteY309" fmla="*/ 9826 h 457200"/>
                <a:gd name="connsiteX310" fmla="*/ 384542 w 531526"/>
                <a:gd name="connsiteY310" fmla="*/ 16408 h 457200"/>
                <a:gd name="connsiteX311" fmla="*/ 394667 w 531526"/>
                <a:gd name="connsiteY311" fmla="*/ 26276 h 457200"/>
                <a:gd name="connsiteX312" fmla="*/ 398048 w 531526"/>
                <a:gd name="connsiteY312" fmla="*/ 36144 h 457200"/>
                <a:gd name="connsiteX313" fmla="*/ 401420 w 531526"/>
                <a:gd name="connsiteY313" fmla="*/ 42716 h 457200"/>
                <a:gd name="connsiteX314" fmla="*/ 401420 w 531526"/>
                <a:gd name="connsiteY314" fmla="*/ 42716 h 457200"/>
                <a:gd name="connsiteX315" fmla="*/ 431805 w 531526"/>
                <a:gd name="connsiteY315" fmla="*/ 52584 h 457200"/>
                <a:gd name="connsiteX316" fmla="*/ 435186 w 531526"/>
                <a:gd name="connsiteY316" fmla="*/ 52584 h 457200"/>
                <a:gd name="connsiteX317" fmla="*/ 438558 w 531526"/>
                <a:gd name="connsiteY317" fmla="*/ 39429 h 457200"/>
                <a:gd name="connsiteX318" fmla="*/ 445311 w 531526"/>
                <a:gd name="connsiteY318" fmla="*/ 39429 h 457200"/>
                <a:gd name="connsiteX319" fmla="*/ 445311 w 531526"/>
                <a:gd name="connsiteY319" fmla="*/ 29561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Lst>
              <a:rect l="l" t="t" r="r" b="b"/>
              <a:pathLst>
                <a:path w="531526" h="457200">
                  <a:moveTo>
                    <a:pt x="489193" y="272963"/>
                  </a:moveTo>
                  <a:cubicBezTo>
                    <a:pt x="492574" y="272963"/>
                    <a:pt x="492574" y="272963"/>
                    <a:pt x="492574" y="272963"/>
                  </a:cubicBezTo>
                  <a:cubicBezTo>
                    <a:pt x="492574" y="272963"/>
                    <a:pt x="492574" y="272963"/>
                    <a:pt x="492574" y="272963"/>
                  </a:cubicBezTo>
                  <a:cubicBezTo>
                    <a:pt x="489193" y="272963"/>
                    <a:pt x="489193" y="272963"/>
                    <a:pt x="489193" y="272963"/>
                  </a:cubicBezTo>
                  <a:close/>
                  <a:moveTo>
                    <a:pt x="445311" y="29561"/>
                  </a:moveTo>
                  <a:cubicBezTo>
                    <a:pt x="445311" y="29561"/>
                    <a:pt x="445311" y="29561"/>
                    <a:pt x="445311" y="29561"/>
                  </a:cubicBezTo>
                  <a:cubicBezTo>
                    <a:pt x="465561" y="32848"/>
                    <a:pt x="465561" y="32848"/>
                    <a:pt x="465561" y="32848"/>
                  </a:cubicBezTo>
                  <a:cubicBezTo>
                    <a:pt x="475696" y="36144"/>
                    <a:pt x="475696" y="36144"/>
                    <a:pt x="475696" y="36144"/>
                  </a:cubicBezTo>
                  <a:cubicBezTo>
                    <a:pt x="475696" y="46012"/>
                    <a:pt x="475696" y="46012"/>
                    <a:pt x="475696" y="46012"/>
                  </a:cubicBezTo>
                  <a:cubicBezTo>
                    <a:pt x="475696" y="59165"/>
                    <a:pt x="475696" y="59165"/>
                    <a:pt x="475696" y="59165"/>
                  </a:cubicBezTo>
                  <a:cubicBezTo>
                    <a:pt x="475696" y="69033"/>
                    <a:pt x="475696" y="69033"/>
                    <a:pt x="475696" y="69033"/>
                  </a:cubicBezTo>
                  <a:cubicBezTo>
                    <a:pt x="465561" y="82187"/>
                    <a:pt x="465561" y="82187"/>
                    <a:pt x="465561" y="82187"/>
                  </a:cubicBezTo>
                  <a:cubicBezTo>
                    <a:pt x="465561" y="82187"/>
                    <a:pt x="462190" y="92055"/>
                    <a:pt x="462190" y="92055"/>
                  </a:cubicBezTo>
                  <a:cubicBezTo>
                    <a:pt x="462190" y="95341"/>
                    <a:pt x="458818" y="101923"/>
                    <a:pt x="458818" y="101923"/>
                  </a:cubicBezTo>
                  <a:cubicBezTo>
                    <a:pt x="458818" y="101923"/>
                    <a:pt x="452065" y="98637"/>
                    <a:pt x="455436" y="108505"/>
                  </a:cubicBezTo>
                  <a:cubicBezTo>
                    <a:pt x="455436" y="118373"/>
                    <a:pt x="458818" y="115077"/>
                    <a:pt x="458818" y="118373"/>
                  </a:cubicBezTo>
                  <a:cubicBezTo>
                    <a:pt x="458818" y="121659"/>
                    <a:pt x="458818" y="128241"/>
                    <a:pt x="458818" y="131527"/>
                  </a:cubicBezTo>
                  <a:cubicBezTo>
                    <a:pt x="455436" y="134813"/>
                    <a:pt x="458818" y="134813"/>
                    <a:pt x="455436" y="138109"/>
                  </a:cubicBezTo>
                  <a:cubicBezTo>
                    <a:pt x="455436" y="141395"/>
                    <a:pt x="462190" y="144681"/>
                    <a:pt x="468943" y="144681"/>
                  </a:cubicBezTo>
                  <a:cubicBezTo>
                    <a:pt x="475696" y="147976"/>
                    <a:pt x="475696" y="144681"/>
                    <a:pt x="479068" y="144681"/>
                  </a:cubicBezTo>
                  <a:cubicBezTo>
                    <a:pt x="482449" y="144681"/>
                    <a:pt x="485821" y="147976"/>
                    <a:pt x="489193" y="147976"/>
                  </a:cubicBezTo>
                  <a:cubicBezTo>
                    <a:pt x="492574" y="151263"/>
                    <a:pt x="492574" y="151263"/>
                    <a:pt x="492574" y="154549"/>
                  </a:cubicBezTo>
                  <a:cubicBezTo>
                    <a:pt x="495946" y="157844"/>
                    <a:pt x="499327" y="161131"/>
                    <a:pt x="502699" y="164417"/>
                  </a:cubicBezTo>
                  <a:cubicBezTo>
                    <a:pt x="506080" y="164417"/>
                    <a:pt x="506080" y="161131"/>
                    <a:pt x="509452" y="161131"/>
                  </a:cubicBezTo>
                  <a:cubicBezTo>
                    <a:pt x="509452" y="164417"/>
                    <a:pt x="512824" y="167712"/>
                    <a:pt x="516206" y="167712"/>
                  </a:cubicBezTo>
                  <a:cubicBezTo>
                    <a:pt x="516206" y="170998"/>
                    <a:pt x="519577" y="174285"/>
                    <a:pt x="522959" y="174285"/>
                  </a:cubicBezTo>
                  <a:cubicBezTo>
                    <a:pt x="522959" y="174285"/>
                    <a:pt x="529712" y="177580"/>
                    <a:pt x="529712" y="177580"/>
                  </a:cubicBezTo>
                  <a:cubicBezTo>
                    <a:pt x="533084" y="180866"/>
                    <a:pt x="529712" y="184153"/>
                    <a:pt x="529712" y="184153"/>
                  </a:cubicBezTo>
                  <a:cubicBezTo>
                    <a:pt x="526331" y="184153"/>
                    <a:pt x="526331" y="190734"/>
                    <a:pt x="522959" y="190734"/>
                  </a:cubicBezTo>
                  <a:cubicBezTo>
                    <a:pt x="522959" y="190734"/>
                    <a:pt x="512824" y="194021"/>
                    <a:pt x="512824" y="194021"/>
                  </a:cubicBezTo>
                  <a:cubicBezTo>
                    <a:pt x="509452" y="194021"/>
                    <a:pt x="506080" y="194021"/>
                    <a:pt x="502699" y="194021"/>
                  </a:cubicBezTo>
                  <a:cubicBezTo>
                    <a:pt x="499327" y="194021"/>
                    <a:pt x="495946" y="194021"/>
                    <a:pt x="492574" y="190734"/>
                  </a:cubicBezTo>
                  <a:cubicBezTo>
                    <a:pt x="489193" y="190734"/>
                    <a:pt x="489193" y="190734"/>
                    <a:pt x="485821" y="190734"/>
                  </a:cubicBezTo>
                  <a:cubicBezTo>
                    <a:pt x="485821" y="194021"/>
                    <a:pt x="485821" y="200602"/>
                    <a:pt x="485821" y="200602"/>
                  </a:cubicBezTo>
                  <a:cubicBezTo>
                    <a:pt x="485821" y="200602"/>
                    <a:pt x="489193" y="203888"/>
                    <a:pt x="492574" y="207174"/>
                  </a:cubicBezTo>
                  <a:cubicBezTo>
                    <a:pt x="492574" y="207174"/>
                    <a:pt x="499327" y="213756"/>
                    <a:pt x="502699" y="213756"/>
                  </a:cubicBezTo>
                  <a:cubicBezTo>
                    <a:pt x="502699" y="213756"/>
                    <a:pt x="506080" y="217042"/>
                    <a:pt x="509452" y="220338"/>
                  </a:cubicBezTo>
                  <a:cubicBezTo>
                    <a:pt x="512824" y="226910"/>
                    <a:pt x="512824" y="230206"/>
                    <a:pt x="512824" y="230206"/>
                  </a:cubicBezTo>
                  <a:cubicBezTo>
                    <a:pt x="529712" y="243360"/>
                    <a:pt x="529712" y="243360"/>
                    <a:pt x="529712" y="243360"/>
                  </a:cubicBezTo>
                  <a:cubicBezTo>
                    <a:pt x="529712" y="243360"/>
                    <a:pt x="529712" y="246646"/>
                    <a:pt x="529712" y="256514"/>
                  </a:cubicBezTo>
                  <a:cubicBezTo>
                    <a:pt x="529712" y="269678"/>
                    <a:pt x="526331" y="263095"/>
                    <a:pt x="522959" y="263095"/>
                  </a:cubicBezTo>
                  <a:cubicBezTo>
                    <a:pt x="519577" y="263095"/>
                    <a:pt x="516206" y="263095"/>
                    <a:pt x="509452" y="259810"/>
                  </a:cubicBezTo>
                  <a:cubicBezTo>
                    <a:pt x="506080" y="259810"/>
                    <a:pt x="506080" y="259810"/>
                    <a:pt x="506080" y="259810"/>
                  </a:cubicBezTo>
                  <a:cubicBezTo>
                    <a:pt x="499327" y="269678"/>
                    <a:pt x="499327" y="269678"/>
                    <a:pt x="499327" y="269678"/>
                  </a:cubicBezTo>
                  <a:cubicBezTo>
                    <a:pt x="499327" y="269678"/>
                    <a:pt x="492574" y="269678"/>
                    <a:pt x="489193" y="272963"/>
                  </a:cubicBezTo>
                  <a:cubicBezTo>
                    <a:pt x="485821" y="272963"/>
                    <a:pt x="485821" y="272963"/>
                    <a:pt x="485821" y="272963"/>
                  </a:cubicBezTo>
                  <a:cubicBezTo>
                    <a:pt x="485821" y="272963"/>
                    <a:pt x="479068" y="276250"/>
                    <a:pt x="479068" y="276250"/>
                  </a:cubicBezTo>
                  <a:cubicBezTo>
                    <a:pt x="479068" y="276250"/>
                    <a:pt x="475696" y="279546"/>
                    <a:pt x="475696" y="279546"/>
                  </a:cubicBezTo>
                  <a:cubicBezTo>
                    <a:pt x="472314" y="279546"/>
                    <a:pt x="472314" y="279546"/>
                    <a:pt x="472314" y="279546"/>
                  </a:cubicBezTo>
                  <a:cubicBezTo>
                    <a:pt x="468943" y="276250"/>
                    <a:pt x="468943" y="276250"/>
                    <a:pt x="468943" y="276250"/>
                  </a:cubicBezTo>
                  <a:cubicBezTo>
                    <a:pt x="465561" y="272963"/>
                    <a:pt x="465561" y="272963"/>
                    <a:pt x="465561" y="272963"/>
                  </a:cubicBezTo>
                  <a:cubicBezTo>
                    <a:pt x="458818" y="279546"/>
                    <a:pt x="458818" y="279546"/>
                    <a:pt x="458818" y="279546"/>
                  </a:cubicBezTo>
                  <a:cubicBezTo>
                    <a:pt x="455436" y="282831"/>
                    <a:pt x="455436" y="282831"/>
                    <a:pt x="455436" y="282831"/>
                  </a:cubicBezTo>
                  <a:cubicBezTo>
                    <a:pt x="455436" y="282831"/>
                    <a:pt x="455436" y="286118"/>
                    <a:pt x="455436" y="286118"/>
                  </a:cubicBezTo>
                  <a:cubicBezTo>
                    <a:pt x="455436" y="286118"/>
                    <a:pt x="462190" y="286118"/>
                    <a:pt x="462190" y="286118"/>
                  </a:cubicBezTo>
                  <a:cubicBezTo>
                    <a:pt x="462190" y="292699"/>
                    <a:pt x="462190" y="292699"/>
                    <a:pt x="462190" y="292699"/>
                  </a:cubicBezTo>
                  <a:cubicBezTo>
                    <a:pt x="462190" y="292699"/>
                    <a:pt x="462190" y="292699"/>
                    <a:pt x="465561" y="292699"/>
                  </a:cubicBezTo>
                  <a:cubicBezTo>
                    <a:pt x="465561" y="292699"/>
                    <a:pt x="468943" y="295985"/>
                    <a:pt x="468943" y="295985"/>
                  </a:cubicBezTo>
                  <a:cubicBezTo>
                    <a:pt x="472314" y="299272"/>
                    <a:pt x="472314" y="299272"/>
                    <a:pt x="472314" y="299272"/>
                  </a:cubicBezTo>
                  <a:cubicBezTo>
                    <a:pt x="472314" y="305853"/>
                    <a:pt x="472314" y="305853"/>
                    <a:pt x="472314" y="305853"/>
                  </a:cubicBezTo>
                  <a:cubicBezTo>
                    <a:pt x="479068" y="309149"/>
                    <a:pt x="479068" y="309149"/>
                    <a:pt x="479068" y="309149"/>
                  </a:cubicBezTo>
                  <a:cubicBezTo>
                    <a:pt x="479068" y="315721"/>
                    <a:pt x="479068" y="315721"/>
                    <a:pt x="479068" y="315721"/>
                  </a:cubicBezTo>
                  <a:cubicBezTo>
                    <a:pt x="475696" y="319007"/>
                    <a:pt x="475696" y="319007"/>
                    <a:pt x="475696" y="319007"/>
                  </a:cubicBezTo>
                  <a:cubicBezTo>
                    <a:pt x="472314" y="322303"/>
                    <a:pt x="472314" y="322303"/>
                    <a:pt x="472314" y="322303"/>
                  </a:cubicBezTo>
                  <a:cubicBezTo>
                    <a:pt x="465561" y="322303"/>
                    <a:pt x="465561" y="322303"/>
                    <a:pt x="465561" y="322303"/>
                  </a:cubicBezTo>
                  <a:cubicBezTo>
                    <a:pt x="465561" y="319007"/>
                    <a:pt x="465561" y="319007"/>
                    <a:pt x="465561" y="319007"/>
                  </a:cubicBezTo>
                  <a:cubicBezTo>
                    <a:pt x="462190" y="312435"/>
                    <a:pt x="462190" y="312435"/>
                    <a:pt x="462190" y="312435"/>
                  </a:cubicBezTo>
                  <a:cubicBezTo>
                    <a:pt x="458818" y="309149"/>
                    <a:pt x="458818" y="309149"/>
                    <a:pt x="458818" y="309149"/>
                  </a:cubicBezTo>
                  <a:cubicBezTo>
                    <a:pt x="448683" y="312435"/>
                    <a:pt x="448683" y="312435"/>
                    <a:pt x="448683" y="312435"/>
                  </a:cubicBezTo>
                  <a:cubicBezTo>
                    <a:pt x="448683" y="319007"/>
                    <a:pt x="448683" y="319007"/>
                    <a:pt x="448683" y="319007"/>
                  </a:cubicBezTo>
                  <a:cubicBezTo>
                    <a:pt x="431805" y="332171"/>
                    <a:pt x="431805" y="332171"/>
                    <a:pt x="431805" y="332171"/>
                  </a:cubicBezTo>
                  <a:cubicBezTo>
                    <a:pt x="435186" y="338743"/>
                    <a:pt x="435186" y="338743"/>
                    <a:pt x="435186" y="338743"/>
                  </a:cubicBezTo>
                  <a:cubicBezTo>
                    <a:pt x="428433" y="345325"/>
                    <a:pt x="428433" y="345325"/>
                    <a:pt x="428433" y="345325"/>
                  </a:cubicBezTo>
                  <a:cubicBezTo>
                    <a:pt x="428433" y="355193"/>
                    <a:pt x="428433" y="355193"/>
                    <a:pt x="428433" y="355193"/>
                  </a:cubicBezTo>
                  <a:cubicBezTo>
                    <a:pt x="431805" y="365061"/>
                    <a:pt x="431805" y="365061"/>
                    <a:pt x="431805" y="365061"/>
                  </a:cubicBezTo>
                  <a:cubicBezTo>
                    <a:pt x="431805" y="371642"/>
                    <a:pt x="431805" y="371642"/>
                    <a:pt x="431805" y="371642"/>
                  </a:cubicBezTo>
                  <a:cubicBezTo>
                    <a:pt x="418298" y="374929"/>
                    <a:pt x="418298" y="374929"/>
                    <a:pt x="418298" y="374929"/>
                  </a:cubicBezTo>
                  <a:cubicBezTo>
                    <a:pt x="408173" y="378215"/>
                    <a:pt x="408173" y="378215"/>
                    <a:pt x="408173" y="378215"/>
                  </a:cubicBezTo>
                  <a:cubicBezTo>
                    <a:pt x="408173" y="388083"/>
                    <a:pt x="408173" y="388083"/>
                    <a:pt x="408173" y="388083"/>
                  </a:cubicBezTo>
                  <a:cubicBezTo>
                    <a:pt x="408173" y="391378"/>
                    <a:pt x="408173" y="391378"/>
                    <a:pt x="408173" y="391378"/>
                  </a:cubicBezTo>
                  <a:cubicBezTo>
                    <a:pt x="418298" y="404532"/>
                    <a:pt x="418298" y="404532"/>
                    <a:pt x="418298" y="404532"/>
                  </a:cubicBezTo>
                  <a:cubicBezTo>
                    <a:pt x="414926" y="407819"/>
                    <a:pt x="414926" y="407819"/>
                    <a:pt x="414926" y="407819"/>
                  </a:cubicBezTo>
                  <a:cubicBezTo>
                    <a:pt x="411555" y="411114"/>
                    <a:pt x="411555" y="411114"/>
                    <a:pt x="411555" y="411114"/>
                  </a:cubicBezTo>
                  <a:cubicBezTo>
                    <a:pt x="421680" y="424268"/>
                    <a:pt x="421680" y="424268"/>
                    <a:pt x="421680" y="424268"/>
                  </a:cubicBezTo>
                  <a:cubicBezTo>
                    <a:pt x="425052" y="427555"/>
                    <a:pt x="425052" y="427555"/>
                    <a:pt x="425052" y="427555"/>
                  </a:cubicBezTo>
                  <a:cubicBezTo>
                    <a:pt x="431805" y="427555"/>
                    <a:pt x="431805" y="427555"/>
                    <a:pt x="431805" y="427555"/>
                  </a:cubicBezTo>
                  <a:cubicBezTo>
                    <a:pt x="431805" y="434136"/>
                    <a:pt x="431805" y="434136"/>
                    <a:pt x="431805" y="434136"/>
                  </a:cubicBezTo>
                  <a:cubicBezTo>
                    <a:pt x="431805" y="437422"/>
                    <a:pt x="431805" y="437422"/>
                    <a:pt x="431805" y="437422"/>
                  </a:cubicBezTo>
                  <a:cubicBezTo>
                    <a:pt x="431805" y="444004"/>
                    <a:pt x="431805" y="444004"/>
                    <a:pt x="431805" y="444004"/>
                  </a:cubicBezTo>
                  <a:cubicBezTo>
                    <a:pt x="425052" y="450576"/>
                    <a:pt x="425052" y="450576"/>
                    <a:pt x="425052" y="450576"/>
                  </a:cubicBezTo>
                  <a:cubicBezTo>
                    <a:pt x="428433" y="457158"/>
                    <a:pt x="428433" y="457158"/>
                    <a:pt x="428433" y="457158"/>
                  </a:cubicBezTo>
                  <a:cubicBezTo>
                    <a:pt x="421680" y="453872"/>
                    <a:pt x="421680" y="453872"/>
                    <a:pt x="421680" y="453872"/>
                  </a:cubicBezTo>
                  <a:cubicBezTo>
                    <a:pt x="418298" y="457158"/>
                    <a:pt x="418298" y="457158"/>
                    <a:pt x="418298" y="457158"/>
                  </a:cubicBezTo>
                  <a:cubicBezTo>
                    <a:pt x="418298" y="457158"/>
                    <a:pt x="418298" y="457158"/>
                    <a:pt x="418298" y="457158"/>
                  </a:cubicBezTo>
                  <a:cubicBezTo>
                    <a:pt x="408173" y="453872"/>
                    <a:pt x="408173" y="453872"/>
                    <a:pt x="408173" y="453872"/>
                  </a:cubicBezTo>
                  <a:cubicBezTo>
                    <a:pt x="408173" y="453872"/>
                    <a:pt x="401420" y="457158"/>
                    <a:pt x="398048" y="457158"/>
                  </a:cubicBezTo>
                  <a:cubicBezTo>
                    <a:pt x="398048" y="457158"/>
                    <a:pt x="394667" y="457158"/>
                    <a:pt x="394667" y="457158"/>
                  </a:cubicBezTo>
                  <a:cubicBezTo>
                    <a:pt x="394667" y="457158"/>
                    <a:pt x="387923" y="453872"/>
                    <a:pt x="384542" y="453872"/>
                  </a:cubicBezTo>
                  <a:cubicBezTo>
                    <a:pt x="384542" y="453872"/>
                    <a:pt x="384542" y="453872"/>
                    <a:pt x="384542" y="453872"/>
                  </a:cubicBezTo>
                  <a:cubicBezTo>
                    <a:pt x="384542" y="453872"/>
                    <a:pt x="384542" y="453872"/>
                    <a:pt x="384542" y="453872"/>
                  </a:cubicBezTo>
                  <a:cubicBezTo>
                    <a:pt x="384542" y="453872"/>
                    <a:pt x="384542" y="453872"/>
                    <a:pt x="384542" y="453872"/>
                  </a:cubicBezTo>
                  <a:cubicBezTo>
                    <a:pt x="384542" y="453872"/>
                    <a:pt x="384542" y="453872"/>
                    <a:pt x="384542" y="453872"/>
                  </a:cubicBezTo>
                  <a:cubicBezTo>
                    <a:pt x="384542" y="453872"/>
                    <a:pt x="384542" y="453872"/>
                    <a:pt x="384542" y="453872"/>
                  </a:cubicBezTo>
                  <a:cubicBezTo>
                    <a:pt x="384542" y="450576"/>
                    <a:pt x="384542" y="450576"/>
                    <a:pt x="384542" y="450576"/>
                  </a:cubicBezTo>
                  <a:cubicBezTo>
                    <a:pt x="384542" y="450576"/>
                    <a:pt x="384542" y="450576"/>
                    <a:pt x="384542" y="450576"/>
                  </a:cubicBezTo>
                  <a:cubicBezTo>
                    <a:pt x="384542" y="450576"/>
                    <a:pt x="384542" y="450576"/>
                    <a:pt x="384542" y="450576"/>
                  </a:cubicBezTo>
                  <a:cubicBezTo>
                    <a:pt x="384542" y="450576"/>
                    <a:pt x="384542" y="450576"/>
                    <a:pt x="384542"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81170" y="450576"/>
                    <a:pt x="381170" y="450576"/>
                    <a:pt x="381170"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77788" y="450576"/>
                    <a:pt x="377788" y="450576"/>
                    <a:pt x="377788" y="450576"/>
                  </a:cubicBezTo>
                  <a:cubicBezTo>
                    <a:pt x="357538" y="440708"/>
                    <a:pt x="357538" y="440708"/>
                    <a:pt x="357538" y="440708"/>
                  </a:cubicBezTo>
                  <a:cubicBezTo>
                    <a:pt x="340660" y="430840"/>
                    <a:pt x="340660" y="430840"/>
                    <a:pt x="340660" y="430840"/>
                  </a:cubicBezTo>
                  <a:cubicBezTo>
                    <a:pt x="333907" y="424268"/>
                    <a:pt x="333907" y="424268"/>
                    <a:pt x="333907" y="424268"/>
                  </a:cubicBezTo>
                  <a:cubicBezTo>
                    <a:pt x="330525" y="411114"/>
                    <a:pt x="330525" y="411114"/>
                    <a:pt x="330525" y="411114"/>
                  </a:cubicBezTo>
                  <a:cubicBezTo>
                    <a:pt x="313647" y="407819"/>
                    <a:pt x="313647" y="407819"/>
                    <a:pt x="313647" y="407819"/>
                  </a:cubicBezTo>
                  <a:cubicBezTo>
                    <a:pt x="313647" y="397951"/>
                    <a:pt x="293397" y="414400"/>
                    <a:pt x="300141" y="394665"/>
                  </a:cubicBezTo>
                  <a:cubicBezTo>
                    <a:pt x="300141" y="394665"/>
                    <a:pt x="300141" y="391378"/>
                    <a:pt x="300141" y="391378"/>
                  </a:cubicBezTo>
                  <a:cubicBezTo>
                    <a:pt x="300141" y="391378"/>
                    <a:pt x="300141" y="391378"/>
                    <a:pt x="300141" y="391378"/>
                  </a:cubicBezTo>
                  <a:cubicBezTo>
                    <a:pt x="300141" y="388083"/>
                    <a:pt x="293397" y="381510"/>
                    <a:pt x="293397" y="381510"/>
                  </a:cubicBezTo>
                  <a:cubicBezTo>
                    <a:pt x="273137" y="371642"/>
                    <a:pt x="269756" y="361775"/>
                    <a:pt x="259631" y="358479"/>
                  </a:cubicBezTo>
                  <a:cubicBezTo>
                    <a:pt x="256259" y="358479"/>
                    <a:pt x="256259" y="358479"/>
                    <a:pt x="256259" y="358479"/>
                  </a:cubicBezTo>
                  <a:cubicBezTo>
                    <a:pt x="242752" y="345325"/>
                    <a:pt x="242752" y="345325"/>
                    <a:pt x="242752" y="345325"/>
                  </a:cubicBezTo>
                  <a:cubicBezTo>
                    <a:pt x="235999" y="342039"/>
                    <a:pt x="235999" y="342039"/>
                    <a:pt x="235999" y="342039"/>
                  </a:cubicBezTo>
                  <a:cubicBezTo>
                    <a:pt x="229246" y="335457"/>
                    <a:pt x="229246" y="335457"/>
                    <a:pt x="229246" y="335457"/>
                  </a:cubicBezTo>
                  <a:cubicBezTo>
                    <a:pt x="229246" y="328875"/>
                    <a:pt x="229246" y="328875"/>
                    <a:pt x="229246" y="328875"/>
                  </a:cubicBezTo>
                  <a:cubicBezTo>
                    <a:pt x="225874" y="315721"/>
                    <a:pt x="225874" y="315721"/>
                    <a:pt x="225874" y="315721"/>
                  </a:cubicBezTo>
                  <a:cubicBezTo>
                    <a:pt x="225874" y="315721"/>
                    <a:pt x="225874" y="315721"/>
                    <a:pt x="225874" y="315721"/>
                  </a:cubicBezTo>
                  <a:cubicBezTo>
                    <a:pt x="225874" y="315721"/>
                    <a:pt x="212368" y="312435"/>
                    <a:pt x="205614" y="309149"/>
                  </a:cubicBezTo>
                  <a:cubicBezTo>
                    <a:pt x="198861" y="305853"/>
                    <a:pt x="198861" y="305853"/>
                    <a:pt x="198861" y="305853"/>
                  </a:cubicBezTo>
                  <a:cubicBezTo>
                    <a:pt x="192118" y="295985"/>
                    <a:pt x="192118" y="295985"/>
                    <a:pt x="192118" y="295985"/>
                  </a:cubicBezTo>
                  <a:cubicBezTo>
                    <a:pt x="188736" y="292699"/>
                    <a:pt x="188736" y="292699"/>
                    <a:pt x="188736" y="292699"/>
                  </a:cubicBezTo>
                  <a:cubicBezTo>
                    <a:pt x="178611" y="282831"/>
                    <a:pt x="178611" y="282831"/>
                    <a:pt x="178611" y="282831"/>
                  </a:cubicBezTo>
                  <a:cubicBezTo>
                    <a:pt x="175230" y="282831"/>
                    <a:pt x="175230" y="282831"/>
                    <a:pt x="175230" y="282831"/>
                  </a:cubicBezTo>
                  <a:cubicBezTo>
                    <a:pt x="158352" y="276250"/>
                    <a:pt x="158352" y="276250"/>
                    <a:pt x="158352" y="276250"/>
                  </a:cubicBezTo>
                  <a:cubicBezTo>
                    <a:pt x="154980" y="269678"/>
                    <a:pt x="154980" y="269678"/>
                    <a:pt x="154980" y="269678"/>
                  </a:cubicBezTo>
                  <a:cubicBezTo>
                    <a:pt x="148226" y="266382"/>
                    <a:pt x="148226" y="266382"/>
                    <a:pt x="148226" y="266382"/>
                  </a:cubicBezTo>
                  <a:cubicBezTo>
                    <a:pt x="144855" y="259810"/>
                    <a:pt x="144855" y="259810"/>
                    <a:pt x="144855" y="259810"/>
                  </a:cubicBezTo>
                  <a:cubicBezTo>
                    <a:pt x="134720" y="256514"/>
                    <a:pt x="134720" y="256514"/>
                    <a:pt x="134720" y="256514"/>
                  </a:cubicBezTo>
                  <a:cubicBezTo>
                    <a:pt x="131348" y="249942"/>
                    <a:pt x="131348" y="249942"/>
                    <a:pt x="131348" y="249942"/>
                  </a:cubicBezTo>
                  <a:cubicBezTo>
                    <a:pt x="127967" y="246646"/>
                    <a:pt x="127967" y="246646"/>
                    <a:pt x="127967" y="246646"/>
                  </a:cubicBezTo>
                  <a:cubicBezTo>
                    <a:pt x="117842" y="233492"/>
                    <a:pt x="117842" y="233492"/>
                    <a:pt x="117842" y="233492"/>
                  </a:cubicBezTo>
                  <a:cubicBezTo>
                    <a:pt x="107716" y="226910"/>
                    <a:pt x="107716" y="226910"/>
                    <a:pt x="107716" y="226910"/>
                  </a:cubicBezTo>
                  <a:cubicBezTo>
                    <a:pt x="104335" y="223624"/>
                    <a:pt x="104335" y="223624"/>
                    <a:pt x="104335" y="223624"/>
                  </a:cubicBezTo>
                  <a:cubicBezTo>
                    <a:pt x="100963" y="220338"/>
                    <a:pt x="100963" y="220338"/>
                    <a:pt x="100963" y="220338"/>
                  </a:cubicBezTo>
                  <a:cubicBezTo>
                    <a:pt x="94210" y="210470"/>
                    <a:pt x="94210" y="210470"/>
                    <a:pt x="94210" y="210470"/>
                  </a:cubicBezTo>
                  <a:cubicBezTo>
                    <a:pt x="84085" y="200602"/>
                    <a:pt x="84085" y="200602"/>
                    <a:pt x="84085" y="200602"/>
                  </a:cubicBezTo>
                  <a:cubicBezTo>
                    <a:pt x="77332" y="194021"/>
                    <a:pt x="77332" y="194021"/>
                    <a:pt x="77332" y="194021"/>
                  </a:cubicBezTo>
                  <a:cubicBezTo>
                    <a:pt x="70579" y="184153"/>
                    <a:pt x="70579" y="184153"/>
                    <a:pt x="70579" y="184153"/>
                  </a:cubicBezTo>
                  <a:cubicBezTo>
                    <a:pt x="77332" y="177580"/>
                    <a:pt x="77332" y="177580"/>
                    <a:pt x="77332" y="177580"/>
                  </a:cubicBezTo>
                  <a:cubicBezTo>
                    <a:pt x="73960" y="174285"/>
                    <a:pt x="70579" y="174285"/>
                    <a:pt x="70579" y="170998"/>
                  </a:cubicBezTo>
                  <a:cubicBezTo>
                    <a:pt x="67207" y="170998"/>
                    <a:pt x="60454" y="167712"/>
                    <a:pt x="63825" y="164417"/>
                  </a:cubicBezTo>
                  <a:cubicBezTo>
                    <a:pt x="63825" y="161131"/>
                    <a:pt x="60454" y="157844"/>
                    <a:pt x="60454" y="151263"/>
                  </a:cubicBezTo>
                  <a:cubicBezTo>
                    <a:pt x="60454" y="147976"/>
                    <a:pt x="60454" y="144681"/>
                    <a:pt x="57072" y="144681"/>
                  </a:cubicBezTo>
                  <a:cubicBezTo>
                    <a:pt x="53700" y="141395"/>
                    <a:pt x="53700" y="141395"/>
                    <a:pt x="53700" y="141395"/>
                  </a:cubicBezTo>
                  <a:cubicBezTo>
                    <a:pt x="50329" y="141395"/>
                    <a:pt x="46947" y="141395"/>
                    <a:pt x="46947" y="141395"/>
                  </a:cubicBezTo>
                  <a:cubicBezTo>
                    <a:pt x="43575" y="141395"/>
                    <a:pt x="43575" y="141395"/>
                    <a:pt x="43575" y="141395"/>
                  </a:cubicBezTo>
                  <a:cubicBezTo>
                    <a:pt x="43575" y="141395"/>
                    <a:pt x="46947" y="134813"/>
                    <a:pt x="46947" y="128241"/>
                  </a:cubicBezTo>
                  <a:cubicBezTo>
                    <a:pt x="33441" y="124945"/>
                    <a:pt x="33441" y="124945"/>
                    <a:pt x="33441" y="124945"/>
                  </a:cubicBezTo>
                  <a:cubicBezTo>
                    <a:pt x="33441" y="124945"/>
                    <a:pt x="33441" y="115077"/>
                    <a:pt x="26697" y="111791"/>
                  </a:cubicBezTo>
                  <a:cubicBezTo>
                    <a:pt x="19944" y="111791"/>
                    <a:pt x="19944" y="111791"/>
                    <a:pt x="19944" y="111791"/>
                  </a:cubicBezTo>
                  <a:cubicBezTo>
                    <a:pt x="16562" y="115077"/>
                    <a:pt x="16562" y="118373"/>
                    <a:pt x="16562" y="118373"/>
                  </a:cubicBezTo>
                  <a:cubicBezTo>
                    <a:pt x="3056" y="105209"/>
                    <a:pt x="3056" y="105209"/>
                    <a:pt x="3056" y="105209"/>
                  </a:cubicBezTo>
                  <a:cubicBezTo>
                    <a:pt x="3056" y="105209"/>
                    <a:pt x="3056" y="101923"/>
                    <a:pt x="6437" y="95341"/>
                  </a:cubicBezTo>
                  <a:cubicBezTo>
                    <a:pt x="13191" y="88769"/>
                    <a:pt x="6437" y="85474"/>
                    <a:pt x="6437" y="85474"/>
                  </a:cubicBezTo>
                  <a:cubicBezTo>
                    <a:pt x="3056" y="75615"/>
                    <a:pt x="3056" y="75615"/>
                    <a:pt x="3056" y="75615"/>
                  </a:cubicBezTo>
                  <a:cubicBezTo>
                    <a:pt x="6437" y="69033"/>
                    <a:pt x="6437" y="69033"/>
                    <a:pt x="6437" y="69033"/>
                  </a:cubicBezTo>
                  <a:cubicBezTo>
                    <a:pt x="3056" y="65747"/>
                    <a:pt x="3056" y="65747"/>
                    <a:pt x="3056" y="65747"/>
                  </a:cubicBezTo>
                  <a:cubicBezTo>
                    <a:pt x="-316" y="62451"/>
                    <a:pt x="-316" y="62451"/>
                    <a:pt x="-316" y="62451"/>
                  </a:cubicBezTo>
                  <a:cubicBezTo>
                    <a:pt x="-316" y="62451"/>
                    <a:pt x="-316" y="62451"/>
                    <a:pt x="-316" y="62451"/>
                  </a:cubicBezTo>
                  <a:cubicBezTo>
                    <a:pt x="-316" y="62451"/>
                    <a:pt x="-316" y="62451"/>
                    <a:pt x="-316" y="62451"/>
                  </a:cubicBezTo>
                  <a:cubicBezTo>
                    <a:pt x="6437" y="49297"/>
                    <a:pt x="6437" y="49297"/>
                    <a:pt x="6437" y="49297"/>
                  </a:cubicBezTo>
                  <a:cubicBezTo>
                    <a:pt x="6437" y="49297"/>
                    <a:pt x="3056" y="42716"/>
                    <a:pt x="3056" y="36144"/>
                  </a:cubicBezTo>
                  <a:cubicBezTo>
                    <a:pt x="3056" y="36144"/>
                    <a:pt x="6437" y="32848"/>
                    <a:pt x="6437" y="32848"/>
                  </a:cubicBezTo>
                  <a:cubicBezTo>
                    <a:pt x="6437" y="32848"/>
                    <a:pt x="6437" y="32848"/>
                    <a:pt x="6437" y="32848"/>
                  </a:cubicBezTo>
                  <a:cubicBezTo>
                    <a:pt x="6437" y="29561"/>
                    <a:pt x="6437" y="29561"/>
                    <a:pt x="6437" y="29561"/>
                  </a:cubicBezTo>
                  <a:cubicBezTo>
                    <a:pt x="6437" y="29561"/>
                    <a:pt x="6437" y="29561"/>
                    <a:pt x="6437" y="29561"/>
                  </a:cubicBezTo>
                  <a:cubicBezTo>
                    <a:pt x="9809" y="29561"/>
                    <a:pt x="9809" y="29561"/>
                    <a:pt x="9809" y="29561"/>
                  </a:cubicBezTo>
                  <a:cubicBezTo>
                    <a:pt x="9809" y="29561"/>
                    <a:pt x="9809" y="29561"/>
                    <a:pt x="9809" y="29561"/>
                  </a:cubicBezTo>
                  <a:cubicBezTo>
                    <a:pt x="9809" y="26276"/>
                    <a:pt x="26697" y="22980"/>
                    <a:pt x="26697" y="22980"/>
                  </a:cubicBezTo>
                  <a:cubicBezTo>
                    <a:pt x="33441" y="19694"/>
                    <a:pt x="33441" y="19694"/>
                    <a:pt x="33441" y="19694"/>
                  </a:cubicBezTo>
                  <a:cubicBezTo>
                    <a:pt x="46947" y="36144"/>
                    <a:pt x="46947" y="36144"/>
                    <a:pt x="46947" y="36144"/>
                  </a:cubicBezTo>
                  <a:cubicBezTo>
                    <a:pt x="60454" y="49297"/>
                    <a:pt x="60454" y="49297"/>
                    <a:pt x="60454" y="49297"/>
                  </a:cubicBezTo>
                  <a:cubicBezTo>
                    <a:pt x="70579" y="55879"/>
                    <a:pt x="70579" y="55879"/>
                    <a:pt x="70579" y="55879"/>
                  </a:cubicBezTo>
                  <a:cubicBezTo>
                    <a:pt x="70579" y="55879"/>
                    <a:pt x="73960" y="52584"/>
                    <a:pt x="77332" y="52584"/>
                  </a:cubicBezTo>
                  <a:cubicBezTo>
                    <a:pt x="77332" y="49297"/>
                    <a:pt x="77332" y="42716"/>
                    <a:pt x="77332" y="42716"/>
                  </a:cubicBezTo>
                  <a:cubicBezTo>
                    <a:pt x="84085" y="36144"/>
                    <a:pt x="84085" y="36144"/>
                    <a:pt x="84085" y="36144"/>
                  </a:cubicBezTo>
                  <a:cubicBezTo>
                    <a:pt x="87457" y="29561"/>
                    <a:pt x="87457" y="29561"/>
                    <a:pt x="87457" y="29561"/>
                  </a:cubicBezTo>
                  <a:cubicBezTo>
                    <a:pt x="87457" y="22980"/>
                    <a:pt x="87457" y="22980"/>
                    <a:pt x="87457" y="22980"/>
                  </a:cubicBezTo>
                  <a:cubicBezTo>
                    <a:pt x="94210" y="19694"/>
                    <a:pt x="94210" y="19694"/>
                    <a:pt x="94210" y="19694"/>
                  </a:cubicBezTo>
                  <a:cubicBezTo>
                    <a:pt x="104335" y="16408"/>
                    <a:pt x="104335" y="16408"/>
                    <a:pt x="104335" y="16408"/>
                  </a:cubicBezTo>
                  <a:cubicBezTo>
                    <a:pt x="117842" y="13112"/>
                    <a:pt x="117842" y="13112"/>
                    <a:pt x="117842" y="13112"/>
                  </a:cubicBezTo>
                  <a:cubicBezTo>
                    <a:pt x="117842" y="13112"/>
                    <a:pt x="127967" y="16408"/>
                    <a:pt x="131348" y="16408"/>
                  </a:cubicBezTo>
                  <a:cubicBezTo>
                    <a:pt x="131348" y="16408"/>
                    <a:pt x="134720" y="16408"/>
                    <a:pt x="134720" y="16408"/>
                  </a:cubicBezTo>
                  <a:cubicBezTo>
                    <a:pt x="141473" y="6540"/>
                    <a:pt x="141473" y="6540"/>
                    <a:pt x="141473" y="6540"/>
                  </a:cubicBezTo>
                  <a:cubicBezTo>
                    <a:pt x="141473" y="6540"/>
                    <a:pt x="141473" y="6540"/>
                    <a:pt x="141473" y="6540"/>
                  </a:cubicBezTo>
                  <a:cubicBezTo>
                    <a:pt x="144855" y="-42"/>
                    <a:pt x="144855" y="-42"/>
                    <a:pt x="144855" y="-42"/>
                  </a:cubicBezTo>
                  <a:cubicBezTo>
                    <a:pt x="161733" y="6540"/>
                    <a:pt x="161733" y="6540"/>
                    <a:pt x="161733" y="6540"/>
                  </a:cubicBezTo>
                  <a:cubicBezTo>
                    <a:pt x="168486" y="13112"/>
                    <a:pt x="168486" y="13112"/>
                    <a:pt x="168486" y="13112"/>
                  </a:cubicBezTo>
                  <a:cubicBezTo>
                    <a:pt x="185365" y="16408"/>
                    <a:pt x="185365" y="16408"/>
                    <a:pt x="185365" y="16408"/>
                  </a:cubicBezTo>
                  <a:cubicBezTo>
                    <a:pt x="185365" y="16408"/>
                    <a:pt x="185365" y="16408"/>
                    <a:pt x="185365" y="16408"/>
                  </a:cubicBezTo>
                  <a:cubicBezTo>
                    <a:pt x="192118" y="16408"/>
                    <a:pt x="192118" y="16408"/>
                    <a:pt x="192118" y="16408"/>
                  </a:cubicBezTo>
                  <a:cubicBezTo>
                    <a:pt x="192118" y="13112"/>
                    <a:pt x="192118" y="13112"/>
                    <a:pt x="192118" y="13112"/>
                  </a:cubicBezTo>
                  <a:cubicBezTo>
                    <a:pt x="205614" y="13112"/>
                    <a:pt x="205614" y="13112"/>
                    <a:pt x="205614" y="13112"/>
                  </a:cubicBezTo>
                  <a:cubicBezTo>
                    <a:pt x="222493" y="16408"/>
                    <a:pt x="222493" y="16408"/>
                    <a:pt x="222493" y="16408"/>
                  </a:cubicBezTo>
                  <a:cubicBezTo>
                    <a:pt x="232627" y="16408"/>
                    <a:pt x="232627" y="16408"/>
                    <a:pt x="232627" y="16408"/>
                  </a:cubicBezTo>
                  <a:cubicBezTo>
                    <a:pt x="249506" y="16408"/>
                    <a:pt x="249506" y="16408"/>
                    <a:pt x="249506" y="16408"/>
                  </a:cubicBezTo>
                  <a:cubicBezTo>
                    <a:pt x="259631" y="19694"/>
                    <a:pt x="259631" y="19694"/>
                    <a:pt x="259631" y="19694"/>
                  </a:cubicBezTo>
                  <a:cubicBezTo>
                    <a:pt x="266384" y="22980"/>
                    <a:pt x="266384" y="22980"/>
                    <a:pt x="266384" y="22980"/>
                  </a:cubicBezTo>
                  <a:cubicBezTo>
                    <a:pt x="266384" y="22980"/>
                    <a:pt x="266384" y="22980"/>
                    <a:pt x="269756" y="19694"/>
                  </a:cubicBezTo>
                  <a:cubicBezTo>
                    <a:pt x="269756" y="19694"/>
                    <a:pt x="279891" y="19694"/>
                    <a:pt x="279891" y="19694"/>
                  </a:cubicBezTo>
                  <a:cubicBezTo>
                    <a:pt x="283262" y="9826"/>
                    <a:pt x="283262" y="9826"/>
                    <a:pt x="283262" y="9826"/>
                  </a:cubicBezTo>
                  <a:cubicBezTo>
                    <a:pt x="286644" y="16408"/>
                    <a:pt x="286644" y="16408"/>
                    <a:pt x="286644" y="16408"/>
                  </a:cubicBezTo>
                  <a:cubicBezTo>
                    <a:pt x="290016" y="16408"/>
                    <a:pt x="296769" y="16408"/>
                    <a:pt x="296769" y="16408"/>
                  </a:cubicBezTo>
                  <a:cubicBezTo>
                    <a:pt x="300141" y="6540"/>
                    <a:pt x="300141" y="6540"/>
                    <a:pt x="300141" y="6540"/>
                  </a:cubicBezTo>
                  <a:cubicBezTo>
                    <a:pt x="303522" y="9826"/>
                    <a:pt x="303522" y="9826"/>
                    <a:pt x="303522" y="9826"/>
                  </a:cubicBezTo>
                  <a:cubicBezTo>
                    <a:pt x="306894" y="9826"/>
                    <a:pt x="306894" y="9826"/>
                    <a:pt x="310275" y="9826"/>
                  </a:cubicBezTo>
                  <a:cubicBezTo>
                    <a:pt x="313647" y="9826"/>
                    <a:pt x="317029" y="6540"/>
                    <a:pt x="317029" y="6540"/>
                  </a:cubicBezTo>
                  <a:cubicBezTo>
                    <a:pt x="317029" y="6540"/>
                    <a:pt x="320400" y="9826"/>
                    <a:pt x="320400" y="9826"/>
                  </a:cubicBezTo>
                  <a:cubicBezTo>
                    <a:pt x="320400" y="9826"/>
                    <a:pt x="323772" y="6540"/>
                    <a:pt x="327154" y="6540"/>
                  </a:cubicBezTo>
                  <a:cubicBezTo>
                    <a:pt x="327154" y="6540"/>
                    <a:pt x="327154" y="6540"/>
                    <a:pt x="327154" y="6540"/>
                  </a:cubicBezTo>
                  <a:cubicBezTo>
                    <a:pt x="327154" y="6540"/>
                    <a:pt x="327154" y="6540"/>
                    <a:pt x="327154"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0525" y="6540"/>
                    <a:pt x="330525" y="6540"/>
                    <a:pt x="330525"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6540"/>
                    <a:pt x="333907" y="6540"/>
                    <a:pt x="333907" y="6540"/>
                  </a:cubicBezTo>
                  <a:cubicBezTo>
                    <a:pt x="333907" y="3244"/>
                    <a:pt x="333907" y="3244"/>
                    <a:pt x="333907" y="3244"/>
                  </a:cubicBezTo>
                  <a:cubicBezTo>
                    <a:pt x="333907" y="3244"/>
                    <a:pt x="333907" y="3244"/>
                    <a:pt x="333907" y="3244"/>
                  </a:cubicBezTo>
                  <a:cubicBezTo>
                    <a:pt x="333907" y="3244"/>
                    <a:pt x="333907" y="3244"/>
                    <a:pt x="333907" y="3244"/>
                  </a:cubicBezTo>
                  <a:cubicBezTo>
                    <a:pt x="333907" y="3244"/>
                    <a:pt x="333907" y="3244"/>
                    <a:pt x="333907" y="3244"/>
                  </a:cubicBezTo>
                  <a:cubicBezTo>
                    <a:pt x="333907" y="3244"/>
                    <a:pt x="333907" y="3244"/>
                    <a:pt x="333907"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37279" y="3244"/>
                    <a:pt x="337279" y="3244"/>
                  </a:cubicBezTo>
                  <a:cubicBezTo>
                    <a:pt x="337279" y="3244"/>
                    <a:pt x="340660" y="9826"/>
                    <a:pt x="347403" y="13112"/>
                  </a:cubicBezTo>
                  <a:cubicBezTo>
                    <a:pt x="347403" y="13112"/>
                    <a:pt x="347403" y="13112"/>
                    <a:pt x="347403" y="13112"/>
                  </a:cubicBezTo>
                  <a:cubicBezTo>
                    <a:pt x="354157" y="13112"/>
                    <a:pt x="354157" y="13112"/>
                    <a:pt x="354157" y="13112"/>
                  </a:cubicBezTo>
                  <a:cubicBezTo>
                    <a:pt x="354157" y="13112"/>
                    <a:pt x="354157" y="13112"/>
                    <a:pt x="354157" y="13112"/>
                  </a:cubicBezTo>
                  <a:cubicBezTo>
                    <a:pt x="354157" y="13112"/>
                    <a:pt x="357538" y="9826"/>
                    <a:pt x="360910" y="9826"/>
                  </a:cubicBezTo>
                  <a:cubicBezTo>
                    <a:pt x="367663" y="9826"/>
                    <a:pt x="371035" y="9826"/>
                    <a:pt x="374416" y="9826"/>
                  </a:cubicBezTo>
                  <a:cubicBezTo>
                    <a:pt x="381170" y="9826"/>
                    <a:pt x="384542" y="16408"/>
                    <a:pt x="384542" y="16408"/>
                  </a:cubicBezTo>
                  <a:cubicBezTo>
                    <a:pt x="394667" y="26276"/>
                    <a:pt x="394667" y="26276"/>
                    <a:pt x="394667" y="26276"/>
                  </a:cubicBezTo>
                  <a:cubicBezTo>
                    <a:pt x="394667" y="26276"/>
                    <a:pt x="398048" y="32848"/>
                    <a:pt x="398048" y="36144"/>
                  </a:cubicBezTo>
                  <a:cubicBezTo>
                    <a:pt x="401420" y="39429"/>
                    <a:pt x="401420" y="42716"/>
                    <a:pt x="401420" y="42716"/>
                  </a:cubicBezTo>
                  <a:cubicBezTo>
                    <a:pt x="401420" y="42716"/>
                    <a:pt x="401420" y="42716"/>
                    <a:pt x="401420" y="42716"/>
                  </a:cubicBezTo>
                  <a:cubicBezTo>
                    <a:pt x="404801" y="42716"/>
                    <a:pt x="428433" y="52584"/>
                    <a:pt x="431805" y="52584"/>
                  </a:cubicBezTo>
                  <a:cubicBezTo>
                    <a:pt x="431805" y="52584"/>
                    <a:pt x="435186" y="52584"/>
                    <a:pt x="435186" y="52584"/>
                  </a:cubicBezTo>
                  <a:cubicBezTo>
                    <a:pt x="435186" y="46012"/>
                    <a:pt x="431805" y="42716"/>
                    <a:pt x="438558" y="39429"/>
                  </a:cubicBezTo>
                  <a:cubicBezTo>
                    <a:pt x="441930" y="39429"/>
                    <a:pt x="445311" y="46012"/>
                    <a:pt x="445311" y="39429"/>
                  </a:cubicBezTo>
                  <a:cubicBezTo>
                    <a:pt x="445311" y="32848"/>
                    <a:pt x="448683" y="36144"/>
                    <a:pt x="445311" y="29561"/>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0" name="Freeform: Shape 539">
              <a:extLst>
                <a:ext uri="{FF2B5EF4-FFF2-40B4-BE49-F238E27FC236}">
                  <a16:creationId xmlns:a16="http://schemas.microsoft.com/office/drawing/2014/main" id="{56298429-2141-3A8C-C756-A50FE9C0AAE0}"/>
                </a:ext>
              </a:extLst>
            </p:cNvPr>
            <p:cNvSpPr/>
            <p:nvPr/>
          </p:nvSpPr>
          <p:spPr>
            <a:xfrm>
              <a:off x="8901358" y="685905"/>
              <a:ext cx="476250" cy="542925"/>
            </a:xfrm>
            <a:custGeom>
              <a:avLst/>
              <a:gdLst>
                <a:gd name="connsiteX0" fmla="*/ 128033 w 476250"/>
                <a:gd name="connsiteY0" fmla="*/ 107248 h 542925"/>
                <a:gd name="connsiteX1" fmla="*/ 148303 w 476250"/>
                <a:gd name="connsiteY1" fmla="*/ 97494 h 542925"/>
                <a:gd name="connsiteX2" fmla="*/ 158437 w 476250"/>
                <a:gd name="connsiteY2" fmla="*/ 77987 h 542925"/>
                <a:gd name="connsiteX3" fmla="*/ 171944 w 476250"/>
                <a:gd name="connsiteY3" fmla="*/ 55222 h 542925"/>
                <a:gd name="connsiteX4" fmla="*/ 178697 w 476250"/>
                <a:gd name="connsiteY4" fmla="*/ 45478 h 542925"/>
                <a:gd name="connsiteX5" fmla="*/ 185460 w 476250"/>
                <a:gd name="connsiteY5" fmla="*/ 29219 h 542925"/>
                <a:gd name="connsiteX6" fmla="*/ 205719 w 476250"/>
                <a:gd name="connsiteY6" fmla="*/ 22713 h 542925"/>
                <a:gd name="connsiteX7" fmla="*/ 222607 w 476250"/>
                <a:gd name="connsiteY7" fmla="*/ 19465 h 542925"/>
                <a:gd name="connsiteX8" fmla="*/ 246258 w 476250"/>
                <a:gd name="connsiteY8" fmla="*/ -42 h 542925"/>
                <a:gd name="connsiteX9" fmla="*/ 249630 w 476250"/>
                <a:gd name="connsiteY9" fmla="*/ -42 h 542925"/>
                <a:gd name="connsiteX10" fmla="*/ 239495 w 476250"/>
                <a:gd name="connsiteY10" fmla="*/ 16217 h 542925"/>
                <a:gd name="connsiteX11" fmla="*/ 239495 w 476250"/>
                <a:gd name="connsiteY11" fmla="*/ 25971 h 542925"/>
                <a:gd name="connsiteX12" fmla="*/ 239495 w 476250"/>
                <a:gd name="connsiteY12" fmla="*/ 32467 h 542925"/>
                <a:gd name="connsiteX13" fmla="*/ 242876 w 476250"/>
                <a:gd name="connsiteY13" fmla="*/ 45478 h 542925"/>
                <a:gd name="connsiteX14" fmla="*/ 246258 w 476250"/>
                <a:gd name="connsiteY14" fmla="*/ 48726 h 542925"/>
                <a:gd name="connsiteX15" fmla="*/ 246258 w 476250"/>
                <a:gd name="connsiteY15" fmla="*/ 61727 h 542925"/>
                <a:gd name="connsiteX16" fmla="*/ 246258 w 476250"/>
                <a:gd name="connsiteY16" fmla="*/ 74729 h 542925"/>
                <a:gd name="connsiteX17" fmla="*/ 253011 w 476250"/>
                <a:gd name="connsiteY17" fmla="*/ 84483 h 542925"/>
                <a:gd name="connsiteX18" fmla="*/ 239495 w 476250"/>
                <a:gd name="connsiteY18" fmla="*/ 97494 h 542925"/>
                <a:gd name="connsiteX19" fmla="*/ 236123 w 476250"/>
                <a:gd name="connsiteY19" fmla="*/ 116992 h 542925"/>
                <a:gd name="connsiteX20" fmla="*/ 222607 w 476250"/>
                <a:gd name="connsiteY20" fmla="*/ 133251 h 542925"/>
                <a:gd name="connsiteX21" fmla="*/ 225988 w 476250"/>
                <a:gd name="connsiteY21" fmla="*/ 152758 h 542925"/>
                <a:gd name="connsiteX22" fmla="*/ 229370 w 476250"/>
                <a:gd name="connsiteY22" fmla="*/ 169017 h 542925"/>
                <a:gd name="connsiteX23" fmla="*/ 225988 w 476250"/>
                <a:gd name="connsiteY23" fmla="*/ 182019 h 542925"/>
                <a:gd name="connsiteX24" fmla="*/ 236123 w 476250"/>
                <a:gd name="connsiteY24" fmla="*/ 191772 h 542925"/>
                <a:gd name="connsiteX25" fmla="*/ 232742 w 476250"/>
                <a:gd name="connsiteY25" fmla="*/ 198269 h 542925"/>
                <a:gd name="connsiteX26" fmla="*/ 236123 w 476250"/>
                <a:gd name="connsiteY26" fmla="*/ 208022 h 542925"/>
                <a:gd name="connsiteX27" fmla="*/ 246258 w 476250"/>
                <a:gd name="connsiteY27" fmla="*/ 214528 h 542925"/>
                <a:gd name="connsiteX28" fmla="*/ 256383 w 476250"/>
                <a:gd name="connsiteY28" fmla="*/ 214528 h 542925"/>
                <a:gd name="connsiteX29" fmla="*/ 273271 w 476250"/>
                <a:gd name="connsiteY29" fmla="*/ 211280 h 542925"/>
                <a:gd name="connsiteX30" fmla="*/ 283405 w 476250"/>
                <a:gd name="connsiteY30" fmla="*/ 214528 h 542925"/>
                <a:gd name="connsiteX31" fmla="*/ 293540 w 476250"/>
                <a:gd name="connsiteY31" fmla="*/ 227529 h 542925"/>
                <a:gd name="connsiteX32" fmla="*/ 293540 w 476250"/>
                <a:gd name="connsiteY32" fmla="*/ 237283 h 542925"/>
                <a:gd name="connsiteX33" fmla="*/ 290168 w 476250"/>
                <a:gd name="connsiteY33" fmla="*/ 247037 h 542925"/>
                <a:gd name="connsiteX34" fmla="*/ 283405 w 476250"/>
                <a:gd name="connsiteY34" fmla="*/ 256790 h 542925"/>
                <a:gd name="connsiteX35" fmla="*/ 276652 w 476250"/>
                <a:gd name="connsiteY35" fmla="*/ 263296 h 542925"/>
                <a:gd name="connsiteX36" fmla="*/ 273271 w 476250"/>
                <a:gd name="connsiteY36" fmla="*/ 273049 h 542925"/>
                <a:gd name="connsiteX37" fmla="*/ 269899 w 476250"/>
                <a:gd name="connsiteY37" fmla="*/ 279545 h 542925"/>
                <a:gd name="connsiteX38" fmla="*/ 269899 w 476250"/>
                <a:gd name="connsiteY38" fmla="*/ 279545 h 542925"/>
                <a:gd name="connsiteX39" fmla="*/ 263145 w 476250"/>
                <a:gd name="connsiteY39" fmla="*/ 273049 h 542925"/>
                <a:gd name="connsiteX40" fmla="*/ 259764 w 476250"/>
                <a:gd name="connsiteY40" fmla="*/ 266544 h 542925"/>
                <a:gd name="connsiteX41" fmla="*/ 253011 w 476250"/>
                <a:gd name="connsiteY41" fmla="*/ 273049 h 542925"/>
                <a:gd name="connsiteX42" fmla="*/ 256383 w 476250"/>
                <a:gd name="connsiteY42" fmla="*/ 279545 h 542925"/>
                <a:gd name="connsiteX43" fmla="*/ 256383 w 476250"/>
                <a:gd name="connsiteY43" fmla="*/ 289299 h 542925"/>
                <a:gd name="connsiteX44" fmla="*/ 249630 w 476250"/>
                <a:gd name="connsiteY44" fmla="*/ 289299 h 542925"/>
                <a:gd name="connsiteX45" fmla="*/ 246258 w 476250"/>
                <a:gd name="connsiteY45" fmla="*/ 276297 h 542925"/>
                <a:gd name="connsiteX46" fmla="*/ 236123 w 476250"/>
                <a:gd name="connsiteY46" fmla="*/ 273049 h 542925"/>
                <a:gd name="connsiteX47" fmla="*/ 242876 w 476250"/>
                <a:gd name="connsiteY47" fmla="*/ 260038 h 542925"/>
                <a:gd name="connsiteX48" fmla="*/ 236123 w 476250"/>
                <a:gd name="connsiteY48" fmla="*/ 256790 h 542925"/>
                <a:gd name="connsiteX49" fmla="*/ 229370 w 476250"/>
                <a:gd name="connsiteY49" fmla="*/ 260038 h 542925"/>
                <a:gd name="connsiteX50" fmla="*/ 225988 w 476250"/>
                <a:gd name="connsiteY50" fmla="*/ 276297 h 542925"/>
                <a:gd name="connsiteX51" fmla="*/ 222607 w 476250"/>
                <a:gd name="connsiteY51" fmla="*/ 289299 h 542925"/>
                <a:gd name="connsiteX52" fmla="*/ 225988 w 476250"/>
                <a:gd name="connsiteY52" fmla="*/ 295804 h 542925"/>
                <a:gd name="connsiteX53" fmla="*/ 222607 w 476250"/>
                <a:gd name="connsiteY53" fmla="*/ 302310 h 542925"/>
                <a:gd name="connsiteX54" fmla="*/ 222607 w 476250"/>
                <a:gd name="connsiteY54" fmla="*/ 308806 h 542925"/>
                <a:gd name="connsiteX55" fmla="*/ 225988 w 476250"/>
                <a:gd name="connsiteY55" fmla="*/ 318560 h 542925"/>
                <a:gd name="connsiteX56" fmla="*/ 222607 w 476250"/>
                <a:gd name="connsiteY56" fmla="*/ 321808 h 542925"/>
                <a:gd name="connsiteX57" fmla="*/ 222607 w 476250"/>
                <a:gd name="connsiteY57" fmla="*/ 328313 h 542925"/>
                <a:gd name="connsiteX58" fmla="*/ 215854 w 476250"/>
                <a:gd name="connsiteY58" fmla="*/ 331561 h 542925"/>
                <a:gd name="connsiteX59" fmla="*/ 209101 w 476250"/>
                <a:gd name="connsiteY59" fmla="*/ 334819 h 542925"/>
                <a:gd name="connsiteX60" fmla="*/ 202347 w 476250"/>
                <a:gd name="connsiteY60" fmla="*/ 331561 h 542925"/>
                <a:gd name="connsiteX61" fmla="*/ 195585 w 476250"/>
                <a:gd name="connsiteY61" fmla="*/ 331561 h 542925"/>
                <a:gd name="connsiteX62" fmla="*/ 192213 w 476250"/>
                <a:gd name="connsiteY62" fmla="*/ 334819 h 542925"/>
                <a:gd name="connsiteX63" fmla="*/ 195585 w 476250"/>
                <a:gd name="connsiteY63" fmla="*/ 338067 h 542925"/>
                <a:gd name="connsiteX64" fmla="*/ 202347 w 476250"/>
                <a:gd name="connsiteY64" fmla="*/ 338067 h 542925"/>
                <a:gd name="connsiteX65" fmla="*/ 202347 w 476250"/>
                <a:gd name="connsiteY65" fmla="*/ 344572 h 542925"/>
                <a:gd name="connsiteX66" fmla="*/ 205719 w 476250"/>
                <a:gd name="connsiteY66" fmla="*/ 347821 h 542925"/>
                <a:gd name="connsiteX67" fmla="*/ 198966 w 476250"/>
                <a:gd name="connsiteY67" fmla="*/ 354326 h 542925"/>
                <a:gd name="connsiteX68" fmla="*/ 192213 w 476250"/>
                <a:gd name="connsiteY68" fmla="*/ 360822 h 542925"/>
                <a:gd name="connsiteX69" fmla="*/ 185460 w 476250"/>
                <a:gd name="connsiteY69" fmla="*/ 364080 h 542925"/>
                <a:gd name="connsiteX70" fmla="*/ 178697 w 476250"/>
                <a:gd name="connsiteY70" fmla="*/ 364080 h 542925"/>
                <a:gd name="connsiteX71" fmla="*/ 171944 w 476250"/>
                <a:gd name="connsiteY71" fmla="*/ 364080 h 542925"/>
                <a:gd name="connsiteX72" fmla="*/ 178697 w 476250"/>
                <a:gd name="connsiteY72" fmla="*/ 373833 h 542925"/>
                <a:gd name="connsiteX73" fmla="*/ 165190 w 476250"/>
                <a:gd name="connsiteY73" fmla="*/ 360822 h 542925"/>
                <a:gd name="connsiteX74" fmla="*/ 158437 w 476250"/>
                <a:gd name="connsiteY74" fmla="*/ 360822 h 542925"/>
                <a:gd name="connsiteX75" fmla="*/ 168572 w 476250"/>
                <a:gd name="connsiteY75" fmla="*/ 367328 h 542925"/>
                <a:gd name="connsiteX76" fmla="*/ 171944 w 476250"/>
                <a:gd name="connsiteY76" fmla="*/ 373833 h 542925"/>
                <a:gd name="connsiteX77" fmla="*/ 178697 w 476250"/>
                <a:gd name="connsiteY77" fmla="*/ 377081 h 542925"/>
                <a:gd name="connsiteX78" fmla="*/ 175325 w 476250"/>
                <a:gd name="connsiteY78" fmla="*/ 380329 h 542925"/>
                <a:gd name="connsiteX79" fmla="*/ 171944 w 476250"/>
                <a:gd name="connsiteY79" fmla="*/ 383587 h 542925"/>
                <a:gd name="connsiteX80" fmla="*/ 165190 w 476250"/>
                <a:gd name="connsiteY80" fmla="*/ 390083 h 542925"/>
                <a:gd name="connsiteX81" fmla="*/ 158437 w 476250"/>
                <a:gd name="connsiteY81" fmla="*/ 393331 h 542925"/>
                <a:gd name="connsiteX82" fmla="*/ 148303 w 476250"/>
                <a:gd name="connsiteY82" fmla="*/ 393331 h 542925"/>
                <a:gd name="connsiteX83" fmla="*/ 151684 w 476250"/>
                <a:gd name="connsiteY83" fmla="*/ 396588 h 542925"/>
                <a:gd name="connsiteX84" fmla="*/ 158437 w 476250"/>
                <a:gd name="connsiteY84" fmla="*/ 399837 h 542925"/>
                <a:gd name="connsiteX85" fmla="*/ 161809 w 476250"/>
                <a:gd name="connsiteY85" fmla="*/ 399837 h 542925"/>
                <a:gd name="connsiteX86" fmla="*/ 158437 w 476250"/>
                <a:gd name="connsiteY86" fmla="*/ 403085 h 542925"/>
                <a:gd name="connsiteX87" fmla="*/ 158437 w 476250"/>
                <a:gd name="connsiteY87" fmla="*/ 419344 h 542925"/>
                <a:gd name="connsiteX88" fmla="*/ 165190 w 476250"/>
                <a:gd name="connsiteY88" fmla="*/ 429097 h 542925"/>
                <a:gd name="connsiteX89" fmla="*/ 168572 w 476250"/>
                <a:gd name="connsiteY89" fmla="*/ 432345 h 542925"/>
                <a:gd name="connsiteX90" fmla="*/ 168572 w 476250"/>
                <a:gd name="connsiteY90" fmla="*/ 435603 h 542925"/>
                <a:gd name="connsiteX91" fmla="*/ 168572 w 476250"/>
                <a:gd name="connsiteY91" fmla="*/ 438851 h 542925"/>
                <a:gd name="connsiteX92" fmla="*/ 168572 w 476250"/>
                <a:gd name="connsiteY92" fmla="*/ 445356 h 542925"/>
                <a:gd name="connsiteX93" fmla="*/ 161809 w 476250"/>
                <a:gd name="connsiteY93" fmla="*/ 448604 h 542925"/>
                <a:gd name="connsiteX94" fmla="*/ 148303 w 476250"/>
                <a:gd name="connsiteY94" fmla="*/ 451853 h 542925"/>
                <a:gd name="connsiteX95" fmla="*/ 144921 w 476250"/>
                <a:gd name="connsiteY95" fmla="*/ 458358 h 542925"/>
                <a:gd name="connsiteX96" fmla="*/ 151684 w 476250"/>
                <a:gd name="connsiteY96" fmla="*/ 461606 h 542925"/>
                <a:gd name="connsiteX97" fmla="*/ 151684 w 476250"/>
                <a:gd name="connsiteY97" fmla="*/ 468112 h 542925"/>
                <a:gd name="connsiteX98" fmla="*/ 148303 w 476250"/>
                <a:gd name="connsiteY98" fmla="*/ 474608 h 542925"/>
                <a:gd name="connsiteX99" fmla="*/ 155056 w 476250"/>
                <a:gd name="connsiteY99" fmla="*/ 474608 h 542925"/>
                <a:gd name="connsiteX100" fmla="*/ 165190 w 476250"/>
                <a:gd name="connsiteY100" fmla="*/ 477865 h 542925"/>
                <a:gd name="connsiteX101" fmla="*/ 178697 w 476250"/>
                <a:gd name="connsiteY101" fmla="*/ 494115 h 542925"/>
                <a:gd name="connsiteX102" fmla="*/ 175325 w 476250"/>
                <a:gd name="connsiteY102" fmla="*/ 507126 h 542925"/>
                <a:gd name="connsiteX103" fmla="*/ 168572 w 476250"/>
                <a:gd name="connsiteY103" fmla="*/ 513622 h 542925"/>
                <a:gd name="connsiteX104" fmla="*/ 161809 w 476250"/>
                <a:gd name="connsiteY104" fmla="*/ 500620 h 542925"/>
                <a:gd name="connsiteX105" fmla="*/ 158437 w 476250"/>
                <a:gd name="connsiteY105" fmla="*/ 503869 h 542925"/>
                <a:gd name="connsiteX106" fmla="*/ 144921 w 476250"/>
                <a:gd name="connsiteY106" fmla="*/ 510374 h 542925"/>
                <a:gd name="connsiteX107" fmla="*/ 134787 w 476250"/>
                <a:gd name="connsiteY107" fmla="*/ 513622 h 542925"/>
                <a:gd name="connsiteX108" fmla="*/ 131415 w 476250"/>
                <a:gd name="connsiteY108" fmla="*/ 513622 h 542925"/>
                <a:gd name="connsiteX109" fmla="*/ 121280 w 476250"/>
                <a:gd name="connsiteY109" fmla="*/ 510374 h 542925"/>
                <a:gd name="connsiteX110" fmla="*/ 107774 w 476250"/>
                <a:gd name="connsiteY110" fmla="*/ 503869 h 542925"/>
                <a:gd name="connsiteX111" fmla="*/ 97639 w 476250"/>
                <a:gd name="connsiteY111" fmla="*/ 500620 h 542925"/>
                <a:gd name="connsiteX112" fmla="*/ 77370 w 476250"/>
                <a:gd name="connsiteY112" fmla="*/ 494115 h 542925"/>
                <a:gd name="connsiteX113" fmla="*/ 70617 w 476250"/>
                <a:gd name="connsiteY113" fmla="*/ 497372 h 542925"/>
                <a:gd name="connsiteX114" fmla="*/ 60482 w 476250"/>
                <a:gd name="connsiteY114" fmla="*/ 497372 h 542925"/>
                <a:gd name="connsiteX115" fmla="*/ 53729 w 476250"/>
                <a:gd name="connsiteY115" fmla="*/ 494115 h 542925"/>
                <a:gd name="connsiteX116" fmla="*/ 46976 w 476250"/>
                <a:gd name="connsiteY116" fmla="*/ 484361 h 542925"/>
                <a:gd name="connsiteX117" fmla="*/ 43594 w 476250"/>
                <a:gd name="connsiteY117" fmla="*/ 477865 h 542925"/>
                <a:gd name="connsiteX118" fmla="*/ 53729 w 476250"/>
                <a:gd name="connsiteY118" fmla="*/ 471360 h 542925"/>
                <a:gd name="connsiteX119" fmla="*/ 57101 w 476250"/>
                <a:gd name="connsiteY119" fmla="*/ 468112 h 542925"/>
                <a:gd name="connsiteX120" fmla="*/ 57101 w 476250"/>
                <a:gd name="connsiteY120" fmla="*/ 455101 h 542925"/>
                <a:gd name="connsiteX121" fmla="*/ 57101 w 476250"/>
                <a:gd name="connsiteY121" fmla="*/ 448604 h 542925"/>
                <a:gd name="connsiteX122" fmla="*/ 60482 w 476250"/>
                <a:gd name="connsiteY122" fmla="*/ 442099 h 542925"/>
                <a:gd name="connsiteX123" fmla="*/ 57101 w 476250"/>
                <a:gd name="connsiteY123" fmla="*/ 429097 h 542925"/>
                <a:gd name="connsiteX124" fmla="*/ 57101 w 476250"/>
                <a:gd name="connsiteY124" fmla="*/ 416096 h 542925"/>
                <a:gd name="connsiteX125" fmla="*/ 50347 w 476250"/>
                <a:gd name="connsiteY125" fmla="*/ 406342 h 542925"/>
                <a:gd name="connsiteX126" fmla="*/ 40213 w 476250"/>
                <a:gd name="connsiteY126" fmla="*/ 403085 h 542925"/>
                <a:gd name="connsiteX127" fmla="*/ 23325 w 476250"/>
                <a:gd name="connsiteY127" fmla="*/ 396588 h 542925"/>
                <a:gd name="connsiteX128" fmla="*/ 23325 w 476250"/>
                <a:gd name="connsiteY128" fmla="*/ 386835 h 542925"/>
                <a:gd name="connsiteX129" fmla="*/ 19953 w 476250"/>
                <a:gd name="connsiteY129" fmla="*/ 383587 h 542925"/>
                <a:gd name="connsiteX130" fmla="*/ 13200 w 476250"/>
                <a:gd name="connsiteY130" fmla="*/ 386835 h 542925"/>
                <a:gd name="connsiteX131" fmla="*/ 13200 w 476250"/>
                <a:gd name="connsiteY131" fmla="*/ 390083 h 542925"/>
                <a:gd name="connsiteX132" fmla="*/ 6437 w 476250"/>
                <a:gd name="connsiteY132" fmla="*/ 386835 h 542925"/>
                <a:gd name="connsiteX133" fmla="*/ -316 w 476250"/>
                <a:gd name="connsiteY133" fmla="*/ 373833 h 542925"/>
                <a:gd name="connsiteX134" fmla="*/ 6437 w 476250"/>
                <a:gd name="connsiteY134" fmla="*/ 367328 h 542925"/>
                <a:gd name="connsiteX135" fmla="*/ 13200 w 476250"/>
                <a:gd name="connsiteY135" fmla="*/ 354326 h 542925"/>
                <a:gd name="connsiteX136" fmla="*/ 13200 w 476250"/>
                <a:gd name="connsiteY136" fmla="*/ 341315 h 542925"/>
                <a:gd name="connsiteX137" fmla="*/ 13200 w 476250"/>
                <a:gd name="connsiteY137" fmla="*/ 338067 h 542925"/>
                <a:gd name="connsiteX138" fmla="*/ 16572 w 476250"/>
                <a:gd name="connsiteY138" fmla="*/ 338067 h 542925"/>
                <a:gd name="connsiteX139" fmla="*/ 30088 w 476250"/>
                <a:gd name="connsiteY139" fmla="*/ 328313 h 542925"/>
                <a:gd name="connsiteX140" fmla="*/ 30088 w 476250"/>
                <a:gd name="connsiteY140" fmla="*/ 321808 h 542925"/>
                <a:gd name="connsiteX141" fmla="*/ 26706 w 476250"/>
                <a:gd name="connsiteY141" fmla="*/ 312064 h 542925"/>
                <a:gd name="connsiteX142" fmla="*/ 26706 w 476250"/>
                <a:gd name="connsiteY142" fmla="*/ 308806 h 542925"/>
                <a:gd name="connsiteX143" fmla="*/ 13200 w 476250"/>
                <a:gd name="connsiteY143" fmla="*/ 289299 h 542925"/>
                <a:gd name="connsiteX144" fmla="*/ 6437 w 476250"/>
                <a:gd name="connsiteY144" fmla="*/ 289299 h 542925"/>
                <a:gd name="connsiteX145" fmla="*/ 6437 w 476250"/>
                <a:gd name="connsiteY145" fmla="*/ 282803 h 542925"/>
                <a:gd name="connsiteX146" fmla="*/ 6437 w 476250"/>
                <a:gd name="connsiteY146" fmla="*/ 273049 h 542925"/>
                <a:gd name="connsiteX147" fmla="*/ 9819 w 476250"/>
                <a:gd name="connsiteY147" fmla="*/ 260038 h 542925"/>
                <a:gd name="connsiteX148" fmla="*/ 6437 w 476250"/>
                <a:gd name="connsiteY148" fmla="*/ 237283 h 542925"/>
                <a:gd name="connsiteX149" fmla="*/ 6437 w 476250"/>
                <a:gd name="connsiteY149" fmla="*/ 221033 h 542925"/>
                <a:gd name="connsiteX150" fmla="*/ 6437 w 476250"/>
                <a:gd name="connsiteY150" fmla="*/ 204774 h 542925"/>
                <a:gd name="connsiteX151" fmla="*/ 13200 w 476250"/>
                <a:gd name="connsiteY151" fmla="*/ 191772 h 542925"/>
                <a:gd name="connsiteX152" fmla="*/ 16572 w 476250"/>
                <a:gd name="connsiteY152" fmla="*/ 185267 h 542925"/>
                <a:gd name="connsiteX153" fmla="*/ 19953 w 476250"/>
                <a:gd name="connsiteY153" fmla="*/ 195021 h 542925"/>
                <a:gd name="connsiteX154" fmla="*/ 19953 w 476250"/>
                <a:gd name="connsiteY154" fmla="*/ 201526 h 542925"/>
                <a:gd name="connsiteX155" fmla="*/ 30088 w 476250"/>
                <a:gd name="connsiteY155" fmla="*/ 201526 h 542925"/>
                <a:gd name="connsiteX156" fmla="*/ 33460 w 476250"/>
                <a:gd name="connsiteY156" fmla="*/ 204774 h 542925"/>
                <a:gd name="connsiteX157" fmla="*/ 43594 w 476250"/>
                <a:gd name="connsiteY157" fmla="*/ 211280 h 542925"/>
                <a:gd name="connsiteX158" fmla="*/ 50347 w 476250"/>
                <a:gd name="connsiteY158" fmla="*/ 217776 h 542925"/>
                <a:gd name="connsiteX159" fmla="*/ 57101 w 476250"/>
                <a:gd name="connsiteY159" fmla="*/ 221033 h 542925"/>
                <a:gd name="connsiteX160" fmla="*/ 63863 w 476250"/>
                <a:gd name="connsiteY160" fmla="*/ 221033 h 542925"/>
                <a:gd name="connsiteX161" fmla="*/ 67235 w 476250"/>
                <a:gd name="connsiteY161" fmla="*/ 217776 h 542925"/>
                <a:gd name="connsiteX162" fmla="*/ 67235 w 476250"/>
                <a:gd name="connsiteY162" fmla="*/ 214528 h 542925"/>
                <a:gd name="connsiteX163" fmla="*/ 63863 w 476250"/>
                <a:gd name="connsiteY163" fmla="*/ 208022 h 542925"/>
                <a:gd name="connsiteX164" fmla="*/ 60482 w 476250"/>
                <a:gd name="connsiteY164" fmla="*/ 201526 h 542925"/>
                <a:gd name="connsiteX165" fmla="*/ 70617 w 476250"/>
                <a:gd name="connsiteY165" fmla="*/ 195021 h 542925"/>
                <a:gd name="connsiteX166" fmla="*/ 73989 w 476250"/>
                <a:gd name="connsiteY166" fmla="*/ 188515 h 542925"/>
                <a:gd name="connsiteX167" fmla="*/ 70617 w 476250"/>
                <a:gd name="connsiteY167" fmla="*/ 185267 h 542925"/>
                <a:gd name="connsiteX168" fmla="*/ 60482 w 476250"/>
                <a:gd name="connsiteY168" fmla="*/ 185267 h 542925"/>
                <a:gd name="connsiteX169" fmla="*/ 57101 w 476250"/>
                <a:gd name="connsiteY169" fmla="*/ 182019 h 542925"/>
                <a:gd name="connsiteX170" fmla="*/ 53729 w 476250"/>
                <a:gd name="connsiteY170" fmla="*/ 175513 h 542925"/>
                <a:gd name="connsiteX171" fmla="*/ 57101 w 476250"/>
                <a:gd name="connsiteY171" fmla="*/ 169017 h 542925"/>
                <a:gd name="connsiteX172" fmla="*/ 60482 w 476250"/>
                <a:gd name="connsiteY172" fmla="*/ 156006 h 542925"/>
                <a:gd name="connsiteX173" fmla="*/ 63863 w 476250"/>
                <a:gd name="connsiteY173" fmla="*/ 149510 h 542925"/>
                <a:gd name="connsiteX174" fmla="*/ 73989 w 476250"/>
                <a:gd name="connsiteY174" fmla="*/ 149510 h 542925"/>
                <a:gd name="connsiteX175" fmla="*/ 80751 w 476250"/>
                <a:gd name="connsiteY175" fmla="*/ 143005 h 542925"/>
                <a:gd name="connsiteX176" fmla="*/ 84123 w 476250"/>
                <a:gd name="connsiteY176" fmla="*/ 143005 h 542925"/>
                <a:gd name="connsiteX177" fmla="*/ 84123 w 476250"/>
                <a:gd name="connsiteY177" fmla="*/ 152758 h 542925"/>
                <a:gd name="connsiteX178" fmla="*/ 77370 w 476250"/>
                <a:gd name="connsiteY178" fmla="*/ 159264 h 542925"/>
                <a:gd name="connsiteX179" fmla="*/ 80751 w 476250"/>
                <a:gd name="connsiteY179" fmla="*/ 165760 h 542925"/>
                <a:gd name="connsiteX180" fmla="*/ 80751 w 476250"/>
                <a:gd name="connsiteY180" fmla="*/ 172265 h 542925"/>
                <a:gd name="connsiteX181" fmla="*/ 73989 w 476250"/>
                <a:gd name="connsiteY181" fmla="*/ 182019 h 542925"/>
                <a:gd name="connsiteX182" fmla="*/ 77370 w 476250"/>
                <a:gd name="connsiteY182" fmla="*/ 182019 h 542925"/>
                <a:gd name="connsiteX183" fmla="*/ 77370 w 476250"/>
                <a:gd name="connsiteY183" fmla="*/ 188515 h 542925"/>
                <a:gd name="connsiteX184" fmla="*/ 87504 w 476250"/>
                <a:gd name="connsiteY184" fmla="*/ 185267 h 542925"/>
                <a:gd name="connsiteX185" fmla="*/ 84123 w 476250"/>
                <a:gd name="connsiteY185" fmla="*/ 182019 h 542925"/>
                <a:gd name="connsiteX186" fmla="*/ 84123 w 476250"/>
                <a:gd name="connsiteY186" fmla="*/ 175513 h 542925"/>
                <a:gd name="connsiteX187" fmla="*/ 90886 w 476250"/>
                <a:gd name="connsiteY187" fmla="*/ 169017 h 542925"/>
                <a:gd name="connsiteX188" fmla="*/ 97639 w 476250"/>
                <a:gd name="connsiteY188" fmla="*/ 165760 h 542925"/>
                <a:gd name="connsiteX189" fmla="*/ 107774 w 476250"/>
                <a:gd name="connsiteY189" fmla="*/ 172265 h 542925"/>
                <a:gd name="connsiteX190" fmla="*/ 107774 w 476250"/>
                <a:gd name="connsiteY190" fmla="*/ 175513 h 542925"/>
                <a:gd name="connsiteX191" fmla="*/ 104392 w 476250"/>
                <a:gd name="connsiteY191" fmla="*/ 182019 h 542925"/>
                <a:gd name="connsiteX192" fmla="*/ 111146 w 476250"/>
                <a:gd name="connsiteY192" fmla="*/ 191772 h 542925"/>
                <a:gd name="connsiteX193" fmla="*/ 104392 w 476250"/>
                <a:gd name="connsiteY193" fmla="*/ 195021 h 542925"/>
                <a:gd name="connsiteX194" fmla="*/ 104392 w 476250"/>
                <a:gd name="connsiteY194" fmla="*/ 198269 h 542925"/>
                <a:gd name="connsiteX195" fmla="*/ 104392 w 476250"/>
                <a:gd name="connsiteY195" fmla="*/ 204774 h 542925"/>
                <a:gd name="connsiteX196" fmla="*/ 111146 w 476250"/>
                <a:gd name="connsiteY196" fmla="*/ 201526 h 542925"/>
                <a:gd name="connsiteX197" fmla="*/ 111146 w 476250"/>
                <a:gd name="connsiteY197" fmla="*/ 195021 h 542925"/>
                <a:gd name="connsiteX198" fmla="*/ 114527 w 476250"/>
                <a:gd name="connsiteY198" fmla="*/ 195021 h 542925"/>
                <a:gd name="connsiteX199" fmla="*/ 121280 w 476250"/>
                <a:gd name="connsiteY199" fmla="*/ 195021 h 542925"/>
                <a:gd name="connsiteX200" fmla="*/ 124661 w 476250"/>
                <a:gd name="connsiteY200" fmla="*/ 198269 h 542925"/>
                <a:gd name="connsiteX201" fmla="*/ 124661 w 476250"/>
                <a:gd name="connsiteY201" fmla="*/ 204774 h 542925"/>
                <a:gd name="connsiteX202" fmla="*/ 124661 w 476250"/>
                <a:gd name="connsiteY202" fmla="*/ 208022 h 542925"/>
                <a:gd name="connsiteX203" fmla="*/ 131415 w 476250"/>
                <a:gd name="connsiteY203" fmla="*/ 211280 h 542925"/>
                <a:gd name="connsiteX204" fmla="*/ 131415 w 476250"/>
                <a:gd name="connsiteY204" fmla="*/ 204774 h 542925"/>
                <a:gd name="connsiteX205" fmla="*/ 128033 w 476250"/>
                <a:gd name="connsiteY205" fmla="*/ 195021 h 542925"/>
                <a:gd name="connsiteX206" fmla="*/ 128033 w 476250"/>
                <a:gd name="connsiteY206" fmla="*/ 191772 h 542925"/>
                <a:gd name="connsiteX207" fmla="*/ 128033 w 476250"/>
                <a:gd name="connsiteY207" fmla="*/ 188515 h 542925"/>
                <a:gd name="connsiteX208" fmla="*/ 121280 w 476250"/>
                <a:gd name="connsiteY208" fmla="*/ 182019 h 542925"/>
                <a:gd name="connsiteX209" fmla="*/ 111146 w 476250"/>
                <a:gd name="connsiteY209" fmla="*/ 172265 h 542925"/>
                <a:gd name="connsiteX210" fmla="*/ 111146 w 476250"/>
                <a:gd name="connsiteY210" fmla="*/ 165760 h 542925"/>
                <a:gd name="connsiteX211" fmla="*/ 111146 w 476250"/>
                <a:gd name="connsiteY211" fmla="*/ 152758 h 542925"/>
                <a:gd name="connsiteX212" fmla="*/ 114527 w 476250"/>
                <a:gd name="connsiteY212" fmla="*/ 146253 h 542925"/>
                <a:gd name="connsiteX213" fmla="*/ 117899 w 476250"/>
                <a:gd name="connsiteY213" fmla="*/ 136499 h 542925"/>
                <a:gd name="connsiteX214" fmla="*/ 121280 w 476250"/>
                <a:gd name="connsiteY214" fmla="*/ 133251 h 542925"/>
                <a:gd name="connsiteX215" fmla="*/ 131415 w 476250"/>
                <a:gd name="connsiteY215" fmla="*/ 130003 h 542925"/>
                <a:gd name="connsiteX216" fmla="*/ 144921 w 476250"/>
                <a:gd name="connsiteY216" fmla="*/ 133251 h 542925"/>
                <a:gd name="connsiteX217" fmla="*/ 155056 w 476250"/>
                <a:gd name="connsiteY217" fmla="*/ 136499 h 542925"/>
                <a:gd name="connsiteX218" fmla="*/ 155056 w 476250"/>
                <a:gd name="connsiteY218" fmla="*/ 133251 h 542925"/>
                <a:gd name="connsiteX219" fmla="*/ 158437 w 476250"/>
                <a:gd name="connsiteY219" fmla="*/ 130003 h 542925"/>
                <a:gd name="connsiteX220" fmla="*/ 165190 w 476250"/>
                <a:gd name="connsiteY220" fmla="*/ 130003 h 542925"/>
                <a:gd name="connsiteX221" fmla="*/ 168572 w 476250"/>
                <a:gd name="connsiteY221" fmla="*/ 123497 h 542925"/>
                <a:gd name="connsiteX222" fmla="*/ 175325 w 476250"/>
                <a:gd name="connsiteY222" fmla="*/ 120249 h 542925"/>
                <a:gd name="connsiteX223" fmla="*/ 168572 w 476250"/>
                <a:gd name="connsiteY223" fmla="*/ 116992 h 542925"/>
                <a:gd name="connsiteX224" fmla="*/ 158437 w 476250"/>
                <a:gd name="connsiteY224" fmla="*/ 120249 h 542925"/>
                <a:gd name="connsiteX225" fmla="*/ 151684 w 476250"/>
                <a:gd name="connsiteY225" fmla="*/ 120249 h 542925"/>
                <a:gd name="connsiteX226" fmla="*/ 141549 w 476250"/>
                <a:gd name="connsiteY226" fmla="*/ 123497 h 542925"/>
                <a:gd name="connsiteX227" fmla="*/ 131415 w 476250"/>
                <a:gd name="connsiteY227" fmla="*/ 126745 h 542925"/>
                <a:gd name="connsiteX228" fmla="*/ 124661 w 476250"/>
                <a:gd name="connsiteY228" fmla="*/ 130003 h 542925"/>
                <a:gd name="connsiteX229" fmla="*/ 121280 w 476250"/>
                <a:gd name="connsiteY229" fmla="*/ 130003 h 542925"/>
                <a:gd name="connsiteX230" fmla="*/ 114527 w 476250"/>
                <a:gd name="connsiteY230" fmla="*/ 130003 h 542925"/>
                <a:gd name="connsiteX231" fmla="*/ 111146 w 476250"/>
                <a:gd name="connsiteY231" fmla="*/ 126745 h 542925"/>
                <a:gd name="connsiteX232" fmla="*/ 107774 w 476250"/>
                <a:gd name="connsiteY232" fmla="*/ 126745 h 542925"/>
                <a:gd name="connsiteX233" fmla="*/ 101011 w 476250"/>
                <a:gd name="connsiteY233" fmla="*/ 130003 h 542925"/>
                <a:gd name="connsiteX234" fmla="*/ 94258 w 476250"/>
                <a:gd name="connsiteY234" fmla="*/ 130003 h 542925"/>
                <a:gd name="connsiteX235" fmla="*/ 87504 w 476250"/>
                <a:gd name="connsiteY235" fmla="*/ 130003 h 542925"/>
                <a:gd name="connsiteX236" fmla="*/ 80751 w 476250"/>
                <a:gd name="connsiteY236" fmla="*/ 133251 h 542925"/>
                <a:gd name="connsiteX237" fmla="*/ 77370 w 476250"/>
                <a:gd name="connsiteY237" fmla="*/ 133251 h 542925"/>
                <a:gd name="connsiteX238" fmla="*/ 77370 w 476250"/>
                <a:gd name="connsiteY238" fmla="*/ 139756 h 542925"/>
                <a:gd name="connsiteX239" fmla="*/ 67235 w 476250"/>
                <a:gd name="connsiteY239" fmla="*/ 139756 h 542925"/>
                <a:gd name="connsiteX240" fmla="*/ 63863 w 476250"/>
                <a:gd name="connsiteY240" fmla="*/ 143005 h 542925"/>
                <a:gd name="connsiteX241" fmla="*/ 60482 w 476250"/>
                <a:gd name="connsiteY241" fmla="*/ 149510 h 542925"/>
                <a:gd name="connsiteX242" fmla="*/ 57101 w 476250"/>
                <a:gd name="connsiteY242" fmla="*/ 149510 h 542925"/>
                <a:gd name="connsiteX243" fmla="*/ 53729 w 476250"/>
                <a:gd name="connsiteY243" fmla="*/ 159264 h 542925"/>
                <a:gd name="connsiteX244" fmla="*/ 53729 w 476250"/>
                <a:gd name="connsiteY244" fmla="*/ 162512 h 542925"/>
                <a:gd name="connsiteX245" fmla="*/ 46976 w 476250"/>
                <a:gd name="connsiteY245" fmla="*/ 169017 h 542925"/>
                <a:gd name="connsiteX246" fmla="*/ 43594 w 476250"/>
                <a:gd name="connsiteY246" fmla="*/ 172265 h 542925"/>
                <a:gd name="connsiteX247" fmla="*/ 46976 w 476250"/>
                <a:gd name="connsiteY247" fmla="*/ 175513 h 542925"/>
                <a:gd name="connsiteX248" fmla="*/ 46976 w 476250"/>
                <a:gd name="connsiteY248" fmla="*/ 178771 h 542925"/>
                <a:gd name="connsiteX249" fmla="*/ 43594 w 476250"/>
                <a:gd name="connsiteY249" fmla="*/ 182019 h 542925"/>
                <a:gd name="connsiteX250" fmla="*/ 46976 w 476250"/>
                <a:gd name="connsiteY250" fmla="*/ 188515 h 542925"/>
                <a:gd name="connsiteX251" fmla="*/ 53729 w 476250"/>
                <a:gd name="connsiteY251" fmla="*/ 185267 h 542925"/>
                <a:gd name="connsiteX252" fmla="*/ 57101 w 476250"/>
                <a:gd name="connsiteY252" fmla="*/ 191772 h 542925"/>
                <a:gd name="connsiteX253" fmla="*/ 53729 w 476250"/>
                <a:gd name="connsiteY253" fmla="*/ 198269 h 542925"/>
                <a:gd name="connsiteX254" fmla="*/ 46976 w 476250"/>
                <a:gd name="connsiteY254" fmla="*/ 201526 h 542925"/>
                <a:gd name="connsiteX255" fmla="*/ 43594 w 476250"/>
                <a:gd name="connsiteY255" fmla="*/ 198269 h 542925"/>
                <a:gd name="connsiteX256" fmla="*/ 40213 w 476250"/>
                <a:gd name="connsiteY256" fmla="*/ 191772 h 542925"/>
                <a:gd name="connsiteX257" fmla="*/ 40213 w 476250"/>
                <a:gd name="connsiteY257" fmla="*/ 188515 h 542925"/>
                <a:gd name="connsiteX258" fmla="*/ 40213 w 476250"/>
                <a:gd name="connsiteY258" fmla="*/ 185267 h 542925"/>
                <a:gd name="connsiteX259" fmla="*/ 30088 w 476250"/>
                <a:gd name="connsiteY259" fmla="*/ 188515 h 542925"/>
                <a:gd name="connsiteX260" fmla="*/ 30088 w 476250"/>
                <a:gd name="connsiteY260" fmla="*/ 185267 h 542925"/>
                <a:gd name="connsiteX261" fmla="*/ 26706 w 476250"/>
                <a:gd name="connsiteY261" fmla="*/ 182019 h 542925"/>
                <a:gd name="connsiteX262" fmla="*/ 23325 w 476250"/>
                <a:gd name="connsiteY262" fmla="*/ 175513 h 542925"/>
                <a:gd name="connsiteX263" fmla="*/ 16572 w 476250"/>
                <a:gd name="connsiteY263" fmla="*/ 165760 h 542925"/>
                <a:gd name="connsiteX264" fmla="*/ 19953 w 476250"/>
                <a:gd name="connsiteY264" fmla="*/ 165760 h 542925"/>
                <a:gd name="connsiteX265" fmla="*/ 23325 w 476250"/>
                <a:gd name="connsiteY265" fmla="*/ 159264 h 542925"/>
                <a:gd name="connsiteX266" fmla="*/ 30088 w 476250"/>
                <a:gd name="connsiteY266" fmla="*/ 149510 h 542925"/>
                <a:gd name="connsiteX267" fmla="*/ 33460 w 476250"/>
                <a:gd name="connsiteY267" fmla="*/ 139756 h 542925"/>
                <a:gd name="connsiteX268" fmla="*/ 40213 w 476250"/>
                <a:gd name="connsiteY268" fmla="*/ 133251 h 542925"/>
                <a:gd name="connsiteX269" fmla="*/ 43594 w 476250"/>
                <a:gd name="connsiteY269" fmla="*/ 126745 h 542925"/>
                <a:gd name="connsiteX270" fmla="*/ 50347 w 476250"/>
                <a:gd name="connsiteY270" fmla="*/ 116992 h 542925"/>
                <a:gd name="connsiteX271" fmla="*/ 57101 w 476250"/>
                <a:gd name="connsiteY271" fmla="*/ 110496 h 542925"/>
                <a:gd name="connsiteX272" fmla="*/ 67235 w 476250"/>
                <a:gd name="connsiteY272" fmla="*/ 110496 h 542925"/>
                <a:gd name="connsiteX273" fmla="*/ 73989 w 476250"/>
                <a:gd name="connsiteY273" fmla="*/ 113744 h 542925"/>
                <a:gd name="connsiteX274" fmla="*/ 80751 w 476250"/>
                <a:gd name="connsiteY274" fmla="*/ 107248 h 542925"/>
                <a:gd name="connsiteX275" fmla="*/ 94258 w 476250"/>
                <a:gd name="connsiteY275" fmla="*/ 103990 h 542925"/>
                <a:gd name="connsiteX276" fmla="*/ 97639 w 476250"/>
                <a:gd name="connsiteY276" fmla="*/ 103990 h 542925"/>
                <a:gd name="connsiteX277" fmla="*/ 107774 w 476250"/>
                <a:gd name="connsiteY277" fmla="*/ 107248 h 542925"/>
                <a:gd name="connsiteX278" fmla="*/ 114527 w 476250"/>
                <a:gd name="connsiteY278" fmla="*/ 107248 h 542925"/>
                <a:gd name="connsiteX279" fmla="*/ 128033 w 476250"/>
                <a:gd name="connsiteY279" fmla="*/ 107248 h 542925"/>
                <a:gd name="connsiteX280" fmla="*/ 53729 w 476250"/>
                <a:gd name="connsiteY280" fmla="*/ 451853 h 542925"/>
                <a:gd name="connsiteX281" fmla="*/ 53729 w 476250"/>
                <a:gd name="connsiteY281" fmla="*/ 451853 h 542925"/>
                <a:gd name="connsiteX282" fmla="*/ 46976 w 476250"/>
                <a:gd name="connsiteY282" fmla="*/ 448604 h 542925"/>
                <a:gd name="connsiteX283" fmla="*/ 43594 w 476250"/>
                <a:gd name="connsiteY283" fmla="*/ 455101 h 542925"/>
                <a:gd name="connsiteX284" fmla="*/ 40213 w 476250"/>
                <a:gd name="connsiteY284" fmla="*/ 464854 h 542925"/>
                <a:gd name="connsiteX285" fmla="*/ 36841 w 476250"/>
                <a:gd name="connsiteY285" fmla="*/ 468112 h 542925"/>
                <a:gd name="connsiteX286" fmla="*/ 36841 w 476250"/>
                <a:gd name="connsiteY286" fmla="*/ 474608 h 542925"/>
                <a:gd name="connsiteX287" fmla="*/ 26706 w 476250"/>
                <a:gd name="connsiteY287" fmla="*/ 477865 h 542925"/>
                <a:gd name="connsiteX288" fmla="*/ 30088 w 476250"/>
                <a:gd name="connsiteY288" fmla="*/ 481114 h 542925"/>
                <a:gd name="connsiteX289" fmla="*/ 36841 w 476250"/>
                <a:gd name="connsiteY289" fmla="*/ 481114 h 542925"/>
                <a:gd name="connsiteX290" fmla="*/ 40213 w 476250"/>
                <a:gd name="connsiteY290" fmla="*/ 474608 h 542925"/>
                <a:gd name="connsiteX291" fmla="*/ 43594 w 476250"/>
                <a:gd name="connsiteY291" fmla="*/ 471360 h 542925"/>
                <a:gd name="connsiteX292" fmla="*/ 53729 w 476250"/>
                <a:gd name="connsiteY292" fmla="*/ 468112 h 542925"/>
                <a:gd name="connsiteX293" fmla="*/ 53729 w 476250"/>
                <a:gd name="connsiteY293" fmla="*/ 461606 h 542925"/>
                <a:gd name="connsiteX294" fmla="*/ 53729 w 476250"/>
                <a:gd name="connsiteY294" fmla="*/ 458358 h 542925"/>
                <a:gd name="connsiteX295" fmla="*/ 53729 w 476250"/>
                <a:gd name="connsiteY295" fmla="*/ 451853 h 542925"/>
                <a:gd name="connsiteX296" fmla="*/ 229370 w 476250"/>
                <a:gd name="connsiteY296" fmla="*/ 364080 h 542925"/>
                <a:gd name="connsiteX297" fmla="*/ 229370 w 476250"/>
                <a:gd name="connsiteY297" fmla="*/ 364080 h 542925"/>
                <a:gd name="connsiteX298" fmla="*/ 229370 w 476250"/>
                <a:gd name="connsiteY298" fmla="*/ 364080 h 542925"/>
                <a:gd name="connsiteX299" fmla="*/ 232742 w 476250"/>
                <a:gd name="connsiteY299" fmla="*/ 360822 h 542925"/>
                <a:gd name="connsiteX300" fmla="*/ 229370 w 476250"/>
                <a:gd name="connsiteY300" fmla="*/ 354326 h 542925"/>
                <a:gd name="connsiteX301" fmla="*/ 232742 w 476250"/>
                <a:gd name="connsiteY301" fmla="*/ 351069 h 542925"/>
                <a:gd name="connsiteX302" fmla="*/ 232742 w 476250"/>
                <a:gd name="connsiteY302" fmla="*/ 347821 h 542925"/>
                <a:gd name="connsiteX303" fmla="*/ 229370 w 476250"/>
                <a:gd name="connsiteY303" fmla="*/ 347821 h 542925"/>
                <a:gd name="connsiteX304" fmla="*/ 225988 w 476250"/>
                <a:gd name="connsiteY304" fmla="*/ 351069 h 542925"/>
                <a:gd name="connsiteX305" fmla="*/ 225988 w 476250"/>
                <a:gd name="connsiteY305" fmla="*/ 354326 h 542925"/>
                <a:gd name="connsiteX306" fmla="*/ 225988 w 476250"/>
                <a:gd name="connsiteY306" fmla="*/ 357574 h 542925"/>
                <a:gd name="connsiteX307" fmla="*/ 229370 w 476250"/>
                <a:gd name="connsiteY307" fmla="*/ 364080 h 542925"/>
                <a:gd name="connsiteX308" fmla="*/ 320562 w 476250"/>
                <a:gd name="connsiteY308" fmla="*/ 451853 h 542925"/>
                <a:gd name="connsiteX309" fmla="*/ 320562 w 476250"/>
                <a:gd name="connsiteY309" fmla="*/ 451853 h 542925"/>
                <a:gd name="connsiteX310" fmla="*/ 323944 w 476250"/>
                <a:gd name="connsiteY310" fmla="*/ 448604 h 542925"/>
                <a:gd name="connsiteX311" fmla="*/ 327315 w 476250"/>
                <a:gd name="connsiteY311" fmla="*/ 451853 h 542925"/>
                <a:gd name="connsiteX312" fmla="*/ 323944 w 476250"/>
                <a:gd name="connsiteY312" fmla="*/ 455101 h 542925"/>
                <a:gd name="connsiteX313" fmla="*/ 320562 w 476250"/>
                <a:gd name="connsiteY313" fmla="*/ 451853 h 542925"/>
                <a:gd name="connsiteX314" fmla="*/ 320562 w 476250"/>
                <a:gd name="connsiteY314" fmla="*/ 451853 h 542925"/>
                <a:gd name="connsiteX315" fmla="*/ 357719 w 476250"/>
                <a:gd name="connsiteY315" fmla="*/ 494115 h 542925"/>
                <a:gd name="connsiteX316" fmla="*/ 357719 w 476250"/>
                <a:gd name="connsiteY316" fmla="*/ 494115 h 542925"/>
                <a:gd name="connsiteX317" fmla="*/ 361091 w 476250"/>
                <a:gd name="connsiteY317" fmla="*/ 494115 h 542925"/>
                <a:gd name="connsiteX318" fmla="*/ 361091 w 476250"/>
                <a:gd name="connsiteY318" fmla="*/ 497372 h 542925"/>
                <a:gd name="connsiteX319" fmla="*/ 357719 w 476250"/>
                <a:gd name="connsiteY319" fmla="*/ 500620 h 542925"/>
                <a:gd name="connsiteX320" fmla="*/ 357719 w 476250"/>
                <a:gd name="connsiteY320" fmla="*/ 497372 h 542925"/>
                <a:gd name="connsiteX321" fmla="*/ 357719 w 476250"/>
                <a:gd name="connsiteY321" fmla="*/ 494115 h 542925"/>
                <a:gd name="connsiteX322" fmla="*/ 347585 w 476250"/>
                <a:gd name="connsiteY322" fmla="*/ 487619 h 542925"/>
                <a:gd name="connsiteX323" fmla="*/ 347585 w 476250"/>
                <a:gd name="connsiteY323" fmla="*/ 487619 h 542925"/>
                <a:gd name="connsiteX324" fmla="*/ 344203 w 476250"/>
                <a:gd name="connsiteY324" fmla="*/ 484361 h 542925"/>
                <a:gd name="connsiteX325" fmla="*/ 350966 w 476250"/>
                <a:gd name="connsiteY325" fmla="*/ 484361 h 542925"/>
                <a:gd name="connsiteX326" fmla="*/ 354338 w 476250"/>
                <a:gd name="connsiteY326" fmla="*/ 484361 h 542925"/>
                <a:gd name="connsiteX327" fmla="*/ 357719 w 476250"/>
                <a:gd name="connsiteY327" fmla="*/ 487619 h 542925"/>
                <a:gd name="connsiteX328" fmla="*/ 357719 w 476250"/>
                <a:gd name="connsiteY328" fmla="*/ 487619 h 542925"/>
                <a:gd name="connsiteX329" fmla="*/ 354338 w 476250"/>
                <a:gd name="connsiteY329" fmla="*/ 490867 h 542925"/>
                <a:gd name="connsiteX330" fmla="*/ 347585 w 476250"/>
                <a:gd name="connsiteY330" fmla="*/ 487619 h 542925"/>
                <a:gd name="connsiteX331" fmla="*/ 364472 w 476250"/>
                <a:gd name="connsiteY331" fmla="*/ 487619 h 542925"/>
                <a:gd name="connsiteX332" fmla="*/ 364472 w 476250"/>
                <a:gd name="connsiteY332" fmla="*/ 487619 h 542925"/>
                <a:gd name="connsiteX333" fmla="*/ 361091 w 476250"/>
                <a:gd name="connsiteY333" fmla="*/ 481114 h 542925"/>
                <a:gd name="connsiteX334" fmla="*/ 364472 w 476250"/>
                <a:gd name="connsiteY334" fmla="*/ 477865 h 542925"/>
                <a:gd name="connsiteX335" fmla="*/ 367854 w 476250"/>
                <a:gd name="connsiteY335" fmla="*/ 481114 h 542925"/>
                <a:gd name="connsiteX336" fmla="*/ 364472 w 476250"/>
                <a:gd name="connsiteY336" fmla="*/ 484361 h 542925"/>
                <a:gd name="connsiteX337" fmla="*/ 364472 w 476250"/>
                <a:gd name="connsiteY337" fmla="*/ 487619 h 542925"/>
                <a:gd name="connsiteX338" fmla="*/ 435405 w 476250"/>
                <a:gd name="connsiteY338" fmla="*/ 468112 h 542925"/>
                <a:gd name="connsiteX339" fmla="*/ 435405 w 476250"/>
                <a:gd name="connsiteY339" fmla="*/ 468112 h 542925"/>
                <a:gd name="connsiteX340" fmla="*/ 432024 w 476250"/>
                <a:gd name="connsiteY340" fmla="*/ 464854 h 542925"/>
                <a:gd name="connsiteX341" fmla="*/ 435405 w 476250"/>
                <a:gd name="connsiteY341" fmla="*/ 461606 h 542925"/>
                <a:gd name="connsiteX342" fmla="*/ 442158 w 476250"/>
                <a:gd name="connsiteY342" fmla="*/ 461606 h 542925"/>
                <a:gd name="connsiteX343" fmla="*/ 435405 w 476250"/>
                <a:gd name="connsiteY343" fmla="*/ 468112 h 542925"/>
                <a:gd name="connsiteX344" fmla="*/ 428652 w 476250"/>
                <a:gd name="connsiteY344" fmla="*/ 471360 h 542925"/>
                <a:gd name="connsiteX345" fmla="*/ 428652 w 476250"/>
                <a:gd name="connsiteY345" fmla="*/ 471360 h 542925"/>
                <a:gd name="connsiteX346" fmla="*/ 428652 w 476250"/>
                <a:gd name="connsiteY346" fmla="*/ 461606 h 542925"/>
                <a:gd name="connsiteX347" fmla="*/ 432024 w 476250"/>
                <a:gd name="connsiteY347" fmla="*/ 458358 h 542925"/>
                <a:gd name="connsiteX348" fmla="*/ 428652 w 476250"/>
                <a:gd name="connsiteY348" fmla="*/ 455101 h 542925"/>
                <a:gd name="connsiteX349" fmla="*/ 425271 w 476250"/>
                <a:gd name="connsiteY349" fmla="*/ 455101 h 542925"/>
                <a:gd name="connsiteX350" fmla="*/ 421889 w 476250"/>
                <a:gd name="connsiteY350" fmla="*/ 448604 h 542925"/>
                <a:gd name="connsiteX351" fmla="*/ 418517 w 476250"/>
                <a:gd name="connsiteY351" fmla="*/ 448604 h 542925"/>
                <a:gd name="connsiteX352" fmla="*/ 415136 w 476250"/>
                <a:gd name="connsiteY352" fmla="*/ 448604 h 542925"/>
                <a:gd name="connsiteX353" fmla="*/ 418517 w 476250"/>
                <a:gd name="connsiteY353" fmla="*/ 445356 h 542925"/>
                <a:gd name="connsiteX354" fmla="*/ 421889 w 476250"/>
                <a:gd name="connsiteY354" fmla="*/ 445356 h 542925"/>
                <a:gd name="connsiteX355" fmla="*/ 425271 w 476250"/>
                <a:gd name="connsiteY355" fmla="*/ 442099 h 542925"/>
                <a:gd name="connsiteX356" fmla="*/ 438777 w 476250"/>
                <a:gd name="connsiteY356" fmla="*/ 432345 h 542925"/>
                <a:gd name="connsiteX357" fmla="*/ 448912 w 476250"/>
                <a:gd name="connsiteY357" fmla="*/ 432345 h 542925"/>
                <a:gd name="connsiteX358" fmla="*/ 455665 w 476250"/>
                <a:gd name="connsiteY358" fmla="*/ 425849 h 542925"/>
                <a:gd name="connsiteX359" fmla="*/ 455665 w 476250"/>
                <a:gd name="connsiteY359" fmla="*/ 422592 h 542925"/>
                <a:gd name="connsiteX360" fmla="*/ 455665 w 476250"/>
                <a:gd name="connsiteY360" fmla="*/ 416096 h 542925"/>
                <a:gd name="connsiteX361" fmla="*/ 455665 w 476250"/>
                <a:gd name="connsiteY361" fmla="*/ 409590 h 542925"/>
                <a:gd name="connsiteX362" fmla="*/ 445540 w 476250"/>
                <a:gd name="connsiteY362" fmla="*/ 403085 h 542925"/>
                <a:gd name="connsiteX363" fmla="*/ 432024 w 476250"/>
                <a:gd name="connsiteY363" fmla="*/ 396588 h 542925"/>
                <a:gd name="connsiteX364" fmla="*/ 428652 w 476250"/>
                <a:gd name="connsiteY364" fmla="*/ 390083 h 542925"/>
                <a:gd name="connsiteX365" fmla="*/ 432024 w 476250"/>
                <a:gd name="connsiteY365" fmla="*/ 383587 h 542925"/>
                <a:gd name="connsiteX366" fmla="*/ 445540 w 476250"/>
                <a:gd name="connsiteY366" fmla="*/ 370576 h 542925"/>
                <a:gd name="connsiteX367" fmla="*/ 452293 w 476250"/>
                <a:gd name="connsiteY367" fmla="*/ 367328 h 542925"/>
                <a:gd name="connsiteX368" fmla="*/ 462427 w 476250"/>
                <a:gd name="connsiteY368" fmla="*/ 373833 h 542925"/>
                <a:gd name="connsiteX369" fmla="*/ 469181 w 476250"/>
                <a:gd name="connsiteY369" fmla="*/ 373833 h 542925"/>
                <a:gd name="connsiteX370" fmla="*/ 475934 w 476250"/>
                <a:gd name="connsiteY370" fmla="*/ 373833 h 542925"/>
                <a:gd name="connsiteX371" fmla="*/ 475934 w 476250"/>
                <a:gd name="connsiteY371" fmla="*/ 364080 h 542925"/>
                <a:gd name="connsiteX372" fmla="*/ 472553 w 476250"/>
                <a:gd name="connsiteY372" fmla="*/ 360822 h 542925"/>
                <a:gd name="connsiteX373" fmla="*/ 469181 w 476250"/>
                <a:gd name="connsiteY373" fmla="*/ 357574 h 542925"/>
                <a:gd name="connsiteX374" fmla="*/ 469181 w 476250"/>
                <a:gd name="connsiteY374" fmla="*/ 354326 h 542925"/>
                <a:gd name="connsiteX375" fmla="*/ 469181 w 476250"/>
                <a:gd name="connsiteY375" fmla="*/ 347821 h 542925"/>
                <a:gd name="connsiteX376" fmla="*/ 469181 w 476250"/>
                <a:gd name="connsiteY376" fmla="*/ 338067 h 542925"/>
                <a:gd name="connsiteX377" fmla="*/ 465799 w 476250"/>
                <a:gd name="connsiteY377" fmla="*/ 328313 h 542925"/>
                <a:gd name="connsiteX378" fmla="*/ 462427 w 476250"/>
                <a:gd name="connsiteY378" fmla="*/ 321808 h 542925"/>
                <a:gd name="connsiteX379" fmla="*/ 459046 w 476250"/>
                <a:gd name="connsiteY379" fmla="*/ 315312 h 542925"/>
                <a:gd name="connsiteX380" fmla="*/ 459046 w 476250"/>
                <a:gd name="connsiteY380" fmla="*/ 312064 h 542925"/>
                <a:gd name="connsiteX381" fmla="*/ 462427 w 476250"/>
                <a:gd name="connsiteY381" fmla="*/ 299053 h 542925"/>
                <a:gd name="connsiteX382" fmla="*/ 465799 w 476250"/>
                <a:gd name="connsiteY382" fmla="*/ 289299 h 542925"/>
                <a:gd name="connsiteX383" fmla="*/ 462427 w 476250"/>
                <a:gd name="connsiteY383" fmla="*/ 286051 h 542925"/>
                <a:gd name="connsiteX384" fmla="*/ 448912 w 476250"/>
                <a:gd name="connsiteY384" fmla="*/ 282803 h 542925"/>
                <a:gd name="connsiteX385" fmla="*/ 445540 w 476250"/>
                <a:gd name="connsiteY385" fmla="*/ 279545 h 542925"/>
                <a:gd name="connsiteX386" fmla="*/ 442158 w 476250"/>
                <a:gd name="connsiteY386" fmla="*/ 276297 h 542925"/>
                <a:gd name="connsiteX387" fmla="*/ 428652 w 476250"/>
                <a:gd name="connsiteY387" fmla="*/ 279545 h 542925"/>
                <a:gd name="connsiteX388" fmla="*/ 418517 w 476250"/>
                <a:gd name="connsiteY388" fmla="*/ 286051 h 542925"/>
                <a:gd name="connsiteX389" fmla="*/ 408383 w 476250"/>
                <a:gd name="connsiteY389" fmla="*/ 289299 h 542925"/>
                <a:gd name="connsiteX390" fmla="*/ 398248 w 476250"/>
                <a:gd name="connsiteY390" fmla="*/ 299053 h 542925"/>
                <a:gd name="connsiteX391" fmla="*/ 391495 w 476250"/>
                <a:gd name="connsiteY391" fmla="*/ 305558 h 542925"/>
                <a:gd name="connsiteX392" fmla="*/ 391495 w 476250"/>
                <a:gd name="connsiteY392" fmla="*/ 312064 h 542925"/>
                <a:gd name="connsiteX393" fmla="*/ 394867 w 476250"/>
                <a:gd name="connsiteY393" fmla="*/ 312064 h 542925"/>
                <a:gd name="connsiteX394" fmla="*/ 401629 w 476250"/>
                <a:gd name="connsiteY394" fmla="*/ 312064 h 542925"/>
                <a:gd name="connsiteX395" fmla="*/ 401629 w 476250"/>
                <a:gd name="connsiteY395" fmla="*/ 315312 h 542925"/>
                <a:gd name="connsiteX396" fmla="*/ 401629 w 476250"/>
                <a:gd name="connsiteY396" fmla="*/ 318560 h 542925"/>
                <a:gd name="connsiteX397" fmla="*/ 398248 w 476250"/>
                <a:gd name="connsiteY397" fmla="*/ 321808 h 542925"/>
                <a:gd name="connsiteX398" fmla="*/ 398248 w 476250"/>
                <a:gd name="connsiteY398" fmla="*/ 328313 h 542925"/>
                <a:gd name="connsiteX399" fmla="*/ 394867 w 476250"/>
                <a:gd name="connsiteY399" fmla="*/ 331561 h 542925"/>
                <a:gd name="connsiteX400" fmla="*/ 388114 w 476250"/>
                <a:gd name="connsiteY400" fmla="*/ 338067 h 542925"/>
                <a:gd name="connsiteX401" fmla="*/ 384742 w 476250"/>
                <a:gd name="connsiteY401" fmla="*/ 341315 h 542925"/>
                <a:gd name="connsiteX402" fmla="*/ 388114 w 476250"/>
                <a:gd name="connsiteY402" fmla="*/ 347821 h 542925"/>
                <a:gd name="connsiteX403" fmla="*/ 388114 w 476250"/>
                <a:gd name="connsiteY403" fmla="*/ 351069 h 542925"/>
                <a:gd name="connsiteX404" fmla="*/ 384742 w 476250"/>
                <a:gd name="connsiteY404" fmla="*/ 354326 h 542925"/>
                <a:gd name="connsiteX405" fmla="*/ 384742 w 476250"/>
                <a:gd name="connsiteY405" fmla="*/ 351069 h 542925"/>
                <a:gd name="connsiteX406" fmla="*/ 374607 w 476250"/>
                <a:gd name="connsiteY406" fmla="*/ 351069 h 542925"/>
                <a:gd name="connsiteX407" fmla="*/ 371226 w 476250"/>
                <a:gd name="connsiteY407" fmla="*/ 351069 h 542925"/>
                <a:gd name="connsiteX408" fmla="*/ 377979 w 476250"/>
                <a:gd name="connsiteY408" fmla="*/ 344572 h 542925"/>
                <a:gd name="connsiteX409" fmla="*/ 381360 w 476250"/>
                <a:gd name="connsiteY409" fmla="*/ 341315 h 542925"/>
                <a:gd name="connsiteX410" fmla="*/ 381360 w 476250"/>
                <a:gd name="connsiteY410" fmla="*/ 338067 h 542925"/>
                <a:gd name="connsiteX411" fmla="*/ 371226 w 476250"/>
                <a:gd name="connsiteY411" fmla="*/ 338067 h 542925"/>
                <a:gd name="connsiteX412" fmla="*/ 367854 w 476250"/>
                <a:gd name="connsiteY412" fmla="*/ 338067 h 542925"/>
                <a:gd name="connsiteX413" fmla="*/ 371226 w 476250"/>
                <a:gd name="connsiteY413" fmla="*/ 334819 h 542925"/>
                <a:gd name="connsiteX414" fmla="*/ 371226 w 476250"/>
                <a:gd name="connsiteY414" fmla="*/ 328313 h 542925"/>
                <a:gd name="connsiteX415" fmla="*/ 374607 w 476250"/>
                <a:gd name="connsiteY415" fmla="*/ 321808 h 542925"/>
                <a:gd name="connsiteX416" fmla="*/ 377979 w 476250"/>
                <a:gd name="connsiteY416" fmla="*/ 315312 h 542925"/>
                <a:gd name="connsiteX417" fmla="*/ 381360 w 476250"/>
                <a:gd name="connsiteY417" fmla="*/ 308806 h 542925"/>
                <a:gd name="connsiteX418" fmla="*/ 381360 w 476250"/>
                <a:gd name="connsiteY418" fmla="*/ 305558 h 542925"/>
                <a:gd name="connsiteX419" fmla="*/ 374607 w 476250"/>
                <a:gd name="connsiteY419" fmla="*/ 305558 h 542925"/>
                <a:gd name="connsiteX420" fmla="*/ 367854 w 476250"/>
                <a:gd name="connsiteY420" fmla="*/ 308806 h 542925"/>
                <a:gd name="connsiteX421" fmla="*/ 354338 w 476250"/>
                <a:gd name="connsiteY421" fmla="*/ 312064 h 542925"/>
                <a:gd name="connsiteX422" fmla="*/ 350966 w 476250"/>
                <a:gd name="connsiteY422" fmla="*/ 312064 h 542925"/>
                <a:gd name="connsiteX423" fmla="*/ 347585 w 476250"/>
                <a:gd name="connsiteY423" fmla="*/ 308806 h 542925"/>
                <a:gd name="connsiteX424" fmla="*/ 340831 w 476250"/>
                <a:gd name="connsiteY424" fmla="*/ 308806 h 542925"/>
                <a:gd name="connsiteX425" fmla="*/ 337450 w 476250"/>
                <a:gd name="connsiteY425" fmla="*/ 312064 h 542925"/>
                <a:gd name="connsiteX426" fmla="*/ 350966 w 476250"/>
                <a:gd name="connsiteY426" fmla="*/ 318560 h 542925"/>
                <a:gd name="connsiteX427" fmla="*/ 354338 w 476250"/>
                <a:gd name="connsiteY427" fmla="*/ 318560 h 542925"/>
                <a:gd name="connsiteX428" fmla="*/ 354338 w 476250"/>
                <a:gd name="connsiteY428" fmla="*/ 321808 h 542925"/>
                <a:gd name="connsiteX429" fmla="*/ 347585 w 476250"/>
                <a:gd name="connsiteY429" fmla="*/ 328313 h 542925"/>
                <a:gd name="connsiteX430" fmla="*/ 344203 w 476250"/>
                <a:gd name="connsiteY430" fmla="*/ 331561 h 542925"/>
                <a:gd name="connsiteX431" fmla="*/ 337450 w 476250"/>
                <a:gd name="connsiteY431" fmla="*/ 334819 h 542925"/>
                <a:gd name="connsiteX432" fmla="*/ 340831 w 476250"/>
                <a:gd name="connsiteY432" fmla="*/ 341315 h 542925"/>
                <a:gd name="connsiteX433" fmla="*/ 340831 w 476250"/>
                <a:gd name="connsiteY433" fmla="*/ 347821 h 542925"/>
                <a:gd name="connsiteX434" fmla="*/ 334069 w 476250"/>
                <a:gd name="connsiteY434" fmla="*/ 344572 h 542925"/>
                <a:gd name="connsiteX435" fmla="*/ 323944 w 476250"/>
                <a:gd name="connsiteY435" fmla="*/ 351069 h 542925"/>
                <a:gd name="connsiteX436" fmla="*/ 320562 w 476250"/>
                <a:gd name="connsiteY436" fmla="*/ 351069 h 542925"/>
                <a:gd name="connsiteX437" fmla="*/ 317181 w 476250"/>
                <a:gd name="connsiteY437" fmla="*/ 347821 h 542925"/>
                <a:gd name="connsiteX438" fmla="*/ 313809 w 476250"/>
                <a:gd name="connsiteY438" fmla="*/ 354326 h 542925"/>
                <a:gd name="connsiteX439" fmla="*/ 296921 w 476250"/>
                <a:gd name="connsiteY439" fmla="*/ 351069 h 542925"/>
                <a:gd name="connsiteX440" fmla="*/ 296921 w 476250"/>
                <a:gd name="connsiteY440" fmla="*/ 357574 h 542925"/>
                <a:gd name="connsiteX441" fmla="*/ 303674 w 476250"/>
                <a:gd name="connsiteY441" fmla="*/ 360822 h 542925"/>
                <a:gd name="connsiteX442" fmla="*/ 296921 w 476250"/>
                <a:gd name="connsiteY442" fmla="*/ 364080 h 542925"/>
                <a:gd name="connsiteX443" fmla="*/ 310428 w 476250"/>
                <a:gd name="connsiteY443" fmla="*/ 370576 h 542925"/>
                <a:gd name="connsiteX444" fmla="*/ 313809 w 476250"/>
                <a:gd name="connsiteY444" fmla="*/ 373833 h 542925"/>
                <a:gd name="connsiteX445" fmla="*/ 317181 w 476250"/>
                <a:gd name="connsiteY445" fmla="*/ 383587 h 542925"/>
                <a:gd name="connsiteX446" fmla="*/ 313809 w 476250"/>
                <a:gd name="connsiteY446" fmla="*/ 386835 h 542925"/>
                <a:gd name="connsiteX447" fmla="*/ 320562 w 476250"/>
                <a:gd name="connsiteY447" fmla="*/ 393331 h 542925"/>
                <a:gd name="connsiteX448" fmla="*/ 323944 w 476250"/>
                <a:gd name="connsiteY448" fmla="*/ 399837 h 542925"/>
                <a:gd name="connsiteX449" fmla="*/ 323944 w 476250"/>
                <a:gd name="connsiteY449" fmla="*/ 406342 h 542925"/>
                <a:gd name="connsiteX450" fmla="*/ 323944 w 476250"/>
                <a:gd name="connsiteY450" fmla="*/ 412838 h 542925"/>
                <a:gd name="connsiteX451" fmla="*/ 323944 w 476250"/>
                <a:gd name="connsiteY451" fmla="*/ 416096 h 542925"/>
                <a:gd name="connsiteX452" fmla="*/ 317181 w 476250"/>
                <a:gd name="connsiteY452" fmla="*/ 422592 h 542925"/>
                <a:gd name="connsiteX453" fmla="*/ 320562 w 476250"/>
                <a:gd name="connsiteY453" fmla="*/ 422592 h 542925"/>
                <a:gd name="connsiteX454" fmla="*/ 327315 w 476250"/>
                <a:gd name="connsiteY454" fmla="*/ 429097 h 542925"/>
                <a:gd name="connsiteX455" fmla="*/ 330697 w 476250"/>
                <a:gd name="connsiteY455" fmla="*/ 435603 h 542925"/>
                <a:gd name="connsiteX456" fmla="*/ 327315 w 476250"/>
                <a:gd name="connsiteY456" fmla="*/ 442099 h 542925"/>
                <a:gd name="connsiteX457" fmla="*/ 334069 w 476250"/>
                <a:gd name="connsiteY457" fmla="*/ 445356 h 542925"/>
                <a:gd name="connsiteX458" fmla="*/ 347585 w 476250"/>
                <a:gd name="connsiteY458" fmla="*/ 445356 h 542925"/>
                <a:gd name="connsiteX459" fmla="*/ 354338 w 476250"/>
                <a:gd name="connsiteY459" fmla="*/ 445356 h 542925"/>
                <a:gd name="connsiteX460" fmla="*/ 367854 w 476250"/>
                <a:gd name="connsiteY460" fmla="*/ 445356 h 542925"/>
                <a:gd name="connsiteX461" fmla="*/ 377979 w 476250"/>
                <a:gd name="connsiteY461" fmla="*/ 442099 h 542925"/>
                <a:gd name="connsiteX462" fmla="*/ 388114 w 476250"/>
                <a:gd name="connsiteY462" fmla="*/ 448604 h 542925"/>
                <a:gd name="connsiteX463" fmla="*/ 388114 w 476250"/>
                <a:gd name="connsiteY463" fmla="*/ 455101 h 542925"/>
                <a:gd name="connsiteX464" fmla="*/ 384742 w 476250"/>
                <a:gd name="connsiteY464" fmla="*/ 458358 h 542925"/>
                <a:gd name="connsiteX465" fmla="*/ 388114 w 476250"/>
                <a:gd name="connsiteY465" fmla="*/ 468112 h 542925"/>
                <a:gd name="connsiteX466" fmla="*/ 391495 w 476250"/>
                <a:gd name="connsiteY466" fmla="*/ 468112 h 542925"/>
                <a:gd name="connsiteX467" fmla="*/ 398248 w 476250"/>
                <a:gd name="connsiteY467" fmla="*/ 474608 h 542925"/>
                <a:gd name="connsiteX468" fmla="*/ 401629 w 476250"/>
                <a:gd name="connsiteY468" fmla="*/ 477865 h 542925"/>
                <a:gd name="connsiteX469" fmla="*/ 405001 w 476250"/>
                <a:gd name="connsiteY469" fmla="*/ 477865 h 542925"/>
                <a:gd name="connsiteX470" fmla="*/ 408383 w 476250"/>
                <a:gd name="connsiteY470" fmla="*/ 481114 h 542925"/>
                <a:gd name="connsiteX471" fmla="*/ 418517 w 476250"/>
                <a:gd name="connsiteY471" fmla="*/ 481114 h 542925"/>
                <a:gd name="connsiteX472" fmla="*/ 421889 w 476250"/>
                <a:gd name="connsiteY472" fmla="*/ 477865 h 542925"/>
                <a:gd name="connsiteX473" fmla="*/ 428652 w 476250"/>
                <a:gd name="connsiteY473" fmla="*/ 477865 h 542925"/>
                <a:gd name="connsiteX474" fmla="*/ 428652 w 476250"/>
                <a:gd name="connsiteY474" fmla="*/ 471360 h 542925"/>
                <a:gd name="connsiteX475" fmla="*/ 428652 w 476250"/>
                <a:gd name="connsiteY475" fmla="*/ 471360 h 542925"/>
                <a:gd name="connsiteX476" fmla="*/ 428652 w 476250"/>
                <a:gd name="connsiteY476" fmla="*/ 487619 h 542925"/>
                <a:gd name="connsiteX477" fmla="*/ 428652 w 476250"/>
                <a:gd name="connsiteY477" fmla="*/ 487619 h 542925"/>
                <a:gd name="connsiteX478" fmla="*/ 425271 w 476250"/>
                <a:gd name="connsiteY478" fmla="*/ 490867 h 542925"/>
                <a:gd name="connsiteX479" fmla="*/ 428652 w 476250"/>
                <a:gd name="connsiteY479" fmla="*/ 490867 h 542925"/>
                <a:gd name="connsiteX480" fmla="*/ 435405 w 476250"/>
                <a:gd name="connsiteY480" fmla="*/ 494115 h 542925"/>
                <a:gd name="connsiteX481" fmla="*/ 438777 w 476250"/>
                <a:gd name="connsiteY481" fmla="*/ 494115 h 542925"/>
                <a:gd name="connsiteX482" fmla="*/ 442158 w 476250"/>
                <a:gd name="connsiteY482" fmla="*/ 490867 h 542925"/>
                <a:gd name="connsiteX483" fmla="*/ 445540 w 476250"/>
                <a:gd name="connsiteY483" fmla="*/ 484361 h 542925"/>
                <a:gd name="connsiteX484" fmla="*/ 455665 w 476250"/>
                <a:gd name="connsiteY484" fmla="*/ 481114 h 542925"/>
                <a:gd name="connsiteX485" fmla="*/ 465799 w 476250"/>
                <a:gd name="connsiteY485" fmla="*/ 481114 h 542925"/>
                <a:gd name="connsiteX486" fmla="*/ 469181 w 476250"/>
                <a:gd name="connsiteY486" fmla="*/ 477865 h 542925"/>
                <a:gd name="connsiteX487" fmla="*/ 469181 w 476250"/>
                <a:gd name="connsiteY487" fmla="*/ 474608 h 542925"/>
                <a:gd name="connsiteX488" fmla="*/ 462427 w 476250"/>
                <a:gd name="connsiteY488" fmla="*/ 468112 h 542925"/>
                <a:gd name="connsiteX489" fmla="*/ 455665 w 476250"/>
                <a:gd name="connsiteY489" fmla="*/ 468112 h 542925"/>
                <a:gd name="connsiteX490" fmla="*/ 445540 w 476250"/>
                <a:gd name="connsiteY490" fmla="*/ 468112 h 542925"/>
                <a:gd name="connsiteX491" fmla="*/ 442158 w 476250"/>
                <a:gd name="connsiteY491" fmla="*/ 468112 h 542925"/>
                <a:gd name="connsiteX492" fmla="*/ 442158 w 476250"/>
                <a:gd name="connsiteY492" fmla="*/ 474608 h 542925"/>
                <a:gd name="connsiteX493" fmla="*/ 435405 w 476250"/>
                <a:gd name="connsiteY493" fmla="*/ 477865 h 542925"/>
                <a:gd name="connsiteX494" fmla="*/ 432024 w 476250"/>
                <a:gd name="connsiteY494" fmla="*/ 477865 h 542925"/>
                <a:gd name="connsiteX495" fmla="*/ 428652 w 476250"/>
                <a:gd name="connsiteY495" fmla="*/ 487619 h 542925"/>
                <a:gd name="connsiteX496" fmla="*/ 391495 w 476250"/>
                <a:gd name="connsiteY496" fmla="*/ 526624 h 542925"/>
                <a:gd name="connsiteX497" fmla="*/ 391495 w 476250"/>
                <a:gd name="connsiteY497" fmla="*/ 526624 h 542925"/>
                <a:gd name="connsiteX498" fmla="*/ 394867 w 476250"/>
                <a:gd name="connsiteY498" fmla="*/ 526624 h 542925"/>
                <a:gd name="connsiteX499" fmla="*/ 398248 w 476250"/>
                <a:gd name="connsiteY499" fmla="*/ 523376 h 542925"/>
                <a:gd name="connsiteX500" fmla="*/ 394867 w 476250"/>
                <a:gd name="connsiteY500" fmla="*/ 516880 h 542925"/>
                <a:gd name="connsiteX501" fmla="*/ 391495 w 476250"/>
                <a:gd name="connsiteY501" fmla="*/ 513622 h 542925"/>
                <a:gd name="connsiteX502" fmla="*/ 388114 w 476250"/>
                <a:gd name="connsiteY502" fmla="*/ 503869 h 542925"/>
                <a:gd name="connsiteX503" fmla="*/ 381360 w 476250"/>
                <a:gd name="connsiteY503" fmla="*/ 497372 h 542925"/>
                <a:gd name="connsiteX504" fmla="*/ 377979 w 476250"/>
                <a:gd name="connsiteY504" fmla="*/ 494115 h 542925"/>
                <a:gd name="connsiteX505" fmla="*/ 374607 w 476250"/>
                <a:gd name="connsiteY505" fmla="*/ 500620 h 542925"/>
                <a:gd name="connsiteX506" fmla="*/ 371226 w 476250"/>
                <a:gd name="connsiteY506" fmla="*/ 503869 h 542925"/>
                <a:gd name="connsiteX507" fmla="*/ 367854 w 476250"/>
                <a:gd name="connsiteY507" fmla="*/ 507126 h 542925"/>
                <a:gd name="connsiteX508" fmla="*/ 354338 w 476250"/>
                <a:gd name="connsiteY508" fmla="*/ 500620 h 542925"/>
                <a:gd name="connsiteX509" fmla="*/ 347585 w 476250"/>
                <a:gd name="connsiteY509" fmla="*/ 497372 h 542925"/>
                <a:gd name="connsiteX510" fmla="*/ 340831 w 476250"/>
                <a:gd name="connsiteY510" fmla="*/ 494115 h 542925"/>
                <a:gd name="connsiteX511" fmla="*/ 337450 w 476250"/>
                <a:gd name="connsiteY511" fmla="*/ 490867 h 542925"/>
                <a:gd name="connsiteX512" fmla="*/ 334069 w 476250"/>
                <a:gd name="connsiteY512" fmla="*/ 487619 h 542925"/>
                <a:gd name="connsiteX513" fmla="*/ 327315 w 476250"/>
                <a:gd name="connsiteY513" fmla="*/ 487619 h 542925"/>
                <a:gd name="connsiteX514" fmla="*/ 317181 w 476250"/>
                <a:gd name="connsiteY514" fmla="*/ 487619 h 542925"/>
                <a:gd name="connsiteX515" fmla="*/ 313809 w 476250"/>
                <a:gd name="connsiteY515" fmla="*/ 490867 h 542925"/>
                <a:gd name="connsiteX516" fmla="*/ 313809 w 476250"/>
                <a:gd name="connsiteY516" fmla="*/ 500620 h 542925"/>
                <a:gd name="connsiteX517" fmla="*/ 313809 w 476250"/>
                <a:gd name="connsiteY517" fmla="*/ 503869 h 542925"/>
                <a:gd name="connsiteX518" fmla="*/ 317181 w 476250"/>
                <a:gd name="connsiteY518" fmla="*/ 510374 h 542925"/>
                <a:gd name="connsiteX519" fmla="*/ 310428 w 476250"/>
                <a:gd name="connsiteY519" fmla="*/ 510374 h 542925"/>
                <a:gd name="connsiteX520" fmla="*/ 307056 w 476250"/>
                <a:gd name="connsiteY520" fmla="*/ 510374 h 542925"/>
                <a:gd name="connsiteX521" fmla="*/ 310428 w 476250"/>
                <a:gd name="connsiteY521" fmla="*/ 516880 h 542925"/>
                <a:gd name="connsiteX522" fmla="*/ 313809 w 476250"/>
                <a:gd name="connsiteY522" fmla="*/ 523376 h 542925"/>
                <a:gd name="connsiteX523" fmla="*/ 317181 w 476250"/>
                <a:gd name="connsiteY523" fmla="*/ 526624 h 542925"/>
                <a:gd name="connsiteX524" fmla="*/ 334069 w 476250"/>
                <a:gd name="connsiteY524" fmla="*/ 529881 h 542925"/>
                <a:gd name="connsiteX525" fmla="*/ 337450 w 476250"/>
                <a:gd name="connsiteY525" fmla="*/ 529881 h 542925"/>
                <a:gd name="connsiteX526" fmla="*/ 350966 w 476250"/>
                <a:gd name="connsiteY526" fmla="*/ 536377 h 542925"/>
                <a:gd name="connsiteX527" fmla="*/ 357719 w 476250"/>
                <a:gd name="connsiteY527" fmla="*/ 542883 h 542925"/>
                <a:gd name="connsiteX528" fmla="*/ 364472 w 476250"/>
                <a:gd name="connsiteY528" fmla="*/ 542883 h 542925"/>
                <a:gd name="connsiteX529" fmla="*/ 367854 w 476250"/>
                <a:gd name="connsiteY529" fmla="*/ 539635 h 542925"/>
                <a:gd name="connsiteX530" fmla="*/ 377979 w 476250"/>
                <a:gd name="connsiteY530" fmla="*/ 536377 h 542925"/>
                <a:gd name="connsiteX531" fmla="*/ 384742 w 476250"/>
                <a:gd name="connsiteY531" fmla="*/ 536377 h 542925"/>
                <a:gd name="connsiteX532" fmla="*/ 394867 w 476250"/>
                <a:gd name="connsiteY532" fmla="*/ 539635 h 542925"/>
                <a:gd name="connsiteX533" fmla="*/ 398248 w 476250"/>
                <a:gd name="connsiteY533" fmla="*/ 539635 h 542925"/>
                <a:gd name="connsiteX534" fmla="*/ 398248 w 476250"/>
                <a:gd name="connsiteY534" fmla="*/ 533130 h 542925"/>
                <a:gd name="connsiteX535" fmla="*/ 398248 w 476250"/>
                <a:gd name="connsiteY535" fmla="*/ 529881 h 542925"/>
                <a:gd name="connsiteX536" fmla="*/ 391495 w 476250"/>
                <a:gd name="connsiteY536" fmla="*/ 526624 h 542925"/>
                <a:gd name="connsiteX537" fmla="*/ 259764 w 476250"/>
                <a:gd name="connsiteY537" fmla="*/ 393331 h 542925"/>
                <a:gd name="connsiteX538" fmla="*/ 259764 w 476250"/>
                <a:gd name="connsiteY538" fmla="*/ 393331 h 542925"/>
                <a:gd name="connsiteX539" fmla="*/ 253011 w 476250"/>
                <a:gd name="connsiteY539" fmla="*/ 390083 h 542925"/>
                <a:gd name="connsiteX540" fmla="*/ 246258 w 476250"/>
                <a:gd name="connsiteY540" fmla="*/ 380329 h 542925"/>
                <a:gd name="connsiteX541" fmla="*/ 236123 w 476250"/>
                <a:gd name="connsiteY541" fmla="*/ 377081 h 542925"/>
                <a:gd name="connsiteX542" fmla="*/ 232742 w 476250"/>
                <a:gd name="connsiteY542" fmla="*/ 367328 h 542925"/>
                <a:gd name="connsiteX543" fmla="*/ 229370 w 476250"/>
                <a:gd name="connsiteY543" fmla="*/ 367328 h 542925"/>
                <a:gd name="connsiteX544" fmla="*/ 225988 w 476250"/>
                <a:gd name="connsiteY544" fmla="*/ 377081 h 542925"/>
                <a:gd name="connsiteX545" fmla="*/ 219235 w 476250"/>
                <a:gd name="connsiteY545" fmla="*/ 377081 h 542925"/>
                <a:gd name="connsiteX546" fmla="*/ 212473 w 476250"/>
                <a:gd name="connsiteY546" fmla="*/ 383587 h 542925"/>
                <a:gd name="connsiteX547" fmla="*/ 198966 w 476250"/>
                <a:gd name="connsiteY547" fmla="*/ 386835 h 542925"/>
                <a:gd name="connsiteX548" fmla="*/ 195585 w 476250"/>
                <a:gd name="connsiteY548" fmla="*/ 390083 h 542925"/>
                <a:gd name="connsiteX549" fmla="*/ 175325 w 476250"/>
                <a:gd name="connsiteY549" fmla="*/ 386835 h 542925"/>
                <a:gd name="connsiteX550" fmla="*/ 168572 w 476250"/>
                <a:gd name="connsiteY550" fmla="*/ 393331 h 542925"/>
                <a:gd name="connsiteX551" fmla="*/ 168572 w 476250"/>
                <a:gd name="connsiteY551" fmla="*/ 396588 h 542925"/>
                <a:gd name="connsiteX552" fmla="*/ 171944 w 476250"/>
                <a:gd name="connsiteY552" fmla="*/ 403085 h 542925"/>
                <a:gd name="connsiteX553" fmla="*/ 175325 w 476250"/>
                <a:gd name="connsiteY553" fmla="*/ 406342 h 542925"/>
                <a:gd name="connsiteX554" fmla="*/ 178697 w 476250"/>
                <a:gd name="connsiteY554" fmla="*/ 406342 h 542925"/>
                <a:gd name="connsiteX555" fmla="*/ 178697 w 476250"/>
                <a:gd name="connsiteY555" fmla="*/ 412838 h 542925"/>
                <a:gd name="connsiteX556" fmla="*/ 182078 w 476250"/>
                <a:gd name="connsiteY556" fmla="*/ 419344 h 542925"/>
                <a:gd name="connsiteX557" fmla="*/ 188831 w 476250"/>
                <a:gd name="connsiteY557" fmla="*/ 429097 h 542925"/>
                <a:gd name="connsiteX558" fmla="*/ 188831 w 476250"/>
                <a:gd name="connsiteY558" fmla="*/ 438851 h 542925"/>
                <a:gd name="connsiteX559" fmla="*/ 198966 w 476250"/>
                <a:gd name="connsiteY559" fmla="*/ 448604 h 542925"/>
                <a:gd name="connsiteX560" fmla="*/ 205719 w 476250"/>
                <a:gd name="connsiteY560" fmla="*/ 451853 h 542925"/>
                <a:gd name="connsiteX561" fmla="*/ 212473 w 476250"/>
                <a:gd name="connsiteY561" fmla="*/ 455101 h 542925"/>
                <a:gd name="connsiteX562" fmla="*/ 212473 w 476250"/>
                <a:gd name="connsiteY562" fmla="*/ 458358 h 542925"/>
                <a:gd name="connsiteX563" fmla="*/ 212473 w 476250"/>
                <a:gd name="connsiteY563" fmla="*/ 464854 h 542925"/>
                <a:gd name="connsiteX564" fmla="*/ 215854 w 476250"/>
                <a:gd name="connsiteY564" fmla="*/ 471360 h 542925"/>
                <a:gd name="connsiteX565" fmla="*/ 219235 w 476250"/>
                <a:gd name="connsiteY565" fmla="*/ 468112 h 542925"/>
                <a:gd name="connsiteX566" fmla="*/ 222607 w 476250"/>
                <a:gd name="connsiteY566" fmla="*/ 464854 h 542925"/>
                <a:gd name="connsiteX567" fmla="*/ 239495 w 476250"/>
                <a:gd name="connsiteY567" fmla="*/ 471360 h 542925"/>
                <a:gd name="connsiteX568" fmla="*/ 256383 w 476250"/>
                <a:gd name="connsiteY568" fmla="*/ 477865 h 542925"/>
                <a:gd name="connsiteX569" fmla="*/ 263145 w 476250"/>
                <a:gd name="connsiteY569" fmla="*/ 471360 h 542925"/>
                <a:gd name="connsiteX570" fmla="*/ 276652 w 476250"/>
                <a:gd name="connsiteY570" fmla="*/ 468112 h 542925"/>
                <a:gd name="connsiteX571" fmla="*/ 280033 w 476250"/>
                <a:gd name="connsiteY571" fmla="*/ 464854 h 542925"/>
                <a:gd name="connsiteX572" fmla="*/ 283405 w 476250"/>
                <a:gd name="connsiteY572" fmla="*/ 455101 h 542925"/>
                <a:gd name="connsiteX573" fmla="*/ 286787 w 476250"/>
                <a:gd name="connsiteY573" fmla="*/ 448604 h 542925"/>
                <a:gd name="connsiteX574" fmla="*/ 286787 w 476250"/>
                <a:gd name="connsiteY574" fmla="*/ 442099 h 542925"/>
                <a:gd name="connsiteX575" fmla="*/ 283405 w 476250"/>
                <a:gd name="connsiteY575" fmla="*/ 432345 h 542925"/>
                <a:gd name="connsiteX576" fmla="*/ 286787 w 476250"/>
                <a:gd name="connsiteY576" fmla="*/ 419344 h 542925"/>
                <a:gd name="connsiteX577" fmla="*/ 280033 w 476250"/>
                <a:gd name="connsiteY577" fmla="*/ 412838 h 542925"/>
                <a:gd name="connsiteX578" fmla="*/ 276652 w 476250"/>
                <a:gd name="connsiteY578" fmla="*/ 409590 h 542925"/>
                <a:gd name="connsiteX579" fmla="*/ 276652 w 476250"/>
                <a:gd name="connsiteY579" fmla="*/ 406342 h 542925"/>
                <a:gd name="connsiteX580" fmla="*/ 276652 w 476250"/>
                <a:gd name="connsiteY580" fmla="*/ 403085 h 542925"/>
                <a:gd name="connsiteX581" fmla="*/ 283405 w 476250"/>
                <a:gd name="connsiteY581" fmla="*/ 399837 h 542925"/>
                <a:gd name="connsiteX582" fmla="*/ 283405 w 476250"/>
                <a:gd name="connsiteY582" fmla="*/ 390083 h 542925"/>
                <a:gd name="connsiteX583" fmla="*/ 293540 w 476250"/>
                <a:gd name="connsiteY583" fmla="*/ 383587 h 542925"/>
                <a:gd name="connsiteX584" fmla="*/ 296921 w 476250"/>
                <a:gd name="connsiteY584" fmla="*/ 373833 h 542925"/>
                <a:gd name="connsiteX585" fmla="*/ 280033 w 476250"/>
                <a:gd name="connsiteY585" fmla="*/ 370576 h 542925"/>
                <a:gd name="connsiteX586" fmla="*/ 276652 w 476250"/>
                <a:gd name="connsiteY586" fmla="*/ 367328 h 542925"/>
                <a:gd name="connsiteX587" fmla="*/ 273271 w 476250"/>
                <a:gd name="connsiteY587" fmla="*/ 364080 h 542925"/>
                <a:gd name="connsiteX588" fmla="*/ 266517 w 476250"/>
                <a:gd name="connsiteY588" fmla="*/ 367328 h 542925"/>
                <a:gd name="connsiteX589" fmla="*/ 263145 w 476250"/>
                <a:gd name="connsiteY589" fmla="*/ 360822 h 542925"/>
                <a:gd name="connsiteX590" fmla="*/ 256383 w 476250"/>
                <a:gd name="connsiteY590" fmla="*/ 364080 h 542925"/>
                <a:gd name="connsiteX591" fmla="*/ 246258 w 476250"/>
                <a:gd name="connsiteY591" fmla="*/ 364080 h 542925"/>
                <a:gd name="connsiteX592" fmla="*/ 246258 w 476250"/>
                <a:gd name="connsiteY592" fmla="*/ 367328 h 542925"/>
                <a:gd name="connsiteX593" fmla="*/ 249630 w 476250"/>
                <a:gd name="connsiteY593" fmla="*/ 373833 h 542925"/>
                <a:gd name="connsiteX594" fmla="*/ 253011 w 476250"/>
                <a:gd name="connsiteY594" fmla="*/ 383587 h 542925"/>
                <a:gd name="connsiteX595" fmla="*/ 256383 w 476250"/>
                <a:gd name="connsiteY595" fmla="*/ 390083 h 542925"/>
                <a:gd name="connsiteX596" fmla="*/ 259764 w 476250"/>
                <a:gd name="connsiteY596" fmla="*/ 393331 h 542925"/>
                <a:gd name="connsiteX597" fmla="*/ 253011 w 476250"/>
                <a:gd name="connsiteY597" fmla="*/ 347821 h 542925"/>
                <a:gd name="connsiteX598" fmla="*/ 253011 w 476250"/>
                <a:gd name="connsiteY598" fmla="*/ 347821 h 542925"/>
                <a:gd name="connsiteX599" fmla="*/ 259764 w 476250"/>
                <a:gd name="connsiteY599" fmla="*/ 347821 h 542925"/>
                <a:gd name="connsiteX600" fmla="*/ 263145 w 476250"/>
                <a:gd name="connsiteY600" fmla="*/ 341315 h 542925"/>
                <a:gd name="connsiteX601" fmla="*/ 266517 w 476250"/>
                <a:gd name="connsiteY601" fmla="*/ 334819 h 542925"/>
                <a:gd name="connsiteX602" fmla="*/ 266517 w 476250"/>
                <a:gd name="connsiteY602" fmla="*/ 331561 h 542925"/>
                <a:gd name="connsiteX603" fmla="*/ 266517 w 476250"/>
                <a:gd name="connsiteY603" fmla="*/ 325065 h 542925"/>
                <a:gd name="connsiteX604" fmla="*/ 263145 w 476250"/>
                <a:gd name="connsiteY604" fmla="*/ 321808 h 542925"/>
                <a:gd name="connsiteX605" fmla="*/ 259764 w 476250"/>
                <a:gd name="connsiteY605" fmla="*/ 315312 h 542925"/>
                <a:gd name="connsiteX606" fmla="*/ 256383 w 476250"/>
                <a:gd name="connsiteY606" fmla="*/ 305558 h 542925"/>
                <a:gd name="connsiteX607" fmla="*/ 249630 w 476250"/>
                <a:gd name="connsiteY607" fmla="*/ 305558 h 542925"/>
                <a:gd name="connsiteX608" fmla="*/ 249630 w 476250"/>
                <a:gd name="connsiteY608" fmla="*/ 312064 h 542925"/>
                <a:gd name="connsiteX609" fmla="*/ 253011 w 476250"/>
                <a:gd name="connsiteY609" fmla="*/ 318560 h 542925"/>
                <a:gd name="connsiteX610" fmla="*/ 256383 w 476250"/>
                <a:gd name="connsiteY610" fmla="*/ 321808 h 542925"/>
                <a:gd name="connsiteX611" fmla="*/ 256383 w 476250"/>
                <a:gd name="connsiteY611" fmla="*/ 325065 h 542925"/>
                <a:gd name="connsiteX612" fmla="*/ 253011 w 476250"/>
                <a:gd name="connsiteY612" fmla="*/ 328313 h 542925"/>
                <a:gd name="connsiteX613" fmla="*/ 249630 w 476250"/>
                <a:gd name="connsiteY613" fmla="*/ 334819 h 542925"/>
                <a:gd name="connsiteX614" fmla="*/ 253011 w 476250"/>
                <a:gd name="connsiteY614" fmla="*/ 341315 h 542925"/>
                <a:gd name="connsiteX615" fmla="*/ 253011 w 476250"/>
                <a:gd name="connsiteY615" fmla="*/ 347821 h 542925"/>
                <a:gd name="connsiteX616" fmla="*/ 269899 w 476250"/>
                <a:gd name="connsiteY616" fmla="*/ 510374 h 542925"/>
                <a:gd name="connsiteX617" fmla="*/ 269899 w 476250"/>
                <a:gd name="connsiteY617" fmla="*/ 510374 h 542925"/>
                <a:gd name="connsiteX618" fmla="*/ 273271 w 476250"/>
                <a:gd name="connsiteY618" fmla="*/ 520128 h 542925"/>
                <a:gd name="connsiteX619" fmla="*/ 276652 w 476250"/>
                <a:gd name="connsiteY619" fmla="*/ 526624 h 542925"/>
                <a:gd name="connsiteX620" fmla="*/ 283405 w 476250"/>
                <a:gd name="connsiteY620" fmla="*/ 526624 h 542925"/>
                <a:gd name="connsiteX621" fmla="*/ 283405 w 476250"/>
                <a:gd name="connsiteY621" fmla="*/ 516880 h 542925"/>
                <a:gd name="connsiteX622" fmla="*/ 286787 w 476250"/>
                <a:gd name="connsiteY622" fmla="*/ 503869 h 542925"/>
                <a:gd name="connsiteX623" fmla="*/ 290168 w 476250"/>
                <a:gd name="connsiteY623" fmla="*/ 494115 h 542925"/>
                <a:gd name="connsiteX624" fmla="*/ 296921 w 476250"/>
                <a:gd name="connsiteY624" fmla="*/ 481114 h 542925"/>
                <a:gd name="connsiteX625" fmla="*/ 300293 w 476250"/>
                <a:gd name="connsiteY625" fmla="*/ 471360 h 542925"/>
                <a:gd name="connsiteX626" fmla="*/ 300293 w 476250"/>
                <a:gd name="connsiteY626" fmla="*/ 461606 h 542925"/>
                <a:gd name="connsiteX627" fmla="*/ 296921 w 476250"/>
                <a:gd name="connsiteY627" fmla="*/ 451853 h 542925"/>
                <a:gd name="connsiteX628" fmla="*/ 293540 w 476250"/>
                <a:gd name="connsiteY628" fmla="*/ 458358 h 542925"/>
                <a:gd name="connsiteX629" fmla="*/ 293540 w 476250"/>
                <a:gd name="connsiteY629" fmla="*/ 464854 h 542925"/>
                <a:gd name="connsiteX630" fmla="*/ 286787 w 476250"/>
                <a:gd name="connsiteY630" fmla="*/ 477865 h 542925"/>
                <a:gd name="connsiteX631" fmla="*/ 283405 w 476250"/>
                <a:gd name="connsiteY631" fmla="*/ 484361 h 542925"/>
                <a:gd name="connsiteX632" fmla="*/ 276652 w 476250"/>
                <a:gd name="connsiteY632" fmla="*/ 490867 h 542925"/>
                <a:gd name="connsiteX633" fmla="*/ 276652 w 476250"/>
                <a:gd name="connsiteY633" fmla="*/ 494115 h 542925"/>
                <a:gd name="connsiteX634" fmla="*/ 276652 w 476250"/>
                <a:gd name="connsiteY634" fmla="*/ 500620 h 542925"/>
                <a:gd name="connsiteX635" fmla="*/ 273271 w 476250"/>
                <a:gd name="connsiteY635" fmla="*/ 503869 h 542925"/>
                <a:gd name="connsiteX636" fmla="*/ 273271 w 476250"/>
                <a:gd name="connsiteY636" fmla="*/ 507126 h 542925"/>
                <a:gd name="connsiteX637" fmla="*/ 269899 w 476250"/>
                <a:gd name="connsiteY637" fmla="*/ 510374 h 542925"/>
                <a:gd name="connsiteX638" fmla="*/ 253011 w 476250"/>
                <a:gd name="connsiteY638" fmla="*/ 481114 h 542925"/>
                <a:gd name="connsiteX639" fmla="*/ 253011 w 476250"/>
                <a:gd name="connsiteY639" fmla="*/ 481114 h 542925"/>
                <a:gd name="connsiteX640" fmla="*/ 256383 w 476250"/>
                <a:gd name="connsiteY640" fmla="*/ 484361 h 542925"/>
                <a:gd name="connsiteX641" fmla="*/ 263145 w 476250"/>
                <a:gd name="connsiteY641" fmla="*/ 494115 h 542925"/>
                <a:gd name="connsiteX642" fmla="*/ 273271 w 476250"/>
                <a:gd name="connsiteY642" fmla="*/ 484361 h 542925"/>
                <a:gd name="connsiteX643" fmla="*/ 273271 w 476250"/>
                <a:gd name="connsiteY643" fmla="*/ 477865 h 542925"/>
                <a:gd name="connsiteX644" fmla="*/ 276652 w 476250"/>
                <a:gd name="connsiteY644" fmla="*/ 471360 h 542925"/>
                <a:gd name="connsiteX645" fmla="*/ 266517 w 476250"/>
                <a:gd name="connsiteY645" fmla="*/ 474608 h 542925"/>
                <a:gd name="connsiteX646" fmla="*/ 259764 w 476250"/>
                <a:gd name="connsiteY646" fmla="*/ 481114 h 542925"/>
                <a:gd name="connsiteX647" fmla="*/ 253011 w 476250"/>
                <a:gd name="connsiteY647" fmla="*/ 481114 h 542925"/>
                <a:gd name="connsiteX648" fmla="*/ 222607 w 476250"/>
                <a:gd name="connsiteY648" fmla="*/ 487619 h 542925"/>
                <a:gd name="connsiteX649" fmla="*/ 222607 w 476250"/>
                <a:gd name="connsiteY649" fmla="*/ 487619 h 542925"/>
                <a:gd name="connsiteX650" fmla="*/ 225988 w 476250"/>
                <a:gd name="connsiteY650" fmla="*/ 497372 h 542925"/>
                <a:gd name="connsiteX651" fmla="*/ 232742 w 476250"/>
                <a:gd name="connsiteY651" fmla="*/ 500620 h 542925"/>
                <a:gd name="connsiteX652" fmla="*/ 239495 w 476250"/>
                <a:gd name="connsiteY652" fmla="*/ 507126 h 542925"/>
                <a:gd name="connsiteX653" fmla="*/ 242876 w 476250"/>
                <a:gd name="connsiteY653" fmla="*/ 510374 h 542925"/>
                <a:gd name="connsiteX654" fmla="*/ 249630 w 476250"/>
                <a:gd name="connsiteY654" fmla="*/ 507126 h 542925"/>
                <a:gd name="connsiteX655" fmla="*/ 253011 w 476250"/>
                <a:gd name="connsiteY655" fmla="*/ 500620 h 542925"/>
                <a:gd name="connsiteX656" fmla="*/ 246258 w 476250"/>
                <a:gd name="connsiteY656" fmla="*/ 500620 h 542925"/>
                <a:gd name="connsiteX657" fmla="*/ 239495 w 476250"/>
                <a:gd name="connsiteY657" fmla="*/ 494115 h 542925"/>
                <a:gd name="connsiteX658" fmla="*/ 236123 w 476250"/>
                <a:gd name="connsiteY658" fmla="*/ 494115 h 542925"/>
                <a:gd name="connsiteX659" fmla="*/ 225988 w 476250"/>
                <a:gd name="connsiteY659" fmla="*/ 487619 h 542925"/>
                <a:gd name="connsiteX660" fmla="*/ 222607 w 476250"/>
                <a:gd name="connsiteY660" fmla="*/ 487619 h 542925"/>
                <a:gd name="connsiteX661" fmla="*/ 168572 w 476250"/>
                <a:gd name="connsiteY661" fmla="*/ 477865 h 542925"/>
                <a:gd name="connsiteX662" fmla="*/ 168572 w 476250"/>
                <a:gd name="connsiteY662" fmla="*/ 477865 h 542925"/>
                <a:gd name="connsiteX663" fmla="*/ 175325 w 476250"/>
                <a:gd name="connsiteY663" fmla="*/ 481114 h 542925"/>
                <a:gd name="connsiteX664" fmla="*/ 178697 w 476250"/>
                <a:gd name="connsiteY664" fmla="*/ 484361 h 542925"/>
                <a:gd name="connsiteX665" fmla="*/ 185460 w 476250"/>
                <a:gd name="connsiteY665" fmla="*/ 487619 h 542925"/>
                <a:gd name="connsiteX666" fmla="*/ 178697 w 476250"/>
                <a:gd name="connsiteY666" fmla="*/ 494115 h 542925"/>
                <a:gd name="connsiteX667" fmla="*/ 185460 w 476250"/>
                <a:gd name="connsiteY667" fmla="*/ 497372 h 542925"/>
                <a:gd name="connsiteX668" fmla="*/ 188831 w 476250"/>
                <a:gd name="connsiteY668" fmla="*/ 497372 h 542925"/>
                <a:gd name="connsiteX669" fmla="*/ 195585 w 476250"/>
                <a:gd name="connsiteY669" fmla="*/ 500620 h 542925"/>
                <a:gd name="connsiteX670" fmla="*/ 205719 w 476250"/>
                <a:gd name="connsiteY670" fmla="*/ 503869 h 542925"/>
                <a:gd name="connsiteX671" fmla="*/ 209101 w 476250"/>
                <a:gd name="connsiteY671" fmla="*/ 500620 h 542925"/>
                <a:gd name="connsiteX672" fmla="*/ 209101 w 476250"/>
                <a:gd name="connsiteY672" fmla="*/ 494115 h 542925"/>
                <a:gd name="connsiteX673" fmla="*/ 205719 w 476250"/>
                <a:gd name="connsiteY673" fmla="*/ 487619 h 542925"/>
                <a:gd name="connsiteX674" fmla="*/ 202347 w 476250"/>
                <a:gd name="connsiteY674" fmla="*/ 481114 h 542925"/>
                <a:gd name="connsiteX675" fmla="*/ 188831 w 476250"/>
                <a:gd name="connsiteY675" fmla="*/ 477865 h 542925"/>
                <a:gd name="connsiteX676" fmla="*/ 182078 w 476250"/>
                <a:gd name="connsiteY676" fmla="*/ 471360 h 542925"/>
                <a:gd name="connsiteX677" fmla="*/ 171944 w 476250"/>
                <a:gd name="connsiteY677" fmla="*/ 468112 h 542925"/>
                <a:gd name="connsiteX678" fmla="*/ 168572 w 476250"/>
                <a:gd name="connsiteY678" fmla="*/ 468112 h 542925"/>
                <a:gd name="connsiteX679" fmla="*/ 168572 w 476250"/>
                <a:gd name="connsiteY679" fmla="*/ 477865 h 542925"/>
                <a:gd name="connsiteX680" fmla="*/ 280033 w 476250"/>
                <a:gd name="connsiteY680" fmla="*/ 81235 h 542925"/>
                <a:gd name="connsiteX681" fmla="*/ 280033 w 476250"/>
                <a:gd name="connsiteY681" fmla="*/ 81235 h 542925"/>
                <a:gd name="connsiteX682" fmla="*/ 280033 w 476250"/>
                <a:gd name="connsiteY682" fmla="*/ 84483 h 542925"/>
                <a:gd name="connsiteX683" fmla="*/ 283405 w 476250"/>
                <a:gd name="connsiteY683" fmla="*/ 84483 h 542925"/>
                <a:gd name="connsiteX684" fmla="*/ 286787 w 476250"/>
                <a:gd name="connsiteY684" fmla="*/ 84483 h 542925"/>
                <a:gd name="connsiteX685" fmla="*/ 293540 w 476250"/>
                <a:gd name="connsiteY685" fmla="*/ 87740 h 542925"/>
                <a:gd name="connsiteX686" fmla="*/ 296921 w 476250"/>
                <a:gd name="connsiteY686" fmla="*/ 87740 h 542925"/>
                <a:gd name="connsiteX687" fmla="*/ 300293 w 476250"/>
                <a:gd name="connsiteY687" fmla="*/ 81235 h 542925"/>
                <a:gd name="connsiteX688" fmla="*/ 303674 w 476250"/>
                <a:gd name="connsiteY688" fmla="*/ 77987 h 542925"/>
                <a:gd name="connsiteX689" fmla="*/ 313809 w 476250"/>
                <a:gd name="connsiteY689" fmla="*/ 71481 h 542925"/>
                <a:gd name="connsiteX690" fmla="*/ 307056 w 476250"/>
                <a:gd name="connsiteY690" fmla="*/ 68233 h 542925"/>
                <a:gd name="connsiteX691" fmla="*/ 296921 w 476250"/>
                <a:gd name="connsiteY691" fmla="*/ 71481 h 542925"/>
                <a:gd name="connsiteX692" fmla="*/ 286787 w 476250"/>
                <a:gd name="connsiteY692" fmla="*/ 74729 h 542925"/>
                <a:gd name="connsiteX693" fmla="*/ 280033 w 476250"/>
                <a:gd name="connsiteY693" fmla="*/ 81235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Lst>
              <a:rect l="l" t="t" r="r" b="b"/>
              <a:pathLst>
                <a:path w="476250" h="542925">
                  <a:moveTo>
                    <a:pt x="128033" y="107248"/>
                  </a:moveTo>
                  <a:cubicBezTo>
                    <a:pt x="148303" y="97494"/>
                    <a:pt x="148303" y="97494"/>
                    <a:pt x="148303" y="97494"/>
                  </a:cubicBezTo>
                  <a:cubicBezTo>
                    <a:pt x="158437" y="77987"/>
                    <a:pt x="158437" y="77987"/>
                    <a:pt x="158437" y="77987"/>
                  </a:cubicBezTo>
                  <a:cubicBezTo>
                    <a:pt x="171944" y="55222"/>
                    <a:pt x="171944" y="55222"/>
                    <a:pt x="171944" y="55222"/>
                  </a:cubicBezTo>
                  <a:cubicBezTo>
                    <a:pt x="178697" y="45478"/>
                    <a:pt x="178697" y="45478"/>
                    <a:pt x="178697" y="45478"/>
                  </a:cubicBezTo>
                  <a:cubicBezTo>
                    <a:pt x="185460" y="29219"/>
                    <a:pt x="185460" y="29219"/>
                    <a:pt x="185460" y="29219"/>
                  </a:cubicBezTo>
                  <a:cubicBezTo>
                    <a:pt x="205719" y="22713"/>
                    <a:pt x="205719" y="22713"/>
                    <a:pt x="205719" y="22713"/>
                  </a:cubicBezTo>
                  <a:cubicBezTo>
                    <a:pt x="205719" y="22713"/>
                    <a:pt x="219235" y="19465"/>
                    <a:pt x="222607" y="19465"/>
                  </a:cubicBezTo>
                  <a:cubicBezTo>
                    <a:pt x="225988" y="16217"/>
                    <a:pt x="246258" y="-42"/>
                    <a:pt x="246258" y="-42"/>
                  </a:cubicBezTo>
                  <a:cubicBezTo>
                    <a:pt x="249630" y="-42"/>
                    <a:pt x="249630" y="-42"/>
                    <a:pt x="249630" y="-42"/>
                  </a:cubicBezTo>
                  <a:cubicBezTo>
                    <a:pt x="239495" y="16217"/>
                    <a:pt x="239495" y="16217"/>
                    <a:pt x="239495" y="16217"/>
                  </a:cubicBezTo>
                  <a:cubicBezTo>
                    <a:pt x="239495" y="25971"/>
                    <a:pt x="239495" y="25971"/>
                    <a:pt x="239495" y="25971"/>
                  </a:cubicBezTo>
                  <a:cubicBezTo>
                    <a:pt x="239495" y="32467"/>
                    <a:pt x="239495" y="32467"/>
                    <a:pt x="239495" y="32467"/>
                  </a:cubicBezTo>
                  <a:cubicBezTo>
                    <a:pt x="242876" y="45478"/>
                    <a:pt x="242876" y="45478"/>
                    <a:pt x="242876" y="45478"/>
                  </a:cubicBezTo>
                  <a:cubicBezTo>
                    <a:pt x="246258" y="48726"/>
                    <a:pt x="246258" y="48726"/>
                    <a:pt x="246258" y="48726"/>
                  </a:cubicBezTo>
                  <a:cubicBezTo>
                    <a:pt x="246258" y="61727"/>
                    <a:pt x="246258" y="61727"/>
                    <a:pt x="246258" y="61727"/>
                  </a:cubicBezTo>
                  <a:cubicBezTo>
                    <a:pt x="246258" y="74729"/>
                    <a:pt x="246258" y="74729"/>
                    <a:pt x="246258" y="74729"/>
                  </a:cubicBezTo>
                  <a:cubicBezTo>
                    <a:pt x="246258" y="74729"/>
                    <a:pt x="256383" y="81235"/>
                    <a:pt x="253011" y="84483"/>
                  </a:cubicBezTo>
                  <a:cubicBezTo>
                    <a:pt x="246258" y="87740"/>
                    <a:pt x="239495" y="97494"/>
                    <a:pt x="239495" y="97494"/>
                  </a:cubicBezTo>
                  <a:cubicBezTo>
                    <a:pt x="236123" y="116992"/>
                    <a:pt x="236123" y="116992"/>
                    <a:pt x="236123" y="116992"/>
                  </a:cubicBezTo>
                  <a:cubicBezTo>
                    <a:pt x="222607" y="133251"/>
                    <a:pt x="222607" y="133251"/>
                    <a:pt x="222607" y="133251"/>
                  </a:cubicBezTo>
                  <a:cubicBezTo>
                    <a:pt x="225988" y="152758"/>
                    <a:pt x="225988" y="152758"/>
                    <a:pt x="225988" y="152758"/>
                  </a:cubicBezTo>
                  <a:cubicBezTo>
                    <a:pt x="229370" y="169017"/>
                    <a:pt x="229370" y="169017"/>
                    <a:pt x="229370" y="169017"/>
                  </a:cubicBezTo>
                  <a:cubicBezTo>
                    <a:pt x="225988" y="182019"/>
                    <a:pt x="225988" y="182019"/>
                    <a:pt x="225988" y="182019"/>
                  </a:cubicBezTo>
                  <a:cubicBezTo>
                    <a:pt x="236123" y="191772"/>
                    <a:pt x="236123" y="191772"/>
                    <a:pt x="236123" y="191772"/>
                  </a:cubicBezTo>
                  <a:cubicBezTo>
                    <a:pt x="232742" y="198269"/>
                    <a:pt x="232742" y="198269"/>
                    <a:pt x="232742" y="198269"/>
                  </a:cubicBezTo>
                  <a:cubicBezTo>
                    <a:pt x="236123" y="208022"/>
                    <a:pt x="236123" y="208022"/>
                    <a:pt x="236123" y="208022"/>
                  </a:cubicBezTo>
                  <a:cubicBezTo>
                    <a:pt x="246258" y="214528"/>
                    <a:pt x="246258" y="214528"/>
                    <a:pt x="246258" y="214528"/>
                  </a:cubicBezTo>
                  <a:cubicBezTo>
                    <a:pt x="246258" y="214528"/>
                    <a:pt x="253011" y="214528"/>
                    <a:pt x="256383" y="214528"/>
                  </a:cubicBezTo>
                  <a:cubicBezTo>
                    <a:pt x="259764" y="214528"/>
                    <a:pt x="269899" y="211280"/>
                    <a:pt x="273271" y="211280"/>
                  </a:cubicBezTo>
                  <a:cubicBezTo>
                    <a:pt x="276652" y="211280"/>
                    <a:pt x="283405" y="214528"/>
                    <a:pt x="283405" y="214528"/>
                  </a:cubicBezTo>
                  <a:cubicBezTo>
                    <a:pt x="293540" y="227529"/>
                    <a:pt x="293540" y="227529"/>
                    <a:pt x="293540" y="227529"/>
                  </a:cubicBezTo>
                  <a:cubicBezTo>
                    <a:pt x="293540" y="237283"/>
                    <a:pt x="293540" y="237283"/>
                    <a:pt x="293540" y="237283"/>
                  </a:cubicBezTo>
                  <a:cubicBezTo>
                    <a:pt x="293540" y="237283"/>
                    <a:pt x="290168" y="243788"/>
                    <a:pt x="290168" y="247037"/>
                  </a:cubicBezTo>
                  <a:cubicBezTo>
                    <a:pt x="286787" y="250285"/>
                    <a:pt x="283405" y="256790"/>
                    <a:pt x="283405" y="256790"/>
                  </a:cubicBezTo>
                  <a:cubicBezTo>
                    <a:pt x="276652" y="263296"/>
                    <a:pt x="276652" y="263296"/>
                    <a:pt x="276652" y="263296"/>
                  </a:cubicBezTo>
                  <a:cubicBezTo>
                    <a:pt x="273271" y="273049"/>
                    <a:pt x="273271" y="273049"/>
                    <a:pt x="273271" y="273049"/>
                  </a:cubicBezTo>
                  <a:cubicBezTo>
                    <a:pt x="269899" y="279545"/>
                    <a:pt x="269899" y="279545"/>
                    <a:pt x="269899" y="279545"/>
                  </a:cubicBezTo>
                  <a:cubicBezTo>
                    <a:pt x="269899" y="279545"/>
                    <a:pt x="269899" y="279545"/>
                    <a:pt x="269899" y="279545"/>
                  </a:cubicBezTo>
                  <a:cubicBezTo>
                    <a:pt x="263145" y="273049"/>
                    <a:pt x="263145" y="273049"/>
                    <a:pt x="263145" y="273049"/>
                  </a:cubicBezTo>
                  <a:cubicBezTo>
                    <a:pt x="263145" y="273049"/>
                    <a:pt x="263145" y="263296"/>
                    <a:pt x="259764" y="266544"/>
                  </a:cubicBezTo>
                  <a:cubicBezTo>
                    <a:pt x="256383" y="266544"/>
                    <a:pt x="253011" y="273049"/>
                    <a:pt x="253011" y="273049"/>
                  </a:cubicBezTo>
                  <a:cubicBezTo>
                    <a:pt x="256383" y="279545"/>
                    <a:pt x="256383" y="279545"/>
                    <a:pt x="256383" y="279545"/>
                  </a:cubicBezTo>
                  <a:cubicBezTo>
                    <a:pt x="256383" y="279545"/>
                    <a:pt x="259764" y="289299"/>
                    <a:pt x="256383" y="289299"/>
                  </a:cubicBezTo>
                  <a:cubicBezTo>
                    <a:pt x="253011" y="289299"/>
                    <a:pt x="249630" y="289299"/>
                    <a:pt x="249630" y="289299"/>
                  </a:cubicBezTo>
                  <a:cubicBezTo>
                    <a:pt x="246258" y="276297"/>
                    <a:pt x="246258" y="276297"/>
                    <a:pt x="246258" y="276297"/>
                  </a:cubicBezTo>
                  <a:cubicBezTo>
                    <a:pt x="236123" y="273049"/>
                    <a:pt x="236123" y="273049"/>
                    <a:pt x="236123" y="273049"/>
                  </a:cubicBezTo>
                  <a:cubicBezTo>
                    <a:pt x="242876" y="260038"/>
                    <a:pt x="242876" y="260038"/>
                    <a:pt x="242876" y="260038"/>
                  </a:cubicBezTo>
                  <a:cubicBezTo>
                    <a:pt x="236123" y="256790"/>
                    <a:pt x="236123" y="256790"/>
                    <a:pt x="236123" y="256790"/>
                  </a:cubicBezTo>
                  <a:cubicBezTo>
                    <a:pt x="236123" y="256790"/>
                    <a:pt x="232742" y="256790"/>
                    <a:pt x="229370" y="260038"/>
                  </a:cubicBezTo>
                  <a:cubicBezTo>
                    <a:pt x="229370" y="263296"/>
                    <a:pt x="225988" y="276297"/>
                    <a:pt x="225988" y="276297"/>
                  </a:cubicBezTo>
                  <a:cubicBezTo>
                    <a:pt x="222607" y="289299"/>
                    <a:pt x="222607" y="289299"/>
                    <a:pt x="222607" y="289299"/>
                  </a:cubicBezTo>
                  <a:cubicBezTo>
                    <a:pt x="222607" y="289299"/>
                    <a:pt x="225988" y="292556"/>
                    <a:pt x="225988" y="295804"/>
                  </a:cubicBezTo>
                  <a:cubicBezTo>
                    <a:pt x="225988" y="299053"/>
                    <a:pt x="222607" y="302310"/>
                    <a:pt x="222607" y="302310"/>
                  </a:cubicBezTo>
                  <a:cubicBezTo>
                    <a:pt x="222607" y="302310"/>
                    <a:pt x="222607" y="305558"/>
                    <a:pt x="222607" y="308806"/>
                  </a:cubicBezTo>
                  <a:cubicBezTo>
                    <a:pt x="222607" y="308806"/>
                    <a:pt x="225988" y="315312"/>
                    <a:pt x="225988" y="318560"/>
                  </a:cubicBezTo>
                  <a:cubicBezTo>
                    <a:pt x="225988" y="318560"/>
                    <a:pt x="225988" y="321808"/>
                    <a:pt x="222607" y="321808"/>
                  </a:cubicBezTo>
                  <a:cubicBezTo>
                    <a:pt x="222607" y="325065"/>
                    <a:pt x="222607" y="325065"/>
                    <a:pt x="222607" y="328313"/>
                  </a:cubicBezTo>
                  <a:cubicBezTo>
                    <a:pt x="219235" y="328313"/>
                    <a:pt x="215854" y="331561"/>
                    <a:pt x="215854" y="331561"/>
                  </a:cubicBezTo>
                  <a:cubicBezTo>
                    <a:pt x="215854" y="331561"/>
                    <a:pt x="209101" y="334819"/>
                    <a:pt x="209101" y="334819"/>
                  </a:cubicBezTo>
                  <a:cubicBezTo>
                    <a:pt x="209101" y="334819"/>
                    <a:pt x="205719" y="331561"/>
                    <a:pt x="202347" y="331561"/>
                  </a:cubicBezTo>
                  <a:cubicBezTo>
                    <a:pt x="198966" y="331561"/>
                    <a:pt x="198966" y="328313"/>
                    <a:pt x="195585" y="331561"/>
                  </a:cubicBezTo>
                  <a:cubicBezTo>
                    <a:pt x="192213" y="334819"/>
                    <a:pt x="192213" y="334819"/>
                    <a:pt x="192213" y="334819"/>
                  </a:cubicBezTo>
                  <a:cubicBezTo>
                    <a:pt x="195585" y="338067"/>
                    <a:pt x="195585" y="338067"/>
                    <a:pt x="195585" y="338067"/>
                  </a:cubicBezTo>
                  <a:cubicBezTo>
                    <a:pt x="202347" y="338067"/>
                    <a:pt x="202347" y="338067"/>
                    <a:pt x="202347" y="338067"/>
                  </a:cubicBezTo>
                  <a:cubicBezTo>
                    <a:pt x="202347" y="344572"/>
                    <a:pt x="202347" y="344572"/>
                    <a:pt x="202347" y="344572"/>
                  </a:cubicBezTo>
                  <a:cubicBezTo>
                    <a:pt x="202347" y="344572"/>
                    <a:pt x="205719" y="344572"/>
                    <a:pt x="205719" y="347821"/>
                  </a:cubicBezTo>
                  <a:cubicBezTo>
                    <a:pt x="202347" y="351069"/>
                    <a:pt x="198966" y="354326"/>
                    <a:pt x="198966" y="354326"/>
                  </a:cubicBezTo>
                  <a:cubicBezTo>
                    <a:pt x="192213" y="360822"/>
                    <a:pt x="192213" y="360822"/>
                    <a:pt x="192213" y="360822"/>
                  </a:cubicBezTo>
                  <a:cubicBezTo>
                    <a:pt x="185460" y="364080"/>
                    <a:pt x="185460" y="364080"/>
                    <a:pt x="185460" y="364080"/>
                  </a:cubicBezTo>
                  <a:cubicBezTo>
                    <a:pt x="185460" y="364080"/>
                    <a:pt x="178697" y="360822"/>
                    <a:pt x="178697" y="364080"/>
                  </a:cubicBezTo>
                  <a:cubicBezTo>
                    <a:pt x="175325" y="364080"/>
                    <a:pt x="171944" y="364080"/>
                    <a:pt x="171944" y="364080"/>
                  </a:cubicBezTo>
                  <a:cubicBezTo>
                    <a:pt x="171944" y="367328"/>
                    <a:pt x="178697" y="373833"/>
                    <a:pt x="178697" y="373833"/>
                  </a:cubicBezTo>
                  <a:cubicBezTo>
                    <a:pt x="165190" y="360822"/>
                    <a:pt x="165190" y="360822"/>
                    <a:pt x="165190" y="360822"/>
                  </a:cubicBezTo>
                  <a:cubicBezTo>
                    <a:pt x="158437" y="360822"/>
                    <a:pt x="158437" y="360822"/>
                    <a:pt x="158437" y="360822"/>
                  </a:cubicBezTo>
                  <a:cubicBezTo>
                    <a:pt x="168572" y="367328"/>
                    <a:pt x="168572" y="367328"/>
                    <a:pt x="168572" y="367328"/>
                  </a:cubicBezTo>
                  <a:cubicBezTo>
                    <a:pt x="171944" y="373833"/>
                    <a:pt x="171944" y="373833"/>
                    <a:pt x="171944" y="373833"/>
                  </a:cubicBezTo>
                  <a:cubicBezTo>
                    <a:pt x="178697" y="377081"/>
                    <a:pt x="178697" y="377081"/>
                    <a:pt x="178697" y="377081"/>
                  </a:cubicBezTo>
                  <a:cubicBezTo>
                    <a:pt x="175325" y="380329"/>
                    <a:pt x="175325" y="380329"/>
                    <a:pt x="175325" y="380329"/>
                  </a:cubicBezTo>
                  <a:cubicBezTo>
                    <a:pt x="171944" y="383587"/>
                    <a:pt x="171944" y="383587"/>
                    <a:pt x="171944" y="383587"/>
                  </a:cubicBezTo>
                  <a:cubicBezTo>
                    <a:pt x="165190" y="390083"/>
                    <a:pt x="165190" y="390083"/>
                    <a:pt x="165190" y="390083"/>
                  </a:cubicBezTo>
                  <a:cubicBezTo>
                    <a:pt x="165190" y="390083"/>
                    <a:pt x="161809" y="393331"/>
                    <a:pt x="158437" y="393331"/>
                  </a:cubicBezTo>
                  <a:cubicBezTo>
                    <a:pt x="158437" y="393331"/>
                    <a:pt x="148303" y="393331"/>
                    <a:pt x="148303" y="393331"/>
                  </a:cubicBezTo>
                  <a:cubicBezTo>
                    <a:pt x="151684" y="396588"/>
                    <a:pt x="151684" y="396588"/>
                    <a:pt x="151684" y="396588"/>
                  </a:cubicBezTo>
                  <a:cubicBezTo>
                    <a:pt x="158437" y="399837"/>
                    <a:pt x="158437" y="399837"/>
                    <a:pt x="158437" y="399837"/>
                  </a:cubicBezTo>
                  <a:cubicBezTo>
                    <a:pt x="158437" y="399837"/>
                    <a:pt x="161809" y="396588"/>
                    <a:pt x="161809" y="399837"/>
                  </a:cubicBezTo>
                  <a:cubicBezTo>
                    <a:pt x="158437" y="399837"/>
                    <a:pt x="158437" y="399837"/>
                    <a:pt x="158437" y="403085"/>
                  </a:cubicBezTo>
                  <a:cubicBezTo>
                    <a:pt x="158437" y="409590"/>
                    <a:pt x="158437" y="419344"/>
                    <a:pt x="158437" y="419344"/>
                  </a:cubicBezTo>
                  <a:cubicBezTo>
                    <a:pt x="165190" y="429097"/>
                    <a:pt x="165190" y="429097"/>
                    <a:pt x="165190" y="429097"/>
                  </a:cubicBezTo>
                  <a:cubicBezTo>
                    <a:pt x="168572" y="432345"/>
                    <a:pt x="168572" y="432345"/>
                    <a:pt x="168572" y="432345"/>
                  </a:cubicBezTo>
                  <a:cubicBezTo>
                    <a:pt x="168572" y="432345"/>
                    <a:pt x="168572" y="432345"/>
                    <a:pt x="168572" y="435603"/>
                  </a:cubicBezTo>
                  <a:cubicBezTo>
                    <a:pt x="168572" y="435603"/>
                    <a:pt x="168572" y="438851"/>
                    <a:pt x="168572" y="438851"/>
                  </a:cubicBezTo>
                  <a:cubicBezTo>
                    <a:pt x="168572" y="445356"/>
                    <a:pt x="168572" y="445356"/>
                    <a:pt x="168572" y="445356"/>
                  </a:cubicBezTo>
                  <a:cubicBezTo>
                    <a:pt x="168572" y="445356"/>
                    <a:pt x="165190" y="448604"/>
                    <a:pt x="161809" y="448604"/>
                  </a:cubicBezTo>
                  <a:cubicBezTo>
                    <a:pt x="161809" y="448604"/>
                    <a:pt x="148303" y="451853"/>
                    <a:pt x="148303" y="451853"/>
                  </a:cubicBezTo>
                  <a:cubicBezTo>
                    <a:pt x="144921" y="458358"/>
                    <a:pt x="144921" y="458358"/>
                    <a:pt x="144921" y="458358"/>
                  </a:cubicBezTo>
                  <a:cubicBezTo>
                    <a:pt x="151684" y="461606"/>
                    <a:pt x="151684" y="461606"/>
                    <a:pt x="151684" y="461606"/>
                  </a:cubicBezTo>
                  <a:cubicBezTo>
                    <a:pt x="151684" y="461606"/>
                    <a:pt x="151684" y="468112"/>
                    <a:pt x="151684" y="468112"/>
                  </a:cubicBezTo>
                  <a:cubicBezTo>
                    <a:pt x="151684" y="471360"/>
                    <a:pt x="148303" y="474608"/>
                    <a:pt x="148303" y="474608"/>
                  </a:cubicBezTo>
                  <a:cubicBezTo>
                    <a:pt x="155056" y="474608"/>
                    <a:pt x="155056" y="474608"/>
                    <a:pt x="155056" y="474608"/>
                  </a:cubicBezTo>
                  <a:cubicBezTo>
                    <a:pt x="165190" y="477865"/>
                    <a:pt x="165190" y="477865"/>
                    <a:pt x="165190" y="477865"/>
                  </a:cubicBezTo>
                  <a:cubicBezTo>
                    <a:pt x="178697" y="494115"/>
                    <a:pt x="178697" y="494115"/>
                    <a:pt x="178697" y="494115"/>
                  </a:cubicBezTo>
                  <a:cubicBezTo>
                    <a:pt x="175325" y="507126"/>
                    <a:pt x="175325" y="507126"/>
                    <a:pt x="175325" y="507126"/>
                  </a:cubicBezTo>
                  <a:cubicBezTo>
                    <a:pt x="168572" y="513622"/>
                    <a:pt x="168572" y="513622"/>
                    <a:pt x="168572" y="513622"/>
                  </a:cubicBezTo>
                  <a:cubicBezTo>
                    <a:pt x="161809" y="500620"/>
                    <a:pt x="161809" y="500620"/>
                    <a:pt x="161809" y="500620"/>
                  </a:cubicBezTo>
                  <a:cubicBezTo>
                    <a:pt x="161809" y="500620"/>
                    <a:pt x="158437" y="500620"/>
                    <a:pt x="158437" y="503869"/>
                  </a:cubicBezTo>
                  <a:cubicBezTo>
                    <a:pt x="155056" y="503869"/>
                    <a:pt x="144921" y="510374"/>
                    <a:pt x="144921" y="510374"/>
                  </a:cubicBezTo>
                  <a:cubicBezTo>
                    <a:pt x="144921" y="510374"/>
                    <a:pt x="138168" y="513622"/>
                    <a:pt x="134787" y="513622"/>
                  </a:cubicBezTo>
                  <a:cubicBezTo>
                    <a:pt x="134787" y="513622"/>
                    <a:pt x="131415" y="513622"/>
                    <a:pt x="131415" y="513622"/>
                  </a:cubicBezTo>
                  <a:cubicBezTo>
                    <a:pt x="121280" y="510374"/>
                    <a:pt x="121280" y="510374"/>
                    <a:pt x="121280" y="510374"/>
                  </a:cubicBezTo>
                  <a:cubicBezTo>
                    <a:pt x="107774" y="503869"/>
                    <a:pt x="107774" y="503869"/>
                    <a:pt x="107774" y="503869"/>
                  </a:cubicBezTo>
                  <a:cubicBezTo>
                    <a:pt x="107774" y="503869"/>
                    <a:pt x="101011" y="500620"/>
                    <a:pt x="97639" y="500620"/>
                  </a:cubicBezTo>
                  <a:cubicBezTo>
                    <a:pt x="94258" y="500620"/>
                    <a:pt x="77370" y="494115"/>
                    <a:pt x="77370" y="494115"/>
                  </a:cubicBezTo>
                  <a:cubicBezTo>
                    <a:pt x="70617" y="497372"/>
                    <a:pt x="70617" y="497372"/>
                    <a:pt x="70617" y="497372"/>
                  </a:cubicBezTo>
                  <a:cubicBezTo>
                    <a:pt x="60482" y="497372"/>
                    <a:pt x="60482" y="497372"/>
                    <a:pt x="60482" y="497372"/>
                  </a:cubicBezTo>
                  <a:cubicBezTo>
                    <a:pt x="53729" y="494115"/>
                    <a:pt x="53729" y="494115"/>
                    <a:pt x="53729" y="494115"/>
                  </a:cubicBezTo>
                  <a:cubicBezTo>
                    <a:pt x="46976" y="484361"/>
                    <a:pt x="46976" y="484361"/>
                    <a:pt x="46976" y="484361"/>
                  </a:cubicBezTo>
                  <a:cubicBezTo>
                    <a:pt x="46976" y="484361"/>
                    <a:pt x="43594" y="477865"/>
                    <a:pt x="43594" y="477865"/>
                  </a:cubicBezTo>
                  <a:cubicBezTo>
                    <a:pt x="43594" y="477865"/>
                    <a:pt x="53729" y="471360"/>
                    <a:pt x="53729" y="471360"/>
                  </a:cubicBezTo>
                  <a:cubicBezTo>
                    <a:pt x="57101" y="471360"/>
                    <a:pt x="57101" y="468112"/>
                    <a:pt x="57101" y="468112"/>
                  </a:cubicBezTo>
                  <a:cubicBezTo>
                    <a:pt x="57101" y="455101"/>
                    <a:pt x="57101" y="455101"/>
                    <a:pt x="57101" y="455101"/>
                  </a:cubicBezTo>
                  <a:cubicBezTo>
                    <a:pt x="57101" y="455101"/>
                    <a:pt x="57101" y="448604"/>
                    <a:pt x="57101" y="448604"/>
                  </a:cubicBezTo>
                  <a:cubicBezTo>
                    <a:pt x="57101" y="445356"/>
                    <a:pt x="60482" y="442099"/>
                    <a:pt x="60482" y="442099"/>
                  </a:cubicBezTo>
                  <a:cubicBezTo>
                    <a:pt x="60482" y="442099"/>
                    <a:pt x="60482" y="432345"/>
                    <a:pt x="57101" y="429097"/>
                  </a:cubicBezTo>
                  <a:cubicBezTo>
                    <a:pt x="57101" y="422592"/>
                    <a:pt x="57101" y="416096"/>
                    <a:pt x="57101" y="416096"/>
                  </a:cubicBezTo>
                  <a:cubicBezTo>
                    <a:pt x="50347" y="406342"/>
                    <a:pt x="50347" y="406342"/>
                    <a:pt x="50347" y="406342"/>
                  </a:cubicBezTo>
                  <a:cubicBezTo>
                    <a:pt x="50347" y="406342"/>
                    <a:pt x="46976" y="406342"/>
                    <a:pt x="40213" y="403085"/>
                  </a:cubicBezTo>
                  <a:cubicBezTo>
                    <a:pt x="33460" y="399837"/>
                    <a:pt x="23325" y="396588"/>
                    <a:pt x="23325" y="396588"/>
                  </a:cubicBezTo>
                  <a:cubicBezTo>
                    <a:pt x="23325" y="386835"/>
                    <a:pt x="23325" y="386835"/>
                    <a:pt x="23325" y="386835"/>
                  </a:cubicBezTo>
                  <a:cubicBezTo>
                    <a:pt x="19953" y="383587"/>
                    <a:pt x="19953" y="383587"/>
                    <a:pt x="19953" y="383587"/>
                  </a:cubicBezTo>
                  <a:cubicBezTo>
                    <a:pt x="19953" y="383587"/>
                    <a:pt x="13200" y="383587"/>
                    <a:pt x="13200" y="386835"/>
                  </a:cubicBezTo>
                  <a:cubicBezTo>
                    <a:pt x="13200" y="386835"/>
                    <a:pt x="13200" y="390083"/>
                    <a:pt x="13200" y="390083"/>
                  </a:cubicBezTo>
                  <a:cubicBezTo>
                    <a:pt x="6437" y="386835"/>
                    <a:pt x="6437" y="386835"/>
                    <a:pt x="6437" y="386835"/>
                  </a:cubicBezTo>
                  <a:cubicBezTo>
                    <a:pt x="6437" y="386835"/>
                    <a:pt x="-316" y="377081"/>
                    <a:pt x="-316" y="373833"/>
                  </a:cubicBezTo>
                  <a:cubicBezTo>
                    <a:pt x="3065" y="373833"/>
                    <a:pt x="6437" y="370576"/>
                    <a:pt x="6437" y="367328"/>
                  </a:cubicBezTo>
                  <a:cubicBezTo>
                    <a:pt x="9819" y="364080"/>
                    <a:pt x="13200" y="357574"/>
                    <a:pt x="13200" y="354326"/>
                  </a:cubicBezTo>
                  <a:cubicBezTo>
                    <a:pt x="13200" y="354326"/>
                    <a:pt x="13200" y="341315"/>
                    <a:pt x="13200" y="341315"/>
                  </a:cubicBezTo>
                  <a:cubicBezTo>
                    <a:pt x="13200" y="341315"/>
                    <a:pt x="9819" y="338067"/>
                    <a:pt x="13200" y="338067"/>
                  </a:cubicBezTo>
                  <a:cubicBezTo>
                    <a:pt x="16572" y="338067"/>
                    <a:pt x="13200" y="338067"/>
                    <a:pt x="16572" y="338067"/>
                  </a:cubicBezTo>
                  <a:cubicBezTo>
                    <a:pt x="19953" y="334819"/>
                    <a:pt x="30088" y="328313"/>
                    <a:pt x="30088" y="328313"/>
                  </a:cubicBezTo>
                  <a:cubicBezTo>
                    <a:pt x="30088" y="321808"/>
                    <a:pt x="30088" y="321808"/>
                    <a:pt x="30088" y="321808"/>
                  </a:cubicBezTo>
                  <a:cubicBezTo>
                    <a:pt x="30088" y="321808"/>
                    <a:pt x="26706" y="315312"/>
                    <a:pt x="26706" y="312064"/>
                  </a:cubicBezTo>
                  <a:cubicBezTo>
                    <a:pt x="26706" y="312064"/>
                    <a:pt x="26706" y="312064"/>
                    <a:pt x="26706" y="308806"/>
                  </a:cubicBezTo>
                  <a:cubicBezTo>
                    <a:pt x="26706" y="302310"/>
                    <a:pt x="13200" y="289299"/>
                    <a:pt x="13200" y="289299"/>
                  </a:cubicBezTo>
                  <a:cubicBezTo>
                    <a:pt x="6437" y="289299"/>
                    <a:pt x="6437" y="289299"/>
                    <a:pt x="6437" y="289299"/>
                  </a:cubicBezTo>
                  <a:cubicBezTo>
                    <a:pt x="6437" y="289299"/>
                    <a:pt x="6437" y="286051"/>
                    <a:pt x="6437" y="282803"/>
                  </a:cubicBezTo>
                  <a:cubicBezTo>
                    <a:pt x="6437" y="282803"/>
                    <a:pt x="6437" y="273049"/>
                    <a:pt x="6437" y="273049"/>
                  </a:cubicBezTo>
                  <a:cubicBezTo>
                    <a:pt x="9819" y="260038"/>
                    <a:pt x="9819" y="260038"/>
                    <a:pt x="9819" y="260038"/>
                  </a:cubicBezTo>
                  <a:cubicBezTo>
                    <a:pt x="6437" y="237283"/>
                    <a:pt x="6437" y="237283"/>
                    <a:pt x="6437" y="237283"/>
                  </a:cubicBezTo>
                  <a:cubicBezTo>
                    <a:pt x="6437" y="221033"/>
                    <a:pt x="6437" y="221033"/>
                    <a:pt x="6437" y="221033"/>
                  </a:cubicBezTo>
                  <a:cubicBezTo>
                    <a:pt x="6437" y="221033"/>
                    <a:pt x="6437" y="208022"/>
                    <a:pt x="6437" y="204774"/>
                  </a:cubicBezTo>
                  <a:cubicBezTo>
                    <a:pt x="6437" y="204774"/>
                    <a:pt x="13200" y="191772"/>
                    <a:pt x="13200" y="191772"/>
                  </a:cubicBezTo>
                  <a:cubicBezTo>
                    <a:pt x="16572" y="185267"/>
                    <a:pt x="16572" y="185267"/>
                    <a:pt x="16572" y="185267"/>
                  </a:cubicBezTo>
                  <a:cubicBezTo>
                    <a:pt x="19953" y="195021"/>
                    <a:pt x="19953" y="195021"/>
                    <a:pt x="19953" y="195021"/>
                  </a:cubicBezTo>
                  <a:cubicBezTo>
                    <a:pt x="19953" y="195021"/>
                    <a:pt x="16572" y="198269"/>
                    <a:pt x="19953" y="201526"/>
                  </a:cubicBezTo>
                  <a:cubicBezTo>
                    <a:pt x="23325" y="201526"/>
                    <a:pt x="26706" y="201526"/>
                    <a:pt x="30088" y="201526"/>
                  </a:cubicBezTo>
                  <a:cubicBezTo>
                    <a:pt x="30088" y="201526"/>
                    <a:pt x="33460" y="204774"/>
                    <a:pt x="33460" y="204774"/>
                  </a:cubicBezTo>
                  <a:cubicBezTo>
                    <a:pt x="43594" y="211280"/>
                    <a:pt x="43594" y="211280"/>
                    <a:pt x="43594" y="211280"/>
                  </a:cubicBezTo>
                  <a:cubicBezTo>
                    <a:pt x="50347" y="217776"/>
                    <a:pt x="50347" y="217776"/>
                    <a:pt x="50347" y="217776"/>
                  </a:cubicBezTo>
                  <a:cubicBezTo>
                    <a:pt x="57101" y="221033"/>
                    <a:pt x="57101" y="221033"/>
                    <a:pt x="57101" y="221033"/>
                  </a:cubicBezTo>
                  <a:cubicBezTo>
                    <a:pt x="63863" y="221033"/>
                    <a:pt x="63863" y="221033"/>
                    <a:pt x="63863" y="221033"/>
                  </a:cubicBezTo>
                  <a:cubicBezTo>
                    <a:pt x="67235" y="217776"/>
                    <a:pt x="67235" y="217776"/>
                    <a:pt x="67235" y="217776"/>
                  </a:cubicBezTo>
                  <a:cubicBezTo>
                    <a:pt x="67235" y="217776"/>
                    <a:pt x="67235" y="214528"/>
                    <a:pt x="67235" y="214528"/>
                  </a:cubicBezTo>
                  <a:cubicBezTo>
                    <a:pt x="67235" y="214528"/>
                    <a:pt x="63863" y="208022"/>
                    <a:pt x="63863" y="208022"/>
                  </a:cubicBezTo>
                  <a:cubicBezTo>
                    <a:pt x="63863" y="204774"/>
                    <a:pt x="60482" y="201526"/>
                    <a:pt x="60482" y="201526"/>
                  </a:cubicBezTo>
                  <a:cubicBezTo>
                    <a:pt x="70617" y="195021"/>
                    <a:pt x="70617" y="195021"/>
                    <a:pt x="70617" y="195021"/>
                  </a:cubicBezTo>
                  <a:cubicBezTo>
                    <a:pt x="73989" y="188515"/>
                    <a:pt x="73989" y="188515"/>
                    <a:pt x="73989" y="188515"/>
                  </a:cubicBezTo>
                  <a:cubicBezTo>
                    <a:pt x="73989" y="188515"/>
                    <a:pt x="73989" y="185267"/>
                    <a:pt x="70617" y="185267"/>
                  </a:cubicBezTo>
                  <a:cubicBezTo>
                    <a:pt x="67235" y="185267"/>
                    <a:pt x="60482" y="185267"/>
                    <a:pt x="60482" y="185267"/>
                  </a:cubicBezTo>
                  <a:cubicBezTo>
                    <a:pt x="60482" y="185267"/>
                    <a:pt x="57101" y="182019"/>
                    <a:pt x="57101" y="182019"/>
                  </a:cubicBezTo>
                  <a:cubicBezTo>
                    <a:pt x="57101" y="182019"/>
                    <a:pt x="53729" y="175513"/>
                    <a:pt x="53729" y="175513"/>
                  </a:cubicBezTo>
                  <a:cubicBezTo>
                    <a:pt x="53729" y="175513"/>
                    <a:pt x="53729" y="169017"/>
                    <a:pt x="57101" y="169017"/>
                  </a:cubicBezTo>
                  <a:cubicBezTo>
                    <a:pt x="57101" y="165760"/>
                    <a:pt x="60482" y="156006"/>
                    <a:pt x="60482" y="156006"/>
                  </a:cubicBezTo>
                  <a:cubicBezTo>
                    <a:pt x="60482" y="156006"/>
                    <a:pt x="57101" y="149510"/>
                    <a:pt x="63863" y="149510"/>
                  </a:cubicBezTo>
                  <a:cubicBezTo>
                    <a:pt x="70617" y="149510"/>
                    <a:pt x="73989" y="149510"/>
                    <a:pt x="73989" y="149510"/>
                  </a:cubicBezTo>
                  <a:cubicBezTo>
                    <a:pt x="73989" y="149510"/>
                    <a:pt x="77370" y="143005"/>
                    <a:pt x="80751" y="143005"/>
                  </a:cubicBezTo>
                  <a:cubicBezTo>
                    <a:pt x="80751" y="143005"/>
                    <a:pt x="84123" y="139756"/>
                    <a:pt x="84123" y="143005"/>
                  </a:cubicBezTo>
                  <a:cubicBezTo>
                    <a:pt x="87504" y="143005"/>
                    <a:pt x="84123" y="152758"/>
                    <a:pt x="84123" y="152758"/>
                  </a:cubicBezTo>
                  <a:cubicBezTo>
                    <a:pt x="77370" y="159264"/>
                    <a:pt x="77370" y="159264"/>
                    <a:pt x="77370" y="159264"/>
                  </a:cubicBezTo>
                  <a:cubicBezTo>
                    <a:pt x="77370" y="159264"/>
                    <a:pt x="80751" y="162512"/>
                    <a:pt x="80751" y="165760"/>
                  </a:cubicBezTo>
                  <a:cubicBezTo>
                    <a:pt x="80751" y="169017"/>
                    <a:pt x="80751" y="172265"/>
                    <a:pt x="80751" y="172265"/>
                  </a:cubicBezTo>
                  <a:cubicBezTo>
                    <a:pt x="73989" y="182019"/>
                    <a:pt x="73989" y="182019"/>
                    <a:pt x="73989" y="182019"/>
                  </a:cubicBezTo>
                  <a:cubicBezTo>
                    <a:pt x="73989" y="182019"/>
                    <a:pt x="77370" y="182019"/>
                    <a:pt x="77370" y="182019"/>
                  </a:cubicBezTo>
                  <a:cubicBezTo>
                    <a:pt x="77370" y="185267"/>
                    <a:pt x="77370" y="188515"/>
                    <a:pt x="77370" y="188515"/>
                  </a:cubicBezTo>
                  <a:cubicBezTo>
                    <a:pt x="87504" y="185267"/>
                    <a:pt x="87504" y="185267"/>
                    <a:pt x="87504" y="185267"/>
                  </a:cubicBezTo>
                  <a:cubicBezTo>
                    <a:pt x="87504" y="185267"/>
                    <a:pt x="84123" y="182019"/>
                    <a:pt x="84123" y="182019"/>
                  </a:cubicBezTo>
                  <a:cubicBezTo>
                    <a:pt x="84123" y="182019"/>
                    <a:pt x="80751" y="178771"/>
                    <a:pt x="84123" y="175513"/>
                  </a:cubicBezTo>
                  <a:cubicBezTo>
                    <a:pt x="87504" y="172265"/>
                    <a:pt x="87504" y="169017"/>
                    <a:pt x="90886" y="169017"/>
                  </a:cubicBezTo>
                  <a:cubicBezTo>
                    <a:pt x="90886" y="165760"/>
                    <a:pt x="90886" y="165760"/>
                    <a:pt x="97639" y="165760"/>
                  </a:cubicBezTo>
                  <a:cubicBezTo>
                    <a:pt x="101011" y="165760"/>
                    <a:pt x="107774" y="172265"/>
                    <a:pt x="107774" y="172265"/>
                  </a:cubicBezTo>
                  <a:cubicBezTo>
                    <a:pt x="107774" y="172265"/>
                    <a:pt x="111146" y="175513"/>
                    <a:pt x="107774" y="175513"/>
                  </a:cubicBezTo>
                  <a:cubicBezTo>
                    <a:pt x="107774" y="178771"/>
                    <a:pt x="104392" y="182019"/>
                    <a:pt x="104392" y="182019"/>
                  </a:cubicBezTo>
                  <a:cubicBezTo>
                    <a:pt x="111146" y="191772"/>
                    <a:pt x="111146" y="191772"/>
                    <a:pt x="111146" y="191772"/>
                  </a:cubicBezTo>
                  <a:cubicBezTo>
                    <a:pt x="111146" y="191772"/>
                    <a:pt x="107774" y="191772"/>
                    <a:pt x="104392" y="195021"/>
                  </a:cubicBezTo>
                  <a:cubicBezTo>
                    <a:pt x="104392" y="195021"/>
                    <a:pt x="104392" y="198269"/>
                    <a:pt x="104392" y="198269"/>
                  </a:cubicBezTo>
                  <a:cubicBezTo>
                    <a:pt x="104392" y="201526"/>
                    <a:pt x="94258" y="204774"/>
                    <a:pt x="104392" y="204774"/>
                  </a:cubicBezTo>
                  <a:cubicBezTo>
                    <a:pt x="111146" y="204774"/>
                    <a:pt x="111146" y="204774"/>
                    <a:pt x="111146" y="201526"/>
                  </a:cubicBezTo>
                  <a:cubicBezTo>
                    <a:pt x="111146" y="201526"/>
                    <a:pt x="111146" y="195021"/>
                    <a:pt x="111146" y="195021"/>
                  </a:cubicBezTo>
                  <a:cubicBezTo>
                    <a:pt x="111146" y="195021"/>
                    <a:pt x="114527" y="195021"/>
                    <a:pt x="114527" y="195021"/>
                  </a:cubicBezTo>
                  <a:cubicBezTo>
                    <a:pt x="117899" y="195021"/>
                    <a:pt x="121280" y="195021"/>
                    <a:pt x="121280" y="195021"/>
                  </a:cubicBezTo>
                  <a:cubicBezTo>
                    <a:pt x="124661" y="198269"/>
                    <a:pt x="124661" y="198269"/>
                    <a:pt x="124661" y="198269"/>
                  </a:cubicBezTo>
                  <a:cubicBezTo>
                    <a:pt x="124661" y="198269"/>
                    <a:pt x="124661" y="201526"/>
                    <a:pt x="124661" y="204774"/>
                  </a:cubicBezTo>
                  <a:cubicBezTo>
                    <a:pt x="124661" y="204774"/>
                    <a:pt x="124661" y="208022"/>
                    <a:pt x="124661" y="208022"/>
                  </a:cubicBezTo>
                  <a:cubicBezTo>
                    <a:pt x="124661" y="208022"/>
                    <a:pt x="131415" y="214528"/>
                    <a:pt x="131415" y="211280"/>
                  </a:cubicBezTo>
                  <a:cubicBezTo>
                    <a:pt x="131415" y="208022"/>
                    <a:pt x="134787" y="211280"/>
                    <a:pt x="131415" y="204774"/>
                  </a:cubicBezTo>
                  <a:cubicBezTo>
                    <a:pt x="128033" y="201526"/>
                    <a:pt x="128033" y="195021"/>
                    <a:pt x="128033" y="195021"/>
                  </a:cubicBezTo>
                  <a:cubicBezTo>
                    <a:pt x="128033" y="195021"/>
                    <a:pt x="128033" y="195021"/>
                    <a:pt x="128033" y="191772"/>
                  </a:cubicBezTo>
                  <a:cubicBezTo>
                    <a:pt x="128033" y="191772"/>
                    <a:pt x="128033" y="188515"/>
                    <a:pt x="128033" y="188515"/>
                  </a:cubicBezTo>
                  <a:cubicBezTo>
                    <a:pt x="124661" y="185267"/>
                    <a:pt x="121280" y="185267"/>
                    <a:pt x="121280" y="182019"/>
                  </a:cubicBezTo>
                  <a:cubicBezTo>
                    <a:pt x="121280" y="182019"/>
                    <a:pt x="111146" y="172265"/>
                    <a:pt x="111146" y="172265"/>
                  </a:cubicBezTo>
                  <a:cubicBezTo>
                    <a:pt x="111146" y="172265"/>
                    <a:pt x="111146" y="169017"/>
                    <a:pt x="111146" y="165760"/>
                  </a:cubicBezTo>
                  <a:cubicBezTo>
                    <a:pt x="111146" y="159264"/>
                    <a:pt x="111146" y="156006"/>
                    <a:pt x="111146" y="152758"/>
                  </a:cubicBezTo>
                  <a:cubicBezTo>
                    <a:pt x="111146" y="152758"/>
                    <a:pt x="114527" y="146253"/>
                    <a:pt x="114527" y="146253"/>
                  </a:cubicBezTo>
                  <a:cubicBezTo>
                    <a:pt x="114527" y="146253"/>
                    <a:pt x="114527" y="139756"/>
                    <a:pt x="117899" y="136499"/>
                  </a:cubicBezTo>
                  <a:cubicBezTo>
                    <a:pt x="121280" y="136499"/>
                    <a:pt x="117899" y="133251"/>
                    <a:pt x="121280" y="133251"/>
                  </a:cubicBezTo>
                  <a:cubicBezTo>
                    <a:pt x="128033" y="130003"/>
                    <a:pt x="124661" y="130003"/>
                    <a:pt x="131415" y="130003"/>
                  </a:cubicBezTo>
                  <a:cubicBezTo>
                    <a:pt x="134787" y="130003"/>
                    <a:pt x="141549" y="133251"/>
                    <a:pt x="144921" y="133251"/>
                  </a:cubicBezTo>
                  <a:cubicBezTo>
                    <a:pt x="144921" y="133251"/>
                    <a:pt x="155056" y="136499"/>
                    <a:pt x="155056" y="136499"/>
                  </a:cubicBezTo>
                  <a:cubicBezTo>
                    <a:pt x="155056" y="136499"/>
                    <a:pt x="155056" y="133251"/>
                    <a:pt x="155056" y="133251"/>
                  </a:cubicBezTo>
                  <a:cubicBezTo>
                    <a:pt x="158437" y="133251"/>
                    <a:pt x="158437" y="126745"/>
                    <a:pt x="158437" y="130003"/>
                  </a:cubicBezTo>
                  <a:cubicBezTo>
                    <a:pt x="161809" y="130003"/>
                    <a:pt x="161809" y="133251"/>
                    <a:pt x="165190" y="130003"/>
                  </a:cubicBezTo>
                  <a:cubicBezTo>
                    <a:pt x="168572" y="126745"/>
                    <a:pt x="168572" y="123497"/>
                    <a:pt x="168572" y="123497"/>
                  </a:cubicBezTo>
                  <a:cubicBezTo>
                    <a:pt x="168572" y="123497"/>
                    <a:pt x="171944" y="123497"/>
                    <a:pt x="175325" y="120249"/>
                  </a:cubicBezTo>
                  <a:cubicBezTo>
                    <a:pt x="175325" y="120249"/>
                    <a:pt x="171944" y="116992"/>
                    <a:pt x="168572" y="116992"/>
                  </a:cubicBezTo>
                  <a:cubicBezTo>
                    <a:pt x="168572" y="116992"/>
                    <a:pt x="161809" y="116992"/>
                    <a:pt x="158437" y="120249"/>
                  </a:cubicBezTo>
                  <a:cubicBezTo>
                    <a:pt x="155056" y="120249"/>
                    <a:pt x="158437" y="120249"/>
                    <a:pt x="151684" y="120249"/>
                  </a:cubicBezTo>
                  <a:cubicBezTo>
                    <a:pt x="148303" y="123497"/>
                    <a:pt x="148303" y="123497"/>
                    <a:pt x="141549" y="123497"/>
                  </a:cubicBezTo>
                  <a:cubicBezTo>
                    <a:pt x="134787" y="123497"/>
                    <a:pt x="134787" y="123497"/>
                    <a:pt x="131415" y="126745"/>
                  </a:cubicBezTo>
                  <a:cubicBezTo>
                    <a:pt x="128033" y="130003"/>
                    <a:pt x="124661" y="130003"/>
                    <a:pt x="124661" y="130003"/>
                  </a:cubicBezTo>
                  <a:cubicBezTo>
                    <a:pt x="121280" y="130003"/>
                    <a:pt x="121280" y="130003"/>
                    <a:pt x="121280" y="130003"/>
                  </a:cubicBezTo>
                  <a:cubicBezTo>
                    <a:pt x="121280" y="130003"/>
                    <a:pt x="117899" y="130003"/>
                    <a:pt x="114527" y="130003"/>
                  </a:cubicBezTo>
                  <a:cubicBezTo>
                    <a:pt x="114527" y="130003"/>
                    <a:pt x="111146" y="126745"/>
                    <a:pt x="111146" y="126745"/>
                  </a:cubicBezTo>
                  <a:cubicBezTo>
                    <a:pt x="111146" y="126745"/>
                    <a:pt x="111146" y="126745"/>
                    <a:pt x="107774" y="126745"/>
                  </a:cubicBezTo>
                  <a:cubicBezTo>
                    <a:pt x="104392" y="126745"/>
                    <a:pt x="101011" y="130003"/>
                    <a:pt x="101011" y="130003"/>
                  </a:cubicBezTo>
                  <a:cubicBezTo>
                    <a:pt x="94258" y="130003"/>
                    <a:pt x="94258" y="130003"/>
                    <a:pt x="94258" y="130003"/>
                  </a:cubicBezTo>
                  <a:cubicBezTo>
                    <a:pt x="94258" y="130003"/>
                    <a:pt x="90886" y="130003"/>
                    <a:pt x="87504" y="130003"/>
                  </a:cubicBezTo>
                  <a:cubicBezTo>
                    <a:pt x="87504" y="133251"/>
                    <a:pt x="80751" y="133251"/>
                    <a:pt x="80751" y="133251"/>
                  </a:cubicBezTo>
                  <a:cubicBezTo>
                    <a:pt x="80751" y="133251"/>
                    <a:pt x="80751" y="133251"/>
                    <a:pt x="77370" y="133251"/>
                  </a:cubicBezTo>
                  <a:cubicBezTo>
                    <a:pt x="77370" y="136499"/>
                    <a:pt x="80751" y="136499"/>
                    <a:pt x="77370" y="139756"/>
                  </a:cubicBezTo>
                  <a:cubicBezTo>
                    <a:pt x="73989" y="139756"/>
                    <a:pt x="67235" y="139756"/>
                    <a:pt x="67235" y="139756"/>
                  </a:cubicBezTo>
                  <a:cubicBezTo>
                    <a:pt x="63863" y="143005"/>
                    <a:pt x="63863" y="143005"/>
                    <a:pt x="63863" y="143005"/>
                  </a:cubicBezTo>
                  <a:cubicBezTo>
                    <a:pt x="60482" y="149510"/>
                    <a:pt x="60482" y="149510"/>
                    <a:pt x="60482" y="149510"/>
                  </a:cubicBezTo>
                  <a:cubicBezTo>
                    <a:pt x="57101" y="149510"/>
                    <a:pt x="57101" y="149510"/>
                    <a:pt x="57101" y="149510"/>
                  </a:cubicBezTo>
                  <a:cubicBezTo>
                    <a:pt x="53729" y="159264"/>
                    <a:pt x="53729" y="159264"/>
                    <a:pt x="53729" y="159264"/>
                  </a:cubicBezTo>
                  <a:cubicBezTo>
                    <a:pt x="53729" y="162512"/>
                    <a:pt x="53729" y="162512"/>
                    <a:pt x="53729" y="162512"/>
                  </a:cubicBezTo>
                  <a:cubicBezTo>
                    <a:pt x="46976" y="169017"/>
                    <a:pt x="46976" y="169017"/>
                    <a:pt x="46976" y="169017"/>
                  </a:cubicBezTo>
                  <a:cubicBezTo>
                    <a:pt x="43594" y="172265"/>
                    <a:pt x="43594" y="172265"/>
                    <a:pt x="43594" y="172265"/>
                  </a:cubicBezTo>
                  <a:cubicBezTo>
                    <a:pt x="43594" y="172265"/>
                    <a:pt x="43594" y="172265"/>
                    <a:pt x="46976" y="175513"/>
                  </a:cubicBezTo>
                  <a:cubicBezTo>
                    <a:pt x="46976" y="175513"/>
                    <a:pt x="46976" y="178771"/>
                    <a:pt x="46976" y="178771"/>
                  </a:cubicBezTo>
                  <a:cubicBezTo>
                    <a:pt x="43594" y="182019"/>
                    <a:pt x="43594" y="182019"/>
                    <a:pt x="43594" y="182019"/>
                  </a:cubicBezTo>
                  <a:cubicBezTo>
                    <a:pt x="46976" y="188515"/>
                    <a:pt x="46976" y="188515"/>
                    <a:pt x="46976" y="188515"/>
                  </a:cubicBezTo>
                  <a:cubicBezTo>
                    <a:pt x="53729" y="185267"/>
                    <a:pt x="53729" y="185267"/>
                    <a:pt x="53729" y="185267"/>
                  </a:cubicBezTo>
                  <a:cubicBezTo>
                    <a:pt x="57101" y="191772"/>
                    <a:pt x="57101" y="191772"/>
                    <a:pt x="57101" y="191772"/>
                  </a:cubicBezTo>
                  <a:cubicBezTo>
                    <a:pt x="53729" y="198269"/>
                    <a:pt x="53729" y="198269"/>
                    <a:pt x="53729" y="198269"/>
                  </a:cubicBezTo>
                  <a:cubicBezTo>
                    <a:pt x="53729" y="198269"/>
                    <a:pt x="50347" y="201526"/>
                    <a:pt x="46976" y="201526"/>
                  </a:cubicBezTo>
                  <a:cubicBezTo>
                    <a:pt x="46976" y="201526"/>
                    <a:pt x="43594" y="198269"/>
                    <a:pt x="43594" y="198269"/>
                  </a:cubicBezTo>
                  <a:cubicBezTo>
                    <a:pt x="40213" y="191772"/>
                    <a:pt x="40213" y="191772"/>
                    <a:pt x="40213" y="191772"/>
                  </a:cubicBezTo>
                  <a:cubicBezTo>
                    <a:pt x="40213" y="188515"/>
                    <a:pt x="40213" y="188515"/>
                    <a:pt x="40213" y="188515"/>
                  </a:cubicBezTo>
                  <a:cubicBezTo>
                    <a:pt x="40213" y="185267"/>
                    <a:pt x="40213" y="185267"/>
                    <a:pt x="40213" y="185267"/>
                  </a:cubicBezTo>
                  <a:cubicBezTo>
                    <a:pt x="30088" y="188515"/>
                    <a:pt x="30088" y="188515"/>
                    <a:pt x="30088" y="188515"/>
                  </a:cubicBezTo>
                  <a:cubicBezTo>
                    <a:pt x="30088" y="185267"/>
                    <a:pt x="30088" y="185267"/>
                    <a:pt x="30088" y="185267"/>
                  </a:cubicBezTo>
                  <a:cubicBezTo>
                    <a:pt x="30088" y="185267"/>
                    <a:pt x="26706" y="182019"/>
                    <a:pt x="26706" y="182019"/>
                  </a:cubicBezTo>
                  <a:cubicBezTo>
                    <a:pt x="26706" y="178771"/>
                    <a:pt x="23325" y="175513"/>
                    <a:pt x="23325" y="175513"/>
                  </a:cubicBezTo>
                  <a:cubicBezTo>
                    <a:pt x="16572" y="165760"/>
                    <a:pt x="16572" y="165760"/>
                    <a:pt x="16572" y="165760"/>
                  </a:cubicBezTo>
                  <a:cubicBezTo>
                    <a:pt x="16572" y="165760"/>
                    <a:pt x="16572" y="165760"/>
                    <a:pt x="19953" y="165760"/>
                  </a:cubicBezTo>
                  <a:cubicBezTo>
                    <a:pt x="19953" y="162512"/>
                    <a:pt x="19953" y="162512"/>
                    <a:pt x="23325" y="159264"/>
                  </a:cubicBezTo>
                  <a:cubicBezTo>
                    <a:pt x="23325" y="156006"/>
                    <a:pt x="30088" y="149510"/>
                    <a:pt x="30088" y="149510"/>
                  </a:cubicBezTo>
                  <a:cubicBezTo>
                    <a:pt x="33460" y="139756"/>
                    <a:pt x="33460" y="139756"/>
                    <a:pt x="33460" y="139756"/>
                  </a:cubicBezTo>
                  <a:cubicBezTo>
                    <a:pt x="40213" y="133251"/>
                    <a:pt x="40213" y="133251"/>
                    <a:pt x="40213" y="133251"/>
                  </a:cubicBezTo>
                  <a:cubicBezTo>
                    <a:pt x="43594" y="126745"/>
                    <a:pt x="43594" y="126745"/>
                    <a:pt x="43594" y="126745"/>
                  </a:cubicBezTo>
                  <a:cubicBezTo>
                    <a:pt x="50347" y="116992"/>
                    <a:pt x="50347" y="116992"/>
                    <a:pt x="50347" y="116992"/>
                  </a:cubicBezTo>
                  <a:cubicBezTo>
                    <a:pt x="57101" y="110496"/>
                    <a:pt x="57101" y="110496"/>
                    <a:pt x="57101" y="110496"/>
                  </a:cubicBezTo>
                  <a:cubicBezTo>
                    <a:pt x="67235" y="110496"/>
                    <a:pt x="67235" y="110496"/>
                    <a:pt x="67235" y="110496"/>
                  </a:cubicBezTo>
                  <a:cubicBezTo>
                    <a:pt x="67235" y="110496"/>
                    <a:pt x="73989" y="113744"/>
                    <a:pt x="73989" y="113744"/>
                  </a:cubicBezTo>
                  <a:cubicBezTo>
                    <a:pt x="77370" y="110496"/>
                    <a:pt x="80751" y="107248"/>
                    <a:pt x="80751" y="107248"/>
                  </a:cubicBezTo>
                  <a:cubicBezTo>
                    <a:pt x="94258" y="103990"/>
                    <a:pt x="94258" y="103990"/>
                    <a:pt x="94258" y="103990"/>
                  </a:cubicBezTo>
                  <a:cubicBezTo>
                    <a:pt x="97639" y="103990"/>
                    <a:pt x="97639" y="103990"/>
                    <a:pt x="97639" y="103990"/>
                  </a:cubicBezTo>
                  <a:cubicBezTo>
                    <a:pt x="107774" y="107248"/>
                    <a:pt x="107774" y="107248"/>
                    <a:pt x="107774" y="107248"/>
                  </a:cubicBezTo>
                  <a:cubicBezTo>
                    <a:pt x="114527" y="107248"/>
                    <a:pt x="114527" y="107248"/>
                    <a:pt x="114527" y="107248"/>
                  </a:cubicBezTo>
                  <a:cubicBezTo>
                    <a:pt x="128033" y="107248"/>
                    <a:pt x="128033" y="107248"/>
                    <a:pt x="128033" y="107248"/>
                  </a:cubicBezTo>
                  <a:close/>
                  <a:moveTo>
                    <a:pt x="53729" y="451853"/>
                  </a:moveTo>
                  <a:cubicBezTo>
                    <a:pt x="53729" y="451853"/>
                    <a:pt x="53729" y="451853"/>
                    <a:pt x="53729" y="451853"/>
                  </a:cubicBezTo>
                  <a:cubicBezTo>
                    <a:pt x="53729" y="451853"/>
                    <a:pt x="46976" y="448604"/>
                    <a:pt x="46976" y="448604"/>
                  </a:cubicBezTo>
                  <a:cubicBezTo>
                    <a:pt x="46976" y="451853"/>
                    <a:pt x="43594" y="455101"/>
                    <a:pt x="43594" y="455101"/>
                  </a:cubicBezTo>
                  <a:cubicBezTo>
                    <a:pt x="40213" y="464854"/>
                    <a:pt x="40213" y="464854"/>
                    <a:pt x="40213" y="464854"/>
                  </a:cubicBezTo>
                  <a:cubicBezTo>
                    <a:pt x="36841" y="468112"/>
                    <a:pt x="36841" y="468112"/>
                    <a:pt x="36841" y="468112"/>
                  </a:cubicBezTo>
                  <a:cubicBezTo>
                    <a:pt x="36841" y="474608"/>
                    <a:pt x="36841" y="474608"/>
                    <a:pt x="36841" y="474608"/>
                  </a:cubicBezTo>
                  <a:cubicBezTo>
                    <a:pt x="26706" y="477865"/>
                    <a:pt x="26706" y="477865"/>
                    <a:pt x="26706" y="477865"/>
                  </a:cubicBezTo>
                  <a:cubicBezTo>
                    <a:pt x="26706" y="477865"/>
                    <a:pt x="26706" y="481114"/>
                    <a:pt x="30088" y="481114"/>
                  </a:cubicBezTo>
                  <a:cubicBezTo>
                    <a:pt x="33460" y="481114"/>
                    <a:pt x="36841" y="481114"/>
                    <a:pt x="36841" y="481114"/>
                  </a:cubicBezTo>
                  <a:cubicBezTo>
                    <a:pt x="36841" y="477865"/>
                    <a:pt x="40213" y="474608"/>
                    <a:pt x="40213" y="474608"/>
                  </a:cubicBezTo>
                  <a:cubicBezTo>
                    <a:pt x="40213" y="474608"/>
                    <a:pt x="43594" y="471360"/>
                    <a:pt x="43594" y="471360"/>
                  </a:cubicBezTo>
                  <a:cubicBezTo>
                    <a:pt x="46976" y="471360"/>
                    <a:pt x="53729" y="471360"/>
                    <a:pt x="53729" y="468112"/>
                  </a:cubicBezTo>
                  <a:cubicBezTo>
                    <a:pt x="53729" y="464854"/>
                    <a:pt x="53729" y="461606"/>
                    <a:pt x="53729" y="461606"/>
                  </a:cubicBezTo>
                  <a:cubicBezTo>
                    <a:pt x="53729" y="458358"/>
                    <a:pt x="53729" y="458358"/>
                    <a:pt x="53729" y="458358"/>
                  </a:cubicBezTo>
                  <a:cubicBezTo>
                    <a:pt x="53729" y="451853"/>
                    <a:pt x="53729" y="451853"/>
                    <a:pt x="53729" y="451853"/>
                  </a:cubicBezTo>
                  <a:close/>
                  <a:moveTo>
                    <a:pt x="229370" y="364080"/>
                  </a:moveTo>
                  <a:cubicBezTo>
                    <a:pt x="229370" y="364080"/>
                    <a:pt x="229370" y="364080"/>
                    <a:pt x="229370" y="364080"/>
                  </a:cubicBezTo>
                  <a:cubicBezTo>
                    <a:pt x="229370" y="364080"/>
                    <a:pt x="229370" y="364080"/>
                    <a:pt x="229370" y="364080"/>
                  </a:cubicBezTo>
                  <a:cubicBezTo>
                    <a:pt x="229370" y="364080"/>
                    <a:pt x="232742" y="360822"/>
                    <a:pt x="232742" y="360822"/>
                  </a:cubicBezTo>
                  <a:cubicBezTo>
                    <a:pt x="232742" y="357574"/>
                    <a:pt x="229370" y="354326"/>
                    <a:pt x="229370" y="354326"/>
                  </a:cubicBezTo>
                  <a:cubicBezTo>
                    <a:pt x="229370" y="351069"/>
                    <a:pt x="232742" y="351069"/>
                    <a:pt x="232742" y="351069"/>
                  </a:cubicBezTo>
                  <a:cubicBezTo>
                    <a:pt x="232742" y="351069"/>
                    <a:pt x="232742" y="347821"/>
                    <a:pt x="232742" y="347821"/>
                  </a:cubicBezTo>
                  <a:cubicBezTo>
                    <a:pt x="232742" y="347821"/>
                    <a:pt x="229370" y="347821"/>
                    <a:pt x="229370" y="347821"/>
                  </a:cubicBezTo>
                  <a:cubicBezTo>
                    <a:pt x="225988" y="347821"/>
                    <a:pt x="225988" y="351069"/>
                    <a:pt x="225988" y="351069"/>
                  </a:cubicBezTo>
                  <a:cubicBezTo>
                    <a:pt x="225988" y="351069"/>
                    <a:pt x="225988" y="354326"/>
                    <a:pt x="225988" y="354326"/>
                  </a:cubicBezTo>
                  <a:cubicBezTo>
                    <a:pt x="225988" y="354326"/>
                    <a:pt x="225988" y="357574"/>
                    <a:pt x="225988" y="357574"/>
                  </a:cubicBezTo>
                  <a:cubicBezTo>
                    <a:pt x="225988" y="357574"/>
                    <a:pt x="229370" y="364080"/>
                    <a:pt x="229370" y="364080"/>
                  </a:cubicBezTo>
                  <a:close/>
                  <a:moveTo>
                    <a:pt x="320562" y="451853"/>
                  </a:moveTo>
                  <a:cubicBezTo>
                    <a:pt x="320562" y="451853"/>
                    <a:pt x="320562" y="451853"/>
                    <a:pt x="320562" y="451853"/>
                  </a:cubicBezTo>
                  <a:cubicBezTo>
                    <a:pt x="323944" y="448604"/>
                    <a:pt x="323944" y="448604"/>
                    <a:pt x="323944" y="448604"/>
                  </a:cubicBezTo>
                  <a:cubicBezTo>
                    <a:pt x="327315" y="451853"/>
                    <a:pt x="327315" y="451853"/>
                    <a:pt x="327315" y="451853"/>
                  </a:cubicBezTo>
                  <a:cubicBezTo>
                    <a:pt x="327315" y="451853"/>
                    <a:pt x="323944" y="455101"/>
                    <a:pt x="323944" y="455101"/>
                  </a:cubicBezTo>
                  <a:cubicBezTo>
                    <a:pt x="323944" y="455101"/>
                    <a:pt x="320562" y="451853"/>
                    <a:pt x="320562" y="451853"/>
                  </a:cubicBezTo>
                  <a:cubicBezTo>
                    <a:pt x="320562" y="451853"/>
                    <a:pt x="320562" y="451853"/>
                    <a:pt x="320562" y="451853"/>
                  </a:cubicBezTo>
                  <a:close/>
                  <a:moveTo>
                    <a:pt x="357719" y="494115"/>
                  </a:moveTo>
                  <a:cubicBezTo>
                    <a:pt x="357719" y="494115"/>
                    <a:pt x="357719" y="494115"/>
                    <a:pt x="357719" y="494115"/>
                  </a:cubicBezTo>
                  <a:cubicBezTo>
                    <a:pt x="361091" y="494115"/>
                    <a:pt x="361091" y="494115"/>
                    <a:pt x="361091" y="494115"/>
                  </a:cubicBezTo>
                  <a:cubicBezTo>
                    <a:pt x="361091" y="497372"/>
                    <a:pt x="361091" y="497372"/>
                    <a:pt x="361091" y="497372"/>
                  </a:cubicBezTo>
                  <a:cubicBezTo>
                    <a:pt x="357719" y="500620"/>
                    <a:pt x="357719" y="500620"/>
                    <a:pt x="357719" y="500620"/>
                  </a:cubicBezTo>
                  <a:cubicBezTo>
                    <a:pt x="357719" y="497372"/>
                    <a:pt x="357719" y="497372"/>
                    <a:pt x="357719" y="497372"/>
                  </a:cubicBezTo>
                  <a:cubicBezTo>
                    <a:pt x="357719" y="494115"/>
                    <a:pt x="357719" y="494115"/>
                    <a:pt x="357719" y="494115"/>
                  </a:cubicBezTo>
                  <a:close/>
                  <a:moveTo>
                    <a:pt x="347585" y="487619"/>
                  </a:moveTo>
                  <a:cubicBezTo>
                    <a:pt x="347585" y="487619"/>
                    <a:pt x="347585" y="487619"/>
                    <a:pt x="347585" y="487619"/>
                  </a:cubicBezTo>
                  <a:cubicBezTo>
                    <a:pt x="344203" y="484361"/>
                    <a:pt x="344203" y="484361"/>
                    <a:pt x="344203" y="484361"/>
                  </a:cubicBezTo>
                  <a:cubicBezTo>
                    <a:pt x="350966" y="484361"/>
                    <a:pt x="350966" y="484361"/>
                    <a:pt x="350966" y="484361"/>
                  </a:cubicBezTo>
                  <a:cubicBezTo>
                    <a:pt x="350966" y="484361"/>
                    <a:pt x="350966" y="484361"/>
                    <a:pt x="354338" y="484361"/>
                  </a:cubicBezTo>
                  <a:cubicBezTo>
                    <a:pt x="354338" y="484361"/>
                    <a:pt x="357719" y="487619"/>
                    <a:pt x="357719" y="487619"/>
                  </a:cubicBezTo>
                  <a:cubicBezTo>
                    <a:pt x="357719" y="487619"/>
                    <a:pt x="357719" y="487619"/>
                    <a:pt x="357719" y="487619"/>
                  </a:cubicBezTo>
                  <a:cubicBezTo>
                    <a:pt x="354338" y="487619"/>
                    <a:pt x="354338" y="490867"/>
                    <a:pt x="354338" y="490867"/>
                  </a:cubicBezTo>
                  <a:cubicBezTo>
                    <a:pt x="350966" y="490867"/>
                    <a:pt x="347585" y="487619"/>
                    <a:pt x="347585" y="487619"/>
                  </a:cubicBezTo>
                  <a:close/>
                  <a:moveTo>
                    <a:pt x="364472" y="487619"/>
                  </a:moveTo>
                  <a:cubicBezTo>
                    <a:pt x="364472" y="487619"/>
                    <a:pt x="364472" y="487619"/>
                    <a:pt x="364472" y="487619"/>
                  </a:cubicBezTo>
                  <a:cubicBezTo>
                    <a:pt x="361091" y="481114"/>
                    <a:pt x="361091" y="481114"/>
                    <a:pt x="361091" y="481114"/>
                  </a:cubicBezTo>
                  <a:cubicBezTo>
                    <a:pt x="364472" y="477865"/>
                    <a:pt x="364472" y="477865"/>
                    <a:pt x="364472" y="477865"/>
                  </a:cubicBezTo>
                  <a:cubicBezTo>
                    <a:pt x="364472" y="477865"/>
                    <a:pt x="367854" y="481114"/>
                    <a:pt x="367854" y="481114"/>
                  </a:cubicBezTo>
                  <a:cubicBezTo>
                    <a:pt x="367854" y="481114"/>
                    <a:pt x="364472" y="484361"/>
                    <a:pt x="364472" y="484361"/>
                  </a:cubicBezTo>
                  <a:cubicBezTo>
                    <a:pt x="364472" y="487619"/>
                    <a:pt x="364472" y="487619"/>
                    <a:pt x="364472" y="487619"/>
                  </a:cubicBezTo>
                  <a:close/>
                  <a:moveTo>
                    <a:pt x="435405" y="468112"/>
                  </a:moveTo>
                  <a:cubicBezTo>
                    <a:pt x="435405" y="468112"/>
                    <a:pt x="435405" y="468112"/>
                    <a:pt x="435405" y="468112"/>
                  </a:cubicBezTo>
                  <a:cubicBezTo>
                    <a:pt x="432024" y="464854"/>
                    <a:pt x="432024" y="464854"/>
                    <a:pt x="432024" y="464854"/>
                  </a:cubicBezTo>
                  <a:cubicBezTo>
                    <a:pt x="432024" y="464854"/>
                    <a:pt x="435405" y="461606"/>
                    <a:pt x="435405" y="461606"/>
                  </a:cubicBezTo>
                  <a:cubicBezTo>
                    <a:pt x="438777" y="461606"/>
                    <a:pt x="442158" y="461606"/>
                    <a:pt x="442158" y="461606"/>
                  </a:cubicBezTo>
                  <a:cubicBezTo>
                    <a:pt x="435405" y="468112"/>
                    <a:pt x="435405" y="468112"/>
                    <a:pt x="435405" y="468112"/>
                  </a:cubicBezTo>
                  <a:close/>
                  <a:moveTo>
                    <a:pt x="428652" y="471360"/>
                  </a:moveTo>
                  <a:cubicBezTo>
                    <a:pt x="428652" y="471360"/>
                    <a:pt x="428652" y="471360"/>
                    <a:pt x="428652" y="471360"/>
                  </a:cubicBezTo>
                  <a:cubicBezTo>
                    <a:pt x="428652" y="461606"/>
                    <a:pt x="428652" y="461606"/>
                    <a:pt x="428652" y="461606"/>
                  </a:cubicBezTo>
                  <a:cubicBezTo>
                    <a:pt x="432024" y="458358"/>
                    <a:pt x="432024" y="458358"/>
                    <a:pt x="432024" y="458358"/>
                  </a:cubicBezTo>
                  <a:cubicBezTo>
                    <a:pt x="428652" y="455101"/>
                    <a:pt x="428652" y="455101"/>
                    <a:pt x="428652" y="455101"/>
                  </a:cubicBezTo>
                  <a:cubicBezTo>
                    <a:pt x="425271" y="455101"/>
                    <a:pt x="425271" y="455101"/>
                    <a:pt x="425271" y="455101"/>
                  </a:cubicBezTo>
                  <a:cubicBezTo>
                    <a:pt x="425271" y="455101"/>
                    <a:pt x="421889" y="448604"/>
                    <a:pt x="421889" y="448604"/>
                  </a:cubicBezTo>
                  <a:cubicBezTo>
                    <a:pt x="421889" y="448604"/>
                    <a:pt x="418517" y="448604"/>
                    <a:pt x="418517" y="448604"/>
                  </a:cubicBezTo>
                  <a:cubicBezTo>
                    <a:pt x="418517" y="448604"/>
                    <a:pt x="415136" y="448604"/>
                    <a:pt x="415136" y="448604"/>
                  </a:cubicBezTo>
                  <a:cubicBezTo>
                    <a:pt x="415136" y="448604"/>
                    <a:pt x="418517" y="445356"/>
                    <a:pt x="418517" y="445356"/>
                  </a:cubicBezTo>
                  <a:cubicBezTo>
                    <a:pt x="418517" y="445356"/>
                    <a:pt x="418517" y="445356"/>
                    <a:pt x="421889" y="445356"/>
                  </a:cubicBezTo>
                  <a:cubicBezTo>
                    <a:pt x="425271" y="442099"/>
                    <a:pt x="425271" y="442099"/>
                    <a:pt x="425271" y="442099"/>
                  </a:cubicBezTo>
                  <a:cubicBezTo>
                    <a:pt x="425271" y="442099"/>
                    <a:pt x="432024" y="432345"/>
                    <a:pt x="438777" y="432345"/>
                  </a:cubicBezTo>
                  <a:cubicBezTo>
                    <a:pt x="442158" y="432345"/>
                    <a:pt x="448912" y="432345"/>
                    <a:pt x="448912" y="432345"/>
                  </a:cubicBezTo>
                  <a:cubicBezTo>
                    <a:pt x="455665" y="425849"/>
                    <a:pt x="455665" y="425849"/>
                    <a:pt x="455665" y="425849"/>
                  </a:cubicBezTo>
                  <a:cubicBezTo>
                    <a:pt x="455665" y="425849"/>
                    <a:pt x="455665" y="422592"/>
                    <a:pt x="455665" y="422592"/>
                  </a:cubicBezTo>
                  <a:cubicBezTo>
                    <a:pt x="459046" y="422592"/>
                    <a:pt x="455665" y="416096"/>
                    <a:pt x="455665" y="416096"/>
                  </a:cubicBezTo>
                  <a:cubicBezTo>
                    <a:pt x="455665" y="409590"/>
                    <a:pt x="455665" y="409590"/>
                    <a:pt x="455665" y="409590"/>
                  </a:cubicBezTo>
                  <a:cubicBezTo>
                    <a:pt x="455665" y="409590"/>
                    <a:pt x="445540" y="403085"/>
                    <a:pt x="445540" y="403085"/>
                  </a:cubicBezTo>
                  <a:cubicBezTo>
                    <a:pt x="445540" y="403085"/>
                    <a:pt x="432024" y="396588"/>
                    <a:pt x="432024" y="396588"/>
                  </a:cubicBezTo>
                  <a:cubicBezTo>
                    <a:pt x="432024" y="396588"/>
                    <a:pt x="432024" y="390083"/>
                    <a:pt x="428652" y="390083"/>
                  </a:cubicBezTo>
                  <a:cubicBezTo>
                    <a:pt x="428652" y="390083"/>
                    <a:pt x="432024" y="383587"/>
                    <a:pt x="432024" y="383587"/>
                  </a:cubicBezTo>
                  <a:cubicBezTo>
                    <a:pt x="432024" y="383587"/>
                    <a:pt x="438777" y="373833"/>
                    <a:pt x="445540" y="370576"/>
                  </a:cubicBezTo>
                  <a:cubicBezTo>
                    <a:pt x="448912" y="367328"/>
                    <a:pt x="452293" y="367328"/>
                    <a:pt x="452293" y="367328"/>
                  </a:cubicBezTo>
                  <a:cubicBezTo>
                    <a:pt x="455665" y="367328"/>
                    <a:pt x="459046" y="370576"/>
                    <a:pt x="462427" y="373833"/>
                  </a:cubicBezTo>
                  <a:cubicBezTo>
                    <a:pt x="462427" y="373833"/>
                    <a:pt x="465799" y="373833"/>
                    <a:pt x="469181" y="373833"/>
                  </a:cubicBezTo>
                  <a:cubicBezTo>
                    <a:pt x="472553" y="373833"/>
                    <a:pt x="475934" y="373833"/>
                    <a:pt x="475934" y="373833"/>
                  </a:cubicBezTo>
                  <a:cubicBezTo>
                    <a:pt x="475934" y="373833"/>
                    <a:pt x="475934" y="367328"/>
                    <a:pt x="475934" y="364080"/>
                  </a:cubicBezTo>
                  <a:cubicBezTo>
                    <a:pt x="475934" y="360822"/>
                    <a:pt x="475934" y="364080"/>
                    <a:pt x="472553" y="360822"/>
                  </a:cubicBezTo>
                  <a:cubicBezTo>
                    <a:pt x="472553" y="360822"/>
                    <a:pt x="469181" y="357574"/>
                    <a:pt x="469181" y="357574"/>
                  </a:cubicBezTo>
                  <a:cubicBezTo>
                    <a:pt x="469181" y="357574"/>
                    <a:pt x="469181" y="354326"/>
                    <a:pt x="469181" y="354326"/>
                  </a:cubicBezTo>
                  <a:cubicBezTo>
                    <a:pt x="469181" y="354326"/>
                    <a:pt x="469181" y="351069"/>
                    <a:pt x="469181" y="347821"/>
                  </a:cubicBezTo>
                  <a:cubicBezTo>
                    <a:pt x="469181" y="347821"/>
                    <a:pt x="469181" y="338067"/>
                    <a:pt x="469181" y="338067"/>
                  </a:cubicBezTo>
                  <a:cubicBezTo>
                    <a:pt x="469181" y="334819"/>
                    <a:pt x="465799" y="328313"/>
                    <a:pt x="465799" y="328313"/>
                  </a:cubicBezTo>
                  <a:cubicBezTo>
                    <a:pt x="465799" y="325065"/>
                    <a:pt x="462427" y="321808"/>
                    <a:pt x="462427" y="321808"/>
                  </a:cubicBezTo>
                  <a:cubicBezTo>
                    <a:pt x="459046" y="315312"/>
                    <a:pt x="459046" y="315312"/>
                    <a:pt x="459046" y="315312"/>
                  </a:cubicBezTo>
                  <a:cubicBezTo>
                    <a:pt x="459046" y="315312"/>
                    <a:pt x="459046" y="315312"/>
                    <a:pt x="459046" y="312064"/>
                  </a:cubicBezTo>
                  <a:cubicBezTo>
                    <a:pt x="459046" y="305558"/>
                    <a:pt x="462427" y="299053"/>
                    <a:pt x="462427" y="299053"/>
                  </a:cubicBezTo>
                  <a:cubicBezTo>
                    <a:pt x="465799" y="295804"/>
                    <a:pt x="465799" y="289299"/>
                    <a:pt x="465799" y="289299"/>
                  </a:cubicBezTo>
                  <a:cubicBezTo>
                    <a:pt x="462427" y="286051"/>
                    <a:pt x="462427" y="286051"/>
                    <a:pt x="462427" y="286051"/>
                  </a:cubicBezTo>
                  <a:cubicBezTo>
                    <a:pt x="462427" y="286051"/>
                    <a:pt x="448912" y="282803"/>
                    <a:pt x="448912" y="282803"/>
                  </a:cubicBezTo>
                  <a:cubicBezTo>
                    <a:pt x="448912" y="282803"/>
                    <a:pt x="445540" y="279545"/>
                    <a:pt x="445540" y="279545"/>
                  </a:cubicBezTo>
                  <a:cubicBezTo>
                    <a:pt x="445540" y="276297"/>
                    <a:pt x="442158" y="276297"/>
                    <a:pt x="442158" y="276297"/>
                  </a:cubicBezTo>
                  <a:cubicBezTo>
                    <a:pt x="442158" y="276297"/>
                    <a:pt x="428652" y="279545"/>
                    <a:pt x="428652" y="279545"/>
                  </a:cubicBezTo>
                  <a:cubicBezTo>
                    <a:pt x="428652" y="279545"/>
                    <a:pt x="421889" y="282803"/>
                    <a:pt x="418517" y="286051"/>
                  </a:cubicBezTo>
                  <a:cubicBezTo>
                    <a:pt x="411755" y="286051"/>
                    <a:pt x="411755" y="286051"/>
                    <a:pt x="408383" y="289299"/>
                  </a:cubicBezTo>
                  <a:cubicBezTo>
                    <a:pt x="401629" y="292556"/>
                    <a:pt x="401629" y="295804"/>
                    <a:pt x="398248" y="299053"/>
                  </a:cubicBezTo>
                  <a:cubicBezTo>
                    <a:pt x="394867" y="299053"/>
                    <a:pt x="391495" y="305558"/>
                    <a:pt x="391495" y="305558"/>
                  </a:cubicBezTo>
                  <a:cubicBezTo>
                    <a:pt x="388114" y="308806"/>
                    <a:pt x="388114" y="308806"/>
                    <a:pt x="391495" y="312064"/>
                  </a:cubicBezTo>
                  <a:cubicBezTo>
                    <a:pt x="391495" y="315312"/>
                    <a:pt x="394867" y="312064"/>
                    <a:pt x="394867" y="312064"/>
                  </a:cubicBezTo>
                  <a:cubicBezTo>
                    <a:pt x="394867" y="312064"/>
                    <a:pt x="398248" y="312064"/>
                    <a:pt x="401629" y="312064"/>
                  </a:cubicBezTo>
                  <a:cubicBezTo>
                    <a:pt x="405001" y="312064"/>
                    <a:pt x="405001" y="315312"/>
                    <a:pt x="401629" y="315312"/>
                  </a:cubicBezTo>
                  <a:cubicBezTo>
                    <a:pt x="401629" y="315312"/>
                    <a:pt x="401629" y="318560"/>
                    <a:pt x="401629" y="318560"/>
                  </a:cubicBezTo>
                  <a:cubicBezTo>
                    <a:pt x="401629" y="318560"/>
                    <a:pt x="401629" y="318560"/>
                    <a:pt x="398248" y="321808"/>
                  </a:cubicBezTo>
                  <a:cubicBezTo>
                    <a:pt x="398248" y="321808"/>
                    <a:pt x="398248" y="325065"/>
                    <a:pt x="398248" y="328313"/>
                  </a:cubicBezTo>
                  <a:cubicBezTo>
                    <a:pt x="398248" y="331561"/>
                    <a:pt x="394867" y="331561"/>
                    <a:pt x="394867" y="331561"/>
                  </a:cubicBezTo>
                  <a:cubicBezTo>
                    <a:pt x="391495" y="334819"/>
                    <a:pt x="391495" y="334819"/>
                    <a:pt x="388114" y="338067"/>
                  </a:cubicBezTo>
                  <a:cubicBezTo>
                    <a:pt x="384742" y="338067"/>
                    <a:pt x="384742" y="341315"/>
                    <a:pt x="384742" y="341315"/>
                  </a:cubicBezTo>
                  <a:cubicBezTo>
                    <a:pt x="384742" y="344572"/>
                    <a:pt x="384742" y="344572"/>
                    <a:pt x="388114" y="347821"/>
                  </a:cubicBezTo>
                  <a:cubicBezTo>
                    <a:pt x="388114" y="351069"/>
                    <a:pt x="388114" y="351069"/>
                    <a:pt x="388114" y="351069"/>
                  </a:cubicBezTo>
                  <a:cubicBezTo>
                    <a:pt x="388114" y="354326"/>
                    <a:pt x="384742" y="357574"/>
                    <a:pt x="384742" y="354326"/>
                  </a:cubicBezTo>
                  <a:cubicBezTo>
                    <a:pt x="384742" y="354326"/>
                    <a:pt x="384742" y="351069"/>
                    <a:pt x="384742" y="351069"/>
                  </a:cubicBezTo>
                  <a:cubicBezTo>
                    <a:pt x="374607" y="351069"/>
                    <a:pt x="374607" y="351069"/>
                    <a:pt x="374607" y="351069"/>
                  </a:cubicBezTo>
                  <a:cubicBezTo>
                    <a:pt x="374607" y="351069"/>
                    <a:pt x="374607" y="351069"/>
                    <a:pt x="371226" y="351069"/>
                  </a:cubicBezTo>
                  <a:cubicBezTo>
                    <a:pt x="371226" y="351069"/>
                    <a:pt x="377979" y="344572"/>
                    <a:pt x="377979" y="344572"/>
                  </a:cubicBezTo>
                  <a:cubicBezTo>
                    <a:pt x="381360" y="341315"/>
                    <a:pt x="381360" y="341315"/>
                    <a:pt x="381360" y="341315"/>
                  </a:cubicBezTo>
                  <a:cubicBezTo>
                    <a:pt x="381360" y="338067"/>
                    <a:pt x="381360" y="338067"/>
                    <a:pt x="381360" y="338067"/>
                  </a:cubicBezTo>
                  <a:cubicBezTo>
                    <a:pt x="371226" y="338067"/>
                    <a:pt x="371226" y="338067"/>
                    <a:pt x="371226" y="338067"/>
                  </a:cubicBezTo>
                  <a:cubicBezTo>
                    <a:pt x="367854" y="338067"/>
                    <a:pt x="367854" y="338067"/>
                    <a:pt x="367854" y="338067"/>
                  </a:cubicBezTo>
                  <a:cubicBezTo>
                    <a:pt x="371226" y="334819"/>
                    <a:pt x="371226" y="334819"/>
                    <a:pt x="371226" y="334819"/>
                  </a:cubicBezTo>
                  <a:cubicBezTo>
                    <a:pt x="371226" y="328313"/>
                    <a:pt x="371226" y="328313"/>
                    <a:pt x="371226" y="328313"/>
                  </a:cubicBezTo>
                  <a:cubicBezTo>
                    <a:pt x="374607" y="321808"/>
                    <a:pt x="374607" y="321808"/>
                    <a:pt x="374607" y="321808"/>
                  </a:cubicBezTo>
                  <a:cubicBezTo>
                    <a:pt x="374607" y="321808"/>
                    <a:pt x="374607" y="315312"/>
                    <a:pt x="377979" y="315312"/>
                  </a:cubicBezTo>
                  <a:cubicBezTo>
                    <a:pt x="377979" y="315312"/>
                    <a:pt x="381360" y="312064"/>
                    <a:pt x="381360" y="308806"/>
                  </a:cubicBezTo>
                  <a:cubicBezTo>
                    <a:pt x="384742" y="308806"/>
                    <a:pt x="381360" y="305558"/>
                    <a:pt x="381360" y="305558"/>
                  </a:cubicBezTo>
                  <a:cubicBezTo>
                    <a:pt x="374607" y="305558"/>
                    <a:pt x="374607" y="305558"/>
                    <a:pt x="374607" y="305558"/>
                  </a:cubicBezTo>
                  <a:cubicBezTo>
                    <a:pt x="367854" y="308806"/>
                    <a:pt x="367854" y="308806"/>
                    <a:pt x="367854" y="308806"/>
                  </a:cubicBezTo>
                  <a:cubicBezTo>
                    <a:pt x="367854" y="308806"/>
                    <a:pt x="357719" y="312064"/>
                    <a:pt x="354338" y="312064"/>
                  </a:cubicBezTo>
                  <a:cubicBezTo>
                    <a:pt x="350966" y="312064"/>
                    <a:pt x="354338" y="312064"/>
                    <a:pt x="350966" y="312064"/>
                  </a:cubicBezTo>
                  <a:cubicBezTo>
                    <a:pt x="350966" y="308806"/>
                    <a:pt x="347585" y="308806"/>
                    <a:pt x="347585" y="308806"/>
                  </a:cubicBezTo>
                  <a:cubicBezTo>
                    <a:pt x="347585" y="308806"/>
                    <a:pt x="340831" y="308806"/>
                    <a:pt x="340831" y="308806"/>
                  </a:cubicBezTo>
                  <a:cubicBezTo>
                    <a:pt x="337450" y="308806"/>
                    <a:pt x="337450" y="312064"/>
                    <a:pt x="337450" y="312064"/>
                  </a:cubicBezTo>
                  <a:cubicBezTo>
                    <a:pt x="337450" y="312064"/>
                    <a:pt x="347585" y="315312"/>
                    <a:pt x="350966" y="318560"/>
                  </a:cubicBezTo>
                  <a:cubicBezTo>
                    <a:pt x="350966" y="318560"/>
                    <a:pt x="354338" y="318560"/>
                    <a:pt x="354338" y="318560"/>
                  </a:cubicBezTo>
                  <a:cubicBezTo>
                    <a:pt x="354338" y="321808"/>
                    <a:pt x="354338" y="321808"/>
                    <a:pt x="354338" y="321808"/>
                  </a:cubicBezTo>
                  <a:cubicBezTo>
                    <a:pt x="354338" y="321808"/>
                    <a:pt x="350966" y="328313"/>
                    <a:pt x="347585" y="328313"/>
                  </a:cubicBezTo>
                  <a:cubicBezTo>
                    <a:pt x="347585" y="331561"/>
                    <a:pt x="344203" y="331561"/>
                    <a:pt x="344203" y="331561"/>
                  </a:cubicBezTo>
                  <a:cubicBezTo>
                    <a:pt x="337450" y="334819"/>
                    <a:pt x="337450" y="334819"/>
                    <a:pt x="337450" y="334819"/>
                  </a:cubicBezTo>
                  <a:cubicBezTo>
                    <a:pt x="337450" y="334819"/>
                    <a:pt x="340831" y="341315"/>
                    <a:pt x="340831" y="341315"/>
                  </a:cubicBezTo>
                  <a:cubicBezTo>
                    <a:pt x="340831" y="341315"/>
                    <a:pt x="340831" y="347821"/>
                    <a:pt x="340831" y="347821"/>
                  </a:cubicBezTo>
                  <a:cubicBezTo>
                    <a:pt x="334069" y="344572"/>
                    <a:pt x="334069" y="344572"/>
                    <a:pt x="334069" y="344572"/>
                  </a:cubicBezTo>
                  <a:cubicBezTo>
                    <a:pt x="323944" y="351069"/>
                    <a:pt x="323944" y="351069"/>
                    <a:pt x="323944" y="351069"/>
                  </a:cubicBezTo>
                  <a:cubicBezTo>
                    <a:pt x="323944" y="351069"/>
                    <a:pt x="320562" y="351069"/>
                    <a:pt x="320562" y="351069"/>
                  </a:cubicBezTo>
                  <a:cubicBezTo>
                    <a:pt x="317181" y="351069"/>
                    <a:pt x="317181" y="347821"/>
                    <a:pt x="317181" y="347821"/>
                  </a:cubicBezTo>
                  <a:cubicBezTo>
                    <a:pt x="313809" y="354326"/>
                    <a:pt x="313809" y="354326"/>
                    <a:pt x="313809" y="354326"/>
                  </a:cubicBezTo>
                  <a:cubicBezTo>
                    <a:pt x="313809" y="354326"/>
                    <a:pt x="300293" y="351069"/>
                    <a:pt x="296921" y="351069"/>
                  </a:cubicBezTo>
                  <a:cubicBezTo>
                    <a:pt x="296921" y="351069"/>
                    <a:pt x="296921" y="357574"/>
                    <a:pt x="296921" y="357574"/>
                  </a:cubicBezTo>
                  <a:cubicBezTo>
                    <a:pt x="303674" y="360822"/>
                    <a:pt x="303674" y="360822"/>
                    <a:pt x="303674" y="360822"/>
                  </a:cubicBezTo>
                  <a:cubicBezTo>
                    <a:pt x="296921" y="364080"/>
                    <a:pt x="296921" y="364080"/>
                    <a:pt x="296921" y="364080"/>
                  </a:cubicBezTo>
                  <a:cubicBezTo>
                    <a:pt x="310428" y="370576"/>
                    <a:pt x="310428" y="370576"/>
                    <a:pt x="310428" y="370576"/>
                  </a:cubicBezTo>
                  <a:cubicBezTo>
                    <a:pt x="313809" y="373833"/>
                    <a:pt x="313809" y="373833"/>
                    <a:pt x="313809" y="373833"/>
                  </a:cubicBezTo>
                  <a:cubicBezTo>
                    <a:pt x="317181" y="383587"/>
                    <a:pt x="317181" y="383587"/>
                    <a:pt x="317181" y="383587"/>
                  </a:cubicBezTo>
                  <a:cubicBezTo>
                    <a:pt x="313809" y="386835"/>
                    <a:pt x="313809" y="386835"/>
                    <a:pt x="313809" y="386835"/>
                  </a:cubicBezTo>
                  <a:cubicBezTo>
                    <a:pt x="320562" y="393331"/>
                    <a:pt x="320562" y="393331"/>
                    <a:pt x="320562" y="393331"/>
                  </a:cubicBezTo>
                  <a:cubicBezTo>
                    <a:pt x="320562" y="393331"/>
                    <a:pt x="320562" y="396588"/>
                    <a:pt x="323944" y="399837"/>
                  </a:cubicBezTo>
                  <a:cubicBezTo>
                    <a:pt x="323944" y="399837"/>
                    <a:pt x="323944" y="406342"/>
                    <a:pt x="323944" y="406342"/>
                  </a:cubicBezTo>
                  <a:cubicBezTo>
                    <a:pt x="323944" y="412838"/>
                    <a:pt x="323944" y="412838"/>
                    <a:pt x="323944" y="412838"/>
                  </a:cubicBezTo>
                  <a:cubicBezTo>
                    <a:pt x="323944" y="416096"/>
                    <a:pt x="323944" y="416096"/>
                    <a:pt x="323944" y="416096"/>
                  </a:cubicBezTo>
                  <a:cubicBezTo>
                    <a:pt x="323944" y="416096"/>
                    <a:pt x="317181" y="419344"/>
                    <a:pt x="317181" y="422592"/>
                  </a:cubicBezTo>
                  <a:cubicBezTo>
                    <a:pt x="317181" y="422592"/>
                    <a:pt x="320562" y="422592"/>
                    <a:pt x="320562" y="422592"/>
                  </a:cubicBezTo>
                  <a:cubicBezTo>
                    <a:pt x="327315" y="429097"/>
                    <a:pt x="327315" y="429097"/>
                    <a:pt x="327315" y="429097"/>
                  </a:cubicBezTo>
                  <a:cubicBezTo>
                    <a:pt x="330697" y="435603"/>
                    <a:pt x="330697" y="435603"/>
                    <a:pt x="330697" y="435603"/>
                  </a:cubicBezTo>
                  <a:cubicBezTo>
                    <a:pt x="330697" y="435603"/>
                    <a:pt x="327315" y="438851"/>
                    <a:pt x="327315" y="442099"/>
                  </a:cubicBezTo>
                  <a:cubicBezTo>
                    <a:pt x="327315" y="442099"/>
                    <a:pt x="334069" y="445356"/>
                    <a:pt x="334069" y="445356"/>
                  </a:cubicBezTo>
                  <a:cubicBezTo>
                    <a:pt x="347585" y="445356"/>
                    <a:pt x="347585" y="445356"/>
                    <a:pt x="347585" y="445356"/>
                  </a:cubicBezTo>
                  <a:cubicBezTo>
                    <a:pt x="354338" y="445356"/>
                    <a:pt x="354338" y="445356"/>
                    <a:pt x="354338" y="445356"/>
                  </a:cubicBezTo>
                  <a:cubicBezTo>
                    <a:pt x="354338" y="445356"/>
                    <a:pt x="364472" y="445356"/>
                    <a:pt x="367854" y="445356"/>
                  </a:cubicBezTo>
                  <a:cubicBezTo>
                    <a:pt x="367854" y="445356"/>
                    <a:pt x="377979" y="442099"/>
                    <a:pt x="377979" y="442099"/>
                  </a:cubicBezTo>
                  <a:cubicBezTo>
                    <a:pt x="377979" y="442099"/>
                    <a:pt x="384742" y="448604"/>
                    <a:pt x="388114" y="448604"/>
                  </a:cubicBezTo>
                  <a:cubicBezTo>
                    <a:pt x="391495" y="451853"/>
                    <a:pt x="388114" y="455101"/>
                    <a:pt x="388114" y="455101"/>
                  </a:cubicBezTo>
                  <a:cubicBezTo>
                    <a:pt x="388114" y="458358"/>
                    <a:pt x="384742" y="458358"/>
                    <a:pt x="384742" y="458358"/>
                  </a:cubicBezTo>
                  <a:cubicBezTo>
                    <a:pt x="384742" y="458358"/>
                    <a:pt x="388114" y="468112"/>
                    <a:pt x="388114" y="468112"/>
                  </a:cubicBezTo>
                  <a:cubicBezTo>
                    <a:pt x="391495" y="471360"/>
                    <a:pt x="391495" y="468112"/>
                    <a:pt x="391495" y="468112"/>
                  </a:cubicBezTo>
                  <a:cubicBezTo>
                    <a:pt x="391495" y="468112"/>
                    <a:pt x="394867" y="471360"/>
                    <a:pt x="398248" y="474608"/>
                  </a:cubicBezTo>
                  <a:cubicBezTo>
                    <a:pt x="398248" y="477865"/>
                    <a:pt x="401629" y="477865"/>
                    <a:pt x="401629" y="477865"/>
                  </a:cubicBezTo>
                  <a:cubicBezTo>
                    <a:pt x="405001" y="477865"/>
                    <a:pt x="405001" y="477865"/>
                    <a:pt x="405001" y="477865"/>
                  </a:cubicBezTo>
                  <a:cubicBezTo>
                    <a:pt x="405001" y="477865"/>
                    <a:pt x="408383" y="477865"/>
                    <a:pt x="408383" y="481114"/>
                  </a:cubicBezTo>
                  <a:cubicBezTo>
                    <a:pt x="411755" y="481114"/>
                    <a:pt x="415136" y="481114"/>
                    <a:pt x="418517" y="481114"/>
                  </a:cubicBezTo>
                  <a:cubicBezTo>
                    <a:pt x="418517" y="481114"/>
                    <a:pt x="421889" y="481114"/>
                    <a:pt x="421889" y="477865"/>
                  </a:cubicBezTo>
                  <a:cubicBezTo>
                    <a:pt x="421889" y="477865"/>
                    <a:pt x="425271" y="477865"/>
                    <a:pt x="428652" y="477865"/>
                  </a:cubicBezTo>
                  <a:cubicBezTo>
                    <a:pt x="428652" y="474608"/>
                    <a:pt x="428652" y="471360"/>
                    <a:pt x="428652" y="471360"/>
                  </a:cubicBezTo>
                  <a:cubicBezTo>
                    <a:pt x="428652" y="471360"/>
                    <a:pt x="428652" y="471360"/>
                    <a:pt x="428652" y="471360"/>
                  </a:cubicBezTo>
                  <a:close/>
                  <a:moveTo>
                    <a:pt x="428652" y="487619"/>
                  </a:moveTo>
                  <a:cubicBezTo>
                    <a:pt x="428652" y="487619"/>
                    <a:pt x="428652" y="487619"/>
                    <a:pt x="428652" y="487619"/>
                  </a:cubicBezTo>
                  <a:cubicBezTo>
                    <a:pt x="425271" y="490867"/>
                    <a:pt x="425271" y="490867"/>
                    <a:pt x="425271" y="490867"/>
                  </a:cubicBezTo>
                  <a:cubicBezTo>
                    <a:pt x="428652" y="490867"/>
                    <a:pt x="428652" y="490867"/>
                    <a:pt x="428652" y="490867"/>
                  </a:cubicBezTo>
                  <a:cubicBezTo>
                    <a:pt x="428652" y="490867"/>
                    <a:pt x="435405" y="494115"/>
                    <a:pt x="435405" y="494115"/>
                  </a:cubicBezTo>
                  <a:cubicBezTo>
                    <a:pt x="438777" y="494115"/>
                    <a:pt x="438777" y="494115"/>
                    <a:pt x="438777" y="494115"/>
                  </a:cubicBezTo>
                  <a:cubicBezTo>
                    <a:pt x="442158" y="490867"/>
                    <a:pt x="442158" y="490867"/>
                    <a:pt x="442158" y="490867"/>
                  </a:cubicBezTo>
                  <a:cubicBezTo>
                    <a:pt x="445540" y="484361"/>
                    <a:pt x="445540" y="484361"/>
                    <a:pt x="445540" y="484361"/>
                  </a:cubicBezTo>
                  <a:cubicBezTo>
                    <a:pt x="455665" y="481114"/>
                    <a:pt x="455665" y="481114"/>
                    <a:pt x="455665" y="481114"/>
                  </a:cubicBezTo>
                  <a:cubicBezTo>
                    <a:pt x="455665" y="481114"/>
                    <a:pt x="465799" y="481114"/>
                    <a:pt x="465799" y="481114"/>
                  </a:cubicBezTo>
                  <a:cubicBezTo>
                    <a:pt x="465799" y="481114"/>
                    <a:pt x="469181" y="477865"/>
                    <a:pt x="469181" y="477865"/>
                  </a:cubicBezTo>
                  <a:cubicBezTo>
                    <a:pt x="469181" y="474608"/>
                    <a:pt x="469181" y="474608"/>
                    <a:pt x="469181" y="474608"/>
                  </a:cubicBezTo>
                  <a:cubicBezTo>
                    <a:pt x="462427" y="468112"/>
                    <a:pt x="462427" y="468112"/>
                    <a:pt x="462427" y="468112"/>
                  </a:cubicBezTo>
                  <a:cubicBezTo>
                    <a:pt x="455665" y="468112"/>
                    <a:pt x="455665" y="468112"/>
                    <a:pt x="455665" y="468112"/>
                  </a:cubicBezTo>
                  <a:cubicBezTo>
                    <a:pt x="455665" y="468112"/>
                    <a:pt x="448912" y="468112"/>
                    <a:pt x="445540" y="468112"/>
                  </a:cubicBezTo>
                  <a:cubicBezTo>
                    <a:pt x="445540" y="468112"/>
                    <a:pt x="442158" y="468112"/>
                    <a:pt x="442158" y="468112"/>
                  </a:cubicBezTo>
                  <a:cubicBezTo>
                    <a:pt x="442158" y="468112"/>
                    <a:pt x="442158" y="471360"/>
                    <a:pt x="442158" y="474608"/>
                  </a:cubicBezTo>
                  <a:cubicBezTo>
                    <a:pt x="438777" y="477865"/>
                    <a:pt x="438777" y="477865"/>
                    <a:pt x="435405" y="477865"/>
                  </a:cubicBezTo>
                  <a:cubicBezTo>
                    <a:pt x="435405" y="477865"/>
                    <a:pt x="432024" y="477865"/>
                    <a:pt x="432024" y="477865"/>
                  </a:cubicBezTo>
                  <a:cubicBezTo>
                    <a:pt x="428652" y="487619"/>
                    <a:pt x="428652" y="487619"/>
                    <a:pt x="428652" y="487619"/>
                  </a:cubicBezTo>
                  <a:close/>
                  <a:moveTo>
                    <a:pt x="391495" y="526624"/>
                  </a:moveTo>
                  <a:cubicBezTo>
                    <a:pt x="391495" y="526624"/>
                    <a:pt x="391495" y="526624"/>
                    <a:pt x="391495" y="526624"/>
                  </a:cubicBezTo>
                  <a:cubicBezTo>
                    <a:pt x="394867" y="526624"/>
                    <a:pt x="394867" y="526624"/>
                    <a:pt x="394867" y="526624"/>
                  </a:cubicBezTo>
                  <a:cubicBezTo>
                    <a:pt x="398248" y="523376"/>
                    <a:pt x="398248" y="523376"/>
                    <a:pt x="398248" y="523376"/>
                  </a:cubicBezTo>
                  <a:cubicBezTo>
                    <a:pt x="394867" y="516880"/>
                    <a:pt x="394867" y="516880"/>
                    <a:pt x="394867" y="516880"/>
                  </a:cubicBezTo>
                  <a:cubicBezTo>
                    <a:pt x="391495" y="513622"/>
                    <a:pt x="391495" y="513622"/>
                    <a:pt x="391495" y="513622"/>
                  </a:cubicBezTo>
                  <a:cubicBezTo>
                    <a:pt x="388114" y="503869"/>
                    <a:pt x="388114" y="503869"/>
                    <a:pt x="388114" y="503869"/>
                  </a:cubicBezTo>
                  <a:cubicBezTo>
                    <a:pt x="381360" y="497372"/>
                    <a:pt x="381360" y="497372"/>
                    <a:pt x="381360" y="497372"/>
                  </a:cubicBezTo>
                  <a:cubicBezTo>
                    <a:pt x="377979" y="494115"/>
                    <a:pt x="377979" y="494115"/>
                    <a:pt x="377979" y="494115"/>
                  </a:cubicBezTo>
                  <a:cubicBezTo>
                    <a:pt x="374607" y="500620"/>
                    <a:pt x="374607" y="500620"/>
                    <a:pt x="374607" y="500620"/>
                  </a:cubicBezTo>
                  <a:cubicBezTo>
                    <a:pt x="371226" y="503869"/>
                    <a:pt x="371226" y="503869"/>
                    <a:pt x="371226" y="503869"/>
                  </a:cubicBezTo>
                  <a:cubicBezTo>
                    <a:pt x="367854" y="507126"/>
                    <a:pt x="367854" y="507126"/>
                    <a:pt x="367854" y="507126"/>
                  </a:cubicBezTo>
                  <a:cubicBezTo>
                    <a:pt x="367854" y="507126"/>
                    <a:pt x="357719" y="503869"/>
                    <a:pt x="354338" y="500620"/>
                  </a:cubicBezTo>
                  <a:cubicBezTo>
                    <a:pt x="347585" y="497372"/>
                    <a:pt x="347585" y="497372"/>
                    <a:pt x="347585" y="497372"/>
                  </a:cubicBezTo>
                  <a:cubicBezTo>
                    <a:pt x="347585" y="497372"/>
                    <a:pt x="344203" y="497372"/>
                    <a:pt x="340831" y="494115"/>
                  </a:cubicBezTo>
                  <a:cubicBezTo>
                    <a:pt x="340831" y="494115"/>
                    <a:pt x="337450" y="490867"/>
                    <a:pt x="337450" y="490867"/>
                  </a:cubicBezTo>
                  <a:cubicBezTo>
                    <a:pt x="337450" y="490867"/>
                    <a:pt x="337450" y="487619"/>
                    <a:pt x="334069" y="487619"/>
                  </a:cubicBezTo>
                  <a:cubicBezTo>
                    <a:pt x="334069" y="484361"/>
                    <a:pt x="330697" y="487619"/>
                    <a:pt x="327315" y="487619"/>
                  </a:cubicBezTo>
                  <a:cubicBezTo>
                    <a:pt x="320562" y="487619"/>
                    <a:pt x="320562" y="487619"/>
                    <a:pt x="317181" y="487619"/>
                  </a:cubicBezTo>
                  <a:cubicBezTo>
                    <a:pt x="317181" y="490867"/>
                    <a:pt x="313809" y="490867"/>
                    <a:pt x="313809" y="490867"/>
                  </a:cubicBezTo>
                  <a:cubicBezTo>
                    <a:pt x="310428" y="494115"/>
                    <a:pt x="313809" y="500620"/>
                    <a:pt x="313809" y="500620"/>
                  </a:cubicBezTo>
                  <a:cubicBezTo>
                    <a:pt x="313809" y="503869"/>
                    <a:pt x="313809" y="503869"/>
                    <a:pt x="313809" y="503869"/>
                  </a:cubicBezTo>
                  <a:cubicBezTo>
                    <a:pt x="317181" y="510374"/>
                    <a:pt x="317181" y="510374"/>
                    <a:pt x="317181" y="510374"/>
                  </a:cubicBezTo>
                  <a:cubicBezTo>
                    <a:pt x="310428" y="510374"/>
                    <a:pt x="310428" y="510374"/>
                    <a:pt x="310428" y="510374"/>
                  </a:cubicBezTo>
                  <a:cubicBezTo>
                    <a:pt x="307056" y="510374"/>
                    <a:pt x="307056" y="510374"/>
                    <a:pt x="307056" y="510374"/>
                  </a:cubicBezTo>
                  <a:cubicBezTo>
                    <a:pt x="310428" y="516880"/>
                    <a:pt x="310428" y="516880"/>
                    <a:pt x="310428" y="516880"/>
                  </a:cubicBezTo>
                  <a:cubicBezTo>
                    <a:pt x="310428" y="516880"/>
                    <a:pt x="310428" y="520128"/>
                    <a:pt x="313809" y="523376"/>
                  </a:cubicBezTo>
                  <a:cubicBezTo>
                    <a:pt x="313809" y="523376"/>
                    <a:pt x="317181" y="526624"/>
                    <a:pt x="317181" y="526624"/>
                  </a:cubicBezTo>
                  <a:cubicBezTo>
                    <a:pt x="317181" y="526624"/>
                    <a:pt x="334069" y="529881"/>
                    <a:pt x="334069" y="529881"/>
                  </a:cubicBezTo>
                  <a:cubicBezTo>
                    <a:pt x="337450" y="529881"/>
                    <a:pt x="337450" y="529881"/>
                    <a:pt x="337450" y="529881"/>
                  </a:cubicBezTo>
                  <a:cubicBezTo>
                    <a:pt x="337450" y="529881"/>
                    <a:pt x="344203" y="533130"/>
                    <a:pt x="350966" y="536377"/>
                  </a:cubicBezTo>
                  <a:cubicBezTo>
                    <a:pt x="354338" y="539635"/>
                    <a:pt x="357719" y="542883"/>
                    <a:pt x="357719" y="542883"/>
                  </a:cubicBezTo>
                  <a:cubicBezTo>
                    <a:pt x="357719" y="542883"/>
                    <a:pt x="364472" y="542883"/>
                    <a:pt x="364472" y="542883"/>
                  </a:cubicBezTo>
                  <a:cubicBezTo>
                    <a:pt x="367854" y="539635"/>
                    <a:pt x="367854" y="539635"/>
                    <a:pt x="367854" y="539635"/>
                  </a:cubicBezTo>
                  <a:cubicBezTo>
                    <a:pt x="377979" y="536377"/>
                    <a:pt x="377979" y="536377"/>
                    <a:pt x="377979" y="536377"/>
                  </a:cubicBezTo>
                  <a:cubicBezTo>
                    <a:pt x="384742" y="536377"/>
                    <a:pt x="384742" y="536377"/>
                    <a:pt x="384742" y="536377"/>
                  </a:cubicBezTo>
                  <a:cubicBezTo>
                    <a:pt x="394867" y="539635"/>
                    <a:pt x="394867" y="539635"/>
                    <a:pt x="394867" y="539635"/>
                  </a:cubicBezTo>
                  <a:cubicBezTo>
                    <a:pt x="398248" y="539635"/>
                    <a:pt x="398248" y="539635"/>
                    <a:pt x="398248" y="539635"/>
                  </a:cubicBezTo>
                  <a:cubicBezTo>
                    <a:pt x="398248" y="533130"/>
                    <a:pt x="398248" y="533130"/>
                    <a:pt x="398248" y="533130"/>
                  </a:cubicBezTo>
                  <a:cubicBezTo>
                    <a:pt x="398248" y="529881"/>
                    <a:pt x="398248" y="529881"/>
                    <a:pt x="398248" y="529881"/>
                  </a:cubicBezTo>
                  <a:cubicBezTo>
                    <a:pt x="391495" y="526624"/>
                    <a:pt x="391495" y="526624"/>
                    <a:pt x="391495" y="526624"/>
                  </a:cubicBezTo>
                  <a:close/>
                  <a:moveTo>
                    <a:pt x="259764" y="393331"/>
                  </a:moveTo>
                  <a:cubicBezTo>
                    <a:pt x="259764" y="393331"/>
                    <a:pt x="259764" y="393331"/>
                    <a:pt x="259764" y="393331"/>
                  </a:cubicBezTo>
                  <a:cubicBezTo>
                    <a:pt x="253011" y="390083"/>
                    <a:pt x="253011" y="390083"/>
                    <a:pt x="253011" y="390083"/>
                  </a:cubicBezTo>
                  <a:cubicBezTo>
                    <a:pt x="246258" y="380329"/>
                    <a:pt x="246258" y="380329"/>
                    <a:pt x="246258" y="380329"/>
                  </a:cubicBezTo>
                  <a:cubicBezTo>
                    <a:pt x="236123" y="377081"/>
                    <a:pt x="236123" y="377081"/>
                    <a:pt x="236123" y="377081"/>
                  </a:cubicBezTo>
                  <a:cubicBezTo>
                    <a:pt x="236123" y="377081"/>
                    <a:pt x="232742" y="367328"/>
                    <a:pt x="232742" y="367328"/>
                  </a:cubicBezTo>
                  <a:cubicBezTo>
                    <a:pt x="229370" y="364080"/>
                    <a:pt x="229370" y="367328"/>
                    <a:pt x="229370" y="367328"/>
                  </a:cubicBezTo>
                  <a:cubicBezTo>
                    <a:pt x="229370" y="367328"/>
                    <a:pt x="229370" y="373833"/>
                    <a:pt x="225988" y="377081"/>
                  </a:cubicBezTo>
                  <a:cubicBezTo>
                    <a:pt x="222607" y="377081"/>
                    <a:pt x="219235" y="377081"/>
                    <a:pt x="219235" y="377081"/>
                  </a:cubicBezTo>
                  <a:cubicBezTo>
                    <a:pt x="212473" y="383587"/>
                    <a:pt x="212473" y="383587"/>
                    <a:pt x="212473" y="383587"/>
                  </a:cubicBezTo>
                  <a:cubicBezTo>
                    <a:pt x="212473" y="383587"/>
                    <a:pt x="202347" y="386835"/>
                    <a:pt x="198966" y="386835"/>
                  </a:cubicBezTo>
                  <a:cubicBezTo>
                    <a:pt x="198966" y="386835"/>
                    <a:pt x="195585" y="390083"/>
                    <a:pt x="195585" y="390083"/>
                  </a:cubicBezTo>
                  <a:cubicBezTo>
                    <a:pt x="175325" y="386835"/>
                    <a:pt x="175325" y="386835"/>
                    <a:pt x="175325" y="386835"/>
                  </a:cubicBezTo>
                  <a:cubicBezTo>
                    <a:pt x="168572" y="393331"/>
                    <a:pt x="168572" y="393331"/>
                    <a:pt x="168572" y="393331"/>
                  </a:cubicBezTo>
                  <a:cubicBezTo>
                    <a:pt x="168572" y="396588"/>
                    <a:pt x="168572" y="396588"/>
                    <a:pt x="168572" y="396588"/>
                  </a:cubicBezTo>
                  <a:cubicBezTo>
                    <a:pt x="171944" y="403085"/>
                    <a:pt x="171944" y="403085"/>
                    <a:pt x="171944" y="403085"/>
                  </a:cubicBezTo>
                  <a:cubicBezTo>
                    <a:pt x="175325" y="406342"/>
                    <a:pt x="175325" y="406342"/>
                    <a:pt x="175325" y="406342"/>
                  </a:cubicBezTo>
                  <a:cubicBezTo>
                    <a:pt x="178697" y="406342"/>
                    <a:pt x="178697" y="406342"/>
                    <a:pt x="178697" y="406342"/>
                  </a:cubicBezTo>
                  <a:cubicBezTo>
                    <a:pt x="178697" y="412838"/>
                    <a:pt x="178697" y="412838"/>
                    <a:pt x="178697" y="412838"/>
                  </a:cubicBezTo>
                  <a:cubicBezTo>
                    <a:pt x="182078" y="419344"/>
                    <a:pt x="182078" y="419344"/>
                    <a:pt x="182078" y="419344"/>
                  </a:cubicBezTo>
                  <a:cubicBezTo>
                    <a:pt x="182078" y="419344"/>
                    <a:pt x="185460" y="422592"/>
                    <a:pt x="188831" y="429097"/>
                  </a:cubicBezTo>
                  <a:cubicBezTo>
                    <a:pt x="192213" y="435603"/>
                    <a:pt x="188831" y="438851"/>
                    <a:pt x="188831" y="438851"/>
                  </a:cubicBezTo>
                  <a:cubicBezTo>
                    <a:pt x="198966" y="448604"/>
                    <a:pt x="198966" y="448604"/>
                    <a:pt x="198966" y="448604"/>
                  </a:cubicBezTo>
                  <a:cubicBezTo>
                    <a:pt x="205719" y="451853"/>
                    <a:pt x="205719" y="451853"/>
                    <a:pt x="205719" y="451853"/>
                  </a:cubicBezTo>
                  <a:cubicBezTo>
                    <a:pt x="205719" y="451853"/>
                    <a:pt x="209101" y="455101"/>
                    <a:pt x="212473" y="455101"/>
                  </a:cubicBezTo>
                  <a:cubicBezTo>
                    <a:pt x="212473" y="455101"/>
                    <a:pt x="212473" y="458358"/>
                    <a:pt x="212473" y="458358"/>
                  </a:cubicBezTo>
                  <a:cubicBezTo>
                    <a:pt x="212473" y="464854"/>
                    <a:pt x="212473" y="464854"/>
                    <a:pt x="212473" y="464854"/>
                  </a:cubicBezTo>
                  <a:cubicBezTo>
                    <a:pt x="215854" y="471360"/>
                    <a:pt x="215854" y="471360"/>
                    <a:pt x="215854" y="471360"/>
                  </a:cubicBezTo>
                  <a:cubicBezTo>
                    <a:pt x="219235" y="468112"/>
                    <a:pt x="219235" y="468112"/>
                    <a:pt x="219235" y="468112"/>
                  </a:cubicBezTo>
                  <a:cubicBezTo>
                    <a:pt x="222607" y="464854"/>
                    <a:pt x="222607" y="464854"/>
                    <a:pt x="222607" y="464854"/>
                  </a:cubicBezTo>
                  <a:cubicBezTo>
                    <a:pt x="239495" y="471360"/>
                    <a:pt x="239495" y="471360"/>
                    <a:pt x="239495" y="471360"/>
                  </a:cubicBezTo>
                  <a:cubicBezTo>
                    <a:pt x="239495" y="471360"/>
                    <a:pt x="253011" y="477865"/>
                    <a:pt x="256383" y="477865"/>
                  </a:cubicBezTo>
                  <a:cubicBezTo>
                    <a:pt x="256383" y="477865"/>
                    <a:pt x="263145" y="471360"/>
                    <a:pt x="263145" y="471360"/>
                  </a:cubicBezTo>
                  <a:cubicBezTo>
                    <a:pt x="266517" y="468112"/>
                    <a:pt x="276652" y="468112"/>
                    <a:pt x="276652" y="468112"/>
                  </a:cubicBezTo>
                  <a:cubicBezTo>
                    <a:pt x="280033" y="468112"/>
                    <a:pt x="280033" y="464854"/>
                    <a:pt x="280033" y="464854"/>
                  </a:cubicBezTo>
                  <a:cubicBezTo>
                    <a:pt x="280033" y="461606"/>
                    <a:pt x="283405" y="458358"/>
                    <a:pt x="283405" y="455101"/>
                  </a:cubicBezTo>
                  <a:cubicBezTo>
                    <a:pt x="283405" y="451853"/>
                    <a:pt x="286787" y="448604"/>
                    <a:pt x="286787" y="448604"/>
                  </a:cubicBezTo>
                  <a:cubicBezTo>
                    <a:pt x="286787" y="442099"/>
                    <a:pt x="286787" y="442099"/>
                    <a:pt x="286787" y="442099"/>
                  </a:cubicBezTo>
                  <a:cubicBezTo>
                    <a:pt x="283405" y="432345"/>
                    <a:pt x="283405" y="432345"/>
                    <a:pt x="283405" y="432345"/>
                  </a:cubicBezTo>
                  <a:cubicBezTo>
                    <a:pt x="286787" y="419344"/>
                    <a:pt x="286787" y="419344"/>
                    <a:pt x="286787" y="419344"/>
                  </a:cubicBezTo>
                  <a:cubicBezTo>
                    <a:pt x="280033" y="412838"/>
                    <a:pt x="280033" y="412838"/>
                    <a:pt x="280033" y="412838"/>
                  </a:cubicBezTo>
                  <a:cubicBezTo>
                    <a:pt x="276652" y="409590"/>
                    <a:pt x="276652" y="409590"/>
                    <a:pt x="276652" y="409590"/>
                  </a:cubicBezTo>
                  <a:cubicBezTo>
                    <a:pt x="276652" y="406342"/>
                    <a:pt x="276652" y="406342"/>
                    <a:pt x="276652" y="406342"/>
                  </a:cubicBezTo>
                  <a:cubicBezTo>
                    <a:pt x="276652" y="403085"/>
                    <a:pt x="276652" y="403085"/>
                    <a:pt x="276652" y="403085"/>
                  </a:cubicBezTo>
                  <a:cubicBezTo>
                    <a:pt x="283405" y="399837"/>
                    <a:pt x="283405" y="399837"/>
                    <a:pt x="283405" y="399837"/>
                  </a:cubicBezTo>
                  <a:cubicBezTo>
                    <a:pt x="283405" y="390083"/>
                    <a:pt x="283405" y="390083"/>
                    <a:pt x="283405" y="390083"/>
                  </a:cubicBezTo>
                  <a:cubicBezTo>
                    <a:pt x="293540" y="383587"/>
                    <a:pt x="293540" y="383587"/>
                    <a:pt x="293540" y="383587"/>
                  </a:cubicBezTo>
                  <a:cubicBezTo>
                    <a:pt x="296921" y="373833"/>
                    <a:pt x="296921" y="373833"/>
                    <a:pt x="296921" y="373833"/>
                  </a:cubicBezTo>
                  <a:cubicBezTo>
                    <a:pt x="296921" y="373833"/>
                    <a:pt x="283405" y="370576"/>
                    <a:pt x="280033" y="370576"/>
                  </a:cubicBezTo>
                  <a:cubicBezTo>
                    <a:pt x="273271" y="370576"/>
                    <a:pt x="276652" y="370576"/>
                    <a:pt x="276652" y="367328"/>
                  </a:cubicBezTo>
                  <a:cubicBezTo>
                    <a:pt x="276652" y="367328"/>
                    <a:pt x="273271" y="364080"/>
                    <a:pt x="273271" y="364080"/>
                  </a:cubicBezTo>
                  <a:cubicBezTo>
                    <a:pt x="273271" y="364080"/>
                    <a:pt x="266517" y="367328"/>
                    <a:pt x="266517" y="367328"/>
                  </a:cubicBezTo>
                  <a:cubicBezTo>
                    <a:pt x="263145" y="367328"/>
                    <a:pt x="263145" y="360822"/>
                    <a:pt x="263145" y="360822"/>
                  </a:cubicBezTo>
                  <a:cubicBezTo>
                    <a:pt x="263145" y="360822"/>
                    <a:pt x="256383" y="364080"/>
                    <a:pt x="256383" y="364080"/>
                  </a:cubicBezTo>
                  <a:cubicBezTo>
                    <a:pt x="253011" y="364080"/>
                    <a:pt x="246258" y="364080"/>
                    <a:pt x="246258" y="364080"/>
                  </a:cubicBezTo>
                  <a:cubicBezTo>
                    <a:pt x="246258" y="364080"/>
                    <a:pt x="246258" y="367328"/>
                    <a:pt x="246258" y="367328"/>
                  </a:cubicBezTo>
                  <a:cubicBezTo>
                    <a:pt x="242876" y="370576"/>
                    <a:pt x="246258" y="373833"/>
                    <a:pt x="249630" y="373833"/>
                  </a:cubicBezTo>
                  <a:cubicBezTo>
                    <a:pt x="249630" y="377081"/>
                    <a:pt x="253011" y="383587"/>
                    <a:pt x="253011" y="383587"/>
                  </a:cubicBezTo>
                  <a:cubicBezTo>
                    <a:pt x="256383" y="390083"/>
                    <a:pt x="256383" y="390083"/>
                    <a:pt x="256383" y="390083"/>
                  </a:cubicBezTo>
                  <a:cubicBezTo>
                    <a:pt x="259764" y="393331"/>
                    <a:pt x="259764" y="393331"/>
                    <a:pt x="259764" y="393331"/>
                  </a:cubicBezTo>
                  <a:close/>
                  <a:moveTo>
                    <a:pt x="253011" y="347821"/>
                  </a:moveTo>
                  <a:cubicBezTo>
                    <a:pt x="253011" y="347821"/>
                    <a:pt x="253011" y="347821"/>
                    <a:pt x="253011" y="347821"/>
                  </a:cubicBezTo>
                  <a:cubicBezTo>
                    <a:pt x="259764" y="347821"/>
                    <a:pt x="259764" y="347821"/>
                    <a:pt x="259764" y="347821"/>
                  </a:cubicBezTo>
                  <a:cubicBezTo>
                    <a:pt x="263145" y="341315"/>
                    <a:pt x="263145" y="341315"/>
                    <a:pt x="263145" y="341315"/>
                  </a:cubicBezTo>
                  <a:cubicBezTo>
                    <a:pt x="263145" y="341315"/>
                    <a:pt x="266517" y="338067"/>
                    <a:pt x="266517" y="334819"/>
                  </a:cubicBezTo>
                  <a:cubicBezTo>
                    <a:pt x="266517" y="334819"/>
                    <a:pt x="266517" y="331561"/>
                    <a:pt x="266517" y="331561"/>
                  </a:cubicBezTo>
                  <a:cubicBezTo>
                    <a:pt x="266517" y="325065"/>
                    <a:pt x="266517" y="325065"/>
                    <a:pt x="266517" y="325065"/>
                  </a:cubicBezTo>
                  <a:cubicBezTo>
                    <a:pt x="263145" y="321808"/>
                    <a:pt x="263145" y="321808"/>
                    <a:pt x="263145" y="321808"/>
                  </a:cubicBezTo>
                  <a:cubicBezTo>
                    <a:pt x="259764" y="315312"/>
                    <a:pt x="259764" y="315312"/>
                    <a:pt x="259764" y="315312"/>
                  </a:cubicBezTo>
                  <a:cubicBezTo>
                    <a:pt x="256383" y="305558"/>
                    <a:pt x="256383" y="305558"/>
                    <a:pt x="256383" y="305558"/>
                  </a:cubicBezTo>
                  <a:cubicBezTo>
                    <a:pt x="249630" y="305558"/>
                    <a:pt x="249630" y="305558"/>
                    <a:pt x="249630" y="305558"/>
                  </a:cubicBezTo>
                  <a:cubicBezTo>
                    <a:pt x="249630" y="305558"/>
                    <a:pt x="249630" y="312064"/>
                    <a:pt x="249630" y="312064"/>
                  </a:cubicBezTo>
                  <a:cubicBezTo>
                    <a:pt x="249630" y="315312"/>
                    <a:pt x="253011" y="318560"/>
                    <a:pt x="253011" y="318560"/>
                  </a:cubicBezTo>
                  <a:cubicBezTo>
                    <a:pt x="256383" y="321808"/>
                    <a:pt x="256383" y="321808"/>
                    <a:pt x="256383" y="321808"/>
                  </a:cubicBezTo>
                  <a:cubicBezTo>
                    <a:pt x="256383" y="325065"/>
                    <a:pt x="256383" y="325065"/>
                    <a:pt x="256383" y="325065"/>
                  </a:cubicBezTo>
                  <a:cubicBezTo>
                    <a:pt x="253011" y="328313"/>
                    <a:pt x="253011" y="328313"/>
                    <a:pt x="253011" y="328313"/>
                  </a:cubicBezTo>
                  <a:cubicBezTo>
                    <a:pt x="249630" y="334819"/>
                    <a:pt x="249630" y="334819"/>
                    <a:pt x="249630" y="334819"/>
                  </a:cubicBezTo>
                  <a:cubicBezTo>
                    <a:pt x="253011" y="341315"/>
                    <a:pt x="253011" y="341315"/>
                    <a:pt x="253011" y="341315"/>
                  </a:cubicBezTo>
                  <a:cubicBezTo>
                    <a:pt x="253011" y="347821"/>
                    <a:pt x="253011" y="347821"/>
                    <a:pt x="253011" y="347821"/>
                  </a:cubicBezTo>
                  <a:close/>
                  <a:moveTo>
                    <a:pt x="269899" y="510374"/>
                  </a:moveTo>
                  <a:cubicBezTo>
                    <a:pt x="269899" y="510374"/>
                    <a:pt x="269899" y="510374"/>
                    <a:pt x="269899" y="510374"/>
                  </a:cubicBezTo>
                  <a:cubicBezTo>
                    <a:pt x="273271" y="520128"/>
                    <a:pt x="273271" y="520128"/>
                    <a:pt x="273271" y="520128"/>
                  </a:cubicBezTo>
                  <a:cubicBezTo>
                    <a:pt x="276652" y="526624"/>
                    <a:pt x="276652" y="526624"/>
                    <a:pt x="276652" y="526624"/>
                  </a:cubicBezTo>
                  <a:cubicBezTo>
                    <a:pt x="276652" y="526624"/>
                    <a:pt x="283405" y="529881"/>
                    <a:pt x="283405" y="526624"/>
                  </a:cubicBezTo>
                  <a:cubicBezTo>
                    <a:pt x="283405" y="523376"/>
                    <a:pt x="280033" y="520128"/>
                    <a:pt x="283405" y="516880"/>
                  </a:cubicBezTo>
                  <a:cubicBezTo>
                    <a:pt x="283405" y="513622"/>
                    <a:pt x="286787" y="507126"/>
                    <a:pt x="286787" y="503869"/>
                  </a:cubicBezTo>
                  <a:cubicBezTo>
                    <a:pt x="286787" y="500620"/>
                    <a:pt x="290168" y="497372"/>
                    <a:pt x="290168" y="494115"/>
                  </a:cubicBezTo>
                  <a:cubicBezTo>
                    <a:pt x="293540" y="490867"/>
                    <a:pt x="296921" y="484361"/>
                    <a:pt x="296921" y="481114"/>
                  </a:cubicBezTo>
                  <a:cubicBezTo>
                    <a:pt x="296921" y="481114"/>
                    <a:pt x="300293" y="474608"/>
                    <a:pt x="300293" y="471360"/>
                  </a:cubicBezTo>
                  <a:cubicBezTo>
                    <a:pt x="300293" y="471360"/>
                    <a:pt x="300293" y="461606"/>
                    <a:pt x="300293" y="461606"/>
                  </a:cubicBezTo>
                  <a:cubicBezTo>
                    <a:pt x="300293" y="461606"/>
                    <a:pt x="296921" y="451853"/>
                    <a:pt x="296921" y="451853"/>
                  </a:cubicBezTo>
                  <a:cubicBezTo>
                    <a:pt x="293540" y="458358"/>
                    <a:pt x="293540" y="458358"/>
                    <a:pt x="293540" y="458358"/>
                  </a:cubicBezTo>
                  <a:cubicBezTo>
                    <a:pt x="293540" y="464854"/>
                    <a:pt x="293540" y="464854"/>
                    <a:pt x="293540" y="464854"/>
                  </a:cubicBezTo>
                  <a:cubicBezTo>
                    <a:pt x="286787" y="477865"/>
                    <a:pt x="286787" y="477865"/>
                    <a:pt x="286787" y="477865"/>
                  </a:cubicBezTo>
                  <a:cubicBezTo>
                    <a:pt x="283405" y="484361"/>
                    <a:pt x="283405" y="484361"/>
                    <a:pt x="283405" y="484361"/>
                  </a:cubicBezTo>
                  <a:cubicBezTo>
                    <a:pt x="276652" y="490867"/>
                    <a:pt x="276652" y="490867"/>
                    <a:pt x="276652" y="490867"/>
                  </a:cubicBezTo>
                  <a:cubicBezTo>
                    <a:pt x="276652" y="494115"/>
                    <a:pt x="276652" y="494115"/>
                    <a:pt x="276652" y="494115"/>
                  </a:cubicBezTo>
                  <a:cubicBezTo>
                    <a:pt x="276652" y="500620"/>
                    <a:pt x="276652" y="500620"/>
                    <a:pt x="276652" y="500620"/>
                  </a:cubicBezTo>
                  <a:cubicBezTo>
                    <a:pt x="273271" y="503869"/>
                    <a:pt x="273271" y="503869"/>
                    <a:pt x="273271" y="503869"/>
                  </a:cubicBezTo>
                  <a:cubicBezTo>
                    <a:pt x="273271" y="507126"/>
                    <a:pt x="273271" y="507126"/>
                    <a:pt x="273271" y="507126"/>
                  </a:cubicBezTo>
                  <a:cubicBezTo>
                    <a:pt x="269899" y="510374"/>
                    <a:pt x="269899" y="510374"/>
                    <a:pt x="269899" y="510374"/>
                  </a:cubicBezTo>
                  <a:close/>
                  <a:moveTo>
                    <a:pt x="253011" y="481114"/>
                  </a:moveTo>
                  <a:cubicBezTo>
                    <a:pt x="253011" y="481114"/>
                    <a:pt x="253011" y="481114"/>
                    <a:pt x="253011" y="481114"/>
                  </a:cubicBezTo>
                  <a:cubicBezTo>
                    <a:pt x="256383" y="484361"/>
                    <a:pt x="256383" y="484361"/>
                    <a:pt x="256383" y="484361"/>
                  </a:cubicBezTo>
                  <a:cubicBezTo>
                    <a:pt x="256383" y="484361"/>
                    <a:pt x="259764" y="494115"/>
                    <a:pt x="263145" y="494115"/>
                  </a:cubicBezTo>
                  <a:cubicBezTo>
                    <a:pt x="263145" y="494115"/>
                    <a:pt x="273271" y="484361"/>
                    <a:pt x="273271" y="484361"/>
                  </a:cubicBezTo>
                  <a:cubicBezTo>
                    <a:pt x="273271" y="477865"/>
                    <a:pt x="273271" y="477865"/>
                    <a:pt x="273271" y="477865"/>
                  </a:cubicBezTo>
                  <a:cubicBezTo>
                    <a:pt x="276652" y="471360"/>
                    <a:pt x="276652" y="471360"/>
                    <a:pt x="276652" y="471360"/>
                  </a:cubicBezTo>
                  <a:cubicBezTo>
                    <a:pt x="266517" y="474608"/>
                    <a:pt x="266517" y="474608"/>
                    <a:pt x="266517" y="474608"/>
                  </a:cubicBezTo>
                  <a:cubicBezTo>
                    <a:pt x="259764" y="481114"/>
                    <a:pt x="259764" y="481114"/>
                    <a:pt x="259764" y="481114"/>
                  </a:cubicBezTo>
                  <a:cubicBezTo>
                    <a:pt x="253011" y="481114"/>
                    <a:pt x="253011" y="481114"/>
                    <a:pt x="253011" y="481114"/>
                  </a:cubicBezTo>
                  <a:close/>
                  <a:moveTo>
                    <a:pt x="222607" y="487619"/>
                  </a:moveTo>
                  <a:cubicBezTo>
                    <a:pt x="222607" y="487619"/>
                    <a:pt x="222607" y="487619"/>
                    <a:pt x="222607" y="487619"/>
                  </a:cubicBezTo>
                  <a:cubicBezTo>
                    <a:pt x="222607" y="487619"/>
                    <a:pt x="225988" y="497372"/>
                    <a:pt x="225988" y="497372"/>
                  </a:cubicBezTo>
                  <a:cubicBezTo>
                    <a:pt x="229370" y="497372"/>
                    <a:pt x="232742" y="500620"/>
                    <a:pt x="232742" y="500620"/>
                  </a:cubicBezTo>
                  <a:cubicBezTo>
                    <a:pt x="239495" y="507126"/>
                    <a:pt x="239495" y="507126"/>
                    <a:pt x="239495" y="507126"/>
                  </a:cubicBezTo>
                  <a:cubicBezTo>
                    <a:pt x="239495" y="507126"/>
                    <a:pt x="239495" y="510374"/>
                    <a:pt x="242876" y="510374"/>
                  </a:cubicBezTo>
                  <a:cubicBezTo>
                    <a:pt x="242876" y="510374"/>
                    <a:pt x="249630" y="507126"/>
                    <a:pt x="249630" y="507126"/>
                  </a:cubicBezTo>
                  <a:cubicBezTo>
                    <a:pt x="253011" y="500620"/>
                    <a:pt x="253011" y="500620"/>
                    <a:pt x="253011" y="500620"/>
                  </a:cubicBezTo>
                  <a:cubicBezTo>
                    <a:pt x="253011" y="500620"/>
                    <a:pt x="246258" y="500620"/>
                    <a:pt x="246258" y="500620"/>
                  </a:cubicBezTo>
                  <a:cubicBezTo>
                    <a:pt x="242876" y="500620"/>
                    <a:pt x="239495" y="494115"/>
                    <a:pt x="239495" y="494115"/>
                  </a:cubicBezTo>
                  <a:cubicBezTo>
                    <a:pt x="239495" y="494115"/>
                    <a:pt x="236123" y="494115"/>
                    <a:pt x="236123" y="494115"/>
                  </a:cubicBezTo>
                  <a:cubicBezTo>
                    <a:pt x="232742" y="494115"/>
                    <a:pt x="225988" y="487619"/>
                    <a:pt x="225988" y="487619"/>
                  </a:cubicBezTo>
                  <a:cubicBezTo>
                    <a:pt x="222607" y="487619"/>
                    <a:pt x="222607" y="487619"/>
                    <a:pt x="222607" y="487619"/>
                  </a:cubicBezTo>
                  <a:close/>
                  <a:moveTo>
                    <a:pt x="168572" y="477865"/>
                  </a:moveTo>
                  <a:cubicBezTo>
                    <a:pt x="168572" y="477865"/>
                    <a:pt x="168572" y="477865"/>
                    <a:pt x="168572" y="477865"/>
                  </a:cubicBezTo>
                  <a:cubicBezTo>
                    <a:pt x="175325" y="481114"/>
                    <a:pt x="175325" y="481114"/>
                    <a:pt x="175325" y="481114"/>
                  </a:cubicBezTo>
                  <a:cubicBezTo>
                    <a:pt x="178697" y="484361"/>
                    <a:pt x="178697" y="484361"/>
                    <a:pt x="178697" y="484361"/>
                  </a:cubicBezTo>
                  <a:cubicBezTo>
                    <a:pt x="185460" y="487619"/>
                    <a:pt x="185460" y="487619"/>
                    <a:pt x="185460" y="487619"/>
                  </a:cubicBezTo>
                  <a:cubicBezTo>
                    <a:pt x="178697" y="494115"/>
                    <a:pt x="178697" y="494115"/>
                    <a:pt x="178697" y="494115"/>
                  </a:cubicBezTo>
                  <a:cubicBezTo>
                    <a:pt x="178697" y="494115"/>
                    <a:pt x="182078" y="500620"/>
                    <a:pt x="185460" y="497372"/>
                  </a:cubicBezTo>
                  <a:cubicBezTo>
                    <a:pt x="188831" y="497372"/>
                    <a:pt x="188831" y="497372"/>
                    <a:pt x="188831" y="497372"/>
                  </a:cubicBezTo>
                  <a:cubicBezTo>
                    <a:pt x="188831" y="497372"/>
                    <a:pt x="195585" y="500620"/>
                    <a:pt x="195585" y="500620"/>
                  </a:cubicBezTo>
                  <a:cubicBezTo>
                    <a:pt x="198966" y="503869"/>
                    <a:pt x="202347" y="503869"/>
                    <a:pt x="205719" y="503869"/>
                  </a:cubicBezTo>
                  <a:cubicBezTo>
                    <a:pt x="209101" y="503869"/>
                    <a:pt x="209101" y="500620"/>
                    <a:pt x="209101" y="500620"/>
                  </a:cubicBezTo>
                  <a:cubicBezTo>
                    <a:pt x="209101" y="497372"/>
                    <a:pt x="209101" y="494115"/>
                    <a:pt x="209101" y="494115"/>
                  </a:cubicBezTo>
                  <a:cubicBezTo>
                    <a:pt x="205719" y="487619"/>
                    <a:pt x="205719" y="487619"/>
                    <a:pt x="205719" y="487619"/>
                  </a:cubicBezTo>
                  <a:cubicBezTo>
                    <a:pt x="202347" y="481114"/>
                    <a:pt x="202347" y="481114"/>
                    <a:pt x="202347" y="481114"/>
                  </a:cubicBezTo>
                  <a:cubicBezTo>
                    <a:pt x="188831" y="477865"/>
                    <a:pt x="188831" y="477865"/>
                    <a:pt x="188831" y="477865"/>
                  </a:cubicBezTo>
                  <a:cubicBezTo>
                    <a:pt x="182078" y="471360"/>
                    <a:pt x="182078" y="471360"/>
                    <a:pt x="182078" y="471360"/>
                  </a:cubicBezTo>
                  <a:cubicBezTo>
                    <a:pt x="171944" y="468112"/>
                    <a:pt x="171944" y="468112"/>
                    <a:pt x="171944" y="468112"/>
                  </a:cubicBezTo>
                  <a:cubicBezTo>
                    <a:pt x="168572" y="468112"/>
                    <a:pt x="168572" y="468112"/>
                    <a:pt x="168572" y="468112"/>
                  </a:cubicBezTo>
                  <a:cubicBezTo>
                    <a:pt x="168572" y="477865"/>
                    <a:pt x="168572" y="477865"/>
                    <a:pt x="168572" y="477865"/>
                  </a:cubicBezTo>
                  <a:close/>
                  <a:moveTo>
                    <a:pt x="280033" y="81235"/>
                  </a:moveTo>
                  <a:cubicBezTo>
                    <a:pt x="280033" y="81235"/>
                    <a:pt x="280033" y="81235"/>
                    <a:pt x="280033" y="81235"/>
                  </a:cubicBezTo>
                  <a:cubicBezTo>
                    <a:pt x="280033" y="84483"/>
                    <a:pt x="280033" y="84483"/>
                    <a:pt x="280033" y="84483"/>
                  </a:cubicBezTo>
                  <a:cubicBezTo>
                    <a:pt x="280033" y="84483"/>
                    <a:pt x="283405" y="84483"/>
                    <a:pt x="283405" y="84483"/>
                  </a:cubicBezTo>
                  <a:cubicBezTo>
                    <a:pt x="283405" y="84483"/>
                    <a:pt x="286787" y="84483"/>
                    <a:pt x="286787" y="84483"/>
                  </a:cubicBezTo>
                  <a:cubicBezTo>
                    <a:pt x="286787" y="84483"/>
                    <a:pt x="293540" y="87740"/>
                    <a:pt x="293540" y="87740"/>
                  </a:cubicBezTo>
                  <a:cubicBezTo>
                    <a:pt x="293540" y="90988"/>
                    <a:pt x="296921" y="87740"/>
                    <a:pt x="296921" y="87740"/>
                  </a:cubicBezTo>
                  <a:cubicBezTo>
                    <a:pt x="300293" y="87740"/>
                    <a:pt x="300293" y="84483"/>
                    <a:pt x="300293" y="81235"/>
                  </a:cubicBezTo>
                  <a:cubicBezTo>
                    <a:pt x="300293" y="81235"/>
                    <a:pt x="303674" y="77987"/>
                    <a:pt x="303674" y="77987"/>
                  </a:cubicBezTo>
                  <a:cubicBezTo>
                    <a:pt x="303674" y="77987"/>
                    <a:pt x="313809" y="71481"/>
                    <a:pt x="313809" y="71481"/>
                  </a:cubicBezTo>
                  <a:cubicBezTo>
                    <a:pt x="313809" y="68233"/>
                    <a:pt x="307056" y="68233"/>
                    <a:pt x="307056" y="68233"/>
                  </a:cubicBezTo>
                  <a:cubicBezTo>
                    <a:pt x="307056" y="68233"/>
                    <a:pt x="296921" y="71481"/>
                    <a:pt x="296921" y="71481"/>
                  </a:cubicBezTo>
                  <a:cubicBezTo>
                    <a:pt x="296921" y="71481"/>
                    <a:pt x="286787" y="74729"/>
                    <a:pt x="286787" y="74729"/>
                  </a:cubicBezTo>
                  <a:lnTo>
                    <a:pt x="280033" y="81235"/>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1" name="Freeform: Shape 540">
              <a:extLst>
                <a:ext uri="{FF2B5EF4-FFF2-40B4-BE49-F238E27FC236}">
                  <a16:creationId xmlns:a16="http://schemas.microsoft.com/office/drawing/2014/main" id="{FDB7D24F-A0DE-EE6A-CE47-F02D09D74FC5}"/>
                </a:ext>
              </a:extLst>
            </p:cNvPr>
            <p:cNvSpPr/>
            <p:nvPr/>
          </p:nvSpPr>
          <p:spPr>
            <a:xfrm>
              <a:off x="8367958" y="1390755"/>
              <a:ext cx="455331" cy="514350"/>
            </a:xfrm>
            <a:custGeom>
              <a:avLst/>
              <a:gdLst>
                <a:gd name="connsiteX0" fmla="*/ 241733 w 455331"/>
                <a:gd name="connsiteY0" fmla="*/ 113182 h 514350"/>
                <a:gd name="connsiteX1" fmla="*/ 238371 w 455331"/>
                <a:gd name="connsiteY1" fmla="*/ 106714 h 514350"/>
                <a:gd name="connsiteX2" fmla="*/ 231647 w 455331"/>
                <a:gd name="connsiteY2" fmla="*/ 106714 h 514350"/>
                <a:gd name="connsiteX3" fmla="*/ 221559 w 455331"/>
                <a:gd name="connsiteY3" fmla="*/ 113182 h 514350"/>
                <a:gd name="connsiteX4" fmla="*/ 221559 w 455331"/>
                <a:gd name="connsiteY4" fmla="*/ 106714 h 514350"/>
                <a:gd name="connsiteX5" fmla="*/ 235009 w 455331"/>
                <a:gd name="connsiteY5" fmla="*/ 100237 h 514350"/>
                <a:gd name="connsiteX6" fmla="*/ 241733 w 455331"/>
                <a:gd name="connsiteY6" fmla="*/ 97008 h 514350"/>
                <a:gd name="connsiteX7" fmla="*/ 245096 w 455331"/>
                <a:gd name="connsiteY7" fmla="*/ 90531 h 514350"/>
                <a:gd name="connsiteX8" fmla="*/ 251820 w 455331"/>
                <a:gd name="connsiteY8" fmla="*/ 80835 h 514350"/>
                <a:gd name="connsiteX9" fmla="*/ 261898 w 455331"/>
                <a:gd name="connsiteY9" fmla="*/ 71129 h 514350"/>
                <a:gd name="connsiteX10" fmla="*/ 278709 w 455331"/>
                <a:gd name="connsiteY10" fmla="*/ 64661 h 514350"/>
                <a:gd name="connsiteX11" fmla="*/ 295521 w 455331"/>
                <a:gd name="connsiteY11" fmla="*/ 58184 h 514350"/>
                <a:gd name="connsiteX12" fmla="*/ 322410 w 455331"/>
                <a:gd name="connsiteY12" fmla="*/ 54955 h 514350"/>
                <a:gd name="connsiteX13" fmla="*/ 345947 w 455331"/>
                <a:gd name="connsiteY13" fmla="*/ 61423 h 514350"/>
                <a:gd name="connsiteX14" fmla="*/ 359396 w 455331"/>
                <a:gd name="connsiteY14" fmla="*/ 54955 h 514350"/>
                <a:gd name="connsiteX15" fmla="*/ 369482 w 455331"/>
                <a:gd name="connsiteY15" fmla="*/ 58184 h 514350"/>
                <a:gd name="connsiteX16" fmla="*/ 379560 w 455331"/>
                <a:gd name="connsiteY16" fmla="*/ 54955 h 514350"/>
                <a:gd name="connsiteX17" fmla="*/ 393009 w 455331"/>
                <a:gd name="connsiteY17" fmla="*/ 54955 h 514350"/>
                <a:gd name="connsiteX18" fmla="*/ 403097 w 455331"/>
                <a:gd name="connsiteY18" fmla="*/ 67890 h 514350"/>
                <a:gd name="connsiteX19" fmla="*/ 406459 w 455331"/>
                <a:gd name="connsiteY19" fmla="*/ 80835 h 514350"/>
                <a:gd name="connsiteX20" fmla="*/ 423270 w 455331"/>
                <a:gd name="connsiteY20" fmla="*/ 84064 h 514350"/>
                <a:gd name="connsiteX21" fmla="*/ 419908 w 455331"/>
                <a:gd name="connsiteY21" fmla="*/ 93770 h 514350"/>
                <a:gd name="connsiteX22" fmla="*/ 433348 w 455331"/>
                <a:gd name="connsiteY22" fmla="*/ 97008 h 514350"/>
                <a:gd name="connsiteX23" fmla="*/ 433348 w 455331"/>
                <a:gd name="connsiteY23" fmla="*/ 100237 h 514350"/>
                <a:gd name="connsiteX24" fmla="*/ 433348 w 455331"/>
                <a:gd name="connsiteY24" fmla="*/ 116411 h 514350"/>
                <a:gd name="connsiteX25" fmla="*/ 433348 w 455331"/>
                <a:gd name="connsiteY25" fmla="*/ 139061 h 514350"/>
                <a:gd name="connsiteX26" fmla="*/ 419908 w 455331"/>
                <a:gd name="connsiteY26" fmla="*/ 158473 h 514350"/>
                <a:gd name="connsiteX27" fmla="*/ 419908 w 455331"/>
                <a:gd name="connsiteY27" fmla="*/ 174646 h 514350"/>
                <a:gd name="connsiteX28" fmla="*/ 416546 w 455331"/>
                <a:gd name="connsiteY28" fmla="*/ 190820 h 514350"/>
                <a:gd name="connsiteX29" fmla="*/ 413183 w 455331"/>
                <a:gd name="connsiteY29" fmla="*/ 200526 h 514350"/>
                <a:gd name="connsiteX30" fmla="*/ 393009 w 455331"/>
                <a:gd name="connsiteY30" fmla="*/ 194049 h 514350"/>
                <a:gd name="connsiteX31" fmla="*/ 379560 w 455331"/>
                <a:gd name="connsiteY31" fmla="*/ 197288 h 514350"/>
                <a:gd name="connsiteX32" fmla="*/ 379560 w 455331"/>
                <a:gd name="connsiteY32" fmla="*/ 206993 h 514350"/>
                <a:gd name="connsiteX33" fmla="*/ 386285 w 455331"/>
                <a:gd name="connsiteY33" fmla="*/ 210232 h 514350"/>
                <a:gd name="connsiteX34" fmla="*/ 376198 w 455331"/>
                <a:gd name="connsiteY34" fmla="*/ 210232 h 514350"/>
                <a:gd name="connsiteX35" fmla="*/ 376198 w 455331"/>
                <a:gd name="connsiteY35" fmla="*/ 216699 h 514350"/>
                <a:gd name="connsiteX36" fmla="*/ 382922 w 455331"/>
                <a:gd name="connsiteY36" fmla="*/ 226405 h 514350"/>
                <a:gd name="connsiteX37" fmla="*/ 393009 w 455331"/>
                <a:gd name="connsiteY37" fmla="*/ 229634 h 514350"/>
                <a:gd name="connsiteX38" fmla="*/ 399734 w 455331"/>
                <a:gd name="connsiteY38" fmla="*/ 236111 h 514350"/>
                <a:gd name="connsiteX39" fmla="*/ 409821 w 455331"/>
                <a:gd name="connsiteY39" fmla="*/ 232873 h 514350"/>
                <a:gd name="connsiteX40" fmla="*/ 416546 w 455331"/>
                <a:gd name="connsiteY40" fmla="*/ 245808 h 514350"/>
                <a:gd name="connsiteX41" fmla="*/ 413183 w 455331"/>
                <a:gd name="connsiteY41" fmla="*/ 252285 h 514350"/>
                <a:gd name="connsiteX42" fmla="*/ 413183 w 455331"/>
                <a:gd name="connsiteY42" fmla="*/ 261981 h 514350"/>
                <a:gd name="connsiteX43" fmla="*/ 413183 w 455331"/>
                <a:gd name="connsiteY43" fmla="*/ 268458 h 514350"/>
                <a:gd name="connsiteX44" fmla="*/ 406459 w 455331"/>
                <a:gd name="connsiteY44" fmla="*/ 271687 h 514350"/>
                <a:gd name="connsiteX45" fmla="*/ 403097 w 455331"/>
                <a:gd name="connsiteY45" fmla="*/ 278164 h 514350"/>
                <a:gd name="connsiteX46" fmla="*/ 393009 w 455331"/>
                <a:gd name="connsiteY46" fmla="*/ 281393 h 514350"/>
                <a:gd name="connsiteX47" fmla="*/ 389647 w 455331"/>
                <a:gd name="connsiteY47" fmla="*/ 287861 h 514350"/>
                <a:gd name="connsiteX48" fmla="*/ 376198 w 455331"/>
                <a:gd name="connsiteY48" fmla="*/ 284632 h 514350"/>
                <a:gd name="connsiteX49" fmla="*/ 376198 w 455331"/>
                <a:gd name="connsiteY49" fmla="*/ 294338 h 514350"/>
                <a:gd name="connsiteX50" fmla="*/ 369482 w 455331"/>
                <a:gd name="connsiteY50" fmla="*/ 294338 h 514350"/>
                <a:gd name="connsiteX51" fmla="*/ 376198 w 455331"/>
                <a:gd name="connsiteY51" fmla="*/ 304044 h 514350"/>
                <a:gd name="connsiteX52" fmla="*/ 386285 w 455331"/>
                <a:gd name="connsiteY52" fmla="*/ 310511 h 514350"/>
                <a:gd name="connsiteX53" fmla="*/ 382922 w 455331"/>
                <a:gd name="connsiteY53" fmla="*/ 313740 h 514350"/>
                <a:gd name="connsiteX54" fmla="*/ 376198 w 455331"/>
                <a:gd name="connsiteY54" fmla="*/ 316978 h 514350"/>
                <a:gd name="connsiteX55" fmla="*/ 372845 w 455331"/>
                <a:gd name="connsiteY55" fmla="*/ 323446 h 514350"/>
                <a:gd name="connsiteX56" fmla="*/ 362758 w 455331"/>
                <a:gd name="connsiteY56" fmla="*/ 323446 h 514350"/>
                <a:gd name="connsiteX57" fmla="*/ 352671 w 455331"/>
                <a:gd name="connsiteY57" fmla="*/ 326685 h 514350"/>
                <a:gd name="connsiteX58" fmla="*/ 349309 w 455331"/>
                <a:gd name="connsiteY58" fmla="*/ 326685 h 514350"/>
                <a:gd name="connsiteX59" fmla="*/ 339221 w 455331"/>
                <a:gd name="connsiteY59" fmla="*/ 326685 h 514350"/>
                <a:gd name="connsiteX60" fmla="*/ 335859 w 455331"/>
                <a:gd name="connsiteY60" fmla="*/ 333152 h 514350"/>
                <a:gd name="connsiteX61" fmla="*/ 332497 w 455331"/>
                <a:gd name="connsiteY61" fmla="*/ 326685 h 514350"/>
                <a:gd name="connsiteX62" fmla="*/ 322410 w 455331"/>
                <a:gd name="connsiteY62" fmla="*/ 323446 h 514350"/>
                <a:gd name="connsiteX63" fmla="*/ 315695 w 455331"/>
                <a:gd name="connsiteY63" fmla="*/ 316978 h 514350"/>
                <a:gd name="connsiteX64" fmla="*/ 305608 w 455331"/>
                <a:gd name="connsiteY64" fmla="*/ 320217 h 514350"/>
                <a:gd name="connsiteX65" fmla="*/ 315695 w 455331"/>
                <a:gd name="connsiteY65" fmla="*/ 326685 h 514350"/>
                <a:gd name="connsiteX66" fmla="*/ 308970 w 455331"/>
                <a:gd name="connsiteY66" fmla="*/ 326685 h 514350"/>
                <a:gd name="connsiteX67" fmla="*/ 292159 w 455331"/>
                <a:gd name="connsiteY67" fmla="*/ 323446 h 514350"/>
                <a:gd name="connsiteX68" fmla="*/ 292159 w 455331"/>
                <a:gd name="connsiteY68" fmla="*/ 333152 h 514350"/>
                <a:gd name="connsiteX69" fmla="*/ 292159 w 455331"/>
                <a:gd name="connsiteY69" fmla="*/ 339620 h 514350"/>
                <a:gd name="connsiteX70" fmla="*/ 292159 w 455331"/>
                <a:gd name="connsiteY70" fmla="*/ 342858 h 514350"/>
                <a:gd name="connsiteX71" fmla="*/ 302246 w 455331"/>
                <a:gd name="connsiteY71" fmla="*/ 349325 h 514350"/>
                <a:gd name="connsiteX72" fmla="*/ 302246 w 455331"/>
                <a:gd name="connsiteY72" fmla="*/ 355803 h 514350"/>
                <a:gd name="connsiteX73" fmla="*/ 305608 w 455331"/>
                <a:gd name="connsiteY73" fmla="*/ 362270 h 514350"/>
                <a:gd name="connsiteX74" fmla="*/ 305608 w 455331"/>
                <a:gd name="connsiteY74" fmla="*/ 365499 h 514350"/>
                <a:gd name="connsiteX75" fmla="*/ 312332 w 455331"/>
                <a:gd name="connsiteY75" fmla="*/ 375205 h 514350"/>
                <a:gd name="connsiteX76" fmla="*/ 312332 w 455331"/>
                <a:gd name="connsiteY76" fmla="*/ 384911 h 514350"/>
                <a:gd name="connsiteX77" fmla="*/ 319048 w 455331"/>
                <a:gd name="connsiteY77" fmla="*/ 394617 h 514350"/>
                <a:gd name="connsiteX78" fmla="*/ 315695 w 455331"/>
                <a:gd name="connsiteY78" fmla="*/ 404323 h 514350"/>
                <a:gd name="connsiteX79" fmla="*/ 315695 w 455331"/>
                <a:gd name="connsiteY79" fmla="*/ 414029 h 514350"/>
                <a:gd name="connsiteX80" fmla="*/ 308970 w 455331"/>
                <a:gd name="connsiteY80" fmla="*/ 420496 h 514350"/>
                <a:gd name="connsiteX81" fmla="*/ 305608 w 455331"/>
                <a:gd name="connsiteY81" fmla="*/ 426964 h 514350"/>
                <a:gd name="connsiteX82" fmla="*/ 298883 w 455331"/>
                <a:gd name="connsiteY82" fmla="*/ 430202 h 514350"/>
                <a:gd name="connsiteX83" fmla="*/ 298883 w 455331"/>
                <a:gd name="connsiteY83" fmla="*/ 436670 h 514350"/>
                <a:gd name="connsiteX84" fmla="*/ 302246 w 455331"/>
                <a:gd name="connsiteY84" fmla="*/ 446376 h 514350"/>
                <a:gd name="connsiteX85" fmla="*/ 308970 w 455331"/>
                <a:gd name="connsiteY85" fmla="*/ 439908 h 514350"/>
                <a:gd name="connsiteX86" fmla="*/ 312332 w 455331"/>
                <a:gd name="connsiteY86" fmla="*/ 449614 h 514350"/>
                <a:gd name="connsiteX87" fmla="*/ 298883 w 455331"/>
                <a:gd name="connsiteY87" fmla="*/ 449614 h 514350"/>
                <a:gd name="connsiteX88" fmla="*/ 292159 w 455331"/>
                <a:gd name="connsiteY88" fmla="*/ 449614 h 514350"/>
                <a:gd name="connsiteX89" fmla="*/ 285434 w 455331"/>
                <a:gd name="connsiteY89" fmla="*/ 456082 h 514350"/>
                <a:gd name="connsiteX90" fmla="*/ 285434 w 455331"/>
                <a:gd name="connsiteY90" fmla="*/ 462549 h 514350"/>
                <a:gd name="connsiteX91" fmla="*/ 278709 w 455331"/>
                <a:gd name="connsiteY91" fmla="*/ 456082 h 514350"/>
                <a:gd name="connsiteX92" fmla="*/ 275347 w 455331"/>
                <a:gd name="connsiteY92" fmla="*/ 459311 h 514350"/>
                <a:gd name="connsiteX93" fmla="*/ 278709 w 455331"/>
                <a:gd name="connsiteY93" fmla="*/ 465788 h 514350"/>
                <a:gd name="connsiteX94" fmla="*/ 278709 w 455331"/>
                <a:gd name="connsiteY94" fmla="*/ 472255 h 514350"/>
                <a:gd name="connsiteX95" fmla="*/ 285434 w 455331"/>
                <a:gd name="connsiteY95" fmla="*/ 472255 h 514350"/>
                <a:gd name="connsiteX96" fmla="*/ 292159 w 455331"/>
                <a:gd name="connsiteY96" fmla="*/ 475494 h 514350"/>
                <a:gd name="connsiteX97" fmla="*/ 292159 w 455331"/>
                <a:gd name="connsiteY97" fmla="*/ 478723 h 514350"/>
                <a:gd name="connsiteX98" fmla="*/ 295521 w 455331"/>
                <a:gd name="connsiteY98" fmla="*/ 481961 h 514350"/>
                <a:gd name="connsiteX99" fmla="*/ 298883 w 455331"/>
                <a:gd name="connsiteY99" fmla="*/ 485190 h 514350"/>
                <a:gd name="connsiteX100" fmla="*/ 298883 w 455331"/>
                <a:gd name="connsiteY100" fmla="*/ 494896 h 514350"/>
                <a:gd name="connsiteX101" fmla="*/ 295521 w 455331"/>
                <a:gd name="connsiteY101" fmla="*/ 498135 h 514350"/>
                <a:gd name="connsiteX102" fmla="*/ 292159 w 455331"/>
                <a:gd name="connsiteY102" fmla="*/ 498135 h 514350"/>
                <a:gd name="connsiteX103" fmla="*/ 288797 w 455331"/>
                <a:gd name="connsiteY103" fmla="*/ 504602 h 514350"/>
                <a:gd name="connsiteX104" fmla="*/ 285434 w 455331"/>
                <a:gd name="connsiteY104" fmla="*/ 504602 h 514350"/>
                <a:gd name="connsiteX105" fmla="*/ 288797 w 455331"/>
                <a:gd name="connsiteY105" fmla="*/ 514308 h 514350"/>
                <a:gd name="connsiteX106" fmla="*/ 285434 w 455331"/>
                <a:gd name="connsiteY106" fmla="*/ 514308 h 514350"/>
                <a:gd name="connsiteX107" fmla="*/ 285434 w 455331"/>
                <a:gd name="connsiteY107" fmla="*/ 514308 h 514350"/>
                <a:gd name="connsiteX108" fmla="*/ 278709 w 455331"/>
                <a:gd name="connsiteY108" fmla="*/ 507841 h 514350"/>
                <a:gd name="connsiteX109" fmla="*/ 265260 w 455331"/>
                <a:gd name="connsiteY109" fmla="*/ 511070 h 514350"/>
                <a:gd name="connsiteX110" fmla="*/ 261898 w 455331"/>
                <a:gd name="connsiteY110" fmla="*/ 507841 h 514350"/>
                <a:gd name="connsiteX111" fmla="*/ 248458 w 455331"/>
                <a:gd name="connsiteY111" fmla="*/ 511070 h 514350"/>
                <a:gd name="connsiteX112" fmla="*/ 248458 w 455331"/>
                <a:gd name="connsiteY112" fmla="*/ 504602 h 514350"/>
                <a:gd name="connsiteX113" fmla="*/ 245096 w 455331"/>
                <a:gd name="connsiteY113" fmla="*/ 498135 h 514350"/>
                <a:gd name="connsiteX114" fmla="*/ 245096 w 455331"/>
                <a:gd name="connsiteY114" fmla="*/ 488428 h 514350"/>
                <a:gd name="connsiteX115" fmla="*/ 248458 w 455331"/>
                <a:gd name="connsiteY115" fmla="*/ 485190 h 514350"/>
                <a:gd name="connsiteX116" fmla="*/ 255182 w 455331"/>
                <a:gd name="connsiteY116" fmla="*/ 478723 h 514350"/>
                <a:gd name="connsiteX117" fmla="*/ 261898 w 455331"/>
                <a:gd name="connsiteY117" fmla="*/ 469017 h 514350"/>
                <a:gd name="connsiteX118" fmla="*/ 265260 w 455331"/>
                <a:gd name="connsiteY118" fmla="*/ 459311 h 514350"/>
                <a:gd name="connsiteX119" fmla="*/ 268622 w 455331"/>
                <a:gd name="connsiteY119" fmla="*/ 452843 h 514350"/>
                <a:gd name="connsiteX120" fmla="*/ 275347 w 455331"/>
                <a:gd name="connsiteY120" fmla="*/ 443137 h 514350"/>
                <a:gd name="connsiteX121" fmla="*/ 268622 w 455331"/>
                <a:gd name="connsiteY121" fmla="*/ 439908 h 514350"/>
                <a:gd name="connsiteX122" fmla="*/ 255182 w 455331"/>
                <a:gd name="connsiteY122" fmla="*/ 433431 h 514350"/>
                <a:gd name="connsiteX123" fmla="*/ 238371 w 455331"/>
                <a:gd name="connsiteY123" fmla="*/ 430202 h 514350"/>
                <a:gd name="connsiteX124" fmla="*/ 238371 w 455331"/>
                <a:gd name="connsiteY124" fmla="*/ 420496 h 514350"/>
                <a:gd name="connsiteX125" fmla="*/ 231647 w 455331"/>
                <a:gd name="connsiteY125" fmla="*/ 414029 h 514350"/>
                <a:gd name="connsiteX126" fmla="*/ 224921 w 455331"/>
                <a:gd name="connsiteY126" fmla="*/ 420496 h 514350"/>
                <a:gd name="connsiteX127" fmla="*/ 214835 w 455331"/>
                <a:gd name="connsiteY127" fmla="*/ 417258 h 514350"/>
                <a:gd name="connsiteX128" fmla="*/ 204748 w 455331"/>
                <a:gd name="connsiteY128" fmla="*/ 417258 h 514350"/>
                <a:gd name="connsiteX129" fmla="*/ 204748 w 455331"/>
                <a:gd name="connsiteY129" fmla="*/ 410790 h 514350"/>
                <a:gd name="connsiteX130" fmla="*/ 201395 w 455331"/>
                <a:gd name="connsiteY130" fmla="*/ 407561 h 514350"/>
                <a:gd name="connsiteX131" fmla="*/ 194670 w 455331"/>
                <a:gd name="connsiteY131" fmla="*/ 404323 h 514350"/>
                <a:gd name="connsiteX132" fmla="*/ 194670 w 455331"/>
                <a:gd name="connsiteY132" fmla="*/ 401084 h 514350"/>
                <a:gd name="connsiteX133" fmla="*/ 191308 w 455331"/>
                <a:gd name="connsiteY133" fmla="*/ 401084 h 514350"/>
                <a:gd name="connsiteX134" fmla="*/ 187946 w 455331"/>
                <a:gd name="connsiteY134" fmla="*/ 391378 h 514350"/>
                <a:gd name="connsiteX135" fmla="*/ 184583 w 455331"/>
                <a:gd name="connsiteY135" fmla="*/ 381682 h 514350"/>
                <a:gd name="connsiteX136" fmla="*/ 181221 w 455331"/>
                <a:gd name="connsiteY136" fmla="*/ 381682 h 514350"/>
                <a:gd name="connsiteX137" fmla="*/ 174497 w 455331"/>
                <a:gd name="connsiteY137" fmla="*/ 391378 h 514350"/>
                <a:gd name="connsiteX138" fmla="*/ 161047 w 455331"/>
                <a:gd name="connsiteY138" fmla="*/ 388149 h 514350"/>
                <a:gd name="connsiteX139" fmla="*/ 157685 w 455331"/>
                <a:gd name="connsiteY139" fmla="*/ 384911 h 514350"/>
                <a:gd name="connsiteX140" fmla="*/ 164409 w 455331"/>
                <a:gd name="connsiteY140" fmla="*/ 378443 h 514350"/>
                <a:gd name="connsiteX141" fmla="*/ 154322 w 455331"/>
                <a:gd name="connsiteY141" fmla="*/ 375205 h 514350"/>
                <a:gd name="connsiteX142" fmla="*/ 147598 w 455331"/>
                <a:gd name="connsiteY142" fmla="*/ 378443 h 514350"/>
                <a:gd name="connsiteX143" fmla="*/ 140882 w 455331"/>
                <a:gd name="connsiteY143" fmla="*/ 384911 h 514350"/>
                <a:gd name="connsiteX144" fmla="*/ 130796 w 455331"/>
                <a:gd name="connsiteY144" fmla="*/ 388149 h 514350"/>
                <a:gd name="connsiteX145" fmla="*/ 124071 w 455331"/>
                <a:gd name="connsiteY145" fmla="*/ 384911 h 514350"/>
                <a:gd name="connsiteX146" fmla="*/ 120709 w 455331"/>
                <a:gd name="connsiteY146" fmla="*/ 378443 h 514350"/>
                <a:gd name="connsiteX147" fmla="*/ 117347 w 455331"/>
                <a:gd name="connsiteY147" fmla="*/ 375205 h 514350"/>
                <a:gd name="connsiteX148" fmla="*/ 110621 w 455331"/>
                <a:gd name="connsiteY148" fmla="*/ 381682 h 514350"/>
                <a:gd name="connsiteX149" fmla="*/ 110621 w 455331"/>
                <a:gd name="connsiteY149" fmla="*/ 388149 h 514350"/>
                <a:gd name="connsiteX150" fmla="*/ 110621 w 455331"/>
                <a:gd name="connsiteY150" fmla="*/ 394617 h 514350"/>
                <a:gd name="connsiteX151" fmla="*/ 100535 w 455331"/>
                <a:gd name="connsiteY151" fmla="*/ 394617 h 514350"/>
                <a:gd name="connsiteX152" fmla="*/ 90448 w 455331"/>
                <a:gd name="connsiteY152" fmla="*/ 391378 h 514350"/>
                <a:gd name="connsiteX153" fmla="*/ 87095 w 455331"/>
                <a:gd name="connsiteY153" fmla="*/ 397855 h 514350"/>
                <a:gd name="connsiteX154" fmla="*/ 80370 w 455331"/>
                <a:gd name="connsiteY154" fmla="*/ 404323 h 514350"/>
                <a:gd name="connsiteX155" fmla="*/ 80370 w 455331"/>
                <a:gd name="connsiteY155" fmla="*/ 404323 h 514350"/>
                <a:gd name="connsiteX156" fmla="*/ 66921 w 455331"/>
                <a:gd name="connsiteY156" fmla="*/ 401084 h 514350"/>
                <a:gd name="connsiteX157" fmla="*/ 63559 w 455331"/>
                <a:gd name="connsiteY157" fmla="*/ 404323 h 514350"/>
                <a:gd name="connsiteX158" fmla="*/ 53471 w 455331"/>
                <a:gd name="connsiteY158" fmla="*/ 401084 h 514350"/>
                <a:gd name="connsiteX159" fmla="*/ 50109 w 455331"/>
                <a:gd name="connsiteY159" fmla="*/ 401084 h 514350"/>
                <a:gd name="connsiteX160" fmla="*/ 46747 w 455331"/>
                <a:gd name="connsiteY160" fmla="*/ 391378 h 514350"/>
                <a:gd name="connsiteX161" fmla="*/ 43385 w 455331"/>
                <a:gd name="connsiteY161" fmla="*/ 391378 h 514350"/>
                <a:gd name="connsiteX162" fmla="*/ 29945 w 455331"/>
                <a:gd name="connsiteY162" fmla="*/ 384911 h 514350"/>
                <a:gd name="connsiteX163" fmla="*/ 26582 w 455331"/>
                <a:gd name="connsiteY163" fmla="*/ 381682 h 514350"/>
                <a:gd name="connsiteX164" fmla="*/ 19858 w 455331"/>
                <a:gd name="connsiteY164" fmla="*/ 384911 h 514350"/>
                <a:gd name="connsiteX165" fmla="*/ 16496 w 455331"/>
                <a:gd name="connsiteY165" fmla="*/ 388149 h 514350"/>
                <a:gd name="connsiteX166" fmla="*/ 6409 w 455331"/>
                <a:gd name="connsiteY166" fmla="*/ 391378 h 514350"/>
                <a:gd name="connsiteX167" fmla="*/ -316 w 455331"/>
                <a:gd name="connsiteY167" fmla="*/ 375205 h 514350"/>
                <a:gd name="connsiteX168" fmla="*/ 3047 w 455331"/>
                <a:gd name="connsiteY168" fmla="*/ 365499 h 514350"/>
                <a:gd name="connsiteX169" fmla="*/ 13133 w 455331"/>
                <a:gd name="connsiteY169" fmla="*/ 362270 h 514350"/>
                <a:gd name="connsiteX170" fmla="*/ 19858 w 455331"/>
                <a:gd name="connsiteY170" fmla="*/ 362270 h 514350"/>
                <a:gd name="connsiteX171" fmla="*/ 23220 w 455331"/>
                <a:gd name="connsiteY171" fmla="*/ 365499 h 514350"/>
                <a:gd name="connsiteX172" fmla="*/ 36660 w 455331"/>
                <a:gd name="connsiteY172" fmla="*/ 371976 h 514350"/>
                <a:gd name="connsiteX173" fmla="*/ 43385 w 455331"/>
                <a:gd name="connsiteY173" fmla="*/ 375205 h 514350"/>
                <a:gd name="connsiteX174" fmla="*/ 53471 w 455331"/>
                <a:gd name="connsiteY174" fmla="*/ 378443 h 514350"/>
                <a:gd name="connsiteX175" fmla="*/ 60197 w 455331"/>
                <a:gd name="connsiteY175" fmla="*/ 378443 h 514350"/>
                <a:gd name="connsiteX176" fmla="*/ 66921 w 455331"/>
                <a:gd name="connsiteY176" fmla="*/ 375205 h 514350"/>
                <a:gd name="connsiteX177" fmla="*/ 66921 w 455331"/>
                <a:gd name="connsiteY177" fmla="*/ 375205 h 514350"/>
                <a:gd name="connsiteX178" fmla="*/ 70283 w 455331"/>
                <a:gd name="connsiteY178" fmla="*/ 368738 h 514350"/>
                <a:gd name="connsiteX179" fmla="*/ 73646 w 455331"/>
                <a:gd name="connsiteY179" fmla="*/ 368738 h 514350"/>
                <a:gd name="connsiteX180" fmla="*/ 77008 w 455331"/>
                <a:gd name="connsiteY180" fmla="*/ 375205 h 514350"/>
                <a:gd name="connsiteX181" fmla="*/ 80370 w 455331"/>
                <a:gd name="connsiteY181" fmla="*/ 378443 h 514350"/>
                <a:gd name="connsiteX182" fmla="*/ 87095 w 455331"/>
                <a:gd name="connsiteY182" fmla="*/ 381682 h 514350"/>
                <a:gd name="connsiteX183" fmla="*/ 90448 w 455331"/>
                <a:gd name="connsiteY183" fmla="*/ 378443 h 514350"/>
                <a:gd name="connsiteX184" fmla="*/ 93810 w 455331"/>
                <a:gd name="connsiteY184" fmla="*/ 378443 h 514350"/>
                <a:gd name="connsiteX185" fmla="*/ 97172 w 455331"/>
                <a:gd name="connsiteY185" fmla="*/ 378443 h 514350"/>
                <a:gd name="connsiteX186" fmla="*/ 97172 w 455331"/>
                <a:gd name="connsiteY186" fmla="*/ 375205 h 514350"/>
                <a:gd name="connsiteX187" fmla="*/ 97172 w 455331"/>
                <a:gd name="connsiteY187" fmla="*/ 375205 h 514350"/>
                <a:gd name="connsiteX188" fmla="*/ 90448 w 455331"/>
                <a:gd name="connsiteY188" fmla="*/ 375205 h 514350"/>
                <a:gd name="connsiteX189" fmla="*/ 80370 w 455331"/>
                <a:gd name="connsiteY189" fmla="*/ 371976 h 514350"/>
                <a:gd name="connsiteX190" fmla="*/ 77008 w 455331"/>
                <a:gd name="connsiteY190" fmla="*/ 365499 h 514350"/>
                <a:gd name="connsiteX191" fmla="*/ 70283 w 455331"/>
                <a:gd name="connsiteY191" fmla="*/ 362270 h 514350"/>
                <a:gd name="connsiteX192" fmla="*/ 66921 w 455331"/>
                <a:gd name="connsiteY192" fmla="*/ 362270 h 514350"/>
                <a:gd name="connsiteX193" fmla="*/ 63559 w 455331"/>
                <a:gd name="connsiteY193" fmla="*/ 368738 h 514350"/>
                <a:gd name="connsiteX194" fmla="*/ 60197 w 455331"/>
                <a:gd name="connsiteY194" fmla="*/ 368738 h 514350"/>
                <a:gd name="connsiteX195" fmla="*/ 46747 w 455331"/>
                <a:gd name="connsiteY195" fmla="*/ 368738 h 514350"/>
                <a:gd name="connsiteX196" fmla="*/ 36660 w 455331"/>
                <a:gd name="connsiteY196" fmla="*/ 359031 h 514350"/>
                <a:gd name="connsiteX197" fmla="*/ 29945 w 455331"/>
                <a:gd name="connsiteY197" fmla="*/ 359031 h 514350"/>
                <a:gd name="connsiteX198" fmla="*/ 23220 w 455331"/>
                <a:gd name="connsiteY198" fmla="*/ 352564 h 514350"/>
                <a:gd name="connsiteX199" fmla="*/ 19858 w 455331"/>
                <a:gd name="connsiteY199" fmla="*/ 346096 h 514350"/>
                <a:gd name="connsiteX200" fmla="*/ 16496 w 455331"/>
                <a:gd name="connsiteY200" fmla="*/ 342858 h 514350"/>
                <a:gd name="connsiteX201" fmla="*/ 13133 w 455331"/>
                <a:gd name="connsiteY201" fmla="*/ 339620 h 514350"/>
                <a:gd name="connsiteX202" fmla="*/ 16496 w 455331"/>
                <a:gd name="connsiteY202" fmla="*/ 333152 h 514350"/>
                <a:gd name="connsiteX203" fmla="*/ 26582 w 455331"/>
                <a:gd name="connsiteY203" fmla="*/ 333152 h 514350"/>
                <a:gd name="connsiteX204" fmla="*/ 33298 w 455331"/>
                <a:gd name="connsiteY204" fmla="*/ 333152 h 514350"/>
                <a:gd name="connsiteX205" fmla="*/ 40022 w 455331"/>
                <a:gd name="connsiteY205" fmla="*/ 333152 h 514350"/>
                <a:gd name="connsiteX206" fmla="*/ 50109 w 455331"/>
                <a:gd name="connsiteY206" fmla="*/ 333152 h 514350"/>
                <a:gd name="connsiteX207" fmla="*/ 53471 w 455331"/>
                <a:gd name="connsiteY207" fmla="*/ 333152 h 514350"/>
                <a:gd name="connsiteX208" fmla="*/ 63559 w 455331"/>
                <a:gd name="connsiteY208" fmla="*/ 342858 h 514350"/>
                <a:gd name="connsiteX209" fmla="*/ 60197 w 455331"/>
                <a:gd name="connsiteY209" fmla="*/ 346096 h 514350"/>
                <a:gd name="connsiteX210" fmla="*/ 66921 w 455331"/>
                <a:gd name="connsiteY210" fmla="*/ 349325 h 514350"/>
                <a:gd name="connsiteX211" fmla="*/ 70283 w 455331"/>
                <a:gd name="connsiteY211" fmla="*/ 346096 h 514350"/>
                <a:gd name="connsiteX212" fmla="*/ 73646 w 455331"/>
                <a:gd name="connsiteY212" fmla="*/ 349325 h 514350"/>
                <a:gd name="connsiteX213" fmla="*/ 80370 w 455331"/>
                <a:gd name="connsiteY213" fmla="*/ 355803 h 514350"/>
                <a:gd name="connsiteX214" fmla="*/ 87095 w 455331"/>
                <a:gd name="connsiteY214" fmla="*/ 355803 h 514350"/>
                <a:gd name="connsiteX215" fmla="*/ 83732 w 455331"/>
                <a:gd name="connsiteY215" fmla="*/ 359031 h 514350"/>
                <a:gd name="connsiteX216" fmla="*/ 90448 w 455331"/>
                <a:gd name="connsiteY216" fmla="*/ 368738 h 514350"/>
                <a:gd name="connsiteX217" fmla="*/ 93810 w 455331"/>
                <a:gd name="connsiteY217" fmla="*/ 368738 h 514350"/>
                <a:gd name="connsiteX218" fmla="*/ 97172 w 455331"/>
                <a:gd name="connsiteY218" fmla="*/ 365499 h 514350"/>
                <a:gd name="connsiteX219" fmla="*/ 107259 w 455331"/>
                <a:gd name="connsiteY219" fmla="*/ 368738 h 514350"/>
                <a:gd name="connsiteX220" fmla="*/ 103897 w 455331"/>
                <a:gd name="connsiteY220" fmla="*/ 359031 h 514350"/>
                <a:gd name="connsiteX221" fmla="*/ 97172 w 455331"/>
                <a:gd name="connsiteY221" fmla="*/ 352564 h 514350"/>
                <a:gd name="connsiteX222" fmla="*/ 90448 w 455331"/>
                <a:gd name="connsiteY222" fmla="*/ 352564 h 514350"/>
                <a:gd name="connsiteX223" fmla="*/ 80370 w 455331"/>
                <a:gd name="connsiteY223" fmla="*/ 349325 h 514350"/>
                <a:gd name="connsiteX224" fmla="*/ 73646 w 455331"/>
                <a:gd name="connsiteY224" fmla="*/ 339620 h 514350"/>
                <a:gd name="connsiteX225" fmla="*/ 80370 w 455331"/>
                <a:gd name="connsiteY225" fmla="*/ 336391 h 514350"/>
                <a:gd name="connsiteX226" fmla="*/ 83732 w 455331"/>
                <a:gd name="connsiteY226" fmla="*/ 336391 h 514350"/>
                <a:gd name="connsiteX227" fmla="*/ 97172 w 455331"/>
                <a:gd name="connsiteY227" fmla="*/ 339620 h 514350"/>
                <a:gd name="connsiteX228" fmla="*/ 97172 w 455331"/>
                <a:gd name="connsiteY228" fmla="*/ 336391 h 514350"/>
                <a:gd name="connsiteX229" fmla="*/ 87095 w 455331"/>
                <a:gd name="connsiteY229" fmla="*/ 333152 h 514350"/>
                <a:gd name="connsiteX230" fmla="*/ 80370 w 455331"/>
                <a:gd name="connsiteY230" fmla="*/ 333152 h 514350"/>
                <a:gd name="connsiteX231" fmla="*/ 77008 w 455331"/>
                <a:gd name="connsiteY231" fmla="*/ 333152 h 514350"/>
                <a:gd name="connsiteX232" fmla="*/ 73646 w 455331"/>
                <a:gd name="connsiteY232" fmla="*/ 333152 h 514350"/>
                <a:gd name="connsiteX233" fmla="*/ 66921 w 455331"/>
                <a:gd name="connsiteY233" fmla="*/ 329923 h 514350"/>
                <a:gd name="connsiteX234" fmla="*/ 60197 w 455331"/>
                <a:gd name="connsiteY234" fmla="*/ 326685 h 514350"/>
                <a:gd name="connsiteX235" fmla="*/ 56834 w 455331"/>
                <a:gd name="connsiteY235" fmla="*/ 320217 h 514350"/>
                <a:gd name="connsiteX236" fmla="*/ 56834 w 455331"/>
                <a:gd name="connsiteY236" fmla="*/ 320217 h 514350"/>
                <a:gd name="connsiteX237" fmla="*/ 46747 w 455331"/>
                <a:gd name="connsiteY237" fmla="*/ 320217 h 514350"/>
                <a:gd name="connsiteX238" fmla="*/ 43385 w 455331"/>
                <a:gd name="connsiteY238" fmla="*/ 320217 h 514350"/>
                <a:gd name="connsiteX239" fmla="*/ 43385 w 455331"/>
                <a:gd name="connsiteY239" fmla="*/ 313740 h 514350"/>
                <a:gd name="connsiteX240" fmla="*/ 46747 w 455331"/>
                <a:gd name="connsiteY240" fmla="*/ 310511 h 514350"/>
                <a:gd name="connsiteX241" fmla="*/ 56834 w 455331"/>
                <a:gd name="connsiteY241" fmla="*/ 310511 h 514350"/>
                <a:gd name="connsiteX242" fmla="*/ 66921 w 455331"/>
                <a:gd name="connsiteY242" fmla="*/ 310511 h 514350"/>
                <a:gd name="connsiteX243" fmla="*/ 70283 w 455331"/>
                <a:gd name="connsiteY243" fmla="*/ 313740 h 514350"/>
                <a:gd name="connsiteX244" fmla="*/ 77008 w 455331"/>
                <a:gd name="connsiteY244" fmla="*/ 316978 h 514350"/>
                <a:gd name="connsiteX245" fmla="*/ 80370 w 455331"/>
                <a:gd name="connsiteY245" fmla="*/ 320217 h 514350"/>
                <a:gd name="connsiteX246" fmla="*/ 83732 w 455331"/>
                <a:gd name="connsiteY246" fmla="*/ 323446 h 514350"/>
                <a:gd name="connsiteX247" fmla="*/ 87095 w 455331"/>
                <a:gd name="connsiteY247" fmla="*/ 329923 h 514350"/>
                <a:gd name="connsiteX248" fmla="*/ 87095 w 455331"/>
                <a:gd name="connsiteY248" fmla="*/ 329923 h 514350"/>
                <a:gd name="connsiteX249" fmla="*/ 93810 w 455331"/>
                <a:gd name="connsiteY249" fmla="*/ 333152 h 514350"/>
                <a:gd name="connsiteX250" fmla="*/ 103897 w 455331"/>
                <a:gd name="connsiteY250" fmla="*/ 336391 h 514350"/>
                <a:gd name="connsiteX251" fmla="*/ 107259 w 455331"/>
                <a:gd name="connsiteY251" fmla="*/ 336391 h 514350"/>
                <a:gd name="connsiteX252" fmla="*/ 110621 w 455331"/>
                <a:gd name="connsiteY252" fmla="*/ 333152 h 514350"/>
                <a:gd name="connsiteX253" fmla="*/ 113984 w 455331"/>
                <a:gd name="connsiteY253" fmla="*/ 333152 h 514350"/>
                <a:gd name="connsiteX254" fmla="*/ 124071 w 455331"/>
                <a:gd name="connsiteY254" fmla="*/ 326685 h 514350"/>
                <a:gd name="connsiteX255" fmla="*/ 130796 w 455331"/>
                <a:gd name="connsiteY255" fmla="*/ 329923 h 514350"/>
                <a:gd name="connsiteX256" fmla="*/ 140882 w 455331"/>
                <a:gd name="connsiteY256" fmla="*/ 336391 h 514350"/>
                <a:gd name="connsiteX257" fmla="*/ 140882 w 455331"/>
                <a:gd name="connsiteY257" fmla="*/ 329923 h 514350"/>
                <a:gd name="connsiteX258" fmla="*/ 144245 w 455331"/>
                <a:gd name="connsiteY258" fmla="*/ 326685 h 514350"/>
                <a:gd name="connsiteX259" fmla="*/ 157685 w 455331"/>
                <a:gd name="connsiteY259" fmla="*/ 326685 h 514350"/>
                <a:gd name="connsiteX260" fmla="*/ 161047 w 455331"/>
                <a:gd name="connsiteY260" fmla="*/ 323446 h 514350"/>
                <a:gd name="connsiteX261" fmla="*/ 154322 w 455331"/>
                <a:gd name="connsiteY261" fmla="*/ 323446 h 514350"/>
                <a:gd name="connsiteX262" fmla="*/ 147598 w 455331"/>
                <a:gd name="connsiteY262" fmla="*/ 326685 h 514350"/>
                <a:gd name="connsiteX263" fmla="*/ 140882 w 455331"/>
                <a:gd name="connsiteY263" fmla="*/ 326685 h 514350"/>
                <a:gd name="connsiteX264" fmla="*/ 137520 w 455331"/>
                <a:gd name="connsiteY264" fmla="*/ 329923 h 514350"/>
                <a:gd name="connsiteX265" fmla="*/ 130796 w 455331"/>
                <a:gd name="connsiteY265" fmla="*/ 326685 h 514350"/>
                <a:gd name="connsiteX266" fmla="*/ 120709 w 455331"/>
                <a:gd name="connsiteY266" fmla="*/ 320217 h 514350"/>
                <a:gd name="connsiteX267" fmla="*/ 113984 w 455331"/>
                <a:gd name="connsiteY267" fmla="*/ 316978 h 514350"/>
                <a:gd name="connsiteX268" fmla="*/ 103897 w 455331"/>
                <a:gd name="connsiteY268" fmla="*/ 310511 h 514350"/>
                <a:gd name="connsiteX269" fmla="*/ 100535 w 455331"/>
                <a:gd name="connsiteY269" fmla="*/ 307273 h 514350"/>
                <a:gd name="connsiteX270" fmla="*/ 97172 w 455331"/>
                <a:gd name="connsiteY270" fmla="*/ 304044 h 514350"/>
                <a:gd name="connsiteX271" fmla="*/ 83732 w 455331"/>
                <a:gd name="connsiteY271" fmla="*/ 297567 h 514350"/>
                <a:gd name="connsiteX272" fmla="*/ 83732 w 455331"/>
                <a:gd name="connsiteY272" fmla="*/ 294338 h 514350"/>
                <a:gd name="connsiteX273" fmla="*/ 83732 w 455331"/>
                <a:gd name="connsiteY273" fmla="*/ 284632 h 514350"/>
                <a:gd name="connsiteX274" fmla="*/ 80370 w 455331"/>
                <a:gd name="connsiteY274" fmla="*/ 274926 h 514350"/>
                <a:gd name="connsiteX275" fmla="*/ 87095 w 455331"/>
                <a:gd name="connsiteY275" fmla="*/ 271687 h 514350"/>
                <a:gd name="connsiteX276" fmla="*/ 93810 w 455331"/>
                <a:gd name="connsiteY276" fmla="*/ 274926 h 514350"/>
                <a:gd name="connsiteX277" fmla="*/ 97172 w 455331"/>
                <a:gd name="connsiteY277" fmla="*/ 271687 h 514350"/>
                <a:gd name="connsiteX278" fmla="*/ 124071 w 455331"/>
                <a:gd name="connsiteY278" fmla="*/ 236111 h 514350"/>
                <a:gd name="connsiteX279" fmla="*/ 147598 w 455331"/>
                <a:gd name="connsiteY279" fmla="*/ 203755 h 514350"/>
                <a:gd name="connsiteX280" fmla="*/ 157685 w 455331"/>
                <a:gd name="connsiteY280" fmla="*/ 155235 h 514350"/>
                <a:gd name="connsiteX281" fmla="*/ 164409 w 455331"/>
                <a:gd name="connsiteY281" fmla="*/ 132594 h 514350"/>
                <a:gd name="connsiteX282" fmla="*/ 171134 w 455331"/>
                <a:gd name="connsiteY282" fmla="*/ 113182 h 514350"/>
                <a:gd name="connsiteX283" fmla="*/ 174497 w 455331"/>
                <a:gd name="connsiteY283" fmla="*/ 113182 h 514350"/>
                <a:gd name="connsiteX284" fmla="*/ 177859 w 455331"/>
                <a:gd name="connsiteY284" fmla="*/ 119649 h 514350"/>
                <a:gd name="connsiteX285" fmla="*/ 181221 w 455331"/>
                <a:gd name="connsiteY285" fmla="*/ 122888 h 514350"/>
                <a:gd name="connsiteX286" fmla="*/ 184583 w 455331"/>
                <a:gd name="connsiteY286" fmla="*/ 122888 h 514350"/>
                <a:gd name="connsiteX287" fmla="*/ 194670 w 455331"/>
                <a:gd name="connsiteY287" fmla="*/ 119649 h 514350"/>
                <a:gd name="connsiteX288" fmla="*/ 208110 w 455331"/>
                <a:gd name="connsiteY288" fmla="*/ 126117 h 514350"/>
                <a:gd name="connsiteX289" fmla="*/ 208110 w 455331"/>
                <a:gd name="connsiteY289" fmla="*/ 135823 h 514350"/>
                <a:gd name="connsiteX290" fmla="*/ 211472 w 455331"/>
                <a:gd name="connsiteY290" fmla="*/ 145528 h 514350"/>
                <a:gd name="connsiteX291" fmla="*/ 208110 w 455331"/>
                <a:gd name="connsiteY291" fmla="*/ 151996 h 514350"/>
                <a:gd name="connsiteX292" fmla="*/ 211472 w 455331"/>
                <a:gd name="connsiteY292" fmla="*/ 155235 h 514350"/>
                <a:gd name="connsiteX293" fmla="*/ 218197 w 455331"/>
                <a:gd name="connsiteY293" fmla="*/ 155235 h 514350"/>
                <a:gd name="connsiteX294" fmla="*/ 224921 w 455331"/>
                <a:gd name="connsiteY294" fmla="*/ 158473 h 514350"/>
                <a:gd name="connsiteX295" fmla="*/ 224921 w 455331"/>
                <a:gd name="connsiteY295" fmla="*/ 161702 h 514350"/>
                <a:gd name="connsiteX296" fmla="*/ 224921 w 455331"/>
                <a:gd name="connsiteY296" fmla="*/ 168170 h 514350"/>
                <a:gd name="connsiteX297" fmla="*/ 218197 w 455331"/>
                <a:gd name="connsiteY297" fmla="*/ 171408 h 514350"/>
                <a:gd name="connsiteX298" fmla="*/ 218197 w 455331"/>
                <a:gd name="connsiteY298" fmla="*/ 174646 h 514350"/>
                <a:gd name="connsiteX299" fmla="*/ 208110 w 455331"/>
                <a:gd name="connsiteY299" fmla="*/ 181114 h 514350"/>
                <a:gd name="connsiteX300" fmla="*/ 201395 w 455331"/>
                <a:gd name="connsiteY300" fmla="*/ 174646 h 514350"/>
                <a:gd name="connsiteX301" fmla="*/ 198032 w 455331"/>
                <a:gd name="connsiteY301" fmla="*/ 177875 h 514350"/>
                <a:gd name="connsiteX302" fmla="*/ 201395 w 455331"/>
                <a:gd name="connsiteY302" fmla="*/ 184353 h 514350"/>
                <a:gd name="connsiteX303" fmla="*/ 204748 w 455331"/>
                <a:gd name="connsiteY303" fmla="*/ 194049 h 514350"/>
                <a:gd name="connsiteX304" fmla="*/ 201395 w 455331"/>
                <a:gd name="connsiteY304" fmla="*/ 197288 h 514350"/>
                <a:gd name="connsiteX305" fmla="*/ 204748 w 455331"/>
                <a:gd name="connsiteY305" fmla="*/ 206993 h 514350"/>
                <a:gd name="connsiteX306" fmla="*/ 204748 w 455331"/>
                <a:gd name="connsiteY306" fmla="*/ 213461 h 514350"/>
                <a:gd name="connsiteX307" fmla="*/ 198032 w 455331"/>
                <a:gd name="connsiteY307" fmla="*/ 216699 h 514350"/>
                <a:gd name="connsiteX308" fmla="*/ 191308 w 455331"/>
                <a:gd name="connsiteY308" fmla="*/ 219928 h 514350"/>
                <a:gd name="connsiteX309" fmla="*/ 187946 w 455331"/>
                <a:gd name="connsiteY309" fmla="*/ 219928 h 514350"/>
                <a:gd name="connsiteX310" fmla="*/ 194670 w 455331"/>
                <a:gd name="connsiteY310" fmla="*/ 226405 h 514350"/>
                <a:gd name="connsiteX311" fmla="*/ 204748 w 455331"/>
                <a:gd name="connsiteY311" fmla="*/ 226405 h 514350"/>
                <a:gd name="connsiteX312" fmla="*/ 211472 w 455331"/>
                <a:gd name="connsiteY312" fmla="*/ 236111 h 514350"/>
                <a:gd name="connsiteX313" fmla="*/ 218197 w 455331"/>
                <a:gd name="connsiteY313" fmla="*/ 236111 h 514350"/>
                <a:gd name="connsiteX314" fmla="*/ 224921 w 455331"/>
                <a:gd name="connsiteY314" fmla="*/ 239340 h 514350"/>
                <a:gd name="connsiteX315" fmla="*/ 228284 w 455331"/>
                <a:gd name="connsiteY315" fmla="*/ 242579 h 514350"/>
                <a:gd name="connsiteX316" fmla="*/ 238371 w 455331"/>
                <a:gd name="connsiteY316" fmla="*/ 245808 h 514350"/>
                <a:gd name="connsiteX317" fmla="*/ 235009 w 455331"/>
                <a:gd name="connsiteY317" fmla="*/ 242579 h 514350"/>
                <a:gd name="connsiteX318" fmla="*/ 224921 w 455331"/>
                <a:gd name="connsiteY318" fmla="*/ 232873 h 514350"/>
                <a:gd name="connsiteX319" fmla="*/ 214835 w 455331"/>
                <a:gd name="connsiteY319" fmla="*/ 229634 h 514350"/>
                <a:gd name="connsiteX320" fmla="*/ 204748 w 455331"/>
                <a:gd name="connsiteY320" fmla="*/ 226405 h 514350"/>
                <a:gd name="connsiteX321" fmla="*/ 204748 w 455331"/>
                <a:gd name="connsiteY321" fmla="*/ 219928 h 514350"/>
                <a:gd name="connsiteX322" fmla="*/ 211472 w 455331"/>
                <a:gd name="connsiteY322" fmla="*/ 213461 h 514350"/>
                <a:gd name="connsiteX323" fmla="*/ 221559 w 455331"/>
                <a:gd name="connsiteY323" fmla="*/ 213461 h 514350"/>
                <a:gd name="connsiteX324" fmla="*/ 231647 w 455331"/>
                <a:gd name="connsiteY324" fmla="*/ 203755 h 514350"/>
                <a:gd name="connsiteX325" fmla="*/ 238371 w 455331"/>
                <a:gd name="connsiteY325" fmla="*/ 197288 h 514350"/>
                <a:gd name="connsiteX326" fmla="*/ 248458 w 455331"/>
                <a:gd name="connsiteY326" fmla="*/ 194049 h 514350"/>
                <a:gd name="connsiteX327" fmla="*/ 261898 w 455331"/>
                <a:gd name="connsiteY327" fmla="*/ 187581 h 514350"/>
                <a:gd name="connsiteX328" fmla="*/ 268622 w 455331"/>
                <a:gd name="connsiteY328" fmla="*/ 190820 h 514350"/>
                <a:gd name="connsiteX329" fmla="*/ 271985 w 455331"/>
                <a:gd name="connsiteY329" fmla="*/ 194049 h 514350"/>
                <a:gd name="connsiteX330" fmla="*/ 282071 w 455331"/>
                <a:gd name="connsiteY330" fmla="*/ 197288 h 514350"/>
                <a:gd name="connsiteX331" fmla="*/ 285434 w 455331"/>
                <a:gd name="connsiteY331" fmla="*/ 200526 h 514350"/>
                <a:gd name="connsiteX332" fmla="*/ 285434 w 455331"/>
                <a:gd name="connsiteY332" fmla="*/ 210232 h 514350"/>
                <a:gd name="connsiteX333" fmla="*/ 285434 w 455331"/>
                <a:gd name="connsiteY333" fmla="*/ 216699 h 514350"/>
                <a:gd name="connsiteX334" fmla="*/ 288797 w 455331"/>
                <a:gd name="connsiteY334" fmla="*/ 210232 h 514350"/>
                <a:gd name="connsiteX335" fmla="*/ 288797 w 455331"/>
                <a:gd name="connsiteY335" fmla="*/ 197288 h 514350"/>
                <a:gd name="connsiteX336" fmla="*/ 285434 w 455331"/>
                <a:gd name="connsiteY336" fmla="*/ 190820 h 514350"/>
                <a:gd name="connsiteX337" fmla="*/ 271985 w 455331"/>
                <a:gd name="connsiteY337" fmla="*/ 190820 h 514350"/>
                <a:gd name="connsiteX338" fmla="*/ 265260 w 455331"/>
                <a:gd name="connsiteY338" fmla="*/ 184353 h 514350"/>
                <a:gd name="connsiteX339" fmla="*/ 258545 w 455331"/>
                <a:gd name="connsiteY339" fmla="*/ 181114 h 514350"/>
                <a:gd name="connsiteX340" fmla="*/ 258545 w 455331"/>
                <a:gd name="connsiteY340" fmla="*/ 174646 h 514350"/>
                <a:gd name="connsiteX341" fmla="*/ 258545 w 455331"/>
                <a:gd name="connsiteY341" fmla="*/ 164941 h 514350"/>
                <a:gd name="connsiteX342" fmla="*/ 258545 w 455331"/>
                <a:gd name="connsiteY342" fmla="*/ 158473 h 514350"/>
                <a:gd name="connsiteX343" fmla="*/ 265260 w 455331"/>
                <a:gd name="connsiteY343" fmla="*/ 155235 h 514350"/>
                <a:gd name="connsiteX344" fmla="*/ 268622 w 455331"/>
                <a:gd name="connsiteY344" fmla="*/ 148767 h 514350"/>
                <a:gd name="connsiteX345" fmla="*/ 261898 w 455331"/>
                <a:gd name="connsiteY345" fmla="*/ 145528 h 514350"/>
                <a:gd name="connsiteX346" fmla="*/ 258545 w 455331"/>
                <a:gd name="connsiteY346" fmla="*/ 148767 h 514350"/>
                <a:gd name="connsiteX347" fmla="*/ 248458 w 455331"/>
                <a:gd name="connsiteY347" fmla="*/ 142290 h 514350"/>
                <a:gd name="connsiteX348" fmla="*/ 245096 w 455331"/>
                <a:gd name="connsiteY348" fmla="*/ 142290 h 514350"/>
                <a:gd name="connsiteX349" fmla="*/ 238371 w 455331"/>
                <a:gd name="connsiteY349" fmla="*/ 139061 h 514350"/>
                <a:gd name="connsiteX350" fmla="*/ 238371 w 455331"/>
                <a:gd name="connsiteY350" fmla="*/ 132594 h 514350"/>
                <a:gd name="connsiteX351" fmla="*/ 241733 w 455331"/>
                <a:gd name="connsiteY351" fmla="*/ 126117 h 514350"/>
                <a:gd name="connsiteX352" fmla="*/ 241733 w 455331"/>
                <a:gd name="connsiteY352" fmla="*/ 116411 h 514350"/>
                <a:gd name="connsiteX353" fmla="*/ 241733 w 455331"/>
                <a:gd name="connsiteY353" fmla="*/ 113182 h 514350"/>
                <a:gd name="connsiteX354" fmla="*/ 426632 w 455331"/>
                <a:gd name="connsiteY354" fmla="*/ 3196 h 514350"/>
                <a:gd name="connsiteX355" fmla="*/ 426632 w 455331"/>
                <a:gd name="connsiteY355" fmla="*/ 3196 h 514350"/>
                <a:gd name="connsiteX356" fmla="*/ 429995 w 455331"/>
                <a:gd name="connsiteY356" fmla="*/ -42 h 514350"/>
                <a:gd name="connsiteX357" fmla="*/ 436710 w 455331"/>
                <a:gd name="connsiteY357" fmla="*/ -42 h 514350"/>
                <a:gd name="connsiteX358" fmla="*/ 443435 w 455331"/>
                <a:gd name="connsiteY358" fmla="*/ -42 h 514350"/>
                <a:gd name="connsiteX359" fmla="*/ 450159 w 455331"/>
                <a:gd name="connsiteY359" fmla="*/ -42 h 514350"/>
                <a:gd name="connsiteX360" fmla="*/ 453521 w 455331"/>
                <a:gd name="connsiteY360" fmla="*/ -42 h 514350"/>
                <a:gd name="connsiteX361" fmla="*/ 453521 w 455331"/>
                <a:gd name="connsiteY361" fmla="*/ 3196 h 514350"/>
                <a:gd name="connsiteX362" fmla="*/ 446797 w 455331"/>
                <a:gd name="connsiteY362" fmla="*/ 3196 h 514350"/>
                <a:gd name="connsiteX363" fmla="*/ 440072 w 455331"/>
                <a:gd name="connsiteY363" fmla="*/ 3196 h 514350"/>
                <a:gd name="connsiteX364" fmla="*/ 436710 w 455331"/>
                <a:gd name="connsiteY364" fmla="*/ 6425 h 514350"/>
                <a:gd name="connsiteX365" fmla="*/ 433348 w 455331"/>
                <a:gd name="connsiteY365" fmla="*/ 6425 h 514350"/>
                <a:gd name="connsiteX366" fmla="*/ 429995 w 455331"/>
                <a:gd name="connsiteY366" fmla="*/ 6425 h 514350"/>
                <a:gd name="connsiteX367" fmla="*/ 426632 w 455331"/>
                <a:gd name="connsiteY367" fmla="*/ 3196 h 514350"/>
                <a:gd name="connsiteX368" fmla="*/ 396371 w 455331"/>
                <a:gd name="connsiteY368" fmla="*/ 19370 h 514350"/>
                <a:gd name="connsiteX369" fmla="*/ 396371 w 455331"/>
                <a:gd name="connsiteY369" fmla="*/ 19370 h 514350"/>
                <a:gd name="connsiteX370" fmla="*/ 399734 w 455331"/>
                <a:gd name="connsiteY370" fmla="*/ 16131 h 514350"/>
                <a:gd name="connsiteX371" fmla="*/ 403097 w 455331"/>
                <a:gd name="connsiteY371" fmla="*/ 16131 h 514350"/>
                <a:gd name="connsiteX372" fmla="*/ 403097 w 455331"/>
                <a:gd name="connsiteY372" fmla="*/ 22599 h 514350"/>
                <a:gd name="connsiteX373" fmla="*/ 396371 w 455331"/>
                <a:gd name="connsiteY373" fmla="*/ 22599 h 514350"/>
                <a:gd name="connsiteX374" fmla="*/ 396371 w 455331"/>
                <a:gd name="connsiteY374" fmla="*/ 19370 h 514350"/>
                <a:gd name="connsiteX375" fmla="*/ 376198 w 455331"/>
                <a:gd name="connsiteY375" fmla="*/ 29076 h 514350"/>
                <a:gd name="connsiteX376" fmla="*/ 376198 w 455331"/>
                <a:gd name="connsiteY376" fmla="*/ 29076 h 514350"/>
                <a:gd name="connsiteX377" fmla="*/ 372845 w 455331"/>
                <a:gd name="connsiteY377" fmla="*/ 25838 h 514350"/>
                <a:gd name="connsiteX378" fmla="*/ 376198 w 455331"/>
                <a:gd name="connsiteY378" fmla="*/ 22599 h 514350"/>
                <a:gd name="connsiteX379" fmla="*/ 379560 w 455331"/>
                <a:gd name="connsiteY379" fmla="*/ 22599 h 514350"/>
                <a:gd name="connsiteX380" fmla="*/ 382922 w 455331"/>
                <a:gd name="connsiteY380" fmla="*/ 22599 h 514350"/>
                <a:gd name="connsiteX381" fmla="*/ 386285 w 455331"/>
                <a:gd name="connsiteY381" fmla="*/ 19370 h 514350"/>
                <a:gd name="connsiteX382" fmla="*/ 389647 w 455331"/>
                <a:gd name="connsiteY382" fmla="*/ 25838 h 514350"/>
                <a:gd name="connsiteX383" fmla="*/ 386285 w 455331"/>
                <a:gd name="connsiteY383" fmla="*/ 25838 h 514350"/>
                <a:gd name="connsiteX384" fmla="*/ 382922 w 455331"/>
                <a:gd name="connsiteY384" fmla="*/ 29076 h 514350"/>
                <a:gd name="connsiteX385" fmla="*/ 379560 w 455331"/>
                <a:gd name="connsiteY385" fmla="*/ 32305 h 514350"/>
                <a:gd name="connsiteX386" fmla="*/ 376198 w 455331"/>
                <a:gd name="connsiteY386" fmla="*/ 29076 h 514350"/>
                <a:gd name="connsiteX387" fmla="*/ 362758 w 455331"/>
                <a:gd name="connsiteY387" fmla="*/ 38782 h 514350"/>
                <a:gd name="connsiteX388" fmla="*/ 362758 w 455331"/>
                <a:gd name="connsiteY388" fmla="*/ 38782 h 514350"/>
                <a:gd name="connsiteX389" fmla="*/ 359396 w 455331"/>
                <a:gd name="connsiteY389" fmla="*/ 35543 h 514350"/>
                <a:gd name="connsiteX390" fmla="*/ 356033 w 455331"/>
                <a:gd name="connsiteY390" fmla="*/ 32305 h 514350"/>
                <a:gd name="connsiteX391" fmla="*/ 359396 w 455331"/>
                <a:gd name="connsiteY391" fmla="*/ 29076 h 514350"/>
                <a:gd name="connsiteX392" fmla="*/ 359396 w 455331"/>
                <a:gd name="connsiteY392" fmla="*/ 32305 h 514350"/>
                <a:gd name="connsiteX393" fmla="*/ 362758 w 455331"/>
                <a:gd name="connsiteY393" fmla="*/ 35543 h 514350"/>
                <a:gd name="connsiteX394" fmla="*/ 362758 w 455331"/>
                <a:gd name="connsiteY394" fmla="*/ 38782 h 514350"/>
                <a:gd name="connsiteX395" fmla="*/ 322410 w 455331"/>
                <a:gd name="connsiteY395" fmla="*/ 38782 h 514350"/>
                <a:gd name="connsiteX396" fmla="*/ 322410 w 455331"/>
                <a:gd name="connsiteY396" fmla="*/ 38782 h 514350"/>
                <a:gd name="connsiteX397" fmla="*/ 325772 w 455331"/>
                <a:gd name="connsiteY397" fmla="*/ 38782 h 514350"/>
                <a:gd name="connsiteX398" fmla="*/ 332497 w 455331"/>
                <a:gd name="connsiteY398" fmla="*/ 35543 h 514350"/>
                <a:gd name="connsiteX399" fmla="*/ 342584 w 455331"/>
                <a:gd name="connsiteY399" fmla="*/ 38782 h 514350"/>
                <a:gd name="connsiteX400" fmla="*/ 342584 w 455331"/>
                <a:gd name="connsiteY400" fmla="*/ 35543 h 514350"/>
                <a:gd name="connsiteX401" fmla="*/ 345947 w 455331"/>
                <a:gd name="connsiteY401" fmla="*/ 38782 h 514350"/>
                <a:gd name="connsiteX402" fmla="*/ 342584 w 455331"/>
                <a:gd name="connsiteY402" fmla="*/ 38782 h 514350"/>
                <a:gd name="connsiteX403" fmla="*/ 335859 w 455331"/>
                <a:gd name="connsiteY403" fmla="*/ 42011 h 514350"/>
                <a:gd name="connsiteX404" fmla="*/ 329135 w 455331"/>
                <a:gd name="connsiteY404" fmla="*/ 42011 h 514350"/>
                <a:gd name="connsiteX405" fmla="*/ 325772 w 455331"/>
                <a:gd name="connsiteY405" fmla="*/ 45249 h 514350"/>
                <a:gd name="connsiteX406" fmla="*/ 322410 w 455331"/>
                <a:gd name="connsiteY406" fmla="*/ 45249 h 514350"/>
                <a:gd name="connsiteX407" fmla="*/ 322410 w 455331"/>
                <a:gd name="connsiteY407" fmla="*/ 38782 h 514350"/>
                <a:gd name="connsiteX408" fmla="*/ 312332 w 455331"/>
                <a:gd name="connsiteY408" fmla="*/ 42011 h 514350"/>
                <a:gd name="connsiteX409" fmla="*/ 312332 w 455331"/>
                <a:gd name="connsiteY409" fmla="*/ 42011 h 514350"/>
                <a:gd name="connsiteX410" fmla="*/ 315695 w 455331"/>
                <a:gd name="connsiteY410" fmla="*/ 42011 h 514350"/>
                <a:gd name="connsiteX411" fmla="*/ 315695 w 455331"/>
                <a:gd name="connsiteY411" fmla="*/ 42011 h 514350"/>
                <a:gd name="connsiteX412" fmla="*/ 315695 w 455331"/>
                <a:gd name="connsiteY412" fmla="*/ 48478 h 514350"/>
                <a:gd name="connsiteX413" fmla="*/ 312332 w 455331"/>
                <a:gd name="connsiteY413" fmla="*/ 42011 h 514350"/>
                <a:gd name="connsiteX414" fmla="*/ 271985 w 455331"/>
                <a:gd name="connsiteY414" fmla="*/ 42011 h 514350"/>
                <a:gd name="connsiteX415" fmla="*/ 271985 w 455331"/>
                <a:gd name="connsiteY415" fmla="*/ 42011 h 514350"/>
                <a:gd name="connsiteX416" fmla="*/ 275347 w 455331"/>
                <a:gd name="connsiteY416" fmla="*/ 38782 h 514350"/>
                <a:gd name="connsiteX417" fmla="*/ 278709 w 455331"/>
                <a:gd name="connsiteY417" fmla="*/ 38782 h 514350"/>
                <a:gd name="connsiteX418" fmla="*/ 282071 w 455331"/>
                <a:gd name="connsiteY418" fmla="*/ 42011 h 514350"/>
                <a:gd name="connsiteX419" fmla="*/ 285434 w 455331"/>
                <a:gd name="connsiteY419" fmla="*/ 42011 h 514350"/>
                <a:gd name="connsiteX420" fmla="*/ 292159 w 455331"/>
                <a:gd name="connsiteY420" fmla="*/ 42011 h 514350"/>
                <a:gd name="connsiteX421" fmla="*/ 298883 w 455331"/>
                <a:gd name="connsiteY421" fmla="*/ 42011 h 514350"/>
                <a:gd name="connsiteX422" fmla="*/ 305608 w 455331"/>
                <a:gd name="connsiteY422" fmla="*/ 42011 h 514350"/>
                <a:gd name="connsiteX423" fmla="*/ 305608 w 455331"/>
                <a:gd name="connsiteY423" fmla="*/ 45249 h 514350"/>
                <a:gd name="connsiteX424" fmla="*/ 298883 w 455331"/>
                <a:gd name="connsiteY424" fmla="*/ 45249 h 514350"/>
                <a:gd name="connsiteX425" fmla="*/ 295521 w 455331"/>
                <a:gd name="connsiteY425" fmla="*/ 45249 h 514350"/>
                <a:gd name="connsiteX426" fmla="*/ 288797 w 455331"/>
                <a:gd name="connsiteY426" fmla="*/ 45249 h 514350"/>
                <a:gd name="connsiteX427" fmla="*/ 285434 w 455331"/>
                <a:gd name="connsiteY427" fmla="*/ 45249 h 514350"/>
                <a:gd name="connsiteX428" fmla="*/ 285434 w 455331"/>
                <a:gd name="connsiteY428" fmla="*/ 45249 h 514350"/>
                <a:gd name="connsiteX429" fmla="*/ 282071 w 455331"/>
                <a:gd name="connsiteY429" fmla="*/ 45249 h 514350"/>
                <a:gd name="connsiteX430" fmla="*/ 271985 w 455331"/>
                <a:gd name="connsiteY430" fmla="*/ 48478 h 514350"/>
                <a:gd name="connsiteX431" fmla="*/ 271985 w 455331"/>
                <a:gd name="connsiteY431" fmla="*/ 45249 h 514350"/>
                <a:gd name="connsiteX432" fmla="*/ 271985 w 455331"/>
                <a:gd name="connsiteY432" fmla="*/ 42011 h 514350"/>
                <a:gd name="connsiteX433" fmla="*/ 228284 w 455331"/>
                <a:gd name="connsiteY433" fmla="*/ 51717 h 514350"/>
                <a:gd name="connsiteX434" fmla="*/ 228284 w 455331"/>
                <a:gd name="connsiteY434" fmla="*/ 51717 h 514350"/>
                <a:gd name="connsiteX435" fmla="*/ 231647 w 455331"/>
                <a:gd name="connsiteY435" fmla="*/ 51717 h 514350"/>
                <a:gd name="connsiteX436" fmla="*/ 238371 w 455331"/>
                <a:gd name="connsiteY436" fmla="*/ 48478 h 514350"/>
                <a:gd name="connsiteX437" fmla="*/ 241733 w 455331"/>
                <a:gd name="connsiteY437" fmla="*/ 48478 h 514350"/>
                <a:gd name="connsiteX438" fmla="*/ 248458 w 455331"/>
                <a:gd name="connsiteY438" fmla="*/ 45249 h 514350"/>
                <a:gd name="connsiteX439" fmla="*/ 255182 w 455331"/>
                <a:gd name="connsiteY439" fmla="*/ 42011 h 514350"/>
                <a:gd name="connsiteX440" fmla="*/ 261898 w 455331"/>
                <a:gd name="connsiteY440" fmla="*/ 45249 h 514350"/>
                <a:gd name="connsiteX441" fmla="*/ 265260 w 455331"/>
                <a:gd name="connsiteY441" fmla="*/ 42011 h 514350"/>
                <a:gd name="connsiteX442" fmla="*/ 258545 w 455331"/>
                <a:gd name="connsiteY442" fmla="*/ 38782 h 514350"/>
                <a:gd name="connsiteX443" fmla="*/ 245096 w 455331"/>
                <a:gd name="connsiteY443" fmla="*/ 42011 h 514350"/>
                <a:gd name="connsiteX444" fmla="*/ 231647 w 455331"/>
                <a:gd name="connsiteY444" fmla="*/ 45249 h 514350"/>
                <a:gd name="connsiteX445" fmla="*/ 224921 w 455331"/>
                <a:gd name="connsiteY445" fmla="*/ 45249 h 514350"/>
                <a:gd name="connsiteX446" fmla="*/ 221559 w 455331"/>
                <a:gd name="connsiteY446" fmla="*/ 48478 h 514350"/>
                <a:gd name="connsiteX447" fmla="*/ 224921 w 455331"/>
                <a:gd name="connsiteY447" fmla="*/ 51717 h 514350"/>
                <a:gd name="connsiteX448" fmla="*/ 228284 w 455331"/>
                <a:gd name="connsiteY448" fmla="*/ 51717 h 514350"/>
                <a:gd name="connsiteX449" fmla="*/ 187946 w 455331"/>
                <a:gd name="connsiteY449" fmla="*/ 71129 h 514350"/>
                <a:gd name="connsiteX450" fmla="*/ 187946 w 455331"/>
                <a:gd name="connsiteY450" fmla="*/ 71129 h 514350"/>
                <a:gd name="connsiteX451" fmla="*/ 187946 w 455331"/>
                <a:gd name="connsiteY451" fmla="*/ 71129 h 514350"/>
                <a:gd name="connsiteX452" fmla="*/ 191308 w 455331"/>
                <a:gd name="connsiteY452" fmla="*/ 74358 h 514350"/>
                <a:gd name="connsiteX453" fmla="*/ 194670 w 455331"/>
                <a:gd name="connsiteY453" fmla="*/ 71129 h 514350"/>
                <a:gd name="connsiteX454" fmla="*/ 198032 w 455331"/>
                <a:gd name="connsiteY454" fmla="*/ 67890 h 514350"/>
                <a:gd name="connsiteX455" fmla="*/ 204748 w 455331"/>
                <a:gd name="connsiteY455" fmla="*/ 64661 h 514350"/>
                <a:gd name="connsiteX456" fmla="*/ 211472 w 455331"/>
                <a:gd name="connsiteY456" fmla="*/ 61423 h 514350"/>
                <a:gd name="connsiteX457" fmla="*/ 211472 w 455331"/>
                <a:gd name="connsiteY457" fmla="*/ 58184 h 514350"/>
                <a:gd name="connsiteX458" fmla="*/ 201395 w 455331"/>
                <a:gd name="connsiteY458" fmla="*/ 58184 h 514350"/>
                <a:gd name="connsiteX459" fmla="*/ 194670 w 455331"/>
                <a:gd name="connsiteY459" fmla="*/ 64661 h 514350"/>
                <a:gd name="connsiteX460" fmla="*/ 187946 w 455331"/>
                <a:gd name="connsiteY460" fmla="*/ 71129 h 514350"/>
                <a:gd name="connsiteX461" fmla="*/ 184583 w 455331"/>
                <a:gd name="connsiteY461" fmla="*/ 103476 h 514350"/>
                <a:gd name="connsiteX462" fmla="*/ 184583 w 455331"/>
                <a:gd name="connsiteY462" fmla="*/ 103476 h 514350"/>
                <a:gd name="connsiteX463" fmla="*/ 191308 w 455331"/>
                <a:gd name="connsiteY463" fmla="*/ 93770 h 514350"/>
                <a:gd name="connsiteX464" fmla="*/ 191308 w 455331"/>
                <a:gd name="connsiteY464" fmla="*/ 87302 h 514350"/>
                <a:gd name="connsiteX465" fmla="*/ 191308 w 455331"/>
                <a:gd name="connsiteY465" fmla="*/ 80835 h 514350"/>
                <a:gd name="connsiteX466" fmla="*/ 184583 w 455331"/>
                <a:gd name="connsiteY466" fmla="*/ 74358 h 514350"/>
                <a:gd name="connsiteX467" fmla="*/ 181221 w 455331"/>
                <a:gd name="connsiteY467" fmla="*/ 80835 h 514350"/>
                <a:gd name="connsiteX468" fmla="*/ 174497 w 455331"/>
                <a:gd name="connsiteY468" fmla="*/ 87302 h 514350"/>
                <a:gd name="connsiteX469" fmla="*/ 171134 w 455331"/>
                <a:gd name="connsiteY469" fmla="*/ 97008 h 514350"/>
                <a:gd name="connsiteX470" fmla="*/ 167771 w 455331"/>
                <a:gd name="connsiteY470" fmla="*/ 103476 h 514350"/>
                <a:gd name="connsiteX471" fmla="*/ 174497 w 455331"/>
                <a:gd name="connsiteY471" fmla="*/ 106714 h 514350"/>
                <a:gd name="connsiteX472" fmla="*/ 174497 w 455331"/>
                <a:gd name="connsiteY472" fmla="*/ 106714 h 514350"/>
                <a:gd name="connsiteX473" fmla="*/ 184583 w 455331"/>
                <a:gd name="connsiteY473" fmla="*/ 103476 h 514350"/>
                <a:gd name="connsiteX474" fmla="*/ 70283 w 455331"/>
                <a:gd name="connsiteY474" fmla="*/ 304044 h 514350"/>
                <a:gd name="connsiteX475" fmla="*/ 70283 w 455331"/>
                <a:gd name="connsiteY475" fmla="*/ 304044 h 514350"/>
                <a:gd name="connsiteX476" fmla="*/ 73646 w 455331"/>
                <a:gd name="connsiteY476" fmla="*/ 304044 h 514350"/>
                <a:gd name="connsiteX477" fmla="*/ 73646 w 455331"/>
                <a:gd name="connsiteY477" fmla="*/ 300805 h 514350"/>
                <a:gd name="connsiteX478" fmla="*/ 77008 w 455331"/>
                <a:gd name="connsiteY478" fmla="*/ 304044 h 514350"/>
                <a:gd name="connsiteX479" fmla="*/ 80370 w 455331"/>
                <a:gd name="connsiteY479" fmla="*/ 307273 h 514350"/>
                <a:gd name="connsiteX480" fmla="*/ 83732 w 455331"/>
                <a:gd name="connsiteY480" fmla="*/ 313740 h 514350"/>
                <a:gd name="connsiteX481" fmla="*/ 83732 w 455331"/>
                <a:gd name="connsiteY481" fmla="*/ 316978 h 514350"/>
                <a:gd name="connsiteX482" fmla="*/ 83732 w 455331"/>
                <a:gd name="connsiteY482" fmla="*/ 320217 h 514350"/>
                <a:gd name="connsiteX483" fmla="*/ 90448 w 455331"/>
                <a:gd name="connsiteY483" fmla="*/ 320217 h 514350"/>
                <a:gd name="connsiteX484" fmla="*/ 93810 w 455331"/>
                <a:gd name="connsiteY484" fmla="*/ 323446 h 514350"/>
                <a:gd name="connsiteX485" fmla="*/ 97172 w 455331"/>
                <a:gd name="connsiteY485" fmla="*/ 326685 h 514350"/>
                <a:gd name="connsiteX486" fmla="*/ 103897 w 455331"/>
                <a:gd name="connsiteY486" fmla="*/ 333152 h 514350"/>
                <a:gd name="connsiteX487" fmla="*/ 110621 w 455331"/>
                <a:gd name="connsiteY487" fmla="*/ 333152 h 514350"/>
                <a:gd name="connsiteX488" fmla="*/ 113984 w 455331"/>
                <a:gd name="connsiteY488" fmla="*/ 329923 h 514350"/>
                <a:gd name="connsiteX489" fmla="*/ 117347 w 455331"/>
                <a:gd name="connsiteY489" fmla="*/ 329923 h 514350"/>
                <a:gd name="connsiteX490" fmla="*/ 113984 w 455331"/>
                <a:gd name="connsiteY490" fmla="*/ 326685 h 514350"/>
                <a:gd name="connsiteX491" fmla="*/ 107259 w 455331"/>
                <a:gd name="connsiteY491" fmla="*/ 320217 h 514350"/>
                <a:gd name="connsiteX492" fmla="*/ 107259 w 455331"/>
                <a:gd name="connsiteY492" fmla="*/ 316978 h 514350"/>
                <a:gd name="connsiteX493" fmla="*/ 103897 w 455331"/>
                <a:gd name="connsiteY493" fmla="*/ 313740 h 514350"/>
                <a:gd name="connsiteX494" fmla="*/ 100535 w 455331"/>
                <a:gd name="connsiteY494" fmla="*/ 313740 h 514350"/>
                <a:gd name="connsiteX495" fmla="*/ 97172 w 455331"/>
                <a:gd name="connsiteY495" fmla="*/ 307273 h 514350"/>
                <a:gd name="connsiteX496" fmla="*/ 90448 w 455331"/>
                <a:gd name="connsiteY496" fmla="*/ 304044 h 514350"/>
                <a:gd name="connsiteX497" fmla="*/ 87095 w 455331"/>
                <a:gd name="connsiteY497" fmla="*/ 304044 h 514350"/>
                <a:gd name="connsiteX498" fmla="*/ 80370 w 455331"/>
                <a:gd name="connsiteY498" fmla="*/ 297567 h 514350"/>
                <a:gd name="connsiteX499" fmla="*/ 80370 w 455331"/>
                <a:gd name="connsiteY499" fmla="*/ 294338 h 514350"/>
                <a:gd name="connsiteX500" fmla="*/ 73646 w 455331"/>
                <a:gd name="connsiteY500" fmla="*/ 294338 h 514350"/>
                <a:gd name="connsiteX501" fmla="*/ 66921 w 455331"/>
                <a:gd name="connsiteY501" fmla="*/ 297567 h 514350"/>
                <a:gd name="connsiteX502" fmla="*/ 63559 w 455331"/>
                <a:gd name="connsiteY502" fmla="*/ 300805 h 514350"/>
                <a:gd name="connsiteX503" fmla="*/ 66921 w 455331"/>
                <a:gd name="connsiteY503" fmla="*/ 304044 h 514350"/>
                <a:gd name="connsiteX504" fmla="*/ 70283 w 455331"/>
                <a:gd name="connsiteY504" fmla="*/ 304044 h 514350"/>
                <a:gd name="connsiteX505" fmla="*/ 238371 w 455331"/>
                <a:gd name="connsiteY505" fmla="*/ 242579 h 514350"/>
                <a:gd name="connsiteX506" fmla="*/ 238371 w 455331"/>
                <a:gd name="connsiteY506" fmla="*/ 242579 h 514350"/>
                <a:gd name="connsiteX507" fmla="*/ 238371 w 455331"/>
                <a:gd name="connsiteY507" fmla="*/ 245808 h 514350"/>
                <a:gd name="connsiteX508" fmla="*/ 241733 w 455331"/>
                <a:gd name="connsiteY508" fmla="*/ 245808 h 514350"/>
                <a:gd name="connsiteX509" fmla="*/ 245096 w 455331"/>
                <a:gd name="connsiteY509" fmla="*/ 245808 h 514350"/>
                <a:gd name="connsiteX510" fmla="*/ 245096 w 455331"/>
                <a:gd name="connsiteY510" fmla="*/ 245808 h 514350"/>
                <a:gd name="connsiteX511" fmla="*/ 251820 w 455331"/>
                <a:gd name="connsiteY511" fmla="*/ 239340 h 514350"/>
                <a:gd name="connsiteX512" fmla="*/ 255182 w 455331"/>
                <a:gd name="connsiteY512" fmla="*/ 239340 h 514350"/>
                <a:gd name="connsiteX513" fmla="*/ 258545 w 455331"/>
                <a:gd name="connsiteY513" fmla="*/ 236111 h 514350"/>
                <a:gd name="connsiteX514" fmla="*/ 261898 w 455331"/>
                <a:gd name="connsiteY514" fmla="*/ 236111 h 514350"/>
                <a:gd name="connsiteX515" fmla="*/ 261898 w 455331"/>
                <a:gd name="connsiteY515" fmla="*/ 232873 h 514350"/>
                <a:gd name="connsiteX516" fmla="*/ 268622 w 455331"/>
                <a:gd name="connsiteY516" fmla="*/ 229634 h 514350"/>
                <a:gd name="connsiteX517" fmla="*/ 271985 w 455331"/>
                <a:gd name="connsiteY517" fmla="*/ 223167 h 514350"/>
                <a:gd name="connsiteX518" fmla="*/ 268622 w 455331"/>
                <a:gd name="connsiteY518" fmla="*/ 226405 h 514350"/>
                <a:gd name="connsiteX519" fmla="*/ 261898 w 455331"/>
                <a:gd name="connsiteY519" fmla="*/ 226405 h 514350"/>
                <a:gd name="connsiteX520" fmla="*/ 258545 w 455331"/>
                <a:gd name="connsiteY520" fmla="*/ 229634 h 514350"/>
                <a:gd name="connsiteX521" fmla="*/ 248458 w 455331"/>
                <a:gd name="connsiteY521" fmla="*/ 232873 h 514350"/>
                <a:gd name="connsiteX522" fmla="*/ 245096 w 455331"/>
                <a:gd name="connsiteY522" fmla="*/ 239340 h 514350"/>
                <a:gd name="connsiteX523" fmla="*/ 245096 w 455331"/>
                <a:gd name="connsiteY523" fmla="*/ 242579 h 514350"/>
                <a:gd name="connsiteX524" fmla="*/ 238371 w 455331"/>
                <a:gd name="connsiteY524" fmla="*/ 242579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Lst>
              <a:rect l="l" t="t" r="r" b="b"/>
              <a:pathLst>
                <a:path w="455331" h="514350">
                  <a:moveTo>
                    <a:pt x="241733" y="113182"/>
                  </a:moveTo>
                  <a:cubicBezTo>
                    <a:pt x="238371" y="106714"/>
                    <a:pt x="238371" y="106714"/>
                    <a:pt x="238371" y="106714"/>
                  </a:cubicBezTo>
                  <a:cubicBezTo>
                    <a:pt x="231647" y="106714"/>
                    <a:pt x="231647" y="106714"/>
                    <a:pt x="231647" y="106714"/>
                  </a:cubicBezTo>
                  <a:cubicBezTo>
                    <a:pt x="221559" y="113182"/>
                    <a:pt x="221559" y="113182"/>
                    <a:pt x="221559" y="113182"/>
                  </a:cubicBezTo>
                  <a:cubicBezTo>
                    <a:pt x="221559" y="106714"/>
                    <a:pt x="221559" y="106714"/>
                    <a:pt x="221559" y="106714"/>
                  </a:cubicBezTo>
                  <a:cubicBezTo>
                    <a:pt x="235009" y="100237"/>
                    <a:pt x="235009" y="100237"/>
                    <a:pt x="235009" y="100237"/>
                  </a:cubicBezTo>
                  <a:cubicBezTo>
                    <a:pt x="241733" y="97008"/>
                    <a:pt x="241733" y="97008"/>
                    <a:pt x="241733" y="97008"/>
                  </a:cubicBezTo>
                  <a:cubicBezTo>
                    <a:pt x="245096" y="90531"/>
                    <a:pt x="245096" y="90531"/>
                    <a:pt x="245096" y="90531"/>
                  </a:cubicBezTo>
                  <a:cubicBezTo>
                    <a:pt x="251820" y="80835"/>
                    <a:pt x="251820" y="80835"/>
                    <a:pt x="251820" y="80835"/>
                  </a:cubicBezTo>
                  <a:cubicBezTo>
                    <a:pt x="251820" y="80835"/>
                    <a:pt x="258545" y="74358"/>
                    <a:pt x="261898" y="71129"/>
                  </a:cubicBezTo>
                  <a:cubicBezTo>
                    <a:pt x="265260" y="71129"/>
                    <a:pt x="278709" y="64661"/>
                    <a:pt x="278709" y="64661"/>
                  </a:cubicBezTo>
                  <a:cubicBezTo>
                    <a:pt x="278709" y="64661"/>
                    <a:pt x="292159" y="58184"/>
                    <a:pt x="295521" y="58184"/>
                  </a:cubicBezTo>
                  <a:cubicBezTo>
                    <a:pt x="298883" y="58184"/>
                    <a:pt x="322410" y="54955"/>
                    <a:pt x="322410" y="54955"/>
                  </a:cubicBezTo>
                  <a:cubicBezTo>
                    <a:pt x="345947" y="61423"/>
                    <a:pt x="345947" y="61423"/>
                    <a:pt x="345947" y="61423"/>
                  </a:cubicBezTo>
                  <a:cubicBezTo>
                    <a:pt x="345947" y="61423"/>
                    <a:pt x="352671" y="54955"/>
                    <a:pt x="359396" y="54955"/>
                  </a:cubicBezTo>
                  <a:cubicBezTo>
                    <a:pt x="359396" y="54955"/>
                    <a:pt x="366120" y="58184"/>
                    <a:pt x="369482" y="58184"/>
                  </a:cubicBezTo>
                  <a:cubicBezTo>
                    <a:pt x="372845" y="58184"/>
                    <a:pt x="379560" y="54955"/>
                    <a:pt x="379560" y="54955"/>
                  </a:cubicBezTo>
                  <a:cubicBezTo>
                    <a:pt x="393009" y="54955"/>
                    <a:pt x="393009" y="54955"/>
                    <a:pt x="393009" y="54955"/>
                  </a:cubicBezTo>
                  <a:cubicBezTo>
                    <a:pt x="403097" y="67890"/>
                    <a:pt x="403097" y="67890"/>
                    <a:pt x="403097" y="67890"/>
                  </a:cubicBezTo>
                  <a:cubicBezTo>
                    <a:pt x="406459" y="80835"/>
                    <a:pt x="406459" y="80835"/>
                    <a:pt x="406459" y="80835"/>
                  </a:cubicBezTo>
                  <a:cubicBezTo>
                    <a:pt x="423270" y="84064"/>
                    <a:pt x="423270" y="84064"/>
                    <a:pt x="423270" y="84064"/>
                  </a:cubicBezTo>
                  <a:cubicBezTo>
                    <a:pt x="423270" y="84064"/>
                    <a:pt x="419908" y="90531"/>
                    <a:pt x="419908" y="93770"/>
                  </a:cubicBezTo>
                  <a:cubicBezTo>
                    <a:pt x="423270" y="93770"/>
                    <a:pt x="433348" y="97008"/>
                    <a:pt x="433348" y="97008"/>
                  </a:cubicBezTo>
                  <a:cubicBezTo>
                    <a:pt x="433348" y="100237"/>
                    <a:pt x="433348" y="100237"/>
                    <a:pt x="433348" y="100237"/>
                  </a:cubicBezTo>
                  <a:cubicBezTo>
                    <a:pt x="433348" y="100237"/>
                    <a:pt x="433348" y="113182"/>
                    <a:pt x="433348" y="116411"/>
                  </a:cubicBezTo>
                  <a:cubicBezTo>
                    <a:pt x="433348" y="119649"/>
                    <a:pt x="433348" y="139061"/>
                    <a:pt x="433348" y="139061"/>
                  </a:cubicBezTo>
                  <a:cubicBezTo>
                    <a:pt x="433348" y="139061"/>
                    <a:pt x="423270" y="158473"/>
                    <a:pt x="419908" y="158473"/>
                  </a:cubicBezTo>
                  <a:cubicBezTo>
                    <a:pt x="416546" y="161702"/>
                    <a:pt x="419908" y="174646"/>
                    <a:pt x="419908" y="174646"/>
                  </a:cubicBezTo>
                  <a:cubicBezTo>
                    <a:pt x="416546" y="190820"/>
                    <a:pt x="416546" y="190820"/>
                    <a:pt x="416546" y="190820"/>
                  </a:cubicBezTo>
                  <a:cubicBezTo>
                    <a:pt x="416546" y="190820"/>
                    <a:pt x="416546" y="203755"/>
                    <a:pt x="413183" y="200526"/>
                  </a:cubicBezTo>
                  <a:cubicBezTo>
                    <a:pt x="409821" y="200526"/>
                    <a:pt x="393009" y="194049"/>
                    <a:pt x="393009" y="194049"/>
                  </a:cubicBezTo>
                  <a:cubicBezTo>
                    <a:pt x="379560" y="197288"/>
                    <a:pt x="379560" y="197288"/>
                    <a:pt x="379560" y="197288"/>
                  </a:cubicBezTo>
                  <a:cubicBezTo>
                    <a:pt x="379560" y="206993"/>
                    <a:pt x="379560" y="206993"/>
                    <a:pt x="379560" y="206993"/>
                  </a:cubicBezTo>
                  <a:cubicBezTo>
                    <a:pt x="386285" y="210232"/>
                    <a:pt x="386285" y="210232"/>
                    <a:pt x="386285" y="210232"/>
                  </a:cubicBezTo>
                  <a:cubicBezTo>
                    <a:pt x="376198" y="210232"/>
                    <a:pt x="376198" y="210232"/>
                    <a:pt x="376198" y="210232"/>
                  </a:cubicBezTo>
                  <a:cubicBezTo>
                    <a:pt x="376198" y="216699"/>
                    <a:pt x="376198" y="216699"/>
                    <a:pt x="376198" y="216699"/>
                  </a:cubicBezTo>
                  <a:cubicBezTo>
                    <a:pt x="376198" y="216699"/>
                    <a:pt x="379560" y="223167"/>
                    <a:pt x="382922" y="226405"/>
                  </a:cubicBezTo>
                  <a:cubicBezTo>
                    <a:pt x="382922" y="229634"/>
                    <a:pt x="393009" y="229634"/>
                    <a:pt x="393009" y="229634"/>
                  </a:cubicBezTo>
                  <a:cubicBezTo>
                    <a:pt x="399734" y="236111"/>
                    <a:pt x="399734" y="236111"/>
                    <a:pt x="399734" y="236111"/>
                  </a:cubicBezTo>
                  <a:cubicBezTo>
                    <a:pt x="409821" y="232873"/>
                    <a:pt x="409821" y="232873"/>
                    <a:pt x="409821" y="232873"/>
                  </a:cubicBezTo>
                  <a:cubicBezTo>
                    <a:pt x="416546" y="245808"/>
                    <a:pt x="416546" y="245808"/>
                    <a:pt x="416546" y="245808"/>
                  </a:cubicBezTo>
                  <a:cubicBezTo>
                    <a:pt x="413183" y="252285"/>
                    <a:pt x="413183" y="252285"/>
                    <a:pt x="413183" y="252285"/>
                  </a:cubicBezTo>
                  <a:cubicBezTo>
                    <a:pt x="413183" y="252285"/>
                    <a:pt x="413183" y="258752"/>
                    <a:pt x="413183" y="261981"/>
                  </a:cubicBezTo>
                  <a:cubicBezTo>
                    <a:pt x="413183" y="265220"/>
                    <a:pt x="416546" y="268458"/>
                    <a:pt x="413183" y="268458"/>
                  </a:cubicBezTo>
                  <a:cubicBezTo>
                    <a:pt x="413183" y="268458"/>
                    <a:pt x="406459" y="271687"/>
                    <a:pt x="406459" y="271687"/>
                  </a:cubicBezTo>
                  <a:cubicBezTo>
                    <a:pt x="403097" y="278164"/>
                    <a:pt x="403097" y="278164"/>
                    <a:pt x="403097" y="278164"/>
                  </a:cubicBezTo>
                  <a:cubicBezTo>
                    <a:pt x="403097" y="278164"/>
                    <a:pt x="396371" y="281393"/>
                    <a:pt x="393009" y="281393"/>
                  </a:cubicBezTo>
                  <a:cubicBezTo>
                    <a:pt x="389647" y="284632"/>
                    <a:pt x="389647" y="284632"/>
                    <a:pt x="389647" y="287861"/>
                  </a:cubicBezTo>
                  <a:cubicBezTo>
                    <a:pt x="389647" y="287861"/>
                    <a:pt x="376198" y="284632"/>
                    <a:pt x="376198" y="284632"/>
                  </a:cubicBezTo>
                  <a:cubicBezTo>
                    <a:pt x="376198" y="294338"/>
                    <a:pt x="376198" y="294338"/>
                    <a:pt x="376198" y="294338"/>
                  </a:cubicBezTo>
                  <a:cubicBezTo>
                    <a:pt x="369482" y="294338"/>
                    <a:pt x="369482" y="294338"/>
                    <a:pt x="369482" y="294338"/>
                  </a:cubicBezTo>
                  <a:cubicBezTo>
                    <a:pt x="376198" y="304044"/>
                    <a:pt x="376198" y="304044"/>
                    <a:pt x="376198" y="304044"/>
                  </a:cubicBezTo>
                  <a:cubicBezTo>
                    <a:pt x="386285" y="310511"/>
                    <a:pt x="386285" y="310511"/>
                    <a:pt x="386285" y="310511"/>
                  </a:cubicBezTo>
                  <a:cubicBezTo>
                    <a:pt x="382922" y="313740"/>
                    <a:pt x="382922" y="313740"/>
                    <a:pt x="382922" y="313740"/>
                  </a:cubicBezTo>
                  <a:cubicBezTo>
                    <a:pt x="376198" y="316978"/>
                    <a:pt x="376198" y="316978"/>
                    <a:pt x="376198" y="316978"/>
                  </a:cubicBezTo>
                  <a:cubicBezTo>
                    <a:pt x="372845" y="323446"/>
                    <a:pt x="372845" y="323446"/>
                    <a:pt x="372845" y="323446"/>
                  </a:cubicBezTo>
                  <a:cubicBezTo>
                    <a:pt x="362758" y="323446"/>
                    <a:pt x="362758" y="323446"/>
                    <a:pt x="362758" y="323446"/>
                  </a:cubicBezTo>
                  <a:cubicBezTo>
                    <a:pt x="352671" y="326685"/>
                    <a:pt x="352671" y="326685"/>
                    <a:pt x="352671" y="326685"/>
                  </a:cubicBezTo>
                  <a:cubicBezTo>
                    <a:pt x="349309" y="326685"/>
                    <a:pt x="349309" y="326685"/>
                    <a:pt x="349309" y="326685"/>
                  </a:cubicBezTo>
                  <a:cubicBezTo>
                    <a:pt x="339221" y="326685"/>
                    <a:pt x="339221" y="326685"/>
                    <a:pt x="339221" y="326685"/>
                  </a:cubicBezTo>
                  <a:cubicBezTo>
                    <a:pt x="335859" y="333152"/>
                    <a:pt x="335859" y="333152"/>
                    <a:pt x="335859" y="333152"/>
                  </a:cubicBezTo>
                  <a:cubicBezTo>
                    <a:pt x="332497" y="326685"/>
                    <a:pt x="332497" y="326685"/>
                    <a:pt x="332497" y="326685"/>
                  </a:cubicBezTo>
                  <a:cubicBezTo>
                    <a:pt x="322410" y="323446"/>
                    <a:pt x="322410" y="323446"/>
                    <a:pt x="322410" y="323446"/>
                  </a:cubicBezTo>
                  <a:cubicBezTo>
                    <a:pt x="315695" y="316978"/>
                    <a:pt x="315695" y="316978"/>
                    <a:pt x="315695" y="316978"/>
                  </a:cubicBezTo>
                  <a:cubicBezTo>
                    <a:pt x="305608" y="320217"/>
                    <a:pt x="305608" y="320217"/>
                    <a:pt x="305608" y="320217"/>
                  </a:cubicBezTo>
                  <a:cubicBezTo>
                    <a:pt x="315695" y="326685"/>
                    <a:pt x="315695" y="326685"/>
                    <a:pt x="315695" y="326685"/>
                  </a:cubicBezTo>
                  <a:cubicBezTo>
                    <a:pt x="308970" y="326685"/>
                    <a:pt x="308970" y="326685"/>
                    <a:pt x="308970" y="326685"/>
                  </a:cubicBezTo>
                  <a:cubicBezTo>
                    <a:pt x="292159" y="323446"/>
                    <a:pt x="292159" y="323446"/>
                    <a:pt x="292159" y="323446"/>
                  </a:cubicBezTo>
                  <a:cubicBezTo>
                    <a:pt x="292159" y="333152"/>
                    <a:pt x="292159" y="333152"/>
                    <a:pt x="292159" y="333152"/>
                  </a:cubicBezTo>
                  <a:cubicBezTo>
                    <a:pt x="292159" y="339620"/>
                    <a:pt x="292159" y="339620"/>
                    <a:pt x="292159" y="339620"/>
                  </a:cubicBezTo>
                  <a:cubicBezTo>
                    <a:pt x="292159" y="339620"/>
                    <a:pt x="288797" y="342858"/>
                    <a:pt x="292159" y="342858"/>
                  </a:cubicBezTo>
                  <a:cubicBezTo>
                    <a:pt x="295521" y="342858"/>
                    <a:pt x="302246" y="349325"/>
                    <a:pt x="302246" y="349325"/>
                  </a:cubicBezTo>
                  <a:cubicBezTo>
                    <a:pt x="302246" y="355803"/>
                    <a:pt x="302246" y="355803"/>
                    <a:pt x="302246" y="355803"/>
                  </a:cubicBezTo>
                  <a:cubicBezTo>
                    <a:pt x="305608" y="362270"/>
                    <a:pt x="305608" y="362270"/>
                    <a:pt x="305608" y="362270"/>
                  </a:cubicBezTo>
                  <a:cubicBezTo>
                    <a:pt x="305608" y="365499"/>
                    <a:pt x="305608" y="365499"/>
                    <a:pt x="305608" y="365499"/>
                  </a:cubicBezTo>
                  <a:cubicBezTo>
                    <a:pt x="312332" y="375205"/>
                    <a:pt x="312332" y="375205"/>
                    <a:pt x="312332" y="375205"/>
                  </a:cubicBezTo>
                  <a:cubicBezTo>
                    <a:pt x="312332" y="384911"/>
                    <a:pt x="312332" y="384911"/>
                    <a:pt x="312332" y="384911"/>
                  </a:cubicBezTo>
                  <a:cubicBezTo>
                    <a:pt x="319048" y="394617"/>
                    <a:pt x="319048" y="394617"/>
                    <a:pt x="319048" y="394617"/>
                  </a:cubicBezTo>
                  <a:cubicBezTo>
                    <a:pt x="315695" y="404323"/>
                    <a:pt x="315695" y="404323"/>
                    <a:pt x="315695" y="404323"/>
                  </a:cubicBezTo>
                  <a:cubicBezTo>
                    <a:pt x="315695" y="404323"/>
                    <a:pt x="319048" y="410790"/>
                    <a:pt x="315695" y="414029"/>
                  </a:cubicBezTo>
                  <a:cubicBezTo>
                    <a:pt x="315695" y="414029"/>
                    <a:pt x="308970" y="420496"/>
                    <a:pt x="308970" y="420496"/>
                  </a:cubicBezTo>
                  <a:cubicBezTo>
                    <a:pt x="305608" y="426964"/>
                    <a:pt x="305608" y="426964"/>
                    <a:pt x="305608" y="426964"/>
                  </a:cubicBezTo>
                  <a:cubicBezTo>
                    <a:pt x="298883" y="430202"/>
                    <a:pt x="298883" y="430202"/>
                    <a:pt x="298883" y="430202"/>
                  </a:cubicBezTo>
                  <a:cubicBezTo>
                    <a:pt x="298883" y="436670"/>
                    <a:pt x="298883" y="436670"/>
                    <a:pt x="298883" y="436670"/>
                  </a:cubicBezTo>
                  <a:cubicBezTo>
                    <a:pt x="298883" y="436670"/>
                    <a:pt x="298883" y="446376"/>
                    <a:pt x="302246" y="446376"/>
                  </a:cubicBezTo>
                  <a:cubicBezTo>
                    <a:pt x="302246" y="446376"/>
                    <a:pt x="308970" y="439908"/>
                    <a:pt x="308970" y="439908"/>
                  </a:cubicBezTo>
                  <a:cubicBezTo>
                    <a:pt x="308970" y="439908"/>
                    <a:pt x="315695" y="446376"/>
                    <a:pt x="312332" y="449614"/>
                  </a:cubicBezTo>
                  <a:cubicBezTo>
                    <a:pt x="312332" y="449614"/>
                    <a:pt x="298883" y="449614"/>
                    <a:pt x="298883" y="449614"/>
                  </a:cubicBezTo>
                  <a:cubicBezTo>
                    <a:pt x="292159" y="449614"/>
                    <a:pt x="292159" y="449614"/>
                    <a:pt x="292159" y="449614"/>
                  </a:cubicBezTo>
                  <a:cubicBezTo>
                    <a:pt x="292159" y="449614"/>
                    <a:pt x="288797" y="456082"/>
                    <a:pt x="285434" y="456082"/>
                  </a:cubicBezTo>
                  <a:cubicBezTo>
                    <a:pt x="285434" y="459311"/>
                    <a:pt x="285434" y="462549"/>
                    <a:pt x="285434" y="462549"/>
                  </a:cubicBezTo>
                  <a:cubicBezTo>
                    <a:pt x="278709" y="456082"/>
                    <a:pt x="278709" y="456082"/>
                    <a:pt x="278709" y="456082"/>
                  </a:cubicBezTo>
                  <a:cubicBezTo>
                    <a:pt x="275347" y="459311"/>
                    <a:pt x="275347" y="459311"/>
                    <a:pt x="275347" y="459311"/>
                  </a:cubicBezTo>
                  <a:cubicBezTo>
                    <a:pt x="278709" y="465788"/>
                    <a:pt x="278709" y="465788"/>
                    <a:pt x="278709" y="465788"/>
                  </a:cubicBezTo>
                  <a:cubicBezTo>
                    <a:pt x="278709" y="472255"/>
                    <a:pt x="278709" y="472255"/>
                    <a:pt x="278709" y="472255"/>
                  </a:cubicBezTo>
                  <a:cubicBezTo>
                    <a:pt x="278709" y="472255"/>
                    <a:pt x="285434" y="472255"/>
                    <a:pt x="285434" y="472255"/>
                  </a:cubicBezTo>
                  <a:cubicBezTo>
                    <a:pt x="285434" y="472255"/>
                    <a:pt x="292159" y="475494"/>
                    <a:pt x="292159" y="475494"/>
                  </a:cubicBezTo>
                  <a:cubicBezTo>
                    <a:pt x="292159" y="475494"/>
                    <a:pt x="288797" y="478723"/>
                    <a:pt x="292159" y="478723"/>
                  </a:cubicBezTo>
                  <a:cubicBezTo>
                    <a:pt x="292159" y="481961"/>
                    <a:pt x="292159" y="481961"/>
                    <a:pt x="295521" y="481961"/>
                  </a:cubicBezTo>
                  <a:cubicBezTo>
                    <a:pt x="298883" y="485190"/>
                    <a:pt x="298883" y="485190"/>
                    <a:pt x="298883" y="485190"/>
                  </a:cubicBezTo>
                  <a:cubicBezTo>
                    <a:pt x="298883" y="485190"/>
                    <a:pt x="298883" y="491667"/>
                    <a:pt x="298883" y="494896"/>
                  </a:cubicBezTo>
                  <a:cubicBezTo>
                    <a:pt x="295521" y="494896"/>
                    <a:pt x="295521" y="498135"/>
                    <a:pt x="295521" y="498135"/>
                  </a:cubicBezTo>
                  <a:cubicBezTo>
                    <a:pt x="292159" y="498135"/>
                    <a:pt x="292159" y="498135"/>
                    <a:pt x="292159" y="498135"/>
                  </a:cubicBezTo>
                  <a:cubicBezTo>
                    <a:pt x="288797" y="501373"/>
                    <a:pt x="288797" y="504602"/>
                    <a:pt x="288797" y="504602"/>
                  </a:cubicBezTo>
                  <a:cubicBezTo>
                    <a:pt x="288797" y="504602"/>
                    <a:pt x="285434" y="504602"/>
                    <a:pt x="285434" y="504602"/>
                  </a:cubicBezTo>
                  <a:cubicBezTo>
                    <a:pt x="285434" y="507841"/>
                    <a:pt x="288797" y="511070"/>
                    <a:pt x="288797" y="514308"/>
                  </a:cubicBezTo>
                  <a:cubicBezTo>
                    <a:pt x="288797" y="514308"/>
                    <a:pt x="288797" y="514308"/>
                    <a:pt x="285434" y="514308"/>
                  </a:cubicBezTo>
                  <a:cubicBezTo>
                    <a:pt x="285434" y="514308"/>
                    <a:pt x="285434" y="514308"/>
                    <a:pt x="285434" y="514308"/>
                  </a:cubicBezTo>
                  <a:cubicBezTo>
                    <a:pt x="285434" y="514308"/>
                    <a:pt x="278709" y="507841"/>
                    <a:pt x="278709" y="507841"/>
                  </a:cubicBezTo>
                  <a:cubicBezTo>
                    <a:pt x="275347" y="507841"/>
                    <a:pt x="271985" y="511070"/>
                    <a:pt x="265260" y="511070"/>
                  </a:cubicBezTo>
                  <a:cubicBezTo>
                    <a:pt x="261898" y="507841"/>
                    <a:pt x="261898" y="507841"/>
                    <a:pt x="261898" y="507841"/>
                  </a:cubicBezTo>
                  <a:cubicBezTo>
                    <a:pt x="248458" y="511070"/>
                    <a:pt x="248458" y="511070"/>
                    <a:pt x="248458" y="511070"/>
                  </a:cubicBezTo>
                  <a:cubicBezTo>
                    <a:pt x="248458" y="504602"/>
                    <a:pt x="248458" y="504602"/>
                    <a:pt x="248458" y="504602"/>
                  </a:cubicBezTo>
                  <a:cubicBezTo>
                    <a:pt x="245096" y="498135"/>
                    <a:pt x="245096" y="498135"/>
                    <a:pt x="245096" y="498135"/>
                  </a:cubicBezTo>
                  <a:cubicBezTo>
                    <a:pt x="245096" y="498135"/>
                    <a:pt x="245096" y="491667"/>
                    <a:pt x="245096" y="488428"/>
                  </a:cubicBezTo>
                  <a:cubicBezTo>
                    <a:pt x="245096" y="488428"/>
                    <a:pt x="248458" y="485190"/>
                    <a:pt x="248458" y="485190"/>
                  </a:cubicBezTo>
                  <a:cubicBezTo>
                    <a:pt x="251820" y="485190"/>
                    <a:pt x="255182" y="478723"/>
                    <a:pt x="255182" y="478723"/>
                  </a:cubicBezTo>
                  <a:cubicBezTo>
                    <a:pt x="255182" y="478723"/>
                    <a:pt x="258545" y="472255"/>
                    <a:pt x="261898" y="469017"/>
                  </a:cubicBezTo>
                  <a:cubicBezTo>
                    <a:pt x="261898" y="469017"/>
                    <a:pt x="265260" y="459311"/>
                    <a:pt x="265260" y="459311"/>
                  </a:cubicBezTo>
                  <a:cubicBezTo>
                    <a:pt x="265260" y="456082"/>
                    <a:pt x="268622" y="452843"/>
                    <a:pt x="268622" y="452843"/>
                  </a:cubicBezTo>
                  <a:cubicBezTo>
                    <a:pt x="268622" y="452843"/>
                    <a:pt x="275347" y="446376"/>
                    <a:pt x="275347" y="443137"/>
                  </a:cubicBezTo>
                  <a:cubicBezTo>
                    <a:pt x="275347" y="439908"/>
                    <a:pt x="271985" y="439908"/>
                    <a:pt x="268622" y="439908"/>
                  </a:cubicBezTo>
                  <a:cubicBezTo>
                    <a:pt x="268622" y="439908"/>
                    <a:pt x="258545" y="436670"/>
                    <a:pt x="255182" y="433431"/>
                  </a:cubicBezTo>
                  <a:cubicBezTo>
                    <a:pt x="251820" y="433431"/>
                    <a:pt x="245096" y="430202"/>
                    <a:pt x="238371" y="430202"/>
                  </a:cubicBezTo>
                  <a:cubicBezTo>
                    <a:pt x="231647" y="426964"/>
                    <a:pt x="235009" y="426964"/>
                    <a:pt x="238371" y="420496"/>
                  </a:cubicBezTo>
                  <a:cubicBezTo>
                    <a:pt x="238371" y="417258"/>
                    <a:pt x="231647" y="417258"/>
                    <a:pt x="231647" y="414029"/>
                  </a:cubicBezTo>
                  <a:cubicBezTo>
                    <a:pt x="231647" y="414029"/>
                    <a:pt x="228284" y="417258"/>
                    <a:pt x="224921" y="420496"/>
                  </a:cubicBezTo>
                  <a:cubicBezTo>
                    <a:pt x="221559" y="420496"/>
                    <a:pt x="218197" y="417258"/>
                    <a:pt x="214835" y="417258"/>
                  </a:cubicBezTo>
                  <a:cubicBezTo>
                    <a:pt x="214835" y="417258"/>
                    <a:pt x="204748" y="417258"/>
                    <a:pt x="204748" y="417258"/>
                  </a:cubicBezTo>
                  <a:cubicBezTo>
                    <a:pt x="204748" y="417258"/>
                    <a:pt x="204748" y="414029"/>
                    <a:pt x="204748" y="410790"/>
                  </a:cubicBezTo>
                  <a:cubicBezTo>
                    <a:pt x="204748" y="407561"/>
                    <a:pt x="201395" y="407561"/>
                    <a:pt x="201395" y="407561"/>
                  </a:cubicBezTo>
                  <a:cubicBezTo>
                    <a:pt x="201395" y="407561"/>
                    <a:pt x="194670" y="407561"/>
                    <a:pt x="194670" y="404323"/>
                  </a:cubicBezTo>
                  <a:cubicBezTo>
                    <a:pt x="191308" y="404323"/>
                    <a:pt x="194670" y="404323"/>
                    <a:pt x="194670" y="401084"/>
                  </a:cubicBezTo>
                  <a:cubicBezTo>
                    <a:pt x="194670" y="397855"/>
                    <a:pt x="194670" y="401084"/>
                    <a:pt x="191308" y="401084"/>
                  </a:cubicBezTo>
                  <a:cubicBezTo>
                    <a:pt x="187946" y="401084"/>
                    <a:pt x="187946" y="391378"/>
                    <a:pt x="187946" y="391378"/>
                  </a:cubicBezTo>
                  <a:cubicBezTo>
                    <a:pt x="187946" y="391378"/>
                    <a:pt x="184583" y="384911"/>
                    <a:pt x="184583" y="381682"/>
                  </a:cubicBezTo>
                  <a:cubicBezTo>
                    <a:pt x="181221" y="375205"/>
                    <a:pt x="181221" y="381682"/>
                    <a:pt x="181221" y="381682"/>
                  </a:cubicBezTo>
                  <a:cubicBezTo>
                    <a:pt x="174497" y="391378"/>
                    <a:pt x="174497" y="391378"/>
                    <a:pt x="174497" y="391378"/>
                  </a:cubicBezTo>
                  <a:cubicBezTo>
                    <a:pt x="174497" y="391378"/>
                    <a:pt x="171134" y="391378"/>
                    <a:pt x="161047" y="388149"/>
                  </a:cubicBezTo>
                  <a:cubicBezTo>
                    <a:pt x="154322" y="384911"/>
                    <a:pt x="157685" y="384911"/>
                    <a:pt x="157685" y="384911"/>
                  </a:cubicBezTo>
                  <a:cubicBezTo>
                    <a:pt x="164409" y="378443"/>
                    <a:pt x="164409" y="378443"/>
                    <a:pt x="164409" y="378443"/>
                  </a:cubicBezTo>
                  <a:cubicBezTo>
                    <a:pt x="164409" y="378443"/>
                    <a:pt x="157685" y="375205"/>
                    <a:pt x="154322" y="375205"/>
                  </a:cubicBezTo>
                  <a:cubicBezTo>
                    <a:pt x="150960" y="371976"/>
                    <a:pt x="150960" y="371976"/>
                    <a:pt x="147598" y="378443"/>
                  </a:cubicBezTo>
                  <a:cubicBezTo>
                    <a:pt x="144245" y="381682"/>
                    <a:pt x="144245" y="381682"/>
                    <a:pt x="140882" y="384911"/>
                  </a:cubicBezTo>
                  <a:cubicBezTo>
                    <a:pt x="137520" y="388149"/>
                    <a:pt x="137520" y="388149"/>
                    <a:pt x="130796" y="388149"/>
                  </a:cubicBezTo>
                  <a:cubicBezTo>
                    <a:pt x="127433" y="388149"/>
                    <a:pt x="127433" y="384911"/>
                    <a:pt x="124071" y="384911"/>
                  </a:cubicBezTo>
                  <a:cubicBezTo>
                    <a:pt x="124071" y="381682"/>
                    <a:pt x="124071" y="381682"/>
                    <a:pt x="120709" y="378443"/>
                  </a:cubicBezTo>
                  <a:cubicBezTo>
                    <a:pt x="120709" y="375205"/>
                    <a:pt x="117347" y="375205"/>
                    <a:pt x="117347" y="375205"/>
                  </a:cubicBezTo>
                  <a:cubicBezTo>
                    <a:pt x="117347" y="375205"/>
                    <a:pt x="110621" y="378443"/>
                    <a:pt x="110621" y="381682"/>
                  </a:cubicBezTo>
                  <a:cubicBezTo>
                    <a:pt x="107259" y="381682"/>
                    <a:pt x="110621" y="384911"/>
                    <a:pt x="110621" y="388149"/>
                  </a:cubicBezTo>
                  <a:cubicBezTo>
                    <a:pt x="113984" y="391378"/>
                    <a:pt x="110621" y="394617"/>
                    <a:pt x="110621" y="394617"/>
                  </a:cubicBezTo>
                  <a:cubicBezTo>
                    <a:pt x="110621" y="394617"/>
                    <a:pt x="103897" y="394617"/>
                    <a:pt x="100535" y="394617"/>
                  </a:cubicBezTo>
                  <a:cubicBezTo>
                    <a:pt x="97172" y="394617"/>
                    <a:pt x="93810" y="394617"/>
                    <a:pt x="90448" y="391378"/>
                  </a:cubicBezTo>
                  <a:cubicBezTo>
                    <a:pt x="83732" y="388149"/>
                    <a:pt x="87095" y="394617"/>
                    <a:pt x="87095" y="397855"/>
                  </a:cubicBezTo>
                  <a:cubicBezTo>
                    <a:pt x="87095" y="397855"/>
                    <a:pt x="80370" y="404323"/>
                    <a:pt x="80370" y="404323"/>
                  </a:cubicBezTo>
                  <a:cubicBezTo>
                    <a:pt x="80370" y="404323"/>
                    <a:pt x="80370" y="404323"/>
                    <a:pt x="80370" y="404323"/>
                  </a:cubicBezTo>
                  <a:cubicBezTo>
                    <a:pt x="73646" y="404323"/>
                    <a:pt x="66921" y="401084"/>
                    <a:pt x="66921" y="401084"/>
                  </a:cubicBezTo>
                  <a:cubicBezTo>
                    <a:pt x="63559" y="404323"/>
                    <a:pt x="63559" y="404323"/>
                    <a:pt x="63559" y="404323"/>
                  </a:cubicBezTo>
                  <a:cubicBezTo>
                    <a:pt x="53471" y="401084"/>
                    <a:pt x="53471" y="401084"/>
                    <a:pt x="53471" y="401084"/>
                  </a:cubicBezTo>
                  <a:cubicBezTo>
                    <a:pt x="50109" y="401084"/>
                    <a:pt x="50109" y="401084"/>
                    <a:pt x="50109" y="401084"/>
                  </a:cubicBezTo>
                  <a:cubicBezTo>
                    <a:pt x="46747" y="391378"/>
                    <a:pt x="46747" y="391378"/>
                    <a:pt x="46747" y="391378"/>
                  </a:cubicBezTo>
                  <a:cubicBezTo>
                    <a:pt x="43385" y="391378"/>
                    <a:pt x="43385" y="391378"/>
                    <a:pt x="43385" y="391378"/>
                  </a:cubicBezTo>
                  <a:cubicBezTo>
                    <a:pt x="29945" y="384911"/>
                    <a:pt x="29945" y="384911"/>
                    <a:pt x="29945" y="384911"/>
                  </a:cubicBezTo>
                  <a:cubicBezTo>
                    <a:pt x="26582" y="381682"/>
                    <a:pt x="26582" y="381682"/>
                    <a:pt x="26582" y="381682"/>
                  </a:cubicBezTo>
                  <a:cubicBezTo>
                    <a:pt x="19858" y="384911"/>
                    <a:pt x="19858" y="384911"/>
                    <a:pt x="19858" y="384911"/>
                  </a:cubicBezTo>
                  <a:cubicBezTo>
                    <a:pt x="16496" y="388149"/>
                    <a:pt x="16496" y="388149"/>
                    <a:pt x="16496" y="388149"/>
                  </a:cubicBezTo>
                  <a:cubicBezTo>
                    <a:pt x="16496" y="388149"/>
                    <a:pt x="9771" y="391378"/>
                    <a:pt x="6409" y="391378"/>
                  </a:cubicBezTo>
                  <a:cubicBezTo>
                    <a:pt x="6409" y="388149"/>
                    <a:pt x="-316" y="375205"/>
                    <a:pt x="-316" y="375205"/>
                  </a:cubicBezTo>
                  <a:cubicBezTo>
                    <a:pt x="3047" y="365499"/>
                    <a:pt x="3047" y="365499"/>
                    <a:pt x="3047" y="365499"/>
                  </a:cubicBezTo>
                  <a:cubicBezTo>
                    <a:pt x="3047" y="365499"/>
                    <a:pt x="13133" y="362270"/>
                    <a:pt x="13133" y="362270"/>
                  </a:cubicBezTo>
                  <a:cubicBezTo>
                    <a:pt x="13133" y="362270"/>
                    <a:pt x="19858" y="362270"/>
                    <a:pt x="19858" y="362270"/>
                  </a:cubicBezTo>
                  <a:cubicBezTo>
                    <a:pt x="19858" y="362270"/>
                    <a:pt x="23220" y="362270"/>
                    <a:pt x="23220" y="365499"/>
                  </a:cubicBezTo>
                  <a:cubicBezTo>
                    <a:pt x="26582" y="365499"/>
                    <a:pt x="33298" y="371976"/>
                    <a:pt x="36660" y="371976"/>
                  </a:cubicBezTo>
                  <a:cubicBezTo>
                    <a:pt x="36660" y="371976"/>
                    <a:pt x="43385" y="375205"/>
                    <a:pt x="43385" y="375205"/>
                  </a:cubicBezTo>
                  <a:cubicBezTo>
                    <a:pt x="46747" y="375205"/>
                    <a:pt x="53471" y="378443"/>
                    <a:pt x="53471" y="378443"/>
                  </a:cubicBezTo>
                  <a:cubicBezTo>
                    <a:pt x="53471" y="378443"/>
                    <a:pt x="60197" y="378443"/>
                    <a:pt x="60197" y="378443"/>
                  </a:cubicBezTo>
                  <a:cubicBezTo>
                    <a:pt x="60197" y="378443"/>
                    <a:pt x="66921" y="375205"/>
                    <a:pt x="66921" y="375205"/>
                  </a:cubicBezTo>
                  <a:cubicBezTo>
                    <a:pt x="66921" y="375205"/>
                    <a:pt x="66921" y="375205"/>
                    <a:pt x="66921" y="375205"/>
                  </a:cubicBezTo>
                  <a:cubicBezTo>
                    <a:pt x="70283" y="371976"/>
                    <a:pt x="70283" y="368738"/>
                    <a:pt x="70283" y="368738"/>
                  </a:cubicBezTo>
                  <a:cubicBezTo>
                    <a:pt x="70283" y="368738"/>
                    <a:pt x="73646" y="368738"/>
                    <a:pt x="73646" y="368738"/>
                  </a:cubicBezTo>
                  <a:cubicBezTo>
                    <a:pt x="73646" y="371976"/>
                    <a:pt x="77008" y="375205"/>
                    <a:pt x="77008" y="375205"/>
                  </a:cubicBezTo>
                  <a:cubicBezTo>
                    <a:pt x="77008" y="375205"/>
                    <a:pt x="80370" y="378443"/>
                    <a:pt x="80370" y="378443"/>
                  </a:cubicBezTo>
                  <a:cubicBezTo>
                    <a:pt x="83732" y="381682"/>
                    <a:pt x="87095" y="381682"/>
                    <a:pt x="87095" y="381682"/>
                  </a:cubicBezTo>
                  <a:cubicBezTo>
                    <a:pt x="87095" y="381682"/>
                    <a:pt x="90448" y="378443"/>
                    <a:pt x="90448" y="378443"/>
                  </a:cubicBezTo>
                  <a:cubicBezTo>
                    <a:pt x="90448" y="378443"/>
                    <a:pt x="93810" y="381682"/>
                    <a:pt x="93810" y="378443"/>
                  </a:cubicBezTo>
                  <a:cubicBezTo>
                    <a:pt x="93810" y="378443"/>
                    <a:pt x="97172" y="378443"/>
                    <a:pt x="97172" y="378443"/>
                  </a:cubicBezTo>
                  <a:cubicBezTo>
                    <a:pt x="97172" y="378443"/>
                    <a:pt x="100535" y="375205"/>
                    <a:pt x="97172" y="375205"/>
                  </a:cubicBezTo>
                  <a:cubicBezTo>
                    <a:pt x="97172" y="375205"/>
                    <a:pt x="97172" y="371976"/>
                    <a:pt x="97172" y="375205"/>
                  </a:cubicBezTo>
                  <a:cubicBezTo>
                    <a:pt x="93810" y="375205"/>
                    <a:pt x="93810" y="375205"/>
                    <a:pt x="90448" y="375205"/>
                  </a:cubicBezTo>
                  <a:cubicBezTo>
                    <a:pt x="87095" y="375205"/>
                    <a:pt x="80370" y="371976"/>
                    <a:pt x="80370" y="371976"/>
                  </a:cubicBezTo>
                  <a:cubicBezTo>
                    <a:pt x="80370" y="368738"/>
                    <a:pt x="77008" y="368738"/>
                    <a:pt x="77008" y="365499"/>
                  </a:cubicBezTo>
                  <a:cubicBezTo>
                    <a:pt x="73646" y="365499"/>
                    <a:pt x="73646" y="362270"/>
                    <a:pt x="70283" y="362270"/>
                  </a:cubicBezTo>
                  <a:cubicBezTo>
                    <a:pt x="66921" y="362270"/>
                    <a:pt x="66921" y="362270"/>
                    <a:pt x="66921" y="362270"/>
                  </a:cubicBezTo>
                  <a:cubicBezTo>
                    <a:pt x="66921" y="362270"/>
                    <a:pt x="63559" y="365499"/>
                    <a:pt x="63559" y="368738"/>
                  </a:cubicBezTo>
                  <a:cubicBezTo>
                    <a:pt x="63559" y="368738"/>
                    <a:pt x="66921" y="371976"/>
                    <a:pt x="60197" y="368738"/>
                  </a:cubicBezTo>
                  <a:cubicBezTo>
                    <a:pt x="53471" y="368738"/>
                    <a:pt x="46747" y="368738"/>
                    <a:pt x="46747" y="368738"/>
                  </a:cubicBezTo>
                  <a:cubicBezTo>
                    <a:pt x="36660" y="359031"/>
                    <a:pt x="36660" y="359031"/>
                    <a:pt x="36660" y="359031"/>
                  </a:cubicBezTo>
                  <a:cubicBezTo>
                    <a:pt x="36660" y="359031"/>
                    <a:pt x="33298" y="359031"/>
                    <a:pt x="29945" y="359031"/>
                  </a:cubicBezTo>
                  <a:cubicBezTo>
                    <a:pt x="29945" y="359031"/>
                    <a:pt x="23220" y="355803"/>
                    <a:pt x="23220" y="352564"/>
                  </a:cubicBezTo>
                  <a:cubicBezTo>
                    <a:pt x="23220" y="352564"/>
                    <a:pt x="19858" y="349325"/>
                    <a:pt x="19858" y="346096"/>
                  </a:cubicBezTo>
                  <a:cubicBezTo>
                    <a:pt x="19858" y="346096"/>
                    <a:pt x="16496" y="346096"/>
                    <a:pt x="16496" y="342858"/>
                  </a:cubicBezTo>
                  <a:cubicBezTo>
                    <a:pt x="16496" y="342858"/>
                    <a:pt x="13133" y="339620"/>
                    <a:pt x="13133" y="339620"/>
                  </a:cubicBezTo>
                  <a:cubicBezTo>
                    <a:pt x="13133" y="339620"/>
                    <a:pt x="13133" y="336391"/>
                    <a:pt x="16496" y="333152"/>
                  </a:cubicBezTo>
                  <a:cubicBezTo>
                    <a:pt x="23220" y="333152"/>
                    <a:pt x="23220" y="333152"/>
                    <a:pt x="26582" y="333152"/>
                  </a:cubicBezTo>
                  <a:cubicBezTo>
                    <a:pt x="29945" y="333152"/>
                    <a:pt x="26582" y="333152"/>
                    <a:pt x="33298" y="333152"/>
                  </a:cubicBezTo>
                  <a:cubicBezTo>
                    <a:pt x="40022" y="333152"/>
                    <a:pt x="36660" y="333152"/>
                    <a:pt x="40022" y="333152"/>
                  </a:cubicBezTo>
                  <a:cubicBezTo>
                    <a:pt x="43385" y="333152"/>
                    <a:pt x="50109" y="333152"/>
                    <a:pt x="50109" y="333152"/>
                  </a:cubicBezTo>
                  <a:cubicBezTo>
                    <a:pt x="50109" y="333152"/>
                    <a:pt x="43385" y="329923"/>
                    <a:pt x="53471" y="333152"/>
                  </a:cubicBezTo>
                  <a:cubicBezTo>
                    <a:pt x="53471" y="333152"/>
                    <a:pt x="66921" y="336391"/>
                    <a:pt x="63559" y="342858"/>
                  </a:cubicBezTo>
                  <a:cubicBezTo>
                    <a:pt x="63559" y="342858"/>
                    <a:pt x="60197" y="346096"/>
                    <a:pt x="60197" y="346096"/>
                  </a:cubicBezTo>
                  <a:cubicBezTo>
                    <a:pt x="60197" y="346096"/>
                    <a:pt x="66921" y="349325"/>
                    <a:pt x="66921" y="349325"/>
                  </a:cubicBezTo>
                  <a:cubicBezTo>
                    <a:pt x="66921" y="349325"/>
                    <a:pt x="70283" y="346096"/>
                    <a:pt x="70283" y="346096"/>
                  </a:cubicBezTo>
                  <a:cubicBezTo>
                    <a:pt x="73646" y="349325"/>
                    <a:pt x="73646" y="349325"/>
                    <a:pt x="73646" y="349325"/>
                  </a:cubicBezTo>
                  <a:cubicBezTo>
                    <a:pt x="80370" y="355803"/>
                    <a:pt x="80370" y="355803"/>
                    <a:pt x="80370" y="355803"/>
                  </a:cubicBezTo>
                  <a:cubicBezTo>
                    <a:pt x="80370" y="355803"/>
                    <a:pt x="87095" y="355803"/>
                    <a:pt x="87095" y="355803"/>
                  </a:cubicBezTo>
                  <a:cubicBezTo>
                    <a:pt x="83732" y="359031"/>
                    <a:pt x="80370" y="352564"/>
                    <a:pt x="83732" y="359031"/>
                  </a:cubicBezTo>
                  <a:cubicBezTo>
                    <a:pt x="87095" y="365499"/>
                    <a:pt x="90448" y="368738"/>
                    <a:pt x="90448" y="368738"/>
                  </a:cubicBezTo>
                  <a:cubicBezTo>
                    <a:pt x="93810" y="368738"/>
                    <a:pt x="93810" y="368738"/>
                    <a:pt x="93810" y="368738"/>
                  </a:cubicBezTo>
                  <a:cubicBezTo>
                    <a:pt x="93810" y="368738"/>
                    <a:pt x="93810" y="365499"/>
                    <a:pt x="97172" y="365499"/>
                  </a:cubicBezTo>
                  <a:cubicBezTo>
                    <a:pt x="97172" y="368738"/>
                    <a:pt x="103897" y="368738"/>
                    <a:pt x="107259" y="368738"/>
                  </a:cubicBezTo>
                  <a:cubicBezTo>
                    <a:pt x="107259" y="368738"/>
                    <a:pt x="107259" y="365499"/>
                    <a:pt x="103897" y="359031"/>
                  </a:cubicBezTo>
                  <a:cubicBezTo>
                    <a:pt x="100535" y="355803"/>
                    <a:pt x="97172" y="352564"/>
                    <a:pt x="97172" y="352564"/>
                  </a:cubicBezTo>
                  <a:cubicBezTo>
                    <a:pt x="93810" y="352564"/>
                    <a:pt x="97172" y="355803"/>
                    <a:pt x="90448" y="352564"/>
                  </a:cubicBezTo>
                  <a:cubicBezTo>
                    <a:pt x="83732" y="349325"/>
                    <a:pt x="83732" y="352564"/>
                    <a:pt x="80370" y="349325"/>
                  </a:cubicBezTo>
                  <a:cubicBezTo>
                    <a:pt x="77008" y="342858"/>
                    <a:pt x="73646" y="342858"/>
                    <a:pt x="73646" y="339620"/>
                  </a:cubicBezTo>
                  <a:cubicBezTo>
                    <a:pt x="73646" y="339620"/>
                    <a:pt x="77008" y="339620"/>
                    <a:pt x="80370" y="336391"/>
                  </a:cubicBezTo>
                  <a:cubicBezTo>
                    <a:pt x="83732" y="336391"/>
                    <a:pt x="77008" y="333152"/>
                    <a:pt x="83732" y="336391"/>
                  </a:cubicBezTo>
                  <a:cubicBezTo>
                    <a:pt x="93810" y="339620"/>
                    <a:pt x="93810" y="339620"/>
                    <a:pt x="97172" y="339620"/>
                  </a:cubicBezTo>
                  <a:cubicBezTo>
                    <a:pt x="97172" y="339620"/>
                    <a:pt x="103897" y="339620"/>
                    <a:pt x="97172" y="336391"/>
                  </a:cubicBezTo>
                  <a:cubicBezTo>
                    <a:pt x="90448" y="336391"/>
                    <a:pt x="87095" y="333152"/>
                    <a:pt x="87095" y="333152"/>
                  </a:cubicBezTo>
                  <a:cubicBezTo>
                    <a:pt x="80370" y="333152"/>
                    <a:pt x="80370" y="333152"/>
                    <a:pt x="80370" y="333152"/>
                  </a:cubicBezTo>
                  <a:cubicBezTo>
                    <a:pt x="80370" y="333152"/>
                    <a:pt x="80370" y="333152"/>
                    <a:pt x="77008" y="333152"/>
                  </a:cubicBezTo>
                  <a:cubicBezTo>
                    <a:pt x="73646" y="333152"/>
                    <a:pt x="73646" y="336391"/>
                    <a:pt x="73646" y="333152"/>
                  </a:cubicBezTo>
                  <a:cubicBezTo>
                    <a:pt x="70283" y="333152"/>
                    <a:pt x="66921" y="333152"/>
                    <a:pt x="66921" y="329923"/>
                  </a:cubicBezTo>
                  <a:cubicBezTo>
                    <a:pt x="63559" y="329923"/>
                    <a:pt x="60197" y="326685"/>
                    <a:pt x="60197" y="326685"/>
                  </a:cubicBezTo>
                  <a:cubicBezTo>
                    <a:pt x="60197" y="323446"/>
                    <a:pt x="56834" y="320217"/>
                    <a:pt x="56834" y="320217"/>
                  </a:cubicBezTo>
                  <a:cubicBezTo>
                    <a:pt x="56834" y="320217"/>
                    <a:pt x="56834" y="320217"/>
                    <a:pt x="56834" y="320217"/>
                  </a:cubicBezTo>
                  <a:cubicBezTo>
                    <a:pt x="53471" y="320217"/>
                    <a:pt x="50109" y="320217"/>
                    <a:pt x="46747" y="320217"/>
                  </a:cubicBezTo>
                  <a:cubicBezTo>
                    <a:pt x="46747" y="320217"/>
                    <a:pt x="43385" y="320217"/>
                    <a:pt x="43385" y="320217"/>
                  </a:cubicBezTo>
                  <a:cubicBezTo>
                    <a:pt x="43385" y="316978"/>
                    <a:pt x="43385" y="316978"/>
                    <a:pt x="43385" y="313740"/>
                  </a:cubicBezTo>
                  <a:cubicBezTo>
                    <a:pt x="43385" y="313740"/>
                    <a:pt x="43385" y="310511"/>
                    <a:pt x="46747" y="310511"/>
                  </a:cubicBezTo>
                  <a:cubicBezTo>
                    <a:pt x="50109" y="310511"/>
                    <a:pt x="53471" y="310511"/>
                    <a:pt x="56834" y="310511"/>
                  </a:cubicBezTo>
                  <a:cubicBezTo>
                    <a:pt x="60197" y="310511"/>
                    <a:pt x="63559" y="310511"/>
                    <a:pt x="66921" y="310511"/>
                  </a:cubicBezTo>
                  <a:cubicBezTo>
                    <a:pt x="66921" y="310511"/>
                    <a:pt x="70283" y="313740"/>
                    <a:pt x="70283" y="313740"/>
                  </a:cubicBezTo>
                  <a:cubicBezTo>
                    <a:pt x="73646" y="316978"/>
                    <a:pt x="77008" y="316978"/>
                    <a:pt x="77008" y="316978"/>
                  </a:cubicBezTo>
                  <a:cubicBezTo>
                    <a:pt x="77008" y="320217"/>
                    <a:pt x="77008" y="320217"/>
                    <a:pt x="80370" y="320217"/>
                  </a:cubicBezTo>
                  <a:cubicBezTo>
                    <a:pt x="80370" y="323446"/>
                    <a:pt x="83732" y="323446"/>
                    <a:pt x="83732" y="323446"/>
                  </a:cubicBezTo>
                  <a:cubicBezTo>
                    <a:pt x="87095" y="329923"/>
                    <a:pt x="87095" y="329923"/>
                    <a:pt x="87095" y="329923"/>
                  </a:cubicBezTo>
                  <a:cubicBezTo>
                    <a:pt x="87095" y="329923"/>
                    <a:pt x="87095" y="329923"/>
                    <a:pt x="87095" y="329923"/>
                  </a:cubicBezTo>
                  <a:cubicBezTo>
                    <a:pt x="93810" y="333152"/>
                    <a:pt x="93810" y="333152"/>
                    <a:pt x="93810" y="333152"/>
                  </a:cubicBezTo>
                  <a:cubicBezTo>
                    <a:pt x="93810" y="333152"/>
                    <a:pt x="103897" y="336391"/>
                    <a:pt x="103897" y="336391"/>
                  </a:cubicBezTo>
                  <a:cubicBezTo>
                    <a:pt x="103897" y="336391"/>
                    <a:pt x="103897" y="336391"/>
                    <a:pt x="107259" y="336391"/>
                  </a:cubicBezTo>
                  <a:cubicBezTo>
                    <a:pt x="110621" y="336391"/>
                    <a:pt x="110621" y="333152"/>
                    <a:pt x="110621" y="333152"/>
                  </a:cubicBezTo>
                  <a:cubicBezTo>
                    <a:pt x="110621" y="333152"/>
                    <a:pt x="113984" y="333152"/>
                    <a:pt x="113984" y="333152"/>
                  </a:cubicBezTo>
                  <a:cubicBezTo>
                    <a:pt x="113984" y="333152"/>
                    <a:pt x="124071" y="326685"/>
                    <a:pt x="124071" y="326685"/>
                  </a:cubicBezTo>
                  <a:cubicBezTo>
                    <a:pt x="124071" y="329923"/>
                    <a:pt x="127433" y="329923"/>
                    <a:pt x="130796" y="329923"/>
                  </a:cubicBezTo>
                  <a:cubicBezTo>
                    <a:pt x="130796" y="329923"/>
                    <a:pt x="140882" y="336391"/>
                    <a:pt x="140882" y="336391"/>
                  </a:cubicBezTo>
                  <a:cubicBezTo>
                    <a:pt x="140882" y="333152"/>
                    <a:pt x="140882" y="329923"/>
                    <a:pt x="140882" y="329923"/>
                  </a:cubicBezTo>
                  <a:cubicBezTo>
                    <a:pt x="140882" y="329923"/>
                    <a:pt x="144245" y="326685"/>
                    <a:pt x="144245" y="326685"/>
                  </a:cubicBezTo>
                  <a:cubicBezTo>
                    <a:pt x="157685" y="326685"/>
                    <a:pt x="157685" y="326685"/>
                    <a:pt x="157685" y="326685"/>
                  </a:cubicBezTo>
                  <a:cubicBezTo>
                    <a:pt x="157685" y="326685"/>
                    <a:pt x="161047" y="323446"/>
                    <a:pt x="161047" y="323446"/>
                  </a:cubicBezTo>
                  <a:cubicBezTo>
                    <a:pt x="157685" y="323446"/>
                    <a:pt x="154322" y="323446"/>
                    <a:pt x="154322" y="323446"/>
                  </a:cubicBezTo>
                  <a:cubicBezTo>
                    <a:pt x="147598" y="326685"/>
                    <a:pt x="147598" y="326685"/>
                    <a:pt x="147598" y="326685"/>
                  </a:cubicBezTo>
                  <a:cubicBezTo>
                    <a:pt x="140882" y="326685"/>
                    <a:pt x="140882" y="326685"/>
                    <a:pt x="140882" y="326685"/>
                  </a:cubicBezTo>
                  <a:cubicBezTo>
                    <a:pt x="140882" y="326685"/>
                    <a:pt x="137520" y="329923"/>
                    <a:pt x="137520" y="329923"/>
                  </a:cubicBezTo>
                  <a:cubicBezTo>
                    <a:pt x="134158" y="329923"/>
                    <a:pt x="130796" y="326685"/>
                    <a:pt x="130796" y="326685"/>
                  </a:cubicBezTo>
                  <a:cubicBezTo>
                    <a:pt x="127433" y="323446"/>
                    <a:pt x="120709" y="320217"/>
                    <a:pt x="120709" y="320217"/>
                  </a:cubicBezTo>
                  <a:cubicBezTo>
                    <a:pt x="117347" y="320217"/>
                    <a:pt x="120709" y="320217"/>
                    <a:pt x="113984" y="316978"/>
                  </a:cubicBezTo>
                  <a:cubicBezTo>
                    <a:pt x="107259" y="313740"/>
                    <a:pt x="103897" y="310511"/>
                    <a:pt x="103897" y="310511"/>
                  </a:cubicBezTo>
                  <a:cubicBezTo>
                    <a:pt x="100535" y="307273"/>
                    <a:pt x="100535" y="307273"/>
                    <a:pt x="100535" y="307273"/>
                  </a:cubicBezTo>
                  <a:cubicBezTo>
                    <a:pt x="100535" y="307273"/>
                    <a:pt x="100535" y="304044"/>
                    <a:pt x="97172" y="304044"/>
                  </a:cubicBezTo>
                  <a:cubicBezTo>
                    <a:pt x="93810" y="300805"/>
                    <a:pt x="83732" y="297567"/>
                    <a:pt x="83732" y="297567"/>
                  </a:cubicBezTo>
                  <a:cubicBezTo>
                    <a:pt x="83732" y="297567"/>
                    <a:pt x="83732" y="294338"/>
                    <a:pt x="83732" y="294338"/>
                  </a:cubicBezTo>
                  <a:cubicBezTo>
                    <a:pt x="83732" y="294338"/>
                    <a:pt x="83732" y="284632"/>
                    <a:pt x="83732" y="284632"/>
                  </a:cubicBezTo>
                  <a:cubicBezTo>
                    <a:pt x="83732" y="281393"/>
                    <a:pt x="80370" y="274926"/>
                    <a:pt x="80370" y="274926"/>
                  </a:cubicBezTo>
                  <a:cubicBezTo>
                    <a:pt x="80370" y="274926"/>
                    <a:pt x="87095" y="271687"/>
                    <a:pt x="87095" y="271687"/>
                  </a:cubicBezTo>
                  <a:cubicBezTo>
                    <a:pt x="90448" y="271687"/>
                    <a:pt x="93810" y="274926"/>
                    <a:pt x="93810" y="274926"/>
                  </a:cubicBezTo>
                  <a:cubicBezTo>
                    <a:pt x="97172" y="271687"/>
                    <a:pt x="97172" y="271687"/>
                    <a:pt x="97172" y="271687"/>
                  </a:cubicBezTo>
                  <a:cubicBezTo>
                    <a:pt x="124071" y="236111"/>
                    <a:pt x="124071" y="236111"/>
                    <a:pt x="124071" y="236111"/>
                  </a:cubicBezTo>
                  <a:cubicBezTo>
                    <a:pt x="147598" y="203755"/>
                    <a:pt x="147598" y="203755"/>
                    <a:pt x="147598" y="203755"/>
                  </a:cubicBezTo>
                  <a:cubicBezTo>
                    <a:pt x="157685" y="155235"/>
                    <a:pt x="157685" y="155235"/>
                    <a:pt x="157685" y="155235"/>
                  </a:cubicBezTo>
                  <a:cubicBezTo>
                    <a:pt x="164409" y="132594"/>
                    <a:pt x="164409" y="132594"/>
                    <a:pt x="164409" y="132594"/>
                  </a:cubicBezTo>
                  <a:cubicBezTo>
                    <a:pt x="171134" y="113182"/>
                    <a:pt x="171134" y="113182"/>
                    <a:pt x="171134" y="113182"/>
                  </a:cubicBezTo>
                  <a:cubicBezTo>
                    <a:pt x="171134" y="113182"/>
                    <a:pt x="171134" y="109943"/>
                    <a:pt x="174497" y="113182"/>
                  </a:cubicBezTo>
                  <a:cubicBezTo>
                    <a:pt x="174497" y="113182"/>
                    <a:pt x="177859" y="119649"/>
                    <a:pt x="177859" y="119649"/>
                  </a:cubicBezTo>
                  <a:cubicBezTo>
                    <a:pt x="181221" y="122888"/>
                    <a:pt x="181221" y="122888"/>
                    <a:pt x="181221" y="122888"/>
                  </a:cubicBezTo>
                  <a:cubicBezTo>
                    <a:pt x="184583" y="122888"/>
                    <a:pt x="184583" y="122888"/>
                    <a:pt x="184583" y="122888"/>
                  </a:cubicBezTo>
                  <a:cubicBezTo>
                    <a:pt x="184583" y="122888"/>
                    <a:pt x="191308" y="119649"/>
                    <a:pt x="194670" y="119649"/>
                  </a:cubicBezTo>
                  <a:cubicBezTo>
                    <a:pt x="194670" y="119649"/>
                    <a:pt x="208110" y="126117"/>
                    <a:pt x="208110" y="126117"/>
                  </a:cubicBezTo>
                  <a:cubicBezTo>
                    <a:pt x="208110" y="126117"/>
                    <a:pt x="208110" y="132594"/>
                    <a:pt x="208110" y="135823"/>
                  </a:cubicBezTo>
                  <a:cubicBezTo>
                    <a:pt x="208110" y="135823"/>
                    <a:pt x="214835" y="142290"/>
                    <a:pt x="211472" y="145528"/>
                  </a:cubicBezTo>
                  <a:cubicBezTo>
                    <a:pt x="211472" y="145528"/>
                    <a:pt x="208110" y="151996"/>
                    <a:pt x="208110" y="151996"/>
                  </a:cubicBezTo>
                  <a:cubicBezTo>
                    <a:pt x="208110" y="151996"/>
                    <a:pt x="211472" y="155235"/>
                    <a:pt x="211472" y="155235"/>
                  </a:cubicBezTo>
                  <a:cubicBezTo>
                    <a:pt x="214835" y="155235"/>
                    <a:pt x="214835" y="155235"/>
                    <a:pt x="218197" y="155235"/>
                  </a:cubicBezTo>
                  <a:cubicBezTo>
                    <a:pt x="221559" y="155235"/>
                    <a:pt x="224921" y="158473"/>
                    <a:pt x="224921" y="158473"/>
                  </a:cubicBezTo>
                  <a:cubicBezTo>
                    <a:pt x="224921" y="158473"/>
                    <a:pt x="224921" y="161702"/>
                    <a:pt x="224921" y="161702"/>
                  </a:cubicBezTo>
                  <a:cubicBezTo>
                    <a:pt x="224921" y="161702"/>
                    <a:pt x="224921" y="168170"/>
                    <a:pt x="224921" y="168170"/>
                  </a:cubicBezTo>
                  <a:cubicBezTo>
                    <a:pt x="224921" y="171408"/>
                    <a:pt x="218197" y="171408"/>
                    <a:pt x="218197" y="171408"/>
                  </a:cubicBezTo>
                  <a:cubicBezTo>
                    <a:pt x="218197" y="171408"/>
                    <a:pt x="218197" y="174646"/>
                    <a:pt x="218197" y="174646"/>
                  </a:cubicBezTo>
                  <a:cubicBezTo>
                    <a:pt x="214835" y="177875"/>
                    <a:pt x="211472" y="181114"/>
                    <a:pt x="208110" y="181114"/>
                  </a:cubicBezTo>
                  <a:cubicBezTo>
                    <a:pt x="208110" y="181114"/>
                    <a:pt x="201395" y="174646"/>
                    <a:pt x="201395" y="174646"/>
                  </a:cubicBezTo>
                  <a:cubicBezTo>
                    <a:pt x="201395" y="174646"/>
                    <a:pt x="198032" y="177875"/>
                    <a:pt x="198032" y="177875"/>
                  </a:cubicBezTo>
                  <a:cubicBezTo>
                    <a:pt x="201395" y="184353"/>
                    <a:pt x="201395" y="184353"/>
                    <a:pt x="201395" y="184353"/>
                  </a:cubicBezTo>
                  <a:cubicBezTo>
                    <a:pt x="204748" y="194049"/>
                    <a:pt x="204748" y="194049"/>
                    <a:pt x="204748" y="194049"/>
                  </a:cubicBezTo>
                  <a:cubicBezTo>
                    <a:pt x="201395" y="197288"/>
                    <a:pt x="201395" y="197288"/>
                    <a:pt x="201395" y="197288"/>
                  </a:cubicBezTo>
                  <a:cubicBezTo>
                    <a:pt x="204748" y="206993"/>
                    <a:pt x="204748" y="206993"/>
                    <a:pt x="204748" y="206993"/>
                  </a:cubicBezTo>
                  <a:cubicBezTo>
                    <a:pt x="204748" y="213461"/>
                    <a:pt x="204748" y="213461"/>
                    <a:pt x="204748" y="213461"/>
                  </a:cubicBezTo>
                  <a:cubicBezTo>
                    <a:pt x="198032" y="216699"/>
                    <a:pt x="198032" y="216699"/>
                    <a:pt x="198032" y="216699"/>
                  </a:cubicBezTo>
                  <a:cubicBezTo>
                    <a:pt x="198032" y="216699"/>
                    <a:pt x="194670" y="219928"/>
                    <a:pt x="191308" y="219928"/>
                  </a:cubicBezTo>
                  <a:cubicBezTo>
                    <a:pt x="191308" y="219928"/>
                    <a:pt x="187946" y="216699"/>
                    <a:pt x="187946" y="219928"/>
                  </a:cubicBezTo>
                  <a:cubicBezTo>
                    <a:pt x="191308" y="223167"/>
                    <a:pt x="191308" y="226405"/>
                    <a:pt x="194670" y="226405"/>
                  </a:cubicBezTo>
                  <a:cubicBezTo>
                    <a:pt x="198032" y="226405"/>
                    <a:pt x="204748" y="226405"/>
                    <a:pt x="204748" y="226405"/>
                  </a:cubicBezTo>
                  <a:cubicBezTo>
                    <a:pt x="211472" y="236111"/>
                    <a:pt x="211472" y="236111"/>
                    <a:pt x="211472" y="236111"/>
                  </a:cubicBezTo>
                  <a:cubicBezTo>
                    <a:pt x="211472" y="236111"/>
                    <a:pt x="214835" y="236111"/>
                    <a:pt x="218197" y="236111"/>
                  </a:cubicBezTo>
                  <a:cubicBezTo>
                    <a:pt x="218197" y="236111"/>
                    <a:pt x="224921" y="239340"/>
                    <a:pt x="224921" y="239340"/>
                  </a:cubicBezTo>
                  <a:cubicBezTo>
                    <a:pt x="224921" y="239340"/>
                    <a:pt x="224921" y="239340"/>
                    <a:pt x="228284" y="242579"/>
                  </a:cubicBezTo>
                  <a:cubicBezTo>
                    <a:pt x="231647" y="242579"/>
                    <a:pt x="238371" y="245808"/>
                    <a:pt x="238371" y="245808"/>
                  </a:cubicBezTo>
                  <a:cubicBezTo>
                    <a:pt x="238371" y="245808"/>
                    <a:pt x="238371" y="242579"/>
                    <a:pt x="235009" y="242579"/>
                  </a:cubicBezTo>
                  <a:cubicBezTo>
                    <a:pt x="235009" y="242579"/>
                    <a:pt x="231647" y="232873"/>
                    <a:pt x="224921" y="232873"/>
                  </a:cubicBezTo>
                  <a:cubicBezTo>
                    <a:pt x="221559" y="229634"/>
                    <a:pt x="218197" y="229634"/>
                    <a:pt x="214835" y="229634"/>
                  </a:cubicBezTo>
                  <a:cubicBezTo>
                    <a:pt x="211472" y="229634"/>
                    <a:pt x="204748" y="226405"/>
                    <a:pt x="204748" y="226405"/>
                  </a:cubicBezTo>
                  <a:cubicBezTo>
                    <a:pt x="204748" y="223167"/>
                    <a:pt x="201395" y="219928"/>
                    <a:pt x="204748" y="219928"/>
                  </a:cubicBezTo>
                  <a:cubicBezTo>
                    <a:pt x="204748" y="216699"/>
                    <a:pt x="204748" y="213461"/>
                    <a:pt x="211472" y="213461"/>
                  </a:cubicBezTo>
                  <a:cubicBezTo>
                    <a:pt x="214835" y="213461"/>
                    <a:pt x="218197" y="216699"/>
                    <a:pt x="221559" y="213461"/>
                  </a:cubicBezTo>
                  <a:cubicBezTo>
                    <a:pt x="224921" y="213461"/>
                    <a:pt x="231647" y="203755"/>
                    <a:pt x="231647" y="203755"/>
                  </a:cubicBezTo>
                  <a:cubicBezTo>
                    <a:pt x="238371" y="197288"/>
                    <a:pt x="238371" y="197288"/>
                    <a:pt x="238371" y="197288"/>
                  </a:cubicBezTo>
                  <a:cubicBezTo>
                    <a:pt x="248458" y="194049"/>
                    <a:pt x="248458" y="194049"/>
                    <a:pt x="248458" y="194049"/>
                  </a:cubicBezTo>
                  <a:cubicBezTo>
                    <a:pt x="248458" y="194049"/>
                    <a:pt x="261898" y="187581"/>
                    <a:pt x="261898" y="187581"/>
                  </a:cubicBezTo>
                  <a:cubicBezTo>
                    <a:pt x="261898" y="187581"/>
                    <a:pt x="265260" y="187581"/>
                    <a:pt x="268622" y="190820"/>
                  </a:cubicBezTo>
                  <a:cubicBezTo>
                    <a:pt x="271985" y="194049"/>
                    <a:pt x="271985" y="194049"/>
                    <a:pt x="271985" y="194049"/>
                  </a:cubicBezTo>
                  <a:cubicBezTo>
                    <a:pt x="275347" y="194049"/>
                    <a:pt x="282071" y="197288"/>
                    <a:pt x="282071" y="197288"/>
                  </a:cubicBezTo>
                  <a:cubicBezTo>
                    <a:pt x="282071" y="197288"/>
                    <a:pt x="282071" y="197288"/>
                    <a:pt x="285434" y="200526"/>
                  </a:cubicBezTo>
                  <a:cubicBezTo>
                    <a:pt x="285434" y="200526"/>
                    <a:pt x="288797" y="203755"/>
                    <a:pt x="285434" y="210232"/>
                  </a:cubicBezTo>
                  <a:cubicBezTo>
                    <a:pt x="285434" y="213461"/>
                    <a:pt x="285434" y="216699"/>
                    <a:pt x="285434" y="216699"/>
                  </a:cubicBezTo>
                  <a:cubicBezTo>
                    <a:pt x="285434" y="216699"/>
                    <a:pt x="288797" y="213461"/>
                    <a:pt x="288797" y="210232"/>
                  </a:cubicBezTo>
                  <a:cubicBezTo>
                    <a:pt x="288797" y="203755"/>
                    <a:pt x="288797" y="200526"/>
                    <a:pt x="288797" y="197288"/>
                  </a:cubicBezTo>
                  <a:cubicBezTo>
                    <a:pt x="288797" y="194049"/>
                    <a:pt x="285434" y="190820"/>
                    <a:pt x="285434" y="190820"/>
                  </a:cubicBezTo>
                  <a:cubicBezTo>
                    <a:pt x="285434" y="190820"/>
                    <a:pt x="278709" y="194049"/>
                    <a:pt x="271985" y="190820"/>
                  </a:cubicBezTo>
                  <a:cubicBezTo>
                    <a:pt x="268622" y="187581"/>
                    <a:pt x="268622" y="184353"/>
                    <a:pt x="265260" y="184353"/>
                  </a:cubicBezTo>
                  <a:cubicBezTo>
                    <a:pt x="265260" y="184353"/>
                    <a:pt x="261898" y="181114"/>
                    <a:pt x="258545" y="181114"/>
                  </a:cubicBezTo>
                  <a:cubicBezTo>
                    <a:pt x="258545" y="181114"/>
                    <a:pt x="258545" y="177875"/>
                    <a:pt x="258545" y="174646"/>
                  </a:cubicBezTo>
                  <a:cubicBezTo>
                    <a:pt x="258545" y="171408"/>
                    <a:pt x="258545" y="168170"/>
                    <a:pt x="258545" y="164941"/>
                  </a:cubicBezTo>
                  <a:cubicBezTo>
                    <a:pt x="258545" y="164941"/>
                    <a:pt x="255182" y="161702"/>
                    <a:pt x="258545" y="158473"/>
                  </a:cubicBezTo>
                  <a:cubicBezTo>
                    <a:pt x="261898" y="155235"/>
                    <a:pt x="261898" y="155235"/>
                    <a:pt x="265260" y="155235"/>
                  </a:cubicBezTo>
                  <a:cubicBezTo>
                    <a:pt x="265260" y="151996"/>
                    <a:pt x="271985" y="148767"/>
                    <a:pt x="268622" y="148767"/>
                  </a:cubicBezTo>
                  <a:cubicBezTo>
                    <a:pt x="268622" y="145528"/>
                    <a:pt x="265260" y="145528"/>
                    <a:pt x="261898" y="145528"/>
                  </a:cubicBezTo>
                  <a:cubicBezTo>
                    <a:pt x="258545" y="145528"/>
                    <a:pt x="261898" y="148767"/>
                    <a:pt x="258545" y="148767"/>
                  </a:cubicBezTo>
                  <a:cubicBezTo>
                    <a:pt x="251820" y="148767"/>
                    <a:pt x="251820" y="145528"/>
                    <a:pt x="248458" y="142290"/>
                  </a:cubicBezTo>
                  <a:cubicBezTo>
                    <a:pt x="248458" y="139061"/>
                    <a:pt x="248458" y="139061"/>
                    <a:pt x="245096" y="142290"/>
                  </a:cubicBezTo>
                  <a:cubicBezTo>
                    <a:pt x="241733" y="142290"/>
                    <a:pt x="238371" y="139061"/>
                    <a:pt x="238371" y="139061"/>
                  </a:cubicBezTo>
                  <a:cubicBezTo>
                    <a:pt x="238371" y="139061"/>
                    <a:pt x="235009" y="135823"/>
                    <a:pt x="238371" y="132594"/>
                  </a:cubicBezTo>
                  <a:cubicBezTo>
                    <a:pt x="238371" y="132594"/>
                    <a:pt x="241733" y="126117"/>
                    <a:pt x="241733" y="126117"/>
                  </a:cubicBezTo>
                  <a:cubicBezTo>
                    <a:pt x="241733" y="126117"/>
                    <a:pt x="241733" y="116411"/>
                    <a:pt x="241733" y="116411"/>
                  </a:cubicBezTo>
                  <a:cubicBezTo>
                    <a:pt x="241733" y="113182"/>
                    <a:pt x="241733" y="113182"/>
                    <a:pt x="241733" y="113182"/>
                  </a:cubicBezTo>
                  <a:close/>
                  <a:moveTo>
                    <a:pt x="426632" y="3196"/>
                  </a:moveTo>
                  <a:cubicBezTo>
                    <a:pt x="426632" y="3196"/>
                    <a:pt x="426632" y="3196"/>
                    <a:pt x="426632" y="3196"/>
                  </a:cubicBezTo>
                  <a:cubicBezTo>
                    <a:pt x="426632" y="3196"/>
                    <a:pt x="426632" y="-42"/>
                    <a:pt x="429995" y="-42"/>
                  </a:cubicBezTo>
                  <a:cubicBezTo>
                    <a:pt x="433348" y="-42"/>
                    <a:pt x="433348" y="-42"/>
                    <a:pt x="436710" y="-42"/>
                  </a:cubicBezTo>
                  <a:cubicBezTo>
                    <a:pt x="436710" y="-42"/>
                    <a:pt x="443435" y="-42"/>
                    <a:pt x="443435" y="-42"/>
                  </a:cubicBezTo>
                  <a:cubicBezTo>
                    <a:pt x="443435" y="-42"/>
                    <a:pt x="446797" y="-42"/>
                    <a:pt x="450159" y="-42"/>
                  </a:cubicBezTo>
                  <a:cubicBezTo>
                    <a:pt x="450159" y="-42"/>
                    <a:pt x="453521" y="-42"/>
                    <a:pt x="453521" y="-42"/>
                  </a:cubicBezTo>
                  <a:cubicBezTo>
                    <a:pt x="456884" y="-42"/>
                    <a:pt x="453521" y="3196"/>
                    <a:pt x="453521" y="3196"/>
                  </a:cubicBezTo>
                  <a:cubicBezTo>
                    <a:pt x="446797" y="3196"/>
                    <a:pt x="446797" y="3196"/>
                    <a:pt x="446797" y="3196"/>
                  </a:cubicBezTo>
                  <a:cubicBezTo>
                    <a:pt x="446797" y="3196"/>
                    <a:pt x="443435" y="3196"/>
                    <a:pt x="440072" y="3196"/>
                  </a:cubicBezTo>
                  <a:cubicBezTo>
                    <a:pt x="440072" y="6425"/>
                    <a:pt x="436710" y="6425"/>
                    <a:pt x="436710" y="6425"/>
                  </a:cubicBezTo>
                  <a:cubicBezTo>
                    <a:pt x="436710" y="6425"/>
                    <a:pt x="433348" y="6425"/>
                    <a:pt x="433348" y="6425"/>
                  </a:cubicBezTo>
                  <a:cubicBezTo>
                    <a:pt x="429995" y="6425"/>
                    <a:pt x="429995" y="3196"/>
                    <a:pt x="429995" y="6425"/>
                  </a:cubicBezTo>
                  <a:cubicBezTo>
                    <a:pt x="426632" y="6425"/>
                    <a:pt x="426632" y="3196"/>
                    <a:pt x="426632" y="3196"/>
                  </a:cubicBezTo>
                  <a:close/>
                  <a:moveTo>
                    <a:pt x="396371" y="19370"/>
                  </a:moveTo>
                  <a:cubicBezTo>
                    <a:pt x="396371" y="19370"/>
                    <a:pt x="396371" y="19370"/>
                    <a:pt x="396371" y="19370"/>
                  </a:cubicBezTo>
                  <a:cubicBezTo>
                    <a:pt x="396371" y="19370"/>
                    <a:pt x="396371" y="16131"/>
                    <a:pt x="399734" y="16131"/>
                  </a:cubicBezTo>
                  <a:cubicBezTo>
                    <a:pt x="399734" y="16131"/>
                    <a:pt x="399734" y="12903"/>
                    <a:pt x="403097" y="16131"/>
                  </a:cubicBezTo>
                  <a:cubicBezTo>
                    <a:pt x="403097" y="16131"/>
                    <a:pt x="403097" y="22599"/>
                    <a:pt x="403097" y="22599"/>
                  </a:cubicBezTo>
                  <a:cubicBezTo>
                    <a:pt x="399734" y="22599"/>
                    <a:pt x="399734" y="22599"/>
                    <a:pt x="396371" y="22599"/>
                  </a:cubicBezTo>
                  <a:cubicBezTo>
                    <a:pt x="396371" y="22599"/>
                    <a:pt x="396371" y="19370"/>
                    <a:pt x="396371" y="19370"/>
                  </a:cubicBezTo>
                  <a:close/>
                  <a:moveTo>
                    <a:pt x="376198" y="29076"/>
                  </a:moveTo>
                  <a:cubicBezTo>
                    <a:pt x="376198" y="29076"/>
                    <a:pt x="376198" y="29076"/>
                    <a:pt x="376198" y="29076"/>
                  </a:cubicBezTo>
                  <a:cubicBezTo>
                    <a:pt x="376198" y="29076"/>
                    <a:pt x="372845" y="25838"/>
                    <a:pt x="372845" y="25838"/>
                  </a:cubicBezTo>
                  <a:cubicBezTo>
                    <a:pt x="372845" y="25838"/>
                    <a:pt x="372845" y="22599"/>
                    <a:pt x="376198" y="22599"/>
                  </a:cubicBezTo>
                  <a:cubicBezTo>
                    <a:pt x="376198" y="22599"/>
                    <a:pt x="379560" y="22599"/>
                    <a:pt x="379560" y="22599"/>
                  </a:cubicBezTo>
                  <a:cubicBezTo>
                    <a:pt x="382922" y="22599"/>
                    <a:pt x="382922" y="22599"/>
                    <a:pt x="382922" y="22599"/>
                  </a:cubicBezTo>
                  <a:cubicBezTo>
                    <a:pt x="382922" y="22599"/>
                    <a:pt x="386285" y="19370"/>
                    <a:pt x="386285" y="19370"/>
                  </a:cubicBezTo>
                  <a:cubicBezTo>
                    <a:pt x="386285" y="19370"/>
                    <a:pt x="389647" y="25838"/>
                    <a:pt x="389647" y="25838"/>
                  </a:cubicBezTo>
                  <a:cubicBezTo>
                    <a:pt x="389647" y="25838"/>
                    <a:pt x="389647" y="25838"/>
                    <a:pt x="386285" y="25838"/>
                  </a:cubicBezTo>
                  <a:cubicBezTo>
                    <a:pt x="386285" y="25838"/>
                    <a:pt x="382922" y="29076"/>
                    <a:pt x="382922" y="29076"/>
                  </a:cubicBezTo>
                  <a:cubicBezTo>
                    <a:pt x="379560" y="32305"/>
                    <a:pt x="379560" y="32305"/>
                    <a:pt x="379560" y="32305"/>
                  </a:cubicBezTo>
                  <a:cubicBezTo>
                    <a:pt x="376198" y="29076"/>
                    <a:pt x="376198" y="29076"/>
                    <a:pt x="376198" y="29076"/>
                  </a:cubicBezTo>
                  <a:close/>
                  <a:moveTo>
                    <a:pt x="362758" y="38782"/>
                  </a:moveTo>
                  <a:cubicBezTo>
                    <a:pt x="362758" y="38782"/>
                    <a:pt x="362758" y="38782"/>
                    <a:pt x="362758" y="38782"/>
                  </a:cubicBezTo>
                  <a:cubicBezTo>
                    <a:pt x="362758" y="35543"/>
                    <a:pt x="359396" y="35543"/>
                    <a:pt x="359396" y="35543"/>
                  </a:cubicBezTo>
                  <a:cubicBezTo>
                    <a:pt x="359396" y="35543"/>
                    <a:pt x="356033" y="32305"/>
                    <a:pt x="356033" y="32305"/>
                  </a:cubicBezTo>
                  <a:cubicBezTo>
                    <a:pt x="356033" y="32305"/>
                    <a:pt x="356033" y="29076"/>
                    <a:pt x="359396" y="29076"/>
                  </a:cubicBezTo>
                  <a:cubicBezTo>
                    <a:pt x="359396" y="29076"/>
                    <a:pt x="359396" y="29076"/>
                    <a:pt x="359396" y="32305"/>
                  </a:cubicBezTo>
                  <a:cubicBezTo>
                    <a:pt x="362758" y="32305"/>
                    <a:pt x="362758" y="35543"/>
                    <a:pt x="362758" y="35543"/>
                  </a:cubicBezTo>
                  <a:cubicBezTo>
                    <a:pt x="362758" y="38782"/>
                    <a:pt x="362758" y="38782"/>
                    <a:pt x="362758" y="38782"/>
                  </a:cubicBezTo>
                  <a:close/>
                  <a:moveTo>
                    <a:pt x="322410" y="38782"/>
                  </a:moveTo>
                  <a:cubicBezTo>
                    <a:pt x="322410" y="38782"/>
                    <a:pt x="322410" y="38782"/>
                    <a:pt x="322410" y="38782"/>
                  </a:cubicBezTo>
                  <a:cubicBezTo>
                    <a:pt x="322410" y="38782"/>
                    <a:pt x="322410" y="38782"/>
                    <a:pt x="325772" y="38782"/>
                  </a:cubicBezTo>
                  <a:cubicBezTo>
                    <a:pt x="329135" y="35543"/>
                    <a:pt x="329135" y="32305"/>
                    <a:pt x="332497" y="35543"/>
                  </a:cubicBezTo>
                  <a:cubicBezTo>
                    <a:pt x="335859" y="35543"/>
                    <a:pt x="342584" y="38782"/>
                    <a:pt x="342584" y="38782"/>
                  </a:cubicBezTo>
                  <a:cubicBezTo>
                    <a:pt x="342584" y="38782"/>
                    <a:pt x="342584" y="35543"/>
                    <a:pt x="342584" y="35543"/>
                  </a:cubicBezTo>
                  <a:cubicBezTo>
                    <a:pt x="345947" y="35543"/>
                    <a:pt x="345947" y="38782"/>
                    <a:pt x="345947" y="38782"/>
                  </a:cubicBezTo>
                  <a:cubicBezTo>
                    <a:pt x="345947" y="38782"/>
                    <a:pt x="342584" y="38782"/>
                    <a:pt x="342584" y="38782"/>
                  </a:cubicBezTo>
                  <a:cubicBezTo>
                    <a:pt x="339221" y="42011"/>
                    <a:pt x="339221" y="42011"/>
                    <a:pt x="335859" y="42011"/>
                  </a:cubicBezTo>
                  <a:cubicBezTo>
                    <a:pt x="332497" y="42011"/>
                    <a:pt x="332497" y="38782"/>
                    <a:pt x="329135" y="42011"/>
                  </a:cubicBezTo>
                  <a:cubicBezTo>
                    <a:pt x="329135" y="42011"/>
                    <a:pt x="329135" y="45249"/>
                    <a:pt x="325772" y="45249"/>
                  </a:cubicBezTo>
                  <a:cubicBezTo>
                    <a:pt x="325772" y="45249"/>
                    <a:pt x="322410" y="45249"/>
                    <a:pt x="322410" y="45249"/>
                  </a:cubicBezTo>
                  <a:cubicBezTo>
                    <a:pt x="322410" y="42011"/>
                    <a:pt x="322410" y="38782"/>
                    <a:pt x="322410" y="38782"/>
                  </a:cubicBezTo>
                  <a:close/>
                  <a:moveTo>
                    <a:pt x="312332" y="42011"/>
                  </a:moveTo>
                  <a:cubicBezTo>
                    <a:pt x="312332" y="42011"/>
                    <a:pt x="312332" y="42011"/>
                    <a:pt x="312332" y="42011"/>
                  </a:cubicBezTo>
                  <a:cubicBezTo>
                    <a:pt x="312332" y="42011"/>
                    <a:pt x="312332" y="38782"/>
                    <a:pt x="315695" y="42011"/>
                  </a:cubicBezTo>
                  <a:cubicBezTo>
                    <a:pt x="315695" y="42011"/>
                    <a:pt x="315695" y="38782"/>
                    <a:pt x="315695" y="42011"/>
                  </a:cubicBezTo>
                  <a:cubicBezTo>
                    <a:pt x="319048" y="45249"/>
                    <a:pt x="319048" y="48478"/>
                    <a:pt x="315695" y="48478"/>
                  </a:cubicBezTo>
                  <a:cubicBezTo>
                    <a:pt x="312332" y="45249"/>
                    <a:pt x="312332" y="42011"/>
                    <a:pt x="312332" y="42011"/>
                  </a:cubicBezTo>
                  <a:close/>
                  <a:moveTo>
                    <a:pt x="271985" y="42011"/>
                  </a:moveTo>
                  <a:cubicBezTo>
                    <a:pt x="271985" y="42011"/>
                    <a:pt x="271985" y="42011"/>
                    <a:pt x="271985" y="42011"/>
                  </a:cubicBezTo>
                  <a:cubicBezTo>
                    <a:pt x="271985" y="42011"/>
                    <a:pt x="271985" y="38782"/>
                    <a:pt x="275347" y="38782"/>
                  </a:cubicBezTo>
                  <a:cubicBezTo>
                    <a:pt x="275347" y="38782"/>
                    <a:pt x="275347" y="38782"/>
                    <a:pt x="278709" y="38782"/>
                  </a:cubicBezTo>
                  <a:cubicBezTo>
                    <a:pt x="278709" y="42011"/>
                    <a:pt x="282071" y="42011"/>
                    <a:pt x="282071" y="42011"/>
                  </a:cubicBezTo>
                  <a:cubicBezTo>
                    <a:pt x="285434" y="42011"/>
                    <a:pt x="285434" y="42011"/>
                    <a:pt x="285434" y="42011"/>
                  </a:cubicBezTo>
                  <a:cubicBezTo>
                    <a:pt x="288797" y="42011"/>
                    <a:pt x="288797" y="38782"/>
                    <a:pt x="292159" y="42011"/>
                  </a:cubicBezTo>
                  <a:cubicBezTo>
                    <a:pt x="295521" y="42011"/>
                    <a:pt x="295521" y="42011"/>
                    <a:pt x="298883" y="42011"/>
                  </a:cubicBezTo>
                  <a:cubicBezTo>
                    <a:pt x="298883" y="42011"/>
                    <a:pt x="305608" y="42011"/>
                    <a:pt x="305608" y="42011"/>
                  </a:cubicBezTo>
                  <a:cubicBezTo>
                    <a:pt x="305608" y="42011"/>
                    <a:pt x="305608" y="45249"/>
                    <a:pt x="305608" y="45249"/>
                  </a:cubicBezTo>
                  <a:cubicBezTo>
                    <a:pt x="302246" y="45249"/>
                    <a:pt x="302246" y="45249"/>
                    <a:pt x="298883" y="45249"/>
                  </a:cubicBezTo>
                  <a:cubicBezTo>
                    <a:pt x="298883" y="45249"/>
                    <a:pt x="302246" y="45249"/>
                    <a:pt x="295521" y="45249"/>
                  </a:cubicBezTo>
                  <a:cubicBezTo>
                    <a:pt x="292159" y="45249"/>
                    <a:pt x="292159" y="45249"/>
                    <a:pt x="288797" y="45249"/>
                  </a:cubicBezTo>
                  <a:cubicBezTo>
                    <a:pt x="288797" y="45249"/>
                    <a:pt x="288797" y="45249"/>
                    <a:pt x="285434" y="45249"/>
                  </a:cubicBezTo>
                  <a:cubicBezTo>
                    <a:pt x="285434" y="45249"/>
                    <a:pt x="285434" y="45249"/>
                    <a:pt x="285434" y="45249"/>
                  </a:cubicBezTo>
                  <a:cubicBezTo>
                    <a:pt x="282071" y="45249"/>
                    <a:pt x="292159" y="42011"/>
                    <a:pt x="282071" y="45249"/>
                  </a:cubicBezTo>
                  <a:cubicBezTo>
                    <a:pt x="271985" y="48478"/>
                    <a:pt x="271985" y="48478"/>
                    <a:pt x="271985" y="48478"/>
                  </a:cubicBezTo>
                  <a:cubicBezTo>
                    <a:pt x="271985" y="48478"/>
                    <a:pt x="271985" y="45249"/>
                    <a:pt x="271985" y="45249"/>
                  </a:cubicBezTo>
                  <a:cubicBezTo>
                    <a:pt x="271985" y="45249"/>
                    <a:pt x="271985" y="42011"/>
                    <a:pt x="271985" y="42011"/>
                  </a:cubicBezTo>
                  <a:close/>
                  <a:moveTo>
                    <a:pt x="228284" y="51717"/>
                  </a:moveTo>
                  <a:cubicBezTo>
                    <a:pt x="228284" y="51717"/>
                    <a:pt x="228284" y="51717"/>
                    <a:pt x="228284" y="51717"/>
                  </a:cubicBezTo>
                  <a:cubicBezTo>
                    <a:pt x="231647" y="51717"/>
                    <a:pt x="231647" y="51717"/>
                    <a:pt x="231647" y="51717"/>
                  </a:cubicBezTo>
                  <a:cubicBezTo>
                    <a:pt x="231647" y="51717"/>
                    <a:pt x="238371" y="51717"/>
                    <a:pt x="238371" y="48478"/>
                  </a:cubicBezTo>
                  <a:cubicBezTo>
                    <a:pt x="241733" y="48478"/>
                    <a:pt x="241733" y="48478"/>
                    <a:pt x="241733" y="48478"/>
                  </a:cubicBezTo>
                  <a:cubicBezTo>
                    <a:pt x="241733" y="48478"/>
                    <a:pt x="248458" y="45249"/>
                    <a:pt x="248458" y="45249"/>
                  </a:cubicBezTo>
                  <a:cubicBezTo>
                    <a:pt x="251820" y="45249"/>
                    <a:pt x="255182" y="42011"/>
                    <a:pt x="255182" y="42011"/>
                  </a:cubicBezTo>
                  <a:cubicBezTo>
                    <a:pt x="255182" y="42011"/>
                    <a:pt x="261898" y="45249"/>
                    <a:pt x="261898" y="45249"/>
                  </a:cubicBezTo>
                  <a:cubicBezTo>
                    <a:pt x="265260" y="45249"/>
                    <a:pt x="265260" y="42011"/>
                    <a:pt x="265260" y="42011"/>
                  </a:cubicBezTo>
                  <a:cubicBezTo>
                    <a:pt x="258545" y="38782"/>
                    <a:pt x="258545" y="38782"/>
                    <a:pt x="258545" y="38782"/>
                  </a:cubicBezTo>
                  <a:cubicBezTo>
                    <a:pt x="245096" y="42011"/>
                    <a:pt x="245096" y="42011"/>
                    <a:pt x="245096" y="42011"/>
                  </a:cubicBezTo>
                  <a:cubicBezTo>
                    <a:pt x="245096" y="42011"/>
                    <a:pt x="235009" y="45249"/>
                    <a:pt x="231647" y="45249"/>
                  </a:cubicBezTo>
                  <a:cubicBezTo>
                    <a:pt x="228284" y="42011"/>
                    <a:pt x="224921" y="45249"/>
                    <a:pt x="224921" y="45249"/>
                  </a:cubicBezTo>
                  <a:cubicBezTo>
                    <a:pt x="221559" y="48478"/>
                    <a:pt x="221559" y="48478"/>
                    <a:pt x="221559" y="48478"/>
                  </a:cubicBezTo>
                  <a:cubicBezTo>
                    <a:pt x="221559" y="48478"/>
                    <a:pt x="224921" y="51717"/>
                    <a:pt x="224921" y="51717"/>
                  </a:cubicBezTo>
                  <a:cubicBezTo>
                    <a:pt x="224921" y="54955"/>
                    <a:pt x="228284" y="51717"/>
                    <a:pt x="228284" y="51717"/>
                  </a:cubicBezTo>
                  <a:close/>
                  <a:moveTo>
                    <a:pt x="187946" y="71129"/>
                  </a:moveTo>
                  <a:cubicBezTo>
                    <a:pt x="187946" y="71129"/>
                    <a:pt x="187946" y="71129"/>
                    <a:pt x="187946" y="71129"/>
                  </a:cubicBezTo>
                  <a:cubicBezTo>
                    <a:pt x="187946" y="71129"/>
                    <a:pt x="187946" y="71129"/>
                    <a:pt x="187946" y="71129"/>
                  </a:cubicBezTo>
                  <a:cubicBezTo>
                    <a:pt x="191308" y="74358"/>
                    <a:pt x="191308" y="74358"/>
                    <a:pt x="191308" y="74358"/>
                  </a:cubicBezTo>
                  <a:cubicBezTo>
                    <a:pt x="191308" y="74358"/>
                    <a:pt x="194670" y="71129"/>
                    <a:pt x="194670" y="71129"/>
                  </a:cubicBezTo>
                  <a:cubicBezTo>
                    <a:pt x="194670" y="67890"/>
                    <a:pt x="198032" y="67890"/>
                    <a:pt x="198032" y="67890"/>
                  </a:cubicBezTo>
                  <a:cubicBezTo>
                    <a:pt x="198032" y="67890"/>
                    <a:pt x="201395" y="64661"/>
                    <a:pt x="204748" y="64661"/>
                  </a:cubicBezTo>
                  <a:cubicBezTo>
                    <a:pt x="204748" y="64661"/>
                    <a:pt x="211472" y="61423"/>
                    <a:pt x="211472" y="61423"/>
                  </a:cubicBezTo>
                  <a:cubicBezTo>
                    <a:pt x="211472" y="58184"/>
                    <a:pt x="211472" y="58184"/>
                    <a:pt x="211472" y="58184"/>
                  </a:cubicBezTo>
                  <a:cubicBezTo>
                    <a:pt x="211472" y="58184"/>
                    <a:pt x="201395" y="58184"/>
                    <a:pt x="201395" y="58184"/>
                  </a:cubicBezTo>
                  <a:cubicBezTo>
                    <a:pt x="201395" y="58184"/>
                    <a:pt x="194670" y="64661"/>
                    <a:pt x="194670" y="64661"/>
                  </a:cubicBezTo>
                  <a:cubicBezTo>
                    <a:pt x="194670" y="64661"/>
                    <a:pt x="187946" y="71129"/>
                    <a:pt x="187946" y="71129"/>
                  </a:cubicBezTo>
                  <a:close/>
                  <a:moveTo>
                    <a:pt x="184583" y="103476"/>
                  </a:moveTo>
                  <a:cubicBezTo>
                    <a:pt x="184583" y="103476"/>
                    <a:pt x="184583" y="103476"/>
                    <a:pt x="184583" y="103476"/>
                  </a:cubicBezTo>
                  <a:cubicBezTo>
                    <a:pt x="184583" y="103476"/>
                    <a:pt x="191308" y="97008"/>
                    <a:pt x="191308" y="93770"/>
                  </a:cubicBezTo>
                  <a:cubicBezTo>
                    <a:pt x="191308" y="93770"/>
                    <a:pt x="191308" y="87302"/>
                    <a:pt x="191308" y="87302"/>
                  </a:cubicBezTo>
                  <a:cubicBezTo>
                    <a:pt x="191308" y="80835"/>
                    <a:pt x="191308" y="80835"/>
                    <a:pt x="191308" y="80835"/>
                  </a:cubicBezTo>
                  <a:cubicBezTo>
                    <a:pt x="184583" y="74358"/>
                    <a:pt x="184583" y="74358"/>
                    <a:pt x="184583" y="74358"/>
                  </a:cubicBezTo>
                  <a:cubicBezTo>
                    <a:pt x="184583" y="74358"/>
                    <a:pt x="181221" y="80835"/>
                    <a:pt x="181221" y="80835"/>
                  </a:cubicBezTo>
                  <a:cubicBezTo>
                    <a:pt x="181221" y="84064"/>
                    <a:pt x="177859" y="84064"/>
                    <a:pt x="174497" y="87302"/>
                  </a:cubicBezTo>
                  <a:cubicBezTo>
                    <a:pt x="171134" y="90531"/>
                    <a:pt x="171134" y="93770"/>
                    <a:pt x="171134" y="97008"/>
                  </a:cubicBezTo>
                  <a:cubicBezTo>
                    <a:pt x="171134" y="97008"/>
                    <a:pt x="167771" y="100237"/>
                    <a:pt x="167771" y="103476"/>
                  </a:cubicBezTo>
                  <a:cubicBezTo>
                    <a:pt x="167771" y="106714"/>
                    <a:pt x="171134" y="106714"/>
                    <a:pt x="174497" y="106714"/>
                  </a:cubicBezTo>
                  <a:cubicBezTo>
                    <a:pt x="177859" y="106714"/>
                    <a:pt x="174497" y="106714"/>
                    <a:pt x="174497" y="106714"/>
                  </a:cubicBezTo>
                  <a:cubicBezTo>
                    <a:pt x="184583" y="103476"/>
                    <a:pt x="184583" y="103476"/>
                    <a:pt x="184583" y="103476"/>
                  </a:cubicBezTo>
                  <a:close/>
                  <a:moveTo>
                    <a:pt x="70283" y="304044"/>
                  </a:moveTo>
                  <a:cubicBezTo>
                    <a:pt x="70283" y="304044"/>
                    <a:pt x="70283" y="304044"/>
                    <a:pt x="70283" y="304044"/>
                  </a:cubicBezTo>
                  <a:cubicBezTo>
                    <a:pt x="70283" y="304044"/>
                    <a:pt x="70283" y="304044"/>
                    <a:pt x="73646" y="304044"/>
                  </a:cubicBezTo>
                  <a:cubicBezTo>
                    <a:pt x="73646" y="304044"/>
                    <a:pt x="73646" y="300805"/>
                    <a:pt x="73646" y="300805"/>
                  </a:cubicBezTo>
                  <a:cubicBezTo>
                    <a:pt x="77008" y="300805"/>
                    <a:pt x="77008" y="304044"/>
                    <a:pt x="77008" y="304044"/>
                  </a:cubicBezTo>
                  <a:cubicBezTo>
                    <a:pt x="80370" y="304044"/>
                    <a:pt x="80370" y="307273"/>
                    <a:pt x="80370" y="307273"/>
                  </a:cubicBezTo>
                  <a:cubicBezTo>
                    <a:pt x="83732" y="313740"/>
                    <a:pt x="83732" y="313740"/>
                    <a:pt x="83732" y="313740"/>
                  </a:cubicBezTo>
                  <a:cubicBezTo>
                    <a:pt x="83732" y="313740"/>
                    <a:pt x="83732" y="316978"/>
                    <a:pt x="83732" y="316978"/>
                  </a:cubicBezTo>
                  <a:cubicBezTo>
                    <a:pt x="83732" y="320217"/>
                    <a:pt x="83732" y="320217"/>
                    <a:pt x="83732" y="320217"/>
                  </a:cubicBezTo>
                  <a:cubicBezTo>
                    <a:pt x="83732" y="320217"/>
                    <a:pt x="87095" y="320217"/>
                    <a:pt x="90448" y="320217"/>
                  </a:cubicBezTo>
                  <a:cubicBezTo>
                    <a:pt x="90448" y="320217"/>
                    <a:pt x="90448" y="323446"/>
                    <a:pt x="93810" y="323446"/>
                  </a:cubicBezTo>
                  <a:cubicBezTo>
                    <a:pt x="97172" y="326685"/>
                    <a:pt x="97172" y="326685"/>
                    <a:pt x="97172" y="326685"/>
                  </a:cubicBezTo>
                  <a:cubicBezTo>
                    <a:pt x="100535" y="329923"/>
                    <a:pt x="100535" y="329923"/>
                    <a:pt x="103897" y="333152"/>
                  </a:cubicBezTo>
                  <a:cubicBezTo>
                    <a:pt x="107259" y="333152"/>
                    <a:pt x="107259" y="333152"/>
                    <a:pt x="110621" y="333152"/>
                  </a:cubicBezTo>
                  <a:cubicBezTo>
                    <a:pt x="110621" y="329923"/>
                    <a:pt x="110621" y="329923"/>
                    <a:pt x="113984" y="329923"/>
                  </a:cubicBezTo>
                  <a:cubicBezTo>
                    <a:pt x="113984" y="329923"/>
                    <a:pt x="113984" y="329923"/>
                    <a:pt x="117347" y="329923"/>
                  </a:cubicBezTo>
                  <a:cubicBezTo>
                    <a:pt x="117347" y="326685"/>
                    <a:pt x="113984" y="326685"/>
                    <a:pt x="113984" y="326685"/>
                  </a:cubicBezTo>
                  <a:cubicBezTo>
                    <a:pt x="113984" y="326685"/>
                    <a:pt x="110621" y="323446"/>
                    <a:pt x="107259" y="320217"/>
                  </a:cubicBezTo>
                  <a:cubicBezTo>
                    <a:pt x="107259" y="320217"/>
                    <a:pt x="107259" y="320217"/>
                    <a:pt x="107259" y="316978"/>
                  </a:cubicBezTo>
                  <a:cubicBezTo>
                    <a:pt x="107259" y="316978"/>
                    <a:pt x="107259" y="316978"/>
                    <a:pt x="103897" y="313740"/>
                  </a:cubicBezTo>
                  <a:cubicBezTo>
                    <a:pt x="100535" y="313740"/>
                    <a:pt x="100535" y="313740"/>
                    <a:pt x="100535" y="313740"/>
                  </a:cubicBezTo>
                  <a:cubicBezTo>
                    <a:pt x="97172" y="310511"/>
                    <a:pt x="97172" y="307273"/>
                    <a:pt x="97172" y="307273"/>
                  </a:cubicBezTo>
                  <a:cubicBezTo>
                    <a:pt x="97172" y="307273"/>
                    <a:pt x="90448" y="307273"/>
                    <a:pt x="90448" y="304044"/>
                  </a:cubicBezTo>
                  <a:cubicBezTo>
                    <a:pt x="90448" y="304044"/>
                    <a:pt x="87095" y="304044"/>
                    <a:pt x="87095" y="304044"/>
                  </a:cubicBezTo>
                  <a:cubicBezTo>
                    <a:pt x="87095" y="304044"/>
                    <a:pt x="80370" y="300805"/>
                    <a:pt x="80370" y="297567"/>
                  </a:cubicBezTo>
                  <a:cubicBezTo>
                    <a:pt x="80370" y="297567"/>
                    <a:pt x="80370" y="294338"/>
                    <a:pt x="80370" y="294338"/>
                  </a:cubicBezTo>
                  <a:cubicBezTo>
                    <a:pt x="80370" y="294338"/>
                    <a:pt x="77008" y="294338"/>
                    <a:pt x="73646" y="294338"/>
                  </a:cubicBezTo>
                  <a:cubicBezTo>
                    <a:pt x="70283" y="297567"/>
                    <a:pt x="66921" y="297567"/>
                    <a:pt x="66921" y="297567"/>
                  </a:cubicBezTo>
                  <a:cubicBezTo>
                    <a:pt x="63559" y="297567"/>
                    <a:pt x="63559" y="300805"/>
                    <a:pt x="63559" y="300805"/>
                  </a:cubicBezTo>
                  <a:cubicBezTo>
                    <a:pt x="63559" y="300805"/>
                    <a:pt x="63559" y="304044"/>
                    <a:pt x="66921" y="304044"/>
                  </a:cubicBezTo>
                  <a:cubicBezTo>
                    <a:pt x="66921" y="307273"/>
                    <a:pt x="70283" y="304044"/>
                    <a:pt x="70283" y="304044"/>
                  </a:cubicBezTo>
                  <a:close/>
                  <a:moveTo>
                    <a:pt x="238371" y="242579"/>
                  </a:moveTo>
                  <a:cubicBezTo>
                    <a:pt x="238371" y="242579"/>
                    <a:pt x="238371" y="242579"/>
                    <a:pt x="238371" y="242579"/>
                  </a:cubicBezTo>
                  <a:cubicBezTo>
                    <a:pt x="238371" y="245808"/>
                    <a:pt x="238371" y="245808"/>
                    <a:pt x="238371" y="245808"/>
                  </a:cubicBezTo>
                  <a:cubicBezTo>
                    <a:pt x="238371" y="245808"/>
                    <a:pt x="238371" y="245808"/>
                    <a:pt x="241733" y="245808"/>
                  </a:cubicBezTo>
                  <a:cubicBezTo>
                    <a:pt x="241733" y="242579"/>
                    <a:pt x="241733" y="245808"/>
                    <a:pt x="245096" y="245808"/>
                  </a:cubicBezTo>
                  <a:cubicBezTo>
                    <a:pt x="245096" y="245808"/>
                    <a:pt x="245096" y="245808"/>
                    <a:pt x="245096" y="245808"/>
                  </a:cubicBezTo>
                  <a:cubicBezTo>
                    <a:pt x="248458" y="245808"/>
                    <a:pt x="251820" y="239340"/>
                    <a:pt x="251820" y="239340"/>
                  </a:cubicBezTo>
                  <a:cubicBezTo>
                    <a:pt x="251820" y="239340"/>
                    <a:pt x="251820" y="239340"/>
                    <a:pt x="255182" y="239340"/>
                  </a:cubicBezTo>
                  <a:cubicBezTo>
                    <a:pt x="255182" y="239340"/>
                    <a:pt x="258545" y="239340"/>
                    <a:pt x="258545" y="236111"/>
                  </a:cubicBezTo>
                  <a:cubicBezTo>
                    <a:pt x="258545" y="236111"/>
                    <a:pt x="258545" y="236111"/>
                    <a:pt x="261898" y="236111"/>
                  </a:cubicBezTo>
                  <a:cubicBezTo>
                    <a:pt x="261898" y="232873"/>
                    <a:pt x="261898" y="232873"/>
                    <a:pt x="261898" y="232873"/>
                  </a:cubicBezTo>
                  <a:cubicBezTo>
                    <a:pt x="265260" y="229634"/>
                    <a:pt x="268622" y="229634"/>
                    <a:pt x="268622" y="229634"/>
                  </a:cubicBezTo>
                  <a:cubicBezTo>
                    <a:pt x="271985" y="226405"/>
                    <a:pt x="271985" y="226405"/>
                    <a:pt x="271985" y="223167"/>
                  </a:cubicBezTo>
                  <a:cubicBezTo>
                    <a:pt x="271985" y="223167"/>
                    <a:pt x="268622" y="223167"/>
                    <a:pt x="268622" y="226405"/>
                  </a:cubicBezTo>
                  <a:cubicBezTo>
                    <a:pt x="265260" y="226405"/>
                    <a:pt x="261898" y="226405"/>
                    <a:pt x="261898" y="226405"/>
                  </a:cubicBezTo>
                  <a:cubicBezTo>
                    <a:pt x="261898" y="229634"/>
                    <a:pt x="258545" y="229634"/>
                    <a:pt x="258545" y="229634"/>
                  </a:cubicBezTo>
                  <a:cubicBezTo>
                    <a:pt x="255182" y="229634"/>
                    <a:pt x="251820" y="232873"/>
                    <a:pt x="248458" y="232873"/>
                  </a:cubicBezTo>
                  <a:cubicBezTo>
                    <a:pt x="248458" y="232873"/>
                    <a:pt x="248458" y="236111"/>
                    <a:pt x="245096" y="239340"/>
                  </a:cubicBezTo>
                  <a:cubicBezTo>
                    <a:pt x="245096" y="239340"/>
                    <a:pt x="245096" y="239340"/>
                    <a:pt x="245096" y="242579"/>
                  </a:cubicBezTo>
                  <a:cubicBezTo>
                    <a:pt x="241733" y="242579"/>
                    <a:pt x="238371" y="242579"/>
                    <a:pt x="238371" y="242579"/>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2" name="Freeform: Shape 541">
              <a:extLst>
                <a:ext uri="{FF2B5EF4-FFF2-40B4-BE49-F238E27FC236}">
                  <a16:creationId xmlns:a16="http://schemas.microsoft.com/office/drawing/2014/main" id="{1280FC57-B136-8A9F-2DFF-D3E504F27917}"/>
                </a:ext>
              </a:extLst>
            </p:cNvPr>
            <p:cNvSpPr/>
            <p:nvPr/>
          </p:nvSpPr>
          <p:spPr>
            <a:xfrm>
              <a:off x="13587658" y="2629005"/>
              <a:ext cx="571500" cy="390525"/>
            </a:xfrm>
            <a:custGeom>
              <a:avLst/>
              <a:gdLst>
                <a:gd name="connsiteX0" fmla="*/ 6446 w 571500"/>
                <a:gd name="connsiteY0" fmla="*/ 108257 h 390525"/>
                <a:gd name="connsiteX1" fmla="*/ -316 w 571500"/>
                <a:gd name="connsiteY1" fmla="*/ 101695 h 390525"/>
                <a:gd name="connsiteX2" fmla="*/ 13210 w 571500"/>
                <a:gd name="connsiteY2" fmla="*/ 91845 h 390525"/>
                <a:gd name="connsiteX3" fmla="*/ 23401 w 571500"/>
                <a:gd name="connsiteY3" fmla="*/ 88569 h 390525"/>
                <a:gd name="connsiteX4" fmla="*/ 50452 w 571500"/>
                <a:gd name="connsiteY4" fmla="*/ 82006 h 390525"/>
                <a:gd name="connsiteX5" fmla="*/ 57215 w 571500"/>
                <a:gd name="connsiteY5" fmla="*/ 75434 h 390525"/>
                <a:gd name="connsiteX6" fmla="*/ 63978 w 571500"/>
                <a:gd name="connsiteY6" fmla="*/ 68871 h 390525"/>
                <a:gd name="connsiteX7" fmla="*/ 77504 w 571500"/>
                <a:gd name="connsiteY7" fmla="*/ 65595 h 390525"/>
                <a:gd name="connsiteX8" fmla="*/ 80837 w 571500"/>
                <a:gd name="connsiteY8" fmla="*/ 62309 h 390525"/>
                <a:gd name="connsiteX9" fmla="*/ 84266 w 571500"/>
                <a:gd name="connsiteY9" fmla="*/ 59032 h 390525"/>
                <a:gd name="connsiteX10" fmla="*/ 91028 w 571500"/>
                <a:gd name="connsiteY10" fmla="*/ 55746 h 390525"/>
                <a:gd name="connsiteX11" fmla="*/ 97792 w 571500"/>
                <a:gd name="connsiteY11" fmla="*/ 52469 h 390525"/>
                <a:gd name="connsiteX12" fmla="*/ 101125 w 571500"/>
                <a:gd name="connsiteY12" fmla="*/ 42621 h 390525"/>
                <a:gd name="connsiteX13" fmla="*/ 101125 w 571500"/>
                <a:gd name="connsiteY13" fmla="*/ 42621 h 390525"/>
                <a:gd name="connsiteX14" fmla="*/ 107888 w 571500"/>
                <a:gd name="connsiteY14" fmla="*/ 45906 h 390525"/>
                <a:gd name="connsiteX15" fmla="*/ 118080 w 571500"/>
                <a:gd name="connsiteY15" fmla="*/ 45906 h 390525"/>
                <a:gd name="connsiteX16" fmla="*/ 124843 w 571500"/>
                <a:gd name="connsiteY16" fmla="*/ 42621 h 390525"/>
                <a:gd name="connsiteX17" fmla="*/ 128176 w 571500"/>
                <a:gd name="connsiteY17" fmla="*/ 39344 h 390525"/>
                <a:gd name="connsiteX18" fmla="*/ 138369 w 571500"/>
                <a:gd name="connsiteY18" fmla="*/ 39344 h 390525"/>
                <a:gd name="connsiteX19" fmla="*/ 145131 w 571500"/>
                <a:gd name="connsiteY19" fmla="*/ 39344 h 390525"/>
                <a:gd name="connsiteX20" fmla="*/ 148464 w 571500"/>
                <a:gd name="connsiteY20" fmla="*/ 36058 h 390525"/>
                <a:gd name="connsiteX21" fmla="*/ 151893 w 571500"/>
                <a:gd name="connsiteY21" fmla="*/ 36058 h 390525"/>
                <a:gd name="connsiteX22" fmla="*/ 155227 w 571500"/>
                <a:gd name="connsiteY22" fmla="*/ 36058 h 390525"/>
                <a:gd name="connsiteX23" fmla="*/ 161990 w 571500"/>
                <a:gd name="connsiteY23" fmla="*/ 26209 h 390525"/>
                <a:gd name="connsiteX24" fmla="*/ 165419 w 571500"/>
                <a:gd name="connsiteY24" fmla="*/ 26209 h 390525"/>
                <a:gd name="connsiteX25" fmla="*/ 178944 w 571500"/>
                <a:gd name="connsiteY25" fmla="*/ 26209 h 390525"/>
                <a:gd name="connsiteX26" fmla="*/ 189041 w 571500"/>
                <a:gd name="connsiteY26" fmla="*/ 22932 h 390525"/>
                <a:gd name="connsiteX27" fmla="*/ 195803 w 571500"/>
                <a:gd name="connsiteY27" fmla="*/ 19646 h 390525"/>
                <a:gd name="connsiteX28" fmla="*/ 182279 w 571500"/>
                <a:gd name="connsiteY28" fmla="*/ 9807 h 390525"/>
                <a:gd name="connsiteX29" fmla="*/ 185708 w 571500"/>
                <a:gd name="connsiteY29" fmla="*/ 6521 h 390525"/>
                <a:gd name="connsiteX30" fmla="*/ 199232 w 571500"/>
                <a:gd name="connsiteY30" fmla="*/ 9807 h 390525"/>
                <a:gd name="connsiteX31" fmla="*/ 205996 w 571500"/>
                <a:gd name="connsiteY31" fmla="*/ 6521 h 390525"/>
                <a:gd name="connsiteX32" fmla="*/ 212758 w 571500"/>
                <a:gd name="connsiteY32" fmla="*/ -42 h 390525"/>
                <a:gd name="connsiteX33" fmla="*/ 222855 w 571500"/>
                <a:gd name="connsiteY33" fmla="*/ 6521 h 390525"/>
                <a:gd name="connsiteX34" fmla="*/ 222855 w 571500"/>
                <a:gd name="connsiteY34" fmla="*/ 13083 h 390525"/>
                <a:gd name="connsiteX35" fmla="*/ 233047 w 571500"/>
                <a:gd name="connsiteY35" fmla="*/ 13083 h 390525"/>
                <a:gd name="connsiteX36" fmla="*/ 239809 w 571500"/>
                <a:gd name="connsiteY36" fmla="*/ 13083 h 390525"/>
                <a:gd name="connsiteX37" fmla="*/ 249906 w 571500"/>
                <a:gd name="connsiteY37" fmla="*/ 19646 h 390525"/>
                <a:gd name="connsiteX38" fmla="*/ 246572 w 571500"/>
                <a:gd name="connsiteY38" fmla="*/ 26209 h 390525"/>
                <a:gd name="connsiteX39" fmla="*/ 233047 w 571500"/>
                <a:gd name="connsiteY39" fmla="*/ 29495 h 390525"/>
                <a:gd name="connsiteX40" fmla="*/ 236380 w 571500"/>
                <a:gd name="connsiteY40" fmla="*/ 36058 h 390525"/>
                <a:gd name="connsiteX41" fmla="*/ 243144 w 571500"/>
                <a:gd name="connsiteY41" fmla="*/ 36058 h 390525"/>
                <a:gd name="connsiteX42" fmla="*/ 246572 w 571500"/>
                <a:gd name="connsiteY42" fmla="*/ 32772 h 390525"/>
                <a:gd name="connsiteX43" fmla="*/ 256668 w 571500"/>
                <a:gd name="connsiteY43" fmla="*/ 36058 h 390525"/>
                <a:gd name="connsiteX44" fmla="*/ 263431 w 571500"/>
                <a:gd name="connsiteY44" fmla="*/ 39344 h 390525"/>
                <a:gd name="connsiteX45" fmla="*/ 273623 w 571500"/>
                <a:gd name="connsiteY45" fmla="*/ 36058 h 390525"/>
                <a:gd name="connsiteX46" fmla="*/ 280385 w 571500"/>
                <a:gd name="connsiteY46" fmla="*/ 39344 h 390525"/>
                <a:gd name="connsiteX47" fmla="*/ 287149 w 571500"/>
                <a:gd name="connsiteY47" fmla="*/ 32772 h 390525"/>
                <a:gd name="connsiteX48" fmla="*/ 290483 w 571500"/>
                <a:gd name="connsiteY48" fmla="*/ 36058 h 390525"/>
                <a:gd name="connsiteX49" fmla="*/ 293911 w 571500"/>
                <a:gd name="connsiteY49" fmla="*/ 39344 h 390525"/>
                <a:gd name="connsiteX50" fmla="*/ 297245 w 571500"/>
                <a:gd name="connsiteY50" fmla="*/ 42621 h 390525"/>
                <a:gd name="connsiteX51" fmla="*/ 307437 w 571500"/>
                <a:gd name="connsiteY51" fmla="*/ 49183 h 390525"/>
                <a:gd name="connsiteX52" fmla="*/ 314200 w 571500"/>
                <a:gd name="connsiteY52" fmla="*/ 55746 h 390525"/>
                <a:gd name="connsiteX53" fmla="*/ 320962 w 571500"/>
                <a:gd name="connsiteY53" fmla="*/ 52469 h 390525"/>
                <a:gd name="connsiteX54" fmla="*/ 331059 w 571500"/>
                <a:gd name="connsiteY54" fmla="*/ 55746 h 390525"/>
                <a:gd name="connsiteX55" fmla="*/ 327724 w 571500"/>
                <a:gd name="connsiteY55" fmla="*/ 65595 h 390525"/>
                <a:gd name="connsiteX56" fmla="*/ 320962 w 571500"/>
                <a:gd name="connsiteY56" fmla="*/ 68871 h 390525"/>
                <a:gd name="connsiteX57" fmla="*/ 314200 w 571500"/>
                <a:gd name="connsiteY57" fmla="*/ 72158 h 390525"/>
                <a:gd name="connsiteX58" fmla="*/ 310771 w 571500"/>
                <a:gd name="connsiteY58" fmla="*/ 82006 h 390525"/>
                <a:gd name="connsiteX59" fmla="*/ 307437 w 571500"/>
                <a:gd name="connsiteY59" fmla="*/ 88569 h 390525"/>
                <a:gd name="connsiteX60" fmla="*/ 304007 w 571500"/>
                <a:gd name="connsiteY60" fmla="*/ 91845 h 390525"/>
                <a:gd name="connsiteX61" fmla="*/ 314200 w 571500"/>
                <a:gd name="connsiteY61" fmla="*/ 108257 h 390525"/>
                <a:gd name="connsiteX62" fmla="*/ 320962 w 571500"/>
                <a:gd name="connsiteY62" fmla="*/ 111534 h 390525"/>
                <a:gd name="connsiteX63" fmla="*/ 324296 w 571500"/>
                <a:gd name="connsiteY63" fmla="*/ 118097 h 390525"/>
                <a:gd name="connsiteX64" fmla="*/ 344584 w 571500"/>
                <a:gd name="connsiteY64" fmla="*/ 131231 h 390525"/>
                <a:gd name="connsiteX65" fmla="*/ 358110 w 571500"/>
                <a:gd name="connsiteY65" fmla="*/ 134508 h 390525"/>
                <a:gd name="connsiteX66" fmla="*/ 371636 w 571500"/>
                <a:gd name="connsiteY66" fmla="*/ 137794 h 390525"/>
                <a:gd name="connsiteX67" fmla="*/ 381827 w 571500"/>
                <a:gd name="connsiteY67" fmla="*/ 147634 h 390525"/>
                <a:gd name="connsiteX68" fmla="*/ 391924 w 571500"/>
                <a:gd name="connsiteY68" fmla="*/ 147634 h 390525"/>
                <a:gd name="connsiteX69" fmla="*/ 402115 w 571500"/>
                <a:gd name="connsiteY69" fmla="*/ 150920 h 390525"/>
                <a:gd name="connsiteX70" fmla="*/ 408878 w 571500"/>
                <a:gd name="connsiteY70" fmla="*/ 150920 h 390525"/>
                <a:gd name="connsiteX71" fmla="*/ 415641 w 571500"/>
                <a:gd name="connsiteY71" fmla="*/ 154196 h 390525"/>
                <a:gd name="connsiteX72" fmla="*/ 418975 w 571500"/>
                <a:gd name="connsiteY72" fmla="*/ 164045 h 390525"/>
                <a:gd name="connsiteX73" fmla="*/ 418975 w 571500"/>
                <a:gd name="connsiteY73" fmla="*/ 170608 h 390525"/>
                <a:gd name="connsiteX74" fmla="*/ 415641 w 571500"/>
                <a:gd name="connsiteY74" fmla="*/ 173894 h 390525"/>
                <a:gd name="connsiteX75" fmla="*/ 415641 w 571500"/>
                <a:gd name="connsiteY75" fmla="*/ 187019 h 390525"/>
                <a:gd name="connsiteX76" fmla="*/ 412212 w 571500"/>
                <a:gd name="connsiteY76" fmla="*/ 190296 h 390525"/>
                <a:gd name="connsiteX77" fmla="*/ 402115 w 571500"/>
                <a:gd name="connsiteY77" fmla="*/ 193582 h 390525"/>
                <a:gd name="connsiteX78" fmla="*/ 381827 w 571500"/>
                <a:gd name="connsiteY78" fmla="*/ 200145 h 390525"/>
                <a:gd name="connsiteX79" fmla="*/ 375065 w 571500"/>
                <a:gd name="connsiteY79" fmla="*/ 200145 h 390525"/>
                <a:gd name="connsiteX80" fmla="*/ 371636 w 571500"/>
                <a:gd name="connsiteY80" fmla="*/ 209984 h 390525"/>
                <a:gd name="connsiteX81" fmla="*/ 378398 w 571500"/>
                <a:gd name="connsiteY81" fmla="*/ 216556 h 390525"/>
                <a:gd name="connsiteX82" fmla="*/ 391924 w 571500"/>
                <a:gd name="connsiteY82" fmla="*/ 216556 h 390525"/>
                <a:gd name="connsiteX83" fmla="*/ 402115 w 571500"/>
                <a:gd name="connsiteY83" fmla="*/ 216556 h 390525"/>
                <a:gd name="connsiteX84" fmla="*/ 408878 w 571500"/>
                <a:gd name="connsiteY84" fmla="*/ 223119 h 390525"/>
                <a:gd name="connsiteX85" fmla="*/ 415641 w 571500"/>
                <a:gd name="connsiteY85" fmla="*/ 229682 h 390525"/>
                <a:gd name="connsiteX86" fmla="*/ 422404 w 571500"/>
                <a:gd name="connsiteY86" fmla="*/ 232958 h 390525"/>
                <a:gd name="connsiteX87" fmla="*/ 442692 w 571500"/>
                <a:gd name="connsiteY87" fmla="*/ 232958 h 390525"/>
                <a:gd name="connsiteX88" fmla="*/ 456218 w 571500"/>
                <a:gd name="connsiteY88" fmla="*/ 246084 h 390525"/>
                <a:gd name="connsiteX89" fmla="*/ 473076 w 571500"/>
                <a:gd name="connsiteY89" fmla="*/ 249370 h 390525"/>
                <a:gd name="connsiteX90" fmla="*/ 476506 w 571500"/>
                <a:gd name="connsiteY90" fmla="*/ 259219 h 390525"/>
                <a:gd name="connsiteX91" fmla="*/ 486602 w 571500"/>
                <a:gd name="connsiteY91" fmla="*/ 255933 h 390525"/>
                <a:gd name="connsiteX92" fmla="*/ 496793 w 571500"/>
                <a:gd name="connsiteY92" fmla="*/ 249370 h 390525"/>
                <a:gd name="connsiteX93" fmla="*/ 506890 w 571500"/>
                <a:gd name="connsiteY93" fmla="*/ 246084 h 390525"/>
                <a:gd name="connsiteX94" fmla="*/ 527179 w 571500"/>
                <a:gd name="connsiteY94" fmla="*/ 246084 h 390525"/>
                <a:gd name="connsiteX95" fmla="*/ 533941 w 571500"/>
                <a:gd name="connsiteY95" fmla="*/ 246084 h 390525"/>
                <a:gd name="connsiteX96" fmla="*/ 533941 w 571500"/>
                <a:gd name="connsiteY96" fmla="*/ 255933 h 390525"/>
                <a:gd name="connsiteX97" fmla="*/ 533941 w 571500"/>
                <a:gd name="connsiteY97" fmla="*/ 265782 h 390525"/>
                <a:gd name="connsiteX98" fmla="*/ 523845 w 571500"/>
                <a:gd name="connsiteY98" fmla="*/ 272344 h 390525"/>
                <a:gd name="connsiteX99" fmla="*/ 520416 w 571500"/>
                <a:gd name="connsiteY99" fmla="*/ 275621 h 390525"/>
                <a:gd name="connsiteX100" fmla="*/ 520416 w 571500"/>
                <a:gd name="connsiteY100" fmla="*/ 282184 h 390525"/>
                <a:gd name="connsiteX101" fmla="*/ 527179 w 571500"/>
                <a:gd name="connsiteY101" fmla="*/ 285470 h 390525"/>
                <a:gd name="connsiteX102" fmla="*/ 540704 w 571500"/>
                <a:gd name="connsiteY102" fmla="*/ 288746 h 390525"/>
                <a:gd name="connsiteX103" fmla="*/ 550896 w 571500"/>
                <a:gd name="connsiteY103" fmla="*/ 295309 h 390525"/>
                <a:gd name="connsiteX104" fmla="*/ 554229 w 571500"/>
                <a:gd name="connsiteY104" fmla="*/ 305158 h 390525"/>
                <a:gd name="connsiteX105" fmla="*/ 564422 w 571500"/>
                <a:gd name="connsiteY105" fmla="*/ 308444 h 390525"/>
                <a:gd name="connsiteX106" fmla="*/ 547467 w 571500"/>
                <a:gd name="connsiteY106" fmla="*/ 318283 h 390525"/>
                <a:gd name="connsiteX107" fmla="*/ 533941 w 571500"/>
                <a:gd name="connsiteY107" fmla="*/ 315007 h 390525"/>
                <a:gd name="connsiteX108" fmla="*/ 537370 w 571500"/>
                <a:gd name="connsiteY108" fmla="*/ 328132 h 390525"/>
                <a:gd name="connsiteX109" fmla="*/ 550896 w 571500"/>
                <a:gd name="connsiteY109" fmla="*/ 328132 h 390525"/>
                <a:gd name="connsiteX110" fmla="*/ 554229 w 571500"/>
                <a:gd name="connsiteY110" fmla="*/ 331409 h 390525"/>
                <a:gd name="connsiteX111" fmla="*/ 557658 w 571500"/>
                <a:gd name="connsiteY111" fmla="*/ 337972 h 390525"/>
                <a:gd name="connsiteX112" fmla="*/ 571184 w 571500"/>
                <a:gd name="connsiteY112" fmla="*/ 347821 h 390525"/>
                <a:gd name="connsiteX113" fmla="*/ 564422 w 571500"/>
                <a:gd name="connsiteY113" fmla="*/ 364232 h 390525"/>
                <a:gd name="connsiteX114" fmla="*/ 567851 w 571500"/>
                <a:gd name="connsiteY114" fmla="*/ 367509 h 390525"/>
                <a:gd name="connsiteX115" fmla="*/ 560993 w 571500"/>
                <a:gd name="connsiteY115" fmla="*/ 374071 h 390525"/>
                <a:gd name="connsiteX116" fmla="*/ 547467 w 571500"/>
                <a:gd name="connsiteY116" fmla="*/ 374071 h 390525"/>
                <a:gd name="connsiteX117" fmla="*/ 533941 w 571500"/>
                <a:gd name="connsiteY117" fmla="*/ 380634 h 390525"/>
                <a:gd name="connsiteX118" fmla="*/ 527179 w 571500"/>
                <a:gd name="connsiteY118" fmla="*/ 387206 h 390525"/>
                <a:gd name="connsiteX119" fmla="*/ 520416 w 571500"/>
                <a:gd name="connsiteY119" fmla="*/ 390483 h 390525"/>
                <a:gd name="connsiteX120" fmla="*/ 510319 w 571500"/>
                <a:gd name="connsiteY120" fmla="*/ 377358 h 390525"/>
                <a:gd name="connsiteX121" fmla="*/ 490031 w 571500"/>
                <a:gd name="connsiteY121" fmla="*/ 360946 h 390525"/>
                <a:gd name="connsiteX122" fmla="*/ 479840 w 571500"/>
                <a:gd name="connsiteY122" fmla="*/ 351107 h 390525"/>
                <a:gd name="connsiteX123" fmla="*/ 473076 w 571500"/>
                <a:gd name="connsiteY123" fmla="*/ 337972 h 390525"/>
                <a:gd name="connsiteX124" fmla="*/ 473076 w 571500"/>
                <a:gd name="connsiteY124" fmla="*/ 328132 h 390525"/>
                <a:gd name="connsiteX125" fmla="*/ 466314 w 571500"/>
                <a:gd name="connsiteY125" fmla="*/ 321570 h 390525"/>
                <a:gd name="connsiteX126" fmla="*/ 456218 w 571500"/>
                <a:gd name="connsiteY126" fmla="*/ 321570 h 390525"/>
                <a:gd name="connsiteX127" fmla="*/ 442692 w 571500"/>
                <a:gd name="connsiteY127" fmla="*/ 318283 h 390525"/>
                <a:gd name="connsiteX128" fmla="*/ 435929 w 571500"/>
                <a:gd name="connsiteY128" fmla="*/ 318283 h 390525"/>
                <a:gd name="connsiteX129" fmla="*/ 435929 w 571500"/>
                <a:gd name="connsiteY129" fmla="*/ 301881 h 390525"/>
                <a:gd name="connsiteX130" fmla="*/ 429166 w 571500"/>
                <a:gd name="connsiteY130" fmla="*/ 288746 h 390525"/>
                <a:gd name="connsiteX131" fmla="*/ 425737 w 571500"/>
                <a:gd name="connsiteY131" fmla="*/ 278907 h 390525"/>
                <a:gd name="connsiteX132" fmla="*/ 408878 w 571500"/>
                <a:gd name="connsiteY132" fmla="*/ 282184 h 390525"/>
                <a:gd name="connsiteX133" fmla="*/ 395353 w 571500"/>
                <a:gd name="connsiteY133" fmla="*/ 292033 h 390525"/>
                <a:gd name="connsiteX134" fmla="*/ 385160 w 571500"/>
                <a:gd name="connsiteY134" fmla="*/ 298596 h 390525"/>
                <a:gd name="connsiteX135" fmla="*/ 368301 w 571500"/>
                <a:gd name="connsiteY135" fmla="*/ 305158 h 390525"/>
                <a:gd name="connsiteX136" fmla="*/ 358110 w 571500"/>
                <a:gd name="connsiteY136" fmla="*/ 298596 h 390525"/>
                <a:gd name="connsiteX137" fmla="*/ 341250 w 571500"/>
                <a:gd name="connsiteY137" fmla="*/ 295309 h 390525"/>
                <a:gd name="connsiteX138" fmla="*/ 334488 w 571500"/>
                <a:gd name="connsiteY138" fmla="*/ 308444 h 390525"/>
                <a:gd name="connsiteX139" fmla="*/ 327724 w 571500"/>
                <a:gd name="connsiteY139" fmla="*/ 298596 h 390525"/>
                <a:gd name="connsiteX140" fmla="*/ 324296 w 571500"/>
                <a:gd name="connsiteY140" fmla="*/ 282184 h 390525"/>
                <a:gd name="connsiteX141" fmla="*/ 317533 w 571500"/>
                <a:gd name="connsiteY141" fmla="*/ 278907 h 390525"/>
                <a:gd name="connsiteX142" fmla="*/ 307437 w 571500"/>
                <a:gd name="connsiteY142" fmla="*/ 275621 h 390525"/>
                <a:gd name="connsiteX143" fmla="*/ 297245 w 571500"/>
                <a:gd name="connsiteY143" fmla="*/ 275621 h 390525"/>
                <a:gd name="connsiteX144" fmla="*/ 287149 w 571500"/>
                <a:gd name="connsiteY144" fmla="*/ 288746 h 390525"/>
                <a:gd name="connsiteX145" fmla="*/ 270194 w 571500"/>
                <a:gd name="connsiteY145" fmla="*/ 295309 h 390525"/>
                <a:gd name="connsiteX146" fmla="*/ 256668 w 571500"/>
                <a:gd name="connsiteY146" fmla="*/ 288746 h 390525"/>
                <a:gd name="connsiteX147" fmla="*/ 249906 w 571500"/>
                <a:gd name="connsiteY147" fmla="*/ 285470 h 390525"/>
                <a:gd name="connsiteX148" fmla="*/ 236380 w 571500"/>
                <a:gd name="connsiteY148" fmla="*/ 282184 h 390525"/>
                <a:gd name="connsiteX149" fmla="*/ 233047 w 571500"/>
                <a:gd name="connsiteY149" fmla="*/ 275621 h 390525"/>
                <a:gd name="connsiteX150" fmla="*/ 222855 w 571500"/>
                <a:gd name="connsiteY150" fmla="*/ 265782 h 390525"/>
                <a:gd name="connsiteX151" fmla="*/ 205996 w 571500"/>
                <a:gd name="connsiteY151" fmla="*/ 259219 h 390525"/>
                <a:gd name="connsiteX152" fmla="*/ 189041 w 571500"/>
                <a:gd name="connsiteY152" fmla="*/ 262495 h 390525"/>
                <a:gd name="connsiteX153" fmla="*/ 165419 w 571500"/>
                <a:gd name="connsiteY153" fmla="*/ 259219 h 390525"/>
                <a:gd name="connsiteX154" fmla="*/ 151893 w 571500"/>
                <a:gd name="connsiteY154" fmla="*/ 269058 h 390525"/>
                <a:gd name="connsiteX155" fmla="*/ 138369 w 571500"/>
                <a:gd name="connsiteY155" fmla="*/ 272344 h 390525"/>
                <a:gd name="connsiteX156" fmla="*/ 128176 w 571500"/>
                <a:gd name="connsiteY156" fmla="*/ 275621 h 390525"/>
                <a:gd name="connsiteX157" fmla="*/ 111317 w 571500"/>
                <a:gd name="connsiteY157" fmla="*/ 272344 h 390525"/>
                <a:gd name="connsiteX158" fmla="*/ 101125 w 571500"/>
                <a:gd name="connsiteY158" fmla="*/ 272344 h 390525"/>
                <a:gd name="connsiteX159" fmla="*/ 77504 w 571500"/>
                <a:gd name="connsiteY159" fmla="*/ 272344 h 390525"/>
                <a:gd name="connsiteX160" fmla="*/ 87600 w 571500"/>
                <a:gd name="connsiteY160" fmla="*/ 262495 h 390525"/>
                <a:gd name="connsiteX161" fmla="*/ 87600 w 571500"/>
                <a:gd name="connsiteY161" fmla="*/ 252647 h 390525"/>
                <a:gd name="connsiteX162" fmla="*/ 80837 w 571500"/>
                <a:gd name="connsiteY162" fmla="*/ 246084 h 390525"/>
                <a:gd name="connsiteX163" fmla="*/ 67311 w 571500"/>
                <a:gd name="connsiteY163" fmla="*/ 236245 h 390525"/>
                <a:gd name="connsiteX164" fmla="*/ 67311 w 571500"/>
                <a:gd name="connsiteY164" fmla="*/ 232958 h 390525"/>
                <a:gd name="connsiteX165" fmla="*/ 60549 w 571500"/>
                <a:gd name="connsiteY165" fmla="*/ 219833 h 390525"/>
                <a:gd name="connsiteX166" fmla="*/ 57215 w 571500"/>
                <a:gd name="connsiteY166" fmla="*/ 213271 h 390525"/>
                <a:gd name="connsiteX167" fmla="*/ 50452 w 571500"/>
                <a:gd name="connsiteY167" fmla="*/ 200145 h 390525"/>
                <a:gd name="connsiteX168" fmla="*/ 60549 w 571500"/>
                <a:gd name="connsiteY168" fmla="*/ 177170 h 390525"/>
                <a:gd name="connsiteX169" fmla="*/ 63978 w 571500"/>
                <a:gd name="connsiteY169" fmla="*/ 160759 h 390525"/>
                <a:gd name="connsiteX170" fmla="*/ 60549 w 571500"/>
                <a:gd name="connsiteY170" fmla="*/ 150920 h 390525"/>
                <a:gd name="connsiteX171" fmla="*/ 53787 w 571500"/>
                <a:gd name="connsiteY171" fmla="*/ 141071 h 390525"/>
                <a:gd name="connsiteX172" fmla="*/ 47023 w 571500"/>
                <a:gd name="connsiteY172" fmla="*/ 134508 h 390525"/>
                <a:gd name="connsiteX173" fmla="*/ 43689 w 571500"/>
                <a:gd name="connsiteY173" fmla="*/ 121383 h 390525"/>
                <a:gd name="connsiteX174" fmla="*/ 26735 w 571500"/>
                <a:gd name="connsiteY174" fmla="*/ 111534 h 390525"/>
                <a:gd name="connsiteX175" fmla="*/ 9875 w 571500"/>
                <a:gd name="connsiteY175" fmla="*/ 111534 h 390525"/>
                <a:gd name="connsiteX176" fmla="*/ 6446 w 571500"/>
                <a:gd name="connsiteY176" fmla="*/ 108257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571500" h="390525">
                  <a:moveTo>
                    <a:pt x="6446" y="108257"/>
                  </a:moveTo>
                  <a:cubicBezTo>
                    <a:pt x="-316" y="101695"/>
                    <a:pt x="-316" y="101695"/>
                    <a:pt x="-316" y="101695"/>
                  </a:cubicBezTo>
                  <a:cubicBezTo>
                    <a:pt x="13210" y="91845"/>
                    <a:pt x="13210" y="91845"/>
                    <a:pt x="13210" y="91845"/>
                  </a:cubicBezTo>
                  <a:cubicBezTo>
                    <a:pt x="13210" y="91845"/>
                    <a:pt x="19972" y="91845"/>
                    <a:pt x="23401" y="88569"/>
                  </a:cubicBezTo>
                  <a:cubicBezTo>
                    <a:pt x="30164" y="88569"/>
                    <a:pt x="50452" y="82006"/>
                    <a:pt x="50452" y="82006"/>
                  </a:cubicBezTo>
                  <a:cubicBezTo>
                    <a:pt x="57215" y="75434"/>
                    <a:pt x="57215" y="75434"/>
                    <a:pt x="57215" y="75434"/>
                  </a:cubicBezTo>
                  <a:cubicBezTo>
                    <a:pt x="57215" y="75434"/>
                    <a:pt x="63978" y="68871"/>
                    <a:pt x="63978" y="68871"/>
                  </a:cubicBezTo>
                  <a:cubicBezTo>
                    <a:pt x="67311" y="68871"/>
                    <a:pt x="74075" y="68871"/>
                    <a:pt x="77504" y="65595"/>
                  </a:cubicBezTo>
                  <a:cubicBezTo>
                    <a:pt x="77504" y="65595"/>
                    <a:pt x="80837" y="62309"/>
                    <a:pt x="80837" y="62309"/>
                  </a:cubicBezTo>
                  <a:cubicBezTo>
                    <a:pt x="80837" y="62309"/>
                    <a:pt x="80837" y="59032"/>
                    <a:pt x="84266" y="59032"/>
                  </a:cubicBezTo>
                  <a:cubicBezTo>
                    <a:pt x="84266" y="59032"/>
                    <a:pt x="87600" y="59032"/>
                    <a:pt x="91028" y="55746"/>
                  </a:cubicBezTo>
                  <a:cubicBezTo>
                    <a:pt x="94362" y="55746"/>
                    <a:pt x="94362" y="55746"/>
                    <a:pt x="97792" y="52469"/>
                  </a:cubicBezTo>
                  <a:cubicBezTo>
                    <a:pt x="97792" y="52469"/>
                    <a:pt x="101125" y="42621"/>
                    <a:pt x="101125" y="42621"/>
                  </a:cubicBezTo>
                  <a:cubicBezTo>
                    <a:pt x="101125" y="42621"/>
                    <a:pt x="101125" y="42621"/>
                    <a:pt x="101125" y="42621"/>
                  </a:cubicBezTo>
                  <a:cubicBezTo>
                    <a:pt x="104554" y="42621"/>
                    <a:pt x="107888" y="45906"/>
                    <a:pt x="107888" y="45906"/>
                  </a:cubicBezTo>
                  <a:cubicBezTo>
                    <a:pt x="107888" y="45906"/>
                    <a:pt x="114650" y="45906"/>
                    <a:pt x="118080" y="45906"/>
                  </a:cubicBezTo>
                  <a:cubicBezTo>
                    <a:pt x="118080" y="45906"/>
                    <a:pt x="124843" y="42621"/>
                    <a:pt x="124843" y="42621"/>
                  </a:cubicBezTo>
                  <a:cubicBezTo>
                    <a:pt x="124843" y="42621"/>
                    <a:pt x="124843" y="39344"/>
                    <a:pt x="128176" y="39344"/>
                  </a:cubicBezTo>
                  <a:cubicBezTo>
                    <a:pt x="131605" y="39344"/>
                    <a:pt x="134939" y="39344"/>
                    <a:pt x="138369" y="39344"/>
                  </a:cubicBezTo>
                  <a:cubicBezTo>
                    <a:pt x="138369" y="39344"/>
                    <a:pt x="145131" y="39344"/>
                    <a:pt x="145131" y="39344"/>
                  </a:cubicBezTo>
                  <a:cubicBezTo>
                    <a:pt x="148464" y="36058"/>
                    <a:pt x="148464" y="36058"/>
                    <a:pt x="148464" y="36058"/>
                  </a:cubicBezTo>
                  <a:cubicBezTo>
                    <a:pt x="151893" y="36058"/>
                    <a:pt x="148464" y="32772"/>
                    <a:pt x="151893" y="36058"/>
                  </a:cubicBezTo>
                  <a:cubicBezTo>
                    <a:pt x="155227" y="36058"/>
                    <a:pt x="151893" y="39344"/>
                    <a:pt x="155227" y="36058"/>
                  </a:cubicBezTo>
                  <a:cubicBezTo>
                    <a:pt x="158656" y="32772"/>
                    <a:pt x="161990" y="26209"/>
                    <a:pt x="161990" y="26209"/>
                  </a:cubicBezTo>
                  <a:cubicBezTo>
                    <a:pt x="161990" y="26209"/>
                    <a:pt x="158656" y="26209"/>
                    <a:pt x="165419" y="26209"/>
                  </a:cubicBezTo>
                  <a:cubicBezTo>
                    <a:pt x="172182" y="26209"/>
                    <a:pt x="172182" y="26209"/>
                    <a:pt x="178944" y="26209"/>
                  </a:cubicBezTo>
                  <a:cubicBezTo>
                    <a:pt x="182279" y="26209"/>
                    <a:pt x="189041" y="22932"/>
                    <a:pt x="189041" y="22932"/>
                  </a:cubicBezTo>
                  <a:cubicBezTo>
                    <a:pt x="192470" y="22932"/>
                    <a:pt x="195803" y="19646"/>
                    <a:pt x="195803" y="19646"/>
                  </a:cubicBezTo>
                  <a:cubicBezTo>
                    <a:pt x="195803" y="16370"/>
                    <a:pt x="182279" y="9807"/>
                    <a:pt x="182279" y="9807"/>
                  </a:cubicBezTo>
                  <a:cubicBezTo>
                    <a:pt x="182279" y="9807"/>
                    <a:pt x="175515" y="6521"/>
                    <a:pt x="185708" y="6521"/>
                  </a:cubicBezTo>
                  <a:cubicBezTo>
                    <a:pt x="195803" y="9807"/>
                    <a:pt x="199232" y="9807"/>
                    <a:pt x="199232" y="9807"/>
                  </a:cubicBezTo>
                  <a:cubicBezTo>
                    <a:pt x="202567" y="9807"/>
                    <a:pt x="202567" y="6521"/>
                    <a:pt x="205996" y="6521"/>
                  </a:cubicBezTo>
                  <a:cubicBezTo>
                    <a:pt x="209329" y="3244"/>
                    <a:pt x="212758" y="-42"/>
                    <a:pt x="212758" y="-42"/>
                  </a:cubicBezTo>
                  <a:cubicBezTo>
                    <a:pt x="216092" y="-42"/>
                    <a:pt x="222855" y="6521"/>
                    <a:pt x="222855" y="6521"/>
                  </a:cubicBezTo>
                  <a:cubicBezTo>
                    <a:pt x="222855" y="13083"/>
                    <a:pt x="222855" y="13083"/>
                    <a:pt x="222855" y="13083"/>
                  </a:cubicBezTo>
                  <a:cubicBezTo>
                    <a:pt x="233047" y="13083"/>
                    <a:pt x="233047" y="13083"/>
                    <a:pt x="233047" y="13083"/>
                  </a:cubicBezTo>
                  <a:cubicBezTo>
                    <a:pt x="233047" y="13083"/>
                    <a:pt x="236380" y="9807"/>
                    <a:pt x="239809" y="13083"/>
                  </a:cubicBezTo>
                  <a:cubicBezTo>
                    <a:pt x="243144" y="13083"/>
                    <a:pt x="249906" y="19646"/>
                    <a:pt x="249906" y="19646"/>
                  </a:cubicBezTo>
                  <a:cubicBezTo>
                    <a:pt x="246572" y="26209"/>
                    <a:pt x="246572" y="26209"/>
                    <a:pt x="246572" y="26209"/>
                  </a:cubicBezTo>
                  <a:cubicBezTo>
                    <a:pt x="233047" y="29495"/>
                    <a:pt x="233047" y="29495"/>
                    <a:pt x="233047" y="29495"/>
                  </a:cubicBezTo>
                  <a:cubicBezTo>
                    <a:pt x="233047" y="29495"/>
                    <a:pt x="233047" y="36058"/>
                    <a:pt x="236380" y="36058"/>
                  </a:cubicBezTo>
                  <a:cubicBezTo>
                    <a:pt x="236380" y="36058"/>
                    <a:pt x="239809" y="39344"/>
                    <a:pt x="243144" y="36058"/>
                  </a:cubicBezTo>
                  <a:cubicBezTo>
                    <a:pt x="246572" y="36058"/>
                    <a:pt x="246572" y="32772"/>
                    <a:pt x="246572" y="32772"/>
                  </a:cubicBezTo>
                  <a:cubicBezTo>
                    <a:pt x="246572" y="32772"/>
                    <a:pt x="256668" y="32772"/>
                    <a:pt x="256668" y="36058"/>
                  </a:cubicBezTo>
                  <a:cubicBezTo>
                    <a:pt x="256668" y="36058"/>
                    <a:pt x="263431" y="39344"/>
                    <a:pt x="263431" y="39344"/>
                  </a:cubicBezTo>
                  <a:cubicBezTo>
                    <a:pt x="266861" y="36058"/>
                    <a:pt x="270194" y="36058"/>
                    <a:pt x="273623" y="36058"/>
                  </a:cubicBezTo>
                  <a:cubicBezTo>
                    <a:pt x="273623" y="36058"/>
                    <a:pt x="276957" y="39344"/>
                    <a:pt x="280385" y="39344"/>
                  </a:cubicBezTo>
                  <a:cubicBezTo>
                    <a:pt x="283719" y="39344"/>
                    <a:pt x="287149" y="32772"/>
                    <a:pt x="287149" y="32772"/>
                  </a:cubicBezTo>
                  <a:cubicBezTo>
                    <a:pt x="287149" y="32772"/>
                    <a:pt x="290483" y="32772"/>
                    <a:pt x="290483" y="36058"/>
                  </a:cubicBezTo>
                  <a:cubicBezTo>
                    <a:pt x="293911" y="36058"/>
                    <a:pt x="290483" y="36058"/>
                    <a:pt x="293911" y="39344"/>
                  </a:cubicBezTo>
                  <a:cubicBezTo>
                    <a:pt x="293911" y="42621"/>
                    <a:pt x="293911" y="42621"/>
                    <a:pt x="297245" y="42621"/>
                  </a:cubicBezTo>
                  <a:cubicBezTo>
                    <a:pt x="300674" y="45906"/>
                    <a:pt x="307437" y="45906"/>
                    <a:pt x="307437" y="49183"/>
                  </a:cubicBezTo>
                  <a:cubicBezTo>
                    <a:pt x="307437" y="49183"/>
                    <a:pt x="310771" y="55746"/>
                    <a:pt x="314200" y="55746"/>
                  </a:cubicBezTo>
                  <a:cubicBezTo>
                    <a:pt x="317533" y="52469"/>
                    <a:pt x="317533" y="52469"/>
                    <a:pt x="320962" y="52469"/>
                  </a:cubicBezTo>
                  <a:cubicBezTo>
                    <a:pt x="324296" y="55746"/>
                    <a:pt x="331059" y="52469"/>
                    <a:pt x="331059" y="55746"/>
                  </a:cubicBezTo>
                  <a:cubicBezTo>
                    <a:pt x="327724" y="59032"/>
                    <a:pt x="327724" y="62309"/>
                    <a:pt x="327724" y="65595"/>
                  </a:cubicBezTo>
                  <a:cubicBezTo>
                    <a:pt x="327724" y="65595"/>
                    <a:pt x="324296" y="68871"/>
                    <a:pt x="320962" y="68871"/>
                  </a:cubicBezTo>
                  <a:cubicBezTo>
                    <a:pt x="317533" y="68871"/>
                    <a:pt x="314200" y="72158"/>
                    <a:pt x="314200" y="72158"/>
                  </a:cubicBezTo>
                  <a:cubicBezTo>
                    <a:pt x="314200" y="75434"/>
                    <a:pt x="310771" y="78720"/>
                    <a:pt x="310771" y="82006"/>
                  </a:cubicBezTo>
                  <a:cubicBezTo>
                    <a:pt x="307437" y="85283"/>
                    <a:pt x="307437" y="88569"/>
                    <a:pt x="307437" y="88569"/>
                  </a:cubicBezTo>
                  <a:cubicBezTo>
                    <a:pt x="304007" y="91845"/>
                    <a:pt x="304007" y="91845"/>
                    <a:pt x="304007" y="91845"/>
                  </a:cubicBezTo>
                  <a:cubicBezTo>
                    <a:pt x="304007" y="95132"/>
                    <a:pt x="314200" y="108257"/>
                    <a:pt x="314200" y="108257"/>
                  </a:cubicBezTo>
                  <a:cubicBezTo>
                    <a:pt x="320962" y="111534"/>
                    <a:pt x="320962" y="111534"/>
                    <a:pt x="320962" y="111534"/>
                  </a:cubicBezTo>
                  <a:cubicBezTo>
                    <a:pt x="324296" y="118097"/>
                    <a:pt x="324296" y="118097"/>
                    <a:pt x="324296" y="118097"/>
                  </a:cubicBezTo>
                  <a:cubicBezTo>
                    <a:pt x="344584" y="131231"/>
                    <a:pt x="344584" y="131231"/>
                    <a:pt x="344584" y="131231"/>
                  </a:cubicBezTo>
                  <a:cubicBezTo>
                    <a:pt x="344584" y="131231"/>
                    <a:pt x="351347" y="134508"/>
                    <a:pt x="358110" y="134508"/>
                  </a:cubicBezTo>
                  <a:cubicBezTo>
                    <a:pt x="364872" y="137794"/>
                    <a:pt x="371636" y="137794"/>
                    <a:pt x="371636" y="137794"/>
                  </a:cubicBezTo>
                  <a:cubicBezTo>
                    <a:pt x="381827" y="147634"/>
                    <a:pt x="381827" y="147634"/>
                    <a:pt x="381827" y="147634"/>
                  </a:cubicBezTo>
                  <a:cubicBezTo>
                    <a:pt x="381827" y="147634"/>
                    <a:pt x="388589" y="147634"/>
                    <a:pt x="391924" y="147634"/>
                  </a:cubicBezTo>
                  <a:cubicBezTo>
                    <a:pt x="391924" y="150920"/>
                    <a:pt x="402115" y="150920"/>
                    <a:pt x="402115" y="150920"/>
                  </a:cubicBezTo>
                  <a:cubicBezTo>
                    <a:pt x="408878" y="150920"/>
                    <a:pt x="408878" y="150920"/>
                    <a:pt x="408878" y="150920"/>
                  </a:cubicBezTo>
                  <a:cubicBezTo>
                    <a:pt x="408878" y="150920"/>
                    <a:pt x="412212" y="147634"/>
                    <a:pt x="415641" y="154196"/>
                  </a:cubicBezTo>
                  <a:cubicBezTo>
                    <a:pt x="415641" y="157483"/>
                    <a:pt x="418975" y="164045"/>
                    <a:pt x="418975" y="164045"/>
                  </a:cubicBezTo>
                  <a:cubicBezTo>
                    <a:pt x="418975" y="164045"/>
                    <a:pt x="418975" y="167322"/>
                    <a:pt x="418975" y="170608"/>
                  </a:cubicBezTo>
                  <a:cubicBezTo>
                    <a:pt x="415641" y="170608"/>
                    <a:pt x="415641" y="170608"/>
                    <a:pt x="415641" y="173894"/>
                  </a:cubicBezTo>
                  <a:cubicBezTo>
                    <a:pt x="415641" y="173894"/>
                    <a:pt x="415641" y="187019"/>
                    <a:pt x="415641" y="187019"/>
                  </a:cubicBezTo>
                  <a:cubicBezTo>
                    <a:pt x="415641" y="187019"/>
                    <a:pt x="415641" y="190296"/>
                    <a:pt x="412212" y="190296"/>
                  </a:cubicBezTo>
                  <a:cubicBezTo>
                    <a:pt x="405449" y="193582"/>
                    <a:pt x="405449" y="193582"/>
                    <a:pt x="402115" y="193582"/>
                  </a:cubicBezTo>
                  <a:cubicBezTo>
                    <a:pt x="395353" y="193582"/>
                    <a:pt x="385160" y="196859"/>
                    <a:pt x="381827" y="200145"/>
                  </a:cubicBezTo>
                  <a:cubicBezTo>
                    <a:pt x="381827" y="200145"/>
                    <a:pt x="375065" y="200145"/>
                    <a:pt x="375065" y="200145"/>
                  </a:cubicBezTo>
                  <a:cubicBezTo>
                    <a:pt x="375065" y="203422"/>
                    <a:pt x="371636" y="209984"/>
                    <a:pt x="371636" y="209984"/>
                  </a:cubicBezTo>
                  <a:cubicBezTo>
                    <a:pt x="371636" y="209984"/>
                    <a:pt x="371636" y="216556"/>
                    <a:pt x="378398" y="216556"/>
                  </a:cubicBezTo>
                  <a:cubicBezTo>
                    <a:pt x="388589" y="216556"/>
                    <a:pt x="388589" y="216556"/>
                    <a:pt x="391924" y="216556"/>
                  </a:cubicBezTo>
                  <a:cubicBezTo>
                    <a:pt x="395353" y="216556"/>
                    <a:pt x="395353" y="213271"/>
                    <a:pt x="402115" y="216556"/>
                  </a:cubicBezTo>
                  <a:cubicBezTo>
                    <a:pt x="405449" y="216556"/>
                    <a:pt x="408878" y="223119"/>
                    <a:pt x="408878" y="223119"/>
                  </a:cubicBezTo>
                  <a:cubicBezTo>
                    <a:pt x="415641" y="229682"/>
                    <a:pt x="415641" y="229682"/>
                    <a:pt x="415641" y="229682"/>
                  </a:cubicBezTo>
                  <a:cubicBezTo>
                    <a:pt x="422404" y="232958"/>
                    <a:pt x="422404" y="232958"/>
                    <a:pt x="422404" y="232958"/>
                  </a:cubicBezTo>
                  <a:cubicBezTo>
                    <a:pt x="442692" y="232958"/>
                    <a:pt x="442692" y="232958"/>
                    <a:pt x="442692" y="232958"/>
                  </a:cubicBezTo>
                  <a:cubicBezTo>
                    <a:pt x="456218" y="246084"/>
                    <a:pt x="456218" y="246084"/>
                    <a:pt x="456218" y="246084"/>
                  </a:cubicBezTo>
                  <a:cubicBezTo>
                    <a:pt x="473076" y="249370"/>
                    <a:pt x="473076" y="249370"/>
                    <a:pt x="473076" y="249370"/>
                  </a:cubicBezTo>
                  <a:cubicBezTo>
                    <a:pt x="473076" y="249370"/>
                    <a:pt x="473076" y="259219"/>
                    <a:pt x="476506" y="259219"/>
                  </a:cubicBezTo>
                  <a:cubicBezTo>
                    <a:pt x="483268" y="259219"/>
                    <a:pt x="486602" y="255933"/>
                    <a:pt x="486602" y="255933"/>
                  </a:cubicBezTo>
                  <a:cubicBezTo>
                    <a:pt x="486602" y="255933"/>
                    <a:pt x="493364" y="249370"/>
                    <a:pt x="496793" y="249370"/>
                  </a:cubicBezTo>
                  <a:cubicBezTo>
                    <a:pt x="503557" y="246084"/>
                    <a:pt x="500128" y="242807"/>
                    <a:pt x="506890" y="246084"/>
                  </a:cubicBezTo>
                  <a:cubicBezTo>
                    <a:pt x="513653" y="252647"/>
                    <a:pt x="527179" y="246084"/>
                    <a:pt x="527179" y="246084"/>
                  </a:cubicBezTo>
                  <a:cubicBezTo>
                    <a:pt x="533941" y="246084"/>
                    <a:pt x="533941" y="246084"/>
                    <a:pt x="533941" y="246084"/>
                  </a:cubicBezTo>
                  <a:cubicBezTo>
                    <a:pt x="533941" y="255933"/>
                    <a:pt x="533941" y="255933"/>
                    <a:pt x="533941" y="255933"/>
                  </a:cubicBezTo>
                  <a:cubicBezTo>
                    <a:pt x="533941" y="265782"/>
                    <a:pt x="533941" y="265782"/>
                    <a:pt x="533941" y="265782"/>
                  </a:cubicBezTo>
                  <a:cubicBezTo>
                    <a:pt x="523845" y="272344"/>
                    <a:pt x="523845" y="272344"/>
                    <a:pt x="523845" y="272344"/>
                  </a:cubicBezTo>
                  <a:cubicBezTo>
                    <a:pt x="520416" y="275621"/>
                    <a:pt x="520416" y="275621"/>
                    <a:pt x="520416" y="275621"/>
                  </a:cubicBezTo>
                  <a:cubicBezTo>
                    <a:pt x="520416" y="275621"/>
                    <a:pt x="520416" y="278907"/>
                    <a:pt x="520416" y="282184"/>
                  </a:cubicBezTo>
                  <a:cubicBezTo>
                    <a:pt x="523845" y="282184"/>
                    <a:pt x="527179" y="285470"/>
                    <a:pt x="527179" y="285470"/>
                  </a:cubicBezTo>
                  <a:cubicBezTo>
                    <a:pt x="540704" y="288746"/>
                    <a:pt x="540704" y="288746"/>
                    <a:pt x="540704" y="288746"/>
                  </a:cubicBezTo>
                  <a:cubicBezTo>
                    <a:pt x="550896" y="295309"/>
                    <a:pt x="550896" y="295309"/>
                    <a:pt x="550896" y="295309"/>
                  </a:cubicBezTo>
                  <a:cubicBezTo>
                    <a:pt x="550896" y="295309"/>
                    <a:pt x="550896" y="305158"/>
                    <a:pt x="554229" y="305158"/>
                  </a:cubicBezTo>
                  <a:cubicBezTo>
                    <a:pt x="557658" y="305158"/>
                    <a:pt x="564422" y="308444"/>
                    <a:pt x="564422" y="308444"/>
                  </a:cubicBezTo>
                  <a:cubicBezTo>
                    <a:pt x="564422" y="308444"/>
                    <a:pt x="550896" y="318283"/>
                    <a:pt x="547467" y="318283"/>
                  </a:cubicBezTo>
                  <a:cubicBezTo>
                    <a:pt x="544133" y="318283"/>
                    <a:pt x="533941" y="315007"/>
                    <a:pt x="533941" y="315007"/>
                  </a:cubicBezTo>
                  <a:cubicBezTo>
                    <a:pt x="537370" y="328132"/>
                    <a:pt x="537370" y="328132"/>
                    <a:pt x="537370" y="328132"/>
                  </a:cubicBezTo>
                  <a:cubicBezTo>
                    <a:pt x="550896" y="328132"/>
                    <a:pt x="550896" y="328132"/>
                    <a:pt x="550896" y="328132"/>
                  </a:cubicBezTo>
                  <a:cubicBezTo>
                    <a:pt x="550896" y="328132"/>
                    <a:pt x="550896" y="328132"/>
                    <a:pt x="554229" y="331409"/>
                  </a:cubicBezTo>
                  <a:cubicBezTo>
                    <a:pt x="554229" y="334695"/>
                    <a:pt x="557658" y="337972"/>
                    <a:pt x="557658" y="337972"/>
                  </a:cubicBezTo>
                  <a:cubicBezTo>
                    <a:pt x="557658" y="337972"/>
                    <a:pt x="571184" y="334695"/>
                    <a:pt x="571184" y="347821"/>
                  </a:cubicBezTo>
                  <a:cubicBezTo>
                    <a:pt x="567851" y="351107"/>
                    <a:pt x="564422" y="360946"/>
                    <a:pt x="564422" y="364232"/>
                  </a:cubicBezTo>
                  <a:cubicBezTo>
                    <a:pt x="567851" y="364232"/>
                    <a:pt x="567851" y="367509"/>
                    <a:pt x="567851" y="367509"/>
                  </a:cubicBezTo>
                  <a:cubicBezTo>
                    <a:pt x="560993" y="374071"/>
                    <a:pt x="560993" y="374071"/>
                    <a:pt x="560993" y="374071"/>
                  </a:cubicBezTo>
                  <a:cubicBezTo>
                    <a:pt x="547467" y="374071"/>
                    <a:pt x="547467" y="374071"/>
                    <a:pt x="547467" y="374071"/>
                  </a:cubicBezTo>
                  <a:cubicBezTo>
                    <a:pt x="533941" y="380634"/>
                    <a:pt x="533941" y="380634"/>
                    <a:pt x="533941" y="380634"/>
                  </a:cubicBezTo>
                  <a:cubicBezTo>
                    <a:pt x="527179" y="387206"/>
                    <a:pt x="527179" y="387206"/>
                    <a:pt x="527179" y="387206"/>
                  </a:cubicBezTo>
                  <a:cubicBezTo>
                    <a:pt x="520416" y="390483"/>
                    <a:pt x="520416" y="390483"/>
                    <a:pt x="520416" y="390483"/>
                  </a:cubicBezTo>
                  <a:cubicBezTo>
                    <a:pt x="510319" y="377358"/>
                    <a:pt x="510319" y="377358"/>
                    <a:pt x="510319" y="377358"/>
                  </a:cubicBezTo>
                  <a:cubicBezTo>
                    <a:pt x="490031" y="360946"/>
                    <a:pt x="490031" y="360946"/>
                    <a:pt x="490031" y="360946"/>
                  </a:cubicBezTo>
                  <a:cubicBezTo>
                    <a:pt x="479840" y="351107"/>
                    <a:pt x="479840" y="351107"/>
                    <a:pt x="479840" y="351107"/>
                  </a:cubicBezTo>
                  <a:cubicBezTo>
                    <a:pt x="473076" y="337972"/>
                    <a:pt x="473076" y="337972"/>
                    <a:pt x="473076" y="337972"/>
                  </a:cubicBezTo>
                  <a:cubicBezTo>
                    <a:pt x="473076" y="328132"/>
                    <a:pt x="473076" y="328132"/>
                    <a:pt x="473076" y="328132"/>
                  </a:cubicBezTo>
                  <a:cubicBezTo>
                    <a:pt x="466314" y="321570"/>
                    <a:pt x="466314" y="321570"/>
                    <a:pt x="466314" y="321570"/>
                  </a:cubicBezTo>
                  <a:cubicBezTo>
                    <a:pt x="466314" y="321570"/>
                    <a:pt x="462980" y="321570"/>
                    <a:pt x="456218" y="321570"/>
                  </a:cubicBezTo>
                  <a:cubicBezTo>
                    <a:pt x="452788" y="321570"/>
                    <a:pt x="442692" y="318283"/>
                    <a:pt x="442692" y="318283"/>
                  </a:cubicBezTo>
                  <a:cubicBezTo>
                    <a:pt x="435929" y="318283"/>
                    <a:pt x="435929" y="318283"/>
                    <a:pt x="435929" y="318283"/>
                  </a:cubicBezTo>
                  <a:cubicBezTo>
                    <a:pt x="435929" y="301881"/>
                    <a:pt x="435929" y="301881"/>
                    <a:pt x="435929" y="301881"/>
                  </a:cubicBezTo>
                  <a:cubicBezTo>
                    <a:pt x="435929" y="301881"/>
                    <a:pt x="432499" y="288746"/>
                    <a:pt x="429166" y="288746"/>
                  </a:cubicBezTo>
                  <a:cubicBezTo>
                    <a:pt x="429166" y="285470"/>
                    <a:pt x="425737" y="278907"/>
                    <a:pt x="425737" y="278907"/>
                  </a:cubicBezTo>
                  <a:cubicBezTo>
                    <a:pt x="425737" y="278907"/>
                    <a:pt x="415641" y="282184"/>
                    <a:pt x="408878" y="282184"/>
                  </a:cubicBezTo>
                  <a:cubicBezTo>
                    <a:pt x="405449" y="285470"/>
                    <a:pt x="398686" y="288746"/>
                    <a:pt x="395353" y="292033"/>
                  </a:cubicBezTo>
                  <a:cubicBezTo>
                    <a:pt x="391924" y="295309"/>
                    <a:pt x="385160" y="298596"/>
                    <a:pt x="385160" y="298596"/>
                  </a:cubicBezTo>
                  <a:cubicBezTo>
                    <a:pt x="368301" y="305158"/>
                    <a:pt x="368301" y="305158"/>
                    <a:pt x="368301" y="305158"/>
                  </a:cubicBezTo>
                  <a:cubicBezTo>
                    <a:pt x="358110" y="298596"/>
                    <a:pt x="358110" y="298596"/>
                    <a:pt x="358110" y="298596"/>
                  </a:cubicBezTo>
                  <a:cubicBezTo>
                    <a:pt x="341250" y="295309"/>
                    <a:pt x="341250" y="295309"/>
                    <a:pt x="341250" y="295309"/>
                  </a:cubicBezTo>
                  <a:cubicBezTo>
                    <a:pt x="334488" y="308444"/>
                    <a:pt x="334488" y="308444"/>
                    <a:pt x="334488" y="308444"/>
                  </a:cubicBezTo>
                  <a:cubicBezTo>
                    <a:pt x="334488" y="308444"/>
                    <a:pt x="331059" y="301881"/>
                    <a:pt x="327724" y="298596"/>
                  </a:cubicBezTo>
                  <a:cubicBezTo>
                    <a:pt x="327724" y="292033"/>
                    <a:pt x="324296" y="282184"/>
                    <a:pt x="324296" y="282184"/>
                  </a:cubicBezTo>
                  <a:cubicBezTo>
                    <a:pt x="324296" y="282184"/>
                    <a:pt x="320962" y="278907"/>
                    <a:pt x="317533" y="278907"/>
                  </a:cubicBezTo>
                  <a:cubicBezTo>
                    <a:pt x="314200" y="278907"/>
                    <a:pt x="307437" y="275621"/>
                    <a:pt x="307437" y="275621"/>
                  </a:cubicBezTo>
                  <a:cubicBezTo>
                    <a:pt x="297245" y="275621"/>
                    <a:pt x="297245" y="275621"/>
                    <a:pt x="297245" y="275621"/>
                  </a:cubicBezTo>
                  <a:cubicBezTo>
                    <a:pt x="287149" y="288746"/>
                    <a:pt x="287149" y="288746"/>
                    <a:pt x="287149" y="288746"/>
                  </a:cubicBezTo>
                  <a:cubicBezTo>
                    <a:pt x="270194" y="295309"/>
                    <a:pt x="270194" y="295309"/>
                    <a:pt x="270194" y="295309"/>
                  </a:cubicBezTo>
                  <a:cubicBezTo>
                    <a:pt x="256668" y="288746"/>
                    <a:pt x="256668" y="288746"/>
                    <a:pt x="256668" y="288746"/>
                  </a:cubicBezTo>
                  <a:cubicBezTo>
                    <a:pt x="256668" y="288746"/>
                    <a:pt x="253335" y="282184"/>
                    <a:pt x="249906" y="285470"/>
                  </a:cubicBezTo>
                  <a:cubicBezTo>
                    <a:pt x="246572" y="285470"/>
                    <a:pt x="236380" y="282184"/>
                    <a:pt x="236380" y="282184"/>
                  </a:cubicBezTo>
                  <a:cubicBezTo>
                    <a:pt x="236380" y="282184"/>
                    <a:pt x="233047" y="278907"/>
                    <a:pt x="233047" y="275621"/>
                  </a:cubicBezTo>
                  <a:cubicBezTo>
                    <a:pt x="233047" y="272344"/>
                    <a:pt x="222855" y="265782"/>
                    <a:pt x="222855" y="265782"/>
                  </a:cubicBezTo>
                  <a:cubicBezTo>
                    <a:pt x="222855" y="265782"/>
                    <a:pt x="209329" y="259219"/>
                    <a:pt x="205996" y="259219"/>
                  </a:cubicBezTo>
                  <a:cubicBezTo>
                    <a:pt x="202567" y="262495"/>
                    <a:pt x="192470" y="262495"/>
                    <a:pt x="189041" y="262495"/>
                  </a:cubicBezTo>
                  <a:cubicBezTo>
                    <a:pt x="182279" y="262495"/>
                    <a:pt x="165419" y="259219"/>
                    <a:pt x="165419" y="259219"/>
                  </a:cubicBezTo>
                  <a:cubicBezTo>
                    <a:pt x="151893" y="269058"/>
                    <a:pt x="151893" y="269058"/>
                    <a:pt x="151893" y="269058"/>
                  </a:cubicBezTo>
                  <a:cubicBezTo>
                    <a:pt x="151893" y="269058"/>
                    <a:pt x="145131" y="269058"/>
                    <a:pt x="138369" y="272344"/>
                  </a:cubicBezTo>
                  <a:cubicBezTo>
                    <a:pt x="134939" y="272344"/>
                    <a:pt x="128176" y="275621"/>
                    <a:pt x="128176" y="275621"/>
                  </a:cubicBezTo>
                  <a:cubicBezTo>
                    <a:pt x="128176" y="275621"/>
                    <a:pt x="114650" y="272344"/>
                    <a:pt x="111317" y="272344"/>
                  </a:cubicBezTo>
                  <a:cubicBezTo>
                    <a:pt x="107888" y="272344"/>
                    <a:pt x="107888" y="272344"/>
                    <a:pt x="101125" y="272344"/>
                  </a:cubicBezTo>
                  <a:cubicBezTo>
                    <a:pt x="94362" y="272344"/>
                    <a:pt x="77504" y="272344"/>
                    <a:pt x="77504" y="272344"/>
                  </a:cubicBezTo>
                  <a:cubicBezTo>
                    <a:pt x="87600" y="262495"/>
                    <a:pt x="87600" y="262495"/>
                    <a:pt x="87600" y="262495"/>
                  </a:cubicBezTo>
                  <a:cubicBezTo>
                    <a:pt x="87600" y="262495"/>
                    <a:pt x="91028" y="255933"/>
                    <a:pt x="87600" y="252647"/>
                  </a:cubicBezTo>
                  <a:cubicBezTo>
                    <a:pt x="84266" y="249370"/>
                    <a:pt x="84266" y="246084"/>
                    <a:pt x="80837" y="246084"/>
                  </a:cubicBezTo>
                  <a:cubicBezTo>
                    <a:pt x="77504" y="242807"/>
                    <a:pt x="67311" y="236245"/>
                    <a:pt x="67311" y="236245"/>
                  </a:cubicBezTo>
                  <a:cubicBezTo>
                    <a:pt x="67311" y="236245"/>
                    <a:pt x="67311" y="236245"/>
                    <a:pt x="67311" y="232958"/>
                  </a:cubicBezTo>
                  <a:cubicBezTo>
                    <a:pt x="63978" y="229682"/>
                    <a:pt x="60549" y="219833"/>
                    <a:pt x="60549" y="219833"/>
                  </a:cubicBezTo>
                  <a:cubicBezTo>
                    <a:pt x="57215" y="213271"/>
                    <a:pt x="57215" y="213271"/>
                    <a:pt x="57215" y="213271"/>
                  </a:cubicBezTo>
                  <a:cubicBezTo>
                    <a:pt x="57215" y="213271"/>
                    <a:pt x="47023" y="206708"/>
                    <a:pt x="50452" y="200145"/>
                  </a:cubicBezTo>
                  <a:cubicBezTo>
                    <a:pt x="53787" y="193582"/>
                    <a:pt x="60549" y="177170"/>
                    <a:pt x="60549" y="177170"/>
                  </a:cubicBezTo>
                  <a:cubicBezTo>
                    <a:pt x="63978" y="160759"/>
                    <a:pt x="63978" y="160759"/>
                    <a:pt x="63978" y="160759"/>
                  </a:cubicBezTo>
                  <a:cubicBezTo>
                    <a:pt x="60549" y="150920"/>
                    <a:pt x="60549" y="150920"/>
                    <a:pt x="60549" y="150920"/>
                  </a:cubicBezTo>
                  <a:cubicBezTo>
                    <a:pt x="53787" y="141071"/>
                    <a:pt x="53787" y="141071"/>
                    <a:pt x="53787" y="141071"/>
                  </a:cubicBezTo>
                  <a:cubicBezTo>
                    <a:pt x="53787" y="141071"/>
                    <a:pt x="50452" y="141071"/>
                    <a:pt x="47023" y="134508"/>
                  </a:cubicBezTo>
                  <a:cubicBezTo>
                    <a:pt x="47023" y="124659"/>
                    <a:pt x="47023" y="124659"/>
                    <a:pt x="43689" y="121383"/>
                  </a:cubicBezTo>
                  <a:cubicBezTo>
                    <a:pt x="40261" y="114820"/>
                    <a:pt x="26735" y="111534"/>
                    <a:pt x="26735" y="111534"/>
                  </a:cubicBezTo>
                  <a:cubicBezTo>
                    <a:pt x="9875" y="111534"/>
                    <a:pt x="9875" y="111534"/>
                    <a:pt x="9875" y="111534"/>
                  </a:cubicBezTo>
                  <a:lnTo>
                    <a:pt x="6446" y="108257"/>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3" name="Freeform: Shape 542">
              <a:extLst>
                <a:ext uri="{FF2B5EF4-FFF2-40B4-BE49-F238E27FC236}">
                  <a16:creationId xmlns:a16="http://schemas.microsoft.com/office/drawing/2014/main" id="{FF872889-3996-FF9E-3CD3-6CF8496B0F64}"/>
                </a:ext>
              </a:extLst>
            </p:cNvPr>
            <p:cNvSpPr/>
            <p:nvPr/>
          </p:nvSpPr>
          <p:spPr>
            <a:xfrm>
              <a:off x="9891958" y="2171805"/>
              <a:ext cx="809625" cy="561975"/>
            </a:xfrm>
            <a:custGeom>
              <a:avLst/>
              <a:gdLst>
                <a:gd name="connsiteX0" fmla="*/ 94143 w 809625"/>
                <a:gd name="connsiteY0" fmla="*/ 201612 h 561975"/>
                <a:gd name="connsiteX1" fmla="*/ 94143 w 809625"/>
                <a:gd name="connsiteY1" fmla="*/ 201612 h 561975"/>
                <a:gd name="connsiteX2" fmla="*/ 94143 w 809625"/>
                <a:gd name="connsiteY2" fmla="*/ 201612 h 561975"/>
                <a:gd name="connsiteX3" fmla="*/ 94143 w 809625"/>
                <a:gd name="connsiteY3" fmla="*/ 198307 h 561975"/>
                <a:gd name="connsiteX4" fmla="*/ 94143 w 809625"/>
                <a:gd name="connsiteY4" fmla="*/ 191687 h 561975"/>
                <a:gd name="connsiteX5" fmla="*/ 104259 w 809625"/>
                <a:gd name="connsiteY5" fmla="*/ 178466 h 561975"/>
                <a:gd name="connsiteX6" fmla="*/ 104259 w 809625"/>
                <a:gd name="connsiteY6" fmla="*/ 161940 h 561975"/>
                <a:gd name="connsiteX7" fmla="*/ 131253 w 809625"/>
                <a:gd name="connsiteY7" fmla="*/ 165245 h 561975"/>
                <a:gd name="connsiteX8" fmla="*/ 148112 w 809625"/>
                <a:gd name="connsiteY8" fmla="*/ 181771 h 561975"/>
                <a:gd name="connsiteX9" fmla="*/ 171734 w 809625"/>
                <a:gd name="connsiteY9" fmla="*/ 195001 h 561975"/>
                <a:gd name="connsiteX10" fmla="*/ 185222 w 809625"/>
                <a:gd name="connsiteY10" fmla="*/ 201612 h 561975"/>
                <a:gd name="connsiteX11" fmla="*/ 215587 w 809625"/>
                <a:gd name="connsiteY11" fmla="*/ 195001 h 561975"/>
                <a:gd name="connsiteX12" fmla="*/ 272937 w 809625"/>
                <a:gd name="connsiteY12" fmla="*/ 191687 h 561975"/>
                <a:gd name="connsiteX13" fmla="*/ 306665 w 809625"/>
                <a:gd name="connsiteY13" fmla="*/ 185076 h 561975"/>
                <a:gd name="connsiteX14" fmla="*/ 323534 w 809625"/>
                <a:gd name="connsiteY14" fmla="*/ 171856 h 561975"/>
                <a:gd name="connsiteX15" fmla="*/ 303293 w 809625"/>
                <a:gd name="connsiteY15" fmla="*/ 158635 h 561975"/>
                <a:gd name="connsiteX16" fmla="*/ 303293 w 809625"/>
                <a:gd name="connsiteY16" fmla="*/ 152025 h 561975"/>
                <a:gd name="connsiteX17" fmla="*/ 320162 w 809625"/>
                <a:gd name="connsiteY17" fmla="*/ 135489 h 561975"/>
                <a:gd name="connsiteX18" fmla="*/ 350518 w 809625"/>
                <a:gd name="connsiteY18" fmla="*/ 125574 h 561975"/>
                <a:gd name="connsiteX19" fmla="*/ 374140 w 809625"/>
                <a:gd name="connsiteY19" fmla="*/ 122269 h 561975"/>
                <a:gd name="connsiteX20" fmla="*/ 387628 w 809625"/>
                <a:gd name="connsiteY20" fmla="*/ 118963 h 561975"/>
                <a:gd name="connsiteX21" fmla="*/ 394381 w 809625"/>
                <a:gd name="connsiteY21" fmla="*/ 99132 h 561975"/>
                <a:gd name="connsiteX22" fmla="*/ 414621 w 809625"/>
                <a:gd name="connsiteY22" fmla="*/ 95827 h 561975"/>
                <a:gd name="connsiteX23" fmla="*/ 428109 w 809625"/>
                <a:gd name="connsiteY23" fmla="*/ 99132 h 561975"/>
                <a:gd name="connsiteX24" fmla="*/ 448350 w 809625"/>
                <a:gd name="connsiteY24" fmla="*/ 99132 h 561975"/>
                <a:gd name="connsiteX25" fmla="*/ 458475 w 809625"/>
                <a:gd name="connsiteY25" fmla="*/ 85911 h 561975"/>
                <a:gd name="connsiteX26" fmla="*/ 468590 w 809625"/>
                <a:gd name="connsiteY26" fmla="*/ 79292 h 561975"/>
                <a:gd name="connsiteX27" fmla="*/ 482087 w 809625"/>
                <a:gd name="connsiteY27" fmla="*/ 72681 h 561975"/>
                <a:gd name="connsiteX28" fmla="*/ 492203 w 809625"/>
                <a:gd name="connsiteY28" fmla="*/ 52850 h 561975"/>
                <a:gd name="connsiteX29" fmla="*/ 498956 w 809625"/>
                <a:gd name="connsiteY29" fmla="*/ 29714 h 561975"/>
                <a:gd name="connsiteX30" fmla="*/ 502328 w 809625"/>
                <a:gd name="connsiteY30" fmla="*/ 19789 h 561975"/>
                <a:gd name="connsiteX31" fmla="*/ 549553 w 809625"/>
                <a:gd name="connsiteY31" fmla="*/ 6568 h 561975"/>
                <a:gd name="connsiteX32" fmla="*/ 566422 w 809625"/>
                <a:gd name="connsiteY32" fmla="*/ 16484 h 561975"/>
                <a:gd name="connsiteX33" fmla="*/ 590034 w 809625"/>
                <a:gd name="connsiteY33" fmla="*/ 13179 h 561975"/>
                <a:gd name="connsiteX34" fmla="*/ 606903 w 809625"/>
                <a:gd name="connsiteY34" fmla="*/ -42 h 561975"/>
                <a:gd name="connsiteX35" fmla="*/ 627143 w 809625"/>
                <a:gd name="connsiteY35" fmla="*/ 3263 h 561975"/>
                <a:gd name="connsiteX36" fmla="*/ 654128 w 809625"/>
                <a:gd name="connsiteY36" fmla="*/ 29714 h 561975"/>
                <a:gd name="connsiteX37" fmla="*/ 681122 w 809625"/>
                <a:gd name="connsiteY37" fmla="*/ 29714 h 561975"/>
                <a:gd name="connsiteX38" fmla="*/ 697990 w 809625"/>
                <a:gd name="connsiteY38" fmla="*/ 19789 h 561975"/>
                <a:gd name="connsiteX39" fmla="*/ 714850 w 809625"/>
                <a:gd name="connsiteY39" fmla="*/ 13179 h 561975"/>
                <a:gd name="connsiteX40" fmla="*/ 724975 w 809625"/>
                <a:gd name="connsiteY40" fmla="*/ 23094 h 561975"/>
                <a:gd name="connsiteX41" fmla="*/ 735090 w 809625"/>
                <a:gd name="connsiteY41" fmla="*/ 36324 h 561975"/>
                <a:gd name="connsiteX42" fmla="*/ 751959 w 809625"/>
                <a:gd name="connsiteY42" fmla="*/ 33019 h 561975"/>
                <a:gd name="connsiteX43" fmla="*/ 762084 w 809625"/>
                <a:gd name="connsiteY43" fmla="*/ 46240 h 561975"/>
                <a:gd name="connsiteX44" fmla="*/ 772200 w 809625"/>
                <a:gd name="connsiteY44" fmla="*/ 56155 h 561975"/>
                <a:gd name="connsiteX45" fmla="*/ 789068 w 809625"/>
                <a:gd name="connsiteY45" fmla="*/ 52850 h 561975"/>
                <a:gd name="connsiteX46" fmla="*/ 805937 w 809625"/>
                <a:gd name="connsiteY46" fmla="*/ 62766 h 561975"/>
                <a:gd name="connsiteX47" fmla="*/ 802565 w 809625"/>
                <a:gd name="connsiteY47" fmla="*/ 75987 h 561975"/>
                <a:gd name="connsiteX48" fmla="*/ 809309 w 809625"/>
                <a:gd name="connsiteY48" fmla="*/ 92522 h 561975"/>
                <a:gd name="connsiteX49" fmla="*/ 799193 w 809625"/>
                <a:gd name="connsiteY49" fmla="*/ 102438 h 561975"/>
                <a:gd name="connsiteX50" fmla="*/ 789068 w 809625"/>
                <a:gd name="connsiteY50" fmla="*/ 109048 h 561975"/>
                <a:gd name="connsiteX51" fmla="*/ 778953 w 809625"/>
                <a:gd name="connsiteY51" fmla="*/ 115658 h 561975"/>
                <a:gd name="connsiteX52" fmla="*/ 768828 w 809625"/>
                <a:gd name="connsiteY52" fmla="*/ 125574 h 561975"/>
                <a:gd name="connsiteX53" fmla="*/ 755331 w 809625"/>
                <a:gd name="connsiteY53" fmla="*/ 128879 h 561975"/>
                <a:gd name="connsiteX54" fmla="*/ 745215 w 809625"/>
                <a:gd name="connsiteY54" fmla="*/ 132184 h 561975"/>
                <a:gd name="connsiteX55" fmla="*/ 738471 w 809625"/>
                <a:gd name="connsiteY55" fmla="*/ 138804 h 561975"/>
                <a:gd name="connsiteX56" fmla="*/ 731718 w 809625"/>
                <a:gd name="connsiteY56" fmla="*/ 158635 h 561975"/>
                <a:gd name="connsiteX57" fmla="*/ 721603 w 809625"/>
                <a:gd name="connsiteY57" fmla="*/ 168551 h 561975"/>
                <a:gd name="connsiteX58" fmla="*/ 718231 w 809625"/>
                <a:gd name="connsiteY58" fmla="*/ 185076 h 561975"/>
                <a:gd name="connsiteX59" fmla="*/ 718231 w 809625"/>
                <a:gd name="connsiteY59" fmla="*/ 204917 h 561975"/>
                <a:gd name="connsiteX60" fmla="*/ 711478 w 809625"/>
                <a:gd name="connsiteY60" fmla="*/ 208222 h 561975"/>
                <a:gd name="connsiteX61" fmla="*/ 708106 w 809625"/>
                <a:gd name="connsiteY61" fmla="*/ 234663 h 561975"/>
                <a:gd name="connsiteX62" fmla="*/ 694609 w 809625"/>
                <a:gd name="connsiteY62" fmla="*/ 247884 h 561975"/>
                <a:gd name="connsiteX63" fmla="*/ 691237 w 809625"/>
                <a:gd name="connsiteY63" fmla="*/ 274335 h 561975"/>
                <a:gd name="connsiteX64" fmla="*/ 687865 w 809625"/>
                <a:gd name="connsiteY64" fmla="*/ 287556 h 561975"/>
                <a:gd name="connsiteX65" fmla="*/ 677750 w 809625"/>
                <a:gd name="connsiteY65" fmla="*/ 297471 h 561975"/>
                <a:gd name="connsiteX66" fmla="*/ 677750 w 809625"/>
                <a:gd name="connsiteY66" fmla="*/ 320617 h 561975"/>
                <a:gd name="connsiteX67" fmla="*/ 667625 w 809625"/>
                <a:gd name="connsiteY67" fmla="*/ 337143 h 561975"/>
                <a:gd name="connsiteX68" fmla="*/ 670997 w 809625"/>
                <a:gd name="connsiteY68" fmla="*/ 350364 h 561975"/>
                <a:gd name="connsiteX69" fmla="*/ 664253 w 809625"/>
                <a:gd name="connsiteY69" fmla="*/ 360279 h 561975"/>
                <a:gd name="connsiteX70" fmla="*/ 667625 w 809625"/>
                <a:gd name="connsiteY70" fmla="*/ 376815 h 561975"/>
                <a:gd name="connsiteX71" fmla="*/ 660881 w 809625"/>
                <a:gd name="connsiteY71" fmla="*/ 386730 h 561975"/>
                <a:gd name="connsiteX72" fmla="*/ 657509 w 809625"/>
                <a:gd name="connsiteY72" fmla="*/ 390035 h 561975"/>
                <a:gd name="connsiteX73" fmla="*/ 654128 w 809625"/>
                <a:gd name="connsiteY73" fmla="*/ 399951 h 561975"/>
                <a:gd name="connsiteX74" fmla="*/ 647384 w 809625"/>
                <a:gd name="connsiteY74" fmla="*/ 416477 h 561975"/>
                <a:gd name="connsiteX75" fmla="*/ 620400 w 809625"/>
                <a:gd name="connsiteY75" fmla="*/ 439622 h 561975"/>
                <a:gd name="connsiteX76" fmla="*/ 606903 w 809625"/>
                <a:gd name="connsiteY76" fmla="*/ 436317 h 561975"/>
                <a:gd name="connsiteX77" fmla="*/ 596787 w 809625"/>
                <a:gd name="connsiteY77" fmla="*/ 446233 h 561975"/>
                <a:gd name="connsiteX78" fmla="*/ 593406 w 809625"/>
                <a:gd name="connsiteY78" fmla="*/ 452843 h 561975"/>
                <a:gd name="connsiteX79" fmla="*/ 573165 w 809625"/>
                <a:gd name="connsiteY79" fmla="*/ 459454 h 561975"/>
                <a:gd name="connsiteX80" fmla="*/ 566422 w 809625"/>
                <a:gd name="connsiteY80" fmla="*/ 459454 h 561975"/>
                <a:gd name="connsiteX81" fmla="*/ 542809 w 809625"/>
                <a:gd name="connsiteY81" fmla="*/ 459454 h 561975"/>
                <a:gd name="connsiteX82" fmla="*/ 536065 w 809625"/>
                <a:gd name="connsiteY82" fmla="*/ 459454 h 561975"/>
                <a:gd name="connsiteX83" fmla="*/ 515825 w 809625"/>
                <a:gd name="connsiteY83" fmla="*/ 459454 h 561975"/>
                <a:gd name="connsiteX84" fmla="*/ 505700 w 809625"/>
                <a:gd name="connsiteY84" fmla="*/ 456148 h 561975"/>
                <a:gd name="connsiteX85" fmla="*/ 482087 w 809625"/>
                <a:gd name="connsiteY85" fmla="*/ 459454 h 561975"/>
                <a:gd name="connsiteX86" fmla="*/ 468590 w 809625"/>
                <a:gd name="connsiteY86" fmla="*/ 466064 h 561975"/>
                <a:gd name="connsiteX87" fmla="*/ 461847 w 809625"/>
                <a:gd name="connsiteY87" fmla="*/ 462759 h 561975"/>
                <a:gd name="connsiteX88" fmla="*/ 438234 w 809625"/>
                <a:gd name="connsiteY88" fmla="*/ 469369 h 561975"/>
                <a:gd name="connsiteX89" fmla="*/ 438234 w 809625"/>
                <a:gd name="connsiteY89" fmla="*/ 475989 h 561975"/>
                <a:gd name="connsiteX90" fmla="*/ 424737 w 809625"/>
                <a:gd name="connsiteY90" fmla="*/ 489210 h 561975"/>
                <a:gd name="connsiteX91" fmla="*/ 417993 w 809625"/>
                <a:gd name="connsiteY91" fmla="*/ 492515 h 561975"/>
                <a:gd name="connsiteX92" fmla="*/ 414621 w 809625"/>
                <a:gd name="connsiteY92" fmla="*/ 502430 h 561975"/>
                <a:gd name="connsiteX93" fmla="*/ 404497 w 809625"/>
                <a:gd name="connsiteY93" fmla="*/ 502430 h 561975"/>
                <a:gd name="connsiteX94" fmla="*/ 391000 w 809625"/>
                <a:gd name="connsiteY94" fmla="*/ 505735 h 561975"/>
                <a:gd name="connsiteX95" fmla="*/ 387628 w 809625"/>
                <a:gd name="connsiteY95" fmla="*/ 502430 h 561975"/>
                <a:gd name="connsiteX96" fmla="*/ 374140 w 809625"/>
                <a:gd name="connsiteY96" fmla="*/ 522262 h 561975"/>
                <a:gd name="connsiteX97" fmla="*/ 360643 w 809625"/>
                <a:gd name="connsiteY97" fmla="*/ 528872 h 561975"/>
                <a:gd name="connsiteX98" fmla="*/ 353900 w 809625"/>
                <a:gd name="connsiteY98" fmla="*/ 525567 h 561975"/>
                <a:gd name="connsiteX99" fmla="*/ 347147 w 809625"/>
                <a:gd name="connsiteY99" fmla="*/ 542102 h 561975"/>
                <a:gd name="connsiteX100" fmla="*/ 337031 w 809625"/>
                <a:gd name="connsiteY100" fmla="*/ 548712 h 561975"/>
                <a:gd name="connsiteX101" fmla="*/ 316790 w 809625"/>
                <a:gd name="connsiteY101" fmla="*/ 552017 h 561975"/>
                <a:gd name="connsiteX102" fmla="*/ 303293 w 809625"/>
                <a:gd name="connsiteY102" fmla="*/ 552017 h 561975"/>
                <a:gd name="connsiteX103" fmla="*/ 279681 w 809625"/>
                <a:gd name="connsiteY103" fmla="*/ 558628 h 561975"/>
                <a:gd name="connsiteX104" fmla="*/ 269556 w 809625"/>
                <a:gd name="connsiteY104" fmla="*/ 561933 h 561975"/>
                <a:gd name="connsiteX105" fmla="*/ 249315 w 809625"/>
                <a:gd name="connsiteY105" fmla="*/ 558628 h 561975"/>
                <a:gd name="connsiteX106" fmla="*/ 239200 w 809625"/>
                <a:gd name="connsiteY106" fmla="*/ 561933 h 561975"/>
                <a:gd name="connsiteX107" fmla="*/ 215587 w 809625"/>
                <a:gd name="connsiteY107" fmla="*/ 555323 h 561975"/>
                <a:gd name="connsiteX108" fmla="*/ 208834 w 809625"/>
                <a:gd name="connsiteY108" fmla="*/ 545407 h 561975"/>
                <a:gd name="connsiteX109" fmla="*/ 188593 w 809625"/>
                <a:gd name="connsiteY109" fmla="*/ 542102 h 561975"/>
                <a:gd name="connsiteX110" fmla="*/ 185222 w 809625"/>
                <a:gd name="connsiteY110" fmla="*/ 535492 h 561975"/>
                <a:gd name="connsiteX111" fmla="*/ 171734 w 809625"/>
                <a:gd name="connsiteY111" fmla="*/ 535492 h 561975"/>
                <a:gd name="connsiteX112" fmla="*/ 158237 w 809625"/>
                <a:gd name="connsiteY112" fmla="*/ 522262 h 561975"/>
                <a:gd name="connsiteX113" fmla="*/ 141368 w 809625"/>
                <a:gd name="connsiteY113" fmla="*/ 502430 h 561975"/>
                <a:gd name="connsiteX114" fmla="*/ 107631 w 809625"/>
                <a:gd name="connsiteY114" fmla="*/ 492515 h 561975"/>
                <a:gd name="connsiteX115" fmla="*/ 97515 w 809625"/>
                <a:gd name="connsiteY115" fmla="*/ 479294 h 561975"/>
                <a:gd name="connsiteX116" fmla="*/ 87390 w 809625"/>
                <a:gd name="connsiteY116" fmla="*/ 472675 h 561975"/>
                <a:gd name="connsiteX117" fmla="*/ 73903 w 809625"/>
                <a:gd name="connsiteY117" fmla="*/ 462759 h 561975"/>
                <a:gd name="connsiteX118" fmla="*/ 60406 w 809625"/>
                <a:gd name="connsiteY118" fmla="*/ 452843 h 561975"/>
                <a:gd name="connsiteX119" fmla="*/ 53662 w 809625"/>
                <a:gd name="connsiteY119" fmla="*/ 446233 h 561975"/>
                <a:gd name="connsiteX120" fmla="*/ 33421 w 809625"/>
                <a:gd name="connsiteY120" fmla="*/ 419791 h 561975"/>
                <a:gd name="connsiteX121" fmla="*/ 33421 w 809625"/>
                <a:gd name="connsiteY121" fmla="*/ 413171 h 561975"/>
                <a:gd name="connsiteX122" fmla="*/ 23297 w 809625"/>
                <a:gd name="connsiteY122" fmla="*/ 399951 h 561975"/>
                <a:gd name="connsiteX123" fmla="*/ 19925 w 809625"/>
                <a:gd name="connsiteY123" fmla="*/ 386730 h 561975"/>
                <a:gd name="connsiteX124" fmla="*/ 13181 w 809625"/>
                <a:gd name="connsiteY124" fmla="*/ 380120 h 561975"/>
                <a:gd name="connsiteX125" fmla="*/ -316 w 809625"/>
                <a:gd name="connsiteY125" fmla="*/ 386730 h 561975"/>
                <a:gd name="connsiteX126" fmla="*/ -316 w 809625"/>
                <a:gd name="connsiteY126" fmla="*/ 386730 h 561975"/>
                <a:gd name="connsiteX127" fmla="*/ -316 w 809625"/>
                <a:gd name="connsiteY127" fmla="*/ 383425 h 561975"/>
                <a:gd name="connsiteX128" fmla="*/ 9809 w 809625"/>
                <a:gd name="connsiteY128" fmla="*/ 360279 h 561975"/>
                <a:gd name="connsiteX129" fmla="*/ 19925 w 809625"/>
                <a:gd name="connsiteY129" fmla="*/ 356974 h 561975"/>
                <a:gd name="connsiteX130" fmla="*/ 30050 w 809625"/>
                <a:gd name="connsiteY130" fmla="*/ 340448 h 561975"/>
                <a:gd name="connsiteX131" fmla="*/ 26668 w 809625"/>
                <a:gd name="connsiteY131" fmla="*/ 320617 h 561975"/>
                <a:gd name="connsiteX132" fmla="*/ 26668 w 809625"/>
                <a:gd name="connsiteY132" fmla="*/ 314007 h 561975"/>
                <a:gd name="connsiteX133" fmla="*/ 16553 w 809625"/>
                <a:gd name="connsiteY133" fmla="*/ 294166 h 561975"/>
                <a:gd name="connsiteX134" fmla="*/ 23297 w 809625"/>
                <a:gd name="connsiteY134" fmla="*/ 290861 h 561975"/>
                <a:gd name="connsiteX135" fmla="*/ 36793 w 809625"/>
                <a:gd name="connsiteY135" fmla="*/ 284251 h 561975"/>
                <a:gd name="connsiteX136" fmla="*/ 57034 w 809625"/>
                <a:gd name="connsiteY136" fmla="*/ 271030 h 561975"/>
                <a:gd name="connsiteX137" fmla="*/ 40165 w 809625"/>
                <a:gd name="connsiteY137" fmla="*/ 244579 h 561975"/>
                <a:gd name="connsiteX138" fmla="*/ 33421 w 809625"/>
                <a:gd name="connsiteY138" fmla="*/ 244579 h 561975"/>
                <a:gd name="connsiteX139" fmla="*/ 13181 w 809625"/>
                <a:gd name="connsiteY139" fmla="*/ 237969 h 561975"/>
                <a:gd name="connsiteX140" fmla="*/ 26668 w 809625"/>
                <a:gd name="connsiteY140" fmla="*/ 228053 h 561975"/>
                <a:gd name="connsiteX141" fmla="*/ 33421 w 809625"/>
                <a:gd name="connsiteY141" fmla="*/ 221443 h 561975"/>
                <a:gd name="connsiteX142" fmla="*/ 60406 w 809625"/>
                <a:gd name="connsiteY142" fmla="*/ 231358 h 561975"/>
                <a:gd name="connsiteX143" fmla="*/ 67150 w 809625"/>
                <a:gd name="connsiteY143" fmla="*/ 231358 h 561975"/>
                <a:gd name="connsiteX144" fmla="*/ 70531 w 809625"/>
                <a:gd name="connsiteY144" fmla="*/ 228053 h 561975"/>
                <a:gd name="connsiteX145" fmla="*/ 90771 w 809625"/>
                <a:gd name="connsiteY145" fmla="*/ 228053 h 561975"/>
                <a:gd name="connsiteX146" fmla="*/ 90771 w 809625"/>
                <a:gd name="connsiteY146" fmla="*/ 211527 h 561975"/>
                <a:gd name="connsiteX147" fmla="*/ 94143 w 809625"/>
                <a:gd name="connsiteY147" fmla="*/ 201612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809625" h="561975">
                  <a:moveTo>
                    <a:pt x="94143" y="201612"/>
                  </a:moveTo>
                  <a:cubicBezTo>
                    <a:pt x="94143" y="201612"/>
                    <a:pt x="94143" y="201612"/>
                    <a:pt x="94143" y="201612"/>
                  </a:cubicBezTo>
                  <a:cubicBezTo>
                    <a:pt x="94143" y="201612"/>
                    <a:pt x="94143" y="201612"/>
                    <a:pt x="94143" y="201612"/>
                  </a:cubicBezTo>
                  <a:cubicBezTo>
                    <a:pt x="94143" y="198307"/>
                    <a:pt x="94143" y="198307"/>
                    <a:pt x="94143" y="198307"/>
                  </a:cubicBezTo>
                  <a:cubicBezTo>
                    <a:pt x="94143" y="191687"/>
                    <a:pt x="94143" y="191687"/>
                    <a:pt x="94143" y="191687"/>
                  </a:cubicBezTo>
                  <a:cubicBezTo>
                    <a:pt x="104259" y="178466"/>
                    <a:pt x="104259" y="178466"/>
                    <a:pt x="104259" y="178466"/>
                  </a:cubicBezTo>
                  <a:cubicBezTo>
                    <a:pt x="104259" y="161940"/>
                    <a:pt x="104259" y="161940"/>
                    <a:pt x="104259" y="161940"/>
                  </a:cubicBezTo>
                  <a:cubicBezTo>
                    <a:pt x="131253" y="165245"/>
                    <a:pt x="131253" y="165245"/>
                    <a:pt x="131253" y="165245"/>
                  </a:cubicBezTo>
                  <a:cubicBezTo>
                    <a:pt x="148112" y="181771"/>
                    <a:pt x="148112" y="181771"/>
                    <a:pt x="148112" y="181771"/>
                  </a:cubicBezTo>
                  <a:cubicBezTo>
                    <a:pt x="171734" y="195001"/>
                    <a:pt x="171734" y="195001"/>
                    <a:pt x="171734" y="195001"/>
                  </a:cubicBezTo>
                  <a:cubicBezTo>
                    <a:pt x="185222" y="201612"/>
                    <a:pt x="185222" y="201612"/>
                    <a:pt x="185222" y="201612"/>
                  </a:cubicBezTo>
                  <a:cubicBezTo>
                    <a:pt x="215587" y="195001"/>
                    <a:pt x="215587" y="195001"/>
                    <a:pt x="215587" y="195001"/>
                  </a:cubicBezTo>
                  <a:cubicBezTo>
                    <a:pt x="272937" y="191687"/>
                    <a:pt x="272937" y="191687"/>
                    <a:pt x="272937" y="191687"/>
                  </a:cubicBezTo>
                  <a:cubicBezTo>
                    <a:pt x="272937" y="191687"/>
                    <a:pt x="303293" y="188382"/>
                    <a:pt x="306665" y="185076"/>
                  </a:cubicBezTo>
                  <a:cubicBezTo>
                    <a:pt x="310037" y="181771"/>
                    <a:pt x="330278" y="178466"/>
                    <a:pt x="323534" y="171856"/>
                  </a:cubicBezTo>
                  <a:cubicBezTo>
                    <a:pt x="316790" y="168551"/>
                    <a:pt x="303293" y="158635"/>
                    <a:pt x="303293" y="158635"/>
                  </a:cubicBezTo>
                  <a:cubicBezTo>
                    <a:pt x="303293" y="152025"/>
                    <a:pt x="303293" y="152025"/>
                    <a:pt x="303293" y="152025"/>
                  </a:cubicBezTo>
                  <a:cubicBezTo>
                    <a:pt x="320162" y="135489"/>
                    <a:pt x="320162" y="135489"/>
                    <a:pt x="320162" y="135489"/>
                  </a:cubicBezTo>
                  <a:cubicBezTo>
                    <a:pt x="350518" y="125574"/>
                    <a:pt x="350518" y="125574"/>
                    <a:pt x="350518" y="125574"/>
                  </a:cubicBezTo>
                  <a:cubicBezTo>
                    <a:pt x="374140" y="122269"/>
                    <a:pt x="374140" y="122269"/>
                    <a:pt x="374140" y="122269"/>
                  </a:cubicBezTo>
                  <a:cubicBezTo>
                    <a:pt x="387628" y="118963"/>
                    <a:pt x="387628" y="118963"/>
                    <a:pt x="387628" y="118963"/>
                  </a:cubicBezTo>
                  <a:cubicBezTo>
                    <a:pt x="394381" y="99132"/>
                    <a:pt x="394381" y="99132"/>
                    <a:pt x="394381" y="99132"/>
                  </a:cubicBezTo>
                  <a:cubicBezTo>
                    <a:pt x="414621" y="95827"/>
                    <a:pt x="414621" y="95827"/>
                    <a:pt x="414621" y="95827"/>
                  </a:cubicBezTo>
                  <a:cubicBezTo>
                    <a:pt x="428109" y="99132"/>
                    <a:pt x="428109" y="99132"/>
                    <a:pt x="428109" y="99132"/>
                  </a:cubicBezTo>
                  <a:cubicBezTo>
                    <a:pt x="448350" y="99132"/>
                    <a:pt x="448350" y="99132"/>
                    <a:pt x="448350" y="99132"/>
                  </a:cubicBezTo>
                  <a:cubicBezTo>
                    <a:pt x="458475" y="85911"/>
                    <a:pt x="458475" y="85911"/>
                    <a:pt x="458475" y="85911"/>
                  </a:cubicBezTo>
                  <a:cubicBezTo>
                    <a:pt x="468590" y="79292"/>
                    <a:pt x="468590" y="79292"/>
                    <a:pt x="468590" y="79292"/>
                  </a:cubicBezTo>
                  <a:cubicBezTo>
                    <a:pt x="482087" y="72681"/>
                    <a:pt x="482087" y="72681"/>
                    <a:pt x="482087" y="72681"/>
                  </a:cubicBezTo>
                  <a:cubicBezTo>
                    <a:pt x="492203" y="52850"/>
                    <a:pt x="492203" y="52850"/>
                    <a:pt x="492203" y="52850"/>
                  </a:cubicBezTo>
                  <a:cubicBezTo>
                    <a:pt x="498956" y="29714"/>
                    <a:pt x="498956" y="29714"/>
                    <a:pt x="498956" y="29714"/>
                  </a:cubicBezTo>
                  <a:cubicBezTo>
                    <a:pt x="502328" y="19789"/>
                    <a:pt x="502328" y="19789"/>
                    <a:pt x="502328" y="19789"/>
                  </a:cubicBezTo>
                  <a:cubicBezTo>
                    <a:pt x="549553" y="6568"/>
                    <a:pt x="549553" y="6568"/>
                    <a:pt x="549553" y="6568"/>
                  </a:cubicBezTo>
                  <a:cubicBezTo>
                    <a:pt x="566422" y="16484"/>
                    <a:pt x="566422" y="16484"/>
                    <a:pt x="566422" y="16484"/>
                  </a:cubicBezTo>
                  <a:cubicBezTo>
                    <a:pt x="590034" y="13179"/>
                    <a:pt x="590034" y="13179"/>
                    <a:pt x="590034" y="13179"/>
                  </a:cubicBezTo>
                  <a:cubicBezTo>
                    <a:pt x="606903" y="-42"/>
                    <a:pt x="606903" y="-42"/>
                    <a:pt x="606903" y="-42"/>
                  </a:cubicBezTo>
                  <a:cubicBezTo>
                    <a:pt x="627143" y="3263"/>
                    <a:pt x="627143" y="3263"/>
                    <a:pt x="627143" y="3263"/>
                  </a:cubicBezTo>
                  <a:cubicBezTo>
                    <a:pt x="654128" y="29714"/>
                    <a:pt x="654128" y="29714"/>
                    <a:pt x="654128" y="29714"/>
                  </a:cubicBezTo>
                  <a:cubicBezTo>
                    <a:pt x="681122" y="29714"/>
                    <a:pt x="681122" y="29714"/>
                    <a:pt x="681122" y="29714"/>
                  </a:cubicBezTo>
                  <a:cubicBezTo>
                    <a:pt x="697990" y="19789"/>
                    <a:pt x="697990" y="19789"/>
                    <a:pt x="697990" y="19789"/>
                  </a:cubicBezTo>
                  <a:cubicBezTo>
                    <a:pt x="714850" y="13179"/>
                    <a:pt x="714850" y="13179"/>
                    <a:pt x="714850" y="13179"/>
                  </a:cubicBezTo>
                  <a:cubicBezTo>
                    <a:pt x="724975" y="23094"/>
                    <a:pt x="724975" y="23094"/>
                    <a:pt x="724975" y="23094"/>
                  </a:cubicBezTo>
                  <a:cubicBezTo>
                    <a:pt x="735090" y="36324"/>
                    <a:pt x="735090" y="36324"/>
                    <a:pt x="735090" y="36324"/>
                  </a:cubicBezTo>
                  <a:cubicBezTo>
                    <a:pt x="751959" y="33019"/>
                    <a:pt x="751959" y="33019"/>
                    <a:pt x="751959" y="33019"/>
                  </a:cubicBezTo>
                  <a:cubicBezTo>
                    <a:pt x="762084" y="46240"/>
                    <a:pt x="762084" y="46240"/>
                    <a:pt x="762084" y="46240"/>
                  </a:cubicBezTo>
                  <a:cubicBezTo>
                    <a:pt x="772200" y="56155"/>
                    <a:pt x="772200" y="56155"/>
                    <a:pt x="772200" y="56155"/>
                  </a:cubicBezTo>
                  <a:cubicBezTo>
                    <a:pt x="789068" y="52850"/>
                    <a:pt x="789068" y="52850"/>
                    <a:pt x="789068" y="52850"/>
                  </a:cubicBezTo>
                  <a:cubicBezTo>
                    <a:pt x="805937" y="62766"/>
                    <a:pt x="805937" y="62766"/>
                    <a:pt x="805937" y="62766"/>
                  </a:cubicBezTo>
                  <a:cubicBezTo>
                    <a:pt x="802565" y="75987"/>
                    <a:pt x="802565" y="75987"/>
                    <a:pt x="802565" y="75987"/>
                  </a:cubicBezTo>
                  <a:cubicBezTo>
                    <a:pt x="809309" y="92522"/>
                    <a:pt x="809309" y="92522"/>
                    <a:pt x="809309" y="92522"/>
                  </a:cubicBezTo>
                  <a:cubicBezTo>
                    <a:pt x="799193" y="102438"/>
                    <a:pt x="799193" y="102438"/>
                    <a:pt x="799193" y="102438"/>
                  </a:cubicBezTo>
                  <a:cubicBezTo>
                    <a:pt x="799193" y="102438"/>
                    <a:pt x="795812" y="109048"/>
                    <a:pt x="789068" y="109048"/>
                  </a:cubicBezTo>
                  <a:cubicBezTo>
                    <a:pt x="785697" y="112353"/>
                    <a:pt x="778953" y="115658"/>
                    <a:pt x="778953" y="115658"/>
                  </a:cubicBezTo>
                  <a:cubicBezTo>
                    <a:pt x="768828" y="125574"/>
                    <a:pt x="768828" y="125574"/>
                    <a:pt x="768828" y="125574"/>
                  </a:cubicBezTo>
                  <a:cubicBezTo>
                    <a:pt x="755331" y="128879"/>
                    <a:pt x="755331" y="128879"/>
                    <a:pt x="755331" y="128879"/>
                  </a:cubicBezTo>
                  <a:cubicBezTo>
                    <a:pt x="745215" y="132184"/>
                    <a:pt x="745215" y="132184"/>
                    <a:pt x="745215" y="132184"/>
                  </a:cubicBezTo>
                  <a:cubicBezTo>
                    <a:pt x="738471" y="138804"/>
                    <a:pt x="738471" y="138804"/>
                    <a:pt x="738471" y="138804"/>
                  </a:cubicBezTo>
                  <a:cubicBezTo>
                    <a:pt x="731718" y="158635"/>
                    <a:pt x="731718" y="158635"/>
                    <a:pt x="731718" y="158635"/>
                  </a:cubicBezTo>
                  <a:cubicBezTo>
                    <a:pt x="721603" y="168551"/>
                    <a:pt x="721603" y="168551"/>
                    <a:pt x="721603" y="168551"/>
                  </a:cubicBezTo>
                  <a:cubicBezTo>
                    <a:pt x="718231" y="185076"/>
                    <a:pt x="718231" y="185076"/>
                    <a:pt x="718231" y="185076"/>
                  </a:cubicBezTo>
                  <a:cubicBezTo>
                    <a:pt x="718231" y="185076"/>
                    <a:pt x="724975" y="201612"/>
                    <a:pt x="718231" y="204917"/>
                  </a:cubicBezTo>
                  <a:cubicBezTo>
                    <a:pt x="714850" y="204917"/>
                    <a:pt x="711478" y="208222"/>
                    <a:pt x="711478" y="208222"/>
                  </a:cubicBezTo>
                  <a:cubicBezTo>
                    <a:pt x="708106" y="234663"/>
                    <a:pt x="708106" y="234663"/>
                    <a:pt x="708106" y="234663"/>
                  </a:cubicBezTo>
                  <a:cubicBezTo>
                    <a:pt x="694609" y="247884"/>
                    <a:pt x="694609" y="247884"/>
                    <a:pt x="694609" y="247884"/>
                  </a:cubicBezTo>
                  <a:cubicBezTo>
                    <a:pt x="691237" y="274335"/>
                    <a:pt x="691237" y="274335"/>
                    <a:pt x="691237" y="274335"/>
                  </a:cubicBezTo>
                  <a:cubicBezTo>
                    <a:pt x="691237" y="274335"/>
                    <a:pt x="697990" y="287556"/>
                    <a:pt x="687865" y="287556"/>
                  </a:cubicBezTo>
                  <a:cubicBezTo>
                    <a:pt x="681122" y="290861"/>
                    <a:pt x="677750" y="297471"/>
                    <a:pt x="677750" y="297471"/>
                  </a:cubicBezTo>
                  <a:cubicBezTo>
                    <a:pt x="677750" y="320617"/>
                    <a:pt x="677750" y="320617"/>
                    <a:pt x="677750" y="320617"/>
                  </a:cubicBezTo>
                  <a:cubicBezTo>
                    <a:pt x="667625" y="337143"/>
                    <a:pt x="667625" y="337143"/>
                    <a:pt x="667625" y="337143"/>
                  </a:cubicBezTo>
                  <a:cubicBezTo>
                    <a:pt x="670997" y="350364"/>
                    <a:pt x="670997" y="350364"/>
                    <a:pt x="670997" y="350364"/>
                  </a:cubicBezTo>
                  <a:cubicBezTo>
                    <a:pt x="664253" y="360279"/>
                    <a:pt x="664253" y="360279"/>
                    <a:pt x="664253" y="360279"/>
                  </a:cubicBezTo>
                  <a:cubicBezTo>
                    <a:pt x="667625" y="376815"/>
                    <a:pt x="667625" y="376815"/>
                    <a:pt x="667625" y="376815"/>
                  </a:cubicBezTo>
                  <a:cubicBezTo>
                    <a:pt x="660881" y="386730"/>
                    <a:pt x="660881" y="386730"/>
                    <a:pt x="660881" y="386730"/>
                  </a:cubicBezTo>
                  <a:cubicBezTo>
                    <a:pt x="657509" y="390035"/>
                    <a:pt x="657509" y="390035"/>
                    <a:pt x="657509" y="390035"/>
                  </a:cubicBezTo>
                  <a:cubicBezTo>
                    <a:pt x="654128" y="399951"/>
                    <a:pt x="654128" y="399951"/>
                    <a:pt x="654128" y="399951"/>
                  </a:cubicBezTo>
                  <a:cubicBezTo>
                    <a:pt x="647384" y="416477"/>
                    <a:pt x="647384" y="416477"/>
                    <a:pt x="647384" y="416477"/>
                  </a:cubicBezTo>
                  <a:cubicBezTo>
                    <a:pt x="620400" y="439622"/>
                    <a:pt x="620400" y="439622"/>
                    <a:pt x="620400" y="439622"/>
                  </a:cubicBezTo>
                  <a:cubicBezTo>
                    <a:pt x="606903" y="436317"/>
                    <a:pt x="606903" y="436317"/>
                    <a:pt x="606903" y="436317"/>
                  </a:cubicBezTo>
                  <a:cubicBezTo>
                    <a:pt x="596787" y="446233"/>
                    <a:pt x="596787" y="446233"/>
                    <a:pt x="596787" y="446233"/>
                  </a:cubicBezTo>
                  <a:cubicBezTo>
                    <a:pt x="596787" y="446233"/>
                    <a:pt x="600159" y="446233"/>
                    <a:pt x="593406" y="452843"/>
                  </a:cubicBezTo>
                  <a:cubicBezTo>
                    <a:pt x="586662" y="456148"/>
                    <a:pt x="573165" y="459454"/>
                    <a:pt x="573165" y="459454"/>
                  </a:cubicBezTo>
                  <a:cubicBezTo>
                    <a:pt x="566422" y="459454"/>
                    <a:pt x="566422" y="459454"/>
                    <a:pt x="566422" y="459454"/>
                  </a:cubicBezTo>
                  <a:cubicBezTo>
                    <a:pt x="542809" y="459454"/>
                    <a:pt x="542809" y="459454"/>
                    <a:pt x="542809" y="459454"/>
                  </a:cubicBezTo>
                  <a:cubicBezTo>
                    <a:pt x="542809" y="459454"/>
                    <a:pt x="539437" y="456148"/>
                    <a:pt x="536065" y="459454"/>
                  </a:cubicBezTo>
                  <a:cubicBezTo>
                    <a:pt x="532684" y="459454"/>
                    <a:pt x="515825" y="459454"/>
                    <a:pt x="515825" y="459454"/>
                  </a:cubicBezTo>
                  <a:cubicBezTo>
                    <a:pt x="515825" y="459454"/>
                    <a:pt x="509072" y="456148"/>
                    <a:pt x="505700" y="456148"/>
                  </a:cubicBezTo>
                  <a:cubicBezTo>
                    <a:pt x="502328" y="456148"/>
                    <a:pt x="482087" y="459454"/>
                    <a:pt x="482087" y="459454"/>
                  </a:cubicBezTo>
                  <a:cubicBezTo>
                    <a:pt x="468590" y="466064"/>
                    <a:pt x="468590" y="466064"/>
                    <a:pt x="468590" y="466064"/>
                  </a:cubicBezTo>
                  <a:cubicBezTo>
                    <a:pt x="468590" y="466064"/>
                    <a:pt x="465218" y="459454"/>
                    <a:pt x="461847" y="462759"/>
                  </a:cubicBezTo>
                  <a:cubicBezTo>
                    <a:pt x="455103" y="462759"/>
                    <a:pt x="438234" y="469369"/>
                    <a:pt x="438234" y="469369"/>
                  </a:cubicBezTo>
                  <a:cubicBezTo>
                    <a:pt x="438234" y="469369"/>
                    <a:pt x="444978" y="475989"/>
                    <a:pt x="438234" y="475989"/>
                  </a:cubicBezTo>
                  <a:cubicBezTo>
                    <a:pt x="434862" y="475989"/>
                    <a:pt x="424737" y="489210"/>
                    <a:pt x="424737" y="489210"/>
                  </a:cubicBezTo>
                  <a:cubicBezTo>
                    <a:pt x="417993" y="492515"/>
                    <a:pt x="417993" y="492515"/>
                    <a:pt x="417993" y="492515"/>
                  </a:cubicBezTo>
                  <a:cubicBezTo>
                    <a:pt x="414621" y="502430"/>
                    <a:pt x="414621" y="502430"/>
                    <a:pt x="414621" y="502430"/>
                  </a:cubicBezTo>
                  <a:cubicBezTo>
                    <a:pt x="414621" y="502430"/>
                    <a:pt x="411240" y="502430"/>
                    <a:pt x="404497" y="502430"/>
                  </a:cubicBezTo>
                  <a:cubicBezTo>
                    <a:pt x="401125" y="502430"/>
                    <a:pt x="391000" y="505735"/>
                    <a:pt x="391000" y="505735"/>
                  </a:cubicBezTo>
                  <a:cubicBezTo>
                    <a:pt x="387628" y="502430"/>
                    <a:pt x="387628" y="502430"/>
                    <a:pt x="387628" y="502430"/>
                  </a:cubicBezTo>
                  <a:cubicBezTo>
                    <a:pt x="374140" y="522262"/>
                    <a:pt x="374140" y="522262"/>
                    <a:pt x="374140" y="522262"/>
                  </a:cubicBezTo>
                  <a:cubicBezTo>
                    <a:pt x="360643" y="528872"/>
                    <a:pt x="360643" y="528872"/>
                    <a:pt x="360643" y="528872"/>
                  </a:cubicBezTo>
                  <a:cubicBezTo>
                    <a:pt x="353900" y="525567"/>
                    <a:pt x="353900" y="525567"/>
                    <a:pt x="353900" y="525567"/>
                  </a:cubicBezTo>
                  <a:cubicBezTo>
                    <a:pt x="347147" y="542102"/>
                    <a:pt x="347147" y="542102"/>
                    <a:pt x="347147" y="542102"/>
                  </a:cubicBezTo>
                  <a:cubicBezTo>
                    <a:pt x="347147" y="542102"/>
                    <a:pt x="337031" y="545407"/>
                    <a:pt x="337031" y="548712"/>
                  </a:cubicBezTo>
                  <a:cubicBezTo>
                    <a:pt x="333659" y="552017"/>
                    <a:pt x="316790" y="552017"/>
                    <a:pt x="316790" y="552017"/>
                  </a:cubicBezTo>
                  <a:cubicBezTo>
                    <a:pt x="303293" y="552017"/>
                    <a:pt x="303293" y="552017"/>
                    <a:pt x="303293" y="552017"/>
                  </a:cubicBezTo>
                  <a:cubicBezTo>
                    <a:pt x="279681" y="558628"/>
                    <a:pt x="279681" y="558628"/>
                    <a:pt x="279681" y="558628"/>
                  </a:cubicBezTo>
                  <a:cubicBezTo>
                    <a:pt x="279681" y="558628"/>
                    <a:pt x="272937" y="561933"/>
                    <a:pt x="269556" y="561933"/>
                  </a:cubicBezTo>
                  <a:cubicBezTo>
                    <a:pt x="266184" y="561933"/>
                    <a:pt x="249315" y="558628"/>
                    <a:pt x="249315" y="558628"/>
                  </a:cubicBezTo>
                  <a:cubicBezTo>
                    <a:pt x="239200" y="561933"/>
                    <a:pt x="239200" y="561933"/>
                    <a:pt x="239200" y="561933"/>
                  </a:cubicBezTo>
                  <a:cubicBezTo>
                    <a:pt x="215587" y="555323"/>
                    <a:pt x="215587" y="555323"/>
                    <a:pt x="215587" y="555323"/>
                  </a:cubicBezTo>
                  <a:cubicBezTo>
                    <a:pt x="208834" y="545407"/>
                    <a:pt x="208834" y="545407"/>
                    <a:pt x="208834" y="545407"/>
                  </a:cubicBezTo>
                  <a:cubicBezTo>
                    <a:pt x="188593" y="542102"/>
                    <a:pt x="188593" y="542102"/>
                    <a:pt x="188593" y="542102"/>
                  </a:cubicBezTo>
                  <a:cubicBezTo>
                    <a:pt x="185222" y="535492"/>
                    <a:pt x="185222" y="535492"/>
                    <a:pt x="185222" y="535492"/>
                  </a:cubicBezTo>
                  <a:cubicBezTo>
                    <a:pt x="171734" y="535492"/>
                    <a:pt x="171734" y="535492"/>
                    <a:pt x="171734" y="535492"/>
                  </a:cubicBezTo>
                  <a:cubicBezTo>
                    <a:pt x="158237" y="522262"/>
                    <a:pt x="158237" y="522262"/>
                    <a:pt x="158237" y="522262"/>
                  </a:cubicBezTo>
                  <a:cubicBezTo>
                    <a:pt x="141368" y="502430"/>
                    <a:pt x="141368" y="502430"/>
                    <a:pt x="141368" y="502430"/>
                  </a:cubicBezTo>
                  <a:cubicBezTo>
                    <a:pt x="107631" y="492515"/>
                    <a:pt x="107631" y="492515"/>
                    <a:pt x="107631" y="492515"/>
                  </a:cubicBezTo>
                  <a:cubicBezTo>
                    <a:pt x="97515" y="479294"/>
                    <a:pt x="97515" y="479294"/>
                    <a:pt x="97515" y="479294"/>
                  </a:cubicBezTo>
                  <a:cubicBezTo>
                    <a:pt x="87390" y="472675"/>
                    <a:pt x="87390" y="472675"/>
                    <a:pt x="87390" y="472675"/>
                  </a:cubicBezTo>
                  <a:cubicBezTo>
                    <a:pt x="73903" y="462759"/>
                    <a:pt x="73903" y="462759"/>
                    <a:pt x="73903" y="462759"/>
                  </a:cubicBezTo>
                  <a:cubicBezTo>
                    <a:pt x="60406" y="452843"/>
                    <a:pt x="60406" y="452843"/>
                    <a:pt x="60406" y="452843"/>
                  </a:cubicBezTo>
                  <a:cubicBezTo>
                    <a:pt x="53662" y="446233"/>
                    <a:pt x="53662" y="446233"/>
                    <a:pt x="53662" y="446233"/>
                  </a:cubicBezTo>
                  <a:cubicBezTo>
                    <a:pt x="33421" y="419791"/>
                    <a:pt x="33421" y="419791"/>
                    <a:pt x="33421" y="419791"/>
                  </a:cubicBezTo>
                  <a:cubicBezTo>
                    <a:pt x="33421" y="413171"/>
                    <a:pt x="33421" y="413171"/>
                    <a:pt x="33421" y="413171"/>
                  </a:cubicBezTo>
                  <a:cubicBezTo>
                    <a:pt x="23297" y="399951"/>
                    <a:pt x="23297" y="399951"/>
                    <a:pt x="23297" y="399951"/>
                  </a:cubicBezTo>
                  <a:cubicBezTo>
                    <a:pt x="19925" y="386730"/>
                    <a:pt x="19925" y="386730"/>
                    <a:pt x="19925" y="386730"/>
                  </a:cubicBezTo>
                  <a:cubicBezTo>
                    <a:pt x="13181" y="380120"/>
                    <a:pt x="13181" y="380120"/>
                    <a:pt x="13181" y="380120"/>
                  </a:cubicBezTo>
                  <a:cubicBezTo>
                    <a:pt x="-316" y="386730"/>
                    <a:pt x="-316" y="386730"/>
                    <a:pt x="-316" y="386730"/>
                  </a:cubicBezTo>
                  <a:cubicBezTo>
                    <a:pt x="-316" y="386730"/>
                    <a:pt x="-316" y="386730"/>
                    <a:pt x="-316" y="386730"/>
                  </a:cubicBezTo>
                  <a:cubicBezTo>
                    <a:pt x="-316" y="383425"/>
                    <a:pt x="-316" y="383425"/>
                    <a:pt x="-316" y="383425"/>
                  </a:cubicBezTo>
                  <a:cubicBezTo>
                    <a:pt x="9809" y="360279"/>
                    <a:pt x="9809" y="360279"/>
                    <a:pt x="9809" y="360279"/>
                  </a:cubicBezTo>
                  <a:cubicBezTo>
                    <a:pt x="19925" y="356974"/>
                    <a:pt x="19925" y="356974"/>
                    <a:pt x="19925" y="356974"/>
                  </a:cubicBezTo>
                  <a:cubicBezTo>
                    <a:pt x="30050" y="340448"/>
                    <a:pt x="30050" y="340448"/>
                    <a:pt x="30050" y="340448"/>
                  </a:cubicBezTo>
                  <a:cubicBezTo>
                    <a:pt x="26668" y="320617"/>
                    <a:pt x="26668" y="320617"/>
                    <a:pt x="26668" y="320617"/>
                  </a:cubicBezTo>
                  <a:cubicBezTo>
                    <a:pt x="26668" y="314007"/>
                    <a:pt x="26668" y="314007"/>
                    <a:pt x="26668" y="314007"/>
                  </a:cubicBezTo>
                  <a:cubicBezTo>
                    <a:pt x="16553" y="294166"/>
                    <a:pt x="16553" y="294166"/>
                    <a:pt x="16553" y="294166"/>
                  </a:cubicBezTo>
                  <a:cubicBezTo>
                    <a:pt x="16553" y="294166"/>
                    <a:pt x="19925" y="290861"/>
                    <a:pt x="23297" y="290861"/>
                  </a:cubicBezTo>
                  <a:cubicBezTo>
                    <a:pt x="26668" y="290861"/>
                    <a:pt x="36793" y="284251"/>
                    <a:pt x="36793" y="284251"/>
                  </a:cubicBezTo>
                  <a:cubicBezTo>
                    <a:pt x="57034" y="271030"/>
                    <a:pt x="57034" y="271030"/>
                    <a:pt x="57034" y="271030"/>
                  </a:cubicBezTo>
                  <a:cubicBezTo>
                    <a:pt x="40165" y="244579"/>
                    <a:pt x="40165" y="244579"/>
                    <a:pt x="40165" y="244579"/>
                  </a:cubicBezTo>
                  <a:cubicBezTo>
                    <a:pt x="33421" y="244579"/>
                    <a:pt x="33421" y="244579"/>
                    <a:pt x="33421" y="244579"/>
                  </a:cubicBezTo>
                  <a:cubicBezTo>
                    <a:pt x="13181" y="237969"/>
                    <a:pt x="13181" y="237969"/>
                    <a:pt x="13181" y="237969"/>
                  </a:cubicBezTo>
                  <a:cubicBezTo>
                    <a:pt x="26668" y="228053"/>
                    <a:pt x="26668" y="228053"/>
                    <a:pt x="26668" y="228053"/>
                  </a:cubicBezTo>
                  <a:cubicBezTo>
                    <a:pt x="33421" y="221443"/>
                    <a:pt x="33421" y="221443"/>
                    <a:pt x="33421" y="221443"/>
                  </a:cubicBezTo>
                  <a:cubicBezTo>
                    <a:pt x="60406" y="231358"/>
                    <a:pt x="60406" y="231358"/>
                    <a:pt x="60406" y="231358"/>
                  </a:cubicBezTo>
                  <a:cubicBezTo>
                    <a:pt x="60406" y="231358"/>
                    <a:pt x="70531" y="234663"/>
                    <a:pt x="67150" y="231358"/>
                  </a:cubicBezTo>
                  <a:cubicBezTo>
                    <a:pt x="67150" y="221443"/>
                    <a:pt x="70531" y="228053"/>
                    <a:pt x="70531" y="228053"/>
                  </a:cubicBezTo>
                  <a:cubicBezTo>
                    <a:pt x="73903" y="234663"/>
                    <a:pt x="84018" y="228053"/>
                    <a:pt x="90771" y="228053"/>
                  </a:cubicBezTo>
                  <a:cubicBezTo>
                    <a:pt x="100887" y="224748"/>
                    <a:pt x="94143" y="218138"/>
                    <a:pt x="90771" y="211527"/>
                  </a:cubicBezTo>
                  <a:cubicBezTo>
                    <a:pt x="90771" y="208222"/>
                    <a:pt x="90771" y="204917"/>
                    <a:pt x="94143" y="201612"/>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4" name="Freeform: Shape 543">
              <a:extLst>
                <a:ext uri="{FF2B5EF4-FFF2-40B4-BE49-F238E27FC236}">
                  <a16:creationId xmlns:a16="http://schemas.microsoft.com/office/drawing/2014/main" id="{810EF4D2-B430-10A0-5D73-CCAD78878EC6}"/>
                </a:ext>
              </a:extLst>
            </p:cNvPr>
            <p:cNvSpPr/>
            <p:nvPr/>
          </p:nvSpPr>
          <p:spPr>
            <a:xfrm>
              <a:off x="10549183" y="724005"/>
              <a:ext cx="962025" cy="885825"/>
            </a:xfrm>
            <a:custGeom>
              <a:avLst/>
              <a:gdLst>
                <a:gd name="connsiteX0" fmla="*/ 270251 w 962025"/>
                <a:gd name="connsiteY0" fmla="*/ 216490 h 885825"/>
                <a:gd name="connsiteX1" fmla="*/ 266918 w 962025"/>
                <a:gd name="connsiteY1" fmla="*/ 200088 h 885825"/>
                <a:gd name="connsiteX2" fmla="*/ 280272 w 962025"/>
                <a:gd name="connsiteY2" fmla="*/ 193525 h 885825"/>
                <a:gd name="connsiteX3" fmla="*/ 276937 w 962025"/>
                <a:gd name="connsiteY3" fmla="*/ 180409 h 885825"/>
                <a:gd name="connsiteX4" fmla="*/ 253554 w 962025"/>
                <a:gd name="connsiteY4" fmla="*/ 183686 h 885825"/>
                <a:gd name="connsiteX5" fmla="*/ 243534 w 962025"/>
                <a:gd name="connsiteY5" fmla="*/ 180409 h 885825"/>
                <a:gd name="connsiteX6" fmla="*/ 243534 w 962025"/>
                <a:gd name="connsiteY6" fmla="*/ 163997 h 885825"/>
                <a:gd name="connsiteX7" fmla="*/ 250211 w 962025"/>
                <a:gd name="connsiteY7" fmla="*/ 147596 h 885825"/>
                <a:gd name="connsiteX8" fmla="*/ 246867 w 962025"/>
                <a:gd name="connsiteY8" fmla="*/ 118068 h 885825"/>
                <a:gd name="connsiteX9" fmla="*/ 250211 w 962025"/>
                <a:gd name="connsiteY9" fmla="*/ 111505 h 885825"/>
                <a:gd name="connsiteX10" fmla="*/ 270251 w 962025"/>
                <a:gd name="connsiteY10" fmla="*/ 108229 h 885825"/>
                <a:gd name="connsiteX11" fmla="*/ 273595 w 962025"/>
                <a:gd name="connsiteY11" fmla="*/ 88540 h 885825"/>
                <a:gd name="connsiteX12" fmla="*/ 283615 w 962025"/>
                <a:gd name="connsiteY12" fmla="*/ 78701 h 885825"/>
                <a:gd name="connsiteX13" fmla="*/ 293635 w 962025"/>
                <a:gd name="connsiteY13" fmla="*/ 78701 h 885825"/>
                <a:gd name="connsiteX14" fmla="*/ 310342 w 962025"/>
                <a:gd name="connsiteY14" fmla="*/ 78701 h 885825"/>
                <a:gd name="connsiteX15" fmla="*/ 337059 w 962025"/>
                <a:gd name="connsiteY15" fmla="*/ 78701 h 885825"/>
                <a:gd name="connsiteX16" fmla="*/ 343746 w 962025"/>
                <a:gd name="connsiteY16" fmla="*/ 68852 h 885825"/>
                <a:gd name="connsiteX17" fmla="*/ 337059 w 962025"/>
                <a:gd name="connsiteY17" fmla="*/ 52450 h 885825"/>
                <a:gd name="connsiteX18" fmla="*/ 353766 w 962025"/>
                <a:gd name="connsiteY18" fmla="*/ 36048 h 885825"/>
                <a:gd name="connsiteX19" fmla="*/ 357100 w 962025"/>
                <a:gd name="connsiteY19" fmla="*/ 13083 h 885825"/>
                <a:gd name="connsiteX20" fmla="*/ 373807 w 962025"/>
                <a:gd name="connsiteY20" fmla="*/ 3244 h 885825"/>
                <a:gd name="connsiteX21" fmla="*/ 387171 w 962025"/>
                <a:gd name="connsiteY21" fmla="*/ 13083 h 885825"/>
                <a:gd name="connsiteX22" fmla="*/ 397191 w 962025"/>
                <a:gd name="connsiteY22" fmla="*/ 13083 h 885825"/>
                <a:gd name="connsiteX23" fmla="*/ 403868 w 962025"/>
                <a:gd name="connsiteY23" fmla="*/ 6521 h 885825"/>
                <a:gd name="connsiteX24" fmla="*/ 420575 w 962025"/>
                <a:gd name="connsiteY24" fmla="*/ -42 h 885825"/>
                <a:gd name="connsiteX25" fmla="*/ 430595 w 962025"/>
                <a:gd name="connsiteY25" fmla="*/ 3244 h 885825"/>
                <a:gd name="connsiteX26" fmla="*/ 437272 w 962025"/>
                <a:gd name="connsiteY26" fmla="*/ 16360 h 885825"/>
                <a:gd name="connsiteX27" fmla="*/ 453979 w 962025"/>
                <a:gd name="connsiteY27" fmla="*/ 16360 h 885825"/>
                <a:gd name="connsiteX28" fmla="*/ 457312 w 962025"/>
                <a:gd name="connsiteY28" fmla="*/ 9797 h 885825"/>
                <a:gd name="connsiteX29" fmla="*/ 480697 w 962025"/>
                <a:gd name="connsiteY29" fmla="*/ 3244 h 885825"/>
                <a:gd name="connsiteX30" fmla="*/ 507424 w 962025"/>
                <a:gd name="connsiteY30" fmla="*/ 3244 h 885825"/>
                <a:gd name="connsiteX31" fmla="*/ 510757 w 962025"/>
                <a:gd name="connsiteY31" fmla="*/ 22923 h 885825"/>
                <a:gd name="connsiteX32" fmla="*/ 510757 w 962025"/>
                <a:gd name="connsiteY32" fmla="*/ 32772 h 885825"/>
                <a:gd name="connsiteX33" fmla="*/ 524121 w 962025"/>
                <a:gd name="connsiteY33" fmla="*/ 39325 h 885825"/>
                <a:gd name="connsiteX34" fmla="*/ 544162 w 962025"/>
                <a:gd name="connsiteY34" fmla="*/ 29486 h 885825"/>
                <a:gd name="connsiteX35" fmla="*/ 554182 w 962025"/>
                <a:gd name="connsiteY35" fmla="*/ 13083 h 885825"/>
                <a:gd name="connsiteX36" fmla="*/ 567545 w 962025"/>
                <a:gd name="connsiteY36" fmla="*/ 6521 h 885825"/>
                <a:gd name="connsiteX37" fmla="*/ 590929 w 962025"/>
                <a:gd name="connsiteY37" fmla="*/ -42 h 885825"/>
                <a:gd name="connsiteX38" fmla="*/ 620990 w 962025"/>
                <a:gd name="connsiteY38" fmla="*/ 6521 h 885825"/>
                <a:gd name="connsiteX39" fmla="*/ 631011 w 962025"/>
                <a:gd name="connsiteY39" fmla="*/ 16360 h 885825"/>
                <a:gd name="connsiteX40" fmla="*/ 641031 w 962025"/>
                <a:gd name="connsiteY40" fmla="*/ 22923 h 885825"/>
                <a:gd name="connsiteX41" fmla="*/ 651051 w 962025"/>
                <a:gd name="connsiteY41" fmla="*/ 19646 h 885825"/>
                <a:gd name="connsiteX42" fmla="*/ 654395 w 962025"/>
                <a:gd name="connsiteY42" fmla="*/ 26209 h 885825"/>
                <a:gd name="connsiteX43" fmla="*/ 667758 w 962025"/>
                <a:gd name="connsiteY43" fmla="*/ 19646 h 885825"/>
                <a:gd name="connsiteX44" fmla="*/ 674435 w 962025"/>
                <a:gd name="connsiteY44" fmla="*/ 32772 h 885825"/>
                <a:gd name="connsiteX45" fmla="*/ 674435 w 962025"/>
                <a:gd name="connsiteY45" fmla="*/ 59013 h 885825"/>
                <a:gd name="connsiteX46" fmla="*/ 674435 w 962025"/>
                <a:gd name="connsiteY46" fmla="*/ 68852 h 885825"/>
                <a:gd name="connsiteX47" fmla="*/ 674435 w 962025"/>
                <a:gd name="connsiteY47" fmla="*/ 78701 h 885825"/>
                <a:gd name="connsiteX48" fmla="*/ 694485 w 962025"/>
                <a:gd name="connsiteY48" fmla="*/ 91827 h 885825"/>
                <a:gd name="connsiteX49" fmla="*/ 704506 w 962025"/>
                <a:gd name="connsiteY49" fmla="*/ 101666 h 885825"/>
                <a:gd name="connsiteX50" fmla="*/ 701162 w 962025"/>
                <a:gd name="connsiteY50" fmla="*/ 118068 h 885825"/>
                <a:gd name="connsiteX51" fmla="*/ 701162 w 962025"/>
                <a:gd name="connsiteY51" fmla="*/ 127907 h 885825"/>
                <a:gd name="connsiteX52" fmla="*/ 691142 w 962025"/>
                <a:gd name="connsiteY52" fmla="*/ 154158 h 885825"/>
                <a:gd name="connsiteX53" fmla="*/ 714526 w 962025"/>
                <a:gd name="connsiteY53" fmla="*/ 160721 h 885825"/>
                <a:gd name="connsiteX54" fmla="*/ 727880 w 962025"/>
                <a:gd name="connsiteY54" fmla="*/ 173847 h 885825"/>
                <a:gd name="connsiteX55" fmla="*/ 741243 w 962025"/>
                <a:gd name="connsiteY55" fmla="*/ 173847 h 885825"/>
                <a:gd name="connsiteX56" fmla="*/ 741243 w 962025"/>
                <a:gd name="connsiteY56" fmla="*/ 190248 h 885825"/>
                <a:gd name="connsiteX57" fmla="*/ 744587 w 962025"/>
                <a:gd name="connsiteY57" fmla="*/ 200088 h 885825"/>
                <a:gd name="connsiteX58" fmla="*/ 757950 w 962025"/>
                <a:gd name="connsiteY58" fmla="*/ 203374 h 885825"/>
                <a:gd name="connsiteX59" fmla="*/ 761284 w 962025"/>
                <a:gd name="connsiteY59" fmla="*/ 213213 h 885825"/>
                <a:gd name="connsiteX60" fmla="*/ 777991 w 962025"/>
                <a:gd name="connsiteY60" fmla="*/ 236178 h 885825"/>
                <a:gd name="connsiteX61" fmla="*/ 814738 w 962025"/>
                <a:gd name="connsiteY61" fmla="*/ 242741 h 885825"/>
                <a:gd name="connsiteX62" fmla="*/ 831436 w 962025"/>
                <a:gd name="connsiteY62" fmla="*/ 249304 h 885825"/>
                <a:gd name="connsiteX63" fmla="*/ 838113 w 962025"/>
                <a:gd name="connsiteY63" fmla="*/ 262429 h 885825"/>
                <a:gd name="connsiteX64" fmla="*/ 841456 w 962025"/>
                <a:gd name="connsiteY64" fmla="*/ 291956 h 885825"/>
                <a:gd name="connsiteX65" fmla="*/ 858163 w 962025"/>
                <a:gd name="connsiteY65" fmla="*/ 291956 h 885825"/>
                <a:gd name="connsiteX66" fmla="*/ 868183 w 962025"/>
                <a:gd name="connsiteY66" fmla="*/ 282108 h 885825"/>
                <a:gd name="connsiteX67" fmla="*/ 878203 w 962025"/>
                <a:gd name="connsiteY67" fmla="*/ 278831 h 885825"/>
                <a:gd name="connsiteX68" fmla="*/ 891557 w 962025"/>
                <a:gd name="connsiteY68" fmla="*/ 282108 h 885825"/>
                <a:gd name="connsiteX69" fmla="*/ 908264 w 962025"/>
                <a:gd name="connsiteY69" fmla="*/ 285394 h 885825"/>
                <a:gd name="connsiteX70" fmla="*/ 924962 w 962025"/>
                <a:gd name="connsiteY70" fmla="*/ 285394 h 885825"/>
                <a:gd name="connsiteX71" fmla="*/ 918284 w 962025"/>
                <a:gd name="connsiteY71" fmla="*/ 301796 h 885825"/>
                <a:gd name="connsiteX72" fmla="*/ 931648 w 962025"/>
                <a:gd name="connsiteY72" fmla="*/ 311635 h 885825"/>
                <a:gd name="connsiteX73" fmla="*/ 945012 w 962025"/>
                <a:gd name="connsiteY73" fmla="*/ 314921 h 885825"/>
                <a:gd name="connsiteX74" fmla="*/ 961709 w 962025"/>
                <a:gd name="connsiteY74" fmla="*/ 321484 h 885825"/>
                <a:gd name="connsiteX75" fmla="*/ 961709 w 962025"/>
                <a:gd name="connsiteY75" fmla="*/ 341162 h 885825"/>
                <a:gd name="connsiteX76" fmla="*/ 955032 w 962025"/>
                <a:gd name="connsiteY76" fmla="*/ 351011 h 885825"/>
                <a:gd name="connsiteX77" fmla="*/ 941668 w 962025"/>
                <a:gd name="connsiteY77" fmla="*/ 354288 h 885825"/>
                <a:gd name="connsiteX78" fmla="*/ 941668 w 962025"/>
                <a:gd name="connsiteY78" fmla="*/ 373976 h 885825"/>
                <a:gd name="connsiteX79" fmla="*/ 914942 w 962025"/>
                <a:gd name="connsiteY79" fmla="*/ 396941 h 885825"/>
                <a:gd name="connsiteX80" fmla="*/ 891557 w 962025"/>
                <a:gd name="connsiteY80" fmla="*/ 403504 h 885825"/>
                <a:gd name="connsiteX81" fmla="*/ 871517 w 962025"/>
                <a:gd name="connsiteY81" fmla="*/ 396941 h 885825"/>
                <a:gd name="connsiteX82" fmla="*/ 854820 w 962025"/>
                <a:gd name="connsiteY82" fmla="*/ 396941 h 885825"/>
                <a:gd name="connsiteX83" fmla="*/ 841456 w 962025"/>
                <a:gd name="connsiteY83" fmla="*/ 406780 h 885825"/>
                <a:gd name="connsiteX84" fmla="*/ 834779 w 962025"/>
                <a:gd name="connsiteY84" fmla="*/ 429745 h 885825"/>
                <a:gd name="connsiteX85" fmla="*/ 834779 w 962025"/>
                <a:gd name="connsiteY85" fmla="*/ 439594 h 885825"/>
                <a:gd name="connsiteX86" fmla="*/ 848133 w 962025"/>
                <a:gd name="connsiteY86" fmla="*/ 449433 h 885825"/>
                <a:gd name="connsiteX87" fmla="*/ 864840 w 962025"/>
                <a:gd name="connsiteY87" fmla="*/ 452710 h 885825"/>
                <a:gd name="connsiteX88" fmla="*/ 874860 w 962025"/>
                <a:gd name="connsiteY88" fmla="*/ 465835 h 885825"/>
                <a:gd name="connsiteX89" fmla="*/ 881537 w 962025"/>
                <a:gd name="connsiteY89" fmla="*/ 475684 h 885825"/>
                <a:gd name="connsiteX90" fmla="*/ 874860 w 962025"/>
                <a:gd name="connsiteY90" fmla="*/ 488800 h 885825"/>
                <a:gd name="connsiteX91" fmla="*/ 881537 w 962025"/>
                <a:gd name="connsiteY91" fmla="*/ 495363 h 885825"/>
                <a:gd name="connsiteX92" fmla="*/ 894901 w 962025"/>
                <a:gd name="connsiteY92" fmla="*/ 501926 h 885825"/>
                <a:gd name="connsiteX93" fmla="*/ 888223 w 962025"/>
                <a:gd name="connsiteY93" fmla="*/ 508488 h 885825"/>
                <a:gd name="connsiteX94" fmla="*/ 898244 w 962025"/>
                <a:gd name="connsiteY94" fmla="*/ 528176 h 885825"/>
                <a:gd name="connsiteX95" fmla="*/ 904921 w 962025"/>
                <a:gd name="connsiteY95" fmla="*/ 538016 h 885825"/>
                <a:gd name="connsiteX96" fmla="*/ 898244 w 962025"/>
                <a:gd name="connsiteY96" fmla="*/ 544579 h 885825"/>
                <a:gd name="connsiteX97" fmla="*/ 908264 w 962025"/>
                <a:gd name="connsiteY97" fmla="*/ 547855 h 885825"/>
                <a:gd name="connsiteX98" fmla="*/ 921628 w 962025"/>
                <a:gd name="connsiteY98" fmla="*/ 547855 h 885825"/>
                <a:gd name="connsiteX99" fmla="*/ 921628 w 962025"/>
                <a:gd name="connsiteY99" fmla="*/ 557704 h 885825"/>
                <a:gd name="connsiteX100" fmla="*/ 945012 w 962025"/>
                <a:gd name="connsiteY100" fmla="*/ 570820 h 885825"/>
                <a:gd name="connsiteX101" fmla="*/ 938325 w 962025"/>
                <a:gd name="connsiteY101" fmla="*/ 570820 h 885825"/>
                <a:gd name="connsiteX102" fmla="*/ 911607 w 962025"/>
                <a:gd name="connsiteY102" fmla="*/ 577383 h 885825"/>
                <a:gd name="connsiteX103" fmla="*/ 898244 w 962025"/>
                <a:gd name="connsiteY103" fmla="*/ 597071 h 885825"/>
                <a:gd name="connsiteX104" fmla="*/ 858163 w 962025"/>
                <a:gd name="connsiteY104" fmla="*/ 597071 h 885825"/>
                <a:gd name="connsiteX105" fmla="*/ 851476 w 962025"/>
                <a:gd name="connsiteY105" fmla="*/ 636437 h 885825"/>
                <a:gd name="connsiteX106" fmla="*/ 841456 w 962025"/>
                <a:gd name="connsiteY106" fmla="*/ 662689 h 885825"/>
                <a:gd name="connsiteX107" fmla="*/ 831436 w 962025"/>
                <a:gd name="connsiteY107" fmla="*/ 692216 h 885825"/>
                <a:gd name="connsiteX108" fmla="*/ 838113 w 962025"/>
                <a:gd name="connsiteY108" fmla="*/ 708618 h 885825"/>
                <a:gd name="connsiteX109" fmla="*/ 848133 w 962025"/>
                <a:gd name="connsiteY109" fmla="*/ 731583 h 885825"/>
                <a:gd name="connsiteX110" fmla="*/ 868183 w 962025"/>
                <a:gd name="connsiteY110" fmla="*/ 754547 h 885825"/>
                <a:gd name="connsiteX111" fmla="*/ 868183 w 962025"/>
                <a:gd name="connsiteY111" fmla="*/ 754547 h 885825"/>
                <a:gd name="connsiteX112" fmla="*/ 848133 w 962025"/>
                <a:gd name="connsiteY112" fmla="*/ 761110 h 885825"/>
                <a:gd name="connsiteX113" fmla="*/ 834779 w 962025"/>
                <a:gd name="connsiteY113" fmla="*/ 764397 h 885825"/>
                <a:gd name="connsiteX114" fmla="*/ 821415 w 962025"/>
                <a:gd name="connsiteY114" fmla="*/ 744708 h 885825"/>
                <a:gd name="connsiteX115" fmla="*/ 801375 w 962025"/>
                <a:gd name="connsiteY115" fmla="*/ 738146 h 885825"/>
                <a:gd name="connsiteX116" fmla="*/ 777991 w 962025"/>
                <a:gd name="connsiteY116" fmla="*/ 747985 h 885825"/>
                <a:gd name="connsiteX117" fmla="*/ 754607 w 962025"/>
                <a:gd name="connsiteY117" fmla="*/ 754547 h 885825"/>
                <a:gd name="connsiteX118" fmla="*/ 747930 w 962025"/>
                <a:gd name="connsiteY118" fmla="*/ 754547 h 885825"/>
                <a:gd name="connsiteX119" fmla="*/ 741243 w 962025"/>
                <a:gd name="connsiteY119" fmla="*/ 767673 h 885825"/>
                <a:gd name="connsiteX120" fmla="*/ 721203 w 962025"/>
                <a:gd name="connsiteY120" fmla="*/ 777512 h 885825"/>
                <a:gd name="connsiteX121" fmla="*/ 711182 w 962025"/>
                <a:gd name="connsiteY121" fmla="*/ 767673 h 885825"/>
                <a:gd name="connsiteX122" fmla="*/ 697819 w 962025"/>
                <a:gd name="connsiteY122" fmla="*/ 757834 h 885825"/>
                <a:gd name="connsiteX123" fmla="*/ 691142 w 962025"/>
                <a:gd name="connsiteY123" fmla="*/ 747985 h 885825"/>
                <a:gd name="connsiteX124" fmla="*/ 667758 w 962025"/>
                <a:gd name="connsiteY124" fmla="*/ 761110 h 885825"/>
                <a:gd name="connsiteX125" fmla="*/ 651051 w 962025"/>
                <a:gd name="connsiteY125" fmla="*/ 774236 h 885825"/>
                <a:gd name="connsiteX126" fmla="*/ 651051 w 962025"/>
                <a:gd name="connsiteY126" fmla="*/ 790638 h 885825"/>
                <a:gd name="connsiteX127" fmla="*/ 627677 w 962025"/>
                <a:gd name="connsiteY127" fmla="*/ 770959 h 885825"/>
                <a:gd name="connsiteX128" fmla="*/ 610970 w 962025"/>
                <a:gd name="connsiteY128" fmla="*/ 784075 h 885825"/>
                <a:gd name="connsiteX129" fmla="*/ 597606 w 962025"/>
                <a:gd name="connsiteY129" fmla="*/ 774236 h 885825"/>
                <a:gd name="connsiteX130" fmla="*/ 590929 w 962025"/>
                <a:gd name="connsiteY130" fmla="*/ 770959 h 885825"/>
                <a:gd name="connsiteX131" fmla="*/ 570889 w 962025"/>
                <a:gd name="connsiteY131" fmla="*/ 793924 h 885825"/>
                <a:gd name="connsiteX132" fmla="*/ 557525 w 962025"/>
                <a:gd name="connsiteY132" fmla="*/ 787361 h 885825"/>
                <a:gd name="connsiteX133" fmla="*/ 550848 w 962025"/>
                <a:gd name="connsiteY133" fmla="*/ 810326 h 885825"/>
                <a:gd name="connsiteX134" fmla="*/ 534142 w 962025"/>
                <a:gd name="connsiteY134" fmla="*/ 797201 h 885825"/>
                <a:gd name="connsiteX135" fmla="*/ 514101 w 962025"/>
                <a:gd name="connsiteY135" fmla="*/ 793924 h 885825"/>
                <a:gd name="connsiteX136" fmla="*/ 500737 w 962025"/>
                <a:gd name="connsiteY136" fmla="*/ 807040 h 885825"/>
                <a:gd name="connsiteX137" fmla="*/ 484040 w 962025"/>
                <a:gd name="connsiteY137" fmla="*/ 793924 h 885825"/>
                <a:gd name="connsiteX138" fmla="*/ 470676 w 962025"/>
                <a:gd name="connsiteY138" fmla="*/ 784075 h 885825"/>
                <a:gd name="connsiteX139" fmla="*/ 430595 w 962025"/>
                <a:gd name="connsiteY139" fmla="*/ 787361 h 885825"/>
                <a:gd name="connsiteX140" fmla="*/ 403868 w 962025"/>
                <a:gd name="connsiteY140" fmla="*/ 784075 h 885825"/>
                <a:gd name="connsiteX141" fmla="*/ 373807 w 962025"/>
                <a:gd name="connsiteY141" fmla="*/ 790638 h 885825"/>
                <a:gd name="connsiteX142" fmla="*/ 330382 w 962025"/>
                <a:gd name="connsiteY142" fmla="*/ 790638 h 885825"/>
                <a:gd name="connsiteX143" fmla="*/ 290292 w 962025"/>
                <a:gd name="connsiteY143" fmla="*/ 793924 h 885825"/>
                <a:gd name="connsiteX144" fmla="*/ 260231 w 962025"/>
                <a:gd name="connsiteY144" fmla="*/ 793924 h 885825"/>
                <a:gd name="connsiteX145" fmla="*/ 236847 w 962025"/>
                <a:gd name="connsiteY145" fmla="*/ 810326 h 885825"/>
                <a:gd name="connsiteX146" fmla="*/ 213473 w 962025"/>
                <a:gd name="connsiteY146" fmla="*/ 813603 h 885825"/>
                <a:gd name="connsiteX147" fmla="*/ 186745 w 962025"/>
                <a:gd name="connsiteY147" fmla="*/ 816889 h 885825"/>
                <a:gd name="connsiteX148" fmla="*/ 183402 w 962025"/>
                <a:gd name="connsiteY148" fmla="*/ 816889 h 885825"/>
                <a:gd name="connsiteX149" fmla="*/ 180068 w 962025"/>
                <a:gd name="connsiteY149" fmla="*/ 820165 h 885825"/>
                <a:gd name="connsiteX150" fmla="*/ 170039 w 962025"/>
                <a:gd name="connsiteY150" fmla="*/ 826728 h 885825"/>
                <a:gd name="connsiteX151" fmla="*/ 170039 w 962025"/>
                <a:gd name="connsiteY151" fmla="*/ 830014 h 885825"/>
                <a:gd name="connsiteX152" fmla="*/ 163362 w 962025"/>
                <a:gd name="connsiteY152" fmla="*/ 836567 h 885825"/>
                <a:gd name="connsiteX153" fmla="*/ 160018 w 962025"/>
                <a:gd name="connsiteY153" fmla="*/ 852979 h 885825"/>
                <a:gd name="connsiteX154" fmla="*/ 146665 w 962025"/>
                <a:gd name="connsiteY154" fmla="*/ 872658 h 885825"/>
                <a:gd name="connsiteX155" fmla="*/ 146665 w 962025"/>
                <a:gd name="connsiteY155" fmla="*/ 872658 h 885825"/>
                <a:gd name="connsiteX156" fmla="*/ 136644 w 962025"/>
                <a:gd name="connsiteY156" fmla="*/ 875944 h 885825"/>
                <a:gd name="connsiteX157" fmla="*/ 136644 w 962025"/>
                <a:gd name="connsiteY157" fmla="*/ 879220 h 885825"/>
                <a:gd name="connsiteX158" fmla="*/ 109917 w 962025"/>
                <a:gd name="connsiteY158" fmla="*/ 875944 h 885825"/>
                <a:gd name="connsiteX159" fmla="*/ 89876 w 962025"/>
                <a:gd name="connsiteY159" fmla="*/ 885783 h 885825"/>
                <a:gd name="connsiteX160" fmla="*/ 89876 w 962025"/>
                <a:gd name="connsiteY160" fmla="*/ 885783 h 885825"/>
                <a:gd name="connsiteX161" fmla="*/ 83190 w 962025"/>
                <a:gd name="connsiteY161" fmla="*/ 869381 h 885825"/>
                <a:gd name="connsiteX162" fmla="*/ 86533 w 962025"/>
                <a:gd name="connsiteY162" fmla="*/ 846416 h 885825"/>
                <a:gd name="connsiteX163" fmla="*/ 83190 w 962025"/>
                <a:gd name="connsiteY163" fmla="*/ 816889 h 885825"/>
                <a:gd name="connsiteX164" fmla="*/ 83190 w 962025"/>
                <a:gd name="connsiteY164" fmla="*/ 803763 h 885825"/>
                <a:gd name="connsiteX165" fmla="*/ 63149 w 962025"/>
                <a:gd name="connsiteY165" fmla="*/ 790638 h 885825"/>
                <a:gd name="connsiteX166" fmla="*/ 33088 w 962025"/>
                <a:gd name="connsiteY166" fmla="*/ 787361 h 885825"/>
                <a:gd name="connsiteX167" fmla="*/ 26411 w 962025"/>
                <a:gd name="connsiteY167" fmla="*/ 777512 h 885825"/>
                <a:gd name="connsiteX168" fmla="*/ 29745 w 962025"/>
                <a:gd name="connsiteY168" fmla="*/ 767673 h 885825"/>
                <a:gd name="connsiteX169" fmla="*/ 39765 w 962025"/>
                <a:gd name="connsiteY169" fmla="*/ 738146 h 885825"/>
                <a:gd name="connsiteX170" fmla="*/ 56472 w 962025"/>
                <a:gd name="connsiteY170" fmla="*/ 715181 h 885825"/>
                <a:gd name="connsiteX171" fmla="*/ 69836 w 962025"/>
                <a:gd name="connsiteY171" fmla="*/ 708618 h 885825"/>
                <a:gd name="connsiteX172" fmla="*/ 86533 w 962025"/>
                <a:gd name="connsiteY172" fmla="*/ 685653 h 885825"/>
                <a:gd name="connsiteX173" fmla="*/ 83190 w 962025"/>
                <a:gd name="connsiteY173" fmla="*/ 669251 h 885825"/>
                <a:gd name="connsiteX174" fmla="*/ 83190 w 962025"/>
                <a:gd name="connsiteY174" fmla="*/ 652840 h 885825"/>
                <a:gd name="connsiteX175" fmla="*/ 73170 w 962025"/>
                <a:gd name="connsiteY175" fmla="*/ 636437 h 885825"/>
                <a:gd name="connsiteX176" fmla="*/ 69836 w 962025"/>
                <a:gd name="connsiteY176" fmla="*/ 610196 h 885825"/>
                <a:gd name="connsiteX177" fmla="*/ 63149 w 962025"/>
                <a:gd name="connsiteY177" fmla="*/ 603633 h 885825"/>
                <a:gd name="connsiteX178" fmla="*/ 63149 w 962025"/>
                <a:gd name="connsiteY178" fmla="*/ 600347 h 885825"/>
                <a:gd name="connsiteX179" fmla="*/ 43109 w 962025"/>
                <a:gd name="connsiteY179" fmla="*/ 574106 h 885825"/>
                <a:gd name="connsiteX180" fmla="*/ 26411 w 962025"/>
                <a:gd name="connsiteY180" fmla="*/ 538016 h 885825"/>
                <a:gd name="connsiteX181" fmla="*/ 3027 w 962025"/>
                <a:gd name="connsiteY181" fmla="*/ 492086 h 885825"/>
                <a:gd name="connsiteX182" fmla="*/ -316 w 962025"/>
                <a:gd name="connsiteY182" fmla="*/ 482237 h 885825"/>
                <a:gd name="connsiteX183" fmla="*/ 29745 w 962025"/>
                <a:gd name="connsiteY183" fmla="*/ 475684 h 885825"/>
                <a:gd name="connsiteX184" fmla="*/ 63149 w 962025"/>
                <a:gd name="connsiteY184" fmla="*/ 462559 h 885825"/>
                <a:gd name="connsiteX185" fmla="*/ 83190 w 962025"/>
                <a:gd name="connsiteY185" fmla="*/ 465835 h 885825"/>
                <a:gd name="connsiteX186" fmla="*/ 106573 w 962025"/>
                <a:gd name="connsiteY186" fmla="*/ 462559 h 885825"/>
                <a:gd name="connsiteX187" fmla="*/ 119937 w 962025"/>
                <a:gd name="connsiteY187" fmla="*/ 446157 h 885825"/>
                <a:gd name="connsiteX188" fmla="*/ 136644 w 962025"/>
                <a:gd name="connsiteY188" fmla="*/ 446157 h 885825"/>
                <a:gd name="connsiteX189" fmla="*/ 129957 w 962025"/>
                <a:gd name="connsiteY189" fmla="*/ 423182 h 885825"/>
                <a:gd name="connsiteX190" fmla="*/ 136644 w 962025"/>
                <a:gd name="connsiteY190" fmla="*/ 416629 h 885825"/>
                <a:gd name="connsiteX191" fmla="*/ 156684 w 962025"/>
                <a:gd name="connsiteY191" fmla="*/ 416629 h 885825"/>
                <a:gd name="connsiteX192" fmla="*/ 163362 w 962025"/>
                <a:gd name="connsiteY192" fmla="*/ 403504 h 885825"/>
                <a:gd name="connsiteX193" fmla="*/ 163362 w 962025"/>
                <a:gd name="connsiteY193" fmla="*/ 396941 h 885825"/>
                <a:gd name="connsiteX194" fmla="*/ 186745 w 962025"/>
                <a:gd name="connsiteY194" fmla="*/ 390378 h 885825"/>
                <a:gd name="connsiteX195" fmla="*/ 196766 w 962025"/>
                <a:gd name="connsiteY195" fmla="*/ 380539 h 885825"/>
                <a:gd name="connsiteX196" fmla="*/ 203443 w 962025"/>
                <a:gd name="connsiteY196" fmla="*/ 387102 h 885825"/>
                <a:gd name="connsiteX197" fmla="*/ 200109 w 962025"/>
                <a:gd name="connsiteY197" fmla="*/ 400218 h 885825"/>
                <a:gd name="connsiteX198" fmla="*/ 216806 w 962025"/>
                <a:gd name="connsiteY198" fmla="*/ 396941 h 885825"/>
                <a:gd name="connsiteX199" fmla="*/ 223493 w 962025"/>
                <a:gd name="connsiteY199" fmla="*/ 377253 h 885825"/>
                <a:gd name="connsiteX200" fmla="*/ 216806 w 962025"/>
                <a:gd name="connsiteY200" fmla="*/ 373976 h 885825"/>
                <a:gd name="connsiteX201" fmla="*/ 200109 w 962025"/>
                <a:gd name="connsiteY201" fmla="*/ 367413 h 885825"/>
                <a:gd name="connsiteX202" fmla="*/ 193423 w 962025"/>
                <a:gd name="connsiteY202" fmla="*/ 364127 h 885825"/>
                <a:gd name="connsiteX203" fmla="*/ 203443 w 962025"/>
                <a:gd name="connsiteY203" fmla="*/ 337886 h 885825"/>
                <a:gd name="connsiteX204" fmla="*/ 200109 w 962025"/>
                <a:gd name="connsiteY204" fmla="*/ 318198 h 885825"/>
                <a:gd name="connsiteX205" fmla="*/ 196766 w 962025"/>
                <a:gd name="connsiteY205" fmla="*/ 295233 h 885825"/>
                <a:gd name="connsiteX206" fmla="*/ 200109 w 962025"/>
                <a:gd name="connsiteY206" fmla="*/ 282108 h 885825"/>
                <a:gd name="connsiteX207" fmla="*/ 200109 w 962025"/>
                <a:gd name="connsiteY207" fmla="*/ 268992 h 885825"/>
                <a:gd name="connsiteX208" fmla="*/ 206786 w 962025"/>
                <a:gd name="connsiteY208" fmla="*/ 255866 h 885825"/>
                <a:gd name="connsiteX209" fmla="*/ 233513 w 962025"/>
                <a:gd name="connsiteY209" fmla="*/ 246017 h 885825"/>
                <a:gd name="connsiteX210" fmla="*/ 233513 w 962025"/>
                <a:gd name="connsiteY210" fmla="*/ 223053 h 885825"/>
                <a:gd name="connsiteX211" fmla="*/ 243534 w 962025"/>
                <a:gd name="connsiteY211" fmla="*/ 213213 h 885825"/>
                <a:gd name="connsiteX212" fmla="*/ 270251 w 962025"/>
                <a:gd name="connsiteY212" fmla="*/ 216490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962025" h="885825">
                  <a:moveTo>
                    <a:pt x="270251" y="216490"/>
                  </a:moveTo>
                  <a:cubicBezTo>
                    <a:pt x="266918" y="200088"/>
                    <a:pt x="266918" y="200088"/>
                    <a:pt x="266918" y="200088"/>
                  </a:cubicBezTo>
                  <a:cubicBezTo>
                    <a:pt x="280272" y="193525"/>
                    <a:pt x="280272" y="193525"/>
                    <a:pt x="280272" y="193525"/>
                  </a:cubicBezTo>
                  <a:cubicBezTo>
                    <a:pt x="276937" y="180409"/>
                    <a:pt x="276937" y="180409"/>
                    <a:pt x="276937" y="180409"/>
                  </a:cubicBezTo>
                  <a:cubicBezTo>
                    <a:pt x="253554" y="183686"/>
                    <a:pt x="253554" y="183686"/>
                    <a:pt x="253554" y="183686"/>
                  </a:cubicBezTo>
                  <a:cubicBezTo>
                    <a:pt x="243534" y="180409"/>
                    <a:pt x="243534" y="180409"/>
                    <a:pt x="243534" y="180409"/>
                  </a:cubicBezTo>
                  <a:cubicBezTo>
                    <a:pt x="243534" y="163997"/>
                    <a:pt x="243534" y="163997"/>
                    <a:pt x="243534" y="163997"/>
                  </a:cubicBezTo>
                  <a:cubicBezTo>
                    <a:pt x="250211" y="147596"/>
                    <a:pt x="250211" y="147596"/>
                    <a:pt x="250211" y="147596"/>
                  </a:cubicBezTo>
                  <a:cubicBezTo>
                    <a:pt x="246867" y="118068"/>
                    <a:pt x="246867" y="118068"/>
                    <a:pt x="246867" y="118068"/>
                  </a:cubicBezTo>
                  <a:cubicBezTo>
                    <a:pt x="246867" y="118068"/>
                    <a:pt x="240190" y="118068"/>
                    <a:pt x="250211" y="111505"/>
                  </a:cubicBezTo>
                  <a:cubicBezTo>
                    <a:pt x="263574" y="108229"/>
                    <a:pt x="270251" y="108229"/>
                    <a:pt x="270251" y="108229"/>
                  </a:cubicBezTo>
                  <a:cubicBezTo>
                    <a:pt x="273595" y="88540"/>
                    <a:pt x="273595" y="88540"/>
                    <a:pt x="273595" y="88540"/>
                  </a:cubicBezTo>
                  <a:cubicBezTo>
                    <a:pt x="283615" y="78701"/>
                    <a:pt x="283615" y="78701"/>
                    <a:pt x="283615" y="78701"/>
                  </a:cubicBezTo>
                  <a:cubicBezTo>
                    <a:pt x="283615" y="78701"/>
                    <a:pt x="280272" y="78701"/>
                    <a:pt x="293635" y="78701"/>
                  </a:cubicBezTo>
                  <a:cubicBezTo>
                    <a:pt x="306998" y="78701"/>
                    <a:pt x="310342" y="78701"/>
                    <a:pt x="310342" y="78701"/>
                  </a:cubicBezTo>
                  <a:cubicBezTo>
                    <a:pt x="337059" y="78701"/>
                    <a:pt x="337059" y="78701"/>
                    <a:pt x="337059" y="78701"/>
                  </a:cubicBezTo>
                  <a:cubicBezTo>
                    <a:pt x="343746" y="68852"/>
                    <a:pt x="343746" y="68852"/>
                    <a:pt x="343746" y="68852"/>
                  </a:cubicBezTo>
                  <a:cubicBezTo>
                    <a:pt x="337059" y="52450"/>
                    <a:pt x="337059" y="52450"/>
                    <a:pt x="337059" y="52450"/>
                  </a:cubicBezTo>
                  <a:cubicBezTo>
                    <a:pt x="353766" y="36048"/>
                    <a:pt x="353766" y="36048"/>
                    <a:pt x="353766" y="36048"/>
                  </a:cubicBezTo>
                  <a:cubicBezTo>
                    <a:pt x="357100" y="13083"/>
                    <a:pt x="357100" y="13083"/>
                    <a:pt x="357100" y="13083"/>
                  </a:cubicBezTo>
                  <a:cubicBezTo>
                    <a:pt x="373807" y="3244"/>
                    <a:pt x="373807" y="3244"/>
                    <a:pt x="373807" y="3244"/>
                  </a:cubicBezTo>
                  <a:cubicBezTo>
                    <a:pt x="373807" y="3244"/>
                    <a:pt x="383827" y="13083"/>
                    <a:pt x="387171" y="13083"/>
                  </a:cubicBezTo>
                  <a:cubicBezTo>
                    <a:pt x="390504" y="13083"/>
                    <a:pt x="393848" y="16360"/>
                    <a:pt x="397191" y="13083"/>
                  </a:cubicBezTo>
                  <a:cubicBezTo>
                    <a:pt x="400525" y="13083"/>
                    <a:pt x="403868" y="6521"/>
                    <a:pt x="403868" y="6521"/>
                  </a:cubicBezTo>
                  <a:cubicBezTo>
                    <a:pt x="420575" y="-42"/>
                    <a:pt x="420575" y="-42"/>
                    <a:pt x="420575" y="-42"/>
                  </a:cubicBezTo>
                  <a:cubicBezTo>
                    <a:pt x="430595" y="3244"/>
                    <a:pt x="430595" y="3244"/>
                    <a:pt x="430595" y="3244"/>
                  </a:cubicBezTo>
                  <a:cubicBezTo>
                    <a:pt x="437272" y="16360"/>
                    <a:pt x="437272" y="16360"/>
                    <a:pt x="437272" y="16360"/>
                  </a:cubicBezTo>
                  <a:cubicBezTo>
                    <a:pt x="453979" y="16360"/>
                    <a:pt x="453979" y="16360"/>
                    <a:pt x="453979" y="16360"/>
                  </a:cubicBezTo>
                  <a:cubicBezTo>
                    <a:pt x="457312" y="9797"/>
                    <a:pt x="457312" y="9797"/>
                    <a:pt x="457312" y="9797"/>
                  </a:cubicBezTo>
                  <a:cubicBezTo>
                    <a:pt x="480697" y="3244"/>
                    <a:pt x="480697" y="3244"/>
                    <a:pt x="480697" y="3244"/>
                  </a:cubicBezTo>
                  <a:cubicBezTo>
                    <a:pt x="507424" y="3244"/>
                    <a:pt x="507424" y="3244"/>
                    <a:pt x="507424" y="3244"/>
                  </a:cubicBezTo>
                  <a:cubicBezTo>
                    <a:pt x="510757" y="22923"/>
                    <a:pt x="510757" y="22923"/>
                    <a:pt x="510757" y="22923"/>
                  </a:cubicBezTo>
                  <a:cubicBezTo>
                    <a:pt x="510757" y="32772"/>
                    <a:pt x="510757" y="32772"/>
                    <a:pt x="510757" y="32772"/>
                  </a:cubicBezTo>
                  <a:cubicBezTo>
                    <a:pt x="510757" y="32772"/>
                    <a:pt x="517444" y="42611"/>
                    <a:pt x="524121" y="39325"/>
                  </a:cubicBezTo>
                  <a:cubicBezTo>
                    <a:pt x="527464" y="39325"/>
                    <a:pt x="540828" y="36048"/>
                    <a:pt x="544162" y="29486"/>
                  </a:cubicBezTo>
                  <a:cubicBezTo>
                    <a:pt x="544162" y="22923"/>
                    <a:pt x="547505" y="16360"/>
                    <a:pt x="554182" y="13083"/>
                  </a:cubicBezTo>
                  <a:cubicBezTo>
                    <a:pt x="560868" y="13083"/>
                    <a:pt x="557525" y="9797"/>
                    <a:pt x="567545" y="6521"/>
                  </a:cubicBezTo>
                  <a:cubicBezTo>
                    <a:pt x="580909" y="3244"/>
                    <a:pt x="590929" y="-42"/>
                    <a:pt x="590929" y="-42"/>
                  </a:cubicBezTo>
                  <a:cubicBezTo>
                    <a:pt x="620990" y="6521"/>
                    <a:pt x="620990" y="6521"/>
                    <a:pt x="620990" y="6521"/>
                  </a:cubicBezTo>
                  <a:cubicBezTo>
                    <a:pt x="631011" y="16360"/>
                    <a:pt x="631011" y="16360"/>
                    <a:pt x="631011" y="16360"/>
                  </a:cubicBezTo>
                  <a:cubicBezTo>
                    <a:pt x="641031" y="22923"/>
                    <a:pt x="641031" y="22923"/>
                    <a:pt x="641031" y="22923"/>
                  </a:cubicBezTo>
                  <a:cubicBezTo>
                    <a:pt x="651051" y="19646"/>
                    <a:pt x="651051" y="19646"/>
                    <a:pt x="651051" y="19646"/>
                  </a:cubicBezTo>
                  <a:cubicBezTo>
                    <a:pt x="654395" y="26209"/>
                    <a:pt x="654395" y="26209"/>
                    <a:pt x="654395" y="26209"/>
                  </a:cubicBezTo>
                  <a:cubicBezTo>
                    <a:pt x="667758" y="19646"/>
                    <a:pt x="667758" y="19646"/>
                    <a:pt x="667758" y="19646"/>
                  </a:cubicBezTo>
                  <a:cubicBezTo>
                    <a:pt x="674435" y="32772"/>
                    <a:pt x="674435" y="32772"/>
                    <a:pt x="674435" y="32772"/>
                  </a:cubicBezTo>
                  <a:cubicBezTo>
                    <a:pt x="674435" y="59013"/>
                    <a:pt x="674435" y="59013"/>
                    <a:pt x="674435" y="59013"/>
                  </a:cubicBezTo>
                  <a:cubicBezTo>
                    <a:pt x="674435" y="68852"/>
                    <a:pt x="674435" y="68852"/>
                    <a:pt x="674435" y="68852"/>
                  </a:cubicBezTo>
                  <a:cubicBezTo>
                    <a:pt x="674435" y="78701"/>
                    <a:pt x="674435" y="78701"/>
                    <a:pt x="674435" y="78701"/>
                  </a:cubicBezTo>
                  <a:cubicBezTo>
                    <a:pt x="694485" y="91827"/>
                    <a:pt x="694485" y="91827"/>
                    <a:pt x="694485" y="91827"/>
                  </a:cubicBezTo>
                  <a:cubicBezTo>
                    <a:pt x="704506" y="101666"/>
                    <a:pt x="704506" y="101666"/>
                    <a:pt x="704506" y="101666"/>
                  </a:cubicBezTo>
                  <a:cubicBezTo>
                    <a:pt x="701162" y="118068"/>
                    <a:pt x="701162" y="118068"/>
                    <a:pt x="701162" y="118068"/>
                  </a:cubicBezTo>
                  <a:cubicBezTo>
                    <a:pt x="701162" y="127907"/>
                    <a:pt x="701162" y="127907"/>
                    <a:pt x="701162" y="127907"/>
                  </a:cubicBezTo>
                  <a:cubicBezTo>
                    <a:pt x="691142" y="154158"/>
                    <a:pt x="691142" y="154158"/>
                    <a:pt x="691142" y="154158"/>
                  </a:cubicBezTo>
                  <a:cubicBezTo>
                    <a:pt x="714526" y="160721"/>
                    <a:pt x="714526" y="160721"/>
                    <a:pt x="714526" y="160721"/>
                  </a:cubicBezTo>
                  <a:cubicBezTo>
                    <a:pt x="727880" y="173847"/>
                    <a:pt x="727880" y="173847"/>
                    <a:pt x="727880" y="173847"/>
                  </a:cubicBezTo>
                  <a:cubicBezTo>
                    <a:pt x="741243" y="173847"/>
                    <a:pt x="741243" y="173847"/>
                    <a:pt x="741243" y="173847"/>
                  </a:cubicBezTo>
                  <a:cubicBezTo>
                    <a:pt x="741243" y="190248"/>
                    <a:pt x="741243" y="190248"/>
                    <a:pt x="741243" y="190248"/>
                  </a:cubicBezTo>
                  <a:cubicBezTo>
                    <a:pt x="741243" y="190248"/>
                    <a:pt x="734567" y="200088"/>
                    <a:pt x="744587" y="200088"/>
                  </a:cubicBezTo>
                  <a:cubicBezTo>
                    <a:pt x="754607" y="203374"/>
                    <a:pt x="757950" y="203374"/>
                    <a:pt x="757950" y="203374"/>
                  </a:cubicBezTo>
                  <a:cubicBezTo>
                    <a:pt x="761284" y="213213"/>
                    <a:pt x="761284" y="213213"/>
                    <a:pt x="761284" y="213213"/>
                  </a:cubicBezTo>
                  <a:cubicBezTo>
                    <a:pt x="777991" y="236178"/>
                    <a:pt x="777991" y="236178"/>
                    <a:pt x="777991" y="236178"/>
                  </a:cubicBezTo>
                  <a:cubicBezTo>
                    <a:pt x="814738" y="242741"/>
                    <a:pt x="814738" y="242741"/>
                    <a:pt x="814738" y="242741"/>
                  </a:cubicBezTo>
                  <a:cubicBezTo>
                    <a:pt x="831436" y="249304"/>
                    <a:pt x="831436" y="249304"/>
                    <a:pt x="831436" y="249304"/>
                  </a:cubicBezTo>
                  <a:cubicBezTo>
                    <a:pt x="838113" y="262429"/>
                    <a:pt x="838113" y="262429"/>
                    <a:pt x="838113" y="262429"/>
                  </a:cubicBezTo>
                  <a:cubicBezTo>
                    <a:pt x="841456" y="291956"/>
                    <a:pt x="841456" y="291956"/>
                    <a:pt x="841456" y="291956"/>
                  </a:cubicBezTo>
                  <a:cubicBezTo>
                    <a:pt x="858163" y="291956"/>
                    <a:pt x="858163" y="291956"/>
                    <a:pt x="858163" y="291956"/>
                  </a:cubicBezTo>
                  <a:cubicBezTo>
                    <a:pt x="868183" y="282108"/>
                    <a:pt x="868183" y="282108"/>
                    <a:pt x="868183" y="282108"/>
                  </a:cubicBezTo>
                  <a:cubicBezTo>
                    <a:pt x="878203" y="278831"/>
                    <a:pt x="878203" y="278831"/>
                    <a:pt x="878203" y="278831"/>
                  </a:cubicBezTo>
                  <a:cubicBezTo>
                    <a:pt x="891557" y="282108"/>
                    <a:pt x="891557" y="282108"/>
                    <a:pt x="891557" y="282108"/>
                  </a:cubicBezTo>
                  <a:cubicBezTo>
                    <a:pt x="908264" y="285394"/>
                    <a:pt x="908264" y="285394"/>
                    <a:pt x="908264" y="285394"/>
                  </a:cubicBezTo>
                  <a:cubicBezTo>
                    <a:pt x="924962" y="285394"/>
                    <a:pt x="924962" y="285394"/>
                    <a:pt x="924962" y="285394"/>
                  </a:cubicBezTo>
                  <a:cubicBezTo>
                    <a:pt x="918284" y="301796"/>
                    <a:pt x="918284" y="301796"/>
                    <a:pt x="918284" y="301796"/>
                  </a:cubicBezTo>
                  <a:cubicBezTo>
                    <a:pt x="931648" y="311635"/>
                    <a:pt x="931648" y="311635"/>
                    <a:pt x="931648" y="311635"/>
                  </a:cubicBezTo>
                  <a:cubicBezTo>
                    <a:pt x="945012" y="314921"/>
                    <a:pt x="945012" y="314921"/>
                    <a:pt x="945012" y="314921"/>
                  </a:cubicBezTo>
                  <a:cubicBezTo>
                    <a:pt x="961709" y="321484"/>
                    <a:pt x="961709" y="321484"/>
                    <a:pt x="961709" y="321484"/>
                  </a:cubicBezTo>
                  <a:cubicBezTo>
                    <a:pt x="961709" y="341162"/>
                    <a:pt x="961709" y="341162"/>
                    <a:pt x="961709" y="341162"/>
                  </a:cubicBezTo>
                  <a:cubicBezTo>
                    <a:pt x="955032" y="351011"/>
                    <a:pt x="955032" y="351011"/>
                    <a:pt x="955032" y="351011"/>
                  </a:cubicBezTo>
                  <a:cubicBezTo>
                    <a:pt x="941668" y="354288"/>
                    <a:pt x="941668" y="354288"/>
                    <a:pt x="941668" y="354288"/>
                  </a:cubicBezTo>
                  <a:cubicBezTo>
                    <a:pt x="941668" y="354288"/>
                    <a:pt x="948345" y="370690"/>
                    <a:pt x="941668" y="373976"/>
                  </a:cubicBezTo>
                  <a:cubicBezTo>
                    <a:pt x="938325" y="377253"/>
                    <a:pt x="914942" y="396941"/>
                    <a:pt x="914942" y="396941"/>
                  </a:cubicBezTo>
                  <a:cubicBezTo>
                    <a:pt x="891557" y="403504"/>
                    <a:pt x="891557" y="403504"/>
                    <a:pt x="891557" y="403504"/>
                  </a:cubicBezTo>
                  <a:cubicBezTo>
                    <a:pt x="871517" y="396941"/>
                    <a:pt x="871517" y="396941"/>
                    <a:pt x="871517" y="396941"/>
                  </a:cubicBezTo>
                  <a:cubicBezTo>
                    <a:pt x="871517" y="396941"/>
                    <a:pt x="868183" y="393655"/>
                    <a:pt x="854820" y="396941"/>
                  </a:cubicBezTo>
                  <a:cubicBezTo>
                    <a:pt x="841456" y="403504"/>
                    <a:pt x="841456" y="406780"/>
                    <a:pt x="841456" y="406780"/>
                  </a:cubicBezTo>
                  <a:cubicBezTo>
                    <a:pt x="834779" y="429745"/>
                    <a:pt x="834779" y="429745"/>
                    <a:pt x="834779" y="429745"/>
                  </a:cubicBezTo>
                  <a:cubicBezTo>
                    <a:pt x="834779" y="439594"/>
                    <a:pt x="834779" y="439594"/>
                    <a:pt x="834779" y="439594"/>
                  </a:cubicBezTo>
                  <a:cubicBezTo>
                    <a:pt x="848133" y="449433"/>
                    <a:pt x="848133" y="449433"/>
                    <a:pt x="848133" y="449433"/>
                  </a:cubicBezTo>
                  <a:cubicBezTo>
                    <a:pt x="864840" y="452710"/>
                    <a:pt x="864840" y="452710"/>
                    <a:pt x="864840" y="452710"/>
                  </a:cubicBezTo>
                  <a:cubicBezTo>
                    <a:pt x="874860" y="465835"/>
                    <a:pt x="874860" y="465835"/>
                    <a:pt x="874860" y="465835"/>
                  </a:cubicBezTo>
                  <a:cubicBezTo>
                    <a:pt x="881537" y="475684"/>
                    <a:pt x="881537" y="475684"/>
                    <a:pt x="881537" y="475684"/>
                  </a:cubicBezTo>
                  <a:cubicBezTo>
                    <a:pt x="874860" y="488800"/>
                    <a:pt x="874860" y="488800"/>
                    <a:pt x="874860" y="488800"/>
                  </a:cubicBezTo>
                  <a:cubicBezTo>
                    <a:pt x="881537" y="495363"/>
                    <a:pt x="881537" y="495363"/>
                    <a:pt x="881537" y="495363"/>
                  </a:cubicBezTo>
                  <a:cubicBezTo>
                    <a:pt x="894901" y="501926"/>
                    <a:pt x="894901" y="501926"/>
                    <a:pt x="894901" y="501926"/>
                  </a:cubicBezTo>
                  <a:cubicBezTo>
                    <a:pt x="888223" y="508488"/>
                    <a:pt x="888223" y="508488"/>
                    <a:pt x="888223" y="508488"/>
                  </a:cubicBezTo>
                  <a:cubicBezTo>
                    <a:pt x="898244" y="528176"/>
                    <a:pt x="898244" y="528176"/>
                    <a:pt x="898244" y="528176"/>
                  </a:cubicBezTo>
                  <a:cubicBezTo>
                    <a:pt x="904921" y="538016"/>
                    <a:pt x="904921" y="538016"/>
                    <a:pt x="904921" y="538016"/>
                  </a:cubicBezTo>
                  <a:cubicBezTo>
                    <a:pt x="898244" y="544579"/>
                    <a:pt x="898244" y="544579"/>
                    <a:pt x="898244" y="544579"/>
                  </a:cubicBezTo>
                  <a:cubicBezTo>
                    <a:pt x="908264" y="547855"/>
                    <a:pt x="908264" y="547855"/>
                    <a:pt x="908264" y="547855"/>
                  </a:cubicBezTo>
                  <a:cubicBezTo>
                    <a:pt x="921628" y="547855"/>
                    <a:pt x="921628" y="547855"/>
                    <a:pt x="921628" y="547855"/>
                  </a:cubicBezTo>
                  <a:cubicBezTo>
                    <a:pt x="921628" y="557704"/>
                    <a:pt x="921628" y="557704"/>
                    <a:pt x="921628" y="557704"/>
                  </a:cubicBezTo>
                  <a:cubicBezTo>
                    <a:pt x="945012" y="570820"/>
                    <a:pt x="945012" y="570820"/>
                    <a:pt x="945012" y="570820"/>
                  </a:cubicBezTo>
                  <a:cubicBezTo>
                    <a:pt x="938325" y="570820"/>
                    <a:pt x="938325" y="570820"/>
                    <a:pt x="938325" y="570820"/>
                  </a:cubicBezTo>
                  <a:cubicBezTo>
                    <a:pt x="911607" y="577383"/>
                    <a:pt x="911607" y="577383"/>
                    <a:pt x="911607" y="577383"/>
                  </a:cubicBezTo>
                  <a:cubicBezTo>
                    <a:pt x="898244" y="597071"/>
                    <a:pt x="898244" y="597071"/>
                    <a:pt x="898244" y="597071"/>
                  </a:cubicBezTo>
                  <a:cubicBezTo>
                    <a:pt x="858163" y="597071"/>
                    <a:pt x="858163" y="597071"/>
                    <a:pt x="858163" y="597071"/>
                  </a:cubicBezTo>
                  <a:cubicBezTo>
                    <a:pt x="851476" y="636437"/>
                    <a:pt x="851476" y="636437"/>
                    <a:pt x="851476" y="636437"/>
                  </a:cubicBezTo>
                  <a:cubicBezTo>
                    <a:pt x="841456" y="662689"/>
                    <a:pt x="841456" y="662689"/>
                    <a:pt x="841456" y="662689"/>
                  </a:cubicBezTo>
                  <a:cubicBezTo>
                    <a:pt x="831436" y="692216"/>
                    <a:pt x="831436" y="692216"/>
                    <a:pt x="831436" y="692216"/>
                  </a:cubicBezTo>
                  <a:cubicBezTo>
                    <a:pt x="838113" y="708618"/>
                    <a:pt x="838113" y="708618"/>
                    <a:pt x="838113" y="708618"/>
                  </a:cubicBezTo>
                  <a:cubicBezTo>
                    <a:pt x="848133" y="731583"/>
                    <a:pt x="848133" y="731583"/>
                    <a:pt x="848133" y="731583"/>
                  </a:cubicBezTo>
                  <a:cubicBezTo>
                    <a:pt x="868183" y="754547"/>
                    <a:pt x="868183" y="754547"/>
                    <a:pt x="868183" y="754547"/>
                  </a:cubicBezTo>
                  <a:cubicBezTo>
                    <a:pt x="868183" y="754547"/>
                    <a:pt x="868183" y="754547"/>
                    <a:pt x="868183" y="754547"/>
                  </a:cubicBezTo>
                  <a:cubicBezTo>
                    <a:pt x="848133" y="761110"/>
                    <a:pt x="848133" y="761110"/>
                    <a:pt x="848133" y="761110"/>
                  </a:cubicBezTo>
                  <a:cubicBezTo>
                    <a:pt x="834779" y="764397"/>
                    <a:pt x="834779" y="764397"/>
                    <a:pt x="834779" y="764397"/>
                  </a:cubicBezTo>
                  <a:cubicBezTo>
                    <a:pt x="821415" y="744708"/>
                    <a:pt x="821415" y="744708"/>
                    <a:pt x="821415" y="744708"/>
                  </a:cubicBezTo>
                  <a:cubicBezTo>
                    <a:pt x="801375" y="738146"/>
                    <a:pt x="801375" y="738146"/>
                    <a:pt x="801375" y="738146"/>
                  </a:cubicBezTo>
                  <a:cubicBezTo>
                    <a:pt x="777991" y="747985"/>
                    <a:pt x="777991" y="747985"/>
                    <a:pt x="777991" y="747985"/>
                  </a:cubicBezTo>
                  <a:cubicBezTo>
                    <a:pt x="754607" y="754547"/>
                    <a:pt x="754607" y="754547"/>
                    <a:pt x="754607" y="754547"/>
                  </a:cubicBezTo>
                  <a:cubicBezTo>
                    <a:pt x="747930" y="754547"/>
                    <a:pt x="747930" y="754547"/>
                    <a:pt x="747930" y="754547"/>
                  </a:cubicBezTo>
                  <a:cubicBezTo>
                    <a:pt x="741243" y="767673"/>
                    <a:pt x="741243" y="767673"/>
                    <a:pt x="741243" y="767673"/>
                  </a:cubicBezTo>
                  <a:cubicBezTo>
                    <a:pt x="721203" y="777512"/>
                    <a:pt x="721203" y="777512"/>
                    <a:pt x="721203" y="777512"/>
                  </a:cubicBezTo>
                  <a:cubicBezTo>
                    <a:pt x="721203" y="777512"/>
                    <a:pt x="714526" y="770959"/>
                    <a:pt x="711182" y="767673"/>
                  </a:cubicBezTo>
                  <a:cubicBezTo>
                    <a:pt x="707839" y="764397"/>
                    <a:pt x="697819" y="757834"/>
                    <a:pt x="697819" y="757834"/>
                  </a:cubicBezTo>
                  <a:cubicBezTo>
                    <a:pt x="697819" y="757834"/>
                    <a:pt x="694485" y="751271"/>
                    <a:pt x="691142" y="747985"/>
                  </a:cubicBezTo>
                  <a:cubicBezTo>
                    <a:pt x="687798" y="747985"/>
                    <a:pt x="667758" y="761110"/>
                    <a:pt x="667758" y="761110"/>
                  </a:cubicBezTo>
                  <a:cubicBezTo>
                    <a:pt x="667758" y="761110"/>
                    <a:pt x="651051" y="770959"/>
                    <a:pt x="651051" y="774236"/>
                  </a:cubicBezTo>
                  <a:cubicBezTo>
                    <a:pt x="654395" y="774236"/>
                    <a:pt x="651051" y="790638"/>
                    <a:pt x="651051" y="790638"/>
                  </a:cubicBezTo>
                  <a:cubicBezTo>
                    <a:pt x="627677" y="770959"/>
                    <a:pt x="627677" y="770959"/>
                    <a:pt x="627677" y="770959"/>
                  </a:cubicBezTo>
                  <a:cubicBezTo>
                    <a:pt x="610970" y="784075"/>
                    <a:pt x="610970" y="784075"/>
                    <a:pt x="610970" y="784075"/>
                  </a:cubicBezTo>
                  <a:cubicBezTo>
                    <a:pt x="597606" y="774236"/>
                    <a:pt x="597606" y="774236"/>
                    <a:pt x="597606" y="774236"/>
                  </a:cubicBezTo>
                  <a:cubicBezTo>
                    <a:pt x="590929" y="770959"/>
                    <a:pt x="590929" y="770959"/>
                    <a:pt x="590929" y="770959"/>
                  </a:cubicBezTo>
                  <a:cubicBezTo>
                    <a:pt x="570889" y="793924"/>
                    <a:pt x="570889" y="793924"/>
                    <a:pt x="570889" y="793924"/>
                  </a:cubicBezTo>
                  <a:cubicBezTo>
                    <a:pt x="557525" y="787361"/>
                    <a:pt x="557525" y="787361"/>
                    <a:pt x="557525" y="787361"/>
                  </a:cubicBezTo>
                  <a:cubicBezTo>
                    <a:pt x="550848" y="810326"/>
                    <a:pt x="550848" y="810326"/>
                    <a:pt x="550848" y="810326"/>
                  </a:cubicBezTo>
                  <a:cubicBezTo>
                    <a:pt x="534142" y="797201"/>
                    <a:pt x="534142" y="797201"/>
                    <a:pt x="534142" y="797201"/>
                  </a:cubicBezTo>
                  <a:cubicBezTo>
                    <a:pt x="534142" y="797201"/>
                    <a:pt x="517444" y="793924"/>
                    <a:pt x="514101" y="793924"/>
                  </a:cubicBezTo>
                  <a:cubicBezTo>
                    <a:pt x="510757" y="793924"/>
                    <a:pt x="500737" y="807040"/>
                    <a:pt x="500737" y="807040"/>
                  </a:cubicBezTo>
                  <a:cubicBezTo>
                    <a:pt x="484040" y="793924"/>
                    <a:pt x="484040" y="793924"/>
                    <a:pt x="484040" y="793924"/>
                  </a:cubicBezTo>
                  <a:cubicBezTo>
                    <a:pt x="470676" y="784075"/>
                    <a:pt x="470676" y="784075"/>
                    <a:pt x="470676" y="784075"/>
                  </a:cubicBezTo>
                  <a:cubicBezTo>
                    <a:pt x="470676" y="784075"/>
                    <a:pt x="433929" y="787361"/>
                    <a:pt x="430595" y="787361"/>
                  </a:cubicBezTo>
                  <a:cubicBezTo>
                    <a:pt x="427252" y="787361"/>
                    <a:pt x="403868" y="784075"/>
                    <a:pt x="403868" y="784075"/>
                  </a:cubicBezTo>
                  <a:cubicBezTo>
                    <a:pt x="373807" y="790638"/>
                    <a:pt x="373807" y="790638"/>
                    <a:pt x="373807" y="790638"/>
                  </a:cubicBezTo>
                  <a:cubicBezTo>
                    <a:pt x="330382" y="790638"/>
                    <a:pt x="330382" y="790638"/>
                    <a:pt x="330382" y="790638"/>
                  </a:cubicBezTo>
                  <a:cubicBezTo>
                    <a:pt x="290292" y="793924"/>
                    <a:pt x="290292" y="793924"/>
                    <a:pt x="290292" y="793924"/>
                  </a:cubicBezTo>
                  <a:cubicBezTo>
                    <a:pt x="260231" y="793924"/>
                    <a:pt x="260231" y="793924"/>
                    <a:pt x="260231" y="793924"/>
                  </a:cubicBezTo>
                  <a:cubicBezTo>
                    <a:pt x="236847" y="810326"/>
                    <a:pt x="236847" y="810326"/>
                    <a:pt x="236847" y="810326"/>
                  </a:cubicBezTo>
                  <a:cubicBezTo>
                    <a:pt x="213473" y="813603"/>
                    <a:pt x="213473" y="813603"/>
                    <a:pt x="213473" y="813603"/>
                  </a:cubicBezTo>
                  <a:cubicBezTo>
                    <a:pt x="186745" y="816889"/>
                    <a:pt x="186745" y="816889"/>
                    <a:pt x="186745" y="816889"/>
                  </a:cubicBezTo>
                  <a:cubicBezTo>
                    <a:pt x="183402" y="816889"/>
                    <a:pt x="183402" y="816889"/>
                    <a:pt x="183402" y="816889"/>
                  </a:cubicBezTo>
                  <a:cubicBezTo>
                    <a:pt x="180068" y="820165"/>
                    <a:pt x="180068" y="820165"/>
                    <a:pt x="180068" y="820165"/>
                  </a:cubicBezTo>
                  <a:cubicBezTo>
                    <a:pt x="170039" y="826728"/>
                    <a:pt x="170039" y="826728"/>
                    <a:pt x="170039" y="826728"/>
                  </a:cubicBezTo>
                  <a:cubicBezTo>
                    <a:pt x="170039" y="830014"/>
                    <a:pt x="170039" y="830014"/>
                    <a:pt x="170039" y="830014"/>
                  </a:cubicBezTo>
                  <a:cubicBezTo>
                    <a:pt x="163362" y="836567"/>
                    <a:pt x="163362" y="836567"/>
                    <a:pt x="163362" y="836567"/>
                  </a:cubicBezTo>
                  <a:cubicBezTo>
                    <a:pt x="160018" y="852979"/>
                    <a:pt x="160018" y="852979"/>
                    <a:pt x="160018" y="852979"/>
                  </a:cubicBezTo>
                  <a:cubicBezTo>
                    <a:pt x="156684" y="859542"/>
                    <a:pt x="149998" y="866095"/>
                    <a:pt x="146665" y="872658"/>
                  </a:cubicBezTo>
                  <a:cubicBezTo>
                    <a:pt x="146665" y="872658"/>
                    <a:pt x="146665" y="872658"/>
                    <a:pt x="146665" y="872658"/>
                  </a:cubicBezTo>
                  <a:cubicBezTo>
                    <a:pt x="146665" y="872658"/>
                    <a:pt x="136644" y="869381"/>
                    <a:pt x="136644" y="875944"/>
                  </a:cubicBezTo>
                  <a:cubicBezTo>
                    <a:pt x="136644" y="879220"/>
                    <a:pt x="136644" y="879220"/>
                    <a:pt x="136644" y="879220"/>
                  </a:cubicBezTo>
                  <a:cubicBezTo>
                    <a:pt x="126614" y="882506"/>
                    <a:pt x="109917" y="875944"/>
                    <a:pt x="109917" y="875944"/>
                  </a:cubicBezTo>
                  <a:cubicBezTo>
                    <a:pt x="89876" y="885783"/>
                    <a:pt x="89876" y="885783"/>
                    <a:pt x="89876" y="885783"/>
                  </a:cubicBezTo>
                  <a:cubicBezTo>
                    <a:pt x="89876" y="885783"/>
                    <a:pt x="89876" y="885783"/>
                    <a:pt x="89876" y="885783"/>
                  </a:cubicBezTo>
                  <a:cubicBezTo>
                    <a:pt x="89876" y="882506"/>
                    <a:pt x="83190" y="869381"/>
                    <a:pt x="83190" y="869381"/>
                  </a:cubicBezTo>
                  <a:cubicBezTo>
                    <a:pt x="83190" y="869381"/>
                    <a:pt x="86533" y="846416"/>
                    <a:pt x="86533" y="846416"/>
                  </a:cubicBezTo>
                  <a:cubicBezTo>
                    <a:pt x="86533" y="843130"/>
                    <a:pt x="83190" y="816889"/>
                    <a:pt x="83190" y="816889"/>
                  </a:cubicBezTo>
                  <a:cubicBezTo>
                    <a:pt x="83190" y="803763"/>
                    <a:pt x="83190" y="803763"/>
                    <a:pt x="83190" y="803763"/>
                  </a:cubicBezTo>
                  <a:cubicBezTo>
                    <a:pt x="63149" y="790638"/>
                    <a:pt x="63149" y="790638"/>
                    <a:pt x="63149" y="790638"/>
                  </a:cubicBezTo>
                  <a:cubicBezTo>
                    <a:pt x="63149" y="790638"/>
                    <a:pt x="39765" y="787361"/>
                    <a:pt x="33088" y="787361"/>
                  </a:cubicBezTo>
                  <a:cubicBezTo>
                    <a:pt x="29745" y="787361"/>
                    <a:pt x="26411" y="777512"/>
                    <a:pt x="26411" y="777512"/>
                  </a:cubicBezTo>
                  <a:cubicBezTo>
                    <a:pt x="29745" y="767673"/>
                    <a:pt x="29745" y="767673"/>
                    <a:pt x="29745" y="767673"/>
                  </a:cubicBezTo>
                  <a:cubicBezTo>
                    <a:pt x="39765" y="738146"/>
                    <a:pt x="39765" y="738146"/>
                    <a:pt x="39765" y="738146"/>
                  </a:cubicBezTo>
                  <a:cubicBezTo>
                    <a:pt x="56472" y="715181"/>
                    <a:pt x="56472" y="715181"/>
                    <a:pt x="56472" y="715181"/>
                  </a:cubicBezTo>
                  <a:cubicBezTo>
                    <a:pt x="69836" y="708618"/>
                    <a:pt x="69836" y="708618"/>
                    <a:pt x="69836" y="708618"/>
                  </a:cubicBezTo>
                  <a:cubicBezTo>
                    <a:pt x="69836" y="708618"/>
                    <a:pt x="83190" y="688930"/>
                    <a:pt x="86533" y="685653"/>
                  </a:cubicBezTo>
                  <a:cubicBezTo>
                    <a:pt x="89876" y="685653"/>
                    <a:pt x="86533" y="669251"/>
                    <a:pt x="83190" y="669251"/>
                  </a:cubicBezTo>
                  <a:cubicBezTo>
                    <a:pt x="83190" y="665965"/>
                    <a:pt x="83190" y="656126"/>
                    <a:pt x="83190" y="652840"/>
                  </a:cubicBezTo>
                  <a:cubicBezTo>
                    <a:pt x="83190" y="646286"/>
                    <a:pt x="73170" y="636437"/>
                    <a:pt x="73170" y="636437"/>
                  </a:cubicBezTo>
                  <a:cubicBezTo>
                    <a:pt x="69836" y="610196"/>
                    <a:pt x="69836" y="610196"/>
                    <a:pt x="69836" y="610196"/>
                  </a:cubicBezTo>
                  <a:cubicBezTo>
                    <a:pt x="63149" y="603633"/>
                    <a:pt x="63149" y="603633"/>
                    <a:pt x="63149" y="603633"/>
                  </a:cubicBezTo>
                  <a:cubicBezTo>
                    <a:pt x="63149" y="600347"/>
                    <a:pt x="63149" y="600347"/>
                    <a:pt x="63149" y="600347"/>
                  </a:cubicBezTo>
                  <a:cubicBezTo>
                    <a:pt x="43109" y="574106"/>
                    <a:pt x="43109" y="574106"/>
                    <a:pt x="43109" y="574106"/>
                  </a:cubicBezTo>
                  <a:cubicBezTo>
                    <a:pt x="26411" y="538016"/>
                    <a:pt x="26411" y="538016"/>
                    <a:pt x="26411" y="538016"/>
                  </a:cubicBezTo>
                  <a:cubicBezTo>
                    <a:pt x="26411" y="538016"/>
                    <a:pt x="6361" y="505202"/>
                    <a:pt x="3027" y="492086"/>
                  </a:cubicBezTo>
                  <a:cubicBezTo>
                    <a:pt x="-316" y="482237"/>
                    <a:pt x="-316" y="482237"/>
                    <a:pt x="-316" y="482237"/>
                  </a:cubicBezTo>
                  <a:cubicBezTo>
                    <a:pt x="29745" y="475684"/>
                    <a:pt x="29745" y="475684"/>
                    <a:pt x="29745" y="475684"/>
                  </a:cubicBezTo>
                  <a:cubicBezTo>
                    <a:pt x="63149" y="462559"/>
                    <a:pt x="63149" y="462559"/>
                    <a:pt x="63149" y="462559"/>
                  </a:cubicBezTo>
                  <a:cubicBezTo>
                    <a:pt x="83190" y="465835"/>
                    <a:pt x="83190" y="465835"/>
                    <a:pt x="83190" y="465835"/>
                  </a:cubicBezTo>
                  <a:cubicBezTo>
                    <a:pt x="106573" y="462559"/>
                    <a:pt x="106573" y="462559"/>
                    <a:pt x="106573" y="462559"/>
                  </a:cubicBezTo>
                  <a:cubicBezTo>
                    <a:pt x="119937" y="446157"/>
                    <a:pt x="119937" y="446157"/>
                    <a:pt x="119937" y="446157"/>
                  </a:cubicBezTo>
                  <a:cubicBezTo>
                    <a:pt x="136644" y="446157"/>
                    <a:pt x="136644" y="446157"/>
                    <a:pt x="136644" y="446157"/>
                  </a:cubicBezTo>
                  <a:cubicBezTo>
                    <a:pt x="129957" y="423182"/>
                    <a:pt x="129957" y="423182"/>
                    <a:pt x="129957" y="423182"/>
                  </a:cubicBezTo>
                  <a:cubicBezTo>
                    <a:pt x="129957" y="423182"/>
                    <a:pt x="133301" y="413343"/>
                    <a:pt x="136644" y="416629"/>
                  </a:cubicBezTo>
                  <a:cubicBezTo>
                    <a:pt x="143321" y="416629"/>
                    <a:pt x="156684" y="416629"/>
                    <a:pt x="156684" y="416629"/>
                  </a:cubicBezTo>
                  <a:cubicBezTo>
                    <a:pt x="163362" y="403504"/>
                    <a:pt x="163362" y="403504"/>
                    <a:pt x="163362" y="403504"/>
                  </a:cubicBezTo>
                  <a:cubicBezTo>
                    <a:pt x="163362" y="396941"/>
                    <a:pt x="163362" y="396941"/>
                    <a:pt x="163362" y="396941"/>
                  </a:cubicBezTo>
                  <a:cubicBezTo>
                    <a:pt x="186745" y="390378"/>
                    <a:pt x="186745" y="390378"/>
                    <a:pt x="186745" y="390378"/>
                  </a:cubicBezTo>
                  <a:cubicBezTo>
                    <a:pt x="196766" y="380539"/>
                    <a:pt x="196766" y="380539"/>
                    <a:pt x="196766" y="380539"/>
                  </a:cubicBezTo>
                  <a:cubicBezTo>
                    <a:pt x="203443" y="387102"/>
                    <a:pt x="203443" y="387102"/>
                    <a:pt x="203443" y="387102"/>
                  </a:cubicBezTo>
                  <a:cubicBezTo>
                    <a:pt x="200109" y="400218"/>
                    <a:pt x="200109" y="400218"/>
                    <a:pt x="200109" y="400218"/>
                  </a:cubicBezTo>
                  <a:cubicBezTo>
                    <a:pt x="216806" y="396941"/>
                    <a:pt x="216806" y="396941"/>
                    <a:pt x="216806" y="396941"/>
                  </a:cubicBezTo>
                  <a:cubicBezTo>
                    <a:pt x="223493" y="377253"/>
                    <a:pt x="223493" y="377253"/>
                    <a:pt x="223493" y="377253"/>
                  </a:cubicBezTo>
                  <a:cubicBezTo>
                    <a:pt x="216806" y="373976"/>
                    <a:pt x="216806" y="373976"/>
                    <a:pt x="216806" y="373976"/>
                  </a:cubicBezTo>
                  <a:cubicBezTo>
                    <a:pt x="200109" y="367413"/>
                    <a:pt x="200109" y="367413"/>
                    <a:pt x="200109" y="367413"/>
                  </a:cubicBezTo>
                  <a:cubicBezTo>
                    <a:pt x="200109" y="367413"/>
                    <a:pt x="193423" y="370690"/>
                    <a:pt x="193423" y="364127"/>
                  </a:cubicBezTo>
                  <a:cubicBezTo>
                    <a:pt x="196766" y="354288"/>
                    <a:pt x="203443" y="337886"/>
                    <a:pt x="203443" y="337886"/>
                  </a:cubicBezTo>
                  <a:cubicBezTo>
                    <a:pt x="200109" y="318198"/>
                    <a:pt x="200109" y="318198"/>
                    <a:pt x="200109" y="318198"/>
                  </a:cubicBezTo>
                  <a:cubicBezTo>
                    <a:pt x="196766" y="295233"/>
                    <a:pt x="196766" y="295233"/>
                    <a:pt x="196766" y="295233"/>
                  </a:cubicBezTo>
                  <a:cubicBezTo>
                    <a:pt x="200109" y="282108"/>
                    <a:pt x="200109" y="282108"/>
                    <a:pt x="200109" y="282108"/>
                  </a:cubicBezTo>
                  <a:cubicBezTo>
                    <a:pt x="200109" y="268992"/>
                    <a:pt x="200109" y="268992"/>
                    <a:pt x="200109" y="268992"/>
                  </a:cubicBezTo>
                  <a:cubicBezTo>
                    <a:pt x="206786" y="255866"/>
                    <a:pt x="206786" y="255866"/>
                    <a:pt x="206786" y="255866"/>
                  </a:cubicBezTo>
                  <a:cubicBezTo>
                    <a:pt x="233513" y="246017"/>
                    <a:pt x="233513" y="246017"/>
                    <a:pt x="233513" y="246017"/>
                  </a:cubicBezTo>
                  <a:cubicBezTo>
                    <a:pt x="233513" y="223053"/>
                    <a:pt x="233513" y="223053"/>
                    <a:pt x="233513" y="223053"/>
                  </a:cubicBezTo>
                  <a:cubicBezTo>
                    <a:pt x="243534" y="213213"/>
                    <a:pt x="243534" y="213213"/>
                    <a:pt x="243534" y="213213"/>
                  </a:cubicBezTo>
                  <a:lnTo>
                    <a:pt x="270251" y="216490"/>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5" name="Freeform: Shape 544">
              <a:extLst>
                <a:ext uri="{FF2B5EF4-FFF2-40B4-BE49-F238E27FC236}">
                  <a16:creationId xmlns:a16="http://schemas.microsoft.com/office/drawing/2014/main" id="{0D4DE1C5-0439-F562-F970-2051EE699EA3}"/>
                </a:ext>
              </a:extLst>
            </p:cNvPr>
            <p:cNvSpPr/>
            <p:nvPr/>
          </p:nvSpPr>
          <p:spPr>
            <a:xfrm>
              <a:off x="11111158" y="2040363"/>
              <a:ext cx="523875" cy="493391"/>
            </a:xfrm>
            <a:custGeom>
              <a:avLst/>
              <a:gdLst>
                <a:gd name="connsiteX0" fmla="*/ 334288 w 523875"/>
                <a:gd name="connsiteY0" fmla="*/ 493350 h 493391"/>
                <a:gd name="connsiteX1" fmla="*/ 337669 w 523875"/>
                <a:gd name="connsiteY1" fmla="*/ 480319 h 493391"/>
                <a:gd name="connsiteX2" fmla="*/ 351185 w 523875"/>
                <a:gd name="connsiteY2" fmla="*/ 477062 h 493391"/>
                <a:gd name="connsiteX3" fmla="*/ 361329 w 523875"/>
                <a:gd name="connsiteY3" fmla="*/ 473795 h 493391"/>
                <a:gd name="connsiteX4" fmla="*/ 371464 w 523875"/>
                <a:gd name="connsiteY4" fmla="*/ 470537 h 493391"/>
                <a:gd name="connsiteX5" fmla="*/ 368082 w 523875"/>
                <a:gd name="connsiteY5" fmla="*/ 470537 h 493391"/>
                <a:gd name="connsiteX6" fmla="*/ 368082 w 523875"/>
                <a:gd name="connsiteY6" fmla="*/ 464022 h 493391"/>
                <a:gd name="connsiteX7" fmla="*/ 371464 w 523875"/>
                <a:gd name="connsiteY7" fmla="*/ 457507 h 493391"/>
                <a:gd name="connsiteX8" fmla="*/ 357948 w 523875"/>
                <a:gd name="connsiteY8" fmla="*/ 450992 h 493391"/>
                <a:gd name="connsiteX9" fmla="*/ 361329 w 523875"/>
                <a:gd name="connsiteY9" fmla="*/ 444468 h 493391"/>
                <a:gd name="connsiteX10" fmla="*/ 361329 w 523875"/>
                <a:gd name="connsiteY10" fmla="*/ 437952 h 493391"/>
                <a:gd name="connsiteX11" fmla="*/ 364711 w 523875"/>
                <a:gd name="connsiteY11" fmla="*/ 428180 h 493391"/>
                <a:gd name="connsiteX12" fmla="*/ 368082 w 523875"/>
                <a:gd name="connsiteY12" fmla="*/ 421665 h 493391"/>
                <a:gd name="connsiteX13" fmla="*/ 374845 w 523875"/>
                <a:gd name="connsiteY13" fmla="*/ 421665 h 493391"/>
                <a:gd name="connsiteX14" fmla="*/ 378227 w 523875"/>
                <a:gd name="connsiteY14" fmla="*/ 411882 h 493391"/>
                <a:gd name="connsiteX15" fmla="*/ 381608 w 523875"/>
                <a:gd name="connsiteY15" fmla="*/ 408625 h 493391"/>
                <a:gd name="connsiteX16" fmla="*/ 378227 w 523875"/>
                <a:gd name="connsiteY16" fmla="*/ 398852 h 493391"/>
                <a:gd name="connsiteX17" fmla="*/ 374845 w 523875"/>
                <a:gd name="connsiteY17" fmla="*/ 389080 h 493391"/>
                <a:gd name="connsiteX18" fmla="*/ 381608 w 523875"/>
                <a:gd name="connsiteY18" fmla="*/ 385822 h 493391"/>
                <a:gd name="connsiteX19" fmla="*/ 395124 w 523875"/>
                <a:gd name="connsiteY19" fmla="*/ 376040 h 493391"/>
                <a:gd name="connsiteX20" fmla="*/ 401887 w 523875"/>
                <a:gd name="connsiteY20" fmla="*/ 366267 h 493391"/>
                <a:gd name="connsiteX21" fmla="*/ 395124 w 523875"/>
                <a:gd name="connsiteY21" fmla="*/ 359752 h 493391"/>
                <a:gd name="connsiteX22" fmla="*/ 398505 w 523875"/>
                <a:gd name="connsiteY22" fmla="*/ 346712 h 493391"/>
                <a:gd name="connsiteX23" fmla="*/ 398505 w 523875"/>
                <a:gd name="connsiteY23" fmla="*/ 340197 h 493391"/>
                <a:gd name="connsiteX24" fmla="*/ 388371 w 523875"/>
                <a:gd name="connsiteY24" fmla="*/ 336940 h 493391"/>
                <a:gd name="connsiteX25" fmla="*/ 381608 w 523875"/>
                <a:gd name="connsiteY25" fmla="*/ 330425 h 493391"/>
                <a:gd name="connsiteX26" fmla="*/ 381608 w 523875"/>
                <a:gd name="connsiteY26" fmla="*/ 320643 h 493391"/>
                <a:gd name="connsiteX27" fmla="*/ 374845 w 523875"/>
                <a:gd name="connsiteY27" fmla="*/ 310870 h 493391"/>
                <a:gd name="connsiteX28" fmla="*/ 374845 w 523875"/>
                <a:gd name="connsiteY28" fmla="*/ 301097 h 493391"/>
                <a:gd name="connsiteX29" fmla="*/ 384990 w 523875"/>
                <a:gd name="connsiteY29" fmla="*/ 284800 h 493391"/>
                <a:gd name="connsiteX30" fmla="*/ 401887 w 523875"/>
                <a:gd name="connsiteY30" fmla="*/ 271770 h 493391"/>
                <a:gd name="connsiteX31" fmla="*/ 408649 w 523875"/>
                <a:gd name="connsiteY31" fmla="*/ 288057 h 493391"/>
                <a:gd name="connsiteX32" fmla="*/ 408649 w 523875"/>
                <a:gd name="connsiteY32" fmla="*/ 301097 h 493391"/>
                <a:gd name="connsiteX33" fmla="*/ 408649 w 523875"/>
                <a:gd name="connsiteY33" fmla="*/ 307612 h 493391"/>
                <a:gd name="connsiteX34" fmla="*/ 415403 w 523875"/>
                <a:gd name="connsiteY34" fmla="*/ 297840 h 493391"/>
                <a:gd name="connsiteX35" fmla="*/ 418784 w 523875"/>
                <a:gd name="connsiteY35" fmla="*/ 294582 h 493391"/>
                <a:gd name="connsiteX36" fmla="*/ 415403 w 523875"/>
                <a:gd name="connsiteY36" fmla="*/ 284800 h 493391"/>
                <a:gd name="connsiteX37" fmla="*/ 418784 w 523875"/>
                <a:gd name="connsiteY37" fmla="*/ 284800 h 493391"/>
                <a:gd name="connsiteX38" fmla="*/ 425547 w 523875"/>
                <a:gd name="connsiteY38" fmla="*/ 291325 h 493391"/>
                <a:gd name="connsiteX39" fmla="*/ 432300 w 523875"/>
                <a:gd name="connsiteY39" fmla="*/ 291325 h 493391"/>
                <a:gd name="connsiteX40" fmla="*/ 435681 w 523875"/>
                <a:gd name="connsiteY40" fmla="*/ 284800 h 493391"/>
                <a:gd name="connsiteX41" fmla="*/ 439063 w 523875"/>
                <a:gd name="connsiteY41" fmla="*/ 281542 h 493391"/>
                <a:gd name="connsiteX42" fmla="*/ 442444 w 523875"/>
                <a:gd name="connsiteY42" fmla="*/ 288057 h 493391"/>
                <a:gd name="connsiteX43" fmla="*/ 452578 w 523875"/>
                <a:gd name="connsiteY43" fmla="*/ 288057 h 493391"/>
                <a:gd name="connsiteX44" fmla="*/ 459341 w 523875"/>
                <a:gd name="connsiteY44" fmla="*/ 291325 h 493391"/>
                <a:gd name="connsiteX45" fmla="*/ 462723 w 523875"/>
                <a:gd name="connsiteY45" fmla="*/ 288057 h 493391"/>
                <a:gd name="connsiteX46" fmla="*/ 462723 w 523875"/>
                <a:gd name="connsiteY46" fmla="*/ 281542 h 493391"/>
                <a:gd name="connsiteX47" fmla="*/ 469486 w 523875"/>
                <a:gd name="connsiteY47" fmla="*/ 278285 h 493391"/>
                <a:gd name="connsiteX48" fmla="*/ 469486 w 523875"/>
                <a:gd name="connsiteY48" fmla="*/ 268512 h 493391"/>
                <a:gd name="connsiteX49" fmla="*/ 483002 w 523875"/>
                <a:gd name="connsiteY49" fmla="*/ 278285 h 493391"/>
                <a:gd name="connsiteX50" fmla="*/ 486383 w 523875"/>
                <a:gd name="connsiteY50" fmla="*/ 288057 h 493391"/>
                <a:gd name="connsiteX51" fmla="*/ 493146 w 523875"/>
                <a:gd name="connsiteY51" fmla="*/ 284800 h 493391"/>
                <a:gd name="connsiteX52" fmla="*/ 496518 w 523875"/>
                <a:gd name="connsiteY52" fmla="*/ 275027 h 493391"/>
                <a:gd name="connsiteX53" fmla="*/ 510043 w 523875"/>
                <a:gd name="connsiteY53" fmla="*/ 271770 h 493391"/>
                <a:gd name="connsiteX54" fmla="*/ 523559 w 523875"/>
                <a:gd name="connsiteY54" fmla="*/ 268512 h 493391"/>
                <a:gd name="connsiteX55" fmla="*/ 513424 w 523875"/>
                <a:gd name="connsiteY55" fmla="*/ 265255 h 493391"/>
                <a:gd name="connsiteX56" fmla="*/ 499899 w 523875"/>
                <a:gd name="connsiteY56" fmla="*/ 265255 h 493391"/>
                <a:gd name="connsiteX57" fmla="*/ 493146 w 523875"/>
                <a:gd name="connsiteY57" fmla="*/ 255472 h 493391"/>
                <a:gd name="connsiteX58" fmla="*/ 486383 w 523875"/>
                <a:gd name="connsiteY58" fmla="*/ 255472 h 493391"/>
                <a:gd name="connsiteX59" fmla="*/ 483002 w 523875"/>
                <a:gd name="connsiteY59" fmla="*/ 248957 h 493391"/>
                <a:gd name="connsiteX60" fmla="*/ 489765 w 523875"/>
                <a:gd name="connsiteY60" fmla="*/ 245700 h 493391"/>
                <a:gd name="connsiteX61" fmla="*/ 486383 w 523875"/>
                <a:gd name="connsiteY61" fmla="*/ 235927 h 493391"/>
                <a:gd name="connsiteX62" fmla="*/ 483002 w 523875"/>
                <a:gd name="connsiteY62" fmla="*/ 222887 h 493391"/>
                <a:gd name="connsiteX63" fmla="*/ 476239 w 523875"/>
                <a:gd name="connsiteY63" fmla="*/ 209857 h 493391"/>
                <a:gd name="connsiteX64" fmla="*/ 476239 w 523875"/>
                <a:gd name="connsiteY64" fmla="*/ 203342 h 493391"/>
                <a:gd name="connsiteX65" fmla="*/ 469486 w 523875"/>
                <a:gd name="connsiteY65" fmla="*/ 206599 h 493391"/>
                <a:gd name="connsiteX66" fmla="*/ 462723 w 523875"/>
                <a:gd name="connsiteY66" fmla="*/ 200084 h 493391"/>
                <a:gd name="connsiteX67" fmla="*/ 455960 w 523875"/>
                <a:gd name="connsiteY67" fmla="*/ 203342 h 493391"/>
                <a:gd name="connsiteX68" fmla="*/ 449207 w 523875"/>
                <a:gd name="connsiteY68" fmla="*/ 200084 h 493391"/>
                <a:gd name="connsiteX69" fmla="*/ 442444 w 523875"/>
                <a:gd name="connsiteY69" fmla="*/ 200084 h 493391"/>
                <a:gd name="connsiteX70" fmla="*/ 435681 w 523875"/>
                <a:gd name="connsiteY70" fmla="*/ 200084 h 493391"/>
                <a:gd name="connsiteX71" fmla="*/ 422165 w 523875"/>
                <a:gd name="connsiteY71" fmla="*/ 196818 h 493391"/>
                <a:gd name="connsiteX72" fmla="*/ 422165 w 523875"/>
                <a:gd name="connsiteY72" fmla="*/ 190302 h 493391"/>
                <a:gd name="connsiteX73" fmla="*/ 425547 w 523875"/>
                <a:gd name="connsiteY73" fmla="*/ 183787 h 493391"/>
                <a:gd name="connsiteX74" fmla="*/ 422165 w 523875"/>
                <a:gd name="connsiteY74" fmla="*/ 174015 h 493391"/>
                <a:gd name="connsiteX75" fmla="*/ 412021 w 523875"/>
                <a:gd name="connsiteY75" fmla="*/ 174015 h 493391"/>
                <a:gd name="connsiteX76" fmla="*/ 405268 w 523875"/>
                <a:gd name="connsiteY76" fmla="*/ 170757 h 493391"/>
                <a:gd name="connsiteX77" fmla="*/ 415403 w 523875"/>
                <a:gd name="connsiteY77" fmla="*/ 167500 h 493391"/>
                <a:gd name="connsiteX78" fmla="*/ 412021 w 523875"/>
                <a:gd name="connsiteY78" fmla="*/ 160975 h 493391"/>
                <a:gd name="connsiteX79" fmla="*/ 412021 w 523875"/>
                <a:gd name="connsiteY79" fmla="*/ 154460 h 493391"/>
                <a:gd name="connsiteX80" fmla="*/ 408649 w 523875"/>
                <a:gd name="connsiteY80" fmla="*/ 147945 h 493391"/>
                <a:gd name="connsiteX81" fmla="*/ 408649 w 523875"/>
                <a:gd name="connsiteY81" fmla="*/ 134905 h 493391"/>
                <a:gd name="connsiteX82" fmla="*/ 401887 w 523875"/>
                <a:gd name="connsiteY82" fmla="*/ 134905 h 493391"/>
                <a:gd name="connsiteX83" fmla="*/ 395124 w 523875"/>
                <a:gd name="connsiteY83" fmla="*/ 131647 h 493391"/>
                <a:gd name="connsiteX84" fmla="*/ 391743 w 523875"/>
                <a:gd name="connsiteY84" fmla="*/ 141430 h 493391"/>
                <a:gd name="connsiteX85" fmla="*/ 384990 w 523875"/>
                <a:gd name="connsiteY85" fmla="*/ 144687 h 493391"/>
                <a:gd name="connsiteX86" fmla="*/ 381608 w 523875"/>
                <a:gd name="connsiteY86" fmla="*/ 134905 h 493391"/>
                <a:gd name="connsiteX87" fmla="*/ 374845 w 523875"/>
                <a:gd name="connsiteY87" fmla="*/ 131647 h 493391"/>
                <a:gd name="connsiteX88" fmla="*/ 371464 w 523875"/>
                <a:gd name="connsiteY88" fmla="*/ 131647 h 493391"/>
                <a:gd name="connsiteX89" fmla="*/ 364711 w 523875"/>
                <a:gd name="connsiteY89" fmla="*/ 121875 h 493391"/>
                <a:gd name="connsiteX90" fmla="*/ 357948 w 523875"/>
                <a:gd name="connsiteY90" fmla="*/ 121875 h 493391"/>
                <a:gd name="connsiteX91" fmla="*/ 351185 w 523875"/>
                <a:gd name="connsiteY91" fmla="*/ 125132 h 493391"/>
                <a:gd name="connsiteX92" fmla="*/ 347803 w 523875"/>
                <a:gd name="connsiteY92" fmla="*/ 112102 h 493391"/>
                <a:gd name="connsiteX93" fmla="*/ 344432 w 523875"/>
                <a:gd name="connsiteY93" fmla="*/ 108844 h 493391"/>
                <a:gd name="connsiteX94" fmla="*/ 347803 w 523875"/>
                <a:gd name="connsiteY94" fmla="*/ 102320 h 493391"/>
                <a:gd name="connsiteX95" fmla="*/ 347803 w 523875"/>
                <a:gd name="connsiteY95" fmla="*/ 92547 h 493391"/>
                <a:gd name="connsiteX96" fmla="*/ 344432 w 523875"/>
                <a:gd name="connsiteY96" fmla="*/ 86032 h 493391"/>
                <a:gd name="connsiteX97" fmla="*/ 341050 w 523875"/>
                <a:gd name="connsiteY97" fmla="*/ 76259 h 493391"/>
                <a:gd name="connsiteX98" fmla="*/ 344432 w 523875"/>
                <a:gd name="connsiteY98" fmla="*/ 69735 h 493391"/>
                <a:gd name="connsiteX99" fmla="*/ 337669 w 523875"/>
                <a:gd name="connsiteY99" fmla="*/ 66477 h 493391"/>
                <a:gd name="connsiteX100" fmla="*/ 337669 w 523875"/>
                <a:gd name="connsiteY100" fmla="*/ 56705 h 493391"/>
                <a:gd name="connsiteX101" fmla="*/ 337669 w 523875"/>
                <a:gd name="connsiteY101" fmla="*/ 53447 h 493391"/>
                <a:gd name="connsiteX102" fmla="*/ 327525 w 523875"/>
                <a:gd name="connsiteY102" fmla="*/ 50190 h 493391"/>
                <a:gd name="connsiteX103" fmla="*/ 324153 w 523875"/>
                <a:gd name="connsiteY103" fmla="*/ 43675 h 493391"/>
                <a:gd name="connsiteX104" fmla="*/ 317390 w 523875"/>
                <a:gd name="connsiteY104" fmla="*/ 37150 h 493391"/>
                <a:gd name="connsiteX105" fmla="*/ 314009 w 523875"/>
                <a:gd name="connsiteY105" fmla="*/ 40407 h 493391"/>
                <a:gd name="connsiteX106" fmla="*/ 307246 w 523875"/>
                <a:gd name="connsiteY106" fmla="*/ 50190 h 493391"/>
                <a:gd name="connsiteX107" fmla="*/ 300493 w 523875"/>
                <a:gd name="connsiteY107" fmla="*/ 50190 h 493391"/>
                <a:gd name="connsiteX108" fmla="*/ 290349 w 523875"/>
                <a:gd name="connsiteY108" fmla="*/ 43675 h 493391"/>
                <a:gd name="connsiteX109" fmla="*/ 280215 w 523875"/>
                <a:gd name="connsiteY109" fmla="*/ 37150 h 493391"/>
                <a:gd name="connsiteX110" fmla="*/ 276833 w 523875"/>
                <a:gd name="connsiteY110" fmla="*/ 24120 h 493391"/>
                <a:gd name="connsiteX111" fmla="*/ 270070 w 523875"/>
                <a:gd name="connsiteY111" fmla="*/ 24120 h 493391"/>
                <a:gd name="connsiteX112" fmla="*/ 266689 w 523875"/>
                <a:gd name="connsiteY112" fmla="*/ 27377 h 493391"/>
                <a:gd name="connsiteX113" fmla="*/ 239657 w 523875"/>
                <a:gd name="connsiteY113" fmla="*/ 27377 h 493391"/>
                <a:gd name="connsiteX114" fmla="*/ 236275 w 523875"/>
                <a:gd name="connsiteY114" fmla="*/ 33892 h 493391"/>
                <a:gd name="connsiteX115" fmla="*/ 232894 w 523875"/>
                <a:gd name="connsiteY115" fmla="*/ 43675 h 493391"/>
                <a:gd name="connsiteX116" fmla="*/ 232894 w 523875"/>
                <a:gd name="connsiteY116" fmla="*/ 43675 h 493391"/>
                <a:gd name="connsiteX117" fmla="*/ 229513 w 523875"/>
                <a:gd name="connsiteY117" fmla="*/ 37150 h 493391"/>
                <a:gd name="connsiteX118" fmla="*/ 229513 w 523875"/>
                <a:gd name="connsiteY118" fmla="*/ 33892 h 493391"/>
                <a:gd name="connsiteX119" fmla="*/ 222750 w 523875"/>
                <a:gd name="connsiteY119" fmla="*/ 27377 h 493391"/>
                <a:gd name="connsiteX120" fmla="*/ 219378 w 523875"/>
                <a:gd name="connsiteY120" fmla="*/ 33892 h 493391"/>
                <a:gd name="connsiteX121" fmla="*/ 215997 w 523875"/>
                <a:gd name="connsiteY121" fmla="*/ 37150 h 493391"/>
                <a:gd name="connsiteX122" fmla="*/ 212615 w 523875"/>
                <a:gd name="connsiteY122" fmla="*/ 40407 h 493391"/>
                <a:gd name="connsiteX123" fmla="*/ 215997 w 523875"/>
                <a:gd name="connsiteY123" fmla="*/ 33892 h 493391"/>
                <a:gd name="connsiteX124" fmla="*/ 219378 w 523875"/>
                <a:gd name="connsiteY124" fmla="*/ 27377 h 493391"/>
                <a:gd name="connsiteX125" fmla="*/ 215997 w 523875"/>
                <a:gd name="connsiteY125" fmla="*/ 20862 h 493391"/>
                <a:gd name="connsiteX126" fmla="*/ 205853 w 523875"/>
                <a:gd name="connsiteY126" fmla="*/ 20862 h 493391"/>
                <a:gd name="connsiteX127" fmla="*/ 202471 w 523875"/>
                <a:gd name="connsiteY127" fmla="*/ 24120 h 493391"/>
                <a:gd name="connsiteX128" fmla="*/ 202471 w 523875"/>
                <a:gd name="connsiteY128" fmla="*/ 27377 h 493391"/>
                <a:gd name="connsiteX129" fmla="*/ 199099 w 523875"/>
                <a:gd name="connsiteY129" fmla="*/ 30635 h 493391"/>
                <a:gd name="connsiteX130" fmla="*/ 195718 w 523875"/>
                <a:gd name="connsiteY130" fmla="*/ 24120 h 493391"/>
                <a:gd name="connsiteX131" fmla="*/ 192337 w 523875"/>
                <a:gd name="connsiteY131" fmla="*/ 20862 h 493391"/>
                <a:gd name="connsiteX132" fmla="*/ 188955 w 523875"/>
                <a:gd name="connsiteY132" fmla="*/ 30635 h 493391"/>
                <a:gd name="connsiteX133" fmla="*/ 185574 w 523875"/>
                <a:gd name="connsiteY133" fmla="*/ 27377 h 493391"/>
                <a:gd name="connsiteX134" fmla="*/ 182193 w 523875"/>
                <a:gd name="connsiteY134" fmla="*/ 20862 h 493391"/>
                <a:gd name="connsiteX135" fmla="*/ 178821 w 523875"/>
                <a:gd name="connsiteY135" fmla="*/ 17605 h 493391"/>
                <a:gd name="connsiteX136" fmla="*/ 165295 w 523875"/>
                <a:gd name="connsiteY136" fmla="*/ 17605 h 493391"/>
                <a:gd name="connsiteX137" fmla="*/ 158532 w 523875"/>
                <a:gd name="connsiteY137" fmla="*/ 14347 h 493391"/>
                <a:gd name="connsiteX138" fmla="*/ 151779 w 523875"/>
                <a:gd name="connsiteY138" fmla="*/ 11080 h 493391"/>
                <a:gd name="connsiteX139" fmla="*/ 148398 w 523875"/>
                <a:gd name="connsiteY139" fmla="*/ 7822 h 493391"/>
                <a:gd name="connsiteX140" fmla="*/ 141635 w 523875"/>
                <a:gd name="connsiteY140" fmla="*/ 7822 h 493391"/>
                <a:gd name="connsiteX141" fmla="*/ 134882 w 523875"/>
                <a:gd name="connsiteY141" fmla="*/ 4565 h 493391"/>
                <a:gd name="connsiteX142" fmla="*/ 124738 w 523875"/>
                <a:gd name="connsiteY142" fmla="*/ 7822 h 493391"/>
                <a:gd name="connsiteX143" fmla="*/ 117975 w 523875"/>
                <a:gd name="connsiteY143" fmla="*/ 7822 h 493391"/>
                <a:gd name="connsiteX144" fmla="*/ 114603 w 523875"/>
                <a:gd name="connsiteY144" fmla="*/ 4565 h 493391"/>
                <a:gd name="connsiteX145" fmla="*/ 111222 w 523875"/>
                <a:gd name="connsiteY145" fmla="*/ 1307 h 493391"/>
                <a:gd name="connsiteX146" fmla="*/ 107840 w 523875"/>
                <a:gd name="connsiteY146" fmla="*/ 7822 h 493391"/>
                <a:gd name="connsiteX147" fmla="*/ 101078 w 523875"/>
                <a:gd name="connsiteY147" fmla="*/ 14347 h 493391"/>
                <a:gd name="connsiteX148" fmla="*/ 97696 w 523875"/>
                <a:gd name="connsiteY148" fmla="*/ 17605 h 493391"/>
                <a:gd name="connsiteX149" fmla="*/ 94324 w 523875"/>
                <a:gd name="connsiteY149" fmla="*/ 20862 h 493391"/>
                <a:gd name="connsiteX150" fmla="*/ 90943 w 523875"/>
                <a:gd name="connsiteY150" fmla="*/ 17605 h 493391"/>
                <a:gd name="connsiteX151" fmla="*/ 90943 w 523875"/>
                <a:gd name="connsiteY151" fmla="*/ 17605 h 493391"/>
                <a:gd name="connsiteX152" fmla="*/ 84180 w 523875"/>
                <a:gd name="connsiteY152" fmla="*/ 20862 h 493391"/>
                <a:gd name="connsiteX153" fmla="*/ 84180 w 523875"/>
                <a:gd name="connsiteY153" fmla="*/ 27377 h 493391"/>
                <a:gd name="connsiteX154" fmla="*/ 80799 w 523875"/>
                <a:gd name="connsiteY154" fmla="*/ 30635 h 493391"/>
                <a:gd name="connsiteX155" fmla="*/ 74046 w 523875"/>
                <a:gd name="connsiteY155" fmla="*/ 33892 h 493391"/>
                <a:gd name="connsiteX156" fmla="*/ 70665 w 523875"/>
                <a:gd name="connsiteY156" fmla="*/ 33892 h 493391"/>
                <a:gd name="connsiteX157" fmla="*/ 60520 w 523875"/>
                <a:gd name="connsiteY157" fmla="*/ 33892 h 493391"/>
                <a:gd name="connsiteX158" fmla="*/ 53757 w 523875"/>
                <a:gd name="connsiteY158" fmla="*/ 33892 h 493391"/>
                <a:gd name="connsiteX159" fmla="*/ 53757 w 523875"/>
                <a:gd name="connsiteY159" fmla="*/ 37150 h 493391"/>
                <a:gd name="connsiteX160" fmla="*/ 50386 w 523875"/>
                <a:gd name="connsiteY160" fmla="*/ 40407 h 493391"/>
                <a:gd name="connsiteX161" fmla="*/ 43623 w 523875"/>
                <a:gd name="connsiteY161" fmla="*/ 43675 h 493391"/>
                <a:gd name="connsiteX162" fmla="*/ 40241 w 523875"/>
                <a:gd name="connsiteY162" fmla="*/ 43675 h 493391"/>
                <a:gd name="connsiteX163" fmla="*/ 33478 w 523875"/>
                <a:gd name="connsiteY163" fmla="*/ 40407 h 493391"/>
                <a:gd name="connsiteX164" fmla="*/ 30107 w 523875"/>
                <a:gd name="connsiteY164" fmla="*/ 43675 h 493391"/>
                <a:gd name="connsiteX165" fmla="*/ 26725 w 523875"/>
                <a:gd name="connsiteY165" fmla="*/ 43675 h 493391"/>
                <a:gd name="connsiteX166" fmla="*/ 26725 w 523875"/>
                <a:gd name="connsiteY166" fmla="*/ 43675 h 493391"/>
                <a:gd name="connsiteX167" fmla="*/ 30107 w 523875"/>
                <a:gd name="connsiteY167" fmla="*/ 50190 h 493391"/>
                <a:gd name="connsiteX168" fmla="*/ 30107 w 523875"/>
                <a:gd name="connsiteY168" fmla="*/ 56705 h 493391"/>
                <a:gd name="connsiteX169" fmla="*/ 26725 w 523875"/>
                <a:gd name="connsiteY169" fmla="*/ 59962 h 493391"/>
                <a:gd name="connsiteX170" fmla="*/ 19963 w 523875"/>
                <a:gd name="connsiteY170" fmla="*/ 56705 h 493391"/>
                <a:gd name="connsiteX171" fmla="*/ 16581 w 523875"/>
                <a:gd name="connsiteY171" fmla="*/ 53447 h 493391"/>
                <a:gd name="connsiteX172" fmla="*/ 6447 w 523875"/>
                <a:gd name="connsiteY172" fmla="*/ 59962 h 493391"/>
                <a:gd name="connsiteX173" fmla="*/ 6447 w 523875"/>
                <a:gd name="connsiteY173" fmla="*/ 66477 h 493391"/>
                <a:gd name="connsiteX174" fmla="*/ -316 w 523875"/>
                <a:gd name="connsiteY174" fmla="*/ 69735 h 493391"/>
                <a:gd name="connsiteX175" fmla="*/ 16581 w 523875"/>
                <a:gd name="connsiteY175" fmla="*/ 69735 h 493391"/>
                <a:gd name="connsiteX176" fmla="*/ 19963 w 523875"/>
                <a:gd name="connsiteY176" fmla="*/ 69735 h 493391"/>
                <a:gd name="connsiteX177" fmla="*/ 26725 w 523875"/>
                <a:gd name="connsiteY177" fmla="*/ 69735 h 493391"/>
                <a:gd name="connsiteX178" fmla="*/ 30107 w 523875"/>
                <a:gd name="connsiteY178" fmla="*/ 66477 h 493391"/>
                <a:gd name="connsiteX179" fmla="*/ 33478 w 523875"/>
                <a:gd name="connsiteY179" fmla="*/ 69735 h 493391"/>
                <a:gd name="connsiteX180" fmla="*/ 40241 w 523875"/>
                <a:gd name="connsiteY180" fmla="*/ 72993 h 493391"/>
                <a:gd name="connsiteX181" fmla="*/ 40241 w 523875"/>
                <a:gd name="connsiteY181" fmla="*/ 72993 h 493391"/>
                <a:gd name="connsiteX182" fmla="*/ 50386 w 523875"/>
                <a:gd name="connsiteY182" fmla="*/ 69735 h 493391"/>
                <a:gd name="connsiteX183" fmla="*/ 50386 w 523875"/>
                <a:gd name="connsiteY183" fmla="*/ 72993 h 493391"/>
                <a:gd name="connsiteX184" fmla="*/ 53757 w 523875"/>
                <a:gd name="connsiteY184" fmla="*/ 76259 h 493391"/>
                <a:gd name="connsiteX185" fmla="*/ 57139 w 523875"/>
                <a:gd name="connsiteY185" fmla="*/ 76259 h 493391"/>
                <a:gd name="connsiteX186" fmla="*/ 57139 w 523875"/>
                <a:gd name="connsiteY186" fmla="*/ 82774 h 493391"/>
                <a:gd name="connsiteX187" fmla="*/ 63902 w 523875"/>
                <a:gd name="connsiteY187" fmla="*/ 82774 h 493391"/>
                <a:gd name="connsiteX188" fmla="*/ 67283 w 523875"/>
                <a:gd name="connsiteY188" fmla="*/ 82774 h 493391"/>
                <a:gd name="connsiteX189" fmla="*/ 67283 w 523875"/>
                <a:gd name="connsiteY189" fmla="*/ 86032 h 493391"/>
                <a:gd name="connsiteX190" fmla="*/ 74046 w 523875"/>
                <a:gd name="connsiteY190" fmla="*/ 92547 h 493391"/>
                <a:gd name="connsiteX191" fmla="*/ 77418 w 523875"/>
                <a:gd name="connsiteY191" fmla="*/ 95805 h 493391"/>
                <a:gd name="connsiteX192" fmla="*/ 80799 w 523875"/>
                <a:gd name="connsiteY192" fmla="*/ 99062 h 493391"/>
                <a:gd name="connsiteX193" fmla="*/ 84180 w 523875"/>
                <a:gd name="connsiteY193" fmla="*/ 102320 h 493391"/>
                <a:gd name="connsiteX194" fmla="*/ 87562 w 523875"/>
                <a:gd name="connsiteY194" fmla="*/ 105587 h 493391"/>
                <a:gd name="connsiteX195" fmla="*/ 87562 w 523875"/>
                <a:gd name="connsiteY195" fmla="*/ 105587 h 493391"/>
                <a:gd name="connsiteX196" fmla="*/ 90943 w 523875"/>
                <a:gd name="connsiteY196" fmla="*/ 112102 h 493391"/>
                <a:gd name="connsiteX197" fmla="*/ 94324 w 523875"/>
                <a:gd name="connsiteY197" fmla="*/ 112102 h 493391"/>
                <a:gd name="connsiteX198" fmla="*/ 94324 w 523875"/>
                <a:gd name="connsiteY198" fmla="*/ 115360 h 493391"/>
                <a:gd name="connsiteX199" fmla="*/ 97696 w 523875"/>
                <a:gd name="connsiteY199" fmla="*/ 118617 h 493391"/>
                <a:gd name="connsiteX200" fmla="*/ 101078 w 523875"/>
                <a:gd name="connsiteY200" fmla="*/ 121875 h 493391"/>
                <a:gd name="connsiteX201" fmla="*/ 101078 w 523875"/>
                <a:gd name="connsiteY201" fmla="*/ 125132 h 493391"/>
                <a:gd name="connsiteX202" fmla="*/ 104459 w 523875"/>
                <a:gd name="connsiteY202" fmla="*/ 131647 h 493391"/>
                <a:gd name="connsiteX203" fmla="*/ 107840 w 523875"/>
                <a:gd name="connsiteY203" fmla="*/ 134905 h 493391"/>
                <a:gd name="connsiteX204" fmla="*/ 107840 w 523875"/>
                <a:gd name="connsiteY204" fmla="*/ 134905 h 493391"/>
                <a:gd name="connsiteX205" fmla="*/ 111222 w 523875"/>
                <a:gd name="connsiteY205" fmla="*/ 138172 h 493391"/>
                <a:gd name="connsiteX206" fmla="*/ 111222 w 523875"/>
                <a:gd name="connsiteY206" fmla="*/ 144687 h 493391"/>
                <a:gd name="connsiteX207" fmla="*/ 117975 w 523875"/>
                <a:gd name="connsiteY207" fmla="*/ 151202 h 493391"/>
                <a:gd name="connsiteX208" fmla="*/ 121356 w 523875"/>
                <a:gd name="connsiteY208" fmla="*/ 151202 h 493391"/>
                <a:gd name="connsiteX209" fmla="*/ 128119 w 523875"/>
                <a:gd name="connsiteY209" fmla="*/ 157717 h 493391"/>
                <a:gd name="connsiteX210" fmla="*/ 131500 w 523875"/>
                <a:gd name="connsiteY210" fmla="*/ 160975 h 493391"/>
                <a:gd name="connsiteX211" fmla="*/ 134882 w 523875"/>
                <a:gd name="connsiteY211" fmla="*/ 160975 h 493391"/>
                <a:gd name="connsiteX212" fmla="*/ 134882 w 523875"/>
                <a:gd name="connsiteY212" fmla="*/ 164232 h 493391"/>
                <a:gd name="connsiteX213" fmla="*/ 145016 w 523875"/>
                <a:gd name="connsiteY213" fmla="*/ 170757 h 493391"/>
                <a:gd name="connsiteX214" fmla="*/ 148398 w 523875"/>
                <a:gd name="connsiteY214" fmla="*/ 174015 h 493391"/>
                <a:gd name="connsiteX215" fmla="*/ 155161 w 523875"/>
                <a:gd name="connsiteY215" fmla="*/ 174015 h 493391"/>
                <a:gd name="connsiteX216" fmla="*/ 158532 w 523875"/>
                <a:gd name="connsiteY216" fmla="*/ 177272 h 493391"/>
                <a:gd name="connsiteX217" fmla="*/ 161914 w 523875"/>
                <a:gd name="connsiteY217" fmla="*/ 183787 h 493391"/>
                <a:gd name="connsiteX218" fmla="*/ 165295 w 523875"/>
                <a:gd name="connsiteY218" fmla="*/ 190302 h 493391"/>
                <a:gd name="connsiteX219" fmla="*/ 168677 w 523875"/>
                <a:gd name="connsiteY219" fmla="*/ 196818 h 493391"/>
                <a:gd name="connsiteX220" fmla="*/ 188955 w 523875"/>
                <a:gd name="connsiteY220" fmla="*/ 203342 h 493391"/>
                <a:gd name="connsiteX221" fmla="*/ 192337 w 523875"/>
                <a:gd name="connsiteY221" fmla="*/ 209857 h 493391"/>
                <a:gd name="connsiteX222" fmla="*/ 195718 w 523875"/>
                <a:gd name="connsiteY222" fmla="*/ 216372 h 493391"/>
                <a:gd name="connsiteX223" fmla="*/ 202471 w 523875"/>
                <a:gd name="connsiteY223" fmla="*/ 219630 h 493391"/>
                <a:gd name="connsiteX224" fmla="*/ 212615 w 523875"/>
                <a:gd name="connsiteY224" fmla="*/ 229412 h 493391"/>
                <a:gd name="connsiteX225" fmla="*/ 222750 w 523875"/>
                <a:gd name="connsiteY225" fmla="*/ 232669 h 493391"/>
                <a:gd name="connsiteX226" fmla="*/ 232894 w 523875"/>
                <a:gd name="connsiteY226" fmla="*/ 235927 h 493391"/>
                <a:gd name="connsiteX227" fmla="*/ 243028 w 523875"/>
                <a:gd name="connsiteY227" fmla="*/ 239185 h 493391"/>
                <a:gd name="connsiteX228" fmla="*/ 246410 w 523875"/>
                <a:gd name="connsiteY228" fmla="*/ 252215 h 493391"/>
                <a:gd name="connsiteX229" fmla="*/ 256554 w 523875"/>
                <a:gd name="connsiteY229" fmla="*/ 265255 h 493391"/>
                <a:gd name="connsiteX230" fmla="*/ 259936 w 523875"/>
                <a:gd name="connsiteY230" fmla="*/ 275027 h 493391"/>
                <a:gd name="connsiteX231" fmla="*/ 270070 w 523875"/>
                <a:gd name="connsiteY231" fmla="*/ 284800 h 493391"/>
                <a:gd name="connsiteX232" fmla="*/ 273452 w 523875"/>
                <a:gd name="connsiteY232" fmla="*/ 291325 h 493391"/>
                <a:gd name="connsiteX233" fmla="*/ 280215 w 523875"/>
                <a:gd name="connsiteY233" fmla="*/ 301097 h 493391"/>
                <a:gd name="connsiteX234" fmla="*/ 280215 w 523875"/>
                <a:gd name="connsiteY234" fmla="*/ 304355 h 493391"/>
                <a:gd name="connsiteX235" fmla="*/ 280215 w 523875"/>
                <a:gd name="connsiteY235" fmla="*/ 307612 h 493391"/>
                <a:gd name="connsiteX236" fmla="*/ 283596 w 523875"/>
                <a:gd name="connsiteY236" fmla="*/ 317385 h 493391"/>
                <a:gd name="connsiteX237" fmla="*/ 286968 w 523875"/>
                <a:gd name="connsiteY237" fmla="*/ 323909 h 493391"/>
                <a:gd name="connsiteX238" fmla="*/ 286968 w 523875"/>
                <a:gd name="connsiteY238" fmla="*/ 327167 h 493391"/>
                <a:gd name="connsiteX239" fmla="*/ 290349 w 523875"/>
                <a:gd name="connsiteY239" fmla="*/ 336940 h 493391"/>
                <a:gd name="connsiteX240" fmla="*/ 286968 w 523875"/>
                <a:gd name="connsiteY240" fmla="*/ 343455 h 493391"/>
                <a:gd name="connsiteX241" fmla="*/ 286968 w 523875"/>
                <a:gd name="connsiteY241" fmla="*/ 346712 h 493391"/>
                <a:gd name="connsiteX242" fmla="*/ 290349 w 523875"/>
                <a:gd name="connsiteY242" fmla="*/ 353237 h 493391"/>
                <a:gd name="connsiteX243" fmla="*/ 286968 w 523875"/>
                <a:gd name="connsiteY243" fmla="*/ 359752 h 493391"/>
                <a:gd name="connsiteX244" fmla="*/ 286968 w 523875"/>
                <a:gd name="connsiteY244" fmla="*/ 363010 h 493391"/>
                <a:gd name="connsiteX245" fmla="*/ 283596 w 523875"/>
                <a:gd name="connsiteY245" fmla="*/ 369525 h 493391"/>
                <a:gd name="connsiteX246" fmla="*/ 290349 w 523875"/>
                <a:gd name="connsiteY246" fmla="*/ 372782 h 493391"/>
                <a:gd name="connsiteX247" fmla="*/ 290349 w 523875"/>
                <a:gd name="connsiteY247" fmla="*/ 382555 h 493391"/>
                <a:gd name="connsiteX248" fmla="*/ 290349 w 523875"/>
                <a:gd name="connsiteY248" fmla="*/ 389080 h 493391"/>
                <a:gd name="connsiteX249" fmla="*/ 290349 w 523875"/>
                <a:gd name="connsiteY249" fmla="*/ 395595 h 493391"/>
                <a:gd name="connsiteX250" fmla="*/ 293730 w 523875"/>
                <a:gd name="connsiteY250" fmla="*/ 402110 h 493391"/>
                <a:gd name="connsiteX251" fmla="*/ 293730 w 523875"/>
                <a:gd name="connsiteY251" fmla="*/ 408625 h 493391"/>
                <a:gd name="connsiteX252" fmla="*/ 303874 w 523875"/>
                <a:gd name="connsiteY252" fmla="*/ 424922 h 493391"/>
                <a:gd name="connsiteX253" fmla="*/ 307246 w 523875"/>
                <a:gd name="connsiteY253" fmla="*/ 431437 h 493391"/>
                <a:gd name="connsiteX254" fmla="*/ 307246 w 523875"/>
                <a:gd name="connsiteY254" fmla="*/ 437952 h 493391"/>
                <a:gd name="connsiteX255" fmla="*/ 307246 w 523875"/>
                <a:gd name="connsiteY255" fmla="*/ 441210 h 493391"/>
                <a:gd name="connsiteX256" fmla="*/ 314009 w 523875"/>
                <a:gd name="connsiteY256" fmla="*/ 450992 h 493391"/>
                <a:gd name="connsiteX257" fmla="*/ 317390 w 523875"/>
                <a:gd name="connsiteY257" fmla="*/ 454250 h 493391"/>
                <a:gd name="connsiteX258" fmla="*/ 317390 w 523875"/>
                <a:gd name="connsiteY258" fmla="*/ 464022 h 493391"/>
                <a:gd name="connsiteX259" fmla="*/ 317390 w 523875"/>
                <a:gd name="connsiteY259" fmla="*/ 467280 h 493391"/>
                <a:gd name="connsiteX260" fmla="*/ 314009 w 523875"/>
                <a:gd name="connsiteY260" fmla="*/ 470537 h 493391"/>
                <a:gd name="connsiteX261" fmla="*/ 310628 w 523875"/>
                <a:gd name="connsiteY261" fmla="*/ 477062 h 493391"/>
                <a:gd name="connsiteX262" fmla="*/ 317390 w 523875"/>
                <a:gd name="connsiteY262" fmla="*/ 480319 h 493391"/>
                <a:gd name="connsiteX263" fmla="*/ 320772 w 523875"/>
                <a:gd name="connsiteY263" fmla="*/ 480319 h 493391"/>
                <a:gd name="connsiteX264" fmla="*/ 327525 w 523875"/>
                <a:gd name="connsiteY264" fmla="*/ 486835 h 493391"/>
                <a:gd name="connsiteX265" fmla="*/ 327525 w 523875"/>
                <a:gd name="connsiteY265" fmla="*/ 493350 h 493391"/>
                <a:gd name="connsiteX266" fmla="*/ 334288 w 523875"/>
                <a:gd name="connsiteY266" fmla="*/ 493350 h 49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523875" h="493391">
                  <a:moveTo>
                    <a:pt x="334288" y="493350"/>
                  </a:moveTo>
                  <a:cubicBezTo>
                    <a:pt x="337669" y="480319"/>
                    <a:pt x="337669" y="480319"/>
                    <a:pt x="337669" y="480319"/>
                  </a:cubicBezTo>
                  <a:cubicBezTo>
                    <a:pt x="337669" y="480319"/>
                    <a:pt x="347803" y="477062"/>
                    <a:pt x="351185" y="477062"/>
                  </a:cubicBezTo>
                  <a:cubicBezTo>
                    <a:pt x="354566" y="473795"/>
                    <a:pt x="357948" y="477062"/>
                    <a:pt x="361329" y="473795"/>
                  </a:cubicBezTo>
                  <a:cubicBezTo>
                    <a:pt x="364711" y="473795"/>
                    <a:pt x="371464" y="470537"/>
                    <a:pt x="371464" y="470537"/>
                  </a:cubicBezTo>
                  <a:cubicBezTo>
                    <a:pt x="368082" y="470537"/>
                    <a:pt x="368082" y="470537"/>
                    <a:pt x="368082" y="470537"/>
                  </a:cubicBezTo>
                  <a:cubicBezTo>
                    <a:pt x="368082" y="464022"/>
                    <a:pt x="368082" y="464022"/>
                    <a:pt x="368082" y="464022"/>
                  </a:cubicBezTo>
                  <a:cubicBezTo>
                    <a:pt x="371464" y="457507"/>
                    <a:pt x="371464" y="457507"/>
                    <a:pt x="371464" y="457507"/>
                  </a:cubicBezTo>
                  <a:cubicBezTo>
                    <a:pt x="357948" y="450992"/>
                    <a:pt x="357948" y="450992"/>
                    <a:pt x="357948" y="450992"/>
                  </a:cubicBezTo>
                  <a:cubicBezTo>
                    <a:pt x="361329" y="444468"/>
                    <a:pt x="361329" y="444468"/>
                    <a:pt x="361329" y="444468"/>
                  </a:cubicBezTo>
                  <a:cubicBezTo>
                    <a:pt x="361329" y="444468"/>
                    <a:pt x="357948" y="437952"/>
                    <a:pt x="361329" y="437952"/>
                  </a:cubicBezTo>
                  <a:cubicBezTo>
                    <a:pt x="364711" y="437952"/>
                    <a:pt x="364711" y="428180"/>
                    <a:pt x="364711" y="428180"/>
                  </a:cubicBezTo>
                  <a:cubicBezTo>
                    <a:pt x="368082" y="421665"/>
                    <a:pt x="368082" y="421665"/>
                    <a:pt x="368082" y="421665"/>
                  </a:cubicBezTo>
                  <a:cubicBezTo>
                    <a:pt x="374845" y="421665"/>
                    <a:pt x="374845" y="421665"/>
                    <a:pt x="374845" y="421665"/>
                  </a:cubicBezTo>
                  <a:cubicBezTo>
                    <a:pt x="374845" y="421665"/>
                    <a:pt x="374845" y="415150"/>
                    <a:pt x="378227" y="411882"/>
                  </a:cubicBezTo>
                  <a:cubicBezTo>
                    <a:pt x="378227" y="411882"/>
                    <a:pt x="381608" y="408625"/>
                    <a:pt x="381608" y="408625"/>
                  </a:cubicBezTo>
                  <a:cubicBezTo>
                    <a:pt x="378227" y="398852"/>
                    <a:pt x="378227" y="398852"/>
                    <a:pt x="378227" y="398852"/>
                  </a:cubicBezTo>
                  <a:cubicBezTo>
                    <a:pt x="378227" y="398852"/>
                    <a:pt x="371464" y="389080"/>
                    <a:pt x="374845" y="389080"/>
                  </a:cubicBezTo>
                  <a:cubicBezTo>
                    <a:pt x="378227" y="389080"/>
                    <a:pt x="381608" y="385822"/>
                    <a:pt x="381608" y="385822"/>
                  </a:cubicBezTo>
                  <a:cubicBezTo>
                    <a:pt x="381608" y="385822"/>
                    <a:pt x="391743" y="376040"/>
                    <a:pt x="395124" y="376040"/>
                  </a:cubicBezTo>
                  <a:cubicBezTo>
                    <a:pt x="395124" y="376040"/>
                    <a:pt x="401887" y="369525"/>
                    <a:pt x="401887" y="366267"/>
                  </a:cubicBezTo>
                  <a:cubicBezTo>
                    <a:pt x="398505" y="363010"/>
                    <a:pt x="395124" y="359752"/>
                    <a:pt x="395124" y="359752"/>
                  </a:cubicBezTo>
                  <a:cubicBezTo>
                    <a:pt x="398505" y="346712"/>
                    <a:pt x="398505" y="346712"/>
                    <a:pt x="398505" y="346712"/>
                  </a:cubicBezTo>
                  <a:cubicBezTo>
                    <a:pt x="398505" y="346712"/>
                    <a:pt x="401887" y="340197"/>
                    <a:pt x="398505" y="340197"/>
                  </a:cubicBezTo>
                  <a:cubicBezTo>
                    <a:pt x="395124" y="336940"/>
                    <a:pt x="388371" y="336940"/>
                    <a:pt x="388371" y="336940"/>
                  </a:cubicBezTo>
                  <a:cubicBezTo>
                    <a:pt x="381608" y="330425"/>
                    <a:pt x="381608" y="330425"/>
                    <a:pt x="381608" y="330425"/>
                  </a:cubicBezTo>
                  <a:cubicBezTo>
                    <a:pt x="381608" y="320643"/>
                    <a:pt x="381608" y="320643"/>
                    <a:pt x="381608" y="320643"/>
                  </a:cubicBezTo>
                  <a:cubicBezTo>
                    <a:pt x="374845" y="310870"/>
                    <a:pt x="374845" y="310870"/>
                    <a:pt x="374845" y="310870"/>
                  </a:cubicBezTo>
                  <a:cubicBezTo>
                    <a:pt x="374845" y="310870"/>
                    <a:pt x="374845" y="304355"/>
                    <a:pt x="374845" y="301097"/>
                  </a:cubicBezTo>
                  <a:cubicBezTo>
                    <a:pt x="378227" y="301097"/>
                    <a:pt x="384990" y="288057"/>
                    <a:pt x="384990" y="284800"/>
                  </a:cubicBezTo>
                  <a:cubicBezTo>
                    <a:pt x="388371" y="284800"/>
                    <a:pt x="401887" y="271770"/>
                    <a:pt x="401887" y="271770"/>
                  </a:cubicBezTo>
                  <a:cubicBezTo>
                    <a:pt x="408649" y="288057"/>
                    <a:pt x="408649" y="288057"/>
                    <a:pt x="408649" y="288057"/>
                  </a:cubicBezTo>
                  <a:cubicBezTo>
                    <a:pt x="408649" y="301097"/>
                    <a:pt x="408649" y="301097"/>
                    <a:pt x="408649" y="301097"/>
                  </a:cubicBezTo>
                  <a:cubicBezTo>
                    <a:pt x="408649" y="301097"/>
                    <a:pt x="405268" y="307612"/>
                    <a:pt x="408649" y="307612"/>
                  </a:cubicBezTo>
                  <a:cubicBezTo>
                    <a:pt x="415403" y="304355"/>
                    <a:pt x="415403" y="297840"/>
                    <a:pt x="415403" y="297840"/>
                  </a:cubicBezTo>
                  <a:cubicBezTo>
                    <a:pt x="418784" y="294582"/>
                    <a:pt x="418784" y="294582"/>
                    <a:pt x="418784" y="294582"/>
                  </a:cubicBezTo>
                  <a:cubicBezTo>
                    <a:pt x="418784" y="294582"/>
                    <a:pt x="412021" y="284800"/>
                    <a:pt x="415403" y="284800"/>
                  </a:cubicBezTo>
                  <a:cubicBezTo>
                    <a:pt x="418784" y="284800"/>
                    <a:pt x="418784" y="278285"/>
                    <a:pt x="418784" y="284800"/>
                  </a:cubicBezTo>
                  <a:cubicBezTo>
                    <a:pt x="422165" y="288057"/>
                    <a:pt x="422165" y="294582"/>
                    <a:pt x="425547" y="291325"/>
                  </a:cubicBezTo>
                  <a:cubicBezTo>
                    <a:pt x="432300" y="291325"/>
                    <a:pt x="432300" y="294582"/>
                    <a:pt x="432300" y="291325"/>
                  </a:cubicBezTo>
                  <a:cubicBezTo>
                    <a:pt x="435681" y="288057"/>
                    <a:pt x="435681" y="284800"/>
                    <a:pt x="435681" y="284800"/>
                  </a:cubicBezTo>
                  <a:cubicBezTo>
                    <a:pt x="439063" y="281542"/>
                    <a:pt x="439063" y="281542"/>
                    <a:pt x="439063" y="281542"/>
                  </a:cubicBezTo>
                  <a:cubicBezTo>
                    <a:pt x="439063" y="281542"/>
                    <a:pt x="439063" y="288057"/>
                    <a:pt x="442444" y="288057"/>
                  </a:cubicBezTo>
                  <a:cubicBezTo>
                    <a:pt x="445825" y="288057"/>
                    <a:pt x="452578" y="288057"/>
                    <a:pt x="452578" y="288057"/>
                  </a:cubicBezTo>
                  <a:cubicBezTo>
                    <a:pt x="459341" y="291325"/>
                    <a:pt x="459341" y="291325"/>
                    <a:pt x="459341" y="291325"/>
                  </a:cubicBezTo>
                  <a:cubicBezTo>
                    <a:pt x="459341" y="291325"/>
                    <a:pt x="462723" y="291325"/>
                    <a:pt x="462723" y="288057"/>
                  </a:cubicBezTo>
                  <a:cubicBezTo>
                    <a:pt x="462723" y="284800"/>
                    <a:pt x="462723" y="281542"/>
                    <a:pt x="462723" y="281542"/>
                  </a:cubicBezTo>
                  <a:cubicBezTo>
                    <a:pt x="469486" y="278285"/>
                    <a:pt x="469486" y="278285"/>
                    <a:pt x="469486" y="278285"/>
                  </a:cubicBezTo>
                  <a:cubicBezTo>
                    <a:pt x="469486" y="268512"/>
                    <a:pt x="469486" y="268512"/>
                    <a:pt x="469486" y="268512"/>
                  </a:cubicBezTo>
                  <a:cubicBezTo>
                    <a:pt x="483002" y="278285"/>
                    <a:pt x="483002" y="278285"/>
                    <a:pt x="483002" y="278285"/>
                  </a:cubicBezTo>
                  <a:cubicBezTo>
                    <a:pt x="486383" y="288057"/>
                    <a:pt x="486383" y="288057"/>
                    <a:pt x="486383" y="288057"/>
                  </a:cubicBezTo>
                  <a:cubicBezTo>
                    <a:pt x="493146" y="284800"/>
                    <a:pt x="493146" y="284800"/>
                    <a:pt x="493146" y="284800"/>
                  </a:cubicBezTo>
                  <a:cubicBezTo>
                    <a:pt x="496518" y="275027"/>
                    <a:pt x="496518" y="275027"/>
                    <a:pt x="496518" y="275027"/>
                  </a:cubicBezTo>
                  <a:cubicBezTo>
                    <a:pt x="496518" y="275027"/>
                    <a:pt x="506662" y="275027"/>
                    <a:pt x="510043" y="271770"/>
                  </a:cubicBezTo>
                  <a:cubicBezTo>
                    <a:pt x="513424" y="271770"/>
                    <a:pt x="523559" y="268512"/>
                    <a:pt x="523559" y="268512"/>
                  </a:cubicBezTo>
                  <a:cubicBezTo>
                    <a:pt x="523559" y="265255"/>
                    <a:pt x="516796" y="261997"/>
                    <a:pt x="513424" y="265255"/>
                  </a:cubicBezTo>
                  <a:cubicBezTo>
                    <a:pt x="510043" y="265255"/>
                    <a:pt x="503280" y="268512"/>
                    <a:pt x="499899" y="265255"/>
                  </a:cubicBezTo>
                  <a:cubicBezTo>
                    <a:pt x="499899" y="261997"/>
                    <a:pt x="493146" y="255472"/>
                    <a:pt x="493146" y="255472"/>
                  </a:cubicBezTo>
                  <a:cubicBezTo>
                    <a:pt x="486383" y="255472"/>
                    <a:pt x="486383" y="255472"/>
                    <a:pt x="486383" y="255472"/>
                  </a:cubicBezTo>
                  <a:cubicBezTo>
                    <a:pt x="486383" y="255472"/>
                    <a:pt x="479620" y="252215"/>
                    <a:pt x="483002" y="248957"/>
                  </a:cubicBezTo>
                  <a:cubicBezTo>
                    <a:pt x="486383" y="245700"/>
                    <a:pt x="489765" y="245700"/>
                    <a:pt x="489765" y="245700"/>
                  </a:cubicBezTo>
                  <a:cubicBezTo>
                    <a:pt x="489765" y="245700"/>
                    <a:pt x="486383" y="239185"/>
                    <a:pt x="486383" y="235927"/>
                  </a:cubicBezTo>
                  <a:cubicBezTo>
                    <a:pt x="486383" y="232669"/>
                    <a:pt x="486383" y="226145"/>
                    <a:pt x="483002" y="222887"/>
                  </a:cubicBezTo>
                  <a:cubicBezTo>
                    <a:pt x="483002" y="222887"/>
                    <a:pt x="476239" y="209857"/>
                    <a:pt x="476239" y="209857"/>
                  </a:cubicBezTo>
                  <a:cubicBezTo>
                    <a:pt x="476239" y="203342"/>
                    <a:pt x="476239" y="203342"/>
                    <a:pt x="476239" y="203342"/>
                  </a:cubicBezTo>
                  <a:cubicBezTo>
                    <a:pt x="469486" y="206599"/>
                    <a:pt x="469486" y="206599"/>
                    <a:pt x="469486" y="206599"/>
                  </a:cubicBezTo>
                  <a:cubicBezTo>
                    <a:pt x="462723" y="200084"/>
                    <a:pt x="462723" y="200084"/>
                    <a:pt x="462723" y="200084"/>
                  </a:cubicBezTo>
                  <a:cubicBezTo>
                    <a:pt x="462723" y="200084"/>
                    <a:pt x="455960" y="200084"/>
                    <a:pt x="455960" y="203342"/>
                  </a:cubicBezTo>
                  <a:cubicBezTo>
                    <a:pt x="452578" y="203342"/>
                    <a:pt x="449207" y="200084"/>
                    <a:pt x="449207" y="200084"/>
                  </a:cubicBezTo>
                  <a:cubicBezTo>
                    <a:pt x="442444" y="200084"/>
                    <a:pt x="442444" y="200084"/>
                    <a:pt x="442444" y="200084"/>
                  </a:cubicBezTo>
                  <a:cubicBezTo>
                    <a:pt x="442444" y="200084"/>
                    <a:pt x="442444" y="200084"/>
                    <a:pt x="435681" y="200084"/>
                  </a:cubicBezTo>
                  <a:cubicBezTo>
                    <a:pt x="432300" y="200084"/>
                    <a:pt x="425547" y="196818"/>
                    <a:pt x="422165" y="196818"/>
                  </a:cubicBezTo>
                  <a:cubicBezTo>
                    <a:pt x="422165" y="193560"/>
                    <a:pt x="422165" y="190302"/>
                    <a:pt x="422165" y="190302"/>
                  </a:cubicBezTo>
                  <a:cubicBezTo>
                    <a:pt x="425547" y="187045"/>
                    <a:pt x="425547" y="183787"/>
                    <a:pt x="425547" y="183787"/>
                  </a:cubicBezTo>
                  <a:cubicBezTo>
                    <a:pt x="425547" y="183787"/>
                    <a:pt x="425547" y="174015"/>
                    <a:pt x="422165" y="174015"/>
                  </a:cubicBezTo>
                  <a:cubicBezTo>
                    <a:pt x="418784" y="174015"/>
                    <a:pt x="412021" y="174015"/>
                    <a:pt x="412021" y="174015"/>
                  </a:cubicBezTo>
                  <a:cubicBezTo>
                    <a:pt x="405268" y="170757"/>
                    <a:pt x="405268" y="170757"/>
                    <a:pt x="405268" y="170757"/>
                  </a:cubicBezTo>
                  <a:cubicBezTo>
                    <a:pt x="415403" y="167500"/>
                    <a:pt x="415403" y="167500"/>
                    <a:pt x="415403" y="167500"/>
                  </a:cubicBezTo>
                  <a:cubicBezTo>
                    <a:pt x="412021" y="160975"/>
                    <a:pt x="412021" y="160975"/>
                    <a:pt x="412021" y="160975"/>
                  </a:cubicBezTo>
                  <a:cubicBezTo>
                    <a:pt x="412021" y="160975"/>
                    <a:pt x="412021" y="154460"/>
                    <a:pt x="412021" y="154460"/>
                  </a:cubicBezTo>
                  <a:cubicBezTo>
                    <a:pt x="412021" y="151202"/>
                    <a:pt x="408649" y="147945"/>
                    <a:pt x="408649" y="147945"/>
                  </a:cubicBezTo>
                  <a:cubicBezTo>
                    <a:pt x="408649" y="134905"/>
                    <a:pt x="408649" y="134905"/>
                    <a:pt x="408649" y="134905"/>
                  </a:cubicBezTo>
                  <a:cubicBezTo>
                    <a:pt x="401887" y="134905"/>
                    <a:pt x="401887" y="134905"/>
                    <a:pt x="401887" y="134905"/>
                  </a:cubicBezTo>
                  <a:cubicBezTo>
                    <a:pt x="395124" y="131647"/>
                    <a:pt x="395124" y="131647"/>
                    <a:pt x="395124" y="131647"/>
                  </a:cubicBezTo>
                  <a:cubicBezTo>
                    <a:pt x="391743" y="141430"/>
                    <a:pt x="391743" y="141430"/>
                    <a:pt x="391743" y="141430"/>
                  </a:cubicBezTo>
                  <a:cubicBezTo>
                    <a:pt x="384990" y="144687"/>
                    <a:pt x="384990" y="144687"/>
                    <a:pt x="384990" y="144687"/>
                  </a:cubicBezTo>
                  <a:cubicBezTo>
                    <a:pt x="381608" y="134905"/>
                    <a:pt x="381608" y="134905"/>
                    <a:pt x="381608" y="134905"/>
                  </a:cubicBezTo>
                  <a:cubicBezTo>
                    <a:pt x="374845" y="131647"/>
                    <a:pt x="374845" y="131647"/>
                    <a:pt x="374845" y="131647"/>
                  </a:cubicBezTo>
                  <a:cubicBezTo>
                    <a:pt x="371464" y="131647"/>
                    <a:pt x="371464" y="131647"/>
                    <a:pt x="371464" y="131647"/>
                  </a:cubicBezTo>
                  <a:cubicBezTo>
                    <a:pt x="364711" y="121875"/>
                    <a:pt x="364711" y="121875"/>
                    <a:pt x="364711" y="121875"/>
                  </a:cubicBezTo>
                  <a:cubicBezTo>
                    <a:pt x="357948" y="121875"/>
                    <a:pt x="357948" y="121875"/>
                    <a:pt x="357948" y="121875"/>
                  </a:cubicBezTo>
                  <a:cubicBezTo>
                    <a:pt x="357948" y="121875"/>
                    <a:pt x="354566" y="131647"/>
                    <a:pt x="351185" y="125132"/>
                  </a:cubicBezTo>
                  <a:cubicBezTo>
                    <a:pt x="347803" y="121875"/>
                    <a:pt x="347803" y="112102"/>
                    <a:pt x="347803" y="112102"/>
                  </a:cubicBezTo>
                  <a:cubicBezTo>
                    <a:pt x="344432" y="108844"/>
                    <a:pt x="344432" y="108844"/>
                    <a:pt x="344432" y="108844"/>
                  </a:cubicBezTo>
                  <a:cubicBezTo>
                    <a:pt x="347803" y="102320"/>
                    <a:pt x="347803" y="102320"/>
                    <a:pt x="347803" y="102320"/>
                  </a:cubicBezTo>
                  <a:cubicBezTo>
                    <a:pt x="347803" y="92547"/>
                    <a:pt x="347803" y="92547"/>
                    <a:pt x="347803" y="92547"/>
                  </a:cubicBezTo>
                  <a:cubicBezTo>
                    <a:pt x="347803" y="92547"/>
                    <a:pt x="344432" y="86032"/>
                    <a:pt x="344432" y="86032"/>
                  </a:cubicBezTo>
                  <a:cubicBezTo>
                    <a:pt x="344432" y="82774"/>
                    <a:pt x="341050" y="76259"/>
                    <a:pt x="341050" y="76259"/>
                  </a:cubicBezTo>
                  <a:cubicBezTo>
                    <a:pt x="344432" y="69735"/>
                    <a:pt x="344432" y="69735"/>
                    <a:pt x="344432" y="69735"/>
                  </a:cubicBezTo>
                  <a:cubicBezTo>
                    <a:pt x="337669" y="66477"/>
                    <a:pt x="337669" y="66477"/>
                    <a:pt x="337669" y="66477"/>
                  </a:cubicBezTo>
                  <a:cubicBezTo>
                    <a:pt x="337669" y="56705"/>
                    <a:pt x="337669" y="56705"/>
                    <a:pt x="337669" y="56705"/>
                  </a:cubicBezTo>
                  <a:cubicBezTo>
                    <a:pt x="337669" y="53447"/>
                    <a:pt x="337669" y="53447"/>
                    <a:pt x="337669" y="53447"/>
                  </a:cubicBezTo>
                  <a:cubicBezTo>
                    <a:pt x="327525" y="50190"/>
                    <a:pt x="327525" y="50190"/>
                    <a:pt x="327525" y="50190"/>
                  </a:cubicBezTo>
                  <a:cubicBezTo>
                    <a:pt x="327525" y="50190"/>
                    <a:pt x="327525" y="46932"/>
                    <a:pt x="324153" y="43675"/>
                  </a:cubicBezTo>
                  <a:cubicBezTo>
                    <a:pt x="324153" y="43675"/>
                    <a:pt x="317390" y="37150"/>
                    <a:pt x="317390" y="37150"/>
                  </a:cubicBezTo>
                  <a:cubicBezTo>
                    <a:pt x="317390" y="37150"/>
                    <a:pt x="314009" y="37150"/>
                    <a:pt x="314009" y="40407"/>
                  </a:cubicBezTo>
                  <a:cubicBezTo>
                    <a:pt x="310628" y="43675"/>
                    <a:pt x="310628" y="50190"/>
                    <a:pt x="307246" y="50190"/>
                  </a:cubicBezTo>
                  <a:cubicBezTo>
                    <a:pt x="307246" y="50190"/>
                    <a:pt x="310628" y="50190"/>
                    <a:pt x="300493" y="50190"/>
                  </a:cubicBezTo>
                  <a:cubicBezTo>
                    <a:pt x="293730" y="46932"/>
                    <a:pt x="293730" y="46932"/>
                    <a:pt x="290349" y="43675"/>
                  </a:cubicBezTo>
                  <a:cubicBezTo>
                    <a:pt x="286968" y="43675"/>
                    <a:pt x="280215" y="37150"/>
                    <a:pt x="280215" y="37150"/>
                  </a:cubicBezTo>
                  <a:cubicBezTo>
                    <a:pt x="276833" y="24120"/>
                    <a:pt x="276833" y="24120"/>
                    <a:pt x="276833" y="24120"/>
                  </a:cubicBezTo>
                  <a:cubicBezTo>
                    <a:pt x="270070" y="24120"/>
                    <a:pt x="270070" y="24120"/>
                    <a:pt x="270070" y="24120"/>
                  </a:cubicBezTo>
                  <a:cubicBezTo>
                    <a:pt x="270070" y="24120"/>
                    <a:pt x="280215" y="27377"/>
                    <a:pt x="266689" y="27377"/>
                  </a:cubicBezTo>
                  <a:cubicBezTo>
                    <a:pt x="253173" y="27377"/>
                    <a:pt x="239657" y="27377"/>
                    <a:pt x="239657" y="27377"/>
                  </a:cubicBezTo>
                  <a:cubicBezTo>
                    <a:pt x="236275" y="33892"/>
                    <a:pt x="236275" y="33892"/>
                    <a:pt x="236275" y="33892"/>
                  </a:cubicBezTo>
                  <a:cubicBezTo>
                    <a:pt x="236275" y="33892"/>
                    <a:pt x="232894" y="40407"/>
                    <a:pt x="232894" y="43675"/>
                  </a:cubicBezTo>
                  <a:cubicBezTo>
                    <a:pt x="232894" y="43675"/>
                    <a:pt x="236275" y="46932"/>
                    <a:pt x="232894" y="43675"/>
                  </a:cubicBezTo>
                  <a:cubicBezTo>
                    <a:pt x="232894" y="40407"/>
                    <a:pt x="229513" y="40407"/>
                    <a:pt x="229513" y="37150"/>
                  </a:cubicBezTo>
                  <a:cubicBezTo>
                    <a:pt x="229513" y="37150"/>
                    <a:pt x="229513" y="33892"/>
                    <a:pt x="229513" y="33892"/>
                  </a:cubicBezTo>
                  <a:cubicBezTo>
                    <a:pt x="229513" y="30635"/>
                    <a:pt x="222750" y="27377"/>
                    <a:pt x="222750" y="27377"/>
                  </a:cubicBezTo>
                  <a:cubicBezTo>
                    <a:pt x="219378" y="33892"/>
                    <a:pt x="219378" y="33892"/>
                    <a:pt x="219378" y="33892"/>
                  </a:cubicBezTo>
                  <a:cubicBezTo>
                    <a:pt x="219378" y="33892"/>
                    <a:pt x="222750" y="37150"/>
                    <a:pt x="215997" y="37150"/>
                  </a:cubicBezTo>
                  <a:cubicBezTo>
                    <a:pt x="212615" y="40407"/>
                    <a:pt x="212615" y="40407"/>
                    <a:pt x="212615" y="40407"/>
                  </a:cubicBezTo>
                  <a:cubicBezTo>
                    <a:pt x="212615" y="37150"/>
                    <a:pt x="215997" y="33892"/>
                    <a:pt x="215997" y="33892"/>
                  </a:cubicBezTo>
                  <a:cubicBezTo>
                    <a:pt x="215997" y="33892"/>
                    <a:pt x="219378" y="27377"/>
                    <a:pt x="219378" y="27377"/>
                  </a:cubicBezTo>
                  <a:cubicBezTo>
                    <a:pt x="219378" y="27377"/>
                    <a:pt x="219378" y="20862"/>
                    <a:pt x="215997" y="20862"/>
                  </a:cubicBezTo>
                  <a:cubicBezTo>
                    <a:pt x="215997" y="20862"/>
                    <a:pt x="209234" y="20862"/>
                    <a:pt x="205853" y="20862"/>
                  </a:cubicBezTo>
                  <a:cubicBezTo>
                    <a:pt x="205853" y="20862"/>
                    <a:pt x="202471" y="24120"/>
                    <a:pt x="202471" y="24120"/>
                  </a:cubicBezTo>
                  <a:cubicBezTo>
                    <a:pt x="202471" y="24120"/>
                    <a:pt x="205853" y="27377"/>
                    <a:pt x="202471" y="27377"/>
                  </a:cubicBezTo>
                  <a:cubicBezTo>
                    <a:pt x="202471" y="27377"/>
                    <a:pt x="199099" y="27377"/>
                    <a:pt x="199099" y="30635"/>
                  </a:cubicBezTo>
                  <a:cubicBezTo>
                    <a:pt x="195718" y="30635"/>
                    <a:pt x="195718" y="24120"/>
                    <a:pt x="195718" y="24120"/>
                  </a:cubicBezTo>
                  <a:cubicBezTo>
                    <a:pt x="195718" y="24120"/>
                    <a:pt x="192337" y="20862"/>
                    <a:pt x="192337" y="20862"/>
                  </a:cubicBezTo>
                  <a:cubicBezTo>
                    <a:pt x="192337" y="24120"/>
                    <a:pt x="188955" y="30635"/>
                    <a:pt x="188955" y="30635"/>
                  </a:cubicBezTo>
                  <a:cubicBezTo>
                    <a:pt x="185574" y="30635"/>
                    <a:pt x="185574" y="30635"/>
                    <a:pt x="185574" y="27377"/>
                  </a:cubicBezTo>
                  <a:cubicBezTo>
                    <a:pt x="182193" y="27377"/>
                    <a:pt x="182193" y="20862"/>
                    <a:pt x="182193" y="20862"/>
                  </a:cubicBezTo>
                  <a:cubicBezTo>
                    <a:pt x="178821" y="17605"/>
                    <a:pt x="178821" y="17605"/>
                    <a:pt x="178821" y="17605"/>
                  </a:cubicBezTo>
                  <a:cubicBezTo>
                    <a:pt x="178821" y="17605"/>
                    <a:pt x="168677" y="17605"/>
                    <a:pt x="165295" y="17605"/>
                  </a:cubicBezTo>
                  <a:cubicBezTo>
                    <a:pt x="165295" y="17605"/>
                    <a:pt x="158532" y="17605"/>
                    <a:pt x="158532" y="14347"/>
                  </a:cubicBezTo>
                  <a:cubicBezTo>
                    <a:pt x="155161" y="11080"/>
                    <a:pt x="151779" y="11080"/>
                    <a:pt x="151779" y="11080"/>
                  </a:cubicBezTo>
                  <a:cubicBezTo>
                    <a:pt x="151779" y="11080"/>
                    <a:pt x="151779" y="11080"/>
                    <a:pt x="148398" y="7822"/>
                  </a:cubicBezTo>
                  <a:cubicBezTo>
                    <a:pt x="145016" y="7822"/>
                    <a:pt x="145016" y="7822"/>
                    <a:pt x="141635" y="7822"/>
                  </a:cubicBezTo>
                  <a:cubicBezTo>
                    <a:pt x="138253" y="4565"/>
                    <a:pt x="141635" y="4565"/>
                    <a:pt x="134882" y="4565"/>
                  </a:cubicBezTo>
                  <a:cubicBezTo>
                    <a:pt x="128119" y="4565"/>
                    <a:pt x="128119" y="11080"/>
                    <a:pt x="124738" y="7822"/>
                  </a:cubicBezTo>
                  <a:cubicBezTo>
                    <a:pt x="117975" y="7822"/>
                    <a:pt x="117975" y="7822"/>
                    <a:pt x="117975" y="7822"/>
                  </a:cubicBezTo>
                  <a:cubicBezTo>
                    <a:pt x="114603" y="4565"/>
                    <a:pt x="114603" y="4565"/>
                    <a:pt x="114603" y="4565"/>
                  </a:cubicBezTo>
                  <a:cubicBezTo>
                    <a:pt x="114603" y="1307"/>
                    <a:pt x="111222" y="-1950"/>
                    <a:pt x="111222" y="1307"/>
                  </a:cubicBezTo>
                  <a:cubicBezTo>
                    <a:pt x="111222" y="7822"/>
                    <a:pt x="111222" y="4565"/>
                    <a:pt x="107840" y="7822"/>
                  </a:cubicBezTo>
                  <a:cubicBezTo>
                    <a:pt x="107840" y="11080"/>
                    <a:pt x="101078" y="14347"/>
                    <a:pt x="101078" y="14347"/>
                  </a:cubicBezTo>
                  <a:cubicBezTo>
                    <a:pt x="101078" y="14347"/>
                    <a:pt x="97696" y="14347"/>
                    <a:pt x="97696" y="17605"/>
                  </a:cubicBezTo>
                  <a:cubicBezTo>
                    <a:pt x="97696" y="17605"/>
                    <a:pt x="94324" y="20862"/>
                    <a:pt x="94324" y="20862"/>
                  </a:cubicBezTo>
                  <a:cubicBezTo>
                    <a:pt x="94324" y="20862"/>
                    <a:pt x="94324" y="17605"/>
                    <a:pt x="90943" y="17605"/>
                  </a:cubicBezTo>
                  <a:cubicBezTo>
                    <a:pt x="90943" y="17605"/>
                    <a:pt x="90943" y="17605"/>
                    <a:pt x="90943" y="17605"/>
                  </a:cubicBezTo>
                  <a:cubicBezTo>
                    <a:pt x="90943" y="17605"/>
                    <a:pt x="84180" y="17605"/>
                    <a:pt x="84180" y="20862"/>
                  </a:cubicBezTo>
                  <a:cubicBezTo>
                    <a:pt x="84180" y="20862"/>
                    <a:pt x="84180" y="24120"/>
                    <a:pt x="84180" y="27377"/>
                  </a:cubicBezTo>
                  <a:cubicBezTo>
                    <a:pt x="84180" y="27377"/>
                    <a:pt x="80799" y="30635"/>
                    <a:pt x="80799" y="30635"/>
                  </a:cubicBezTo>
                  <a:cubicBezTo>
                    <a:pt x="74046" y="33892"/>
                    <a:pt x="74046" y="33892"/>
                    <a:pt x="74046" y="33892"/>
                  </a:cubicBezTo>
                  <a:cubicBezTo>
                    <a:pt x="74046" y="33892"/>
                    <a:pt x="74046" y="33892"/>
                    <a:pt x="70665" y="33892"/>
                  </a:cubicBezTo>
                  <a:cubicBezTo>
                    <a:pt x="67283" y="33892"/>
                    <a:pt x="60520" y="33892"/>
                    <a:pt x="60520" y="33892"/>
                  </a:cubicBezTo>
                  <a:cubicBezTo>
                    <a:pt x="57139" y="33892"/>
                    <a:pt x="53757" y="33892"/>
                    <a:pt x="53757" y="33892"/>
                  </a:cubicBezTo>
                  <a:cubicBezTo>
                    <a:pt x="53757" y="37150"/>
                    <a:pt x="53757" y="37150"/>
                    <a:pt x="53757" y="37150"/>
                  </a:cubicBezTo>
                  <a:cubicBezTo>
                    <a:pt x="50386" y="40407"/>
                    <a:pt x="50386" y="40407"/>
                    <a:pt x="50386" y="40407"/>
                  </a:cubicBezTo>
                  <a:cubicBezTo>
                    <a:pt x="50386" y="40407"/>
                    <a:pt x="47004" y="46932"/>
                    <a:pt x="43623" y="43675"/>
                  </a:cubicBezTo>
                  <a:cubicBezTo>
                    <a:pt x="43623" y="43675"/>
                    <a:pt x="40241" y="43675"/>
                    <a:pt x="40241" y="43675"/>
                  </a:cubicBezTo>
                  <a:cubicBezTo>
                    <a:pt x="33478" y="40407"/>
                    <a:pt x="33478" y="40407"/>
                    <a:pt x="33478" y="40407"/>
                  </a:cubicBezTo>
                  <a:cubicBezTo>
                    <a:pt x="33478" y="40407"/>
                    <a:pt x="30107" y="43675"/>
                    <a:pt x="30107" y="43675"/>
                  </a:cubicBezTo>
                  <a:cubicBezTo>
                    <a:pt x="30107" y="43675"/>
                    <a:pt x="26725" y="43675"/>
                    <a:pt x="26725" y="43675"/>
                  </a:cubicBezTo>
                  <a:cubicBezTo>
                    <a:pt x="26725" y="43675"/>
                    <a:pt x="26725" y="43675"/>
                    <a:pt x="26725" y="43675"/>
                  </a:cubicBezTo>
                  <a:cubicBezTo>
                    <a:pt x="26725" y="43675"/>
                    <a:pt x="26725" y="46932"/>
                    <a:pt x="30107" y="50190"/>
                  </a:cubicBezTo>
                  <a:cubicBezTo>
                    <a:pt x="30107" y="50190"/>
                    <a:pt x="30107" y="53447"/>
                    <a:pt x="30107" y="56705"/>
                  </a:cubicBezTo>
                  <a:cubicBezTo>
                    <a:pt x="30107" y="56705"/>
                    <a:pt x="26725" y="59962"/>
                    <a:pt x="26725" y="59962"/>
                  </a:cubicBezTo>
                  <a:cubicBezTo>
                    <a:pt x="23344" y="59962"/>
                    <a:pt x="19963" y="56705"/>
                    <a:pt x="19963" y="56705"/>
                  </a:cubicBezTo>
                  <a:cubicBezTo>
                    <a:pt x="19963" y="56705"/>
                    <a:pt x="19963" y="53447"/>
                    <a:pt x="16581" y="53447"/>
                  </a:cubicBezTo>
                  <a:cubicBezTo>
                    <a:pt x="16581" y="56705"/>
                    <a:pt x="6447" y="59962"/>
                    <a:pt x="6447" y="59962"/>
                  </a:cubicBezTo>
                  <a:cubicBezTo>
                    <a:pt x="6447" y="66477"/>
                    <a:pt x="6447" y="66477"/>
                    <a:pt x="6447" y="66477"/>
                  </a:cubicBezTo>
                  <a:cubicBezTo>
                    <a:pt x="-316" y="69735"/>
                    <a:pt x="-316" y="69735"/>
                    <a:pt x="-316" y="69735"/>
                  </a:cubicBezTo>
                  <a:cubicBezTo>
                    <a:pt x="16581" y="69735"/>
                    <a:pt x="16581" y="69735"/>
                    <a:pt x="16581" y="69735"/>
                  </a:cubicBezTo>
                  <a:cubicBezTo>
                    <a:pt x="19963" y="69735"/>
                    <a:pt x="19963" y="69735"/>
                    <a:pt x="19963" y="69735"/>
                  </a:cubicBezTo>
                  <a:cubicBezTo>
                    <a:pt x="26725" y="69735"/>
                    <a:pt x="26725" y="69735"/>
                    <a:pt x="26725" y="69735"/>
                  </a:cubicBezTo>
                  <a:cubicBezTo>
                    <a:pt x="30107" y="66477"/>
                    <a:pt x="30107" y="66477"/>
                    <a:pt x="30107" y="66477"/>
                  </a:cubicBezTo>
                  <a:cubicBezTo>
                    <a:pt x="30107" y="66477"/>
                    <a:pt x="33478" y="66477"/>
                    <a:pt x="33478" y="69735"/>
                  </a:cubicBezTo>
                  <a:cubicBezTo>
                    <a:pt x="33478" y="69735"/>
                    <a:pt x="40241" y="72993"/>
                    <a:pt x="40241" y="72993"/>
                  </a:cubicBezTo>
                  <a:cubicBezTo>
                    <a:pt x="40241" y="72993"/>
                    <a:pt x="40241" y="72993"/>
                    <a:pt x="40241" y="72993"/>
                  </a:cubicBezTo>
                  <a:cubicBezTo>
                    <a:pt x="50386" y="69735"/>
                    <a:pt x="50386" y="69735"/>
                    <a:pt x="50386" y="69735"/>
                  </a:cubicBezTo>
                  <a:cubicBezTo>
                    <a:pt x="50386" y="72993"/>
                    <a:pt x="50386" y="72993"/>
                    <a:pt x="50386" y="72993"/>
                  </a:cubicBezTo>
                  <a:cubicBezTo>
                    <a:pt x="50386" y="72993"/>
                    <a:pt x="50386" y="76259"/>
                    <a:pt x="53757" y="76259"/>
                  </a:cubicBezTo>
                  <a:cubicBezTo>
                    <a:pt x="57139" y="76259"/>
                    <a:pt x="57139" y="76259"/>
                    <a:pt x="57139" y="76259"/>
                  </a:cubicBezTo>
                  <a:cubicBezTo>
                    <a:pt x="57139" y="82774"/>
                    <a:pt x="57139" y="82774"/>
                    <a:pt x="57139" y="82774"/>
                  </a:cubicBezTo>
                  <a:cubicBezTo>
                    <a:pt x="63902" y="82774"/>
                    <a:pt x="63902" y="82774"/>
                    <a:pt x="63902" y="82774"/>
                  </a:cubicBezTo>
                  <a:cubicBezTo>
                    <a:pt x="63902" y="82774"/>
                    <a:pt x="67283" y="82774"/>
                    <a:pt x="67283" y="82774"/>
                  </a:cubicBezTo>
                  <a:cubicBezTo>
                    <a:pt x="67283" y="82774"/>
                    <a:pt x="67283" y="86032"/>
                    <a:pt x="67283" y="86032"/>
                  </a:cubicBezTo>
                  <a:cubicBezTo>
                    <a:pt x="67283" y="86032"/>
                    <a:pt x="70665" y="89290"/>
                    <a:pt x="74046" y="92547"/>
                  </a:cubicBezTo>
                  <a:cubicBezTo>
                    <a:pt x="74046" y="92547"/>
                    <a:pt x="77418" y="95805"/>
                    <a:pt x="77418" y="95805"/>
                  </a:cubicBezTo>
                  <a:cubicBezTo>
                    <a:pt x="80799" y="99062"/>
                    <a:pt x="80799" y="99062"/>
                    <a:pt x="80799" y="99062"/>
                  </a:cubicBezTo>
                  <a:cubicBezTo>
                    <a:pt x="84180" y="102320"/>
                    <a:pt x="84180" y="102320"/>
                    <a:pt x="84180" y="102320"/>
                  </a:cubicBezTo>
                  <a:cubicBezTo>
                    <a:pt x="87562" y="105587"/>
                    <a:pt x="87562" y="105587"/>
                    <a:pt x="87562" y="105587"/>
                  </a:cubicBezTo>
                  <a:cubicBezTo>
                    <a:pt x="87562" y="105587"/>
                    <a:pt x="87562" y="105587"/>
                    <a:pt x="87562" y="105587"/>
                  </a:cubicBezTo>
                  <a:cubicBezTo>
                    <a:pt x="87562" y="108844"/>
                    <a:pt x="87562" y="112102"/>
                    <a:pt x="90943" y="112102"/>
                  </a:cubicBezTo>
                  <a:cubicBezTo>
                    <a:pt x="90943" y="112102"/>
                    <a:pt x="90943" y="112102"/>
                    <a:pt x="94324" y="112102"/>
                  </a:cubicBezTo>
                  <a:cubicBezTo>
                    <a:pt x="94324" y="112102"/>
                    <a:pt x="94324" y="112102"/>
                    <a:pt x="94324" y="115360"/>
                  </a:cubicBezTo>
                  <a:cubicBezTo>
                    <a:pt x="94324" y="115360"/>
                    <a:pt x="94324" y="115360"/>
                    <a:pt x="97696" y="118617"/>
                  </a:cubicBezTo>
                  <a:cubicBezTo>
                    <a:pt x="97696" y="118617"/>
                    <a:pt x="101078" y="121875"/>
                    <a:pt x="101078" y="121875"/>
                  </a:cubicBezTo>
                  <a:cubicBezTo>
                    <a:pt x="101078" y="121875"/>
                    <a:pt x="101078" y="121875"/>
                    <a:pt x="101078" y="125132"/>
                  </a:cubicBezTo>
                  <a:cubicBezTo>
                    <a:pt x="101078" y="128390"/>
                    <a:pt x="104459" y="131647"/>
                    <a:pt x="104459" y="131647"/>
                  </a:cubicBezTo>
                  <a:cubicBezTo>
                    <a:pt x="104459" y="134905"/>
                    <a:pt x="107840" y="134905"/>
                    <a:pt x="107840" y="134905"/>
                  </a:cubicBezTo>
                  <a:cubicBezTo>
                    <a:pt x="107840" y="134905"/>
                    <a:pt x="107840" y="134905"/>
                    <a:pt x="107840" y="134905"/>
                  </a:cubicBezTo>
                  <a:cubicBezTo>
                    <a:pt x="107840" y="134905"/>
                    <a:pt x="111222" y="134905"/>
                    <a:pt x="111222" y="138172"/>
                  </a:cubicBezTo>
                  <a:cubicBezTo>
                    <a:pt x="111222" y="141430"/>
                    <a:pt x="107840" y="144687"/>
                    <a:pt x="111222" y="144687"/>
                  </a:cubicBezTo>
                  <a:cubicBezTo>
                    <a:pt x="111222" y="144687"/>
                    <a:pt x="114603" y="151202"/>
                    <a:pt x="117975" y="151202"/>
                  </a:cubicBezTo>
                  <a:cubicBezTo>
                    <a:pt x="121356" y="151202"/>
                    <a:pt x="121356" y="151202"/>
                    <a:pt x="121356" y="151202"/>
                  </a:cubicBezTo>
                  <a:cubicBezTo>
                    <a:pt x="124738" y="151202"/>
                    <a:pt x="124738" y="157717"/>
                    <a:pt x="128119" y="157717"/>
                  </a:cubicBezTo>
                  <a:cubicBezTo>
                    <a:pt x="128119" y="160975"/>
                    <a:pt x="128119" y="160975"/>
                    <a:pt x="131500" y="160975"/>
                  </a:cubicBezTo>
                  <a:cubicBezTo>
                    <a:pt x="134882" y="160975"/>
                    <a:pt x="134882" y="160975"/>
                    <a:pt x="134882" y="160975"/>
                  </a:cubicBezTo>
                  <a:cubicBezTo>
                    <a:pt x="134882" y="160975"/>
                    <a:pt x="134882" y="160975"/>
                    <a:pt x="134882" y="164232"/>
                  </a:cubicBezTo>
                  <a:cubicBezTo>
                    <a:pt x="138253" y="164232"/>
                    <a:pt x="145016" y="170757"/>
                    <a:pt x="145016" y="170757"/>
                  </a:cubicBezTo>
                  <a:cubicBezTo>
                    <a:pt x="145016" y="170757"/>
                    <a:pt x="148398" y="174015"/>
                    <a:pt x="148398" y="174015"/>
                  </a:cubicBezTo>
                  <a:cubicBezTo>
                    <a:pt x="148398" y="174015"/>
                    <a:pt x="151779" y="174015"/>
                    <a:pt x="155161" y="174015"/>
                  </a:cubicBezTo>
                  <a:cubicBezTo>
                    <a:pt x="155161" y="174015"/>
                    <a:pt x="158532" y="174015"/>
                    <a:pt x="158532" y="177272"/>
                  </a:cubicBezTo>
                  <a:cubicBezTo>
                    <a:pt x="158532" y="180530"/>
                    <a:pt x="161914" y="180530"/>
                    <a:pt x="161914" y="183787"/>
                  </a:cubicBezTo>
                  <a:cubicBezTo>
                    <a:pt x="161914" y="187045"/>
                    <a:pt x="165295" y="187045"/>
                    <a:pt x="165295" y="190302"/>
                  </a:cubicBezTo>
                  <a:cubicBezTo>
                    <a:pt x="165295" y="190302"/>
                    <a:pt x="168677" y="196818"/>
                    <a:pt x="168677" y="196818"/>
                  </a:cubicBezTo>
                  <a:cubicBezTo>
                    <a:pt x="188955" y="203342"/>
                    <a:pt x="188955" y="203342"/>
                    <a:pt x="188955" y="203342"/>
                  </a:cubicBezTo>
                  <a:cubicBezTo>
                    <a:pt x="192337" y="209857"/>
                    <a:pt x="192337" y="209857"/>
                    <a:pt x="192337" y="209857"/>
                  </a:cubicBezTo>
                  <a:cubicBezTo>
                    <a:pt x="192337" y="209857"/>
                    <a:pt x="195718" y="216372"/>
                    <a:pt x="195718" y="216372"/>
                  </a:cubicBezTo>
                  <a:cubicBezTo>
                    <a:pt x="199099" y="219630"/>
                    <a:pt x="202471" y="219630"/>
                    <a:pt x="202471" y="219630"/>
                  </a:cubicBezTo>
                  <a:cubicBezTo>
                    <a:pt x="212615" y="229412"/>
                    <a:pt x="212615" y="229412"/>
                    <a:pt x="212615" y="229412"/>
                  </a:cubicBezTo>
                  <a:cubicBezTo>
                    <a:pt x="222750" y="232669"/>
                    <a:pt x="222750" y="232669"/>
                    <a:pt x="222750" y="232669"/>
                  </a:cubicBezTo>
                  <a:cubicBezTo>
                    <a:pt x="222750" y="232669"/>
                    <a:pt x="229513" y="235927"/>
                    <a:pt x="232894" y="235927"/>
                  </a:cubicBezTo>
                  <a:cubicBezTo>
                    <a:pt x="232894" y="235927"/>
                    <a:pt x="239657" y="239185"/>
                    <a:pt x="243028" y="239185"/>
                  </a:cubicBezTo>
                  <a:cubicBezTo>
                    <a:pt x="243028" y="242442"/>
                    <a:pt x="246410" y="252215"/>
                    <a:pt x="246410" y="252215"/>
                  </a:cubicBezTo>
                  <a:cubicBezTo>
                    <a:pt x="249791" y="252215"/>
                    <a:pt x="256554" y="258730"/>
                    <a:pt x="256554" y="265255"/>
                  </a:cubicBezTo>
                  <a:cubicBezTo>
                    <a:pt x="259936" y="268512"/>
                    <a:pt x="259936" y="268512"/>
                    <a:pt x="259936" y="275027"/>
                  </a:cubicBezTo>
                  <a:cubicBezTo>
                    <a:pt x="263307" y="278285"/>
                    <a:pt x="270070" y="284800"/>
                    <a:pt x="270070" y="284800"/>
                  </a:cubicBezTo>
                  <a:cubicBezTo>
                    <a:pt x="270070" y="284800"/>
                    <a:pt x="270070" y="284800"/>
                    <a:pt x="273452" y="291325"/>
                  </a:cubicBezTo>
                  <a:cubicBezTo>
                    <a:pt x="276833" y="294582"/>
                    <a:pt x="280215" y="297840"/>
                    <a:pt x="280215" y="301097"/>
                  </a:cubicBezTo>
                  <a:cubicBezTo>
                    <a:pt x="280215" y="301097"/>
                    <a:pt x="280215" y="301097"/>
                    <a:pt x="280215" y="304355"/>
                  </a:cubicBezTo>
                  <a:cubicBezTo>
                    <a:pt x="280215" y="304355"/>
                    <a:pt x="280215" y="307612"/>
                    <a:pt x="280215" y="307612"/>
                  </a:cubicBezTo>
                  <a:cubicBezTo>
                    <a:pt x="280215" y="307612"/>
                    <a:pt x="283596" y="314127"/>
                    <a:pt x="283596" y="317385"/>
                  </a:cubicBezTo>
                  <a:cubicBezTo>
                    <a:pt x="283596" y="317385"/>
                    <a:pt x="286968" y="323909"/>
                    <a:pt x="286968" y="323909"/>
                  </a:cubicBezTo>
                  <a:cubicBezTo>
                    <a:pt x="286968" y="327167"/>
                    <a:pt x="286968" y="327167"/>
                    <a:pt x="286968" y="327167"/>
                  </a:cubicBezTo>
                  <a:cubicBezTo>
                    <a:pt x="290349" y="336940"/>
                    <a:pt x="290349" y="336940"/>
                    <a:pt x="290349" y="336940"/>
                  </a:cubicBezTo>
                  <a:cubicBezTo>
                    <a:pt x="286968" y="343455"/>
                    <a:pt x="286968" y="343455"/>
                    <a:pt x="286968" y="343455"/>
                  </a:cubicBezTo>
                  <a:cubicBezTo>
                    <a:pt x="286968" y="343455"/>
                    <a:pt x="283596" y="346712"/>
                    <a:pt x="286968" y="346712"/>
                  </a:cubicBezTo>
                  <a:cubicBezTo>
                    <a:pt x="290349" y="346712"/>
                    <a:pt x="293730" y="349970"/>
                    <a:pt x="290349" y="353237"/>
                  </a:cubicBezTo>
                  <a:cubicBezTo>
                    <a:pt x="290349" y="353237"/>
                    <a:pt x="286968" y="359752"/>
                    <a:pt x="286968" y="359752"/>
                  </a:cubicBezTo>
                  <a:cubicBezTo>
                    <a:pt x="286968" y="363010"/>
                    <a:pt x="286968" y="363010"/>
                    <a:pt x="286968" y="363010"/>
                  </a:cubicBezTo>
                  <a:cubicBezTo>
                    <a:pt x="283596" y="369525"/>
                    <a:pt x="283596" y="369525"/>
                    <a:pt x="283596" y="369525"/>
                  </a:cubicBezTo>
                  <a:cubicBezTo>
                    <a:pt x="283596" y="369525"/>
                    <a:pt x="290349" y="372782"/>
                    <a:pt x="290349" y="372782"/>
                  </a:cubicBezTo>
                  <a:cubicBezTo>
                    <a:pt x="290349" y="376040"/>
                    <a:pt x="293730" y="379297"/>
                    <a:pt x="290349" y="382555"/>
                  </a:cubicBezTo>
                  <a:cubicBezTo>
                    <a:pt x="290349" y="382555"/>
                    <a:pt x="290349" y="389080"/>
                    <a:pt x="290349" y="389080"/>
                  </a:cubicBezTo>
                  <a:cubicBezTo>
                    <a:pt x="290349" y="389080"/>
                    <a:pt x="290349" y="395595"/>
                    <a:pt x="290349" y="395595"/>
                  </a:cubicBezTo>
                  <a:cubicBezTo>
                    <a:pt x="290349" y="395595"/>
                    <a:pt x="297112" y="398852"/>
                    <a:pt x="293730" y="402110"/>
                  </a:cubicBezTo>
                  <a:cubicBezTo>
                    <a:pt x="293730" y="402110"/>
                    <a:pt x="293730" y="405367"/>
                    <a:pt x="293730" y="408625"/>
                  </a:cubicBezTo>
                  <a:cubicBezTo>
                    <a:pt x="297112" y="415150"/>
                    <a:pt x="303874" y="424922"/>
                    <a:pt x="303874" y="424922"/>
                  </a:cubicBezTo>
                  <a:cubicBezTo>
                    <a:pt x="303874" y="424922"/>
                    <a:pt x="307246" y="431437"/>
                    <a:pt x="307246" y="431437"/>
                  </a:cubicBezTo>
                  <a:cubicBezTo>
                    <a:pt x="307246" y="434695"/>
                    <a:pt x="303874" y="434695"/>
                    <a:pt x="307246" y="437952"/>
                  </a:cubicBezTo>
                  <a:cubicBezTo>
                    <a:pt x="307246" y="437952"/>
                    <a:pt x="303874" y="441210"/>
                    <a:pt x="307246" y="441210"/>
                  </a:cubicBezTo>
                  <a:cubicBezTo>
                    <a:pt x="310628" y="444468"/>
                    <a:pt x="314009" y="450992"/>
                    <a:pt x="314009" y="450992"/>
                  </a:cubicBezTo>
                  <a:cubicBezTo>
                    <a:pt x="314009" y="450992"/>
                    <a:pt x="314009" y="450992"/>
                    <a:pt x="317390" y="454250"/>
                  </a:cubicBezTo>
                  <a:cubicBezTo>
                    <a:pt x="317390" y="457507"/>
                    <a:pt x="317390" y="464022"/>
                    <a:pt x="317390" y="464022"/>
                  </a:cubicBezTo>
                  <a:cubicBezTo>
                    <a:pt x="317390" y="467280"/>
                    <a:pt x="320772" y="467280"/>
                    <a:pt x="317390" y="467280"/>
                  </a:cubicBezTo>
                  <a:cubicBezTo>
                    <a:pt x="317390" y="467280"/>
                    <a:pt x="314009" y="470537"/>
                    <a:pt x="314009" y="470537"/>
                  </a:cubicBezTo>
                  <a:cubicBezTo>
                    <a:pt x="310628" y="477062"/>
                    <a:pt x="310628" y="477062"/>
                    <a:pt x="310628" y="477062"/>
                  </a:cubicBezTo>
                  <a:cubicBezTo>
                    <a:pt x="310628" y="477062"/>
                    <a:pt x="314009" y="480319"/>
                    <a:pt x="317390" y="480319"/>
                  </a:cubicBezTo>
                  <a:cubicBezTo>
                    <a:pt x="317390" y="480319"/>
                    <a:pt x="320772" y="480319"/>
                    <a:pt x="320772" y="480319"/>
                  </a:cubicBezTo>
                  <a:cubicBezTo>
                    <a:pt x="327525" y="486835"/>
                    <a:pt x="327525" y="486835"/>
                    <a:pt x="327525" y="486835"/>
                  </a:cubicBezTo>
                  <a:cubicBezTo>
                    <a:pt x="327525" y="493350"/>
                    <a:pt x="327525" y="493350"/>
                    <a:pt x="327525" y="493350"/>
                  </a:cubicBezTo>
                  <a:lnTo>
                    <a:pt x="334288" y="493350"/>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6" name="Freeform: Shape 545">
              <a:extLst>
                <a:ext uri="{FF2B5EF4-FFF2-40B4-BE49-F238E27FC236}">
                  <a16:creationId xmlns:a16="http://schemas.microsoft.com/office/drawing/2014/main" id="{1B807B0A-E804-4840-987D-1E4AD58C4606}"/>
                </a:ext>
              </a:extLst>
            </p:cNvPr>
            <p:cNvSpPr/>
            <p:nvPr/>
          </p:nvSpPr>
          <p:spPr>
            <a:xfrm>
              <a:off x="8263183" y="1763341"/>
              <a:ext cx="438150" cy="351314"/>
            </a:xfrm>
            <a:custGeom>
              <a:avLst/>
              <a:gdLst>
                <a:gd name="connsiteX0" fmla="*/ 3084 w 438150"/>
                <a:gd name="connsiteY0" fmla="*/ 57045 h 351314"/>
                <a:gd name="connsiteX1" fmla="*/ 71007 w 438150"/>
                <a:gd name="connsiteY1" fmla="*/ 18250 h 351314"/>
                <a:gd name="connsiteX2" fmla="*/ 91391 w 438150"/>
                <a:gd name="connsiteY2" fmla="*/ 15011 h 351314"/>
                <a:gd name="connsiteX3" fmla="*/ 101582 w 438150"/>
                <a:gd name="connsiteY3" fmla="*/ 15011 h 351314"/>
                <a:gd name="connsiteX4" fmla="*/ 104974 w 438150"/>
                <a:gd name="connsiteY4" fmla="*/ 11782 h 351314"/>
                <a:gd name="connsiteX5" fmla="*/ 111774 w 438150"/>
                <a:gd name="connsiteY5" fmla="*/ 21479 h 351314"/>
                <a:gd name="connsiteX6" fmla="*/ 118566 w 438150"/>
                <a:gd name="connsiteY6" fmla="*/ 24717 h 351314"/>
                <a:gd name="connsiteX7" fmla="*/ 125357 w 438150"/>
                <a:gd name="connsiteY7" fmla="*/ 18250 h 351314"/>
                <a:gd name="connsiteX8" fmla="*/ 135548 w 438150"/>
                <a:gd name="connsiteY8" fmla="*/ 15011 h 351314"/>
                <a:gd name="connsiteX9" fmla="*/ 138939 w 438150"/>
                <a:gd name="connsiteY9" fmla="*/ 31185 h 351314"/>
                <a:gd name="connsiteX10" fmla="*/ 186488 w 438150"/>
                <a:gd name="connsiteY10" fmla="*/ 31185 h 351314"/>
                <a:gd name="connsiteX11" fmla="*/ 193289 w 438150"/>
                <a:gd name="connsiteY11" fmla="*/ 24717 h 351314"/>
                <a:gd name="connsiteX12" fmla="*/ 196680 w 438150"/>
                <a:gd name="connsiteY12" fmla="*/ 18250 h 351314"/>
                <a:gd name="connsiteX13" fmla="*/ 206872 w 438150"/>
                <a:gd name="connsiteY13" fmla="*/ 21479 h 351314"/>
                <a:gd name="connsiteX14" fmla="*/ 217064 w 438150"/>
                <a:gd name="connsiteY14" fmla="*/ 21479 h 351314"/>
                <a:gd name="connsiteX15" fmla="*/ 217064 w 438150"/>
                <a:gd name="connsiteY15" fmla="*/ 15011 h 351314"/>
                <a:gd name="connsiteX16" fmla="*/ 217064 w 438150"/>
                <a:gd name="connsiteY16" fmla="*/ 8544 h 351314"/>
                <a:gd name="connsiteX17" fmla="*/ 223855 w 438150"/>
                <a:gd name="connsiteY17" fmla="*/ 2086 h 351314"/>
                <a:gd name="connsiteX18" fmla="*/ 227256 w 438150"/>
                <a:gd name="connsiteY18" fmla="*/ 5315 h 351314"/>
                <a:gd name="connsiteX19" fmla="*/ 230646 w 438150"/>
                <a:gd name="connsiteY19" fmla="*/ 11782 h 351314"/>
                <a:gd name="connsiteX20" fmla="*/ 237438 w 438150"/>
                <a:gd name="connsiteY20" fmla="*/ 15011 h 351314"/>
                <a:gd name="connsiteX21" fmla="*/ 247629 w 438150"/>
                <a:gd name="connsiteY21" fmla="*/ 11782 h 351314"/>
                <a:gd name="connsiteX22" fmla="*/ 254421 w 438150"/>
                <a:gd name="connsiteY22" fmla="*/ 5315 h 351314"/>
                <a:gd name="connsiteX23" fmla="*/ 261212 w 438150"/>
                <a:gd name="connsiteY23" fmla="*/ 2086 h 351314"/>
                <a:gd name="connsiteX24" fmla="*/ 271403 w 438150"/>
                <a:gd name="connsiteY24" fmla="*/ 5315 h 351314"/>
                <a:gd name="connsiteX25" fmla="*/ 264613 w 438150"/>
                <a:gd name="connsiteY25" fmla="*/ 11782 h 351314"/>
                <a:gd name="connsiteX26" fmla="*/ 268013 w 438150"/>
                <a:gd name="connsiteY26" fmla="*/ 15011 h 351314"/>
                <a:gd name="connsiteX27" fmla="*/ 281595 w 438150"/>
                <a:gd name="connsiteY27" fmla="*/ 18250 h 351314"/>
                <a:gd name="connsiteX28" fmla="*/ 288387 w 438150"/>
                <a:gd name="connsiteY28" fmla="*/ 8544 h 351314"/>
                <a:gd name="connsiteX29" fmla="*/ 291787 w 438150"/>
                <a:gd name="connsiteY29" fmla="*/ 8544 h 351314"/>
                <a:gd name="connsiteX30" fmla="*/ 295178 w 438150"/>
                <a:gd name="connsiteY30" fmla="*/ 18250 h 351314"/>
                <a:gd name="connsiteX31" fmla="*/ 298579 w 438150"/>
                <a:gd name="connsiteY31" fmla="*/ 27946 h 351314"/>
                <a:gd name="connsiteX32" fmla="*/ 301979 w 438150"/>
                <a:gd name="connsiteY32" fmla="*/ 27946 h 351314"/>
                <a:gd name="connsiteX33" fmla="*/ 301979 w 438150"/>
                <a:gd name="connsiteY33" fmla="*/ 31185 h 351314"/>
                <a:gd name="connsiteX34" fmla="*/ 308770 w 438150"/>
                <a:gd name="connsiteY34" fmla="*/ 34414 h 351314"/>
                <a:gd name="connsiteX35" fmla="*/ 312161 w 438150"/>
                <a:gd name="connsiteY35" fmla="*/ 37643 h 351314"/>
                <a:gd name="connsiteX36" fmla="*/ 312161 w 438150"/>
                <a:gd name="connsiteY36" fmla="*/ 44110 h 351314"/>
                <a:gd name="connsiteX37" fmla="*/ 322353 w 438150"/>
                <a:gd name="connsiteY37" fmla="*/ 44110 h 351314"/>
                <a:gd name="connsiteX38" fmla="*/ 332545 w 438150"/>
                <a:gd name="connsiteY38" fmla="*/ 47349 h 351314"/>
                <a:gd name="connsiteX39" fmla="*/ 339336 w 438150"/>
                <a:gd name="connsiteY39" fmla="*/ 40881 h 351314"/>
                <a:gd name="connsiteX40" fmla="*/ 346127 w 438150"/>
                <a:gd name="connsiteY40" fmla="*/ 47349 h 351314"/>
                <a:gd name="connsiteX41" fmla="*/ 346127 w 438150"/>
                <a:gd name="connsiteY41" fmla="*/ 57045 h 351314"/>
                <a:gd name="connsiteX42" fmla="*/ 363111 w 438150"/>
                <a:gd name="connsiteY42" fmla="*/ 60284 h 351314"/>
                <a:gd name="connsiteX43" fmla="*/ 376693 w 438150"/>
                <a:gd name="connsiteY43" fmla="*/ 66751 h 351314"/>
                <a:gd name="connsiteX44" fmla="*/ 383494 w 438150"/>
                <a:gd name="connsiteY44" fmla="*/ 69980 h 351314"/>
                <a:gd name="connsiteX45" fmla="*/ 376693 w 438150"/>
                <a:gd name="connsiteY45" fmla="*/ 79676 h 351314"/>
                <a:gd name="connsiteX46" fmla="*/ 373302 w 438150"/>
                <a:gd name="connsiteY46" fmla="*/ 86144 h 351314"/>
                <a:gd name="connsiteX47" fmla="*/ 369902 w 438150"/>
                <a:gd name="connsiteY47" fmla="*/ 95850 h 351314"/>
                <a:gd name="connsiteX48" fmla="*/ 363111 w 438150"/>
                <a:gd name="connsiteY48" fmla="*/ 105546 h 351314"/>
                <a:gd name="connsiteX49" fmla="*/ 356319 w 438150"/>
                <a:gd name="connsiteY49" fmla="*/ 112014 h 351314"/>
                <a:gd name="connsiteX50" fmla="*/ 352919 w 438150"/>
                <a:gd name="connsiteY50" fmla="*/ 115243 h 351314"/>
                <a:gd name="connsiteX51" fmla="*/ 352919 w 438150"/>
                <a:gd name="connsiteY51" fmla="*/ 124949 h 351314"/>
                <a:gd name="connsiteX52" fmla="*/ 356319 w 438150"/>
                <a:gd name="connsiteY52" fmla="*/ 131407 h 351314"/>
                <a:gd name="connsiteX53" fmla="*/ 356319 w 438150"/>
                <a:gd name="connsiteY53" fmla="*/ 137874 h 351314"/>
                <a:gd name="connsiteX54" fmla="*/ 369902 w 438150"/>
                <a:gd name="connsiteY54" fmla="*/ 134645 h 351314"/>
                <a:gd name="connsiteX55" fmla="*/ 373302 w 438150"/>
                <a:gd name="connsiteY55" fmla="*/ 137874 h 351314"/>
                <a:gd name="connsiteX56" fmla="*/ 386885 w 438150"/>
                <a:gd name="connsiteY56" fmla="*/ 134645 h 351314"/>
                <a:gd name="connsiteX57" fmla="*/ 393676 w 438150"/>
                <a:gd name="connsiteY57" fmla="*/ 141113 h 351314"/>
                <a:gd name="connsiteX58" fmla="*/ 397077 w 438150"/>
                <a:gd name="connsiteY58" fmla="*/ 144342 h 351314"/>
                <a:gd name="connsiteX59" fmla="*/ 407268 w 438150"/>
                <a:gd name="connsiteY59" fmla="*/ 147580 h 351314"/>
                <a:gd name="connsiteX60" fmla="*/ 407268 w 438150"/>
                <a:gd name="connsiteY60" fmla="*/ 157277 h 351314"/>
                <a:gd name="connsiteX61" fmla="*/ 414060 w 438150"/>
                <a:gd name="connsiteY61" fmla="*/ 157277 h 351314"/>
                <a:gd name="connsiteX62" fmla="*/ 420851 w 438150"/>
                <a:gd name="connsiteY62" fmla="*/ 160515 h 351314"/>
                <a:gd name="connsiteX63" fmla="*/ 417460 w 438150"/>
                <a:gd name="connsiteY63" fmla="*/ 170212 h 351314"/>
                <a:gd name="connsiteX64" fmla="*/ 414060 w 438150"/>
                <a:gd name="connsiteY64" fmla="*/ 176679 h 351314"/>
                <a:gd name="connsiteX65" fmla="*/ 420851 w 438150"/>
                <a:gd name="connsiteY65" fmla="*/ 183147 h 351314"/>
                <a:gd name="connsiteX66" fmla="*/ 427642 w 438150"/>
                <a:gd name="connsiteY66" fmla="*/ 183147 h 351314"/>
                <a:gd name="connsiteX67" fmla="*/ 434434 w 438150"/>
                <a:gd name="connsiteY67" fmla="*/ 189614 h 351314"/>
                <a:gd name="connsiteX68" fmla="*/ 437834 w 438150"/>
                <a:gd name="connsiteY68" fmla="*/ 196072 h 351314"/>
                <a:gd name="connsiteX69" fmla="*/ 434434 w 438150"/>
                <a:gd name="connsiteY69" fmla="*/ 205778 h 351314"/>
                <a:gd name="connsiteX70" fmla="*/ 434434 w 438150"/>
                <a:gd name="connsiteY70" fmla="*/ 212245 h 351314"/>
                <a:gd name="connsiteX71" fmla="*/ 431043 w 438150"/>
                <a:gd name="connsiteY71" fmla="*/ 215475 h 351314"/>
                <a:gd name="connsiteX72" fmla="*/ 424251 w 438150"/>
                <a:gd name="connsiteY72" fmla="*/ 215475 h 351314"/>
                <a:gd name="connsiteX73" fmla="*/ 420851 w 438150"/>
                <a:gd name="connsiteY73" fmla="*/ 225180 h 351314"/>
                <a:gd name="connsiteX74" fmla="*/ 417460 w 438150"/>
                <a:gd name="connsiteY74" fmla="*/ 225180 h 351314"/>
                <a:gd name="connsiteX75" fmla="*/ 410659 w 438150"/>
                <a:gd name="connsiteY75" fmla="*/ 228410 h 351314"/>
                <a:gd name="connsiteX76" fmla="*/ 410659 w 438150"/>
                <a:gd name="connsiteY76" fmla="*/ 231638 h 351314"/>
                <a:gd name="connsiteX77" fmla="*/ 407268 w 438150"/>
                <a:gd name="connsiteY77" fmla="*/ 238106 h 351314"/>
                <a:gd name="connsiteX78" fmla="*/ 403868 w 438150"/>
                <a:gd name="connsiteY78" fmla="*/ 238106 h 351314"/>
                <a:gd name="connsiteX79" fmla="*/ 400477 w 438150"/>
                <a:gd name="connsiteY79" fmla="*/ 238106 h 351314"/>
                <a:gd name="connsiteX80" fmla="*/ 397077 w 438150"/>
                <a:gd name="connsiteY80" fmla="*/ 241345 h 351314"/>
                <a:gd name="connsiteX81" fmla="*/ 390285 w 438150"/>
                <a:gd name="connsiteY81" fmla="*/ 238106 h 351314"/>
                <a:gd name="connsiteX82" fmla="*/ 386885 w 438150"/>
                <a:gd name="connsiteY82" fmla="*/ 241345 h 351314"/>
                <a:gd name="connsiteX83" fmla="*/ 380093 w 438150"/>
                <a:gd name="connsiteY83" fmla="*/ 247812 h 351314"/>
                <a:gd name="connsiteX84" fmla="*/ 376693 w 438150"/>
                <a:gd name="connsiteY84" fmla="*/ 251041 h 351314"/>
                <a:gd name="connsiteX85" fmla="*/ 373302 w 438150"/>
                <a:gd name="connsiteY85" fmla="*/ 257508 h 351314"/>
                <a:gd name="connsiteX86" fmla="*/ 369902 w 438150"/>
                <a:gd name="connsiteY86" fmla="*/ 263976 h 351314"/>
                <a:gd name="connsiteX87" fmla="*/ 369902 w 438150"/>
                <a:gd name="connsiteY87" fmla="*/ 267205 h 351314"/>
                <a:gd name="connsiteX88" fmla="*/ 366511 w 438150"/>
                <a:gd name="connsiteY88" fmla="*/ 276911 h 351314"/>
                <a:gd name="connsiteX89" fmla="*/ 356319 w 438150"/>
                <a:gd name="connsiteY89" fmla="*/ 283378 h 351314"/>
                <a:gd name="connsiteX90" fmla="*/ 356319 w 438150"/>
                <a:gd name="connsiteY90" fmla="*/ 286607 h 351314"/>
                <a:gd name="connsiteX91" fmla="*/ 359720 w 438150"/>
                <a:gd name="connsiteY91" fmla="*/ 289846 h 351314"/>
                <a:gd name="connsiteX92" fmla="*/ 359720 w 438150"/>
                <a:gd name="connsiteY92" fmla="*/ 296304 h 351314"/>
                <a:gd name="connsiteX93" fmla="*/ 356319 w 438150"/>
                <a:gd name="connsiteY93" fmla="*/ 302771 h 351314"/>
                <a:gd name="connsiteX94" fmla="*/ 359720 w 438150"/>
                <a:gd name="connsiteY94" fmla="*/ 302771 h 351314"/>
                <a:gd name="connsiteX95" fmla="*/ 363111 w 438150"/>
                <a:gd name="connsiteY95" fmla="*/ 309239 h 351314"/>
                <a:gd name="connsiteX96" fmla="*/ 366511 w 438150"/>
                <a:gd name="connsiteY96" fmla="*/ 315706 h 351314"/>
                <a:gd name="connsiteX97" fmla="*/ 369902 w 438150"/>
                <a:gd name="connsiteY97" fmla="*/ 315706 h 351314"/>
                <a:gd name="connsiteX98" fmla="*/ 373302 w 438150"/>
                <a:gd name="connsiteY98" fmla="*/ 325402 h 351314"/>
                <a:gd name="connsiteX99" fmla="*/ 373302 w 438150"/>
                <a:gd name="connsiteY99" fmla="*/ 331870 h 351314"/>
                <a:gd name="connsiteX100" fmla="*/ 366511 w 438150"/>
                <a:gd name="connsiteY100" fmla="*/ 338337 h 351314"/>
                <a:gd name="connsiteX101" fmla="*/ 363111 w 438150"/>
                <a:gd name="connsiteY101" fmla="*/ 344805 h 351314"/>
                <a:gd name="connsiteX102" fmla="*/ 359720 w 438150"/>
                <a:gd name="connsiteY102" fmla="*/ 344805 h 351314"/>
                <a:gd name="connsiteX103" fmla="*/ 352919 w 438150"/>
                <a:gd name="connsiteY103" fmla="*/ 344805 h 351314"/>
                <a:gd name="connsiteX104" fmla="*/ 349528 w 438150"/>
                <a:gd name="connsiteY104" fmla="*/ 348044 h 351314"/>
                <a:gd name="connsiteX105" fmla="*/ 342736 w 438150"/>
                <a:gd name="connsiteY105" fmla="*/ 348044 h 351314"/>
                <a:gd name="connsiteX106" fmla="*/ 335936 w 438150"/>
                <a:gd name="connsiteY106" fmla="*/ 351272 h 351314"/>
                <a:gd name="connsiteX107" fmla="*/ 325753 w 438150"/>
                <a:gd name="connsiteY107" fmla="*/ 351272 h 351314"/>
                <a:gd name="connsiteX108" fmla="*/ 322353 w 438150"/>
                <a:gd name="connsiteY108" fmla="*/ 344805 h 351314"/>
                <a:gd name="connsiteX109" fmla="*/ 318952 w 438150"/>
                <a:gd name="connsiteY109" fmla="*/ 338337 h 351314"/>
                <a:gd name="connsiteX110" fmla="*/ 315562 w 438150"/>
                <a:gd name="connsiteY110" fmla="*/ 335109 h 351314"/>
                <a:gd name="connsiteX111" fmla="*/ 312161 w 438150"/>
                <a:gd name="connsiteY111" fmla="*/ 335109 h 351314"/>
                <a:gd name="connsiteX112" fmla="*/ 301979 w 438150"/>
                <a:gd name="connsiteY112" fmla="*/ 331870 h 351314"/>
                <a:gd name="connsiteX113" fmla="*/ 305370 w 438150"/>
                <a:gd name="connsiteY113" fmla="*/ 325402 h 351314"/>
                <a:gd name="connsiteX114" fmla="*/ 301979 w 438150"/>
                <a:gd name="connsiteY114" fmla="*/ 318944 h 351314"/>
                <a:gd name="connsiteX115" fmla="*/ 295178 w 438150"/>
                <a:gd name="connsiteY115" fmla="*/ 318944 h 351314"/>
                <a:gd name="connsiteX116" fmla="*/ 288387 w 438150"/>
                <a:gd name="connsiteY116" fmla="*/ 312477 h 351314"/>
                <a:gd name="connsiteX117" fmla="*/ 284996 w 438150"/>
                <a:gd name="connsiteY117" fmla="*/ 306009 h 351314"/>
                <a:gd name="connsiteX118" fmla="*/ 278195 w 438150"/>
                <a:gd name="connsiteY118" fmla="*/ 302771 h 351314"/>
                <a:gd name="connsiteX119" fmla="*/ 268013 w 438150"/>
                <a:gd name="connsiteY119" fmla="*/ 302771 h 351314"/>
                <a:gd name="connsiteX120" fmla="*/ 261212 w 438150"/>
                <a:gd name="connsiteY120" fmla="*/ 296304 h 351314"/>
                <a:gd name="connsiteX121" fmla="*/ 247629 w 438150"/>
                <a:gd name="connsiteY121" fmla="*/ 296304 h 351314"/>
                <a:gd name="connsiteX122" fmla="*/ 251030 w 438150"/>
                <a:gd name="connsiteY122" fmla="*/ 286607 h 351314"/>
                <a:gd name="connsiteX123" fmla="*/ 251030 w 438150"/>
                <a:gd name="connsiteY123" fmla="*/ 273672 h 351314"/>
                <a:gd name="connsiteX124" fmla="*/ 251030 w 438150"/>
                <a:gd name="connsiteY124" fmla="*/ 270443 h 351314"/>
                <a:gd name="connsiteX125" fmla="*/ 251030 w 438150"/>
                <a:gd name="connsiteY125" fmla="*/ 260737 h 351314"/>
                <a:gd name="connsiteX126" fmla="*/ 254421 w 438150"/>
                <a:gd name="connsiteY126" fmla="*/ 251041 h 351314"/>
                <a:gd name="connsiteX127" fmla="*/ 257821 w 438150"/>
                <a:gd name="connsiteY127" fmla="*/ 238106 h 351314"/>
                <a:gd name="connsiteX128" fmla="*/ 251030 w 438150"/>
                <a:gd name="connsiteY128" fmla="*/ 234877 h 351314"/>
                <a:gd name="connsiteX129" fmla="*/ 244229 w 438150"/>
                <a:gd name="connsiteY129" fmla="*/ 234877 h 351314"/>
                <a:gd name="connsiteX130" fmla="*/ 240838 w 438150"/>
                <a:gd name="connsiteY130" fmla="*/ 241345 h 351314"/>
                <a:gd name="connsiteX131" fmla="*/ 234046 w 438150"/>
                <a:gd name="connsiteY131" fmla="*/ 251041 h 351314"/>
                <a:gd name="connsiteX132" fmla="*/ 234046 w 438150"/>
                <a:gd name="connsiteY132" fmla="*/ 260737 h 351314"/>
                <a:gd name="connsiteX133" fmla="*/ 227256 w 438150"/>
                <a:gd name="connsiteY133" fmla="*/ 263976 h 351314"/>
                <a:gd name="connsiteX134" fmla="*/ 213663 w 438150"/>
                <a:gd name="connsiteY134" fmla="*/ 263976 h 351314"/>
                <a:gd name="connsiteX135" fmla="*/ 213663 w 438150"/>
                <a:gd name="connsiteY135" fmla="*/ 270443 h 351314"/>
                <a:gd name="connsiteX136" fmla="*/ 193289 w 438150"/>
                <a:gd name="connsiteY136" fmla="*/ 270443 h 351314"/>
                <a:gd name="connsiteX137" fmla="*/ 186488 w 438150"/>
                <a:gd name="connsiteY137" fmla="*/ 263976 h 351314"/>
                <a:gd name="connsiteX138" fmla="*/ 172905 w 438150"/>
                <a:gd name="connsiteY138" fmla="*/ 267205 h 351314"/>
                <a:gd name="connsiteX139" fmla="*/ 172905 w 438150"/>
                <a:gd name="connsiteY139" fmla="*/ 257508 h 351314"/>
                <a:gd name="connsiteX140" fmla="*/ 172905 w 438150"/>
                <a:gd name="connsiteY140" fmla="*/ 247812 h 351314"/>
                <a:gd name="connsiteX141" fmla="*/ 179697 w 438150"/>
                <a:gd name="connsiteY141" fmla="*/ 244573 h 351314"/>
                <a:gd name="connsiteX142" fmla="*/ 176306 w 438150"/>
                <a:gd name="connsiteY142" fmla="*/ 234877 h 351314"/>
                <a:gd name="connsiteX143" fmla="*/ 176306 w 438150"/>
                <a:gd name="connsiteY143" fmla="*/ 234877 h 351314"/>
                <a:gd name="connsiteX144" fmla="*/ 172905 w 438150"/>
                <a:gd name="connsiteY144" fmla="*/ 231638 h 351314"/>
                <a:gd name="connsiteX145" fmla="*/ 176306 w 438150"/>
                <a:gd name="connsiteY145" fmla="*/ 221942 h 351314"/>
                <a:gd name="connsiteX146" fmla="*/ 179697 w 438150"/>
                <a:gd name="connsiteY146" fmla="*/ 212245 h 351314"/>
                <a:gd name="connsiteX147" fmla="*/ 176306 w 438150"/>
                <a:gd name="connsiteY147" fmla="*/ 212245 h 351314"/>
                <a:gd name="connsiteX148" fmla="*/ 169515 w 438150"/>
                <a:gd name="connsiteY148" fmla="*/ 209007 h 351314"/>
                <a:gd name="connsiteX149" fmla="*/ 166115 w 438150"/>
                <a:gd name="connsiteY149" fmla="*/ 199310 h 351314"/>
                <a:gd name="connsiteX150" fmla="*/ 159323 w 438150"/>
                <a:gd name="connsiteY150" fmla="*/ 196072 h 351314"/>
                <a:gd name="connsiteX151" fmla="*/ 152532 w 438150"/>
                <a:gd name="connsiteY151" fmla="*/ 199310 h 351314"/>
                <a:gd name="connsiteX152" fmla="*/ 142340 w 438150"/>
                <a:gd name="connsiteY152" fmla="*/ 196072 h 351314"/>
                <a:gd name="connsiteX153" fmla="*/ 132148 w 438150"/>
                <a:gd name="connsiteY153" fmla="*/ 196072 h 351314"/>
                <a:gd name="connsiteX154" fmla="*/ 125357 w 438150"/>
                <a:gd name="connsiteY154" fmla="*/ 202540 h 351314"/>
                <a:gd name="connsiteX155" fmla="*/ 118566 w 438150"/>
                <a:gd name="connsiteY155" fmla="*/ 192843 h 351314"/>
                <a:gd name="connsiteX156" fmla="*/ 121956 w 438150"/>
                <a:gd name="connsiteY156" fmla="*/ 183147 h 351314"/>
                <a:gd name="connsiteX157" fmla="*/ 115165 w 438150"/>
                <a:gd name="connsiteY157" fmla="*/ 173441 h 351314"/>
                <a:gd name="connsiteX158" fmla="*/ 111774 w 438150"/>
                <a:gd name="connsiteY158" fmla="*/ 166973 h 351314"/>
                <a:gd name="connsiteX159" fmla="*/ 104974 w 438150"/>
                <a:gd name="connsiteY159" fmla="*/ 166973 h 351314"/>
                <a:gd name="connsiteX160" fmla="*/ 101582 w 438150"/>
                <a:gd name="connsiteY160" fmla="*/ 163744 h 351314"/>
                <a:gd name="connsiteX161" fmla="*/ 91391 w 438150"/>
                <a:gd name="connsiteY161" fmla="*/ 163744 h 351314"/>
                <a:gd name="connsiteX162" fmla="*/ 84599 w 438150"/>
                <a:gd name="connsiteY162" fmla="*/ 163744 h 351314"/>
                <a:gd name="connsiteX163" fmla="*/ 77808 w 438150"/>
                <a:gd name="connsiteY163" fmla="*/ 157277 h 351314"/>
                <a:gd name="connsiteX164" fmla="*/ 77808 w 438150"/>
                <a:gd name="connsiteY164" fmla="*/ 147580 h 351314"/>
                <a:gd name="connsiteX165" fmla="*/ 71007 w 438150"/>
                <a:gd name="connsiteY165" fmla="*/ 134645 h 351314"/>
                <a:gd name="connsiteX166" fmla="*/ 74407 w 438150"/>
                <a:gd name="connsiteY166" fmla="*/ 128178 h 351314"/>
                <a:gd name="connsiteX167" fmla="*/ 64216 w 438150"/>
                <a:gd name="connsiteY167" fmla="*/ 118481 h 351314"/>
                <a:gd name="connsiteX168" fmla="*/ 60825 w 438150"/>
                <a:gd name="connsiteY168" fmla="*/ 112014 h 351314"/>
                <a:gd name="connsiteX169" fmla="*/ 47233 w 438150"/>
                <a:gd name="connsiteY169" fmla="*/ 118481 h 351314"/>
                <a:gd name="connsiteX170" fmla="*/ 37050 w 438150"/>
                <a:gd name="connsiteY170" fmla="*/ 118481 h 351314"/>
                <a:gd name="connsiteX171" fmla="*/ 37050 w 438150"/>
                <a:gd name="connsiteY171" fmla="*/ 124949 h 351314"/>
                <a:gd name="connsiteX172" fmla="*/ 23458 w 438150"/>
                <a:gd name="connsiteY172" fmla="*/ 121710 h 351314"/>
                <a:gd name="connsiteX173" fmla="*/ 20068 w 438150"/>
                <a:gd name="connsiteY173" fmla="*/ 112014 h 351314"/>
                <a:gd name="connsiteX174" fmla="*/ 13267 w 438150"/>
                <a:gd name="connsiteY174" fmla="*/ 105546 h 351314"/>
                <a:gd name="connsiteX175" fmla="*/ 6475 w 438150"/>
                <a:gd name="connsiteY175" fmla="*/ 102308 h 351314"/>
                <a:gd name="connsiteX176" fmla="*/ 6475 w 438150"/>
                <a:gd name="connsiteY176" fmla="*/ 92611 h 351314"/>
                <a:gd name="connsiteX177" fmla="*/ 6475 w 438150"/>
                <a:gd name="connsiteY177" fmla="*/ 86144 h 351314"/>
                <a:gd name="connsiteX178" fmla="*/ 3084 w 438150"/>
                <a:gd name="connsiteY178" fmla="*/ 76448 h 351314"/>
                <a:gd name="connsiteX179" fmla="*/ -316 w 438150"/>
                <a:gd name="connsiteY179" fmla="*/ 69980 h 351314"/>
                <a:gd name="connsiteX180" fmla="*/ -316 w 438150"/>
                <a:gd name="connsiteY180" fmla="*/ 60284 h 351314"/>
                <a:gd name="connsiteX181" fmla="*/ 3084 w 438150"/>
                <a:gd name="connsiteY181" fmla="*/ 57045 h 35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438150" h="351314">
                  <a:moveTo>
                    <a:pt x="3084" y="57045"/>
                  </a:moveTo>
                  <a:cubicBezTo>
                    <a:pt x="3084" y="57045"/>
                    <a:pt x="71007" y="18250"/>
                    <a:pt x="71007" y="18250"/>
                  </a:cubicBezTo>
                  <a:cubicBezTo>
                    <a:pt x="91391" y="15011"/>
                    <a:pt x="91391" y="15011"/>
                    <a:pt x="91391" y="15011"/>
                  </a:cubicBezTo>
                  <a:cubicBezTo>
                    <a:pt x="101582" y="15011"/>
                    <a:pt x="101582" y="15011"/>
                    <a:pt x="101582" y="15011"/>
                  </a:cubicBezTo>
                  <a:cubicBezTo>
                    <a:pt x="104974" y="11782"/>
                    <a:pt x="104974" y="11782"/>
                    <a:pt x="104974" y="11782"/>
                  </a:cubicBezTo>
                  <a:cubicBezTo>
                    <a:pt x="104974" y="11782"/>
                    <a:pt x="108374" y="21479"/>
                    <a:pt x="111774" y="21479"/>
                  </a:cubicBezTo>
                  <a:cubicBezTo>
                    <a:pt x="111774" y="21479"/>
                    <a:pt x="118566" y="27946"/>
                    <a:pt x="118566" y="24717"/>
                  </a:cubicBezTo>
                  <a:cubicBezTo>
                    <a:pt x="121956" y="21479"/>
                    <a:pt x="121956" y="18250"/>
                    <a:pt x="125357" y="18250"/>
                  </a:cubicBezTo>
                  <a:cubicBezTo>
                    <a:pt x="125357" y="15011"/>
                    <a:pt x="128748" y="11782"/>
                    <a:pt x="135548" y="15011"/>
                  </a:cubicBezTo>
                  <a:cubicBezTo>
                    <a:pt x="138939" y="18250"/>
                    <a:pt x="138939" y="31185"/>
                    <a:pt x="138939" y="31185"/>
                  </a:cubicBezTo>
                  <a:cubicBezTo>
                    <a:pt x="166115" y="37643"/>
                    <a:pt x="149131" y="40881"/>
                    <a:pt x="186488" y="31185"/>
                  </a:cubicBezTo>
                  <a:cubicBezTo>
                    <a:pt x="186488" y="31185"/>
                    <a:pt x="193289" y="24717"/>
                    <a:pt x="193289" y="24717"/>
                  </a:cubicBezTo>
                  <a:cubicBezTo>
                    <a:pt x="193289" y="21479"/>
                    <a:pt x="189889" y="15011"/>
                    <a:pt x="196680" y="18250"/>
                  </a:cubicBezTo>
                  <a:cubicBezTo>
                    <a:pt x="200080" y="21479"/>
                    <a:pt x="203472" y="21479"/>
                    <a:pt x="206872" y="21479"/>
                  </a:cubicBezTo>
                  <a:cubicBezTo>
                    <a:pt x="210272" y="21479"/>
                    <a:pt x="217064" y="21479"/>
                    <a:pt x="217064" y="21479"/>
                  </a:cubicBezTo>
                  <a:cubicBezTo>
                    <a:pt x="217064" y="21479"/>
                    <a:pt x="220454" y="18250"/>
                    <a:pt x="217064" y="15011"/>
                  </a:cubicBezTo>
                  <a:cubicBezTo>
                    <a:pt x="217064" y="11782"/>
                    <a:pt x="213663" y="8544"/>
                    <a:pt x="217064" y="8544"/>
                  </a:cubicBezTo>
                  <a:cubicBezTo>
                    <a:pt x="217064" y="5315"/>
                    <a:pt x="223855" y="2086"/>
                    <a:pt x="223855" y="2086"/>
                  </a:cubicBezTo>
                  <a:cubicBezTo>
                    <a:pt x="223855" y="2086"/>
                    <a:pt x="227256" y="2086"/>
                    <a:pt x="227256" y="5315"/>
                  </a:cubicBezTo>
                  <a:cubicBezTo>
                    <a:pt x="230646" y="8544"/>
                    <a:pt x="230646" y="8544"/>
                    <a:pt x="230646" y="11782"/>
                  </a:cubicBezTo>
                  <a:cubicBezTo>
                    <a:pt x="234046" y="11782"/>
                    <a:pt x="234046" y="15011"/>
                    <a:pt x="237438" y="15011"/>
                  </a:cubicBezTo>
                  <a:cubicBezTo>
                    <a:pt x="244229" y="15011"/>
                    <a:pt x="244229" y="15011"/>
                    <a:pt x="247629" y="11782"/>
                  </a:cubicBezTo>
                  <a:cubicBezTo>
                    <a:pt x="251030" y="8544"/>
                    <a:pt x="251030" y="8544"/>
                    <a:pt x="254421" y="5315"/>
                  </a:cubicBezTo>
                  <a:cubicBezTo>
                    <a:pt x="257821" y="-1153"/>
                    <a:pt x="257821" y="-1153"/>
                    <a:pt x="261212" y="2086"/>
                  </a:cubicBezTo>
                  <a:cubicBezTo>
                    <a:pt x="264613" y="2086"/>
                    <a:pt x="271403" y="5315"/>
                    <a:pt x="271403" y="5315"/>
                  </a:cubicBezTo>
                  <a:cubicBezTo>
                    <a:pt x="264613" y="11782"/>
                    <a:pt x="264613" y="11782"/>
                    <a:pt x="264613" y="11782"/>
                  </a:cubicBezTo>
                  <a:cubicBezTo>
                    <a:pt x="264613" y="11782"/>
                    <a:pt x="261212" y="11782"/>
                    <a:pt x="268013" y="15011"/>
                  </a:cubicBezTo>
                  <a:cubicBezTo>
                    <a:pt x="278195" y="18250"/>
                    <a:pt x="281595" y="18250"/>
                    <a:pt x="281595" y="18250"/>
                  </a:cubicBezTo>
                  <a:cubicBezTo>
                    <a:pt x="288387" y="8544"/>
                    <a:pt x="288387" y="8544"/>
                    <a:pt x="288387" y="8544"/>
                  </a:cubicBezTo>
                  <a:cubicBezTo>
                    <a:pt x="288387" y="8544"/>
                    <a:pt x="288387" y="2086"/>
                    <a:pt x="291787" y="8544"/>
                  </a:cubicBezTo>
                  <a:cubicBezTo>
                    <a:pt x="291787" y="11782"/>
                    <a:pt x="295178" y="18250"/>
                    <a:pt x="295178" y="18250"/>
                  </a:cubicBezTo>
                  <a:cubicBezTo>
                    <a:pt x="295178" y="18250"/>
                    <a:pt x="295178" y="27946"/>
                    <a:pt x="298579" y="27946"/>
                  </a:cubicBezTo>
                  <a:cubicBezTo>
                    <a:pt x="301979" y="27946"/>
                    <a:pt x="301979" y="24717"/>
                    <a:pt x="301979" y="27946"/>
                  </a:cubicBezTo>
                  <a:cubicBezTo>
                    <a:pt x="301979" y="31185"/>
                    <a:pt x="298579" y="31185"/>
                    <a:pt x="301979" y="31185"/>
                  </a:cubicBezTo>
                  <a:cubicBezTo>
                    <a:pt x="301979" y="34414"/>
                    <a:pt x="308770" y="34414"/>
                    <a:pt x="308770" y="34414"/>
                  </a:cubicBezTo>
                  <a:cubicBezTo>
                    <a:pt x="308770" y="34414"/>
                    <a:pt x="312161" y="34414"/>
                    <a:pt x="312161" y="37643"/>
                  </a:cubicBezTo>
                  <a:cubicBezTo>
                    <a:pt x="312161" y="40881"/>
                    <a:pt x="312161" y="44110"/>
                    <a:pt x="312161" y="44110"/>
                  </a:cubicBezTo>
                  <a:cubicBezTo>
                    <a:pt x="312161" y="44110"/>
                    <a:pt x="322353" y="44110"/>
                    <a:pt x="322353" y="44110"/>
                  </a:cubicBezTo>
                  <a:cubicBezTo>
                    <a:pt x="325753" y="44110"/>
                    <a:pt x="329144" y="47349"/>
                    <a:pt x="332545" y="47349"/>
                  </a:cubicBezTo>
                  <a:cubicBezTo>
                    <a:pt x="335936" y="44110"/>
                    <a:pt x="339336" y="40881"/>
                    <a:pt x="339336" y="40881"/>
                  </a:cubicBezTo>
                  <a:cubicBezTo>
                    <a:pt x="339336" y="44110"/>
                    <a:pt x="346127" y="44110"/>
                    <a:pt x="346127" y="47349"/>
                  </a:cubicBezTo>
                  <a:cubicBezTo>
                    <a:pt x="342736" y="53816"/>
                    <a:pt x="339336" y="53816"/>
                    <a:pt x="346127" y="57045"/>
                  </a:cubicBezTo>
                  <a:cubicBezTo>
                    <a:pt x="352919" y="57045"/>
                    <a:pt x="359720" y="60284"/>
                    <a:pt x="363111" y="60284"/>
                  </a:cubicBezTo>
                  <a:cubicBezTo>
                    <a:pt x="366511" y="63513"/>
                    <a:pt x="376693" y="66751"/>
                    <a:pt x="376693" y="66751"/>
                  </a:cubicBezTo>
                  <a:cubicBezTo>
                    <a:pt x="380093" y="66751"/>
                    <a:pt x="383494" y="66751"/>
                    <a:pt x="383494" y="69980"/>
                  </a:cubicBezTo>
                  <a:cubicBezTo>
                    <a:pt x="383494" y="73209"/>
                    <a:pt x="376693" y="79676"/>
                    <a:pt x="376693" y="79676"/>
                  </a:cubicBezTo>
                  <a:cubicBezTo>
                    <a:pt x="376693" y="79676"/>
                    <a:pt x="373302" y="82915"/>
                    <a:pt x="373302" y="86144"/>
                  </a:cubicBezTo>
                  <a:cubicBezTo>
                    <a:pt x="373302" y="86144"/>
                    <a:pt x="369902" y="95850"/>
                    <a:pt x="369902" y="95850"/>
                  </a:cubicBezTo>
                  <a:cubicBezTo>
                    <a:pt x="366511" y="99079"/>
                    <a:pt x="363111" y="105546"/>
                    <a:pt x="363111" y="105546"/>
                  </a:cubicBezTo>
                  <a:cubicBezTo>
                    <a:pt x="363111" y="105546"/>
                    <a:pt x="359720" y="112014"/>
                    <a:pt x="356319" y="112014"/>
                  </a:cubicBezTo>
                  <a:cubicBezTo>
                    <a:pt x="356319" y="112014"/>
                    <a:pt x="352919" y="115243"/>
                    <a:pt x="352919" y="115243"/>
                  </a:cubicBezTo>
                  <a:cubicBezTo>
                    <a:pt x="352919" y="118481"/>
                    <a:pt x="352919" y="124949"/>
                    <a:pt x="352919" y="124949"/>
                  </a:cubicBezTo>
                  <a:cubicBezTo>
                    <a:pt x="356319" y="131407"/>
                    <a:pt x="356319" y="131407"/>
                    <a:pt x="356319" y="131407"/>
                  </a:cubicBezTo>
                  <a:cubicBezTo>
                    <a:pt x="356319" y="137874"/>
                    <a:pt x="356319" y="137874"/>
                    <a:pt x="356319" y="137874"/>
                  </a:cubicBezTo>
                  <a:cubicBezTo>
                    <a:pt x="369902" y="134645"/>
                    <a:pt x="369902" y="134645"/>
                    <a:pt x="369902" y="134645"/>
                  </a:cubicBezTo>
                  <a:cubicBezTo>
                    <a:pt x="369902" y="134645"/>
                    <a:pt x="369902" y="134645"/>
                    <a:pt x="373302" y="137874"/>
                  </a:cubicBezTo>
                  <a:cubicBezTo>
                    <a:pt x="380093" y="137874"/>
                    <a:pt x="383494" y="134645"/>
                    <a:pt x="386885" y="134645"/>
                  </a:cubicBezTo>
                  <a:cubicBezTo>
                    <a:pt x="386885" y="134645"/>
                    <a:pt x="393676" y="141113"/>
                    <a:pt x="393676" y="141113"/>
                  </a:cubicBezTo>
                  <a:cubicBezTo>
                    <a:pt x="393676" y="141113"/>
                    <a:pt x="397077" y="144342"/>
                    <a:pt x="397077" y="144342"/>
                  </a:cubicBezTo>
                  <a:cubicBezTo>
                    <a:pt x="400477" y="144342"/>
                    <a:pt x="407268" y="147580"/>
                    <a:pt x="407268" y="147580"/>
                  </a:cubicBezTo>
                  <a:cubicBezTo>
                    <a:pt x="407268" y="157277"/>
                    <a:pt x="407268" y="157277"/>
                    <a:pt x="407268" y="157277"/>
                  </a:cubicBezTo>
                  <a:cubicBezTo>
                    <a:pt x="407268" y="157277"/>
                    <a:pt x="414060" y="157277"/>
                    <a:pt x="414060" y="157277"/>
                  </a:cubicBezTo>
                  <a:cubicBezTo>
                    <a:pt x="417460" y="157277"/>
                    <a:pt x="420851" y="160515"/>
                    <a:pt x="420851" y="160515"/>
                  </a:cubicBezTo>
                  <a:cubicBezTo>
                    <a:pt x="420851" y="160515"/>
                    <a:pt x="420851" y="170212"/>
                    <a:pt x="417460" y="170212"/>
                  </a:cubicBezTo>
                  <a:cubicBezTo>
                    <a:pt x="417460" y="173441"/>
                    <a:pt x="414060" y="176679"/>
                    <a:pt x="414060" y="176679"/>
                  </a:cubicBezTo>
                  <a:cubicBezTo>
                    <a:pt x="414060" y="176679"/>
                    <a:pt x="417460" y="183147"/>
                    <a:pt x="420851" y="183147"/>
                  </a:cubicBezTo>
                  <a:cubicBezTo>
                    <a:pt x="420851" y="183147"/>
                    <a:pt x="427642" y="183147"/>
                    <a:pt x="427642" y="183147"/>
                  </a:cubicBezTo>
                  <a:cubicBezTo>
                    <a:pt x="431043" y="183147"/>
                    <a:pt x="434434" y="189614"/>
                    <a:pt x="434434" y="189614"/>
                  </a:cubicBezTo>
                  <a:cubicBezTo>
                    <a:pt x="434434" y="189614"/>
                    <a:pt x="437834" y="192843"/>
                    <a:pt x="437834" y="196072"/>
                  </a:cubicBezTo>
                  <a:cubicBezTo>
                    <a:pt x="437834" y="199310"/>
                    <a:pt x="434434" y="205778"/>
                    <a:pt x="434434" y="205778"/>
                  </a:cubicBezTo>
                  <a:cubicBezTo>
                    <a:pt x="434434" y="205778"/>
                    <a:pt x="434434" y="209007"/>
                    <a:pt x="434434" y="212245"/>
                  </a:cubicBezTo>
                  <a:cubicBezTo>
                    <a:pt x="434434" y="212245"/>
                    <a:pt x="431043" y="215475"/>
                    <a:pt x="431043" y="215475"/>
                  </a:cubicBezTo>
                  <a:cubicBezTo>
                    <a:pt x="424251" y="215475"/>
                    <a:pt x="424251" y="215475"/>
                    <a:pt x="424251" y="215475"/>
                  </a:cubicBezTo>
                  <a:cubicBezTo>
                    <a:pt x="424251" y="215475"/>
                    <a:pt x="424251" y="225180"/>
                    <a:pt x="420851" y="225180"/>
                  </a:cubicBezTo>
                  <a:cubicBezTo>
                    <a:pt x="420851" y="225180"/>
                    <a:pt x="417460" y="225180"/>
                    <a:pt x="417460" y="225180"/>
                  </a:cubicBezTo>
                  <a:cubicBezTo>
                    <a:pt x="414060" y="225180"/>
                    <a:pt x="410659" y="228410"/>
                    <a:pt x="410659" y="228410"/>
                  </a:cubicBezTo>
                  <a:cubicBezTo>
                    <a:pt x="410659" y="231638"/>
                    <a:pt x="410659" y="231638"/>
                    <a:pt x="410659" y="231638"/>
                  </a:cubicBezTo>
                  <a:cubicBezTo>
                    <a:pt x="407268" y="238106"/>
                    <a:pt x="407268" y="238106"/>
                    <a:pt x="407268" y="238106"/>
                  </a:cubicBezTo>
                  <a:cubicBezTo>
                    <a:pt x="407268" y="238106"/>
                    <a:pt x="407268" y="238106"/>
                    <a:pt x="403868" y="238106"/>
                  </a:cubicBezTo>
                  <a:cubicBezTo>
                    <a:pt x="403868" y="238106"/>
                    <a:pt x="403868" y="238106"/>
                    <a:pt x="400477" y="238106"/>
                  </a:cubicBezTo>
                  <a:cubicBezTo>
                    <a:pt x="400477" y="241345"/>
                    <a:pt x="397077" y="241345"/>
                    <a:pt x="397077" y="241345"/>
                  </a:cubicBezTo>
                  <a:cubicBezTo>
                    <a:pt x="397077" y="241345"/>
                    <a:pt x="393676" y="238106"/>
                    <a:pt x="390285" y="238106"/>
                  </a:cubicBezTo>
                  <a:cubicBezTo>
                    <a:pt x="390285" y="238106"/>
                    <a:pt x="386885" y="238106"/>
                    <a:pt x="386885" y="241345"/>
                  </a:cubicBezTo>
                  <a:cubicBezTo>
                    <a:pt x="383494" y="244573"/>
                    <a:pt x="383494" y="247812"/>
                    <a:pt x="380093" y="247812"/>
                  </a:cubicBezTo>
                  <a:cubicBezTo>
                    <a:pt x="380093" y="247812"/>
                    <a:pt x="376693" y="251041"/>
                    <a:pt x="376693" y="251041"/>
                  </a:cubicBezTo>
                  <a:cubicBezTo>
                    <a:pt x="376693" y="251041"/>
                    <a:pt x="376693" y="257508"/>
                    <a:pt x="373302" y="257508"/>
                  </a:cubicBezTo>
                  <a:cubicBezTo>
                    <a:pt x="373302" y="260737"/>
                    <a:pt x="369902" y="263976"/>
                    <a:pt x="369902" y="263976"/>
                  </a:cubicBezTo>
                  <a:cubicBezTo>
                    <a:pt x="369902" y="263976"/>
                    <a:pt x="369902" y="267205"/>
                    <a:pt x="369902" y="267205"/>
                  </a:cubicBezTo>
                  <a:cubicBezTo>
                    <a:pt x="369902" y="270443"/>
                    <a:pt x="369902" y="273672"/>
                    <a:pt x="366511" y="276911"/>
                  </a:cubicBezTo>
                  <a:cubicBezTo>
                    <a:pt x="363111" y="276911"/>
                    <a:pt x="356319" y="283378"/>
                    <a:pt x="356319" y="283378"/>
                  </a:cubicBezTo>
                  <a:cubicBezTo>
                    <a:pt x="356319" y="283378"/>
                    <a:pt x="356319" y="283378"/>
                    <a:pt x="356319" y="286607"/>
                  </a:cubicBezTo>
                  <a:cubicBezTo>
                    <a:pt x="359720" y="286607"/>
                    <a:pt x="359720" y="289846"/>
                    <a:pt x="359720" y="289846"/>
                  </a:cubicBezTo>
                  <a:cubicBezTo>
                    <a:pt x="359720" y="296304"/>
                    <a:pt x="359720" y="296304"/>
                    <a:pt x="359720" y="296304"/>
                  </a:cubicBezTo>
                  <a:cubicBezTo>
                    <a:pt x="359720" y="296304"/>
                    <a:pt x="356319" y="299542"/>
                    <a:pt x="356319" y="302771"/>
                  </a:cubicBezTo>
                  <a:cubicBezTo>
                    <a:pt x="359720" y="302771"/>
                    <a:pt x="359720" y="302771"/>
                    <a:pt x="359720" y="302771"/>
                  </a:cubicBezTo>
                  <a:cubicBezTo>
                    <a:pt x="363111" y="309239"/>
                    <a:pt x="363111" y="309239"/>
                    <a:pt x="363111" y="309239"/>
                  </a:cubicBezTo>
                  <a:cubicBezTo>
                    <a:pt x="366511" y="315706"/>
                    <a:pt x="366511" y="315706"/>
                    <a:pt x="366511" y="315706"/>
                  </a:cubicBezTo>
                  <a:cubicBezTo>
                    <a:pt x="369902" y="315706"/>
                    <a:pt x="369902" y="315706"/>
                    <a:pt x="369902" y="315706"/>
                  </a:cubicBezTo>
                  <a:cubicBezTo>
                    <a:pt x="369902" y="315706"/>
                    <a:pt x="373302" y="322174"/>
                    <a:pt x="373302" y="325402"/>
                  </a:cubicBezTo>
                  <a:cubicBezTo>
                    <a:pt x="373302" y="325402"/>
                    <a:pt x="373302" y="331870"/>
                    <a:pt x="373302" y="331870"/>
                  </a:cubicBezTo>
                  <a:cubicBezTo>
                    <a:pt x="366511" y="338337"/>
                    <a:pt x="366511" y="338337"/>
                    <a:pt x="366511" y="338337"/>
                  </a:cubicBezTo>
                  <a:cubicBezTo>
                    <a:pt x="363111" y="344805"/>
                    <a:pt x="363111" y="344805"/>
                    <a:pt x="363111" y="344805"/>
                  </a:cubicBezTo>
                  <a:cubicBezTo>
                    <a:pt x="363111" y="344805"/>
                    <a:pt x="359720" y="344805"/>
                    <a:pt x="359720" y="344805"/>
                  </a:cubicBezTo>
                  <a:cubicBezTo>
                    <a:pt x="356319" y="344805"/>
                    <a:pt x="352919" y="344805"/>
                    <a:pt x="352919" y="344805"/>
                  </a:cubicBezTo>
                  <a:cubicBezTo>
                    <a:pt x="349528" y="348044"/>
                    <a:pt x="349528" y="348044"/>
                    <a:pt x="349528" y="348044"/>
                  </a:cubicBezTo>
                  <a:cubicBezTo>
                    <a:pt x="342736" y="348044"/>
                    <a:pt x="342736" y="348044"/>
                    <a:pt x="342736" y="348044"/>
                  </a:cubicBezTo>
                  <a:cubicBezTo>
                    <a:pt x="335936" y="351272"/>
                    <a:pt x="335936" y="351272"/>
                    <a:pt x="335936" y="351272"/>
                  </a:cubicBezTo>
                  <a:cubicBezTo>
                    <a:pt x="325753" y="351272"/>
                    <a:pt x="325753" y="351272"/>
                    <a:pt x="325753" y="351272"/>
                  </a:cubicBezTo>
                  <a:cubicBezTo>
                    <a:pt x="322353" y="344805"/>
                    <a:pt x="322353" y="344805"/>
                    <a:pt x="322353" y="344805"/>
                  </a:cubicBezTo>
                  <a:cubicBezTo>
                    <a:pt x="318952" y="338337"/>
                    <a:pt x="318952" y="338337"/>
                    <a:pt x="318952" y="338337"/>
                  </a:cubicBezTo>
                  <a:cubicBezTo>
                    <a:pt x="315562" y="335109"/>
                    <a:pt x="315562" y="335109"/>
                    <a:pt x="315562" y="335109"/>
                  </a:cubicBezTo>
                  <a:cubicBezTo>
                    <a:pt x="312161" y="335109"/>
                    <a:pt x="312161" y="335109"/>
                    <a:pt x="312161" y="335109"/>
                  </a:cubicBezTo>
                  <a:cubicBezTo>
                    <a:pt x="301979" y="331870"/>
                    <a:pt x="301979" y="331870"/>
                    <a:pt x="301979" y="331870"/>
                  </a:cubicBezTo>
                  <a:cubicBezTo>
                    <a:pt x="305370" y="325402"/>
                    <a:pt x="305370" y="325402"/>
                    <a:pt x="305370" y="325402"/>
                  </a:cubicBezTo>
                  <a:cubicBezTo>
                    <a:pt x="305370" y="325402"/>
                    <a:pt x="301979" y="318944"/>
                    <a:pt x="301979" y="318944"/>
                  </a:cubicBezTo>
                  <a:cubicBezTo>
                    <a:pt x="298579" y="318944"/>
                    <a:pt x="295178" y="318944"/>
                    <a:pt x="295178" y="318944"/>
                  </a:cubicBezTo>
                  <a:cubicBezTo>
                    <a:pt x="288387" y="312477"/>
                    <a:pt x="288387" y="312477"/>
                    <a:pt x="288387" y="312477"/>
                  </a:cubicBezTo>
                  <a:cubicBezTo>
                    <a:pt x="288387" y="312477"/>
                    <a:pt x="288387" y="309239"/>
                    <a:pt x="284996" y="306009"/>
                  </a:cubicBezTo>
                  <a:cubicBezTo>
                    <a:pt x="281595" y="306009"/>
                    <a:pt x="281595" y="302771"/>
                    <a:pt x="278195" y="302771"/>
                  </a:cubicBezTo>
                  <a:cubicBezTo>
                    <a:pt x="274804" y="302771"/>
                    <a:pt x="268013" y="302771"/>
                    <a:pt x="268013" y="302771"/>
                  </a:cubicBezTo>
                  <a:cubicBezTo>
                    <a:pt x="268013" y="302771"/>
                    <a:pt x="264613" y="296304"/>
                    <a:pt x="261212" y="296304"/>
                  </a:cubicBezTo>
                  <a:cubicBezTo>
                    <a:pt x="261212" y="296304"/>
                    <a:pt x="247629" y="296304"/>
                    <a:pt x="247629" y="296304"/>
                  </a:cubicBezTo>
                  <a:cubicBezTo>
                    <a:pt x="247629" y="296304"/>
                    <a:pt x="251030" y="286607"/>
                    <a:pt x="251030" y="286607"/>
                  </a:cubicBezTo>
                  <a:cubicBezTo>
                    <a:pt x="251030" y="283378"/>
                    <a:pt x="251030" y="273672"/>
                    <a:pt x="251030" y="273672"/>
                  </a:cubicBezTo>
                  <a:cubicBezTo>
                    <a:pt x="251030" y="270443"/>
                    <a:pt x="251030" y="270443"/>
                    <a:pt x="251030" y="270443"/>
                  </a:cubicBezTo>
                  <a:cubicBezTo>
                    <a:pt x="251030" y="270443"/>
                    <a:pt x="247629" y="267205"/>
                    <a:pt x="251030" y="260737"/>
                  </a:cubicBezTo>
                  <a:cubicBezTo>
                    <a:pt x="254421" y="254279"/>
                    <a:pt x="251030" y="257508"/>
                    <a:pt x="254421" y="251041"/>
                  </a:cubicBezTo>
                  <a:cubicBezTo>
                    <a:pt x="257821" y="241345"/>
                    <a:pt x="257821" y="238106"/>
                    <a:pt x="257821" y="238106"/>
                  </a:cubicBezTo>
                  <a:cubicBezTo>
                    <a:pt x="251030" y="234877"/>
                    <a:pt x="251030" y="234877"/>
                    <a:pt x="251030" y="234877"/>
                  </a:cubicBezTo>
                  <a:cubicBezTo>
                    <a:pt x="251030" y="234877"/>
                    <a:pt x="247629" y="231638"/>
                    <a:pt x="244229" y="234877"/>
                  </a:cubicBezTo>
                  <a:cubicBezTo>
                    <a:pt x="244229" y="241345"/>
                    <a:pt x="240838" y="241345"/>
                    <a:pt x="240838" y="241345"/>
                  </a:cubicBezTo>
                  <a:cubicBezTo>
                    <a:pt x="234046" y="251041"/>
                    <a:pt x="234046" y="251041"/>
                    <a:pt x="234046" y="251041"/>
                  </a:cubicBezTo>
                  <a:cubicBezTo>
                    <a:pt x="234046" y="260737"/>
                    <a:pt x="234046" y="260737"/>
                    <a:pt x="234046" y="260737"/>
                  </a:cubicBezTo>
                  <a:cubicBezTo>
                    <a:pt x="234046" y="260737"/>
                    <a:pt x="237438" y="263976"/>
                    <a:pt x="227256" y="263976"/>
                  </a:cubicBezTo>
                  <a:cubicBezTo>
                    <a:pt x="220454" y="263976"/>
                    <a:pt x="213663" y="263976"/>
                    <a:pt x="213663" y="263976"/>
                  </a:cubicBezTo>
                  <a:cubicBezTo>
                    <a:pt x="213663" y="263976"/>
                    <a:pt x="220454" y="270443"/>
                    <a:pt x="213663" y="270443"/>
                  </a:cubicBezTo>
                  <a:cubicBezTo>
                    <a:pt x="203472" y="270443"/>
                    <a:pt x="193289" y="270443"/>
                    <a:pt x="193289" y="270443"/>
                  </a:cubicBezTo>
                  <a:cubicBezTo>
                    <a:pt x="186488" y="263976"/>
                    <a:pt x="186488" y="263976"/>
                    <a:pt x="186488" y="263976"/>
                  </a:cubicBezTo>
                  <a:cubicBezTo>
                    <a:pt x="172905" y="267205"/>
                    <a:pt x="172905" y="267205"/>
                    <a:pt x="172905" y="267205"/>
                  </a:cubicBezTo>
                  <a:cubicBezTo>
                    <a:pt x="172905" y="267205"/>
                    <a:pt x="172905" y="263976"/>
                    <a:pt x="172905" y="257508"/>
                  </a:cubicBezTo>
                  <a:cubicBezTo>
                    <a:pt x="172905" y="254279"/>
                    <a:pt x="169515" y="247812"/>
                    <a:pt x="172905" y="247812"/>
                  </a:cubicBezTo>
                  <a:cubicBezTo>
                    <a:pt x="176306" y="247812"/>
                    <a:pt x="179697" y="244573"/>
                    <a:pt x="179697" y="244573"/>
                  </a:cubicBezTo>
                  <a:cubicBezTo>
                    <a:pt x="176306" y="234877"/>
                    <a:pt x="176306" y="234877"/>
                    <a:pt x="176306" y="234877"/>
                  </a:cubicBezTo>
                  <a:cubicBezTo>
                    <a:pt x="176306" y="234877"/>
                    <a:pt x="176306" y="234877"/>
                    <a:pt x="176306" y="234877"/>
                  </a:cubicBezTo>
                  <a:cubicBezTo>
                    <a:pt x="176306" y="234877"/>
                    <a:pt x="172905" y="234877"/>
                    <a:pt x="172905" y="231638"/>
                  </a:cubicBezTo>
                  <a:cubicBezTo>
                    <a:pt x="172905" y="228410"/>
                    <a:pt x="176306" y="221942"/>
                    <a:pt x="176306" y="221942"/>
                  </a:cubicBezTo>
                  <a:cubicBezTo>
                    <a:pt x="179697" y="218713"/>
                    <a:pt x="179697" y="212245"/>
                    <a:pt x="179697" y="212245"/>
                  </a:cubicBezTo>
                  <a:cubicBezTo>
                    <a:pt x="176306" y="212245"/>
                    <a:pt x="176306" y="212245"/>
                    <a:pt x="176306" y="212245"/>
                  </a:cubicBezTo>
                  <a:cubicBezTo>
                    <a:pt x="176306" y="212245"/>
                    <a:pt x="169515" y="215475"/>
                    <a:pt x="169515" y="209007"/>
                  </a:cubicBezTo>
                  <a:cubicBezTo>
                    <a:pt x="169515" y="205778"/>
                    <a:pt x="166115" y="199310"/>
                    <a:pt x="166115" y="199310"/>
                  </a:cubicBezTo>
                  <a:cubicBezTo>
                    <a:pt x="166115" y="199310"/>
                    <a:pt x="159323" y="196072"/>
                    <a:pt x="159323" y="196072"/>
                  </a:cubicBezTo>
                  <a:cubicBezTo>
                    <a:pt x="155923" y="196072"/>
                    <a:pt x="155923" y="196072"/>
                    <a:pt x="152532" y="199310"/>
                  </a:cubicBezTo>
                  <a:cubicBezTo>
                    <a:pt x="152532" y="199310"/>
                    <a:pt x="142340" y="196072"/>
                    <a:pt x="142340" y="196072"/>
                  </a:cubicBezTo>
                  <a:cubicBezTo>
                    <a:pt x="142340" y="196072"/>
                    <a:pt x="132148" y="196072"/>
                    <a:pt x="132148" y="196072"/>
                  </a:cubicBezTo>
                  <a:cubicBezTo>
                    <a:pt x="128748" y="196072"/>
                    <a:pt x="125357" y="202540"/>
                    <a:pt x="125357" y="202540"/>
                  </a:cubicBezTo>
                  <a:cubicBezTo>
                    <a:pt x="118566" y="192843"/>
                    <a:pt x="118566" y="192843"/>
                    <a:pt x="118566" y="192843"/>
                  </a:cubicBezTo>
                  <a:cubicBezTo>
                    <a:pt x="121956" y="183147"/>
                    <a:pt x="121956" y="183147"/>
                    <a:pt x="121956" y="183147"/>
                  </a:cubicBezTo>
                  <a:cubicBezTo>
                    <a:pt x="121956" y="183147"/>
                    <a:pt x="115165" y="176679"/>
                    <a:pt x="115165" y="173441"/>
                  </a:cubicBezTo>
                  <a:cubicBezTo>
                    <a:pt x="115165" y="173441"/>
                    <a:pt x="111774" y="166973"/>
                    <a:pt x="111774" y="166973"/>
                  </a:cubicBezTo>
                  <a:cubicBezTo>
                    <a:pt x="104974" y="166973"/>
                    <a:pt x="104974" y="166973"/>
                    <a:pt x="104974" y="166973"/>
                  </a:cubicBezTo>
                  <a:cubicBezTo>
                    <a:pt x="101582" y="163744"/>
                    <a:pt x="101582" y="163744"/>
                    <a:pt x="101582" y="163744"/>
                  </a:cubicBezTo>
                  <a:cubicBezTo>
                    <a:pt x="101582" y="163744"/>
                    <a:pt x="94791" y="163744"/>
                    <a:pt x="91391" y="163744"/>
                  </a:cubicBezTo>
                  <a:cubicBezTo>
                    <a:pt x="87990" y="163744"/>
                    <a:pt x="87990" y="163744"/>
                    <a:pt x="84599" y="163744"/>
                  </a:cubicBezTo>
                  <a:cubicBezTo>
                    <a:pt x="84599" y="163744"/>
                    <a:pt x="77808" y="157277"/>
                    <a:pt x="77808" y="157277"/>
                  </a:cubicBezTo>
                  <a:cubicBezTo>
                    <a:pt x="77808" y="154048"/>
                    <a:pt x="77808" y="150809"/>
                    <a:pt x="77808" y="147580"/>
                  </a:cubicBezTo>
                  <a:cubicBezTo>
                    <a:pt x="74407" y="144342"/>
                    <a:pt x="71007" y="137874"/>
                    <a:pt x="71007" y="134645"/>
                  </a:cubicBezTo>
                  <a:cubicBezTo>
                    <a:pt x="71007" y="134645"/>
                    <a:pt x="74407" y="128178"/>
                    <a:pt x="74407" y="128178"/>
                  </a:cubicBezTo>
                  <a:cubicBezTo>
                    <a:pt x="71007" y="124949"/>
                    <a:pt x="64216" y="118481"/>
                    <a:pt x="64216" y="118481"/>
                  </a:cubicBezTo>
                  <a:cubicBezTo>
                    <a:pt x="60825" y="112014"/>
                    <a:pt x="60825" y="112014"/>
                    <a:pt x="60825" y="112014"/>
                  </a:cubicBezTo>
                  <a:cubicBezTo>
                    <a:pt x="60825" y="112014"/>
                    <a:pt x="50633" y="118481"/>
                    <a:pt x="47233" y="118481"/>
                  </a:cubicBezTo>
                  <a:cubicBezTo>
                    <a:pt x="43842" y="118481"/>
                    <a:pt x="37050" y="115243"/>
                    <a:pt x="37050" y="118481"/>
                  </a:cubicBezTo>
                  <a:cubicBezTo>
                    <a:pt x="37050" y="118481"/>
                    <a:pt x="40441" y="124949"/>
                    <a:pt x="37050" y="124949"/>
                  </a:cubicBezTo>
                  <a:cubicBezTo>
                    <a:pt x="33650" y="124949"/>
                    <a:pt x="26859" y="124949"/>
                    <a:pt x="23458" y="121710"/>
                  </a:cubicBezTo>
                  <a:cubicBezTo>
                    <a:pt x="20068" y="118481"/>
                    <a:pt x="20068" y="115243"/>
                    <a:pt x="20068" y="112014"/>
                  </a:cubicBezTo>
                  <a:cubicBezTo>
                    <a:pt x="16667" y="112014"/>
                    <a:pt x="16667" y="105546"/>
                    <a:pt x="13267" y="105546"/>
                  </a:cubicBezTo>
                  <a:cubicBezTo>
                    <a:pt x="9876" y="105546"/>
                    <a:pt x="6475" y="105546"/>
                    <a:pt x="6475" y="102308"/>
                  </a:cubicBezTo>
                  <a:cubicBezTo>
                    <a:pt x="6475" y="102308"/>
                    <a:pt x="6475" y="92611"/>
                    <a:pt x="6475" y="92611"/>
                  </a:cubicBezTo>
                  <a:cubicBezTo>
                    <a:pt x="6475" y="86144"/>
                    <a:pt x="6475" y="86144"/>
                    <a:pt x="6475" y="86144"/>
                  </a:cubicBezTo>
                  <a:cubicBezTo>
                    <a:pt x="6475" y="86144"/>
                    <a:pt x="6475" y="76448"/>
                    <a:pt x="3084" y="76448"/>
                  </a:cubicBezTo>
                  <a:cubicBezTo>
                    <a:pt x="3084" y="73209"/>
                    <a:pt x="-316" y="69980"/>
                    <a:pt x="-316" y="69980"/>
                  </a:cubicBezTo>
                  <a:cubicBezTo>
                    <a:pt x="-316" y="60284"/>
                    <a:pt x="-316" y="60284"/>
                    <a:pt x="-316" y="60284"/>
                  </a:cubicBezTo>
                  <a:lnTo>
                    <a:pt x="3084" y="57045"/>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7" name="Freeform: Shape 546">
              <a:extLst>
                <a:ext uri="{FF2B5EF4-FFF2-40B4-BE49-F238E27FC236}">
                  <a16:creationId xmlns:a16="http://schemas.microsoft.com/office/drawing/2014/main" id="{B098CBF5-ECC0-18F3-F4FE-4D665E64F799}"/>
                </a:ext>
              </a:extLst>
            </p:cNvPr>
            <p:cNvSpPr/>
            <p:nvPr/>
          </p:nvSpPr>
          <p:spPr>
            <a:xfrm>
              <a:off x="9358558" y="1838430"/>
              <a:ext cx="809625" cy="438150"/>
            </a:xfrm>
            <a:custGeom>
              <a:avLst/>
              <a:gdLst>
                <a:gd name="connsiteX0" fmla="*/ 144740 w 809625"/>
                <a:gd name="connsiteY0" fmla="*/ 88903 h 438150"/>
                <a:gd name="connsiteX1" fmla="*/ 168353 w 809625"/>
                <a:gd name="connsiteY1" fmla="*/ 72434 h 438150"/>
                <a:gd name="connsiteX2" fmla="*/ 188593 w 809625"/>
                <a:gd name="connsiteY2" fmla="*/ 65842 h 438150"/>
                <a:gd name="connsiteX3" fmla="*/ 195346 w 809625"/>
                <a:gd name="connsiteY3" fmla="*/ 59261 h 438150"/>
                <a:gd name="connsiteX4" fmla="*/ 202090 w 809625"/>
                <a:gd name="connsiteY4" fmla="*/ 46078 h 438150"/>
                <a:gd name="connsiteX5" fmla="*/ 208834 w 809625"/>
                <a:gd name="connsiteY5" fmla="*/ 39487 h 438150"/>
                <a:gd name="connsiteX6" fmla="*/ 249315 w 809625"/>
                <a:gd name="connsiteY6" fmla="*/ 32905 h 438150"/>
                <a:gd name="connsiteX7" fmla="*/ 252696 w 809625"/>
                <a:gd name="connsiteY7" fmla="*/ 26314 h 438150"/>
                <a:gd name="connsiteX8" fmla="*/ 245943 w 809625"/>
                <a:gd name="connsiteY8" fmla="*/ 16427 h 438150"/>
                <a:gd name="connsiteX9" fmla="*/ 245943 w 809625"/>
                <a:gd name="connsiteY9" fmla="*/ 3254 h 438150"/>
                <a:gd name="connsiteX10" fmla="*/ 269556 w 809625"/>
                <a:gd name="connsiteY10" fmla="*/ -42 h 438150"/>
                <a:gd name="connsiteX11" fmla="*/ 286425 w 809625"/>
                <a:gd name="connsiteY11" fmla="*/ 9845 h 438150"/>
                <a:gd name="connsiteX12" fmla="*/ 286425 w 809625"/>
                <a:gd name="connsiteY12" fmla="*/ 16427 h 438150"/>
                <a:gd name="connsiteX13" fmla="*/ 286425 w 809625"/>
                <a:gd name="connsiteY13" fmla="*/ 29609 h 438150"/>
                <a:gd name="connsiteX14" fmla="*/ 293178 w 809625"/>
                <a:gd name="connsiteY14" fmla="*/ 36201 h 438150"/>
                <a:gd name="connsiteX15" fmla="*/ 306665 w 809625"/>
                <a:gd name="connsiteY15" fmla="*/ 39487 h 438150"/>
                <a:gd name="connsiteX16" fmla="*/ 313418 w 809625"/>
                <a:gd name="connsiteY16" fmla="*/ 32905 h 438150"/>
                <a:gd name="connsiteX17" fmla="*/ 313418 w 809625"/>
                <a:gd name="connsiteY17" fmla="*/ 32905 h 438150"/>
                <a:gd name="connsiteX18" fmla="*/ 320162 w 809625"/>
                <a:gd name="connsiteY18" fmla="*/ 36201 h 438150"/>
                <a:gd name="connsiteX19" fmla="*/ 337031 w 809625"/>
                <a:gd name="connsiteY19" fmla="*/ 29609 h 438150"/>
                <a:gd name="connsiteX20" fmla="*/ 333659 w 809625"/>
                <a:gd name="connsiteY20" fmla="*/ 19722 h 438150"/>
                <a:gd name="connsiteX21" fmla="*/ 333659 w 809625"/>
                <a:gd name="connsiteY21" fmla="*/ 9845 h 438150"/>
                <a:gd name="connsiteX22" fmla="*/ 337031 w 809625"/>
                <a:gd name="connsiteY22" fmla="*/ 6549 h 438150"/>
                <a:gd name="connsiteX23" fmla="*/ 347147 w 809625"/>
                <a:gd name="connsiteY23" fmla="*/ 9845 h 438150"/>
                <a:gd name="connsiteX24" fmla="*/ 357271 w 809625"/>
                <a:gd name="connsiteY24" fmla="*/ 13141 h 438150"/>
                <a:gd name="connsiteX25" fmla="*/ 360643 w 809625"/>
                <a:gd name="connsiteY25" fmla="*/ 19722 h 438150"/>
                <a:gd name="connsiteX26" fmla="*/ 370759 w 809625"/>
                <a:gd name="connsiteY26" fmla="*/ 32905 h 438150"/>
                <a:gd name="connsiteX27" fmla="*/ 377512 w 809625"/>
                <a:gd name="connsiteY27" fmla="*/ 42782 h 438150"/>
                <a:gd name="connsiteX28" fmla="*/ 387628 w 809625"/>
                <a:gd name="connsiteY28" fmla="*/ 42782 h 438150"/>
                <a:gd name="connsiteX29" fmla="*/ 397753 w 809625"/>
                <a:gd name="connsiteY29" fmla="*/ 39487 h 438150"/>
                <a:gd name="connsiteX30" fmla="*/ 407868 w 809625"/>
                <a:gd name="connsiteY30" fmla="*/ 49374 h 438150"/>
                <a:gd name="connsiteX31" fmla="*/ 421365 w 809625"/>
                <a:gd name="connsiteY31" fmla="*/ 49374 h 438150"/>
                <a:gd name="connsiteX32" fmla="*/ 424737 w 809625"/>
                <a:gd name="connsiteY32" fmla="*/ 49374 h 438150"/>
                <a:gd name="connsiteX33" fmla="*/ 428109 w 809625"/>
                <a:gd name="connsiteY33" fmla="*/ 52669 h 438150"/>
                <a:gd name="connsiteX34" fmla="*/ 444978 w 809625"/>
                <a:gd name="connsiteY34" fmla="*/ 55965 h 438150"/>
                <a:gd name="connsiteX35" fmla="*/ 448350 w 809625"/>
                <a:gd name="connsiteY35" fmla="*/ 55965 h 438150"/>
                <a:gd name="connsiteX36" fmla="*/ 458475 w 809625"/>
                <a:gd name="connsiteY36" fmla="*/ 65842 h 438150"/>
                <a:gd name="connsiteX37" fmla="*/ 465218 w 809625"/>
                <a:gd name="connsiteY37" fmla="*/ 65842 h 438150"/>
                <a:gd name="connsiteX38" fmla="*/ 478715 w 809625"/>
                <a:gd name="connsiteY38" fmla="*/ 59261 h 438150"/>
                <a:gd name="connsiteX39" fmla="*/ 488831 w 809625"/>
                <a:gd name="connsiteY39" fmla="*/ 55965 h 438150"/>
                <a:gd name="connsiteX40" fmla="*/ 495584 w 809625"/>
                <a:gd name="connsiteY40" fmla="*/ 72434 h 438150"/>
                <a:gd name="connsiteX41" fmla="*/ 492203 w 809625"/>
                <a:gd name="connsiteY41" fmla="*/ 82321 h 438150"/>
                <a:gd name="connsiteX42" fmla="*/ 485459 w 809625"/>
                <a:gd name="connsiteY42" fmla="*/ 92198 h 438150"/>
                <a:gd name="connsiteX43" fmla="*/ 485459 w 809625"/>
                <a:gd name="connsiteY43" fmla="*/ 102085 h 438150"/>
                <a:gd name="connsiteX44" fmla="*/ 492203 w 809625"/>
                <a:gd name="connsiteY44" fmla="*/ 102085 h 438150"/>
                <a:gd name="connsiteX45" fmla="*/ 498956 w 809625"/>
                <a:gd name="connsiteY45" fmla="*/ 115258 h 438150"/>
                <a:gd name="connsiteX46" fmla="*/ 509072 w 809625"/>
                <a:gd name="connsiteY46" fmla="*/ 118554 h 438150"/>
                <a:gd name="connsiteX47" fmla="*/ 519196 w 809625"/>
                <a:gd name="connsiteY47" fmla="*/ 125145 h 438150"/>
                <a:gd name="connsiteX48" fmla="*/ 525940 w 809625"/>
                <a:gd name="connsiteY48" fmla="*/ 135032 h 438150"/>
                <a:gd name="connsiteX49" fmla="*/ 532684 w 809625"/>
                <a:gd name="connsiteY49" fmla="*/ 151501 h 438150"/>
                <a:gd name="connsiteX50" fmla="*/ 552925 w 809625"/>
                <a:gd name="connsiteY50" fmla="*/ 144909 h 438150"/>
                <a:gd name="connsiteX51" fmla="*/ 556306 w 809625"/>
                <a:gd name="connsiteY51" fmla="*/ 128441 h 438150"/>
                <a:gd name="connsiteX52" fmla="*/ 576546 w 809625"/>
                <a:gd name="connsiteY52" fmla="*/ 121849 h 438150"/>
                <a:gd name="connsiteX53" fmla="*/ 569793 w 809625"/>
                <a:gd name="connsiteY53" fmla="*/ 102085 h 438150"/>
                <a:gd name="connsiteX54" fmla="*/ 563050 w 809625"/>
                <a:gd name="connsiteY54" fmla="*/ 88903 h 438150"/>
                <a:gd name="connsiteX55" fmla="*/ 579918 w 809625"/>
                <a:gd name="connsiteY55" fmla="*/ 88903 h 438150"/>
                <a:gd name="connsiteX56" fmla="*/ 593406 w 809625"/>
                <a:gd name="connsiteY56" fmla="*/ 92198 h 438150"/>
                <a:gd name="connsiteX57" fmla="*/ 630515 w 809625"/>
                <a:gd name="connsiteY57" fmla="*/ 108676 h 438150"/>
                <a:gd name="connsiteX58" fmla="*/ 647384 w 809625"/>
                <a:gd name="connsiteY58" fmla="*/ 105381 h 438150"/>
                <a:gd name="connsiteX59" fmla="*/ 654128 w 809625"/>
                <a:gd name="connsiteY59" fmla="*/ 95494 h 438150"/>
                <a:gd name="connsiteX60" fmla="*/ 664253 w 809625"/>
                <a:gd name="connsiteY60" fmla="*/ 105381 h 438150"/>
                <a:gd name="connsiteX61" fmla="*/ 660881 w 809625"/>
                <a:gd name="connsiteY61" fmla="*/ 115258 h 438150"/>
                <a:gd name="connsiteX62" fmla="*/ 650756 w 809625"/>
                <a:gd name="connsiteY62" fmla="*/ 128441 h 438150"/>
                <a:gd name="connsiteX63" fmla="*/ 660881 w 809625"/>
                <a:gd name="connsiteY63" fmla="*/ 135032 h 438150"/>
                <a:gd name="connsiteX64" fmla="*/ 667625 w 809625"/>
                <a:gd name="connsiteY64" fmla="*/ 144909 h 438150"/>
                <a:gd name="connsiteX65" fmla="*/ 684493 w 809625"/>
                <a:gd name="connsiteY65" fmla="*/ 151501 h 438150"/>
                <a:gd name="connsiteX66" fmla="*/ 694609 w 809625"/>
                <a:gd name="connsiteY66" fmla="*/ 151501 h 438150"/>
                <a:gd name="connsiteX67" fmla="*/ 704734 w 809625"/>
                <a:gd name="connsiteY67" fmla="*/ 141614 h 438150"/>
                <a:gd name="connsiteX68" fmla="*/ 718231 w 809625"/>
                <a:gd name="connsiteY68" fmla="*/ 148205 h 438150"/>
                <a:gd name="connsiteX69" fmla="*/ 738471 w 809625"/>
                <a:gd name="connsiteY69" fmla="*/ 158092 h 438150"/>
                <a:gd name="connsiteX70" fmla="*/ 765456 w 809625"/>
                <a:gd name="connsiteY70" fmla="*/ 151501 h 438150"/>
                <a:gd name="connsiteX71" fmla="*/ 768828 w 809625"/>
                <a:gd name="connsiteY71" fmla="*/ 177856 h 438150"/>
                <a:gd name="connsiteX72" fmla="*/ 782325 w 809625"/>
                <a:gd name="connsiteY72" fmla="*/ 187734 h 438150"/>
                <a:gd name="connsiteX73" fmla="*/ 785697 w 809625"/>
                <a:gd name="connsiteY73" fmla="*/ 187734 h 438150"/>
                <a:gd name="connsiteX74" fmla="*/ 799193 w 809625"/>
                <a:gd name="connsiteY74" fmla="*/ 197621 h 438150"/>
                <a:gd name="connsiteX75" fmla="*/ 802565 w 809625"/>
                <a:gd name="connsiteY75" fmla="*/ 210794 h 438150"/>
                <a:gd name="connsiteX76" fmla="*/ 809309 w 809625"/>
                <a:gd name="connsiteY76" fmla="*/ 223977 h 438150"/>
                <a:gd name="connsiteX77" fmla="*/ 795812 w 809625"/>
                <a:gd name="connsiteY77" fmla="*/ 223977 h 438150"/>
                <a:gd name="connsiteX78" fmla="*/ 789068 w 809625"/>
                <a:gd name="connsiteY78" fmla="*/ 227272 h 438150"/>
                <a:gd name="connsiteX79" fmla="*/ 782325 w 809625"/>
                <a:gd name="connsiteY79" fmla="*/ 227272 h 438150"/>
                <a:gd name="connsiteX80" fmla="*/ 772200 w 809625"/>
                <a:gd name="connsiteY80" fmla="*/ 230568 h 438150"/>
                <a:gd name="connsiteX81" fmla="*/ 765456 w 809625"/>
                <a:gd name="connsiteY81" fmla="*/ 237150 h 438150"/>
                <a:gd name="connsiteX82" fmla="*/ 758712 w 809625"/>
                <a:gd name="connsiteY82" fmla="*/ 243741 h 438150"/>
                <a:gd name="connsiteX83" fmla="*/ 751959 w 809625"/>
                <a:gd name="connsiteY83" fmla="*/ 256923 h 438150"/>
                <a:gd name="connsiteX84" fmla="*/ 751959 w 809625"/>
                <a:gd name="connsiteY84" fmla="*/ 263505 h 438150"/>
                <a:gd name="connsiteX85" fmla="*/ 741843 w 809625"/>
                <a:gd name="connsiteY85" fmla="*/ 273392 h 438150"/>
                <a:gd name="connsiteX86" fmla="*/ 728347 w 809625"/>
                <a:gd name="connsiteY86" fmla="*/ 279983 h 438150"/>
                <a:gd name="connsiteX87" fmla="*/ 724975 w 809625"/>
                <a:gd name="connsiteY87" fmla="*/ 293157 h 438150"/>
                <a:gd name="connsiteX88" fmla="*/ 728347 w 809625"/>
                <a:gd name="connsiteY88" fmla="*/ 303044 h 438150"/>
                <a:gd name="connsiteX89" fmla="*/ 724975 w 809625"/>
                <a:gd name="connsiteY89" fmla="*/ 319512 h 438150"/>
                <a:gd name="connsiteX90" fmla="*/ 708106 w 809625"/>
                <a:gd name="connsiteY90" fmla="*/ 326104 h 438150"/>
                <a:gd name="connsiteX91" fmla="*/ 704734 w 809625"/>
                <a:gd name="connsiteY91" fmla="*/ 335981 h 438150"/>
                <a:gd name="connsiteX92" fmla="*/ 701362 w 809625"/>
                <a:gd name="connsiteY92" fmla="*/ 342572 h 438150"/>
                <a:gd name="connsiteX93" fmla="*/ 694609 w 809625"/>
                <a:gd name="connsiteY93" fmla="*/ 345868 h 438150"/>
                <a:gd name="connsiteX94" fmla="*/ 691237 w 809625"/>
                <a:gd name="connsiteY94" fmla="*/ 352459 h 438150"/>
                <a:gd name="connsiteX95" fmla="*/ 684493 w 809625"/>
                <a:gd name="connsiteY95" fmla="*/ 359041 h 438150"/>
                <a:gd name="connsiteX96" fmla="*/ 681122 w 809625"/>
                <a:gd name="connsiteY96" fmla="*/ 359041 h 438150"/>
                <a:gd name="connsiteX97" fmla="*/ 674368 w 809625"/>
                <a:gd name="connsiteY97" fmla="*/ 362337 h 438150"/>
                <a:gd name="connsiteX98" fmla="*/ 667625 w 809625"/>
                <a:gd name="connsiteY98" fmla="*/ 365632 h 438150"/>
                <a:gd name="connsiteX99" fmla="*/ 664253 w 809625"/>
                <a:gd name="connsiteY99" fmla="*/ 365632 h 438150"/>
                <a:gd name="connsiteX100" fmla="*/ 654128 w 809625"/>
                <a:gd name="connsiteY100" fmla="*/ 362337 h 438150"/>
                <a:gd name="connsiteX101" fmla="*/ 650756 w 809625"/>
                <a:gd name="connsiteY101" fmla="*/ 365632 h 438150"/>
                <a:gd name="connsiteX102" fmla="*/ 647384 w 809625"/>
                <a:gd name="connsiteY102" fmla="*/ 368928 h 438150"/>
                <a:gd name="connsiteX103" fmla="*/ 640640 w 809625"/>
                <a:gd name="connsiteY103" fmla="*/ 365632 h 438150"/>
                <a:gd name="connsiteX104" fmla="*/ 637268 w 809625"/>
                <a:gd name="connsiteY104" fmla="*/ 362337 h 438150"/>
                <a:gd name="connsiteX105" fmla="*/ 630515 w 809625"/>
                <a:gd name="connsiteY105" fmla="*/ 362337 h 438150"/>
                <a:gd name="connsiteX106" fmla="*/ 623772 w 809625"/>
                <a:gd name="connsiteY106" fmla="*/ 362337 h 438150"/>
                <a:gd name="connsiteX107" fmla="*/ 620400 w 809625"/>
                <a:gd name="connsiteY107" fmla="*/ 365632 h 438150"/>
                <a:gd name="connsiteX108" fmla="*/ 613647 w 809625"/>
                <a:gd name="connsiteY108" fmla="*/ 368928 h 438150"/>
                <a:gd name="connsiteX109" fmla="*/ 613647 w 809625"/>
                <a:gd name="connsiteY109" fmla="*/ 375519 h 438150"/>
                <a:gd name="connsiteX110" fmla="*/ 610275 w 809625"/>
                <a:gd name="connsiteY110" fmla="*/ 378815 h 438150"/>
                <a:gd name="connsiteX111" fmla="*/ 606903 w 809625"/>
                <a:gd name="connsiteY111" fmla="*/ 385397 h 438150"/>
                <a:gd name="connsiteX112" fmla="*/ 603531 w 809625"/>
                <a:gd name="connsiteY112" fmla="*/ 395284 h 438150"/>
                <a:gd name="connsiteX113" fmla="*/ 603531 w 809625"/>
                <a:gd name="connsiteY113" fmla="*/ 398579 h 438150"/>
                <a:gd name="connsiteX114" fmla="*/ 603531 w 809625"/>
                <a:gd name="connsiteY114" fmla="*/ 405161 h 438150"/>
                <a:gd name="connsiteX115" fmla="*/ 603531 w 809625"/>
                <a:gd name="connsiteY115" fmla="*/ 408457 h 438150"/>
                <a:gd name="connsiteX116" fmla="*/ 596787 w 809625"/>
                <a:gd name="connsiteY116" fmla="*/ 405161 h 438150"/>
                <a:gd name="connsiteX117" fmla="*/ 590034 w 809625"/>
                <a:gd name="connsiteY117" fmla="*/ 385397 h 438150"/>
                <a:gd name="connsiteX118" fmla="*/ 569793 w 809625"/>
                <a:gd name="connsiteY118" fmla="*/ 388692 h 438150"/>
                <a:gd name="connsiteX119" fmla="*/ 549553 w 809625"/>
                <a:gd name="connsiteY119" fmla="*/ 378815 h 438150"/>
                <a:gd name="connsiteX120" fmla="*/ 536065 w 809625"/>
                <a:gd name="connsiteY120" fmla="*/ 378815 h 438150"/>
                <a:gd name="connsiteX121" fmla="*/ 532684 w 809625"/>
                <a:gd name="connsiteY121" fmla="*/ 391988 h 438150"/>
                <a:gd name="connsiteX122" fmla="*/ 495584 w 809625"/>
                <a:gd name="connsiteY122" fmla="*/ 388692 h 438150"/>
                <a:gd name="connsiteX123" fmla="*/ 482087 w 809625"/>
                <a:gd name="connsiteY123" fmla="*/ 382101 h 438150"/>
                <a:gd name="connsiteX124" fmla="*/ 458475 w 809625"/>
                <a:gd name="connsiteY124" fmla="*/ 372224 h 438150"/>
                <a:gd name="connsiteX125" fmla="*/ 451722 w 809625"/>
                <a:gd name="connsiteY125" fmla="*/ 368928 h 438150"/>
                <a:gd name="connsiteX126" fmla="*/ 434862 w 809625"/>
                <a:gd name="connsiteY126" fmla="*/ 368928 h 438150"/>
                <a:gd name="connsiteX127" fmla="*/ 417993 w 809625"/>
                <a:gd name="connsiteY127" fmla="*/ 365632 h 438150"/>
                <a:gd name="connsiteX128" fmla="*/ 401125 w 809625"/>
                <a:gd name="connsiteY128" fmla="*/ 362337 h 438150"/>
                <a:gd name="connsiteX129" fmla="*/ 391000 w 809625"/>
                <a:gd name="connsiteY129" fmla="*/ 362337 h 438150"/>
                <a:gd name="connsiteX130" fmla="*/ 374140 w 809625"/>
                <a:gd name="connsiteY130" fmla="*/ 359041 h 438150"/>
                <a:gd name="connsiteX131" fmla="*/ 357271 w 809625"/>
                <a:gd name="connsiteY131" fmla="*/ 355745 h 438150"/>
                <a:gd name="connsiteX132" fmla="*/ 357271 w 809625"/>
                <a:gd name="connsiteY132" fmla="*/ 365632 h 438150"/>
                <a:gd name="connsiteX133" fmla="*/ 357271 w 809625"/>
                <a:gd name="connsiteY133" fmla="*/ 385397 h 438150"/>
                <a:gd name="connsiteX134" fmla="*/ 350518 w 809625"/>
                <a:gd name="connsiteY134" fmla="*/ 398579 h 438150"/>
                <a:gd name="connsiteX135" fmla="*/ 340403 w 809625"/>
                <a:gd name="connsiteY135" fmla="*/ 401875 h 438150"/>
                <a:gd name="connsiteX136" fmla="*/ 330278 w 809625"/>
                <a:gd name="connsiteY136" fmla="*/ 411752 h 438150"/>
                <a:gd name="connsiteX137" fmla="*/ 326906 w 809625"/>
                <a:gd name="connsiteY137" fmla="*/ 431517 h 438150"/>
                <a:gd name="connsiteX138" fmla="*/ 313418 w 809625"/>
                <a:gd name="connsiteY138" fmla="*/ 434812 h 438150"/>
                <a:gd name="connsiteX139" fmla="*/ 299922 w 809625"/>
                <a:gd name="connsiteY139" fmla="*/ 424935 h 438150"/>
                <a:gd name="connsiteX140" fmla="*/ 289797 w 809625"/>
                <a:gd name="connsiteY140" fmla="*/ 431517 h 438150"/>
                <a:gd name="connsiteX141" fmla="*/ 286425 w 809625"/>
                <a:gd name="connsiteY141" fmla="*/ 438108 h 438150"/>
                <a:gd name="connsiteX142" fmla="*/ 269556 w 809625"/>
                <a:gd name="connsiteY142" fmla="*/ 434812 h 438150"/>
                <a:gd name="connsiteX143" fmla="*/ 249315 w 809625"/>
                <a:gd name="connsiteY143" fmla="*/ 431517 h 438150"/>
                <a:gd name="connsiteX144" fmla="*/ 235828 w 809625"/>
                <a:gd name="connsiteY144" fmla="*/ 418344 h 438150"/>
                <a:gd name="connsiteX145" fmla="*/ 215587 w 809625"/>
                <a:gd name="connsiteY145" fmla="*/ 405161 h 438150"/>
                <a:gd name="connsiteX146" fmla="*/ 212215 w 809625"/>
                <a:gd name="connsiteY146" fmla="*/ 401875 h 438150"/>
                <a:gd name="connsiteX147" fmla="*/ 202090 w 809625"/>
                <a:gd name="connsiteY147" fmla="*/ 391988 h 438150"/>
                <a:gd name="connsiteX148" fmla="*/ 188593 w 809625"/>
                <a:gd name="connsiteY148" fmla="*/ 385397 h 438150"/>
                <a:gd name="connsiteX149" fmla="*/ 185222 w 809625"/>
                <a:gd name="connsiteY149" fmla="*/ 375519 h 438150"/>
                <a:gd name="connsiteX150" fmla="*/ 168353 w 809625"/>
                <a:gd name="connsiteY150" fmla="*/ 378815 h 438150"/>
                <a:gd name="connsiteX151" fmla="*/ 158237 w 809625"/>
                <a:gd name="connsiteY151" fmla="*/ 365632 h 438150"/>
                <a:gd name="connsiteX152" fmla="*/ 151493 w 809625"/>
                <a:gd name="connsiteY152" fmla="*/ 352459 h 438150"/>
                <a:gd name="connsiteX153" fmla="*/ 141368 w 809625"/>
                <a:gd name="connsiteY153" fmla="*/ 349163 h 438150"/>
                <a:gd name="connsiteX154" fmla="*/ 134625 w 809625"/>
                <a:gd name="connsiteY154" fmla="*/ 345868 h 438150"/>
                <a:gd name="connsiteX155" fmla="*/ 131253 w 809625"/>
                <a:gd name="connsiteY155" fmla="*/ 329399 h 438150"/>
                <a:gd name="connsiteX156" fmla="*/ 114384 w 809625"/>
                <a:gd name="connsiteY156" fmla="*/ 316217 h 438150"/>
                <a:gd name="connsiteX157" fmla="*/ 87390 w 809625"/>
                <a:gd name="connsiteY157" fmla="*/ 316217 h 438150"/>
                <a:gd name="connsiteX158" fmla="*/ 80647 w 809625"/>
                <a:gd name="connsiteY158" fmla="*/ 306330 h 438150"/>
                <a:gd name="connsiteX159" fmla="*/ 70531 w 809625"/>
                <a:gd name="connsiteY159" fmla="*/ 296452 h 438150"/>
                <a:gd name="connsiteX160" fmla="*/ 63778 w 809625"/>
                <a:gd name="connsiteY160" fmla="*/ 279983 h 438150"/>
                <a:gd name="connsiteX161" fmla="*/ 57034 w 809625"/>
                <a:gd name="connsiteY161" fmla="*/ 260210 h 438150"/>
                <a:gd name="connsiteX162" fmla="*/ 46909 w 809625"/>
                <a:gd name="connsiteY162" fmla="*/ 247037 h 438150"/>
                <a:gd name="connsiteX163" fmla="*/ 46909 w 809625"/>
                <a:gd name="connsiteY163" fmla="*/ 230568 h 438150"/>
                <a:gd name="connsiteX164" fmla="*/ 53662 w 809625"/>
                <a:gd name="connsiteY164" fmla="*/ 217385 h 438150"/>
                <a:gd name="connsiteX165" fmla="*/ 46909 w 809625"/>
                <a:gd name="connsiteY165" fmla="*/ 200916 h 438150"/>
                <a:gd name="connsiteX166" fmla="*/ 26668 w 809625"/>
                <a:gd name="connsiteY166" fmla="*/ 187734 h 438150"/>
                <a:gd name="connsiteX167" fmla="*/ 13181 w 809625"/>
                <a:gd name="connsiteY167" fmla="*/ 181152 h 438150"/>
                <a:gd name="connsiteX168" fmla="*/ 3056 w 809625"/>
                <a:gd name="connsiteY168" fmla="*/ 154797 h 438150"/>
                <a:gd name="connsiteX169" fmla="*/ -316 w 809625"/>
                <a:gd name="connsiteY169" fmla="*/ 144909 h 438150"/>
                <a:gd name="connsiteX170" fmla="*/ 16553 w 809625"/>
                <a:gd name="connsiteY170" fmla="*/ 144909 h 438150"/>
                <a:gd name="connsiteX171" fmla="*/ 19925 w 809625"/>
                <a:gd name="connsiteY171" fmla="*/ 158092 h 438150"/>
                <a:gd name="connsiteX172" fmla="*/ 23297 w 809625"/>
                <a:gd name="connsiteY172" fmla="*/ 167970 h 438150"/>
                <a:gd name="connsiteX173" fmla="*/ 33421 w 809625"/>
                <a:gd name="connsiteY173" fmla="*/ 148205 h 438150"/>
                <a:gd name="connsiteX174" fmla="*/ 46909 w 809625"/>
                <a:gd name="connsiteY174" fmla="*/ 131736 h 438150"/>
                <a:gd name="connsiteX175" fmla="*/ 57034 w 809625"/>
                <a:gd name="connsiteY175" fmla="*/ 131736 h 438150"/>
                <a:gd name="connsiteX176" fmla="*/ 77275 w 809625"/>
                <a:gd name="connsiteY176" fmla="*/ 125145 h 438150"/>
                <a:gd name="connsiteX177" fmla="*/ 97515 w 809625"/>
                <a:gd name="connsiteY177" fmla="*/ 128441 h 438150"/>
                <a:gd name="connsiteX178" fmla="*/ 107631 w 809625"/>
                <a:gd name="connsiteY178" fmla="*/ 118554 h 438150"/>
                <a:gd name="connsiteX179" fmla="*/ 117756 w 809625"/>
                <a:gd name="connsiteY179" fmla="*/ 105381 h 438150"/>
                <a:gd name="connsiteX180" fmla="*/ 131253 w 809625"/>
                <a:gd name="connsiteY180" fmla="*/ 98789 h 438150"/>
                <a:gd name="connsiteX181" fmla="*/ 144740 w 809625"/>
                <a:gd name="connsiteY181" fmla="*/ 88903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809625" h="438150">
                  <a:moveTo>
                    <a:pt x="144740" y="88903"/>
                  </a:moveTo>
                  <a:cubicBezTo>
                    <a:pt x="148112" y="88903"/>
                    <a:pt x="168353" y="72434"/>
                    <a:pt x="168353" y="72434"/>
                  </a:cubicBezTo>
                  <a:cubicBezTo>
                    <a:pt x="188593" y="65842"/>
                    <a:pt x="188593" y="65842"/>
                    <a:pt x="188593" y="65842"/>
                  </a:cubicBezTo>
                  <a:cubicBezTo>
                    <a:pt x="195346" y="59261"/>
                    <a:pt x="195346" y="59261"/>
                    <a:pt x="195346" y="59261"/>
                  </a:cubicBezTo>
                  <a:cubicBezTo>
                    <a:pt x="202090" y="46078"/>
                    <a:pt x="202090" y="46078"/>
                    <a:pt x="202090" y="46078"/>
                  </a:cubicBezTo>
                  <a:cubicBezTo>
                    <a:pt x="202090" y="46078"/>
                    <a:pt x="198718" y="39487"/>
                    <a:pt x="208834" y="39487"/>
                  </a:cubicBezTo>
                  <a:cubicBezTo>
                    <a:pt x="218959" y="39487"/>
                    <a:pt x="249315" y="32905"/>
                    <a:pt x="249315" y="32905"/>
                  </a:cubicBezTo>
                  <a:cubicBezTo>
                    <a:pt x="252696" y="26314"/>
                    <a:pt x="252696" y="26314"/>
                    <a:pt x="252696" y="26314"/>
                  </a:cubicBezTo>
                  <a:cubicBezTo>
                    <a:pt x="245943" y="16427"/>
                    <a:pt x="245943" y="16427"/>
                    <a:pt x="245943" y="16427"/>
                  </a:cubicBezTo>
                  <a:cubicBezTo>
                    <a:pt x="245943" y="16427"/>
                    <a:pt x="245943" y="3254"/>
                    <a:pt x="245943" y="3254"/>
                  </a:cubicBezTo>
                  <a:cubicBezTo>
                    <a:pt x="249315" y="-42"/>
                    <a:pt x="262812" y="-42"/>
                    <a:pt x="269556" y="-42"/>
                  </a:cubicBezTo>
                  <a:cubicBezTo>
                    <a:pt x="276309" y="3254"/>
                    <a:pt x="283053" y="6549"/>
                    <a:pt x="286425" y="9845"/>
                  </a:cubicBezTo>
                  <a:cubicBezTo>
                    <a:pt x="286425" y="13141"/>
                    <a:pt x="286425" y="9845"/>
                    <a:pt x="286425" y="16427"/>
                  </a:cubicBezTo>
                  <a:cubicBezTo>
                    <a:pt x="286425" y="23018"/>
                    <a:pt x="286425" y="29609"/>
                    <a:pt x="286425" y="29609"/>
                  </a:cubicBezTo>
                  <a:cubicBezTo>
                    <a:pt x="286425" y="29609"/>
                    <a:pt x="289797" y="32905"/>
                    <a:pt x="293178" y="36201"/>
                  </a:cubicBezTo>
                  <a:cubicBezTo>
                    <a:pt x="299922" y="36201"/>
                    <a:pt x="306665" y="42782"/>
                    <a:pt x="306665" y="39487"/>
                  </a:cubicBezTo>
                  <a:cubicBezTo>
                    <a:pt x="306665" y="39487"/>
                    <a:pt x="310037" y="36201"/>
                    <a:pt x="313418" y="32905"/>
                  </a:cubicBezTo>
                  <a:cubicBezTo>
                    <a:pt x="313418" y="32905"/>
                    <a:pt x="313418" y="32905"/>
                    <a:pt x="313418" y="32905"/>
                  </a:cubicBezTo>
                  <a:cubicBezTo>
                    <a:pt x="313418" y="39487"/>
                    <a:pt x="316790" y="36201"/>
                    <a:pt x="320162" y="36201"/>
                  </a:cubicBezTo>
                  <a:cubicBezTo>
                    <a:pt x="323534" y="36201"/>
                    <a:pt x="337031" y="29609"/>
                    <a:pt x="337031" y="29609"/>
                  </a:cubicBezTo>
                  <a:cubicBezTo>
                    <a:pt x="337031" y="29609"/>
                    <a:pt x="333659" y="19722"/>
                    <a:pt x="333659" y="19722"/>
                  </a:cubicBezTo>
                  <a:cubicBezTo>
                    <a:pt x="333659" y="16427"/>
                    <a:pt x="333659" y="13141"/>
                    <a:pt x="333659" y="9845"/>
                  </a:cubicBezTo>
                  <a:cubicBezTo>
                    <a:pt x="337031" y="6549"/>
                    <a:pt x="337031" y="6549"/>
                    <a:pt x="337031" y="6549"/>
                  </a:cubicBezTo>
                  <a:cubicBezTo>
                    <a:pt x="340403" y="6549"/>
                    <a:pt x="347147" y="9845"/>
                    <a:pt x="347147" y="9845"/>
                  </a:cubicBezTo>
                  <a:cubicBezTo>
                    <a:pt x="347147" y="9845"/>
                    <a:pt x="353900" y="13141"/>
                    <a:pt x="357271" y="13141"/>
                  </a:cubicBezTo>
                  <a:cubicBezTo>
                    <a:pt x="364015" y="13141"/>
                    <a:pt x="360643" y="19722"/>
                    <a:pt x="360643" y="19722"/>
                  </a:cubicBezTo>
                  <a:cubicBezTo>
                    <a:pt x="360643" y="19722"/>
                    <a:pt x="364015" y="29609"/>
                    <a:pt x="370759" y="32905"/>
                  </a:cubicBezTo>
                  <a:cubicBezTo>
                    <a:pt x="377512" y="36201"/>
                    <a:pt x="377512" y="39487"/>
                    <a:pt x="377512" y="42782"/>
                  </a:cubicBezTo>
                  <a:cubicBezTo>
                    <a:pt x="380884" y="42782"/>
                    <a:pt x="387628" y="42782"/>
                    <a:pt x="387628" y="42782"/>
                  </a:cubicBezTo>
                  <a:cubicBezTo>
                    <a:pt x="397753" y="39487"/>
                    <a:pt x="397753" y="39487"/>
                    <a:pt x="397753" y="39487"/>
                  </a:cubicBezTo>
                  <a:cubicBezTo>
                    <a:pt x="397753" y="39487"/>
                    <a:pt x="404497" y="42782"/>
                    <a:pt x="407868" y="49374"/>
                  </a:cubicBezTo>
                  <a:cubicBezTo>
                    <a:pt x="407868" y="52669"/>
                    <a:pt x="417993" y="52669"/>
                    <a:pt x="421365" y="49374"/>
                  </a:cubicBezTo>
                  <a:cubicBezTo>
                    <a:pt x="424737" y="49374"/>
                    <a:pt x="424737" y="49374"/>
                    <a:pt x="424737" y="49374"/>
                  </a:cubicBezTo>
                  <a:cubicBezTo>
                    <a:pt x="428109" y="52669"/>
                    <a:pt x="428109" y="52669"/>
                    <a:pt x="428109" y="52669"/>
                  </a:cubicBezTo>
                  <a:cubicBezTo>
                    <a:pt x="428109" y="52669"/>
                    <a:pt x="434862" y="65842"/>
                    <a:pt x="444978" y="55965"/>
                  </a:cubicBezTo>
                  <a:cubicBezTo>
                    <a:pt x="455103" y="46078"/>
                    <a:pt x="448350" y="55965"/>
                    <a:pt x="448350" y="55965"/>
                  </a:cubicBezTo>
                  <a:cubicBezTo>
                    <a:pt x="448350" y="55965"/>
                    <a:pt x="455103" y="65842"/>
                    <a:pt x="458475" y="65842"/>
                  </a:cubicBezTo>
                  <a:cubicBezTo>
                    <a:pt x="465218" y="65842"/>
                    <a:pt x="465218" y="65842"/>
                    <a:pt x="465218" y="65842"/>
                  </a:cubicBezTo>
                  <a:cubicBezTo>
                    <a:pt x="478715" y="59261"/>
                    <a:pt x="478715" y="59261"/>
                    <a:pt x="478715" y="59261"/>
                  </a:cubicBezTo>
                  <a:cubicBezTo>
                    <a:pt x="488831" y="55965"/>
                    <a:pt x="488831" y="55965"/>
                    <a:pt x="488831" y="55965"/>
                  </a:cubicBezTo>
                  <a:cubicBezTo>
                    <a:pt x="488831" y="55965"/>
                    <a:pt x="498956" y="55965"/>
                    <a:pt x="495584" y="72434"/>
                  </a:cubicBezTo>
                  <a:cubicBezTo>
                    <a:pt x="495584" y="85616"/>
                    <a:pt x="492203" y="82321"/>
                    <a:pt x="492203" y="82321"/>
                  </a:cubicBezTo>
                  <a:cubicBezTo>
                    <a:pt x="485459" y="92198"/>
                    <a:pt x="485459" y="92198"/>
                    <a:pt x="485459" y="92198"/>
                  </a:cubicBezTo>
                  <a:cubicBezTo>
                    <a:pt x="485459" y="102085"/>
                    <a:pt x="485459" y="102085"/>
                    <a:pt x="485459" y="102085"/>
                  </a:cubicBezTo>
                  <a:cubicBezTo>
                    <a:pt x="485459" y="102085"/>
                    <a:pt x="488831" y="102085"/>
                    <a:pt x="492203" y="102085"/>
                  </a:cubicBezTo>
                  <a:cubicBezTo>
                    <a:pt x="495584" y="102085"/>
                    <a:pt x="498956" y="115258"/>
                    <a:pt x="498956" y="115258"/>
                  </a:cubicBezTo>
                  <a:cubicBezTo>
                    <a:pt x="509072" y="118554"/>
                    <a:pt x="509072" y="118554"/>
                    <a:pt x="509072" y="118554"/>
                  </a:cubicBezTo>
                  <a:cubicBezTo>
                    <a:pt x="509072" y="118554"/>
                    <a:pt x="512443" y="121849"/>
                    <a:pt x="519196" y="125145"/>
                  </a:cubicBezTo>
                  <a:cubicBezTo>
                    <a:pt x="522568" y="128441"/>
                    <a:pt x="525940" y="135032"/>
                    <a:pt x="525940" y="135032"/>
                  </a:cubicBezTo>
                  <a:cubicBezTo>
                    <a:pt x="525940" y="135032"/>
                    <a:pt x="529312" y="148205"/>
                    <a:pt x="532684" y="151501"/>
                  </a:cubicBezTo>
                  <a:cubicBezTo>
                    <a:pt x="532684" y="158092"/>
                    <a:pt x="552925" y="144909"/>
                    <a:pt x="552925" y="144909"/>
                  </a:cubicBezTo>
                  <a:cubicBezTo>
                    <a:pt x="556306" y="128441"/>
                    <a:pt x="556306" y="128441"/>
                    <a:pt x="556306" y="128441"/>
                  </a:cubicBezTo>
                  <a:cubicBezTo>
                    <a:pt x="576546" y="121849"/>
                    <a:pt x="576546" y="121849"/>
                    <a:pt x="576546" y="121849"/>
                  </a:cubicBezTo>
                  <a:cubicBezTo>
                    <a:pt x="569793" y="102085"/>
                    <a:pt x="569793" y="102085"/>
                    <a:pt x="569793" y="102085"/>
                  </a:cubicBezTo>
                  <a:cubicBezTo>
                    <a:pt x="563050" y="88903"/>
                    <a:pt x="563050" y="88903"/>
                    <a:pt x="563050" y="88903"/>
                  </a:cubicBezTo>
                  <a:cubicBezTo>
                    <a:pt x="563050" y="88903"/>
                    <a:pt x="576546" y="92198"/>
                    <a:pt x="579918" y="88903"/>
                  </a:cubicBezTo>
                  <a:cubicBezTo>
                    <a:pt x="583290" y="88903"/>
                    <a:pt x="593406" y="92198"/>
                    <a:pt x="593406" y="92198"/>
                  </a:cubicBezTo>
                  <a:cubicBezTo>
                    <a:pt x="630515" y="108676"/>
                    <a:pt x="630515" y="108676"/>
                    <a:pt x="630515" y="108676"/>
                  </a:cubicBezTo>
                  <a:cubicBezTo>
                    <a:pt x="630515" y="108676"/>
                    <a:pt x="640640" y="105381"/>
                    <a:pt x="647384" y="105381"/>
                  </a:cubicBezTo>
                  <a:cubicBezTo>
                    <a:pt x="654128" y="102085"/>
                    <a:pt x="654128" y="95494"/>
                    <a:pt x="654128" y="95494"/>
                  </a:cubicBezTo>
                  <a:cubicBezTo>
                    <a:pt x="654128" y="95494"/>
                    <a:pt x="657509" y="98789"/>
                    <a:pt x="664253" y="105381"/>
                  </a:cubicBezTo>
                  <a:cubicBezTo>
                    <a:pt x="667625" y="115258"/>
                    <a:pt x="660881" y="111963"/>
                    <a:pt x="660881" y="115258"/>
                  </a:cubicBezTo>
                  <a:cubicBezTo>
                    <a:pt x="657509" y="118554"/>
                    <a:pt x="650756" y="128441"/>
                    <a:pt x="650756" y="128441"/>
                  </a:cubicBezTo>
                  <a:cubicBezTo>
                    <a:pt x="650756" y="128441"/>
                    <a:pt x="654128" y="135032"/>
                    <a:pt x="660881" y="135032"/>
                  </a:cubicBezTo>
                  <a:cubicBezTo>
                    <a:pt x="664253" y="135032"/>
                    <a:pt x="660881" y="138318"/>
                    <a:pt x="667625" y="144909"/>
                  </a:cubicBezTo>
                  <a:cubicBezTo>
                    <a:pt x="670997" y="148205"/>
                    <a:pt x="684493" y="151501"/>
                    <a:pt x="684493" y="151501"/>
                  </a:cubicBezTo>
                  <a:cubicBezTo>
                    <a:pt x="694609" y="151501"/>
                    <a:pt x="694609" y="151501"/>
                    <a:pt x="694609" y="151501"/>
                  </a:cubicBezTo>
                  <a:cubicBezTo>
                    <a:pt x="704734" y="141614"/>
                    <a:pt x="704734" y="141614"/>
                    <a:pt x="704734" y="141614"/>
                  </a:cubicBezTo>
                  <a:cubicBezTo>
                    <a:pt x="704734" y="141614"/>
                    <a:pt x="714850" y="144909"/>
                    <a:pt x="718231" y="148205"/>
                  </a:cubicBezTo>
                  <a:cubicBezTo>
                    <a:pt x="721603" y="151501"/>
                    <a:pt x="738471" y="158092"/>
                    <a:pt x="738471" y="158092"/>
                  </a:cubicBezTo>
                  <a:cubicBezTo>
                    <a:pt x="765456" y="151501"/>
                    <a:pt x="765456" y="151501"/>
                    <a:pt x="765456" y="151501"/>
                  </a:cubicBezTo>
                  <a:cubicBezTo>
                    <a:pt x="768828" y="177856"/>
                    <a:pt x="768828" y="177856"/>
                    <a:pt x="768828" y="177856"/>
                  </a:cubicBezTo>
                  <a:cubicBezTo>
                    <a:pt x="768828" y="177856"/>
                    <a:pt x="775572" y="177856"/>
                    <a:pt x="782325" y="187734"/>
                  </a:cubicBezTo>
                  <a:cubicBezTo>
                    <a:pt x="789068" y="194325"/>
                    <a:pt x="785697" y="187734"/>
                    <a:pt x="785697" y="187734"/>
                  </a:cubicBezTo>
                  <a:cubicBezTo>
                    <a:pt x="785697" y="187734"/>
                    <a:pt x="799193" y="194325"/>
                    <a:pt x="799193" y="197621"/>
                  </a:cubicBezTo>
                  <a:cubicBezTo>
                    <a:pt x="799193" y="204212"/>
                    <a:pt x="802565" y="210794"/>
                    <a:pt x="802565" y="210794"/>
                  </a:cubicBezTo>
                  <a:cubicBezTo>
                    <a:pt x="809309" y="223977"/>
                    <a:pt x="809309" y="223977"/>
                    <a:pt x="809309" y="223977"/>
                  </a:cubicBezTo>
                  <a:cubicBezTo>
                    <a:pt x="805937" y="223977"/>
                    <a:pt x="799193" y="223977"/>
                    <a:pt x="795812" y="223977"/>
                  </a:cubicBezTo>
                  <a:cubicBezTo>
                    <a:pt x="795812" y="223977"/>
                    <a:pt x="792440" y="227272"/>
                    <a:pt x="789068" y="227272"/>
                  </a:cubicBezTo>
                  <a:cubicBezTo>
                    <a:pt x="785697" y="227272"/>
                    <a:pt x="782325" y="227272"/>
                    <a:pt x="782325" y="227272"/>
                  </a:cubicBezTo>
                  <a:cubicBezTo>
                    <a:pt x="772200" y="230568"/>
                    <a:pt x="772200" y="230568"/>
                    <a:pt x="772200" y="230568"/>
                  </a:cubicBezTo>
                  <a:cubicBezTo>
                    <a:pt x="765456" y="237150"/>
                    <a:pt x="765456" y="237150"/>
                    <a:pt x="765456" y="237150"/>
                  </a:cubicBezTo>
                  <a:cubicBezTo>
                    <a:pt x="758712" y="243741"/>
                    <a:pt x="758712" y="243741"/>
                    <a:pt x="758712" y="243741"/>
                  </a:cubicBezTo>
                  <a:cubicBezTo>
                    <a:pt x="751959" y="256923"/>
                    <a:pt x="751959" y="256923"/>
                    <a:pt x="751959" y="256923"/>
                  </a:cubicBezTo>
                  <a:cubicBezTo>
                    <a:pt x="751959" y="263505"/>
                    <a:pt x="751959" y="263505"/>
                    <a:pt x="751959" y="263505"/>
                  </a:cubicBezTo>
                  <a:cubicBezTo>
                    <a:pt x="741843" y="273392"/>
                    <a:pt x="741843" y="273392"/>
                    <a:pt x="741843" y="273392"/>
                  </a:cubicBezTo>
                  <a:cubicBezTo>
                    <a:pt x="741843" y="273392"/>
                    <a:pt x="731718" y="279983"/>
                    <a:pt x="728347" y="279983"/>
                  </a:cubicBezTo>
                  <a:cubicBezTo>
                    <a:pt x="724975" y="279983"/>
                    <a:pt x="724975" y="293157"/>
                    <a:pt x="724975" y="293157"/>
                  </a:cubicBezTo>
                  <a:cubicBezTo>
                    <a:pt x="728347" y="303044"/>
                    <a:pt x="728347" y="303044"/>
                    <a:pt x="728347" y="303044"/>
                  </a:cubicBezTo>
                  <a:cubicBezTo>
                    <a:pt x="724975" y="319512"/>
                    <a:pt x="724975" y="319512"/>
                    <a:pt x="724975" y="319512"/>
                  </a:cubicBezTo>
                  <a:cubicBezTo>
                    <a:pt x="708106" y="326104"/>
                    <a:pt x="708106" y="326104"/>
                    <a:pt x="708106" y="326104"/>
                  </a:cubicBezTo>
                  <a:cubicBezTo>
                    <a:pt x="704734" y="335981"/>
                    <a:pt x="704734" y="335981"/>
                    <a:pt x="704734" y="335981"/>
                  </a:cubicBezTo>
                  <a:cubicBezTo>
                    <a:pt x="701362" y="342572"/>
                    <a:pt x="701362" y="342572"/>
                    <a:pt x="701362" y="342572"/>
                  </a:cubicBezTo>
                  <a:cubicBezTo>
                    <a:pt x="701362" y="342572"/>
                    <a:pt x="694609" y="345868"/>
                    <a:pt x="694609" y="345868"/>
                  </a:cubicBezTo>
                  <a:cubicBezTo>
                    <a:pt x="691237" y="342572"/>
                    <a:pt x="691237" y="352459"/>
                    <a:pt x="691237" y="352459"/>
                  </a:cubicBezTo>
                  <a:cubicBezTo>
                    <a:pt x="684493" y="359041"/>
                    <a:pt x="684493" y="359041"/>
                    <a:pt x="684493" y="359041"/>
                  </a:cubicBezTo>
                  <a:cubicBezTo>
                    <a:pt x="681122" y="359041"/>
                    <a:pt x="681122" y="359041"/>
                    <a:pt x="681122" y="359041"/>
                  </a:cubicBezTo>
                  <a:cubicBezTo>
                    <a:pt x="674368" y="362337"/>
                    <a:pt x="674368" y="362337"/>
                    <a:pt x="674368" y="362337"/>
                  </a:cubicBezTo>
                  <a:cubicBezTo>
                    <a:pt x="674368" y="362337"/>
                    <a:pt x="670997" y="365632"/>
                    <a:pt x="667625" y="365632"/>
                  </a:cubicBezTo>
                  <a:cubicBezTo>
                    <a:pt x="667625" y="368928"/>
                    <a:pt x="664253" y="365632"/>
                    <a:pt x="664253" y="365632"/>
                  </a:cubicBezTo>
                  <a:cubicBezTo>
                    <a:pt x="664253" y="365632"/>
                    <a:pt x="657509" y="362337"/>
                    <a:pt x="654128" y="362337"/>
                  </a:cubicBezTo>
                  <a:cubicBezTo>
                    <a:pt x="654128" y="362337"/>
                    <a:pt x="654128" y="365632"/>
                    <a:pt x="650756" y="365632"/>
                  </a:cubicBezTo>
                  <a:cubicBezTo>
                    <a:pt x="650756" y="365632"/>
                    <a:pt x="650756" y="365632"/>
                    <a:pt x="647384" y="368928"/>
                  </a:cubicBezTo>
                  <a:cubicBezTo>
                    <a:pt x="647384" y="368928"/>
                    <a:pt x="644012" y="365632"/>
                    <a:pt x="640640" y="365632"/>
                  </a:cubicBezTo>
                  <a:cubicBezTo>
                    <a:pt x="637268" y="365632"/>
                    <a:pt x="637268" y="362337"/>
                    <a:pt x="637268" y="362337"/>
                  </a:cubicBezTo>
                  <a:cubicBezTo>
                    <a:pt x="633887" y="362337"/>
                    <a:pt x="630515" y="362337"/>
                    <a:pt x="630515" y="362337"/>
                  </a:cubicBezTo>
                  <a:cubicBezTo>
                    <a:pt x="627143" y="362337"/>
                    <a:pt x="623772" y="362337"/>
                    <a:pt x="623772" y="362337"/>
                  </a:cubicBezTo>
                  <a:cubicBezTo>
                    <a:pt x="623772" y="362337"/>
                    <a:pt x="620400" y="365632"/>
                    <a:pt x="620400" y="365632"/>
                  </a:cubicBezTo>
                  <a:cubicBezTo>
                    <a:pt x="613647" y="368928"/>
                    <a:pt x="613647" y="368928"/>
                    <a:pt x="613647" y="368928"/>
                  </a:cubicBezTo>
                  <a:cubicBezTo>
                    <a:pt x="613647" y="368928"/>
                    <a:pt x="613647" y="372224"/>
                    <a:pt x="613647" y="375519"/>
                  </a:cubicBezTo>
                  <a:cubicBezTo>
                    <a:pt x="613647" y="375519"/>
                    <a:pt x="613647" y="378815"/>
                    <a:pt x="610275" y="378815"/>
                  </a:cubicBezTo>
                  <a:cubicBezTo>
                    <a:pt x="610275" y="378815"/>
                    <a:pt x="606903" y="385397"/>
                    <a:pt x="606903" y="385397"/>
                  </a:cubicBezTo>
                  <a:cubicBezTo>
                    <a:pt x="606903" y="385397"/>
                    <a:pt x="606903" y="395284"/>
                    <a:pt x="603531" y="395284"/>
                  </a:cubicBezTo>
                  <a:cubicBezTo>
                    <a:pt x="603531" y="395284"/>
                    <a:pt x="603531" y="398579"/>
                    <a:pt x="603531" y="398579"/>
                  </a:cubicBezTo>
                  <a:cubicBezTo>
                    <a:pt x="603531" y="405161"/>
                    <a:pt x="603531" y="405161"/>
                    <a:pt x="603531" y="405161"/>
                  </a:cubicBezTo>
                  <a:cubicBezTo>
                    <a:pt x="603531" y="408457"/>
                    <a:pt x="603531" y="408457"/>
                    <a:pt x="603531" y="408457"/>
                  </a:cubicBezTo>
                  <a:cubicBezTo>
                    <a:pt x="596787" y="405161"/>
                    <a:pt x="596787" y="405161"/>
                    <a:pt x="596787" y="405161"/>
                  </a:cubicBezTo>
                  <a:cubicBezTo>
                    <a:pt x="590034" y="385397"/>
                    <a:pt x="590034" y="385397"/>
                    <a:pt x="590034" y="385397"/>
                  </a:cubicBezTo>
                  <a:cubicBezTo>
                    <a:pt x="590034" y="385397"/>
                    <a:pt x="579918" y="388692"/>
                    <a:pt x="569793" y="388692"/>
                  </a:cubicBezTo>
                  <a:cubicBezTo>
                    <a:pt x="559678" y="385397"/>
                    <a:pt x="552925" y="378815"/>
                    <a:pt x="549553" y="378815"/>
                  </a:cubicBezTo>
                  <a:cubicBezTo>
                    <a:pt x="549553" y="375519"/>
                    <a:pt x="536065" y="378815"/>
                    <a:pt x="536065" y="378815"/>
                  </a:cubicBezTo>
                  <a:cubicBezTo>
                    <a:pt x="532684" y="391988"/>
                    <a:pt x="532684" y="391988"/>
                    <a:pt x="532684" y="391988"/>
                  </a:cubicBezTo>
                  <a:cubicBezTo>
                    <a:pt x="495584" y="388692"/>
                    <a:pt x="495584" y="388692"/>
                    <a:pt x="495584" y="388692"/>
                  </a:cubicBezTo>
                  <a:cubicBezTo>
                    <a:pt x="482087" y="382101"/>
                    <a:pt x="482087" y="382101"/>
                    <a:pt x="482087" y="382101"/>
                  </a:cubicBezTo>
                  <a:cubicBezTo>
                    <a:pt x="458475" y="372224"/>
                    <a:pt x="458475" y="372224"/>
                    <a:pt x="458475" y="372224"/>
                  </a:cubicBezTo>
                  <a:cubicBezTo>
                    <a:pt x="451722" y="368928"/>
                    <a:pt x="451722" y="368928"/>
                    <a:pt x="451722" y="368928"/>
                  </a:cubicBezTo>
                  <a:cubicBezTo>
                    <a:pt x="451722" y="368928"/>
                    <a:pt x="438234" y="368928"/>
                    <a:pt x="434862" y="368928"/>
                  </a:cubicBezTo>
                  <a:cubicBezTo>
                    <a:pt x="431481" y="368928"/>
                    <a:pt x="417993" y="365632"/>
                    <a:pt x="417993" y="365632"/>
                  </a:cubicBezTo>
                  <a:cubicBezTo>
                    <a:pt x="417993" y="365632"/>
                    <a:pt x="404497" y="362337"/>
                    <a:pt x="401125" y="362337"/>
                  </a:cubicBezTo>
                  <a:cubicBezTo>
                    <a:pt x="397753" y="362337"/>
                    <a:pt x="391000" y="362337"/>
                    <a:pt x="391000" y="362337"/>
                  </a:cubicBezTo>
                  <a:cubicBezTo>
                    <a:pt x="374140" y="359041"/>
                    <a:pt x="374140" y="359041"/>
                    <a:pt x="374140" y="359041"/>
                  </a:cubicBezTo>
                  <a:cubicBezTo>
                    <a:pt x="374140" y="359041"/>
                    <a:pt x="364015" y="352459"/>
                    <a:pt x="357271" y="355745"/>
                  </a:cubicBezTo>
                  <a:cubicBezTo>
                    <a:pt x="353900" y="355745"/>
                    <a:pt x="357271" y="365632"/>
                    <a:pt x="357271" y="365632"/>
                  </a:cubicBezTo>
                  <a:cubicBezTo>
                    <a:pt x="357271" y="365632"/>
                    <a:pt x="353900" y="382101"/>
                    <a:pt x="357271" y="385397"/>
                  </a:cubicBezTo>
                  <a:cubicBezTo>
                    <a:pt x="357271" y="391988"/>
                    <a:pt x="350518" y="398579"/>
                    <a:pt x="350518" y="398579"/>
                  </a:cubicBezTo>
                  <a:cubicBezTo>
                    <a:pt x="340403" y="401875"/>
                    <a:pt x="340403" y="401875"/>
                    <a:pt x="340403" y="401875"/>
                  </a:cubicBezTo>
                  <a:cubicBezTo>
                    <a:pt x="340403" y="401875"/>
                    <a:pt x="333659" y="411752"/>
                    <a:pt x="330278" y="411752"/>
                  </a:cubicBezTo>
                  <a:cubicBezTo>
                    <a:pt x="326906" y="411752"/>
                    <a:pt x="326906" y="431517"/>
                    <a:pt x="326906" y="431517"/>
                  </a:cubicBezTo>
                  <a:cubicBezTo>
                    <a:pt x="313418" y="434812"/>
                    <a:pt x="313418" y="434812"/>
                    <a:pt x="313418" y="434812"/>
                  </a:cubicBezTo>
                  <a:cubicBezTo>
                    <a:pt x="299922" y="424935"/>
                    <a:pt x="299922" y="424935"/>
                    <a:pt x="299922" y="424935"/>
                  </a:cubicBezTo>
                  <a:cubicBezTo>
                    <a:pt x="289797" y="431517"/>
                    <a:pt x="289797" y="431517"/>
                    <a:pt x="289797" y="431517"/>
                  </a:cubicBezTo>
                  <a:cubicBezTo>
                    <a:pt x="286425" y="438108"/>
                    <a:pt x="286425" y="438108"/>
                    <a:pt x="286425" y="438108"/>
                  </a:cubicBezTo>
                  <a:cubicBezTo>
                    <a:pt x="286425" y="438108"/>
                    <a:pt x="269556" y="434812"/>
                    <a:pt x="269556" y="434812"/>
                  </a:cubicBezTo>
                  <a:cubicBezTo>
                    <a:pt x="266184" y="434812"/>
                    <a:pt x="249315" y="431517"/>
                    <a:pt x="249315" y="431517"/>
                  </a:cubicBezTo>
                  <a:cubicBezTo>
                    <a:pt x="249315" y="431517"/>
                    <a:pt x="239200" y="421639"/>
                    <a:pt x="235828" y="418344"/>
                  </a:cubicBezTo>
                  <a:cubicBezTo>
                    <a:pt x="232456" y="415048"/>
                    <a:pt x="218959" y="408457"/>
                    <a:pt x="215587" y="405161"/>
                  </a:cubicBezTo>
                  <a:cubicBezTo>
                    <a:pt x="212215" y="405161"/>
                    <a:pt x="212215" y="401875"/>
                    <a:pt x="212215" y="401875"/>
                  </a:cubicBezTo>
                  <a:cubicBezTo>
                    <a:pt x="205462" y="395284"/>
                    <a:pt x="208834" y="395284"/>
                    <a:pt x="202090" y="391988"/>
                  </a:cubicBezTo>
                  <a:cubicBezTo>
                    <a:pt x="195346" y="388692"/>
                    <a:pt x="188593" y="388692"/>
                    <a:pt x="188593" y="385397"/>
                  </a:cubicBezTo>
                  <a:cubicBezTo>
                    <a:pt x="188593" y="382101"/>
                    <a:pt x="191975" y="375519"/>
                    <a:pt x="185222" y="375519"/>
                  </a:cubicBezTo>
                  <a:cubicBezTo>
                    <a:pt x="175106" y="378815"/>
                    <a:pt x="171734" y="382101"/>
                    <a:pt x="168353" y="378815"/>
                  </a:cubicBezTo>
                  <a:cubicBezTo>
                    <a:pt x="161609" y="372224"/>
                    <a:pt x="161609" y="372224"/>
                    <a:pt x="158237" y="365632"/>
                  </a:cubicBezTo>
                  <a:cubicBezTo>
                    <a:pt x="158237" y="359041"/>
                    <a:pt x="158237" y="352459"/>
                    <a:pt x="151493" y="352459"/>
                  </a:cubicBezTo>
                  <a:cubicBezTo>
                    <a:pt x="144740" y="352459"/>
                    <a:pt x="141368" y="349163"/>
                    <a:pt x="141368" y="349163"/>
                  </a:cubicBezTo>
                  <a:cubicBezTo>
                    <a:pt x="141368" y="349163"/>
                    <a:pt x="137996" y="352459"/>
                    <a:pt x="134625" y="345868"/>
                  </a:cubicBezTo>
                  <a:cubicBezTo>
                    <a:pt x="131253" y="335981"/>
                    <a:pt x="141368" y="342572"/>
                    <a:pt x="131253" y="329399"/>
                  </a:cubicBezTo>
                  <a:cubicBezTo>
                    <a:pt x="117756" y="319512"/>
                    <a:pt x="121128" y="322808"/>
                    <a:pt x="114384" y="316217"/>
                  </a:cubicBezTo>
                  <a:cubicBezTo>
                    <a:pt x="107631" y="309625"/>
                    <a:pt x="87390" y="316217"/>
                    <a:pt x="87390" y="316217"/>
                  </a:cubicBezTo>
                  <a:cubicBezTo>
                    <a:pt x="87390" y="316217"/>
                    <a:pt x="87390" y="312921"/>
                    <a:pt x="80647" y="306330"/>
                  </a:cubicBezTo>
                  <a:cubicBezTo>
                    <a:pt x="73903" y="299748"/>
                    <a:pt x="77275" y="303044"/>
                    <a:pt x="70531" y="296452"/>
                  </a:cubicBezTo>
                  <a:cubicBezTo>
                    <a:pt x="63778" y="286565"/>
                    <a:pt x="63778" y="289861"/>
                    <a:pt x="63778" y="279983"/>
                  </a:cubicBezTo>
                  <a:cubicBezTo>
                    <a:pt x="60406" y="270096"/>
                    <a:pt x="63778" y="266801"/>
                    <a:pt x="57034" y="260210"/>
                  </a:cubicBezTo>
                  <a:cubicBezTo>
                    <a:pt x="50290" y="253628"/>
                    <a:pt x="46909" y="247037"/>
                    <a:pt x="46909" y="247037"/>
                  </a:cubicBezTo>
                  <a:cubicBezTo>
                    <a:pt x="46909" y="247037"/>
                    <a:pt x="40165" y="240445"/>
                    <a:pt x="46909" y="230568"/>
                  </a:cubicBezTo>
                  <a:cubicBezTo>
                    <a:pt x="53662" y="223977"/>
                    <a:pt x="53662" y="223977"/>
                    <a:pt x="53662" y="217385"/>
                  </a:cubicBezTo>
                  <a:cubicBezTo>
                    <a:pt x="53662" y="214089"/>
                    <a:pt x="57034" y="207508"/>
                    <a:pt x="46909" y="200916"/>
                  </a:cubicBezTo>
                  <a:cubicBezTo>
                    <a:pt x="36793" y="194325"/>
                    <a:pt x="36793" y="194325"/>
                    <a:pt x="26668" y="187734"/>
                  </a:cubicBezTo>
                  <a:cubicBezTo>
                    <a:pt x="19925" y="184438"/>
                    <a:pt x="16553" y="184438"/>
                    <a:pt x="13181" y="181152"/>
                  </a:cubicBezTo>
                  <a:cubicBezTo>
                    <a:pt x="9809" y="177856"/>
                    <a:pt x="3056" y="154797"/>
                    <a:pt x="3056" y="154797"/>
                  </a:cubicBezTo>
                  <a:cubicBezTo>
                    <a:pt x="-316" y="144909"/>
                    <a:pt x="-316" y="144909"/>
                    <a:pt x="-316" y="144909"/>
                  </a:cubicBezTo>
                  <a:cubicBezTo>
                    <a:pt x="16553" y="144909"/>
                    <a:pt x="16553" y="144909"/>
                    <a:pt x="16553" y="144909"/>
                  </a:cubicBezTo>
                  <a:cubicBezTo>
                    <a:pt x="19925" y="158092"/>
                    <a:pt x="19925" y="158092"/>
                    <a:pt x="19925" y="158092"/>
                  </a:cubicBezTo>
                  <a:cubicBezTo>
                    <a:pt x="23297" y="167970"/>
                    <a:pt x="23297" y="167970"/>
                    <a:pt x="23297" y="167970"/>
                  </a:cubicBezTo>
                  <a:cubicBezTo>
                    <a:pt x="33421" y="148205"/>
                    <a:pt x="33421" y="148205"/>
                    <a:pt x="33421" y="148205"/>
                  </a:cubicBezTo>
                  <a:cubicBezTo>
                    <a:pt x="46909" y="131736"/>
                    <a:pt x="46909" y="131736"/>
                    <a:pt x="46909" y="131736"/>
                  </a:cubicBezTo>
                  <a:cubicBezTo>
                    <a:pt x="46909" y="131736"/>
                    <a:pt x="46909" y="131736"/>
                    <a:pt x="57034" y="131736"/>
                  </a:cubicBezTo>
                  <a:cubicBezTo>
                    <a:pt x="63778" y="131736"/>
                    <a:pt x="73903" y="125145"/>
                    <a:pt x="77275" y="125145"/>
                  </a:cubicBezTo>
                  <a:cubicBezTo>
                    <a:pt x="84018" y="125145"/>
                    <a:pt x="94143" y="128441"/>
                    <a:pt x="97515" y="128441"/>
                  </a:cubicBezTo>
                  <a:cubicBezTo>
                    <a:pt x="104259" y="125145"/>
                    <a:pt x="107631" y="125145"/>
                    <a:pt x="107631" y="118554"/>
                  </a:cubicBezTo>
                  <a:cubicBezTo>
                    <a:pt x="111012" y="115258"/>
                    <a:pt x="104259" y="108676"/>
                    <a:pt x="117756" y="105381"/>
                  </a:cubicBezTo>
                  <a:cubicBezTo>
                    <a:pt x="127872" y="98789"/>
                    <a:pt x="131253" y="98789"/>
                    <a:pt x="131253" y="98789"/>
                  </a:cubicBezTo>
                  <a:lnTo>
                    <a:pt x="144740" y="88903"/>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8" name="Freeform: Shape 547">
              <a:extLst>
                <a:ext uri="{FF2B5EF4-FFF2-40B4-BE49-F238E27FC236}">
                  <a16:creationId xmlns:a16="http://schemas.microsoft.com/office/drawing/2014/main" id="{F2C541BC-89ED-B068-1ACC-2FA6F55A03F2}"/>
                </a:ext>
              </a:extLst>
            </p:cNvPr>
            <p:cNvSpPr/>
            <p:nvPr/>
          </p:nvSpPr>
          <p:spPr>
            <a:xfrm>
              <a:off x="13046688" y="2419455"/>
              <a:ext cx="976738" cy="349658"/>
            </a:xfrm>
            <a:custGeom>
              <a:avLst/>
              <a:gdLst>
                <a:gd name="connsiteX0" fmla="*/ 776493 w 976738"/>
                <a:gd name="connsiteY0" fmla="*/ 227224 h 349658"/>
                <a:gd name="connsiteX1" fmla="*/ 779922 w 976738"/>
                <a:gd name="connsiteY1" fmla="*/ 227224 h 349658"/>
                <a:gd name="connsiteX2" fmla="*/ 776493 w 976738"/>
                <a:gd name="connsiteY2" fmla="*/ 223929 h 349658"/>
                <a:gd name="connsiteX3" fmla="*/ 783255 w 976738"/>
                <a:gd name="connsiteY3" fmla="*/ 220633 h 349658"/>
                <a:gd name="connsiteX4" fmla="*/ 783255 w 976738"/>
                <a:gd name="connsiteY4" fmla="*/ 220633 h 349658"/>
                <a:gd name="connsiteX5" fmla="*/ 783255 w 976738"/>
                <a:gd name="connsiteY5" fmla="*/ 220633 h 349658"/>
                <a:gd name="connsiteX6" fmla="*/ 783255 w 976738"/>
                <a:gd name="connsiteY6" fmla="*/ 220633 h 349658"/>
                <a:gd name="connsiteX7" fmla="*/ 783255 w 976738"/>
                <a:gd name="connsiteY7" fmla="*/ 220633 h 349658"/>
                <a:gd name="connsiteX8" fmla="*/ 783255 w 976738"/>
                <a:gd name="connsiteY8" fmla="*/ 220633 h 349658"/>
                <a:gd name="connsiteX9" fmla="*/ 783255 w 976738"/>
                <a:gd name="connsiteY9" fmla="*/ 220633 h 349658"/>
                <a:gd name="connsiteX10" fmla="*/ 786589 w 976738"/>
                <a:gd name="connsiteY10" fmla="*/ 220633 h 349658"/>
                <a:gd name="connsiteX11" fmla="*/ 786589 w 976738"/>
                <a:gd name="connsiteY11" fmla="*/ 220633 h 349658"/>
                <a:gd name="connsiteX12" fmla="*/ 800115 w 976738"/>
                <a:gd name="connsiteY12" fmla="*/ 220633 h 349658"/>
                <a:gd name="connsiteX13" fmla="*/ 800115 w 976738"/>
                <a:gd name="connsiteY13" fmla="*/ 220633 h 349658"/>
                <a:gd name="connsiteX14" fmla="*/ 800115 w 976738"/>
                <a:gd name="connsiteY14" fmla="*/ 220633 h 349658"/>
                <a:gd name="connsiteX15" fmla="*/ 800115 w 976738"/>
                <a:gd name="connsiteY15" fmla="*/ 220633 h 349658"/>
                <a:gd name="connsiteX16" fmla="*/ 800115 w 976738"/>
                <a:gd name="connsiteY16" fmla="*/ 220633 h 349658"/>
                <a:gd name="connsiteX17" fmla="*/ 800115 w 976738"/>
                <a:gd name="connsiteY17" fmla="*/ 220633 h 349658"/>
                <a:gd name="connsiteX18" fmla="*/ 803448 w 976738"/>
                <a:gd name="connsiteY18" fmla="*/ 220633 h 349658"/>
                <a:gd name="connsiteX19" fmla="*/ 803448 w 976738"/>
                <a:gd name="connsiteY19" fmla="*/ 220633 h 349658"/>
                <a:gd name="connsiteX20" fmla="*/ 803448 w 976738"/>
                <a:gd name="connsiteY20" fmla="*/ 220633 h 349658"/>
                <a:gd name="connsiteX21" fmla="*/ 803448 w 976738"/>
                <a:gd name="connsiteY21" fmla="*/ 220633 h 349658"/>
                <a:gd name="connsiteX22" fmla="*/ 803448 w 976738"/>
                <a:gd name="connsiteY22" fmla="*/ 220633 h 349658"/>
                <a:gd name="connsiteX23" fmla="*/ 803448 w 976738"/>
                <a:gd name="connsiteY23" fmla="*/ 220633 h 349658"/>
                <a:gd name="connsiteX24" fmla="*/ 806877 w 976738"/>
                <a:gd name="connsiteY24" fmla="*/ 220633 h 349658"/>
                <a:gd name="connsiteX25" fmla="*/ 806877 w 976738"/>
                <a:gd name="connsiteY25" fmla="*/ 220633 h 349658"/>
                <a:gd name="connsiteX26" fmla="*/ 806877 w 976738"/>
                <a:gd name="connsiteY26" fmla="*/ 220633 h 349658"/>
                <a:gd name="connsiteX27" fmla="*/ 806877 w 976738"/>
                <a:gd name="connsiteY27" fmla="*/ 220633 h 349658"/>
                <a:gd name="connsiteX28" fmla="*/ 806877 w 976738"/>
                <a:gd name="connsiteY28" fmla="*/ 220633 h 349658"/>
                <a:gd name="connsiteX29" fmla="*/ 806877 w 976738"/>
                <a:gd name="connsiteY29" fmla="*/ 220633 h 349658"/>
                <a:gd name="connsiteX30" fmla="*/ 806877 w 976738"/>
                <a:gd name="connsiteY30" fmla="*/ 223929 h 349658"/>
                <a:gd name="connsiteX31" fmla="*/ 806877 w 976738"/>
                <a:gd name="connsiteY31" fmla="*/ 223929 h 349658"/>
                <a:gd name="connsiteX32" fmla="*/ 806877 w 976738"/>
                <a:gd name="connsiteY32" fmla="*/ 223929 h 349658"/>
                <a:gd name="connsiteX33" fmla="*/ 806877 w 976738"/>
                <a:gd name="connsiteY33" fmla="*/ 223929 h 349658"/>
                <a:gd name="connsiteX34" fmla="*/ 806877 w 976738"/>
                <a:gd name="connsiteY34" fmla="*/ 223929 h 349658"/>
                <a:gd name="connsiteX35" fmla="*/ 806877 w 976738"/>
                <a:gd name="connsiteY35" fmla="*/ 223929 h 349658"/>
                <a:gd name="connsiteX36" fmla="*/ 806877 w 976738"/>
                <a:gd name="connsiteY36" fmla="*/ 223929 h 349658"/>
                <a:gd name="connsiteX37" fmla="*/ 810212 w 976738"/>
                <a:gd name="connsiteY37" fmla="*/ 223929 h 349658"/>
                <a:gd name="connsiteX38" fmla="*/ 810212 w 976738"/>
                <a:gd name="connsiteY38" fmla="*/ 223929 h 349658"/>
                <a:gd name="connsiteX39" fmla="*/ 810212 w 976738"/>
                <a:gd name="connsiteY39" fmla="*/ 223929 h 349658"/>
                <a:gd name="connsiteX40" fmla="*/ 810212 w 976738"/>
                <a:gd name="connsiteY40" fmla="*/ 223929 h 349658"/>
                <a:gd name="connsiteX41" fmla="*/ 810212 w 976738"/>
                <a:gd name="connsiteY41" fmla="*/ 223929 h 349658"/>
                <a:gd name="connsiteX42" fmla="*/ 810212 w 976738"/>
                <a:gd name="connsiteY42" fmla="*/ 223929 h 349658"/>
                <a:gd name="connsiteX43" fmla="*/ 810212 w 976738"/>
                <a:gd name="connsiteY43" fmla="*/ 223929 h 349658"/>
                <a:gd name="connsiteX44" fmla="*/ 810212 w 976738"/>
                <a:gd name="connsiteY44" fmla="*/ 223929 h 349658"/>
                <a:gd name="connsiteX45" fmla="*/ 810212 w 976738"/>
                <a:gd name="connsiteY45" fmla="*/ 223929 h 349658"/>
                <a:gd name="connsiteX46" fmla="*/ 810212 w 976738"/>
                <a:gd name="connsiteY46" fmla="*/ 223929 h 349658"/>
                <a:gd name="connsiteX47" fmla="*/ 810212 w 976738"/>
                <a:gd name="connsiteY47" fmla="*/ 223929 h 349658"/>
                <a:gd name="connsiteX48" fmla="*/ 813641 w 976738"/>
                <a:gd name="connsiteY48" fmla="*/ 220633 h 349658"/>
                <a:gd name="connsiteX49" fmla="*/ 813641 w 976738"/>
                <a:gd name="connsiteY49" fmla="*/ 220633 h 349658"/>
                <a:gd name="connsiteX50" fmla="*/ 813641 w 976738"/>
                <a:gd name="connsiteY50" fmla="*/ 220633 h 349658"/>
                <a:gd name="connsiteX51" fmla="*/ 813641 w 976738"/>
                <a:gd name="connsiteY51" fmla="*/ 220633 h 349658"/>
                <a:gd name="connsiteX52" fmla="*/ 813641 w 976738"/>
                <a:gd name="connsiteY52" fmla="*/ 220633 h 349658"/>
                <a:gd name="connsiteX53" fmla="*/ 813641 w 976738"/>
                <a:gd name="connsiteY53" fmla="*/ 220633 h 349658"/>
                <a:gd name="connsiteX54" fmla="*/ 816974 w 976738"/>
                <a:gd name="connsiteY54" fmla="*/ 220633 h 349658"/>
                <a:gd name="connsiteX55" fmla="*/ 816974 w 976738"/>
                <a:gd name="connsiteY55" fmla="*/ 220633 h 349658"/>
                <a:gd name="connsiteX56" fmla="*/ 816974 w 976738"/>
                <a:gd name="connsiteY56" fmla="*/ 220633 h 349658"/>
                <a:gd name="connsiteX57" fmla="*/ 816974 w 976738"/>
                <a:gd name="connsiteY57" fmla="*/ 220633 h 349658"/>
                <a:gd name="connsiteX58" fmla="*/ 816974 w 976738"/>
                <a:gd name="connsiteY58" fmla="*/ 220633 h 349658"/>
                <a:gd name="connsiteX59" fmla="*/ 816974 w 976738"/>
                <a:gd name="connsiteY59" fmla="*/ 220633 h 349658"/>
                <a:gd name="connsiteX60" fmla="*/ 820308 w 976738"/>
                <a:gd name="connsiteY60" fmla="*/ 220633 h 349658"/>
                <a:gd name="connsiteX61" fmla="*/ 820308 w 976738"/>
                <a:gd name="connsiteY61" fmla="*/ 220633 h 349658"/>
                <a:gd name="connsiteX62" fmla="*/ 820308 w 976738"/>
                <a:gd name="connsiteY62" fmla="*/ 220633 h 349658"/>
                <a:gd name="connsiteX63" fmla="*/ 820308 w 976738"/>
                <a:gd name="connsiteY63" fmla="*/ 220633 h 349658"/>
                <a:gd name="connsiteX64" fmla="*/ 820308 w 976738"/>
                <a:gd name="connsiteY64" fmla="*/ 220633 h 349658"/>
                <a:gd name="connsiteX65" fmla="*/ 823737 w 976738"/>
                <a:gd name="connsiteY65" fmla="*/ 220633 h 349658"/>
                <a:gd name="connsiteX66" fmla="*/ 823737 w 976738"/>
                <a:gd name="connsiteY66" fmla="*/ 220633 h 349658"/>
                <a:gd name="connsiteX67" fmla="*/ 823737 w 976738"/>
                <a:gd name="connsiteY67" fmla="*/ 220633 h 349658"/>
                <a:gd name="connsiteX68" fmla="*/ 823737 w 976738"/>
                <a:gd name="connsiteY68" fmla="*/ 220633 h 349658"/>
                <a:gd name="connsiteX69" fmla="*/ 823737 w 976738"/>
                <a:gd name="connsiteY69" fmla="*/ 220633 h 349658"/>
                <a:gd name="connsiteX70" fmla="*/ 827070 w 976738"/>
                <a:gd name="connsiteY70" fmla="*/ 220633 h 349658"/>
                <a:gd name="connsiteX71" fmla="*/ 827070 w 976738"/>
                <a:gd name="connsiteY71" fmla="*/ 220633 h 349658"/>
                <a:gd name="connsiteX72" fmla="*/ 827070 w 976738"/>
                <a:gd name="connsiteY72" fmla="*/ 220633 h 349658"/>
                <a:gd name="connsiteX73" fmla="*/ 827070 w 976738"/>
                <a:gd name="connsiteY73" fmla="*/ 220633 h 349658"/>
                <a:gd name="connsiteX74" fmla="*/ 827070 w 976738"/>
                <a:gd name="connsiteY74" fmla="*/ 220633 h 349658"/>
                <a:gd name="connsiteX75" fmla="*/ 827070 w 976738"/>
                <a:gd name="connsiteY75" fmla="*/ 220633 h 349658"/>
                <a:gd name="connsiteX76" fmla="*/ 830500 w 976738"/>
                <a:gd name="connsiteY76" fmla="*/ 220633 h 349658"/>
                <a:gd name="connsiteX77" fmla="*/ 830500 w 976738"/>
                <a:gd name="connsiteY77" fmla="*/ 220633 h 349658"/>
                <a:gd name="connsiteX78" fmla="*/ 830500 w 976738"/>
                <a:gd name="connsiteY78" fmla="*/ 220633 h 349658"/>
                <a:gd name="connsiteX79" fmla="*/ 830500 w 976738"/>
                <a:gd name="connsiteY79" fmla="*/ 220633 h 349658"/>
                <a:gd name="connsiteX80" fmla="*/ 830500 w 976738"/>
                <a:gd name="connsiteY80" fmla="*/ 220633 h 349658"/>
                <a:gd name="connsiteX81" fmla="*/ 833834 w 976738"/>
                <a:gd name="connsiteY81" fmla="*/ 220633 h 349658"/>
                <a:gd name="connsiteX82" fmla="*/ 833834 w 976738"/>
                <a:gd name="connsiteY82" fmla="*/ 220633 h 349658"/>
                <a:gd name="connsiteX83" fmla="*/ 833834 w 976738"/>
                <a:gd name="connsiteY83" fmla="*/ 220633 h 349658"/>
                <a:gd name="connsiteX84" fmla="*/ 833834 w 976738"/>
                <a:gd name="connsiteY84" fmla="*/ 220633 h 349658"/>
                <a:gd name="connsiteX85" fmla="*/ 833834 w 976738"/>
                <a:gd name="connsiteY85" fmla="*/ 220633 h 349658"/>
                <a:gd name="connsiteX86" fmla="*/ 833834 w 976738"/>
                <a:gd name="connsiteY86" fmla="*/ 220633 h 349658"/>
                <a:gd name="connsiteX87" fmla="*/ 833834 w 976738"/>
                <a:gd name="connsiteY87" fmla="*/ 220633 h 349658"/>
                <a:gd name="connsiteX88" fmla="*/ 837167 w 976738"/>
                <a:gd name="connsiteY88" fmla="*/ 220633 h 349658"/>
                <a:gd name="connsiteX89" fmla="*/ 837167 w 976738"/>
                <a:gd name="connsiteY89" fmla="*/ 217347 h 349658"/>
                <a:gd name="connsiteX90" fmla="*/ 837167 w 976738"/>
                <a:gd name="connsiteY90" fmla="*/ 217347 h 349658"/>
                <a:gd name="connsiteX91" fmla="*/ 837167 w 976738"/>
                <a:gd name="connsiteY91" fmla="*/ 217347 h 349658"/>
                <a:gd name="connsiteX92" fmla="*/ 837167 w 976738"/>
                <a:gd name="connsiteY92" fmla="*/ 217347 h 349658"/>
                <a:gd name="connsiteX93" fmla="*/ 837167 w 976738"/>
                <a:gd name="connsiteY93" fmla="*/ 217347 h 349658"/>
                <a:gd name="connsiteX94" fmla="*/ 837167 w 976738"/>
                <a:gd name="connsiteY94" fmla="*/ 217347 h 349658"/>
                <a:gd name="connsiteX95" fmla="*/ 837167 w 976738"/>
                <a:gd name="connsiteY95" fmla="*/ 217347 h 349658"/>
                <a:gd name="connsiteX96" fmla="*/ 837167 w 976738"/>
                <a:gd name="connsiteY96" fmla="*/ 217347 h 349658"/>
                <a:gd name="connsiteX97" fmla="*/ 840596 w 976738"/>
                <a:gd name="connsiteY97" fmla="*/ 217347 h 349658"/>
                <a:gd name="connsiteX98" fmla="*/ 840596 w 976738"/>
                <a:gd name="connsiteY98" fmla="*/ 217347 h 349658"/>
                <a:gd name="connsiteX99" fmla="*/ 840596 w 976738"/>
                <a:gd name="connsiteY99" fmla="*/ 217347 h 349658"/>
                <a:gd name="connsiteX100" fmla="*/ 840596 w 976738"/>
                <a:gd name="connsiteY100" fmla="*/ 217347 h 349658"/>
                <a:gd name="connsiteX101" fmla="*/ 840596 w 976738"/>
                <a:gd name="connsiteY101" fmla="*/ 217347 h 349658"/>
                <a:gd name="connsiteX102" fmla="*/ 840596 w 976738"/>
                <a:gd name="connsiteY102" fmla="*/ 217347 h 349658"/>
                <a:gd name="connsiteX103" fmla="*/ 840596 w 976738"/>
                <a:gd name="connsiteY103" fmla="*/ 217347 h 349658"/>
                <a:gd name="connsiteX104" fmla="*/ 840596 w 976738"/>
                <a:gd name="connsiteY104" fmla="*/ 217347 h 349658"/>
                <a:gd name="connsiteX105" fmla="*/ 847358 w 976738"/>
                <a:gd name="connsiteY105" fmla="*/ 230520 h 349658"/>
                <a:gd name="connsiteX106" fmla="*/ 897937 w 976738"/>
                <a:gd name="connsiteY106" fmla="*/ 233807 h 349658"/>
                <a:gd name="connsiteX107" fmla="*/ 897937 w 976738"/>
                <a:gd name="connsiteY107" fmla="*/ 233807 h 349658"/>
                <a:gd name="connsiteX108" fmla="*/ 897937 w 976738"/>
                <a:gd name="connsiteY108" fmla="*/ 233807 h 349658"/>
                <a:gd name="connsiteX109" fmla="*/ 897937 w 976738"/>
                <a:gd name="connsiteY109" fmla="*/ 233807 h 349658"/>
                <a:gd name="connsiteX110" fmla="*/ 897937 w 976738"/>
                <a:gd name="connsiteY110" fmla="*/ 233807 h 349658"/>
                <a:gd name="connsiteX111" fmla="*/ 897937 w 976738"/>
                <a:gd name="connsiteY111" fmla="*/ 233807 h 349658"/>
                <a:gd name="connsiteX112" fmla="*/ 897937 w 976738"/>
                <a:gd name="connsiteY112" fmla="*/ 233807 h 349658"/>
                <a:gd name="connsiteX113" fmla="*/ 897937 w 976738"/>
                <a:gd name="connsiteY113" fmla="*/ 233807 h 349658"/>
                <a:gd name="connsiteX114" fmla="*/ 897937 w 976738"/>
                <a:gd name="connsiteY114" fmla="*/ 233807 h 349658"/>
                <a:gd name="connsiteX115" fmla="*/ 901270 w 976738"/>
                <a:gd name="connsiteY115" fmla="*/ 233807 h 349658"/>
                <a:gd name="connsiteX116" fmla="*/ 901270 w 976738"/>
                <a:gd name="connsiteY116" fmla="*/ 233807 h 349658"/>
                <a:gd name="connsiteX117" fmla="*/ 901270 w 976738"/>
                <a:gd name="connsiteY117" fmla="*/ 233807 h 349658"/>
                <a:gd name="connsiteX118" fmla="*/ 901270 w 976738"/>
                <a:gd name="connsiteY118" fmla="*/ 233807 h 349658"/>
                <a:gd name="connsiteX119" fmla="*/ 901270 w 976738"/>
                <a:gd name="connsiteY119" fmla="*/ 233807 h 349658"/>
                <a:gd name="connsiteX120" fmla="*/ 901270 w 976738"/>
                <a:gd name="connsiteY120" fmla="*/ 233807 h 349658"/>
                <a:gd name="connsiteX121" fmla="*/ 901270 w 976738"/>
                <a:gd name="connsiteY121" fmla="*/ 233807 h 349658"/>
                <a:gd name="connsiteX122" fmla="*/ 901270 w 976738"/>
                <a:gd name="connsiteY122" fmla="*/ 233807 h 349658"/>
                <a:gd name="connsiteX123" fmla="*/ 901270 w 976738"/>
                <a:gd name="connsiteY123" fmla="*/ 233807 h 349658"/>
                <a:gd name="connsiteX124" fmla="*/ 901270 w 976738"/>
                <a:gd name="connsiteY124" fmla="*/ 233807 h 349658"/>
                <a:gd name="connsiteX125" fmla="*/ 901270 w 976738"/>
                <a:gd name="connsiteY125" fmla="*/ 233807 h 349658"/>
                <a:gd name="connsiteX126" fmla="*/ 901270 w 976738"/>
                <a:gd name="connsiteY126" fmla="*/ 233807 h 349658"/>
                <a:gd name="connsiteX127" fmla="*/ 901270 w 976738"/>
                <a:gd name="connsiteY127" fmla="*/ 233807 h 349658"/>
                <a:gd name="connsiteX128" fmla="*/ 901270 w 976738"/>
                <a:gd name="connsiteY128" fmla="*/ 233807 h 349658"/>
                <a:gd name="connsiteX129" fmla="*/ 901270 w 976738"/>
                <a:gd name="connsiteY129" fmla="*/ 233807 h 349658"/>
                <a:gd name="connsiteX130" fmla="*/ 901270 w 976738"/>
                <a:gd name="connsiteY130" fmla="*/ 233807 h 349658"/>
                <a:gd name="connsiteX131" fmla="*/ 901270 w 976738"/>
                <a:gd name="connsiteY131" fmla="*/ 233807 h 349658"/>
                <a:gd name="connsiteX132" fmla="*/ 901270 w 976738"/>
                <a:gd name="connsiteY132" fmla="*/ 233807 h 349658"/>
                <a:gd name="connsiteX133" fmla="*/ 901270 w 976738"/>
                <a:gd name="connsiteY133" fmla="*/ 233807 h 349658"/>
                <a:gd name="connsiteX134" fmla="*/ 901270 w 976738"/>
                <a:gd name="connsiteY134" fmla="*/ 233807 h 349658"/>
                <a:gd name="connsiteX135" fmla="*/ 776493 w 976738"/>
                <a:gd name="connsiteY135" fmla="*/ 227224 h 349658"/>
                <a:gd name="connsiteX136" fmla="*/ 783255 w 976738"/>
                <a:gd name="connsiteY136" fmla="*/ 220633 h 349658"/>
                <a:gd name="connsiteX137" fmla="*/ 783255 w 976738"/>
                <a:gd name="connsiteY137" fmla="*/ 220633 h 349658"/>
                <a:gd name="connsiteX138" fmla="*/ 783255 w 976738"/>
                <a:gd name="connsiteY138" fmla="*/ 220633 h 349658"/>
                <a:gd name="connsiteX139" fmla="*/ 783255 w 976738"/>
                <a:gd name="connsiteY139" fmla="*/ 220633 h 349658"/>
                <a:gd name="connsiteX140" fmla="*/ 904604 w 976738"/>
                <a:gd name="connsiteY140" fmla="*/ 233807 h 349658"/>
                <a:gd name="connsiteX141" fmla="*/ 904604 w 976738"/>
                <a:gd name="connsiteY141" fmla="*/ 233807 h 349658"/>
                <a:gd name="connsiteX142" fmla="*/ 904604 w 976738"/>
                <a:gd name="connsiteY142" fmla="*/ 233807 h 349658"/>
                <a:gd name="connsiteX143" fmla="*/ 904604 w 976738"/>
                <a:gd name="connsiteY143" fmla="*/ 233807 h 349658"/>
                <a:gd name="connsiteX144" fmla="*/ 904604 w 976738"/>
                <a:gd name="connsiteY144" fmla="*/ 233807 h 349658"/>
                <a:gd name="connsiteX145" fmla="*/ 904604 w 976738"/>
                <a:gd name="connsiteY145" fmla="*/ 233807 h 349658"/>
                <a:gd name="connsiteX146" fmla="*/ 904604 w 976738"/>
                <a:gd name="connsiteY146" fmla="*/ 233807 h 349658"/>
                <a:gd name="connsiteX147" fmla="*/ 904604 w 976738"/>
                <a:gd name="connsiteY147" fmla="*/ 233807 h 349658"/>
                <a:gd name="connsiteX148" fmla="*/ 904604 w 976738"/>
                <a:gd name="connsiteY148" fmla="*/ 233807 h 349658"/>
                <a:gd name="connsiteX149" fmla="*/ 904604 w 976738"/>
                <a:gd name="connsiteY149" fmla="*/ 233807 h 349658"/>
                <a:gd name="connsiteX150" fmla="*/ 904604 w 976738"/>
                <a:gd name="connsiteY150" fmla="*/ 233807 h 349658"/>
                <a:gd name="connsiteX151" fmla="*/ 904604 w 976738"/>
                <a:gd name="connsiteY151" fmla="*/ 233807 h 349658"/>
                <a:gd name="connsiteX152" fmla="*/ 904604 w 976738"/>
                <a:gd name="connsiteY152" fmla="*/ 233807 h 349658"/>
                <a:gd name="connsiteX153" fmla="*/ 904604 w 976738"/>
                <a:gd name="connsiteY153" fmla="*/ 233807 h 349658"/>
                <a:gd name="connsiteX154" fmla="*/ 904604 w 976738"/>
                <a:gd name="connsiteY154" fmla="*/ 233807 h 349658"/>
                <a:gd name="connsiteX155" fmla="*/ 904604 w 976738"/>
                <a:gd name="connsiteY155" fmla="*/ 233807 h 349658"/>
                <a:gd name="connsiteX156" fmla="*/ 904604 w 976738"/>
                <a:gd name="connsiteY156" fmla="*/ 233807 h 349658"/>
                <a:gd name="connsiteX157" fmla="*/ 904604 w 976738"/>
                <a:gd name="connsiteY157" fmla="*/ 233807 h 349658"/>
                <a:gd name="connsiteX158" fmla="*/ 904604 w 976738"/>
                <a:gd name="connsiteY158" fmla="*/ 233807 h 349658"/>
                <a:gd name="connsiteX159" fmla="*/ 908033 w 976738"/>
                <a:gd name="connsiteY159" fmla="*/ 233807 h 349658"/>
                <a:gd name="connsiteX160" fmla="*/ 908033 w 976738"/>
                <a:gd name="connsiteY160" fmla="*/ 233807 h 349658"/>
                <a:gd name="connsiteX161" fmla="*/ 908033 w 976738"/>
                <a:gd name="connsiteY161" fmla="*/ 233807 h 349658"/>
                <a:gd name="connsiteX162" fmla="*/ 908033 w 976738"/>
                <a:gd name="connsiteY162" fmla="*/ 233807 h 349658"/>
                <a:gd name="connsiteX163" fmla="*/ 908033 w 976738"/>
                <a:gd name="connsiteY163" fmla="*/ 230520 h 349658"/>
                <a:gd name="connsiteX164" fmla="*/ 908033 w 976738"/>
                <a:gd name="connsiteY164" fmla="*/ 230520 h 349658"/>
                <a:gd name="connsiteX165" fmla="*/ 908033 w 976738"/>
                <a:gd name="connsiteY165" fmla="*/ 230520 h 349658"/>
                <a:gd name="connsiteX166" fmla="*/ 908033 w 976738"/>
                <a:gd name="connsiteY166" fmla="*/ 230520 h 349658"/>
                <a:gd name="connsiteX167" fmla="*/ 908033 w 976738"/>
                <a:gd name="connsiteY167" fmla="*/ 230520 h 349658"/>
                <a:gd name="connsiteX168" fmla="*/ 908033 w 976738"/>
                <a:gd name="connsiteY168" fmla="*/ 230520 h 349658"/>
                <a:gd name="connsiteX169" fmla="*/ 908033 w 976738"/>
                <a:gd name="connsiteY169" fmla="*/ 230520 h 349658"/>
                <a:gd name="connsiteX170" fmla="*/ 908033 w 976738"/>
                <a:gd name="connsiteY170" fmla="*/ 230520 h 349658"/>
                <a:gd name="connsiteX171" fmla="*/ 908033 w 976738"/>
                <a:gd name="connsiteY171" fmla="*/ 230520 h 349658"/>
                <a:gd name="connsiteX172" fmla="*/ 908033 w 976738"/>
                <a:gd name="connsiteY172" fmla="*/ 230520 h 349658"/>
                <a:gd name="connsiteX173" fmla="*/ 908033 w 976738"/>
                <a:gd name="connsiteY173" fmla="*/ 230520 h 349658"/>
                <a:gd name="connsiteX174" fmla="*/ 911367 w 976738"/>
                <a:gd name="connsiteY174" fmla="*/ 230520 h 349658"/>
                <a:gd name="connsiteX175" fmla="*/ 911367 w 976738"/>
                <a:gd name="connsiteY175" fmla="*/ 230520 h 349658"/>
                <a:gd name="connsiteX176" fmla="*/ 911367 w 976738"/>
                <a:gd name="connsiteY176" fmla="*/ 230520 h 349658"/>
                <a:gd name="connsiteX177" fmla="*/ 911367 w 976738"/>
                <a:gd name="connsiteY177" fmla="*/ 230520 h 349658"/>
                <a:gd name="connsiteX178" fmla="*/ 911367 w 976738"/>
                <a:gd name="connsiteY178" fmla="*/ 230520 h 349658"/>
                <a:gd name="connsiteX179" fmla="*/ 911367 w 976738"/>
                <a:gd name="connsiteY179" fmla="*/ 230520 h 349658"/>
                <a:gd name="connsiteX180" fmla="*/ 911367 w 976738"/>
                <a:gd name="connsiteY180" fmla="*/ 230520 h 349658"/>
                <a:gd name="connsiteX181" fmla="*/ 911367 w 976738"/>
                <a:gd name="connsiteY181" fmla="*/ 230520 h 349658"/>
                <a:gd name="connsiteX182" fmla="*/ 911367 w 976738"/>
                <a:gd name="connsiteY182" fmla="*/ 230520 h 349658"/>
                <a:gd name="connsiteX183" fmla="*/ 911367 w 976738"/>
                <a:gd name="connsiteY183" fmla="*/ 230520 h 349658"/>
                <a:gd name="connsiteX184" fmla="*/ 911367 w 976738"/>
                <a:gd name="connsiteY184" fmla="*/ 230520 h 349658"/>
                <a:gd name="connsiteX185" fmla="*/ 911367 w 976738"/>
                <a:gd name="connsiteY185" fmla="*/ 230520 h 349658"/>
                <a:gd name="connsiteX186" fmla="*/ 911367 w 976738"/>
                <a:gd name="connsiteY186" fmla="*/ 230520 h 349658"/>
                <a:gd name="connsiteX187" fmla="*/ 911367 w 976738"/>
                <a:gd name="connsiteY187" fmla="*/ 230520 h 349658"/>
                <a:gd name="connsiteX188" fmla="*/ 911367 w 976738"/>
                <a:gd name="connsiteY188" fmla="*/ 230520 h 349658"/>
                <a:gd name="connsiteX189" fmla="*/ 911367 w 976738"/>
                <a:gd name="connsiteY189" fmla="*/ 230520 h 349658"/>
                <a:gd name="connsiteX190" fmla="*/ 911367 w 976738"/>
                <a:gd name="connsiteY190" fmla="*/ 230520 h 349658"/>
                <a:gd name="connsiteX191" fmla="*/ 914701 w 976738"/>
                <a:gd name="connsiteY191" fmla="*/ 227224 h 349658"/>
                <a:gd name="connsiteX192" fmla="*/ 914701 w 976738"/>
                <a:gd name="connsiteY192" fmla="*/ 227224 h 349658"/>
                <a:gd name="connsiteX193" fmla="*/ 914701 w 976738"/>
                <a:gd name="connsiteY193" fmla="*/ 227224 h 349658"/>
                <a:gd name="connsiteX194" fmla="*/ 914701 w 976738"/>
                <a:gd name="connsiteY194" fmla="*/ 227224 h 349658"/>
                <a:gd name="connsiteX195" fmla="*/ 914701 w 976738"/>
                <a:gd name="connsiteY195" fmla="*/ 227224 h 349658"/>
                <a:gd name="connsiteX196" fmla="*/ 914701 w 976738"/>
                <a:gd name="connsiteY196" fmla="*/ 227224 h 349658"/>
                <a:gd name="connsiteX197" fmla="*/ 914701 w 976738"/>
                <a:gd name="connsiteY197" fmla="*/ 227224 h 349658"/>
                <a:gd name="connsiteX198" fmla="*/ 914701 w 976738"/>
                <a:gd name="connsiteY198" fmla="*/ 227224 h 349658"/>
                <a:gd name="connsiteX199" fmla="*/ 914701 w 976738"/>
                <a:gd name="connsiteY199" fmla="*/ 227224 h 349658"/>
                <a:gd name="connsiteX200" fmla="*/ 914701 w 976738"/>
                <a:gd name="connsiteY200" fmla="*/ 227224 h 349658"/>
                <a:gd name="connsiteX201" fmla="*/ 914701 w 976738"/>
                <a:gd name="connsiteY201" fmla="*/ 227224 h 349658"/>
                <a:gd name="connsiteX202" fmla="*/ 914701 w 976738"/>
                <a:gd name="connsiteY202" fmla="*/ 227224 h 349658"/>
                <a:gd name="connsiteX203" fmla="*/ 914701 w 976738"/>
                <a:gd name="connsiteY203" fmla="*/ 227224 h 349658"/>
                <a:gd name="connsiteX204" fmla="*/ 914701 w 976738"/>
                <a:gd name="connsiteY204" fmla="*/ 227224 h 349658"/>
                <a:gd name="connsiteX205" fmla="*/ 914701 w 976738"/>
                <a:gd name="connsiteY205" fmla="*/ 227224 h 349658"/>
                <a:gd name="connsiteX206" fmla="*/ 914701 w 976738"/>
                <a:gd name="connsiteY206" fmla="*/ 227224 h 349658"/>
                <a:gd name="connsiteX207" fmla="*/ 918130 w 976738"/>
                <a:gd name="connsiteY207" fmla="*/ 227224 h 349658"/>
                <a:gd name="connsiteX208" fmla="*/ 918130 w 976738"/>
                <a:gd name="connsiteY208" fmla="*/ 227224 h 349658"/>
                <a:gd name="connsiteX209" fmla="*/ 918130 w 976738"/>
                <a:gd name="connsiteY209" fmla="*/ 227224 h 349658"/>
                <a:gd name="connsiteX210" fmla="*/ 918130 w 976738"/>
                <a:gd name="connsiteY210" fmla="*/ 227224 h 349658"/>
                <a:gd name="connsiteX211" fmla="*/ 918130 w 976738"/>
                <a:gd name="connsiteY211" fmla="*/ 227224 h 349658"/>
                <a:gd name="connsiteX212" fmla="*/ 918130 w 976738"/>
                <a:gd name="connsiteY212" fmla="*/ 227224 h 349658"/>
                <a:gd name="connsiteX213" fmla="*/ 918130 w 976738"/>
                <a:gd name="connsiteY213" fmla="*/ 227224 h 349658"/>
                <a:gd name="connsiteX214" fmla="*/ 918130 w 976738"/>
                <a:gd name="connsiteY214" fmla="*/ 227224 h 349658"/>
                <a:gd name="connsiteX215" fmla="*/ 918130 w 976738"/>
                <a:gd name="connsiteY215" fmla="*/ 227224 h 349658"/>
                <a:gd name="connsiteX216" fmla="*/ 918130 w 976738"/>
                <a:gd name="connsiteY216" fmla="*/ 227224 h 349658"/>
                <a:gd name="connsiteX217" fmla="*/ 918130 w 976738"/>
                <a:gd name="connsiteY217" fmla="*/ 227224 h 349658"/>
                <a:gd name="connsiteX218" fmla="*/ 918130 w 976738"/>
                <a:gd name="connsiteY218" fmla="*/ 227224 h 349658"/>
                <a:gd name="connsiteX219" fmla="*/ 918130 w 976738"/>
                <a:gd name="connsiteY219" fmla="*/ 227224 h 349658"/>
                <a:gd name="connsiteX220" fmla="*/ 918130 w 976738"/>
                <a:gd name="connsiteY220" fmla="*/ 227224 h 349658"/>
                <a:gd name="connsiteX221" fmla="*/ 918130 w 976738"/>
                <a:gd name="connsiteY221" fmla="*/ 227224 h 349658"/>
                <a:gd name="connsiteX222" fmla="*/ 918130 w 976738"/>
                <a:gd name="connsiteY222" fmla="*/ 227224 h 349658"/>
                <a:gd name="connsiteX223" fmla="*/ 918130 w 976738"/>
                <a:gd name="connsiteY223" fmla="*/ 227224 h 349658"/>
                <a:gd name="connsiteX224" fmla="*/ 918130 w 976738"/>
                <a:gd name="connsiteY224" fmla="*/ 227224 h 349658"/>
                <a:gd name="connsiteX225" fmla="*/ 918130 w 976738"/>
                <a:gd name="connsiteY225" fmla="*/ 227224 h 349658"/>
                <a:gd name="connsiteX226" fmla="*/ 918130 w 976738"/>
                <a:gd name="connsiteY226" fmla="*/ 227224 h 349658"/>
                <a:gd name="connsiteX227" fmla="*/ 918130 w 976738"/>
                <a:gd name="connsiteY227" fmla="*/ 227224 h 349658"/>
                <a:gd name="connsiteX228" fmla="*/ 918130 w 976738"/>
                <a:gd name="connsiteY228" fmla="*/ 227224 h 349658"/>
                <a:gd name="connsiteX229" fmla="*/ 918130 w 976738"/>
                <a:gd name="connsiteY229" fmla="*/ 227224 h 349658"/>
                <a:gd name="connsiteX230" fmla="*/ 918130 w 976738"/>
                <a:gd name="connsiteY230" fmla="*/ 227224 h 349658"/>
                <a:gd name="connsiteX231" fmla="*/ 918130 w 976738"/>
                <a:gd name="connsiteY231" fmla="*/ 227224 h 349658"/>
                <a:gd name="connsiteX232" fmla="*/ 921463 w 976738"/>
                <a:gd name="connsiteY232" fmla="*/ 227224 h 349658"/>
                <a:gd name="connsiteX233" fmla="*/ 921463 w 976738"/>
                <a:gd name="connsiteY233" fmla="*/ 227224 h 349658"/>
                <a:gd name="connsiteX234" fmla="*/ 921463 w 976738"/>
                <a:gd name="connsiteY234" fmla="*/ 227224 h 349658"/>
                <a:gd name="connsiteX235" fmla="*/ 921463 w 976738"/>
                <a:gd name="connsiteY235" fmla="*/ 227224 h 349658"/>
                <a:gd name="connsiteX236" fmla="*/ 921463 w 976738"/>
                <a:gd name="connsiteY236" fmla="*/ 227224 h 349658"/>
                <a:gd name="connsiteX237" fmla="*/ 921463 w 976738"/>
                <a:gd name="connsiteY237" fmla="*/ 227224 h 349658"/>
                <a:gd name="connsiteX238" fmla="*/ 921463 w 976738"/>
                <a:gd name="connsiteY238" fmla="*/ 227224 h 349658"/>
                <a:gd name="connsiteX239" fmla="*/ 921463 w 976738"/>
                <a:gd name="connsiteY239" fmla="*/ 227224 h 349658"/>
                <a:gd name="connsiteX240" fmla="*/ 921463 w 976738"/>
                <a:gd name="connsiteY240" fmla="*/ 227224 h 349658"/>
                <a:gd name="connsiteX241" fmla="*/ 921463 w 976738"/>
                <a:gd name="connsiteY241" fmla="*/ 227224 h 349658"/>
                <a:gd name="connsiteX242" fmla="*/ 921463 w 976738"/>
                <a:gd name="connsiteY242" fmla="*/ 227224 h 349658"/>
                <a:gd name="connsiteX243" fmla="*/ 921463 w 976738"/>
                <a:gd name="connsiteY243" fmla="*/ 227224 h 349658"/>
                <a:gd name="connsiteX244" fmla="*/ 921463 w 976738"/>
                <a:gd name="connsiteY244" fmla="*/ 227224 h 349658"/>
                <a:gd name="connsiteX245" fmla="*/ 921463 w 976738"/>
                <a:gd name="connsiteY245" fmla="*/ 227224 h 349658"/>
                <a:gd name="connsiteX246" fmla="*/ 921463 w 976738"/>
                <a:gd name="connsiteY246" fmla="*/ 227224 h 349658"/>
                <a:gd name="connsiteX247" fmla="*/ 921463 w 976738"/>
                <a:gd name="connsiteY247" fmla="*/ 227224 h 349658"/>
                <a:gd name="connsiteX248" fmla="*/ 921463 w 976738"/>
                <a:gd name="connsiteY248" fmla="*/ 227224 h 349658"/>
                <a:gd name="connsiteX249" fmla="*/ 921463 w 976738"/>
                <a:gd name="connsiteY249" fmla="*/ 227224 h 349658"/>
                <a:gd name="connsiteX250" fmla="*/ 921463 w 976738"/>
                <a:gd name="connsiteY250" fmla="*/ 227224 h 349658"/>
                <a:gd name="connsiteX251" fmla="*/ 921463 w 976738"/>
                <a:gd name="connsiteY251" fmla="*/ 227224 h 349658"/>
                <a:gd name="connsiteX252" fmla="*/ 921463 w 976738"/>
                <a:gd name="connsiteY252" fmla="*/ 227224 h 349658"/>
                <a:gd name="connsiteX253" fmla="*/ 921463 w 976738"/>
                <a:gd name="connsiteY253" fmla="*/ 227224 h 349658"/>
                <a:gd name="connsiteX254" fmla="*/ 921463 w 976738"/>
                <a:gd name="connsiteY254" fmla="*/ 227224 h 349658"/>
                <a:gd name="connsiteX255" fmla="*/ 921463 w 976738"/>
                <a:gd name="connsiteY255" fmla="*/ 227224 h 349658"/>
                <a:gd name="connsiteX256" fmla="*/ 924892 w 976738"/>
                <a:gd name="connsiteY256" fmla="*/ 227224 h 349658"/>
                <a:gd name="connsiteX257" fmla="*/ 924892 w 976738"/>
                <a:gd name="connsiteY257" fmla="*/ 227224 h 349658"/>
                <a:gd name="connsiteX258" fmla="*/ 924892 w 976738"/>
                <a:gd name="connsiteY258" fmla="*/ 227224 h 349658"/>
                <a:gd name="connsiteX259" fmla="*/ 924892 w 976738"/>
                <a:gd name="connsiteY259" fmla="*/ 227224 h 349658"/>
                <a:gd name="connsiteX260" fmla="*/ 924892 w 976738"/>
                <a:gd name="connsiteY260" fmla="*/ 227224 h 349658"/>
                <a:gd name="connsiteX261" fmla="*/ 924892 w 976738"/>
                <a:gd name="connsiteY261" fmla="*/ 227224 h 349658"/>
                <a:gd name="connsiteX262" fmla="*/ 924892 w 976738"/>
                <a:gd name="connsiteY262" fmla="*/ 227224 h 349658"/>
                <a:gd name="connsiteX263" fmla="*/ 934989 w 976738"/>
                <a:gd name="connsiteY263" fmla="*/ 230520 h 349658"/>
                <a:gd name="connsiteX264" fmla="*/ 958611 w 976738"/>
                <a:gd name="connsiteY264" fmla="*/ 237102 h 349658"/>
                <a:gd name="connsiteX265" fmla="*/ 972042 w 976738"/>
                <a:gd name="connsiteY265" fmla="*/ 237102 h 349658"/>
                <a:gd name="connsiteX266" fmla="*/ 975470 w 976738"/>
                <a:gd name="connsiteY266" fmla="*/ 227224 h 349658"/>
                <a:gd name="connsiteX267" fmla="*/ 975470 w 976738"/>
                <a:gd name="connsiteY267" fmla="*/ 190991 h 349658"/>
                <a:gd name="connsiteX268" fmla="*/ 968707 w 976738"/>
                <a:gd name="connsiteY268" fmla="*/ 181114 h 349658"/>
                <a:gd name="connsiteX269" fmla="*/ 948420 w 976738"/>
                <a:gd name="connsiteY269" fmla="*/ 177818 h 349658"/>
                <a:gd name="connsiteX270" fmla="*/ 934989 w 976738"/>
                <a:gd name="connsiteY270" fmla="*/ 174523 h 349658"/>
                <a:gd name="connsiteX271" fmla="*/ 924892 w 976738"/>
                <a:gd name="connsiteY271" fmla="*/ 171227 h 349658"/>
                <a:gd name="connsiteX272" fmla="*/ 914701 w 976738"/>
                <a:gd name="connsiteY272" fmla="*/ 154758 h 349658"/>
                <a:gd name="connsiteX273" fmla="*/ 904604 w 976738"/>
                <a:gd name="connsiteY273" fmla="*/ 148177 h 349658"/>
                <a:gd name="connsiteX274" fmla="*/ 894508 w 976738"/>
                <a:gd name="connsiteY274" fmla="*/ 135004 h 349658"/>
                <a:gd name="connsiteX275" fmla="*/ 897937 w 976738"/>
                <a:gd name="connsiteY275" fmla="*/ 128412 h 349658"/>
                <a:gd name="connsiteX276" fmla="*/ 908033 w 976738"/>
                <a:gd name="connsiteY276" fmla="*/ 115239 h 349658"/>
                <a:gd name="connsiteX277" fmla="*/ 914701 w 976738"/>
                <a:gd name="connsiteY277" fmla="*/ 108648 h 349658"/>
                <a:gd name="connsiteX278" fmla="*/ 914701 w 976738"/>
                <a:gd name="connsiteY278" fmla="*/ 98770 h 349658"/>
                <a:gd name="connsiteX279" fmla="*/ 894508 w 976738"/>
                <a:gd name="connsiteY279" fmla="*/ 88893 h 349658"/>
                <a:gd name="connsiteX280" fmla="*/ 877648 w 976738"/>
                <a:gd name="connsiteY280" fmla="*/ 95475 h 349658"/>
                <a:gd name="connsiteX281" fmla="*/ 857456 w 976738"/>
                <a:gd name="connsiteY281" fmla="*/ 92179 h 349658"/>
                <a:gd name="connsiteX282" fmla="*/ 840596 w 976738"/>
                <a:gd name="connsiteY282" fmla="*/ 92179 h 349658"/>
                <a:gd name="connsiteX283" fmla="*/ 827070 w 976738"/>
                <a:gd name="connsiteY283" fmla="*/ 79006 h 349658"/>
                <a:gd name="connsiteX284" fmla="*/ 803448 w 976738"/>
                <a:gd name="connsiteY284" fmla="*/ 72424 h 349658"/>
                <a:gd name="connsiteX285" fmla="*/ 790019 w 976738"/>
                <a:gd name="connsiteY285" fmla="*/ 65833 h 349658"/>
                <a:gd name="connsiteX286" fmla="*/ 790019 w 976738"/>
                <a:gd name="connsiteY286" fmla="*/ 36191 h 349658"/>
                <a:gd name="connsiteX287" fmla="*/ 790019 w 976738"/>
                <a:gd name="connsiteY287" fmla="*/ 19722 h 349658"/>
                <a:gd name="connsiteX288" fmla="*/ 759634 w 976738"/>
                <a:gd name="connsiteY288" fmla="*/ 19722 h 349658"/>
                <a:gd name="connsiteX289" fmla="*/ 742774 w 976738"/>
                <a:gd name="connsiteY289" fmla="*/ 19722 h 349658"/>
                <a:gd name="connsiteX290" fmla="*/ 712485 w 976738"/>
                <a:gd name="connsiteY290" fmla="*/ 9835 h 349658"/>
                <a:gd name="connsiteX291" fmla="*/ 709056 w 976738"/>
                <a:gd name="connsiteY291" fmla="*/ 6549 h 349658"/>
                <a:gd name="connsiteX292" fmla="*/ 682100 w 976738"/>
                <a:gd name="connsiteY292" fmla="*/ 6549 h 349658"/>
                <a:gd name="connsiteX293" fmla="*/ 661907 w 976738"/>
                <a:gd name="connsiteY293" fmla="*/ -42 h 349658"/>
                <a:gd name="connsiteX294" fmla="*/ 661907 w 976738"/>
                <a:gd name="connsiteY294" fmla="*/ 29600 h 349658"/>
                <a:gd name="connsiteX295" fmla="*/ 658478 w 976738"/>
                <a:gd name="connsiteY295" fmla="*/ 23018 h 349658"/>
                <a:gd name="connsiteX296" fmla="*/ 624855 w 976738"/>
                <a:gd name="connsiteY296" fmla="*/ 19722 h 349658"/>
                <a:gd name="connsiteX297" fmla="*/ 604566 w 976738"/>
                <a:gd name="connsiteY297" fmla="*/ 29600 h 349658"/>
                <a:gd name="connsiteX298" fmla="*/ 587707 w 976738"/>
                <a:gd name="connsiteY298" fmla="*/ 36191 h 349658"/>
                <a:gd name="connsiteX299" fmla="*/ 587707 w 976738"/>
                <a:gd name="connsiteY299" fmla="*/ 46069 h 349658"/>
                <a:gd name="connsiteX300" fmla="*/ 580944 w 976738"/>
                <a:gd name="connsiteY300" fmla="*/ 55955 h 349658"/>
                <a:gd name="connsiteX301" fmla="*/ 564085 w 976738"/>
                <a:gd name="connsiteY301" fmla="*/ 59242 h 349658"/>
                <a:gd name="connsiteX302" fmla="*/ 560752 w 976738"/>
                <a:gd name="connsiteY302" fmla="*/ 72424 h 349658"/>
                <a:gd name="connsiteX303" fmla="*/ 550656 w 976738"/>
                <a:gd name="connsiteY303" fmla="*/ 75710 h 349658"/>
                <a:gd name="connsiteX304" fmla="*/ 537130 w 976738"/>
                <a:gd name="connsiteY304" fmla="*/ 72424 h 349658"/>
                <a:gd name="connsiteX305" fmla="*/ 527033 w 976738"/>
                <a:gd name="connsiteY305" fmla="*/ 72424 h 349658"/>
                <a:gd name="connsiteX306" fmla="*/ 520270 w 976738"/>
                <a:gd name="connsiteY306" fmla="*/ 65833 h 349658"/>
                <a:gd name="connsiteX307" fmla="*/ 527033 w 976738"/>
                <a:gd name="connsiteY307" fmla="*/ 52660 h 349658"/>
                <a:gd name="connsiteX308" fmla="*/ 527033 w 976738"/>
                <a:gd name="connsiteY308" fmla="*/ 46069 h 349658"/>
                <a:gd name="connsiteX309" fmla="*/ 506840 w 976738"/>
                <a:gd name="connsiteY309" fmla="*/ 46069 h 349658"/>
                <a:gd name="connsiteX310" fmla="*/ 486551 w 976738"/>
                <a:gd name="connsiteY310" fmla="*/ 39487 h 349658"/>
                <a:gd name="connsiteX311" fmla="*/ 442737 w 976738"/>
                <a:gd name="connsiteY311" fmla="*/ 36191 h 349658"/>
                <a:gd name="connsiteX312" fmla="*/ 415781 w 976738"/>
                <a:gd name="connsiteY312" fmla="*/ 29600 h 349658"/>
                <a:gd name="connsiteX313" fmla="*/ 398922 w 976738"/>
                <a:gd name="connsiteY313" fmla="*/ 13131 h 349658"/>
                <a:gd name="connsiteX314" fmla="*/ 371967 w 976738"/>
                <a:gd name="connsiteY314" fmla="*/ 6549 h 349658"/>
                <a:gd name="connsiteX315" fmla="*/ 348345 w 976738"/>
                <a:gd name="connsiteY315" fmla="*/ 23018 h 349658"/>
                <a:gd name="connsiteX316" fmla="*/ 314626 w 976738"/>
                <a:gd name="connsiteY316" fmla="*/ 13131 h 349658"/>
                <a:gd name="connsiteX317" fmla="*/ 291004 w 976738"/>
                <a:gd name="connsiteY317" fmla="*/ 23018 h 349658"/>
                <a:gd name="connsiteX318" fmla="*/ 277573 w 976738"/>
                <a:gd name="connsiteY318" fmla="*/ 32896 h 349658"/>
                <a:gd name="connsiteX319" fmla="*/ 257285 w 976738"/>
                <a:gd name="connsiteY319" fmla="*/ 32896 h 349658"/>
                <a:gd name="connsiteX320" fmla="*/ 243855 w 976738"/>
                <a:gd name="connsiteY320" fmla="*/ 39487 h 349658"/>
                <a:gd name="connsiteX321" fmla="*/ 226995 w 976738"/>
                <a:gd name="connsiteY321" fmla="*/ 36191 h 349658"/>
                <a:gd name="connsiteX322" fmla="*/ 213470 w 976738"/>
                <a:gd name="connsiteY322" fmla="*/ 42773 h 349658"/>
                <a:gd name="connsiteX323" fmla="*/ 203373 w 976738"/>
                <a:gd name="connsiteY323" fmla="*/ 36191 h 349658"/>
                <a:gd name="connsiteX324" fmla="*/ 193277 w 976738"/>
                <a:gd name="connsiteY324" fmla="*/ 36191 h 349658"/>
                <a:gd name="connsiteX325" fmla="*/ 183180 w 976738"/>
                <a:gd name="connsiteY325" fmla="*/ 26304 h 349658"/>
                <a:gd name="connsiteX326" fmla="*/ 169656 w 976738"/>
                <a:gd name="connsiteY326" fmla="*/ 32896 h 349658"/>
                <a:gd name="connsiteX327" fmla="*/ 149463 w 976738"/>
                <a:gd name="connsiteY327" fmla="*/ 29600 h 349658"/>
                <a:gd name="connsiteX328" fmla="*/ 132603 w 976738"/>
                <a:gd name="connsiteY328" fmla="*/ 32896 h 349658"/>
                <a:gd name="connsiteX329" fmla="*/ 105647 w 976738"/>
                <a:gd name="connsiteY329" fmla="*/ 23018 h 349658"/>
                <a:gd name="connsiteX330" fmla="*/ 88788 w 976738"/>
                <a:gd name="connsiteY330" fmla="*/ 19722 h 349658"/>
                <a:gd name="connsiteX331" fmla="*/ 75263 w 976738"/>
                <a:gd name="connsiteY331" fmla="*/ 16427 h 349658"/>
                <a:gd name="connsiteX332" fmla="*/ 68500 w 976738"/>
                <a:gd name="connsiteY332" fmla="*/ 26304 h 349658"/>
                <a:gd name="connsiteX333" fmla="*/ 51641 w 976738"/>
                <a:gd name="connsiteY333" fmla="*/ 26304 h 349658"/>
                <a:gd name="connsiteX334" fmla="*/ 17922 w 976738"/>
                <a:gd name="connsiteY334" fmla="*/ 23018 h 349658"/>
                <a:gd name="connsiteX335" fmla="*/ 1062 w 976738"/>
                <a:gd name="connsiteY335" fmla="*/ 32896 h 349658"/>
                <a:gd name="connsiteX336" fmla="*/ 4491 w 976738"/>
                <a:gd name="connsiteY336" fmla="*/ 46069 h 349658"/>
                <a:gd name="connsiteX337" fmla="*/ 1062 w 976738"/>
                <a:gd name="connsiteY337" fmla="*/ 65833 h 349658"/>
                <a:gd name="connsiteX338" fmla="*/ 21351 w 976738"/>
                <a:gd name="connsiteY338" fmla="*/ 69128 h 349658"/>
                <a:gd name="connsiteX339" fmla="*/ 38210 w 976738"/>
                <a:gd name="connsiteY339" fmla="*/ 75710 h 349658"/>
                <a:gd name="connsiteX340" fmla="*/ 41544 w 976738"/>
                <a:gd name="connsiteY340" fmla="*/ 88893 h 349658"/>
                <a:gd name="connsiteX341" fmla="*/ 55070 w 976738"/>
                <a:gd name="connsiteY341" fmla="*/ 95475 h 349658"/>
                <a:gd name="connsiteX342" fmla="*/ 58403 w 976738"/>
                <a:gd name="connsiteY342" fmla="*/ 88893 h 349658"/>
                <a:gd name="connsiteX343" fmla="*/ 68500 w 976738"/>
                <a:gd name="connsiteY343" fmla="*/ 95475 h 349658"/>
                <a:gd name="connsiteX344" fmla="*/ 78596 w 976738"/>
                <a:gd name="connsiteY344" fmla="*/ 92179 h 349658"/>
                <a:gd name="connsiteX345" fmla="*/ 92122 w 976738"/>
                <a:gd name="connsiteY345" fmla="*/ 98770 h 349658"/>
                <a:gd name="connsiteX346" fmla="*/ 102218 w 976738"/>
                <a:gd name="connsiteY346" fmla="*/ 95475 h 349658"/>
                <a:gd name="connsiteX347" fmla="*/ 129174 w 976738"/>
                <a:gd name="connsiteY347" fmla="*/ 98770 h 349658"/>
                <a:gd name="connsiteX348" fmla="*/ 139366 w 976738"/>
                <a:gd name="connsiteY348" fmla="*/ 108648 h 349658"/>
                <a:gd name="connsiteX349" fmla="*/ 146033 w 976738"/>
                <a:gd name="connsiteY349" fmla="*/ 102066 h 349658"/>
                <a:gd name="connsiteX350" fmla="*/ 156225 w 976738"/>
                <a:gd name="connsiteY350" fmla="*/ 108648 h 349658"/>
                <a:gd name="connsiteX351" fmla="*/ 169656 w 976738"/>
                <a:gd name="connsiteY351" fmla="*/ 125117 h 349658"/>
                <a:gd name="connsiteX352" fmla="*/ 179752 w 976738"/>
                <a:gd name="connsiteY352" fmla="*/ 131708 h 349658"/>
                <a:gd name="connsiteX353" fmla="*/ 183180 w 976738"/>
                <a:gd name="connsiteY353" fmla="*/ 128412 h 349658"/>
                <a:gd name="connsiteX354" fmla="*/ 200040 w 976738"/>
                <a:gd name="connsiteY354" fmla="*/ 131708 h 349658"/>
                <a:gd name="connsiteX355" fmla="*/ 220233 w 976738"/>
                <a:gd name="connsiteY355" fmla="*/ 135004 h 349658"/>
                <a:gd name="connsiteX356" fmla="*/ 233759 w 976738"/>
                <a:gd name="connsiteY356" fmla="*/ 158054 h 349658"/>
                <a:gd name="connsiteX357" fmla="*/ 243855 w 976738"/>
                <a:gd name="connsiteY357" fmla="*/ 181114 h 349658"/>
                <a:gd name="connsiteX358" fmla="*/ 260714 w 976738"/>
                <a:gd name="connsiteY358" fmla="*/ 197583 h 349658"/>
                <a:gd name="connsiteX359" fmla="*/ 274145 w 976738"/>
                <a:gd name="connsiteY359" fmla="*/ 227224 h 349658"/>
                <a:gd name="connsiteX360" fmla="*/ 287669 w 976738"/>
                <a:gd name="connsiteY360" fmla="*/ 256866 h 349658"/>
                <a:gd name="connsiteX361" fmla="*/ 294433 w 976738"/>
                <a:gd name="connsiteY361" fmla="*/ 279926 h 349658"/>
                <a:gd name="connsiteX362" fmla="*/ 294433 w 976738"/>
                <a:gd name="connsiteY362" fmla="*/ 293099 h 349658"/>
                <a:gd name="connsiteX363" fmla="*/ 277573 w 976738"/>
                <a:gd name="connsiteY363" fmla="*/ 329323 h 349658"/>
                <a:gd name="connsiteX364" fmla="*/ 291004 w 976738"/>
                <a:gd name="connsiteY364" fmla="*/ 349087 h 349658"/>
                <a:gd name="connsiteX365" fmla="*/ 328151 w 976738"/>
                <a:gd name="connsiteY365" fmla="*/ 339210 h 349658"/>
                <a:gd name="connsiteX366" fmla="*/ 345010 w 976738"/>
                <a:gd name="connsiteY366" fmla="*/ 332619 h 349658"/>
                <a:gd name="connsiteX367" fmla="*/ 361869 w 976738"/>
                <a:gd name="connsiteY367" fmla="*/ 329323 h 349658"/>
                <a:gd name="connsiteX368" fmla="*/ 409019 w 976738"/>
                <a:gd name="connsiteY368" fmla="*/ 322741 h 349658"/>
                <a:gd name="connsiteX369" fmla="*/ 419115 w 976738"/>
                <a:gd name="connsiteY369" fmla="*/ 309568 h 349658"/>
                <a:gd name="connsiteX370" fmla="*/ 415781 w 976738"/>
                <a:gd name="connsiteY370" fmla="*/ 299681 h 349658"/>
                <a:gd name="connsiteX371" fmla="*/ 446165 w 976738"/>
                <a:gd name="connsiteY371" fmla="*/ 286508 h 349658"/>
                <a:gd name="connsiteX372" fmla="*/ 459596 w 976738"/>
                <a:gd name="connsiteY372" fmla="*/ 289804 h 349658"/>
                <a:gd name="connsiteX373" fmla="*/ 469693 w 976738"/>
                <a:gd name="connsiteY373" fmla="*/ 299681 h 349658"/>
                <a:gd name="connsiteX374" fmla="*/ 483218 w 976738"/>
                <a:gd name="connsiteY374" fmla="*/ 312864 h 349658"/>
                <a:gd name="connsiteX375" fmla="*/ 500077 w 976738"/>
                <a:gd name="connsiteY375" fmla="*/ 316150 h 349658"/>
                <a:gd name="connsiteX376" fmla="*/ 513508 w 976738"/>
                <a:gd name="connsiteY376" fmla="*/ 329323 h 349658"/>
                <a:gd name="connsiteX377" fmla="*/ 513508 w 976738"/>
                <a:gd name="connsiteY377" fmla="*/ 335914 h 349658"/>
                <a:gd name="connsiteX378" fmla="*/ 533796 w 976738"/>
                <a:gd name="connsiteY378" fmla="*/ 335914 h 349658"/>
                <a:gd name="connsiteX379" fmla="*/ 550656 w 976738"/>
                <a:gd name="connsiteY379" fmla="*/ 329323 h 349658"/>
                <a:gd name="connsiteX380" fmla="*/ 567514 w 976738"/>
                <a:gd name="connsiteY380" fmla="*/ 339210 h 349658"/>
                <a:gd name="connsiteX381" fmla="*/ 584373 w 976738"/>
                <a:gd name="connsiteY381" fmla="*/ 332619 h 349658"/>
                <a:gd name="connsiteX382" fmla="*/ 567514 w 976738"/>
                <a:gd name="connsiteY382" fmla="*/ 326037 h 349658"/>
                <a:gd name="connsiteX383" fmla="*/ 550656 w 976738"/>
                <a:gd name="connsiteY383" fmla="*/ 326037 h 349658"/>
                <a:gd name="connsiteX384" fmla="*/ 547226 w 976738"/>
                <a:gd name="connsiteY384" fmla="*/ 322741 h 349658"/>
                <a:gd name="connsiteX385" fmla="*/ 540559 w 976738"/>
                <a:gd name="connsiteY385" fmla="*/ 316150 h 349658"/>
                <a:gd name="connsiteX386" fmla="*/ 553989 w 976738"/>
                <a:gd name="connsiteY386" fmla="*/ 306272 h 349658"/>
                <a:gd name="connsiteX387" fmla="*/ 564085 w 976738"/>
                <a:gd name="connsiteY387" fmla="*/ 302977 h 349658"/>
                <a:gd name="connsiteX388" fmla="*/ 591137 w 976738"/>
                <a:gd name="connsiteY388" fmla="*/ 296395 h 349658"/>
                <a:gd name="connsiteX389" fmla="*/ 597804 w 976738"/>
                <a:gd name="connsiteY389" fmla="*/ 289804 h 349658"/>
                <a:gd name="connsiteX390" fmla="*/ 604566 w 976738"/>
                <a:gd name="connsiteY390" fmla="*/ 283212 h 349658"/>
                <a:gd name="connsiteX391" fmla="*/ 618092 w 976738"/>
                <a:gd name="connsiteY391" fmla="*/ 279926 h 349658"/>
                <a:gd name="connsiteX392" fmla="*/ 621426 w 976738"/>
                <a:gd name="connsiteY392" fmla="*/ 276631 h 349658"/>
                <a:gd name="connsiteX393" fmla="*/ 624855 w 976738"/>
                <a:gd name="connsiteY393" fmla="*/ 273335 h 349658"/>
                <a:gd name="connsiteX394" fmla="*/ 631523 w 976738"/>
                <a:gd name="connsiteY394" fmla="*/ 270039 h 349658"/>
                <a:gd name="connsiteX395" fmla="*/ 638285 w 976738"/>
                <a:gd name="connsiteY395" fmla="*/ 266743 h 349658"/>
                <a:gd name="connsiteX396" fmla="*/ 641619 w 976738"/>
                <a:gd name="connsiteY396" fmla="*/ 256866 h 349658"/>
                <a:gd name="connsiteX397" fmla="*/ 641619 w 976738"/>
                <a:gd name="connsiteY397" fmla="*/ 256866 h 349658"/>
                <a:gd name="connsiteX398" fmla="*/ 648382 w 976738"/>
                <a:gd name="connsiteY398" fmla="*/ 260162 h 349658"/>
                <a:gd name="connsiteX399" fmla="*/ 658478 w 976738"/>
                <a:gd name="connsiteY399" fmla="*/ 260162 h 349658"/>
                <a:gd name="connsiteX400" fmla="*/ 665240 w 976738"/>
                <a:gd name="connsiteY400" fmla="*/ 256866 h 349658"/>
                <a:gd name="connsiteX401" fmla="*/ 668669 w 976738"/>
                <a:gd name="connsiteY401" fmla="*/ 253570 h 349658"/>
                <a:gd name="connsiteX402" fmla="*/ 678766 w 976738"/>
                <a:gd name="connsiteY402" fmla="*/ 253570 h 349658"/>
                <a:gd name="connsiteX403" fmla="*/ 685529 w 976738"/>
                <a:gd name="connsiteY403" fmla="*/ 253570 h 349658"/>
                <a:gd name="connsiteX404" fmla="*/ 688863 w 976738"/>
                <a:gd name="connsiteY404" fmla="*/ 250275 h 349658"/>
                <a:gd name="connsiteX405" fmla="*/ 692197 w 976738"/>
                <a:gd name="connsiteY405" fmla="*/ 250275 h 349658"/>
                <a:gd name="connsiteX406" fmla="*/ 695626 w 976738"/>
                <a:gd name="connsiteY406" fmla="*/ 250275 h 349658"/>
                <a:gd name="connsiteX407" fmla="*/ 702388 w 976738"/>
                <a:gd name="connsiteY407" fmla="*/ 240397 h 349658"/>
                <a:gd name="connsiteX408" fmla="*/ 705722 w 976738"/>
                <a:gd name="connsiteY408" fmla="*/ 240397 h 349658"/>
                <a:gd name="connsiteX409" fmla="*/ 719248 w 976738"/>
                <a:gd name="connsiteY409" fmla="*/ 240397 h 349658"/>
                <a:gd name="connsiteX410" fmla="*/ 729345 w 976738"/>
                <a:gd name="connsiteY410" fmla="*/ 237102 h 349658"/>
                <a:gd name="connsiteX411" fmla="*/ 736107 w 976738"/>
                <a:gd name="connsiteY411" fmla="*/ 233807 h 349658"/>
                <a:gd name="connsiteX412" fmla="*/ 722581 w 976738"/>
                <a:gd name="connsiteY412" fmla="*/ 223929 h 349658"/>
                <a:gd name="connsiteX413" fmla="*/ 725915 w 976738"/>
                <a:gd name="connsiteY413" fmla="*/ 220633 h 349658"/>
                <a:gd name="connsiteX414" fmla="*/ 739441 w 976738"/>
                <a:gd name="connsiteY414" fmla="*/ 223929 h 349658"/>
                <a:gd name="connsiteX415" fmla="*/ 746203 w 976738"/>
                <a:gd name="connsiteY415" fmla="*/ 220633 h 349658"/>
                <a:gd name="connsiteX416" fmla="*/ 752967 w 976738"/>
                <a:gd name="connsiteY416" fmla="*/ 214051 h 349658"/>
                <a:gd name="connsiteX417" fmla="*/ 763062 w 976738"/>
                <a:gd name="connsiteY417" fmla="*/ 220633 h 349658"/>
                <a:gd name="connsiteX418" fmla="*/ 763062 w 976738"/>
                <a:gd name="connsiteY418" fmla="*/ 227224 h 349658"/>
                <a:gd name="connsiteX419" fmla="*/ 773159 w 976738"/>
                <a:gd name="connsiteY419" fmla="*/ 227224 h 349658"/>
                <a:gd name="connsiteX420" fmla="*/ 776493 w 976738"/>
                <a:gd name="connsiteY420" fmla="*/ 227224 h 349658"/>
                <a:gd name="connsiteX421" fmla="*/ 904604 w 976738"/>
                <a:gd name="connsiteY421" fmla="*/ 233807 h 349658"/>
                <a:gd name="connsiteX422" fmla="*/ 904604 w 976738"/>
                <a:gd name="connsiteY422" fmla="*/ 233807 h 349658"/>
                <a:gd name="connsiteX423" fmla="*/ 904604 w 976738"/>
                <a:gd name="connsiteY423" fmla="*/ 233807 h 349658"/>
                <a:gd name="connsiteX424" fmla="*/ 904604 w 976738"/>
                <a:gd name="connsiteY424" fmla="*/ 233807 h 34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Lst>
              <a:rect l="l" t="t" r="r" b="b"/>
              <a:pathLst>
                <a:path w="976738" h="349658">
                  <a:moveTo>
                    <a:pt x="776493" y="227224"/>
                  </a:moveTo>
                  <a:cubicBezTo>
                    <a:pt x="779922" y="227224"/>
                    <a:pt x="779922" y="227224"/>
                    <a:pt x="779922" y="227224"/>
                  </a:cubicBezTo>
                  <a:cubicBezTo>
                    <a:pt x="776493" y="223929"/>
                    <a:pt x="776493" y="223929"/>
                    <a:pt x="776493" y="223929"/>
                  </a:cubicBezTo>
                  <a:cubicBezTo>
                    <a:pt x="776493" y="223929"/>
                    <a:pt x="783255" y="220633"/>
                    <a:pt x="783255" y="220633"/>
                  </a:cubicBezTo>
                  <a:cubicBezTo>
                    <a:pt x="783255" y="220633"/>
                    <a:pt x="783255" y="220633"/>
                    <a:pt x="783255" y="220633"/>
                  </a:cubicBezTo>
                  <a:cubicBezTo>
                    <a:pt x="783255" y="220633"/>
                    <a:pt x="783255" y="220633"/>
                    <a:pt x="783255" y="220633"/>
                  </a:cubicBezTo>
                  <a:cubicBezTo>
                    <a:pt x="783255" y="220633"/>
                    <a:pt x="783255" y="220633"/>
                    <a:pt x="783255" y="220633"/>
                  </a:cubicBezTo>
                  <a:cubicBezTo>
                    <a:pt x="783255" y="220633"/>
                    <a:pt x="783255" y="220633"/>
                    <a:pt x="783255" y="220633"/>
                  </a:cubicBezTo>
                  <a:cubicBezTo>
                    <a:pt x="783255" y="220633"/>
                    <a:pt x="783255" y="220633"/>
                    <a:pt x="783255" y="220633"/>
                  </a:cubicBezTo>
                  <a:cubicBezTo>
                    <a:pt x="783255" y="220633"/>
                    <a:pt x="783255" y="220633"/>
                    <a:pt x="783255" y="220633"/>
                  </a:cubicBezTo>
                  <a:cubicBezTo>
                    <a:pt x="786589" y="220633"/>
                    <a:pt x="786589" y="220633"/>
                    <a:pt x="786589" y="220633"/>
                  </a:cubicBezTo>
                  <a:cubicBezTo>
                    <a:pt x="786589" y="220633"/>
                    <a:pt x="786589" y="220633"/>
                    <a:pt x="786589" y="220633"/>
                  </a:cubicBezTo>
                  <a:cubicBezTo>
                    <a:pt x="790019" y="220633"/>
                    <a:pt x="796781" y="220633"/>
                    <a:pt x="800115" y="220633"/>
                  </a:cubicBezTo>
                  <a:cubicBezTo>
                    <a:pt x="800115" y="220633"/>
                    <a:pt x="800115" y="220633"/>
                    <a:pt x="800115" y="220633"/>
                  </a:cubicBezTo>
                  <a:cubicBezTo>
                    <a:pt x="800115" y="220633"/>
                    <a:pt x="800115" y="220633"/>
                    <a:pt x="800115" y="220633"/>
                  </a:cubicBezTo>
                  <a:cubicBezTo>
                    <a:pt x="800115" y="220633"/>
                    <a:pt x="800115" y="220633"/>
                    <a:pt x="800115" y="220633"/>
                  </a:cubicBezTo>
                  <a:cubicBezTo>
                    <a:pt x="800115" y="220633"/>
                    <a:pt x="800115" y="220633"/>
                    <a:pt x="800115" y="220633"/>
                  </a:cubicBezTo>
                  <a:cubicBezTo>
                    <a:pt x="800115" y="220633"/>
                    <a:pt x="800115" y="220633"/>
                    <a:pt x="800115" y="220633"/>
                  </a:cubicBezTo>
                  <a:cubicBezTo>
                    <a:pt x="803448" y="220633"/>
                    <a:pt x="803448" y="220633"/>
                    <a:pt x="803448" y="220633"/>
                  </a:cubicBezTo>
                  <a:cubicBezTo>
                    <a:pt x="803448" y="220633"/>
                    <a:pt x="803448" y="220633"/>
                    <a:pt x="803448" y="220633"/>
                  </a:cubicBezTo>
                  <a:cubicBezTo>
                    <a:pt x="803448" y="220633"/>
                    <a:pt x="803448" y="220633"/>
                    <a:pt x="803448" y="220633"/>
                  </a:cubicBezTo>
                  <a:cubicBezTo>
                    <a:pt x="803448" y="220633"/>
                    <a:pt x="803448" y="220633"/>
                    <a:pt x="803448" y="220633"/>
                  </a:cubicBezTo>
                  <a:cubicBezTo>
                    <a:pt x="803448" y="220633"/>
                    <a:pt x="803448" y="220633"/>
                    <a:pt x="803448" y="220633"/>
                  </a:cubicBezTo>
                  <a:cubicBezTo>
                    <a:pt x="803448" y="220633"/>
                    <a:pt x="803448" y="220633"/>
                    <a:pt x="803448" y="220633"/>
                  </a:cubicBezTo>
                  <a:cubicBezTo>
                    <a:pt x="806877" y="220633"/>
                    <a:pt x="806877" y="220633"/>
                    <a:pt x="806877" y="220633"/>
                  </a:cubicBezTo>
                  <a:cubicBezTo>
                    <a:pt x="806877" y="220633"/>
                    <a:pt x="806877" y="220633"/>
                    <a:pt x="806877" y="220633"/>
                  </a:cubicBezTo>
                  <a:cubicBezTo>
                    <a:pt x="806877" y="220633"/>
                    <a:pt x="806877" y="220633"/>
                    <a:pt x="806877" y="220633"/>
                  </a:cubicBezTo>
                  <a:cubicBezTo>
                    <a:pt x="806877" y="220633"/>
                    <a:pt x="806877" y="220633"/>
                    <a:pt x="806877" y="220633"/>
                  </a:cubicBezTo>
                  <a:cubicBezTo>
                    <a:pt x="806877" y="220633"/>
                    <a:pt x="806877" y="220633"/>
                    <a:pt x="806877" y="220633"/>
                  </a:cubicBezTo>
                  <a:cubicBezTo>
                    <a:pt x="806877" y="220633"/>
                    <a:pt x="806877" y="220633"/>
                    <a:pt x="806877" y="220633"/>
                  </a:cubicBezTo>
                  <a:cubicBezTo>
                    <a:pt x="806877" y="223929"/>
                    <a:pt x="806877" y="223929"/>
                    <a:pt x="806877" y="223929"/>
                  </a:cubicBezTo>
                  <a:cubicBezTo>
                    <a:pt x="806877" y="223929"/>
                    <a:pt x="806877" y="223929"/>
                    <a:pt x="806877" y="223929"/>
                  </a:cubicBezTo>
                  <a:cubicBezTo>
                    <a:pt x="806877" y="223929"/>
                    <a:pt x="806877" y="223929"/>
                    <a:pt x="806877" y="223929"/>
                  </a:cubicBezTo>
                  <a:cubicBezTo>
                    <a:pt x="806877" y="223929"/>
                    <a:pt x="806877" y="223929"/>
                    <a:pt x="806877" y="223929"/>
                  </a:cubicBezTo>
                  <a:cubicBezTo>
                    <a:pt x="806877" y="223929"/>
                    <a:pt x="806877" y="223929"/>
                    <a:pt x="806877" y="223929"/>
                  </a:cubicBezTo>
                  <a:cubicBezTo>
                    <a:pt x="806877" y="223929"/>
                    <a:pt x="806877" y="223929"/>
                    <a:pt x="806877" y="223929"/>
                  </a:cubicBezTo>
                  <a:cubicBezTo>
                    <a:pt x="806877" y="223929"/>
                    <a:pt x="806877" y="223929"/>
                    <a:pt x="806877"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0212" y="223929"/>
                    <a:pt x="810212" y="223929"/>
                    <a:pt x="810212" y="223929"/>
                  </a:cubicBezTo>
                  <a:cubicBezTo>
                    <a:pt x="813641" y="220633"/>
                    <a:pt x="813641" y="220633"/>
                    <a:pt x="813641" y="220633"/>
                  </a:cubicBezTo>
                  <a:cubicBezTo>
                    <a:pt x="813641" y="220633"/>
                    <a:pt x="813641" y="220633"/>
                    <a:pt x="813641" y="220633"/>
                  </a:cubicBezTo>
                  <a:cubicBezTo>
                    <a:pt x="813641" y="220633"/>
                    <a:pt x="813641" y="220633"/>
                    <a:pt x="813641" y="220633"/>
                  </a:cubicBezTo>
                  <a:cubicBezTo>
                    <a:pt x="813641" y="220633"/>
                    <a:pt x="813641" y="220633"/>
                    <a:pt x="813641" y="220633"/>
                  </a:cubicBezTo>
                  <a:cubicBezTo>
                    <a:pt x="813641" y="220633"/>
                    <a:pt x="813641" y="220633"/>
                    <a:pt x="813641" y="220633"/>
                  </a:cubicBezTo>
                  <a:cubicBezTo>
                    <a:pt x="813641" y="220633"/>
                    <a:pt x="813641" y="220633"/>
                    <a:pt x="813641" y="220633"/>
                  </a:cubicBezTo>
                  <a:cubicBezTo>
                    <a:pt x="816974" y="220633"/>
                    <a:pt x="816974" y="220633"/>
                    <a:pt x="816974" y="220633"/>
                  </a:cubicBezTo>
                  <a:cubicBezTo>
                    <a:pt x="816974" y="220633"/>
                    <a:pt x="816974" y="220633"/>
                    <a:pt x="816974" y="220633"/>
                  </a:cubicBezTo>
                  <a:cubicBezTo>
                    <a:pt x="816974" y="220633"/>
                    <a:pt x="816974" y="220633"/>
                    <a:pt x="816974" y="220633"/>
                  </a:cubicBezTo>
                  <a:cubicBezTo>
                    <a:pt x="816974" y="220633"/>
                    <a:pt x="816974" y="220633"/>
                    <a:pt x="816974" y="220633"/>
                  </a:cubicBezTo>
                  <a:cubicBezTo>
                    <a:pt x="816974" y="220633"/>
                    <a:pt x="816974" y="220633"/>
                    <a:pt x="816974" y="220633"/>
                  </a:cubicBezTo>
                  <a:cubicBezTo>
                    <a:pt x="816974" y="220633"/>
                    <a:pt x="816974" y="220633"/>
                    <a:pt x="816974" y="220633"/>
                  </a:cubicBezTo>
                  <a:cubicBezTo>
                    <a:pt x="820308" y="220633"/>
                    <a:pt x="820308" y="220633"/>
                    <a:pt x="820308" y="220633"/>
                  </a:cubicBezTo>
                  <a:cubicBezTo>
                    <a:pt x="820308" y="220633"/>
                    <a:pt x="820308" y="220633"/>
                    <a:pt x="820308" y="220633"/>
                  </a:cubicBezTo>
                  <a:cubicBezTo>
                    <a:pt x="820308" y="220633"/>
                    <a:pt x="820308" y="220633"/>
                    <a:pt x="820308" y="220633"/>
                  </a:cubicBezTo>
                  <a:cubicBezTo>
                    <a:pt x="820308" y="220633"/>
                    <a:pt x="820308" y="220633"/>
                    <a:pt x="820308" y="220633"/>
                  </a:cubicBezTo>
                  <a:cubicBezTo>
                    <a:pt x="820308" y="220633"/>
                    <a:pt x="820308" y="220633"/>
                    <a:pt x="820308" y="220633"/>
                  </a:cubicBezTo>
                  <a:cubicBezTo>
                    <a:pt x="823737" y="220633"/>
                    <a:pt x="823737" y="220633"/>
                    <a:pt x="823737" y="220633"/>
                  </a:cubicBezTo>
                  <a:cubicBezTo>
                    <a:pt x="823737" y="220633"/>
                    <a:pt x="823737" y="220633"/>
                    <a:pt x="823737" y="220633"/>
                  </a:cubicBezTo>
                  <a:cubicBezTo>
                    <a:pt x="823737" y="220633"/>
                    <a:pt x="823737" y="220633"/>
                    <a:pt x="823737" y="220633"/>
                  </a:cubicBezTo>
                  <a:cubicBezTo>
                    <a:pt x="823737" y="220633"/>
                    <a:pt x="823737" y="220633"/>
                    <a:pt x="823737" y="220633"/>
                  </a:cubicBezTo>
                  <a:cubicBezTo>
                    <a:pt x="823737" y="220633"/>
                    <a:pt x="823737" y="220633"/>
                    <a:pt x="823737" y="220633"/>
                  </a:cubicBezTo>
                  <a:cubicBezTo>
                    <a:pt x="827070" y="220633"/>
                    <a:pt x="827070" y="220633"/>
                    <a:pt x="827070" y="220633"/>
                  </a:cubicBezTo>
                  <a:cubicBezTo>
                    <a:pt x="827070" y="220633"/>
                    <a:pt x="827070" y="220633"/>
                    <a:pt x="827070" y="220633"/>
                  </a:cubicBezTo>
                  <a:cubicBezTo>
                    <a:pt x="827070" y="220633"/>
                    <a:pt x="827070" y="220633"/>
                    <a:pt x="827070" y="220633"/>
                  </a:cubicBezTo>
                  <a:cubicBezTo>
                    <a:pt x="827070" y="220633"/>
                    <a:pt x="827070" y="220633"/>
                    <a:pt x="827070" y="220633"/>
                  </a:cubicBezTo>
                  <a:cubicBezTo>
                    <a:pt x="827070" y="220633"/>
                    <a:pt x="827070" y="220633"/>
                    <a:pt x="827070" y="220633"/>
                  </a:cubicBezTo>
                  <a:cubicBezTo>
                    <a:pt x="827070" y="220633"/>
                    <a:pt x="827070" y="220633"/>
                    <a:pt x="827070" y="220633"/>
                  </a:cubicBezTo>
                  <a:cubicBezTo>
                    <a:pt x="830500" y="220633"/>
                    <a:pt x="830500" y="220633"/>
                    <a:pt x="830500" y="220633"/>
                  </a:cubicBezTo>
                  <a:cubicBezTo>
                    <a:pt x="830500" y="220633"/>
                    <a:pt x="830500" y="220633"/>
                    <a:pt x="830500" y="220633"/>
                  </a:cubicBezTo>
                  <a:cubicBezTo>
                    <a:pt x="830500" y="220633"/>
                    <a:pt x="830500" y="220633"/>
                    <a:pt x="830500" y="220633"/>
                  </a:cubicBezTo>
                  <a:cubicBezTo>
                    <a:pt x="830500" y="220633"/>
                    <a:pt x="830500" y="220633"/>
                    <a:pt x="830500" y="220633"/>
                  </a:cubicBezTo>
                  <a:cubicBezTo>
                    <a:pt x="830500" y="220633"/>
                    <a:pt x="830500" y="220633"/>
                    <a:pt x="830500" y="220633"/>
                  </a:cubicBezTo>
                  <a:cubicBezTo>
                    <a:pt x="833834" y="220633"/>
                    <a:pt x="833834" y="220633"/>
                    <a:pt x="833834" y="220633"/>
                  </a:cubicBezTo>
                  <a:cubicBezTo>
                    <a:pt x="833834" y="220633"/>
                    <a:pt x="833834" y="220633"/>
                    <a:pt x="833834" y="220633"/>
                  </a:cubicBezTo>
                  <a:cubicBezTo>
                    <a:pt x="833834" y="220633"/>
                    <a:pt x="833834" y="220633"/>
                    <a:pt x="833834" y="220633"/>
                  </a:cubicBezTo>
                  <a:cubicBezTo>
                    <a:pt x="833834" y="220633"/>
                    <a:pt x="833834" y="220633"/>
                    <a:pt x="833834" y="220633"/>
                  </a:cubicBezTo>
                  <a:cubicBezTo>
                    <a:pt x="833834" y="220633"/>
                    <a:pt x="833834" y="220633"/>
                    <a:pt x="833834" y="220633"/>
                  </a:cubicBezTo>
                  <a:cubicBezTo>
                    <a:pt x="833834" y="220633"/>
                    <a:pt x="833834" y="220633"/>
                    <a:pt x="833834" y="220633"/>
                  </a:cubicBezTo>
                  <a:cubicBezTo>
                    <a:pt x="833834" y="220633"/>
                    <a:pt x="833834" y="220633"/>
                    <a:pt x="833834" y="220633"/>
                  </a:cubicBezTo>
                  <a:cubicBezTo>
                    <a:pt x="837167" y="220633"/>
                    <a:pt x="837167" y="220633"/>
                    <a:pt x="837167" y="220633"/>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37167" y="217347"/>
                    <a:pt x="837167" y="217347"/>
                    <a:pt x="837167"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0596" y="217347"/>
                    <a:pt x="840596" y="217347"/>
                    <a:pt x="840596" y="217347"/>
                  </a:cubicBezTo>
                  <a:cubicBezTo>
                    <a:pt x="847358" y="230520"/>
                    <a:pt x="847358" y="230520"/>
                    <a:pt x="847358" y="230520"/>
                  </a:cubicBezTo>
                  <a:cubicBezTo>
                    <a:pt x="847358" y="230520"/>
                    <a:pt x="884411" y="237102"/>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897937" y="233807"/>
                    <a:pt x="897937" y="233807"/>
                    <a:pt x="897937"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901270" y="233807"/>
                    <a:pt x="901270" y="233807"/>
                    <a:pt x="901270" y="233807"/>
                  </a:cubicBezTo>
                  <a:cubicBezTo>
                    <a:pt x="776493" y="227224"/>
                    <a:pt x="776493" y="227224"/>
                    <a:pt x="776493" y="227224"/>
                  </a:cubicBezTo>
                  <a:close/>
                  <a:moveTo>
                    <a:pt x="783255" y="220633"/>
                  </a:moveTo>
                  <a:cubicBezTo>
                    <a:pt x="783255" y="220633"/>
                    <a:pt x="783255" y="220633"/>
                    <a:pt x="783255" y="220633"/>
                  </a:cubicBezTo>
                  <a:cubicBezTo>
                    <a:pt x="783255" y="220633"/>
                    <a:pt x="783255" y="220633"/>
                    <a:pt x="783255" y="220633"/>
                  </a:cubicBezTo>
                  <a:cubicBezTo>
                    <a:pt x="783255" y="220633"/>
                    <a:pt x="783255" y="220633"/>
                    <a:pt x="783255" y="220633"/>
                  </a:cubicBezTo>
                  <a:close/>
                  <a:moveTo>
                    <a:pt x="904604" y="233807"/>
                  </a:move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4604" y="233807"/>
                    <a:pt x="904604" y="233807"/>
                    <a:pt x="904604" y="233807"/>
                  </a:cubicBezTo>
                  <a:cubicBezTo>
                    <a:pt x="908033" y="233807"/>
                    <a:pt x="908033" y="233807"/>
                    <a:pt x="908033" y="233807"/>
                  </a:cubicBezTo>
                  <a:cubicBezTo>
                    <a:pt x="908033" y="233807"/>
                    <a:pt x="908033" y="233807"/>
                    <a:pt x="908033" y="233807"/>
                  </a:cubicBezTo>
                  <a:cubicBezTo>
                    <a:pt x="908033" y="233807"/>
                    <a:pt x="908033" y="233807"/>
                    <a:pt x="908033" y="233807"/>
                  </a:cubicBezTo>
                  <a:cubicBezTo>
                    <a:pt x="908033" y="233807"/>
                    <a:pt x="908033" y="233807"/>
                    <a:pt x="908033" y="233807"/>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08033" y="230520"/>
                    <a:pt x="908033" y="230520"/>
                    <a:pt x="908033"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1367" y="230520"/>
                    <a:pt x="911367" y="230520"/>
                    <a:pt x="911367" y="230520"/>
                  </a:cubicBezTo>
                  <a:cubicBezTo>
                    <a:pt x="914701" y="230520"/>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4701" y="227224"/>
                    <a:pt x="914701" y="227224"/>
                    <a:pt x="914701"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18130" y="227224"/>
                    <a:pt x="918130" y="227224"/>
                    <a:pt x="918130"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1463" y="227224"/>
                    <a:pt x="921463" y="227224"/>
                    <a:pt x="921463" y="227224"/>
                  </a:cubicBezTo>
                  <a:cubicBezTo>
                    <a:pt x="924892" y="227224"/>
                    <a:pt x="924892" y="227224"/>
                    <a:pt x="924892" y="227224"/>
                  </a:cubicBezTo>
                  <a:cubicBezTo>
                    <a:pt x="924892" y="227224"/>
                    <a:pt x="924892" y="227224"/>
                    <a:pt x="924892" y="227224"/>
                  </a:cubicBezTo>
                  <a:cubicBezTo>
                    <a:pt x="924892" y="227224"/>
                    <a:pt x="924892" y="227224"/>
                    <a:pt x="924892" y="227224"/>
                  </a:cubicBezTo>
                  <a:cubicBezTo>
                    <a:pt x="924892" y="227224"/>
                    <a:pt x="924892" y="227224"/>
                    <a:pt x="924892" y="227224"/>
                  </a:cubicBezTo>
                  <a:cubicBezTo>
                    <a:pt x="924892" y="227224"/>
                    <a:pt x="924892" y="227224"/>
                    <a:pt x="924892" y="227224"/>
                  </a:cubicBezTo>
                  <a:cubicBezTo>
                    <a:pt x="924892" y="227224"/>
                    <a:pt x="924892" y="227224"/>
                    <a:pt x="924892" y="227224"/>
                  </a:cubicBezTo>
                  <a:cubicBezTo>
                    <a:pt x="924892" y="227224"/>
                    <a:pt x="924892" y="227224"/>
                    <a:pt x="924892" y="227224"/>
                  </a:cubicBezTo>
                  <a:cubicBezTo>
                    <a:pt x="928226" y="227224"/>
                    <a:pt x="928226" y="227224"/>
                    <a:pt x="934989" y="230520"/>
                  </a:cubicBezTo>
                  <a:cubicBezTo>
                    <a:pt x="941752" y="233807"/>
                    <a:pt x="951849" y="237102"/>
                    <a:pt x="958611" y="237102"/>
                  </a:cubicBezTo>
                  <a:cubicBezTo>
                    <a:pt x="972042" y="237102"/>
                    <a:pt x="972042" y="237102"/>
                    <a:pt x="972042" y="237102"/>
                  </a:cubicBezTo>
                  <a:cubicBezTo>
                    <a:pt x="975470" y="227224"/>
                    <a:pt x="975470" y="227224"/>
                    <a:pt x="975470" y="227224"/>
                  </a:cubicBezTo>
                  <a:cubicBezTo>
                    <a:pt x="978804" y="233807"/>
                    <a:pt x="972042" y="200878"/>
                    <a:pt x="975470" y="190991"/>
                  </a:cubicBezTo>
                  <a:cubicBezTo>
                    <a:pt x="972042" y="187696"/>
                    <a:pt x="968707" y="184410"/>
                    <a:pt x="968707" y="181114"/>
                  </a:cubicBezTo>
                  <a:cubicBezTo>
                    <a:pt x="965278" y="177818"/>
                    <a:pt x="948420" y="177818"/>
                    <a:pt x="948420" y="177818"/>
                  </a:cubicBezTo>
                  <a:cubicBezTo>
                    <a:pt x="934989" y="174523"/>
                    <a:pt x="934989" y="174523"/>
                    <a:pt x="934989" y="174523"/>
                  </a:cubicBezTo>
                  <a:cubicBezTo>
                    <a:pt x="924892" y="171227"/>
                    <a:pt x="924892" y="171227"/>
                    <a:pt x="924892" y="171227"/>
                  </a:cubicBezTo>
                  <a:cubicBezTo>
                    <a:pt x="914701" y="154758"/>
                    <a:pt x="914701" y="154758"/>
                    <a:pt x="914701" y="154758"/>
                  </a:cubicBezTo>
                  <a:cubicBezTo>
                    <a:pt x="904604" y="148177"/>
                    <a:pt x="904604" y="148177"/>
                    <a:pt x="904604" y="148177"/>
                  </a:cubicBezTo>
                  <a:cubicBezTo>
                    <a:pt x="894508" y="135004"/>
                    <a:pt x="894508" y="135004"/>
                    <a:pt x="894508" y="135004"/>
                  </a:cubicBezTo>
                  <a:cubicBezTo>
                    <a:pt x="897937" y="128412"/>
                    <a:pt x="897937" y="128412"/>
                    <a:pt x="897937" y="128412"/>
                  </a:cubicBezTo>
                  <a:cubicBezTo>
                    <a:pt x="908033" y="115239"/>
                    <a:pt x="908033" y="115239"/>
                    <a:pt x="908033" y="115239"/>
                  </a:cubicBezTo>
                  <a:cubicBezTo>
                    <a:pt x="908033" y="115239"/>
                    <a:pt x="911367" y="115239"/>
                    <a:pt x="914701" y="108648"/>
                  </a:cubicBezTo>
                  <a:cubicBezTo>
                    <a:pt x="921463" y="98770"/>
                    <a:pt x="914701" y="98770"/>
                    <a:pt x="914701" y="98770"/>
                  </a:cubicBezTo>
                  <a:cubicBezTo>
                    <a:pt x="914701" y="98770"/>
                    <a:pt x="901270" y="92179"/>
                    <a:pt x="894508" y="88893"/>
                  </a:cubicBezTo>
                  <a:cubicBezTo>
                    <a:pt x="887744" y="85597"/>
                    <a:pt x="877648" y="95475"/>
                    <a:pt x="877648" y="95475"/>
                  </a:cubicBezTo>
                  <a:cubicBezTo>
                    <a:pt x="857456" y="92179"/>
                    <a:pt x="857456" y="92179"/>
                    <a:pt x="857456" y="92179"/>
                  </a:cubicBezTo>
                  <a:cubicBezTo>
                    <a:pt x="840596" y="92179"/>
                    <a:pt x="840596" y="92179"/>
                    <a:pt x="840596" y="92179"/>
                  </a:cubicBezTo>
                  <a:cubicBezTo>
                    <a:pt x="827070" y="79006"/>
                    <a:pt x="827070" y="79006"/>
                    <a:pt x="827070" y="79006"/>
                  </a:cubicBezTo>
                  <a:cubicBezTo>
                    <a:pt x="803448" y="72424"/>
                    <a:pt x="803448" y="72424"/>
                    <a:pt x="803448" y="72424"/>
                  </a:cubicBezTo>
                  <a:cubicBezTo>
                    <a:pt x="790019" y="65833"/>
                    <a:pt x="790019" y="65833"/>
                    <a:pt x="790019" y="65833"/>
                  </a:cubicBezTo>
                  <a:cubicBezTo>
                    <a:pt x="790019" y="65833"/>
                    <a:pt x="790019" y="39487"/>
                    <a:pt x="790019" y="36191"/>
                  </a:cubicBezTo>
                  <a:cubicBezTo>
                    <a:pt x="790019" y="29600"/>
                    <a:pt x="790019" y="19722"/>
                    <a:pt x="790019" y="19722"/>
                  </a:cubicBezTo>
                  <a:cubicBezTo>
                    <a:pt x="790019" y="19722"/>
                    <a:pt x="769731" y="16427"/>
                    <a:pt x="759634" y="19722"/>
                  </a:cubicBezTo>
                  <a:cubicBezTo>
                    <a:pt x="752967" y="23018"/>
                    <a:pt x="742774" y="19722"/>
                    <a:pt x="742774" y="19722"/>
                  </a:cubicBezTo>
                  <a:cubicBezTo>
                    <a:pt x="742774" y="19722"/>
                    <a:pt x="715819" y="16427"/>
                    <a:pt x="712485" y="9835"/>
                  </a:cubicBezTo>
                  <a:cubicBezTo>
                    <a:pt x="712485" y="3254"/>
                    <a:pt x="712485" y="6549"/>
                    <a:pt x="709056" y="6549"/>
                  </a:cubicBezTo>
                  <a:cubicBezTo>
                    <a:pt x="702388" y="6549"/>
                    <a:pt x="682100" y="6549"/>
                    <a:pt x="682100" y="6549"/>
                  </a:cubicBezTo>
                  <a:cubicBezTo>
                    <a:pt x="661907" y="-42"/>
                    <a:pt x="661907" y="-42"/>
                    <a:pt x="661907" y="-42"/>
                  </a:cubicBezTo>
                  <a:cubicBezTo>
                    <a:pt x="661907" y="29600"/>
                    <a:pt x="661907" y="29600"/>
                    <a:pt x="661907" y="29600"/>
                  </a:cubicBezTo>
                  <a:cubicBezTo>
                    <a:pt x="658478" y="23018"/>
                    <a:pt x="658478" y="23018"/>
                    <a:pt x="658478" y="23018"/>
                  </a:cubicBezTo>
                  <a:cubicBezTo>
                    <a:pt x="624855" y="19722"/>
                    <a:pt x="624855" y="19722"/>
                    <a:pt x="624855" y="19722"/>
                  </a:cubicBezTo>
                  <a:cubicBezTo>
                    <a:pt x="604566" y="29600"/>
                    <a:pt x="604566" y="29600"/>
                    <a:pt x="604566" y="29600"/>
                  </a:cubicBezTo>
                  <a:cubicBezTo>
                    <a:pt x="587707" y="36191"/>
                    <a:pt x="587707" y="36191"/>
                    <a:pt x="587707" y="36191"/>
                  </a:cubicBezTo>
                  <a:cubicBezTo>
                    <a:pt x="587707" y="46069"/>
                    <a:pt x="587707" y="46069"/>
                    <a:pt x="587707" y="46069"/>
                  </a:cubicBezTo>
                  <a:cubicBezTo>
                    <a:pt x="580944" y="55955"/>
                    <a:pt x="580944" y="55955"/>
                    <a:pt x="580944" y="55955"/>
                  </a:cubicBezTo>
                  <a:cubicBezTo>
                    <a:pt x="580944" y="55955"/>
                    <a:pt x="570849" y="59242"/>
                    <a:pt x="564085" y="59242"/>
                  </a:cubicBezTo>
                  <a:cubicBezTo>
                    <a:pt x="564085" y="62537"/>
                    <a:pt x="560752" y="69128"/>
                    <a:pt x="560752" y="72424"/>
                  </a:cubicBezTo>
                  <a:cubicBezTo>
                    <a:pt x="557418" y="75710"/>
                    <a:pt x="550656" y="75710"/>
                    <a:pt x="550656" y="75710"/>
                  </a:cubicBezTo>
                  <a:cubicBezTo>
                    <a:pt x="537130" y="72424"/>
                    <a:pt x="537130" y="72424"/>
                    <a:pt x="537130" y="72424"/>
                  </a:cubicBezTo>
                  <a:cubicBezTo>
                    <a:pt x="527033" y="72424"/>
                    <a:pt x="527033" y="72424"/>
                    <a:pt x="527033" y="72424"/>
                  </a:cubicBezTo>
                  <a:cubicBezTo>
                    <a:pt x="520270" y="65833"/>
                    <a:pt x="520270" y="65833"/>
                    <a:pt x="520270" y="65833"/>
                  </a:cubicBezTo>
                  <a:cubicBezTo>
                    <a:pt x="527033" y="52660"/>
                    <a:pt x="527033" y="52660"/>
                    <a:pt x="527033" y="52660"/>
                  </a:cubicBezTo>
                  <a:cubicBezTo>
                    <a:pt x="527033" y="46069"/>
                    <a:pt x="527033" y="46069"/>
                    <a:pt x="527033" y="46069"/>
                  </a:cubicBezTo>
                  <a:cubicBezTo>
                    <a:pt x="506840" y="46069"/>
                    <a:pt x="506840" y="46069"/>
                    <a:pt x="506840" y="46069"/>
                  </a:cubicBezTo>
                  <a:cubicBezTo>
                    <a:pt x="486551" y="39487"/>
                    <a:pt x="486551" y="39487"/>
                    <a:pt x="486551" y="39487"/>
                  </a:cubicBezTo>
                  <a:cubicBezTo>
                    <a:pt x="442737" y="36191"/>
                    <a:pt x="442737" y="36191"/>
                    <a:pt x="442737" y="36191"/>
                  </a:cubicBezTo>
                  <a:cubicBezTo>
                    <a:pt x="415781" y="29600"/>
                    <a:pt x="415781" y="29600"/>
                    <a:pt x="415781" y="29600"/>
                  </a:cubicBezTo>
                  <a:cubicBezTo>
                    <a:pt x="398922" y="13131"/>
                    <a:pt x="398922" y="13131"/>
                    <a:pt x="398922" y="13131"/>
                  </a:cubicBezTo>
                  <a:cubicBezTo>
                    <a:pt x="371967" y="6549"/>
                    <a:pt x="371967" y="6549"/>
                    <a:pt x="371967" y="6549"/>
                  </a:cubicBezTo>
                  <a:cubicBezTo>
                    <a:pt x="348345" y="23018"/>
                    <a:pt x="348345" y="23018"/>
                    <a:pt x="348345" y="23018"/>
                  </a:cubicBezTo>
                  <a:cubicBezTo>
                    <a:pt x="348345" y="23018"/>
                    <a:pt x="324722" y="13131"/>
                    <a:pt x="314626" y="13131"/>
                  </a:cubicBezTo>
                  <a:cubicBezTo>
                    <a:pt x="307863" y="16427"/>
                    <a:pt x="294433" y="19722"/>
                    <a:pt x="291004" y="23018"/>
                  </a:cubicBezTo>
                  <a:cubicBezTo>
                    <a:pt x="287669" y="23018"/>
                    <a:pt x="280907" y="32896"/>
                    <a:pt x="277573" y="32896"/>
                  </a:cubicBezTo>
                  <a:cubicBezTo>
                    <a:pt x="270811" y="36191"/>
                    <a:pt x="264048" y="32896"/>
                    <a:pt x="257285" y="32896"/>
                  </a:cubicBezTo>
                  <a:cubicBezTo>
                    <a:pt x="253952" y="36191"/>
                    <a:pt x="250618" y="39487"/>
                    <a:pt x="243855" y="39487"/>
                  </a:cubicBezTo>
                  <a:cubicBezTo>
                    <a:pt x="237092" y="39487"/>
                    <a:pt x="233759" y="36191"/>
                    <a:pt x="226995" y="36191"/>
                  </a:cubicBezTo>
                  <a:cubicBezTo>
                    <a:pt x="223566" y="39487"/>
                    <a:pt x="220233" y="42773"/>
                    <a:pt x="213470" y="42773"/>
                  </a:cubicBezTo>
                  <a:cubicBezTo>
                    <a:pt x="206802" y="42773"/>
                    <a:pt x="203373" y="36191"/>
                    <a:pt x="203373" y="36191"/>
                  </a:cubicBezTo>
                  <a:cubicBezTo>
                    <a:pt x="193277" y="36191"/>
                    <a:pt x="193277" y="36191"/>
                    <a:pt x="193277" y="36191"/>
                  </a:cubicBezTo>
                  <a:cubicBezTo>
                    <a:pt x="183180" y="26304"/>
                    <a:pt x="183180" y="26304"/>
                    <a:pt x="183180" y="26304"/>
                  </a:cubicBezTo>
                  <a:cubicBezTo>
                    <a:pt x="183180" y="26304"/>
                    <a:pt x="179752" y="32896"/>
                    <a:pt x="169656" y="32896"/>
                  </a:cubicBezTo>
                  <a:cubicBezTo>
                    <a:pt x="162892" y="29600"/>
                    <a:pt x="156225" y="26304"/>
                    <a:pt x="149463" y="29600"/>
                  </a:cubicBezTo>
                  <a:cubicBezTo>
                    <a:pt x="142699" y="29600"/>
                    <a:pt x="132603" y="32896"/>
                    <a:pt x="132603" y="32896"/>
                  </a:cubicBezTo>
                  <a:cubicBezTo>
                    <a:pt x="105647" y="23018"/>
                    <a:pt x="105647" y="23018"/>
                    <a:pt x="105647" y="23018"/>
                  </a:cubicBezTo>
                  <a:cubicBezTo>
                    <a:pt x="88788" y="19722"/>
                    <a:pt x="88788" y="19722"/>
                    <a:pt x="88788" y="19722"/>
                  </a:cubicBezTo>
                  <a:cubicBezTo>
                    <a:pt x="75263" y="16427"/>
                    <a:pt x="75263" y="16427"/>
                    <a:pt x="75263" y="16427"/>
                  </a:cubicBezTo>
                  <a:cubicBezTo>
                    <a:pt x="68500" y="26304"/>
                    <a:pt x="68500" y="26304"/>
                    <a:pt x="68500" y="26304"/>
                  </a:cubicBezTo>
                  <a:cubicBezTo>
                    <a:pt x="51641" y="26304"/>
                    <a:pt x="51641" y="26304"/>
                    <a:pt x="51641" y="26304"/>
                  </a:cubicBezTo>
                  <a:cubicBezTo>
                    <a:pt x="51641" y="26304"/>
                    <a:pt x="31448" y="19722"/>
                    <a:pt x="17922" y="23018"/>
                  </a:cubicBezTo>
                  <a:cubicBezTo>
                    <a:pt x="14588" y="23018"/>
                    <a:pt x="4491" y="32896"/>
                    <a:pt x="1062" y="32896"/>
                  </a:cubicBezTo>
                  <a:cubicBezTo>
                    <a:pt x="-2271" y="36191"/>
                    <a:pt x="1062" y="36191"/>
                    <a:pt x="4491" y="46069"/>
                  </a:cubicBezTo>
                  <a:cubicBezTo>
                    <a:pt x="4491" y="52660"/>
                    <a:pt x="1062" y="65833"/>
                    <a:pt x="1062" y="65833"/>
                  </a:cubicBezTo>
                  <a:cubicBezTo>
                    <a:pt x="21351" y="69128"/>
                    <a:pt x="21351" y="69128"/>
                    <a:pt x="21351" y="69128"/>
                  </a:cubicBezTo>
                  <a:cubicBezTo>
                    <a:pt x="38210" y="75710"/>
                    <a:pt x="38210" y="75710"/>
                    <a:pt x="38210" y="75710"/>
                  </a:cubicBezTo>
                  <a:cubicBezTo>
                    <a:pt x="41544" y="88893"/>
                    <a:pt x="41544" y="88893"/>
                    <a:pt x="41544" y="88893"/>
                  </a:cubicBezTo>
                  <a:cubicBezTo>
                    <a:pt x="41544" y="88893"/>
                    <a:pt x="51641" y="98770"/>
                    <a:pt x="55070" y="95475"/>
                  </a:cubicBezTo>
                  <a:cubicBezTo>
                    <a:pt x="58403" y="95475"/>
                    <a:pt x="55070" y="92179"/>
                    <a:pt x="58403" y="88893"/>
                  </a:cubicBezTo>
                  <a:cubicBezTo>
                    <a:pt x="58403" y="88893"/>
                    <a:pt x="61832" y="95475"/>
                    <a:pt x="68500" y="95475"/>
                  </a:cubicBezTo>
                  <a:cubicBezTo>
                    <a:pt x="68500" y="95475"/>
                    <a:pt x="75263" y="92179"/>
                    <a:pt x="78596" y="92179"/>
                  </a:cubicBezTo>
                  <a:cubicBezTo>
                    <a:pt x="85358" y="95475"/>
                    <a:pt x="88788" y="98770"/>
                    <a:pt x="92122" y="98770"/>
                  </a:cubicBezTo>
                  <a:cubicBezTo>
                    <a:pt x="95455" y="98770"/>
                    <a:pt x="102218" y="95475"/>
                    <a:pt x="102218" y="95475"/>
                  </a:cubicBezTo>
                  <a:cubicBezTo>
                    <a:pt x="108981" y="92179"/>
                    <a:pt x="119077" y="88893"/>
                    <a:pt x="129174" y="98770"/>
                  </a:cubicBezTo>
                  <a:cubicBezTo>
                    <a:pt x="135937" y="105352"/>
                    <a:pt x="132603" y="108648"/>
                    <a:pt x="139366" y="108648"/>
                  </a:cubicBezTo>
                  <a:cubicBezTo>
                    <a:pt x="142699" y="108648"/>
                    <a:pt x="142699" y="102066"/>
                    <a:pt x="146033" y="102066"/>
                  </a:cubicBezTo>
                  <a:cubicBezTo>
                    <a:pt x="152796" y="102066"/>
                    <a:pt x="152796" y="105352"/>
                    <a:pt x="156225" y="108648"/>
                  </a:cubicBezTo>
                  <a:cubicBezTo>
                    <a:pt x="162892" y="115239"/>
                    <a:pt x="162892" y="121821"/>
                    <a:pt x="169656" y="125117"/>
                  </a:cubicBezTo>
                  <a:cubicBezTo>
                    <a:pt x="169656" y="128412"/>
                    <a:pt x="173084" y="131708"/>
                    <a:pt x="179752" y="131708"/>
                  </a:cubicBezTo>
                  <a:cubicBezTo>
                    <a:pt x="179752" y="131708"/>
                    <a:pt x="183180" y="128412"/>
                    <a:pt x="183180" y="128412"/>
                  </a:cubicBezTo>
                  <a:cubicBezTo>
                    <a:pt x="189944" y="128412"/>
                    <a:pt x="196611" y="128412"/>
                    <a:pt x="200040" y="131708"/>
                  </a:cubicBezTo>
                  <a:cubicBezTo>
                    <a:pt x="213470" y="131708"/>
                    <a:pt x="216899" y="131708"/>
                    <a:pt x="220233" y="135004"/>
                  </a:cubicBezTo>
                  <a:cubicBezTo>
                    <a:pt x="223566" y="141585"/>
                    <a:pt x="230330" y="151472"/>
                    <a:pt x="233759" y="158054"/>
                  </a:cubicBezTo>
                  <a:cubicBezTo>
                    <a:pt x="237092" y="164645"/>
                    <a:pt x="240426" y="177818"/>
                    <a:pt x="243855" y="181114"/>
                  </a:cubicBezTo>
                  <a:cubicBezTo>
                    <a:pt x="247188" y="187696"/>
                    <a:pt x="257285" y="190991"/>
                    <a:pt x="260714" y="197583"/>
                  </a:cubicBezTo>
                  <a:cubicBezTo>
                    <a:pt x="264048" y="200878"/>
                    <a:pt x="270811" y="220633"/>
                    <a:pt x="274145" y="227224"/>
                  </a:cubicBezTo>
                  <a:cubicBezTo>
                    <a:pt x="274145" y="233807"/>
                    <a:pt x="284336" y="243693"/>
                    <a:pt x="287669" y="256866"/>
                  </a:cubicBezTo>
                  <a:cubicBezTo>
                    <a:pt x="294433" y="270039"/>
                    <a:pt x="294433" y="279926"/>
                    <a:pt x="294433" y="279926"/>
                  </a:cubicBezTo>
                  <a:cubicBezTo>
                    <a:pt x="294433" y="293099"/>
                    <a:pt x="294433" y="293099"/>
                    <a:pt x="294433" y="293099"/>
                  </a:cubicBezTo>
                  <a:cubicBezTo>
                    <a:pt x="294433" y="293099"/>
                    <a:pt x="284336" y="322741"/>
                    <a:pt x="277573" y="329323"/>
                  </a:cubicBezTo>
                  <a:cubicBezTo>
                    <a:pt x="270811" y="335914"/>
                    <a:pt x="280907" y="345792"/>
                    <a:pt x="291004" y="349087"/>
                  </a:cubicBezTo>
                  <a:cubicBezTo>
                    <a:pt x="301195" y="352383"/>
                    <a:pt x="328151" y="339210"/>
                    <a:pt x="328151" y="339210"/>
                  </a:cubicBezTo>
                  <a:cubicBezTo>
                    <a:pt x="345010" y="332619"/>
                    <a:pt x="345010" y="332619"/>
                    <a:pt x="345010" y="332619"/>
                  </a:cubicBezTo>
                  <a:cubicBezTo>
                    <a:pt x="361869" y="329323"/>
                    <a:pt x="361869" y="329323"/>
                    <a:pt x="361869" y="329323"/>
                  </a:cubicBezTo>
                  <a:cubicBezTo>
                    <a:pt x="361869" y="329323"/>
                    <a:pt x="402255" y="326037"/>
                    <a:pt x="409019" y="322741"/>
                  </a:cubicBezTo>
                  <a:cubicBezTo>
                    <a:pt x="419115" y="316150"/>
                    <a:pt x="419115" y="309568"/>
                    <a:pt x="419115" y="309568"/>
                  </a:cubicBezTo>
                  <a:cubicBezTo>
                    <a:pt x="415781" y="299681"/>
                    <a:pt x="415781" y="299681"/>
                    <a:pt x="415781" y="299681"/>
                  </a:cubicBezTo>
                  <a:cubicBezTo>
                    <a:pt x="415781" y="299681"/>
                    <a:pt x="435974" y="289804"/>
                    <a:pt x="446165" y="286508"/>
                  </a:cubicBezTo>
                  <a:cubicBezTo>
                    <a:pt x="452834" y="283212"/>
                    <a:pt x="459596" y="289804"/>
                    <a:pt x="459596" y="289804"/>
                  </a:cubicBezTo>
                  <a:cubicBezTo>
                    <a:pt x="469693" y="299681"/>
                    <a:pt x="469693" y="299681"/>
                    <a:pt x="469693" y="299681"/>
                  </a:cubicBezTo>
                  <a:cubicBezTo>
                    <a:pt x="483218" y="312864"/>
                    <a:pt x="483218" y="312864"/>
                    <a:pt x="483218" y="312864"/>
                  </a:cubicBezTo>
                  <a:cubicBezTo>
                    <a:pt x="500077" y="316150"/>
                    <a:pt x="500077" y="316150"/>
                    <a:pt x="500077" y="316150"/>
                  </a:cubicBezTo>
                  <a:cubicBezTo>
                    <a:pt x="500077" y="316150"/>
                    <a:pt x="510174" y="326037"/>
                    <a:pt x="513508" y="329323"/>
                  </a:cubicBezTo>
                  <a:cubicBezTo>
                    <a:pt x="513508" y="335914"/>
                    <a:pt x="513508" y="335914"/>
                    <a:pt x="513508" y="335914"/>
                  </a:cubicBezTo>
                  <a:cubicBezTo>
                    <a:pt x="533796" y="335914"/>
                    <a:pt x="533796" y="335914"/>
                    <a:pt x="533796" y="335914"/>
                  </a:cubicBezTo>
                  <a:cubicBezTo>
                    <a:pt x="550656" y="329323"/>
                    <a:pt x="550656" y="329323"/>
                    <a:pt x="550656" y="329323"/>
                  </a:cubicBezTo>
                  <a:cubicBezTo>
                    <a:pt x="567514" y="339210"/>
                    <a:pt x="567514" y="339210"/>
                    <a:pt x="567514" y="339210"/>
                  </a:cubicBezTo>
                  <a:cubicBezTo>
                    <a:pt x="584373" y="332619"/>
                    <a:pt x="584373" y="332619"/>
                    <a:pt x="584373" y="332619"/>
                  </a:cubicBezTo>
                  <a:cubicBezTo>
                    <a:pt x="580944" y="329323"/>
                    <a:pt x="567514" y="326037"/>
                    <a:pt x="567514" y="326037"/>
                  </a:cubicBezTo>
                  <a:cubicBezTo>
                    <a:pt x="550656" y="326037"/>
                    <a:pt x="550656" y="326037"/>
                    <a:pt x="550656" y="326037"/>
                  </a:cubicBezTo>
                  <a:cubicBezTo>
                    <a:pt x="547226" y="322741"/>
                    <a:pt x="547226" y="322741"/>
                    <a:pt x="547226" y="322741"/>
                  </a:cubicBezTo>
                  <a:cubicBezTo>
                    <a:pt x="540559" y="316150"/>
                    <a:pt x="540559" y="316150"/>
                    <a:pt x="540559" y="316150"/>
                  </a:cubicBezTo>
                  <a:cubicBezTo>
                    <a:pt x="553989" y="306272"/>
                    <a:pt x="553989" y="306272"/>
                    <a:pt x="553989" y="306272"/>
                  </a:cubicBezTo>
                  <a:cubicBezTo>
                    <a:pt x="553989" y="306272"/>
                    <a:pt x="560752" y="306272"/>
                    <a:pt x="564085" y="302977"/>
                  </a:cubicBezTo>
                  <a:cubicBezTo>
                    <a:pt x="570849" y="302977"/>
                    <a:pt x="591137" y="296395"/>
                    <a:pt x="591137" y="296395"/>
                  </a:cubicBezTo>
                  <a:cubicBezTo>
                    <a:pt x="597804" y="289804"/>
                    <a:pt x="597804" y="289804"/>
                    <a:pt x="597804" y="289804"/>
                  </a:cubicBezTo>
                  <a:cubicBezTo>
                    <a:pt x="597804" y="289804"/>
                    <a:pt x="604566" y="283212"/>
                    <a:pt x="604566" y="283212"/>
                  </a:cubicBezTo>
                  <a:cubicBezTo>
                    <a:pt x="607995" y="283212"/>
                    <a:pt x="614663" y="283212"/>
                    <a:pt x="618092" y="279926"/>
                  </a:cubicBezTo>
                  <a:cubicBezTo>
                    <a:pt x="618092" y="279926"/>
                    <a:pt x="621426" y="276631"/>
                    <a:pt x="621426" y="276631"/>
                  </a:cubicBezTo>
                  <a:cubicBezTo>
                    <a:pt x="621426" y="276631"/>
                    <a:pt x="621426" y="273335"/>
                    <a:pt x="624855" y="273335"/>
                  </a:cubicBezTo>
                  <a:cubicBezTo>
                    <a:pt x="624855" y="273335"/>
                    <a:pt x="628188" y="273335"/>
                    <a:pt x="631523" y="270039"/>
                  </a:cubicBezTo>
                  <a:cubicBezTo>
                    <a:pt x="634952" y="270039"/>
                    <a:pt x="634952" y="270039"/>
                    <a:pt x="638285" y="266743"/>
                  </a:cubicBezTo>
                  <a:cubicBezTo>
                    <a:pt x="638285" y="266743"/>
                    <a:pt x="641619" y="256866"/>
                    <a:pt x="641619" y="256866"/>
                  </a:cubicBezTo>
                  <a:cubicBezTo>
                    <a:pt x="641619" y="256866"/>
                    <a:pt x="641619" y="256866"/>
                    <a:pt x="641619" y="256866"/>
                  </a:cubicBezTo>
                  <a:cubicBezTo>
                    <a:pt x="645048" y="256866"/>
                    <a:pt x="648382" y="260162"/>
                    <a:pt x="648382" y="260162"/>
                  </a:cubicBezTo>
                  <a:cubicBezTo>
                    <a:pt x="648382" y="260162"/>
                    <a:pt x="655145" y="260162"/>
                    <a:pt x="658478" y="260162"/>
                  </a:cubicBezTo>
                  <a:cubicBezTo>
                    <a:pt x="658478" y="260162"/>
                    <a:pt x="665240" y="256866"/>
                    <a:pt x="665240" y="256866"/>
                  </a:cubicBezTo>
                  <a:cubicBezTo>
                    <a:pt x="665240" y="256866"/>
                    <a:pt x="665240" y="253570"/>
                    <a:pt x="668669" y="253570"/>
                  </a:cubicBezTo>
                  <a:cubicBezTo>
                    <a:pt x="672004" y="253570"/>
                    <a:pt x="675338" y="253570"/>
                    <a:pt x="678766" y="253570"/>
                  </a:cubicBezTo>
                  <a:cubicBezTo>
                    <a:pt x="678766" y="253570"/>
                    <a:pt x="685529" y="253570"/>
                    <a:pt x="685529" y="253570"/>
                  </a:cubicBezTo>
                  <a:cubicBezTo>
                    <a:pt x="688863" y="250275"/>
                    <a:pt x="688863" y="250275"/>
                    <a:pt x="688863" y="250275"/>
                  </a:cubicBezTo>
                  <a:cubicBezTo>
                    <a:pt x="692197" y="250275"/>
                    <a:pt x="688863" y="246989"/>
                    <a:pt x="692197" y="250275"/>
                  </a:cubicBezTo>
                  <a:cubicBezTo>
                    <a:pt x="695626" y="250275"/>
                    <a:pt x="692197" y="253570"/>
                    <a:pt x="695626" y="250275"/>
                  </a:cubicBezTo>
                  <a:cubicBezTo>
                    <a:pt x="698959" y="246989"/>
                    <a:pt x="702388" y="240397"/>
                    <a:pt x="702388" y="240397"/>
                  </a:cubicBezTo>
                  <a:cubicBezTo>
                    <a:pt x="702388" y="240397"/>
                    <a:pt x="698959" y="240397"/>
                    <a:pt x="705722" y="240397"/>
                  </a:cubicBezTo>
                  <a:cubicBezTo>
                    <a:pt x="712485" y="240397"/>
                    <a:pt x="712485" y="240397"/>
                    <a:pt x="719248" y="240397"/>
                  </a:cubicBezTo>
                  <a:cubicBezTo>
                    <a:pt x="722581" y="240397"/>
                    <a:pt x="729345" y="237102"/>
                    <a:pt x="729345" y="237102"/>
                  </a:cubicBezTo>
                  <a:cubicBezTo>
                    <a:pt x="732678" y="237102"/>
                    <a:pt x="736107" y="233807"/>
                    <a:pt x="736107" y="233807"/>
                  </a:cubicBezTo>
                  <a:cubicBezTo>
                    <a:pt x="736107" y="230520"/>
                    <a:pt x="722581" y="223929"/>
                    <a:pt x="722581" y="223929"/>
                  </a:cubicBezTo>
                  <a:cubicBezTo>
                    <a:pt x="722581" y="223929"/>
                    <a:pt x="715819" y="220633"/>
                    <a:pt x="725915" y="220633"/>
                  </a:cubicBezTo>
                  <a:cubicBezTo>
                    <a:pt x="736107" y="223929"/>
                    <a:pt x="739441" y="223929"/>
                    <a:pt x="739441" y="223929"/>
                  </a:cubicBezTo>
                  <a:cubicBezTo>
                    <a:pt x="742774" y="223929"/>
                    <a:pt x="742774" y="220633"/>
                    <a:pt x="746203" y="220633"/>
                  </a:cubicBezTo>
                  <a:cubicBezTo>
                    <a:pt x="749538" y="217347"/>
                    <a:pt x="752967" y="214051"/>
                    <a:pt x="752967" y="214051"/>
                  </a:cubicBezTo>
                  <a:cubicBezTo>
                    <a:pt x="756300" y="214051"/>
                    <a:pt x="763062" y="220633"/>
                    <a:pt x="763062" y="220633"/>
                  </a:cubicBezTo>
                  <a:cubicBezTo>
                    <a:pt x="763062" y="227224"/>
                    <a:pt x="763062" y="227224"/>
                    <a:pt x="763062" y="227224"/>
                  </a:cubicBezTo>
                  <a:cubicBezTo>
                    <a:pt x="773159" y="227224"/>
                    <a:pt x="773159" y="227224"/>
                    <a:pt x="773159" y="227224"/>
                  </a:cubicBezTo>
                  <a:cubicBezTo>
                    <a:pt x="773159" y="227224"/>
                    <a:pt x="776493" y="227224"/>
                    <a:pt x="776493" y="227224"/>
                  </a:cubicBezTo>
                  <a:cubicBezTo>
                    <a:pt x="904604" y="233807"/>
                    <a:pt x="904604" y="233807"/>
                    <a:pt x="904604" y="233807"/>
                  </a:cubicBezTo>
                  <a:close/>
                  <a:moveTo>
                    <a:pt x="904604" y="233807"/>
                  </a:moveTo>
                  <a:cubicBezTo>
                    <a:pt x="904604" y="233807"/>
                    <a:pt x="904604" y="233807"/>
                    <a:pt x="904604" y="233807"/>
                  </a:cubicBezTo>
                  <a:cubicBezTo>
                    <a:pt x="904604" y="233807"/>
                    <a:pt x="904604" y="233807"/>
                    <a:pt x="904604" y="233807"/>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49" name="Freeform: Shape 548">
              <a:extLst>
                <a:ext uri="{FF2B5EF4-FFF2-40B4-BE49-F238E27FC236}">
                  <a16:creationId xmlns:a16="http://schemas.microsoft.com/office/drawing/2014/main" id="{C3BBF173-3845-FEA3-6DD7-28BC0DBCD26E}"/>
                </a:ext>
              </a:extLst>
            </p:cNvPr>
            <p:cNvSpPr/>
            <p:nvPr/>
          </p:nvSpPr>
          <p:spPr>
            <a:xfrm>
              <a:off x="10218235" y="752580"/>
              <a:ext cx="607173" cy="457200"/>
            </a:xfrm>
            <a:custGeom>
              <a:avLst/>
              <a:gdLst>
                <a:gd name="connsiteX0" fmla="*/ 57884 w 607173"/>
                <a:gd name="connsiteY0" fmla="*/ 84864 h 457200"/>
                <a:gd name="connsiteX1" fmla="*/ 78087 w 607173"/>
                <a:gd name="connsiteY1" fmla="*/ 71805 h 457200"/>
                <a:gd name="connsiteX2" fmla="*/ 88192 w 607173"/>
                <a:gd name="connsiteY2" fmla="*/ 62004 h 457200"/>
                <a:gd name="connsiteX3" fmla="*/ 111767 w 607173"/>
                <a:gd name="connsiteY3" fmla="*/ 65271 h 457200"/>
                <a:gd name="connsiteX4" fmla="*/ 131979 w 607173"/>
                <a:gd name="connsiteY4" fmla="*/ 58737 h 457200"/>
                <a:gd name="connsiteX5" fmla="*/ 158915 w 607173"/>
                <a:gd name="connsiteY5" fmla="*/ 55479 h 457200"/>
                <a:gd name="connsiteX6" fmla="*/ 172394 w 607173"/>
                <a:gd name="connsiteY6" fmla="*/ 45678 h 457200"/>
                <a:gd name="connsiteX7" fmla="*/ 182499 w 607173"/>
                <a:gd name="connsiteY7" fmla="*/ 52212 h 457200"/>
                <a:gd name="connsiteX8" fmla="*/ 199340 w 607173"/>
                <a:gd name="connsiteY8" fmla="*/ 65271 h 457200"/>
                <a:gd name="connsiteX9" fmla="*/ 206074 w 607173"/>
                <a:gd name="connsiteY9" fmla="*/ 48945 h 457200"/>
                <a:gd name="connsiteX10" fmla="*/ 226276 w 607173"/>
                <a:gd name="connsiteY10" fmla="*/ 45678 h 457200"/>
                <a:gd name="connsiteX11" fmla="*/ 243117 w 607173"/>
                <a:gd name="connsiteY11" fmla="*/ 42411 h 457200"/>
                <a:gd name="connsiteX12" fmla="*/ 246489 w 607173"/>
                <a:gd name="connsiteY12" fmla="*/ 39144 h 457200"/>
                <a:gd name="connsiteX13" fmla="*/ 270063 w 607173"/>
                <a:gd name="connsiteY13" fmla="*/ 42411 h 457200"/>
                <a:gd name="connsiteX14" fmla="*/ 290275 w 607173"/>
                <a:gd name="connsiteY14" fmla="*/ 42411 h 457200"/>
                <a:gd name="connsiteX15" fmla="*/ 307106 w 607173"/>
                <a:gd name="connsiteY15" fmla="*/ 48945 h 457200"/>
                <a:gd name="connsiteX16" fmla="*/ 317212 w 607173"/>
                <a:gd name="connsiteY16" fmla="*/ 32619 h 457200"/>
                <a:gd name="connsiteX17" fmla="*/ 337424 w 607173"/>
                <a:gd name="connsiteY17" fmla="*/ 39144 h 457200"/>
                <a:gd name="connsiteX18" fmla="*/ 340786 w 607173"/>
                <a:gd name="connsiteY18" fmla="*/ 26085 h 457200"/>
                <a:gd name="connsiteX19" fmla="*/ 350892 w 607173"/>
                <a:gd name="connsiteY19" fmla="*/ 9759 h 457200"/>
                <a:gd name="connsiteX20" fmla="*/ 367732 w 607173"/>
                <a:gd name="connsiteY20" fmla="*/ -42 h 457200"/>
                <a:gd name="connsiteX21" fmla="*/ 374466 w 607173"/>
                <a:gd name="connsiteY21" fmla="*/ 19551 h 457200"/>
                <a:gd name="connsiteX22" fmla="*/ 387944 w 607173"/>
                <a:gd name="connsiteY22" fmla="*/ 29352 h 457200"/>
                <a:gd name="connsiteX23" fmla="*/ 391306 w 607173"/>
                <a:gd name="connsiteY23" fmla="*/ 32619 h 457200"/>
                <a:gd name="connsiteX24" fmla="*/ 404784 w 607173"/>
                <a:gd name="connsiteY24" fmla="*/ 42411 h 457200"/>
                <a:gd name="connsiteX25" fmla="*/ 428359 w 607173"/>
                <a:gd name="connsiteY25" fmla="*/ 35877 h 457200"/>
                <a:gd name="connsiteX26" fmla="*/ 441827 w 607173"/>
                <a:gd name="connsiteY26" fmla="*/ 32619 h 457200"/>
                <a:gd name="connsiteX27" fmla="*/ 451933 w 607173"/>
                <a:gd name="connsiteY27" fmla="*/ 32619 h 457200"/>
                <a:gd name="connsiteX28" fmla="*/ 455296 w 607173"/>
                <a:gd name="connsiteY28" fmla="*/ 39144 h 457200"/>
                <a:gd name="connsiteX29" fmla="*/ 465401 w 607173"/>
                <a:gd name="connsiteY29" fmla="*/ 45678 h 457200"/>
                <a:gd name="connsiteX30" fmla="*/ 482242 w 607173"/>
                <a:gd name="connsiteY30" fmla="*/ 45678 h 457200"/>
                <a:gd name="connsiteX31" fmla="*/ 488976 w 607173"/>
                <a:gd name="connsiteY31" fmla="*/ 55479 h 457200"/>
                <a:gd name="connsiteX32" fmla="*/ 502454 w 607173"/>
                <a:gd name="connsiteY32" fmla="*/ 58737 h 457200"/>
                <a:gd name="connsiteX33" fmla="*/ 512550 w 607173"/>
                <a:gd name="connsiteY33" fmla="*/ 71805 h 457200"/>
                <a:gd name="connsiteX34" fmla="*/ 522656 w 607173"/>
                <a:gd name="connsiteY34" fmla="*/ 75072 h 457200"/>
                <a:gd name="connsiteX35" fmla="*/ 529391 w 607173"/>
                <a:gd name="connsiteY35" fmla="*/ 88131 h 457200"/>
                <a:gd name="connsiteX36" fmla="*/ 542868 w 607173"/>
                <a:gd name="connsiteY36" fmla="*/ 88131 h 457200"/>
                <a:gd name="connsiteX37" fmla="*/ 559708 w 607173"/>
                <a:gd name="connsiteY37" fmla="*/ 91398 h 457200"/>
                <a:gd name="connsiteX38" fmla="*/ 569815 w 607173"/>
                <a:gd name="connsiteY38" fmla="*/ 91398 h 457200"/>
                <a:gd name="connsiteX39" fmla="*/ 569815 w 607173"/>
                <a:gd name="connsiteY39" fmla="*/ 91398 h 457200"/>
                <a:gd name="connsiteX40" fmla="*/ 573177 w 607173"/>
                <a:gd name="connsiteY40" fmla="*/ 91398 h 457200"/>
                <a:gd name="connsiteX41" fmla="*/ 576549 w 607173"/>
                <a:gd name="connsiteY41" fmla="*/ 120792 h 457200"/>
                <a:gd name="connsiteX42" fmla="*/ 569815 w 607173"/>
                <a:gd name="connsiteY42" fmla="*/ 137118 h 457200"/>
                <a:gd name="connsiteX43" fmla="*/ 569815 w 607173"/>
                <a:gd name="connsiteY43" fmla="*/ 153444 h 457200"/>
                <a:gd name="connsiteX44" fmla="*/ 579911 w 607173"/>
                <a:gd name="connsiteY44" fmla="*/ 156711 h 457200"/>
                <a:gd name="connsiteX45" fmla="*/ 603485 w 607173"/>
                <a:gd name="connsiteY45" fmla="*/ 153444 h 457200"/>
                <a:gd name="connsiteX46" fmla="*/ 606857 w 607173"/>
                <a:gd name="connsiteY46" fmla="*/ 166512 h 457200"/>
                <a:gd name="connsiteX47" fmla="*/ 593389 w 607173"/>
                <a:gd name="connsiteY47" fmla="*/ 173037 h 457200"/>
                <a:gd name="connsiteX48" fmla="*/ 596752 w 607173"/>
                <a:gd name="connsiteY48" fmla="*/ 189372 h 457200"/>
                <a:gd name="connsiteX49" fmla="*/ 569815 w 607173"/>
                <a:gd name="connsiteY49" fmla="*/ 186105 h 457200"/>
                <a:gd name="connsiteX50" fmla="*/ 559708 w 607173"/>
                <a:gd name="connsiteY50" fmla="*/ 195906 h 457200"/>
                <a:gd name="connsiteX51" fmla="*/ 559708 w 607173"/>
                <a:gd name="connsiteY51" fmla="*/ 218757 h 457200"/>
                <a:gd name="connsiteX52" fmla="*/ 532762 w 607173"/>
                <a:gd name="connsiteY52" fmla="*/ 228558 h 457200"/>
                <a:gd name="connsiteX53" fmla="*/ 526028 w 607173"/>
                <a:gd name="connsiteY53" fmla="*/ 241617 h 457200"/>
                <a:gd name="connsiteX54" fmla="*/ 526028 w 607173"/>
                <a:gd name="connsiteY54" fmla="*/ 254685 h 457200"/>
                <a:gd name="connsiteX55" fmla="*/ 522656 w 607173"/>
                <a:gd name="connsiteY55" fmla="*/ 267744 h 457200"/>
                <a:gd name="connsiteX56" fmla="*/ 526028 w 607173"/>
                <a:gd name="connsiteY56" fmla="*/ 290604 h 457200"/>
                <a:gd name="connsiteX57" fmla="*/ 529391 w 607173"/>
                <a:gd name="connsiteY57" fmla="*/ 310197 h 457200"/>
                <a:gd name="connsiteX58" fmla="*/ 519294 w 607173"/>
                <a:gd name="connsiteY58" fmla="*/ 336324 h 457200"/>
                <a:gd name="connsiteX59" fmla="*/ 526028 w 607173"/>
                <a:gd name="connsiteY59" fmla="*/ 339591 h 457200"/>
                <a:gd name="connsiteX60" fmla="*/ 542868 w 607173"/>
                <a:gd name="connsiteY60" fmla="*/ 346125 h 457200"/>
                <a:gd name="connsiteX61" fmla="*/ 549603 w 607173"/>
                <a:gd name="connsiteY61" fmla="*/ 349392 h 457200"/>
                <a:gd name="connsiteX62" fmla="*/ 542868 w 607173"/>
                <a:gd name="connsiteY62" fmla="*/ 368985 h 457200"/>
                <a:gd name="connsiteX63" fmla="*/ 526028 w 607173"/>
                <a:gd name="connsiteY63" fmla="*/ 372252 h 457200"/>
                <a:gd name="connsiteX64" fmla="*/ 529391 w 607173"/>
                <a:gd name="connsiteY64" fmla="*/ 359184 h 457200"/>
                <a:gd name="connsiteX65" fmla="*/ 522656 w 607173"/>
                <a:gd name="connsiteY65" fmla="*/ 352659 h 457200"/>
                <a:gd name="connsiteX66" fmla="*/ 512550 w 607173"/>
                <a:gd name="connsiteY66" fmla="*/ 362451 h 457200"/>
                <a:gd name="connsiteX67" fmla="*/ 488976 w 607173"/>
                <a:gd name="connsiteY67" fmla="*/ 368985 h 457200"/>
                <a:gd name="connsiteX68" fmla="*/ 488976 w 607173"/>
                <a:gd name="connsiteY68" fmla="*/ 375519 h 457200"/>
                <a:gd name="connsiteX69" fmla="*/ 482242 w 607173"/>
                <a:gd name="connsiteY69" fmla="*/ 388578 h 457200"/>
                <a:gd name="connsiteX70" fmla="*/ 462039 w 607173"/>
                <a:gd name="connsiteY70" fmla="*/ 388578 h 457200"/>
                <a:gd name="connsiteX71" fmla="*/ 455296 w 607173"/>
                <a:gd name="connsiteY71" fmla="*/ 395112 h 457200"/>
                <a:gd name="connsiteX72" fmla="*/ 462039 w 607173"/>
                <a:gd name="connsiteY72" fmla="*/ 417972 h 457200"/>
                <a:gd name="connsiteX73" fmla="*/ 445199 w 607173"/>
                <a:gd name="connsiteY73" fmla="*/ 417972 h 457200"/>
                <a:gd name="connsiteX74" fmla="*/ 431721 w 607173"/>
                <a:gd name="connsiteY74" fmla="*/ 434298 h 457200"/>
                <a:gd name="connsiteX75" fmla="*/ 408147 w 607173"/>
                <a:gd name="connsiteY75" fmla="*/ 437565 h 457200"/>
                <a:gd name="connsiteX76" fmla="*/ 387944 w 607173"/>
                <a:gd name="connsiteY76" fmla="*/ 434298 h 457200"/>
                <a:gd name="connsiteX77" fmla="*/ 354264 w 607173"/>
                <a:gd name="connsiteY77" fmla="*/ 447357 h 457200"/>
                <a:gd name="connsiteX78" fmla="*/ 323945 w 607173"/>
                <a:gd name="connsiteY78" fmla="*/ 453891 h 457200"/>
                <a:gd name="connsiteX79" fmla="*/ 323945 w 607173"/>
                <a:gd name="connsiteY79" fmla="*/ 457158 h 457200"/>
                <a:gd name="connsiteX80" fmla="*/ 320583 w 607173"/>
                <a:gd name="connsiteY80" fmla="*/ 437565 h 457200"/>
                <a:gd name="connsiteX81" fmla="*/ 310477 w 607173"/>
                <a:gd name="connsiteY81" fmla="*/ 427764 h 457200"/>
                <a:gd name="connsiteX82" fmla="*/ 300371 w 607173"/>
                <a:gd name="connsiteY82" fmla="*/ 404904 h 457200"/>
                <a:gd name="connsiteX83" fmla="*/ 263329 w 607173"/>
                <a:gd name="connsiteY83" fmla="*/ 404904 h 457200"/>
                <a:gd name="connsiteX84" fmla="*/ 253222 w 607173"/>
                <a:gd name="connsiteY84" fmla="*/ 388578 h 457200"/>
                <a:gd name="connsiteX85" fmla="*/ 243117 w 607173"/>
                <a:gd name="connsiteY85" fmla="*/ 395112 h 457200"/>
                <a:gd name="connsiteX86" fmla="*/ 229648 w 607173"/>
                <a:gd name="connsiteY86" fmla="*/ 398379 h 457200"/>
                <a:gd name="connsiteX87" fmla="*/ 229648 w 607173"/>
                <a:gd name="connsiteY87" fmla="*/ 395112 h 457200"/>
                <a:gd name="connsiteX88" fmla="*/ 219542 w 607173"/>
                <a:gd name="connsiteY88" fmla="*/ 382044 h 457200"/>
                <a:gd name="connsiteX89" fmla="*/ 219542 w 607173"/>
                <a:gd name="connsiteY89" fmla="*/ 349392 h 457200"/>
                <a:gd name="connsiteX90" fmla="*/ 219542 w 607173"/>
                <a:gd name="connsiteY90" fmla="*/ 339591 h 457200"/>
                <a:gd name="connsiteX91" fmla="*/ 226276 w 607173"/>
                <a:gd name="connsiteY91" fmla="*/ 316731 h 457200"/>
                <a:gd name="connsiteX92" fmla="*/ 216170 w 607173"/>
                <a:gd name="connsiteY92" fmla="*/ 306939 h 457200"/>
                <a:gd name="connsiteX93" fmla="*/ 202702 w 607173"/>
                <a:gd name="connsiteY93" fmla="*/ 293871 h 457200"/>
                <a:gd name="connsiteX94" fmla="*/ 195968 w 607173"/>
                <a:gd name="connsiteY94" fmla="*/ 293871 h 457200"/>
                <a:gd name="connsiteX95" fmla="*/ 185862 w 607173"/>
                <a:gd name="connsiteY95" fmla="*/ 280812 h 457200"/>
                <a:gd name="connsiteX96" fmla="*/ 162287 w 607173"/>
                <a:gd name="connsiteY96" fmla="*/ 287337 h 457200"/>
                <a:gd name="connsiteX97" fmla="*/ 148819 w 607173"/>
                <a:gd name="connsiteY97" fmla="*/ 290604 h 457200"/>
                <a:gd name="connsiteX98" fmla="*/ 142075 w 607173"/>
                <a:gd name="connsiteY98" fmla="*/ 297138 h 457200"/>
                <a:gd name="connsiteX99" fmla="*/ 101661 w 607173"/>
                <a:gd name="connsiteY99" fmla="*/ 293871 h 457200"/>
                <a:gd name="connsiteX100" fmla="*/ 81459 w 607173"/>
                <a:gd name="connsiteY100" fmla="*/ 284079 h 457200"/>
                <a:gd name="connsiteX101" fmla="*/ 71352 w 607173"/>
                <a:gd name="connsiteY101" fmla="*/ 280812 h 457200"/>
                <a:gd name="connsiteX102" fmla="*/ 57884 w 607173"/>
                <a:gd name="connsiteY102" fmla="*/ 271011 h 457200"/>
                <a:gd name="connsiteX103" fmla="*/ 41044 w 607173"/>
                <a:gd name="connsiteY103" fmla="*/ 257952 h 457200"/>
                <a:gd name="connsiteX104" fmla="*/ 37672 w 607173"/>
                <a:gd name="connsiteY104" fmla="*/ 238359 h 457200"/>
                <a:gd name="connsiteX105" fmla="*/ 34310 w 607173"/>
                <a:gd name="connsiteY105" fmla="*/ 225291 h 457200"/>
                <a:gd name="connsiteX106" fmla="*/ 17469 w 607173"/>
                <a:gd name="connsiteY106" fmla="*/ 208965 h 457200"/>
                <a:gd name="connsiteX107" fmla="*/ 10726 w 607173"/>
                <a:gd name="connsiteY107" fmla="*/ 195906 h 457200"/>
                <a:gd name="connsiteX108" fmla="*/ 10726 w 607173"/>
                <a:gd name="connsiteY108" fmla="*/ 176304 h 457200"/>
                <a:gd name="connsiteX109" fmla="*/ 629 w 607173"/>
                <a:gd name="connsiteY109" fmla="*/ 159978 h 457200"/>
                <a:gd name="connsiteX110" fmla="*/ 3991 w 607173"/>
                <a:gd name="connsiteY110" fmla="*/ 143652 h 457200"/>
                <a:gd name="connsiteX111" fmla="*/ 629 w 607173"/>
                <a:gd name="connsiteY111" fmla="*/ 137118 h 457200"/>
                <a:gd name="connsiteX112" fmla="*/ 17469 w 607173"/>
                <a:gd name="connsiteY112" fmla="*/ 133851 h 457200"/>
                <a:gd name="connsiteX113" fmla="*/ 20831 w 607173"/>
                <a:gd name="connsiteY113" fmla="*/ 114258 h 457200"/>
                <a:gd name="connsiteX114" fmla="*/ 24203 w 607173"/>
                <a:gd name="connsiteY114" fmla="*/ 107724 h 457200"/>
                <a:gd name="connsiteX115" fmla="*/ 37672 w 607173"/>
                <a:gd name="connsiteY115" fmla="*/ 101199 h 457200"/>
                <a:gd name="connsiteX116" fmla="*/ 44406 w 607173"/>
                <a:gd name="connsiteY116" fmla="*/ 84864 h 457200"/>
                <a:gd name="connsiteX117" fmla="*/ 57884 w 607173"/>
                <a:gd name="connsiteY117" fmla="*/ 84864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607173" h="457200">
                  <a:moveTo>
                    <a:pt x="57884" y="84864"/>
                  </a:moveTo>
                  <a:cubicBezTo>
                    <a:pt x="78087" y="71805"/>
                    <a:pt x="78087" y="71805"/>
                    <a:pt x="78087" y="71805"/>
                  </a:cubicBezTo>
                  <a:cubicBezTo>
                    <a:pt x="88192" y="62004"/>
                    <a:pt x="88192" y="62004"/>
                    <a:pt x="88192" y="62004"/>
                  </a:cubicBezTo>
                  <a:cubicBezTo>
                    <a:pt x="111767" y="65271"/>
                    <a:pt x="111767" y="65271"/>
                    <a:pt x="111767" y="65271"/>
                  </a:cubicBezTo>
                  <a:cubicBezTo>
                    <a:pt x="111767" y="65271"/>
                    <a:pt x="128607" y="58737"/>
                    <a:pt x="131979" y="58737"/>
                  </a:cubicBezTo>
                  <a:cubicBezTo>
                    <a:pt x="135341" y="58737"/>
                    <a:pt x="158915" y="55479"/>
                    <a:pt x="158915" y="55479"/>
                  </a:cubicBezTo>
                  <a:cubicBezTo>
                    <a:pt x="172394" y="45678"/>
                    <a:pt x="172394" y="45678"/>
                    <a:pt x="172394" y="45678"/>
                  </a:cubicBezTo>
                  <a:cubicBezTo>
                    <a:pt x="172394" y="45678"/>
                    <a:pt x="182499" y="48945"/>
                    <a:pt x="182499" y="52212"/>
                  </a:cubicBezTo>
                  <a:cubicBezTo>
                    <a:pt x="185862" y="55479"/>
                    <a:pt x="195968" y="65271"/>
                    <a:pt x="199340" y="65271"/>
                  </a:cubicBezTo>
                  <a:cubicBezTo>
                    <a:pt x="202702" y="62004"/>
                    <a:pt x="206074" y="48945"/>
                    <a:pt x="206074" y="48945"/>
                  </a:cubicBezTo>
                  <a:cubicBezTo>
                    <a:pt x="226276" y="45678"/>
                    <a:pt x="226276" y="45678"/>
                    <a:pt x="226276" y="45678"/>
                  </a:cubicBezTo>
                  <a:cubicBezTo>
                    <a:pt x="243117" y="42411"/>
                    <a:pt x="243117" y="42411"/>
                    <a:pt x="243117" y="42411"/>
                  </a:cubicBezTo>
                  <a:cubicBezTo>
                    <a:pt x="243117" y="42411"/>
                    <a:pt x="243117" y="39144"/>
                    <a:pt x="246489" y="39144"/>
                  </a:cubicBezTo>
                  <a:cubicBezTo>
                    <a:pt x="249851" y="42411"/>
                    <a:pt x="270063" y="42411"/>
                    <a:pt x="270063" y="42411"/>
                  </a:cubicBezTo>
                  <a:cubicBezTo>
                    <a:pt x="290275" y="42411"/>
                    <a:pt x="290275" y="42411"/>
                    <a:pt x="290275" y="42411"/>
                  </a:cubicBezTo>
                  <a:cubicBezTo>
                    <a:pt x="290275" y="42411"/>
                    <a:pt x="303743" y="48945"/>
                    <a:pt x="307106" y="48945"/>
                  </a:cubicBezTo>
                  <a:cubicBezTo>
                    <a:pt x="307106" y="45678"/>
                    <a:pt x="317212" y="32619"/>
                    <a:pt x="317212" y="32619"/>
                  </a:cubicBezTo>
                  <a:cubicBezTo>
                    <a:pt x="337424" y="39144"/>
                    <a:pt x="337424" y="39144"/>
                    <a:pt x="337424" y="39144"/>
                  </a:cubicBezTo>
                  <a:cubicBezTo>
                    <a:pt x="340786" y="26085"/>
                    <a:pt x="340786" y="26085"/>
                    <a:pt x="340786" y="26085"/>
                  </a:cubicBezTo>
                  <a:cubicBezTo>
                    <a:pt x="340786" y="26085"/>
                    <a:pt x="350892" y="9759"/>
                    <a:pt x="350892" y="9759"/>
                  </a:cubicBezTo>
                  <a:cubicBezTo>
                    <a:pt x="354264" y="9759"/>
                    <a:pt x="367732" y="-42"/>
                    <a:pt x="367732" y="-42"/>
                  </a:cubicBezTo>
                  <a:cubicBezTo>
                    <a:pt x="374466" y="19551"/>
                    <a:pt x="374466" y="19551"/>
                    <a:pt x="374466" y="19551"/>
                  </a:cubicBezTo>
                  <a:cubicBezTo>
                    <a:pt x="387944" y="29352"/>
                    <a:pt x="387944" y="29352"/>
                    <a:pt x="387944" y="29352"/>
                  </a:cubicBezTo>
                  <a:cubicBezTo>
                    <a:pt x="391306" y="32619"/>
                    <a:pt x="391306" y="32619"/>
                    <a:pt x="391306" y="32619"/>
                  </a:cubicBezTo>
                  <a:cubicBezTo>
                    <a:pt x="404784" y="42411"/>
                    <a:pt x="404784" y="42411"/>
                    <a:pt x="404784" y="42411"/>
                  </a:cubicBezTo>
                  <a:cubicBezTo>
                    <a:pt x="428359" y="35877"/>
                    <a:pt x="428359" y="35877"/>
                    <a:pt x="428359" y="35877"/>
                  </a:cubicBezTo>
                  <a:cubicBezTo>
                    <a:pt x="441827" y="32619"/>
                    <a:pt x="441827" y="32619"/>
                    <a:pt x="441827" y="32619"/>
                  </a:cubicBezTo>
                  <a:cubicBezTo>
                    <a:pt x="451933" y="32619"/>
                    <a:pt x="451933" y="32619"/>
                    <a:pt x="451933" y="32619"/>
                  </a:cubicBezTo>
                  <a:cubicBezTo>
                    <a:pt x="455296" y="39144"/>
                    <a:pt x="455296" y="39144"/>
                    <a:pt x="455296" y="39144"/>
                  </a:cubicBezTo>
                  <a:cubicBezTo>
                    <a:pt x="465401" y="45678"/>
                    <a:pt x="465401" y="45678"/>
                    <a:pt x="465401" y="45678"/>
                  </a:cubicBezTo>
                  <a:cubicBezTo>
                    <a:pt x="482242" y="45678"/>
                    <a:pt x="482242" y="45678"/>
                    <a:pt x="482242" y="45678"/>
                  </a:cubicBezTo>
                  <a:cubicBezTo>
                    <a:pt x="488976" y="55479"/>
                    <a:pt x="488976" y="55479"/>
                    <a:pt x="488976" y="55479"/>
                  </a:cubicBezTo>
                  <a:cubicBezTo>
                    <a:pt x="502454" y="58737"/>
                    <a:pt x="502454" y="58737"/>
                    <a:pt x="502454" y="58737"/>
                  </a:cubicBezTo>
                  <a:cubicBezTo>
                    <a:pt x="512550" y="71805"/>
                    <a:pt x="512550" y="71805"/>
                    <a:pt x="512550" y="71805"/>
                  </a:cubicBezTo>
                  <a:cubicBezTo>
                    <a:pt x="522656" y="75072"/>
                    <a:pt x="522656" y="75072"/>
                    <a:pt x="522656" y="75072"/>
                  </a:cubicBezTo>
                  <a:cubicBezTo>
                    <a:pt x="529391" y="88131"/>
                    <a:pt x="529391" y="88131"/>
                    <a:pt x="529391" y="88131"/>
                  </a:cubicBezTo>
                  <a:cubicBezTo>
                    <a:pt x="542868" y="88131"/>
                    <a:pt x="542868" y="88131"/>
                    <a:pt x="542868" y="88131"/>
                  </a:cubicBezTo>
                  <a:cubicBezTo>
                    <a:pt x="559708" y="91398"/>
                    <a:pt x="559708" y="91398"/>
                    <a:pt x="559708" y="91398"/>
                  </a:cubicBezTo>
                  <a:cubicBezTo>
                    <a:pt x="569815" y="91398"/>
                    <a:pt x="569815" y="91398"/>
                    <a:pt x="569815" y="91398"/>
                  </a:cubicBezTo>
                  <a:cubicBezTo>
                    <a:pt x="569815" y="91398"/>
                    <a:pt x="569815" y="91398"/>
                    <a:pt x="569815" y="91398"/>
                  </a:cubicBezTo>
                  <a:cubicBezTo>
                    <a:pt x="573177" y="91398"/>
                    <a:pt x="573177" y="91398"/>
                    <a:pt x="573177" y="91398"/>
                  </a:cubicBezTo>
                  <a:cubicBezTo>
                    <a:pt x="576549" y="120792"/>
                    <a:pt x="576549" y="120792"/>
                    <a:pt x="576549" y="120792"/>
                  </a:cubicBezTo>
                  <a:cubicBezTo>
                    <a:pt x="569815" y="137118"/>
                    <a:pt x="569815" y="137118"/>
                    <a:pt x="569815" y="137118"/>
                  </a:cubicBezTo>
                  <a:cubicBezTo>
                    <a:pt x="569815" y="153444"/>
                    <a:pt x="569815" y="153444"/>
                    <a:pt x="569815" y="153444"/>
                  </a:cubicBezTo>
                  <a:cubicBezTo>
                    <a:pt x="579911" y="156711"/>
                    <a:pt x="579911" y="156711"/>
                    <a:pt x="579911" y="156711"/>
                  </a:cubicBezTo>
                  <a:cubicBezTo>
                    <a:pt x="603485" y="153444"/>
                    <a:pt x="603485" y="153444"/>
                    <a:pt x="603485" y="153444"/>
                  </a:cubicBezTo>
                  <a:cubicBezTo>
                    <a:pt x="606857" y="166512"/>
                    <a:pt x="606857" y="166512"/>
                    <a:pt x="606857" y="166512"/>
                  </a:cubicBezTo>
                  <a:cubicBezTo>
                    <a:pt x="593389" y="173037"/>
                    <a:pt x="593389" y="173037"/>
                    <a:pt x="593389" y="173037"/>
                  </a:cubicBezTo>
                  <a:cubicBezTo>
                    <a:pt x="596752" y="189372"/>
                    <a:pt x="596752" y="189372"/>
                    <a:pt x="596752" y="189372"/>
                  </a:cubicBezTo>
                  <a:cubicBezTo>
                    <a:pt x="569815" y="186105"/>
                    <a:pt x="569815" y="186105"/>
                    <a:pt x="569815" y="186105"/>
                  </a:cubicBezTo>
                  <a:cubicBezTo>
                    <a:pt x="559708" y="195906"/>
                    <a:pt x="559708" y="195906"/>
                    <a:pt x="559708" y="195906"/>
                  </a:cubicBezTo>
                  <a:cubicBezTo>
                    <a:pt x="559708" y="218757"/>
                    <a:pt x="559708" y="218757"/>
                    <a:pt x="559708" y="218757"/>
                  </a:cubicBezTo>
                  <a:cubicBezTo>
                    <a:pt x="532762" y="228558"/>
                    <a:pt x="532762" y="228558"/>
                    <a:pt x="532762" y="228558"/>
                  </a:cubicBezTo>
                  <a:cubicBezTo>
                    <a:pt x="526028" y="241617"/>
                    <a:pt x="526028" y="241617"/>
                    <a:pt x="526028" y="241617"/>
                  </a:cubicBezTo>
                  <a:cubicBezTo>
                    <a:pt x="526028" y="254685"/>
                    <a:pt x="526028" y="254685"/>
                    <a:pt x="526028" y="254685"/>
                  </a:cubicBezTo>
                  <a:cubicBezTo>
                    <a:pt x="522656" y="267744"/>
                    <a:pt x="522656" y="267744"/>
                    <a:pt x="522656" y="267744"/>
                  </a:cubicBezTo>
                  <a:cubicBezTo>
                    <a:pt x="526028" y="290604"/>
                    <a:pt x="526028" y="290604"/>
                    <a:pt x="526028" y="290604"/>
                  </a:cubicBezTo>
                  <a:cubicBezTo>
                    <a:pt x="529391" y="310197"/>
                    <a:pt x="529391" y="310197"/>
                    <a:pt x="529391" y="310197"/>
                  </a:cubicBezTo>
                  <a:cubicBezTo>
                    <a:pt x="529391" y="310197"/>
                    <a:pt x="522656" y="326532"/>
                    <a:pt x="519294" y="336324"/>
                  </a:cubicBezTo>
                  <a:cubicBezTo>
                    <a:pt x="519294" y="342858"/>
                    <a:pt x="526028" y="339591"/>
                    <a:pt x="526028" y="339591"/>
                  </a:cubicBezTo>
                  <a:cubicBezTo>
                    <a:pt x="542868" y="346125"/>
                    <a:pt x="542868" y="346125"/>
                    <a:pt x="542868" y="346125"/>
                  </a:cubicBezTo>
                  <a:cubicBezTo>
                    <a:pt x="549603" y="349392"/>
                    <a:pt x="549603" y="349392"/>
                    <a:pt x="549603" y="349392"/>
                  </a:cubicBezTo>
                  <a:cubicBezTo>
                    <a:pt x="542868" y="368985"/>
                    <a:pt x="542868" y="368985"/>
                    <a:pt x="542868" y="368985"/>
                  </a:cubicBezTo>
                  <a:cubicBezTo>
                    <a:pt x="526028" y="372252"/>
                    <a:pt x="526028" y="372252"/>
                    <a:pt x="526028" y="372252"/>
                  </a:cubicBezTo>
                  <a:cubicBezTo>
                    <a:pt x="529391" y="359184"/>
                    <a:pt x="529391" y="359184"/>
                    <a:pt x="529391" y="359184"/>
                  </a:cubicBezTo>
                  <a:cubicBezTo>
                    <a:pt x="522656" y="352659"/>
                    <a:pt x="522656" y="352659"/>
                    <a:pt x="522656" y="352659"/>
                  </a:cubicBezTo>
                  <a:cubicBezTo>
                    <a:pt x="512550" y="362451"/>
                    <a:pt x="512550" y="362451"/>
                    <a:pt x="512550" y="362451"/>
                  </a:cubicBezTo>
                  <a:cubicBezTo>
                    <a:pt x="488976" y="368985"/>
                    <a:pt x="488976" y="368985"/>
                    <a:pt x="488976" y="368985"/>
                  </a:cubicBezTo>
                  <a:cubicBezTo>
                    <a:pt x="488976" y="375519"/>
                    <a:pt x="488976" y="375519"/>
                    <a:pt x="488976" y="375519"/>
                  </a:cubicBezTo>
                  <a:cubicBezTo>
                    <a:pt x="482242" y="388578"/>
                    <a:pt x="482242" y="388578"/>
                    <a:pt x="482242" y="388578"/>
                  </a:cubicBezTo>
                  <a:cubicBezTo>
                    <a:pt x="482242" y="388578"/>
                    <a:pt x="468773" y="388578"/>
                    <a:pt x="462039" y="388578"/>
                  </a:cubicBezTo>
                  <a:cubicBezTo>
                    <a:pt x="458667" y="385311"/>
                    <a:pt x="455296" y="395112"/>
                    <a:pt x="455296" y="395112"/>
                  </a:cubicBezTo>
                  <a:cubicBezTo>
                    <a:pt x="462039" y="417972"/>
                    <a:pt x="462039" y="417972"/>
                    <a:pt x="462039" y="417972"/>
                  </a:cubicBezTo>
                  <a:cubicBezTo>
                    <a:pt x="445199" y="417972"/>
                    <a:pt x="445199" y="417972"/>
                    <a:pt x="445199" y="417972"/>
                  </a:cubicBezTo>
                  <a:cubicBezTo>
                    <a:pt x="431721" y="434298"/>
                    <a:pt x="431721" y="434298"/>
                    <a:pt x="431721" y="434298"/>
                  </a:cubicBezTo>
                  <a:cubicBezTo>
                    <a:pt x="408147" y="437565"/>
                    <a:pt x="408147" y="437565"/>
                    <a:pt x="408147" y="437565"/>
                  </a:cubicBezTo>
                  <a:cubicBezTo>
                    <a:pt x="387944" y="434298"/>
                    <a:pt x="387944" y="434298"/>
                    <a:pt x="387944" y="434298"/>
                  </a:cubicBezTo>
                  <a:cubicBezTo>
                    <a:pt x="354264" y="447357"/>
                    <a:pt x="354264" y="447357"/>
                    <a:pt x="354264" y="447357"/>
                  </a:cubicBezTo>
                  <a:cubicBezTo>
                    <a:pt x="323945" y="453891"/>
                    <a:pt x="323945" y="453891"/>
                    <a:pt x="323945" y="453891"/>
                  </a:cubicBezTo>
                  <a:cubicBezTo>
                    <a:pt x="323945" y="457158"/>
                    <a:pt x="323945" y="457158"/>
                    <a:pt x="323945" y="457158"/>
                  </a:cubicBezTo>
                  <a:cubicBezTo>
                    <a:pt x="320583" y="437565"/>
                    <a:pt x="320583" y="437565"/>
                    <a:pt x="320583" y="437565"/>
                  </a:cubicBezTo>
                  <a:cubicBezTo>
                    <a:pt x="310477" y="427764"/>
                    <a:pt x="310477" y="427764"/>
                    <a:pt x="310477" y="427764"/>
                  </a:cubicBezTo>
                  <a:cubicBezTo>
                    <a:pt x="310477" y="427764"/>
                    <a:pt x="300371" y="408171"/>
                    <a:pt x="300371" y="404904"/>
                  </a:cubicBezTo>
                  <a:cubicBezTo>
                    <a:pt x="300371" y="404904"/>
                    <a:pt x="263329" y="404904"/>
                    <a:pt x="263329" y="404904"/>
                  </a:cubicBezTo>
                  <a:cubicBezTo>
                    <a:pt x="263329" y="404904"/>
                    <a:pt x="256594" y="395112"/>
                    <a:pt x="253222" y="388578"/>
                  </a:cubicBezTo>
                  <a:cubicBezTo>
                    <a:pt x="253222" y="385311"/>
                    <a:pt x="243117" y="395112"/>
                    <a:pt x="243117" y="395112"/>
                  </a:cubicBezTo>
                  <a:cubicBezTo>
                    <a:pt x="229648" y="398379"/>
                    <a:pt x="229648" y="398379"/>
                    <a:pt x="229648" y="398379"/>
                  </a:cubicBezTo>
                  <a:cubicBezTo>
                    <a:pt x="229648" y="395112"/>
                    <a:pt x="229648" y="395112"/>
                    <a:pt x="229648" y="395112"/>
                  </a:cubicBezTo>
                  <a:cubicBezTo>
                    <a:pt x="219542" y="382044"/>
                    <a:pt x="219542" y="382044"/>
                    <a:pt x="219542" y="382044"/>
                  </a:cubicBezTo>
                  <a:cubicBezTo>
                    <a:pt x="219542" y="349392"/>
                    <a:pt x="219542" y="349392"/>
                    <a:pt x="219542" y="349392"/>
                  </a:cubicBezTo>
                  <a:cubicBezTo>
                    <a:pt x="219542" y="339591"/>
                    <a:pt x="219542" y="339591"/>
                    <a:pt x="219542" y="339591"/>
                  </a:cubicBezTo>
                  <a:cubicBezTo>
                    <a:pt x="226276" y="316731"/>
                    <a:pt x="226276" y="316731"/>
                    <a:pt x="226276" y="316731"/>
                  </a:cubicBezTo>
                  <a:cubicBezTo>
                    <a:pt x="226276" y="316731"/>
                    <a:pt x="219542" y="313464"/>
                    <a:pt x="216170" y="306939"/>
                  </a:cubicBezTo>
                  <a:cubicBezTo>
                    <a:pt x="209436" y="300405"/>
                    <a:pt x="202702" y="293871"/>
                    <a:pt x="202702" y="293871"/>
                  </a:cubicBezTo>
                  <a:cubicBezTo>
                    <a:pt x="195968" y="293871"/>
                    <a:pt x="195968" y="293871"/>
                    <a:pt x="195968" y="293871"/>
                  </a:cubicBezTo>
                  <a:cubicBezTo>
                    <a:pt x="185862" y="280812"/>
                    <a:pt x="185862" y="280812"/>
                    <a:pt x="185862" y="280812"/>
                  </a:cubicBezTo>
                  <a:cubicBezTo>
                    <a:pt x="162287" y="287337"/>
                    <a:pt x="162287" y="287337"/>
                    <a:pt x="162287" y="287337"/>
                  </a:cubicBezTo>
                  <a:cubicBezTo>
                    <a:pt x="148819" y="290604"/>
                    <a:pt x="148819" y="290604"/>
                    <a:pt x="148819" y="290604"/>
                  </a:cubicBezTo>
                  <a:cubicBezTo>
                    <a:pt x="142075" y="297138"/>
                    <a:pt x="142075" y="297138"/>
                    <a:pt x="142075" y="297138"/>
                  </a:cubicBezTo>
                  <a:cubicBezTo>
                    <a:pt x="101661" y="293871"/>
                    <a:pt x="101661" y="293871"/>
                    <a:pt x="101661" y="293871"/>
                  </a:cubicBezTo>
                  <a:cubicBezTo>
                    <a:pt x="81459" y="284079"/>
                    <a:pt x="81459" y="284079"/>
                    <a:pt x="81459" y="284079"/>
                  </a:cubicBezTo>
                  <a:cubicBezTo>
                    <a:pt x="71352" y="280812"/>
                    <a:pt x="71352" y="280812"/>
                    <a:pt x="71352" y="280812"/>
                  </a:cubicBezTo>
                  <a:cubicBezTo>
                    <a:pt x="57884" y="271011"/>
                    <a:pt x="57884" y="271011"/>
                    <a:pt x="57884" y="271011"/>
                  </a:cubicBezTo>
                  <a:cubicBezTo>
                    <a:pt x="41044" y="257952"/>
                    <a:pt x="41044" y="257952"/>
                    <a:pt x="41044" y="257952"/>
                  </a:cubicBezTo>
                  <a:cubicBezTo>
                    <a:pt x="37672" y="238359"/>
                    <a:pt x="37672" y="238359"/>
                    <a:pt x="37672" y="238359"/>
                  </a:cubicBezTo>
                  <a:cubicBezTo>
                    <a:pt x="34310" y="225291"/>
                    <a:pt x="34310" y="225291"/>
                    <a:pt x="34310" y="225291"/>
                  </a:cubicBezTo>
                  <a:cubicBezTo>
                    <a:pt x="17469" y="208965"/>
                    <a:pt x="17469" y="208965"/>
                    <a:pt x="17469" y="208965"/>
                  </a:cubicBezTo>
                  <a:cubicBezTo>
                    <a:pt x="10726" y="195906"/>
                    <a:pt x="10726" y="195906"/>
                    <a:pt x="10726" y="195906"/>
                  </a:cubicBezTo>
                  <a:cubicBezTo>
                    <a:pt x="10726" y="176304"/>
                    <a:pt x="10726" y="176304"/>
                    <a:pt x="10726" y="176304"/>
                  </a:cubicBezTo>
                  <a:cubicBezTo>
                    <a:pt x="629" y="159978"/>
                    <a:pt x="629" y="159978"/>
                    <a:pt x="629" y="159978"/>
                  </a:cubicBezTo>
                  <a:cubicBezTo>
                    <a:pt x="3991" y="143652"/>
                    <a:pt x="3991" y="143652"/>
                    <a:pt x="3991" y="143652"/>
                  </a:cubicBezTo>
                  <a:cubicBezTo>
                    <a:pt x="3991" y="143652"/>
                    <a:pt x="-2743" y="140385"/>
                    <a:pt x="629" y="137118"/>
                  </a:cubicBezTo>
                  <a:cubicBezTo>
                    <a:pt x="7363" y="137118"/>
                    <a:pt x="17469" y="133851"/>
                    <a:pt x="17469" y="133851"/>
                  </a:cubicBezTo>
                  <a:cubicBezTo>
                    <a:pt x="20831" y="114258"/>
                    <a:pt x="20831" y="114258"/>
                    <a:pt x="20831" y="114258"/>
                  </a:cubicBezTo>
                  <a:cubicBezTo>
                    <a:pt x="24203" y="107724"/>
                    <a:pt x="24203" y="107724"/>
                    <a:pt x="24203" y="107724"/>
                  </a:cubicBezTo>
                  <a:cubicBezTo>
                    <a:pt x="37672" y="101199"/>
                    <a:pt x="37672" y="101199"/>
                    <a:pt x="37672" y="101199"/>
                  </a:cubicBezTo>
                  <a:cubicBezTo>
                    <a:pt x="44406" y="84864"/>
                    <a:pt x="44406" y="84864"/>
                    <a:pt x="44406" y="84864"/>
                  </a:cubicBezTo>
                  <a:lnTo>
                    <a:pt x="57884" y="84864"/>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0" name="Freeform: Shape 549">
              <a:extLst>
                <a:ext uri="{FF2B5EF4-FFF2-40B4-BE49-F238E27FC236}">
                  <a16:creationId xmlns:a16="http://schemas.microsoft.com/office/drawing/2014/main" id="{14696135-7EEB-AB9D-68C2-F04DF3DDF143}"/>
                </a:ext>
              </a:extLst>
            </p:cNvPr>
            <p:cNvSpPr/>
            <p:nvPr/>
          </p:nvSpPr>
          <p:spPr>
            <a:xfrm>
              <a:off x="10217671" y="162030"/>
              <a:ext cx="588687" cy="397549"/>
            </a:xfrm>
            <a:custGeom>
              <a:avLst/>
              <a:gdLst>
                <a:gd name="connsiteX0" fmla="*/ 128685 w 588687"/>
                <a:gd name="connsiteY0" fmla="*/ 173313 h 397549"/>
                <a:gd name="connsiteX1" fmla="*/ 132038 w 588687"/>
                <a:gd name="connsiteY1" fmla="*/ 166646 h 397549"/>
                <a:gd name="connsiteX2" fmla="*/ 135391 w 588687"/>
                <a:gd name="connsiteY2" fmla="*/ 159978 h 397549"/>
                <a:gd name="connsiteX3" fmla="*/ 135391 w 588687"/>
                <a:gd name="connsiteY3" fmla="*/ 149977 h 397549"/>
                <a:gd name="connsiteX4" fmla="*/ 128685 w 588687"/>
                <a:gd name="connsiteY4" fmla="*/ 149977 h 397549"/>
                <a:gd name="connsiteX5" fmla="*/ 125323 w 588687"/>
                <a:gd name="connsiteY5" fmla="*/ 139976 h 397549"/>
                <a:gd name="connsiteX6" fmla="*/ 132038 w 588687"/>
                <a:gd name="connsiteY6" fmla="*/ 136642 h 397549"/>
                <a:gd name="connsiteX7" fmla="*/ 142106 w 588687"/>
                <a:gd name="connsiteY7" fmla="*/ 133308 h 397549"/>
                <a:gd name="connsiteX8" fmla="*/ 148812 w 588687"/>
                <a:gd name="connsiteY8" fmla="*/ 126640 h 397549"/>
                <a:gd name="connsiteX9" fmla="*/ 152174 w 588687"/>
                <a:gd name="connsiteY9" fmla="*/ 119973 h 397549"/>
                <a:gd name="connsiteX10" fmla="*/ 165595 w 588687"/>
                <a:gd name="connsiteY10" fmla="*/ 119973 h 397549"/>
                <a:gd name="connsiteX11" fmla="*/ 172300 w 588687"/>
                <a:gd name="connsiteY11" fmla="*/ 116639 h 397549"/>
                <a:gd name="connsiteX12" fmla="*/ 179016 w 588687"/>
                <a:gd name="connsiteY12" fmla="*/ 116639 h 397549"/>
                <a:gd name="connsiteX13" fmla="*/ 175663 w 588687"/>
                <a:gd name="connsiteY13" fmla="*/ 109972 h 397549"/>
                <a:gd name="connsiteX14" fmla="*/ 168948 w 588687"/>
                <a:gd name="connsiteY14" fmla="*/ 96637 h 397549"/>
                <a:gd name="connsiteX15" fmla="*/ 179016 w 588687"/>
                <a:gd name="connsiteY15" fmla="*/ 96637 h 397549"/>
                <a:gd name="connsiteX16" fmla="*/ 185721 w 588687"/>
                <a:gd name="connsiteY16" fmla="*/ 103304 h 397549"/>
                <a:gd name="connsiteX17" fmla="*/ 185721 w 588687"/>
                <a:gd name="connsiteY17" fmla="*/ 89969 h 397549"/>
                <a:gd name="connsiteX18" fmla="*/ 199142 w 588687"/>
                <a:gd name="connsiteY18" fmla="*/ 86636 h 397549"/>
                <a:gd name="connsiteX19" fmla="*/ 195789 w 588687"/>
                <a:gd name="connsiteY19" fmla="*/ 76634 h 397549"/>
                <a:gd name="connsiteX20" fmla="*/ 205857 w 588687"/>
                <a:gd name="connsiteY20" fmla="*/ 76634 h 397549"/>
                <a:gd name="connsiteX21" fmla="*/ 219278 w 588687"/>
                <a:gd name="connsiteY21" fmla="*/ 73301 h 397549"/>
                <a:gd name="connsiteX22" fmla="*/ 232698 w 588687"/>
                <a:gd name="connsiteY22" fmla="*/ 73301 h 397549"/>
                <a:gd name="connsiteX23" fmla="*/ 236051 w 588687"/>
                <a:gd name="connsiteY23" fmla="*/ 66633 h 397549"/>
                <a:gd name="connsiteX24" fmla="*/ 229346 w 588687"/>
                <a:gd name="connsiteY24" fmla="*/ 56632 h 397549"/>
                <a:gd name="connsiteX25" fmla="*/ 232698 w 588687"/>
                <a:gd name="connsiteY25" fmla="*/ 49964 h 397549"/>
                <a:gd name="connsiteX26" fmla="*/ 242766 w 588687"/>
                <a:gd name="connsiteY26" fmla="*/ 63299 h 397549"/>
                <a:gd name="connsiteX27" fmla="*/ 249482 w 588687"/>
                <a:gd name="connsiteY27" fmla="*/ 56632 h 397549"/>
                <a:gd name="connsiteX28" fmla="*/ 259540 w 588687"/>
                <a:gd name="connsiteY28" fmla="*/ 53298 h 397549"/>
                <a:gd name="connsiteX29" fmla="*/ 269608 w 588687"/>
                <a:gd name="connsiteY29" fmla="*/ 49964 h 397549"/>
                <a:gd name="connsiteX30" fmla="*/ 286391 w 588687"/>
                <a:gd name="connsiteY30" fmla="*/ 49964 h 397549"/>
                <a:gd name="connsiteX31" fmla="*/ 299812 w 588687"/>
                <a:gd name="connsiteY31" fmla="*/ 46630 h 397549"/>
                <a:gd name="connsiteX32" fmla="*/ 303164 w 588687"/>
                <a:gd name="connsiteY32" fmla="*/ 39963 h 397549"/>
                <a:gd name="connsiteX33" fmla="*/ 289744 w 588687"/>
                <a:gd name="connsiteY33" fmla="*/ 26628 h 397549"/>
                <a:gd name="connsiteX34" fmla="*/ 296449 w 588687"/>
                <a:gd name="connsiteY34" fmla="*/ 19961 h 397549"/>
                <a:gd name="connsiteX35" fmla="*/ 303164 w 588687"/>
                <a:gd name="connsiteY35" fmla="*/ 29962 h 397549"/>
                <a:gd name="connsiteX36" fmla="*/ 313232 w 588687"/>
                <a:gd name="connsiteY36" fmla="*/ 29962 h 397549"/>
                <a:gd name="connsiteX37" fmla="*/ 313232 w 588687"/>
                <a:gd name="connsiteY37" fmla="*/ 16627 h 397549"/>
                <a:gd name="connsiteX38" fmla="*/ 313232 w 588687"/>
                <a:gd name="connsiteY38" fmla="*/ 13293 h 397549"/>
                <a:gd name="connsiteX39" fmla="*/ 323300 w 588687"/>
                <a:gd name="connsiteY39" fmla="*/ 23294 h 397549"/>
                <a:gd name="connsiteX40" fmla="*/ 333358 w 588687"/>
                <a:gd name="connsiteY40" fmla="*/ 23294 h 397549"/>
                <a:gd name="connsiteX41" fmla="*/ 343426 w 588687"/>
                <a:gd name="connsiteY41" fmla="*/ 13293 h 397549"/>
                <a:gd name="connsiteX42" fmla="*/ 346779 w 588687"/>
                <a:gd name="connsiteY42" fmla="*/ 19961 h 397549"/>
                <a:gd name="connsiteX43" fmla="*/ 356847 w 588687"/>
                <a:gd name="connsiteY43" fmla="*/ 16627 h 397549"/>
                <a:gd name="connsiteX44" fmla="*/ 363562 w 588687"/>
                <a:gd name="connsiteY44" fmla="*/ 13293 h 397549"/>
                <a:gd name="connsiteX45" fmla="*/ 373630 w 588687"/>
                <a:gd name="connsiteY45" fmla="*/ 16627 h 397549"/>
                <a:gd name="connsiteX46" fmla="*/ 390404 w 588687"/>
                <a:gd name="connsiteY46" fmla="*/ 19961 h 397549"/>
                <a:gd name="connsiteX47" fmla="*/ 397119 w 588687"/>
                <a:gd name="connsiteY47" fmla="*/ 9959 h 397549"/>
                <a:gd name="connsiteX48" fmla="*/ 413893 w 588687"/>
                <a:gd name="connsiteY48" fmla="*/ 16627 h 397549"/>
                <a:gd name="connsiteX49" fmla="*/ 427313 w 588687"/>
                <a:gd name="connsiteY49" fmla="*/ 23294 h 397549"/>
                <a:gd name="connsiteX50" fmla="*/ 444087 w 588687"/>
                <a:gd name="connsiteY50" fmla="*/ 23294 h 397549"/>
                <a:gd name="connsiteX51" fmla="*/ 460870 w 588687"/>
                <a:gd name="connsiteY51" fmla="*/ 16627 h 397549"/>
                <a:gd name="connsiteX52" fmla="*/ 480996 w 588687"/>
                <a:gd name="connsiteY52" fmla="*/ 13293 h 397549"/>
                <a:gd name="connsiteX53" fmla="*/ 491064 w 588687"/>
                <a:gd name="connsiteY53" fmla="*/ 13293 h 397549"/>
                <a:gd name="connsiteX54" fmla="*/ 514553 w 588687"/>
                <a:gd name="connsiteY54" fmla="*/ 9959 h 397549"/>
                <a:gd name="connsiteX55" fmla="*/ 524621 w 588687"/>
                <a:gd name="connsiteY55" fmla="*/ -42 h 397549"/>
                <a:gd name="connsiteX56" fmla="*/ 541394 w 588687"/>
                <a:gd name="connsiteY56" fmla="*/ 6625 h 397549"/>
                <a:gd name="connsiteX57" fmla="*/ 541394 w 588687"/>
                <a:gd name="connsiteY57" fmla="*/ 13293 h 397549"/>
                <a:gd name="connsiteX58" fmla="*/ 524621 w 588687"/>
                <a:gd name="connsiteY58" fmla="*/ 26628 h 397549"/>
                <a:gd name="connsiteX59" fmla="*/ 524621 w 588687"/>
                <a:gd name="connsiteY59" fmla="*/ 49964 h 397549"/>
                <a:gd name="connsiteX60" fmla="*/ 507847 w 588687"/>
                <a:gd name="connsiteY60" fmla="*/ 119973 h 397549"/>
                <a:gd name="connsiteX61" fmla="*/ 507847 w 588687"/>
                <a:gd name="connsiteY61" fmla="*/ 149977 h 397549"/>
                <a:gd name="connsiteX62" fmla="*/ 527973 w 588687"/>
                <a:gd name="connsiteY62" fmla="*/ 193315 h 397549"/>
                <a:gd name="connsiteX63" fmla="*/ 538041 w 588687"/>
                <a:gd name="connsiteY63" fmla="*/ 223319 h 397549"/>
                <a:gd name="connsiteX64" fmla="*/ 541394 w 588687"/>
                <a:gd name="connsiteY64" fmla="*/ 233321 h 397549"/>
                <a:gd name="connsiteX65" fmla="*/ 551462 w 588687"/>
                <a:gd name="connsiteY65" fmla="*/ 239988 h 397549"/>
                <a:gd name="connsiteX66" fmla="*/ 561530 w 588687"/>
                <a:gd name="connsiteY66" fmla="*/ 246655 h 397549"/>
                <a:gd name="connsiteX67" fmla="*/ 564883 w 588687"/>
                <a:gd name="connsiteY67" fmla="*/ 259990 h 397549"/>
                <a:gd name="connsiteX68" fmla="*/ 568235 w 588687"/>
                <a:gd name="connsiteY68" fmla="*/ 266658 h 397549"/>
                <a:gd name="connsiteX69" fmla="*/ 571598 w 588687"/>
                <a:gd name="connsiteY69" fmla="*/ 266658 h 397549"/>
                <a:gd name="connsiteX70" fmla="*/ 571598 w 588687"/>
                <a:gd name="connsiteY70" fmla="*/ 269992 h 397549"/>
                <a:gd name="connsiteX71" fmla="*/ 588371 w 588687"/>
                <a:gd name="connsiteY71" fmla="*/ 276659 h 397549"/>
                <a:gd name="connsiteX72" fmla="*/ 585019 w 588687"/>
                <a:gd name="connsiteY72" fmla="*/ 289994 h 397549"/>
                <a:gd name="connsiteX73" fmla="*/ 578303 w 588687"/>
                <a:gd name="connsiteY73" fmla="*/ 293328 h 397549"/>
                <a:gd name="connsiteX74" fmla="*/ 561530 w 588687"/>
                <a:gd name="connsiteY74" fmla="*/ 299996 h 397549"/>
                <a:gd name="connsiteX75" fmla="*/ 561530 w 588687"/>
                <a:gd name="connsiteY75" fmla="*/ 316664 h 397549"/>
                <a:gd name="connsiteX76" fmla="*/ 551462 w 588687"/>
                <a:gd name="connsiteY76" fmla="*/ 326665 h 397549"/>
                <a:gd name="connsiteX77" fmla="*/ 558177 w 588687"/>
                <a:gd name="connsiteY77" fmla="*/ 343334 h 397549"/>
                <a:gd name="connsiteX78" fmla="*/ 561530 w 588687"/>
                <a:gd name="connsiteY78" fmla="*/ 346668 h 397549"/>
                <a:gd name="connsiteX79" fmla="*/ 551462 w 588687"/>
                <a:gd name="connsiteY79" fmla="*/ 350002 h 397549"/>
                <a:gd name="connsiteX80" fmla="*/ 538041 w 588687"/>
                <a:gd name="connsiteY80" fmla="*/ 350002 h 397549"/>
                <a:gd name="connsiteX81" fmla="*/ 511200 w 588687"/>
                <a:gd name="connsiteY81" fmla="*/ 343334 h 397549"/>
                <a:gd name="connsiteX82" fmla="*/ 504485 w 588687"/>
                <a:gd name="connsiteY82" fmla="*/ 353336 h 397549"/>
                <a:gd name="connsiteX83" fmla="*/ 497779 w 588687"/>
                <a:gd name="connsiteY83" fmla="*/ 353336 h 397549"/>
                <a:gd name="connsiteX84" fmla="*/ 487711 w 588687"/>
                <a:gd name="connsiteY84" fmla="*/ 363337 h 397549"/>
                <a:gd name="connsiteX85" fmla="*/ 477643 w 588687"/>
                <a:gd name="connsiteY85" fmla="*/ 370004 h 397549"/>
                <a:gd name="connsiteX86" fmla="*/ 464223 w 588687"/>
                <a:gd name="connsiteY86" fmla="*/ 366671 h 397549"/>
                <a:gd name="connsiteX87" fmla="*/ 454155 w 588687"/>
                <a:gd name="connsiteY87" fmla="*/ 363337 h 397549"/>
                <a:gd name="connsiteX88" fmla="*/ 444087 w 588687"/>
                <a:gd name="connsiteY88" fmla="*/ 350002 h 397549"/>
                <a:gd name="connsiteX89" fmla="*/ 413893 w 588687"/>
                <a:gd name="connsiteY89" fmla="*/ 329999 h 397549"/>
                <a:gd name="connsiteX90" fmla="*/ 397119 w 588687"/>
                <a:gd name="connsiteY90" fmla="*/ 323332 h 397549"/>
                <a:gd name="connsiteX91" fmla="*/ 383689 w 588687"/>
                <a:gd name="connsiteY91" fmla="*/ 319998 h 397549"/>
                <a:gd name="connsiteX92" fmla="*/ 366915 w 588687"/>
                <a:gd name="connsiteY92" fmla="*/ 319998 h 397549"/>
                <a:gd name="connsiteX93" fmla="*/ 353494 w 588687"/>
                <a:gd name="connsiteY93" fmla="*/ 313330 h 397549"/>
                <a:gd name="connsiteX94" fmla="*/ 340074 w 588687"/>
                <a:gd name="connsiteY94" fmla="*/ 313330 h 397549"/>
                <a:gd name="connsiteX95" fmla="*/ 323300 w 588687"/>
                <a:gd name="connsiteY95" fmla="*/ 306663 h 397549"/>
                <a:gd name="connsiteX96" fmla="*/ 309870 w 588687"/>
                <a:gd name="connsiteY96" fmla="*/ 316664 h 397549"/>
                <a:gd name="connsiteX97" fmla="*/ 293096 w 588687"/>
                <a:gd name="connsiteY97" fmla="*/ 326665 h 397549"/>
                <a:gd name="connsiteX98" fmla="*/ 276323 w 588687"/>
                <a:gd name="connsiteY98" fmla="*/ 343334 h 397549"/>
                <a:gd name="connsiteX99" fmla="*/ 259540 w 588687"/>
                <a:gd name="connsiteY99" fmla="*/ 356669 h 397549"/>
                <a:gd name="connsiteX100" fmla="*/ 256187 w 588687"/>
                <a:gd name="connsiteY100" fmla="*/ 353336 h 397549"/>
                <a:gd name="connsiteX101" fmla="*/ 259540 w 588687"/>
                <a:gd name="connsiteY101" fmla="*/ 336667 h 397549"/>
                <a:gd name="connsiteX102" fmla="*/ 262902 w 588687"/>
                <a:gd name="connsiteY102" fmla="*/ 323332 h 397549"/>
                <a:gd name="connsiteX103" fmla="*/ 259540 w 588687"/>
                <a:gd name="connsiteY103" fmla="*/ 306663 h 397549"/>
                <a:gd name="connsiteX104" fmla="*/ 256187 w 588687"/>
                <a:gd name="connsiteY104" fmla="*/ 289994 h 397549"/>
                <a:gd name="connsiteX105" fmla="*/ 266255 w 588687"/>
                <a:gd name="connsiteY105" fmla="*/ 283327 h 397549"/>
                <a:gd name="connsiteX106" fmla="*/ 259540 w 588687"/>
                <a:gd name="connsiteY106" fmla="*/ 266658 h 397549"/>
                <a:gd name="connsiteX107" fmla="*/ 252834 w 588687"/>
                <a:gd name="connsiteY107" fmla="*/ 266658 h 397549"/>
                <a:gd name="connsiteX108" fmla="*/ 242766 w 588687"/>
                <a:gd name="connsiteY108" fmla="*/ 266658 h 397549"/>
                <a:gd name="connsiteX109" fmla="*/ 236051 w 588687"/>
                <a:gd name="connsiteY109" fmla="*/ 276659 h 397549"/>
                <a:gd name="connsiteX110" fmla="*/ 239414 w 588687"/>
                <a:gd name="connsiteY110" fmla="*/ 286661 h 397549"/>
                <a:gd name="connsiteX111" fmla="*/ 229346 w 588687"/>
                <a:gd name="connsiteY111" fmla="*/ 289994 h 397549"/>
                <a:gd name="connsiteX112" fmla="*/ 225993 w 588687"/>
                <a:gd name="connsiteY112" fmla="*/ 303329 h 397549"/>
                <a:gd name="connsiteX113" fmla="*/ 212572 w 588687"/>
                <a:gd name="connsiteY113" fmla="*/ 289994 h 397549"/>
                <a:gd name="connsiteX114" fmla="*/ 202504 w 588687"/>
                <a:gd name="connsiteY114" fmla="*/ 286661 h 397549"/>
                <a:gd name="connsiteX115" fmla="*/ 192436 w 588687"/>
                <a:gd name="connsiteY115" fmla="*/ 286661 h 397549"/>
                <a:gd name="connsiteX116" fmla="*/ 189084 w 588687"/>
                <a:gd name="connsiteY116" fmla="*/ 286661 h 397549"/>
                <a:gd name="connsiteX117" fmla="*/ 179016 w 588687"/>
                <a:gd name="connsiteY117" fmla="*/ 279993 h 397549"/>
                <a:gd name="connsiteX118" fmla="*/ 165595 w 588687"/>
                <a:gd name="connsiteY118" fmla="*/ 256657 h 397549"/>
                <a:gd name="connsiteX119" fmla="*/ 158880 w 588687"/>
                <a:gd name="connsiteY119" fmla="*/ 249989 h 397549"/>
                <a:gd name="connsiteX120" fmla="*/ 155527 w 588687"/>
                <a:gd name="connsiteY120" fmla="*/ 256657 h 397549"/>
                <a:gd name="connsiteX121" fmla="*/ 152174 w 588687"/>
                <a:gd name="connsiteY121" fmla="*/ 246655 h 397549"/>
                <a:gd name="connsiteX122" fmla="*/ 152174 w 588687"/>
                <a:gd name="connsiteY122" fmla="*/ 233321 h 397549"/>
                <a:gd name="connsiteX123" fmla="*/ 152174 w 588687"/>
                <a:gd name="connsiteY123" fmla="*/ 219986 h 397549"/>
                <a:gd name="connsiteX124" fmla="*/ 158880 w 588687"/>
                <a:gd name="connsiteY124" fmla="*/ 223319 h 397549"/>
                <a:gd name="connsiteX125" fmla="*/ 162232 w 588687"/>
                <a:gd name="connsiteY125" fmla="*/ 216652 h 397549"/>
                <a:gd name="connsiteX126" fmla="*/ 168948 w 588687"/>
                <a:gd name="connsiteY126" fmla="*/ 219986 h 397549"/>
                <a:gd name="connsiteX127" fmla="*/ 175663 w 588687"/>
                <a:gd name="connsiteY127" fmla="*/ 219986 h 397549"/>
                <a:gd name="connsiteX128" fmla="*/ 179016 w 588687"/>
                <a:gd name="connsiteY128" fmla="*/ 213318 h 397549"/>
                <a:gd name="connsiteX129" fmla="*/ 175663 w 588687"/>
                <a:gd name="connsiteY129" fmla="*/ 206651 h 397549"/>
                <a:gd name="connsiteX130" fmla="*/ 152174 w 588687"/>
                <a:gd name="connsiteY130" fmla="*/ 216652 h 397549"/>
                <a:gd name="connsiteX131" fmla="*/ 138753 w 588687"/>
                <a:gd name="connsiteY131" fmla="*/ 216652 h 397549"/>
                <a:gd name="connsiteX132" fmla="*/ 145459 w 588687"/>
                <a:gd name="connsiteY132" fmla="*/ 209984 h 397549"/>
                <a:gd name="connsiteX133" fmla="*/ 138753 w 588687"/>
                <a:gd name="connsiteY133" fmla="*/ 203317 h 397549"/>
                <a:gd name="connsiteX134" fmla="*/ 138753 w 588687"/>
                <a:gd name="connsiteY134" fmla="*/ 196649 h 397549"/>
                <a:gd name="connsiteX135" fmla="*/ 132038 w 588687"/>
                <a:gd name="connsiteY135" fmla="*/ 193315 h 397549"/>
                <a:gd name="connsiteX136" fmla="*/ 135391 w 588687"/>
                <a:gd name="connsiteY136" fmla="*/ 186648 h 397549"/>
                <a:gd name="connsiteX137" fmla="*/ 142106 w 588687"/>
                <a:gd name="connsiteY137" fmla="*/ 186648 h 397549"/>
                <a:gd name="connsiteX138" fmla="*/ 148812 w 588687"/>
                <a:gd name="connsiteY138" fmla="*/ 183314 h 397549"/>
                <a:gd name="connsiteX139" fmla="*/ 148812 w 588687"/>
                <a:gd name="connsiteY139" fmla="*/ 169979 h 397549"/>
                <a:gd name="connsiteX140" fmla="*/ 142106 w 588687"/>
                <a:gd name="connsiteY140" fmla="*/ 173313 h 397549"/>
                <a:gd name="connsiteX141" fmla="*/ 145459 w 588687"/>
                <a:gd name="connsiteY141" fmla="*/ 179980 h 397549"/>
                <a:gd name="connsiteX142" fmla="*/ 132038 w 588687"/>
                <a:gd name="connsiteY142" fmla="*/ 179980 h 397549"/>
                <a:gd name="connsiteX143" fmla="*/ 128685 w 588687"/>
                <a:gd name="connsiteY143" fmla="*/ 173313 h 397549"/>
                <a:gd name="connsiteX144" fmla="*/ 74993 w 588687"/>
                <a:gd name="connsiteY144" fmla="*/ 343334 h 397549"/>
                <a:gd name="connsiteX145" fmla="*/ 74993 w 588687"/>
                <a:gd name="connsiteY145" fmla="*/ 343334 h 397549"/>
                <a:gd name="connsiteX146" fmla="*/ 81708 w 588687"/>
                <a:gd name="connsiteY146" fmla="*/ 343334 h 397549"/>
                <a:gd name="connsiteX147" fmla="*/ 81708 w 588687"/>
                <a:gd name="connsiteY147" fmla="*/ 346668 h 397549"/>
                <a:gd name="connsiteX148" fmla="*/ 81708 w 588687"/>
                <a:gd name="connsiteY148" fmla="*/ 350002 h 397549"/>
                <a:gd name="connsiteX149" fmla="*/ 71640 w 588687"/>
                <a:gd name="connsiteY149" fmla="*/ 350002 h 397549"/>
                <a:gd name="connsiteX150" fmla="*/ 74993 w 588687"/>
                <a:gd name="connsiteY150" fmla="*/ 346668 h 397549"/>
                <a:gd name="connsiteX151" fmla="*/ 74993 w 588687"/>
                <a:gd name="connsiteY151" fmla="*/ 343334 h 397549"/>
                <a:gd name="connsiteX152" fmla="*/ 212572 w 588687"/>
                <a:gd name="connsiteY152" fmla="*/ 316664 h 397549"/>
                <a:gd name="connsiteX153" fmla="*/ 212572 w 588687"/>
                <a:gd name="connsiteY153" fmla="*/ 316664 h 397549"/>
                <a:gd name="connsiteX154" fmla="*/ 212572 w 588687"/>
                <a:gd name="connsiteY154" fmla="*/ 326665 h 397549"/>
                <a:gd name="connsiteX155" fmla="*/ 219278 w 588687"/>
                <a:gd name="connsiteY155" fmla="*/ 326665 h 397549"/>
                <a:gd name="connsiteX156" fmla="*/ 222630 w 588687"/>
                <a:gd name="connsiteY156" fmla="*/ 323332 h 397549"/>
                <a:gd name="connsiteX157" fmla="*/ 222630 w 588687"/>
                <a:gd name="connsiteY157" fmla="*/ 316664 h 397549"/>
                <a:gd name="connsiteX158" fmla="*/ 212572 w 588687"/>
                <a:gd name="connsiteY158" fmla="*/ 316664 h 397549"/>
                <a:gd name="connsiteX159" fmla="*/ 28025 w 588687"/>
                <a:gd name="connsiteY159" fmla="*/ 303329 h 397549"/>
                <a:gd name="connsiteX160" fmla="*/ 28025 w 588687"/>
                <a:gd name="connsiteY160" fmla="*/ 303329 h 397549"/>
                <a:gd name="connsiteX161" fmla="*/ 24663 w 588687"/>
                <a:gd name="connsiteY161" fmla="*/ 306663 h 397549"/>
                <a:gd name="connsiteX162" fmla="*/ 21310 w 588687"/>
                <a:gd name="connsiteY162" fmla="*/ 293328 h 397549"/>
                <a:gd name="connsiteX163" fmla="*/ 14595 w 588687"/>
                <a:gd name="connsiteY163" fmla="*/ 289994 h 397549"/>
                <a:gd name="connsiteX164" fmla="*/ 11242 w 588687"/>
                <a:gd name="connsiteY164" fmla="*/ 289994 h 397549"/>
                <a:gd name="connsiteX165" fmla="*/ 7889 w 588687"/>
                <a:gd name="connsiteY165" fmla="*/ 293328 h 397549"/>
                <a:gd name="connsiteX166" fmla="*/ 4537 w 588687"/>
                <a:gd name="connsiteY166" fmla="*/ 293328 h 397549"/>
                <a:gd name="connsiteX167" fmla="*/ 1174 w 588687"/>
                <a:gd name="connsiteY167" fmla="*/ 293328 h 397549"/>
                <a:gd name="connsiteX168" fmla="*/ 1174 w 588687"/>
                <a:gd name="connsiteY168" fmla="*/ 299996 h 397549"/>
                <a:gd name="connsiteX169" fmla="*/ 7889 w 588687"/>
                <a:gd name="connsiteY169" fmla="*/ 303329 h 397549"/>
                <a:gd name="connsiteX170" fmla="*/ 11242 w 588687"/>
                <a:gd name="connsiteY170" fmla="*/ 303329 h 397549"/>
                <a:gd name="connsiteX171" fmla="*/ 21310 w 588687"/>
                <a:gd name="connsiteY171" fmla="*/ 313330 h 397549"/>
                <a:gd name="connsiteX172" fmla="*/ 21310 w 588687"/>
                <a:gd name="connsiteY172" fmla="*/ 316664 h 397549"/>
                <a:gd name="connsiteX173" fmla="*/ 11242 w 588687"/>
                <a:gd name="connsiteY173" fmla="*/ 323332 h 397549"/>
                <a:gd name="connsiteX174" fmla="*/ 14595 w 588687"/>
                <a:gd name="connsiteY174" fmla="*/ 326665 h 397549"/>
                <a:gd name="connsiteX175" fmla="*/ 11242 w 588687"/>
                <a:gd name="connsiteY175" fmla="*/ 329999 h 397549"/>
                <a:gd name="connsiteX176" fmla="*/ 11242 w 588687"/>
                <a:gd name="connsiteY176" fmla="*/ 336667 h 397549"/>
                <a:gd name="connsiteX177" fmla="*/ 21310 w 588687"/>
                <a:gd name="connsiteY177" fmla="*/ 340001 h 397549"/>
                <a:gd name="connsiteX178" fmla="*/ 28025 w 588687"/>
                <a:gd name="connsiteY178" fmla="*/ 340001 h 397549"/>
                <a:gd name="connsiteX179" fmla="*/ 31378 w 588687"/>
                <a:gd name="connsiteY179" fmla="*/ 343334 h 397549"/>
                <a:gd name="connsiteX180" fmla="*/ 31378 w 588687"/>
                <a:gd name="connsiteY180" fmla="*/ 346668 h 397549"/>
                <a:gd name="connsiteX181" fmla="*/ 34731 w 588687"/>
                <a:gd name="connsiteY181" fmla="*/ 350002 h 397549"/>
                <a:gd name="connsiteX182" fmla="*/ 44799 w 588687"/>
                <a:gd name="connsiteY182" fmla="*/ 353336 h 397549"/>
                <a:gd name="connsiteX183" fmla="*/ 44799 w 588687"/>
                <a:gd name="connsiteY183" fmla="*/ 356669 h 397549"/>
                <a:gd name="connsiteX184" fmla="*/ 44799 w 588687"/>
                <a:gd name="connsiteY184" fmla="*/ 366671 h 397549"/>
                <a:gd name="connsiteX185" fmla="*/ 38083 w 588687"/>
                <a:gd name="connsiteY185" fmla="*/ 366671 h 397549"/>
                <a:gd name="connsiteX186" fmla="*/ 34731 w 588687"/>
                <a:gd name="connsiteY186" fmla="*/ 373338 h 397549"/>
                <a:gd name="connsiteX187" fmla="*/ 31378 w 588687"/>
                <a:gd name="connsiteY187" fmla="*/ 383339 h 397549"/>
                <a:gd name="connsiteX188" fmla="*/ 34731 w 588687"/>
                <a:gd name="connsiteY188" fmla="*/ 393340 h 397549"/>
                <a:gd name="connsiteX189" fmla="*/ 41446 w 588687"/>
                <a:gd name="connsiteY189" fmla="*/ 396674 h 397549"/>
                <a:gd name="connsiteX190" fmla="*/ 44799 w 588687"/>
                <a:gd name="connsiteY190" fmla="*/ 393340 h 397549"/>
                <a:gd name="connsiteX191" fmla="*/ 54867 w 588687"/>
                <a:gd name="connsiteY191" fmla="*/ 383339 h 397549"/>
                <a:gd name="connsiteX192" fmla="*/ 54867 w 588687"/>
                <a:gd name="connsiteY192" fmla="*/ 376672 h 397549"/>
                <a:gd name="connsiteX193" fmla="*/ 54867 w 588687"/>
                <a:gd name="connsiteY193" fmla="*/ 366671 h 397549"/>
                <a:gd name="connsiteX194" fmla="*/ 54867 w 588687"/>
                <a:gd name="connsiteY194" fmla="*/ 363337 h 397549"/>
                <a:gd name="connsiteX195" fmla="*/ 51504 w 588687"/>
                <a:gd name="connsiteY195" fmla="*/ 350002 h 397549"/>
                <a:gd name="connsiteX196" fmla="*/ 58219 w 588687"/>
                <a:gd name="connsiteY196" fmla="*/ 336667 h 397549"/>
                <a:gd name="connsiteX197" fmla="*/ 64935 w 588687"/>
                <a:gd name="connsiteY197" fmla="*/ 336667 h 397549"/>
                <a:gd name="connsiteX198" fmla="*/ 74993 w 588687"/>
                <a:gd name="connsiteY198" fmla="*/ 329999 h 397549"/>
                <a:gd name="connsiteX199" fmla="*/ 74993 w 588687"/>
                <a:gd name="connsiteY199" fmla="*/ 329999 h 397549"/>
                <a:gd name="connsiteX200" fmla="*/ 81708 w 588687"/>
                <a:gd name="connsiteY200" fmla="*/ 326665 h 397549"/>
                <a:gd name="connsiteX201" fmla="*/ 88414 w 588687"/>
                <a:gd name="connsiteY201" fmla="*/ 329999 h 397549"/>
                <a:gd name="connsiteX202" fmla="*/ 95129 w 588687"/>
                <a:gd name="connsiteY202" fmla="*/ 333333 h 397549"/>
                <a:gd name="connsiteX203" fmla="*/ 98482 w 588687"/>
                <a:gd name="connsiteY203" fmla="*/ 326665 h 397549"/>
                <a:gd name="connsiteX204" fmla="*/ 95129 w 588687"/>
                <a:gd name="connsiteY204" fmla="*/ 323332 h 397549"/>
                <a:gd name="connsiteX205" fmla="*/ 91776 w 588687"/>
                <a:gd name="connsiteY205" fmla="*/ 316664 h 397549"/>
                <a:gd name="connsiteX206" fmla="*/ 101844 w 588687"/>
                <a:gd name="connsiteY206" fmla="*/ 313330 h 397549"/>
                <a:gd name="connsiteX207" fmla="*/ 105197 w 588687"/>
                <a:gd name="connsiteY207" fmla="*/ 309997 h 397549"/>
                <a:gd name="connsiteX208" fmla="*/ 111902 w 588687"/>
                <a:gd name="connsiteY208" fmla="*/ 303329 h 397549"/>
                <a:gd name="connsiteX209" fmla="*/ 108550 w 588687"/>
                <a:gd name="connsiteY209" fmla="*/ 296662 h 397549"/>
                <a:gd name="connsiteX210" fmla="*/ 118618 w 588687"/>
                <a:gd name="connsiteY210" fmla="*/ 296662 h 397549"/>
                <a:gd name="connsiteX211" fmla="*/ 118618 w 588687"/>
                <a:gd name="connsiteY211" fmla="*/ 293328 h 397549"/>
                <a:gd name="connsiteX212" fmla="*/ 115265 w 588687"/>
                <a:gd name="connsiteY212" fmla="*/ 286661 h 397549"/>
                <a:gd name="connsiteX213" fmla="*/ 125323 w 588687"/>
                <a:gd name="connsiteY213" fmla="*/ 283327 h 397549"/>
                <a:gd name="connsiteX214" fmla="*/ 121970 w 588687"/>
                <a:gd name="connsiteY214" fmla="*/ 279993 h 397549"/>
                <a:gd name="connsiteX215" fmla="*/ 125323 w 588687"/>
                <a:gd name="connsiteY215" fmla="*/ 273326 h 397549"/>
                <a:gd name="connsiteX216" fmla="*/ 135391 w 588687"/>
                <a:gd name="connsiteY216" fmla="*/ 279993 h 397549"/>
                <a:gd name="connsiteX217" fmla="*/ 142106 w 588687"/>
                <a:gd name="connsiteY217" fmla="*/ 279993 h 397549"/>
                <a:gd name="connsiteX218" fmla="*/ 138753 w 588687"/>
                <a:gd name="connsiteY218" fmla="*/ 273326 h 397549"/>
                <a:gd name="connsiteX219" fmla="*/ 135391 w 588687"/>
                <a:gd name="connsiteY219" fmla="*/ 269992 h 397549"/>
                <a:gd name="connsiteX220" fmla="*/ 125323 w 588687"/>
                <a:gd name="connsiteY220" fmla="*/ 266658 h 397549"/>
                <a:gd name="connsiteX221" fmla="*/ 111902 w 588687"/>
                <a:gd name="connsiteY221" fmla="*/ 259990 h 397549"/>
                <a:gd name="connsiteX222" fmla="*/ 101844 w 588687"/>
                <a:gd name="connsiteY222" fmla="*/ 256657 h 397549"/>
                <a:gd name="connsiteX223" fmla="*/ 98482 w 588687"/>
                <a:gd name="connsiteY223" fmla="*/ 256657 h 397549"/>
                <a:gd name="connsiteX224" fmla="*/ 91776 w 588687"/>
                <a:gd name="connsiteY224" fmla="*/ 256657 h 397549"/>
                <a:gd name="connsiteX225" fmla="*/ 81708 w 588687"/>
                <a:gd name="connsiteY225" fmla="*/ 263324 h 397549"/>
                <a:gd name="connsiteX226" fmla="*/ 74993 w 588687"/>
                <a:gd name="connsiteY226" fmla="*/ 266658 h 397549"/>
                <a:gd name="connsiteX227" fmla="*/ 71640 w 588687"/>
                <a:gd name="connsiteY227" fmla="*/ 259990 h 397549"/>
                <a:gd name="connsiteX228" fmla="*/ 64935 w 588687"/>
                <a:gd name="connsiteY228" fmla="*/ 259990 h 397549"/>
                <a:gd name="connsiteX229" fmla="*/ 61572 w 588687"/>
                <a:gd name="connsiteY229" fmla="*/ 269992 h 397549"/>
                <a:gd name="connsiteX230" fmla="*/ 51504 w 588687"/>
                <a:gd name="connsiteY230" fmla="*/ 269992 h 397549"/>
                <a:gd name="connsiteX231" fmla="*/ 41446 w 588687"/>
                <a:gd name="connsiteY231" fmla="*/ 276659 h 397549"/>
                <a:gd name="connsiteX232" fmla="*/ 44799 w 588687"/>
                <a:gd name="connsiteY232" fmla="*/ 279993 h 397549"/>
                <a:gd name="connsiteX233" fmla="*/ 44799 w 588687"/>
                <a:gd name="connsiteY233" fmla="*/ 286661 h 397549"/>
                <a:gd name="connsiteX234" fmla="*/ 38083 w 588687"/>
                <a:gd name="connsiteY234" fmla="*/ 286661 h 397549"/>
                <a:gd name="connsiteX235" fmla="*/ 34731 w 588687"/>
                <a:gd name="connsiteY235" fmla="*/ 283327 h 397549"/>
                <a:gd name="connsiteX236" fmla="*/ 28025 w 588687"/>
                <a:gd name="connsiteY236" fmla="*/ 289994 h 397549"/>
                <a:gd name="connsiteX237" fmla="*/ 24663 w 588687"/>
                <a:gd name="connsiteY237" fmla="*/ 296662 h 397549"/>
                <a:gd name="connsiteX238" fmla="*/ 28025 w 588687"/>
                <a:gd name="connsiteY238" fmla="*/ 303329 h 397549"/>
                <a:gd name="connsiteX239" fmla="*/ 115265 w 588687"/>
                <a:gd name="connsiteY239" fmla="*/ 253323 h 397549"/>
                <a:gd name="connsiteX240" fmla="*/ 115265 w 588687"/>
                <a:gd name="connsiteY240" fmla="*/ 253323 h 397549"/>
                <a:gd name="connsiteX241" fmla="*/ 118618 w 588687"/>
                <a:gd name="connsiteY241" fmla="*/ 256657 h 397549"/>
                <a:gd name="connsiteX242" fmla="*/ 128685 w 588687"/>
                <a:gd name="connsiteY242" fmla="*/ 259990 h 397549"/>
                <a:gd name="connsiteX243" fmla="*/ 145459 w 588687"/>
                <a:gd name="connsiteY243" fmla="*/ 259990 h 397549"/>
                <a:gd name="connsiteX244" fmla="*/ 142106 w 588687"/>
                <a:gd name="connsiteY244" fmla="*/ 253323 h 397549"/>
                <a:gd name="connsiteX245" fmla="*/ 138753 w 588687"/>
                <a:gd name="connsiteY245" fmla="*/ 246655 h 397549"/>
                <a:gd name="connsiteX246" fmla="*/ 132038 w 588687"/>
                <a:gd name="connsiteY246" fmla="*/ 239988 h 397549"/>
                <a:gd name="connsiteX247" fmla="*/ 125323 w 588687"/>
                <a:gd name="connsiteY247" fmla="*/ 239988 h 397549"/>
                <a:gd name="connsiteX248" fmla="*/ 115265 w 588687"/>
                <a:gd name="connsiteY248" fmla="*/ 239988 h 397549"/>
                <a:gd name="connsiteX249" fmla="*/ 118618 w 588687"/>
                <a:gd name="connsiteY249" fmla="*/ 249989 h 397549"/>
                <a:gd name="connsiteX250" fmla="*/ 115265 w 588687"/>
                <a:gd name="connsiteY250" fmla="*/ 253323 h 397549"/>
                <a:gd name="connsiteX251" fmla="*/ 71640 w 588687"/>
                <a:gd name="connsiteY251" fmla="*/ 189982 h 397549"/>
                <a:gd name="connsiteX252" fmla="*/ 71640 w 588687"/>
                <a:gd name="connsiteY252" fmla="*/ 189982 h 397549"/>
                <a:gd name="connsiteX253" fmla="*/ 81708 w 588687"/>
                <a:gd name="connsiteY253" fmla="*/ 189982 h 397549"/>
                <a:gd name="connsiteX254" fmla="*/ 88414 w 588687"/>
                <a:gd name="connsiteY254" fmla="*/ 196649 h 397549"/>
                <a:gd name="connsiteX255" fmla="*/ 91776 w 588687"/>
                <a:gd name="connsiteY255" fmla="*/ 199983 h 397549"/>
                <a:gd name="connsiteX256" fmla="*/ 95129 w 588687"/>
                <a:gd name="connsiteY256" fmla="*/ 206651 h 397549"/>
                <a:gd name="connsiteX257" fmla="*/ 101844 w 588687"/>
                <a:gd name="connsiteY257" fmla="*/ 213318 h 397549"/>
                <a:gd name="connsiteX258" fmla="*/ 101844 w 588687"/>
                <a:gd name="connsiteY258" fmla="*/ 216652 h 397549"/>
                <a:gd name="connsiteX259" fmla="*/ 88414 w 588687"/>
                <a:gd name="connsiteY259" fmla="*/ 216652 h 397549"/>
                <a:gd name="connsiteX260" fmla="*/ 85061 w 588687"/>
                <a:gd name="connsiteY260" fmla="*/ 219986 h 397549"/>
                <a:gd name="connsiteX261" fmla="*/ 88414 w 588687"/>
                <a:gd name="connsiteY261" fmla="*/ 226653 h 397549"/>
                <a:gd name="connsiteX262" fmla="*/ 81708 w 588687"/>
                <a:gd name="connsiteY262" fmla="*/ 229987 h 397549"/>
                <a:gd name="connsiteX263" fmla="*/ 74993 w 588687"/>
                <a:gd name="connsiteY263" fmla="*/ 219986 h 397549"/>
                <a:gd name="connsiteX264" fmla="*/ 71640 w 588687"/>
                <a:gd name="connsiteY264" fmla="*/ 233321 h 397549"/>
                <a:gd name="connsiteX265" fmla="*/ 71640 w 588687"/>
                <a:gd name="connsiteY265" fmla="*/ 243322 h 397549"/>
                <a:gd name="connsiteX266" fmla="*/ 61572 w 588687"/>
                <a:gd name="connsiteY266" fmla="*/ 246655 h 397549"/>
                <a:gd name="connsiteX267" fmla="*/ 58219 w 588687"/>
                <a:gd name="connsiteY267" fmla="*/ 246655 h 397549"/>
                <a:gd name="connsiteX268" fmla="*/ 44799 w 588687"/>
                <a:gd name="connsiteY268" fmla="*/ 236654 h 397549"/>
                <a:gd name="connsiteX269" fmla="*/ 44799 w 588687"/>
                <a:gd name="connsiteY269" fmla="*/ 226653 h 397549"/>
                <a:gd name="connsiteX270" fmla="*/ 38083 w 588687"/>
                <a:gd name="connsiteY270" fmla="*/ 219986 h 397549"/>
                <a:gd name="connsiteX271" fmla="*/ 34731 w 588687"/>
                <a:gd name="connsiteY271" fmla="*/ 219986 h 397549"/>
                <a:gd name="connsiteX272" fmla="*/ 24663 w 588687"/>
                <a:gd name="connsiteY272" fmla="*/ 223319 h 397549"/>
                <a:gd name="connsiteX273" fmla="*/ 14595 w 588687"/>
                <a:gd name="connsiteY273" fmla="*/ 216652 h 397549"/>
                <a:gd name="connsiteX274" fmla="*/ 7889 w 588687"/>
                <a:gd name="connsiteY274" fmla="*/ 213318 h 397549"/>
                <a:gd name="connsiteX275" fmla="*/ 21310 w 588687"/>
                <a:gd name="connsiteY275" fmla="*/ 206651 h 397549"/>
                <a:gd name="connsiteX276" fmla="*/ 28025 w 588687"/>
                <a:gd name="connsiteY276" fmla="*/ 206651 h 397549"/>
                <a:gd name="connsiteX277" fmla="*/ 41446 w 588687"/>
                <a:gd name="connsiteY277" fmla="*/ 203317 h 397549"/>
                <a:gd name="connsiteX278" fmla="*/ 48151 w 588687"/>
                <a:gd name="connsiteY278" fmla="*/ 189982 h 397549"/>
                <a:gd name="connsiteX279" fmla="*/ 51504 w 588687"/>
                <a:gd name="connsiteY279" fmla="*/ 179980 h 397549"/>
                <a:gd name="connsiteX280" fmla="*/ 61572 w 588687"/>
                <a:gd name="connsiteY280" fmla="*/ 176647 h 397549"/>
                <a:gd name="connsiteX281" fmla="*/ 64935 w 588687"/>
                <a:gd name="connsiteY281" fmla="*/ 186648 h 397549"/>
                <a:gd name="connsiteX282" fmla="*/ 68287 w 588687"/>
                <a:gd name="connsiteY282" fmla="*/ 189982 h 397549"/>
                <a:gd name="connsiteX283" fmla="*/ 71640 w 588687"/>
                <a:gd name="connsiteY283" fmla="*/ 189982 h 397549"/>
                <a:gd name="connsiteX284" fmla="*/ 118618 w 588687"/>
                <a:gd name="connsiteY284" fmla="*/ 173313 h 397549"/>
                <a:gd name="connsiteX285" fmla="*/ 118618 w 588687"/>
                <a:gd name="connsiteY285" fmla="*/ 173313 h 397549"/>
                <a:gd name="connsiteX286" fmla="*/ 115265 w 588687"/>
                <a:gd name="connsiteY286" fmla="*/ 176647 h 397549"/>
                <a:gd name="connsiteX287" fmla="*/ 101844 w 588687"/>
                <a:gd name="connsiteY287" fmla="*/ 176647 h 397549"/>
                <a:gd name="connsiteX288" fmla="*/ 101844 w 588687"/>
                <a:gd name="connsiteY288" fmla="*/ 183314 h 397549"/>
                <a:gd name="connsiteX289" fmla="*/ 108550 w 588687"/>
                <a:gd name="connsiteY289" fmla="*/ 189982 h 397549"/>
                <a:gd name="connsiteX290" fmla="*/ 115265 w 588687"/>
                <a:gd name="connsiteY290" fmla="*/ 186648 h 397549"/>
                <a:gd name="connsiteX291" fmla="*/ 125323 w 588687"/>
                <a:gd name="connsiteY291" fmla="*/ 186648 h 397549"/>
                <a:gd name="connsiteX292" fmla="*/ 128685 w 588687"/>
                <a:gd name="connsiteY292" fmla="*/ 183314 h 397549"/>
                <a:gd name="connsiteX293" fmla="*/ 125323 w 588687"/>
                <a:gd name="connsiteY293" fmla="*/ 173313 h 397549"/>
                <a:gd name="connsiteX294" fmla="*/ 118618 w 588687"/>
                <a:gd name="connsiteY294" fmla="*/ 173313 h 39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588687" h="397549">
                  <a:moveTo>
                    <a:pt x="128685" y="173313"/>
                  </a:moveTo>
                  <a:cubicBezTo>
                    <a:pt x="132038" y="166646"/>
                    <a:pt x="132038" y="166646"/>
                    <a:pt x="132038" y="166646"/>
                  </a:cubicBezTo>
                  <a:cubicBezTo>
                    <a:pt x="135391" y="159978"/>
                    <a:pt x="135391" y="159978"/>
                    <a:pt x="135391" y="159978"/>
                  </a:cubicBezTo>
                  <a:cubicBezTo>
                    <a:pt x="135391" y="149977"/>
                    <a:pt x="135391" y="149977"/>
                    <a:pt x="135391" y="149977"/>
                  </a:cubicBezTo>
                  <a:cubicBezTo>
                    <a:pt x="128685" y="149977"/>
                    <a:pt x="128685" y="149977"/>
                    <a:pt x="128685" y="149977"/>
                  </a:cubicBezTo>
                  <a:cubicBezTo>
                    <a:pt x="125323" y="139976"/>
                    <a:pt x="125323" y="139976"/>
                    <a:pt x="125323" y="139976"/>
                  </a:cubicBezTo>
                  <a:cubicBezTo>
                    <a:pt x="125323" y="139976"/>
                    <a:pt x="128685" y="136642"/>
                    <a:pt x="132038" y="136642"/>
                  </a:cubicBezTo>
                  <a:cubicBezTo>
                    <a:pt x="132038" y="133308"/>
                    <a:pt x="142106" y="133308"/>
                    <a:pt x="142106" y="133308"/>
                  </a:cubicBezTo>
                  <a:cubicBezTo>
                    <a:pt x="148812" y="126640"/>
                    <a:pt x="148812" y="126640"/>
                    <a:pt x="148812" y="126640"/>
                  </a:cubicBezTo>
                  <a:cubicBezTo>
                    <a:pt x="148812" y="126640"/>
                    <a:pt x="145459" y="119973"/>
                    <a:pt x="152174" y="119973"/>
                  </a:cubicBezTo>
                  <a:cubicBezTo>
                    <a:pt x="155527" y="119973"/>
                    <a:pt x="162232" y="119973"/>
                    <a:pt x="165595" y="119973"/>
                  </a:cubicBezTo>
                  <a:cubicBezTo>
                    <a:pt x="168948" y="119973"/>
                    <a:pt x="172300" y="116639"/>
                    <a:pt x="172300" y="116639"/>
                  </a:cubicBezTo>
                  <a:cubicBezTo>
                    <a:pt x="179016" y="116639"/>
                    <a:pt x="182368" y="119973"/>
                    <a:pt x="179016" y="116639"/>
                  </a:cubicBezTo>
                  <a:cubicBezTo>
                    <a:pt x="179016" y="116639"/>
                    <a:pt x="179016" y="113305"/>
                    <a:pt x="175663" y="109972"/>
                  </a:cubicBezTo>
                  <a:cubicBezTo>
                    <a:pt x="172300" y="106638"/>
                    <a:pt x="162232" y="99971"/>
                    <a:pt x="168948" y="96637"/>
                  </a:cubicBezTo>
                  <a:cubicBezTo>
                    <a:pt x="172300" y="93303"/>
                    <a:pt x="175663" y="93303"/>
                    <a:pt x="179016" y="96637"/>
                  </a:cubicBezTo>
                  <a:cubicBezTo>
                    <a:pt x="182368" y="96637"/>
                    <a:pt x="185721" y="103304"/>
                    <a:pt x="185721" y="103304"/>
                  </a:cubicBezTo>
                  <a:cubicBezTo>
                    <a:pt x="185721" y="89969"/>
                    <a:pt x="185721" y="89969"/>
                    <a:pt x="185721" y="89969"/>
                  </a:cubicBezTo>
                  <a:cubicBezTo>
                    <a:pt x="185721" y="89969"/>
                    <a:pt x="195789" y="89969"/>
                    <a:pt x="199142" y="86636"/>
                  </a:cubicBezTo>
                  <a:cubicBezTo>
                    <a:pt x="199142" y="83302"/>
                    <a:pt x="195789" y="76634"/>
                    <a:pt x="195789" y="76634"/>
                  </a:cubicBezTo>
                  <a:cubicBezTo>
                    <a:pt x="195789" y="76634"/>
                    <a:pt x="195789" y="76634"/>
                    <a:pt x="205857" y="76634"/>
                  </a:cubicBezTo>
                  <a:cubicBezTo>
                    <a:pt x="215925" y="73301"/>
                    <a:pt x="212572" y="73301"/>
                    <a:pt x="219278" y="73301"/>
                  </a:cubicBezTo>
                  <a:cubicBezTo>
                    <a:pt x="222630" y="73301"/>
                    <a:pt x="232698" y="73301"/>
                    <a:pt x="232698" y="73301"/>
                  </a:cubicBezTo>
                  <a:cubicBezTo>
                    <a:pt x="232698" y="73301"/>
                    <a:pt x="239414" y="69967"/>
                    <a:pt x="236051" y="66633"/>
                  </a:cubicBezTo>
                  <a:cubicBezTo>
                    <a:pt x="236051" y="63299"/>
                    <a:pt x="229346" y="56632"/>
                    <a:pt x="229346" y="56632"/>
                  </a:cubicBezTo>
                  <a:cubicBezTo>
                    <a:pt x="229346" y="56632"/>
                    <a:pt x="232698" y="46630"/>
                    <a:pt x="232698" y="49964"/>
                  </a:cubicBezTo>
                  <a:cubicBezTo>
                    <a:pt x="232698" y="56632"/>
                    <a:pt x="242766" y="63299"/>
                    <a:pt x="242766" y="63299"/>
                  </a:cubicBezTo>
                  <a:cubicBezTo>
                    <a:pt x="249482" y="56632"/>
                    <a:pt x="249482" y="56632"/>
                    <a:pt x="249482" y="56632"/>
                  </a:cubicBezTo>
                  <a:cubicBezTo>
                    <a:pt x="259540" y="53298"/>
                    <a:pt x="259540" y="53298"/>
                    <a:pt x="259540" y="53298"/>
                  </a:cubicBezTo>
                  <a:cubicBezTo>
                    <a:pt x="269608" y="49964"/>
                    <a:pt x="269608" y="49964"/>
                    <a:pt x="269608" y="49964"/>
                  </a:cubicBezTo>
                  <a:cubicBezTo>
                    <a:pt x="269608" y="49964"/>
                    <a:pt x="279676" y="49964"/>
                    <a:pt x="286391" y="49964"/>
                  </a:cubicBezTo>
                  <a:cubicBezTo>
                    <a:pt x="289744" y="49964"/>
                    <a:pt x="299812" y="46630"/>
                    <a:pt x="299812" y="46630"/>
                  </a:cubicBezTo>
                  <a:cubicBezTo>
                    <a:pt x="303164" y="39963"/>
                    <a:pt x="303164" y="39963"/>
                    <a:pt x="303164" y="39963"/>
                  </a:cubicBezTo>
                  <a:cubicBezTo>
                    <a:pt x="289744" y="26628"/>
                    <a:pt x="289744" y="26628"/>
                    <a:pt x="289744" y="26628"/>
                  </a:cubicBezTo>
                  <a:cubicBezTo>
                    <a:pt x="289744" y="26628"/>
                    <a:pt x="296449" y="16627"/>
                    <a:pt x="296449" y="19961"/>
                  </a:cubicBezTo>
                  <a:cubicBezTo>
                    <a:pt x="299812" y="23294"/>
                    <a:pt x="299812" y="29962"/>
                    <a:pt x="303164" y="29962"/>
                  </a:cubicBezTo>
                  <a:cubicBezTo>
                    <a:pt x="306517" y="29962"/>
                    <a:pt x="309870" y="33296"/>
                    <a:pt x="313232" y="29962"/>
                  </a:cubicBezTo>
                  <a:cubicBezTo>
                    <a:pt x="313232" y="26628"/>
                    <a:pt x="313232" y="16627"/>
                    <a:pt x="313232" y="16627"/>
                  </a:cubicBezTo>
                  <a:cubicBezTo>
                    <a:pt x="313232" y="16627"/>
                    <a:pt x="309870" y="13293"/>
                    <a:pt x="313232" y="13293"/>
                  </a:cubicBezTo>
                  <a:cubicBezTo>
                    <a:pt x="316585" y="16627"/>
                    <a:pt x="323300" y="23294"/>
                    <a:pt x="323300" y="23294"/>
                  </a:cubicBezTo>
                  <a:cubicBezTo>
                    <a:pt x="333358" y="23294"/>
                    <a:pt x="333358" y="23294"/>
                    <a:pt x="333358" y="23294"/>
                  </a:cubicBezTo>
                  <a:cubicBezTo>
                    <a:pt x="343426" y="13293"/>
                    <a:pt x="343426" y="13293"/>
                    <a:pt x="343426" y="13293"/>
                  </a:cubicBezTo>
                  <a:cubicBezTo>
                    <a:pt x="346779" y="19961"/>
                    <a:pt x="346779" y="19961"/>
                    <a:pt x="346779" y="19961"/>
                  </a:cubicBezTo>
                  <a:cubicBezTo>
                    <a:pt x="346779" y="19961"/>
                    <a:pt x="353494" y="16627"/>
                    <a:pt x="356847" y="16627"/>
                  </a:cubicBezTo>
                  <a:cubicBezTo>
                    <a:pt x="360210" y="16627"/>
                    <a:pt x="360210" y="13293"/>
                    <a:pt x="363562" y="13293"/>
                  </a:cubicBezTo>
                  <a:cubicBezTo>
                    <a:pt x="366915" y="13293"/>
                    <a:pt x="373630" y="16627"/>
                    <a:pt x="373630" y="16627"/>
                  </a:cubicBezTo>
                  <a:cubicBezTo>
                    <a:pt x="390404" y="19961"/>
                    <a:pt x="390404" y="19961"/>
                    <a:pt x="390404" y="19961"/>
                  </a:cubicBezTo>
                  <a:cubicBezTo>
                    <a:pt x="397119" y="9959"/>
                    <a:pt x="397119" y="9959"/>
                    <a:pt x="397119" y="9959"/>
                  </a:cubicBezTo>
                  <a:cubicBezTo>
                    <a:pt x="413893" y="16627"/>
                    <a:pt x="413893" y="16627"/>
                    <a:pt x="413893" y="16627"/>
                  </a:cubicBezTo>
                  <a:cubicBezTo>
                    <a:pt x="427313" y="23294"/>
                    <a:pt x="427313" y="23294"/>
                    <a:pt x="427313" y="23294"/>
                  </a:cubicBezTo>
                  <a:cubicBezTo>
                    <a:pt x="444087" y="23294"/>
                    <a:pt x="444087" y="23294"/>
                    <a:pt x="444087" y="23294"/>
                  </a:cubicBezTo>
                  <a:cubicBezTo>
                    <a:pt x="444087" y="23294"/>
                    <a:pt x="457507" y="16627"/>
                    <a:pt x="460870" y="16627"/>
                  </a:cubicBezTo>
                  <a:cubicBezTo>
                    <a:pt x="467575" y="13293"/>
                    <a:pt x="480996" y="13293"/>
                    <a:pt x="480996" y="13293"/>
                  </a:cubicBezTo>
                  <a:cubicBezTo>
                    <a:pt x="480996" y="13293"/>
                    <a:pt x="484359" y="13293"/>
                    <a:pt x="491064" y="13293"/>
                  </a:cubicBezTo>
                  <a:cubicBezTo>
                    <a:pt x="497779" y="9959"/>
                    <a:pt x="514553" y="9959"/>
                    <a:pt x="514553" y="9959"/>
                  </a:cubicBezTo>
                  <a:cubicBezTo>
                    <a:pt x="524621" y="-42"/>
                    <a:pt x="524621" y="-42"/>
                    <a:pt x="524621" y="-42"/>
                  </a:cubicBezTo>
                  <a:cubicBezTo>
                    <a:pt x="541394" y="6625"/>
                    <a:pt x="541394" y="6625"/>
                    <a:pt x="541394" y="6625"/>
                  </a:cubicBezTo>
                  <a:cubicBezTo>
                    <a:pt x="541394" y="13293"/>
                    <a:pt x="541394" y="13293"/>
                    <a:pt x="541394" y="13293"/>
                  </a:cubicBezTo>
                  <a:cubicBezTo>
                    <a:pt x="524621" y="26628"/>
                    <a:pt x="524621" y="26628"/>
                    <a:pt x="524621" y="26628"/>
                  </a:cubicBezTo>
                  <a:cubicBezTo>
                    <a:pt x="524621" y="49964"/>
                    <a:pt x="524621" y="49964"/>
                    <a:pt x="524621" y="49964"/>
                  </a:cubicBezTo>
                  <a:cubicBezTo>
                    <a:pt x="521268" y="83302"/>
                    <a:pt x="511200" y="99971"/>
                    <a:pt x="507847" y="119973"/>
                  </a:cubicBezTo>
                  <a:cubicBezTo>
                    <a:pt x="504485" y="129974"/>
                    <a:pt x="497779" y="133308"/>
                    <a:pt x="507847" y="149977"/>
                  </a:cubicBezTo>
                  <a:cubicBezTo>
                    <a:pt x="514553" y="156644"/>
                    <a:pt x="514553" y="179980"/>
                    <a:pt x="527973" y="193315"/>
                  </a:cubicBezTo>
                  <a:cubicBezTo>
                    <a:pt x="534689" y="199983"/>
                    <a:pt x="527973" y="216652"/>
                    <a:pt x="538041" y="223319"/>
                  </a:cubicBezTo>
                  <a:cubicBezTo>
                    <a:pt x="538041" y="223319"/>
                    <a:pt x="538041" y="226653"/>
                    <a:pt x="541394" y="233321"/>
                  </a:cubicBezTo>
                  <a:cubicBezTo>
                    <a:pt x="548109" y="239988"/>
                    <a:pt x="548109" y="236654"/>
                    <a:pt x="551462" y="239988"/>
                  </a:cubicBezTo>
                  <a:cubicBezTo>
                    <a:pt x="551462" y="239988"/>
                    <a:pt x="558177" y="243322"/>
                    <a:pt x="561530" y="246655"/>
                  </a:cubicBezTo>
                  <a:cubicBezTo>
                    <a:pt x="564883" y="249989"/>
                    <a:pt x="564883" y="256657"/>
                    <a:pt x="564883" y="259990"/>
                  </a:cubicBezTo>
                  <a:cubicBezTo>
                    <a:pt x="564883" y="263324"/>
                    <a:pt x="568235" y="266658"/>
                    <a:pt x="568235" y="266658"/>
                  </a:cubicBezTo>
                  <a:cubicBezTo>
                    <a:pt x="568235" y="266658"/>
                    <a:pt x="571598" y="263324"/>
                    <a:pt x="571598" y="266658"/>
                  </a:cubicBezTo>
                  <a:cubicBezTo>
                    <a:pt x="571598" y="269992"/>
                    <a:pt x="568235" y="263324"/>
                    <a:pt x="571598" y="269992"/>
                  </a:cubicBezTo>
                  <a:cubicBezTo>
                    <a:pt x="578303" y="276659"/>
                    <a:pt x="588371" y="276659"/>
                    <a:pt x="588371" y="276659"/>
                  </a:cubicBezTo>
                  <a:cubicBezTo>
                    <a:pt x="585019" y="289994"/>
                    <a:pt x="585019" y="289994"/>
                    <a:pt x="585019" y="289994"/>
                  </a:cubicBezTo>
                  <a:cubicBezTo>
                    <a:pt x="578303" y="293328"/>
                    <a:pt x="578303" y="293328"/>
                    <a:pt x="578303" y="293328"/>
                  </a:cubicBezTo>
                  <a:cubicBezTo>
                    <a:pt x="578303" y="293328"/>
                    <a:pt x="561530" y="293328"/>
                    <a:pt x="561530" y="299996"/>
                  </a:cubicBezTo>
                  <a:cubicBezTo>
                    <a:pt x="561530" y="303329"/>
                    <a:pt x="561530" y="316664"/>
                    <a:pt x="561530" y="316664"/>
                  </a:cubicBezTo>
                  <a:cubicBezTo>
                    <a:pt x="551462" y="326665"/>
                    <a:pt x="551462" y="326665"/>
                    <a:pt x="551462" y="326665"/>
                  </a:cubicBezTo>
                  <a:cubicBezTo>
                    <a:pt x="551462" y="326665"/>
                    <a:pt x="558177" y="340001"/>
                    <a:pt x="558177" y="343334"/>
                  </a:cubicBezTo>
                  <a:cubicBezTo>
                    <a:pt x="558177" y="346668"/>
                    <a:pt x="561530" y="346668"/>
                    <a:pt x="561530" y="346668"/>
                  </a:cubicBezTo>
                  <a:cubicBezTo>
                    <a:pt x="551462" y="350002"/>
                    <a:pt x="551462" y="350002"/>
                    <a:pt x="551462" y="350002"/>
                  </a:cubicBezTo>
                  <a:cubicBezTo>
                    <a:pt x="538041" y="350002"/>
                    <a:pt x="538041" y="350002"/>
                    <a:pt x="538041" y="350002"/>
                  </a:cubicBezTo>
                  <a:cubicBezTo>
                    <a:pt x="511200" y="343334"/>
                    <a:pt x="511200" y="343334"/>
                    <a:pt x="511200" y="343334"/>
                  </a:cubicBezTo>
                  <a:cubicBezTo>
                    <a:pt x="504485" y="353336"/>
                    <a:pt x="504485" y="353336"/>
                    <a:pt x="504485" y="353336"/>
                  </a:cubicBezTo>
                  <a:cubicBezTo>
                    <a:pt x="497779" y="353336"/>
                    <a:pt x="497779" y="353336"/>
                    <a:pt x="497779" y="353336"/>
                  </a:cubicBezTo>
                  <a:cubicBezTo>
                    <a:pt x="497779" y="353336"/>
                    <a:pt x="494417" y="360003"/>
                    <a:pt x="487711" y="363337"/>
                  </a:cubicBezTo>
                  <a:cubicBezTo>
                    <a:pt x="484359" y="366671"/>
                    <a:pt x="480996" y="370004"/>
                    <a:pt x="477643" y="370004"/>
                  </a:cubicBezTo>
                  <a:cubicBezTo>
                    <a:pt x="470938" y="373338"/>
                    <a:pt x="464223" y="366671"/>
                    <a:pt x="464223" y="366671"/>
                  </a:cubicBezTo>
                  <a:cubicBezTo>
                    <a:pt x="454155" y="363337"/>
                    <a:pt x="454155" y="363337"/>
                    <a:pt x="454155" y="363337"/>
                  </a:cubicBezTo>
                  <a:cubicBezTo>
                    <a:pt x="444087" y="350002"/>
                    <a:pt x="444087" y="350002"/>
                    <a:pt x="444087" y="350002"/>
                  </a:cubicBezTo>
                  <a:cubicBezTo>
                    <a:pt x="413893" y="329999"/>
                    <a:pt x="413893" y="329999"/>
                    <a:pt x="413893" y="329999"/>
                  </a:cubicBezTo>
                  <a:cubicBezTo>
                    <a:pt x="397119" y="323332"/>
                    <a:pt x="397119" y="323332"/>
                    <a:pt x="397119" y="323332"/>
                  </a:cubicBezTo>
                  <a:cubicBezTo>
                    <a:pt x="383689" y="319998"/>
                    <a:pt x="383689" y="319998"/>
                    <a:pt x="383689" y="319998"/>
                  </a:cubicBezTo>
                  <a:cubicBezTo>
                    <a:pt x="366915" y="319998"/>
                    <a:pt x="366915" y="319998"/>
                    <a:pt x="366915" y="319998"/>
                  </a:cubicBezTo>
                  <a:cubicBezTo>
                    <a:pt x="353494" y="313330"/>
                    <a:pt x="353494" y="313330"/>
                    <a:pt x="353494" y="313330"/>
                  </a:cubicBezTo>
                  <a:cubicBezTo>
                    <a:pt x="340074" y="313330"/>
                    <a:pt x="340074" y="313330"/>
                    <a:pt x="340074" y="313330"/>
                  </a:cubicBezTo>
                  <a:cubicBezTo>
                    <a:pt x="323300" y="306663"/>
                    <a:pt x="323300" y="306663"/>
                    <a:pt x="323300" y="306663"/>
                  </a:cubicBezTo>
                  <a:cubicBezTo>
                    <a:pt x="309870" y="316664"/>
                    <a:pt x="309870" y="316664"/>
                    <a:pt x="309870" y="316664"/>
                  </a:cubicBezTo>
                  <a:cubicBezTo>
                    <a:pt x="293096" y="326665"/>
                    <a:pt x="293096" y="326665"/>
                    <a:pt x="293096" y="326665"/>
                  </a:cubicBezTo>
                  <a:cubicBezTo>
                    <a:pt x="276323" y="343334"/>
                    <a:pt x="276323" y="343334"/>
                    <a:pt x="276323" y="343334"/>
                  </a:cubicBezTo>
                  <a:cubicBezTo>
                    <a:pt x="276323" y="343334"/>
                    <a:pt x="266255" y="353336"/>
                    <a:pt x="259540" y="356669"/>
                  </a:cubicBezTo>
                  <a:cubicBezTo>
                    <a:pt x="256187" y="353336"/>
                    <a:pt x="256187" y="353336"/>
                    <a:pt x="256187" y="353336"/>
                  </a:cubicBezTo>
                  <a:cubicBezTo>
                    <a:pt x="256187" y="353336"/>
                    <a:pt x="256187" y="343334"/>
                    <a:pt x="259540" y="336667"/>
                  </a:cubicBezTo>
                  <a:cubicBezTo>
                    <a:pt x="262902" y="333333"/>
                    <a:pt x="262902" y="326665"/>
                    <a:pt x="262902" y="323332"/>
                  </a:cubicBezTo>
                  <a:cubicBezTo>
                    <a:pt x="262902" y="319998"/>
                    <a:pt x="262902" y="313330"/>
                    <a:pt x="259540" y="306663"/>
                  </a:cubicBezTo>
                  <a:cubicBezTo>
                    <a:pt x="259540" y="299996"/>
                    <a:pt x="256187" y="289994"/>
                    <a:pt x="256187" y="289994"/>
                  </a:cubicBezTo>
                  <a:cubicBezTo>
                    <a:pt x="266255" y="283327"/>
                    <a:pt x="266255" y="283327"/>
                    <a:pt x="266255" y="283327"/>
                  </a:cubicBezTo>
                  <a:cubicBezTo>
                    <a:pt x="259540" y="266658"/>
                    <a:pt x="259540" y="266658"/>
                    <a:pt x="259540" y="266658"/>
                  </a:cubicBezTo>
                  <a:cubicBezTo>
                    <a:pt x="252834" y="266658"/>
                    <a:pt x="252834" y="266658"/>
                    <a:pt x="252834" y="266658"/>
                  </a:cubicBezTo>
                  <a:cubicBezTo>
                    <a:pt x="242766" y="266658"/>
                    <a:pt x="242766" y="266658"/>
                    <a:pt x="242766" y="266658"/>
                  </a:cubicBezTo>
                  <a:cubicBezTo>
                    <a:pt x="236051" y="276659"/>
                    <a:pt x="236051" y="276659"/>
                    <a:pt x="236051" y="276659"/>
                  </a:cubicBezTo>
                  <a:cubicBezTo>
                    <a:pt x="236051" y="276659"/>
                    <a:pt x="239414" y="283327"/>
                    <a:pt x="239414" y="286661"/>
                  </a:cubicBezTo>
                  <a:cubicBezTo>
                    <a:pt x="236051" y="289994"/>
                    <a:pt x="229346" y="289994"/>
                    <a:pt x="229346" y="289994"/>
                  </a:cubicBezTo>
                  <a:cubicBezTo>
                    <a:pt x="225993" y="293328"/>
                    <a:pt x="225993" y="303329"/>
                    <a:pt x="225993" y="303329"/>
                  </a:cubicBezTo>
                  <a:cubicBezTo>
                    <a:pt x="212572" y="289994"/>
                    <a:pt x="212572" y="289994"/>
                    <a:pt x="212572" y="289994"/>
                  </a:cubicBezTo>
                  <a:cubicBezTo>
                    <a:pt x="212572" y="289994"/>
                    <a:pt x="205857" y="289994"/>
                    <a:pt x="202504" y="286661"/>
                  </a:cubicBezTo>
                  <a:cubicBezTo>
                    <a:pt x="199142" y="286661"/>
                    <a:pt x="192436" y="286661"/>
                    <a:pt x="192436" y="286661"/>
                  </a:cubicBezTo>
                  <a:cubicBezTo>
                    <a:pt x="192436" y="286661"/>
                    <a:pt x="192436" y="286661"/>
                    <a:pt x="189084" y="286661"/>
                  </a:cubicBezTo>
                  <a:cubicBezTo>
                    <a:pt x="182368" y="286661"/>
                    <a:pt x="182368" y="286661"/>
                    <a:pt x="179016" y="279993"/>
                  </a:cubicBezTo>
                  <a:cubicBezTo>
                    <a:pt x="175663" y="273326"/>
                    <a:pt x="165595" y="256657"/>
                    <a:pt x="165595" y="256657"/>
                  </a:cubicBezTo>
                  <a:cubicBezTo>
                    <a:pt x="165595" y="256657"/>
                    <a:pt x="162232" y="249989"/>
                    <a:pt x="158880" y="249989"/>
                  </a:cubicBezTo>
                  <a:cubicBezTo>
                    <a:pt x="158880" y="249989"/>
                    <a:pt x="155527" y="256657"/>
                    <a:pt x="155527" y="256657"/>
                  </a:cubicBezTo>
                  <a:cubicBezTo>
                    <a:pt x="152174" y="256657"/>
                    <a:pt x="152174" y="249989"/>
                    <a:pt x="152174" y="246655"/>
                  </a:cubicBezTo>
                  <a:cubicBezTo>
                    <a:pt x="152174" y="243322"/>
                    <a:pt x="152174" y="239988"/>
                    <a:pt x="152174" y="233321"/>
                  </a:cubicBezTo>
                  <a:cubicBezTo>
                    <a:pt x="152174" y="226653"/>
                    <a:pt x="148812" y="219986"/>
                    <a:pt x="152174" y="219986"/>
                  </a:cubicBezTo>
                  <a:cubicBezTo>
                    <a:pt x="152174" y="219986"/>
                    <a:pt x="155527" y="223319"/>
                    <a:pt x="158880" y="223319"/>
                  </a:cubicBezTo>
                  <a:cubicBezTo>
                    <a:pt x="162232" y="223319"/>
                    <a:pt x="162232" y="216652"/>
                    <a:pt x="162232" y="216652"/>
                  </a:cubicBezTo>
                  <a:cubicBezTo>
                    <a:pt x="165595" y="216652"/>
                    <a:pt x="168948" y="219986"/>
                    <a:pt x="168948" y="219986"/>
                  </a:cubicBezTo>
                  <a:cubicBezTo>
                    <a:pt x="172300" y="219986"/>
                    <a:pt x="175663" y="219986"/>
                    <a:pt x="175663" y="219986"/>
                  </a:cubicBezTo>
                  <a:cubicBezTo>
                    <a:pt x="179016" y="216652"/>
                    <a:pt x="179016" y="216652"/>
                    <a:pt x="179016" y="213318"/>
                  </a:cubicBezTo>
                  <a:cubicBezTo>
                    <a:pt x="179016" y="209984"/>
                    <a:pt x="175663" y="206651"/>
                    <a:pt x="175663" y="206651"/>
                  </a:cubicBezTo>
                  <a:cubicBezTo>
                    <a:pt x="172300" y="206651"/>
                    <a:pt x="152174" y="216652"/>
                    <a:pt x="152174" y="216652"/>
                  </a:cubicBezTo>
                  <a:cubicBezTo>
                    <a:pt x="138753" y="216652"/>
                    <a:pt x="138753" y="216652"/>
                    <a:pt x="138753" y="216652"/>
                  </a:cubicBezTo>
                  <a:cubicBezTo>
                    <a:pt x="145459" y="209984"/>
                    <a:pt x="145459" y="209984"/>
                    <a:pt x="145459" y="209984"/>
                  </a:cubicBezTo>
                  <a:cubicBezTo>
                    <a:pt x="138753" y="203317"/>
                    <a:pt x="138753" y="203317"/>
                    <a:pt x="138753" y="203317"/>
                  </a:cubicBezTo>
                  <a:cubicBezTo>
                    <a:pt x="138753" y="196649"/>
                    <a:pt x="138753" y="196649"/>
                    <a:pt x="138753" y="196649"/>
                  </a:cubicBezTo>
                  <a:cubicBezTo>
                    <a:pt x="132038" y="193315"/>
                    <a:pt x="132038" y="193315"/>
                    <a:pt x="132038" y="193315"/>
                  </a:cubicBezTo>
                  <a:cubicBezTo>
                    <a:pt x="135391" y="186648"/>
                    <a:pt x="135391" y="186648"/>
                    <a:pt x="135391" y="186648"/>
                  </a:cubicBezTo>
                  <a:cubicBezTo>
                    <a:pt x="142106" y="186648"/>
                    <a:pt x="142106" y="186648"/>
                    <a:pt x="142106" y="186648"/>
                  </a:cubicBezTo>
                  <a:cubicBezTo>
                    <a:pt x="148812" y="183314"/>
                    <a:pt x="148812" y="183314"/>
                    <a:pt x="148812" y="183314"/>
                  </a:cubicBezTo>
                  <a:cubicBezTo>
                    <a:pt x="148812" y="169979"/>
                    <a:pt x="148812" y="169979"/>
                    <a:pt x="148812" y="169979"/>
                  </a:cubicBezTo>
                  <a:cubicBezTo>
                    <a:pt x="142106" y="173313"/>
                    <a:pt x="142106" y="173313"/>
                    <a:pt x="142106" y="173313"/>
                  </a:cubicBezTo>
                  <a:cubicBezTo>
                    <a:pt x="145459" y="179980"/>
                    <a:pt x="145459" y="179980"/>
                    <a:pt x="145459" y="179980"/>
                  </a:cubicBezTo>
                  <a:cubicBezTo>
                    <a:pt x="132038" y="179980"/>
                    <a:pt x="132038" y="179980"/>
                    <a:pt x="132038" y="179980"/>
                  </a:cubicBezTo>
                  <a:cubicBezTo>
                    <a:pt x="128685" y="173313"/>
                    <a:pt x="128685" y="173313"/>
                    <a:pt x="128685" y="173313"/>
                  </a:cubicBezTo>
                  <a:close/>
                  <a:moveTo>
                    <a:pt x="74993" y="343334"/>
                  </a:moveTo>
                  <a:cubicBezTo>
                    <a:pt x="74993" y="343334"/>
                    <a:pt x="74993" y="343334"/>
                    <a:pt x="74993" y="343334"/>
                  </a:cubicBezTo>
                  <a:cubicBezTo>
                    <a:pt x="74993" y="343334"/>
                    <a:pt x="81708" y="343334"/>
                    <a:pt x="81708" y="343334"/>
                  </a:cubicBezTo>
                  <a:cubicBezTo>
                    <a:pt x="81708" y="343334"/>
                    <a:pt x="85061" y="346668"/>
                    <a:pt x="81708" y="346668"/>
                  </a:cubicBezTo>
                  <a:cubicBezTo>
                    <a:pt x="81708" y="350002"/>
                    <a:pt x="85061" y="350002"/>
                    <a:pt x="81708" y="350002"/>
                  </a:cubicBezTo>
                  <a:cubicBezTo>
                    <a:pt x="78355" y="350002"/>
                    <a:pt x="71640" y="353336"/>
                    <a:pt x="71640" y="350002"/>
                  </a:cubicBezTo>
                  <a:cubicBezTo>
                    <a:pt x="71640" y="350002"/>
                    <a:pt x="74993" y="346668"/>
                    <a:pt x="74993" y="346668"/>
                  </a:cubicBezTo>
                  <a:cubicBezTo>
                    <a:pt x="74993" y="343334"/>
                    <a:pt x="74993" y="343334"/>
                    <a:pt x="74993" y="343334"/>
                  </a:cubicBezTo>
                  <a:close/>
                  <a:moveTo>
                    <a:pt x="212572" y="316664"/>
                  </a:moveTo>
                  <a:cubicBezTo>
                    <a:pt x="212572" y="316664"/>
                    <a:pt x="212572" y="316664"/>
                    <a:pt x="212572" y="316664"/>
                  </a:cubicBezTo>
                  <a:cubicBezTo>
                    <a:pt x="212572" y="316664"/>
                    <a:pt x="209210" y="326665"/>
                    <a:pt x="212572" y="326665"/>
                  </a:cubicBezTo>
                  <a:cubicBezTo>
                    <a:pt x="212572" y="326665"/>
                    <a:pt x="215925" y="326665"/>
                    <a:pt x="219278" y="326665"/>
                  </a:cubicBezTo>
                  <a:cubicBezTo>
                    <a:pt x="222630" y="323332"/>
                    <a:pt x="222630" y="323332"/>
                    <a:pt x="222630" y="323332"/>
                  </a:cubicBezTo>
                  <a:cubicBezTo>
                    <a:pt x="222630" y="319998"/>
                    <a:pt x="222630" y="316664"/>
                    <a:pt x="222630" y="316664"/>
                  </a:cubicBezTo>
                  <a:cubicBezTo>
                    <a:pt x="212572" y="316664"/>
                    <a:pt x="212572" y="316664"/>
                    <a:pt x="212572" y="316664"/>
                  </a:cubicBezTo>
                  <a:close/>
                  <a:moveTo>
                    <a:pt x="28025" y="303329"/>
                  </a:moveTo>
                  <a:cubicBezTo>
                    <a:pt x="28025" y="303329"/>
                    <a:pt x="28025" y="303329"/>
                    <a:pt x="28025" y="303329"/>
                  </a:cubicBezTo>
                  <a:cubicBezTo>
                    <a:pt x="24663" y="306663"/>
                    <a:pt x="24663" y="306663"/>
                    <a:pt x="24663" y="306663"/>
                  </a:cubicBezTo>
                  <a:cubicBezTo>
                    <a:pt x="24663" y="306663"/>
                    <a:pt x="21310" y="296662"/>
                    <a:pt x="21310" y="293328"/>
                  </a:cubicBezTo>
                  <a:cubicBezTo>
                    <a:pt x="21310" y="293328"/>
                    <a:pt x="14595" y="289994"/>
                    <a:pt x="14595" y="289994"/>
                  </a:cubicBezTo>
                  <a:cubicBezTo>
                    <a:pt x="14595" y="289994"/>
                    <a:pt x="11242" y="289994"/>
                    <a:pt x="11242" y="289994"/>
                  </a:cubicBezTo>
                  <a:cubicBezTo>
                    <a:pt x="7889" y="289994"/>
                    <a:pt x="7889" y="293328"/>
                    <a:pt x="7889" y="293328"/>
                  </a:cubicBezTo>
                  <a:cubicBezTo>
                    <a:pt x="4537" y="293328"/>
                    <a:pt x="4537" y="293328"/>
                    <a:pt x="4537" y="293328"/>
                  </a:cubicBezTo>
                  <a:cubicBezTo>
                    <a:pt x="4537" y="293328"/>
                    <a:pt x="1174" y="293328"/>
                    <a:pt x="1174" y="293328"/>
                  </a:cubicBezTo>
                  <a:cubicBezTo>
                    <a:pt x="-2179" y="296662"/>
                    <a:pt x="1174" y="299996"/>
                    <a:pt x="1174" y="299996"/>
                  </a:cubicBezTo>
                  <a:cubicBezTo>
                    <a:pt x="1174" y="299996"/>
                    <a:pt x="4537" y="299996"/>
                    <a:pt x="7889" y="303329"/>
                  </a:cubicBezTo>
                  <a:cubicBezTo>
                    <a:pt x="11242" y="303329"/>
                    <a:pt x="11242" y="303329"/>
                    <a:pt x="11242" y="303329"/>
                  </a:cubicBezTo>
                  <a:cubicBezTo>
                    <a:pt x="11242" y="303329"/>
                    <a:pt x="17957" y="309997"/>
                    <a:pt x="21310" y="313330"/>
                  </a:cubicBezTo>
                  <a:cubicBezTo>
                    <a:pt x="21310" y="313330"/>
                    <a:pt x="21310" y="316664"/>
                    <a:pt x="21310" y="316664"/>
                  </a:cubicBezTo>
                  <a:cubicBezTo>
                    <a:pt x="11242" y="323332"/>
                    <a:pt x="11242" y="323332"/>
                    <a:pt x="11242" y="323332"/>
                  </a:cubicBezTo>
                  <a:cubicBezTo>
                    <a:pt x="11242" y="323332"/>
                    <a:pt x="14595" y="326665"/>
                    <a:pt x="14595" y="326665"/>
                  </a:cubicBezTo>
                  <a:cubicBezTo>
                    <a:pt x="17957" y="326665"/>
                    <a:pt x="11242" y="329999"/>
                    <a:pt x="11242" y="329999"/>
                  </a:cubicBezTo>
                  <a:cubicBezTo>
                    <a:pt x="11242" y="329999"/>
                    <a:pt x="11242" y="336667"/>
                    <a:pt x="11242" y="336667"/>
                  </a:cubicBezTo>
                  <a:cubicBezTo>
                    <a:pt x="11242" y="336667"/>
                    <a:pt x="14595" y="340001"/>
                    <a:pt x="21310" y="340001"/>
                  </a:cubicBezTo>
                  <a:cubicBezTo>
                    <a:pt x="28025" y="343334"/>
                    <a:pt x="28025" y="340001"/>
                    <a:pt x="28025" y="340001"/>
                  </a:cubicBezTo>
                  <a:cubicBezTo>
                    <a:pt x="31378" y="343334"/>
                    <a:pt x="31378" y="343334"/>
                    <a:pt x="31378" y="343334"/>
                  </a:cubicBezTo>
                  <a:cubicBezTo>
                    <a:pt x="31378" y="346668"/>
                    <a:pt x="31378" y="346668"/>
                    <a:pt x="31378" y="346668"/>
                  </a:cubicBezTo>
                  <a:cubicBezTo>
                    <a:pt x="34731" y="350002"/>
                    <a:pt x="34731" y="350002"/>
                    <a:pt x="34731" y="350002"/>
                  </a:cubicBezTo>
                  <a:cubicBezTo>
                    <a:pt x="44799" y="353336"/>
                    <a:pt x="44799" y="353336"/>
                    <a:pt x="44799" y="353336"/>
                  </a:cubicBezTo>
                  <a:cubicBezTo>
                    <a:pt x="44799" y="356669"/>
                    <a:pt x="44799" y="356669"/>
                    <a:pt x="44799" y="356669"/>
                  </a:cubicBezTo>
                  <a:cubicBezTo>
                    <a:pt x="44799" y="366671"/>
                    <a:pt x="44799" y="366671"/>
                    <a:pt x="44799" y="366671"/>
                  </a:cubicBezTo>
                  <a:cubicBezTo>
                    <a:pt x="44799" y="366671"/>
                    <a:pt x="41446" y="366671"/>
                    <a:pt x="38083" y="366671"/>
                  </a:cubicBezTo>
                  <a:cubicBezTo>
                    <a:pt x="38083" y="370004"/>
                    <a:pt x="38083" y="373338"/>
                    <a:pt x="34731" y="373338"/>
                  </a:cubicBezTo>
                  <a:cubicBezTo>
                    <a:pt x="34731" y="373338"/>
                    <a:pt x="34731" y="380005"/>
                    <a:pt x="31378" y="383339"/>
                  </a:cubicBezTo>
                  <a:cubicBezTo>
                    <a:pt x="31378" y="386673"/>
                    <a:pt x="34731" y="390007"/>
                    <a:pt x="34731" y="393340"/>
                  </a:cubicBezTo>
                  <a:cubicBezTo>
                    <a:pt x="34731" y="400008"/>
                    <a:pt x="38083" y="396674"/>
                    <a:pt x="41446" y="396674"/>
                  </a:cubicBezTo>
                  <a:cubicBezTo>
                    <a:pt x="41446" y="396674"/>
                    <a:pt x="44799" y="393340"/>
                    <a:pt x="44799" y="393340"/>
                  </a:cubicBezTo>
                  <a:cubicBezTo>
                    <a:pt x="48151" y="393340"/>
                    <a:pt x="51504" y="386673"/>
                    <a:pt x="54867" y="383339"/>
                  </a:cubicBezTo>
                  <a:cubicBezTo>
                    <a:pt x="54867" y="380005"/>
                    <a:pt x="54867" y="376672"/>
                    <a:pt x="54867" y="376672"/>
                  </a:cubicBezTo>
                  <a:cubicBezTo>
                    <a:pt x="51504" y="373338"/>
                    <a:pt x="54867" y="366671"/>
                    <a:pt x="54867" y="366671"/>
                  </a:cubicBezTo>
                  <a:cubicBezTo>
                    <a:pt x="54867" y="363337"/>
                    <a:pt x="54867" y="363337"/>
                    <a:pt x="54867" y="363337"/>
                  </a:cubicBezTo>
                  <a:cubicBezTo>
                    <a:pt x="51504" y="350002"/>
                    <a:pt x="51504" y="350002"/>
                    <a:pt x="51504" y="350002"/>
                  </a:cubicBezTo>
                  <a:cubicBezTo>
                    <a:pt x="58219" y="336667"/>
                    <a:pt x="58219" y="336667"/>
                    <a:pt x="58219" y="336667"/>
                  </a:cubicBezTo>
                  <a:cubicBezTo>
                    <a:pt x="64935" y="336667"/>
                    <a:pt x="64935" y="336667"/>
                    <a:pt x="64935" y="336667"/>
                  </a:cubicBezTo>
                  <a:cubicBezTo>
                    <a:pt x="74993" y="329999"/>
                    <a:pt x="74993" y="329999"/>
                    <a:pt x="74993" y="329999"/>
                  </a:cubicBezTo>
                  <a:cubicBezTo>
                    <a:pt x="74993" y="329999"/>
                    <a:pt x="74993" y="329999"/>
                    <a:pt x="74993" y="329999"/>
                  </a:cubicBezTo>
                  <a:cubicBezTo>
                    <a:pt x="74993" y="329999"/>
                    <a:pt x="78355" y="329999"/>
                    <a:pt x="81708" y="326665"/>
                  </a:cubicBezTo>
                  <a:cubicBezTo>
                    <a:pt x="88414" y="326665"/>
                    <a:pt x="85061" y="329999"/>
                    <a:pt x="88414" y="329999"/>
                  </a:cubicBezTo>
                  <a:cubicBezTo>
                    <a:pt x="88414" y="333333"/>
                    <a:pt x="91776" y="333333"/>
                    <a:pt x="95129" y="333333"/>
                  </a:cubicBezTo>
                  <a:cubicBezTo>
                    <a:pt x="95129" y="333333"/>
                    <a:pt x="98482" y="326665"/>
                    <a:pt x="98482" y="326665"/>
                  </a:cubicBezTo>
                  <a:cubicBezTo>
                    <a:pt x="98482" y="323332"/>
                    <a:pt x="95129" y="323332"/>
                    <a:pt x="95129" y="323332"/>
                  </a:cubicBezTo>
                  <a:cubicBezTo>
                    <a:pt x="91776" y="316664"/>
                    <a:pt x="91776" y="316664"/>
                    <a:pt x="91776" y="316664"/>
                  </a:cubicBezTo>
                  <a:cubicBezTo>
                    <a:pt x="101844" y="313330"/>
                    <a:pt x="101844" y="313330"/>
                    <a:pt x="101844" y="313330"/>
                  </a:cubicBezTo>
                  <a:cubicBezTo>
                    <a:pt x="105197" y="309997"/>
                    <a:pt x="105197" y="309997"/>
                    <a:pt x="105197" y="309997"/>
                  </a:cubicBezTo>
                  <a:cubicBezTo>
                    <a:pt x="111902" y="303329"/>
                    <a:pt x="111902" y="303329"/>
                    <a:pt x="111902" y="303329"/>
                  </a:cubicBezTo>
                  <a:cubicBezTo>
                    <a:pt x="108550" y="296662"/>
                    <a:pt x="108550" y="296662"/>
                    <a:pt x="108550" y="296662"/>
                  </a:cubicBezTo>
                  <a:cubicBezTo>
                    <a:pt x="108550" y="296662"/>
                    <a:pt x="115265" y="296662"/>
                    <a:pt x="118618" y="296662"/>
                  </a:cubicBezTo>
                  <a:cubicBezTo>
                    <a:pt x="118618" y="296662"/>
                    <a:pt x="118618" y="293328"/>
                    <a:pt x="118618" y="293328"/>
                  </a:cubicBezTo>
                  <a:cubicBezTo>
                    <a:pt x="115265" y="286661"/>
                    <a:pt x="115265" y="286661"/>
                    <a:pt x="115265" y="286661"/>
                  </a:cubicBezTo>
                  <a:cubicBezTo>
                    <a:pt x="115265" y="286661"/>
                    <a:pt x="121970" y="286661"/>
                    <a:pt x="125323" y="283327"/>
                  </a:cubicBezTo>
                  <a:cubicBezTo>
                    <a:pt x="125323" y="283327"/>
                    <a:pt x="121970" y="279993"/>
                    <a:pt x="121970" y="279993"/>
                  </a:cubicBezTo>
                  <a:cubicBezTo>
                    <a:pt x="121970" y="276659"/>
                    <a:pt x="125323" y="273326"/>
                    <a:pt x="125323" y="273326"/>
                  </a:cubicBezTo>
                  <a:cubicBezTo>
                    <a:pt x="125323" y="273326"/>
                    <a:pt x="132038" y="279993"/>
                    <a:pt x="135391" y="279993"/>
                  </a:cubicBezTo>
                  <a:cubicBezTo>
                    <a:pt x="138753" y="283327"/>
                    <a:pt x="138753" y="279993"/>
                    <a:pt x="142106" y="279993"/>
                  </a:cubicBezTo>
                  <a:cubicBezTo>
                    <a:pt x="142106" y="276659"/>
                    <a:pt x="138753" y="273326"/>
                    <a:pt x="138753" y="273326"/>
                  </a:cubicBezTo>
                  <a:cubicBezTo>
                    <a:pt x="135391" y="269992"/>
                    <a:pt x="135391" y="269992"/>
                    <a:pt x="135391" y="269992"/>
                  </a:cubicBezTo>
                  <a:cubicBezTo>
                    <a:pt x="125323" y="266658"/>
                    <a:pt x="125323" y="266658"/>
                    <a:pt x="125323" y="266658"/>
                  </a:cubicBezTo>
                  <a:cubicBezTo>
                    <a:pt x="111902" y="259990"/>
                    <a:pt x="111902" y="259990"/>
                    <a:pt x="111902" y="259990"/>
                  </a:cubicBezTo>
                  <a:cubicBezTo>
                    <a:pt x="111902" y="259990"/>
                    <a:pt x="101844" y="259990"/>
                    <a:pt x="101844" y="256657"/>
                  </a:cubicBezTo>
                  <a:cubicBezTo>
                    <a:pt x="98482" y="256657"/>
                    <a:pt x="98482" y="256657"/>
                    <a:pt x="98482" y="256657"/>
                  </a:cubicBezTo>
                  <a:cubicBezTo>
                    <a:pt x="98482" y="256657"/>
                    <a:pt x="91776" y="256657"/>
                    <a:pt x="91776" y="256657"/>
                  </a:cubicBezTo>
                  <a:cubicBezTo>
                    <a:pt x="88414" y="256657"/>
                    <a:pt x="85061" y="259990"/>
                    <a:pt x="81708" y="263324"/>
                  </a:cubicBezTo>
                  <a:cubicBezTo>
                    <a:pt x="81708" y="263324"/>
                    <a:pt x="78355" y="266658"/>
                    <a:pt x="74993" y="266658"/>
                  </a:cubicBezTo>
                  <a:cubicBezTo>
                    <a:pt x="74993" y="266658"/>
                    <a:pt x="71640" y="259990"/>
                    <a:pt x="71640" y="259990"/>
                  </a:cubicBezTo>
                  <a:cubicBezTo>
                    <a:pt x="64935" y="259990"/>
                    <a:pt x="64935" y="259990"/>
                    <a:pt x="64935" y="259990"/>
                  </a:cubicBezTo>
                  <a:cubicBezTo>
                    <a:pt x="64935" y="259990"/>
                    <a:pt x="61572" y="266658"/>
                    <a:pt x="61572" y="269992"/>
                  </a:cubicBezTo>
                  <a:cubicBezTo>
                    <a:pt x="61572" y="269992"/>
                    <a:pt x="54867" y="269992"/>
                    <a:pt x="51504" y="269992"/>
                  </a:cubicBezTo>
                  <a:cubicBezTo>
                    <a:pt x="48151" y="273326"/>
                    <a:pt x="44799" y="273326"/>
                    <a:pt x="41446" y="276659"/>
                  </a:cubicBezTo>
                  <a:cubicBezTo>
                    <a:pt x="38083" y="276659"/>
                    <a:pt x="44799" y="279993"/>
                    <a:pt x="44799" y="279993"/>
                  </a:cubicBezTo>
                  <a:cubicBezTo>
                    <a:pt x="44799" y="286661"/>
                    <a:pt x="44799" y="286661"/>
                    <a:pt x="44799" y="286661"/>
                  </a:cubicBezTo>
                  <a:cubicBezTo>
                    <a:pt x="38083" y="286661"/>
                    <a:pt x="38083" y="286661"/>
                    <a:pt x="38083" y="286661"/>
                  </a:cubicBezTo>
                  <a:cubicBezTo>
                    <a:pt x="34731" y="283327"/>
                    <a:pt x="34731" y="283327"/>
                    <a:pt x="34731" y="283327"/>
                  </a:cubicBezTo>
                  <a:cubicBezTo>
                    <a:pt x="28025" y="289994"/>
                    <a:pt x="28025" y="289994"/>
                    <a:pt x="28025" y="289994"/>
                  </a:cubicBezTo>
                  <a:cubicBezTo>
                    <a:pt x="24663" y="296662"/>
                    <a:pt x="24663" y="296662"/>
                    <a:pt x="24663" y="296662"/>
                  </a:cubicBezTo>
                  <a:cubicBezTo>
                    <a:pt x="24663" y="296662"/>
                    <a:pt x="28025" y="303329"/>
                    <a:pt x="28025" y="303329"/>
                  </a:cubicBezTo>
                  <a:close/>
                  <a:moveTo>
                    <a:pt x="115265" y="253323"/>
                  </a:moveTo>
                  <a:cubicBezTo>
                    <a:pt x="115265" y="253323"/>
                    <a:pt x="115265" y="253323"/>
                    <a:pt x="115265" y="253323"/>
                  </a:cubicBezTo>
                  <a:cubicBezTo>
                    <a:pt x="118618" y="256657"/>
                    <a:pt x="118618" y="256657"/>
                    <a:pt x="118618" y="256657"/>
                  </a:cubicBezTo>
                  <a:cubicBezTo>
                    <a:pt x="118618" y="256657"/>
                    <a:pt x="121970" y="259990"/>
                    <a:pt x="128685" y="259990"/>
                  </a:cubicBezTo>
                  <a:cubicBezTo>
                    <a:pt x="138753" y="259990"/>
                    <a:pt x="138753" y="266658"/>
                    <a:pt x="145459" y="259990"/>
                  </a:cubicBezTo>
                  <a:cubicBezTo>
                    <a:pt x="145459" y="256657"/>
                    <a:pt x="145459" y="256657"/>
                    <a:pt x="142106" y="253323"/>
                  </a:cubicBezTo>
                  <a:cubicBezTo>
                    <a:pt x="142106" y="249989"/>
                    <a:pt x="138753" y="249989"/>
                    <a:pt x="138753" y="246655"/>
                  </a:cubicBezTo>
                  <a:cubicBezTo>
                    <a:pt x="138753" y="246655"/>
                    <a:pt x="138753" y="246655"/>
                    <a:pt x="132038" y="239988"/>
                  </a:cubicBezTo>
                  <a:cubicBezTo>
                    <a:pt x="128685" y="236654"/>
                    <a:pt x="128685" y="239988"/>
                    <a:pt x="125323" y="239988"/>
                  </a:cubicBezTo>
                  <a:cubicBezTo>
                    <a:pt x="121970" y="239988"/>
                    <a:pt x="118618" y="239988"/>
                    <a:pt x="115265" y="239988"/>
                  </a:cubicBezTo>
                  <a:cubicBezTo>
                    <a:pt x="111902" y="243322"/>
                    <a:pt x="118618" y="246655"/>
                    <a:pt x="118618" y="249989"/>
                  </a:cubicBezTo>
                  <a:cubicBezTo>
                    <a:pt x="118618" y="249989"/>
                    <a:pt x="115265" y="253323"/>
                    <a:pt x="115265" y="253323"/>
                  </a:cubicBezTo>
                  <a:close/>
                  <a:moveTo>
                    <a:pt x="71640" y="189982"/>
                  </a:moveTo>
                  <a:cubicBezTo>
                    <a:pt x="71640" y="189982"/>
                    <a:pt x="71640" y="189982"/>
                    <a:pt x="71640" y="189982"/>
                  </a:cubicBezTo>
                  <a:cubicBezTo>
                    <a:pt x="71640" y="186648"/>
                    <a:pt x="78355" y="186648"/>
                    <a:pt x="81708" y="189982"/>
                  </a:cubicBezTo>
                  <a:cubicBezTo>
                    <a:pt x="81708" y="189982"/>
                    <a:pt x="88414" y="193315"/>
                    <a:pt x="88414" y="196649"/>
                  </a:cubicBezTo>
                  <a:cubicBezTo>
                    <a:pt x="88414" y="196649"/>
                    <a:pt x="91776" y="196649"/>
                    <a:pt x="91776" y="199983"/>
                  </a:cubicBezTo>
                  <a:cubicBezTo>
                    <a:pt x="91776" y="199983"/>
                    <a:pt x="95129" y="203317"/>
                    <a:pt x="95129" y="206651"/>
                  </a:cubicBezTo>
                  <a:cubicBezTo>
                    <a:pt x="98482" y="209984"/>
                    <a:pt x="101844" y="213318"/>
                    <a:pt x="101844" y="213318"/>
                  </a:cubicBezTo>
                  <a:cubicBezTo>
                    <a:pt x="101844" y="213318"/>
                    <a:pt x="105197" y="216652"/>
                    <a:pt x="101844" y="216652"/>
                  </a:cubicBezTo>
                  <a:cubicBezTo>
                    <a:pt x="98482" y="216652"/>
                    <a:pt x="88414" y="216652"/>
                    <a:pt x="88414" y="216652"/>
                  </a:cubicBezTo>
                  <a:cubicBezTo>
                    <a:pt x="88414" y="216652"/>
                    <a:pt x="85061" y="219986"/>
                    <a:pt x="85061" y="219986"/>
                  </a:cubicBezTo>
                  <a:cubicBezTo>
                    <a:pt x="85061" y="223319"/>
                    <a:pt x="91776" y="226653"/>
                    <a:pt x="88414" y="226653"/>
                  </a:cubicBezTo>
                  <a:cubicBezTo>
                    <a:pt x="85061" y="229987"/>
                    <a:pt x="85061" y="229987"/>
                    <a:pt x="81708" y="229987"/>
                  </a:cubicBezTo>
                  <a:cubicBezTo>
                    <a:pt x="78355" y="226653"/>
                    <a:pt x="74993" y="219986"/>
                    <a:pt x="74993" y="219986"/>
                  </a:cubicBezTo>
                  <a:cubicBezTo>
                    <a:pt x="71640" y="223319"/>
                    <a:pt x="71640" y="233321"/>
                    <a:pt x="71640" y="233321"/>
                  </a:cubicBezTo>
                  <a:cubicBezTo>
                    <a:pt x="71640" y="236654"/>
                    <a:pt x="74993" y="239988"/>
                    <a:pt x="71640" y="243322"/>
                  </a:cubicBezTo>
                  <a:cubicBezTo>
                    <a:pt x="71640" y="243322"/>
                    <a:pt x="61572" y="246655"/>
                    <a:pt x="61572" y="246655"/>
                  </a:cubicBezTo>
                  <a:cubicBezTo>
                    <a:pt x="61572" y="246655"/>
                    <a:pt x="58219" y="246655"/>
                    <a:pt x="58219" y="246655"/>
                  </a:cubicBezTo>
                  <a:cubicBezTo>
                    <a:pt x="54867" y="246655"/>
                    <a:pt x="48151" y="239988"/>
                    <a:pt x="44799" y="236654"/>
                  </a:cubicBezTo>
                  <a:cubicBezTo>
                    <a:pt x="44799" y="233321"/>
                    <a:pt x="44799" y="226653"/>
                    <a:pt x="44799" y="226653"/>
                  </a:cubicBezTo>
                  <a:cubicBezTo>
                    <a:pt x="41446" y="223319"/>
                    <a:pt x="38083" y="219986"/>
                    <a:pt x="38083" y="219986"/>
                  </a:cubicBezTo>
                  <a:cubicBezTo>
                    <a:pt x="38083" y="219986"/>
                    <a:pt x="41446" y="216652"/>
                    <a:pt x="34731" y="219986"/>
                  </a:cubicBezTo>
                  <a:cubicBezTo>
                    <a:pt x="24663" y="219986"/>
                    <a:pt x="28025" y="223319"/>
                    <a:pt x="24663" y="223319"/>
                  </a:cubicBezTo>
                  <a:cubicBezTo>
                    <a:pt x="21310" y="219986"/>
                    <a:pt x="21310" y="216652"/>
                    <a:pt x="14595" y="216652"/>
                  </a:cubicBezTo>
                  <a:cubicBezTo>
                    <a:pt x="11242" y="216652"/>
                    <a:pt x="7889" y="213318"/>
                    <a:pt x="7889" y="213318"/>
                  </a:cubicBezTo>
                  <a:cubicBezTo>
                    <a:pt x="7889" y="213318"/>
                    <a:pt x="17957" y="206651"/>
                    <a:pt x="21310" y="206651"/>
                  </a:cubicBezTo>
                  <a:cubicBezTo>
                    <a:pt x="24663" y="206651"/>
                    <a:pt x="21310" y="206651"/>
                    <a:pt x="28025" y="206651"/>
                  </a:cubicBezTo>
                  <a:cubicBezTo>
                    <a:pt x="38083" y="203317"/>
                    <a:pt x="41446" y="209984"/>
                    <a:pt x="41446" y="203317"/>
                  </a:cubicBezTo>
                  <a:cubicBezTo>
                    <a:pt x="44799" y="196649"/>
                    <a:pt x="44799" y="193315"/>
                    <a:pt x="48151" y="189982"/>
                  </a:cubicBezTo>
                  <a:cubicBezTo>
                    <a:pt x="48151" y="186648"/>
                    <a:pt x="51504" y="179980"/>
                    <a:pt x="51504" y="179980"/>
                  </a:cubicBezTo>
                  <a:cubicBezTo>
                    <a:pt x="51504" y="176647"/>
                    <a:pt x="61572" y="176647"/>
                    <a:pt x="61572" y="176647"/>
                  </a:cubicBezTo>
                  <a:cubicBezTo>
                    <a:pt x="64935" y="186648"/>
                    <a:pt x="64935" y="186648"/>
                    <a:pt x="64935" y="186648"/>
                  </a:cubicBezTo>
                  <a:cubicBezTo>
                    <a:pt x="64935" y="186648"/>
                    <a:pt x="64935" y="189982"/>
                    <a:pt x="68287" y="189982"/>
                  </a:cubicBezTo>
                  <a:cubicBezTo>
                    <a:pt x="71640" y="189982"/>
                    <a:pt x="71640" y="189982"/>
                    <a:pt x="71640" y="189982"/>
                  </a:cubicBezTo>
                  <a:close/>
                  <a:moveTo>
                    <a:pt x="118618" y="173313"/>
                  </a:moveTo>
                  <a:cubicBezTo>
                    <a:pt x="118618" y="173313"/>
                    <a:pt x="118618" y="173313"/>
                    <a:pt x="118618" y="173313"/>
                  </a:cubicBezTo>
                  <a:cubicBezTo>
                    <a:pt x="115265" y="176647"/>
                    <a:pt x="115265" y="176647"/>
                    <a:pt x="115265" y="176647"/>
                  </a:cubicBezTo>
                  <a:cubicBezTo>
                    <a:pt x="101844" y="176647"/>
                    <a:pt x="101844" y="176647"/>
                    <a:pt x="101844" y="176647"/>
                  </a:cubicBezTo>
                  <a:cubicBezTo>
                    <a:pt x="101844" y="183314"/>
                    <a:pt x="101844" y="183314"/>
                    <a:pt x="101844" y="183314"/>
                  </a:cubicBezTo>
                  <a:cubicBezTo>
                    <a:pt x="108550" y="189982"/>
                    <a:pt x="108550" y="189982"/>
                    <a:pt x="108550" y="189982"/>
                  </a:cubicBezTo>
                  <a:cubicBezTo>
                    <a:pt x="108550" y="189982"/>
                    <a:pt x="111902" y="186648"/>
                    <a:pt x="115265" y="186648"/>
                  </a:cubicBezTo>
                  <a:cubicBezTo>
                    <a:pt x="118618" y="186648"/>
                    <a:pt x="125323" y="186648"/>
                    <a:pt x="125323" y="186648"/>
                  </a:cubicBezTo>
                  <a:cubicBezTo>
                    <a:pt x="128685" y="183314"/>
                    <a:pt x="128685" y="183314"/>
                    <a:pt x="128685" y="183314"/>
                  </a:cubicBezTo>
                  <a:cubicBezTo>
                    <a:pt x="125323" y="173313"/>
                    <a:pt x="125323" y="173313"/>
                    <a:pt x="125323" y="173313"/>
                  </a:cubicBezTo>
                  <a:lnTo>
                    <a:pt x="118618" y="173313"/>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1" name="Freeform: Shape 550">
              <a:extLst>
                <a:ext uri="{FF2B5EF4-FFF2-40B4-BE49-F238E27FC236}">
                  <a16:creationId xmlns:a16="http://schemas.microsoft.com/office/drawing/2014/main" id="{D1A3EB35-CB5C-0544-B673-BAB6A4587220}"/>
                </a:ext>
              </a:extLst>
            </p:cNvPr>
            <p:cNvSpPr/>
            <p:nvPr/>
          </p:nvSpPr>
          <p:spPr>
            <a:xfrm>
              <a:off x="10770126" y="2800455"/>
              <a:ext cx="817281" cy="600075"/>
            </a:xfrm>
            <a:custGeom>
              <a:avLst/>
              <a:gdLst>
                <a:gd name="connsiteX0" fmla="*/ 21314 w 817281"/>
                <a:gd name="connsiteY0" fmla="*/ 123888 h 600075"/>
                <a:gd name="connsiteX1" fmla="*/ 21314 w 817281"/>
                <a:gd name="connsiteY1" fmla="*/ 117363 h 600075"/>
                <a:gd name="connsiteX2" fmla="*/ 21314 w 817281"/>
                <a:gd name="connsiteY2" fmla="*/ 117363 h 600075"/>
                <a:gd name="connsiteX3" fmla="*/ 75035 w 817281"/>
                <a:gd name="connsiteY3" fmla="*/ 123888 h 600075"/>
                <a:gd name="connsiteX4" fmla="*/ 58242 w 817281"/>
                <a:gd name="connsiteY4" fmla="*/ 149977 h 600075"/>
                <a:gd name="connsiteX5" fmla="*/ 68320 w 817281"/>
                <a:gd name="connsiteY5" fmla="*/ 169541 h 600075"/>
                <a:gd name="connsiteX6" fmla="*/ 118679 w 817281"/>
                <a:gd name="connsiteY6" fmla="*/ 159759 h 600075"/>
                <a:gd name="connsiteX7" fmla="*/ 162322 w 817281"/>
                <a:gd name="connsiteY7" fmla="*/ 159759 h 600075"/>
                <a:gd name="connsiteX8" fmla="*/ 256315 w 817281"/>
                <a:gd name="connsiteY8" fmla="*/ 159759 h 600075"/>
                <a:gd name="connsiteX9" fmla="*/ 363748 w 817281"/>
                <a:gd name="connsiteY9" fmla="*/ 140195 h 600075"/>
                <a:gd name="connsiteX10" fmla="*/ 454397 w 817281"/>
                <a:gd name="connsiteY10" fmla="*/ 120630 h 600075"/>
                <a:gd name="connsiteX11" fmla="*/ 481248 w 817281"/>
                <a:gd name="connsiteY11" fmla="*/ 68443 h 600075"/>
                <a:gd name="connsiteX12" fmla="*/ 528254 w 817281"/>
                <a:gd name="connsiteY12" fmla="*/ 35829 h 600075"/>
                <a:gd name="connsiteX13" fmla="*/ 598748 w 817281"/>
                <a:gd name="connsiteY13" fmla="*/ 6483 h 600075"/>
                <a:gd name="connsiteX14" fmla="*/ 679320 w 817281"/>
                <a:gd name="connsiteY14" fmla="*/ 9740 h 600075"/>
                <a:gd name="connsiteX15" fmla="*/ 716249 w 817281"/>
                <a:gd name="connsiteY15" fmla="*/ -42 h 600075"/>
                <a:gd name="connsiteX16" fmla="*/ 733041 w 817281"/>
                <a:gd name="connsiteY16" fmla="*/ 29314 h 600075"/>
                <a:gd name="connsiteX17" fmla="*/ 796821 w 817281"/>
                <a:gd name="connsiteY17" fmla="*/ 26047 h 600075"/>
                <a:gd name="connsiteX18" fmla="*/ 803536 w 817281"/>
                <a:gd name="connsiteY18" fmla="*/ 35829 h 600075"/>
                <a:gd name="connsiteX19" fmla="*/ 810251 w 817281"/>
                <a:gd name="connsiteY19" fmla="*/ 55403 h 600075"/>
                <a:gd name="connsiteX20" fmla="*/ 806898 w 817281"/>
                <a:gd name="connsiteY20" fmla="*/ 71710 h 600075"/>
                <a:gd name="connsiteX21" fmla="*/ 803536 w 817281"/>
                <a:gd name="connsiteY21" fmla="*/ 74967 h 600075"/>
                <a:gd name="connsiteX22" fmla="*/ 786753 w 817281"/>
                <a:gd name="connsiteY22" fmla="*/ 84749 h 600075"/>
                <a:gd name="connsiteX23" fmla="*/ 776685 w 817281"/>
                <a:gd name="connsiteY23" fmla="*/ 88017 h 600075"/>
                <a:gd name="connsiteX24" fmla="*/ 766607 w 817281"/>
                <a:gd name="connsiteY24" fmla="*/ 91274 h 600075"/>
                <a:gd name="connsiteX25" fmla="*/ 759892 w 817281"/>
                <a:gd name="connsiteY25" fmla="*/ 101056 h 600075"/>
                <a:gd name="connsiteX26" fmla="*/ 753177 w 817281"/>
                <a:gd name="connsiteY26" fmla="*/ 117363 h 600075"/>
                <a:gd name="connsiteX27" fmla="*/ 746462 w 817281"/>
                <a:gd name="connsiteY27" fmla="*/ 133670 h 600075"/>
                <a:gd name="connsiteX28" fmla="*/ 746462 w 817281"/>
                <a:gd name="connsiteY28" fmla="*/ 156501 h 600075"/>
                <a:gd name="connsiteX29" fmla="*/ 753177 w 817281"/>
                <a:gd name="connsiteY29" fmla="*/ 182590 h 600075"/>
                <a:gd name="connsiteX30" fmla="*/ 759892 w 817281"/>
                <a:gd name="connsiteY30" fmla="*/ 211937 h 600075"/>
                <a:gd name="connsiteX31" fmla="*/ 746462 w 817281"/>
                <a:gd name="connsiteY31" fmla="*/ 221729 h 600075"/>
                <a:gd name="connsiteX32" fmla="*/ 743109 w 817281"/>
                <a:gd name="connsiteY32" fmla="*/ 224986 h 600075"/>
                <a:gd name="connsiteX33" fmla="*/ 743109 w 817281"/>
                <a:gd name="connsiteY33" fmla="*/ 231511 h 600075"/>
                <a:gd name="connsiteX34" fmla="*/ 739747 w 817281"/>
                <a:gd name="connsiteY34" fmla="*/ 241293 h 600075"/>
                <a:gd name="connsiteX35" fmla="*/ 736394 w 817281"/>
                <a:gd name="connsiteY35" fmla="*/ 247817 h 600075"/>
                <a:gd name="connsiteX36" fmla="*/ 729679 w 817281"/>
                <a:gd name="connsiteY36" fmla="*/ 254342 h 600075"/>
                <a:gd name="connsiteX37" fmla="*/ 719611 w 817281"/>
                <a:gd name="connsiteY37" fmla="*/ 264124 h 600075"/>
                <a:gd name="connsiteX38" fmla="*/ 722964 w 817281"/>
                <a:gd name="connsiteY38" fmla="*/ 270649 h 600075"/>
                <a:gd name="connsiteX39" fmla="*/ 759892 w 817281"/>
                <a:gd name="connsiteY39" fmla="*/ 277164 h 600075"/>
                <a:gd name="connsiteX40" fmla="*/ 759892 w 817281"/>
                <a:gd name="connsiteY40" fmla="*/ 283689 h 600075"/>
                <a:gd name="connsiteX41" fmla="*/ 776685 w 817281"/>
                <a:gd name="connsiteY41" fmla="*/ 299996 h 600075"/>
                <a:gd name="connsiteX42" fmla="*/ 786753 w 817281"/>
                <a:gd name="connsiteY42" fmla="*/ 316302 h 600075"/>
                <a:gd name="connsiteX43" fmla="*/ 803536 w 817281"/>
                <a:gd name="connsiteY43" fmla="*/ 322827 h 600075"/>
                <a:gd name="connsiteX44" fmla="*/ 816966 w 817281"/>
                <a:gd name="connsiteY44" fmla="*/ 332609 h 600075"/>
                <a:gd name="connsiteX45" fmla="*/ 796821 w 817281"/>
                <a:gd name="connsiteY45" fmla="*/ 342391 h 600075"/>
                <a:gd name="connsiteX46" fmla="*/ 786753 w 817281"/>
                <a:gd name="connsiteY46" fmla="*/ 348916 h 600075"/>
                <a:gd name="connsiteX47" fmla="*/ 773323 w 817281"/>
                <a:gd name="connsiteY47" fmla="*/ 352174 h 600075"/>
                <a:gd name="connsiteX48" fmla="*/ 749824 w 817281"/>
                <a:gd name="connsiteY48" fmla="*/ 365223 h 600075"/>
                <a:gd name="connsiteX49" fmla="*/ 722964 w 817281"/>
                <a:gd name="connsiteY49" fmla="*/ 348916 h 600075"/>
                <a:gd name="connsiteX50" fmla="*/ 706181 w 817281"/>
                <a:gd name="connsiteY50" fmla="*/ 345658 h 600075"/>
                <a:gd name="connsiteX51" fmla="*/ 699466 w 817281"/>
                <a:gd name="connsiteY51" fmla="*/ 355440 h 600075"/>
                <a:gd name="connsiteX52" fmla="*/ 682682 w 817281"/>
                <a:gd name="connsiteY52" fmla="*/ 358698 h 600075"/>
                <a:gd name="connsiteX53" fmla="*/ 672605 w 817281"/>
                <a:gd name="connsiteY53" fmla="*/ 375005 h 600075"/>
                <a:gd name="connsiteX54" fmla="*/ 642392 w 817281"/>
                <a:gd name="connsiteY54" fmla="*/ 384787 h 600075"/>
                <a:gd name="connsiteX55" fmla="*/ 625608 w 817281"/>
                <a:gd name="connsiteY55" fmla="*/ 397836 h 600075"/>
                <a:gd name="connsiteX56" fmla="*/ 628962 w 817281"/>
                <a:gd name="connsiteY56" fmla="*/ 410876 h 600075"/>
                <a:gd name="connsiteX57" fmla="*/ 615541 w 817281"/>
                <a:gd name="connsiteY57" fmla="*/ 420668 h 600075"/>
                <a:gd name="connsiteX58" fmla="*/ 602110 w 817281"/>
                <a:gd name="connsiteY58" fmla="*/ 430450 h 600075"/>
                <a:gd name="connsiteX59" fmla="*/ 605463 w 817281"/>
                <a:gd name="connsiteY59" fmla="*/ 440232 h 600075"/>
                <a:gd name="connsiteX60" fmla="*/ 585318 w 817281"/>
                <a:gd name="connsiteY60" fmla="*/ 446757 h 600075"/>
                <a:gd name="connsiteX61" fmla="*/ 585318 w 817281"/>
                <a:gd name="connsiteY61" fmla="*/ 459796 h 600075"/>
                <a:gd name="connsiteX62" fmla="*/ 598748 w 817281"/>
                <a:gd name="connsiteY62" fmla="*/ 479370 h 600075"/>
                <a:gd name="connsiteX63" fmla="*/ 605463 w 817281"/>
                <a:gd name="connsiteY63" fmla="*/ 492410 h 600075"/>
                <a:gd name="connsiteX64" fmla="*/ 598748 w 817281"/>
                <a:gd name="connsiteY64" fmla="*/ 508717 h 600075"/>
                <a:gd name="connsiteX65" fmla="*/ 581965 w 817281"/>
                <a:gd name="connsiteY65" fmla="*/ 515242 h 600075"/>
                <a:gd name="connsiteX66" fmla="*/ 565182 w 817281"/>
                <a:gd name="connsiteY66" fmla="*/ 525024 h 600075"/>
                <a:gd name="connsiteX67" fmla="*/ 541675 w 817281"/>
                <a:gd name="connsiteY67" fmla="*/ 531548 h 600075"/>
                <a:gd name="connsiteX68" fmla="*/ 518176 w 817281"/>
                <a:gd name="connsiteY68" fmla="*/ 538073 h 600075"/>
                <a:gd name="connsiteX69" fmla="*/ 501393 w 817281"/>
                <a:gd name="connsiteY69" fmla="*/ 544588 h 600075"/>
                <a:gd name="connsiteX70" fmla="*/ 491325 w 817281"/>
                <a:gd name="connsiteY70" fmla="*/ 551113 h 600075"/>
                <a:gd name="connsiteX71" fmla="*/ 464465 w 817281"/>
                <a:gd name="connsiteY71" fmla="*/ 544588 h 600075"/>
                <a:gd name="connsiteX72" fmla="*/ 430889 w 817281"/>
                <a:gd name="connsiteY72" fmla="*/ 534806 h 600075"/>
                <a:gd name="connsiteX73" fmla="*/ 410753 w 817281"/>
                <a:gd name="connsiteY73" fmla="*/ 547855 h 600075"/>
                <a:gd name="connsiteX74" fmla="*/ 387246 w 817281"/>
                <a:gd name="connsiteY74" fmla="*/ 534806 h 600075"/>
                <a:gd name="connsiteX75" fmla="*/ 377178 w 817281"/>
                <a:gd name="connsiteY75" fmla="*/ 518499 h 600075"/>
                <a:gd name="connsiteX76" fmla="*/ 353680 w 817281"/>
                <a:gd name="connsiteY76" fmla="*/ 521766 h 600075"/>
                <a:gd name="connsiteX77" fmla="*/ 346964 w 817281"/>
                <a:gd name="connsiteY77" fmla="*/ 531548 h 600075"/>
                <a:gd name="connsiteX78" fmla="*/ 330172 w 817281"/>
                <a:gd name="connsiteY78" fmla="*/ 531548 h 600075"/>
                <a:gd name="connsiteX79" fmla="*/ 313389 w 817281"/>
                <a:gd name="connsiteY79" fmla="*/ 538073 h 600075"/>
                <a:gd name="connsiteX80" fmla="*/ 306674 w 817281"/>
                <a:gd name="connsiteY80" fmla="*/ 551113 h 600075"/>
                <a:gd name="connsiteX81" fmla="*/ 289891 w 817281"/>
                <a:gd name="connsiteY81" fmla="*/ 557637 h 600075"/>
                <a:gd name="connsiteX82" fmla="*/ 256315 w 817281"/>
                <a:gd name="connsiteY82" fmla="*/ 570687 h 600075"/>
                <a:gd name="connsiteX83" fmla="*/ 232817 w 817281"/>
                <a:gd name="connsiteY83" fmla="*/ 577202 h 600075"/>
                <a:gd name="connsiteX84" fmla="*/ 222749 w 817281"/>
                <a:gd name="connsiteY84" fmla="*/ 577202 h 600075"/>
                <a:gd name="connsiteX85" fmla="*/ 209319 w 817281"/>
                <a:gd name="connsiteY85" fmla="*/ 586984 h 600075"/>
                <a:gd name="connsiteX86" fmla="*/ 189173 w 817281"/>
                <a:gd name="connsiteY86" fmla="*/ 600033 h 600075"/>
                <a:gd name="connsiteX87" fmla="*/ 169028 w 817281"/>
                <a:gd name="connsiteY87" fmla="*/ 600033 h 600075"/>
                <a:gd name="connsiteX88" fmla="*/ 169028 w 817281"/>
                <a:gd name="connsiteY88" fmla="*/ 596776 h 600075"/>
                <a:gd name="connsiteX89" fmla="*/ 169028 w 817281"/>
                <a:gd name="connsiteY89" fmla="*/ 596776 h 600075"/>
                <a:gd name="connsiteX90" fmla="*/ 169028 w 817281"/>
                <a:gd name="connsiteY90" fmla="*/ 593508 h 600075"/>
                <a:gd name="connsiteX91" fmla="*/ 165675 w 817281"/>
                <a:gd name="connsiteY91" fmla="*/ 580469 h 600075"/>
                <a:gd name="connsiteX92" fmla="*/ 158960 w 817281"/>
                <a:gd name="connsiteY92" fmla="*/ 560895 h 600075"/>
                <a:gd name="connsiteX93" fmla="*/ 162322 w 817281"/>
                <a:gd name="connsiteY93" fmla="*/ 551113 h 600075"/>
                <a:gd name="connsiteX94" fmla="*/ 162322 w 817281"/>
                <a:gd name="connsiteY94" fmla="*/ 551113 h 600075"/>
                <a:gd name="connsiteX95" fmla="*/ 165675 w 817281"/>
                <a:gd name="connsiteY95" fmla="*/ 538073 h 600075"/>
                <a:gd name="connsiteX96" fmla="*/ 145530 w 817281"/>
                <a:gd name="connsiteY96" fmla="*/ 511974 h 600075"/>
                <a:gd name="connsiteX97" fmla="*/ 128746 w 817281"/>
                <a:gd name="connsiteY97" fmla="*/ 489153 h 600075"/>
                <a:gd name="connsiteX98" fmla="*/ 78388 w 817281"/>
                <a:gd name="connsiteY98" fmla="*/ 466321 h 600075"/>
                <a:gd name="connsiteX99" fmla="*/ 71673 w 817281"/>
                <a:gd name="connsiteY99" fmla="*/ 456539 h 600075"/>
                <a:gd name="connsiteX100" fmla="*/ 75035 w 817281"/>
                <a:gd name="connsiteY100" fmla="*/ 453272 h 600075"/>
                <a:gd name="connsiteX101" fmla="*/ 68320 w 817281"/>
                <a:gd name="connsiteY101" fmla="*/ 450014 h 600075"/>
                <a:gd name="connsiteX102" fmla="*/ 58242 w 817281"/>
                <a:gd name="connsiteY102" fmla="*/ 440232 h 600075"/>
                <a:gd name="connsiteX103" fmla="*/ 58242 w 817281"/>
                <a:gd name="connsiteY103" fmla="*/ 440232 h 600075"/>
                <a:gd name="connsiteX104" fmla="*/ 64958 w 817281"/>
                <a:gd name="connsiteY104" fmla="*/ 433708 h 600075"/>
                <a:gd name="connsiteX105" fmla="*/ 68320 w 817281"/>
                <a:gd name="connsiteY105" fmla="*/ 423925 h 600075"/>
                <a:gd name="connsiteX106" fmla="*/ 71673 w 817281"/>
                <a:gd name="connsiteY106" fmla="*/ 417401 h 600075"/>
                <a:gd name="connsiteX107" fmla="*/ 64958 w 817281"/>
                <a:gd name="connsiteY107" fmla="*/ 407619 h 600075"/>
                <a:gd name="connsiteX108" fmla="*/ 54890 w 817281"/>
                <a:gd name="connsiteY108" fmla="*/ 401094 h 600075"/>
                <a:gd name="connsiteX109" fmla="*/ 54890 w 817281"/>
                <a:gd name="connsiteY109" fmla="*/ 384787 h 600075"/>
                <a:gd name="connsiteX110" fmla="*/ 51527 w 817281"/>
                <a:gd name="connsiteY110" fmla="*/ 368480 h 600075"/>
                <a:gd name="connsiteX111" fmla="*/ 44822 w 817281"/>
                <a:gd name="connsiteY111" fmla="*/ 358698 h 600075"/>
                <a:gd name="connsiteX112" fmla="*/ 54890 w 817281"/>
                <a:gd name="connsiteY112" fmla="*/ 348916 h 600075"/>
                <a:gd name="connsiteX113" fmla="*/ 61605 w 817281"/>
                <a:gd name="connsiteY113" fmla="*/ 345658 h 600075"/>
                <a:gd name="connsiteX114" fmla="*/ 75035 w 817281"/>
                <a:gd name="connsiteY114" fmla="*/ 342391 h 600075"/>
                <a:gd name="connsiteX115" fmla="*/ 85103 w 817281"/>
                <a:gd name="connsiteY115" fmla="*/ 335867 h 600075"/>
                <a:gd name="connsiteX116" fmla="*/ 81750 w 817281"/>
                <a:gd name="connsiteY116" fmla="*/ 322827 h 600075"/>
                <a:gd name="connsiteX117" fmla="*/ 88456 w 817281"/>
                <a:gd name="connsiteY117" fmla="*/ 309777 h 600075"/>
                <a:gd name="connsiteX118" fmla="*/ 101886 w 817281"/>
                <a:gd name="connsiteY118" fmla="*/ 293471 h 600075"/>
                <a:gd name="connsiteX119" fmla="*/ 108601 w 817281"/>
                <a:gd name="connsiteY119" fmla="*/ 273906 h 600075"/>
                <a:gd name="connsiteX120" fmla="*/ 95171 w 817281"/>
                <a:gd name="connsiteY120" fmla="*/ 273906 h 600075"/>
                <a:gd name="connsiteX121" fmla="*/ 81750 w 817281"/>
                <a:gd name="connsiteY121" fmla="*/ 270649 h 600075"/>
                <a:gd name="connsiteX122" fmla="*/ 68320 w 817281"/>
                <a:gd name="connsiteY122" fmla="*/ 251075 h 600075"/>
                <a:gd name="connsiteX123" fmla="*/ 61605 w 817281"/>
                <a:gd name="connsiteY123" fmla="*/ 247817 h 600075"/>
                <a:gd name="connsiteX124" fmla="*/ 48174 w 817281"/>
                <a:gd name="connsiteY124" fmla="*/ 241293 h 600075"/>
                <a:gd name="connsiteX125" fmla="*/ 34744 w 817281"/>
                <a:gd name="connsiteY125" fmla="*/ 238035 h 600075"/>
                <a:gd name="connsiteX126" fmla="*/ 17961 w 817281"/>
                <a:gd name="connsiteY126" fmla="*/ 215204 h 600075"/>
                <a:gd name="connsiteX127" fmla="*/ 11246 w 817281"/>
                <a:gd name="connsiteY127" fmla="*/ 205422 h 600075"/>
                <a:gd name="connsiteX128" fmla="*/ 4531 w 817281"/>
                <a:gd name="connsiteY128" fmla="*/ 195640 h 600075"/>
                <a:gd name="connsiteX129" fmla="*/ 1178 w 817281"/>
                <a:gd name="connsiteY129" fmla="*/ 185848 h 600075"/>
                <a:gd name="connsiteX130" fmla="*/ 1178 w 817281"/>
                <a:gd name="connsiteY130" fmla="*/ 169541 h 600075"/>
                <a:gd name="connsiteX131" fmla="*/ 1178 w 817281"/>
                <a:gd name="connsiteY131" fmla="*/ 153234 h 600075"/>
                <a:gd name="connsiteX132" fmla="*/ 14599 w 817281"/>
                <a:gd name="connsiteY132" fmla="*/ 136928 h 600075"/>
                <a:gd name="connsiteX133" fmla="*/ 21314 w 817281"/>
                <a:gd name="connsiteY133" fmla="*/ 136928 h 600075"/>
                <a:gd name="connsiteX134" fmla="*/ 21314 w 817281"/>
                <a:gd name="connsiteY134" fmla="*/ 127146 h 600075"/>
                <a:gd name="connsiteX135" fmla="*/ 21314 w 817281"/>
                <a:gd name="connsiteY135" fmla="*/ 123888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817281" h="600075">
                  <a:moveTo>
                    <a:pt x="21314" y="123888"/>
                  </a:moveTo>
                  <a:cubicBezTo>
                    <a:pt x="21314" y="117363"/>
                    <a:pt x="21314" y="117363"/>
                    <a:pt x="21314" y="117363"/>
                  </a:cubicBezTo>
                  <a:cubicBezTo>
                    <a:pt x="21314" y="117363"/>
                    <a:pt x="21314" y="117363"/>
                    <a:pt x="21314" y="117363"/>
                  </a:cubicBezTo>
                  <a:cubicBezTo>
                    <a:pt x="44822" y="110838"/>
                    <a:pt x="64958" y="123888"/>
                    <a:pt x="75035" y="123888"/>
                  </a:cubicBezTo>
                  <a:cubicBezTo>
                    <a:pt x="95171" y="127146"/>
                    <a:pt x="51527" y="149977"/>
                    <a:pt x="58242" y="149977"/>
                  </a:cubicBezTo>
                  <a:cubicBezTo>
                    <a:pt x="64958" y="146719"/>
                    <a:pt x="58242" y="166283"/>
                    <a:pt x="68320" y="169541"/>
                  </a:cubicBezTo>
                  <a:cubicBezTo>
                    <a:pt x="85103" y="172808"/>
                    <a:pt x="98533" y="159759"/>
                    <a:pt x="118679" y="159759"/>
                  </a:cubicBezTo>
                  <a:cubicBezTo>
                    <a:pt x="135462" y="156501"/>
                    <a:pt x="155607" y="166283"/>
                    <a:pt x="162322" y="159759"/>
                  </a:cubicBezTo>
                  <a:cubicBezTo>
                    <a:pt x="175743" y="143452"/>
                    <a:pt x="229464" y="176066"/>
                    <a:pt x="256315" y="159759"/>
                  </a:cubicBezTo>
                  <a:cubicBezTo>
                    <a:pt x="273107" y="146719"/>
                    <a:pt x="340249" y="140195"/>
                    <a:pt x="363748" y="140195"/>
                  </a:cubicBezTo>
                  <a:cubicBezTo>
                    <a:pt x="424174" y="136928"/>
                    <a:pt x="427536" y="136928"/>
                    <a:pt x="454397" y="120630"/>
                  </a:cubicBezTo>
                  <a:cubicBezTo>
                    <a:pt x="454397" y="120630"/>
                    <a:pt x="471180" y="84749"/>
                    <a:pt x="481248" y="68443"/>
                  </a:cubicBezTo>
                  <a:cubicBezTo>
                    <a:pt x="487963" y="55403"/>
                    <a:pt x="508108" y="48878"/>
                    <a:pt x="528254" y="35829"/>
                  </a:cubicBezTo>
                  <a:cubicBezTo>
                    <a:pt x="545037" y="22789"/>
                    <a:pt x="588680" y="9740"/>
                    <a:pt x="598748" y="6483"/>
                  </a:cubicBezTo>
                  <a:cubicBezTo>
                    <a:pt x="608826" y="6483"/>
                    <a:pt x="679320" y="9740"/>
                    <a:pt x="679320" y="9740"/>
                  </a:cubicBezTo>
                  <a:cubicBezTo>
                    <a:pt x="716249" y="-42"/>
                    <a:pt x="716249" y="-42"/>
                    <a:pt x="716249" y="-42"/>
                  </a:cubicBezTo>
                  <a:cubicBezTo>
                    <a:pt x="716249" y="-42"/>
                    <a:pt x="722964" y="26047"/>
                    <a:pt x="733041" y="29314"/>
                  </a:cubicBezTo>
                  <a:cubicBezTo>
                    <a:pt x="763255" y="32572"/>
                    <a:pt x="786753" y="32572"/>
                    <a:pt x="796821" y="26047"/>
                  </a:cubicBezTo>
                  <a:cubicBezTo>
                    <a:pt x="800183" y="26047"/>
                    <a:pt x="800183" y="32572"/>
                    <a:pt x="803536" y="35829"/>
                  </a:cubicBezTo>
                  <a:cubicBezTo>
                    <a:pt x="806898" y="42354"/>
                    <a:pt x="810251" y="55403"/>
                    <a:pt x="810251" y="55403"/>
                  </a:cubicBezTo>
                  <a:cubicBezTo>
                    <a:pt x="806898" y="71710"/>
                    <a:pt x="806898" y="71710"/>
                    <a:pt x="806898" y="71710"/>
                  </a:cubicBezTo>
                  <a:cubicBezTo>
                    <a:pt x="803536" y="74967"/>
                    <a:pt x="803536" y="74967"/>
                    <a:pt x="803536" y="74967"/>
                  </a:cubicBezTo>
                  <a:cubicBezTo>
                    <a:pt x="786753" y="84749"/>
                    <a:pt x="786753" y="84749"/>
                    <a:pt x="786753" y="84749"/>
                  </a:cubicBezTo>
                  <a:cubicBezTo>
                    <a:pt x="786753" y="84749"/>
                    <a:pt x="780037" y="84749"/>
                    <a:pt x="776685" y="88017"/>
                  </a:cubicBezTo>
                  <a:cubicBezTo>
                    <a:pt x="773323" y="88017"/>
                    <a:pt x="766607" y="91274"/>
                    <a:pt x="766607" y="91274"/>
                  </a:cubicBezTo>
                  <a:cubicBezTo>
                    <a:pt x="766607" y="91274"/>
                    <a:pt x="759892" y="97799"/>
                    <a:pt x="759892" y="101056"/>
                  </a:cubicBezTo>
                  <a:cubicBezTo>
                    <a:pt x="756539" y="107581"/>
                    <a:pt x="753177" y="117363"/>
                    <a:pt x="753177" y="117363"/>
                  </a:cubicBezTo>
                  <a:cubicBezTo>
                    <a:pt x="746462" y="133670"/>
                    <a:pt x="746462" y="133670"/>
                    <a:pt x="746462" y="133670"/>
                  </a:cubicBezTo>
                  <a:cubicBezTo>
                    <a:pt x="746462" y="156501"/>
                    <a:pt x="746462" y="156501"/>
                    <a:pt x="746462" y="156501"/>
                  </a:cubicBezTo>
                  <a:cubicBezTo>
                    <a:pt x="753177" y="182590"/>
                    <a:pt x="753177" y="182590"/>
                    <a:pt x="753177" y="182590"/>
                  </a:cubicBezTo>
                  <a:cubicBezTo>
                    <a:pt x="759892" y="211937"/>
                    <a:pt x="759892" y="211937"/>
                    <a:pt x="759892" y="211937"/>
                  </a:cubicBezTo>
                  <a:cubicBezTo>
                    <a:pt x="759892" y="211937"/>
                    <a:pt x="749824" y="221729"/>
                    <a:pt x="746462" y="221729"/>
                  </a:cubicBezTo>
                  <a:cubicBezTo>
                    <a:pt x="746462" y="221729"/>
                    <a:pt x="743109" y="224986"/>
                    <a:pt x="743109" y="224986"/>
                  </a:cubicBezTo>
                  <a:cubicBezTo>
                    <a:pt x="743109" y="231511"/>
                    <a:pt x="743109" y="231511"/>
                    <a:pt x="743109" y="231511"/>
                  </a:cubicBezTo>
                  <a:cubicBezTo>
                    <a:pt x="739747" y="241293"/>
                    <a:pt x="739747" y="241293"/>
                    <a:pt x="739747" y="241293"/>
                  </a:cubicBezTo>
                  <a:cubicBezTo>
                    <a:pt x="736394" y="247817"/>
                    <a:pt x="736394" y="247817"/>
                    <a:pt x="736394" y="247817"/>
                  </a:cubicBezTo>
                  <a:cubicBezTo>
                    <a:pt x="736394" y="247817"/>
                    <a:pt x="733041" y="254342"/>
                    <a:pt x="729679" y="254342"/>
                  </a:cubicBezTo>
                  <a:cubicBezTo>
                    <a:pt x="726326" y="257600"/>
                    <a:pt x="719611" y="264124"/>
                    <a:pt x="719611" y="264124"/>
                  </a:cubicBezTo>
                  <a:cubicBezTo>
                    <a:pt x="722964" y="270649"/>
                    <a:pt x="722964" y="270649"/>
                    <a:pt x="722964" y="270649"/>
                  </a:cubicBezTo>
                  <a:cubicBezTo>
                    <a:pt x="759892" y="277164"/>
                    <a:pt x="759892" y="277164"/>
                    <a:pt x="759892" y="277164"/>
                  </a:cubicBezTo>
                  <a:cubicBezTo>
                    <a:pt x="759892" y="283689"/>
                    <a:pt x="759892" y="283689"/>
                    <a:pt x="759892" y="283689"/>
                  </a:cubicBezTo>
                  <a:cubicBezTo>
                    <a:pt x="776685" y="299996"/>
                    <a:pt x="776685" y="299996"/>
                    <a:pt x="776685" y="299996"/>
                  </a:cubicBezTo>
                  <a:cubicBezTo>
                    <a:pt x="786753" y="316302"/>
                    <a:pt x="786753" y="316302"/>
                    <a:pt x="786753" y="316302"/>
                  </a:cubicBezTo>
                  <a:cubicBezTo>
                    <a:pt x="803536" y="322827"/>
                    <a:pt x="803536" y="322827"/>
                    <a:pt x="803536" y="322827"/>
                  </a:cubicBezTo>
                  <a:cubicBezTo>
                    <a:pt x="803536" y="322827"/>
                    <a:pt x="816966" y="332609"/>
                    <a:pt x="816966" y="332609"/>
                  </a:cubicBezTo>
                  <a:cubicBezTo>
                    <a:pt x="813613" y="335867"/>
                    <a:pt x="796821" y="342391"/>
                    <a:pt x="796821" y="342391"/>
                  </a:cubicBezTo>
                  <a:cubicBezTo>
                    <a:pt x="786753" y="348916"/>
                    <a:pt x="786753" y="348916"/>
                    <a:pt x="786753" y="348916"/>
                  </a:cubicBezTo>
                  <a:cubicBezTo>
                    <a:pt x="786753" y="348916"/>
                    <a:pt x="780037" y="348916"/>
                    <a:pt x="773323" y="352174"/>
                  </a:cubicBezTo>
                  <a:cubicBezTo>
                    <a:pt x="769969" y="355440"/>
                    <a:pt x="749824" y="365223"/>
                    <a:pt x="749824" y="365223"/>
                  </a:cubicBezTo>
                  <a:cubicBezTo>
                    <a:pt x="722964" y="348916"/>
                    <a:pt x="722964" y="348916"/>
                    <a:pt x="722964" y="348916"/>
                  </a:cubicBezTo>
                  <a:cubicBezTo>
                    <a:pt x="706181" y="345658"/>
                    <a:pt x="706181" y="345658"/>
                    <a:pt x="706181" y="345658"/>
                  </a:cubicBezTo>
                  <a:cubicBezTo>
                    <a:pt x="699466" y="355440"/>
                    <a:pt x="699466" y="355440"/>
                    <a:pt x="699466" y="355440"/>
                  </a:cubicBezTo>
                  <a:cubicBezTo>
                    <a:pt x="682682" y="358698"/>
                    <a:pt x="682682" y="358698"/>
                    <a:pt x="682682" y="358698"/>
                  </a:cubicBezTo>
                  <a:cubicBezTo>
                    <a:pt x="672605" y="375005"/>
                    <a:pt x="672605" y="375005"/>
                    <a:pt x="672605" y="375005"/>
                  </a:cubicBezTo>
                  <a:cubicBezTo>
                    <a:pt x="672605" y="375005"/>
                    <a:pt x="649107" y="381529"/>
                    <a:pt x="642392" y="384787"/>
                  </a:cubicBezTo>
                  <a:cubicBezTo>
                    <a:pt x="639039" y="388054"/>
                    <a:pt x="625608" y="397836"/>
                    <a:pt x="625608" y="397836"/>
                  </a:cubicBezTo>
                  <a:cubicBezTo>
                    <a:pt x="628962" y="410876"/>
                    <a:pt x="628962" y="410876"/>
                    <a:pt x="628962" y="410876"/>
                  </a:cubicBezTo>
                  <a:cubicBezTo>
                    <a:pt x="615541" y="420668"/>
                    <a:pt x="615541" y="420668"/>
                    <a:pt x="615541" y="420668"/>
                  </a:cubicBezTo>
                  <a:cubicBezTo>
                    <a:pt x="615541" y="420668"/>
                    <a:pt x="605463" y="423925"/>
                    <a:pt x="602110" y="430450"/>
                  </a:cubicBezTo>
                  <a:cubicBezTo>
                    <a:pt x="602110" y="436965"/>
                    <a:pt x="605463" y="440232"/>
                    <a:pt x="605463" y="440232"/>
                  </a:cubicBezTo>
                  <a:cubicBezTo>
                    <a:pt x="598748" y="440232"/>
                    <a:pt x="588680" y="443490"/>
                    <a:pt x="585318" y="446757"/>
                  </a:cubicBezTo>
                  <a:cubicBezTo>
                    <a:pt x="581965" y="446757"/>
                    <a:pt x="581965" y="453272"/>
                    <a:pt x="585318" y="459796"/>
                  </a:cubicBezTo>
                  <a:cubicBezTo>
                    <a:pt x="585318" y="463063"/>
                    <a:pt x="592033" y="469579"/>
                    <a:pt x="598748" y="479370"/>
                  </a:cubicBezTo>
                  <a:cubicBezTo>
                    <a:pt x="602110" y="489153"/>
                    <a:pt x="605463" y="489153"/>
                    <a:pt x="605463" y="492410"/>
                  </a:cubicBezTo>
                  <a:cubicBezTo>
                    <a:pt x="605463" y="495677"/>
                    <a:pt x="602110" y="505459"/>
                    <a:pt x="598748" y="508717"/>
                  </a:cubicBezTo>
                  <a:cubicBezTo>
                    <a:pt x="592033" y="515242"/>
                    <a:pt x="585318" y="515242"/>
                    <a:pt x="581965" y="515242"/>
                  </a:cubicBezTo>
                  <a:cubicBezTo>
                    <a:pt x="578603" y="518499"/>
                    <a:pt x="568535" y="525024"/>
                    <a:pt x="565182" y="525024"/>
                  </a:cubicBezTo>
                  <a:cubicBezTo>
                    <a:pt x="561820" y="528281"/>
                    <a:pt x="545037" y="531548"/>
                    <a:pt x="541675" y="531548"/>
                  </a:cubicBezTo>
                  <a:cubicBezTo>
                    <a:pt x="538321" y="531548"/>
                    <a:pt x="518176" y="538073"/>
                    <a:pt x="518176" y="538073"/>
                  </a:cubicBezTo>
                  <a:cubicBezTo>
                    <a:pt x="501393" y="544588"/>
                    <a:pt x="501393" y="544588"/>
                    <a:pt x="501393" y="544588"/>
                  </a:cubicBezTo>
                  <a:cubicBezTo>
                    <a:pt x="491325" y="551113"/>
                    <a:pt x="491325" y="551113"/>
                    <a:pt x="491325" y="551113"/>
                  </a:cubicBezTo>
                  <a:cubicBezTo>
                    <a:pt x="464465" y="544588"/>
                    <a:pt x="464465" y="544588"/>
                    <a:pt x="464465" y="544588"/>
                  </a:cubicBezTo>
                  <a:cubicBezTo>
                    <a:pt x="430889" y="534806"/>
                    <a:pt x="430889" y="534806"/>
                    <a:pt x="430889" y="534806"/>
                  </a:cubicBezTo>
                  <a:cubicBezTo>
                    <a:pt x="430889" y="534806"/>
                    <a:pt x="414106" y="547855"/>
                    <a:pt x="410753" y="547855"/>
                  </a:cubicBezTo>
                  <a:cubicBezTo>
                    <a:pt x="407391" y="547855"/>
                    <a:pt x="387246" y="534806"/>
                    <a:pt x="387246" y="534806"/>
                  </a:cubicBezTo>
                  <a:cubicBezTo>
                    <a:pt x="377178" y="518499"/>
                    <a:pt x="377178" y="518499"/>
                    <a:pt x="377178" y="518499"/>
                  </a:cubicBezTo>
                  <a:cubicBezTo>
                    <a:pt x="377178" y="518499"/>
                    <a:pt x="357032" y="521766"/>
                    <a:pt x="353680" y="521766"/>
                  </a:cubicBezTo>
                  <a:cubicBezTo>
                    <a:pt x="350317" y="521766"/>
                    <a:pt x="346964" y="528281"/>
                    <a:pt x="346964" y="531548"/>
                  </a:cubicBezTo>
                  <a:cubicBezTo>
                    <a:pt x="343602" y="531548"/>
                    <a:pt x="336887" y="531548"/>
                    <a:pt x="330172" y="531548"/>
                  </a:cubicBezTo>
                  <a:cubicBezTo>
                    <a:pt x="320104" y="531548"/>
                    <a:pt x="313389" y="538073"/>
                    <a:pt x="313389" y="538073"/>
                  </a:cubicBezTo>
                  <a:cubicBezTo>
                    <a:pt x="306674" y="551113"/>
                    <a:pt x="306674" y="551113"/>
                    <a:pt x="306674" y="551113"/>
                  </a:cubicBezTo>
                  <a:cubicBezTo>
                    <a:pt x="306674" y="551113"/>
                    <a:pt x="289891" y="557637"/>
                    <a:pt x="289891" y="557637"/>
                  </a:cubicBezTo>
                  <a:cubicBezTo>
                    <a:pt x="286538" y="560895"/>
                    <a:pt x="256315" y="570687"/>
                    <a:pt x="256315" y="570687"/>
                  </a:cubicBezTo>
                  <a:cubicBezTo>
                    <a:pt x="232817" y="577202"/>
                    <a:pt x="232817" y="577202"/>
                    <a:pt x="232817" y="577202"/>
                  </a:cubicBezTo>
                  <a:cubicBezTo>
                    <a:pt x="232817" y="577202"/>
                    <a:pt x="226101" y="580469"/>
                    <a:pt x="222749" y="577202"/>
                  </a:cubicBezTo>
                  <a:cubicBezTo>
                    <a:pt x="219387" y="577202"/>
                    <a:pt x="209319" y="586984"/>
                    <a:pt x="209319" y="586984"/>
                  </a:cubicBezTo>
                  <a:cubicBezTo>
                    <a:pt x="189173" y="600033"/>
                    <a:pt x="189173" y="600033"/>
                    <a:pt x="189173" y="600033"/>
                  </a:cubicBezTo>
                  <a:cubicBezTo>
                    <a:pt x="169028" y="600033"/>
                    <a:pt x="169028" y="600033"/>
                    <a:pt x="169028" y="600033"/>
                  </a:cubicBezTo>
                  <a:cubicBezTo>
                    <a:pt x="169028" y="600033"/>
                    <a:pt x="169028" y="596776"/>
                    <a:pt x="169028" y="596776"/>
                  </a:cubicBezTo>
                  <a:cubicBezTo>
                    <a:pt x="169028" y="596776"/>
                    <a:pt x="169028" y="596776"/>
                    <a:pt x="169028" y="596776"/>
                  </a:cubicBezTo>
                  <a:cubicBezTo>
                    <a:pt x="169028" y="593508"/>
                    <a:pt x="169028" y="593508"/>
                    <a:pt x="169028" y="593508"/>
                  </a:cubicBezTo>
                  <a:cubicBezTo>
                    <a:pt x="169028" y="590251"/>
                    <a:pt x="165675" y="586984"/>
                    <a:pt x="165675" y="580469"/>
                  </a:cubicBezTo>
                  <a:cubicBezTo>
                    <a:pt x="162322" y="573944"/>
                    <a:pt x="158960" y="567419"/>
                    <a:pt x="158960" y="560895"/>
                  </a:cubicBezTo>
                  <a:cubicBezTo>
                    <a:pt x="158960" y="557637"/>
                    <a:pt x="162322" y="554379"/>
                    <a:pt x="162322" y="551113"/>
                  </a:cubicBezTo>
                  <a:cubicBezTo>
                    <a:pt x="162322" y="551113"/>
                    <a:pt x="162322" y="551113"/>
                    <a:pt x="162322" y="551113"/>
                  </a:cubicBezTo>
                  <a:cubicBezTo>
                    <a:pt x="165675" y="547855"/>
                    <a:pt x="165675" y="544588"/>
                    <a:pt x="165675" y="538073"/>
                  </a:cubicBezTo>
                  <a:cubicBezTo>
                    <a:pt x="162322" y="525024"/>
                    <a:pt x="148892" y="525024"/>
                    <a:pt x="145530" y="511974"/>
                  </a:cubicBezTo>
                  <a:cubicBezTo>
                    <a:pt x="142177" y="502192"/>
                    <a:pt x="128746" y="492410"/>
                    <a:pt x="128746" y="489153"/>
                  </a:cubicBezTo>
                  <a:cubicBezTo>
                    <a:pt x="105248" y="476103"/>
                    <a:pt x="91818" y="479370"/>
                    <a:pt x="78388" y="466321"/>
                  </a:cubicBezTo>
                  <a:cubicBezTo>
                    <a:pt x="75035" y="463063"/>
                    <a:pt x="71673" y="459796"/>
                    <a:pt x="71673" y="456539"/>
                  </a:cubicBezTo>
                  <a:cubicBezTo>
                    <a:pt x="75035" y="453272"/>
                    <a:pt x="75035" y="453272"/>
                    <a:pt x="75035" y="453272"/>
                  </a:cubicBezTo>
                  <a:cubicBezTo>
                    <a:pt x="75035" y="453272"/>
                    <a:pt x="71673" y="453272"/>
                    <a:pt x="68320" y="450014"/>
                  </a:cubicBezTo>
                  <a:cubicBezTo>
                    <a:pt x="64958" y="446757"/>
                    <a:pt x="61605" y="443490"/>
                    <a:pt x="58242" y="440232"/>
                  </a:cubicBezTo>
                  <a:cubicBezTo>
                    <a:pt x="58242" y="440232"/>
                    <a:pt x="58242" y="440232"/>
                    <a:pt x="58242" y="440232"/>
                  </a:cubicBezTo>
                  <a:cubicBezTo>
                    <a:pt x="61605" y="440232"/>
                    <a:pt x="64958" y="433708"/>
                    <a:pt x="64958" y="433708"/>
                  </a:cubicBezTo>
                  <a:cubicBezTo>
                    <a:pt x="68320" y="423925"/>
                    <a:pt x="68320" y="423925"/>
                    <a:pt x="68320" y="423925"/>
                  </a:cubicBezTo>
                  <a:cubicBezTo>
                    <a:pt x="71673" y="417401"/>
                    <a:pt x="71673" y="417401"/>
                    <a:pt x="71673" y="417401"/>
                  </a:cubicBezTo>
                  <a:cubicBezTo>
                    <a:pt x="71673" y="417401"/>
                    <a:pt x="68320" y="407619"/>
                    <a:pt x="64958" y="407619"/>
                  </a:cubicBezTo>
                  <a:cubicBezTo>
                    <a:pt x="64958" y="404361"/>
                    <a:pt x="54890" y="401094"/>
                    <a:pt x="54890" y="401094"/>
                  </a:cubicBezTo>
                  <a:cubicBezTo>
                    <a:pt x="54890" y="384787"/>
                    <a:pt x="54890" y="384787"/>
                    <a:pt x="54890" y="384787"/>
                  </a:cubicBezTo>
                  <a:cubicBezTo>
                    <a:pt x="51527" y="368480"/>
                    <a:pt x="51527" y="368480"/>
                    <a:pt x="51527" y="368480"/>
                  </a:cubicBezTo>
                  <a:cubicBezTo>
                    <a:pt x="44822" y="358698"/>
                    <a:pt x="44822" y="358698"/>
                    <a:pt x="44822" y="358698"/>
                  </a:cubicBezTo>
                  <a:cubicBezTo>
                    <a:pt x="44822" y="358698"/>
                    <a:pt x="51527" y="352174"/>
                    <a:pt x="54890" y="348916"/>
                  </a:cubicBezTo>
                  <a:cubicBezTo>
                    <a:pt x="54890" y="348916"/>
                    <a:pt x="58242" y="345658"/>
                    <a:pt x="61605" y="345658"/>
                  </a:cubicBezTo>
                  <a:cubicBezTo>
                    <a:pt x="64958" y="342391"/>
                    <a:pt x="71673" y="342391"/>
                    <a:pt x="75035" y="342391"/>
                  </a:cubicBezTo>
                  <a:cubicBezTo>
                    <a:pt x="78388" y="342391"/>
                    <a:pt x="85103" y="335867"/>
                    <a:pt x="85103" y="335867"/>
                  </a:cubicBezTo>
                  <a:cubicBezTo>
                    <a:pt x="85103" y="335867"/>
                    <a:pt x="85103" y="326085"/>
                    <a:pt x="81750" y="322827"/>
                  </a:cubicBezTo>
                  <a:cubicBezTo>
                    <a:pt x="81750" y="316302"/>
                    <a:pt x="88456" y="309777"/>
                    <a:pt x="88456" y="309777"/>
                  </a:cubicBezTo>
                  <a:cubicBezTo>
                    <a:pt x="88456" y="309777"/>
                    <a:pt x="98533" y="296738"/>
                    <a:pt x="101886" y="293471"/>
                  </a:cubicBezTo>
                  <a:cubicBezTo>
                    <a:pt x="105248" y="290214"/>
                    <a:pt x="108601" y="273906"/>
                    <a:pt x="108601" y="273906"/>
                  </a:cubicBezTo>
                  <a:cubicBezTo>
                    <a:pt x="95171" y="273906"/>
                    <a:pt x="95171" y="273906"/>
                    <a:pt x="95171" y="273906"/>
                  </a:cubicBezTo>
                  <a:cubicBezTo>
                    <a:pt x="81750" y="270649"/>
                    <a:pt x="81750" y="270649"/>
                    <a:pt x="81750" y="270649"/>
                  </a:cubicBezTo>
                  <a:cubicBezTo>
                    <a:pt x="81750" y="270649"/>
                    <a:pt x="68320" y="251075"/>
                    <a:pt x="68320" y="251075"/>
                  </a:cubicBezTo>
                  <a:cubicBezTo>
                    <a:pt x="68320" y="247817"/>
                    <a:pt x="61605" y="247817"/>
                    <a:pt x="61605" y="247817"/>
                  </a:cubicBezTo>
                  <a:cubicBezTo>
                    <a:pt x="61605" y="247817"/>
                    <a:pt x="48174" y="241293"/>
                    <a:pt x="48174" y="241293"/>
                  </a:cubicBezTo>
                  <a:cubicBezTo>
                    <a:pt x="44822" y="241293"/>
                    <a:pt x="34744" y="238035"/>
                    <a:pt x="34744" y="238035"/>
                  </a:cubicBezTo>
                  <a:cubicBezTo>
                    <a:pt x="34744" y="238035"/>
                    <a:pt x="21314" y="221729"/>
                    <a:pt x="17961" y="215204"/>
                  </a:cubicBezTo>
                  <a:cubicBezTo>
                    <a:pt x="14599" y="208680"/>
                    <a:pt x="11246" y="205422"/>
                    <a:pt x="11246" y="205422"/>
                  </a:cubicBezTo>
                  <a:cubicBezTo>
                    <a:pt x="11246" y="205422"/>
                    <a:pt x="7884" y="198897"/>
                    <a:pt x="4531" y="195640"/>
                  </a:cubicBezTo>
                  <a:cubicBezTo>
                    <a:pt x="1178" y="192372"/>
                    <a:pt x="1178" y="185848"/>
                    <a:pt x="1178" y="185848"/>
                  </a:cubicBezTo>
                  <a:cubicBezTo>
                    <a:pt x="1178" y="185848"/>
                    <a:pt x="4531" y="176066"/>
                    <a:pt x="1178" y="169541"/>
                  </a:cubicBezTo>
                  <a:cubicBezTo>
                    <a:pt x="1178" y="166283"/>
                    <a:pt x="-2184" y="153234"/>
                    <a:pt x="1178" y="153234"/>
                  </a:cubicBezTo>
                  <a:cubicBezTo>
                    <a:pt x="4531" y="146719"/>
                    <a:pt x="7884" y="140195"/>
                    <a:pt x="14599" y="136928"/>
                  </a:cubicBezTo>
                  <a:cubicBezTo>
                    <a:pt x="17961" y="136928"/>
                    <a:pt x="17961" y="136928"/>
                    <a:pt x="21314" y="136928"/>
                  </a:cubicBezTo>
                  <a:cubicBezTo>
                    <a:pt x="24676" y="136928"/>
                    <a:pt x="21314" y="127146"/>
                    <a:pt x="21314" y="127146"/>
                  </a:cubicBezTo>
                  <a:lnTo>
                    <a:pt x="21314" y="123888"/>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2" name="Freeform: Shape 551">
              <a:extLst>
                <a:ext uri="{FF2B5EF4-FFF2-40B4-BE49-F238E27FC236}">
                  <a16:creationId xmlns:a16="http://schemas.microsoft.com/office/drawing/2014/main" id="{75D276A1-11E2-6C53-4E5E-312415E5996C}"/>
                </a:ext>
              </a:extLst>
            </p:cNvPr>
            <p:cNvSpPr/>
            <p:nvPr/>
          </p:nvSpPr>
          <p:spPr>
            <a:xfrm>
              <a:off x="9053758" y="2193173"/>
              <a:ext cx="938191" cy="454881"/>
            </a:xfrm>
            <a:custGeom>
              <a:avLst/>
              <a:gdLst>
                <a:gd name="connsiteX0" fmla="*/ 631715 w 938191"/>
                <a:gd name="connsiteY0" fmla="*/ 74916 h 454881"/>
                <a:gd name="connsiteX1" fmla="*/ 635097 w 938191"/>
                <a:gd name="connsiteY1" fmla="*/ 55599 h 454881"/>
                <a:gd name="connsiteX2" fmla="*/ 645231 w 938191"/>
                <a:gd name="connsiteY2" fmla="*/ 45932 h 454881"/>
                <a:gd name="connsiteX3" fmla="*/ 655375 w 938191"/>
                <a:gd name="connsiteY3" fmla="*/ 42712 h 454881"/>
                <a:gd name="connsiteX4" fmla="*/ 662128 w 938191"/>
                <a:gd name="connsiteY4" fmla="*/ 29834 h 454881"/>
                <a:gd name="connsiteX5" fmla="*/ 662128 w 938191"/>
                <a:gd name="connsiteY5" fmla="*/ 10518 h 454881"/>
                <a:gd name="connsiteX6" fmla="*/ 662128 w 938191"/>
                <a:gd name="connsiteY6" fmla="*/ 860 h 454881"/>
                <a:gd name="connsiteX7" fmla="*/ 679036 w 938191"/>
                <a:gd name="connsiteY7" fmla="*/ 4079 h 454881"/>
                <a:gd name="connsiteX8" fmla="*/ 695933 w 938191"/>
                <a:gd name="connsiteY8" fmla="*/ 7298 h 454881"/>
                <a:gd name="connsiteX9" fmla="*/ 706068 w 938191"/>
                <a:gd name="connsiteY9" fmla="*/ 7298 h 454881"/>
                <a:gd name="connsiteX10" fmla="*/ 722974 w 938191"/>
                <a:gd name="connsiteY10" fmla="*/ 10518 h 454881"/>
                <a:gd name="connsiteX11" fmla="*/ 739872 w 938191"/>
                <a:gd name="connsiteY11" fmla="*/ 13737 h 454881"/>
                <a:gd name="connsiteX12" fmla="*/ 756769 w 938191"/>
                <a:gd name="connsiteY12" fmla="*/ 13737 h 454881"/>
                <a:gd name="connsiteX13" fmla="*/ 763532 w 938191"/>
                <a:gd name="connsiteY13" fmla="*/ 16957 h 454881"/>
                <a:gd name="connsiteX14" fmla="*/ 787182 w 938191"/>
                <a:gd name="connsiteY14" fmla="*/ 26615 h 454881"/>
                <a:gd name="connsiteX15" fmla="*/ 800708 w 938191"/>
                <a:gd name="connsiteY15" fmla="*/ 33054 h 454881"/>
                <a:gd name="connsiteX16" fmla="*/ 837884 w 938191"/>
                <a:gd name="connsiteY16" fmla="*/ 36273 h 454881"/>
                <a:gd name="connsiteX17" fmla="*/ 841265 w 938191"/>
                <a:gd name="connsiteY17" fmla="*/ 23396 h 454881"/>
                <a:gd name="connsiteX18" fmla="*/ 854781 w 938191"/>
                <a:gd name="connsiteY18" fmla="*/ 23396 h 454881"/>
                <a:gd name="connsiteX19" fmla="*/ 875060 w 938191"/>
                <a:gd name="connsiteY19" fmla="*/ 33054 h 454881"/>
                <a:gd name="connsiteX20" fmla="*/ 895339 w 938191"/>
                <a:gd name="connsiteY20" fmla="*/ 29834 h 454881"/>
                <a:gd name="connsiteX21" fmla="*/ 902102 w 938191"/>
                <a:gd name="connsiteY21" fmla="*/ 49161 h 454881"/>
                <a:gd name="connsiteX22" fmla="*/ 908865 w 938191"/>
                <a:gd name="connsiteY22" fmla="*/ 52380 h 454881"/>
                <a:gd name="connsiteX23" fmla="*/ 905483 w 938191"/>
                <a:gd name="connsiteY23" fmla="*/ 52380 h 454881"/>
                <a:gd name="connsiteX24" fmla="*/ 905483 w 938191"/>
                <a:gd name="connsiteY24" fmla="*/ 62038 h 454881"/>
                <a:gd name="connsiteX25" fmla="*/ 908865 w 938191"/>
                <a:gd name="connsiteY25" fmla="*/ 65258 h 454881"/>
                <a:gd name="connsiteX26" fmla="*/ 905483 w 938191"/>
                <a:gd name="connsiteY26" fmla="*/ 71697 h 454881"/>
                <a:gd name="connsiteX27" fmla="*/ 905483 w 938191"/>
                <a:gd name="connsiteY27" fmla="*/ 78136 h 454881"/>
                <a:gd name="connsiteX28" fmla="*/ 898720 w 938191"/>
                <a:gd name="connsiteY28" fmla="*/ 84575 h 454881"/>
                <a:gd name="connsiteX29" fmla="*/ 898720 w 938191"/>
                <a:gd name="connsiteY29" fmla="*/ 91014 h 454881"/>
                <a:gd name="connsiteX30" fmla="*/ 898720 w 938191"/>
                <a:gd name="connsiteY30" fmla="*/ 100672 h 454881"/>
                <a:gd name="connsiteX31" fmla="*/ 905483 w 938191"/>
                <a:gd name="connsiteY31" fmla="*/ 103891 h 454881"/>
                <a:gd name="connsiteX32" fmla="*/ 905483 w 938191"/>
                <a:gd name="connsiteY32" fmla="*/ 107111 h 454881"/>
                <a:gd name="connsiteX33" fmla="*/ 912246 w 938191"/>
                <a:gd name="connsiteY33" fmla="*/ 113550 h 454881"/>
                <a:gd name="connsiteX34" fmla="*/ 912246 w 938191"/>
                <a:gd name="connsiteY34" fmla="*/ 113550 h 454881"/>
                <a:gd name="connsiteX35" fmla="*/ 915618 w 938191"/>
                <a:gd name="connsiteY35" fmla="*/ 123208 h 454881"/>
                <a:gd name="connsiteX36" fmla="*/ 918999 w 938191"/>
                <a:gd name="connsiteY36" fmla="*/ 129647 h 454881"/>
                <a:gd name="connsiteX37" fmla="*/ 925762 w 938191"/>
                <a:gd name="connsiteY37" fmla="*/ 136086 h 454881"/>
                <a:gd name="connsiteX38" fmla="*/ 932524 w 938191"/>
                <a:gd name="connsiteY38" fmla="*/ 136086 h 454881"/>
                <a:gd name="connsiteX39" fmla="*/ 935896 w 938191"/>
                <a:gd name="connsiteY39" fmla="*/ 136086 h 454881"/>
                <a:gd name="connsiteX40" fmla="*/ 932524 w 938191"/>
                <a:gd name="connsiteY40" fmla="*/ 158622 h 454881"/>
                <a:gd name="connsiteX41" fmla="*/ 935896 w 938191"/>
                <a:gd name="connsiteY41" fmla="*/ 177948 h 454881"/>
                <a:gd name="connsiteX42" fmla="*/ 932524 w 938191"/>
                <a:gd name="connsiteY42" fmla="*/ 190826 h 454881"/>
                <a:gd name="connsiteX43" fmla="*/ 932524 w 938191"/>
                <a:gd name="connsiteY43" fmla="*/ 206923 h 454881"/>
                <a:gd name="connsiteX44" fmla="*/ 912246 w 938191"/>
                <a:gd name="connsiteY44" fmla="*/ 206923 h 454881"/>
                <a:gd name="connsiteX45" fmla="*/ 908865 w 938191"/>
                <a:gd name="connsiteY45" fmla="*/ 210143 h 454881"/>
                <a:gd name="connsiteX46" fmla="*/ 902102 w 938191"/>
                <a:gd name="connsiteY46" fmla="*/ 210143 h 454881"/>
                <a:gd name="connsiteX47" fmla="*/ 875060 w 938191"/>
                <a:gd name="connsiteY47" fmla="*/ 200484 h 454881"/>
                <a:gd name="connsiteX48" fmla="*/ 868307 w 938191"/>
                <a:gd name="connsiteY48" fmla="*/ 206923 h 454881"/>
                <a:gd name="connsiteX49" fmla="*/ 854781 w 938191"/>
                <a:gd name="connsiteY49" fmla="*/ 216582 h 454881"/>
                <a:gd name="connsiteX50" fmla="*/ 875060 w 938191"/>
                <a:gd name="connsiteY50" fmla="*/ 223020 h 454881"/>
                <a:gd name="connsiteX51" fmla="*/ 881823 w 938191"/>
                <a:gd name="connsiteY51" fmla="*/ 223020 h 454881"/>
                <a:gd name="connsiteX52" fmla="*/ 898720 w 938191"/>
                <a:gd name="connsiteY52" fmla="*/ 248776 h 454881"/>
                <a:gd name="connsiteX53" fmla="*/ 878441 w 938191"/>
                <a:gd name="connsiteY53" fmla="*/ 261654 h 454881"/>
                <a:gd name="connsiteX54" fmla="*/ 864925 w 938191"/>
                <a:gd name="connsiteY54" fmla="*/ 268093 h 454881"/>
                <a:gd name="connsiteX55" fmla="*/ 858163 w 938191"/>
                <a:gd name="connsiteY55" fmla="*/ 271312 h 454881"/>
                <a:gd name="connsiteX56" fmla="*/ 868307 w 938191"/>
                <a:gd name="connsiteY56" fmla="*/ 290638 h 454881"/>
                <a:gd name="connsiteX57" fmla="*/ 868307 w 938191"/>
                <a:gd name="connsiteY57" fmla="*/ 297077 h 454881"/>
                <a:gd name="connsiteX58" fmla="*/ 871678 w 938191"/>
                <a:gd name="connsiteY58" fmla="*/ 316394 h 454881"/>
                <a:gd name="connsiteX59" fmla="*/ 861544 w 938191"/>
                <a:gd name="connsiteY59" fmla="*/ 332491 h 454881"/>
                <a:gd name="connsiteX60" fmla="*/ 851400 w 938191"/>
                <a:gd name="connsiteY60" fmla="*/ 335711 h 454881"/>
                <a:gd name="connsiteX61" fmla="*/ 841265 w 938191"/>
                <a:gd name="connsiteY61" fmla="*/ 358247 h 454881"/>
                <a:gd name="connsiteX62" fmla="*/ 824368 w 938191"/>
                <a:gd name="connsiteY62" fmla="*/ 367905 h 454881"/>
                <a:gd name="connsiteX63" fmla="*/ 820987 w 938191"/>
                <a:gd name="connsiteY63" fmla="*/ 380783 h 454881"/>
                <a:gd name="connsiteX64" fmla="*/ 824368 w 938191"/>
                <a:gd name="connsiteY64" fmla="*/ 400109 h 454881"/>
                <a:gd name="connsiteX65" fmla="*/ 804090 w 938191"/>
                <a:gd name="connsiteY65" fmla="*/ 387222 h 454881"/>
                <a:gd name="connsiteX66" fmla="*/ 787182 w 938191"/>
                <a:gd name="connsiteY66" fmla="*/ 393670 h 454881"/>
                <a:gd name="connsiteX67" fmla="*/ 777048 w 938191"/>
                <a:gd name="connsiteY67" fmla="*/ 396890 h 454881"/>
                <a:gd name="connsiteX68" fmla="*/ 756769 w 938191"/>
                <a:gd name="connsiteY68" fmla="*/ 409768 h 454881"/>
                <a:gd name="connsiteX69" fmla="*/ 739872 w 938191"/>
                <a:gd name="connsiteY69" fmla="*/ 403329 h 454881"/>
                <a:gd name="connsiteX70" fmla="*/ 716212 w 938191"/>
                <a:gd name="connsiteY70" fmla="*/ 409768 h 454881"/>
                <a:gd name="connsiteX71" fmla="*/ 695933 w 938191"/>
                <a:gd name="connsiteY71" fmla="*/ 409768 h 454881"/>
                <a:gd name="connsiteX72" fmla="*/ 685789 w 938191"/>
                <a:gd name="connsiteY72" fmla="*/ 416207 h 454881"/>
                <a:gd name="connsiteX73" fmla="*/ 679036 w 938191"/>
                <a:gd name="connsiteY73" fmla="*/ 429084 h 454881"/>
                <a:gd name="connsiteX74" fmla="*/ 675654 w 938191"/>
                <a:gd name="connsiteY74" fmla="*/ 435523 h 454881"/>
                <a:gd name="connsiteX75" fmla="*/ 662128 w 938191"/>
                <a:gd name="connsiteY75" fmla="*/ 438743 h 454881"/>
                <a:gd name="connsiteX76" fmla="*/ 655375 w 938191"/>
                <a:gd name="connsiteY76" fmla="*/ 448401 h 454881"/>
                <a:gd name="connsiteX77" fmla="*/ 645231 w 938191"/>
                <a:gd name="connsiteY77" fmla="*/ 454840 h 454881"/>
                <a:gd name="connsiteX78" fmla="*/ 638478 w 938191"/>
                <a:gd name="connsiteY78" fmla="*/ 454840 h 454881"/>
                <a:gd name="connsiteX79" fmla="*/ 608055 w 938191"/>
                <a:gd name="connsiteY79" fmla="*/ 454840 h 454881"/>
                <a:gd name="connsiteX80" fmla="*/ 574261 w 938191"/>
                <a:gd name="connsiteY80" fmla="*/ 451620 h 454881"/>
                <a:gd name="connsiteX81" fmla="*/ 543838 w 938191"/>
                <a:gd name="connsiteY81" fmla="*/ 441962 h 454881"/>
                <a:gd name="connsiteX82" fmla="*/ 520178 w 938191"/>
                <a:gd name="connsiteY82" fmla="*/ 445182 h 454881"/>
                <a:gd name="connsiteX83" fmla="*/ 493146 w 938191"/>
                <a:gd name="connsiteY83" fmla="*/ 441962 h 454881"/>
                <a:gd name="connsiteX84" fmla="*/ 452578 w 938191"/>
                <a:gd name="connsiteY84" fmla="*/ 435523 h 454881"/>
                <a:gd name="connsiteX85" fmla="*/ 418784 w 938191"/>
                <a:gd name="connsiteY85" fmla="*/ 425865 h 454881"/>
                <a:gd name="connsiteX86" fmla="*/ 398505 w 938191"/>
                <a:gd name="connsiteY86" fmla="*/ 425865 h 454881"/>
                <a:gd name="connsiteX87" fmla="*/ 368082 w 938191"/>
                <a:gd name="connsiteY87" fmla="*/ 422645 h 454881"/>
                <a:gd name="connsiteX88" fmla="*/ 361329 w 938191"/>
                <a:gd name="connsiteY88" fmla="*/ 412987 h 454881"/>
                <a:gd name="connsiteX89" fmla="*/ 351185 w 938191"/>
                <a:gd name="connsiteY89" fmla="*/ 403329 h 454881"/>
                <a:gd name="connsiteX90" fmla="*/ 351185 w 938191"/>
                <a:gd name="connsiteY90" fmla="*/ 396890 h 454881"/>
                <a:gd name="connsiteX91" fmla="*/ 344432 w 938191"/>
                <a:gd name="connsiteY91" fmla="*/ 380783 h 454881"/>
                <a:gd name="connsiteX92" fmla="*/ 337669 w 938191"/>
                <a:gd name="connsiteY92" fmla="*/ 367905 h 454881"/>
                <a:gd name="connsiteX93" fmla="*/ 344432 w 938191"/>
                <a:gd name="connsiteY93" fmla="*/ 358247 h 454881"/>
                <a:gd name="connsiteX94" fmla="*/ 337669 w 938191"/>
                <a:gd name="connsiteY94" fmla="*/ 355027 h 454881"/>
                <a:gd name="connsiteX95" fmla="*/ 317390 w 938191"/>
                <a:gd name="connsiteY95" fmla="*/ 358247 h 454881"/>
                <a:gd name="connsiteX96" fmla="*/ 293730 w 938191"/>
                <a:gd name="connsiteY96" fmla="*/ 364686 h 454881"/>
                <a:gd name="connsiteX97" fmla="*/ 286968 w 938191"/>
                <a:gd name="connsiteY97" fmla="*/ 367905 h 454881"/>
                <a:gd name="connsiteX98" fmla="*/ 259936 w 938191"/>
                <a:gd name="connsiteY98" fmla="*/ 367905 h 454881"/>
                <a:gd name="connsiteX99" fmla="*/ 232894 w 938191"/>
                <a:gd name="connsiteY99" fmla="*/ 371125 h 454881"/>
                <a:gd name="connsiteX100" fmla="*/ 222750 w 938191"/>
                <a:gd name="connsiteY100" fmla="*/ 377564 h 454881"/>
                <a:gd name="connsiteX101" fmla="*/ 202471 w 938191"/>
                <a:gd name="connsiteY101" fmla="*/ 387222 h 454881"/>
                <a:gd name="connsiteX102" fmla="*/ 202471 w 938191"/>
                <a:gd name="connsiteY102" fmla="*/ 400109 h 454881"/>
                <a:gd name="connsiteX103" fmla="*/ 192337 w 938191"/>
                <a:gd name="connsiteY103" fmla="*/ 412987 h 454881"/>
                <a:gd name="connsiteX104" fmla="*/ 175440 w 938191"/>
                <a:gd name="connsiteY104" fmla="*/ 412987 h 454881"/>
                <a:gd name="connsiteX105" fmla="*/ 158532 w 938191"/>
                <a:gd name="connsiteY105" fmla="*/ 400109 h 454881"/>
                <a:gd name="connsiteX106" fmla="*/ 151779 w 938191"/>
                <a:gd name="connsiteY106" fmla="*/ 406548 h 454881"/>
                <a:gd name="connsiteX107" fmla="*/ 131500 w 938191"/>
                <a:gd name="connsiteY107" fmla="*/ 403329 h 454881"/>
                <a:gd name="connsiteX108" fmla="*/ 128119 w 938191"/>
                <a:gd name="connsiteY108" fmla="*/ 406548 h 454881"/>
                <a:gd name="connsiteX109" fmla="*/ 128119 w 938191"/>
                <a:gd name="connsiteY109" fmla="*/ 403329 h 454881"/>
                <a:gd name="connsiteX110" fmla="*/ 131500 w 938191"/>
                <a:gd name="connsiteY110" fmla="*/ 390451 h 454881"/>
                <a:gd name="connsiteX111" fmla="*/ 131500 w 938191"/>
                <a:gd name="connsiteY111" fmla="*/ 384002 h 454881"/>
                <a:gd name="connsiteX112" fmla="*/ 128119 w 938191"/>
                <a:gd name="connsiteY112" fmla="*/ 380783 h 454881"/>
                <a:gd name="connsiteX113" fmla="*/ 124738 w 938191"/>
                <a:gd name="connsiteY113" fmla="*/ 377564 h 454881"/>
                <a:gd name="connsiteX114" fmla="*/ 121356 w 938191"/>
                <a:gd name="connsiteY114" fmla="*/ 371125 h 454881"/>
                <a:gd name="connsiteX115" fmla="*/ 114603 w 938191"/>
                <a:gd name="connsiteY115" fmla="*/ 374344 h 454881"/>
                <a:gd name="connsiteX116" fmla="*/ 114603 w 938191"/>
                <a:gd name="connsiteY116" fmla="*/ 380783 h 454881"/>
                <a:gd name="connsiteX117" fmla="*/ 107840 w 938191"/>
                <a:gd name="connsiteY117" fmla="*/ 384002 h 454881"/>
                <a:gd name="connsiteX118" fmla="*/ 107840 w 938191"/>
                <a:gd name="connsiteY118" fmla="*/ 384002 h 454881"/>
                <a:gd name="connsiteX119" fmla="*/ 104459 w 938191"/>
                <a:gd name="connsiteY119" fmla="*/ 384002 h 454881"/>
                <a:gd name="connsiteX120" fmla="*/ 101078 w 938191"/>
                <a:gd name="connsiteY120" fmla="*/ 390451 h 454881"/>
                <a:gd name="connsiteX121" fmla="*/ 97696 w 938191"/>
                <a:gd name="connsiteY121" fmla="*/ 393670 h 454881"/>
                <a:gd name="connsiteX122" fmla="*/ 97696 w 938191"/>
                <a:gd name="connsiteY122" fmla="*/ 393670 h 454881"/>
                <a:gd name="connsiteX123" fmla="*/ 97696 w 938191"/>
                <a:gd name="connsiteY123" fmla="*/ 393670 h 454881"/>
                <a:gd name="connsiteX124" fmla="*/ 94324 w 938191"/>
                <a:gd name="connsiteY124" fmla="*/ 396890 h 454881"/>
                <a:gd name="connsiteX125" fmla="*/ 87562 w 938191"/>
                <a:gd name="connsiteY125" fmla="*/ 396890 h 454881"/>
                <a:gd name="connsiteX126" fmla="*/ 80799 w 938191"/>
                <a:gd name="connsiteY126" fmla="*/ 396890 h 454881"/>
                <a:gd name="connsiteX127" fmla="*/ 77418 w 938191"/>
                <a:gd name="connsiteY127" fmla="*/ 393670 h 454881"/>
                <a:gd name="connsiteX128" fmla="*/ 67283 w 938191"/>
                <a:gd name="connsiteY128" fmla="*/ 390451 h 454881"/>
                <a:gd name="connsiteX129" fmla="*/ 67283 w 938191"/>
                <a:gd name="connsiteY129" fmla="*/ 390451 h 454881"/>
                <a:gd name="connsiteX130" fmla="*/ 60520 w 938191"/>
                <a:gd name="connsiteY130" fmla="*/ 387222 h 454881"/>
                <a:gd name="connsiteX131" fmla="*/ 57139 w 938191"/>
                <a:gd name="connsiteY131" fmla="*/ 384002 h 454881"/>
                <a:gd name="connsiteX132" fmla="*/ 57139 w 938191"/>
                <a:gd name="connsiteY132" fmla="*/ 377564 h 454881"/>
                <a:gd name="connsiteX133" fmla="*/ 50386 w 938191"/>
                <a:gd name="connsiteY133" fmla="*/ 371125 h 454881"/>
                <a:gd name="connsiteX134" fmla="*/ 36860 w 938191"/>
                <a:gd name="connsiteY134" fmla="*/ 367905 h 454881"/>
                <a:gd name="connsiteX135" fmla="*/ 26725 w 938191"/>
                <a:gd name="connsiteY135" fmla="*/ 364686 h 454881"/>
                <a:gd name="connsiteX136" fmla="*/ 19963 w 938191"/>
                <a:gd name="connsiteY136" fmla="*/ 364686 h 454881"/>
                <a:gd name="connsiteX137" fmla="*/ 6447 w 938191"/>
                <a:gd name="connsiteY137" fmla="*/ 364686 h 454881"/>
                <a:gd name="connsiteX138" fmla="*/ 3065 w 938191"/>
                <a:gd name="connsiteY138" fmla="*/ 364686 h 454881"/>
                <a:gd name="connsiteX139" fmla="*/ 3065 w 938191"/>
                <a:gd name="connsiteY139" fmla="*/ 364686 h 454881"/>
                <a:gd name="connsiteX140" fmla="*/ 3065 w 938191"/>
                <a:gd name="connsiteY140" fmla="*/ 364686 h 454881"/>
                <a:gd name="connsiteX141" fmla="*/ 3065 w 938191"/>
                <a:gd name="connsiteY141" fmla="*/ 364686 h 454881"/>
                <a:gd name="connsiteX142" fmla="*/ 6447 w 938191"/>
                <a:gd name="connsiteY142" fmla="*/ 364686 h 454881"/>
                <a:gd name="connsiteX143" fmla="*/ 6447 w 938191"/>
                <a:gd name="connsiteY143" fmla="*/ 361466 h 454881"/>
                <a:gd name="connsiteX144" fmla="*/ 6447 w 938191"/>
                <a:gd name="connsiteY144" fmla="*/ 361466 h 454881"/>
                <a:gd name="connsiteX145" fmla="*/ 9828 w 938191"/>
                <a:gd name="connsiteY145" fmla="*/ 364686 h 454881"/>
                <a:gd name="connsiteX146" fmla="*/ 9828 w 938191"/>
                <a:gd name="connsiteY146" fmla="*/ 364686 h 454881"/>
                <a:gd name="connsiteX147" fmla="*/ 9828 w 938191"/>
                <a:gd name="connsiteY147" fmla="*/ 364686 h 454881"/>
                <a:gd name="connsiteX148" fmla="*/ 13200 w 938191"/>
                <a:gd name="connsiteY148" fmla="*/ 361466 h 454881"/>
                <a:gd name="connsiteX149" fmla="*/ 13200 w 938191"/>
                <a:gd name="connsiteY149" fmla="*/ 361466 h 454881"/>
                <a:gd name="connsiteX150" fmla="*/ 13200 w 938191"/>
                <a:gd name="connsiteY150" fmla="*/ 361466 h 454881"/>
                <a:gd name="connsiteX151" fmla="*/ 13200 w 938191"/>
                <a:gd name="connsiteY151" fmla="*/ 361466 h 454881"/>
                <a:gd name="connsiteX152" fmla="*/ 13200 w 938191"/>
                <a:gd name="connsiteY152" fmla="*/ 361466 h 454881"/>
                <a:gd name="connsiteX153" fmla="*/ 13200 w 938191"/>
                <a:gd name="connsiteY153" fmla="*/ 361466 h 454881"/>
                <a:gd name="connsiteX154" fmla="*/ 16581 w 938191"/>
                <a:gd name="connsiteY154" fmla="*/ 361466 h 454881"/>
                <a:gd name="connsiteX155" fmla="*/ 16581 w 938191"/>
                <a:gd name="connsiteY155" fmla="*/ 358247 h 454881"/>
                <a:gd name="connsiteX156" fmla="*/ 16581 w 938191"/>
                <a:gd name="connsiteY156" fmla="*/ 358247 h 454881"/>
                <a:gd name="connsiteX157" fmla="*/ 13200 w 938191"/>
                <a:gd name="connsiteY157" fmla="*/ 358247 h 454881"/>
                <a:gd name="connsiteX158" fmla="*/ 13200 w 938191"/>
                <a:gd name="connsiteY158" fmla="*/ 358247 h 454881"/>
                <a:gd name="connsiteX159" fmla="*/ 13200 w 938191"/>
                <a:gd name="connsiteY159" fmla="*/ 355027 h 454881"/>
                <a:gd name="connsiteX160" fmla="*/ 16581 w 938191"/>
                <a:gd name="connsiteY160" fmla="*/ 355027 h 454881"/>
                <a:gd name="connsiteX161" fmla="*/ 13200 w 938191"/>
                <a:gd name="connsiteY161" fmla="*/ 355027 h 454881"/>
                <a:gd name="connsiteX162" fmla="*/ 13200 w 938191"/>
                <a:gd name="connsiteY162" fmla="*/ 355027 h 454881"/>
                <a:gd name="connsiteX163" fmla="*/ 13200 w 938191"/>
                <a:gd name="connsiteY163" fmla="*/ 355027 h 454881"/>
                <a:gd name="connsiteX164" fmla="*/ 13200 w 938191"/>
                <a:gd name="connsiteY164" fmla="*/ 351808 h 454881"/>
                <a:gd name="connsiteX165" fmla="*/ 13200 w 938191"/>
                <a:gd name="connsiteY165" fmla="*/ 351808 h 454881"/>
                <a:gd name="connsiteX166" fmla="*/ 13200 w 938191"/>
                <a:gd name="connsiteY166" fmla="*/ 351808 h 454881"/>
                <a:gd name="connsiteX167" fmla="*/ 13200 w 938191"/>
                <a:gd name="connsiteY167" fmla="*/ 351808 h 454881"/>
                <a:gd name="connsiteX168" fmla="*/ 13200 w 938191"/>
                <a:gd name="connsiteY168" fmla="*/ 351808 h 454881"/>
                <a:gd name="connsiteX169" fmla="*/ 9828 w 938191"/>
                <a:gd name="connsiteY169" fmla="*/ 351808 h 454881"/>
                <a:gd name="connsiteX170" fmla="*/ 9828 w 938191"/>
                <a:gd name="connsiteY170" fmla="*/ 351808 h 454881"/>
                <a:gd name="connsiteX171" fmla="*/ 9828 w 938191"/>
                <a:gd name="connsiteY171" fmla="*/ 348589 h 454881"/>
                <a:gd name="connsiteX172" fmla="*/ 9828 w 938191"/>
                <a:gd name="connsiteY172" fmla="*/ 348589 h 454881"/>
                <a:gd name="connsiteX173" fmla="*/ 9828 w 938191"/>
                <a:gd name="connsiteY173" fmla="*/ 348589 h 454881"/>
                <a:gd name="connsiteX174" fmla="*/ 9828 w 938191"/>
                <a:gd name="connsiteY174" fmla="*/ 345369 h 454881"/>
                <a:gd name="connsiteX175" fmla="*/ 9828 w 938191"/>
                <a:gd name="connsiteY175" fmla="*/ 345369 h 454881"/>
                <a:gd name="connsiteX176" fmla="*/ 9828 w 938191"/>
                <a:gd name="connsiteY176" fmla="*/ 345369 h 454881"/>
                <a:gd name="connsiteX177" fmla="*/ 9828 w 938191"/>
                <a:gd name="connsiteY177" fmla="*/ 345369 h 454881"/>
                <a:gd name="connsiteX178" fmla="*/ 9828 w 938191"/>
                <a:gd name="connsiteY178" fmla="*/ 345369 h 454881"/>
                <a:gd name="connsiteX179" fmla="*/ 9828 w 938191"/>
                <a:gd name="connsiteY179" fmla="*/ 345369 h 454881"/>
                <a:gd name="connsiteX180" fmla="*/ 9828 w 938191"/>
                <a:gd name="connsiteY180" fmla="*/ 342150 h 454881"/>
                <a:gd name="connsiteX181" fmla="*/ 9828 w 938191"/>
                <a:gd name="connsiteY181" fmla="*/ 342150 h 454881"/>
                <a:gd name="connsiteX182" fmla="*/ 9828 w 938191"/>
                <a:gd name="connsiteY182" fmla="*/ 342150 h 454881"/>
                <a:gd name="connsiteX183" fmla="*/ 6447 w 938191"/>
                <a:gd name="connsiteY183" fmla="*/ 338930 h 454881"/>
                <a:gd name="connsiteX184" fmla="*/ 6447 w 938191"/>
                <a:gd name="connsiteY184" fmla="*/ 338930 h 454881"/>
                <a:gd name="connsiteX185" fmla="*/ 6447 w 938191"/>
                <a:gd name="connsiteY185" fmla="*/ 338930 h 454881"/>
                <a:gd name="connsiteX186" fmla="*/ 6447 w 938191"/>
                <a:gd name="connsiteY186" fmla="*/ 338930 h 454881"/>
                <a:gd name="connsiteX187" fmla="*/ 6447 w 938191"/>
                <a:gd name="connsiteY187" fmla="*/ 342150 h 454881"/>
                <a:gd name="connsiteX188" fmla="*/ 6447 w 938191"/>
                <a:gd name="connsiteY188" fmla="*/ 345369 h 454881"/>
                <a:gd name="connsiteX189" fmla="*/ 3065 w 938191"/>
                <a:gd name="connsiteY189" fmla="*/ 345369 h 454881"/>
                <a:gd name="connsiteX190" fmla="*/ 3065 w 938191"/>
                <a:gd name="connsiteY190" fmla="*/ 342150 h 454881"/>
                <a:gd name="connsiteX191" fmla="*/ 6447 w 938191"/>
                <a:gd name="connsiteY191" fmla="*/ 332491 h 454881"/>
                <a:gd name="connsiteX192" fmla="*/ 13200 w 938191"/>
                <a:gd name="connsiteY192" fmla="*/ 326052 h 454881"/>
                <a:gd name="connsiteX193" fmla="*/ 16581 w 938191"/>
                <a:gd name="connsiteY193" fmla="*/ 319614 h 454881"/>
                <a:gd name="connsiteX194" fmla="*/ 16581 w 938191"/>
                <a:gd name="connsiteY194" fmla="*/ 313175 h 454881"/>
                <a:gd name="connsiteX195" fmla="*/ 23344 w 938191"/>
                <a:gd name="connsiteY195" fmla="*/ 309955 h 454881"/>
                <a:gd name="connsiteX196" fmla="*/ 26725 w 938191"/>
                <a:gd name="connsiteY196" fmla="*/ 306736 h 454881"/>
                <a:gd name="connsiteX197" fmla="*/ 23344 w 938191"/>
                <a:gd name="connsiteY197" fmla="*/ 300297 h 454881"/>
                <a:gd name="connsiteX198" fmla="*/ 26725 w 938191"/>
                <a:gd name="connsiteY198" fmla="*/ 293858 h 454881"/>
                <a:gd name="connsiteX199" fmla="*/ 19963 w 938191"/>
                <a:gd name="connsiteY199" fmla="*/ 290638 h 454881"/>
                <a:gd name="connsiteX200" fmla="*/ 19963 w 938191"/>
                <a:gd name="connsiteY200" fmla="*/ 290638 h 454881"/>
                <a:gd name="connsiteX201" fmla="*/ 19963 w 938191"/>
                <a:gd name="connsiteY201" fmla="*/ 290638 h 454881"/>
                <a:gd name="connsiteX202" fmla="*/ 19963 w 938191"/>
                <a:gd name="connsiteY202" fmla="*/ 290638 h 454881"/>
                <a:gd name="connsiteX203" fmla="*/ 19963 w 938191"/>
                <a:gd name="connsiteY203" fmla="*/ 290638 h 454881"/>
                <a:gd name="connsiteX204" fmla="*/ 19963 w 938191"/>
                <a:gd name="connsiteY204" fmla="*/ 290638 h 454881"/>
                <a:gd name="connsiteX205" fmla="*/ 19963 w 938191"/>
                <a:gd name="connsiteY205" fmla="*/ 290638 h 454881"/>
                <a:gd name="connsiteX206" fmla="*/ 19963 w 938191"/>
                <a:gd name="connsiteY206" fmla="*/ 290638 h 454881"/>
                <a:gd name="connsiteX207" fmla="*/ 19963 w 938191"/>
                <a:gd name="connsiteY207" fmla="*/ 290638 h 454881"/>
                <a:gd name="connsiteX208" fmla="*/ 19963 w 938191"/>
                <a:gd name="connsiteY208" fmla="*/ 290638 h 454881"/>
                <a:gd name="connsiteX209" fmla="*/ 19963 w 938191"/>
                <a:gd name="connsiteY209" fmla="*/ 290638 h 454881"/>
                <a:gd name="connsiteX210" fmla="*/ 19963 w 938191"/>
                <a:gd name="connsiteY210" fmla="*/ 290638 h 454881"/>
                <a:gd name="connsiteX211" fmla="*/ 19963 w 938191"/>
                <a:gd name="connsiteY211" fmla="*/ 290638 h 454881"/>
                <a:gd name="connsiteX212" fmla="*/ 19963 w 938191"/>
                <a:gd name="connsiteY212" fmla="*/ 290638 h 454881"/>
                <a:gd name="connsiteX213" fmla="*/ 19963 w 938191"/>
                <a:gd name="connsiteY213" fmla="*/ 290638 h 454881"/>
                <a:gd name="connsiteX214" fmla="*/ 19963 w 938191"/>
                <a:gd name="connsiteY214" fmla="*/ 287419 h 454881"/>
                <a:gd name="connsiteX215" fmla="*/ 19963 w 938191"/>
                <a:gd name="connsiteY215" fmla="*/ 287419 h 454881"/>
                <a:gd name="connsiteX216" fmla="*/ 19963 w 938191"/>
                <a:gd name="connsiteY216" fmla="*/ 287419 h 454881"/>
                <a:gd name="connsiteX217" fmla="*/ 19963 w 938191"/>
                <a:gd name="connsiteY217" fmla="*/ 287419 h 454881"/>
                <a:gd name="connsiteX218" fmla="*/ 19963 w 938191"/>
                <a:gd name="connsiteY218" fmla="*/ 287419 h 454881"/>
                <a:gd name="connsiteX219" fmla="*/ 19963 w 938191"/>
                <a:gd name="connsiteY219" fmla="*/ 287419 h 454881"/>
                <a:gd name="connsiteX220" fmla="*/ 19963 w 938191"/>
                <a:gd name="connsiteY220" fmla="*/ 287419 h 454881"/>
                <a:gd name="connsiteX221" fmla="*/ 19963 w 938191"/>
                <a:gd name="connsiteY221" fmla="*/ 287419 h 454881"/>
                <a:gd name="connsiteX222" fmla="*/ 33478 w 938191"/>
                <a:gd name="connsiteY222" fmla="*/ 274532 h 454881"/>
                <a:gd name="connsiteX223" fmla="*/ 47004 w 938191"/>
                <a:gd name="connsiteY223" fmla="*/ 274532 h 454881"/>
                <a:gd name="connsiteX224" fmla="*/ 60520 w 938191"/>
                <a:gd name="connsiteY224" fmla="*/ 287419 h 454881"/>
                <a:gd name="connsiteX225" fmla="*/ 67283 w 938191"/>
                <a:gd name="connsiteY225" fmla="*/ 290638 h 454881"/>
                <a:gd name="connsiteX226" fmla="*/ 74046 w 938191"/>
                <a:gd name="connsiteY226" fmla="*/ 293858 h 454881"/>
                <a:gd name="connsiteX227" fmla="*/ 77418 w 938191"/>
                <a:gd name="connsiteY227" fmla="*/ 300297 h 454881"/>
                <a:gd name="connsiteX228" fmla="*/ 77418 w 938191"/>
                <a:gd name="connsiteY228" fmla="*/ 313175 h 454881"/>
                <a:gd name="connsiteX229" fmla="*/ 87562 w 938191"/>
                <a:gd name="connsiteY229" fmla="*/ 309955 h 454881"/>
                <a:gd name="connsiteX230" fmla="*/ 87562 w 938191"/>
                <a:gd name="connsiteY230" fmla="*/ 316394 h 454881"/>
                <a:gd name="connsiteX231" fmla="*/ 87562 w 938191"/>
                <a:gd name="connsiteY231" fmla="*/ 326052 h 454881"/>
                <a:gd name="connsiteX232" fmla="*/ 104459 w 938191"/>
                <a:gd name="connsiteY232" fmla="*/ 329272 h 454881"/>
                <a:gd name="connsiteX233" fmla="*/ 107840 w 938191"/>
                <a:gd name="connsiteY233" fmla="*/ 322833 h 454881"/>
                <a:gd name="connsiteX234" fmla="*/ 114603 w 938191"/>
                <a:gd name="connsiteY234" fmla="*/ 313175 h 454881"/>
                <a:gd name="connsiteX235" fmla="*/ 117975 w 938191"/>
                <a:gd name="connsiteY235" fmla="*/ 303516 h 454881"/>
                <a:gd name="connsiteX236" fmla="*/ 117975 w 938191"/>
                <a:gd name="connsiteY236" fmla="*/ 297077 h 454881"/>
                <a:gd name="connsiteX237" fmla="*/ 114603 w 938191"/>
                <a:gd name="connsiteY237" fmla="*/ 290638 h 454881"/>
                <a:gd name="connsiteX238" fmla="*/ 117975 w 938191"/>
                <a:gd name="connsiteY238" fmla="*/ 284199 h 454881"/>
                <a:gd name="connsiteX239" fmla="*/ 128119 w 938191"/>
                <a:gd name="connsiteY239" fmla="*/ 280980 h 454881"/>
                <a:gd name="connsiteX240" fmla="*/ 138253 w 938191"/>
                <a:gd name="connsiteY240" fmla="*/ 277761 h 454881"/>
                <a:gd name="connsiteX241" fmla="*/ 148398 w 938191"/>
                <a:gd name="connsiteY241" fmla="*/ 277761 h 454881"/>
                <a:gd name="connsiteX242" fmla="*/ 165295 w 938191"/>
                <a:gd name="connsiteY242" fmla="*/ 280980 h 454881"/>
                <a:gd name="connsiteX243" fmla="*/ 172058 w 938191"/>
                <a:gd name="connsiteY243" fmla="*/ 284199 h 454881"/>
                <a:gd name="connsiteX244" fmla="*/ 182193 w 938191"/>
                <a:gd name="connsiteY244" fmla="*/ 290638 h 454881"/>
                <a:gd name="connsiteX245" fmla="*/ 185574 w 938191"/>
                <a:gd name="connsiteY245" fmla="*/ 303516 h 454881"/>
                <a:gd name="connsiteX246" fmla="*/ 195718 w 938191"/>
                <a:gd name="connsiteY246" fmla="*/ 306736 h 454881"/>
                <a:gd name="connsiteX247" fmla="*/ 205853 w 938191"/>
                <a:gd name="connsiteY247" fmla="*/ 300297 h 454881"/>
                <a:gd name="connsiteX248" fmla="*/ 212615 w 938191"/>
                <a:gd name="connsiteY248" fmla="*/ 297077 h 454881"/>
                <a:gd name="connsiteX249" fmla="*/ 229513 w 938191"/>
                <a:gd name="connsiteY249" fmla="*/ 297077 h 454881"/>
                <a:gd name="connsiteX250" fmla="*/ 239657 w 938191"/>
                <a:gd name="connsiteY250" fmla="*/ 287419 h 454881"/>
                <a:gd name="connsiteX251" fmla="*/ 246410 w 938191"/>
                <a:gd name="connsiteY251" fmla="*/ 280980 h 454881"/>
                <a:gd name="connsiteX252" fmla="*/ 259936 w 938191"/>
                <a:gd name="connsiteY252" fmla="*/ 280980 h 454881"/>
                <a:gd name="connsiteX253" fmla="*/ 270070 w 938191"/>
                <a:gd name="connsiteY253" fmla="*/ 271312 h 454881"/>
                <a:gd name="connsiteX254" fmla="*/ 286968 w 938191"/>
                <a:gd name="connsiteY254" fmla="*/ 271312 h 454881"/>
                <a:gd name="connsiteX255" fmla="*/ 300493 w 938191"/>
                <a:gd name="connsiteY255" fmla="*/ 268093 h 454881"/>
                <a:gd name="connsiteX256" fmla="*/ 303874 w 938191"/>
                <a:gd name="connsiteY256" fmla="*/ 261654 h 454881"/>
                <a:gd name="connsiteX257" fmla="*/ 320772 w 938191"/>
                <a:gd name="connsiteY257" fmla="*/ 261654 h 454881"/>
                <a:gd name="connsiteX258" fmla="*/ 330906 w 938191"/>
                <a:gd name="connsiteY258" fmla="*/ 261654 h 454881"/>
                <a:gd name="connsiteX259" fmla="*/ 337669 w 938191"/>
                <a:gd name="connsiteY259" fmla="*/ 258434 h 454881"/>
                <a:gd name="connsiteX260" fmla="*/ 334288 w 938191"/>
                <a:gd name="connsiteY260" fmla="*/ 245557 h 454881"/>
                <a:gd name="connsiteX261" fmla="*/ 347803 w 938191"/>
                <a:gd name="connsiteY261" fmla="*/ 245557 h 454881"/>
                <a:gd name="connsiteX262" fmla="*/ 368082 w 938191"/>
                <a:gd name="connsiteY262" fmla="*/ 248776 h 454881"/>
                <a:gd name="connsiteX263" fmla="*/ 371464 w 938191"/>
                <a:gd name="connsiteY263" fmla="*/ 255215 h 454881"/>
                <a:gd name="connsiteX264" fmla="*/ 381608 w 938191"/>
                <a:gd name="connsiteY264" fmla="*/ 255215 h 454881"/>
                <a:gd name="connsiteX265" fmla="*/ 388371 w 938191"/>
                <a:gd name="connsiteY265" fmla="*/ 248776 h 454881"/>
                <a:gd name="connsiteX266" fmla="*/ 401887 w 938191"/>
                <a:gd name="connsiteY266" fmla="*/ 248776 h 454881"/>
                <a:gd name="connsiteX267" fmla="*/ 415403 w 938191"/>
                <a:gd name="connsiteY267" fmla="*/ 251996 h 454881"/>
                <a:gd name="connsiteX268" fmla="*/ 412021 w 938191"/>
                <a:gd name="connsiteY268" fmla="*/ 261654 h 454881"/>
                <a:gd name="connsiteX269" fmla="*/ 415403 w 938191"/>
                <a:gd name="connsiteY269" fmla="*/ 271312 h 454881"/>
                <a:gd name="connsiteX270" fmla="*/ 422165 w 938191"/>
                <a:gd name="connsiteY270" fmla="*/ 277761 h 454881"/>
                <a:gd name="connsiteX271" fmla="*/ 439063 w 938191"/>
                <a:gd name="connsiteY271" fmla="*/ 284199 h 454881"/>
                <a:gd name="connsiteX272" fmla="*/ 442444 w 938191"/>
                <a:gd name="connsiteY272" fmla="*/ 274532 h 454881"/>
                <a:gd name="connsiteX273" fmla="*/ 442444 w 938191"/>
                <a:gd name="connsiteY273" fmla="*/ 258434 h 454881"/>
                <a:gd name="connsiteX274" fmla="*/ 442444 w 938191"/>
                <a:gd name="connsiteY274" fmla="*/ 245557 h 454881"/>
                <a:gd name="connsiteX275" fmla="*/ 439063 w 938191"/>
                <a:gd name="connsiteY275" fmla="*/ 242337 h 454881"/>
                <a:gd name="connsiteX276" fmla="*/ 435681 w 938191"/>
                <a:gd name="connsiteY276" fmla="*/ 242337 h 454881"/>
                <a:gd name="connsiteX277" fmla="*/ 418784 w 938191"/>
                <a:gd name="connsiteY277" fmla="*/ 239118 h 454881"/>
                <a:gd name="connsiteX278" fmla="*/ 418784 w 938191"/>
                <a:gd name="connsiteY278" fmla="*/ 229460 h 454881"/>
                <a:gd name="connsiteX279" fmla="*/ 425547 w 938191"/>
                <a:gd name="connsiteY279" fmla="*/ 223020 h 454881"/>
                <a:gd name="connsiteX280" fmla="*/ 425547 w 938191"/>
                <a:gd name="connsiteY280" fmla="*/ 213362 h 454881"/>
                <a:gd name="connsiteX281" fmla="*/ 415403 w 938191"/>
                <a:gd name="connsiteY281" fmla="*/ 197265 h 454881"/>
                <a:gd name="connsiteX282" fmla="*/ 405268 w 938191"/>
                <a:gd name="connsiteY282" fmla="*/ 187607 h 454881"/>
                <a:gd name="connsiteX283" fmla="*/ 398505 w 938191"/>
                <a:gd name="connsiteY283" fmla="*/ 171509 h 454881"/>
                <a:gd name="connsiteX284" fmla="*/ 398505 w 938191"/>
                <a:gd name="connsiteY284" fmla="*/ 171509 h 454881"/>
                <a:gd name="connsiteX285" fmla="*/ 398505 w 938191"/>
                <a:gd name="connsiteY285" fmla="*/ 171509 h 454881"/>
                <a:gd name="connsiteX286" fmla="*/ 408649 w 938191"/>
                <a:gd name="connsiteY286" fmla="*/ 165070 h 454881"/>
                <a:gd name="connsiteX287" fmla="*/ 425547 w 938191"/>
                <a:gd name="connsiteY287" fmla="*/ 152183 h 454881"/>
                <a:gd name="connsiteX288" fmla="*/ 428928 w 938191"/>
                <a:gd name="connsiteY288" fmla="*/ 152183 h 454881"/>
                <a:gd name="connsiteX289" fmla="*/ 435681 w 938191"/>
                <a:gd name="connsiteY289" fmla="*/ 145744 h 454881"/>
                <a:gd name="connsiteX290" fmla="*/ 452578 w 938191"/>
                <a:gd name="connsiteY290" fmla="*/ 139305 h 454881"/>
                <a:gd name="connsiteX291" fmla="*/ 455960 w 938191"/>
                <a:gd name="connsiteY291" fmla="*/ 136086 h 454881"/>
                <a:gd name="connsiteX292" fmla="*/ 459341 w 938191"/>
                <a:gd name="connsiteY292" fmla="*/ 136086 h 454881"/>
                <a:gd name="connsiteX293" fmla="*/ 476239 w 938191"/>
                <a:gd name="connsiteY293" fmla="*/ 119989 h 454881"/>
                <a:gd name="connsiteX294" fmla="*/ 476239 w 938191"/>
                <a:gd name="connsiteY294" fmla="*/ 103891 h 454881"/>
                <a:gd name="connsiteX295" fmla="*/ 479620 w 938191"/>
                <a:gd name="connsiteY295" fmla="*/ 97452 h 454881"/>
                <a:gd name="connsiteX296" fmla="*/ 479620 w 938191"/>
                <a:gd name="connsiteY296" fmla="*/ 87794 h 454881"/>
                <a:gd name="connsiteX297" fmla="*/ 499899 w 938191"/>
                <a:gd name="connsiteY297" fmla="*/ 87794 h 454881"/>
                <a:gd name="connsiteX298" fmla="*/ 506662 w 938191"/>
                <a:gd name="connsiteY298" fmla="*/ 94233 h 454881"/>
                <a:gd name="connsiteX299" fmla="*/ 513424 w 938191"/>
                <a:gd name="connsiteY299" fmla="*/ 91014 h 454881"/>
                <a:gd name="connsiteX300" fmla="*/ 520178 w 938191"/>
                <a:gd name="connsiteY300" fmla="*/ 84575 h 454881"/>
                <a:gd name="connsiteX301" fmla="*/ 520178 w 938191"/>
                <a:gd name="connsiteY301" fmla="*/ 74916 h 454881"/>
                <a:gd name="connsiteX302" fmla="*/ 516796 w 938191"/>
                <a:gd name="connsiteY302" fmla="*/ 58819 h 454881"/>
                <a:gd name="connsiteX303" fmla="*/ 516796 w 938191"/>
                <a:gd name="connsiteY303" fmla="*/ 49161 h 454881"/>
                <a:gd name="connsiteX304" fmla="*/ 516796 w 938191"/>
                <a:gd name="connsiteY304" fmla="*/ 49161 h 454881"/>
                <a:gd name="connsiteX305" fmla="*/ 540456 w 938191"/>
                <a:gd name="connsiteY305" fmla="*/ 62038 h 454881"/>
                <a:gd name="connsiteX306" fmla="*/ 553982 w 938191"/>
                <a:gd name="connsiteY306" fmla="*/ 74916 h 454881"/>
                <a:gd name="connsiteX307" fmla="*/ 574261 w 938191"/>
                <a:gd name="connsiteY307" fmla="*/ 78136 h 454881"/>
                <a:gd name="connsiteX308" fmla="*/ 591158 w 938191"/>
                <a:gd name="connsiteY308" fmla="*/ 81355 h 454881"/>
                <a:gd name="connsiteX309" fmla="*/ 594540 w 938191"/>
                <a:gd name="connsiteY309" fmla="*/ 74916 h 454881"/>
                <a:gd name="connsiteX310" fmla="*/ 604674 w 938191"/>
                <a:gd name="connsiteY310" fmla="*/ 68477 h 454881"/>
                <a:gd name="connsiteX311" fmla="*/ 618199 w 938191"/>
                <a:gd name="connsiteY311" fmla="*/ 78136 h 454881"/>
                <a:gd name="connsiteX312" fmla="*/ 631715 w 938191"/>
                <a:gd name="connsiteY312" fmla="*/ 74916 h 454881"/>
                <a:gd name="connsiteX313" fmla="*/ 16581 w 938191"/>
                <a:gd name="connsiteY313" fmla="*/ 290638 h 454881"/>
                <a:gd name="connsiteX314" fmla="*/ 16581 w 938191"/>
                <a:gd name="connsiteY314" fmla="*/ 290638 h 454881"/>
                <a:gd name="connsiteX315" fmla="*/ 16581 w 938191"/>
                <a:gd name="connsiteY315" fmla="*/ 290638 h 454881"/>
                <a:gd name="connsiteX316" fmla="*/ 16581 w 938191"/>
                <a:gd name="connsiteY316" fmla="*/ 290638 h 454881"/>
                <a:gd name="connsiteX317" fmla="*/ 3065 w 938191"/>
                <a:gd name="connsiteY317" fmla="*/ 364686 h 454881"/>
                <a:gd name="connsiteX318" fmla="*/ 3065 w 938191"/>
                <a:gd name="connsiteY318" fmla="*/ 364686 h 454881"/>
                <a:gd name="connsiteX319" fmla="*/ 3065 w 938191"/>
                <a:gd name="connsiteY319" fmla="*/ 364686 h 454881"/>
                <a:gd name="connsiteX320" fmla="*/ 3065 w 938191"/>
                <a:gd name="connsiteY320" fmla="*/ 364686 h 454881"/>
                <a:gd name="connsiteX321" fmla="*/ 3065 w 938191"/>
                <a:gd name="connsiteY321" fmla="*/ 364686 h 454881"/>
                <a:gd name="connsiteX322" fmla="*/ 3065 w 938191"/>
                <a:gd name="connsiteY322" fmla="*/ 364686 h 454881"/>
                <a:gd name="connsiteX323" fmla="*/ 3065 w 938191"/>
                <a:gd name="connsiteY323" fmla="*/ 364686 h 454881"/>
                <a:gd name="connsiteX324" fmla="*/ 3065 w 938191"/>
                <a:gd name="connsiteY324" fmla="*/ 361466 h 454881"/>
                <a:gd name="connsiteX325" fmla="*/ 3065 w 938191"/>
                <a:gd name="connsiteY325" fmla="*/ 361466 h 454881"/>
                <a:gd name="connsiteX326" fmla="*/ 6447 w 938191"/>
                <a:gd name="connsiteY326" fmla="*/ 358247 h 454881"/>
                <a:gd name="connsiteX327" fmla="*/ 6447 w 938191"/>
                <a:gd name="connsiteY327" fmla="*/ 358247 h 454881"/>
                <a:gd name="connsiteX328" fmla="*/ 6447 w 938191"/>
                <a:gd name="connsiteY328" fmla="*/ 358247 h 454881"/>
                <a:gd name="connsiteX329" fmla="*/ 6447 w 938191"/>
                <a:gd name="connsiteY329" fmla="*/ 358247 h 454881"/>
                <a:gd name="connsiteX330" fmla="*/ 3065 w 938191"/>
                <a:gd name="connsiteY330" fmla="*/ 358247 h 454881"/>
                <a:gd name="connsiteX331" fmla="*/ -316 w 938191"/>
                <a:gd name="connsiteY331" fmla="*/ 364686 h 454881"/>
                <a:gd name="connsiteX332" fmla="*/ 3065 w 938191"/>
                <a:gd name="connsiteY332" fmla="*/ 364686 h 4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Lst>
              <a:rect l="l" t="t" r="r" b="b"/>
              <a:pathLst>
                <a:path w="938191" h="454881">
                  <a:moveTo>
                    <a:pt x="631715" y="74916"/>
                  </a:moveTo>
                  <a:cubicBezTo>
                    <a:pt x="631715" y="74916"/>
                    <a:pt x="631715" y="55599"/>
                    <a:pt x="635097" y="55599"/>
                  </a:cubicBezTo>
                  <a:cubicBezTo>
                    <a:pt x="638478" y="55599"/>
                    <a:pt x="645231" y="45932"/>
                    <a:pt x="645231" y="45932"/>
                  </a:cubicBezTo>
                  <a:cubicBezTo>
                    <a:pt x="655375" y="42712"/>
                    <a:pt x="655375" y="42712"/>
                    <a:pt x="655375" y="42712"/>
                  </a:cubicBezTo>
                  <a:cubicBezTo>
                    <a:pt x="655375" y="42712"/>
                    <a:pt x="662128" y="36273"/>
                    <a:pt x="662128" y="29834"/>
                  </a:cubicBezTo>
                  <a:cubicBezTo>
                    <a:pt x="658757" y="26615"/>
                    <a:pt x="662128" y="10518"/>
                    <a:pt x="662128" y="10518"/>
                  </a:cubicBezTo>
                  <a:cubicBezTo>
                    <a:pt x="662128" y="10518"/>
                    <a:pt x="658757" y="860"/>
                    <a:pt x="662128" y="860"/>
                  </a:cubicBezTo>
                  <a:cubicBezTo>
                    <a:pt x="668891" y="-2360"/>
                    <a:pt x="679036" y="4079"/>
                    <a:pt x="679036" y="4079"/>
                  </a:cubicBezTo>
                  <a:cubicBezTo>
                    <a:pt x="695933" y="7298"/>
                    <a:pt x="695933" y="7298"/>
                    <a:pt x="695933" y="7298"/>
                  </a:cubicBezTo>
                  <a:cubicBezTo>
                    <a:pt x="695933" y="7298"/>
                    <a:pt x="702696" y="7298"/>
                    <a:pt x="706068" y="7298"/>
                  </a:cubicBezTo>
                  <a:cubicBezTo>
                    <a:pt x="709449" y="7298"/>
                    <a:pt x="722974" y="10518"/>
                    <a:pt x="722974" y="10518"/>
                  </a:cubicBezTo>
                  <a:cubicBezTo>
                    <a:pt x="722974" y="10518"/>
                    <a:pt x="736490" y="13737"/>
                    <a:pt x="739872" y="13737"/>
                  </a:cubicBezTo>
                  <a:cubicBezTo>
                    <a:pt x="743253" y="13737"/>
                    <a:pt x="756769" y="13737"/>
                    <a:pt x="756769" y="13737"/>
                  </a:cubicBezTo>
                  <a:cubicBezTo>
                    <a:pt x="763532" y="16957"/>
                    <a:pt x="763532" y="16957"/>
                    <a:pt x="763532" y="16957"/>
                  </a:cubicBezTo>
                  <a:cubicBezTo>
                    <a:pt x="787182" y="26615"/>
                    <a:pt x="787182" y="26615"/>
                    <a:pt x="787182" y="26615"/>
                  </a:cubicBezTo>
                  <a:cubicBezTo>
                    <a:pt x="800708" y="33054"/>
                    <a:pt x="800708" y="33054"/>
                    <a:pt x="800708" y="33054"/>
                  </a:cubicBezTo>
                  <a:cubicBezTo>
                    <a:pt x="837884" y="36273"/>
                    <a:pt x="837884" y="36273"/>
                    <a:pt x="837884" y="36273"/>
                  </a:cubicBezTo>
                  <a:cubicBezTo>
                    <a:pt x="841265" y="23396"/>
                    <a:pt x="841265" y="23396"/>
                    <a:pt x="841265" y="23396"/>
                  </a:cubicBezTo>
                  <a:cubicBezTo>
                    <a:pt x="841265" y="23396"/>
                    <a:pt x="854781" y="20176"/>
                    <a:pt x="854781" y="23396"/>
                  </a:cubicBezTo>
                  <a:cubicBezTo>
                    <a:pt x="858163" y="23396"/>
                    <a:pt x="864925" y="29834"/>
                    <a:pt x="875060" y="33054"/>
                  </a:cubicBezTo>
                  <a:cubicBezTo>
                    <a:pt x="885204" y="33054"/>
                    <a:pt x="895339" y="29834"/>
                    <a:pt x="895339" y="29834"/>
                  </a:cubicBezTo>
                  <a:cubicBezTo>
                    <a:pt x="902102" y="49161"/>
                    <a:pt x="902102" y="49161"/>
                    <a:pt x="902102" y="49161"/>
                  </a:cubicBezTo>
                  <a:cubicBezTo>
                    <a:pt x="908865" y="52380"/>
                    <a:pt x="908865" y="52380"/>
                    <a:pt x="908865" y="52380"/>
                  </a:cubicBezTo>
                  <a:cubicBezTo>
                    <a:pt x="905483" y="52380"/>
                    <a:pt x="905483" y="52380"/>
                    <a:pt x="905483" y="52380"/>
                  </a:cubicBezTo>
                  <a:cubicBezTo>
                    <a:pt x="905483" y="62038"/>
                    <a:pt x="905483" y="62038"/>
                    <a:pt x="905483" y="62038"/>
                  </a:cubicBezTo>
                  <a:cubicBezTo>
                    <a:pt x="908865" y="65258"/>
                    <a:pt x="908865" y="65258"/>
                    <a:pt x="908865" y="65258"/>
                  </a:cubicBezTo>
                  <a:cubicBezTo>
                    <a:pt x="908865" y="65258"/>
                    <a:pt x="905483" y="71697"/>
                    <a:pt x="905483" y="71697"/>
                  </a:cubicBezTo>
                  <a:cubicBezTo>
                    <a:pt x="905483" y="71697"/>
                    <a:pt x="905483" y="78136"/>
                    <a:pt x="905483" y="78136"/>
                  </a:cubicBezTo>
                  <a:cubicBezTo>
                    <a:pt x="898720" y="84575"/>
                    <a:pt x="898720" y="84575"/>
                    <a:pt x="898720" y="84575"/>
                  </a:cubicBezTo>
                  <a:cubicBezTo>
                    <a:pt x="898720" y="91014"/>
                    <a:pt x="898720" y="91014"/>
                    <a:pt x="898720" y="91014"/>
                  </a:cubicBezTo>
                  <a:cubicBezTo>
                    <a:pt x="898720" y="91014"/>
                    <a:pt x="898720" y="100672"/>
                    <a:pt x="898720" y="100672"/>
                  </a:cubicBezTo>
                  <a:cubicBezTo>
                    <a:pt x="898720" y="100672"/>
                    <a:pt x="902102" y="103891"/>
                    <a:pt x="905483" y="103891"/>
                  </a:cubicBezTo>
                  <a:cubicBezTo>
                    <a:pt x="905483" y="103891"/>
                    <a:pt x="905483" y="107111"/>
                    <a:pt x="905483" y="107111"/>
                  </a:cubicBezTo>
                  <a:cubicBezTo>
                    <a:pt x="905483" y="107111"/>
                    <a:pt x="908865" y="110330"/>
                    <a:pt x="912246" y="113550"/>
                  </a:cubicBezTo>
                  <a:cubicBezTo>
                    <a:pt x="912246" y="113550"/>
                    <a:pt x="912246" y="113550"/>
                    <a:pt x="912246" y="113550"/>
                  </a:cubicBezTo>
                  <a:cubicBezTo>
                    <a:pt x="912246" y="113550"/>
                    <a:pt x="915618" y="119989"/>
                    <a:pt x="915618" y="123208"/>
                  </a:cubicBezTo>
                  <a:cubicBezTo>
                    <a:pt x="918999" y="126427"/>
                    <a:pt x="918999" y="129647"/>
                    <a:pt x="918999" y="129647"/>
                  </a:cubicBezTo>
                  <a:cubicBezTo>
                    <a:pt x="918999" y="129647"/>
                    <a:pt x="922380" y="136086"/>
                    <a:pt x="925762" y="136086"/>
                  </a:cubicBezTo>
                  <a:cubicBezTo>
                    <a:pt x="925762" y="136086"/>
                    <a:pt x="929143" y="136086"/>
                    <a:pt x="932524" y="136086"/>
                  </a:cubicBezTo>
                  <a:cubicBezTo>
                    <a:pt x="932524" y="136086"/>
                    <a:pt x="935896" y="136086"/>
                    <a:pt x="935896" y="136086"/>
                  </a:cubicBezTo>
                  <a:cubicBezTo>
                    <a:pt x="935896" y="139305"/>
                    <a:pt x="932524" y="158622"/>
                    <a:pt x="932524" y="158622"/>
                  </a:cubicBezTo>
                  <a:cubicBezTo>
                    <a:pt x="935896" y="177948"/>
                    <a:pt x="935896" y="177948"/>
                    <a:pt x="935896" y="177948"/>
                  </a:cubicBezTo>
                  <a:cubicBezTo>
                    <a:pt x="935896" y="177948"/>
                    <a:pt x="932524" y="187607"/>
                    <a:pt x="932524" y="190826"/>
                  </a:cubicBezTo>
                  <a:cubicBezTo>
                    <a:pt x="935896" y="197265"/>
                    <a:pt x="942659" y="203704"/>
                    <a:pt x="932524" y="206923"/>
                  </a:cubicBezTo>
                  <a:cubicBezTo>
                    <a:pt x="925762" y="206923"/>
                    <a:pt x="915618" y="213362"/>
                    <a:pt x="912246" y="206923"/>
                  </a:cubicBezTo>
                  <a:cubicBezTo>
                    <a:pt x="912246" y="206923"/>
                    <a:pt x="908865" y="200484"/>
                    <a:pt x="908865" y="210143"/>
                  </a:cubicBezTo>
                  <a:cubicBezTo>
                    <a:pt x="912246" y="213362"/>
                    <a:pt x="902102" y="210143"/>
                    <a:pt x="902102" y="210143"/>
                  </a:cubicBezTo>
                  <a:cubicBezTo>
                    <a:pt x="875060" y="200484"/>
                    <a:pt x="875060" y="200484"/>
                    <a:pt x="875060" y="200484"/>
                  </a:cubicBezTo>
                  <a:cubicBezTo>
                    <a:pt x="868307" y="206923"/>
                    <a:pt x="868307" y="206923"/>
                    <a:pt x="868307" y="206923"/>
                  </a:cubicBezTo>
                  <a:cubicBezTo>
                    <a:pt x="854781" y="216582"/>
                    <a:pt x="854781" y="216582"/>
                    <a:pt x="854781" y="216582"/>
                  </a:cubicBezTo>
                  <a:cubicBezTo>
                    <a:pt x="875060" y="223020"/>
                    <a:pt x="875060" y="223020"/>
                    <a:pt x="875060" y="223020"/>
                  </a:cubicBezTo>
                  <a:cubicBezTo>
                    <a:pt x="881823" y="223020"/>
                    <a:pt x="881823" y="223020"/>
                    <a:pt x="881823" y="223020"/>
                  </a:cubicBezTo>
                  <a:cubicBezTo>
                    <a:pt x="898720" y="248776"/>
                    <a:pt x="898720" y="248776"/>
                    <a:pt x="898720" y="248776"/>
                  </a:cubicBezTo>
                  <a:cubicBezTo>
                    <a:pt x="878441" y="261654"/>
                    <a:pt x="878441" y="261654"/>
                    <a:pt x="878441" y="261654"/>
                  </a:cubicBezTo>
                  <a:cubicBezTo>
                    <a:pt x="878441" y="261654"/>
                    <a:pt x="868307" y="268093"/>
                    <a:pt x="864925" y="268093"/>
                  </a:cubicBezTo>
                  <a:cubicBezTo>
                    <a:pt x="861544" y="268093"/>
                    <a:pt x="858163" y="271312"/>
                    <a:pt x="858163" y="271312"/>
                  </a:cubicBezTo>
                  <a:cubicBezTo>
                    <a:pt x="868307" y="290638"/>
                    <a:pt x="868307" y="290638"/>
                    <a:pt x="868307" y="290638"/>
                  </a:cubicBezTo>
                  <a:cubicBezTo>
                    <a:pt x="868307" y="297077"/>
                    <a:pt x="868307" y="297077"/>
                    <a:pt x="868307" y="297077"/>
                  </a:cubicBezTo>
                  <a:cubicBezTo>
                    <a:pt x="871678" y="316394"/>
                    <a:pt x="871678" y="316394"/>
                    <a:pt x="871678" y="316394"/>
                  </a:cubicBezTo>
                  <a:cubicBezTo>
                    <a:pt x="861544" y="332491"/>
                    <a:pt x="861544" y="332491"/>
                    <a:pt x="861544" y="332491"/>
                  </a:cubicBezTo>
                  <a:cubicBezTo>
                    <a:pt x="851400" y="335711"/>
                    <a:pt x="851400" y="335711"/>
                    <a:pt x="851400" y="335711"/>
                  </a:cubicBezTo>
                  <a:cubicBezTo>
                    <a:pt x="841265" y="358247"/>
                    <a:pt x="841265" y="358247"/>
                    <a:pt x="841265" y="358247"/>
                  </a:cubicBezTo>
                  <a:cubicBezTo>
                    <a:pt x="824368" y="367905"/>
                    <a:pt x="824368" y="367905"/>
                    <a:pt x="824368" y="367905"/>
                  </a:cubicBezTo>
                  <a:cubicBezTo>
                    <a:pt x="820987" y="380783"/>
                    <a:pt x="820987" y="380783"/>
                    <a:pt x="820987" y="380783"/>
                  </a:cubicBezTo>
                  <a:cubicBezTo>
                    <a:pt x="824368" y="400109"/>
                    <a:pt x="824368" y="400109"/>
                    <a:pt x="824368" y="400109"/>
                  </a:cubicBezTo>
                  <a:cubicBezTo>
                    <a:pt x="804090" y="387222"/>
                    <a:pt x="804090" y="387222"/>
                    <a:pt x="804090" y="387222"/>
                  </a:cubicBezTo>
                  <a:cubicBezTo>
                    <a:pt x="787182" y="393670"/>
                    <a:pt x="787182" y="393670"/>
                    <a:pt x="787182" y="393670"/>
                  </a:cubicBezTo>
                  <a:cubicBezTo>
                    <a:pt x="777048" y="396890"/>
                    <a:pt x="777048" y="396890"/>
                    <a:pt x="777048" y="396890"/>
                  </a:cubicBezTo>
                  <a:cubicBezTo>
                    <a:pt x="756769" y="409768"/>
                    <a:pt x="756769" y="409768"/>
                    <a:pt x="756769" y="409768"/>
                  </a:cubicBezTo>
                  <a:cubicBezTo>
                    <a:pt x="739872" y="403329"/>
                    <a:pt x="739872" y="403329"/>
                    <a:pt x="739872" y="403329"/>
                  </a:cubicBezTo>
                  <a:cubicBezTo>
                    <a:pt x="716212" y="409768"/>
                    <a:pt x="716212" y="409768"/>
                    <a:pt x="716212" y="409768"/>
                  </a:cubicBezTo>
                  <a:cubicBezTo>
                    <a:pt x="695933" y="409768"/>
                    <a:pt x="695933" y="409768"/>
                    <a:pt x="695933" y="409768"/>
                  </a:cubicBezTo>
                  <a:cubicBezTo>
                    <a:pt x="685789" y="416207"/>
                    <a:pt x="685789" y="416207"/>
                    <a:pt x="685789" y="416207"/>
                  </a:cubicBezTo>
                  <a:cubicBezTo>
                    <a:pt x="679036" y="429084"/>
                    <a:pt x="679036" y="429084"/>
                    <a:pt x="679036" y="429084"/>
                  </a:cubicBezTo>
                  <a:cubicBezTo>
                    <a:pt x="675654" y="435523"/>
                    <a:pt x="675654" y="435523"/>
                    <a:pt x="675654" y="435523"/>
                  </a:cubicBezTo>
                  <a:cubicBezTo>
                    <a:pt x="662128" y="438743"/>
                    <a:pt x="662128" y="438743"/>
                    <a:pt x="662128" y="438743"/>
                  </a:cubicBezTo>
                  <a:cubicBezTo>
                    <a:pt x="655375" y="448401"/>
                    <a:pt x="655375" y="448401"/>
                    <a:pt x="655375" y="448401"/>
                  </a:cubicBezTo>
                  <a:cubicBezTo>
                    <a:pt x="645231" y="454840"/>
                    <a:pt x="645231" y="454840"/>
                    <a:pt x="645231" y="454840"/>
                  </a:cubicBezTo>
                  <a:cubicBezTo>
                    <a:pt x="638478" y="454840"/>
                    <a:pt x="638478" y="454840"/>
                    <a:pt x="638478" y="454840"/>
                  </a:cubicBezTo>
                  <a:cubicBezTo>
                    <a:pt x="608055" y="454840"/>
                    <a:pt x="608055" y="454840"/>
                    <a:pt x="608055" y="454840"/>
                  </a:cubicBezTo>
                  <a:cubicBezTo>
                    <a:pt x="574261" y="451620"/>
                    <a:pt x="574261" y="451620"/>
                    <a:pt x="574261" y="451620"/>
                  </a:cubicBezTo>
                  <a:cubicBezTo>
                    <a:pt x="543838" y="441962"/>
                    <a:pt x="543838" y="441962"/>
                    <a:pt x="543838" y="441962"/>
                  </a:cubicBezTo>
                  <a:cubicBezTo>
                    <a:pt x="520178" y="445182"/>
                    <a:pt x="520178" y="445182"/>
                    <a:pt x="520178" y="445182"/>
                  </a:cubicBezTo>
                  <a:cubicBezTo>
                    <a:pt x="520178" y="445182"/>
                    <a:pt x="503280" y="441962"/>
                    <a:pt x="493146" y="441962"/>
                  </a:cubicBezTo>
                  <a:cubicBezTo>
                    <a:pt x="479620" y="441962"/>
                    <a:pt x="452578" y="435523"/>
                    <a:pt x="452578" y="435523"/>
                  </a:cubicBezTo>
                  <a:cubicBezTo>
                    <a:pt x="418784" y="425865"/>
                    <a:pt x="418784" y="425865"/>
                    <a:pt x="418784" y="425865"/>
                  </a:cubicBezTo>
                  <a:cubicBezTo>
                    <a:pt x="398505" y="425865"/>
                    <a:pt x="398505" y="425865"/>
                    <a:pt x="398505" y="425865"/>
                  </a:cubicBezTo>
                  <a:cubicBezTo>
                    <a:pt x="368082" y="422645"/>
                    <a:pt x="368082" y="422645"/>
                    <a:pt x="368082" y="422645"/>
                  </a:cubicBezTo>
                  <a:cubicBezTo>
                    <a:pt x="368082" y="422645"/>
                    <a:pt x="364711" y="416207"/>
                    <a:pt x="361329" y="412987"/>
                  </a:cubicBezTo>
                  <a:cubicBezTo>
                    <a:pt x="361329" y="409768"/>
                    <a:pt x="351185" y="403329"/>
                    <a:pt x="351185" y="403329"/>
                  </a:cubicBezTo>
                  <a:cubicBezTo>
                    <a:pt x="351185" y="396890"/>
                    <a:pt x="351185" y="396890"/>
                    <a:pt x="351185" y="396890"/>
                  </a:cubicBezTo>
                  <a:cubicBezTo>
                    <a:pt x="344432" y="380783"/>
                    <a:pt x="344432" y="380783"/>
                    <a:pt x="344432" y="380783"/>
                  </a:cubicBezTo>
                  <a:cubicBezTo>
                    <a:pt x="337669" y="367905"/>
                    <a:pt x="337669" y="367905"/>
                    <a:pt x="337669" y="367905"/>
                  </a:cubicBezTo>
                  <a:cubicBezTo>
                    <a:pt x="344432" y="358247"/>
                    <a:pt x="344432" y="358247"/>
                    <a:pt x="344432" y="358247"/>
                  </a:cubicBezTo>
                  <a:cubicBezTo>
                    <a:pt x="337669" y="355027"/>
                    <a:pt x="337669" y="355027"/>
                    <a:pt x="337669" y="355027"/>
                  </a:cubicBezTo>
                  <a:cubicBezTo>
                    <a:pt x="337669" y="355027"/>
                    <a:pt x="324153" y="358247"/>
                    <a:pt x="317390" y="358247"/>
                  </a:cubicBezTo>
                  <a:cubicBezTo>
                    <a:pt x="314009" y="361466"/>
                    <a:pt x="293730" y="364686"/>
                    <a:pt x="293730" y="364686"/>
                  </a:cubicBezTo>
                  <a:cubicBezTo>
                    <a:pt x="286968" y="367905"/>
                    <a:pt x="286968" y="367905"/>
                    <a:pt x="286968" y="367905"/>
                  </a:cubicBezTo>
                  <a:cubicBezTo>
                    <a:pt x="259936" y="367905"/>
                    <a:pt x="259936" y="367905"/>
                    <a:pt x="259936" y="367905"/>
                  </a:cubicBezTo>
                  <a:cubicBezTo>
                    <a:pt x="232894" y="371125"/>
                    <a:pt x="232894" y="371125"/>
                    <a:pt x="232894" y="371125"/>
                  </a:cubicBezTo>
                  <a:cubicBezTo>
                    <a:pt x="222750" y="377564"/>
                    <a:pt x="222750" y="377564"/>
                    <a:pt x="222750" y="377564"/>
                  </a:cubicBezTo>
                  <a:cubicBezTo>
                    <a:pt x="202471" y="387222"/>
                    <a:pt x="202471" y="387222"/>
                    <a:pt x="202471" y="387222"/>
                  </a:cubicBezTo>
                  <a:cubicBezTo>
                    <a:pt x="202471" y="400109"/>
                    <a:pt x="202471" y="400109"/>
                    <a:pt x="202471" y="400109"/>
                  </a:cubicBezTo>
                  <a:cubicBezTo>
                    <a:pt x="192337" y="412987"/>
                    <a:pt x="192337" y="412987"/>
                    <a:pt x="192337" y="412987"/>
                  </a:cubicBezTo>
                  <a:cubicBezTo>
                    <a:pt x="175440" y="412987"/>
                    <a:pt x="175440" y="412987"/>
                    <a:pt x="175440" y="412987"/>
                  </a:cubicBezTo>
                  <a:cubicBezTo>
                    <a:pt x="158532" y="400109"/>
                    <a:pt x="158532" y="400109"/>
                    <a:pt x="158532" y="400109"/>
                  </a:cubicBezTo>
                  <a:cubicBezTo>
                    <a:pt x="151779" y="406548"/>
                    <a:pt x="151779" y="406548"/>
                    <a:pt x="151779" y="406548"/>
                  </a:cubicBezTo>
                  <a:cubicBezTo>
                    <a:pt x="131500" y="403329"/>
                    <a:pt x="131500" y="403329"/>
                    <a:pt x="131500" y="403329"/>
                  </a:cubicBezTo>
                  <a:cubicBezTo>
                    <a:pt x="128119" y="406548"/>
                    <a:pt x="128119" y="406548"/>
                    <a:pt x="128119" y="406548"/>
                  </a:cubicBezTo>
                  <a:cubicBezTo>
                    <a:pt x="128119" y="406548"/>
                    <a:pt x="128119" y="403329"/>
                    <a:pt x="128119" y="403329"/>
                  </a:cubicBezTo>
                  <a:cubicBezTo>
                    <a:pt x="128119" y="400109"/>
                    <a:pt x="131500" y="390451"/>
                    <a:pt x="131500" y="390451"/>
                  </a:cubicBezTo>
                  <a:cubicBezTo>
                    <a:pt x="131500" y="390451"/>
                    <a:pt x="131500" y="387222"/>
                    <a:pt x="131500" y="384002"/>
                  </a:cubicBezTo>
                  <a:cubicBezTo>
                    <a:pt x="131500" y="384002"/>
                    <a:pt x="128119" y="380783"/>
                    <a:pt x="128119" y="380783"/>
                  </a:cubicBezTo>
                  <a:cubicBezTo>
                    <a:pt x="124738" y="377564"/>
                    <a:pt x="124738" y="377564"/>
                    <a:pt x="124738" y="377564"/>
                  </a:cubicBezTo>
                  <a:cubicBezTo>
                    <a:pt x="124738" y="377564"/>
                    <a:pt x="121356" y="371125"/>
                    <a:pt x="121356" y="371125"/>
                  </a:cubicBezTo>
                  <a:cubicBezTo>
                    <a:pt x="117975" y="374344"/>
                    <a:pt x="114603" y="374344"/>
                    <a:pt x="114603" y="374344"/>
                  </a:cubicBezTo>
                  <a:cubicBezTo>
                    <a:pt x="114603" y="374344"/>
                    <a:pt x="114603" y="380783"/>
                    <a:pt x="114603" y="380783"/>
                  </a:cubicBezTo>
                  <a:cubicBezTo>
                    <a:pt x="111222" y="384002"/>
                    <a:pt x="107840" y="384002"/>
                    <a:pt x="107840" y="384002"/>
                  </a:cubicBezTo>
                  <a:cubicBezTo>
                    <a:pt x="107840" y="384002"/>
                    <a:pt x="107840" y="384002"/>
                    <a:pt x="107840" y="384002"/>
                  </a:cubicBezTo>
                  <a:cubicBezTo>
                    <a:pt x="104459" y="384002"/>
                    <a:pt x="104459" y="384002"/>
                    <a:pt x="104459" y="384002"/>
                  </a:cubicBezTo>
                  <a:cubicBezTo>
                    <a:pt x="101078" y="390451"/>
                    <a:pt x="101078" y="390451"/>
                    <a:pt x="101078" y="390451"/>
                  </a:cubicBezTo>
                  <a:cubicBezTo>
                    <a:pt x="97696" y="393670"/>
                    <a:pt x="97696" y="393670"/>
                    <a:pt x="97696" y="393670"/>
                  </a:cubicBezTo>
                  <a:cubicBezTo>
                    <a:pt x="97696" y="393670"/>
                    <a:pt x="97696" y="393670"/>
                    <a:pt x="97696" y="393670"/>
                  </a:cubicBezTo>
                  <a:cubicBezTo>
                    <a:pt x="97696" y="393670"/>
                    <a:pt x="97696" y="393670"/>
                    <a:pt x="97696" y="393670"/>
                  </a:cubicBezTo>
                  <a:cubicBezTo>
                    <a:pt x="97696" y="393670"/>
                    <a:pt x="94324" y="393670"/>
                    <a:pt x="94324" y="396890"/>
                  </a:cubicBezTo>
                  <a:cubicBezTo>
                    <a:pt x="94324" y="396890"/>
                    <a:pt x="90943" y="396890"/>
                    <a:pt x="87562" y="396890"/>
                  </a:cubicBezTo>
                  <a:cubicBezTo>
                    <a:pt x="87562" y="396890"/>
                    <a:pt x="80799" y="396890"/>
                    <a:pt x="80799" y="396890"/>
                  </a:cubicBezTo>
                  <a:cubicBezTo>
                    <a:pt x="77418" y="393670"/>
                    <a:pt x="77418" y="393670"/>
                    <a:pt x="77418" y="393670"/>
                  </a:cubicBezTo>
                  <a:cubicBezTo>
                    <a:pt x="67283" y="390451"/>
                    <a:pt x="67283" y="390451"/>
                    <a:pt x="67283" y="390451"/>
                  </a:cubicBezTo>
                  <a:cubicBezTo>
                    <a:pt x="67283" y="390451"/>
                    <a:pt x="67283" y="390451"/>
                    <a:pt x="67283" y="390451"/>
                  </a:cubicBezTo>
                  <a:cubicBezTo>
                    <a:pt x="60520" y="387222"/>
                    <a:pt x="60520" y="387222"/>
                    <a:pt x="60520" y="387222"/>
                  </a:cubicBezTo>
                  <a:cubicBezTo>
                    <a:pt x="57139" y="384002"/>
                    <a:pt x="57139" y="384002"/>
                    <a:pt x="57139" y="384002"/>
                  </a:cubicBezTo>
                  <a:cubicBezTo>
                    <a:pt x="57139" y="377564"/>
                    <a:pt x="57139" y="377564"/>
                    <a:pt x="57139" y="377564"/>
                  </a:cubicBezTo>
                  <a:cubicBezTo>
                    <a:pt x="50386" y="371125"/>
                    <a:pt x="50386" y="371125"/>
                    <a:pt x="50386" y="371125"/>
                  </a:cubicBezTo>
                  <a:cubicBezTo>
                    <a:pt x="36860" y="367905"/>
                    <a:pt x="36860" y="367905"/>
                    <a:pt x="36860" y="367905"/>
                  </a:cubicBezTo>
                  <a:cubicBezTo>
                    <a:pt x="26725" y="364686"/>
                    <a:pt x="26725" y="364686"/>
                    <a:pt x="26725" y="364686"/>
                  </a:cubicBezTo>
                  <a:cubicBezTo>
                    <a:pt x="19963" y="364686"/>
                    <a:pt x="19963" y="364686"/>
                    <a:pt x="19963" y="364686"/>
                  </a:cubicBezTo>
                  <a:cubicBezTo>
                    <a:pt x="19963" y="364686"/>
                    <a:pt x="6447" y="364686"/>
                    <a:pt x="6447" y="364686"/>
                  </a:cubicBezTo>
                  <a:cubicBezTo>
                    <a:pt x="6447" y="364686"/>
                    <a:pt x="3065" y="364686"/>
                    <a:pt x="3065" y="364686"/>
                  </a:cubicBezTo>
                  <a:cubicBezTo>
                    <a:pt x="3065" y="364686"/>
                    <a:pt x="3065" y="364686"/>
                    <a:pt x="3065" y="364686"/>
                  </a:cubicBezTo>
                  <a:cubicBezTo>
                    <a:pt x="3065" y="364686"/>
                    <a:pt x="3065" y="364686"/>
                    <a:pt x="3065" y="364686"/>
                  </a:cubicBezTo>
                  <a:cubicBezTo>
                    <a:pt x="3065" y="364686"/>
                    <a:pt x="3065" y="364686"/>
                    <a:pt x="3065" y="364686"/>
                  </a:cubicBezTo>
                  <a:cubicBezTo>
                    <a:pt x="6447" y="364686"/>
                    <a:pt x="6447" y="364686"/>
                    <a:pt x="6447" y="364686"/>
                  </a:cubicBezTo>
                  <a:cubicBezTo>
                    <a:pt x="6447" y="364686"/>
                    <a:pt x="6447" y="361466"/>
                    <a:pt x="6447" y="361466"/>
                  </a:cubicBezTo>
                  <a:cubicBezTo>
                    <a:pt x="6447" y="361466"/>
                    <a:pt x="6447" y="361466"/>
                    <a:pt x="6447" y="361466"/>
                  </a:cubicBezTo>
                  <a:cubicBezTo>
                    <a:pt x="6447" y="361466"/>
                    <a:pt x="9828" y="364686"/>
                    <a:pt x="9828" y="364686"/>
                  </a:cubicBezTo>
                  <a:cubicBezTo>
                    <a:pt x="9828" y="364686"/>
                    <a:pt x="9828" y="364686"/>
                    <a:pt x="9828" y="364686"/>
                  </a:cubicBezTo>
                  <a:cubicBezTo>
                    <a:pt x="9828" y="364686"/>
                    <a:pt x="9828" y="364686"/>
                    <a:pt x="9828" y="364686"/>
                  </a:cubicBezTo>
                  <a:cubicBezTo>
                    <a:pt x="9828" y="364686"/>
                    <a:pt x="13200" y="361466"/>
                    <a:pt x="13200" y="361466"/>
                  </a:cubicBezTo>
                  <a:cubicBezTo>
                    <a:pt x="13200" y="361466"/>
                    <a:pt x="13200" y="361466"/>
                    <a:pt x="13200" y="361466"/>
                  </a:cubicBezTo>
                  <a:cubicBezTo>
                    <a:pt x="13200" y="361466"/>
                    <a:pt x="13200" y="361466"/>
                    <a:pt x="13200" y="361466"/>
                  </a:cubicBezTo>
                  <a:cubicBezTo>
                    <a:pt x="13200" y="361466"/>
                    <a:pt x="13200" y="361466"/>
                    <a:pt x="13200" y="361466"/>
                  </a:cubicBezTo>
                  <a:cubicBezTo>
                    <a:pt x="13200" y="361466"/>
                    <a:pt x="13200" y="361466"/>
                    <a:pt x="13200" y="361466"/>
                  </a:cubicBezTo>
                  <a:cubicBezTo>
                    <a:pt x="13200" y="361466"/>
                    <a:pt x="13200" y="361466"/>
                    <a:pt x="13200" y="361466"/>
                  </a:cubicBezTo>
                  <a:cubicBezTo>
                    <a:pt x="13200" y="361466"/>
                    <a:pt x="13200" y="361466"/>
                    <a:pt x="16581" y="361466"/>
                  </a:cubicBezTo>
                  <a:cubicBezTo>
                    <a:pt x="16581" y="361466"/>
                    <a:pt x="16581" y="361466"/>
                    <a:pt x="16581" y="358247"/>
                  </a:cubicBezTo>
                  <a:cubicBezTo>
                    <a:pt x="16581" y="358247"/>
                    <a:pt x="16581" y="358247"/>
                    <a:pt x="16581" y="358247"/>
                  </a:cubicBezTo>
                  <a:cubicBezTo>
                    <a:pt x="16581" y="358247"/>
                    <a:pt x="16581" y="358247"/>
                    <a:pt x="13200" y="358247"/>
                  </a:cubicBezTo>
                  <a:cubicBezTo>
                    <a:pt x="13200" y="358247"/>
                    <a:pt x="13200" y="358247"/>
                    <a:pt x="13200" y="358247"/>
                  </a:cubicBezTo>
                  <a:cubicBezTo>
                    <a:pt x="13200" y="358247"/>
                    <a:pt x="13200" y="358247"/>
                    <a:pt x="13200" y="355027"/>
                  </a:cubicBezTo>
                  <a:cubicBezTo>
                    <a:pt x="13200" y="355027"/>
                    <a:pt x="16581" y="355027"/>
                    <a:pt x="16581" y="355027"/>
                  </a:cubicBezTo>
                  <a:cubicBezTo>
                    <a:pt x="16581" y="355027"/>
                    <a:pt x="16581" y="355027"/>
                    <a:pt x="13200" y="355027"/>
                  </a:cubicBezTo>
                  <a:cubicBezTo>
                    <a:pt x="13200" y="355027"/>
                    <a:pt x="13200" y="355027"/>
                    <a:pt x="13200" y="355027"/>
                  </a:cubicBezTo>
                  <a:cubicBezTo>
                    <a:pt x="13200" y="351808"/>
                    <a:pt x="13200" y="355027"/>
                    <a:pt x="13200" y="355027"/>
                  </a:cubicBezTo>
                  <a:cubicBezTo>
                    <a:pt x="13200" y="351808"/>
                    <a:pt x="13200" y="351808"/>
                    <a:pt x="13200" y="351808"/>
                  </a:cubicBezTo>
                  <a:cubicBezTo>
                    <a:pt x="13200" y="351808"/>
                    <a:pt x="13200" y="351808"/>
                    <a:pt x="13200" y="351808"/>
                  </a:cubicBezTo>
                  <a:cubicBezTo>
                    <a:pt x="13200" y="351808"/>
                    <a:pt x="13200" y="351808"/>
                    <a:pt x="13200" y="351808"/>
                  </a:cubicBezTo>
                  <a:cubicBezTo>
                    <a:pt x="13200" y="351808"/>
                    <a:pt x="13200" y="351808"/>
                    <a:pt x="13200" y="351808"/>
                  </a:cubicBezTo>
                  <a:cubicBezTo>
                    <a:pt x="13200" y="351808"/>
                    <a:pt x="13200" y="351808"/>
                    <a:pt x="13200" y="351808"/>
                  </a:cubicBezTo>
                  <a:cubicBezTo>
                    <a:pt x="9828" y="351808"/>
                    <a:pt x="9828" y="351808"/>
                    <a:pt x="9828" y="351808"/>
                  </a:cubicBezTo>
                  <a:cubicBezTo>
                    <a:pt x="9828" y="351808"/>
                    <a:pt x="9828" y="351808"/>
                    <a:pt x="9828" y="351808"/>
                  </a:cubicBezTo>
                  <a:cubicBezTo>
                    <a:pt x="9828" y="348589"/>
                    <a:pt x="9828" y="348589"/>
                    <a:pt x="9828" y="348589"/>
                  </a:cubicBezTo>
                  <a:cubicBezTo>
                    <a:pt x="9828" y="348589"/>
                    <a:pt x="9828" y="348589"/>
                    <a:pt x="9828" y="348589"/>
                  </a:cubicBezTo>
                  <a:cubicBezTo>
                    <a:pt x="9828" y="348589"/>
                    <a:pt x="9828" y="348589"/>
                    <a:pt x="9828" y="348589"/>
                  </a:cubicBezTo>
                  <a:cubicBezTo>
                    <a:pt x="9828" y="348589"/>
                    <a:pt x="9828" y="345369"/>
                    <a:pt x="9828" y="345369"/>
                  </a:cubicBezTo>
                  <a:cubicBezTo>
                    <a:pt x="9828" y="345369"/>
                    <a:pt x="9828" y="345369"/>
                    <a:pt x="9828" y="345369"/>
                  </a:cubicBezTo>
                  <a:cubicBezTo>
                    <a:pt x="9828" y="345369"/>
                    <a:pt x="9828" y="345369"/>
                    <a:pt x="9828" y="345369"/>
                  </a:cubicBezTo>
                  <a:cubicBezTo>
                    <a:pt x="9828" y="345369"/>
                    <a:pt x="9828" y="345369"/>
                    <a:pt x="9828" y="345369"/>
                  </a:cubicBezTo>
                  <a:cubicBezTo>
                    <a:pt x="9828" y="345369"/>
                    <a:pt x="9828" y="345369"/>
                    <a:pt x="9828" y="345369"/>
                  </a:cubicBezTo>
                  <a:cubicBezTo>
                    <a:pt x="9828" y="345369"/>
                    <a:pt x="9828" y="345369"/>
                    <a:pt x="9828" y="345369"/>
                  </a:cubicBezTo>
                  <a:cubicBezTo>
                    <a:pt x="9828" y="342150"/>
                    <a:pt x="9828" y="345369"/>
                    <a:pt x="9828" y="342150"/>
                  </a:cubicBezTo>
                  <a:cubicBezTo>
                    <a:pt x="9828" y="342150"/>
                    <a:pt x="9828" y="342150"/>
                    <a:pt x="9828" y="342150"/>
                  </a:cubicBezTo>
                  <a:cubicBezTo>
                    <a:pt x="9828" y="342150"/>
                    <a:pt x="9828" y="342150"/>
                    <a:pt x="9828" y="342150"/>
                  </a:cubicBezTo>
                  <a:cubicBezTo>
                    <a:pt x="9828" y="342150"/>
                    <a:pt x="6447" y="342150"/>
                    <a:pt x="6447" y="338930"/>
                  </a:cubicBezTo>
                  <a:cubicBezTo>
                    <a:pt x="6447" y="338930"/>
                    <a:pt x="6447" y="338930"/>
                    <a:pt x="6447" y="338930"/>
                  </a:cubicBezTo>
                  <a:cubicBezTo>
                    <a:pt x="6447" y="338930"/>
                    <a:pt x="6447" y="338930"/>
                    <a:pt x="6447" y="338930"/>
                  </a:cubicBezTo>
                  <a:cubicBezTo>
                    <a:pt x="6447" y="338930"/>
                    <a:pt x="6447" y="338930"/>
                    <a:pt x="6447" y="338930"/>
                  </a:cubicBezTo>
                  <a:cubicBezTo>
                    <a:pt x="6447" y="342150"/>
                    <a:pt x="6447" y="342150"/>
                    <a:pt x="6447" y="342150"/>
                  </a:cubicBezTo>
                  <a:cubicBezTo>
                    <a:pt x="6447" y="345369"/>
                    <a:pt x="6447" y="345369"/>
                    <a:pt x="6447" y="345369"/>
                  </a:cubicBezTo>
                  <a:cubicBezTo>
                    <a:pt x="3065" y="345369"/>
                    <a:pt x="3065" y="345369"/>
                    <a:pt x="3065" y="345369"/>
                  </a:cubicBezTo>
                  <a:cubicBezTo>
                    <a:pt x="3065" y="342150"/>
                    <a:pt x="3065" y="342150"/>
                    <a:pt x="3065" y="342150"/>
                  </a:cubicBezTo>
                  <a:cubicBezTo>
                    <a:pt x="6447" y="332491"/>
                    <a:pt x="6447" y="332491"/>
                    <a:pt x="6447" y="332491"/>
                  </a:cubicBezTo>
                  <a:cubicBezTo>
                    <a:pt x="13200" y="326052"/>
                    <a:pt x="13200" y="326052"/>
                    <a:pt x="13200" y="326052"/>
                  </a:cubicBezTo>
                  <a:cubicBezTo>
                    <a:pt x="13200" y="326052"/>
                    <a:pt x="13200" y="319614"/>
                    <a:pt x="16581" y="319614"/>
                  </a:cubicBezTo>
                  <a:cubicBezTo>
                    <a:pt x="16581" y="316394"/>
                    <a:pt x="16581" y="313175"/>
                    <a:pt x="16581" y="313175"/>
                  </a:cubicBezTo>
                  <a:cubicBezTo>
                    <a:pt x="23344" y="309955"/>
                    <a:pt x="23344" y="309955"/>
                    <a:pt x="23344" y="309955"/>
                  </a:cubicBezTo>
                  <a:cubicBezTo>
                    <a:pt x="23344" y="309955"/>
                    <a:pt x="26725" y="306736"/>
                    <a:pt x="26725" y="306736"/>
                  </a:cubicBezTo>
                  <a:cubicBezTo>
                    <a:pt x="26725" y="303516"/>
                    <a:pt x="23344" y="300297"/>
                    <a:pt x="23344" y="300297"/>
                  </a:cubicBezTo>
                  <a:cubicBezTo>
                    <a:pt x="23344" y="297077"/>
                    <a:pt x="26725" y="293858"/>
                    <a:pt x="26725" y="293858"/>
                  </a:cubicBezTo>
                  <a:cubicBezTo>
                    <a:pt x="23344" y="293858"/>
                    <a:pt x="23344"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90638"/>
                  </a:cubicBezTo>
                  <a:cubicBezTo>
                    <a:pt x="19963" y="290638"/>
                    <a:pt x="19963" y="290638"/>
                    <a:pt x="19963" y="287419"/>
                  </a:cubicBezTo>
                  <a:cubicBezTo>
                    <a:pt x="19963" y="287419"/>
                    <a:pt x="19963" y="287419"/>
                    <a:pt x="19963" y="287419"/>
                  </a:cubicBezTo>
                  <a:cubicBezTo>
                    <a:pt x="19963" y="287419"/>
                    <a:pt x="19963" y="287419"/>
                    <a:pt x="19963" y="287419"/>
                  </a:cubicBezTo>
                  <a:cubicBezTo>
                    <a:pt x="19963" y="287419"/>
                    <a:pt x="19963" y="287419"/>
                    <a:pt x="19963" y="287419"/>
                  </a:cubicBezTo>
                  <a:cubicBezTo>
                    <a:pt x="19963" y="287419"/>
                    <a:pt x="19963" y="287419"/>
                    <a:pt x="19963" y="287419"/>
                  </a:cubicBezTo>
                  <a:cubicBezTo>
                    <a:pt x="19963" y="287419"/>
                    <a:pt x="19963" y="287419"/>
                    <a:pt x="19963" y="287419"/>
                  </a:cubicBezTo>
                  <a:cubicBezTo>
                    <a:pt x="19963" y="287419"/>
                    <a:pt x="19963" y="287419"/>
                    <a:pt x="19963" y="287419"/>
                  </a:cubicBezTo>
                  <a:cubicBezTo>
                    <a:pt x="19963" y="287419"/>
                    <a:pt x="19963" y="287419"/>
                    <a:pt x="19963" y="287419"/>
                  </a:cubicBezTo>
                  <a:cubicBezTo>
                    <a:pt x="26725" y="280980"/>
                    <a:pt x="33478" y="274532"/>
                    <a:pt x="33478" y="274532"/>
                  </a:cubicBezTo>
                  <a:cubicBezTo>
                    <a:pt x="33478" y="274532"/>
                    <a:pt x="40241" y="271312"/>
                    <a:pt x="47004" y="274532"/>
                  </a:cubicBezTo>
                  <a:cubicBezTo>
                    <a:pt x="50386" y="277761"/>
                    <a:pt x="57139" y="284199"/>
                    <a:pt x="60520" y="287419"/>
                  </a:cubicBezTo>
                  <a:cubicBezTo>
                    <a:pt x="60520" y="287419"/>
                    <a:pt x="63902" y="290638"/>
                    <a:pt x="67283" y="290638"/>
                  </a:cubicBezTo>
                  <a:cubicBezTo>
                    <a:pt x="70665" y="290638"/>
                    <a:pt x="74046" y="293858"/>
                    <a:pt x="74046" y="293858"/>
                  </a:cubicBezTo>
                  <a:cubicBezTo>
                    <a:pt x="74046" y="297077"/>
                    <a:pt x="77418" y="293858"/>
                    <a:pt x="77418" y="300297"/>
                  </a:cubicBezTo>
                  <a:cubicBezTo>
                    <a:pt x="74046" y="306736"/>
                    <a:pt x="74046" y="313175"/>
                    <a:pt x="77418" y="313175"/>
                  </a:cubicBezTo>
                  <a:cubicBezTo>
                    <a:pt x="84180" y="309955"/>
                    <a:pt x="87562" y="306736"/>
                    <a:pt x="87562" y="309955"/>
                  </a:cubicBezTo>
                  <a:cubicBezTo>
                    <a:pt x="87562" y="313175"/>
                    <a:pt x="90943" y="309955"/>
                    <a:pt x="87562" y="316394"/>
                  </a:cubicBezTo>
                  <a:cubicBezTo>
                    <a:pt x="87562" y="322833"/>
                    <a:pt x="84180" y="326052"/>
                    <a:pt x="87562" y="326052"/>
                  </a:cubicBezTo>
                  <a:cubicBezTo>
                    <a:pt x="94324" y="329272"/>
                    <a:pt x="101078" y="332491"/>
                    <a:pt x="104459" y="329272"/>
                  </a:cubicBezTo>
                  <a:cubicBezTo>
                    <a:pt x="107840" y="322833"/>
                    <a:pt x="104459" y="329272"/>
                    <a:pt x="107840" y="322833"/>
                  </a:cubicBezTo>
                  <a:cubicBezTo>
                    <a:pt x="111222" y="313175"/>
                    <a:pt x="111222" y="316394"/>
                    <a:pt x="114603" y="313175"/>
                  </a:cubicBezTo>
                  <a:cubicBezTo>
                    <a:pt x="114603" y="306736"/>
                    <a:pt x="114603" y="309955"/>
                    <a:pt x="117975" y="303516"/>
                  </a:cubicBezTo>
                  <a:cubicBezTo>
                    <a:pt x="117975" y="297077"/>
                    <a:pt x="121356" y="300297"/>
                    <a:pt x="117975" y="297077"/>
                  </a:cubicBezTo>
                  <a:cubicBezTo>
                    <a:pt x="117975" y="297077"/>
                    <a:pt x="117975" y="293858"/>
                    <a:pt x="114603" y="290638"/>
                  </a:cubicBezTo>
                  <a:cubicBezTo>
                    <a:pt x="114603" y="284199"/>
                    <a:pt x="107840" y="287419"/>
                    <a:pt x="117975" y="284199"/>
                  </a:cubicBezTo>
                  <a:cubicBezTo>
                    <a:pt x="124738" y="280980"/>
                    <a:pt x="128119" y="280980"/>
                    <a:pt x="128119" y="280980"/>
                  </a:cubicBezTo>
                  <a:cubicBezTo>
                    <a:pt x="128119" y="277761"/>
                    <a:pt x="138253" y="277761"/>
                    <a:pt x="138253" y="277761"/>
                  </a:cubicBezTo>
                  <a:cubicBezTo>
                    <a:pt x="138253" y="277761"/>
                    <a:pt x="148398" y="277761"/>
                    <a:pt x="148398" y="277761"/>
                  </a:cubicBezTo>
                  <a:cubicBezTo>
                    <a:pt x="151779" y="277761"/>
                    <a:pt x="165295" y="277761"/>
                    <a:pt x="165295" y="280980"/>
                  </a:cubicBezTo>
                  <a:cubicBezTo>
                    <a:pt x="165295" y="284199"/>
                    <a:pt x="172058" y="284199"/>
                    <a:pt x="172058" y="284199"/>
                  </a:cubicBezTo>
                  <a:cubicBezTo>
                    <a:pt x="172058" y="284199"/>
                    <a:pt x="178821" y="284199"/>
                    <a:pt x="182193" y="290638"/>
                  </a:cubicBezTo>
                  <a:cubicBezTo>
                    <a:pt x="182193" y="300297"/>
                    <a:pt x="182193" y="306736"/>
                    <a:pt x="185574" y="303516"/>
                  </a:cubicBezTo>
                  <a:cubicBezTo>
                    <a:pt x="188955" y="303516"/>
                    <a:pt x="195718" y="309955"/>
                    <a:pt x="195718" y="306736"/>
                  </a:cubicBezTo>
                  <a:cubicBezTo>
                    <a:pt x="199099" y="303516"/>
                    <a:pt x="202471" y="300297"/>
                    <a:pt x="205853" y="300297"/>
                  </a:cubicBezTo>
                  <a:cubicBezTo>
                    <a:pt x="209234" y="300297"/>
                    <a:pt x="202471" y="297077"/>
                    <a:pt x="212615" y="297077"/>
                  </a:cubicBezTo>
                  <a:cubicBezTo>
                    <a:pt x="226131" y="300297"/>
                    <a:pt x="222750" y="303516"/>
                    <a:pt x="229513" y="297077"/>
                  </a:cubicBezTo>
                  <a:cubicBezTo>
                    <a:pt x="232894" y="290638"/>
                    <a:pt x="232894" y="290638"/>
                    <a:pt x="239657" y="287419"/>
                  </a:cubicBezTo>
                  <a:cubicBezTo>
                    <a:pt x="243028" y="284199"/>
                    <a:pt x="243028" y="284199"/>
                    <a:pt x="246410" y="280980"/>
                  </a:cubicBezTo>
                  <a:cubicBezTo>
                    <a:pt x="246410" y="280980"/>
                    <a:pt x="259936" y="280980"/>
                    <a:pt x="259936" y="280980"/>
                  </a:cubicBezTo>
                  <a:cubicBezTo>
                    <a:pt x="263307" y="277761"/>
                    <a:pt x="266689" y="271312"/>
                    <a:pt x="270070" y="271312"/>
                  </a:cubicBezTo>
                  <a:cubicBezTo>
                    <a:pt x="270070" y="271312"/>
                    <a:pt x="283596" y="271312"/>
                    <a:pt x="286968" y="271312"/>
                  </a:cubicBezTo>
                  <a:cubicBezTo>
                    <a:pt x="290349" y="271312"/>
                    <a:pt x="297112" y="271312"/>
                    <a:pt x="300493" y="268093"/>
                  </a:cubicBezTo>
                  <a:cubicBezTo>
                    <a:pt x="300493" y="264873"/>
                    <a:pt x="300493" y="264873"/>
                    <a:pt x="303874" y="261654"/>
                  </a:cubicBezTo>
                  <a:cubicBezTo>
                    <a:pt x="310628" y="261654"/>
                    <a:pt x="314009" y="261654"/>
                    <a:pt x="320772" y="261654"/>
                  </a:cubicBezTo>
                  <a:cubicBezTo>
                    <a:pt x="327525" y="261654"/>
                    <a:pt x="327525" y="261654"/>
                    <a:pt x="330906" y="261654"/>
                  </a:cubicBezTo>
                  <a:cubicBezTo>
                    <a:pt x="334288" y="261654"/>
                    <a:pt x="337669" y="268093"/>
                    <a:pt x="337669" y="258434"/>
                  </a:cubicBezTo>
                  <a:cubicBezTo>
                    <a:pt x="334288" y="248776"/>
                    <a:pt x="330906" y="248776"/>
                    <a:pt x="334288" y="245557"/>
                  </a:cubicBezTo>
                  <a:cubicBezTo>
                    <a:pt x="341050" y="245557"/>
                    <a:pt x="347803" y="245557"/>
                    <a:pt x="347803" y="245557"/>
                  </a:cubicBezTo>
                  <a:cubicBezTo>
                    <a:pt x="351185" y="245557"/>
                    <a:pt x="364711" y="248776"/>
                    <a:pt x="368082" y="248776"/>
                  </a:cubicBezTo>
                  <a:cubicBezTo>
                    <a:pt x="368082" y="248776"/>
                    <a:pt x="371464" y="255215"/>
                    <a:pt x="371464" y="255215"/>
                  </a:cubicBezTo>
                  <a:cubicBezTo>
                    <a:pt x="374845" y="255215"/>
                    <a:pt x="378227" y="258434"/>
                    <a:pt x="381608" y="255215"/>
                  </a:cubicBezTo>
                  <a:cubicBezTo>
                    <a:pt x="381608" y="255215"/>
                    <a:pt x="384990" y="248776"/>
                    <a:pt x="388371" y="248776"/>
                  </a:cubicBezTo>
                  <a:cubicBezTo>
                    <a:pt x="391743" y="248776"/>
                    <a:pt x="401887" y="248776"/>
                    <a:pt x="401887" y="248776"/>
                  </a:cubicBezTo>
                  <a:cubicBezTo>
                    <a:pt x="401887" y="248776"/>
                    <a:pt x="415403" y="251996"/>
                    <a:pt x="415403" y="251996"/>
                  </a:cubicBezTo>
                  <a:cubicBezTo>
                    <a:pt x="415403" y="251996"/>
                    <a:pt x="412021" y="258434"/>
                    <a:pt x="412021" y="261654"/>
                  </a:cubicBezTo>
                  <a:cubicBezTo>
                    <a:pt x="412021" y="264873"/>
                    <a:pt x="412021" y="268093"/>
                    <a:pt x="415403" y="271312"/>
                  </a:cubicBezTo>
                  <a:cubicBezTo>
                    <a:pt x="415403" y="271312"/>
                    <a:pt x="422165" y="277761"/>
                    <a:pt x="422165" y="277761"/>
                  </a:cubicBezTo>
                  <a:cubicBezTo>
                    <a:pt x="422165" y="277761"/>
                    <a:pt x="439063" y="284199"/>
                    <a:pt x="439063" y="284199"/>
                  </a:cubicBezTo>
                  <a:cubicBezTo>
                    <a:pt x="439063" y="284199"/>
                    <a:pt x="442444" y="287419"/>
                    <a:pt x="442444" y="274532"/>
                  </a:cubicBezTo>
                  <a:cubicBezTo>
                    <a:pt x="442444" y="261654"/>
                    <a:pt x="442444" y="258434"/>
                    <a:pt x="442444" y="258434"/>
                  </a:cubicBezTo>
                  <a:cubicBezTo>
                    <a:pt x="442444" y="245557"/>
                    <a:pt x="442444" y="245557"/>
                    <a:pt x="442444" y="245557"/>
                  </a:cubicBezTo>
                  <a:cubicBezTo>
                    <a:pt x="442444" y="245557"/>
                    <a:pt x="442444" y="242337"/>
                    <a:pt x="439063" y="242337"/>
                  </a:cubicBezTo>
                  <a:cubicBezTo>
                    <a:pt x="439063" y="242337"/>
                    <a:pt x="435681" y="242337"/>
                    <a:pt x="435681" y="242337"/>
                  </a:cubicBezTo>
                  <a:cubicBezTo>
                    <a:pt x="435681" y="242337"/>
                    <a:pt x="422165" y="239118"/>
                    <a:pt x="418784" y="239118"/>
                  </a:cubicBezTo>
                  <a:cubicBezTo>
                    <a:pt x="415403" y="239118"/>
                    <a:pt x="418784" y="232679"/>
                    <a:pt x="418784" y="229460"/>
                  </a:cubicBezTo>
                  <a:cubicBezTo>
                    <a:pt x="418784" y="229460"/>
                    <a:pt x="425547" y="223020"/>
                    <a:pt x="425547" y="223020"/>
                  </a:cubicBezTo>
                  <a:cubicBezTo>
                    <a:pt x="425547" y="213362"/>
                    <a:pt x="425547" y="213362"/>
                    <a:pt x="425547" y="213362"/>
                  </a:cubicBezTo>
                  <a:cubicBezTo>
                    <a:pt x="415403" y="197265"/>
                    <a:pt x="415403" y="197265"/>
                    <a:pt x="415403" y="197265"/>
                  </a:cubicBezTo>
                  <a:cubicBezTo>
                    <a:pt x="405268" y="187607"/>
                    <a:pt x="405268" y="187607"/>
                    <a:pt x="405268" y="187607"/>
                  </a:cubicBezTo>
                  <a:cubicBezTo>
                    <a:pt x="398505" y="171509"/>
                    <a:pt x="398505" y="171509"/>
                    <a:pt x="398505" y="171509"/>
                  </a:cubicBezTo>
                  <a:cubicBezTo>
                    <a:pt x="398505" y="171509"/>
                    <a:pt x="398505" y="171509"/>
                    <a:pt x="398505" y="171509"/>
                  </a:cubicBezTo>
                  <a:cubicBezTo>
                    <a:pt x="398505" y="171509"/>
                    <a:pt x="398505" y="171509"/>
                    <a:pt x="398505" y="171509"/>
                  </a:cubicBezTo>
                  <a:cubicBezTo>
                    <a:pt x="408649" y="165070"/>
                    <a:pt x="408649" y="165070"/>
                    <a:pt x="408649" y="165070"/>
                  </a:cubicBezTo>
                  <a:cubicBezTo>
                    <a:pt x="415403" y="158622"/>
                    <a:pt x="425547" y="152183"/>
                    <a:pt x="425547" y="152183"/>
                  </a:cubicBezTo>
                  <a:cubicBezTo>
                    <a:pt x="425547" y="152183"/>
                    <a:pt x="425547" y="152183"/>
                    <a:pt x="428928" y="152183"/>
                  </a:cubicBezTo>
                  <a:cubicBezTo>
                    <a:pt x="435681" y="145744"/>
                    <a:pt x="435681" y="145744"/>
                    <a:pt x="435681" y="145744"/>
                  </a:cubicBezTo>
                  <a:cubicBezTo>
                    <a:pt x="435681" y="145744"/>
                    <a:pt x="452578" y="139305"/>
                    <a:pt x="452578" y="139305"/>
                  </a:cubicBezTo>
                  <a:cubicBezTo>
                    <a:pt x="452578" y="139305"/>
                    <a:pt x="455960" y="136086"/>
                    <a:pt x="455960" y="136086"/>
                  </a:cubicBezTo>
                  <a:cubicBezTo>
                    <a:pt x="459341" y="136086"/>
                    <a:pt x="459341" y="136086"/>
                    <a:pt x="459341" y="136086"/>
                  </a:cubicBezTo>
                  <a:cubicBezTo>
                    <a:pt x="476239" y="119989"/>
                    <a:pt x="476239" y="119989"/>
                    <a:pt x="476239" y="119989"/>
                  </a:cubicBezTo>
                  <a:cubicBezTo>
                    <a:pt x="476239" y="103891"/>
                    <a:pt x="476239" y="103891"/>
                    <a:pt x="476239" y="103891"/>
                  </a:cubicBezTo>
                  <a:cubicBezTo>
                    <a:pt x="479620" y="97452"/>
                    <a:pt x="479620" y="97452"/>
                    <a:pt x="479620" y="97452"/>
                  </a:cubicBezTo>
                  <a:cubicBezTo>
                    <a:pt x="479620" y="94233"/>
                    <a:pt x="479620" y="87794"/>
                    <a:pt x="479620" y="87794"/>
                  </a:cubicBezTo>
                  <a:cubicBezTo>
                    <a:pt x="499899" y="87794"/>
                    <a:pt x="499899" y="87794"/>
                    <a:pt x="499899" y="87794"/>
                  </a:cubicBezTo>
                  <a:cubicBezTo>
                    <a:pt x="499899" y="87794"/>
                    <a:pt x="503280" y="91014"/>
                    <a:pt x="506662" y="94233"/>
                  </a:cubicBezTo>
                  <a:cubicBezTo>
                    <a:pt x="510043" y="94233"/>
                    <a:pt x="513424" y="91014"/>
                    <a:pt x="513424" y="91014"/>
                  </a:cubicBezTo>
                  <a:cubicBezTo>
                    <a:pt x="516796" y="91014"/>
                    <a:pt x="520178" y="84575"/>
                    <a:pt x="520178" y="84575"/>
                  </a:cubicBezTo>
                  <a:cubicBezTo>
                    <a:pt x="520178" y="74916"/>
                    <a:pt x="520178" y="74916"/>
                    <a:pt x="520178" y="74916"/>
                  </a:cubicBezTo>
                  <a:cubicBezTo>
                    <a:pt x="516796" y="58819"/>
                    <a:pt x="516796" y="58819"/>
                    <a:pt x="516796" y="58819"/>
                  </a:cubicBezTo>
                  <a:cubicBezTo>
                    <a:pt x="516796" y="49161"/>
                    <a:pt x="516796" y="49161"/>
                    <a:pt x="516796" y="49161"/>
                  </a:cubicBezTo>
                  <a:cubicBezTo>
                    <a:pt x="516796" y="49161"/>
                    <a:pt x="516796" y="49161"/>
                    <a:pt x="516796" y="49161"/>
                  </a:cubicBezTo>
                  <a:cubicBezTo>
                    <a:pt x="520178" y="49161"/>
                    <a:pt x="533703" y="58819"/>
                    <a:pt x="540456" y="62038"/>
                  </a:cubicBezTo>
                  <a:cubicBezTo>
                    <a:pt x="543838" y="65258"/>
                    <a:pt x="553982" y="74916"/>
                    <a:pt x="553982" y="74916"/>
                  </a:cubicBezTo>
                  <a:cubicBezTo>
                    <a:pt x="553982" y="74916"/>
                    <a:pt x="570879" y="78136"/>
                    <a:pt x="574261" y="78136"/>
                  </a:cubicBezTo>
                  <a:cubicBezTo>
                    <a:pt x="574261" y="78136"/>
                    <a:pt x="591158" y="81355"/>
                    <a:pt x="591158" y="81355"/>
                  </a:cubicBezTo>
                  <a:cubicBezTo>
                    <a:pt x="594540" y="74916"/>
                    <a:pt x="594540" y="74916"/>
                    <a:pt x="594540" y="74916"/>
                  </a:cubicBezTo>
                  <a:cubicBezTo>
                    <a:pt x="604674" y="68477"/>
                    <a:pt x="604674" y="68477"/>
                    <a:pt x="604674" y="68477"/>
                  </a:cubicBezTo>
                  <a:cubicBezTo>
                    <a:pt x="618199" y="78136"/>
                    <a:pt x="618199" y="78136"/>
                    <a:pt x="618199" y="78136"/>
                  </a:cubicBezTo>
                  <a:cubicBezTo>
                    <a:pt x="631715" y="74916"/>
                    <a:pt x="631715" y="74916"/>
                    <a:pt x="631715" y="74916"/>
                  </a:cubicBezTo>
                  <a:close/>
                  <a:moveTo>
                    <a:pt x="16581" y="290638"/>
                  </a:moveTo>
                  <a:cubicBezTo>
                    <a:pt x="16581" y="290638"/>
                    <a:pt x="16581" y="290638"/>
                    <a:pt x="16581" y="290638"/>
                  </a:cubicBezTo>
                  <a:cubicBezTo>
                    <a:pt x="16581" y="290638"/>
                    <a:pt x="16581" y="290638"/>
                    <a:pt x="16581" y="290638"/>
                  </a:cubicBezTo>
                  <a:cubicBezTo>
                    <a:pt x="16581" y="290638"/>
                    <a:pt x="16581" y="290638"/>
                    <a:pt x="16581" y="290638"/>
                  </a:cubicBezTo>
                  <a:close/>
                  <a:moveTo>
                    <a:pt x="3065" y="364686"/>
                  </a:moveTo>
                  <a:cubicBezTo>
                    <a:pt x="3065" y="364686"/>
                    <a:pt x="3065" y="364686"/>
                    <a:pt x="3065" y="364686"/>
                  </a:cubicBezTo>
                  <a:cubicBezTo>
                    <a:pt x="3065" y="364686"/>
                    <a:pt x="3065" y="364686"/>
                    <a:pt x="3065" y="364686"/>
                  </a:cubicBezTo>
                  <a:cubicBezTo>
                    <a:pt x="3065" y="364686"/>
                    <a:pt x="3065" y="364686"/>
                    <a:pt x="3065" y="364686"/>
                  </a:cubicBezTo>
                  <a:cubicBezTo>
                    <a:pt x="3065" y="364686"/>
                    <a:pt x="3065" y="364686"/>
                    <a:pt x="3065" y="364686"/>
                  </a:cubicBezTo>
                  <a:close/>
                  <a:moveTo>
                    <a:pt x="3065" y="364686"/>
                  </a:moveTo>
                  <a:cubicBezTo>
                    <a:pt x="3065" y="364686"/>
                    <a:pt x="3065" y="364686"/>
                    <a:pt x="3065" y="364686"/>
                  </a:cubicBezTo>
                  <a:cubicBezTo>
                    <a:pt x="3065" y="364686"/>
                    <a:pt x="3065" y="361466"/>
                    <a:pt x="3065" y="361466"/>
                  </a:cubicBezTo>
                  <a:cubicBezTo>
                    <a:pt x="3065" y="361466"/>
                    <a:pt x="3065" y="361466"/>
                    <a:pt x="3065" y="361466"/>
                  </a:cubicBezTo>
                  <a:cubicBezTo>
                    <a:pt x="3065" y="361466"/>
                    <a:pt x="6447" y="361466"/>
                    <a:pt x="6447" y="358247"/>
                  </a:cubicBezTo>
                  <a:cubicBezTo>
                    <a:pt x="6447" y="358247"/>
                    <a:pt x="6447" y="358247"/>
                    <a:pt x="6447" y="358247"/>
                  </a:cubicBezTo>
                  <a:cubicBezTo>
                    <a:pt x="6447" y="358247"/>
                    <a:pt x="6447" y="358247"/>
                    <a:pt x="6447" y="358247"/>
                  </a:cubicBezTo>
                  <a:cubicBezTo>
                    <a:pt x="6447" y="358247"/>
                    <a:pt x="6447" y="358247"/>
                    <a:pt x="6447" y="358247"/>
                  </a:cubicBezTo>
                  <a:cubicBezTo>
                    <a:pt x="3065" y="358247"/>
                    <a:pt x="3065" y="358247"/>
                    <a:pt x="3065" y="358247"/>
                  </a:cubicBezTo>
                  <a:cubicBezTo>
                    <a:pt x="-316" y="364686"/>
                    <a:pt x="-316" y="364686"/>
                    <a:pt x="-316" y="364686"/>
                  </a:cubicBezTo>
                  <a:lnTo>
                    <a:pt x="3065" y="364686"/>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3" name="Freeform: Shape 552">
              <a:extLst>
                <a:ext uri="{FF2B5EF4-FFF2-40B4-BE49-F238E27FC236}">
                  <a16:creationId xmlns:a16="http://schemas.microsoft.com/office/drawing/2014/main" id="{DC7D12B7-6CAF-CDAB-B24E-91896FE30E09}"/>
                </a:ext>
              </a:extLst>
            </p:cNvPr>
            <p:cNvSpPr/>
            <p:nvPr/>
          </p:nvSpPr>
          <p:spPr>
            <a:xfrm>
              <a:off x="7320208" y="1819380"/>
              <a:ext cx="1752600" cy="1752600"/>
            </a:xfrm>
            <a:custGeom>
              <a:avLst/>
              <a:gdLst>
                <a:gd name="connsiteX0" fmla="*/ 872612 w 1752600"/>
                <a:gd name="connsiteY0" fmla="*/ 1534302 h 1752600"/>
                <a:gd name="connsiteX1" fmla="*/ 879356 w 1752600"/>
                <a:gd name="connsiteY1" fmla="*/ 1524530 h 1752600"/>
                <a:gd name="connsiteX2" fmla="*/ 872612 w 1752600"/>
                <a:gd name="connsiteY2" fmla="*/ 1501717 h 1752600"/>
                <a:gd name="connsiteX3" fmla="*/ 865878 w 1752600"/>
                <a:gd name="connsiteY3" fmla="*/ 1495202 h 1752600"/>
                <a:gd name="connsiteX4" fmla="*/ 865878 w 1752600"/>
                <a:gd name="connsiteY4" fmla="*/ 1475657 h 1752600"/>
                <a:gd name="connsiteX5" fmla="*/ 865878 w 1752600"/>
                <a:gd name="connsiteY5" fmla="*/ 1456112 h 1752600"/>
                <a:gd name="connsiteX6" fmla="*/ 869240 w 1752600"/>
                <a:gd name="connsiteY6" fmla="*/ 1436566 h 1752600"/>
                <a:gd name="connsiteX7" fmla="*/ 872612 w 1752600"/>
                <a:gd name="connsiteY7" fmla="*/ 1430051 h 1752600"/>
                <a:gd name="connsiteX8" fmla="*/ 879356 w 1752600"/>
                <a:gd name="connsiteY8" fmla="*/ 1413764 h 1752600"/>
                <a:gd name="connsiteX9" fmla="*/ 892834 w 1752600"/>
                <a:gd name="connsiteY9" fmla="*/ 1397476 h 1752600"/>
                <a:gd name="connsiteX10" fmla="*/ 906321 w 1752600"/>
                <a:gd name="connsiteY10" fmla="*/ 1381188 h 1752600"/>
                <a:gd name="connsiteX11" fmla="*/ 926543 w 1752600"/>
                <a:gd name="connsiteY11" fmla="*/ 1381188 h 1752600"/>
                <a:gd name="connsiteX12" fmla="*/ 950136 w 1752600"/>
                <a:gd name="connsiteY12" fmla="*/ 1381188 h 1752600"/>
                <a:gd name="connsiteX13" fmla="*/ 960242 w 1752600"/>
                <a:gd name="connsiteY13" fmla="*/ 1361642 h 1752600"/>
                <a:gd name="connsiteX14" fmla="*/ 977092 w 1752600"/>
                <a:gd name="connsiteY14" fmla="*/ 1348612 h 1752600"/>
                <a:gd name="connsiteX15" fmla="*/ 1010801 w 1752600"/>
                <a:gd name="connsiteY15" fmla="*/ 1345355 h 1752600"/>
                <a:gd name="connsiteX16" fmla="*/ 1020907 w 1752600"/>
                <a:gd name="connsiteY16" fmla="*/ 1348612 h 1752600"/>
                <a:gd name="connsiteX17" fmla="*/ 1047872 w 1752600"/>
                <a:gd name="connsiteY17" fmla="*/ 1358385 h 1752600"/>
                <a:gd name="connsiteX18" fmla="*/ 1064722 w 1752600"/>
                <a:gd name="connsiteY18" fmla="*/ 1358385 h 1752600"/>
                <a:gd name="connsiteX19" fmla="*/ 1071466 w 1752600"/>
                <a:gd name="connsiteY19" fmla="*/ 1358385 h 1752600"/>
                <a:gd name="connsiteX20" fmla="*/ 1081581 w 1752600"/>
                <a:gd name="connsiteY20" fmla="*/ 1371415 h 1752600"/>
                <a:gd name="connsiteX21" fmla="*/ 1098431 w 1752600"/>
                <a:gd name="connsiteY21" fmla="*/ 1377930 h 1752600"/>
                <a:gd name="connsiteX22" fmla="*/ 1128768 w 1752600"/>
                <a:gd name="connsiteY22" fmla="*/ 1371415 h 1752600"/>
                <a:gd name="connsiteX23" fmla="*/ 1142246 w 1752600"/>
                <a:gd name="connsiteY23" fmla="*/ 1371415 h 1752600"/>
                <a:gd name="connsiteX24" fmla="*/ 1159096 w 1752600"/>
                <a:gd name="connsiteY24" fmla="*/ 1381188 h 1752600"/>
                <a:gd name="connsiteX25" fmla="*/ 1192805 w 1752600"/>
                <a:gd name="connsiteY25" fmla="*/ 1400733 h 1752600"/>
                <a:gd name="connsiteX26" fmla="*/ 1209654 w 1752600"/>
                <a:gd name="connsiteY26" fmla="*/ 1400733 h 1752600"/>
                <a:gd name="connsiteX27" fmla="*/ 1216398 w 1752600"/>
                <a:gd name="connsiteY27" fmla="*/ 1417021 h 1752600"/>
                <a:gd name="connsiteX28" fmla="*/ 1250097 w 1752600"/>
                <a:gd name="connsiteY28" fmla="*/ 1426794 h 1752600"/>
                <a:gd name="connsiteX29" fmla="*/ 1263576 w 1752600"/>
                <a:gd name="connsiteY29" fmla="*/ 1426794 h 1752600"/>
                <a:gd name="connsiteX30" fmla="*/ 1310762 w 1752600"/>
                <a:gd name="connsiteY30" fmla="*/ 1443081 h 1752600"/>
                <a:gd name="connsiteX31" fmla="*/ 1341099 w 1752600"/>
                <a:gd name="connsiteY31" fmla="*/ 1420278 h 1752600"/>
                <a:gd name="connsiteX32" fmla="*/ 1351206 w 1752600"/>
                <a:gd name="connsiteY32" fmla="*/ 1423536 h 1752600"/>
                <a:gd name="connsiteX33" fmla="*/ 1361321 w 1752600"/>
                <a:gd name="connsiteY33" fmla="*/ 1397476 h 1752600"/>
                <a:gd name="connsiteX34" fmla="*/ 1364693 w 1752600"/>
                <a:gd name="connsiteY34" fmla="*/ 1390960 h 1752600"/>
                <a:gd name="connsiteX35" fmla="*/ 1395020 w 1752600"/>
                <a:gd name="connsiteY35" fmla="*/ 1381188 h 1752600"/>
                <a:gd name="connsiteX36" fmla="*/ 1401764 w 1752600"/>
                <a:gd name="connsiteY36" fmla="*/ 1361642 h 1752600"/>
                <a:gd name="connsiteX37" fmla="*/ 1421986 w 1752600"/>
                <a:gd name="connsiteY37" fmla="*/ 1348612 h 1752600"/>
                <a:gd name="connsiteX38" fmla="*/ 1428729 w 1752600"/>
                <a:gd name="connsiteY38" fmla="*/ 1335582 h 1752600"/>
                <a:gd name="connsiteX39" fmla="*/ 1452323 w 1752600"/>
                <a:gd name="connsiteY39" fmla="*/ 1332324 h 1752600"/>
                <a:gd name="connsiteX40" fmla="*/ 1452323 w 1752600"/>
                <a:gd name="connsiteY40" fmla="*/ 1332324 h 1752600"/>
                <a:gd name="connsiteX41" fmla="*/ 1452323 w 1752600"/>
                <a:gd name="connsiteY41" fmla="*/ 1329067 h 1752600"/>
                <a:gd name="connsiteX42" fmla="*/ 1452323 w 1752600"/>
                <a:gd name="connsiteY42" fmla="*/ 1329067 h 1752600"/>
                <a:gd name="connsiteX43" fmla="*/ 1455695 w 1752600"/>
                <a:gd name="connsiteY43" fmla="*/ 1329067 h 1752600"/>
                <a:gd name="connsiteX44" fmla="*/ 1455695 w 1752600"/>
                <a:gd name="connsiteY44" fmla="*/ 1329067 h 1752600"/>
                <a:gd name="connsiteX45" fmla="*/ 1455695 w 1752600"/>
                <a:gd name="connsiteY45" fmla="*/ 1329067 h 1752600"/>
                <a:gd name="connsiteX46" fmla="*/ 1455695 w 1752600"/>
                <a:gd name="connsiteY46" fmla="*/ 1329067 h 1752600"/>
                <a:gd name="connsiteX47" fmla="*/ 1455695 w 1752600"/>
                <a:gd name="connsiteY47" fmla="*/ 1329067 h 1752600"/>
                <a:gd name="connsiteX48" fmla="*/ 1455695 w 1752600"/>
                <a:gd name="connsiteY48" fmla="*/ 1329067 h 1752600"/>
                <a:gd name="connsiteX49" fmla="*/ 1459057 w 1752600"/>
                <a:gd name="connsiteY49" fmla="*/ 1325810 h 1752600"/>
                <a:gd name="connsiteX50" fmla="*/ 1459057 w 1752600"/>
                <a:gd name="connsiteY50" fmla="*/ 1325810 h 1752600"/>
                <a:gd name="connsiteX51" fmla="*/ 1459057 w 1752600"/>
                <a:gd name="connsiteY51" fmla="*/ 1325810 h 1752600"/>
                <a:gd name="connsiteX52" fmla="*/ 1462428 w 1752600"/>
                <a:gd name="connsiteY52" fmla="*/ 1325810 h 1752600"/>
                <a:gd name="connsiteX53" fmla="*/ 1462428 w 1752600"/>
                <a:gd name="connsiteY53" fmla="*/ 1325810 h 1752600"/>
                <a:gd name="connsiteX54" fmla="*/ 1462428 w 1752600"/>
                <a:gd name="connsiteY54" fmla="*/ 1325810 h 1752600"/>
                <a:gd name="connsiteX55" fmla="*/ 1462428 w 1752600"/>
                <a:gd name="connsiteY55" fmla="*/ 1325810 h 1752600"/>
                <a:gd name="connsiteX56" fmla="*/ 1462428 w 1752600"/>
                <a:gd name="connsiteY56" fmla="*/ 1325810 h 1752600"/>
                <a:gd name="connsiteX57" fmla="*/ 1462428 w 1752600"/>
                <a:gd name="connsiteY57" fmla="*/ 1325810 h 1752600"/>
                <a:gd name="connsiteX58" fmla="*/ 1462428 w 1752600"/>
                <a:gd name="connsiteY58" fmla="*/ 1325810 h 1752600"/>
                <a:gd name="connsiteX59" fmla="*/ 1462428 w 1752600"/>
                <a:gd name="connsiteY59" fmla="*/ 1325810 h 1752600"/>
                <a:gd name="connsiteX60" fmla="*/ 1465800 w 1752600"/>
                <a:gd name="connsiteY60" fmla="*/ 1325810 h 1752600"/>
                <a:gd name="connsiteX61" fmla="*/ 1465800 w 1752600"/>
                <a:gd name="connsiteY61" fmla="*/ 1325810 h 1752600"/>
                <a:gd name="connsiteX62" fmla="*/ 1465800 w 1752600"/>
                <a:gd name="connsiteY62" fmla="*/ 1325810 h 1752600"/>
                <a:gd name="connsiteX63" fmla="*/ 1465800 w 1752600"/>
                <a:gd name="connsiteY63" fmla="*/ 1325810 h 1752600"/>
                <a:gd name="connsiteX64" fmla="*/ 1465800 w 1752600"/>
                <a:gd name="connsiteY64" fmla="*/ 1322552 h 1752600"/>
                <a:gd name="connsiteX65" fmla="*/ 1465800 w 1752600"/>
                <a:gd name="connsiteY65" fmla="*/ 1322552 h 1752600"/>
                <a:gd name="connsiteX66" fmla="*/ 1465800 w 1752600"/>
                <a:gd name="connsiteY66" fmla="*/ 1322552 h 1752600"/>
                <a:gd name="connsiteX67" fmla="*/ 1465800 w 1752600"/>
                <a:gd name="connsiteY67" fmla="*/ 1322552 h 1752600"/>
                <a:gd name="connsiteX68" fmla="*/ 1465800 w 1752600"/>
                <a:gd name="connsiteY68" fmla="*/ 1322552 h 1752600"/>
                <a:gd name="connsiteX69" fmla="*/ 1465800 w 1752600"/>
                <a:gd name="connsiteY69" fmla="*/ 1322552 h 1752600"/>
                <a:gd name="connsiteX70" fmla="*/ 1469172 w 1752600"/>
                <a:gd name="connsiteY70" fmla="*/ 1322552 h 1752600"/>
                <a:gd name="connsiteX71" fmla="*/ 1469172 w 1752600"/>
                <a:gd name="connsiteY71" fmla="*/ 1322552 h 1752600"/>
                <a:gd name="connsiteX72" fmla="*/ 1469172 w 1752600"/>
                <a:gd name="connsiteY72" fmla="*/ 1322552 h 1752600"/>
                <a:gd name="connsiteX73" fmla="*/ 1469172 w 1752600"/>
                <a:gd name="connsiteY73" fmla="*/ 1322552 h 1752600"/>
                <a:gd name="connsiteX74" fmla="*/ 1469172 w 1752600"/>
                <a:gd name="connsiteY74" fmla="*/ 1322552 h 1752600"/>
                <a:gd name="connsiteX75" fmla="*/ 1469172 w 1752600"/>
                <a:gd name="connsiteY75" fmla="*/ 1322552 h 1752600"/>
                <a:gd name="connsiteX76" fmla="*/ 1469172 w 1752600"/>
                <a:gd name="connsiteY76" fmla="*/ 1322552 h 1752600"/>
                <a:gd name="connsiteX77" fmla="*/ 1469172 w 1752600"/>
                <a:gd name="connsiteY77" fmla="*/ 1322552 h 1752600"/>
                <a:gd name="connsiteX78" fmla="*/ 1475916 w 1752600"/>
                <a:gd name="connsiteY78" fmla="*/ 1319294 h 1752600"/>
                <a:gd name="connsiteX79" fmla="*/ 1496137 w 1752600"/>
                <a:gd name="connsiteY79" fmla="*/ 1303006 h 1752600"/>
                <a:gd name="connsiteX80" fmla="*/ 1506244 w 1752600"/>
                <a:gd name="connsiteY80" fmla="*/ 1267174 h 1752600"/>
                <a:gd name="connsiteX81" fmla="*/ 1492766 w 1752600"/>
                <a:gd name="connsiteY81" fmla="*/ 1257401 h 1752600"/>
                <a:gd name="connsiteX82" fmla="*/ 1462428 w 1752600"/>
                <a:gd name="connsiteY82" fmla="*/ 1257401 h 1752600"/>
                <a:gd name="connsiteX83" fmla="*/ 1428729 w 1752600"/>
                <a:gd name="connsiteY83" fmla="*/ 1244370 h 1752600"/>
                <a:gd name="connsiteX84" fmla="*/ 1411880 w 1752600"/>
                <a:gd name="connsiteY84" fmla="*/ 1218310 h 1752600"/>
                <a:gd name="connsiteX85" fmla="*/ 1401764 w 1752600"/>
                <a:gd name="connsiteY85" fmla="*/ 1218310 h 1752600"/>
                <a:gd name="connsiteX86" fmla="*/ 1405136 w 1752600"/>
                <a:gd name="connsiteY86" fmla="*/ 1188992 h 1752600"/>
                <a:gd name="connsiteX87" fmla="*/ 1418614 w 1752600"/>
                <a:gd name="connsiteY87" fmla="*/ 1169447 h 1752600"/>
                <a:gd name="connsiteX88" fmla="*/ 1415242 w 1752600"/>
                <a:gd name="connsiteY88" fmla="*/ 1136872 h 1752600"/>
                <a:gd name="connsiteX89" fmla="*/ 1405136 w 1752600"/>
                <a:gd name="connsiteY89" fmla="*/ 1127099 h 1752600"/>
                <a:gd name="connsiteX90" fmla="*/ 1388286 w 1752600"/>
                <a:gd name="connsiteY90" fmla="*/ 1117326 h 1752600"/>
                <a:gd name="connsiteX91" fmla="*/ 1374799 w 1752600"/>
                <a:gd name="connsiteY91" fmla="*/ 1101039 h 1752600"/>
                <a:gd name="connsiteX92" fmla="*/ 1374799 w 1752600"/>
                <a:gd name="connsiteY92" fmla="*/ 1094523 h 1752600"/>
                <a:gd name="connsiteX93" fmla="*/ 1384915 w 1752600"/>
                <a:gd name="connsiteY93" fmla="*/ 1091266 h 1752600"/>
                <a:gd name="connsiteX94" fmla="*/ 1401764 w 1752600"/>
                <a:gd name="connsiteY94" fmla="*/ 1088009 h 1752600"/>
                <a:gd name="connsiteX95" fmla="*/ 1418614 w 1752600"/>
                <a:gd name="connsiteY95" fmla="*/ 1074969 h 1752600"/>
                <a:gd name="connsiteX96" fmla="*/ 1432101 w 1752600"/>
                <a:gd name="connsiteY96" fmla="*/ 1058681 h 1752600"/>
                <a:gd name="connsiteX97" fmla="*/ 1442207 w 1752600"/>
                <a:gd name="connsiteY97" fmla="*/ 1026105 h 1752600"/>
                <a:gd name="connsiteX98" fmla="*/ 1432101 w 1752600"/>
                <a:gd name="connsiteY98" fmla="*/ 1009817 h 1752600"/>
                <a:gd name="connsiteX99" fmla="*/ 1395020 w 1752600"/>
                <a:gd name="connsiteY99" fmla="*/ 983757 h 1752600"/>
                <a:gd name="connsiteX100" fmla="*/ 1395020 w 1752600"/>
                <a:gd name="connsiteY100" fmla="*/ 967469 h 1752600"/>
                <a:gd name="connsiteX101" fmla="*/ 1411880 w 1752600"/>
                <a:gd name="connsiteY101" fmla="*/ 954439 h 1752600"/>
                <a:gd name="connsiteX102" fmla="*/ 1425358 w 1752600"/>
                <a:gd name="connsiteY102" fmla="*/ 947924 h 1752600"/>
                <a:gd name="connsiteX103" fmla="*/ 1428729 w 1752600"/>
                <a:gd name="connsiteY103" fmla="*/ 941409 h 1752600"/>
                <a:gd name="connsiteX104" fmla="*/ 1421986 w 1752600"/>
                <a:gd name="connsiteY104" fmla="*/ 934894 h 1752600"/>
                <a:gd name="connsiteX105" fmla="*/ 1415242 w 1752600"/>
                <a:gd name="connsiteY105" fmla="*/ 931637 h 1752600"/>
                <a:gd name="connsiteX106" fmla="*/ 1411880 w 1752600"/>
                <a:gd name="connsiteY106" fmla="*/ 928379 h 1752600"/>
                <a:gd name="connsiteX107" fmla="*/ 1405136 w 1752600"/>
                <a:gd name="connsiteY107" fmla="*/ 925121 h 1752600"/>
                <a:gd name="connsiteX108" fmla="*/ 1408508 w 1752600"/>
                <a:gd name="connsiteY108" fmla="*/ 918606 h 1752600"/>
                <a:gd name="connsiteX109" fmla="*/ 1408508 w 1752600"/>
                <a:gd name="connsiteY109" fmla="*/ 908833 h 1752600"/>
                <a:gd name="connsiteX110" fmla="*/ 1395020 w 1752600"/>
                <a:gd name="connsiteY110" fmla="*/ 908833 h 1752600"/>
                <a:gd name="connsiteX111" fmla="*/ 1395020 w 1752600"/>
                <a:gd name="connsiteY111" fmla="*/ 905576 h 1752600"/>
                <a:gd name="connsiteX112" fmla="*/ 1401764 w 1752600"/>
                <a:gd name="connsiteY112" fmla="*/ 895803 h 1752600"/>
                <a:gd name="connsiteX113" fmla="*/ 1401764 w 1752600"/>
                <a:gd name="connsiteY113" fmla="*/ 889288 h 1752600"/>
                <a:gd name="connsiteX114" fmla="*/ 1401764 w 1752600"/>
                <a:gd name="connsiteY114" fmla="*/ 879515 h 1752600"/>
                <a:gd name="connsiteX115" fmla="*/ 1401764 w 1752600"/>
                <a:gd name="connsiteY115" fmla="*/ 876258 h 1752600"/>
                <a:gd name="connsiteX116" fmla="*/ 1395020 w 1752600"/>
                <a:gd name="connsiteY116" fmla="*/ 873001 h 1752600"/>
                <a:gd name="connsiteX117" fmla="*/ 1398392 w 1752600"/>
                <a:gd name="connsiteY117" fmla="*/ 869743 h 1752600"/>
                <a:gd name="connsiteX118" fmla="*/ 1401764 w 1752600"/>
                <a:gd name="connsiteY118" fmla="*/ 866485 h 1752600"/>
                <a:gd name="connsiteX119" fmla="*/ 1401764 w 1752600"/>
                <a:gd name="connsiteY119" fmla="*/ 859970 h 1752600"/>
                <a:gd name="connsiteX120" fmla="*/ 1395020 w 1752600"/>
                <a:gd name="connsiteY120" fmla="*/ 856713 h 1752600"/>
                <a:gd name="connsiteX121" fmla="*/ 1384915 w 1752600"/>
                <a:gd name="connsiteY121" fmla="*/ 850197 h 1752600"/>
                <a:gd name="connsiteX122" fmla="*/ 1371427 w 1752600"/>
                <a:gd name="connsiteY122" fmla="*/ 850197 h 1752600"/>
                <a:gd name="connsiteX123" fmla="*/ 1361321 w 1752600"/>
                <a:gd name="connsiteY123" fmla="*/ 850197 h 1752600"/>
                <a:gd name="connsiteX124" fmla="*/ 1354577 w 1752600"/>
                <a:gd name="connsiteY124" fmla="*/ 853455 h 1752600"/>
                <a:gd name="connsiteX125" fmla="*/ 1351206 w 1752600"/>
                <a:gd name="connsiteY125" fmla="*/ 856713 h 1752600"/>
                <a:gd name="connsiteX126" fmla="*/ 1341099 w 1752600"/>
                <a:gd name="connsiteY126" fmla="*/ 859970 h 1752600"/>
                <a:gd name="connsiteX127" fmla="*/ 1330984 w 1752600"/>
                <a:gd name="connsiteY127" fmla="*/ 863228 h 1752600"/>
                <a:gd name="connsiteX128" fmla="*/ 1324250 w 1752600"/>
                <a:gd name="connsiteY128" fmla="*/ 873001 h 1752600"/>
                <a:gd name="connsiteX129" fmla="*/ 1324250 w 1752600"/>
                <a:gd name="connsiteY129" fmla="*/ 876258 h 1752600"/>
                <a:gd name="connsiteX130" fmla="*/ 1330984 w 1752600"/>
                <a:gd name="connsiteY130" fmla="*/ 879515 h 1752600"/>
                <a:gd name="connsiteX131" fmla="*/ 1330984 w 1752600"/>
                <a:gd name="connsiteY131" fmla="*/ 886031 h 1752600"/>
                <a:gd name="connsiteX132" fmla="*/ 1334356 w 1752600"/>
                <a:gd name="connsiteY132" fmla="*/ 886031 h 1752600"/>
                <a:gd name="connsiteX133" fmla="*/ 1330984 w 1752600"/>
                <a:gd name="connsiteY133" fmla="*/ 892546 h 1752600"/>
                <a:gd name="connsiteX134" fmla="*/ 1324250 w 1752600"/>
                <a:gd name="connsiteY134" fmla="*/ 895803 h 1752600"/>
                <a:gd name="connsiteX135" fmla="*/ 1320878 w 1752600"/>
                <a:gd name="connsiteY135" fmla="*/ 902319 h 1752600"/>
                <a:gd name="connsiteX136" fmla="*/ 1310762 w 1752600"/>
                <a:gd name="connsiteY136" fmla="*/ 905576 h 1752600"/>
                <a:gd name="connsiteX137" fmla="*/ 1304028 w 1752600"/>
                <a:gd name="connsiteY137" fmla="*/ 902319 h 1752600"/>
                <a:gd name="connsiteX138" fmla="*/ 1297285 w 1752600"/>
                <a:gd name="connsiteY138" fmla="*/ 905576 h 1752600"/>
                <a:gd name="connsiteX139" fmla="*/ 1293913 w 1752600"/>
                <a:gd name="connsiteY139" fmla="*/ 905576 h 1752600"/>
                <a:gd name="connsiteX140" fmla="*/ 1293913 w 1752600"/>
                <a:gd name="connsiteY140" fmla="*/ 899061 h 1752600"/>
                <a:gd name="connsiteX141" fmla="*/ 1290541 w 1752600"/>
                <a:gd name="connsiteY141" fmla="*/ 895803 h 1752600"/>
                <a:gd name="connsiteX142" fmla="*/ 1293913 w 1752600"/>
                <a:gd name="connsiteY142" fmla="*/ 892546 h 1752600"/>
                <a:gd name="connsiteX143" fmla="*/ 1297285 w 1752600"/>
                <a:gd name="connsiteY143" fmla="*/ 889288 h 1752600"/>
                <a:gd name="connsiteX144" fmla="*/ 1304028 w 1752600"/>
                <a:gd name="connsiteY144" fmla="*/ 886031 h 1752600"/>
                <a:gd name="connsiteX145" fmla="*/ 1310762 w 1752600"/>
                <a:gd name="connsiteY145" fmla="*/ 886031 h 1752600"/>
                <a:gd name="connsiteX146" fmla="*/ 1310762 w 1752600"/>
                <a:gd name="connsiteY146" fmla="*/ 879515 h 1752600"/>
                <a:gd name="connsiteX147" fmla="*/ 1314134 w 1752600"/>
                <a:gd name="connsiteY147" fmla="*/ 873001 h 1752600"/>
                <a:gd name="connsiteX148" fmla="*/ 1314134 w 1752600"/>
                <a:gd name="connsiteY148" fmla="*/ 863228 h 1752600"/>
                <a:gd name="connsiteX149" fmla="*/ 1310762 w 1752600"/>
                <a:gd name="connsiteY149" fmla="*/ 859970 h 1752600"/>
                <a:gd name="connsiteX150" fmla="*/ 1307390 w 1752600"/>
                <a:gd name="connsiteY150" fmla="*/ 856713 h 1752600"/>
                <a:gd name="connsiteX151" fmla="*/ 1307390 w 1752600"/>
                <a:gd name="connsiteY151" fmla="*/ 853455 h 1752600"/>
                <a:gd name="connsiteX152" fmla="*/ 1307390 w 1752600"/>
                <a:gd name="connsiteY152" fmla="*/ 846940 h 1752600"/>
                <a:gd name="connsiteX153" fmla="*/ 1310762 w 1752600"/>
                <a:gd name="connsiteY153" fmla="*/ 843683 h 1752600"/>
                <a:gd name="connsiteX154" fmla="*/ 1314134 w 1752600"/>
                <a:gd name="connsiteY154" fmla="*/ 837167 h 1752600"/>
                <a:gd name="connsiteX155" fmla="*/ 1314134 w 1752600"/>
                <a:gd name="connsiteY155" fmla="*/ 830652 h 1752600"/>
                <a:gd name="connsiteX156" fmla="*/ 1314134 w 1752600"/>
                <a:gd name="connsiteY156" fmla="*/ 827395 h 1752600"/>
                <a:gd name="connsiteX157" fmla="*/ 1327612 w 1752600"/>
                <a:gd name="connsiteY157" fmla="*/ 814365 h 1752600"/>
                <a:gd name="connsiteX158" fmla="*/ 1334356 w 1752600"/>
                <a:gd name="connsiteY158" fmla="*/ 807849 h 1752600"/>
                <a:gd name="connsiteX159" fmla="*/ 1341099 w 1752600"/>
                <a:gd name="connsiteY159" fmla="*/ 804592 h 1752600"/>
                <a:gd name="connsiteX160" fmla="*/ 1347843 w 1752600"/>
                <a:gd name="connsiteY160" fmla="*/ 804592 h 1752600"/>
                <a:gd name="connsiteX161" fmla="*/ 1351206 w 1752600"/>
                <a:gd name="connsiteY161" fmla="*/ 801334 h 1752600"/>
                <a:gd name="connsiteX162" fmla="*/ 1354577 w 1752600"/>
                <a:gd name="connsiteY162" fmla="*/ 794819 h 1752600"/>
                <a:gd name="connsiteX163" fmla="*/ 1354577 w 1752600"/>
                <a:gd name="connsiteY163" fmla="*/ 791562 h 1752600"/>
                <a:gd name="connsiteX164" fmla="*/ 1354577 w 1752600"/>
                <a:gd name="connsiteY164" fmla="*/ 788304 h 1752600"/>
                <a:gd name="connsiteX165" fmla="*/ 1354577 w 1752600"/>
                <a:gd name="connsiteY165" fmla="*/ 785047 h 1752600"/>
                <a:gd name="connsiteX166" fmla="*/ 1357949 w 1752600"/>
                <a:gd name="connsiteY166" fmla="*/ 781789 h 1752600"/>
                <a:gd name="connsiteX167" fmla="*/ 1357949 w 1752600"/>
                <a:gd name="connsiteY167" fmla="*/ 775274 h 1752600"/>
                <a:gd name="connsiteX168" fmla="*/ 1354577 w 1752600"/>
                <a:gd name="connsiteY168" fmla="*/ 768759 h 1752600"/>
                <a:gd name="connsiteX169" fmla="*/ 1354577 w 1752600"/>
                <a:gd name="connsiteY169" fmla="*/ 765501 h 1752600"/>
                <a:gd name="connsiteX170" fmla="*/ 1361321 w 1752600"/>
                <a:gd name="connsiteY170" fmla="*/ 762244 h 1752600"/>
                <a:gd name="connsiteX171" fmla="*/ 1368064 w 1752600"/>
                <a:gd name="connsiteY171" fmla="*/ 762244 h 1752600"/>
                <a:gd name="connsiteX172" fmla="*/ 1374799 w 1752600"/>
                <a:gd name="connsiteY172" fmla="*/ 758986 h 1752600"/>
                <a:gd name="connsiteX173" fmla="*/ 1378171 w 1752600"/>
                <a:gd name="connsiteY173" fmla="*/ 755729 h 1752600"/>
                <a:gd name="connsiteX174" fmla="*/ 1381543 w 1752600"/>
                <a:gd name="connsiteY174" fmla="*/ 749213 h 1752600"/>
                <a:gd name="connsiteX175" fmla="*/ 1384915 w 1752600"/>
                <a:gd name="connsiteY175" fmla="*/ 749213 h 1752600"/>
                <a:gd name="connsiteX176" fmla="*/ 1388286 w 1752600"/>
                <a:gd name="connsiteY176" fmla="*/ 745956 h 1752600"/>
                <a:gd name="connsiteX177" fmla="*/ 1388286 w 1752600"/>
                <a:gd name="connsiteY177" fmla="*/ 739441 h 1752600"/>
                <a:gd name="connsiteX178" fmla="*/ 1395020 w 1752600"/>
                <a:gd name="connsiteY178" fmla="*/ 736183 h 1752600"/>
                <a:gd name="connsiteX179" fmla="*/ 1395020 w 1752600"/>
                <a:gd name="connsiteY179" fmla="*/ 732926 h 1752600"/>
                <a:gd name="connsiteX180" fmla="*/ 1398392 w 1752600"/>
                <a:gd name="connsiteY180" fmla="*/ 729668 h 1752600"/>
                <a:gd name="connsiteX181" fmla="*/ 1401764 w 1752600"/>
                <a:gd name="connsiteY181" fmla="*/ 729668 h 1752600"/>
                <a:gd name="connsiteX182" fmla="*/ 1408508 w 1752600"/>
                <a:gd name="connsiteY182" fmla="*/ 723153 h 1752600"/>
                <a:gd name="connsiteX183" fmla="*/ 1415242 w 1752600"/>
                <a:gd name="connsiteY183" fmla="*/ 719896 h 1752600"/>
                <a:gd name="connsiteX184" fmla="*/ 1418614 w 1752600"/>
                <a:gd name="connsiteY184" fmla="*/ 710123 h 1752600"/>
                <a:gd name="connsiteX185" fmla="*/ 1421986 w 1752600"/>
                <a:gd name="connsiteY185" fmla="*/ 703608 h 1752600"/>
                <a:gd name="connsiteX186" fmla="*/ 1428729 w 1752600"/>
                <a:gd name="connsiteY186" fmla="*/ 700350 h 1752600"/>
                <a:gd name="connsiteX187" fmla="*/ 1428729 w 1752600"/>
                <a:gd name="connsiteY187" fmla="*/ 697093 h 1752600"/>
                <a:gd name="connsiteX188" fmla="*/ 1432101 w 1752600"/>
                <a:gd name="connsiteY188" fmla="*/ 697093 h 1752600"/>
                <a:gd name="connsiteX189" fmla="*/ 1432101 w 1752600"/>
                <a:gd name="connsiteY189" fmla="*/ 690578 h 1752600"/>
                <a:gd name="connsiteX190" fmla="*/ 1432101 w 1752600"/>
                <a:gd name="connsiteY190" fmla="*/ 687320 h 1752600"/>
                <a:gd name="connsiteX191" fmla="*/ 1425358 w 1752600"/>
                <a:gd name="connsiteY191" fmla="*/ 690578 h 1752600"/>
                <a:gd name="connsiteX192" fmla="*/ 1418614 w 1752600"/>
                <a:gd name="connsiteY192" fmla="*/ 690578 h 1752600"/>
                <a:gd name="connsiteX193" fmla="*/ 1411880 w 1752600"/>
                <a:gd name="connsiteY193" fmla="*/ 690578 h 1752600"/>
                <a:gd name="connsiteX194" fmla="*/ 1411880 w 1752600"/>
                <a:gd name="connsiteY194" fmla="*/ 687320 h 1752600"/>
                <a:gd name="connsiteX195" fmla="*/ 1415242 w 1752600"/>
                <a:gd name="connsiteY195" fmla="*/ 684062 h 1752600"/>
                <a:gd name="connsiteX196" fmla="*/ 1418614 w 1752600"/>
                <a:gd name="connsiteY196" fmla="*/ 677547 h 1752600"/>
                <a:gd name="connsiteX197" fmla="*/ 1421986 w 1752600"/>
                <a:gd name="connsiteY197" fmla="*/ 677547 h 1752600"/>
                <a:gd name="connsiteX198" fmla="*/ 1425358 w 1752600"/>
                <a:gd name="connsiteY198" fmla="*/ 674290 h 1752600"/>
                <a:gd name="connsiteX199" fmla="*/ 1428729 w 1752600"/>
                <a:gd name="connsiteY199" fmla="*/ 674290 h 1752600"/>
                <a:gd name="connsiteX200" fmla="*/ 1425358 w 1752600"/>
                <a:gd name="connsiteY200" fmla="*/ 671032 h 1752600"/>
                <a:gd name="connsiteX201" fmla="*/ 1425358 w 1752600"/>
                <a:gd name="connsiteY201" fmla="*/ 664517 h 1752600"/>
                <a:gd name="connsiteX202" fmla="*/ 1432101 w 1752600"/>
                <a:gd name="connsiteY202" fmla="*/ 667775 h 1752600"/>
                <a:gd name="connsiteX203" fmla="*/ 1442207 w 1752600"/>
                <a:gd name="connsiteY203" fmla="*/ 667775 h 1752600"/>
                <a:gd name="connsiteX204" fmla="*/ 1445579 w 1752600"/>
                <a:gd name="connsiteY204" fmla="*/ 664517 h 1752600"/>
                <a:gd name="connsiteX205" fmla="*/ 1448951 w 1752600"/>
                <a:gd name="connsiteY205" fmla="*/ 671032 h 1752600"/>
                <a:gd name="connsiteX206" fmla="*/ 1452323 w 1752600"/>
                <a:gd name="connsiteY206" fmla="*/ 677547 h 1752600"/>
                <a:gd name="connsiteX207" fmla="*/ 1459057 w 1752600"/>
                <a:gd name="connsiteY207" fmla="*/ 680805 h 1752600"/>
                <a:gd name="connsiteX208" fmla="*/ 1462428 w 1752600"/>
                <a:gd name="connsiteY208" fmla="*/ 677547 h 1752600"/>
                <a:gd name="connsiteX209" fmla="*/ 1465800 w 1752600"/>
                <a:gd name="connsiteY209" fmla="*/ 677547 h 1752600"/>
                <a:gd name="connsiteX210" fmla="*/ 1472544 w 1752600"/>
                <a:gd name="connsiteY210" fmla="*/ 677547 h 1752600"/>
                <a:gd name="connsiteX211" fmla="*/ 1479288 w 1752600"/>
                <a:gd name="connsiteY211" fmla="*/ 677547 h 1752600"/>
                <a:gd name="connsiteX212" fmla="*/ 1479288 w 1752600"/>
                <a:gd name="connsiteY212" fmla="*/ 674290 h 1752600"/>
                <a:gd name="connsiteX213" fmla="*/ 1479288 w 1752600"/>
                <a:gd name="connsiteY213" fmla="*/ 671032 h 1752600"/>
                <a:gd name="connsiteX214" fmla="*/ 1482651 w 1752600"/>
                <a:gd name="connsiteY214" fmla="*/ 664517 h 1752600"/>
                <a:gd name="connsiteX215" fmla="*/ 1486022 w 1752600"/>
                <a:gd name="connsiteY215" fmla="*/ 664517 h 1752600"/>
                <a:gd name="connsiteX216" fmla="*/ 1489394 w 1752600"/>
                <a:gd name="connsiteY216" fmla="*/ 664517 h 1752600"/>
                <a:gd name="connsiteX217" fmla="*/ 1489394 w 1752600"/>
                <a:gd name="connsiteY217" fmla="*/ 661260 h 1752600"/>
                <a:gd name="connsiteX218" fmla="*/ 1489394 w 1752600"/>
                <a:gd name="connsiteY218" fmla="*/ 658002 h 1752600"/>
                <a:gd name="connsiteX219" fmla="*/ 1492766 w 1752600"/>
                <a:gd name="connsiteY219" fmla="*/ 658002 h 1752600"/>
                <a:gd name="connsiteX220" fmla="*/ 1492766 w 1752600"/>
                <a:gd name="connsiteY220" fmla="*/ 651487 h 1752600"/>
                <a:gd name="connsiteX221" fmla="*/ 1499509 w 1752600"/>
                <a:gd name="connsiteY221" fmla="*/ 651487 h 1752600"/>
                <a:gd name="connsiteX222" fmla="*/ 1499509 w 1752600"/>
                <a:gd name="connsiteY222" fmla="*/ 651487 h 1752600"/>
                <a:gd name="connsiteX223" fmla="*/ 1509616 w 1752600"/>
                <a:gd name="connsiteY223" fmla="*/ 648230 h 1752600"/>
                <a:gd name="connsiteX224" fmla="*/ 1509616 w 1752600"/>
                <a:gd name="connsiteY224" fmla="*/ 651487 h 1752600"/>
                <a:gd name="connsiteX225" fmla="*/ 1492766 w 1752600"/>
                <a:gd name="connsiteY225" fmla="*/ 628684 h 1752600"/>
                <a:gd name="connsiteX226" fmla="*/ 1499509 w 1752600"/>
                <a:gd name="connsiteY226" fmla="*/ 615645 h 1752600"/>
                <a:gd name="connsiteX227" fmla="*/ 1502872 w 1752600"/>
                <a:gd name="connsiteY227" fmla="*/ 586327 h 1752600"/>
                <a:gd name="connsiteX228" fmla="*/ 1502872 w 1752600"/>
                <a:gd name="connsiteY228" fmla="*/ 563524 h 1752600"/>
                <a:gd name="connsiteX229" fmla="*/ 1499509 w 1752600"/>
                <a:gd name="connsiteY229" fmla="*/ 550494 h 1752600"/>
                <a:gd name="connsiteX230" fmla="*/ 1519731 w 1752600"/>
                <a:gd name="connsiteY230" fmla="*/ 521176 h 1752600"/>
                <a:gd name="connsiteX231" fmla="*/ 1519731 w 1752600"/>
                <a:gd name="connsiteY231" fmla="*/ 488600 h 1752600"/>
                <a:gd name="connsiteX232" fmla="*/ 1523103 w 1752600"/>
                <a:gd name="connsiteY232" fmla="*/ 472312 h 1752600"/>
                <a:gd name="connsiteX233" fmla="*/ 1560174 w 1752600"/>
                <a:gd name="connsiteY233" fmla="*/ 433222 h 1752600"/>
                <a:gd name="connsiteX234" fmla="*/ 1583768 w 1752600"/>
                <a:gd name="connsiteY234" fmla="*/ 407161 h 1752600"/>
                <a:gd name="connsiteX235" fmla="*/ 1543325 w 1752600"/>
                <a:gd name="connsiteY235" fmla="*/ 397389 h 1752600"/>
                <a:gd name="connsiteX236" fmla="*/ 1519731 w 1752600"/>
                <a:gd name="connsiteY236" fmla="*/ 394131 h 1752600"/>
                <a:gd name="connsiteX237" fmla="*/ 1502872 w 1752600"/>
                <a:gd name="connsiteY237" fmla="*/ 384358 h 1752600"/>
                <a:gd name="connsiteX238" fmla="*/ 1492766 w 1752600"/>
                <a:gd name="connsiteY238" fmla="*/ 368071 h 1752600"/>
                <a:gd name="connsiteX239" fmla="*/ 1482651 w 1752600"/>
                <a:gd name="connsiteY239" fmla="*/ 374586 h 1752600"/>
                <a:gd name="connsiteX240" fmla="*/ 1472544 w 1752600"/>
                <a:gd name="connsiteY240" fmla="*/ 381101 h 1752600"/>
                <a:gd name="connsiteX241" fmla="*/ 1448951 w 1752600"/>
                <a:gd name="connsiteY241" fmla="*/ 377843 h 1752600"/>
                <a:gd name="connsiteX242" fmla="*/ 1432101 w 1752600"/>
                <a:gd name="connsiteY242" fmla="*/ 361556 h 1752600"/>
                <a:gd name="connsiteX243" fmla="*/ 1418614 w 1752600"/>
                <a:gd name="connsiteY243" fmla="*/ 371328 h 1752600"/>
                <a:gd name="connsiteX244" fmla="*/ 1405136 w 1752600"/>
                <a:gd name="connsiteY244" fmla="*/ 361556 h 1752600"/>
                <a:gd name="connsiteX245" fmla="*/ 1395020 w 1752600"/>
                <a:gd name="connsiteY245" fmla="*/ 345268 h 1752600"/>
                <a:gd name="connsiteX246" fmla="*/ 1391658 w 1752600"/>
                <a:gd name="connsiteY246" fmla="*/ 332238 h 1752600"/>
                <a:gd name="connsiteX247" fmla="*/ 1374799 w 1752600"/>
                <a:gd name="connsiteY247" fmla="*/ 315950 h 1752600"/>
                <a:gd name="connsiteX248" fmla="*/ 1368064 w 1752600"/>
                <a:gd name="connsiteY248" fmla="*/ 315950 h 1752600"/>
                <a:gd name="connsiteX249" fmla="*/ 1364693 w 1752600"/>
                <a:gd name="connsiteY249" fmla="*/ 319207 h 1752600"/>
                <a:gd name="connsiteX250" fmla="*/ 1354577 w 1752600"/>
                <a:gd name="connsiteY250" fmla="*/ 315950 h 1752600"/>
                <a:gd name="connsiteX251" fmla="*/ 1354577 w 1752600"/>
                <a:gd name="connsiteY251" fmla="*/ 309435 h 1752600"/>
                <a:gd name="connsiteX252" fmla="*/ 1351206 w 1752600"/>
                <a:gd name="connsiteY252" fmla="*/ 306177 h 1752600"/>
                <a:gd name="connsiteX253" fmla="*/ 1344471 w 1752600"/>
                <a:gd name="connsiteY253" fmla="*/ 306177 h 1752600"/>
                <a:gd name="connsiteX254" fmla="*/ 1337727 w 1752600"/>
                <a:gd name="connsiteY254" fmla="*/ 309435 h 1752600"/>
                <a:gd name="connsiteX255" fmla="*/ 1334356 w 1752600"/>
                <a:gd name="connsiteY255" fmla="*/ 312692 h 1752600"/>
                <a:gd name="connsiteX256" fmla="*/ 1334356 w 1752600"/>
                <a:gd name="connsiteY256" fmla="*/ 312692 h 1752600"/>
                <a:gd name="connsiteX257" fmla="*/ 1330984 w 1752600"/>
                <a:gd name="connsiteY257" fmla="*/ 315950 h 1752600"/>
                <a:gd name="connsiteX258" fmla="*/ 1327612 w 1752600"/>
                <a:gd name="connsiteY258" fmla="*/ 315950 h 1752600"/>
                <a:gd name="connsiteX259" fmla="*/ 1327612 w 1752600"/>
                <a:gd name="connsiteY259" fmla="*/ 315950 h 1752600"/>
                <a:gd name="connsiteX260" fmla="*/ 1324250 w 1752600"/>
                <a:gd name="connsiteY260" fmla="*/ 315950 h 1752600"/>
                <a:gd name="connsiteX261" fmla="*/ 1317506 w 1752600"/>
                <a:gd name="connsiteY261" fmla="*/ 315950 h 1752600"/>
                <a:gd name="connsiteX262" fmla="*/ 1317506 w 1752600"/>
                <a:gd name="connsiteY262" fmla="*/ 312692 h 1752600"/>
                <a:gd name="connsiteX263" fmla="*/ 1317506 w 1752600"/>
                <a:gd name="connsiteY263" fmla="*/ 309435 h 1752600"/>
                <a:gd name="connsiteX264" fmla="*/ 1310762 w 1752600"/>
                <a:gd name="connsiteY264" fmla="*/ 306177 h 1752600"/>
                <a:gd name="connsiteX265" fmla="*/ 1307390 w 1752600"/>
                <a:gd name="connsiteY265" fmla="*/ 306177 h 1752600"/>
                <a:gd name="connsiteX266" fmla="*/ 1304028 w 1752600"/>
                <a:gd name="connsiteY266" fmla="*/ 302920 h 1752600"/>
                <a:gd name="connsiteX267" fmla="*/ 1300656 w 1752600"/>
                <a:gd name="connsiteY267" fmla="*/ 299662 h 1752600"/>
                <a:gd name="connsiteX268" fmla="*/ 1297285 w 1752600"/>
                <a:gd name="connsiteY268" fmla="*/ 296404 h 1752600"/>
                <a:gd name="connsiteX269" fmla="*/ 1304028 w 1752600"/>
                <a:gd name="connsiteY269" fmla="*/ 296404 h 1752600"/>
                <a:gd name="connsiteX270" fmla="*/ 1304028 w 1752600"/>
                <a:gd name="connsiteY270" fmla="*/ 293147 h 1752600"/>
                <a:gd name="connsiteX271" fmla="*/ 1304028 w 1752600"/>
                <a:gd name="connsiteY271" fmla="*/ 293147 h 1752600"/>
                <a:gd name="connsiteX272" fmla="*/ 1300656 w 1752600"/>
                <a:gd name="connsiteY272" fmla="*/ 293147 h 1752600"/>
                <a:gd name="connsiteX273" fmla="*/ 1293913 w 1752600"/>
                <a:gd name="connsiteY273" fmla="*/ 293147 h 1752600"/>
                <a:gd name="connsiteX274" fmla="*/ 1290541 w 1752600"/>
                <a:gd name="connsiteY274" fmla="*/ 296404 h 1752600"/>
                <a:gd name="connsiteX275" fmla="*/ 1283797 w 1752600"/>
                <a:gd name="connsiteY275" fmla="*/ 296404 h 1752600"/>
                <a:gd name="connsiteX276" fmla="*/ 1277062 w 1752600"/>
                <a:gd name="connsiteY276" fmla="*/ 299662 h 1752600"/>
                <a:gd name="connsiteX277" fmla="*/ 1266947 w 1752600"/>
                <a:gd name="connsiteY277" fmla="*/ 299662 h 1752600"/>
                <a:gd name="connsiteX278" fmla="*/ 1263576 w 1752600"/>
                <a:gd name="connsiteY278" fmla="*/ 293147 h 1752600"/>
                <a:gd name="connsiteX279" fmla="*/ 1260213 w 1752600"/>
                <a:gd name="connsiteY279" fmla="*/ 286632 h 1752600"/>
                <a:gd name="connsiteX280" fmla="*/ 1256841 w 1752600"/>
                <a:gd name="connsiteY280" fmla="*/ 283374 h 1752600"/>
                <a:gd name="connsiteX281" fmla="*/ 1253469 w 1752600"/>
                <a:gd name="connsiteY281" fmla="*/ 283374 h 1752600"/>
                <a:gd name="connsiteX282" fmla="*/ 1243353 w 1752600"/>
                <a:gd name="connsiteY282" fmla="*/ 280117 h 1752600"/>
                <a:gd name="connsiteX283" fmla="*/ 1246725 w 1752600"/>
                <a:gd name="connsiteY283" fmla="*/ 273602 h 1752600"/>
                <a:gd name="connsiteX284" fmla="*/ 1243353 w 1752600"/>
                <a:gd name="connsiteY284" fmla="*/ 267087 h 1752600"/>
                <a:gd name="connsiteX285" fmla="*/ 1236620 w 1752600"/>
                <a:gd name="connsiteY285" fmla="*/ 267087 h 1752600"/>
                <a:gd name="connsiteX286" fmla="*/ 1229876 w 1752600"/>
                <a:gd name="connsiteY286" fmla="*/ 260571 h 1752600"/>
                <a:gd name="connsiteX287" fmla="*/ 1226504 w 1752600"/>
                <a:gd name="connsiteY287" fmla="*/ 254056 h 1752600"/>
                <a:gd name="connsiteX288" fmla="*/ 1219760 w 1752600"/>
                <a:gd name="connsiteY288" fmla="*/ 250799 h 1752600"/>
                <a:gd name="connsiteX289" fmla="*/ 1209654 w 1752600"/>
                <a:gd name="connsiteY289" fmla="*/ 250799 h 1752600"/>
                <a:gd name="connsiteX290" fmla="*/ 1202911 w 1752600"/>
                <a:gd name="connsiteY290" fmla="*/ 244284 h 1752600"/>
                <a:gd name="connsiteX291" fmla="*/ 1189433 w 1752600"/>
                <a:gd name="connsiteY291" fmla="*/ 244284 h 1752600"/>
                <a:gd name="connsiteX292" fmla="*/ 1192805 w 1752600"/>
                <a:gd name="connsiteY292" fmla="*/ 234511 h 1752600"/>
                <a:gd name="connsiteX293" fmla="*/ 1192805 w 1752600"/>
                <a:gd name="connsiteY293" fmla="*/ 221481 h 1752600"/>
                <a:gd name="connsiteX294" fmla="*/ 1192805 w 1752600"/>
                <a:gd name="connsiteY294" fmla="*/ 218223 h 1752600"/>
                <a:gd name="connsiteX295" fmla="*/ 1192805 w 1752600"/>
                <a:gd name="connsiteY295" fmla="*/ 208451 h 1752600"/>
                <a:gd name="connsiteX296" fmla="*/ 1196167 w 1752600"/>
                <a:gd name="connsiteY296" fmla="*/ 198678 h 1752600"/>
                <a:gd name="connsiteX297" fmla="*/ 1199539 w 1752600"/>
                <a:gd name="connsiteY297" fmla="*/ 185638 h 1752600"/>
                <a:gd name="connsiteX298" fmla="*/ 1192805 w 1752600"/>
                <a:gd name="connsiteY298" fmla="*/ 182381 h 1752600"/>
                <a:gd name="connsiteX299" fmla="*/ 1186061 w 1752600"/>
                <a:gd name="connsiteY299" fmla="*/ 182381 h 1752600"/>
                <a:gd name="connsiteX300" fmla="*/ 1182689 w 1752600"/>
                <a:gd name="connsiteY300" fmla="*/ 188896 h 1752600"/>
                <a:gd name="connsiteX301" fmla="*/ 1175945 w 1752600"/>
                <a:gd name="connsiteY301" fmla="*/ 198678 h 1752600"/>
                <a:gd name="connsiteX302" fmla="*/ 1175945 w 1752600"/>
                <a:gd name="connsiteY302" fmla="*/ 208451 h 1752600"/>
                <a:gd name="connsiteX303" fmla="*/ 1169211 w 1752600"/>
                <a:gd name="connsiteY303" fmla="*/ 211708 h 1752600"/>
                <a:gd name="connsiteX304" fmla="*/ 1155724 w 1752600"/>
                <a:gd name="connsiteY304" fmla="*/ 211708 h 1752600"/>
                <a:gd name="connsiteX305" fmla="*/ 1152352 w 1752600"/>
                <a:gd name="connsiteY305" fmla="*/ 218223 h 1752600"/>
                <a:gd name="connsiteX306" fmla="*/ 1135502 w 1752600"/>
                <a:gd name="connsiteY306" fmla="*/ 218223 h 1752600"/>
                <a:gd name="connsiteX307" fmla="*/ 1128768 w 1752600"/>
                <a:gd name="connsiteY307" fmla="*/ 211708 h 1752600"/>
                <a:gd name="connsiteX308" fmla="*/ 1115281 w 1752600"/>
                <a:gd name="connsiteY308" fmla="*/ 214966 h 1752600"/>
                <a:gd name="connsiteX309" fmla="*/ 1115281 w 1752600"/>
                <a:gd name="connsiteY309" fmla="*/ 205193 h 1752600"/>
                <a:gd name="connsiteX310" fmla="*/ 1115281 w 1752600"/>
                <a:gd name="connsiteY310" fmla="*/ 195420 h 1752600"/>
                <a:gd name="connsiteX311" fmla="*/ 1122024 w 1752600"/>
                <a:gd name="connsiteY311" fmla="*/ 192154 h 1752600"/>
                <a:gd name="connsiteX312" fmla="*/ 1118652 w 1752600"/>
                <a:gd name="connsiteY312" fmla="*/ 182381 h 1752600"/>
                <a:gd name="connsiteX313" fmla="*/ 1118652 w 1752600"/>
                <a:gd name="connsiteY313" fmla="*/ 182381 h 1752600"/>
                <a:gd name="connsiteX314" fmla="*/ 1115281 w 1752600"/>
                <a:gd name="connsiteY314" fmla="*/ 179123 h 1752600"/>
                <a:gd name="connsiteX315" fmla="*/ 1118652 w 1752600"/>
                <a:gd name="connsiteY315" fmla="*/ 169351 h 1752600"/>
                <a:gd name="connsiteX316" fmla="*/ 1122024 w 1752600"/>
                <a:gd name="connsiteY316" fmla="*/ 159578 h 1752600"/>
                <a:gd name="connsiteX317" fmla="*/ 1118652 w 1752600"/>
                <a:gd name="connsiteY317" fmla="*/ 159578 h 1752600"/>
                <a:gd name="connsiteX318" fmla="*/ 1111909 w 1752600"/>
                <a:gd name="connsiteY318" fmla="*/ 156320 h 1752600"/>
                <a:gd name="connsiteX319" fmla="*/ 1108537 w 1752600"/>
                <a:gd name="connsiteY319" fmla="*/ 146548 h 1752600"/>
                <a:gd name="connsiteX320" fmla="*/ 1101803 w 1752600"/>
                <a:gd name="connsiteY320" fmla="*/ 143290 h 1752600"/>
                <a:gd name="connsiteX321" fmla="*/ 1095059 w 1752600"/>
                <a:gd name="connsiteY321" fmla="*/ 146548 h 1752600"/>
                <a:gd name="connsiteX322" fmla="*/ 1084953 w 1752600"/>
                <a:gd name="connsiteY322" fmla="*/ 143290 h 1752600"/>
                <a:gd name="connsiteX323" fmla="*/ 1074838 w 1752600"/>
                <a:gd name="connsiteY323" fmla="*/ 143290 h 1752600"/>
                <a:gd name="connsiteX324" fmla="*/ 1068094 w 1752600"/>
                <a:gd name="connsiteY324" fmla="*/ 149805 h 1752600"/>
                <a:gd name="connsiteX325" fmla="*/ 1061359 w 1752600"/>
                <a:gd name="connsiteY325" fmla="*/ 140033 h 1752600"/>
                <a:gd name="connsiteX326" fmla="*/ 1064722 w 1752600"/>
                <a:gd name="connsiteY326" fmla="*/ 130260 h 1752600"/>
                <a:gd name="connsiteX327" fmla="*/ 1057987 w 1752600"/>
                <a:gd name="connsiteY327" fmla="*/ 120487 h 1752600"/>
                <a:gd name="connsiteX328" fmla="*/ 1054616 w 1752600"/>
                <a:gd name="connsiteY328" fmla="*/ 113972 h 1752600"/>
                <a:gd name="connsiteX329" fmla="*/ 1047872 w 1752600"/>
                <a:gd name="connsiteY329" fmla="*/ 113972 h 1752600"/>
                <a:gd name="connsiteX330" fmla="*/ 1044500 w 1752600"/>
                <a:gd name="connsiteY330" fmla="*/ 110715 h 1752600"/>
                <a:gd name="connsiteX331" fmla="*/ 1034394 w 1752600"/>
                <a:gd name="connsiteY331" fmla="*/ 110715 h 1752600"/>
                <a:gd name="connsiteX332" fmla="*/ 1027650 w 1752600"/>
                <a:gd name="connsiteY332" fmla="*/ 110715 h 1752600"/>
                <a:gd name="connsiteX333" fmla="*/ 1020907 w 1752600"/>
                <a:gd name="connsiteY333" fmla="*/ 104200 h 1752600"/>
                <a:gd name="connsiteX334" fmla="*/ 1020907 w 1752600"/>
                <a:gd name="connsiteY334" fmla="*/ 94427 h 1752600"/>
                <a:gd name="connsiteX335" fmla="*/ 1014173 w 1752600"/>
                <a:gd name="connsiteY335" fmla="*/ 81397 h 1752600"/>
                <a:gd name="connsiteX336" fmla="*/ 1017545 w 1752600"/>
                <a:gd name="connsiteY336" fmla="*/ 74882 h 1752600"/>
                <a:gd name="connsiteX337" fmla="*/ 1007429 w 1752600"/>
                <a:gd name="connsiteY337" fmla="*/ 65109 h 1752600"/>
                <a:gd name="connsiteX338" fmla="*/ 1004057 w 1752600"/>
                <a:gd name="connsiteY338" fmla="*/ 58594 h 1752600"/>
                <a:gd name="connsiteX339" fmla="*/ 990579 w 1752600"/>
                <a:gd name="connsiteY339" fmla="*/ 65109 h 1752600"/>
                <a:gd name="connsiteX340" fmla="*/ 980464 w 1752600"/>
                <a:gd name="connsiteY340" fmla="*/ 65109 h 1752600"/>
                <a:gd name="connsiteX341" fmla="*/ 980464 w 1752600"/>
                <a:gd name="connsiteY341" fmla="*/ 71624 h 1752600"/>
                <a:gd name="connsiteX342" fmla="*/ 966986 w 1752600"/>
                <a:gd name="connsiteY342" fmla="*/ 68367 h 1752600"/>
                <a:gd name="connsiteX343" fmla="*/ 963614 w 1752600"/>
                <a:gd name="connsiteY343" fmla="*/ 58594 h 1752600"/>
                <a:gd name="connsiteX344" fmla="*/ 956870 w 1752600"/>
                <a:gd name="connsiteY344" fmla="*/ 52079 h 1752600"/>
                <a:gd name="connsiteX345" fmla="*/ 950136 w 1752600"/>
                <a:gd name="connsiteY345" fmla="*/ 48821 h 1752600"/>
                <a:gd name="connsiteX346" fmla="*/ 950136 w 1752600"/>
                <a:gd name="connsiteY346" fmla="*/ 39049 h 1752600"/>
                <a:gd name="connsiteX347" fmla="*/ 950136 w 1752600"/>
                <a:gd name="connsiteY347" fmla="*/ 32534 h 1752600"/>
                <a:gd name="connsiteX348" fmla="*/ 946765 w 1752600"/>
                <a:gd name="connsiteY348" fmla="*/ 22761 h 1752600"/>
                <a:gd name="connsiteX349" fmla="*/ 943393 w 1752600"/>
                <a:gd name="connsiteY349" fmla="*/ 16246 h 1752600"/>
                <a:gd name="connsiteX350" fmla="*/ 943393 w 1752600"/>
                <a:gd name="connsiteY350" fmla="*/ 6473 h 1752600"/>
                <a:gd name="connsiteX351" fmla="*/ 946765 w 1752600"/>
                <a:gd name="connsiteY351" fmla="*/ 3216 h 1752600"/>
                <a:gd name="connsiteX352" fmla="*/ 950136 w 1752600"/>
                <a:gd name="connsiteY352" fmla="*/ -42 h 1752600"/>
                <a:gd name="connsiteX353" fmla="*/ 872612 w 1752600"/>
                <a:gd name="connsiteY353" fmla="*/ 12988 h 1752600"/>
                <a:gd name="connsiteX354" fmla="*/ 838912 w 1752600"/>
                <a:gd name="connsiteY354" fmla="*/ 16246 h 1752600"/>
                <a:gd name="connsiteX355" fmla="*/ 825425 w 1752600"/>
                <a:gd name="connsiteY355" fmla="*/ 32534 h 1752600"/>
                <a:gd name="connsiteX356" fmla="*/ 818691 w 1752600"/>
                <a:gd name="connsiteY356" fmla="*/ 48821 h 1752600"/>
                <a:gd name="connsiteX357" fmla="*/ 822063 w 1752600"/>
                <a:gd name="connsiteY357" fmla="*/ 74882 h 1752600"/>
                <a:gd name="connsiteX358" fmla="*/ 811947 w 1752600"/>
                <a:gd name="connsiteY358" fmla="*/ 91169 h 1752600"/>
                <a:gd name="connsiteX359" fmla="*/ 811947 w 1752600"/>
                <a:gd name="connsiteY359" fmla="*/ 110715 h 1752600"/>
                <a:gd name="connsiteX360" fmla="*/ 811947 w 1752600"/>
                <a:gd name="connsiteY360" fmla="*/ 140033 h 1752600"/>
                <a:gd name="connsiteX361" fmla="*/ 795098 w 1752600"/>
                <a:gd name="connsiteY361" fmla="*/ 149805 h 1752600"/>
                <a:gd name="connsiteX362" fmla="*/ 771504 w 1752600"/>
                <a:gd name="connsiteY362" fmla="*/ 172608 h 1752600"/>
                <a:gd name="connsiteX363" fmla="*/ 737795 w 1752600"/>
                <a:gd name="connsiteY363" fmla="*/ 185638 h 1752600"/>
                <a:gd name="connsiteX364" fmla="*/ 693981 w 1752600"/>
                <a:gd name="connsiteY364" fmla="*/ 195420 h 1752600"/>
                <a:gd name="connsiteX365" fmla="*/ 660281 w 1752600"/>
                <a:gd name="connsiteY365" fmla="*/ 205193 h 1752600"/>
                <a:gd name="connsiteX366" fmla="*/ 629944 w 1752600"/>
                <a:gd name="connsiteY366" fmla="*/ 221481 h 1752600"/>
                <a:gd name="connsiteX367" fmla="*/ 623210 w 1752600"/>
                <a:gd name="connsiteY367" fmla="*/ 244284 h 1752600"/>
                <a:gd name="connsiteX368" fmla="*/ 619838 w 1752600"/>
                <a:gd name="connsiteY368" fmla="*/ 273602 h 1752600"/>
                <a:gd name="connsiteX369" fmla="*/ 596244 w 1752600"/>
                <a:gd name="connsiteY369" fmla="*/ 283374 h 1752600"/>
                <a:gd name="connsiteX370" fmla="*/ 579395 w 1752600"/>
                <a:gd name="connsiteY370" fmla="*/ 286632 h 1752600"/>
                <a:gd name="connsiteX371" fmla="*/ 549057 w 1752600"/>
                <a:gd name="connsiteY371" fmla="*/ 280117 h 1752600"/>
                <a:gd name="connsiteX372" fmla="*/ 515358 w 1752600"/>
                <a:gd name="connsiteY372" fmla="*/ 267087 h 1752600"/>
                <a:gd name="connsiteX373" fmla="*/ 488393 w 1752600"/>
                <a:gd name="connsiteY373" fmla="*/ 247541 h 1752600"/>
                <a:gd name="connsiteX374" fmla="*/ 471543 w 1752600"/>
                <a:gd name="connsiteY374" fmla="*/ 260571 h 1752600"/>
                <a:gd name="connsiteX375" fmla="*/ 461427 w 1752600"/>
                <a:gd name="connsiteY375" fmla="*/ 244284 h 1752600"/>
                <a:gd name="connsiteX376" fmla="*/ 461427 w 1752600"/>
                <a:gd name="connsiteY376" fmla="*/ 234511 h 1752600"/>
                <a:gd name="connsiteX377" fmla="*/ 461427 w 1752600"/>
                <a:gd name="connsiteY377" fmla="*/ 208451 h 1752600"/>
                <a:gd name="connsiteX378" fmla="*/ 437834 w 1752600"/>
                <a:gd name="connsiteY378" fmla="*/ 198678 h 1752600"/>
                <a:gd name="connsiteX379" fmla="*/ 414241 w 1752600"/>
                <a:gd name="connsiteY379" fmla="*/ 195420 h 1752600"/>
                <a:gd name="connsiteX380" fmla="*/ 407497 w 1752600"/>
                <a:gd name="connsiteY380" fmla="*/ 195420 h 1752600"/>
                <a:gd name="connsiteX381" fmla="*/ 397391 w 1752600"/>
                <a:gd name="connsiteY381" fmla="*/ 175866 h 1752600"/>
                <a:gd name="connsiteX382" fmla="*/ 377169 w 1752600"/>
                <a:gd name="connsiteY382" fmla="*/ 166093 h 1752600"/>
                <a:gd name="connsiteX383" fmla="*/ 370426 w 1752600"/>
                <a:gd name="connsiteY383" fmla="*/ 192154 h 1752600"/>
                <a:gd name="connsiteX384" fmla="*/ 394019 w 1752600"/>
                <a:gd name="connsiteY384" fmla="*/ 211708 h 1752600"/>
                <a:gd name="connsiteX385" fmla="*/ 400763 w 1752600"/>
                <a:gd name="connsiteY385" fmla="*/ 224738 h 1752600"/>
                <a:gd name="connsiteX386" fmla="*/ 394019 w 1752600"/>
                <a:gd name="connsiteY386" fmla="*/ 244284 h 1752600"/>
                <a:gd name="connsiteX387" fmla="*/ 400763 w 1752600"/>
                <a:gd name="connsiteY387" fmla="*/ 260571 h 1752600"/>
                <a:gd name="connsiteX388" fmla="*/ 404135 w 1752600"/>
                <a:gd name="connsiteY388" fmla="*/ 273602 h 1752600"/>
                <a:gd name="connsiteX389" fmla="*/ 407497 w 1752600"/>
                <a:gd name="connsiteY389" fmla="*/ 283374 h 1752600"/>
                <a:gd name="connsiteX390" fmla="*/ 404135 w 1752600"/>
                <a:gd name="connsiteY390" fmla="*/ 322465 h 1752600"/>
                <a:gd name="connsiteX391" fmla="*/ 404135 w 1752600"/>
                <a:gd name="connsiteY391" fmla="*/ 348525 h 1752600"/>
                <a:gd name="connsiteX392" fmla="*/ 414241 w 1752600"/>
                <a:gd name="connsiteY392" fmla="*/ 374586 h 1752600"/>
                <a:gd name="connsiteX393" fmla="*/ 390647 w 1752600"/>
                <a:gd name="connsiteY393" fmla="*/ 384358 h 1752600"/>
                <a:gd name="connsiteX394" fmla="*/ 367054 w 1752600"/>
                <a:gd name="connsiteY394" fmla="*/ 377843 h 1752600"/>
                <a:gd name="connsiteX395" fmla="*/ 360320 w 1752600"/>
                <a:gd name="connsiteY395" fmla="*/ 361556 h 1752600"/>
                <a:gd name="connsiteX396" fmla="*/ 319867 w 1752600"/>
                <a:gd name="connsiteY396" fmla="*/ 364813 h 1752600"/>
                <a:gd name="connsiteX397" fmla="*/ 296283 w 1752600"/>
                <a:gd name="connsiteY397" fmla="*/ 361556 h 1752600"/>
                <a:gd name="connsiteX398" fmla="*/ 276052 w 1752600"/>
                <a:gd name="connsiteY398" fmla="*/ 374586 h 1752600"/>
                <a:gd name="connsiteX399" fmla="*/ 262574 w 1752600"/>
                <a:gd name="connsiteY399" fmla="*/ 371328 h 1752600"/>
                <a:gd name="connsiteX400" fmla="*/ 249096 w 1752600"/>
                <a:gd name="connsiteY400" fmla="*/ 358298 h 1752600"/>
                <a:gd name="connsiteX401" fmla="*/ 245724 w 1752600"/>
                <a:gd name="connsiteY401" fmla="*/ 338753 h 1752600"/>
                <a:gd name="connsiteX402" fmla="*/ 238980 w 1752600"/>
                <a:gd name="connsiteY402" fmla="*/ 322465 h 1752600"/>
                <a:gd name="connsiteX403" fmla="*/ 225503 w 1752600"/>
                <a:gd name="connsiteY403" fmla="*/ 306177 h 1752600"/>
                <a:gd name="connsiteX404" fmla="*/ 181688 w 1752600"/>
                <a:gd name="connsiteY404" fmla="*/ 309435 h 1752600"/>
                <a:gd name="connsiteX405" fmla="*/ 164838 w 1752600"/>
                <a:gd name="connsiteY405" fmla="*/ 312692 h 1752600"/>
                <a:gd name="connsiteX406" fmla="*/ 154723 w 1752600"/>
                <a:gd name="connsiteY406" fmla="*/ 322465 h 1752600"/>
                <a:gd name="connsiteX407" fmla="*/ 134501 w 1752600"/>
                <a:gd name="connsiteY407" fmla="*/ 319207 h 1752600"/>
                <a:gd name="connsiteX408" fmla="*/ 127757 w 1752600"/>
                <a:gd name="connsiteY408" fmla="*/ 328980 h 1752600"/>
                <a:gd name="connsiteX409" fmla="*/ 104164 w 1752600"/>
                <a:gd name="connsiteY409" fmla="*/ 322465 h 1752600"/>
                <a:gd name="connsiteX410" fmla="*/ 80570 w 1752600"/>
                <a:gd name="connsiteY410" fmla="*/ 325722 h 1752600"/>
                <a:gd name="connsiteX411" fmla="*/ 63721 w 1752600"/>
                <a:gd name="connsiteY411" fmla="*/ 322465 h 1752600"/>
                <a:gd name="connsiteX412" fmla="*/ 33393 w 1752600"/>
                <a:gd name="connsiteY412" fmla="*/ 328980 h 1752600"/>
                <a:gd name="connsiteX413" fmla="*/ 16534 w 1752600"/>
                <a:gd name="connsiteY413" fmla="*/ 342010 h 1752600"/>
                <a:gd name="connsiteX414" fmla="*/ -316 w 1752600"/>
                <a:gd name="connsiteY414" fmla="*/ 368071 h 1752600"/>
                <a:gd name="connsiteX415" fmla="*/ 13162 w 1752600"/>
                <a:gd name="connsiteY415" fmla="*/ 368071 h 1752600"/>
                <a:gd name="connsiteX416" fmla="*/ 46871 w 1752600"/>
                <a:gd name="connsiteY416" fmla="*/ 371328 h 1752600"/>
                <a:gd name="connsiteX417" fmla="*/ 53614 w 1752600"/>
                <a:gd name="connsiteY417" fmla="*/ 381101 h 1752600"/>
                <a:gd name="connsiteX418" fmla="*/ 33393 w 1752600"/>
                <a:gd name="connsiteY418" fmla="*/ 390873 h 1752600"/>
                <a:gd name="connsiteX419" fmla="*/ 50243 w 1752600"/>
                <a:gd name="connsiteY419" fmla="*/ 397389 h 1752600"/>
                <a:gd name="connsiteX420" fmla="*/ 53614 w 1752600"/>
                <a:gd name="connsiteY420" fmla="*/ 403904 h 1752600"/>
                <a:gd name="connsiteX421" fmla="*/ 53614 w 1752600"/>
                <a:gd name="connsiteY421" fmla="*/ 413676 h 1752600"/>
                <a:gd name="connsiteX422" fmla="*/ 16534 w 1752600"/>
                <a:gd name="connsiteY422" fmla="*/ 416934 h 1752600"/>
                <a:gd name="connsiteX423" fmla="*/ 6428 w 1752600"/>
                <a:gd name="connsiteY423" fmla="*/ 420191 h 1752600"/>
                <a:gd name="connsiteX424" fmla="*/ 16534 w 1752600"/>
                <a:gd name="connsiteY424" fmla="*/ 429964 h 1752600"/>
                <a:gd name="connsiteX425" fmla="*/ 33393 w 1752600"/>
                <a:gd name="connsiteY425" fmla="*/ 439737 h 1752600"/>
                <a:gd name="connsiteX426" fmla="*/ 30021 w 1752600"/>
                <a:gd name="connsiteY426" fmla="*/ 472312 h 1752600"/>
                <a:gd name="connsiteX427" fmla="*/ 43499 w 1752600"/>
                <a:gd name="connsiteY427" fmla="*/ 472312 h 1752600"/>
                <a:gd name="connsiteX428" fmla="*/ 63721 w 1752600"/>
                <a:gd name="connsiteY428" fmla="*/ 472312 h 1752600"/>
                <a:gd name="connsiteX429" fmla="*/ 77208 w 1752600"/>
                <a:gd name="connsiteY429" fmla="*/ 462540 h 1752600"/>
                <a:gd name="connsiteX430" fmla="*/ 94058 w 1752600"/>
                <a:gd name="connsiteY430" fmla="*/ 462540 h 1752600"/>
                <a:gd name="connsiteX431" fmla="*/ 100792 w 1752600"/>
                <a:gd name="connsiteY431" fmla="*/ 475570 h 1752600"/>
                <a:gd name="connsiteX432" fmla="*/ 104164 w 1752600"/>
                <a:gd name="connsiteY432" fmla="*/ 488600 h 1752600"/>
                <a:gd name="connsiteX433" fmla="*/ 117651 w 1752600"/>
                <a:gd name="connsiteY433" fmla="*/ 491858 h 1752600"/>
                <a:gd name="connsiteX434" fmla="*/ 124385 w 1752600"/>
                <a:gd name="connsiteY434" fmla="*/ 495115 h 1752600"/>
                <a:gd name="connsiteX435" fmla="*/ 144607 w 1752600"/>
                <a:gd name="connsiteY435" fmla="*/ 504888 h 1752600"/>
                <a:gd name="connsiteX436" fmla="*/ 164838 w 1752600"/>
                <a:gd name="connsiteY436" fmla="*/ 521176 h 1752600"/>
                <a:gd name="connsiteX437" fmla="*/ 171572 w 1752600"/>
                <a:gd name="connsiteY437" fmla="*/ 524433 h 1752600"/>
                <a:gd name="connsiteX438" fmla="*/ 171572 w 1752600"/>
                <a:gd name="connsiteY438" fmla="*/ 540721 h 1752600"/>
                <a:gd name="connsiteX439" fmla="*/ 195166 w 1752600"/>
                <a:gd name="connsiteY439" fmla="*/ 543978 h 1752600"/>
                <a:gd name="connsiteX440" fmla="*/ 228875 w 1752600"/>
                <a:gd name="connsiteY440" fmla="*/ 540721 h 1752600"/>
                <a:gd name="connsiteX441" fmla="*/ 235609 w 1752600"/>
                <a:gd name="connsiteY441" fmla="*/ 553751 h 1752600"/>
                <a:gd name="connsiteX442" fmla="*/ 272689 w 1752600"/>
                <a:gd name="connsiteY442" fmla="*/ 563524 h 1752600"/>
                <a:gd name="connsiteX443" fmla="*/ 262574 w 1752600"/>
                <a:gd name="connsiteY443" fmla="*/ 576554 h 1752600"/>
                <a:gd name="connsiteX444" fmla="*/ 252468 w 1752600"/>
                <a:gd name="connsiteY444" fmla="*/ 586327 h 1752600"/>
                <a:gd name="connsiteX445" fmla="*/ 249096 w 1752600"/>
                <a:gd name="connsiteY445" fmla="*/ 596099 h 1752600"/>
                <a:gd name="connsiteX446" fmla="*/ 265946 w 1752600"/>
                <a:gd name="connsiteY446" fmla="*/ 599357 h 1752600"/>
                <a:gd name="connsiteX447" fmla="*/ 289539 w 1752600"/>
                <a:gd name="connsiteY447" fmla="*/ 609129 h 1752600"/>
                <a:gd name="connsiteX448" fmla="*/ 282796 w 1752600"/>
                <a:gd name="connsiteY448" fmla="*/ 625417 h 1752600"/>
                <a:gd name="connsiteX449" fmla="*/ 299645 w 1752600"/>
                <a:gd name="connsiteY449" fmla="*/ 638457 h 1752600"/>
                <a:gd name="connsiteX450" fmla="*/ 306389 w 1752600"/>
                <a:gd name="connsiteY450" fmla="*/ 651487 h 1752600"/>
                <a:gd name="connsiteX451" fmla="*/ 303017 w 1752600"/>
                <a:gd name="connsiteY451" fmla="*/ 661260 h 1752600"/>
                <a:gd name="connsiteX452" fmla="*/ 292911 w 1752600"/>
                <a:gd name="connsiteY452" fmla="*/ 658002 h 1752600"/>
                <a:gd name="connsiteX453" fmla="*/ 289539 w 1752600"/>
                <a:gd name="connsiteY453" fmla="*/ 658002 h 1752600"/>
                <a:gd name="connsiteX454" fmla="*/ 279424 w 1752600"/>
                <a:gd name="connsiteY454" fmla="*/ 644972 h 1752600"/>
                <a:gd name="connsiteX455" fmla="*/ 276052 w 1752600"/>
                <a:gd name="connsiteY455" fmla="*/ 658002 h 1752600"/>
                <a:gd name="connsiteX456" fmla="*/ 282796 w 1752600"/>
                <a:gd name="connsiteY456" fmla="*/ 674290 h 1752600"/>
                <a:gd name="connsiteX457" fmla="*/ 289539 w 1752600"/>
                <a:gd name="connsiteY457" fmla="*/ 680805 h 1752600"/>
                <a:gd name="connsiteX458" fmla="*/ 296283 w 1752600"/>
                <a:gd name="connsiteY458" fmla="*/ 706865 h 1752600"/>
                <a:gd name="connsiteX459" fmla="*/ 303017 w 1752600"/>
                <a:gd name="connsiteY459" fmla="*/ 732926 h 1752600"/>
                <a:gd name="connsiteX460" fmla="*/ 313133 w 1752600"/>
                <a:gd name="connsiteY460" fmla="*/ 736183 h 1752600"/>
                <a:gd name="connsiteX461" fmla="*/ 319867 w 1752600"/>
                <a:gd name="connsiteY461" fmla="*/ 742698 h 1752600"/>
                <a:gd name="connsiteX462" fmla="*/ 340098 w 1752600"/>
                <a:gd name="connsiteY462" fmla="*/ 758986 h 1752600"/>
                <a:gd name="connsiteX463" fmla="*/ 360320 w 1752600"/>
                <a:gd name="connsiteY463" fmla="*/ 772016 h 1752600"/>
                <a:gd name="connsiteX464" fmla="*/ 370426 w 1752600"/>
                <a:gd name="connsiteY464" fmla="*/ 775274 h 1752600"/>
                <a:gd name="connsiteX465" fmla="*/ 387275 w 1752600"/>
                <a:gd name="connsiteY465" fmla="*/ 791562 h 1752600"/>
                <a:gd name="connsiteX466" fmla="*/ 394019 w 1752600"/>
                <a:gd name="connsiteY466" fmla="*/ 807849 h 1752600"/>
                <a:gd name="connsiteX467" fmla="*/ 387275 w 1752600"/>
                <a:gd name="connsiteY467" fmla="*/ 811107 h 1752600"/>
                <a:gd name="connsiteX468" fmla="*/ 373798 w 1752600"/>
                <a:gd name="connsiteY468" fmla="*/ 811107 h 1752600"/>
                <a:gd name="connsiteX469" fmla="*/ 346832 w 1752600"/>
                <a:gd name="connsiteY469" fmla="*/ 794819 h 1752600"/>
                <a:gd name="connsiteX470" fmla="*/ 336726 w 1752600"/>
                <a:gd name="connsiteY470" fmla="*/ 794819 h 1752600"/>
                <a:gd name="connsiteX471" fmla="*/ 356948 w 1752600"/>
                <a:gd name="connsiteY471" fmla="*/ 811107 h 1752600"/>
                <a:gd name="connsiteX472" fmla="*/ 367054 w 1752600"/>
                <a:gd name="connsiteY472" fmla="*/ 814365 h 1752600"/>
                <a:gd name="connsiteX473" fmla="*/ 380541 w 1752600"/>
                <a:gd name="connsiteY473" fmla="*/ 827395 h 1752600"/>
                <a:gd name="connsiteX474" fmla="*/ 383913 w 1752600"/>
                <a:gd name="connsiteY474" fmla="*/ 827395 h 1752600"/>
                <a:gd name="connsiteX475" fmla="*/ 387275 w 1752600"/>
                <a:gd name="connsiteY475" fmla="*/ 837167 h 1752600"/>
                <a:gd name="connsiteX476" fmla="*/ 380541 w 1752600"/>
                <a:gd name="connsiteY476" fmla="*/ 853455 h 1752600"/>
                <a:gd name="connsiteX477" fmla="*/ 380541 w 1752600"/>
                <a:gd name="connsiteY477" fmla="*/ 866485 h 1752600"/>
                <a:gd name="connsiteX478" fmla="*/ 370426 w 1752600"/>
                <a:gd name="connsiteY478" fmla="*/ 843683 h 1752600"/>
                <a:gd name="connsiteX479" fmla="*/ 367054 w 1752600"/>
                <a:gd name="connsiteY479" fmla="*/ 833910 h 1752600"/>
                <a:gd name="connsiteX480" fmla="*/ 353576 w 1752600"/>
                <a:gd name="connsiteY480" fmla="*/ 837167 h 1752600"/>
                <a:gd name="connsiteX481" fmla="*/ 353576 w 1752600"/>
                <a:gd name="connsiteY481" fmla="*/ 846940 h 1752600"/>
                <a:gd name="connsiteX482" fmla="*/ 363682 w 1752600"/>
                <a:gd name="connsiteY482" fmla="*/ 856713 h 1752600"/>
                <a:gd name="connsiteX483" fmla="*/ 367054 w 1752600"/>
                <a:gd name="connsiteY483" fmla="*/ 863228 h 1752600"/>
                <a:gd name="connsiteX484" fmla="*/ 373798 w 1752600"/>
                <a:gd name="connsiteY484" fmla="*/ 869743 h 1752600"/>
                <a:gd name="connsiteX485" fmla="*/ 370426 w 1752600"/>
                <a:gd name="connsiteY485" fmla="*/ 889288 h 1752600"/>
                <a:gd name="connsiteX486" fmla="*/ 373798 w 1752600"/>
                <a:gd name="connsiteY486" fmla="*/ 895803 h 1752600"/>
                <a:gd name="connsiteX487" fmla="*/ 390647 w 1752600"/>
                <a:gd name="connsiteY487" fmla="*/ 908833 h 1752600"/>
                <a:gd name="connsiteX488" fmla="*/ 407497 w 1752600"/>
                <a:gd name="connsiteY488" fmla="*/ 928379 h 1752600"/>
                <a:gd name="connsiteX489" fmla="*/ 417613 w 1752600"/>
                <a:gd name="connsiteY489" fmla="*/ 941409 h 1752600"/>
                <a:gd name="connsiteX490" fmla="*/ 417613 w 1752600"/>
                <a:gd name="connsiteY490" fmla="*/ 947924 h 1752600"/>
                <a:gd name="connsiteX491" fmla="*/ 407497 w 1752600"/>
                <a:gd name="connsiteY491" fmla="*/ 947924 h 1752600"/>
                <a:gd name="connsiteX492" fmla="*/ 400763 w 1752600"/>
                <a:gd name="connsiteY492" fmla="*/ 944667 h 1752600"/>
                <a:gd name="connsiteX493" fmla="*/ 390647 w 1752600"/>
                <a:gd name="connsiteY493" fmla="*/ 928379 h 1752600"/>
                <a:gd name="connsiteX494" fmla="*/ 383913 w 1752600"/>
                <a:gd name="connsiteY494" fmla="*/ 925121 h 1752600"/>
                <a:gd name="connsiteX495" fmla="*/ 377169 w 1752600"/>
                <a:gd name="connsiteY495" fmla="*/ 928379 h 1752600"/>
                <a:gd name="connsiteX496" fmla="*/ 370426 w 1752600"/>
                <a:gd name="connsiteY496" fmla="*/ 941409 h 1752600"/>
                <a:gd name="connsiteX497" fmla="*/ 360320 w 1752600"/>
                <a:gd name="connsiteY497" fmla="*/ 964212 h 1752600"/>
                <a:gd name="connsiteX498" fmla="*/ 353576 w 1752600"/>
                <a:gd name="connsiteY498" fmla="*/ 1003303 h 1752600"/>
                <a:gd name="connsiteX499" fmla="*/ 350204 w 1752600"/>
                <a:gd name="connsiteY499" fmla="*/ 1052166 h 1752600"/>
                <a:gd name="connsiteX500" fmla="*/ 336726 w 1752600"/>
                <a:gd name="connsiteY500" fmla="*/ 1088009 h 1752600"/>
                <a:gd name="connsiteX501" fmla="*/ 336726 w 1752600"/>
                <a:gd name="connsiteY501" fmla="*/ 1101039 h 1752600"/>
                <a:gd name="connsiteX502" fmla="*/ 329982 w 1752600"/>
                <a:gd name="connsiteY502" fmla="*/ 1127099 h 1752600"/>
                <a:gd name="connsiteX503" fmla="*/ 326611 w 1752600"/>
                <a:gd name="connsiteY503" fmla="*/ 1146644 h 1752600"/>
                <a:gd name="connsiteX504" fmla="*/ 313133 w 1752600"/>
                <a:gd name="connsiteY504" fmla="*/ 1179220 h 1752600"/>
                <a:gd name="connsiteX505" fmla="*/ 309761 w 1752600"/>
                <a:gd name="connsiteY505" fmla="*/ 1208538 h 1752600"/>
                <a:gd name="connsiteX506" fmla="*/ 282796 w 1752600"/>
                <a:gd name="connsiteY506" fmla="*/ 1263916 h 1752600"/>
                <a:gd name="connsiteX507" fmla="*/ 262574 w 1752600"/>
                <a:gd name="connsiteY507" fmla="*/ 1280204 h 1752600"/>
                <a:gd name="connsiteX508" fmla="*/ 252468 w 1752600"/>
                <a:gd name="connsiteY508" fmla="*/ 1286719 h 1752600"/>
                <a:gd name="connsiteX509" fmla="*/ 272689 w 1752600"/>
                <a:gd name="connsiteY509" fmla="*/ 1303006 h 1752600"/>
                <a:gd name="connsiteX510" fmla="*/ 292911 w 1752600"/>
                <a:gd name="connsiteY510" fmla="*/ 1345355 h 1752600"/>
                <a:gd name="connsiteX511" fmla="*/ 336726 w 1752600"/>
                <a:gd name="connsiteY511" fmla="*/ 1361642 h 1752600"/>
                <a:gd name="connsiteX512" fmla="*/ 363682 w 1752600"/>
                <a:gd name="connsiteY512" fmla="*/ 1387703 h 1752600"/>
                <a:gd name="connsiteX513" fmla="*/ 417613 w 1752600"/>
                <a:gd name="connsiteY513" fmla="*/ 1407248 h 1752600"/>
                <a:gd name="connsiteX514" fmla="*/ 451312 w 1752600"/>
                <a:gd name="connsiteY514" fmla="*/ 1436566 h 1752600"/>
                <a:gd name="connsiteX515" fmla="*/ 501871 w 1752600"/>
                <a:gd name="connsiteY515" fmla="*/ 1436566 h 1752600"/>
                <a:gd name="connsiteX516" fmla="*/ 535580 w 1752600"/>
                <a:gd name="connsiteY516" fmla="*/ 1443081 h 1752600"/>
                <a:gd name="connsiteX517" fmla="*/ 552429 w 1752600"/>
                <a:gd name="connsiteY517" fmla="*/ 1423536 h 1752600"/>
                <a:gd name="connsiteX518" fmla="*/ 640059 w 1752600"/>
                <a:gd name="connsiteY518" fmla="*/ 1462626 h 1752600"/>
                <a:gd name="connsiteX519" fmla="*/ 646803 w 1752600"/>
                <a:gd name="connsiteY519" fmla="*/ 1482172 h 1752600"/>
                <a:gd name="connsiteX520" fmla="*/ 646803 w 1752600"/>
                <a:gd name="connsiteY520" fmla="*/ 1482172 h 1752600"/>
                <a:gd name="connsiteX521" fmla="*/ 646803 w 1752600"/>
                <a:gd name="connsiteY521" fmla="*/ 1482172 h 1752600"/>
                <a:gd name="connsiteX522" fmla="*/ 650165 w 1752600"/>
                <a:gd name="connsiteY522" fmla="*/ 1482172 h 1752600"/>
                <a:gd name="connsiteX523" fmla="*/ 646803 w 1752600"/>
                <a:gd name="connsiteY523" fmla="*/ 1478914 h 1752600"/>
                <a:gd name="connsiteX524" fmla="*/ 646803 w 1752600"/>
                <a:gd name="connsiteY524" fmla="*/ 1475657 h 1752600"/>
                <a:gd name="connsiteX525" fmla="*/ 650165 w 1752600"/>
                <a:gd name="connsiteY525" fmla="*/ 1475657 h 1752600"/>
                <a:gd name="connsiteX526" fmla="*/ 650165 w 1752600"/>
                <a:gd name="connsiteY526" fmla="*/ 1475657 h 1752600"/>
                <a:gd name="connsiteX527" fmla="*/ 650165 w 1752600"/>
                <a:gd name="connsiteY527" fmla="*/ 1475657 h 1752600"/>
                <a:gd name="connsiteX528" fmla="*/ 653537 w 1752600"/>
                <a:gd name="connsiteY528" fmla="*/ 1475657 h 1752600"/>
                <a:gd name="connsiteX529" fmla="*/ 656909 w 1752600"/>
                <a:gd name="connsiteY529" fmla="*/ 1472399 h 1752600"/>
                <a:gd name="connsiteX530" fmla="*/ 656909 w 1752600"/>
                <a:gd name="connsiteY530" fmla="*/ 1472399 h 1752600"/>
                <a:gd name="connsiteX531" fmla="*/ 653537 w 1752600"/>
                <a:gd name="connsiteY531" fmla="*/ 1469142 h 1752600"/>
                <a:gd name="connsiteX532" fmla="*/ 656909 w 1752600"/>
                <a:gd name="connsiteY532" fmla="*/ 1465884 h 1752600"/>
                <a:gd name="connsiteX533" fmla="*/ 656909 w 1752600"/>
                <a:gd name="connsiteY533" fmla="*/ 1465884 h 1752600"/>
                <a:gd name="connsiteX534" fmla="*/ 660281 w 1752600"/>
                <a:gd name="connsiteY534" fmla="*/ 1465884 h 1752600"/>
                <a:gd name="connsiteX535" fmla="*/ 660281 w 1752600"/>
                <a:gd name="connsiteY535" fmla="*/ 1465884 h 1752600"/>
                <a:gd name="connsiteX536" fmla="*/ 660281 w 1752600"/>
                <a:gd name="connsiteY536" fmla="*/ 1465884 h 1752600"/>
                <a:gd name="connsiteX537" fmla="*/ 663653 w 1752600"/>
                <a:gd name="connsiteY537" fmla="*/ 1465884 h 1752600"/>
                <a:gd name="connsiteX538" fmla="*/ 663653 w 1752600"/>
                <a:gd name="connsiteY538" fmla="*/ 1465884 h 1752600"/>
                <a:gd name="connsiteX539" fmla="*/ 667025 w 1752600"/>
                <a:gd name="connsiteY539" fmla="*/ 1465884 h 1752600"/>
                <a:gd name="connsiteX540" fmla="*/ 667025 w 1752600"/>
                <a:gd name="connsiteY540" fmla="*/ 1465884 h 1752600"/>
                <a:gd name="connsiteX541" fmla="*/ 670387 w 1752600"/>
                <a:gd name="connsiteY541" fmla="*/ 1465884 h 1752600"/>
                <a:gd name="connsiteX542" fmla="*/ 670387 w 1752600"/>
                <a:gd name="connsiteY542" fmla="*/ 1469142 h 1752600"/>
                <a:gd name="connsiteX543" fmla="*/ 670387 w 1752600"/>
                <a:gd name="connsiteY543" fmla="*/ 1469142 h 1752600"/>
                <a:gd name="connsiteX544" fmla="*/ 673759 w 1752600"/>
                <a:gd name="connsiteY544" fmla="*/ 1469142 h 1752600"/>
                <a:gd name="connsiteX545" fmla="*/ 673759 w 1752600"/>
                <a:gd name="connsiteY545" fmla="*/ 1472399 h 1752600"/>
                <a:gd name="connsiteX546" fmla="*/ 677130 w 1752600"/>
                <a:gd name="connsiteY546" fmla="*/ 1472399 h 1752600"/>
                <a:gd name="connsiteX547" fmla="*/ 680502 w 1752600"/>
                <a:gd name="connsiteY547" fmla="*/ 1472399 h 1752600"/>
                <a:gd name="connsiteX548" fmla="*/ 680502 w 1752600"/>
                <a:gd name="connsiteY548" fmla="*/ 1475657 h 1752600"/>
                <a:gd name="connsiteX549" fmla="*/ 683874 w 1752600"/>
                <a:gd name="connsiteY549" fmla="*/ 1475657 h 1752600"/>
                <a:gd name="connsiteX550" fmla="*/ 687246 w 1752600"/>
                <a:gd name="connsiteY550" fmla="*/ 1472399 h 1752600"/>
                <a:gd name="connsiteX551" fmla="*/ 687246 w 1752600"/>
                <a:gd name="connsiteY551" fmla="*/ 1475657 h 1752600"/>
                <a:gd name="connsiteX552" fmla="*/ 690618 w 1752600"/>
                <a:gd name="connsiteY552" fmla="*/ 1475657 h 1752600"/>
                <a:gd name="connsiteX553" fmla="*/ 693981 w 1752600"/>
                <a:gd name="connsiteY553" fmla="*/ 1475657 h 1752600"/>
                <a:gd name="connsiteX554" fmla="*/ 693981 w 1752600"/>
                <a:gd name="connsiteY554" fmla="*/ 1478914 h 1752600"/>
                <a:gd name="connsiteX555" fmla="*/ 690618 w 1752600"/>
                <a:gd name="connsiteY555" fmla="*/ 1478914 h 1752600"/>
                <a:gd name="connsiteX556" fmla="*/ 690618 w 1752600"/>
                <a:gd name="connsiteY556" fmla="*/ 1478914 h 1752600"/>
                <a:gd name="connsiteX557" fmla="*/ 690618 w 1752600"/>
                <a:gd name="connsiteY557" fmla="*/ 1482172 h 1752600"/>
                <a:gd name="connsiteX558" fmla="*/ 693981 w 1752600"/>
                <a:gd name="connsiteY558" fmla="*/ 1482172 h 1752600"/>
                <a:gd name="connsiteX559" fmla="*/ 693981 w 1752600"/>
                <a:gd name="connsiteY559" fmla="*/ 1482172 h 1752600"/>
                <a:gd name="connsiteX560" fmla="*/ 700724 w 1752600"/>
                <a:gd name="connsiteY560" fmla="*/ 1485430 h 1752600"/>
                <a:gd name="connsiteX561" fmla="*/ 697352 w 1752600"/>
                <a:gd name="connsiteY561" fmla="*/ 1485430 h 1752600"/>
                <a:gd name="connsiteX562" fmla="*/ 697352 w 1752600"/>
                <a:gd name="connsiteY562" fmla="*/ 1485430 h 1752600"/>
                <a:gd name="connsiteX563" fmla="*/ 693981 w 1752600"/>
                <a:gd name="connsiteY563" fmla="*/ 1485430 h 1752600"/>
                <a:gd name="connsiteX564" fmla="*/ 690618 w 1752600"/>
                <a:gd name="connsiteY564" fmla="*/ 1485430 h 1752600"/>
                <a:gd name="connsiteX565" fmla="*/ 690618 w 1752600"/>
                <a:gd name="connsiteY565" fmla="*/ 1488687 h 1752600"/>
                <a:gd name="connsiteX566" fmla="*/ 690618 w 1752600"/>
                <a:gd name="connsiteY566" fmla="*/ 1495202 h 1752600"/>
                <a:gd name="connsiteX567" fmla="*/ 687246 w 1752600"/>
                <a:gd name="connsiteY567" fmla="*/ 1495202 h 1752600"/>
                <a:gd name="connsiteX568" fmla="*/ 687246 w 1752600"/>
                <a:gd name="connsiteY568" fmla="*/ 1498460 h 1752600"/>
                <a:gd name="connsiteX569" fmla="*/ 687246 w 1752600"/>
                <a:gd name="connsiteY569" fmla="*/ 1498460 h 1752600"/>
                <a:gd name="connsiteX570" fmla="*/ 687246 w 1752600"/>
                <a:gd name="connsiteY570" fmla="*/ 1498460 h 1752600"/>
                <a:gd name="connsiteX571" fmla="*/ 683874 w 1752600"/>
                <a:gd name="connsiteY571" fmla="*/ 1498460 h 1752600"/>
                <a:gd name="connsiteX572" fmla="*/ 683874 w 1752600"/>
                <a:gd name="connsiteY572" fmla="*/ 1498460 h 1752600"/>
                <a:gd name="connsiteX573" fmla="*/ 680502 w 1752600"/>
                <a:gd name="connsiteY573" fmla="*/ 1495202 h 1752600"/>
                <a:gd name="connsiteX574" fmla="*/ 680502 w 1752600"/>
                <a:gd name="connsiteY574" fmla="*/ 1498460 h 1752600"/>
                <a:gd name="connsiteX575" fmla="*/ 680502 w 1752600"/>
                <a:gd name="connsiteY575" fmla="*/ 1501717 h 1752600"/>
                <a:gd name="connsiteX576" fmla="*/ 680502 w 1752600"/>
                <a:gd name="connsiteY576" fmla="*/ 1501717 h 1752600"/>
                <a:gd name="connsiteX577" fmla="*/ 677130 w 1752600"/>
                <a:gd name="connsiteY577" fmla="*/ 1501717 h 1752600"/>
                <a:gd name="connsiteX578" fmla="*/ 673759 w 1752600"/>
                <a:gd name="connsiteY578" fmla="*/ 1501717 h 1752600"/>
                <a:gd name="connsiteX579" fmla="*/ 670387 w 1752600"/>
                <a:gd name="connsiteY579" fmla="*/ 1501717 h 1752600"/>
                <a:gd name="connsiteX580" fmla="*/ 670387 w 1752600"/>
                <a:gd name="connsiteY580" fmla="*/ 1501717 h 1752600"/>
                <a:gd name="connsiteX581" fmla="*/ 667025 w 1752600"/>
                <a:gd name="connsiteY581" fmla="*/ 1504984 h 1752600"/>
                <a:gd name="connsiteX582" fmla="*/ 667025 w 1752600"/>
                <a:gd name="connsiteY582" fmla="*/ 1504984 h 1752600"/>
                <a:gd name="connsiteX583" fmla="*/ 667025 w 1752600"/>
                <a:gd name="connsiteY583" fmla="*/ 1504984 h 1752600"/>
                <a:gd name="connsiteX584" fmla="*/ 667025 w 1752600"/>
                <a:gd name="connsiteY584" fmla="*/ 1504984 h 1752600"/>
                <a:gd name="connsiteX585" fmla="*/ 663653 w 1752600"/>
                <a:gd name="connsiteY585" fmla="*/ 1501717 h 1752600"/>
                <a:gd name="connsiteX586" fmla="*/ 663653 w 1752600"/>
                <a:gd name="connsiteY586" fmla="*/ 1504984 h 1752600"/>
                <a:gd name="connsiteX587" fmla="*/ 663653 w 1752600"/>
                <a:gd name="connsiteY587" fmla="*/ 1504984 h 1752600"/>
                <a:gd name="connsiteX588" fmla="*/ 663653 w 1752600"/>
                <a:gd name="connsiteY588" fmla="*/ 1504984 h 1752600"/>
                <a:gd name="connsiteX589" fmla="*/ 707468 w 1752600"/>
                <a:gd name="connsiteY589" fmla="*/ 1514757 h 1752600"/>
                <a:gd name="connsiteX590" fmla="*/ 727690 w 1752600"/>
                <a:gd name="connsiteY590" fmla="*/ 1531045 h 1752600"/>
                <a:gd name="connsiteX591" fmla="*/ 754655 w 1752600"/>
                <a:gd name="connsiteY591" fmla="*/ 1521272 h 1752600"/>
                <a:gd name="connsiteX592" fmla="*/ 788354 w 1752600"/>
                <a:gd name="connsiteY592" fmla="*/ 1544075 h 1752600"/>
                <a:gd name="connsiteX593" fmla="*/ 818691 w 1752600"/>
                <a:gd name="connsiteY593" fmla="*/ 1534302 h 1752600"/>
                <a:gd name="connsiteX594" fmla="*/ 849019 w 1752600"/>
                <a:gd name="connsiteY594" fmla="*/ 1534302 h 1752600"/>
                <a:gd name="connsiteX595" fmla="*/ 872612 w 1752600"/>
                <a:gd name="connsiteY595" fmla="*/ 1534302 h 1752600"/>
                <a:gd name="connsiteX596" fmla="*/ 872612 w 1752600"/>
                <a:gd name="connsiteY596" fmla="*/ 1534302 h 1752600"/>
                <a:gd name="connsiteX597" fmla="*/ 646803 w 1752600"/>
                <a:gd name="connsiteY597" fmla="*/ 1485430 h 1752600"/>
                <a:gd name="connsiteX598" fmla="*/ 646803 w 1752600"/>
                <a:gd name="connsiteY598" fmla="*/ 1485430 h 1752600"/>
                <a:gd name="connsiteX599" fmla="*/ 646803 w 1752600"/>
                <a:gd name="connsiteY599" fmla="*/ 1485430 h 1752600"/>
                <a:gd name="connsiteX600" fmla="*/ 650165 w 1752600"/>
                <a:gd name="connsiteY600" fmla="*/ 1485430 h 1752600"/>
                <a:gd name="connsiteX601" fmla="*/ 650165 w 1752600"/>
                <a:gd name="connsiteY601" fmla="*/ 1488687 h 1752600"/>
                <a:gd name="connsiteX602" fmla="*/ 650165 w 1752600"/>
                <a:gd name="connsiteY602" fmla="*/ 1488687 h 1752600"/>
                <a:gd name="connsiteX603" fmla="*/ 653537 w 1752600"/>
                <a:gd name="connsiteY603" fmla="*/ 1491944 h 1752600"/>
                <a:gd name="connsiteX604" fmla="*/ 650165 w 1752600"/>
                <a:gd name="connsiteY604" fmla="*/ 1491944 h 1752600"/>
                <a:gd name="connsiteX605" fmla="*/ 650165 w 1752600"/>
                <a:gd name="connsiteY605" fmla="*/ 1491944 h 1752600"/>
                <a:gd name="connsiteX606" fmla="*/ 646803 w 1752600"/>
                <a:gd name="connsiteY606" fmla="*/ 1491944 h 1752600"/>
                <a:gd name="connsiteX607" fmla="*/ 646803 w 1752600"/>
                <a:gd name="connsiteY607" fmla="*/ 1491944 h 1752600"/>
                <a:gd name="connsiteX608" fmla="*/ 646803 w 1752600"/>
                <a:gd name="connsiteY608" fmla="*/ 1485430 h 1752600"/>
                <a:gd name="connsiteX609" fmla="*/ 1516360 w 1752600"/>
                <a:gd name="connsiteY609" fmla="*/ 658002 h 1752600"/>
                <a:gd name="connsiteX610" fmla="*/ 1516360 w 1752600"/>
                <a:gd name="connsiteY610" fmla="*/ 658002 h 1752600"/>
                <a:gd name="connsiteX611" fmla="*/ 1512988 w 1752600"/>
                <a:gd name="connsiteY611" fmla="*/ 658002 h 1752600"/>
                <a:gd name="connsiteX612" fmla="*/ 1509616 w 1752600"/>
                <a:gd name="connsiteY612" fmla="*/ 654745 h 1752600"/>
                <a:gd name="connsiteX613" fmla="*/ 1509616 w 1752600"/>
                <a:gd name="connsiteY613" fmla="*/ 654745 h 1752600"/>
                <a:gd name="connsiteX614" fmla="*/ 1509616 w 1752600"/>
                <a:gd name="connsiteY614" fmla="*/ 654745 h 1752600"/>
                <a:gd name="connsiteX615" fmla="*/ 1512988 w 1752600"/>
                <a:gd name="connsiteY615" fmla="*/ 651487 h 1752600"/>
                <a:gd name="connsiteX616" fmla="*/ 1516360 w 1752600"/>
                <a:gd name="connsiteY616" fmla="*/ 658002 h 1752600"/>
                <a:gd name="connsiteX617" fmla="*/ 1661282 w 1752600"/>
                <a:gd name="connsiteY617" fmla="*/ 1693922 h 1752600"/>
                <a:gd name="connsiteX618" fmla="*/ 1661282 w 1752600"/>
                <a:gd name="connsiteY618" fmla="*/ 1693922 h 1752600"/>
                <a:gd name="connsiteX619" fmla="*/ 1654548 w 1752600"/>
                <a:gd name="connsiteY619" fmla="*/ 1706952 h 1752600"/>
                <a:gd name="connsiteX620" fmla="*/ 1647804 w 1752600"/>
                <a:gd name="connsiteY620" fmla="*/ 1716725 h 1752600"/>
                <a:gd name="connsiteX621" fmla="*/ 1664654 w 1752600"/>
                <a:gd name="connsiteY621" fmla="*/ 1723240 h 1752600"/>
                <a:gd name="connsiteX622" fmla="*/ 1674770 w 1752600"/>
                <a:gd name="connsiteY622" fmla="*/ 1736270 h 1752600"/>
                <a:gd name="connsiteX623" fmla="*/ 1688247 w 1752600"/>
                <a:gd name="connsiteY623" fmla="*/ 1746043 h 1752600"/>
                <a:gd name="connsiteX624" fmla="*/ 1705097 w 1752600"/>
                <a:gd name="connsiteY624" fmla="*/ 1752558 h 1752600"/>
                <a:gd name="connsiteX625" fmla="*/ 1711841 w 1752600"/>
                <a:gd name="connsiteY625" fmla="*/ 1729755 h 1752600"/>
                <a:gd name="connsiteX626" fmla="*/ 1721947 w 1752600"/>
                <a:gd name="connsiteY626" fmla="*/ 1703695 h 1752600"/>
                <a:gd name="connsiteX627" fmla="*/ 1728691 w 1752600"/>
                <a:gd name="connsiteY627" fmla="*/ 1680892 h 1752600"/>
                <a:gd name="connsiteX628" fmla="*/ 1728691 w 1752600"/>
                <a:gd name="connsiteY628" fmla="*/ 1664604 h 1752600"/>
                <a:gd name="connsiteX629" fmla="*/ 1725319 w 1752600"/>
                <a:gd name="connsiteY629" fmla="*/ 1645059 h 1752600"/>
                <a:gd name="connsiteX630" fmla="*/ 1728691 w 1752600"/>
                <a:gd name="connsiteY630" fmla="*/ 1638544 h 1752600"/>
                <a:gd name="connsiteX631" fmla="*/ 1738806 w 1752600"/>
                <a:gd name="connsiteY631" fmla="*/ 1625513 h 1752600"/>
                <a:gd name="connsiteX632" fmla="*/ 1748912 w 1752600"/>
                <a:gd name="connsiteY632" fmla="*/ 1615741 h 1752600"/>
                <a:gd name="connsiteX633" fmla="*/ 1752284 w 1752600"/>
                <a:gd name="connsiteY633" fmla="*/ 1599453 h 1752600"/>
                <a:gd name="connsiteX634" fmla="*/ 1738806 w 1752600"/>
                <a:gd name="connsiteY634" fmla="*/ 1579908 h 1752600"/>
                <a:gd name="connsiteX635" fmla="*/ 1748912 w 1752600"/>
                <a:gd name="connsiteY635" fmla="*/ 1540817 h 1752600"/>
                <a:gd name="connsiteX636" fmla="*/ 1745540 w 1752600"/>
                <a:gd name="connsiteY636" fmla="*/ 1534302 h 1752600"/>
                <a:gd name="connsiteX637" fmla="*/ 1742178 w 1752600"/>
                <a:gd name="connsiteY637" fmla="*/ 1524530 h 1752600"/>
                <a:gd name="connsiteX638" fmla="*/ 1735435 w 1752600"/>
                <a:gd name="connsiteY638" fmla="*/ 1495202 h 1752600"/>
                <a:gd name="connsiteX639" fmla="*/ 1735435 w 1752600"/>
                <a:gd name="connsiteY639" fmla="*/ 1456112 h 1752600"/>
                <a:gd name="connsiteX640" fmla="*/ 1715212 w 1752600"/>
                <a:gd name="connsiteY640" fmla="*/ 1462626 h 1752600"/>
                <a:gd name="connsiteX641" fmla="*/ 1721947 w 1752600"/>
                <a:gd name="connsiteY641" fmla="*/ 1478914 h 1752600"/>
                <a:gd name="connsiteX642" fmla="*/ 1715212 w 1752600"/>
                <a:gd name="connsiteY642" fmla="*/ 1508232 h 1752600"/>
                <a:gd name="connsiteX643" fmla="*/ 1698363 w 1752600"/>
                <a:gd name="connsiteY643" fmla="*/ 1511500 h 1752600"/>
                <a:gd name="connsiteX644" fmla="*/ 1691619 w 1752600"/>
                <a:gd name="connsiteY644" fmla="*/ 1514757 h 1752600"/>
                <a:gd name="connsiteX645" fmla="*/ 1681503 w 1752600"/>
                <a:gd name="connsiteY645" fmla="*/ 1524530 h 1752600"/>
                <a:gd name="connsiteX646" fmla="*/ 1664654 w 1752600"/>
                <a:gd name="connsiteY646" fmla="*/ 1527787 h 1752600"/>
                <a:gd name="connsiteX647" fmla="*/ 1647804 w 1752600"/>
                <a:gd name="connsiteY647" fmla="*/ 1540817 h 1752600"/>
                <a:gd name="connsiteX648" fmla="*/ 1634317 w 1752600"/>
                <a:gd name="connsiteY648" fmla="*/ 1557105 h 1752600"/>
                <a:gd name="connsiteX649" fmla="*/ 1624211 w 1752600"/>
                <a:gd name="connsiteY649" fmla="*/ 1566878 h 1752600"/>
                <a:gd name="connsiteX650" fmla="*/ 1630955 w 1752600"/>
                <a:gd name="connsiteY650" fmla="*/ 1579908 h 1752600"/>
                <a:gd name="connsiteX651" fmla="*/ 1620839 w 1752600"/>
                <a:gd name="connsiteY651" fmla="*/ 1622256 h 1752600"/>
                <a:gd name="connsiteX652" fmla="*/ 1634317 w 1752600"/>
                <a:gd name="connsiteY652" fmla="*/ 1622256 h 1752600"/>
                <a:gd name="connsiteX653" fmla="*/ 1637689 w 1752600"/>
                <a:gd name="connsiteY653" fmla="*/ 1638544 h 1752600"/>
                <a:gd name="connsiteX654" fmla="*/ 1627583 w 1752600"/>
                <a:gd name="connsiteY654" fmla="*/ 1654831 h 1752600"/>
                <a:gd name="connsiteX655" fmla="*/ 1637689 w 1752600"/>
                <a:gd name="connsiteY655" fmla="*/ 1661347 h 1752600"/>
                <a:gd name="connsiteX656" fmla="*/ 1647804 w 1752600"/>
                <a:gd name="connsiteY656" fmla="*/ 1661347 h 1752600"/>
                <a:gd name="connsiteX657" fmla="*/ 1637689 w 1752600"/>
                <a:gd name="connsiteY657" fmla="*/ 1680892 h 1752600"/>
                <a:gd name="connsiteX658" fmla="*/ 1637689 w 1752600"/>
                <a:gd name="connsiteY658" fmla="*/ 1687407 h 1752600"/>
                <a:gd name="connsiteX659" fmla="*/ 1661282 w 1752600"/>
                <a:gd name="connsiteY659" fmla="*/ 1693922 h 175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Lst>
              <a:rect l="l" t="t" r="r" b="b"/>
              <a:pathLst>
                <a:path w="1752600" h="1752600">
                  <a:moveTo>
                    <a:pt x="872612" y="1534302"/>
                  </a:moveTo>
                  <a:cubicBezTo>
                    <a:pt x="879356" y="1524530"/>
                    <a:pt x="879356" y="1524530"/>
                    <a:pt x="879356" y="1524530"/>
                  </a:cubicBezTo>
                  <a:cubicBezTo>
                    <a:pt x="879356" y="1524530"/>
                    <a:pt x="879356" y="1504984"/>
                    <a:pt x="872612" y="1501717"/>
                  </a:cubicBezTo>
                  <a:cubicBezTo>
                    <a:pt x="869240" y="1498460"/>
                    <a:pt x="865878" y="1495202"/>
                    <a:pt x="865878" y="1495202"/>
                  </a:cubicBezTo>
                  <a:cubicBezTo>
                    <a:pt x="865878" y="1495202"/>
                    <a:pt x="865878" y="1482172"/>
                    <a:pt x="865878" y="1475657"/>
                  </a:cubicBezTo>
                  <a:cubicBezTo>
                    <a:pt x="865878" y="1472399"/>
                    <a:pt x="865878" y="1459369"/>
                    <a:pt x="865878" y="1456112"/>
                  </a:cubicBezTo>
                  <a:cubicBezTo>
                    <a:pt x="865878" y="1452854"/>
                    <a:pt x="869240" y="1439824"/>
                    <a:pt x="869240" y="1436566"/>
                  </a:cubicBezTo>
                  <a:cubicBezTo>
                    <a:pt x="869240" y="1436566"/>
                    <a:pt x="865878" y="1436566"/>
                    <a:pt x="872612" y="1430051"/>
                  </a:cubicBezTo>
                  <a:cubicBezTo>
                    <a:pt x="879356" y="1420278"/>
                    <a:pt x="879356" y="1413764"/>
                    <a:pt x="879356" y="1413764"/>
                  </a:cubicBezTo>
                  <a:cubicBezTo>
                    <a:pt x="892834" y="1397476"/>
                    <a:pt x="892834" y="1397476"/>
                    <a:pt x="892834" y="1397476"/>
                  </a:cubicBezTo>
                  <a:cubicBezTo>
                    <a:pt x="892834" y="1397476"/>
                    <a:pt x="902949" y="1381188"/>
                    <a:pt x="906321" y="1381188"/>
                  </a:cubicBezTo>
                  <a:cubicBezTo>
                    <a:pt x="909693" y="1384446"/>
                    <a:pt x="923171" y="1381188"/>
                    <a:pt x="926543" y="1381188"/>
                  </a:cubicBezTo>
                  <a:cubicBezTo>
                    <a:pt x="929914" y="1381188"/>
                    <a:pt x="943393" y="1394218"/>
                    <a:pt x="950136" y="1381188"/>
                  </a:cubicBezTo>
                  <a:cubicBezTo>
                    <a:pt x="956870" y="1371415"/>
                    <a:pt x="960242" y="1364900"/>
                    <a:pt x="960242" y="1361642"/>
                  </a:cubicBezTo>
                  <a:cubicBezTo>
                    <a:pt x="963614" y="1358385"/>
                    <a:pt x="966986" y="1348612"/>
                    <a:pt x="977092" y="1348612"/>
                  </a:cubicBezTo>
                  <a:cubicBezTo>
                    <a:pt x="987207" y="1345355"/>
                    <a:pt x="1010801" y="1345355"/>
                    <a:pt x="1010801" y="1345355"/>
                  </a:cubicBezTo>
                  <a:cubicBezTo>
                    <a:pt x="1020907" y="1348612"/>
                    <a:pt x="1020907" y="1348612"/>
                    <a:pt x="1020907" y="1348612"/>
                  </a:cubicBezTo>
                  <a:cubicBezTo>
                    <a:pt x="1047872" y="1358385"/>
                    <a:pt x="1047872" y="1358385"/>
                    <a:pt x="1047872" y="1358385"/>
                  </a:cubicBezTo>
                  <a:cubicBezTo>
                    <a:pt x="1047872" y="1358385"/>
                    <a:pt x="1057987" y="1358385"/>
                    <a:pt x="1064722" y="1358385"/>
                  </a:cubicBezTo>
                  <a:cubicBezTo>
                    <a:pt x="1068094" y="1358385"/>
                    <a:pt x="1071466" y="1358385"/>
                    <a:pt x="1071466" y="1358385"/>
                  </a:cubicBezTo>
                  <a:cubicBezTo>
                    <a:pt x="1081581" y="1371415"/>
                    <a:pt x="1081581" y="1371415"/>
                    <a:pt x="1081581" y="1371415"/>
                  </a:cubicBezTo>
                  <a:cubicBezTo>
                    <a:pt x="1081581" y="1371415"/>
                    <a:pt x="1095059" y="1377930"/>
                    <a:pt x="1098431" y="1377930"/>
                  </a:cubicBezTo>
                  <a:cubicBezTo>
                    <a:pt x="1101803" y="1377930"/>
                    <a:pt x="1128768" y="1371415"/>
                    <a:pt x="1128768" y="1371415"/>
                  </a:cubicBezTo>
                  <a:cubicBezTo>
                    <a:pt x="1128768" y="1371415"/>
                    <a:pt x="1138874" y="1368158"/>
                    <a:pt x="1142246" y="1371415"/>
                  </a:cubicBezTo>
                  <a:cubicBezTo>
                    <a:pt x="1145618" y="1374673"/>
                    <a:pt x="1155724" y="1377930"/>
                    <a:pt x="1159096" y="1381188"/>
                  </a:cubicBezTo>
                  <a:cubicBezTo>
                    <a:pt x="1159096" y="1384446"/>
                    <a:pt x="1186061" y="1397476"/>
                    <a:pt x="1192805" y="1400733"/>
                  </a:cubicBezTo>
                  <a:cubicBezTo>
                    <a:pt x="1196167" y="1403991"/>
                    <a:pt x="1209654" y="1400733"/>
                    <a:pt x="1209654" y="1400733"/>
                  </a:cubicBezTo>
                  <a:cubicBezTo>
                    <a:pt x="1216398" y="1417021"/>
                    <a:pt x="1216398" y="1417021"/>
                    <a:pt x="1216398" y="1417021"/>
                  </a:cubicBezTo>
                  <a:cubicBezTo>
                    <a:pt x="1250097" y="1426794"/>
                    <a:pt x="1250097" y="1426794"/>
                    <a:pt x="1250097" y="1426794"/>
                  </a:cubicBezTo>
                  <a:cubicBezTo>
                    <a:pt x="1263576" y="1426794"/>
                    <a:pt x="1263576" y="1426794"/>
                    <a:pt x="1263576" y="1426794"/>
                  </a:cubicBezTo>
                  <a:cubicBezTo>
                    <a:pt x="1310762" y="1443081"/>
                    <a:pt x="1310762" y="1443081"/>
                    <a:pt x="1310762" y="1443081"/>
                  </a:cubicBezTo>
                  <a:cubicBezTo>
                    <a:pt x="1341099" y="1420278"/>
                    <a:pt x="1341099" y="1420278"/>
                    <a:pt x="1341099" y="1420278"/>
                  </a:cubicBezTo>
                  <a:cubicBezTo>
                    <a:pt x="1341099" y="1420278"/>
                    <a:pt x="1347843" y="1423536"/>
                    <a:pt x="1351206" y="1423536"/>
                  </a:cubicBezTo>
                  <a:cubicBezTo>
                    <a:pt x="1354577" y="1423536"/>
                    <a:pt x="1361321" y="1397476"/>
                    <a:pt x="1361321" y="1397476"/>
                  </a:cubicBezTo>
                  <a:cubicBezTo>
                    <a:pt x="1361321" y="1397476"/>
                    <a:pt x="1361321" y="1390960"/>
                    <a:pt x="1364693" y="1390960"/>
                  </a:cubicBezTo>
                  <a:cubicBezTo>
                    <a:pt x="1371427" y="1390960"/>
                    <a:pt x="1395020" y="1381188"/>
                    <a:pt x="1395020" y="1381188"/>
                  </a:cubicBezTo>
                  <a:cubicBezTo>
                    <a:pt x="1395020" y="1377930"/>
                    <a:pt x="1391658" y="1364900"/>
                    <a:pt x="1401764" y="1361642"/>
                  </a:cubicBezTo>
                  <a:cubicBezTo>
                    <a:pt x="1408508" y="1358385"/>
                    <a:pt x="1421986" y="1348612"/>
                    <a:pt x="1421986" y="1348612"/>
                  </a:cubicBezTo>
                  <a:cubicBezTo>
                    <a:pt x="1425358" y="1345355"/>
                    <a:pt x="1418614" y="1338840"/>
                    <a:pt x="1428729" y="1335582"/>
                  </a:cubicBezTo>
                  <a:cubicBezTo>
                    <a:pt x="1435473" y="1335582"/>
                    <a:pt x="1445579" y="1332324"/>
                    <a:pt x="1452323" y="1332324"/>
                  </a:cubicBezTo>
                  <a:cubicBezTo>
                    <a:pt x="1452323" y="1332324"/>
                    <a:pt x="1452323" y="1332324"/>
                    <a:pt x="1452323" y="1332324"/>
                  </a:cubicBezTo>
                  <a:cubicBezTo>
                    <a:pt x="1452323" y="1329067"/>
                    <a:pt x="1452323" y="1329067"/>
                    <a:pt x="1452323" y="1329067"/>
                  </a:cubicBezTo>
                  <a:cubicBezTo>
                    <a:pt x="1452323" y="1329067"/>
                    <a:pt x="1452323" y="1329067"/>
                    <a:pt x="1452323" y="1329067"/>
                  </a:cubicBezTo>
                  <a:cubicBezTo>
                    <a:pt x="1455695" y="1329067"/>
                    <a:pt x="1455695" y="1329067"/>
                    <a:pt x="1455695" y="1329067"/>
                  </a:cubicBezTo>
                  <a:cubicBezTo>
                    <a:pt x="1455695" y="1329067"/>
                    <a:pt x="1455695" y="1329067"/>
                    <a:pt x="1455695" y="1329067"/>
                  </a:cubicBezTo>
                  <a:cubicBezTo>
                    <a:pt x="1455695" y="1329067"/>
                    <a:pt x="1455695" y="1329067"/>
                    <a:pt x="1455695" y="1329067"/>
                  </a:cubicBezTo>
                  <a:cubicBezTo>
                    <a:pt x="1455695" y="1329067"/>
                    <a:pt x="1455695" y="1329067"/>
                    <a:pt x="1455695" y="1329067"/>
                  </a:cubicBezTo>
                  <a:cubicBezTo>
                    <a:pt x="1455695" y="1329067"/>
                    <a:pt x="1455695" y="1329067"/>
                    <a:pt x="1455695" y="1329067"/>
                  </a:cubicBezTo>
                  <a:cubicBezTo>
                    <a:pt x="1455695" y="1329067"/>
                    <a:pt x="1455695" y="1329067"/>
                    <a:pt x="1455695" y="1329067"/>
                  </a:cubicBezTo>
                  <a:cubicBezTo>
                    <a:pt x="1459057" y="1325810"/>
                    <a:pt x="1459057" y="1325810"/>
                    <a:pt x="1459057" y="1325810"/>
                  </a:cubicBezTo>
                  <a:cubicBezTo>
                    <a:pt x="1459057" y="1325810"/>
                    <a:pt x="1459057" y="1325810"/>
                    <a:pt x="1459057" y="1325810"/>
                  </a:cubicBezTo>
                  <a:cubicBezTo>
                    <a:pt x="1459057" y="1325810"/>
                    <a:pt x="1459057" y="1325810"/>
                    <a:pt x="1459057"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2428" y="1325810"/>
                    <a:pt x="1462428" y="1325810"/>
                    <a:pt x="1462428" y="1325810"/>
                  </a:cubicBezTo>
                  <a:cubicBezTo>
                    <a:pt x="1465800" y="1325810"/>
                    <a:pt x="1465800" y="1325810"/>
                    <a:pt x="1465800" y="1325810"/>
                  </a:cubicBezTo>
                  <a:cubicBezTo>
                    <a:pt x="1465800" y="1325810"/>
                    <a:pt x="1465800" y="1325810"/>
                    <a:pt x="1465800" y="1325810"/>
                  </a:cubicBezTo>
                  <a:cubicBezTo>
                    <a:pt x="1465800" y="1325810"/>
                    <a:pt x="1465800" y="1325810"/>
                    <a:pt x="1465800" y="1325810"/>
                  </a:cubicBezTo>
                  <a:cubicBezTo>
                    <a:pt x="1465800" y="1325810"/>
                    <a:pt x="1465800" y="1325810"/>
                    <a:pt x="1465800" y="1325810"/>
                  </a:cubicBezTo>
                  <a:cubicBezTo>
                    <a:pt x="1465800" y="1322552"/>
                    <a:pt x="1465800" y="1322552"/>
                    <a:pt x="1465800" y="1322552"/>
                  </a:cubicBezTo>
                  <a:cubicBezTo>
                    <a:pt x="1465800" y="1322552"/>
                    <a:pt x="1465800" y="1322552"/>
                    <a:pt x="1465800" y="1322552"/>
                  </a:cubicBezTo>
                  <a:cubicBezTo>
                    <a:pt x="1465800" y="1322552"/>
                    <a:pt x="1465800" y="1322552"/>
                    <a:pt x="1465800" y="1322552"/>
                  </a:cubicBezTo>
                  <a:cubicBezTo>
                    <a:pt x="1465800" y="1322552"/>
                    <a:pt x="1465800" y="1322552"/>
                    <a:pt x="1465800" y="1322552"/>
                  </a:cubicBezTo>
                  <a:cubicBezTo>
                    <a:pt x="1465800" y="1322552"/>
                    <a:pt x="1465800" y="1322552"/>
                    <a:pt x="1465800" y="1322552"/>
                  </a:cubicBezTo>
                  <a:cubicBezTo>
                    <a:pt x="1465800" y="1322552"/>
                    <a:pt x="1465800" y="1322552"/>
                    <a:pt x="1465800"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69172" y="1322552"/>
                    <a:pt x="1469172" y="1322552"/>
                    <a:pt x="1469172" y="1322552"/>
                  </a:cubicBezTo>
                  <a:cubicBezTo>
                    <a:pt x="1472544" y="1319294"/>
                    <a:pt x="1475916" y="1319294"/>
                    <a:pt x="1475916" y="1319294"/>
                  </a:cubicBezTo>
                  <a:cubicBezTo>
                    <a:pt x="1496137" y="1303006"/>
                    <a:pt x="1496137" y="1303006"/>
                    <a:pt x="1496137" y="1303006"/>
                  </a:cubicBezTo>
                  <a:cubicBezTo>
                    <a:pt x="1506244" y="1267174"/>
                    <a:pt x="1506244" y="1267174"/>
                    <a:pt x="1506244" y="1267174"/>
                  </a:cubicBezTo>
                  <a:cubicBezTo>
                    <a:pt x="1492766" y="1257401"/>
                    <a:pt x="1492766" y="1257401"/>
                    <a:pt x="1492766" y="1257401"/>
                  </a:cubicBezTo>
                  <a:cubicBezTo>
                    <a:pt x="1462428" y="1257401"/>
                    <a:pt x="1462428" y="1257401"/>
                    <a:pt x="1462428" y="1257401"/>
                  </a:cubicBezTo>
                  <a:cubicBezTo>
                    <a:pt x="1428729" y="1244370"/>
                    <a:pt x="1428729" y="1244370"/>
                    <a:pt x="1428729" y="1244370"/>
                  </a:cubicBezTo>
                  <a:cubicBezTo>
                    <a:pt x="1411880" y="1218310"/>
                    <a:pt x="1411880" y="1218310"/>
                    <a:pt x="1411880" y="1218310"/>
                  </a:cubicBezTo>
                  <a:cubicBezTo>
                    <a:pt x="1401764" y="1218310"/>
                    <a:pt x="1401764" y="1218310"/>
                    <a:pt x="1401764" y="1218310"/>
                  </a:cubicBezTo>
                  <a:cubicBezTo>
                    <a:pt x="1398392" y="1195508"/>
                    <a:pt x="1391658" y="1205280"/>
                    <a:pt x="1405136" y="1188992"/>
                  </a:cubicBezTo>
                  <a:cubicBezTo>
                    <a:pt x="1418614" y="1169447"/>
                    <a:pt x="1418614" y="1169447"/>
                    <a:pt x="1418614" y="1169447"/>
                  </a:cubicBezTo>
                  <a:cubicBezTo>
                    <a:pt x="1415242" y="1136872"/>
                    <a:pt x="1415242" y="1136872"/>
                    <a:pt x="1415242" y="1136872"/>
                  </a:cubicBezTo>
                  <a:cubicBezTo>
                    <a:pt x="1405136" y="1127099"/>
                    <a:pt x="1405136" y="1127099"/>
                    <a:pt x="1405136" y="1127099"/>
                  </a:cubicBezTo>
                  <a:cubicBezTo>
                    <a:pt x="1388286" y="1117326"/>
                    <a:pt x="1388286" y="1117326"/>
                    <a:pt x="1388286" y="1117326"/>
                  </a:cubicBezTo>
                  <a:cubicBezTo>
                    <a:pt x="1388286" y="1117326"/>
                    <a:pt x="1378171" y="1104296"/>
                    <a:pt x="1374799" y="1101039"/>
                  </a:cubicBezTo>
                  <a:cubicBezTo>
                    <a:pt x="1374799" y="1101039"/>
                    <a:pt x="1374799" y="1094523"/>
                    <a:pt x="1374799" y="1094523"/>
                  </a:cubicBezTo>
                  <a:cubicBezTo>
                    <a:pt x="1371427" y="1091266"/>
                    <a:pt x="1384915" y="1091266"/>
                    <a:pt x="1384915" y="1091266"/>
                  </a:cubicBezTo>
                  <a:cubicBezTo>
                    <a:pt x="1388286" y="1091266"/>
                    <a:pt x="1398392" y="1088009"/>
                    <a:pt x="1401764" y="1088009"/>
                  </a:cubicBezTo>
                  <a:cubicBezTo>
                    <a:pt x="1405136" y="1088009"/>
                    <a:pt x="1418614" y="1074969"/>
                    <a:pt x="1418614" y="1074969"/>
                  </a:cubicBezTo>
                  <a:cubicBezTo>
                    <a:pt x="1418614" y="1074969"/>
                    <a:pt x="1425358" y="1061948"/>
                    <a:pt x="1432101" y="1058681"/>
                  </a:cubicBezTo>
                  <a:cubicBezTo>
                    <a:pt x="1435473" y="1055423"/>
                    <a:pt x="1442207" y="1029363"/>
                    <a:pt x="1442207" y="1026105"/>
                  </a:cubicBezTo>
                  <a:cubicBezTo>
                    <a:pt x="1442207" y="1026105"/>
                    <a:pt x="1435473" y="1009817"/>
                    <a:pt x="1432101" y="1009817"/>
                  </a:cubicBezTo>
                  <a:cubicBezTo>
                    <a:pt x="1401764" y="996787"/>
                    <a:pt x="1408508" y="990272"/>
                    <a:pt x="1395020" y="983757"/>
                  </a:cubicBezTo>
                  <a:cubicBezTo>
                    <a:pt x="1395020" y="967469"/>
                    <a:pt x="1395020" y="967469"/>
                    <a:pt x="1395020" y="967469"/>
                  </a:cubicBezTo>
                  <a:cubicBezTo>
                    <a:pt x="1411880" y="954439"/>
                    <a:pt x="1411880" y="954439"/>
                    <a:pt x="1411880" y="954439"/>
                  </a:cubicBezTo>
                  <a:cubicBezTo>
                    <a:pt x="1415242" y="951182"/>
                    <a:pt x="1421986" y="947924"/>
                    <a:pt x="1425358" y="947924"/>
                  </a:cubicBezTo>
                  <a:cubicBezTo>
                    <a:pt x="1428729" y="941409"/>
                    <a:pt x="1428729" y="941409"/>
                    <a:pt x="1428729" y="941409"/>
                  </a:cubicBezTo>
                  <a:cubicBezTo>
                    <a:pt x="1428729" y="941409"/>
                    <a:pt x="1421986" y="934894"/>
                    <a:pt x="1421986" y="934894"/>
                  </a:cubicBezTo>
                  <a:cubicBezTo>
                    <a:pt x="1421986" y="934894"/>
                    <a:pt x="1418614" y="931637"/>
                    <a:pt x="1415242" y="931637"/>
                  </a:cubicBezTo>
                  <a:cubicBezTo>
                    <a:pt x="1415242" y="931637"/>
                    <a:pt x="1411880" y="928379"/>
                    <a:pt x="1411880" y="928379"/>
                  </a:cubicBezTo>
                  <a:cubicBezTo>
                    <a:pt x="1411880" y="928379"/>
                    <a:pt x="1408508" y="925121"/>
                    <a:pt x="1405136" y="925121"/>
                  </a:cubicBezTo>
                  <a:cubicBezTo>
                    <a:pt x="1401764" y="925121"/>
                    <a:pt x="1405136" y="918606"/>
                    <a:pt x="1408508" y="918606"/>
                  </a:cubicBezTo>
                  <a:cubicBezTo>
                    <a:pt x="1408508" y="915349"/>
                    <a:pt x="1408508" y="908833"/>
                    <a:pt x="1408508" y="908833"/>
                  </a:cubicBezTo>
                  <a:cubicBezTo>
                    <a:pt x="1408508" y="908833"/>
                    <a:pt x="1398392" y="908833"/>
                    <a:pt x="1395020" y="908833"/>
                  </a:cubicBezTo>
                  <a:cubicBezTo>
                    <a:pt x="1395020" y="905576"/>
                    <a:pt x="1395020" y="905576"/>
                    <a:pt x="1395020" y="905576"/>
                  </a:cubicBezTo>
                  <a:cubicBezTo>
                    <a:pt x="1395020" y="905576"/>
                    <a:pt x="1398392" y="895803"/>
                    <a:pt x="1401764" y="895803"/>
                  </a:cubicBezTo>
                  <a:cubicBezTo>
                    <a:pt x="1401764" y="892546"/>
                    <a:pt x="1401764" y="889288"/>
                    <a:pt x="1401764" y="889288"/>
                  </a:cubicBezTo>
                  <a:cubicBezTo>
                    <a:pt x="1401764" y="889288"/>
                    <a:pt x="1401764" y="886031"/>
                    <a:pt x="1401764" y="879515"/>
                  </a:cubicBezTo>
                  <a:cubicBezTo>
                    <a:pt x="1405136" y="876258"/>
                    <a:pt x="1401764" y="876258"/>
                    <a:pt x="1401764" y="876258"/>
                  </a:cubicBezTo>
                  <a:cubicBezTo>
                    <a:pt x="1401764" y="876258"/>
                    <a:pt x="1398392" y="873001"/>
                    <a:pt x="1395020" y="873001"/>
                  </a:cubicBezTo>
                  <a:cubicBezTo>
                    <a:pt x="1395020" y="873001"/>
                    <a:pt x="1395020" y="873001"/>
                    <a:pt x="1398392" y="869743"/>
                  </a:cubicBezTo>
                  <a:cubicBezTo>
                    <a:pt x="1401764" y="863228"/>
                    <a:pt x="1401764" y="866485"/>
                    <a:pt x="1401764" y="866485"/>
                  </a:cubicBezTo>
                  <a:cubicBezTo>
                    <a:pt x="1401764" y="859970"/>
                    <a:pt x="1401764" y="859970"/>
                    <a:pt x="1401764" y="859970"/>
                  </a:cubicBezTo>
                  <a:cubicBezTo>
                    <a:pt x="1395020" y="856713"/>
                    <a:pt x="1395020" y="856713"/>
                    <a:pt x="1395020" y="856713"/>
                  </a:cubicBezTo>
                  <a:cubicBezTo>
                    <a:pt x="1384915" y="850197"/>
                    <a:pt x="1384915" y="850197"/>
                    <a:pt x="1384915" y="850197"/>
                  </a:cubicBezTo>
                  <a:cubicBezTo>
                    <a:pt x="1384915" y="850197"/>
                    <a:pt x="1371427" y="850197"/>
                    <a:pt x="1371427" y="850197"/>
                  </a:cubicBezTo>
                  <a:cubicBezTo>
                    <a:pt x="1371427" y="850197"/>
                    <a:pt x="1361321" y="850197"/>
                    <a:pt x="1361321" y="850197"/>
                  </a:cubicBezTo>
                  <a:cubicBezTo>
                    <a:pt x="1354577" y="853455"/>
                    <a:pt x="1354577" y="853455"/>
                    <a:pt x="1354577" y="853455"/>
                  </a:cubicBezTo>
                  <a:cubicBezTo>
                    <a:pt x="1351206" y="856713"/>
                    <a:pt x="1351206" y="856713"/>
                    <a:pt x="1351206" y="856713"/>
                  </a:cubicBezTo>
                  <a:cubicBezTo>
                    <a:pt x="1341099" y="859970"/>
                    <a:pt x="1341099" y="859970"/>
                    <a:pt x="1341099" y="859970"/>
                  </a:cubicBezTo>
                  <a:cubicBezTo>
                    <a:pt x="1330984" y="863228"/>
                    <a:pt x="1330984" y="863228"/>
                    <a:pt x="1330984" y="863228"/>
                  </a:cubicBezTo>
                  <a:cubicBezTo>
                    <a:pt x="1330984" y="863228"/>
                    <a:pt x="1327612" y="869743"/>
                    <a:pt x="1324250" y="873001"/>
                  </a:cubicBezTo>
                  <a:cubicBezTo>
                    <a:pt x="1324250" y="873001"/>
                    <a:pt x="1324250" y="876258"/>
                    <a:pt x="1324250" y="876258"/>
                  </a:cubicBezTo>
                  <a:cubicBezTo>
                    <a:pt x="1330984" y="879515"/>
                    <a:pt x="1330984" y="879515"/>
                    <a:pt x="1330984" y="879515"/>
                  </a:cubicBezTo>
                  <a:cubicBezTo>
                    <a:pt x="1330984" y="886031"/>
                    <a:pt x="1330984" y="886031"/>
                    <a:pt x="1330984" y="886031"/>
                  </a:cubicBezTo>
                  <a:cubicBezTo>
                    <a:pt x="1334356" y="886031"/>
                    <a:pt x="1334356" y="886031"/>
                    <a:pt x="1334356" y="886031"/>
                  </a:cubicBezTo>
                  <a:cubicBezTo>
                    <a:pt x="1330984" y="892546"/>
                    <a:pt x="1330984" y="892546"/>
                    <a:pt x="1330984" y="892546"/>
                  </a:cubicBezTo>
                  <a:cubicBezTo>
                    <a:pt x="1330984" y="892546"/>
                    <a:pt x="1327612" y="892546"/>
                    <a:pt x="1324250" y="895803"/>
                  </a:cubicBezTo>
                  <a:cubicBezTo>
                    <a:pt x="1320878" y="899061"/>
                    <a:pt x="1320878" y="902319"/>
                    <a:pt x="1320878" y="902319"/>
                  </a:cubicBezTo>
                  <a:cubicBezTo>
                    <a:pt x="1310762" y="905576"/>
                    <a:pt x="1310762" y="905576"/>
                    <a:pt x="1310762" y="905576"/>
                  </a:cubicBezTo>
                  <a:cubicBezTo>
                    <a:pt x="1304028" y="902319"/>
                    <a:pt x="1304028" y="902319"/>
                    <a:pt x="1304028" y="902319"/>
                  </a:cubicBezTo>
                  <a:cubicBezTo>
                    <a:pt x="1297285" y="905576"/>
                    <a:pt x="1297285" y="905576"/>
                    <a:pt x="1297285" y="905576"/>
                  </a:cubicBezTo>
                  <a:cubicBezTo>
                    <a:pt x="1293913" y="905576"/>
                    <a:pt x="1293913" y="905576"/>
                    <a:pt x="1293913" y="905576"/>
                  </a:cubicBezTo>
                  <a:cubicBezTo>
                    <a:pt x="1293913" y="899061"/>
                    <a:pt x="1293913" y="899061"/>
                    <a:pt x="1293913" y="899061"/>
                  </a:cubicBezTo>
                  <a:cubicBezTo>
                    <a:pt x="1290541" y="895803"/>
                    <a:pt x="1290541" y="895803"/>
                    <a:pt x="1290541" y="895803"/>
                  </a:cubicBezTo>
                  <a:cubicBezTo>
                    <a:pt x="1293913" y="892546"/>
                    <a:pt x="1293913" y="892546"/>
                    <a:pt x="1293913" y="892546"/>
                  </a:cubicBezTo>
                  <a:cubicBezTo>
                    <a:pt x="1293913" y="892546"/>
                    <a:pt x="1297285" y="889288"/>
                    <a:pt x="1297285" y="889288"/>
                  </a:cubicBezTo>
                  <a:cubicBezTo>
                    <a:pt x="1300656" y="889288"/>
                    <a:pt x="1304028" y="886031"/>
                    <a:pt x="1304028" y="886031"/>
                  </a:cubicBezTo>
                  <a:cubicBezTo>
                    <a:pt x="1310762" y="886031"/>
                    <a:pt x="1310762" y="886031"/>
                    <a:pt x="1310762" y="886031"/>
                  </a:cubicBezTo>
                  <a:cubicBezTo>
                    <a:pt x="1310762" y="879515"/>
                    <a:pt x="1310762" y="879515"/>
                    <a:pt x="1310762" y="879515"/>
                  </a:cubicBezTo>
                  <a:cubicBezTo>
                    <a:pt x="1314134" y="873001"/>
                    <a:pt x="1314134" y="873001"/>
                    <a:pt x="1314134" y="873001"/>
                  </a:cubicBezTo>
                  <a:cubicBezTo>
                    <a:pt x="1314134" y="863228"/>
                    <a:pt x="1314134" y="863228"/>
                    <a:pt x="1314134" y="863228"/>
                  </a:cubicBezTo>
                  <a:cubicBezTo>
                    <a:pt x="1310762" y="859970"/>
                    <a:pt x="1310762" y="859970"/>
                    <a:pt x="1310762" y="859970"/>
                  </a:cubicBezTo>
                  <a:cubicBezTo>
                    <a:pt x="1307390" y="856713"/>
                    <a:pt x="1307390" y="856713"/>
                    <a:pt x="1307390" y="856713"/>
                  </a:cubicBezTo>
                  <a:cubicBezTo>
                    <a:pt x="1307390" y="853455"/>
                    <a:pt x="1307390" y="853455"/>
                    <a:pt x="1307390" y="853455"/>
                  </a:cubicBezTo>
                  <a:cubicBezTo>
                    <a:pt x="1307390" y="846940"/>
                    <a:pt x="1307390" y="846940"/>
                    <a:pt x="1307390" y="846940"/>
                  </a:cubicBezTo>
                  <a:cubicBezTo>
                    <a:pt x="1310762" y="843683"/>
                    <a:pt x="1310762" y="843683"/>
                    <a:pt x="1310762" y="843683"/>
                  </a:cubicBezTo>
                  <a:cubicBezTo>
                    <a:pt x="1310762" y="843683"/>
                    <a:pt x="1314134" y="840425"/>
                    <a:pt x="1314134" y="837167"/>
                  </a:cubicBezTo>
                  <a:cubicBezTo>
                    <a:pt x="1314134" y="837167"/>
                    <a:pt x="1314134" y="830652"/>
                    <a:pt x="1314134" y="830652"/>
                  </a:cubicBezTo>
                  <a:cubicBezTo>
                    <a:pt x="1314134" y="830652"/>
                    <a:pt x="1314134" y="827395"/>
                    <a:pt x="1314134" y="827395"/>
                  </a:cubicBezTo>
                  <a:cubicBezTo>
                    <a:pt x="1327612" y="814365"/>
                    <a:pt x="1327612" y="814365"/>
                    <a:pt x="1327612" y="814365"/>
                  </a:cubicBezTo>
                  <a:cubicBezTo>
                    <a:pt x="1334356" y="807849"/>
                    <a:pt x="1334356" y="807849"/>
                    <a:pt x="1334356" y="807849"/>
                  </a:cubicBezTo>
                  <a:cubicBezTo>
                    <a:pt x="1334356" y="807849"/>
                    <a:pt x="1341099" y="807849"/>
                    <a:pt x="1341099" y="804592"/>
                  </a:cubicBezTo>
                  <a:cubicBezTo>
                    <a:pt x="1341099" y="804592"/>
                    <a:pt x="1347843" y="804592"/>
                    <a:pt x="1347843" y="804592"/>
                  </a:cubicBezTo>
                  <a:cubicBezTo>
                    <a:pt x="1347843" y="804592"/>
                    <a:pt x="1351206" y="801334"/>
                    <a:pt x="1351206" y="801334"/>
                  </a:cubicBezTo>
                  <a:cubicBezTo>
                    <a:pt x="1354577" y="798077"/>
                    <a:pt x="1354577" y="794819"/>
                    <a:pt x="1354577" y="794819"/>
                  </a:cubicBezTo>
                  <a:cubicBezTo>
                    <a:pt x="1354577" y="794819"/>
                    <a:pt x="1354577" y="791562"/>
                    <a:pt x="1354577" y="791562"/>
                  </a:cubicBezTo>
                  <a:cubicBezTo>
                    <a:pt x="1354577" y="791562"/>
                    <a:pt x="1354577" y="788304"/>
                    <a:pt x="1354577" y="788304"/>
                  </a:cubicBezTo>
                  <a:cubicBezTo>
                    <a:pt x="1354577" y="788304"/>
                    <a:pt x="1354577" y="785047"/>
                    <a:pt x="1354577" y="785047"/>
                  </a:cubicBezTo>
                  <a:cubicBezTo>
                    <a:pt x="1354577" y="781789"/>
                    <a:pt x="1357949" y="781789"/>
                    <a:pt x="1357949" y="781789"/>
                  </a:cubicBezTo>
                  <a:cubicBezTo>
                    <a:pt x="1357949" y="775274"/>
                    <a:pt x="1357949" y="775274"/>
                    <a:pt x="1357949" y="775274"/>
                  </a:cubicBezTo>
                  <a:cubicBezTo>
                    <a:pt x="1357949" y="775274"/>
                    <a:pt x="1354577" y="772016"/>
                    <a:pt x="1354577" y="768759"/>
                  </a:cubicBezTo>
                  <a:cubicBezTo>
                    <a:pt x="1354577" y="768759"/>
                    <a:pt x="1354577" y="768759"/>
                    <a:pt x="1354577" y="765501"/>
                  </a:cubicBezTo>
                  <a:cubicBezTo>
                    <a:pt x="1357949" y="762244"/>
                    <a:pt x="1361321" y="762244"/>
                    <a:pt x="1361321" y="762244"/>
                  </a:cubicBezTo>
                  <a:cubicBezTo>
                    <a:pt x="1368064" y="762244"/>
                    <a:pt x="1368064" y="762244"/>
                    <a:pt x="1368064" y="762244"/>
                  </a:cubicBezTo>
                  <a:cubicBezTo>
                    <a:pt x="1368064" y="762244"/>
                    <a:pt x="1371427" y="758986"/>
                    <a:pt x="1374799" y="758986"/>
                  </a:cubicBezTo>
                  <a:cubicBezTo>
                    <a:pt x="1374799" y="758986"/>
                    <a:pt x="1378171" y="755729"/>
                    <a:pt x="1378171" y="755729"/>
                  </a:cubicBezTo>
                  <a:cubicBezTo>
                    <a:pt x="1381543" y="749213"/>
                    <a:pt x="1381543" y="749213"/>
                    <a:pt x="1381543" y="749213"/>
                  </a:cubicBezTo>
                  <a:cubicBezTo>
                    <a:pt x="1384915" y="749213"/>
                    <a:pt x="1384915" y="749213"/>
                    <a:pt x="1384915" y="749213"/>
                  </a:cubicBezTo>
                  <a:cubicBezTo>
                    <a:pt x="1388286" y="745956"/>
                    <a:pt x="1388286" y="745956"/>
                    <a:pt x="1388286" y="745956"/>
                  </a:cubicBezTo>
                  <a:cubicBezTo>
                    <a:pt x="1388286" y="739441"/>
                    <a:pt x="1388286" y="739441"/>
                    <a:pt x="1388286" y="739441"/>
                  </a:cubicBezTo>
                  <a:cubicBezTo>
                    <a:pt x="1395020" y="736183"/>
                    <a:pt x="1395020" y="736183"/>
                    <a:pt x="1395020" y="736183"/>
                  </a:cubicBezTo>
                  <a:cubicBezTo>
                    <a:pt x="1395020" y="732926"/>
                    <a:pt x="1395020" y="732926"/>
                    <a:pt x="1395020" y="732926"/>
                  </a:cubicBezTo>
                  <a:cubicBezTo>
                    <a:pt x="1398392" y="729668"/>
                    <a:pt x="1398392" y="729668"/>
                    <a:pt x="1398392" y="729668"/>
                  </a:cubicBezTo>
                  <a:cubicBezTo>
                    <a:pt x="1401764" y="729668"/>
                    <a:pt x="1401764" y="729668"/>
                    <a:pt x="1401764" y="729668"/>
                  </a:cubicBezTo>
                  <a:cubicBezTo>
                    <a:pt x="1408508" y="723153"/>
                    <a:pt x="1408508" y="723153"/>
                    <a:pt x="1408508" y="723153"/>
                  </a:cubicBezTo>
                  <a:cubicBezTo>
                    <a:pt x="1415242" y="719896"/>
                    <a:pt x="1415242" y="719896"/>
                    <a:pt x="1415242" y="719896"/>
                  </a:cubicBezTo>
                  <a:cubicBezTo>
                    <a:pt x="1415242" y="719896"/>
                    <a:pt x="1418614" y="713380"/>
                    <a:pt x="1418614" y="710123"/>
                  </a:cubicBezTo>
                  <a:cubicBezTo>
                    <a:pt x="1418614" y="706865"/>
                    <a:pt x="1418614" y="706865"/>
                    <a:pt x="1421986" y="703608"/>
                  </a:cubicBezTo>
                  <a:cubicBezTo>
                    <a:pt x="1421986" y="703608"/>
                    <a:pt x="1425358" y="703608"/>
                    <a:pt x="1428729" y="700350"/>
                  </a:cubicBezTo>
                  <a:cubicBezTo>
                    <a:pt x="1428729" y="700350"/>
                    <a:pt x="1428729" y="697093"/>
                    <a:pt x="1428729" y="697093"/>
                  </a:cubicBezTo>
                  <a:cubicBezTo>
                    <a:pt x="1432101" y="697093"/>
                    <a:pt x="1432101" y="697093"/>
                    <a:pt x="1432101" y="697093"/>
                  </a:cubicBezTo>
                  <a:cubicBezTo>
                    <a:pt x="1432101" y="690578"/>
                    <a:pt x="1432101" y="690578"/>
                    <a:pt x="1432101" y="690578"/>
                  </a:cubicBezTo>
                  <a:cubicBezTo>
                    <a:pt x="1432101" y="687320"/>
                    <a:pt x="1432101" y="687320"/>
                    <a:pt x="1432101" y="687320"/>
                  </a:cubicBezTo>
                  <a:cubicBezTo>
                    <a:pt x="1432101" y="687320"/>
                    <a:pt x="1425358" y="690578"/>
                    <a:pt x="1425358" y="690578"/>
                  </a:cubicBezTo>
                  <a:cubicBezTo>
                    <a:pt x="1425358" y="690578"/>
                    <a:pt x="1421986" y="690578"/>
                    <a:pt x="1418614" y="690578"/>
                  </a:cubicBezTo>
                  <a:cubicBezTo>
                    <a:pt x="1418614" y="690578"/>
                    <a:pt x="1415242" y="690578"/>
                    <a:pt x="1411880" y="690578"/>
                  </a:cubicBezTo>
                  <a:cubicBezTo>
                    <a:pt x="1408508" y="687320"/>
                    <a:pt x="1411880" y="687320"/>
                    <a:pt x="1411880" y="687320"/>
                  </a:cubicBezTo>
                  <a:cubicBezTo>
                    <a:pt x="1411880" y="687320"/>
                    <a:pt x="1415242" y="687320"/>
                    <a:pt x="1415242" y="684062"/>
                  </a:cubicBezTo>
                  <a:cubicBezTo>
                    <a:pt x="1415242" y="684062"/>
                    <a:pt x="1418614" y="677547"/>
                    <a:pt x="1418614" y="677547"/>
                  </a:cubicBezTo>
                  <a:cubicBezTo>
                    <a:pt x="1421986" y="677547"/>
                    <a:pt x="1421986" y="677547"/>
                    <a:pt x="1421986" y="677547"/>
                  </a:cubicBezTo>
                  <a:cubicBezTo>
                    <a:pt x="1425358" y="674290"/>
                    <a:pt x="1425358" y="674290"/>
                    <a:pt x="1425358" y="674290"/>
                  </a:cubicBezTo>
                  <a:cubicBezTo>
                    <a:pt x="1425358" y="674290"/>
                    <a:pt x="1428729" y="674290"/>
                    <a:pt x="1428729" y="674290"/>
                  </a:cubicBezTo>
                  <a:cubicBezTo>
                    <a:pt x="1428729" y="674290"/>
                    <a:pt x="1425358" y="671032"/>
                    <a:pt x="1425358" y="671032"/>
                  </a:cubicBezTo>
                  <a:cubicBezTo>
                    <a:pt x="1425358" y="664517"/>
                    <a:pt x="1425358" y="664517"/>
                    <a:pt x="1425358" y="664517"/>
                  </a:cubicBezTo>
                  <a:cubicBezTo>
                    <a:pt x="1432101" y="667775"/>
                    <a:pt x="1432101" y="667775"/>
                    <a:pt x="1432101" y="667775"/>
                  </a:cubicBezTo>
                  <a:cubicBezTo>
                    <a:pt x="1442207" y="667775"/>
                    <a:pt x="1442207" y="667775"/>
                    <a:pt x="1442207" y="667775"/>
                  </a:cubicBezTo>
                  <a:cubicBezTo>
                    <a:pt x="1445579" y="664517"/>
                    <a:pt x="1445579" y="664517"/>
                    <a:pt x="1445579" y="664517"/>
                  </a:cubicBezTo>
                  <a:cubicBezTo>
                    <a:pt x="1445579" y="664517"/>
                    <a:pt x="1448951" y="671032"/>
                    <a:pt x="1448951" y="671032"/>
                  </a:cubicBezTo>
                  <a:cubicBezTo>
                    <a:pt x="1448951" y="674290"/>
                    <a:pt x="1448951" y="677547"/>
                    <a:pt x="1452323" y="677547"/>
                  </a:cubicBezTo>
                  <a:cubicBezTo>
                    <a:pt x="1452323" y="677547"/>
                    <a:pt x="1459057" y="680805"/>
                    <a:pt x="1459057" y="680805"/>
                  </a:cubicBezTo>
                  <a:cubicBezTo>
                    <a:pt x="1459057" y="680805"/>
                    <a:pt x="1459057" y="677547"/>
                    <a:pt x="1462428" y="677547"/>
                  </a:cubicBezTo>
                  <a:cubicBezTo>
                    <a:pt x="1462428" y="677547"/>
                    <a:pt x="1465800" y="677547"/>
                    <a:pt x="1465800" y="677547"/>
                  </a:cubicBezTo>
                  <a:cubicBezTo>
                    <a:pt x="1469172" y="677547"/>
                    <a:pt x="1472544" y="677547"/>
                    <a:pt x="1472544" y="677547"/>
                  </a:cubicBezTo>
                  <a:cubicBezTo>
                    <a:pt x="1472544" y="677547"/>
                    <a:pt x="1475916" y="677547"/>
                    <a:pt x="1479288" y="677547"/>
                  </a:cubicBezTo>
                  <a:cubicBezTo>
                    <a:pt x="1479288" y="674290"/>
                    <a:pt x="1479288" y="674290"/>
                    <a:pt x="1479288" y="674290"/>
                  </a:cubicBezTo>
                  <a:cubicBezTo>
                    <a:pt x="1479288" y="674290"/>
                    <a:pt x="1479288" y="671032"/>
                    <a:pt x="1479288" y="671032"/>
                  </a:cubicBezTo>
                  <a:cubicBezTo>
                    <a:pt x="1479288" y="671032"/>
                    <a:pt x="1482651" y="664517"/>
                    <a:pt x="1482651" y="664517"/>
                  </a:cubicBezTo>
                  <a:cubicBezTo>
                    <a:pt x="1482651" y="664517"/>
                    <a:pt x="1486022" y="664517"/>
                    <a:pt x="1486022" y="664517"/>
                  </a:cubicBezTo>
                  <a:cubicBezTo>
                    <a:pt x="1486022" y="664517"/>
                    <a:pt x="1489394" y="664517"/>
                    <a:pt x="1489394" y="664517"/>
                  </a:cubicBezTo>
                  <a:cubicBezTo>
                    <a:pt x="1489394" y="664517"/>
                    <a:pt x="1489394" y="661260"/>
                    <a:pt x="1489394" y="661260"/>
                  </a:cubicBezTo>
                  <a:cubicBezTo>
                    <a:pt x="1489394" y="661260"/>
                    <a:pt x="1489394" y="658002"/>
                    <a:pt x="1489394" y="658002"/>
                  </a:cubicBezTo>
                  <a:cubicBezTo>
                    <a:pt x="1489394" y="658002"/>
                    <a:pt x="1492766" y="658002"/>
                    <a:pt x="1492766" y="658002"/>
                  </a:cubicBezTo>
                  <a:cubicBezTo>
                    <a:pt x="1492766" y="651487"/>
                    <a:pt x="1492766" y="651487"/>
                    <a:pt x="1492766" y="651487"/>
                  </a:cubicBezTo>
                  <a:cubicBezTo>
                    <a:pt x="1492766" y="651487"/>
                    <a:pt x="1499509" y="651487"/>
                    <a:pt x="1499509" y="651487"/>
                  </a:cubicBezTo>
                  <a:cubicBezTo>
                    <a:pt x="1502872" y="651487"/>
                    <a:pt x="1499509" y="651487"/>
                    <a:pt x="1499509" y="651487"/>
                  </a:cubicBezTo>
                  <a:cubicBezTo>
                    <a:pt x="1509616" y="648230"/>
                    <a:pt x="1509616" y="648230"/>
                    <a:pt x="1509616" y="648230"/>
                  </a:cubicBezTo>
                  <a:cubicBezTo>
                    <a:pt x="1509616" y="648230"/>
                    <a:pt x="1509616" y="648230"/>
                    <a:pt x="1509616" y="651487"/>
                  </a:cubicBezTo>
                  <a:cubicBezTo>
                    <a:pt x="1502872" y="641714"/>
                    <a:pt x="1492766" y="628684"/>
                    <a:pt x="1492766" y="628684"/>
                  </a:cubicBezTo>
                  <a:cubicBezTo>
                    <a:pt x="1499509" y="615645"/>
                    <a:pt x="1499509" y="615645"/>
                    <a:pt x="1499509" y="615645"/>
                  </a:cubicBezTo>
                  <a:cubicBezTo>
                    <a:pt x="1499509" y="615645"/>
                    <a:pt x="1502872" y="592842"/>
                    <a:pt x="1502872" y="586327"/>
                  </a:cubicBezTo>
                  <a:cubicBezTo>
                    <a:pt x="1502872" y="583069"/>
                    <a:pt x="1502872" y="563524"/>
                    <a:pt x="1502872" y="563524"/>
                  </a:cubicBezTo>
                  <a:cubicBezTo>
                    <a:pt x="1502872" y="563524"/>
                    <a:pt x="1489394" y="560266"/>
                    <a:pt x="1499509" y="550494"/>
                  </a:cubicBezTo>
                  <a:cubicBezTo>
                    <a:pt x="1509616" y="537463"/>
                    <a:pt x="1519731" y="521176"/>
                    <a:pt x="1519731" y="521176"/>
                  </a:cubicBezTo>
                  <a:cubicBezTo>
                    <a:pt x="1519731" y="488600"/>
                    <a:pt x="1519731" y="488600"/>
                    <a:pt x="1519731" y="488600"/>
                  </a:cubicBezTo>
                  <a:cubicBezTo>
                    <a:pt x="1519731" y="488600"/>
                    <a:pt x="1509616" y="478827"/>
                    <a:pt x="1523103" y="472312"/>
                  </a:cubicBezTo>
                  <a:cubicBezTo>
                    <a:pt x="1536581" y="462540"/>
                    <a:pt x="1560174" y="433222"/>
                    <a:pt x="1560174" y="433222"/>
                  </a:cubicBezTo>
                  <a:cubicBezTo>
                    <a:pt x="1583768" y="407161"/>
                    <a:pt x="1583768" y="407161"/>
                    <a:pt x="1583768" y="407161"/>
                  </a:cubicBezTo>
                  <a:cubicBezTo>
                    <a:pt x="1543325" y="397389"/>
                    <a:pt x="1543325" y="397389"/>
                    <a:pt x="1543325" y="397389"/>
                  </a:cubicBezTo>
                  <a:cubicBezTo>
                    <a:pt x="1519731" y="394131"/>
                    <a:pt x="1519731" y="394131"/>
                    <a:pt x="1519731" y="394131"/>
                  </a:cubicBezTo>
                  <a:cubicBezTo>
                    <a:pt x="1502872" y="384358"/>
                    <a:pt x="1502872" y="384358"/>
                    <a:pt x="1502872" y="384358"/>
                  </a:cubicBezTo>
                  <a:cubicBezTo>
                    <a:pt x="1492766" y="368071"/>
                    <a:pt x="1492766" y="368071"/>
                    <a:pt x="1492766" y="368071"/>
                  </a:cubicBezTo>
                  <a:cubicBezTo>
                    <a:pt x="1482651" y="374586"/>
                    <a:pt x="1482651" y="374586"/>
                    <a:pt x="1482651" y="374586"/>
                  </a:cubicBezTo>
                  <a:cubicBezTo>
                    <a:pt x="1472544" y="381101"/>
                    <a:pt x="1472544" y="381101"/>
                    <a:pt x="1472544" y="381101"/>
                  </a:cubicBezTo>
                  <a:cubicBezTo>
                    <a:pt x="1448951" y="377843"/>
                    <a:pt x="1448951" y="377843"/>
                    <a:pt x="1448951" y="377843"/>
                  </a:cubicBezTo>
                  <a:cubicBezTo>
                    <a:pt x="1432101" y="361556"/>
                    <a:pt x="1432101" y="361556"/>
                    <a:pt x="1432101" y="361556"/>
                  </a:cubicBezTo>
                  <a:cubicBezTo>
                    <a:pt x="1418614" y="371328"/>
                    <a:pt x="1418614" y="371328"/>
                    <a:pt x="1418614" y="371328"/>
                  </a:cubicBezTo>
                  <a:cubicBezTo>
                    <a:pt x="1405136" y="361556"/>
                    <a:pt x="1405136" y="361556"/>
                    <a:pt x="1405136" y="361556"/>
                  </a:cubicBezTo>
                  <a:cubicBezTo>
                    <a:pt x="1395020" y="345268"/>
                    <a:pt x="1395020" y="345268"/>
                    <a:pt x="1395020" y="345268"/>
                  </a:cubicBezTo>
                  <a:cubicBezTo>
                    <a:pt x="1391658" y="332238"/>
                    <a:pt x="1391658" y="332238"/>
                    <a:pt x="1391658" y="332238"/>
                  </a:cubicBezTo>
                  <a:cubicBezTo>
                    <a:pt x="1374799" y="315950"/>
                    <a:pt x="1374799" y="315950"/>
                    <a:pt x="1374799" y="315950"/>
                  </a:cubicBezTo>
                  <a:cubicBezTo>
                    <a:pt x="1368064" y="315950"/>
                    <a:pt x="1368064" y="315950"/>
                    <a:pt x="1368064" y="315950"/>
                  </a:cubicBezTo>
                  <a:cubicBezTo>
                    <a:pt x="1368064" y="319207"/>
                    <a:pt x="1364693" y="319207"/>
                    <a:pt x="1364693" y="319207"/>
                  </a:cubicBezTo>
                  <a:cubicBezTo>
                    <a:pt x="1364693" y="319207"/>
                    <a:pt x="1354577" y="315950"/>
                    <a:pt x="1354577" y="315950"/>
                  </a:cubicBezTo>
                  <a:cubicBezTo>
                    <a:pt x="1354577" y="309435"/>
                    <a:pt x="1354577" y="309435"/>
                    <a:pt x="1354577" y="309435"/>
                  </a:cubicBezTo>
                  <a:cubicBezTo>
                    <a:pt x="1351206" y="306177"/>
                    <a:pt x="1351206" y="306177"/>
                    <a:pt x="1351206" y="306177"/>
                  </a:cubicBezTo>
                  <a:cubicBezTo>
                    <a:pt x="1344471" y="306177"/>
                    <a:pt x="1344471" y="306177"/>
                    <a:pt x="1344471" y="306177"/>
                  </a:cubicBezTo>
                  <a:cubicBezTo>
                    <a:pt x="1337727" y="309435"/>
                    <a:pt x="1337727" y="309435"/>
                    <a:pt x="1337727" y="309435"/>
                  </a:cubicBezTo>
                  <a:cubicBezTo>
                    <a:pt x="1334356" y="312692"/>
                    <a:pt x="1334356" y="312692"/>
                    <a:pt x="1334356" y="312692"/>
                  </a:cubicBezTo>
                  <a:cubicBezTo>
                    <a:pt x="1334356" y="312692"/>
                    <a:pt x="1334356" y="312692"/>
                    <a:pt x="1334356" y="312692"/>
                  </a:cubicBezTo>
                  <a:cubicBezTo>
                    <a:pt x="1330984" y="315950"/>
                    <a:pt x="1330984" y="315950"/>
                    <a:pt x="1330984" y="315950"/>
                  </a:cubicBezTo>
                  <a:cubicBezTo>
                    <a:pt x="1327612" y="315950"/>
                    <a:pt x="1327612" y="315950"/>
                    <a:pt x="1327612" y="315950"/>
                  </a:cubicBezTo>
                  <a:cubicBezTo>
                    <a:pt x="1327612" y="315950"/>
                    <a:pt x="1327612" y="315950"/>
                    <a:pt x="1327612" y="315950"/>
                  </a:cubicBezTo>
                  <a:cubicBezTo>
                    <a:pt x="1327612" y="315950"/>
                    <a:pt x="1324250" y="315950"/>
                    <a:pt x="1324250" y="315950"/>
                  </a:cubicBezTo>
                  <a:cubicBezTo>
                    <a:pt x="1317506" y="315950"/>
                    <a:pt x="1317506" y="315950"/>
                    <a:pt x="1317506" y="315950"/>
                  </a:cubicBezTo>
                  <a:cubicBezTo>
                    <a:pt x="1317506" y="312692"/>
                    <a:pt x="1317506" y="312692"/>
                    <a:pt x="1317506" y="312692"/>
                  </a:cubicBezTo>
                  <a:cubicBezTo>
                    <a:pt x="1317506" y="309435"/>
                    <a:pt x="1317506" y="309435"/>
                    <a:pt x="1317506" y="309435"/>
                  </a:cubicBezTo>
                  <a:cubicBezTo>
                    <a:pt x="1310762" y="306177"/>
                    <a:pt x="1310762" y="306177"/>
                    <a:pt x="1310762" y="306177"/>
                  </a:cubicBezTo>
                  <a:cubicBezTo>
                    <a:pt x="1307390" y="306177"/>
                    <a:pt x="1307390" y="306177"/>
                    <a:pt x="1307390" y="306177"/>
                  </a:cubicBezTo>
                  <a:cubicBezTo>
                    <a:pt x="1307390" y="306177"/>
                    <a:pt x="1304028" y="302920"/>
                    <a:pt x="1304028" y="302920"/>
                  </a:cubicBezTo>
                  <a:cubicBezTo>
                    <a:pt x="1300656" y="302920"/>
                    <a:pt x="1300656" y="299662"/>
                    <a:pt x="1300656" y="299662"/>
                  </a:cubicBezTo>
                  <a:cubicBezTo>
                    <a:pt x="1297285" y="296404"/>
                    <a:pt x="1297285" y="296404"/>
                    <a:pt x="1297285" y="296404"/>
                  </a:cubicBezTo>
                  <a:cubicBezTo>
                    <a:pt x="1304028" y="296404"/>
                    <a:pt x="1304028" y="296404"/>
                    <a:pt x="1304028" y="296404"/>
                  </a:cubicBezTo>
                  <a:cubicBezTo>
                    <a:pt x="1304028" y="296404"/>
                    <a:pt x="1304028" y="293147"/>
                    <a:pt x="1304028" y="293147"/>
                  </a:cubicBezTo>
                  <a:cubicBezTo>
                    <a:pt x="1304028" y="293147"/>
                    <a:pt x="1304028" y="293147"/>
                    <a:pt x="1304028" y="293147"/>
                  </a:cubicBezTo>
                  <a:cubicBezTo>
                    <a:pt x="1304028" y="293147"/>
                    <a:pt x="1300656" y="293147"/>
                    <a:pt x="1300656" y="293147"/>
                  </a:cubicBezTo>
                  <a:cubicBezTo>
                    <a:pt x="1293913" y="293147"/>
                    <a:pt x="1293913" y="293147"/>
                    <a:pt x="1293913" y="293147"/>
                  </a:cubicBezTo>
                  <a:cubicBezTo>
                    <a:pt x="1290541" y="296404"/>
                    <a:pt x="1290541" y="296404"/>
                    <a:pt x="1290541" y="296404"/>
                  </a:cubicBezTo>
                  <a:cubicBezTo>
                    <a:pt x="1283797" y="296404"/>
                    <a:pt x="1283797" y="296404"/>
                    <a:pt x="1283797" y="296404"/>
                  </a:cubicBezTo>
                  <a:cubicBezTo>
                    <a:pt x="1277062" y="299662"/>
                    <a:pt x="1277062" y="299662"/>
                    <a:pt x="1277062" y="299662"/>
                  </a:cubicBezTo>
                  <a:cubicBezTo>
                    <a:pt x="1266947" y="299662"/>
                    <a:pt x="1266947" y="299662"/>
                    <a:pt x="1266947" y="299662"/>
                  </a:cubicBezTo>
                  <a:cubicBezTo>
                    <a:pt x="1263576" y="293147"/>
                    <a:pt x="1263576" y="293147"/>
                    <a:pt x="1263576" y="293147"/>
                  </a:cubicBezTo>
                  <a:cubicBezTo>
                    <a:pt x="1260213" y="286632"/>
                    <a:pt x="1260213" y="286632"/>
                    <a:pt x="1260213" y="286632"/>
                  </a:cubicBezTo>
                  <a:cubicBezTo>
                    <a:pt x="1256841" y="283374"/>
                    <a:pt x="1256841" y="283374"/>
                    <a:pt x="1256841" y="283374"/>
                  </a:cubicBezTo>
                  <a:cubicBezTo>
                    <a:pt x="1253469" y="283374"/>
                    <a:pt x="1253469" y="283374"/>
                    <a:pt x="1253469" y="283374"/>
                  </a:cubicBezTo>
                  <a:cubicBezTo>
                    <a:pt x="1243353" y="280117"/>
                    <a:pt x="1243353" y="280117"/>
                    <a:pt x="1243353" y="280117"/>
                  </a:cubicBezTo>
                  <a:cubicBezTo>
                    <a:pt x="1246725" y="273602"/>
                    <a:pt x="1246725" y="273602"/>
                    <a:pt x="1246725" y="273602"/>
                  </a:cubicBezTo>
                  <a:cubicBezTo>
                    <a:pt x="1246725" y="273602"/>
                    <a:pt x="1243353" y="267087"/>
                    <a:pt x="1243353" y="267087"/>
                  </a:cubicBezTo>
                  <a:cubicBezTo>
                    <a:pt x="1239982" y="267087"/>
                    <a:pt x="1236620" y="267087"/>
                    <a:pt x="1236620" y="267087"/>
                  </a:cubicBezTo>
                  <a:cubicBezTo>
                    <a:pt x="1229876" y="260571"/>
                    <a:pt x="1229876" y="260571"/>
                    <a:pt x="1229876" y="260571"/>
                  </a:cubicBezTo>
                  <a:cubicBezTo>
                    <a:pt x="1229876" y="260571"/>
                    <a:pt x="1229876" y="257314"/>
                    <a:pt x="1226504" y="254056"/>
                  </a:cubicBezTo>
                  <a:cubicBezTo>
                    <a:pt x="1223132" y="254056"/>
                    <a:pt x="1223132" y="250799"/>
                    <a:pt x="1219760" y="250799"/>
                  </a:cubicBezTo>
                  <a:cubicBezTo>
                    <a:pt x="1216398" y="250799"/>
                    <a:pt x="1209654" y="250799"/>
                    <a:pt x="1209654" y="250799"/>
                  </a:cubicBezTo>
                  <a:cubicBezTo>
                    <a:pt x="1209654" y="250799"/>
                    <a:pt x="1206283" y="244284"/>
                    <a:pt x="1202911" y="244284"/>
                  </a:cubicBezTo>
                  <a:cubicBezTo>
                    <a:pt x="1202911" y="244284"/>
                    <a:pt x="1189433" y="244284"/>
                    <a:pt x="1189433" y="244284"/>
                  </a:cubicBezTo>
                  <a:cubicBezTo>
                    <a:pt x="1189433" y="244284"/>
                    <a:pt x="1192805" y="234511"/>
                    <a:pt x="1192805" y="234511"/>
                  </a:cubicBezTo>
                  <a:cubicBezTo>
                    <a:pt x="1192805" y="231253"/>
                    <a:pt x="1192805" y="221481"/>
                    <a:pt x="1192805" y="221481"/>
                  </a:cubicBezTo>
                  <a:cubicBezTo>
                    <a:pt x="1192805" y="218223"/>
                    <a:pt x="1192805" y="218223"/>
                    <a:pt x="1192805" y="218223"/>
                  </a:cubicBezTo>
                  <a:cubicBezTo>
                    <a:pt x="1192805" y="218223"/>
                    <a:pt x="1189433" y="214966"/>
                    <a:pt x="1192805" y="208451"/>
                  </a:cubicBezTo>
                  <a:cubicBezTo>
                    <a:pt x="1196167" y="201936"/>
                    <a:pt x="1192805" y="205193"/>
                    <a:pt x="1196167" y="198678"/>
                  </a:cubicBezTo>
                  <a:cubicBezTo>
                    <a:pt x="1199539" y="188896"/>
                    <a:pt x="1199539" y="185638"/>
                    <a:pt x="1199539" y="185638"/>
                  </a:cubicBezTo>
                  <a:cubicBezTo>
                    <a:pt x="1192805" y="182381"/>
                    <a:pt x="1192805" y="182381"/>
                    <a:pt x="1192805" y="182381"/>
                  </a:cubicBezTo>
                  <a:cubicBezTo>
                    <a:pt x="1192805" y="182381"/>
                    <a:pt x="1189433" y="179123"/>
                    <a:pt x="1186061" y="182381"/>
                  </a:cubicBezTo>
                  <a:cubicBezTo>
                    <a:pt x="1186061" y="188896"/>
                    <a:pt x="1182689" y="188896"/>
                    <a:pt x="1182689" y="188896"/>
                  </a:cubicBezTo>
                  <a:cubicBezTo>
                    <a:pt x="1175945" y="198678"/>
                    <a:pt x="1175945" y="198678"/>
                    <a:pt x="1175945" y="198678"/>
                  </a:cubicBezTo>
                  <a:cubicBezTo>
                    <a:pt x="1175945" y="208451"/>
                    <a:pt x="1175945" y="208451"/>
                    <a:pt x="1175945" y="208451"/>
                  </a:cubicBezTo>
                  <a:cubicBezTo>
                    <a:pt x="1175945" y="208451"/>
                    <a:pt x="1179317" y="211708"/>
                    <a:pt x="1169211" y="211708"/>
                  </a:cubicBezTo>
                  <a:cubicBezTo>
                    <a:pt x="1162468" y="211708"/>
                    <a:pt x="1155724" y="211708"/>
                    <a:pt x="1155724" y="211708"/>
                  </a:cubicBezTo>
                  <a:cubicBezTo>
                    <a:pt x="1155724" y="211708"/>
                    <a:pt x="1162468" y="218223"/>
                    <a:pt x="1152352" y="218223"/>
                  </a:cubicBezTo>
                  <a:cubicBezTo>
                    <a:pt x="1145618" y="218223"/>
                    <a:pt x="1135502" y="218223"/>
                    <a:pt x="1135502" y="218223"/>
                  </a:cubicBezTo>
                  <a:cubicBezTo>
                    <a:pt x="1128768" y="211708"/>
                    <a:pt x="1128768" y="211708"/>
                    <a:pt x="1128768" y="211708"/>
                  </a:cubicBezTo>
                  <a:cubicBezTo>
                    <a:pt x="1115281" y="214966"/>
                    <a:pt x="1115281" y="214966"/>
                    <a:pt x="1115281" y="214966"/>
                  </a:cubicBezTo>
                  <a:cubicBezTo>
                    <a:pt x="1115281" y="214966"/>
                    <a:pt x="1115281" y="211708"/>
                    <a:pt x="1115281" y="205193"/>
                  </a:cubicBezTo>
                  <a:cubicBezTo>
                    <a:pt x="1115281" y="201936"/>
                    <a:pt x="1111909" y="195420"/>
                    <a:pt x="1115281" y="195420"/>
                  </a:cubicBezTo>
                  <a:cubicBezTo>
                    <a:pt x="1118652" y="195420"/>
                    <a:pt x="1122024" y="192154"/>
                    <a:pt x="1122024" y="192154"/>
                  </a:cubicBezTo>
                  <a:cubicBezTo>
                    <a:pt x="1118652" y="182381"/>
                    <a:pt x="1118652" y="182381"/>
                    <a:pt x="1118652" y="182381"/>
                  </a:cubicBezTo>
                  <a:cubicBezTo>
                    <a:pt x="1118652" y="182381"/>
                    <a:pt x="1118652" y="182381"/>
                    <a:pt x="1118652" y="182381"/>
                  </a:cubicBezTo>
                  <a:cubicBezTo>
                    <a:pt x="1118652" y="182381"/>
                    <a:pt x="1115281" y="182381"/>
                    <a:pt x="1115281" y="179123"/>
                  </a:cubicBezTo>
                  <a:cubicBezTo>
                    <a:pt x="1115281" y="175866"/>
                    <a:pt x="1118652" y="169351"/>
                    <a:pt x="1118652" y="169351"/>
                  </a:cubicBezTo>
                  <a:cubicBezTo>
                    <a:pt x="1122024" y="166093"/>
                    <a:pt x="1122024" y="159578"/>
                    <a:pt x="1122024" y="159578"/>
                  </a:cubicBezTo>
                  <a:cubicBezTo>
                    <a:pt x="1118652" y="159578"/>
                    <a:pt x="1118652" y="159578"/>
                    <a:pt x="1118652" y="159578"/>
                  </a:cubicBezTo>
                  <a:cubicBezTo>
                    <a:pt x="1118652" y="159578"/>
                    <a:pt x="1111909" y="162836"/>
                    <a:pt x="1111909" y="156320"/>
                  </a:cubicBezTo>
                  <a:cubicBezTo>
                    <a:pt x="1111909" y="153063"/>
                    <a:pt x="1108537" y="146548"/>
                    <a:pt x="1108537" y="146548"/>
                  </a:cubicBezTo>
                  <a:cubicBezTo>
                    <a:pt x="1108537" y="146548"/>
                    <a:pt x="1101803" y="143290"/>
                    <a:pt x="1101803" y="143290"/>
                  </a:cubicBezTo>
                  <a:cubicBezTo>
                    <a:pt x="1098431" y="143290"/>
                    <a:pt x="1098431" y="143290"/>
                    <a:pt x="1095059" y="146548"/>
                  </a:cubicBezTo>
                  <a:cubicBezTo>
                    <a:pt x="1095059" y="146548"/>
                    <a:pt x="1084953" y="143290"/>
                    <a:pt x="1084953" y="143290"/>
                  </a:cubicBezTo>
                  <a:cubicBezTo>
                    <a:pt x="1084953" y="143290"/>
                    <a:pt x="1074838" y="143290"/>
                    <a:pt x="1074838" y="143290"/>
                  </a:cubicBezTo>
                  <a:cubicBezTo>
                    <a:pt x="1071466" y="143290"/>
                    <a:pt x="1068094" y="149805"/>
                    <a:pt x="1068094" y="149805"/>
                  </a:cubicBezTo>
                  <a:cubicBezTo>
                    <a:pt x="1061359" y="140033"/>
                    <a:pt x="1061359" y="140033"/>
                    <a:pt x="1061359" y="140033"/>
                  </a:cubicBezTo>
                  <a:cubicBezTo>
                    <a:pt x="1064722" y="130260"/>
                    <a:pt x="1064722" y="130260"/>
                    <a:pt x="1064722" y="130260"/>
                  </a:cubicBezTo>
                  <a:cubicBezTo>
                    <a:pt x="1064722" y="130260"/>
                    <a:pt x="1057987" y="123745"/>
                    <a:pt x="1057987" y="120487"/>
                  </a:cubicBezTo>
                  <a:cubicBezTo>
                    <a:pt x="1057987" y="120487"/>
                    <a:pt x="1054616" y="113972"/>
                    <a:pt x="1054616" y="113972"/>
                  </a:cubicBezTo>
                  <a:cubicBezTo>
                    <a:pt x="1047872" y="113972"/>
                    <a:pt x="1047872" y="113972"/>
                    <a:pt x="1047872" y="113972"/>
                  </a:cubicBezTo>
                  <a:cubicBezTo>
                    <a:pt x="1044500" y="110715"/>
                    <a:pt x="1044500" y="110715"/>
                    <a:pt x="1044500" y="110715"/>
                  </a:cubicBezTo>
                  <a:cubicBezTo>
                    <a:pt x="1044500" y="110715"/>
                    <a:pt x="1037766" y="110715"/>
                    <a:pt x="1034394" y="110715"/>
                  </a:cubicBezTo>
                  <a:cubicBezTo>
                    <a:pt x="1031022" y="110715"/>
                    <a:pt x="1031022" y="110715"/>
                    <a:pt x="1027650" y="110715"/>
                  </a:cubicBezTo>
                  <a:cubicBezTo>
                    <a:pt x="1027650" y="110715"/>
                    <a:pt x="1020907" y="104200"/>
                    <a:pt x="1020907" y="104200"/>
                  </a:cubicBezTo>
                  <a:cubicBezTo>
                    <a:pt x="1020907" y="100942"/>
                    <a:pt x="1020907" y="97685"/>
                    <a:pt x="1020907" y="94427"/>
                  </a:cubicBezTo>
                  <a:cubicBezTo>
                    <a:pt x="1017545" y="91169"/>
                    <a:pt x="1014173" y="84654"/>
                    <a:pt x="1014173" y="81397"/>
                  </a:cubicBezTo>
                  <a:cubicBezTo>
                    <a:pt x="1014173" y="81397"/>
                    <a:pt x="1017545" y="74882"/>
                    <a:pt x="1017545" y="74882"/>
                  </a:cubicBezTo>
                  <a:cubicBezTo>
                    <a:pt x="1014173" y="71624"/>
                    <a:pt x="1007429" y="65109"/>
                    <a:pt x="1007429" y="65109"/>
                  </a:cubicBezTo>
                  <a:cubicBezTo>
                    <a:pt x="1004057" y="58594"/>
                    <a:pt x="1004057" y="58594"/>
                    <a:pt x="1004057" y="58594"/>
                  </a:cubicBezTo>
                  <a:cubicBezTo>
                    <a:pt x="1004057" y="58594"/>
                    <a:pt x="993951" y="65109"/>
                    <a:pt x="990579" y="65109"/>
                  </a:cubicBezTo>
                  <a:cubicBezTo>
                    <a:pt x="987207" y="65109"/>
                    <a:pt x="980464" y="61851"/>
                    <a:pt x="980464" y="65109"/>
                  </a:cubicBezTo>
                  <a:cubicBezTo>
                    <a:pt x="980464" y="65109"/>
                    <a:pt x="983836" y="71624"/>
                    <a:pt x="980464" y="71624"/>
                  </a:cubicBezTo>
                  <a:cubicBezTo>
                    <a:pt x="977092" y="71624"/>
                    <a:pt x="970358" y="71624"/>
                    <a:pt x="966986" y="68367"/>
                  </a:cubicBezTo>
                  <a:cubicBezTo>
                    <a:pt x="963614" y="65109"/>
                    <a:pt x="963614" y="61851"/>
                    <a:pt x="963614" y="58594"/>
                  </a:cubicBezTo>
                  <a:cubicBezTo>
                    <a:pt x="960242" y="58594"/>
                    <a:pt x="960242" y="52079"/>
                    <a:pt x="956870" y="52079"/>
                  </a:cubicBezTo>
                  <a:cubicBezTo>
                    <a:pt x="953508" y="52079"/>
                    <a:pt x="950136" y="52079"/>
                    <a:pt x="950136" y="48821"/>
                  </a:cubicBezTo>
                  <a:cubicBezTo>
                    <a:pt x="950136" y="48821"/>
                    <a:pt x="950136" y="39049"/>
                    <a:pt x="950136" y="39049"/>
                  </a:cubicBezTo>
                  <a:cubicBezTo>
                    <a:pt x="950136" y="32534"/>
                    <a:pt x="950136" y="32534"/>
                    <a:pt x="950136" y="32534"/>
                  </a:cubicBezTo>
                  <a:cubicBezTo>
                    <a:pt x="950136" y="32534"/>
                    <a:pt x="950136" y="22761"/>
                    <a:pt x="946765" y="22761"/>
                  </a:cubicBezTo>
                  <a:cubicBezTo>
                    <a:pt x="946765" y="19503"/>
                    <a:pt x="943393" y="16246"/>
                    <a:pt x="943393" y="16246"/>
                  </a:cubicBezTo>
                  <a:cubicBezTo>
                    <a:pt x="943393" y="6473"/>
                    <a:pt x="943393" y="6473"/>
                    <a:pt x="943393" y="6473"/>
                  </a:cubicBezTo>
                  <a:cubicBezTo>
                    <a:pt x="946765" y="3216"/>
                    <a:pt x="946765" y="3216"/>
                    <a:pt x="946765" y="3216"/>
                  </a:cubicBezTo>
                  <a:cubicBezTo>
                    <a:pt x="946765" y="3216"/>
                    <a:pt x="946765" y="-42"/>
                    <a:pt x="950136" y="-42"/>
                  </a:cubicBezTo>
                  <a:cubicBezTo>
                    <a:pt x="872612" y="12988"/>
                    <a:pt x="872612" y="12988"/>
                    <a:pt x="872612" y="12988"/>
                  </a:cubicBezTo>
                  <a:cubicBezTo>
                    <a:pt x="838912" y="16246"/>
                    <a:pt x="838912" y="16246"/>
                    <a:pt x="838912" y="16246"/>
                  </a:cubicBezTo>
                  <a:cubicBezTo>
                    <a:pt x="825425" y="32534"/>
                    <a:pt x="825425" y="32534"/>
                    <a:pt x="825425" y="32534"/>
                  </a:cubicBezTo>
                  <a:cubicBezTo>
                    <a:pt x="818691" y="48821"/>
                    <a:pt x="818691" y="48821"/>
                    <a:pt x="818691" y="48821"/>
                  </a:cubicBezTo>
                  <a:cubicBezTo>
                    <a:pt x="822063" y="74882"/>
                    <a:pt x="822063" y="74882"/>
                    <a:pt x="822063" y="74882"/>
                  </a:cubicBezTo>
                  <a:cubicBezTo>
                    <a:pt x="811947" y="91169"/>
                    <a:pt x="811947" y="91169"/>
                    <a:pt x="811947" y="91169"/>
                  </a:cubicBezTo>
                  <a:cubicBezTo>
                    <a:pt x="811947" y="110715"/>
                    <a:pt x="811947" y="110715"/>
                    <a:pt x="811947" y="110715"/>
                  </a:cubicBezTo>
                  <a:cubicBezTo>
                    <a:pt x="811947" y="140033"/>
                    <a:pt x="811947" y="140033"/>
                    <a:pt x="811947" y="140033"/>
                  </a:cubicBezTo>
                  <a:cubicBezTo>
                    <a:pt x="795098" y="149805"/>
                    <a:pt x="795098" y="149805"/>
                    <a:pt x="795098" y="149805"/>
                  </a:cubicBezTo>
                  <a:cubicBezTo>
                    <a:pt x="771504" y="172608"/>
                    <a:pt x="771504" y="172608"/>
                    <a:pt x="771504" y="172608"/>
                  </a:cubicBezTo>
                  <a:cubicBezTo>
                    <a:pt x="737795" y="185638"/>
                    <a:pt x="737795" y="185638"/>
                    <a:pt x="737795" y="185638"/>
                  </a:cubicBezTo>
                  <a:cubicBezTo>
                    <a:pt x="693981" y="195420"/>
                    <a:pt x="693981" y="195420"/>
                    <a:pt x="693981" y="195420"/>
                  </a:cubicBezTo>
                  <a:cubicBezTo>
                    <a:pt x="660281" y="205193"/>
                    <a:pt x="660281" y="205193"/>
                    <a:pt x="660281" y="205193"/>
                  </a:cubicBezTo>
                  <a:cubicBezTo>
                    <a:pt x="629944" y="221481"/>
                    <a:pt x="629944" y="221481"/>
                    <a:pt x="629944" y="221481"/>
                  </a:cubicBezTo>
                  <a:cubicBezTo>
                    <a:pt x="623210" y="244284"/>
                    <a:pt x="623210" y="244284"/>
                    <a:pt x="623210" y="244284"/>
                  </a:cubicBezTo>
                  <a:cubicBezTo>
                    <a:pt x="619838" y="273602"/>
                    <a:pt x="619838" y="273602"/>
                    <a:pt x="619838" y="273602"/>
                  </a:cubicBezTo>
                  <a:cubicBezTo>
                    <a:pt x="596244" y="283374"/>
                    <a:pt x="596244" y="283374"/>
                    <a:pt x="596244" y="283374"/>
                  </a:cubicBezTo>
                  <a:cubicBezTo>
                    <a:pt x="596244" y="283374"/>
                    <a:pt x="586129" y="289889"/>
                    <a:pt x="579395" y="286632"/>
                  </a:cubicBezTo>
                  <a:cubicBezTo>
                    <a:pt x="569279" y="286632"/>
                    <a:pt x="549057" y="280117"/>
                    <a:pt x="549057" y="280117"/>
                  </a:cubicBezTo>
                  <a:cubicBezTo>
                    <a:pt x="549057" y="280117"/>
                    <a:pt x="525464" y="267087"/>
                    <a:pt x="515358" y="267087"/>
                  </a:cubicBezTo>
                  <a:cubicBezTo>
                    <a:pt x="505242" y="263829"/>
                    <a:pt x="488393" y="247541"/>
                    <a:pt x="488393" y="247541"/>
                  </a:cubicBezTo>
                  <a:cubicBezTo>
                    <a:pt x="471543" y="260571"/>
                    <a:pt x="471543" y="260571"/>
                    <a:pt x="471543" y="260571"/>
                  </a:cubicBezTo>
                  <a:cubicBezTo>
                    <a:pt x="471543" y="260571"/>
                    <a:pt x="461427" y="250799"/>
                    <a:pt x="461427" y="244284"/>
                  </a:cubicBezTo>
                  <a:cubicBezTo>
                    <a:pt x="461427" y="241026"/>
                    <a:pt x="461427" y="241026"/>
                    <a:pt x="461427" y="234511"/>
                  </a:cubicBezTo>
                  <a:cubicBezTo>
                    <a:pt x="461427" y="224738"/>
                    <a:pt x="461427" y="208451"/>
                    <a:pt x="461427" y="208451"/>
                  </a:cubicBezTo>
                  <a:cubicBezTo>
                    <a:pt x="437834" y="198678"/>
                    <a:pt x="437834" y="198678"/>
                    <a:pt x="437834" y="198678"/>
                  </a:cubicBezTo>
                  <a:cubicBezTo>
                    <a:pt x="414241" y="195420"/>
                    <a:pt x="414241" y="195420"/>
                    <a:pt x="414241" y="195420"/>
                  </a:cubicBezTo>
                  <a:cubicBezTo>
                    <a:pt x="414241" y="195420"/>
                    <a:pt x="414241" y="201936"/>
                    <a:pt x="407497" y="195420"/>
                  </a:cubicBezTo>
                  <a:cubicBezTo>
                    <a:pt x="397391" y="188896"/>
                    <a:pt x="397391" y="175866"/>
                    <a:pt x="397391" y="175866"/>
                  </a:cubicBezTo>
                  <a:cubicBezTo>
                    <a:pt x="377169" y="166093"/>
                    <a:pt x="377169" y="166093"/>
                    <a:pt x="377169" y="166093"/>
                  </a:cubicBezTo>
                  <a:cubicBezTo>
                    <a:pt x="370426" y="192154"/>
                    <a:pt x="370426" y="192154"/>
                    <a:pt x="370426" y="192154"/>
                  </a:cubicBezTo>
                  <a:cubicBezTo>
                    <a:pt x="394019" y="211708"/>
                    <a:pt x="394019" y="211708"/>
                    <a:pt x="394019" y="211708"/>
                  </a:cubicBezTo>
                  <a:cubicBezTo>
                    <a:pt x="400763" y="224738"/>
                    <a:pt x="400763" y="224738"/>
                    <a:pt x="400763" y="224738"/>
                  </a:cubicBezTo>
                  <a:cubicBezTo>
                    <a:pt x="394019" y="244284"/>
                    <a:pt x="394019" y="244284"/>
                    <a:pt x="394019" y="244284"/>
                  </a:cubicBezTo>
                  <a:cubicBezTo>
                    <a:pt x="400763" y="260571"/>
                    <a:pt x="400763" y="260571"/>
                    <a:pt x="400763" y="260571"/>
                  </a:cubicBezTo>
                  <a:cubicBezTo>
                    <a:pt x="404135" y="273602"/>
                    <a:pt x="404135" y="273602"/>
                    <a:pt x="404135" y="273602"/>
                  </a:cubicBezTo>
                  <a:cubicBezTo>
                    <a:pt x="404135" y="273602"/>
                    <a:pt x="407497" y="273602"/>
                    <a:pt x="407497" y="283374"/>
                  </a:cubicBezTo>
                  <a:cubicBezTo>
                    <a:pt x="407497" y="289889"/>
                    <a:pt x="404135" y="322465"/>
                    <a:pt x="404135" y="322465"/>
                  </a:cubicBezTo>
                  <a:cubicBezTo>
                    <a:pt x="404135" y="348525"/>
                    <a:pt x="404135" y="348525"/>
                    <a:pt x="404135" y="348525"/>
                  </a:cubicBezTo>
                  <a:cubicBezTo>
                    <a:pt x="414241" y="374586"/>
                    <a:pt x="414241" y="374586"/>
                    <a:pt x="414241" y="374586"/>
                  </a:cubicBezTo>
                  <a:cubicBezTo>
                    <a:pt x="414241" y="374586"/>
                    <a:pt x="397391" y="384358"/>
                    <a:pt x="390647" y="384358"/>
                  </a:cubicBezTo>
                  <a:cubicBezTo>
                    <a:pt x="383913" y="384358"/>
                    <a:pt x="367054" y="377843"/>
                    <a:pt x="367054" y="377843"/>
                  </a:cubicBezTo>
                  <a:cubicBezTo>
                    <a:pt x="360320" y="361556"/>
                    <a:pt x="360320" y="361556"/>
                    <a:pt x="360320" y="361556"/>
                  </a:cubicBezTo>
                  <a:cubicBezTo>
                    <a:pt x="319867" y="364813"/>
                    <a:pt x="319867" y="364813"/>
                    <a:pt x="319867" y="364813"/>
                  </a:cubicBezTo>
                  <a:cubicBezTo>
                    <a:pt x="296283" y="361556"/>
                    <a:pt x="296283" y="361556"/>
                    <a:pt x="296283" y="361556"/>
                  </a:cubicBezTo>
                  <a:cubicBezTo>
                    <a:pt x="276052" y="374586"/>
                    <a:pt x="276052" y="374586"/>
                    <a:pt x="276052" y="374586"/>
                  </a:cubicBezTo>
                  <a:cubicBezTo>
                    <a:pt x="262574" y="371328"/>
                    <a:pt x="262574" y="371328"/>
                    <a:pt x="262574" y="371328"/>
                  </a:cubicBezTo>
                  <a:cubicBezTo>
                    <a:pt x="249096" y="358298"/>
                    <a:pt x="249096" y="358298"/>
                    <a:pt x="249096" y="358298"/>
                  </a:cubicBezTo>
                  <a:cubicBezTo>
                    <a:pt x="245724" y="338753"/>
                    <a:pt x="245724" y="338753"/>
                    <a:pt x="245724" y="338753"/>
                  </a:cubicBezTo>
                  <a:cubicBezTo>
                    <a:pt x="238980" y="322465"/>
                    <a:pt x="238980" y="322465"/>
                    <a:pt x="238980" y="322465"/>
                  </a:cubicBezTo>
                  <a:cubicBezTo>
                    <a:pt x="225503" y="306177"/>
                    <a:pt x="225503" y="306177"/>
                    <a:pt x="225503" y="306177"/>
                  </a:cubicBezTo>
                  <a:cubicBezTo>
                    <a:pt x="181688" y="309435"/>
                    <a:pt x="181688" y="309435"/>
                    <a:pt x="181688" y="309435"/>
                  </a:cubicBezTo>
                  <a:cubicBezTo>
                    <a:pt x="164838" y="312692"/>
                    <a:pt x="164838" y="312692"/>
                    <a:pt x="164838" y="312692"/>
                  </a:cubicBezTo>
                  <a:cubicBezTo>
                    <a:pt x="154723" y="322465"/>
                    <a:pt x="154723" y="322465"/>
                    <a:pt x="154723" y="322465"/>
                  </a:cubicBezTo>
                  <a:cubicBezTo>
                    <a:pt x="134501" y="319207"/>
                    <a:pt x="134501" y="319207"/>
                    <a:pt x="134501" y="319207"/>
                  </a:cubicBezTo>
                  <a:cubicBezTo>
                    <a:pt x="127757" y="328980"/>
                    <a:pt x="127757" y="328980"/>
                    <a:pt x="127757" y="328980"/>
                  </a:cubicBezTo>
                  <a:cubicBezTo>
                    <a:pt x="104164" y="322465"/>
                    <a:pt x="104164" y="322465"/>
                    <a:pt x="104164" y="322465"/>
                  </a:cubicBezTo>
                  <a:cubicBezTo>
                    <a:pt x="80570" y="325722"/>
                    <a:pt x="80570" y="325722"/>
                    <a:pt x="80570" y="325722"/>
                  </a:cubicBezTo>
                  <a:cubicBezTo>
                    <a:pt x="63721" y="322465"/>
                    <a:pt x="63721" y="322465"/>
                    <a:pt x="63721" y="322465"/>
                  </a:cubicBezTo>
                  <a:cubicBezTo>
                    <a:pt x="33393" y="328980"/>
                    <a:pt x="33393" y="328980"/>
                    <a:pt x="33393" y="328980"/>
                  </a:cubicBezTo>
                  <a:cubicBezTo>
                    <a:pt x="16534" y="342010"/>
                    <a:pt x="16534" y="342010"/>
                    <a:pt x="16534" y="342010"/>
                  </a:cubicBezTo>
                  <a:cubicBezTo>
                    <a:pt x="-316" y="368071"/>
                    <a:pt x="-316" y="368071"/>
                    <a:pt x="-316" y="368071"/>
                  </a:cubicBezTo>
                  <a:cubicBezTo>
                    <a:pt x="-316" y="368071"/>
                    <a:pt x="6428" y="368071"/>
                    <a:pt x="13162" y="368071"/>
                  </a:cubicBezTo>
                  <a:cubicBezTo>
                    <a:pt x="16534" y="368071"/>
                    <a:pt x="46871" y="371328"/>
                    <a:pt x="46871" y="371328"/>
                  </a:cubicBezTo>
                  <a:cubicBezTo>
                    <a:pt x="53614" y="381101"/>
                    <a:pt x="53614" y="381101"/>
                    <a:pt x="53614" y="381101"/>
                  </a:cubicBezTo>
                  <a:cubicBezTo>
                    <a:pt x="33393" y="390873"/>
                    <a:pt x="33393" y="390873"/>
                    <a:pt x="33393" y="390873"/>
                  </a:cubicBezTo>
                  <a:cubicBezTo>
                    <a:pt x="50243" y="397389"/>
                    <a:pt x="50243" y="397389"/>
                    <a:pt x="50243" y="397389"/>
                  </a:cubicBezTo>
                  <a:cubicBezTo>
                    <a:pt x="53614" y="403904"/>
                    <a:pt x="53614" y="403904"/>
                    <a:pt x="53614" y="403904"/>
                  </a:cubicBezTo>
                  <a:cubicBezTo>
                    <a:pt x="53614" y="413676"/>
                    <a:pt x="53614" y="413676"/>
                    <a:pt x="53614" y="413676"/>
                  </a:cubicBezTo>
                  <a:cubicBezTo>
                    <a:pt x="16534" y="416934"/>
                    <a:pt x="16534" y="416934"/>
                    <a:pt x="16534" y="416934"/>
                  </a:cubicBezTo>
                  <a:cubicBezTo>
                    <a:pt x="16534" y="416934"/>
                    <a:pt x="6428" y="413676"/>
                    <a:pt x="6428" y="420191"/>
                  </a:cubicBezTo>
                  <a:cubicBezTo>
                    <a:pt x="3056" y="426707"/>
                    <a:pt x="16534" y="429964"/>
                    <a:pt x="16534" y="429964"/>
                  </a:cubicBezTo>
                  <a:cubicBezTo>
                    <a:pt x="33393" y="439737"/>
                    <a:pt x="33393" y="439737"/>
                    <a:pt x="33393" y="439737"/>
                  </a:cubicBezTo>
                  <a:cubicBezTo>
                    <a:pt x="30021" y="472312"/>
                    <a:pt x="30021" y="472312"/>
                    <a:pt x="30021" y="472312"/>
                  </a:cubicBezTo>
                  <a:cubicBezTo>
                    <a:pt x="43499" y="472312"/>
                    <a:pt x="43499" y="472312"/>
                    <a:pt x="43499" y="472312"/>
                  </a:cubicBezTo>
                  <a:cubicBezTo>
                    <a:pt x="63721" y="472312"/>
                    <a:pt x="63721" y="472312"/>
                    <a:pt x="63721" y="472312"/>
                  </a:cubicBezTo>
                  <a:cubicBezTo>
                    <a:pt x="63721" y="472312"/>
                    <a:pt x="67092" y="465797"/>
                    <a:pt x="77208" y="462540"/>
                  </a:cubicBezTo>
                  <a:cubicBezTo>
                    <a:pt x="83942" y="462540"/>
                    <a:pt x="94058" y="462540"/>
                    <a:pt x="94058" y="462540"/>
                  </a:cubicBezTo>
                  <a:cubicBezTo>
                    <a:pt x="94058" y="462540"/>
                    <a:pt x="94058" y="459282"/>
                    <a:pt x="100792" y="475570"/>
                  </a:cubicBezTo>
                  <a:cubicBezTo>
                    <a:pt x="104164" y="488600"/>
                    <a:pt x="104164" y="488600"/>
                    <a:pt x="104164" y="488600"/>
                  </a:cubicBezTo>
                  <a:cubicBezTo>
                    <a:pt x="117651" y="491858"/>
                    <a:pt x="117651" y="491858"/>
                    <a:pt x="117651" y="491858"/>
                  </a:cubicBezTo>
                  <a:cubicBezTo>
                    <a:pt x="124385" y="495115"/>
                    <a:pt x="124385" y="495115"/>
                    <a:pt x="124385" y="495115"/>
                  </a:cubicBezTo>
                  <a:cubicBezTo>
                    <a:pt x="124385" y="495115"/>
                    <a:pt x="137873" y="501630"/>
                    <a:pt x="144607" y="504888"/>
                  </a:cubicBezTo>
                  <a:cubicBezTo>
                    <a:pt x="151351" y="508145"/>
                    <a:pt x="164838" y="521176"/>
                    <a:pt x="164838" y="521176"/>
                  </a:cubicBezTo>
                  <a:cubicBezTo>
                    <a:pt x="171572" y="524433"/>
                    <a:pt x="171572" y="524433"/>
                    <a:pt x="171572" y="524433"/>
                  </a:cubicBezTo>
                  <a:cubicBezTo>
                    <a:pt x="171572" y="540721"/>
                    <a:pt x="171572" y="540721"/>
                    <a:pt x="171572" y="540721"/>
                  </a:cubicBezTo>
                  <a:cubicBezTo>
                    <a:pt x="171572" y="540721"/>
                    <a:pt x="185060" y="543978"/>
                    <a:pt x="195166" y="543978"/>
                  </a:cubicBezTo>
                  <a:cubicBezTo>
                    <a:pt x="205281" y="543978"/>
                    <a:pt x="228875" y="540721"/>
                    <a:pt x="228875" y="540721"/>
                  </a:cubicBezTo>
                  <a:cubicBezTo>
                    <a:pt x="235609" y="553751"/>
                    <a:pt x="235609" y="553751"/>
                    <a:pt x="235609" y="553751"/>
                  </a:cubicBezTo>
                  <a:cubicBezTo>
                    <a:pt x="242352" y="553751"/>
                    <a:pt x="272689" y="563524"/>
                    <a:pt x="272689" y="563524"/>
                  </a:cubicBezTo>
                  <a:cubicBezTo>
                    <a:pt x="262574" y="576554"/>
                    <a:pt x="262574" y="576554"/>
                    <a:pt x="262574" y="576554"/>
                  </a:cubicBezTo>
                  <a:cubicBezTo>
                    <a:pt x="252468" y="586327"/>
                    <a:pt x="252468" y="586327"/>
                    <a:pt x="252468" y="586327"/>
                  </a:cubicBezTo>
                  <a:cubicBezTo>
                    <a:pt x="249096" y="596099"/>
                    <a:pt x="249096" y="596099"/>
                    <a:pt x="249096" y="596099"/>
                  </a:cubicBezTo>
                  <a:cubicBezTo>
                    <a:pt x="249096" y="596099"/>
                    <a:pt x="252468" y="596099"/>
                    <a:pt x="265946" y="599357"/>
                  </a:cubicBezTo>
                  <a:cubicBezTo>
                    <a:pt x="279424" y="602614"/>
                    <a:pt x="289539" y="609129"/>
                    <a:pt x="289539" y="609129"/>
                  </a:cubicBezTo>
                  <a:cubicBezTo>
                    <a:pt x="282796" y="625417"/>
                    <a:pt x="282796" y="625417"/>
                    <a:pt x="282796" y="625417"/>
                  </a:cubicBezTo>
                  <a:cubicBezTo>
                    <a:pt x="299645" y="638457"/>
                    <a:pt x="299645" y="638457"/>
                    <a:pt x="299645" y="638457"/>
                  </a:cubicBezTo>
                  <a:cubicBezTo>
                    <a:pt x="299645" y="638457"/>
                    <a:pt x="306389" y="648230"/>
                    <a:pt x="306389" y="651487"/>
                  </a:cubicBezTo>
                  <a:cubicBezTo>
                    <a:pt x="303017" y="654745"/>
                    <a:pt x="303017" y="661260"/>
                    <a:pt x="303017" y="661260"/>
                  </a:cubicBezTo>
                  <a:cubicBezTo>
                    <a:pt x="292911" y="658002"/>
                    <a:pt x="292911" y="658002"/>
                    <a:pt x="292911" y="658002"/>
                  </a:cubicBezTo>
                  <a:cubicBezTo>
                    <a:pt x="292911" y="658002"/>
                    <a:pt x="292911" y="664517"/>
                    <a:pt x="289539" y="658002"/>
                  </a:cubicBezTo>
                  <a:cubicBezTo>
                    <a:pt x="282796" y="651487"/>
                    <a:pt x="279424" y="644972"/>
                    <a:pt x="279424" y="644972"/>
                  </a:cubicBezTo>
                  <a:cubicBezTo>
                    <a:pt x="276052" y="658002"/>
                    <a:pt x="276052" y="658002"/>
                    <a:pt x="276052" y="658002"/>
                  </a:cubicBezTo>
                  <a:cubicBezTo>
                    <a:pt x="276052" y="658002"/>
                    <a:pt x="279424" y="671032"/>
                    <a:pt x="282796" y="674290"/>
                  </a:cubicBezTo>
                  <a:cubicBezTo>
                    <a:pt x="289539" y="674290"/>
                    <a:pt x="289539" y="671032"/>
                    <a:pt x="289539" y="680805"/>
                  </a:cubicBezTo>
                  <a:cubicBezTo>
                    <a:pt x="289539" y="687320"/>
                    <a:pt x="292911" y="703608"/>
                    <a:pt x="296283" y="706865"/>
                  </a:cubicBezTo>
                  <a:cubicBezTo>
                    <a:pt x="299645" y="713380"/>
                    <a:pt x="299645" y="729668"/>
                    <a:pt x="303017" y="732926"/>
                  </a:cubicBezTo>
                  <a:cubicBezTo>
                    <a:pt x="309761" y="732926"/>
                    <a:pt x="313133" y="736183"/>
                    <a:pt x="313133" y="736183"/>
                  </a:cubicBezTo>
                  <a:cubicBezTo>
                    <a:pt x="319867" y="742698"/>
                    <a:pt x="319867" y="742698"/>
                    <a:pt x="319867" y="742698"/>
                  </a:cubicBezTo>
                  <a:cubicBezTo>
                    <a:pt x="340098" y="758986"/>
                    <a:pt x="340098" y="758986"/>
                    <a:pt x="340098" y="758986"/>
                  </a:cubicBezTo>
                  <a:cubicBezTo>
                    <a:pt x="340098" y="758986"/>
                    <a:pt x="353576" y="768759"/>
                    <a:pt x="360320" y="772016"/>
                  </a:cubicBezTo>
                  <a:cubicBezTo>
                    <a:pt x="367054" y="775274"/>
                    <a:pt x="370426" y="775274"/>
                    <a:pt x="370426" y="775274"/>
                  </a:cubicBezTo>
                  <a:cubicBezTo>
                    <a:pt x="387275" y="791562"/>
                    <a:pt x="387275" y="791562"/>
                    <a:pt x="387275" y="791562"/>
                  </a:cubicBezTo>
                  <a:cubicBezTo>
                    <a:pt x="387275" y="791562"/>
                    <a:pt x="397391" y="807849"/>
                    <a:pt x="394019" y="807849"/>
                  </a:cubicBezTo>
                  <a:cubicBezTo>
                    <a:pt x="390647" y="807849"/>
                    <a:pt x="394019" y="811107"/>
                    <a:pt x="387275" y="811107"/>
                  </a:cubicBezTo>
                  <a:cubicBezTo>
                    <a:pt x="377169" y="811107"/>
                    <a:pt x="380541" y="817622"/>
                    <a:pt x="373798" y="811107"/>
                  </a:cubicBezTo>
                  <a:cubicBezTo>
                    <a:pt x="363682" y="804592"/>
                    <a:pt x="356948" y="794819"/>
                    <a:pt x="346832" y="794819"/>
                  </a:cubicBezTo>
                  <a:cubicBezTo>
                    <a:pt x="336726" y="794819"/>
                    <a:pt x="336726" y="794819"/>
                    <a:pt x="336726" y="794819"/>
                  </a:cubicBezTo>
                  <a:cubicBezTo>
                    <a:pt x="356948" y="811107"/>
                    <a:pt x="356948" y="811107"/>
                    <a:pt x="356948" y="811107"/>
                  </a:cubicBezTo>
                  <a:cubicBezTo>
                    <a:pt x="367054" y="814365"/>
                    <a:pt x="367054" y="814365"/>
                    <a:pt x="367054" y="814365"/>
                  </a:cubicBezTo>
                  <a:cubicBezTo>
                    <a:pt x="380541" y="827395"/>
                    <a:pt x="380541" y="827395"/>
                    <a:pt x="380541" y="827395"/>
                  </a:cubicBezTo>
                  <a:cubicBezTo>
                    <a:pt x="383913" y="827395"/>
                    <a:pt x="383913" y="827395"/>
                    <a:pt x="383913" y="827395"/>
                  </a:cubicBezTo>
                  <a:cubicBezTo>
                    <a:pt x="383913" y="827395"/>
                    <a:pt x="387275" y="833910"/>
                    <a:pt x="387275" y="837167"/>
                  </a:cubicBezTo>
                  <a:cubicBezTo>
                    <a:pt x="387275" y="840425"/>
                    <a:pt x="383913" y="850197"/>
                    <a:pt x="380541" y="853455"/>
                  </a:cubicBezTo>
                  <a:cubicBezTo>
                    <a:pt x="380541" y="859970"/>
                    <a:pt x="380541" y="866485"/>
                    <a:pt x="380541" y="866485"/>
                  </a:cubicBezTo>
                  <a:cubicBezTo>
                    <a:pt x="370426" y="843683"/>
                    <a:pt x="370426" y="843683"/>
                    <a:pt x="370426" y="843683"/>
                  </a:cubicBezTo>
                  <a:cubicBezTo>
                    <a:pt x="370426" y="843683"/>
                    <a:pt x="373798" y="837167"/>
                    <a:pt x="367054" y="833910"/>
                  </a:cubicBezTo>
                  <a:cubicBezTo>
                    <a:pt x="360320" y="833910"/>
                    <a:pt x="353576" y="837167"/>
                    <a:pt x="353576" y="837167"/>
                  </a:cubicBezTo>
                  <a:cubicBezTo>
                    <a:pt x="353576" y="837167"/>
                    <a:pt x="350204" y="843683"/>
                    <a:pt x="353576" y="846940"/>
                  </a:cubicBezTo>
                  <a:cubicBezTo>
                    <a:pt x="360320" y="850197"/>
                    <a:pt x="363682" y="853455"/>
                    <a:pt x="363682" y="856713"/>
                  </a:cubicBezTo>
                  <a:cubicBezTo>
                    <a:pt x="367054" y="859970"/>
                    <a:pt x="367054" y="863228"/>
                    <a:pt x="367054" y="863228"/>
                  </a:cubicBezTo>
                  <a:cubicBezTo>
                    <a:pt x="367054" y="863228"/>
                    <a:pt x="373798" y="863228"/>
                    <a:pt x="373798" y="869743"/>
                  </a:cubicBezTo>
                  <a:cubicBezTo>
                    <a:pt x="373798" y="879515"/>
                    <a:pt x="370426" y="889288"/>
                    <a:pt x="370426" y="889288"/>
                  </a:cubicBezTo>
                  <a:cubicBezTo>
                    <a:pt x="370426" y="889288"/>
                    <a:pt x="363682" y="889288"/>
                    <a:pt x="373798" y="895803"/>
                  </a:cubicBezTo>
                  <a:cubicBezTo>
                    <a:pt x="383913" y="902319"/>
                    <a:pt x="387275" y="905576"/>
                    <a:pt x="390647" y="908833"/>
                  </a:cubicBezTo>
                  <a:cubicBezTo>
                    <a:pt x="394019" y="912091"/>
                    <a:pt x="407497" y="928379"/>
                    <a:pt x="407497" y="928379"/>
                  </a:cubicBezTo>
                  <a:cubicBezTo>
                    <a:pt x="417613" y="941409"/>
                    <a:pt x="417613" y="941409"/>
                    <a:pt x="417613" y="941409"/>
                  </a:cubicBezTo>
                  <a:cubicBezTo>
                    <a:pt x="417613" y="941409"/>
                    <a:pt x="417613" y="947924"/>
                    <a:pt x="417613" y="947924"/>
                  </a:cubicBezTo>
                  <a:cubicBezTo>
                    <a:pt x="414241" y="947924"/>
                    <a:pt x="407497" y="947924"/>
                    <a:pt x="407497" y="947924"/>
                  </a:cubicBezTo>
                  <a:cubicBezTo>
                    <a:pt x="407497" y="947924"/>
                    <a:pt x="404135" y="947924"/>
                    <a:pt x="400763" y="944667"/>
                  </a:cubicBezTo>
                  <a:cubicBezTo>
                    <a:pt x="397391" y="938151"/>
                    <a:pt x="390647" y="928379"/>
                    <a:pt x="390647" y="928379"/>
                  </a:cubicBezTo>
                  <a:cubicBezTo>
                    <a:pt x="383913" y="925121"/>
                    <a:pt x="383913" y="925121"/>
                    <a:pt x="383913" y="925121"/>
                  </a:cubicBezTo>
                  <a:cubicBezTo>
                    <a:pt x="377169" y="928379"/>
                    <a:pt x="377169" y="928379"/>
                    <a:pt x="377169" y="928379"/>
                  </a:cubicBezTo>
                  <a:cubicBezTo>
                    <a:pt x="377169" y="928379"/>
                    <a:pt x="370426" y="941409"/>
                    <a:pt x="370426" y="941409"/>
                  </a:cubicBezTo>
                  <a:cubicBezTo>
                    <a:pt x="370426" y="944667"/>
                    <a:pt x="360320" y="964212"/>
                    <a:pt x="360320" y="964212"/>
                  </a:cubicBezTo>
                  <a:cubicBezTo>
                    <a:pt x="353576" y="1003303"/>
                    <a:pt x="353576" y="1003303"/>
                    <a:pt x="353576" y="1003303"/>
                  </a:cubicBezTo>
                  <a:cubicBezTo>
                    <a:pt x="353576" y="1003303"/>
                    <a:pt x="353576" y="1048908"/>
                    <a:pt x="350204" y="1052166"/>
                  </a:cubicBezTo>
                  <a:cubicBezTo>
                    <a:pt x="350204" y="1055423"/>
                    <a:pt x="336726" y="1088009"/>
                    <a:pt x="336726" y="1088009"/>
                  </a:cubicBezTo>
                  <a:cubicBezTo>
                    <a:pt x="336726" y="1088009"/>
                    <a:pt x="336726" y="1091266"/>
                    <a:pt x="336726" y="1101039"/>
                  </a:cubicBezTo>
                  <a:cubicBezTo>
                    <a:pt x="333354" y="1110811"/>
                    <a:pt x="329982" y="1127099"/>
                    <a:pt x="329982" y="1127099"/>
                  </a:cubicBezTo>
                  <a:cubicBezTo>
                    <a:pt x="329982" y="1127099"/>
                    <a:pt x="326611" y="1140129"/>
                    <a:pt x="326611" y="1146644"/>
                  </a:cubicBezTo>
                  <a:cubicBezTo>
                    <a:pt x="323239" y="1153159"/>
                    <a:pt x="313133" y="1179220"/>
                    <a:pt x="313133" y="1179220"/>
                  </a:cubicBezTo>
                  <a:cubicBezTo>
                    <a:pt x="309761" y="1208538"/>
                    <a:pt x="309761" y="1208538"/>
                    <a:pt x="309761" y="1208538"/>
                  </a:cubicBezTo>
                  <a:cubicBezTo>
                    <a:pt x="282796" y="1263916"/>
                    <a:pt x="282796" y="1263916"/>
                    <a:pt x="282796" y="1263916"/>
                  </a:cubicBezTo>
                  <a:cubicBezTo>
                    <a:pt x="262574" y="1280204"/>
                    <a:pt x="262574" y="1280204"/>
                    <a:pt x="262574" y="1280204"/>
                  </a:cubicBezTo>
                  <a:cubicBezTo>
                    <a:pt x="252468" y="1286719"/>
                    <a:pt x="252468" y="1286719"/>
                    <a:pt x="252468" y="1286719"/>
                  </a:cubicBezTo>
                  <a:cubicBezTo>
                    <a:pt x="262574" y="1289976"/>
                    <a:pt x="269318" y="1293234"/>
                    <a:pt x="272689" y="1303006"/>
                  </a:cubicBezTo>
                  <a:cubicBezTo>
                    <a:pt x="279424" y="1319294"/>
                    <a:pt x="292911" y="1345355"/>
                    <a:pt x="292911" y="1345355"/>
                  </a:cubicBezTo>
                  <a:cubicBezTo>
                    <a:pt x="336726" y="1361642"/>
                    <a:pt x="336726" y="1361642"/>
                    <a:pt x="336726" y="1361642"/>
                  </a:cubicBezTo>
                  <a:cubicBezTo>
                    <a:pt x="336726" y="1361642"/>
                    <a:pt x="360320" y="1381188"/>
                    <a:pt x="363682" y="1387703"/>
                  </a:cubicBezTo>
                  <a:cubicBezTo>
                    <a:pt x="367054" y="1390960"/>
                    <a:pt x="417613" y="1407248"/>
                    <a:pt x="417613" y="1407248"/>
                  </a:cubicBezTo>
                  <a:cubicBezTo>
                    <a:pt x="451312" y="1436566"/>
                    <a:pt x="451312" y="1436566"/>
                    <a:pt x="451312" y="1436566"/>
                  </a:cubicBezTo>
                  <a:cubicBezTo>
                    <a:pt x="501871" y="1436566"/>
                    <a:pt x="501871" y="1436566"/>
                    <a:pt x="501871" y="1436566"/>
                  </a:cubicBezTo>
                  <a:cubicBezTo>
                    <a:pt x="535580" y="1443081"/>
                    <a:pt x="535580" y="1443081"/>
                    <a:pt x="535580" y="1443081"/>
                  </a:cubicBezTo>
                  <a:cubicBezTo>
                    <a:pt x="552429" y="1423536"/>
                    <a:pt x="552429" y="1423536"/>
                    <a:pt x="552429" y="1423536"/>
                  </a:cubicBezTo>
                  <a:cubicBezTo>
                    <a:pt x="552429" y="1423536"/>
                    <a:pt x="636688" y="1462626"/>
                    <a:pt x="640059" y="1462626"/>
                  </a:cubicBezTo>
                  <a:cubicBezTo>
                    <a:pt x="643431" y="1462626"/>
                    <a:pt x="643431" y="1472399"/>
                    <a:pt x="646803" y="1482172"/>
                  </a:cubicBezTo>
                  <a:cubicBezTo>
                    <a:pt x="646803" y="1482172"/>
                    <a:pt x="646803" y="1482172"/>
                    <a:pt x="646803" y="1482172"/>
                  </a:cubicBezTo>
                  <a:cubicBezTo>
                    <a:pt x="646803" y="1482172"/>
                    <a:pt x="646803" y="1482172"/>
                    <a:pt x="646803" y="1482172"/>
                  </a:cubicBezTo>
                  <a:cubicBezTo>
                    <a:pt x="650165" y="1482172"/>
                    <a:pt x="650165" y="1482172"/>
                    <a:pt x="650165" y="1482172"/>
                  </a:cubicBezTo>
                  <a:cubicBezTo>
                    <a:pt x="650165" y="1482172"/>
                    <a:pt x="646803" y="1478914"/>
                    <a:pt x="646803" y="1478914"/>
                  </a:cubicBezTo>
                  <a:cubicBezTo>
                    <a:pt x="646803" y="1475657"/>
                    <a:pt x="646803" y="1475657"/>
                    <a:pt x="646803" y="1475657"/>
                  </a:cubicBezTo>
                  <a:cubicBezTo>
                    <a:pt x="650165" y="1475657"/>
                    <a:pt x="650165" y="1475657"/>
                    <a:pt x="650165" y="1475657"/>
                  </a:cubicBezTo>
                  <a:cubicBezTo>
                    <a:pt x="650165" y="1475657"/>
                    <a:pt x="650165" y="1475657"/>
                    <a:pt x="650165" y="1475657"/>
                  </a:cubicBezTo>
                  <a:cubicBezTo>
                    <a:pt x="650165" y="1475657"/>
                    <a:pt x="650165" y="1475657"/>
                    <a:pt x="650165" y="1475657"/>
                  </a:cubicBezTo>
                  <a:cubicBezTo>
                    <a:pt x="653537" y="1475657"/>
                    <a:pt x="653537" y="1475657"/>
                    <a:pt x="653537" y="1475657"/>
                  </a:cubicBezTo>
                  <a:cubicBezTo>
                    <a:pt x="656909" y="1472399"/>
                    <a:pt x="656909" y="1472399"/>
                    <a:pt x="656909" y="1472399"/>
                  </a:cubicBezTo>
                  <a:cubicBezTo>
                    <a:pt x="656909" y="1472399"/>
                    <a:pt x="656909" y="1472399"/>
                    <a:pt x="656909" y="1472399"/>
                  </a:cubicBezTo>
                  <a:cubicBezTo>
                    <a:pt x="656909" y="1469142"/>
                    <a:pt x="653537" y="1469142"/>
                    <a:pt x="653537" y="1469142"/>
                  </a:cubicBezTo>
                  <a:cubicBezTo>
                    <a:pt x="653537" y="1469142"/>
                    <a:pt x="656909" y="1469142"/>
                    <a:pt x="656909" y="1465884"/>
                  </a:cubicBezTo>
                  <a:cubicBezTo>
                    <a:pt x="656909" y="1465884"/>
                    <a:pt x="656909" y="1465884"/>
                    <a:pt x="656909" y="1465884"/>
                  </a:cubicBezTo>
                  <a:cubicBezTo>
                    <a:pt x="660281" y="1465884"/>
                    <a:pt x="660281" y="1465884"/>
                    <a:pt x="660281" y="1465884"/>
                  </a:cubicBezTo>
                  <a:cubicBezTo>
                    <a:pt x="660281" y="1465884"/>
                    <a:pt x="660281" y="1465884"/>
                    <a:pt x="660281" y="1465884"/>
                  </a:cubicBezTo>
                  <a:cubicBezTo>
                    <a:pt x="660281" y="1465884"/>
                    <a:pt x="660281" y="1465884"/>
                    <a:pt x="660281" y="1465884"/>
                  </a:cubicBezTo>
                  <a:cubicBezTo>
                    <a:pt x="663653" y="1465884"/>
                    <a:pt x="663653" y="1465884"/>
                    <a:pt x="663653" y="1465884"/>
                  </a:cubicBezTo>
                  <a:cubicBezTo>
                    <a:pt x="663653" y="1465884"/>
                    <a:pt x="663653" y="1465884"/>
                    <a:pt x="663653" y="1465884"/>
                  </a:cubicBezTo>
                  <a:cubicBezTo>
                    <a:pt x="667025" y="1465884"/>
                    <a:pt x="667025" y="1465884"/>
                    <a:pt x="667025" y="1465884"/>
                  </a:cubicBezTo>
                  <a:cubicBezTo>
                    <a:pt x="667025" y="1465884"/>
                    <a:pt x="667025" y="1465884"/>
                    <a:pt x="667025" y="1465884"/>
                  </a:cubicBezTo>
                  <a:cubicBezTo>
                    <a:pt x="667025" y="1465884"/>
                    <a:pt x="670387" y="1465884"/>
                    <a:pt x="670387" y="1465884"/>
                  </a:cubicBezTo>
                  <a:cubicBezTo>
                    <a:pt x="670387" y="1465884"/>
                    <a:pt x="670387" y="1469142"/>
                    <a:pt x="670387" y="1469142"/>
                  </a:cubicBezTo>
                  <a:cubicBezTo>
                    <a:pt x="670387" y="1469142"/>
                    <a:pt x="670387" y="1469142"/>
                    <a:pt x="670387" y="1469142"/>
                  </a:cubicBezTo>
                  <a:cubicBezTo>
                    <a:pt x="670387" y="1469142"/>
                    <a:pt x="673759" y="1469142"/>
                    <a:pt x="673759" y="1469142"/>
                  </a:cubicBezTo>
                  <a:cubicBezTo>
                    <a:pt x="673759" y="1469142"/>
                    <a:pt x="673759" y="1472399"/>
                    <a:pt x="673759" y="1472399"/>
                  </a:cubicBezTo>
                  <a:cubicBezTo>
                    <a:pt x="673759" y="1472399"/>
                    <a:pt x="677130" y="1472399"/>
                    <a:pt x="677130" y="1472399"/>
                  </a:cubicBezTo>
                  <a:cubicBezTo>
                    <a:pt x="677130" y="1472399"/>
                    <a:pt x="680502" y="1472399"/>
                    <a:pt x="680502" y="1472399"/>
                  </a:cubicBezTo>
                  <a:cubicBezTo>
                    <a:pt x="680502" y="1472399"/>
                    <a:pt x="680502" y="1472399"/>
                    <a:pt x="680502" y="1475657"/>
                  </a:cubicBezTo>
                  <a:cubicBezTo>
                    <a:pt x="683874" y="1475657"/>
                    <a:pt x="683874" y="1475657"/>
                    <a:pt x="683874" y="1475657"/>
                  </a:cubicBezTo>
                  <a:cubicBezTo>
                    <a:pt x="683874" y="1472399"/>
                    <a:pt x="687246" y="1472399"/>
                    <a:pt x="687246" y="1472399"/>
                  </a:cubicBezTo>
                  <a:cubicBezTo>
                    <a:pt x="687246" y="1475657"/>
                    <a:pt x="687246" y="1475657"/>
                    <a:pt x="687246" y="1475657"/>
                  </a:cubicBezTo>
                  <a:cubicBezTo>
                    <a:pt x="690618" y="1475657"/>
                    <a:pt x="690618" y="1475657"/>
                    <a:pt x="690618" y="1475657"/>
                  </a:cubicBezTo>
                  <a:cubicBezTo>
                    <a:pt x="693981" y="1475657"/>
                    <a:pt x="693981" y="1475657"/>
                    <a:pt x="693981" y="1475657"/>
                  </a:cubicBezTo>
                  <a:cubicBezTo>
                    <a:pt x="693981" y="1478914"/>
                    <a:pt x="693981" y="1478914"/>
                    <a:pt x="693981" y="1478914"/>
                  </a:cubicBezTo>
                  <a:cubicBezTo>
                    <a:pt x="690618" y="1478914"/>
                    <a:pt x="690618" y="1478914"/>
                    <a:pt x="690618" y="1478914"/>
                  </a:cubicBezTo>
                  <a:cubicBezTo>
                    <a:pt x="690618" y="1478914"/>
                    <a:pt x="690618" y="1478914"/>
                    <a:pt x="690618" y="1478914"/>
                  </a:cubicBezTo>
                  <a:cubicBezTo>
                    <a:pt x="690618" y="1482172"/>
                    <a:pt x="690618" y="1482172"/>
                    <a:pt x="690618" y="1482172"/>
                  </a:cubicBezTo>
                  <a:cubicBezTo>
                    <a:pt x="693981" y="1482172"/>
                    <a:pt x="693981" y="1482172"/>
                    <a:pt x="693981" y="1482172"/>
                  </a:cubicBezTo>
                  <a:cubicBezTo>
                    <a:pt x="693981" y="1482172"/>
                    <a:pt x="693981" y="1482172"/>
                    <a:pt x="693981" y="1482172"/>
                  </a:cubicBezTo>
                  <a:cubicBezTo>
                    <a:pt x="700724" y="1485430"/>
                    <a:pt x="700724" y="1485430"/>
                    <a:pt x="700724" y="1485430"/>
                  </a:cubicBezTo>
                  <a:cubicBezTo>
                    <a:pt x="697352" y="1485430"/>
                    <a:pt x="697352" y="1485430"/>
                    <a:pt x="697352" y="1485430"/>
                  </a:cubicBezTo>
                  <a:cubicBezTo>
                    <a:pt x="697352" y="1485430"/>
                    <a:pt x="697352" y="1485430"/>
                    <a:pt x="697352" y="1485430"/>
                  </a:cubicBezTo>
                  <a:cubicBezTo>
                    <a:pt x="697352" y="1485430"/>
                    <a:pt x="693981" y="1485430"/>
                    <a:pt x="693981" y="1485430"/>
                  </a:cubicBezTo>
                  <a:cubicBezTo>
                    <a:pt x="693981" y="1485430"/>
                    <a:pt x="690618" y="1485430"/>
                    <a:pt x="690618" y="1485430"/>
                  </a:cubicBezTo>
                  <a:cubicBezTo>
                    <a:pt x="690618" y="1488687"/>
                    <a:pt x="690618" y="1488687"/>
                    <a:pt x="690618" y="1488687"/>
                  </a:cubicBezTo>
                  <a:cubicBezTo>
                    <a:pt x="690618" y="1495202"/>
                    <a:pt x="690618" y="1495202"/>
                    <a:pt x="690618" y="1495202"/>
                  </a:cubicBezTo>
                  <a:cubicBezTo>
                    <a:pt x="687246" y="1495202"/>
                    <a:pt x="687246" y="1495202"/>
                    <a:pt x="687246" y="1495202"/>
                  </a:cubicBezTo>
                  <a:cubicBezTo>
                    <a:pt x="687246" y="1498460"/>
                    <a:pt x="687246" y="1498460"/>
                    <a:pt x="687246" y="1498460"/>
                  </a:cubicBezTo>
                  <a:cubicBezTo>
                    <a:pt x="687246" y="1498460"/>
                    <a:pt x="687246" y="1498460"/>
                    <a:pt x="687246" y="1498460"/>
                  </a:cubicBezTo>
                  <a:cubicBezTo>
                    <a:pt x="687246" y="1498460"/>
                    <a:pt x="687246" y="1498460"/>
                    <a:pt x="687246" y="1498460"/>
                  </a:cubicBezTo>
                  <a:cubicBezTo>
                    <a:pt x="687246" y="1498460"/>
                    <a:pt x="687246" y="1498460"/>
                    <a:pt x="683874" y="1498460"/>
                  </a:cubicBezTo>
                  <a:cubicBezTo>
                    <a:pt x="683874" y="1498460"/>
                    <a:pt x="683874" y="1498460"/>
                    <a:pt x="683874" y="1498460"/>
                  </a:cubicBezTo>
                  <a:cubicBezTo>
                    <a:pt x="680502" y="1495202"/>
                    <a:pt x="680502" y="1495202"/>
                    <a:pt x="680502" y="1495202"/>
                  </a:cubicBezTo>
                  <a:cubicBezTo>
                    <a:pt x="680502" y="1498460"/>
                    <a:pt x="680502" y="1498460"/>
                    <a:pt x="680502" y="1498460"/>
                  </a:cubicBezTo>
                  <a:cubicBezTo>
                    <a:pt x="680502" y="1501717"/>
                    <a:pt x="680502" y="1501717"/>
                    <a:pt x="680502" y="1501717"/>
                  </a:cubicBezTo>
                  <a:cubicBezTo>
                    <a:pt x="680502" y="1501717"/>
                    <a:pt x="680502" y="1501717"/>
                    <a:pt x="680502" y="1501717"/>
                  </a:cubicBezTo>
                  <a:cubicBezTo>
                    <a:pt x="677130" y="1501717"/>
                    <a:pt x="677130" y="1501717"/>
                    <a:pt x="677130" y="1501717"/>
                  </a:cubicBezTo>
                  <a:cubicBezTo>
                    <a:pt x="673759" y="1501717"/>
                    <a:pt x="673759" y="1501717"/>
                    <a:pt x="673759" y="1501717"/>
                  </a:cubicBezTo>
                  <a:cubicBezTo>
                    <a:pt x="670387" y="1501717"/>
                    <a:pt x="670387" y="1501717"/>
                    <a:pt x="670387" y="1501717"/>
                  </a:cubicBezTo>
                  <a:cubicBezTo>
                    <a:pt x="670387" y="1501717"/>
                    <a:pt x="670387" y="1501717"/>
                    <a:pt x="670387" y="1501717"/>
                  </a:cubicBezTo>
                  <a:cubicBezTo>
                    <a:pt x="667025" y="1504984"/>
                    <a:pt x="667025" y="1504984"/>
                    <a:pt x="667025" y="1504984"/>
                  </a:cubicBezTo>
                  <a:cubicBezTo>
                    <a:pt x="667025" y="1504984"/>
                    <a:pt x="667025" y="1504984"/>
                    <a:pt x="667025" y="1504984"/>
                  </a:cubicBezTo>
                  <a:cubicBezTo>
                    <a:pt x="667025" y="1504984"/>
                    <a:pt x="667025" y="1504984"/>
                    <a:pt x="667025" y="1504984"/>
                  </a:cubicBezTo>
                  <a:cubicBezTo>
                    <a:pt x="667025" y="1504984"/>
                    <a:pt x="667025" y="1504984"/>
                    <a:pt x="667025" y="1504984"/>
                  </a:cubicBezTo>
                  <a:cubicBezTo>
                    <a:pt x="663653" y="1501717"/>
                    <a:pt x="663653" y="1501717"/>
                    <a:pt x="663653" y="1501717"/>
                  </a:cubicBezTo>
                  <a:cubicBezTo>
                    <a:pt x="663653" y="1504984"/>
                    <a:pt x="663653" y="1504984"/>
                    <a:pt x="663653" y="1504984"/>
                  </a:cubicBezTo>
                  <a:cubicBezTo>
                    <a:pt x="663653" y="1504984"/>
                    <a:pt x="663653" y="1504984"/>
                    <a:pt x="663653" y="1504984"/>
                  </a:cubicBezTo>
                  <a:cubicBezTo>
                    <a:pt x="663653" y="1504984"/>
                    <a:pt x="663653" y="1504984"/>
                    <a:pt x="663653" y="1504984"/>
                  </a:cubicBezTo>
                  <a:cubicBezTo>
                    <a:pt x="707468" y="1514757"/>
                    <a:pt x="707468" y="1514757"/>
                    <a:pt x="707468" y="1514757"/>
                  </a:cubicBezTo>
                  <a:cubicBezTo>
                    <a:pt x="717574" y="1518005"/>
                    <a:pt x="717574" y="1524530"/>
                    <a:pt x="727690" y="1531045"/>
                  </a:cubicBezTo>
                  <a:cubicBezTo>
                    <a:pt x="754655" y="1521272"/>
                    <a:pt x="754655" y="1521272"/>
                    <a:pt x="754655" y="1521272"/>
                  </a:cubicBezTo>
                  <a:cubicBezTo>
                    <a:pt x="788354" y="1544075"/>
                    <a:pt x="788354" y="1544075"/>
                    <a:pt x="788354" y="1544075"/>
                  </a:cubicBezTo>
                  <a:cubicBezTo>
                    <a:pt x="818691" y="1534302"/>
                    <a:pt x="818691" y="1534302"/>
                    <a:pt x="818691" y="1534302"/>
                  </a:cubicBezTo>
                  <a:cubicBezTo>
                    <a:pt x="849019" y="1534302"/>
                    <a:pt x="849019" y="1534302"/>
                    <a:pt x="849019" y="1534302"/>
                  </a:cubicBezTo>
                  <a:cubicBezTo>
                    <a:pt x="849019" y="1531045"/>
                    <a:pt x="862506" y="1531045"/>
                    <a:pt x="872612" y="1534302"/>
                  </a:cubicBezTo>
                  <a:cubicBezTo>
                    <a:pt x="872612" y="1534302"/>
                    <a:pt x="872612" y="1534302"/>
                    <a:pt x="872612" y="1534302"/>
                  </a:cubicBezTo>
                  <a:close/>
                  <a:moveTo>
                    <a:pt x="646803" y="1485430"/>
                  </a:moveTo>
                  <a:cubicBezTo>
                    <a:pt x="646803" y="1485430"/>
                    <a:pt x="646803" y="1485430"/>
                    <a:pt x="646803" y="1485430"/>
                  </a:cubicBezTo>
                  <a:cubicBezTo>
                    <a:pt x="646803" y="1485430"/>
                    <a:pt x="646803" y="1485430"/>
                    <a:pt x="646803" y="1485430"/>
                  </a:cubicBezTo>
                  <a:cubicBezTo>
                    <a:pt x="646803" y="1485430"/>
                    <a:pt x="650165" y="1485430"/>
                    <a:pt x="650165" y="1485430"/>
                  </a:cubicBezTo>
                  <a:cubicBezTo>
                    <a:pt x="650165" y="1485430"/>
                    <a:pt x="650165" y="1488687"/>
                    <a:pt x="650165" y="1488687"/>
                  </a:cubicBezTo>
                  <a:cubicBezTo>
                    <a:pt x="650165" y="1488687"/>
                    <a:pt x="650165" y="1488687"/>
                    <a:pt x="650165" y="1488687"/>
                  </a:cubicBezTo>
                  <a:cubicBezTo>
                    <a:pt x="650165" y="1488687"/>
                    <a:pt x="650165" y="1488687"/>
                    <a:pt x="653537" y="1491944"/>
                  </a:cubicBezTo>
                  <a:cubicBezTo>
                    <a:pt x="653537" y="1491944"/>
                    <a:pt x="650165" y="1491944"/>
                    <a:pt x="650165" y="1491944"/>
                  </a:cubicBezTo>
                  <a:cubicBezTo>
                    <a:pt x="650165" y="1491944"/>
                    <a:pt x="650165" y="1491944"/>
                    <a:pt x="650165" y="1491944"/>
                  </a:cubicBezTo>
                  <a:cubicBezTo>
                    <a:pt x="646803" y="1491944"/>
                    <a:pt x="646803" y="1491944"/>
                    <a:pt x="646803" y="1491944"/>
                  </a:cubicBezTo>
                  <a:cubicBezTo>
                    <a:pt x="646803" y="1491944"/>
                    <a:pt x="646803" y="1491944"/>
                    <a:pt x="646803" y="1491944"/>
                  </a:cubicBezTo>
                  <a:cubicBezTo>
                    <a:pt x="646803" y="1485430"/>
                    <a:pt x="646803" y="1485430"/>
                    <a:pt x="646803" y="1485430"/>
                  </a:cubicBezTo>
                  <a:close/>
                  <a:moveTo>
                    <a:pt x="1516360" y="658002"/>
                  </a:moveTo>
                  <a:cubicBezTo>
                    <a:pt x="1516360" y="658002"/>
                    <a:pt x="1516360" y="658002"/>
                    <a:pt x="1516360" y="658002"/>
                  </a:cubicBezTo>
                  <a:cubicBezTo>
                    <a:pt x="1512988" y="658002"/>
                    <a:pt x="1512988" y="658002"/>
                    <a:pt x="1512988" y="658002"/>
                  </a:cubicBezTo>
                  <a:cubicBezTo>
                    <a:pt x="1509616" y="654745"/>
                    <a:pt x="1509616" y="654745"/>
                    <a:pt x="1509616" y="654745"/>
                  </a:cubicBezTo>
                  <a:cubicBezTo>
                    <a:pt x="1509616" y="654745"/>
                    <a:pt x="1509616" y="654745"/>
                    <a:pt x="1509616" y="654745"/>
                  </a:cubicBezTo>
                  <a:cubicBezTo>
                    <a:pt x="1509616" y="654745"/>
                    <a:pt x="1509616" y="654745"/>
                    <a:pt x="1509616" y="654745"/>
                  </a:cubicBezTo>
                  <a:cubicBezTo>
                    <a:pt x="1512988" y="654745"/>
                    <a:pt x="1512988" y="651487"/>
                    <a:pt x="1512988" y="651487"/>
                  </a:cubicBezTo>
                  <a:cubicBezTo>
                    <a:pt x="1512988" y="654745"/>
                    <a:pt x="1516360" y="654745"/>
                    <a:pt x="1516360" y="658002"/>
                  </a:cubicBezTo>
                  <a:close/>
                  <a:moveTo>
                    <a:pt x="1661282" y="1693922"/>
                  </a:moveTo>
                  <a:cubicBezTo>
                    <a:pt x="1661282" y="1693922"/>
                    <a:pt x="1661282" y="1693922"/>
                    <a:pt x="1661282" y="1693922"/>
                  </a:cubicBezTo>
                  <a:cubicBezTo>
                    <a:pt x="1654548" y="1706952"/>
                    <a:pt x="1654548" y="1706952"/>
                    <a:pt x="1654548" y="1706952"/>
                  </a:cubicBezTo>
                  <a:cubicBezTo>
                    <a:pt x="1647804" y="1716725"/>
                    <a:pt x="1647804" y="1716725"/>
                    <a:pt x="1647804" y="1716725"/>
                  </a:cubicBezTo>
                  <a:cubicBezTo>
                    <a:pt x="1664654" y="1723240"/>
                    <a:pt x="1664654" y="1723240"/>
                    <a:pt x="1664654" y="1723240"/>
                  </a:cubicBezTo>
                  <a:cubicBezTo>
                    <a:pt x="1674770" y="1736270"/>
                    <a:pt x="1674770" y="1736270"/>
                    <a:pt x="1674770" y="1736270"/>
                  </a:cubicBezTo>
                  <a:cubicBezTo>
                    <a:pt x="1674770" y="1736270"/>
                    <a:pt x="1681503" y="1746043"/>
                    <a:pt x="1688247" y="1746043"/>
                  </a:cubicBezTo>
                  <a:cubicBezTo>
                    <a:pt x="1694991" y="1746043"/>
                    <a:pt x="1705097" y="1752558"/>
                    <a:pt x="1705097" y="1752558"/>
                  </a:cubicBezTo>
                  <a:cubicBezTo>
                    <a:pt x="1705097" y="1752558"/>
                    <a:pt x="1711841" y="1742785"/>
                    <a:pt x="1711841" y="1729755"/>
                  </a:cubicBezTo>
                  <a:cubicBezTo>
                    <a:pt x="1715212" y="1719983"/>
                    <a:pt x="1701726" y="1706952"/>
                    <a:pt x="1721947" y="1703695"/>
                  </a:cubicBezTo>
                  <a:cubicBezTo>
                    <a:pt x="1742178" y="1703695"/>
                    <a:pt x="1728691" y="1680892"/>
                    <a:pt x="1728691" y="1680892"/>
                  </a:cubicBezTo>
                  <a:cubicBezTo>
                    <a:pt x="1728691" y="1664604"/>
                    <a:pt x="1728691" y="1664604"/>
                    <a:pt x="1728691" y="1664604"/>
                  </a:cubicBezTo>
                  <a:cubicBezTo>
                    <a:pt x="1725319" y="1645059"/>
                    <a:pt x="1725319" y="1645059"/>
                    <a:pt x="1725319" y="1645059"/>
                  </a:cubicBezTo>
                  <a:cubicBezTo>
                    <a:pt x="1728691" y="1638544"/>
                    <a:pt x="1728691" y="1638544"/>
                    <a:pt x="1728691" y="1638544"/>
                  </a:cubicBezTo>
                  <a:cubicBezTo>
                    <a:pt x="1738806" y="1625513"/>
                    <a:pt x="1738806" y="1625513"/>
                    <a:pt x="1738806" y="1625513"/>
                  </a:cubicBezTo>
                  <a:cubicBezTo>
                    <a:pt x="1748912" y="1615741"/>
                    <a:pt x="1748912" y="1615741"/>
                    <a:pt x="1748912" y="1615741"/>
                  </a:cubicBezTo>
                  <a:cubicBezTo>
                    <a:pt x="1748912" y="1615741"/>
                    <a:pt x="1752284" y="1605968"/>
                    <a:pt x="1752284" y="1599453"/>
                  </a:cubicBezTo>
                  <a:cubicBezTo>
                    <a:pt x="1748912" y="1596196"/>
                    <a:pt x="1738806" y="1579908"/>
                    <a:pt x="1738806" y="1579908"/>
                  </a:cubicBezTo>
                  <a:cubicBezTo>
                    <a:pt x="1748912" y="1540817"/>
                    <a:pt x="1748912" y="1540817"/>
                    <a:pt x="1748912" y="1540817"/>
                  </a:cubicBezTo>
                  <a:cubicBezTo>
                    <a:pt x="1745540" y="1534302"/>
                    <a:pt x="1745540" y="1534302"/>
                    <a:pt x="1745540" y="1534302"/>
                  </a:cubicBezTo>
                  <a:cubicBezTo>
                    <a:pt x="1742178" y="1524530"/>
                    <a:pt x="1742178" y="1524530"/>
                    <a:pt x="1742178" y="1524530"/>
                  </a:cubicBezTo>
                  <a:cubicBezTo>
                    <a:pt x="1735435" y="1495202"/>
                    <a:pt x="1735435" y="1495202"/>
                    <a:pt x="1735435" y="1495202"/>
                  </a:cubicBezTo>
                  <a:cubicBezTo>
                    <a:pt x="1735435" y="1456112"/>
                    <a:pt x="1735435" y="1456112"/>
                    <a:pt x="1735435" y="1456112"/>
                  </a:cubicBezTo>
                  <a:cubicBezTo>
                    <a:pt x="1715212" y="1462626"/>
                    <a:pt x="1715212" y="1462626"/>
                    <a:pt x="1715212" y="1462626"/>
                  </a:cubicBezTo>
                  <a:cubicBezTo>
                    <a:pt x="1721947" y="1478914"/>
                    <a:pt x="1721947" y="1478914"/>
                    <a:pt x="1721947" y="1478914"/>
                  </a:cubicBezTo>
                  <a:cubicBezTo>
                    <a:pt x="1715212" y="1508232"/>
                    <a:pt x="1715212" y="1508232"/>
                    <a:pt x="1715212" y="1508232"/>
                  </a:cubicBezTo>
                  <a:cubicBezTo>
                    <a:pt x="1698363" y="1511500"/>
                    <a:pt x="1698363" y="1511500"/>
                    <a:pt x="1698363" y="1511500"/>
                  </a:cubicBezTo>
                  <a:cubicBezTo>
                    <a:pt x="1691619" y="1514757"/>
                    <a:pt x="1691619" y="1514757"/>
                    <a:pt x="1691619" y="1514757"/>
                  </a:cubicBezTo>
                  <a:cubicBezTo>
                    <a:pt x="1681503" y="1524530"/>
                    <a:pt x="1681503" y="1524530"/>
                    <a:pt x="1681503" y="1524530"/>
                  </a:cubicBezTo>
                  <a:cubicBezTo>
                    <a:pt x="1664654" y="1527787"/>
                    <a:pt x="1664654" y="1527787"/>
                    <a:pt x="1664654" y="1527787"/>
                  </a:cubicBezTo>
                  <a:cubicBezTo>
                    <a:pt x="1647804" y="1540817"/>
                    <a:pt x="1647804" y="1540817"/>
                    <a:pt x="1647804" y="1540817"/>
                  </a:cubicBezTo>
                  <a:cubicBezTo>
                    <a:pt x="1634317" y="1557105"/>
                    <a:pt x="1634317" y="1557105"/>
                    <a:pt x="1634317" y="1557105"/>
                  </a:cubicBezTo>
                  <a:cubicBezTo>
                    <a:pt x="1624211" y="1566878"/>
                    <a:pt x="1624211" y="1566878"/>
                    <a:pt x="1624211" y="1566878"/>
                  </a:cubicBezTo>
                  <a:cubicBezTo>
                    <a:pt x="1624211" y="1566878"/>
                    <a:pt x="1624211" y="1573393"/>
                    <a:pt x="1630955" y="1579908"/>
                  </a:cubicBezTo>
                  <a:cubicBezTo>
                    <a:pt x="1637689" y="1589681"/>
                    <a:pt x="1620839" y="1622256"/>
                    <a:pt x="1620839" y="1622256"/>
                  </a:cubicBezTo>
                  <a:cubicBezTo>
                    <a:pt x="1634317" y="1622256"/>
                    <a:pt x="1634317" y="1622256"/>
                    <a:pt x="1634317" y="1622256"/>
                  </a:cubicBezTo>
                  <a:cubicBezTo>
                    <a:pt x="1637689" y="1638544"/>
                    <a:pt x="1637689" y="1638544"/>
                    <a:pt x="1637689" y="1638544"/>
                  </a:cubicBezTo>
                  <a:cubicBezTo>
                    <a:pt x="1627583" y="1654831"/>
                    <a:pt x="1627583" y="1654831"/>
                    <a:pt x="1627583" y="1654831"/>
                  </a:cubicBezTo>
                  <a:cubicBezTo>
                    <a:pt x="1637689" y="1661347"/>
                    <a:pt x="1637689" y="1661347"/>
                    <a:pt x="1637689" y="1661347"/>
                  </a:cubicBezTo>
                  <a:cubicBezTo>
                    <a:pt x="1647804" y="1661347"/>
                    <a:pt x="1647804" y="1661347"/>
                    <a:pt x="1647804" y="1661347"/>
                  </a:cubicBezTo>
                  <a:cubicBezTo>
                    <a:pt x="1637689" y="1680892"/>
                    <a:pt x="1637689" y="1680892"/>
                    <a:pt x="1637689" y="1680892"/>
                  </a:cubicBezTo>
                  <a:cubicBezTo>
                    <a:pt x="1637689" y="1687407"/>
                    <a:pt x="1637689" y="1687407"/>
                    <a:pt x="1637689" y="1687407"/>
                  </a:cubicBezTo>
                  <a:lnTo>
                    <a:pt x="1661282" y="1693922"/>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4" name="Freeform: Shape 553">
              <a:extLst>
                <a:ext uri="{FF2B5EF4-FFF2-40B4-BE49-F238E27FC236}">
                  <a16:creationId xmlns:a16="http://schemas.microsoft.com/office/drawing/2014/main" id="{E129911F-B5DC-6E3E-485E-19A709A8757A}"/>
                </a:ext>
              </a:extLst>
            </p:cNvPr>
            <p:cNvSpPr/>
            <p:nvPr/>
          </p:nvSpPr>
          <p:spPr>
            <a:xfrm>
              <a:off x="6101008" y="-628544"/>
              <a:ext cx="800100" cy="647700"/>
            </a:xfrm>
            <a:custGeom>
              <a:avLst/>
              <a:gdLst>
                <a:gd name="connsiteX0" fmla="*/ 161047 w 800100"/>
                <a:gd name="connsiteY0" fmla="*/ 242026 h 647700"/>
                <a:gd name="connsiteX1" fmla="*/ 174496 w 800100"/>
                <a:gd name="connsiteY1" fmla="*/ 251837 h 647700"/>
                <a:gd name="connsiteX2" fmla="*/ 184583 w 800100"/>
                <a:gd name="connsiteY2" fmla="*/ 245303 h 647700"/>
                <a:gd name="connsiteX3" fmla="*/ 191308 w 800100"/>
                <a:gd name="connsiteY3" fmla="*/ 238759 h 647700"/>
                <a:gd name="connsiteX4" fmla="*/ 198033 w 800100"/>
                <a:gd name="connsiteY4" fmla="*/ 245303 h 647700"/>
                <a:gd name="connsiteX5" fmla="*/ 187946 w 800100"/>
                <a:gd name="connsiteY5" fmla="*/ 255114 h 647700"/>
                <a:gd name="connsiteX6" fmla="*/ 181221 w 800100"/>
                <a:gd name="connsiteY6" fmla="*/ 261657 h 647700"/>
                <a:gd name="connsiteX7" fmla="*/ 181221 w 800100"/>
                <a:gd name="connsiteY7" fmla="*/ 271468 h 647700"/>
                <a:gd name="connsiteX8" fmla="*/ 167772 w 800100"/>
                <a:gd name="connsiteY8" fmla="*/ 268201 h 647700"/>
                <a:gd name="connsiteX9" fmla="*/ 154322 w 800100"/>
                <a:gd name="connsiteY9" fmla="*/ 255114 h 647700"/>
                <a:gd name="connsiteX10" fmla="*/ 147598 w 800100"/>
                <a:gd name="connsiteY10" fmla="*/ 251837 h 647700"/>
                <a:gd name="connsiteX11" fmla="*/ 140883 w 800100"/>
                <a:gd name="connsiteY11" fmla="*/ 248570 h 647700"/>
                <a:gd name="connsiteX12" fmla="*/ 137520 w 800100"/>
                <a:gd name="connsiteY12" fmla="*/ 238759 h 647700"/>
                <a:gd name="connsiteX13" fmla="*/ 134158 w 800100"/>
                <a:gd name="connsiteY13" fmla="*/ 242026 h 647700"/>
                <a:gd name="connsiteX14" fmla="*/ 120709 w 800100"/>
                <a:gd name="connsiteY14" fmla="*/ 245303 h 647700"/>
                <a:gd name="connsiteX15" fmla="*/ 117346 w 800100"/>
                <a:gd name="connsiteY15" fmla="*/ 248570 h 647700"/>
                <a:gd name="connsiteX16" fmla="*/ 113984 w 800100"/>
                <a:gd name="connsiteY16" fmla="*/ 242026 h 647700"/>
                <a:gd name="connsiteX17" fmla="*/ 117346 w 800100"/>
                <a:gd name="connsiteY17" fmla="*/ 235483 h 647700"/>
                <a:gd name="connsiteX18" fmla="*/ 107259 w 800100"/>
                <a:gd name="connsiteY18" fmla="*/ 235483 h 647700"/>
                <a:gd name="connsiteX19" fmla="*/ 100535 w 800100"/>
                <a:gd name="connsiteY19" fmla="*/ 238759 h 647700"/>
                <a:gd name="connsiteX20" fmla="*/ 93810 w 800100"/>
                <a:gd name="connsiteY20" fmla="*/ 238759 h 647700"/>
                <a:gd name="connsiteX21" fmla="*/ 83733 w 800100"/>
                <a:gd name="connsiteY21" fmla="*/ 232216 h 647700"/>
                <a:gd name="connsiteX22" fmla="*/ 77008 w 800100"/>
                <a:gd name="connsiteY22" fmla="*/ 225672 h 647700"/>
                <a:gd name="connsiteX23" fmla="*/ 70283 w 800100"/>
                <a:gd name="connsiteY23" fmla="*/ 228939 h 647700"/>
                <a:gd name="connsiteX24" fmla="*/ 63559 w 800100"/>
                <a:gd name="connsiteY24" fmla="*/ 235483 h 647700"/>
                <a:gd name="connsiteX25" fmla="*/ 63559 w 800100"/>
                <a:gd name="connsiteY25" fmla="*/ 232216 h 647700"/>
                <a:gd name="connsiteX26" fmla="*/ 56834 w 800100"/>
                <a:gd name="connsiteY26" fmla="*/ 228939 h 647700"/>
                <a:gd name="connsiteX27" fmla="*/ 43385 w 800100"/>
                <a:gd name="connsiteY27" fmla="*/ 228939 h 647700"/>
                <a:gd name="connsiteX28" fmla="*/ 40022 w 800100"/>
                <a:gd name="connsiteY28" fmla="*/ 228939 h 647700"/>
                <a:gd name="connsiteX29" fmla="*/ 33298 w 800100"/>
                <a:gd name="connsiteY29" fmla="*/ 228939 h 647700"/>
                <a:gd name="connsiteX30" fmla="*/ 29945 w 800100"/>
                <a:gd name="connsiteY30" fmla="*/ 225672 h 647700"/>
                <a:gd name="connsiteX31" fmla="*/ 19858 w 800100"/>
                <a:gd name="connsiteY31" fmla="*/ 222405 h 647700"/>
                <a:gd name="connsiteX32" fmla="*/ 9771 w 800100"/>
                <a:gd name="connsiteY32" fmla="*/ 219128 h 647700"/>
                <a:gd name="connsiteX33" fmla="*/ 6409 w 800100"/>
                <a:gd name="connsiteY33" fmla="*/ 222405 h 647700"/>
                <a:gd name="connsiteX34" fmla="*/ -316 w 800100"/>
                <a:gd name="connsiteY34" fmla="*/ 235483 h 647700"/>
                <a:gd name="connsiteX35" fmla="*/ 9771 w 800100"/>
                <a:gd name="connsiteY35" fmla="*/ 245303 h 647700"/>
                <a:gd name="connsiteX36" fmla="*/ 16496 w 800100"/>
                <a:gd name="connsiteY36" fmla="*/ 248570 h 647700"/>
                <a:gd name="connsiteX37" fmla="*/ 26583 w 800100"/>
                <a:gd name="connsiteY37" fmla="*/ 248570 h 647700"/>
                <a:gd name="connsiteX38" fmla="*/ 29945 w 800100"/>
                <a:gd name="connsiteY38" fmla="*/ 245303 h 647700"/>
                <a:gd name="connsiteX39" fmla="*/ 43385 w 800100"/>
                <a:gd name="connsiteY39" fmla="*/ 248570 h 647700"/>
                <a:gd name="connsiteX40" fmla="*/ 53472 w 800100"/>
                <a:gd name="connsiteY40" fmla="*/ 258381 h 647700"/>
                <a:gd name="connsiteX41" fmla="*/ 56834 w 800100"/>
                <a:gd name="connsiteY41" fmla="*/ 255114 h 647700"/>
                <a:gd name="connsiteX42" fmla="*/ 63559 w 800100"/>
                <a:gd name="connsiteY42" fmla="*/ 258381 h 647700"/>
                <a:gd name="connsiteX43" fmla="*/ 73646 w 800100"/>
                <a:gd name="connsiteY43" fmla="*/ 271468 h 647700"/>
                <a:gd name="connsiteX44" fmla="*/ 80370 w 800100"/>
                <a:gd name="connsiteY44" fmla="*/ 274745 h 647700"/>
                <a:gd name="connsiteX45" fmla="*/ 93810 w 800100"/>
                <a:gd name="connsiteY45" fmla="*/ 281279 h 647700"/>
                <a:gd name="connsiteX46" fmla="*/ 100535 w 800100"/>
                <a:gd name="connsiteY46" fmla="*/ 281279 h 647700"/>
                <a:gd name="connsiteX47" fmla="*/ 110622 w 800100"/>
                <a:gd name="connsiteY47" fmla="*/ 281279 h 647700"/>
                <a:gd name="connsiteX48" fmla="*/ 113984 w 800100"/>
                <a:gd name="connsiteY48" fmla="*/ 291099 h 647700"/>
                <a:gd name="connsiteX49" fmla="*/ 113984 w 800100"/>
                <a:gd name="connsiteY49" fmla="*/ 297643 h 647700"/>
                <a:gd name="connsiteX50" fmla="*/ 113984 w 800100"/>
                <a:gd name="connsiteY50" fmla="*/ 304177 h 647700"/>
                <a:gd name="connsiteX51" fmla="*/ 103897 w 800100"/>
                <a:gd name="connsiteY51" fmla="*/ 313997 h 647700"/>
                <a:gd name="connsiteX52" fmla="*/ 103897 w 800100"/>
                <a:gd name="connsiteY52" fmla="*/ 320541 h 647700"/>
                <a:gd name="connsiteX53" fmla="*/ 100535 w 800100"/>
                <a:gd name="connsiteY53" fmla="*/ 327075 h 647700"/>
                <a:gd name="connsiteX54" fmla="*/ 97172 w 800100"/>
                <a:gd name="connsiteY54" fmla="*/ 340162 h 647700"/>
                <a:gd name="connsiteX55" fmla="*/ 107259 w 800100"/>
                <a:gd name="connsiteY55" fmla="*/ 333619 h 647700"/>
                <a:gd name="connsiteX56" fmla="*/ 110622 w 800100"/>
                <a:gd name="connsiteY56" fmla="*/ 336895 h 647700"/>
                <a:gd name="connsiteX57" fmla="*/ 103897 w 800100"/>
                <a:gd name="connsiteY57" fmla="*/ 346706 h 647700"/>
                <a:gd name="connsiteX58" fmla="*/ 110622 w 800100"/>
                <a:gd name="connsiteY58" fmla="*/ 353250 h 647700"/>
                <a:gd name="connsiteX59" fmla="*/ 117346 w 800100"/>
                <a:gd name="connsiteY59" fmla="*/ 349983 h 647700"/>
                <a:gd name="connsiteX60" fmla="*/ 124071 w 800100"/>
                <a:gd name="connsiteY60" fmla="*/ 346706 h 647700"/>
                <a:gd name="connsiteX61" fmla="*/ 134158 w 800100"/>
                <a:gd name="connsiteY61" fmla="*/ 343439 h 647700"/>
                <a:gd name="connsiteX62" fmla="*/ 137520 w 800100"/>
                <a:gd name="connsiteY62" fmla="*/ 340162 h 647700"/>
                <a:gd name="connsiteX63" fmla="*/ 154322 w 800100"/>
                <a:gd name="connsiteY63" fmla="*/ 340162 h 647700"/>
                <a:gd name="connsiteX64" fmla="*/ 154322 w 800100"/>
                <a:gd name="connsiteY64" fmla="*/ 349983 h 647700"/>
                <a:gd name="connsiteX65" fmla="*/ 137520 w 800100"/>
                <a:gd name="connsiteY65" fmla="*/ 346706 h 647700"/>
                <a:gd name="connsiteX66" fmla="*/ 130796 w 800100"/>
                <a:gd name="connsiteY66" fmla="*/ 349983 h 647700"/>
                <a:gd name="connsiteX67" fmla="*/ 124071 w 800100"/>
                <a:gd name="connsiteY67" fmla="*/ 353250 h 647700"/>
                <a:gd name="connsiteX68" fmla="*/ 117346 w 800100"/>
                <a:gd name="connsiteY68" fmla="*/ 359793 h 647700"/>
                <a:gd name="connsiteX69" fmla="*/ 113984 w 800100"/>
                <a:gd name="connsiteY69" fmla="*/ 369604 h 647700"/>
                <a:gd name="connsiteX70" fmla="*/ 107259 w 800100"/>
                <a:gd name="connsiteY70" fmla="*/ 376148 h 647700"/>
                <a:gd name="connsiteX71" fmla="*/ 103897 w 800100"/>
                <a:gd name="connsiteY71" fmla="*/ 376148 h 647700"/>
                <a:gd name="connsiteX72" fmla="*/ 103897 w 800100"/>
                <a:gd name="connsiteY72" fmla="*/ 379415 h 647700"/>
                <a:gd name="connsiteX73" fmla="*/ 107259 w 800100"/>
                <a:gd name="connsiteY73" fmla="*/ 382692 h 647700"/>
                <a:gd name="connsiteX74" fmla="*/ 120709 w 800100"/>
                <a:gd name="connsiteY74" fmla="*/ 382692 h 647700"/>
                <a:gd name="connsiteX75" fmla="*/ 124071 w 800100"/>
                <a:gd name="connsiteY75" fmla="*/ 382692 h 647700"/>
                <a:gd name="connsiteX76" fmla="*/ 120709 w 800100"/>
                <a:gd name="connsiteY76" fmla="*/ 395779 h 647700"/>
                <a:gd name="connsiteX77" fmla="*/ 107259 w 800100"/>
                <a:gd name="connsiteY77" fmla="*/ 399046 h 647700"/>
                <a:gd name="connsiteX78" fmla="*/ 90448 w 800100"/>
                <a:gd name="connsiteY78" fmla="*/ 405590 h 647700"/>
                <a:gd name="connsiteX79" fmla="*/ 83733 w 800100"/>
                <a:gd name="connsiteY79" fmla="*/ 415400 h 647700"/>
                <a:gd name="connsiteX80" fmla="*/ 77008 w 800100"/>
                <a:gd name="connsiteY80" fmla="*/ 418677 h 647700"/>
                <a:gd name="connsiteX81" fmla="*/ 63559 w 800100"/>
                <a:gd name="connsiteY81" fmla="*/ 418677 h 647700"/>
                <a:gd name="connsiteX82" fmla="*/ 56834 w 800100"/>
                <a:gd name="connsiteY82" fmla="*/ 418677 h 647700"/>
                <a:gd name="connsiteX83" fmla="*/ 50109 w 800100"/>
                <a:gd name="connsiteY83" fmla="*/ 421944 h 647700"/>
                <a:gd name="connsiteX84" fmla="*/ 43385 w 800100"/>
                <a:gd name="connsiteY84" fmla="*/ 415400 h 647700"/>
                <a:gd name="connsiteX85" fmla="*/ 46747 w 800100"/>
                <a:gd name="connsiteY85" fmla="*/ 402313 h 647700"/>
                <a:gd name="connsiteX86" fmla="*/ 43385 w 800100"/>
                <a:gd name="connsiteY86" fmla="*/ 399046 h 647700"/>
                <a:gd name="connsiteX87" fmla="*/ 43385 w 800100"/>
                <a:gd name="connsiteY87" fmla="*/ 389235 h 647700"/>
                <a:gd name="connsiteX88" fmla="*/ 33298 w 800100"/>
                <a:gd name="connsiteY88" fmla="*/ 399046 h 647700"/>
                <a:gd name="connsiteX89" fmla="*/ 29945 w 800100"/>
                <a:gd name="connsiteY89" fmla="*/ 405590 h 647700"/>
                <a:gd name="connsiteX90" fmla="*/ 23220 w 800100"/>
                <a:gd name="connsiteY90" fmla="*/ 415400 h 647700"/>
                <a:gd name="connsiteX91" fmla="*/ 19858 w 800100"/>
                <a:gd name="connsiteY91" fmla="*/ 415400 h 647700"/>
                <a:gd name="connsiteX92" fmla="*/ 19858 w 800100"/>
                <a:gd name="connsiteY92" fmla="*/ 428488 h 647700"/>
                <a:gd name="connsiteX93" fmla="*/ 16496 w 800100"/>
                <a:gd name="connsiteY93" fmla="*/ 435031 h 647700"/>
                <a:gd name="connsiteX94" fmla="*/ 16496 w 800100"/>
                <a:gd name="connsiteY94" fmla="*/ 438299 h 647700"/>
                <a:gd name="connsiteX95" fmla="*/ 33298 w 800100"/>
                <a:gd name="connsiteY95" fmla="*/ 444842 h 647700"/>
                <a:gd name="connsiteX96" fmla="*/ 43385 w 800100"/>
                <a:gd name="connsiteY96" fmla="*/ 448119 h 647700"/>
                <a:gd name="connsiteX97" fmla="*/ 53472 w 800100"/>
                <a:gd name="connsiteY97" fmla="*/ 454653 h 647700"/>
                <a:gd name="connsiteX98" fmla="*/ 56834 w 800100"/>
                <a:gd name="connsiteY98" fmla="*/ 454653 h 647700"/>
                <a:gd name="connsiteX99" fmla="*/ 66921 w 800100"/>
                <a:gd name="connsiteY99" fmla="*/ 451386 h 647700"/>
                <a:gd name="connsiteX100" fmla="*/ 73646 w 800100"/>
                <a:gd name="connsiteY100" fmla="*/ 457929 h 647700"/>
                <a:gd name="connsiteX101" fmla="*/ 90448 w 800100"/>
                <a:gd name="connsiteY101" fmla="*/ 461197 h 647700"/>
                <a:gd name="connsiteX102" fmla="*/ 93810 w 800100"/>
                <a:gd name="connsiteY102" fmla="*/ 471017 h 647700"/>
                <a:gd name="connsiteX103" fmla="*/ 103897 w 800100"/>
                <a:gd name="connsiteY103" fmla="*/ 480828 h 647700"/>
                <a:gd name="connsiteX104" fmla="*/ 110622 w 800100"/>
                <a:gd name="connsiteY104" fmla="*/ 477551 h 647700"/>
                <a:gd name="connsiteX105" fmla="*/ 124071 w 800100"/>
                <a:gd name="connsiteY105" fmla="*/ 477551 h 647700"/>
                <a:gd name="connsiteX106" fmla="*/ 134158 w 800100"/>
                <a:gd name="connsiteY106" fmla="*/ 480828 h 647700"/>
                <a:gd name="connsiteX107" fmla="*/ 147598 w 800100"/>
                <a:gd name="connsiteY107" fmla="*/ 500459 h 647700"/>
                <a:gd name="connsiteX108" fmla="*/ 154322 w 800100"/>
                <a:gd name="connsiteY108" fmla="*/ 516813 h 647700"/>
                <a:gd name="connsiteX109" fmla="*/ 161047 w 800100"/>
                <a:gd name="connsiteY109" fmla="*/ 529891 h 647700"/>
                <a:gd name="connsiteX110" fmla="*/ 167772 w 800100"/>
                <a:gd name="connsiteY110" fmla="*/ 536435 h 647700"/>
                <a:gd name="connsiteX111" fmla="*/ 177859 w 800100"/>
                <a:gd name="connsiteY111" fmla="*/ 549522 h 647700"/>
                <a:gd name="connsiteX112" fmla="*/ 181221 w 800100"/>
                <a:gd name="connsiteY112" fmla="*/ 556066 h 647700"/>
                <a:gd name="connsiteX113" fmla="*/ 191308 w 800100"/>
                <a:gd name="connsiteY113" fmla="*/ 569153 h 647700"/>
                <a:gd name="connsiteX114" fmla="*/ 194670 w 800100"/>
                <a:gd name="connsiteY114" fmla="*/ 575687 h 647700"/>
                <a:gd name="connsiteX115" fmla="*/ 211472 w 800100"/>
                <a:gd name="connsiteY115" fmla="*/ 582231 h 647700"/>
                <a:gd name="connsiteX116" fmla="*/ 224922 w 800100"/>
                <a:gd name="connsiteY116" fmla="*/ 595318 h 647700"/>
                <a:gd name="connsiteX117" fmla="*/ 248458 w 800100"/>
                <a:gd name="connsiteY117" fmla="*/ 618216 h 647700"/>
                <a:gd name="connsiteX118" fmla="*/ 265260 w 800100"/>
                <a:gd name="connsiteY118" fmla="*/ 631304 h 647700"/>
                <a:gd name="connsiteX119" fmla="*/ 285434 w 800100"/>
                <a:gd name="connsiteY119" fmla="*/ 637847 h 647700"/>
                <a:gd name="connsiteX120" fmla="*/ 298883 w 800100"/>
                <a:gd name="connsiteY120" fmla="*/ 644391 h 647700"/>
                <a:gd name="connsiteX121" fmla="*/ 312333 w 800100"/>
                <a:gd name="connsiteY121" fmla="*/ 641114 h 647700"/>
                <a:gd name="connsiteX122" fmla="*/ 345946 w 800100"/>
                <a:gd name="connsiteY122" fmla="*/ 647658 h 647700"/>
                <a:gd name="connsiteX123" fmla="*/ 359396 w 800100"/>
                <a:gd name="connsiteY123" fmla="*/ 637847 h 647700"/>
                <a:gd name="connsiteX124" fmla="*/ 359396 w 800100"/>
                <a:gd name="connsiteY124" fmla="*/ 634571 h 647700"/>
                <a:gd name="connsiteX125" fmla="*/ 366120 w 800100"/>
                <a:gd name="connsiteY125" fmla="*/ 621493 h 647700"/>
                <a:gd name="connsiteX126" fmla="*/ 372845 w 800100"/>
                <a:gd name="connsiteY126" fmla="*/ 614949 h 647700"/>
                <a:gd name="connsiteX127" fmla="*/ 403096 w 800100"/>
                <a:gd name="connsiteY127" fmla="*/ 611673 h 647700"/>
                <a:gd name="connsiteX128" fmla="*/ 409821 w 800100"/>
                <a:gd name="connsiteY128" fmla="*/ 611673 h 647700"/>
                <a:gd name="connsiteX129" fmla="*/ 440072 w 800100"/>
                <a:gd name="connsiteY129" fmla="*/ 618216 h 647700"/>
                <a:gd name="connsiteX130" fmla="*/ 443435 w 800100"/>
                <a:gd name="connsiteY130" fmla="*/ 611673 h 647700"/>
                <a:gd name="connsiteX131" fmla="*/ 450159 w 800100"/>
                <a:gd name="connsiteY131" fmla="*/ 608405 h 647700"/>
                <a:gd name="connsiteX132" fmla="*/ 456884 w 800100"/>
                <a:gd name="connsiteY132" fmla="*/ 621493 h 647700"/>
                <a:gd name="connsiteX133" fmla="*/ 470333 w 800100"/>
                <a:gd name="connsiteY133" fmla="*/ 621493 h 647700"/>
                <a:gd name="connsiteX134" fmla="*/ 487145 w 800100"/>
                <a:gd name="connsiteY134" fmla="*/ 618216 h 647700"/>
                <a:gd name="connsiteX135" fmla="*/ 503947 w 800100"/>
                <a:gd name="connsiteY135" fmla="*/ 611673 h 647700"/>
                <a:gd name="connsiteX136" fmla="*/ 510672 w 800100"/>
                <a:gd name="connsiteY136" fmla="*/ 605129 h 647700"/>
                <a:gd name="connsiteX137" fmla="*/ 527483 w 800100"/>
                <a:gd name="connsiteY137" fmla="*/ 601862 h 647700"/>
                <a:gd name="connsiteX138" fmla="*/ 544295 w 800100"/>
                <a:gd name="connsiteY138" fmla="*/ 598595 h 647700"/>
                <a:gd name="connsiteX139" fmla="*/ 551010 w 800100"/>
                <a:gd name="connsiteY139" fmla="*/ 592051 h 647700"/>
                <a:gd name="connsiteX140" fmla="*/ 561097 w 800100"/>
                <a:gd name="connsiteY140" fmla="*/ 588774 h 647700"/>
                <a:gd name="connsiteX141" fmla="*/ 577909 w 800100"/>
                <a:gd name="connsiteY141" fmla="*/ 592051 h 647700"/>
                <a:gd name="connsiteX142" fmla="*/ 587996 w 800100"/>
                <a:gd name="connsiteY142" fmla="*/ 585507 h 647700"/>
                <a:gd name="connsiteX143" fmla="*/ 598083 w 800100"/>
                <a:gd name="connsiteY143" fmla="*/ 582231 h 647700"/>
                <a:gd name="connsiteX144" fmla="*/ 601445 w 800100"/>
                <a:gd name="connsiteY144" fmla="*/ 582231 h 647700"/>
                <a:gd name="connsiteX145" fmla="*/ 611522 w 800100"/>
                <a:gd name="connsiteY145" fmla="*/ 592051 h 647700"/>
                <a:gd name="connsiteX146" fmla="*/ 624972 w 800100"/>
                <a:gd name="connsiteY146" fmla="*/ 595318 h 647700"/>
                <a:gd name="connsiteX147" fmla="*/ 635059 w 800100"/>
                <a:gd name="connsiteY147" fmla="*/ 592051 h 647700"/>
                <a:gd name="connsiteX148" fmla="*/ 641783 w 800100"/>
                <a:gd name="connsiteY148" fmla="*/ 585507 h 647700"/>
                <a:gd name="connsiteX149" fmla="*/ 651870 w 800100"/>
                <a:gd name="connsiteY149" fmla="*/ 582231 h 647700"/>
                <a:gd name="connsiteX150" fmla="*/ 665310 w 800100"/>
                <a:gd name="connsiteY150" fmla="*/ 582231 h 647700"/>
                <a:gd name="connsiteX151" fmla="*/ 675397 w 800100"/>
                <a:gd name="connsiteY151" fmla="*/ 578964 h 647700"/>
                <a:gd name="connsiteX152" fmla="*/ 678759 w 800100"/>
                <a:gd name="connsiteY152" fmla="*/ 565876 h 647700"/>
                <a:gd name="connsiteX153" fmla="*/ 692209 w 800100"/>
                <a:gd name="connsiteY153" fmla="*/ 549522 h 647700"/>
                <a:gd name="connsiteX154" fmla="*/ 698933 w 800100"/>
                <a:gd name="connsiteY154" fmla="*/ 546255 h 647700"/>
                <a:gd name="connsiteX155" fmla="*/ 695571 w 800100"/>
                <a:gd name="connsiteY155" fmla="*/ 536435 h 647700"/>
                <a:gd name="connsiteX156" fmla="*/ 698933 w 800100"/>
                <a:gd name="connsiteY156" fmla="*/ 529891 h 647700"/>
                <a:gd name="connsiteX157" fmla="*/ 705658 w 800100"/>
                <a:gd name="connsiteY157" fmla="*/ 533167 h 647700"/>
                <a:gd name="connsiteX158" fmla="*/ 705658 w 800100"/>
                <a:gd name="connsiteY158" fmla="*/ 542978 h 647700"/>
                <a:gd name="connsiteX159" fmla="*/ 712383 w 800100"/>
                <a:gd name="connsiteY159" fmla="*/ 539711 h 647700"/>
                <a:gd name="connsiteX160" fmla="*/ 722460 w 800100"/>
                <a:gd name="connsiteY160" fmla="*/ 536435 h 647700"/>
                <a:gd name="connsiteX161" fmla="*/ 732547 w 800100"/>
                <a:gd name="connsiteY161" fmla="*/ 536435 h 647700"/>
                <a:gd name="connsiteX162" fmla="*/ 732547 w 800100"/>
                <a:gd name="connsiteY162" fmla="*/ 529891 h 647700"/>
                <a:gd name="connsiteX163" fmla="*/ 742634 w 800100"/>
                <a:gd name="connsiteY163" fmla="*/ 533167 h 647700"/>
                <a:gd name="connsiteX164" fmla="*/ 745996 w 800100"/>
                <a:gd name="connsiteY164" fmla="*/ 529891 h 647700"/>
                <a:gd name="connsiteX165" fmla="*/ 739272 w 800100"/>
                <a:gd name="connsiteY165" fmla="*/ 523357 h 647700"/>
                <a:gd name="connsiteX166" fmla="*/ 749359 w 800100"/>
                <a:gd name="connsiteY166" fmla="*/ 523357 h 647700"/>
                <a:gd name="connsiteX167" fmla="*/ 749359 w 800100"/>
                <a:gd name="connsiteY167" fmla="*/ 520080 h 647700"/>
                <a:gd name="connsiteX168" fmla="*/ 752721 w 800100"/>
                <a:gd name="connsiteY168" fmla="*/ 510269 h 647700"/>
                <a:gd name="connsiteX169" fmla="*/ 759446 w 800100"/>
                <a:gd name="connsiteY169" fmla="*/ 513537 h 647700"/>
                <a:gd name="connsiteX170" fmla="*/ 742634 w 800100"/>
                <a:gd name="connsiteY170" fmla="*/ 493915 h 647700"/>
                <a:gd name="connsiteX171" fmla="*/ 742634 w 800100"/>
                <a:gd name="connsiteY171" fmla="*/ 490638 h 647700"/>
                <a:gd name="connsiteX172" fmla="*/ 742634 w 800100"/>
                <a:gd name="connsiteY172" fmla="*/ 484095 h 647700"/>
                <a:gd name="connsiteX173" fmla="*/ 752721 w 800100"/>
                <a:gd name="connsiteY173" fmla="*/ 490638 h 647700"/>
                <a:gd name="connsiteX174" fmla="*/ 756083 w 800100"/>
                <a:gd name="connsiteY174" fmla="*/ 493915 h 647700"/>
                <a:gd name="connsiteX175" fmla="*/ 762808 w 800100"/>
                <a:gd name="connsiteY175" fmla="*/ 503726 h 647700"/>
                <a:gd name="connsiteX176" fmla="*/ 776248 w 800100"/>
                <a:gd name="connsiteY176" fmla="*/ 503726 h 647700"/>
                <a:gd name="connsiteX177" fmla="*/ 782972 w 800100"/>
                <a:gd name="connsiteY177" fmla="*/ 493915 h 647700"/>
                <a:gd name="connsiteX178" fmla="*/ 793059 w 800100"/>
                <a:gd name="connsiteY178" fmla="*/ 480828 h 647700"/>
                <a:gd name="connsiteX179" fmla="*/ 772895 w 800100"/>
                <a:gd name="connsiteY179" fmla="*/ 484095 h 647700"/>
                <a:gd name="connsiteX180" fmla="*/ 779610 w 800100"/>
                <a:gd name="connsiteY180" fmla="*/ 471017 h 647700"/>
                <a:gd name="connsiteX181" fmla="*/ 769533 w 800100"/>
                <a:gd name="connsiteY181" fmla="*/ 467740 h 647700"/>
                <a:gd name="connsiteX182" fmla="*/ 766170 w 800100"/>
                <a:gd name="connsiteY182" fmla="*/ 464473 h 647700"/>
                <a:gd name="connsiteX183" fmla="*/ 776248 w 800100"/>
                <a:gd name="connsiteY183" fmla="*/ 464473 h 647700"/>
                <a:gd name="connsiteX184" fmla="*/ 786335 w 800100"/>
                <a:gd name="connsiteY184" fmla="*/ 461197 h 647700"/>
                <a:gd name="connsiteX185" fmla="*/ 786335 w 800100"/>
                <a:gd name="connsiteY185" fmla="*/ 454653 h 647700"/>
                <a:gd name="connsiteX186" fmla="*/ 776248 w 800100"/>
                <a:gd name="connsiteY186" fmla="*/ 448119 h 647700"/>
                <a:gd name="connsiteX187" fmla="*/ 779610 w 800100"/>
                <a:gd name="connsiteY187" fmla="*/ 444842 h 647700"/>
                <a:gd name="connsiteX188" fmla="*/ 782972 w 800100"/>
                <a:gd name="connsiteY188" fmla="*/ 438299 h 647700"/>
                <a:gd name="connsiteX189" fmla="*/ 789697 w 800100"/>
                <a:gd name="connsiteY189" fmla="*/ 435031 h 647700"/>
                <a:gd name="connsiteX190" fmla="*/ 799784 w 800100"/>
                <a:gd name="connsiteY190" fmla="*/ 415400 h 647700"/>
                <a:gd name="connsiteX191" fmla="*/ 796422 w 800100"/>
                <a:gd name="connsiteY191" fmla="*/ 408857 h 647700"/>
                <a:gd name="connsiteX192" fmla="*/ 789697 w 800100"/>
                <a:gd name="connsiteY192" fmla="*/ 408857 h 647700"/>
                <a:gd name="connsiteX193" fmla="*/ 789697 w 800100"/>
                <a:gd name="connsiteY193" fmla="*/ 395779 h 647700"/>
                <a:gd name="connsiteX194" fmla="*/ 776248 w 800100"/>
                <a:gd name="connsiteY194" fmla="*/ 389235 h 647700"/>
                <a:gd name="connsiteX195" fmla="*/ 766170 w 800100"/>
                <a:gd name="connsiteY195" fmla="*/ 379415 h 647700"/>
                <a:gd name="connsiteX196" fmla="*/ 762808 w 800100"/>
                <a:gd name="connsiteY196" fmla="*/ 376148 h 647700"/>
                <a:gd name="connsiteX197" fmla="*/ 756083 w 800100"/>
                <a:gd name="connsiteY197" fmla="*/ 372881 h 647700"/>
                <a:gd name="connsiteX198" fmla="*/ 756083 w 800100"/>
                <a:gd name="connsiteY198" fmla="*/ 363061 h 647700"/>
                <a:gd name="connsiteX199" fmla="*/ 762808 w 800100"/>
                <a:gd name="connsiteY199" fmla="*/ 356517 h 647700"/>
                <a:gd name="connsiteX200" fmla="*/ 762808 w 800100"/>
                <a:gd name="connsiteY200" fmla="*/ 346706 h 647700"/>
                <a:gd name="connsiteX201" fmla="*/ 752721 w 800100"/>
                <a:gd name="connsiteY201" fmla="*/ 349983 h 647700"/>
                <a:gd name="connsiteX202" fmla="*/ 732547 w 800100"/>
                <a:gd name="connsiteY202" fmla="*/ 353250 h 647700"/>
                <a:gd name="connsiteX203" fmla="*/ 725822 w 800100"/>
                <a:gd name="connsiteY203" fmla="*/ 349983 h 647700"/>
                <a:gd name="connsiteX204" fmla="*/ 729185 w 800100"/>
                <a:gd name="connsiteY204" fmla="*/ 346706 h 647700"/>
                <a:gd name="connsiteX205" fmla="*/ 735909 w 800100"/>
                <a:gd name="connsiteY205" fmla="*/ 336895 h 647700"/>
                <a:gd name="connsiteX206" fmla="*/ 742634 w 800100"/>
                <a:gd name="connsiteY206" fmla="*/ 330352 h 647700"/>
                <a:gd name="connsiteX207" fmla="*/ 756083 w 800100"/>
                <a:gd name="connsiteY207" fmla="*/ 320541 h 647700"/>
                <a:gd name="connsiteX208" fmla="*/ 756083 w 800100"/>
                <a:gd name="connsiteY208" fmla="*/ 310721 h 647700"/>
                <a:gd name="connsiteX209" fmla="*/ 752721 w 800100"/>
                <a:gd name="connsiteY209" fmla="*/ 300910 h 647700"/>
                <a:gd name="connsiteX210" fmla="*/ 745996 w 800100"/>
                <a:gd name="connsiteY210" fmla="*/ 297643 h 647700"/>
                <a:gd name="connsiteX211" fmla="*/ 739272 w 800100"/>
                <a:gd name="connsiteY211" fmla="*/ 297643 h 647700"/>
                <a:gd name="connsiteX212" fmla="*/ 732547 w 800100"/>
                <a:gd name="connsiteY212" fmla="*/ 287823 h 647700"/>
                <a:gd name="connsiteX213" fmla="*/ 729185 w 800100"/>
                <a:gd name="connsiteY213" fmla="*/ 278012 h 647700"/>
                <a:gd name="connsiteX214" fmla="*/ 725822 w 800100"/>
                <a:gd name="connsiteY214" fmla="*/ 274745 h 647700"/>
                <a:gd name="connsiteX215" fmla="*/ 739272 w 800100"/>
                <a:gd name="connsiteY215" fmla="*/ 274745 h 647700"/>
                <a:gd name="connsiteX216" fmla="*/ 742634 w 800100"/>
                <a:gd name="connsiteY216" fmla="*/ 271468 h 647700"/>
                <a:gd name="connsiteX217" fmla="*/ 745996 w 800100"/>
                <a:gd name="connsiteY217" fmla="*/ 258381 h 647700"/>
                <a:gd name="connsiteX218" fmla="*/ 752721 w 800100"/>
                <a:gd name="connsiteY218" fmla="*/ 251837 h 647700"/>
                <a:gd name="connsiteX219" fmla="*/ 766170 w 800100"/>
                <a:gd name="connsiteY219" fmla="*/ 248570 h 647700"/>
                <a:gd name="connsiteX220" fmla="*/ 769533 w 800100"/>
                <a:gd name="connsiteY220" fmla="*/ 242026 h 647700"/>
                <a:gd name="connsiteX221" fmla="*/ 762808 w 800100"/>
                <a:gd name="connsiteY221" fmla="*/ 238759 h 647700"/>
                <a:gd name="connsiteX222" fmla="*/ 752721 w 800100"/>
                <a:gd name="connsiteY222" fmla="*/ 242026 h 647700"/>
                <a:gd name="connsiteX223" fmla="*/ 742634 w 800100"/>
                <a:gd name="connsiteY223" fmla="*/ 248570 h 647700"/>
                <a:gd name="connsiteX224" fmla="*/ 732547 w 800100"/>
                <a:gd name="connsiteY224" fmla="*/ 248570 h 647700"/>
                <a:gd name="connsiteX225" fmla="*/ 729185 w 800100"/>
                <a:gd name="connsiteY225" fmla="*/ 248570 h 647700"/>
                <a:gd name="connsiteX226" fmla="*/ 719098 w 800100"/>
                <a:gd name="connsiteY226" fmla="*/ 251837 h 647700"/>
                <a:gd name="connsiteX227" fmla="*/ 712383 w 800100"/>
                <a:gd name="connsiteY227" fmla="*/ 264924 h 647700"/>
                <a:gd name="connsiteX228" fmla="*/ 709020 w 800100"/>
                <a:gd name="connsiteY228" fmla="*/ 261657 h 647700"/>
                <a:gd name="connsiteX229" fmla="*/ 705658 w 800100"/>
                <a:gd name="connsiteY229" fmla="*/ 248570 h 647700"/>
                <a:gd name="connsiteX230" fmla="*/ 705658 w 800100"/>
                <a:gd name="connsiteY230" fmla="*/ 248570 h 647700"/>
                <a:gd name="connsiteX231" fmla="*/ 692209 w 800100"/>
                <a:gd name="connsiteY231" fmla="*/ 245303 h 647700"/>
                <a:gd name="connsiteX232" fmla="*/ 695571 w 800100"/>
                <a:gd name="connsiteY232" fmla="*/ 238759 h 647700"/>
                <a:gd name="connsiteX233" fmla="*/ 692209 w 800100"/>
                <a:gd name="connsiteY233" fmla="*/ 232216 h 647700"/>
                <a:gd name="connsiteX234" fmla="*/ 698933 w 800100"/>
                <a:gd name="connsiteY234" fmla="*/ 232216 h 647700"/>
                <a:gd name="connsiteX235" fmla="*/ 702296 w 800100"/>
                <a:gd name="connsiteY235" fmla="*/ 225672 h 647700"/>
                <a:gd name="connsiteX236" fmla="*/ 698933 w 800100"/>
                <a:gd name="connsiteY236" fmla="*/ 212585 h 647700"/>
                <a:gd name="connsiteX237" fmla="*/ 695571 w 800100"/>
                <a:gd name="connsiteY237" fmla="*/ 209317 h 647700"/>
                <a:gd name="connsiteX238" fmla="*/ 695571 w 800100"/>
                <a:gd name="connsiteY238" fmla="*/ 196230 h 647700"/>
                <a:gd name="connsiteX239" fmla="*/ 692209 w 800100"/>
                <a:gd name="connsiteY239" fmla="*/ 189687 h 647700"/>
                <a:gd name="connsiteX240" fmla="*/ 685484 w 800100"/>
                <a:gd name="connsiteY240" fmla="*/ 186419 h 647700"/>
                <a:gd name="connsiteX241" fmla="*/ 678759 w 800100"/>
                <a:gd name="connsiteY241" fmla="*/ 189687 h 647700"/>
                <a:gd name="connsiteX242" fmla="*/ 668672 w 800100"/>
                <a:gd name="connsiteY242" fmla="*/ 183143 h 647700"/>
                <a:gd name="connsiteX243" fmla="*/ 655233 w 800100"/>
                <a:gd name="connsiteY243" fmla="*/ 176609 h 647700"/>
                <a:gd name="connsiteX244" fmla="*/ 651870 w 800100"/>
                <a:gd name="connsiteY244" fmla="*/ 179876 h 647700"/>
                <a:gd name="connsiteX245" fmla="*/ 648508 w 800100"/>
                <a:gd name="connsiteY245" fmla="*/ 186419 h 647700"/>
                <a:gd name="connsiteX246" fmla="*/ 651870 w 800100"/>
                <a:gd name="connsiteY246" fmla="*/ 196230 h 647700"/>
                <a:gd name="connsiteX247" fmla="*/ 648508 w 800100"/>
                <a:gd name="connsiteY247" fmla="*/ 209317 h 647700"/>
                <a:gd name="connsiteX248" fmla="*/ 641783 w 800100"/>
                <a:gd name="connsiteY248" fmla="*/ 215861 h 647700"/>
                <a:gd name="connsiteX249" fmla="*/ 645146 w 800100"/>
                <a:gd name="connsiteY249" fmla="*/ 222405 h 647700"/>
                <a:gd name="connsiteX250" fmla="*/ 638421 w 800100"/>
                <a:gd name="connsiteY250" fmla="*/ 228939 h 647700"/>
                <a:gd name="connsiteX251" fmla="*/ 631696 w 800100"/>
                <a:gd name="connsiteY251" fmla="*/ 235483 h 647700"/>
                <a:gd name="connsiteX252" fmla="*/ 624972 w 800100"/>
                <a:gd name="connsiteY252" fmla="*/ 232216 h 647700"/>
                <a:gd name="connsiteX253" fmla="*/ 618247 w 800100"/>
                <a:gd name="connsiteY253" fmla="*/ 235483 h 647700"/>
                <a:gd name="connsiteX254" fmla="*/ 611522 w 800100"/>
                <a:gd name="connsiteY254" fmla="*/ 235483 h 647700"/>
                <a:gd name="connsiteX255" fmla="*/ 601445 w 800100"/>
                <a:gd name="connsiteY255" fmla="*/ 228939 h 647700"/>
                <a:gd name="connsiteX256" fmla="*/ 601445 w 800100"/>
                <a:gd name="connsiteY256" fmla="*/ 222405 h 647700"/>
                <a:gd name="connsiteX257" fmla="*/ 598083 w 800100"/>
                <a:gd name="connsiteY257" fmla="*/ 215861 h 647700"/>
                <a:gd name="connsiteX258" fmla="*/ 584633 w 800100"/>
                <a:gd name="connsiteY258" fmla="*/ 209317 h 647700"/>
                <a:gd name="connsiteX259" fmla="*/ 581271 w 800100"/>
                <a:gd name="connsiteY259" fmla="*/ 215861 h 647700"/>
                <a:gd name="connsiteX260" fmla="*/ 577909 w 800100"/>
                <a:gd name="connsiteY260" fmla="*/ 219128 h 647700"/>
                <a:gd name="connsiteX261" fmla="*/ 574546 w 800100"/>
                <a:gd name="connsiteY261" fmla="*/ 225672 h 647700"/>
                <a:gd name="connsiteX262" fmla="*/ 571184 w 800100"/>
                <a:gd name="connsiteY262" fmla="*/ 225672 h 647700"/>
                <a:gd name="connsiteX263" fmla="*/ 564459 w 800100"/>
                <a:gd name="connsiteY263" fmla="*/ 235483 h 647700"/>
                <a:gd name="connsiteX264" fmla="*/ 557735 w 800100"/>
                <a:gd name="connsiteY264" fmla="*/ 238759 h 647700"/>
                <a:gd name="connsiteX265" fmla="*/ 554372 w 800100"/>
                <a:gd name="connsiteY265" fmla="*/ 238759 h 647700"/>
                <a:gd name="connsiteX266" fmla="*/ 547648 w 800100"/>
                <a:gd name="connsiteY266" fmla="*/ 235483 h 647700"/>
                <a:gd name="connsiteX267" fmla="*/ 544295 w 800100"/>
                <a:gd name="connsiteY267" fmla="*/ 232216 h 647700"/>
                <a:gd name="connsiteX268" fmla="*/ 540933 w 800100"/>
                <a:gd name="connsiteY268" fmla="*/ 219128 h 647700"/>
                <a:gd name="connsiteX269" fmla="*/ 537570 w 800100"/>
                <a:gd name="connsiteY269" fmla="*/ 209317 h 647700"/>
                <a:gd name="connsiteX270" fmla="*/ 530846 w 800100"/>
                <a:gd name="connsiteY270" fmla="*/ 199507 h 647700"/>
                <a:gd name="connsiteX271" fmla="*/ 514034 w 800100"/>
                <a:gd name="connsiteY271" fmla="*/ 189687 h 647700"/>
                <a:gd name="connsiteX272" fmla="*/ 510672 w 800100"/>
                <a:gd name="connsiteY272" fmla="*/ 186419 h 647700"/>
                <a:gd name="connsiteX273" fmla="*/ 500585 w 800100"/>
                <a:gd name="connsiteY273" fmla="*/ 196230 h 647700"/>
                <a:gd name="connsiteX274" fmla="*/ 500585 w 800100"/>
                <a:gd name="connsiteY274" fmla="*/ 206041 h 647700"/>
                <a:gd name="connsiteX275" fmla="*/ 497222 w 800100"/>
                <a:gd name="connsiteY275" fmla="*/ 212585 h 647700"/>
                <a:gd name="connsiteX276" fmla="*/ 500585 w 800100"/>
                <a:gd name="connsiteY276" fmla="*/ 228939 h 647700"/>
                <a:gd name="connsiteX277" fmla="*/ 497222 w 800100"/>
                <a:gd name="connsiteY277" fmla="*/ 242026 h 647700"/>
                <a:gd name="connsiteX278" fmla="*/ 497222 w 800100"/>
                <a:gd name="connsiteY278" fmla="*/ 255114 h 647700"/>
                <a:gd name="connsiteX279" fmla="*/ 493860 w 800100"/>
                <a:gd name="connsiteY279" fmla="*/ 261657 h 647700"/>
                <a:gd name="connsiteX280" fmla="*/ 490498 w 800100"/>
                <a:gd name="connsiteY280" fmla="*/ 261657 h 647700"/>
                <a:gd name="connsiteX281" fmla="*/ 493860 w 800100"/>
                <a:gd name="connsiteY281" fmla="*/ 248570 h 647700"/>
                <a:gd name="connsiteX282" fmla="*/ 490498 w 800100"/>
                <a:gd name="connsiteY282" fmla="*/ 232216 h 647700"/>
                <a:gd name="connsiteX283" fmla="*/ 487145 w 800100"/>
                <a:gd name="connsiteY283" fmla="*/ 228939 h 647700"/>
                <a:gd name="connsiteX284" fmla="*/ 487145 w 800100"/>
                <a:gd name="connsiteY284" fmla="*/ 222405 h 647700"/>
                <a:gd name="connsiteX285" fmla="*/ 480420 w 800100"/>
                <a:gd name="connsiteY285" fmla="*/ 212585 h 647700"/>
                <a:gd name="connsiteX286" fmla="*/ 483783 w 800100"/>
                <a:gd name="connsiteY286" fmla="*/ 199507 h 647700"/>
                <a:gd name="connsiteX287" fmla="*/ 483783 w 800100"/>
                <a:gd name="connsiteY287" fmla="*/ 186419 h 647700"/>
                <a:gd name="connsiteX288" fmla="*/ 480420 w 800100"/>
                <a:gd name="connsiteY288" fmla="*/ 176609 h 647700"/>
                <a:gd name="connsiteX289" fmla="*/ 473696 w 800100"/>
                <a:gd name="connsiteY289" fmla="*/ 176609 h 647700"/>
                <a:gd name="connsiteX290" fmla="*/ 473696 w 800100"/>
                <a:gd name="connsiteY290" fmla="*/ 179876 h 647700"/>
                <a:gd name="connsiteX291" fmla="*/ 477058 w 800100"/>
                <a:gd name="connsiteY291" fmla="*/ 173332 h 647700"/>
                <a:gd name="connsiteX292" fmla="*/ 477058 w 800100"/>
                <a:gd name="connsiteY292" fmla="*/ 166788 h 647700"/>
                <a:gd name="connsiteX293" fmla="*/ 463609 w 800100"/>
                <a:gd name="connsiteY293" fmla="*/ 170065 h 647700"/>
                <a:gd name="connsiteX294" fmla="*/ 463609 w 800100"/>
                <a:gd name="connsiteY294" fmla="*/ 163521 h 647700"/>
                <a:gd name="connsiteX295" fmla="*/ 450159 w 800100"/>
                <a:gd name="connsiteY295" fmla="*/ 163521 h 647700"/>
                <a:gd name="connsiteX296" fmla="*/ 450159 w 800100"/>
                <a:gd name="connsiteY296" fmla="*/ 166788 h 647700"/>
                <a:gd name="connsiteX297" fmla="*/ 446797 w 800100"/>
                <a:gd name="connsiteY297" fmla="*/ 176609 h 647700"/>
                <a:gd name="connsiteX298" fmla="*/ 436710 w 800100"/>
                <a:gd name="connsiteY298" fmla="*/ 179876 h 647700"/>
                <a:gd name="connsiteX299" fmla="*/ 429995 w 800100"/>
                <a:gd name="connsiteY299" fmla="*/ 173332 h 647700"/>
                <a:gd name="connsiteX300" fmla="*/ 423270 w 800100"/>
                <a:gd name="connsiteY300" fmla="*/ 173332 h 647700"/>
                <a:gd name="connsiteX301" fmla="*/ 416546 w 800100"/>
                <a:gd name="connsiteY301" fmla="*/ 176609 h 647700"/>
                <a:gd name="connsiteX302" fmla="*/ 416546 w 800100"/>
                <a:gd name="connsiteY302" fmla="*/ 183143 h 647700"/>
                <a:gd name="connsiteX303" fmla="*/ 416546 w 800100"/>
                <a:gd name="connsiteY303" fmla="*/ 186419 h 647700"/>
                <a:gd name="connsiteX304" fmla="*/ 413183 w 800100"/>
                <a:gd name="connsiteY304" fmla="*/ 186419 h 647700"/>
                <a:gd name="connsiteX305" fmla="*/ 409821 w 800100"/>
                <a:gd name="connsiteY305" fmla="*/ 192963 h 647700"/>
                <a:gd name="connsiteX306" fmla="*/ 409821 w 800100"/>
                <a:gd name="connsiteY306" fmla="*/ 199507 h 647700"/>
                <a:gd name="connsiteX307" fmla="*/ 409821 w 800100"/>
                <a:gd name="connsiteY307" fmla="*/ 206041 h 647700"/>
                <a:gd name="connsiteX308" fmla="*/ 403096 w 800100"/>
                <a:gd name="connsiteY308" fmla="*/ 215861 h 647700"/>
                <a:gd name="connsiteX309" fmla="*/ 399734 w 800100"/>
                <a:gd name="connsiteY309" fmla="*/ 219128 h 647700"/>
                <a:gd name="connsiteX310" fmla="*/ 393009 w 800100"/>
                <a:gd name="connsiteY310" fmla="*/ 222405 h 647700"/>
                <a:gd name="connsiteX311" fmla="*/ 389647 w 800100"/>
                <a:gd name="connsiteY311" fmla="*/ 222405 h 647700"/>
                <a:gd name="connsiteX312" fmla="*/ 389647 w 800100"/>
                <a:gd name="connsiteY312" fmla="*/ 206041 h 647700"/>
                <a:gd name="connsiteX313" fmla="*/ 386285 w 800100"/>
                <a:gd name="connsiteY313" fmla="*/ 196230 h 647700"/>
                <a:gd name="connsiteX314" fmla="*/ 379560 w 800100"/>
                <a:gd name="connsiteY314" fmla="*/ 186419 h 647700"/>
                <a:gd name="connsiteX315" fmla="*/ 379560 w 800100"/>
                <a:gd name="connsiteY315" fmla="*/ 179876 h 647700"/>
                <a:gd name="connsiteX316" fmla="*/ 379560 w 800100"/>
                <a:gd name="connsiteY316" fmla="*/ 170065 h 647700"/>
                <a:gd name="connsiteX317" fmla="*/ 379560 w 800100"/>
                <a:gd name="connsiteY317" fmla="*/ 156978 h 647700"/>
                <a:gd name="connsiteX318" fmla="*/ 382922 w 800100"/>
                <a:gd name="connsiteY318" fmla="*/ 140623 h 647700"/>
                <a:gd name="connsiteX319" fmla="*/ 366120 w 800100"/>
                <a:gd name="connsiteY319" fmla="*/ 140623 h 647700"/>
                <a:gd name="connsiteX320" fmla="*/ 359396 w 800100"/>
                <a:gd name="connsiteY320" fmla="*/ 140623 h 647700"/>
                <a:gd name="connsiteX321" fmla="*/ 356033 w 800100"/>
                <a:gd name="connsiteY321" fmla="*/ 147167 h 647700"/>
                <a:gd name="connsiteX322" fmla="*/ 349309 w 800100"/>
                <a:gd name="connsiteY322" fmla="*/ 160245 h 647700"/>
                <a:gd name="connsiteX323" fmla="*/ 349309 w 800100"/>
                <a:gd name="connsiteY323" fmla="*/ 170065 h 647700"/>
                <a:gd name="connsiteX324" fmla="*/ 345946 w 800100"/>
                <a:gd name="connsiteY324" fmla="*/ 176609 h 647700"/>
                <a:gd name="connsiteX325" fmla="*/ 345946 w 800100"/>
                <a:gd name="connsiteY325" fmla="*/ 186419 h 647700"/>
                <a:gd name="connsiteX326" fmla="*/ 342584 w 800100"/>
                <a:gd name="connsiteY326" fmla="*/ 199507 h 647700"/>
                <a:gd name="connsiteX327" fmla="*/ 339222 w 800100"/>
                <a:gd name="connsiteY327" fmla="*/ 202774 h 647700"/>
                <a:gd name="connsiteX328" fmla="*/ 325772 w 800100"/>
                <a:gd name="connsiteY328" fmla="*/ 215861 h 647700"/>
                <a:gd name="connsiteX329" fmla="*/ 322410 w 800100"/>
                <a:gd name="connsiteY329" fmla="*/ 219128 h 647700"/>
                <a:gd name="connsiteX330" fmla="*/ 312333 w 800100"/>
                <a:gd name="connsiteY330" fmla="*/ 228939 h 647700"/>
                <a:gd name="connsiteX331" fmla="*/ 308970 w 800100"/>
                <a:gd name="connsiteY331" fmla="*/ 232216 h 647700"/>
                <a:gd name="connsiteX332" fmla="*/ 305608 w 800100"/>
                <a:gd name="connsiteY332" fmla="*/ 225672 h 647700"/>
                <a:gd name="connsiteX333" fmla="*/ 308970 w 800100"/>
                <a:gd name="connsiteY333" fmla="*/ 212585 h 647700"/>
                <a:gd name="connsiteX334" fmla="*/ 312333 w 800100"/>
                <a:gd name="connsiteY334" fmla="*/ 202774 h 647700"/>
                <a:gd name="connsiteX335" fmla="*/ 312333 w 800100"/>
                <a:gd name="connsiteY335" fmla="*/ 199507 h 647700"/>
                <a:gd name="connsiteX336" fmla="*/ 302246 w 800100"/>
                <a:gd name="connsiteY336" fmla="*/ 199507 h 647700"/>
                <a:gd name="connsiteX337" fmla="*/ 285434 w 800100"/>
                <a:gd name="connsiteY337" fmla="*/ 206041 h 647700"/>
                <a:gd name="connsiteX338" fmla="*/ 275347 w 800100"/>
                <a:gd name="connsiteY338" fmla="*/ 215861 h 647700"/>
                <a:gd name="connsiteX339" fmla="*/ 268622 w 800100"/>
                <a:gd name="connsiteY339" fmla="*/ 219128 h 647700"/>
                <a:gd name="connsiteX340" fmla="*/ 265260 w 800100"/>
                <a:gd name="connsiteY340" fmla="*/ 225672 h 647700"/>
                <a:gd name="connsiteX341" fmla="*/ 265260 w 800100"/>
                <a:gd name="connsiteY341" fmla="*/ 228939 h 647700"/>
                <a:gd name="connsiteX342" fmla="*/ 265260 w 800100"/>
                <a:gd name="connsiteY342" fmla="*/ 222405 h 647700"/>
                <a:gd name="connsiteX343" fmla="*/ 261898 w 800100"/>
                <a:gd name="connsiteY343" fmla="*/ 225672 h 647700"/>
                <a:gd name="connsiteX344" fmla="*/ 258545 w 800100"/>
                <a:gd name="connsiteY344" fmla="*/ 228939 h 647700"/>
                <a:gd name="connsiteX345" fmla="*/ 255183 w 800100"/>
                <a:gd name="connsiteY345" fmla="*/ 238759 h 647700"/>
                <a:gd name="connsiteX346" fmla="*/ 248458 w 800100"/>
                <a:gd name="connsiteY346" fmla="*/ 248570 h 647700"/>
                <a:gd name="connsiteX347" fmla="*/ 248458 w 800100"/>
                <a:gd name="connsiteY347" fmla="*/ 251837 h 647700"/>
                <a:gd name="connsiteX348" fmla="*/ 241733 w 800100"/>
                <a:gd name="connsiteY348" fmla="*/ 255114 h 647700"/>
                <a:gd name="connsiteX349" fmla="*/ 238371 w 800100"/>
                <a:gd name="connsiteY349" fmla="*/ 245303 h 647700"/>
                <a:gd name="connsiteX350" fmla="*/ 241733 w 800100"/>
                <a:gd name="connsiteY350" fmla="*/ 238759 h 647700"/>
                <a:gd name="connsiteX351" fmla="*/ 248458 w 800100"/>
                <a:gd name="connsiteY351" fmla="*/ 232216 h 647700"/>
                <a:gd name="connsiteX352" fmla="*/ 248458 w 800100"/>
                <a:gd name="connsiteY352" fmla="*/ 228939 h 647700"/>
                <a:gd name="connsiteX353" fmla="*/ 251820 w 800100"/>
                <a:gd name="connsiteY353" fmla="*/ 219128 h 647700"/>
                <a:gd name="connsiteX354" fmla="*/ 251820 w 800100"/>
                <a:gd name="connsiteY354" fmla="*/ 215861 h 647700"/>
                <a:gd name="connsiteX355" fmla="*/ 248458 w 800100"/>
                <a:gd name="connsiteY355" fmla="*/ 212585 h 647700"/>
                <a:gd name="connsiteX356" fmla="*/ 251820 w 800100"/>
                <a:gd name="connsiteY356" fmla="*/ 202774 h 647700"/>
                <a:gd name="connsiteX357" fmla="*/ 255183 w 800100"/>
                <a:gd name="connsiteY357" fmla="*/ 199507 h 647700"/>
                <a:gd name="connsiteX358" fmla="*/ 255183 w 800100"/>
                <a:gd name="connsiteY358" fmla="*/ 196230 h 647700"/>
                <a:gd name="connsiteX359" fmla="*/ 251820 w 800100"/>
                <a:gd name="connsiteY359" fmla="*/ 192963 h 647700"/>
                <a:gd name="connsiteX360" fmla="*/ 251820 w 800100"/>
                <a:gd name="connsiteY360" fmla="*/ 189687 h 647700"/>
                <a:gd name="connsiteX361" fmla="*/ 255183 w 800100"/>
                <a:gd name="connsiteY361" fmla="*/ 183143 h 647700"/>
                <a:gd name="connsiteX362" fmla="*/ 248458 w 800100"/>
                <a:gd name="connsiteY362" fmla="*/ 176609 h 647700"/>
                <a:gd name="connsiteX363" fmla="*/ 245096 w 800100"/>
                <a:gd name="connsiteY363" fmla="*/ 173332 h 647700"/>
                <a:gd name="connsiteX364" fmla="*/ 238371 w 800100"/>
                <a:gd name="connsiteY364" fmla="*/ 170065 h 647700"/>
                <a:gd name="connsiteX365" fmla="*/ 241733 w 800100"/>
                <a:gd name="connsiteY365" fmla="*/ 163521 h 647700"/>
                <a:gd name="connsiteX366" fmla="*/ 245096 w 800100"/>
                <a:gd name="connsiteY366" fmla="*/ 160245 h 647700"/>
                <a:gd name="connsiteX367" fmla="*/ 245096 w 800100"/>
                <a:gd name="connsiteY367" fmla="*/ 166788 h 647700"/>
                <a:gd name="connsiteX368" fmla="*/ 255183 w 800100"/>
                <a:gd name="connsiteY368" fmla="*/ 173332 h 647700"/>
                <a:gd name="connsiteX369" fmla="*/ 261898 w 800100"/>
                <a:gd name="connsiteY369" fmla="*/ 170065 h 647700"/>
                <a:gd name="connsiteX370" fmla="*/ 265260 w 800100"/>
                <a:gd name="connsiteY370" fmla="*/ 163521 h 647700"/>
                <a:gd name="connsiteX371" fmla="*/ 265260 w 800100"/>
                <a:gd name="connsiteY371" fmla="*/ 160245 h 647700"/>
                <a:gd name="connsiteX372" fmla="*/ 275347 w 800100"/>
                <a:gd name="connsiteY372" fmla="*/ 156978 h 647700"/>
                <a:gd name="connsiteX373" fmla="*/ 278709 w 800100"/>
                <a:gd name="connsiteY373" fmla="*/ 153701 h 647700"/>
                <a:gd name="connsiteX374" fmla="*/ 282072 w 800100"/>
                <a:gd name="connsiteY374" fmla="*/ 150434 h 647700"/>
                <a:gd name="connsiteX375" fmla="*/ 282072 w 800100"/>
                <a:gd name="connsiteY375" fmla="*/ 143890 h 647700"/>
                <a:gd name="connsiteX376" fmla="*/ 282072 w 800100"/>
                <a:gd name="connsiteY376" fmla="*/ 137347 h 647700"/>
                <a:gd name="connsiteX377" fmla="*/ 282072 w 800100"/>
                <a:gd name="connsiteY377" fmla="*/ 134079 h 647700"/>
                <a:gd name="connsiteX378" fmla="*/ 271985 w 800100"/>
                <a:gd name="connsiteY378" fmla="*/ 127536 h 647700"/>
                <a:gd name="connsiteX379" fmla="*/ 278709 w 800100"/>
                <a:gd name="connsiteY379" fmla="*/ 127536 h 647700"/>
                <a:gd name="connsiteX380" fmla="*/ 285434 w 800100"/>
                <a:gd name="connsiteY380" fmla="*/ 127536 h 647700"/>
                <a:gd name="connsiteX381" fmla="*/ 288796 w 800100"/>
                <a:gd name="connsiteY381" fmla="*/ 124269 h 647700"/>
                <a:gd name="connsiteX382" fmla="*/ 285434 w 800100"/>
                <a:gd name="connsiteY382" fmla="*/ 120992 h 647700"/>
                <a:gd name="connsiteX383" fmla="*/ 278709 w 800100"/>
                <a:gd name="connsiteY383" fmla="*/ 117725 h 647700"/>
                <a:gd name="connsiteX384" fmla="*/ 278709 w 800100"/>
                <a:gd name="connsiteY384" fmla="*/ 114449 h 647700"/>
                <a:gd name="connsiteX385" fmla="*/ 278709 w 800100"/>
                <a:gd name="connsiteY385" fmla="*/ 104638 h 647700"/>
                <a:gd name="connsiteX386" fmla="*/ 278709 w 800100"/>
                <a:gd name="connsiteY386" fmla="*/ 104638 h 647700"/>
                <a:gd name="connsiteX387" fmla="*/ 275347 w 800100"/>
                <a:gd name="connsiteY387" fmla="*/ 101371 h 647700"/>
                <a:gd name="connsiteX388" fmla="*/ 268622 w 800100"/>
                <a:gd name="connsiteY388" fmla="*/ 101371 h 647700"/>
                <a:gd name="connsiteX389" fmla="*/ 268622 w 800100"/>
                <a:gd name="connsiteY389" fmla="*/ 94827 h 647700"/>
                <a:gd name="connsiteX390" fmla="*/ 271985 w 800100"/>
                <a:gd name="connsiteY390" fmla="*/ 78463 h 647700"/>
                <a:gd name="connsiteX391" fmla="*/ 268622 w 800100"/>
                <a:gd name="connsiteY391" fmla="*/ 75196 h 647700"/>
                <a:gd name="connsiteX392" fmla="*/ 265260 w 800100"/>
                <a:gd name="connsiteY392" fmla="*/ 68652 h 647700"/>
                <a:gd name="connsiteX393" fmla="*/ 261898 w 800100"/>
                <a:gd name="connsiteY393" fmla="*/ 62109 h 647700"/>
                <a:gd name="connsiteX394" fmla="*/ 258545 w 800100"/>
                <a:gd name="connsiteY394" fmla="*/ 58842 h 647700"/>
                <a:gd name="connsiteX395" fmla="*/ 255183 w 800100"/>
                <a:gd name="connsiteY395" fmla="*/ 55565 h 647700"/>
                <a:gd name="connsiteX396" fmla="*/ 255183 w 800100"/>
                <a:gd name="connsiteY396" fmla="*/ 49031 h 647700"/>
                <a:gd name="connsiteX397" fmla="*/ 255183 w 800100"/>
                <a:gd name="connsiteY397" fmla="*/ 42487 h 647700"/>
                <a:gd name="connsiteX398" fmla="*/ 248458 w 800100"/>
                <a:gd name="connsiteY398" fmla="*/ 26133 h 647700"/>
                <a:gd name="connsiteX399" fmla="*/ 248458 w 800100"/>
                <a:gd name="connsiteY399" fmla="*/ 22856 h 647700"/>
                <a:gd name="connsiteX400" fmla="*/ 245096 w 800100"/>
                <a:gd name="connsiteY400" fmla="*/ 16312 h 647700"/>
                <a:gd name="connsiteX401" fmla="*/ 241733 w 800100"/>
                <a:gd name="connsiteY401" fmla="*/ 16312 h 647700"/>
                <a:gd name="connsiteX402" fmla="*/ 241733 w 800100"/>
                <a:gd name="connsiteY402" fmla="*/ 9769 h 647700"/>
                <a:gd name="connsiteX403" fmla="*/ 238371 w 800100"/>
                <a:gd name="connsiteY403" fmla="*/ 13045 h 647700"/>
                <a:gd name="connsiteX404" fmla="*/ 235009 w 800100"/>
                <a:gd name="connsiteY404" fmla="*/ 16312 h 647700"/>
                <a:gd name="connsiteX405" fmla="*/ 228284 w 800100"/>
                <a:gd name="connsiteY405" fmla="*/ 13045 h 647700"/>
                <a:gd name="connsiteX406" fmla="*/ 228284 w 800100"/>
                <a:gd name="connsiteY406" fmla="*/ 6502 h 647700"/>
                <a:gd name="connsiteX407" fmla="*/ 214835 w 800100"/>
                <a:gd name="connsiteY407" fmla="*/ -42 h 647700"/>
                <a:gd name="connsiteX408" fmla="*/ 214835 w 800100"/>
                <a:gd name="connsiteY408" fmla="*/ 3225 h 647700"/>
                <a:gd name="connsiteX409" fmla="*/ 211472 w 800100"/>
                <a:gd name="connsiteY409" fmla="*/ 3225 h 647700"/>
                <a:gd name="connsiteX410" fmla="*/ 201395 w 800100"/>
                <a:gd name="connsiteY410" fmla="*/ -42 h 647700"/>
                <a:gd name="connsiteX411" fmla="*/ 201395 w 800100"/>
                <a:gd name="connsiteY411" fmla="*/ 3225 h 647700"/>
                <a:gd name="connsiteX412" fmla="*/ 204748 w 800100"/>
                <a:gd name="connsiteY412" fmla="*/ 9769 h 647700"/>
                <a:gd name="connsiteX413" fmla="*/ 198033 w 800100"/>
                <a:gd name="connsiteY413" fmla="*/ 9769 h 647700"/>
                <a:gd name="connsiteX414" fmla="*/ 194670 w 800100"/>
                <a:gd name="connsiteY414" fmla="*/ 9769 h 647700"/>
                <a:gd name="connsiteX415" fmla="*/ 191308 w 800100"/>
                <a:gd name="connsiteY415" fmla="*/ 6502 h 647700"/>
                <a:gd name="connsiteX416" fmla="*/ 187946 w 800100"/>
                <a:gd name="connsiteY416" fmla="*/ 16312 h 647700"/>
                <a:gd name="connsiteX417" fmla="*/ 191308 w 800100"/>
                <a:gd name="connsiteY417" fmla="*/ 22856 h 647700"/>
                <a:gd name="connsiteX418" fmla="*/ 198033 w 800100"/>
                <a:gd name="connsiteY418" fmla="*/ 26133 h 647700"/>
                <a:gd name="connsiteX419" fmla="*/ 204748 w 800100"/>
                <a:gd name="connsiteY419" fmla="*/ 26133 h 647700"/>
                <a:gd name="connsiteX420" fmla="*/ 211472 w 800100"/>
                <a:gd name="connsiteY420" fmla="*/ 26133 h 647700"/>
                <a:gd name="connsiteX421" fmla="*/ 214835 w 800100"/>
                <a:gd name="connsiteY421" fmla="*/ 22856 h 647700"/>
                <a:gd name="connsiteX422" fmla="*/ 214835 w 800100"/>
                <a:gd name="connsiteY422" fmla="*/ 26133 h 647700"/>
                <a:gd name="connsiteX423" fmla="*/ 214835 w 800100"/>
                <a:gd name="connsiteY423" fmla="*/ 29400 h 647700"/>
                <a:gd name="connsiteX424" fmla="*/ 214835 w 800100"/>
                <a:gd name="connsiteY424" fmla="*/ 29400 h 647700"/>
                <a:gd name="connsiteX425" fmla="*/ 218197 w 800100"/>
                <a:gd name="connsiteY425" fmla="*/ 32667 h 647700"/>
                <a:gd name="connsiteX426" fmla="*/ 218197 w 800100"/>
                <a:gd name="connsiteY426" fmla="*/ 32667 h 647700"/>
                <a:gd name="connsiteX427" fmla="*/ 218197 w 800100"/>
                <a:gd name="connsiteY427" fmla="*/ 35943 h 647700"/>
                <a:gd name="connsiteX428" fmla="*/ 221559 w 800100"/>
                <a:gd name="connsiteY428" fmla="*/ 39211 h 647700"/>
                <a:gd name="connsiteX429" fmla="*/ 224922 w 800100"/>
                <a:gd name="connsiteY429" fmla="*/ 39211 h 647700"/>
                <a:gd name="connsiteX430" fmla="*/ 228284 w 800100"/>
                <a:gd name="connsiteY430" fmla="*/ 45754 h 647700"/>
                <a:gd name="connsiteX431" fmla="*/ 228284 w 800100"/>
                <a:gd name="connsiteY431" fmla="*/ 45754 h 647700"/>
                <a:gd name="connsiteX432" fmla="*/ 235009 w 800100"/>
                <a:gd name="connsiteY432" fmla="*/ 49031 h 647700"/>
                <a:gd name="connsiteX433" fmla="*/ 224922 w 800100"/>
                <a:gd name="connsiteY433" fmla="*/ 49031 h 647700"/>
                <a:gd name="connsiteX434" fmla="*/ 221559 w 800100"/>
                <a:gd name="connsiteY434" fmla="*/ 49031 h 647700"/>
                <a:gd name="connsiteX435" fmla="*/ 218197 w 800100"/>
                <a:gd name="connsiteY435" fmla="*/ 45754 h 647700"/>
                <a:gd name="connsiteX436" fmla="*/ 214835 w 800100"/>
                <a:gd name="connsiteY436" fmla="*/ 39211 h 647700"/>
                <a:gd name="connsiteX437" fmla="*/ 208110 w 800100"/>
                <a:gd name="connsiteY437" fmla="*/ 35943 h 647700"/>
                <a:gd name="connsiteX438" fmla="*/ 198033 w 800100"/>
                <a:gd name="connsiteY438" fmla="*/ 35943 h 647700"/>
                <a:gd name="connsiteX439" fmla="*/ 191308 w 800100"/>
                <a:gd name="connsiteY439" fmla="*/ 39211 h 647700"/>
                <a:gd name="connsiteX440" fmla="*/ 191308 w 800100"/>
                <a:gd name="connsiteY440" fmla="*/ 45754 h 647700"/>
                <a:gd name="connsiteX441" fmla="*/ 201395 w 800100"/>
                <a:gd name="connsiteY441" fmla="*/ 62109 h 647700"/>
                <a:gd name="connsiteX442" fmla="*/ 208110 w 800100"/>
                <a:gd name="connsiteY442" fmla="*/ 68652 h 647700"/>
                <a:gd name="connsiteX443" fmla="*/ 211472 w 800100"/>
                <a:gd name="connsiteY443" fmla="*/ 75196 h 647700"/>
                <a:gd name="connsiteX444" fmla="*/ 214835 w 800100"/>
                <a:gd name="connsiteY444" fmla="*/ 78463 h 647700"/>
                <a:gd name="connsiteX445" fmla="*/ 214835 w 800100"/>
                <a:gd name="connsiteY445" fmla="*/ 78463 h 647700"/>
                <a:gd name="connsiteX446" fmla="*/ 211472 w 800100"/>
                <a:gd name="connsiteY446" fmla="*/ 88283 h 647700"/>
                <a:gd name="connsiteX447" fmla="*/ 211472 w 800100"/>
                <a:gd name="connsiteY447" fmla="*/ 88283 h 647700"/>
                <a:gd name="connsiteX448" fmla="*/ 211472 w 800100"/>
                <a:gd name="connsiteY448" fmla="*/ 101371 h 647700"/>
                <a:gd name="connsiteX449" fmla="*/ 208110 w 800100"/>
                <a:gd name="connsiteY449" fmla="*/ 107905 h 647700"/>
                <a:gd name="connsiteX450" fmla="*/ 204748 w 800100"/>
                <a:gd name="connsiteY450" fmla="*/ 111181 h 647700"/>
                <a:gd name="connsiteX451" fmla="*/ 204748 w 800100"/>
                <a:gd name="connsiteY451" fmla="*/ 111181 h 647700"/>
                <a:gd name="connsiteX452" fmla="*/ 204748 w 800100"/>
                <a:gd name="connsiteY452" fmla="*/ 107905 h 647700"/>
                <a:gd name="connsiteX453" fmla="*/ 204748 w 800100"/>
                <a:gd name="connsiteY453" fmla="*/ 104638 h 647700"/>
                <a:gd name="connsiteX454" fmla="*/ 208110 w 800100"/>
                <a:gd name="connsiteY454" fmla="*/ 98094 h 647700"/>
                <a:gd name="connsiteX455" fmla="*/ 201395 w 800100"/>
                <a:gd name="connsiteY455" fmla="*/ 94827 h 647700"/>
                <a:gd name="connsiteX456" fmla="*/ 198033 w 800100"/>
                <a:gd name="connsiteY456" fmla="*/ 94827 h 647700"/>
                <a:gd name="connsiteX457" fmla="*/ 194670 w 800100"/>
                <a:gd name="connsiteY457" fmla="*/ 101371 h 647700"/>
                <a:gd name="connsiteX458" fmla="*/ 194670 w 800100"/>
                <a:gd name="connsiteY458" fmla="*/ 98094 h 647700"/>
                <a:gd name="connsiteX459" fmla="*/ 198033 w 800100"/>
                <a:gd name="connsiteY459" fmla="*/ 91550 h 647700"/>
                <a:gd name="connsiteX460" fmla="*/ 198033 w 800100"/>
                <a:gd name="connsiteY460" fmla="*/ 91550 h 647700"/>
                <a:gd name="connsiteX461" fmla="*/ 201395 w 800100"/>
                <a:gd name="connsiteY461" fmla="*/ 85007 h 647700"/>
                <a:gd name="connsiteX462" fmla="*/ 201395 w 800100"/>
                <a:gd name="connsiteY462" fmla="*/ 78463 h 647700"/>
                <a:gd name="connsiteX463" fmla="*/ 198033 w 800100"/>
                <a:gd name="connsiteY463" fmla="*/ 71929 h 647700"/>
                <a:gd name="connsiteX464" fmla="*/ 191308 w 800100"/>
                <a:gd name="connsiteY464" fmla="*/ 75196 h 647700"/>
                <a:gd name="connsiteX465" fmla="*/ 191308 w 800100"/>
                <a:gd name="connsiteY465" fmla="*/ 78463 h 647700"/>
                <a:gd name="connsiteX466" fmla="*/ 184583 w 800100"/>
                <a:gd name="connsiteY466" fmla="*/ 85007 h 647700"/>
                <a:gd name="connsiteX467" fmla="*/ 181221 w 800100"/>
                <a:gd name="connsiteY467" fmla="*/ 88283 h 647700"/>
                <a:gd name="connsiteX468" fmla="*/ 184583 w 800100"/>
                <a:gd name="connsiteY468" fmla="*/ 81740 h 647700"/>
                <a:gd name="connsiteX469" fmla="*/ 184583 w 800100"/>
                <a:gd name="connsiteY469" fmla="*/ 78463 h 647700"/>
                <a:gd name="connsiteX470" fmla="*/ 184583 w 800100"/>
                <a:gd name="connsiteY470" fmla="*/ 75196 h 647700"/>
                <a:gd name="connsiteX471" fmla="*/ 184583 w 800100"/>
                <a:gd name="connsiteY471" fmla="*/ 71929 h 647700"/>
                <a:gd name="connsiteX472" fmla="*/ 184583 w 800100"/>
                <a:gd name="connsiteY472" fmla="*/ 71929 h 647700"/>
                <a:gd name="connsiteX473" fmla="*/ 181221 w 800100"/>
                <a:gd name="connsiteY473" fmla="*/ 71929 h 647700"/>
                <a:gd name="connsiteX474" fmla="*/ 177859 w 800100"/>
                <a:gd name="connsiteY474" fmla="*/ 71929 h 647700"/>
                <a:gd name="connsiteX475" fmla="*/ 181221 w 800100"/>
                <a:gd name="connsiteY475" fmla="*/ 68652 h 647700"/>
                <a:gd name="connsiteX476" fmla="*/ 184583 w 800100"/>
                <a:gd name="connsiteY476" fmla="*/ 62109 h 647700"/>
                <a:gd name="connsiteX477" fmla="*/ 181221 w 800100"/>
                <a:gd name="connsiteY477" fmla="*/ 58842 h 647700"/>
                <a:gd name="connsiteX478" fmla="*/ 177859 w 800100"/>
                <a:gd name="connsiteY478" fmla="*/ 52298 h 647700"/>
                <a:gd name="connsiteX479" fmla="*/ 177859 w 800100"/>
                <a:gd name="connsiteY479" fmla="*/ 49031 h 647700"/>
                <a:gd name="connsiteX480" fmla="*/ 174496 w 800100"/>
                <a:gd name="connsiteY480" fmla="*/ 39211 h 647700"/>
                <a:gd name="connsiteX481" fmla="*/ 171134 w 800100"/>
                <a:gd name="connsiteY481" fmla="*/ 35943 h 647700"/>
                <a:gd name="connsiteX482" fmla="*/ 167772 w 800100"/>
                <a:gd name="connsiteY482" fmla="*/ 32667 h 647700"/>
                <a:gd name="connsiteX483" fmla="*/ 161047 w 800100"/>
                <a:gd name="connsiteY483" fmla="*/ 26133 h 647700"/>
                <a:gd name="connsiteX484" fmla="*/ 161047 w 800100"/>
                <a:gd name="connsiteY484" fmla="*/ 22856 h 647700"/>
                <a:gd name="connsiteX485" fmla="*/ 161047 w 800100"/>
                <a:gd name="connsiteY485" fmla="*/ 19589 h 647700"/>
                <a:gd name="connsiteX486" fmla="*/ 154322 w 800100"/>
                <a:gd name="connsiteY486" fmla="*/ 19589 h 647700"/>
                <a:gd name="connsiteX487" fmla="*/ 154322 w 800100"/>
                <a:gd name="connsiteY487" fmla="*/ 26133 h 647700"/>
                <a:gd name="connsiteX488" fmla="*/ 144245 w 800100"/>
                <a:gd name="connsiteY488" fmla="*/ 26133 h 647700"/>
                <a:gd name="connsiteX489" fmla="*/ 144245 w 800100"/>
                <a:gd name="connsiteY489" fmla="*/ 29400 h 647700"/>
                <a:gd name="connsiteX490" fmla="*/ 137520 w 800100"/>
                <a:gd name="connsiteY490" fmla="*/ 32667 h 647700"/>
                <a:gd name="connsiteX491" fmla="*/ 137520 w 800100"/>
                <a:gd name="connsiteY491" fmla="*/ 32667 h 647700"/>
                <a:gd name="connsiteX492" fmla="*/ 140883 w 800100"/>
                <a:gd name="connsiteY492" fmla="*/ 42487 h 647700"/>
                <a:gd name="connsiteX493" fmla="*/ 144245 w 800100"/>
                <a:gd name="connsiteY493" fmla="*/ 45754 h 647700"/>
                <a:gd name="connsiteX494" fmla="*/ 137520 w 800100"/>
                <a:gd name="connsiteY494" fmla="*/ 45754 h 647700"/>
                <a:gd name="connsiteX495" fmla="*/ 134158 w 800100"/>
                <a:gd name="connsiteY495" fmla="*/ 39211 h 647700"/>
                <a:gd name="connsiteX496" fmla="*/ 127433 w 800100"/>
                <a:gd name="connsiteY496" fmla="*/ 35943 h 647700"/>
                <a:gd name="connsiteX497" fmla="*/ 120709 w 800100"/>
                <a:gd name="connsiteY497" fmla="*/ 39211 h 647700"/>
                <a:gd name="connsiteX498" fmla="*/ 120709 w 800100"/>
                <a:gd name="connsiteY498" fmla="*/ 45754 h 647700"/>
                <a:gd name="connsiteX499" fmla="*/ 120709 w 800100"/>
                <a:gd name="connsiteY499" fmla="*/ 58842 h 647700"/>
                <a:gd name="connsiteX500" fmla="*/ 127433 w 800100"/>
                <a:gd name="connsiteY500" fmla="*/ 65385 h 647700"/>
                <a:gd name="connsiteX501" fmla="*/ 130796 w 800100"/>
                <a:gd name="connsiteY501" fmla="*/ 75196 h 647700"/>
                <a:gd name="connsiteX502" fmla="*/ 134158 w 800100"/>
                <a:gd name="connsiteY502" fmla="*/ 81740 h 647700"/>
                <a:gd name="connsiteX503" fmla="*/ 117346 w 800100"/>
                <a:gd name="connsiteY503" fmla="*/ 71929 h 647700"/>
                <a:gd name="connsiteX504" fmla="*/ 113984 w 800100"/>
                <a:gd name="connsiteY504" fmla="*/ 62109 h 647700"/>
                <a:gd name="connsiteX505" fmla="*/ 110622 w 800100"/>
                <a:gd name="connsiteY505" fmla="*/ 62109 h 647700"/>
                <a:gd name="connsiteX506" fmla="*/ 103897 w 800100"/>
                <a:gd name="connsiteY506" fmla="*/ 62109 h 647700"/>
                <a:gd name="connsiteX507" fmla="*/ 103897 w 800100"/>
                <a:gd name="connsiteY507" fmla="*/ 68652 h 647700"/>
                <a:gd name="connsiteX508" fmla="*/ 103897 w 800100"/>
                <a:gd name="connsiteY508" fmla="*/ 75196 h 647700"/>
                <a:gd name="connsiteX509" fmla="*/ 107259 w 800100"/>
                <a:gd name="connsiteY509" fmla="*/ 85007 h 647700"/>
                <a:gd name="connsiteX510" fmla="*/ 113984 w 800100"/>
                <a:gd name="connsiteY510" fmla="*/ 91550 h 647700"/>
                <a:gd name="connsiteX511" fmla="*/ 117346 w 800100"/>
                <a:gd name="connsiteY511" fmla="*/ 94827 h 647700"/>
                <a:gd name="connsiteX512" fmla="*/ 113984 w 800100"/>
                <a:gd name="connsiteY512" fmla="*/ 101371 h 647700"/>
                <a:gd name="connsiteX513" fmla="*/ 110622 w 800100"/>
                <a:gd name="connsiteY513" fmla="*/ 107905 h 647700"/>
                <a:gd name="connsiteX514" fmla="*/ 117346 w 800100"/>
                <a:gd name="connsiteY514" fmla="*/ 111181 h 647700"/>
                <a:gd name="connsiteX515" fmla="*/ 117346 w 800100"/>
                <a:gd name="connsiteY515" fmla="*/ 117725 h 647700"/>
                <a:gd name="connsiteX516" fmla="*/ 110622 w 800100"/>
                <a:gd name="connsiteY516" fmla="*/ 117725 h 647700"/>
                <a:gd name="connsiteX517" fmla="*/ 107259 w 800100"/>
                <a:gd name="connsiteY517" fmla="*/ 111181 h 647700"/>
                <a:gd name="connsiteX518" fmla="*/ 110622 w 800100"/>
                <a:gd name="connsiteY518" fmla="*/ 104638 h 647700"/>
                <a:gd name="connsiteX519" fmla="*/ 103897 w 800100"/>
                <a:gd name="connsiteY519" fmla="*/ 98094 h 647700"/>
                <a:gd name="connsiteX520" fmla="*/ 100535 w 800100"/>
                <a:gd name="connsiteY520" fmla="*/ 91550 h 647700"/>
                <a:gd name="connsiteX521" fmla="*/ 93810 w 800100"/>
                <a:gd name="connsiteY521" fmla="*/ 78463 h 647700"/>
                <a:gd name="connsiteX522" fmla="*/ 93810 w 800100"/>
                <a:gd name="connsiteY522" fmla="*/ 71929 h 647700"/>
                <a:gd name="connsiteX523" fmla="*/ 90448 w 800100"/>
                <a:gd name="connsiteY523" fmla="*/ 71929 h 647700"/>
                <a:gd name="connsiteX524" fmla="*/ 87095 w 800100"/>
                <a:gd name="connsiteY524" fmla="*/ 68652 h 647700"/>
                <a:gd name="connsiteX525" fmla="*/ 80370 w 800100"/>
                <a:gd name="connsiteY525" fmla="*/ 68652 h 647700"/>
                <a:gd name="connsiteX526" fmla="*/ 80370 w 800100"/>
                <a:gd name="connsiteY526" fmla="*/ 75196 h 647700"/>
                <a:gd name="connsiteX527" fmla="*/ 77008 w 800100"/>
                <a:gd name="connsiteY527" fmla="*/ 81740 h 647700"/>
                <a:gd name="connsiteX528" fmla="*/ 73646 w 800100"/>
                <a:gd name="connsiteY528" fmla="*/ 88283 h 647700"/>
                <a:gd name="connsiteX529" fmla="*/ 77008 w 800100"/>
                <a:gd name="connsiteY529" fmla="*/ 91550 h 647700"/>
                <a:gd name="connsiteX530" fmla="*/ 80370 w 800100"/>
                <a:gd name="connsiteY530" fmla="*/ 98094 h 647700"/>
                <a:gd name="connsiteX531" fmla="*/ 77008 w 800100"/>
                <a:gd name="connsiteY531" fmla="*/ 94827 h 647700"/>
                <a:gd name="connsiteX532" fmla="*/ 73646 w 800100"/>
                <a:gd name="connsiteY532" fmla="*/ 94827 h 647700"/>
                <a:gd name="connsiteX533" fmla="*/ 70283 w 800100"/>
                <a:gd name="connsiteY533" fmla="*/ 98094 h 647700"/>
                <a:gd name="connsiteX534" fmla="*/ 70283 w 800100"/>
                <a:gd name="connsiteY534" fmla="*/ 98094 h 647700"/>
                <a:gd name="connsiteX535" fmla="*/ 70283 w 800100"/>
                <a:gd name="connsiteY535" fmla="*/ 104638 h 647700"/>
                <a:gd name="connsiteX536" fmla="*/ 73646 w 800100"/>
                <a:gd name="connsiteY536" fmla="*/ 107905 h 647700"/>
                <a:gd name="connsiteX537" fmla="*/ 73646 w 800100"/>
                <a:gd name="connsiteY537" fmla="*/ 111181 h 647700"/>
                <a:gd name="connsiteX538" fmla="*/ 77008 w 800100"/>
                <a:gd name="connsiteY538" fmla="*/ 114449 h 647700"/>
                <a:gd name="connsiteX539" fmla="*/ 77008 w 800100"/>
                <a:gd name="connsiteY539" fmla="*/ 117725 h 647700"/>
                <a:gd name="connsiteX540" fmla="*/ 77008 w 800100"/>
                <a:gd name="connsiteY540" fmla="*/ 117725 h 647700"/>
                <a:gd name="connsiteX541" fmla="*/ 73646 w 800100"/>
                <a:gd name="connsiteY541" fmla="*/ 117725 h 647700"/>
                <a:gd name="connsiteX542" fmla="*/ 66921 w 800100"/>
                <a:gd name="connsiteY542" fmla="*/ 114449 h 647700"/>
                <a:gd name="connsiteX543" fmla="*/ 66921 w 800100"/>
                <a:gd name="connsiteY543" fmla="*/ 107905 h 647700"/>
                <a:gd name="connsiteX544" fmla="*/ 63559 w 800100"/>
                <a:gd name="connsiteY544" fmla="*/ 101371 h 647700"/>
                <a:gd name="connsiteX545" fmla="*/ 60196 w 800100"/>
                <a:gd name="connsiteY545" fmla="*/ 91550 h 647700"/>
                <a:gd name="connsiteX546" fmla="*/ 53472 w 800100"/>
                <a:gd name="connsiteY546" fmla="*/ 88283 h 647700"/>
                <a:gd name="connsiteX547" fmla="*/ 50109 w 800100"/>
                <a:gd name="connsiteY547" fmla="*/ 91550 h 647700"/>
                <a:gd name="connsiteX548" fmla="*/ 43385 w 800100"/>
                <a:gd name="connsiteY548" fmla="*/ 94827 h 647700"/>
                <a:gd name="connsiteX549" fmla="*/ 36660 w 800100"/>
                <a:gd name="connsiteY549" fmla="*/ 94827 h 647700"/>
                <a:gd name="connsiteX550" fmla="*/ 29945 w 800100"/>
                <a:gd name="connsiteY550" fmla="*/ 98094 h 647700"/>
                <a:gd name="connsiteX551" fmla="*/ 26583 w 800100"/>
                <a:gd name="connsiteY551" fmla="*/ 104638 h 647700"/>
                <a:gd name="connsiteX552" fmla="*/ 36660 w 800100"/>
                <a:gd name="connsiteY552" fmla="*/ 107905 h 647700"/>
                <a:gd name="connsiteX553" fmla="*/ 43385 w 800100"/>
                <a:gd name="connsiteY553" fmla="*/ 111181 h 647700"/>
                <a:gd name="connsiteX554" fmla="*/ 53472 w 800100"/>
                <a:gd name="connsiteY554" fmla="*/ 117725 h 647700"/>
                <a:gd name="connsiteX555" fmla="*/ 60196 w 800100"/>
                <a:gd name="connsiteY555" fmla="*/ 127536 h 647700"/>
                <a:gd name="connsiteX556" fmla="*/ 60196 w 800100"/>
                <a:gd name="connsiteY556" fmla="*/ 130803 h 647700"/>
                <a:gd name="connsiteX557" fmla="*/ 60196 w 800100"/>
                <a:gd name="connsiteY557" fmla="*/ 134079 h 647700"/>
                <a:gd name="connsiteX558" fmla="*/ 60196 w 800100"/>
                <a:gd name="connsiteY558" fmla="*/ 137347 h 647700"/>
                <a:gd name="connsiteX559" fmla="*/ 66921 w 800100"/>
                <a:gd name="connsiteY559" fmla="*/ 143890 h 647700"/>
                <a:gd name="connsiteX560" fmla="*/ 73646 w 800100"/>
                <a:gd name="connsiteY560" fmla="*/ 143890 h 647700"/>
                <a:gd name="connsiteX561" fmla="*/ 77008 w 800100"/>
                <a:gd name="connsiteY561" fmla="*/ 143890 h 647700"/>
                <a:gd name="connsiteX562" fmla="*/ 83733 w 800100"/>
                <a:gd name="connsiteY562" fmla="*/ 140623 h 647700"/>
                <a:gd name="connsiteX563" fmla="*/ 87095 w 800100"/>
                <a:gd name="connsiteY563" fmla="*/ 140623 h 647700"/>
                <a:gd name="connsiteX564" fmla="*/ 93810 w 800100"/>
                <a:gd name="connsiteY564" fmla="*/ 143890 h 647700"/>
                <a:gd name="connsiteX565" fmla="*/ 100535 w 800100"/>
                <a:gd name="connsiteY565" fmla="*/ 140623 h 647700"/>
                <a:gd name="connsiteX566" fmla="*/ 107259 w 800100"/>
                <a:gd name="connsiteY566" fmla="*/ 140623 h 647700"/>
                <a:gd name="connsiteX567" fmla="*/ 107259 w 800100"/>
                <a:gd name="connsiteY567" fmla="*/ 147167 h 647700"/>
                <a:gd name="connsiteX568" fmla="*/ 113984 w 800100"/>
                <a:gd name="connsiteY568" fmla="*/ 150434 h 647700"/>
                <a:gd name="connsiteX569" fmla="*/ 120709 w 800100"/>
                <a:gd name="connsiteY569" fmla="*/ 150434 h 647700"/>
                <a:gd name="connsiteX570" fmla="*/ 124071 w 800100"/>
                <a:gd name="connsiteY570" fmla="*/ 147167 h 647700"/>
                <a:gd name="connsiteX571" fmla="*/ 127433 w 800100"/>
                <a:gd name="connsiteY571" fmla="*/ 140623 h 647700"/>
                <a:gd name="connsiteX572" fmla="*/ 127433 w 800100"/>
                <a:gd name="connsiteY572" fmla="*/ 143890 h 647700"/>
                <a:gd name="connsiteX573" fmla="*/ 134158 w 800100"/>
                <a:gd name="connsiteY573" fmla="*/ 147167 h 647700"/>
                <a:gd name="connsiteX574" fmla="*/ 140883 w 800100"/>
                <a:gd name="connsiteY574" fmla="*/ 143890 h 647700"/>
                <a:gd name="connsiteX575" fmla="*/ 144245 w 800100"/>
                <a:gd name="connsiteY575" fmla="*/ 143890 h 647700"/>
                <a:gd name="connsiteX576" fmla="*/ 144245 w 800100"/>
                <a:gd name="connsiteY576" fmla="*/ 147167 h 647700"/>
                <a:gd name="connsiteX577" fmla="*/ 144245 w 800100"/>
                <a:gd name="connsiteY577" fmla="*/ 147167 h 647700"/>
                <a:gd name="connsiteX578" fmla="*/ 150960 w 800100"/>
                <a:gd name="connsiteY578" fmla="*/ 143890 h 647700"/>
                <a:gd name="connsiteX579" fmla="*/ 147598 w 800100"/>
                <a:gd name="connsiteY579" fmla="*/ 150434 h 647700"/>
                <a:gd name="connsiteX580" fmla="*/ 147598 w 800100"/>
                <a:gd name="connsiteY580" fmla="*/ 153701 h 647700"/>
                <a:gd name="connsiteX581" fmla="*/ 150960 w 800100"/>
                <a:gd name="connsiteY581" fmla="*/ 160245 h 647700"/>
                <a:gd name="connsiteX582" fmla="*/ 157685 w 800100"/>
                <a:gd name="connsiteY582" fmla="*/ 160245 h 647700"/>
                <a:gd name="connsiteX583" fmla="*/ 164409 w 800100"/>
                <a:gd name="connsiteY583" fmla="*/ 160245 h 647700"/>
                <a:gd name="connsiteX584" fmla="*/ 164409 w 800100"/>
                <a:gd name="connsiteY584" fmla="*/ 163521 h 647700"/>
                <a:gd name="connsiteX585" fmla="*/ 167772 w 800100"/>
                <a:gd name="connsiteY585" fmla="*/ 160245 h 647700"/>
                <a:gd name="connsiteX586" fmla="*/ 174496 w 800100"/>
                <a:gd name="connsiteY586" fmla="*/ 160245 h 647700"/>
                <a:gd name="connsiteX587" fmla="*/ 171134 w 800100"/>
                <a:gd name="connsiteY587" fmla="*/ 166788 h 647700"/>
                <a:gd name="connsiteX588" fmla="*/ 171134 w 800100"/>
                <a:gd name="connsiteY588" fmla="*/ 170065 h 647700"/>
                <a:gd name="connsiteX589" fmla="*/ 177859 w 800100"/>
                <a:gd name="connsiteY589" fmla="*/ 170065 h 647700"/>
                <a:gd name="connsiteX590" fmla="*/ 181221 w 800100"/>
                <a:gd name="connsiteY590" fmla="*/ 170065 h 647700"/>
                <a:gd name="connsiteX591" fmla="*/ 181221 w 800100"/>
                <a:gd name="connsiteY591" fmla="*/ 173332 h 647700"/>
                <a:gd name="connsiteX592" fmla="*/ 177859 w 800100"/>
                <a:gd name="connsiteY592" fmla="*/ 176609 h 647700"/>
                <a:gd name="connsiteX593" fmla="*/ 177859 w 800100"/>
                <a:gd name="connsiteY593" fmla="*/ 183143 h 647700"/>
                <a:gd name="connsiteX594" fmla="*/ 181221 w 800100"/>
                <a:gd name="connsiteY594" fmla="*/ 189687 h 647700"/>
                <a:gd name="connsiteX595" fmla="*/ 187946 w 800100"/>
                <a:gd name="connsiteY595" fmla="*/ 189687 h 647700"/>
                <a:gd name="connsiteX596" fmla="*/ 187946 w 800100"/>
                <a:gd name="connsiteY596" fmla="*/ 189687 h 647700"/>
                <a:gd name="connsiteX597" fmla="*/ 194670 w 800100"/>
                <a:gd name="connsiteY597" fmla="*/ 186419 h 647700"/>
                <a:gd name="connsiteX598" fmla="*/ 198033 w 800100"/>
                <a:gd name="connsiteY598" fmla="*/ 189687 h 647700"/>
                <a:gd name="connsiteX599" fmla="*/ 198033 w 800100"/>
                <a:gd name="connsiteY599" fmla="*/ 192963 h 647700"/>
                <a:gd name="connsiteX600" fmla="*/ 198033 w 800100"/>
                <a:gd name="connsiteY600" fmla="*/ 196230 h 647700"/>
                <a:gd name="connsiteX601" fmla="*/ 204748 w 800100"/>
                <a:gd name="connsiteY601" fmla="*/ 199507 h 647700"/>
                <a:gd name="connsiteX602" fmla="*/ 204748 w 800100"/>
                <a:gd name="connsiteY602" fmla="*/ 202774 h 647700"/>
                <a:gd name="connsiteX603" fmla="*/ 214835 w 800100"/>
                <a:gd name="connsiteY603" fmla="*/ 209317 h 647700"/>
                <a:gd name="connsiteX604" fmla="*/ 204748 w 800100"/>
                <a:gd name="connsiteY604" fmla="*/ 206041 h 647700"/>
                <a:gd name="connsiteX605" fmla="*/ 194670 w 800100"/>
                <a:gd name="connsiteY605" fmla="*/ 206041 h 647700"/>
                <a:gd name="connsiteX606" fmla="*/ 184583 w 800100"/>
                <a:gd name="connsiteY606" fmla="*/ 206041 h 647700"/>
                <a:gd name="connsiteX607" fmla="*/ 174496 w 800100"/>
                <a:gd name="connsiteY607" fmla="*/ 209317 h 647700"/>
                <a:gd name="connsiteX608" fmla="*/ 164409 w 800100"/>
                <a:gd name="connsiteY608" fmla="*/ 212585 h 647700"/>
                <a:gd name="connsiteX609" fmla="*/ 157685 w 800100"/>
                <a:gd name="connsiteY609" fmla="*/ 212585 h 647700"/>
                <a:gd name="connsiteX610" fmla="*/ 150960 w 800100"/>
                <a:gd name="connsiteY610" fmla="*/ 215861 h 647700"/>
                <a:gd name="connsiteX611" fmla="*/ 140883 w 800100"/>
                <a:gd name="connsiteY611" fmla="*/ 215861 h 647700"/>
                <a:gd name="connsiteX612" fmla="*/ 137520 w 800100"/>
                <a:gd name="connsiteY612" fmla="*/ 215861 h 647700"/>
                <a:gd name="connsiteX613" fmla="*/ 127433 w 800100"/>
                <a:gd name="connsiteY613" fmla="*/ 219128 h 647700"/>
                <a:gd name="connsiteX614" fmla="*/ 130796 w 800100"/>
                <a:gd name="connsiteY614" fmla="*/ 222405 h 647700"/>
                <a:gd name="connsiteX615" fmla="*/ 137520 w 800100"/>
                <a:gd name="connsiteY615" fmla="*/ 225672 h 647700"/>
                <a:gd name="connsiteX616" fmla="*/ 137520 w 800100"/>
                <a:gd name="connsiteY616" fmla="*/ 225672 h 647700"/>
                <a:gd name="connsiteX617" fmla="*/ 144245 w 800100"/>
                <a:gd name="connsiteY617" fmla="*/ 228939 h 647700"/>
                <a:gd name="connsiteX618" fmla="*/ 150960 w 800100"/>
                <a:gd name="connsiteY618" fmla="*/ 235483 h 647700"/>
                <a:gd name="connsiteX619" fmla="*/ 154322 w 800100"/>
                <a:gd name="connsiteY619" fmla="*/ 238759 h 647700"/>
                <a:gd name="connsiteX620" fmla="*/ 161047 w 800100"/>
                <a:gd name="connsiteY620" fmla="*/ 242026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Lst>
              <a:rect l="l" t="t" r="r" b="b"/>
              <a:pathLst>
                <a:path w="800100" h="647700">
                  <a:moveTo>
                    <a:pt x="161047" y="242026"/>
                  </a:moveTo>
                  <a:cubicBezTo>
                    <a:pt x="174496" y="251837"/>
                    <a:pt x="174496" y="251837"/>
                    <a:pt x="174496" y="251837"/>
                  </a:cubicBezTo>
                  <a:cubicBezTo>
                    <a:pt x="184583" y="245303"/>
                    <a:pt x="184583" y="245303"/>
                    <a:pt x="184583" y="245303"/>
                  </a:cubicBezTo>
                  <a:cubicBezTo>
                    <a:pt x="191308" y="238759"/>
                    <a:pt x="191308" y="238759"/>
                    <a:pt x="191308" y="238759"/>
                  </a:cubicBezTo>
                  <a:cubicBezTo>
                    <a:pt x="198033" y="245303"/>
                    <a:pt x="198033" y="245303"/>
                    <a:pt x="198033" y="245303"/>
                  </a:cubicBezTo>
                  <a:cubicBezTo>
                    <a:pt x="187946" y="255114"/>
                    <a:pt x="187946" y="255114"/>
                    <a:pt x="187946" y="255114"/>
                  </a:cubicBezTo>
                  <a:cubicBezTo>
                    <a:pt x="181221" y="261657"/>
                    <a:pt x="181221" y="261657"/>
                    <a:pt x="181221" y="261657"/>
                  </a:cubicBezTo>
                  <a:cubicBezTo>
                    <a:pt x="181221" y="271468"/>
                    <a:pt x="181221" y="271468"/>
                    <a:pt x="181221" y="271468"/>
                  </a:cubicBezTo>
                  <a:cubicBezTo>
                    <a:pt x="167772" y="268201"/>
                    <a:pt x="167772" y="268201"/>
                    <a:pt x="167772" y="268201"/>
                  </a:cubicBezTo>
                  <a:cubicBezTo>
                    <a:pt x="154322" y="255114"/>
                    <a:pt x="154322" y="255114"/>
                    <a:pt x="154322" y="255114"/>
                  </a:cubicBezTo>
                  <a:cubicBezTo>
                    <a:pt x="147598" y="251837"/>
                    <a:pt x="147598" y="251837"/>
                    <a:pt x="147598" y="251837"/>
                  </a:cubicBezTo>
                  <a:cubicBezTo>
                    <a:pt x="140883" y="248570"/>
                    <a:pt x="140883" y="248570"/>
                    <a:pt x="140883" y="248570"/>
                  </a:cubicBezTo>
                  <a:cubicBezTo>
                    <a:pt x="137520" y="238759"/>
                    <a:pt x="137520" y="238759"/>
                    <a:pt x="137520" y="238759"/>
                  </a:cubicBezTo>
                  <a:cubicBezTo>
                    <a:pt x="134158" y="242026"/>
                    <a:pt x="134158" y="242026"/>
                    <a:pt x="134158" y="242026"/>
                  </a:cubicBezTo>
                  <a:cubicBezTo>
                    <a:pt x="120709" y="245303"/>
                    <a:pt x="120709" y="245303"/>
                    <a:pt x="120709" y="245303"/>
                  </a:cubicBezTo>
                  <a:cubicBezTo>
                    <a:pt x="117346" y="248570"/>
                    <a:pt x="117346" y="248570"/>
                    <a:pt x="117346" y="248570"/>
                  </a:cubicBezTo>
                  <a:cubicBezTo>
                    <a:pt x="113984" y="242026"/>
                    <a:pt x="113984" y="242026"/>
                    <a:pt x="113984" y="242026"/>
                  </a:cubicBezTo>
                  <a:cubicBezTo>
                    <a:pt x="117346" y="235483"/>
                    <a:pt x="117346" y="235483"/>
                    <a:pt x="117346" y="235483"/>
                  </a:cubicBezTo>
                  <a:cubicBezTo>
                    <a:pt x="107259" y="235483"/>
                    <a:pt x="107259" y="235483"/>
                    <a:pt x="107259" y="235483"/>
                  </a:cubicBezTo>
                  <a:cubicBezTo>
                    <a:pt x="107259" y="235483"/>
                    <a:pt x="103897" y="238759"/>
                    <a:pt x="100535" y="238759"/>
                  </a:cubicBezTo>
                  <a:cubicBezTo>
                    <a:pt x="97172" y="238759"/>
                    <a:pt x="93810" y="238759"/>
                    <a:pt x="93810" y="238759"/>
                  </a:cubicBezTo>
                  <a:cubicBezTo>
                    <a:pt x="90448" y="235483"/>
                    <a:pt x="87095" y="232216"/>
                    <a:pt x="83733" y="232216"/>
                  </a:cubicBezTo>
                  <a:cubicBezTo>
                    <a:pt x="80370" y="228939"/>
                    <a:pt x="77008" y="225672"/>
                    <a:pt x="77008" y="225672"/>
                  </a:cubicBezTo>
                  <a:cubicBezTo>
                    <a:pt x="70283" y="228939"/>
                    <a:pt x="70283" y="228939"/>
                    <a:pt x="70283" y="228939"/>
                  </a:cubicBezTo>
                  <a:cubicBezTo>
                    <a:pt x="63559" y="235483"/>
                    <a:pt x="63559" y="235483"/>
                    <a:pt x="63559" y="235483"/>
                  </a:cubicBezTo>
                  <a:cubicBezTo>
                    <a:pt x="63559" y="232216"/>
                    <a:pt x="63559" y="232216"/>
                    <a:pt x="63559" y="232216"/>
                  </a:cubicBezTo>
                  <a:cubicBezTo>
                    <a:pt x="56834" y="228939"/>
                    <a:pt x="56834" y="228939"/>
                    <a:pt x="56834" y="228939"/>
                  </a:cubicBezTo>
                  <a:cubicBezTo>
                    <a:pt x="43385" y="228939"/>
                    <a:pt x="43385" y="228939"/>
                    <a:pt x="43385" y="228939"/>
                  </a:cubicBezTo>
                  <a:cubicBezTo>
                    <a:pt x="40022" y="228939"/>
                    <a:pt x="40022" y="228939"/>
                    <a:pt x="40022" y="228939"/>
                  </a:cubicBezTo>
                  <a:cubicBezTo>
                    <a:pt x="40022" y="228939"/>
                    <a:pt x="40022" y="228939"/>
                    <a:pt x="33298" y="228939"/>
                  </a:cubicBezTo>
                  <a:cubicBezTo>
                    <a:pt x="29945" y="225672"/>
                    <a:pt x="29945" y="225672"/>
                    <a:pt x="29945" y="225672"/>
                  </a:cubicBezTo>
                  <a:cubicBezTo>
                    <a:pt x="19858" y="222405"/>
                    <a:pt x="19858" y="222405"/>
                    <a:pt x="19858" y="222405"/>
                  </a:cubicBezTo>
                  <a:cubicBezTo>
                    <a:pt x="9771" y="219128"/>
                    <a:pt x="9771" y="219128"/>
                    <a:pt x="9771" y="219128"/>
                  </a:cubicBezTo>
                  <a:cubicBezTo>
                    <a:pt x="9771" y="219128"/>
                    <a:pt x="6409" y="219128"/>
                    <a:pt x="6409" y="222405"/>
                  </a:cubicBezTo>
                  <a:cubicBezTo>
                    <a:pt x="6409" y="228939"/>
                    <a:pt x="-316" y="232216"/>
                    <a:pt x="-316" y="235483"/>
                  </a:cubicBezTo>
                  <a:cubicBezTo>
                    <a:pt x="3046" y="238759"/>
                    <a:pt x="6409" y="238759"/>
                    <a:pt x="9771" y="245303"/>
                  </a:cubicBezTo>
                  <a:cubicBezTo>
                    <a:pt x="16496" y="248570"/>
                    <a:pt x="16496" y="248570"/>
                    <a:pt x="16496" y="248570"/>
                  </a:cubicBezTo>
                  <a:cubicBezTo>
                    <a:pt x="26583" y="248570"/>
                    <a:pt x="26583" y="248570"/>
                    <a:pt x="26583" y="248570"/>
                  </a:cubicBezTo>
                  <a:cubicBezTo>
                    <a:pt x="29945" y="245303"/>
                    <a:pt x="29945" y="245303"/>
                    <a:pt x="29945" y="245303"/>
                  </a:cubicBezTo>
                  <a:cubicBezTo>
                    <a:pt x="43385" y="248570"/>
                    <a:pt x="43385" y="248570"/>
                    <a:pt x="43385" y="248570"/>
                  </a:cubicBezTo>
                  <a:cubicBezTo>
                    <a:pt x="46747" y="255114"/>
                    <a:pt x="50109" y="261657"/>
                    <a:pt x="53472" y="258381"/>
                  </a:cubicBezTo>
                  <a:cubicBezTo>
                    <a:pt x="56834" y="255114"/>
                    <a:pt x="56834" y="255114"/>
                    <a:pt x="56834" y="255114"/>
                  </a:cubicBezTo>
                  <a:cubicBezTo>
                    <a:pt x="63559" y="258381"/>
                    <a:pt x="63559" y="258381"/>
                    <a:pt x="63559" y="258381"/>
                  </a:cubicBezTo>
                  <a:cubicBezTo>
                    <a:pt x="63559" y="258381"/>
                    <a:pt x="66921" y="271468"/>
                    <a:pt x="73646" y="271468"/>
                  </a:cubicBezTo>
                  <a:cubicBezTo>
                    <a:pt x="77008" y="274745"/>
                    <a:pt x="80370" y="274745"/>
                    <a:pt x="80370" y="274745"/>
                  </a:cubicBezTo>
                  <a:cubicBezTo>
                    <a:pt x="93810" y="281279"/>
                    <a:pt x="93810" y="281279"/>
                    <a:pt x="93810" y="281279"/>
                  </a:cubicBezTo>
                  <a:cubicBezTo>
                    <a:pt x="100535" y="281279"/>
                    <a:pt x="100535" y="281279"/>
                    <a:pt x="100535" y="281279"/>
                  </a:cubicBezTo>
                  <a:cubicBezTo>
                    <a:pt x="100535" y="281279"/>
                    <a:pt x="110622" y="278012"/>
                    <a:pt x="110622" y="281279"/>
                  </a:cubicBezTo>
                  <a:cubicBezTo>
                    <a:pt x="110622" y="284555"/>
                    <a:pt x="117346" y="287823"/>
                    <a:pt x="113984" y="291099"/>
                  </a:cubicBezTo>
                  <a:cubicBezTo>
                    <a:pt x="113984" y="291099"/>
                    <a:pt x="113984" y="294366"/>
                    <a:pt x="113984" y="297643"/>
                  </a:cubicBezTo>
                  <a:cubicBezTo>
                    <a:pt x="113984" y="300910"/>
                    <a:pt x="113984" y="304177"/>
                    <a:pt x="113984" y="304177"/>
                  </a:cubicBezTo>
                  <a:cubicBezTo>
                    <a:pt x="103897" y="313997"/>
                    <a:pt x="103897" y="313997"/>
                    <a:pt x="103897" y="313997"/>
                  </a:cubicBezTo>
                  <a:cubicBezTo>
                    <a:pt x="103897" y="320541"/>
                    <a:pt x="103897" y="320541"/>
                    <a:pt x="103897" y="320541"/>
                  </a:cubicBezTo>
                  <a:cubicBezTo>
                    <a:pt x="103897" y="320541"/>
                    <a:pt x="103897" y="327075"/>
                    <a:pt x="100535" y="327075"/>
                  </a:cubicBezTo>
                  <a:cubicBezTo>
                    <a:pt x="100535" y="330352"/>
                    <a:pt x="97172" y="340162"/>
                    <a:pt x="97172" y="340162"/>
                  </a:cubicBezTo>
                  <a:cubicBezTo>
                    <a:pt x="107259" y="333619"/>
                    <a:pt x="107259" y="333619"/>
                    <a:pt x="107259" y="333619"/>
                  </a:cubicBezTo>
                  <a:cubicBezTo>
                    <a:pt x="107259" y="333619"/>
                    <a:pt x="110622" y="333619"/>
                    <a:pt x="110622" y="336895"/>
                  </a:cubicBezTo>
                  <a:cubicBezTo>
                    <a:pt x="107259" y="343439"/>
                    <a:pt x="103897" y="346706"/>
                    <a:pt x="103897" y="346706"/>
                  </a:cubicBezTo>
                  <a:cubicBezTo>
                    <a:pt x="103897" y="346706"/>
                    <a:pt x="107259" y="356517"/>
                    <a:pt x="110622" y="353250"/>
                  </a:cubicBezTo>
                  <a:cubicBezTo>
                    <a:pt x="117346" y="349983"/>
                    <a:pt x="117346" y="349983"/>
                    <a:pt x="117346" y="349983"/>
                  </a:cubicBezTo>
                  <a:cubicBezTo>
                    <a:pt x="124071" y="346706"/>
                    <a:pt x="124071" y="346706"/>
                    <a:pt x="124071" y="346706"/>
                  </a:cubicBezTo>
                  <a:cubicBezTo>
                    <a:pt x="134158" y="343439"/>
                    <a:pt x="134158" y="343439"/>
                    <a:pt x="134158" y="343439"/>
                  </a:cubicBezTo>
                  <a:cubicBezTo>
                    <a:pt x="134158" y="343439"/>
                    <a:pt x="134158" y="343439"/>
                    <a:pt x="137520" y="340162"/>
                  </a:cubicBezTo>
                  <a:cubicBezTo>
                    <a:pt x="144245" y="340162"/>
                    <a:pt x="154322" y="340162"/>
                    <a:pt x="154322" y="340162"/>
                  </a:cubicBezTo>
                  <a:cubicBezTo>
                    <a:pt x="154322" y="340162"/>
                    <a:pt x="157685" y="349983"/>
                    <a:pt x="154322" y="349983"/>
                  </a:cubicBezTo>
                  <a:cubicBezTo>
                    <a:pt x="150960" y="349983"/>
                    <a:pt x="137520" y="346706"/>
                    <a:pt x="137520" y="346706"/>
                  </a:cubicBezTo>
                  <a:cubicBezTo>
                    <a:pt x="130796" y="349983"/>
                    <a:pt x="130796" y="349983"/>
                    <a:pt x="130796" y="349983"/>
                  </a:cubicBezTo>
                  <a:cubicBezTo>
                    <a:pt x="124071" y="353250"/>
                    <a:pt x="124071" y="353250"/>
                    <a:pt x="124071" y="353250"/>
                  </a:cubicBezTo>
                  <a:cubicBezTo>
                    <a:pt x="117346" y="359793"/>
                    <a:pt x="117346" y="359793"/>
                    <a:pt x="117346" y="359793"/>
                  </a:cubicBezTo>
                  <a:cubicBezTo>
                    <a:pt x="117346" y="359793"/>
                    <a:pt x="110622" y="369604"/>
                    <a:pt x="113984" y="369604"/>
                  </a:cubicBezTo>
                  <a:cubicBezTo>
                    <a:pt x="117346" y="372881"/>
                    <a:pt x="107259" y="376148"/>
                    <a:pt x="107259" y="376148"/>
                  </a:cubicBezTo>
                  <a:cubicBezTo>
                    <a:pt x="103897" y="376148"/>
                    <a:pt x="103897" y="376148"/>
                    <a:pt x="103897" y="376148"/>
                  </a:cubicBezTo>
                  <a:cubicBezTo>
                    <a:pt x="103897" y="379415"/>
                    <a:pt x="103897" y="379415"/>
                    <a:pt x="103897" y="379415"/>
                  </a:cubicBezTo>
                  <a:cubicBezTo>
                    <a:pt x="103897" y="379415"/>
                    <a:pt x="103897" y="379415"/>
                    <a:pt x="107259" y="382692"/>
                  </a:cubicBezTo>
                  <a:cubicBezTo>
                    <a:pt x="110622" y="382692"/>
                    <a:pt x="120709" y="382692"/>
                    <a:pt x="120709" y="382692"/>
                  </a:cubicBezTo>
                  <a:cubicBezTo>
                    <a:pt x="120709" y="382692"/>
                    <a:pt x="127433" y="379415"/>
                    <a:pt x="124071" y="382692"/>
                  </a:cubicBezTo>
                  <a:cubicBezTo>
                    <a:pt x="124071" y="385959"/>
                    <a:pt x="120709" y="395779"/>
                    <a:pt x="120709" y="395779"/>
                  </a:cubicBezTo>
                  <a:cubicBezTo>
                    <a:pt x="120709" y="395779"/>
                    <a:pt x="117346" y="399046"/>
                    <a:pt x="107259" y="399046"/>
                  </a:cubicBezTo>
                  <a:cubicBezTo>
                    <a:pt x="100535" y="402313"/>
                    <a:pt x="90448" y="405590"/>
                    <a:pt x="90448" y="405590"/>
                  </a:cubicBezTo>
                  <a:cubicBezTo>
                    <a:pt x="83733" y="415400"/>
                    <a:pt x="83733" y="415400"/>
                    <a:pt x="83733" y="415400"/>
                  </a:cubicBezTo>
                  <a:cubicBezTo>
                    <a:pt x="83733" y="415400"/>
                    <a:pt x="87095" y="418677"/>
                    <a:pt x="77008" y="418677"/>
                  </a:cubicBezTo>
                  <a:cubicBezTo>
                    <a:pt x="70283" y="418677"/>
                    <a:pt x="63559" y="418677"/>
                    <a:pt x="63559" y="418677"/>
                  </a:cubicBezTo>
                  <a:cubicBezTo>
                    <a:pt x="56834" y="418677"/>
                    <a:pt x="56834" y="418677"/>
                    <a:pt x="56834" y="418677"/>
                  </a:cubicBezTo>
                  <a:cubicBezTo>
                    <a:pt x="56834" y="418677"/>
                    <a:pt x="50109" y="421944"/>
                    <a:pt x="50109" y="421944"/>
                  </a:cubicBezTo>
                  <a:cubicBezTo>
                    <a:pt x="46747" y="418677"/>
                    <a:pt x="43385" y="415400"/>
                    <a:pt x="43385" y="415400"/>
                  </a:cubicBezTo>
                  <a:cubicBezTo>
                    <a:pt x="46747" y="402313"/>
                    <a:pt x="46747" y="402313"/>
                    <a:pt x="46747" y="402313"/>
                  </a:cubicBezTo>
                  <a:cubicBezTo>
                    <a:pt x="43385" y="399046"/>
                    <a:pt x="43385" y="399046"/>
                    <a:pt x="43385" y="399046"/>
                  </a:cubicBezTo>
                  <a:cubicBezTo>
                    <a:pt x="43385" y="389235"/>
                    <a:pt x="43385" y="389235"/>
                    <a:pt x="43385" y="389235"/>
                  </a:cubicBezTo>
                  <a:cubicBezTo>
                    <a:pt x="43385" y="389235"/>
                    <a:pt x="33298" y="395779"/>
                    <a:pt x="33298" y="399046"/>
                  </a:cubicBezTo>
                  <a:cubicBezTo>
                    <a:pt x="29945" y="399046"/>
                    <a:pt x="29945" y="405590"/>
                    <a:pt x="29945" y="405590"/>
                  </a:cubicBezTo>
                  <a:cubicBezTo>
                    <a:pt x="23220" y="415400"/>
                    <a:pt x="23220" y="415400"/>
                    <a:pt x="23220" y="415400"/>
                  </a:cubicBezTo>
                  <a:cubicBezTo>
                    <a:pt x="19858" y="415400"/>
                    <a:pt x="19858" y="415400"/>
                    <a:pt x="19858" y="415400"/>
                  </a:cubicBezTo>
                  <a:cubicBezTo>
                    <a:pt x="19858" y="428488"/>
                    <a:pt x="19858" y="428488"/>
                    <a:pt x="19858" y="428488"/>
                  </a:cubicBezTo>
                  <a:cubicBezTo>
                    <a:pt x="16496" y="435031"/>
                    <a:pt x="16496" y="435031"/>
                    <a:pt x="16496" y="435031"/>
                  </a:cubicBezTo>
                  <a:cubicBezTo>
                    <a:pt x="16496" y="435031"/>
                    <a:pt x="13133" y="435031"/>
                    <a:pt x="16496" y="438299"/>
                  </a:cubicBezTo>
                  <a:cubicBezTo>
                    <a:pt x="19858" y="438299"/>
                    <a:pt x="33298" y="444842"/>
                    <a:pt x="33298" y="444842"/>
                  </a:cubicBezTo>
                  <a:cubicBezTo>
                    <a:pt x="33298" y="444842"/>
                    <a:pt x="36660" y="441575"/>
                    <a:pt x="43385" y="448119"/>
                  </a:cubicBezTo>
                  <a:cubicBezTo>
                    <a:pt x="46747" y="451386"/>
                    <a:pt x="53472" y="454653"/>
                    <a:pt x="53472" y="454653"/>
                  </a:cubicBezTo>
                  <a:cubicBezTo>
                    <a:pt x="56834" y="454653"/>
                    <a:pt x="56834" y="454653"/>
                    <a:pt x="56834" y="454653"/>
                  </a:cubicBezTo>
                  <a:cubicBezTo>
                    <a:pt x="66921" y="451386"/>
                    <a:pt x="66921" y="451386"/>
                    <a:pt x="66921" y="451386"/>
                  </a:cubicBezTo>
                  <a:cubicBezTo>
                    <a:pt x="73646" y="457929"/>
                    <a:pt x="73646" y="457929"/>
                    <a:pt x="73646" y="457929"/>
                  </a:cubicBezTo>
                  <a:cubicBezTo>
                    <a:pt x="90448" y="461197"/>
                    <a:pt x="90448" y="461197"/>
                    <a:pt x="90448" y="461197"/>
                  </a:cubicBezTo>
                  <a:cubicBezTo>
                    <a:pt x="90448" y="461197"/>
                    <a:pt x="93810" y="467740"/>
                    <a:pt x="93810" y="471017"/>
                  </a:cubicBezTo>
                  <a:cubicBezTo>
                    <a:pt x="97172" y="471017"/>
                    <a:pt x="103897" y="480828"/>
                    <a:pt x="103897" y="480828"/>
                  </a:cubicBezTo>
                  <a:cubicBezTo>
                    <a:pt x="103897" y="480828"/>
                    <a:pt x="103897" y="474284"/>
                    <a:pt x="110622" y="477551"/>
                  </a:cubicBezTo>
                  <a:cubicBezTo>
                    <a:pt x="120709" y="477551"/>
                    <a:pt x="124071" y="477551"/>
                    <a:pt x="124071" y="477551"/>
                  </a:cubicBezTo>
                  <a:cubicBezTo>
                    <a:pt x="124071" y="477551"/>
                    <a:pt x="130796" y="477551"/>
                    <a:pt x="134158" y="480828"/>
                  </a:cubicBezTo>
                  <a:cubicBezTo>
                    <a:pt x="137520" y="484095"/>
                    <a:pt x="147598" y="500459"/>
                    <a:pt x="147598" y="500459"/>
                  </a:cubicBezTo>
                  <a:cubicBezTo>
                    <a:pt x="154322" y="516813"/>
                    <a:pt x="154322" y="516813"/>
                    <a:pt x="154322" y="516813"/>
                  </a:cubicBezTo>
                  <a:cubicBezTo>
                    <a:pt x="161047" y="529891"/>
                    <a:pt x="161047" y="529891"/>
                    <a:pt x="161047" y="529891"/>
                  </a:cubicBezTo>
                  <a:cubicBezTo>
                    <a:pt x="161047" y="529891"/>
                    <a:pt x="161047" y="533167"/>
                    <a:pt x="167772" y="536435"/>
                  </a:cubicBezTo>
                  <a:cubicBezTo>
                    <a:pt x="174496" y="542978"/>
                    <a:pt x="177859" y="549522"/>
                    <a:pt x="177859" y="549522"/>
                  </a:cubicBezTo>
                  <a:cubicBezTo>
                    <a:pt x="177859" y="549522"/>
                    <a:pt x="177859" y="552789"/>
                    <a:pt x="181221" y="556066"/>
                  </a:cubicBezTo>
                  <a:cubicBezTo>
                    <a:pt x="184583" y="562609"/>
                    <a:pt x="191308" y="569153"/>
                    <a:pt x="191308" y="569153"/>
                  </a:cubicBezTo>
                  <a:cubicBezTo>
                    <a:pt x="191308" y="569153"/>
                    <a:pt x="191308" y="572420"/>
                    <a:pt x="194670" y="575687"/>
                  </a:cubicBezTo>
                  <a:cubicBezTo>
                    <a:pt x="201395" y="578964"/>
                    <a:pt x="208110" y="578964"/>
                    <a:pt x="211472" y="582231"/>
                  </a:cubicBezTo>
                  <a:cubicBezTo>
                    <a:pt x="218197" y="588774"/>
                    <a:pt x="224922" y="595318"/>
                    <a:pt x="224922" y="595318"/>
                  </a:cubicBezTo>
                  <a:cubicBezTo>
                    <a:pt x="224922" y="595318"/>
                    <a:pt x="241733" y="611673"/>
                    <a:pt x="248458" y="618216"/>
                  </a:cubicBezTo>
                  <a:cubicBezTo>
                    <a:pt x="255183" y="624760"/>
                    <a:pt x="261898" y="631304"/>
                    <a:pt x="265260" y="631304"/>
                  </a:cubicBezTo>
                  <a:cubicBezTo>
                    <a:pt x="268622" y="634571"/>
                    <a:pt x="285434" y="637847"/>
                    <a:pt x="285434" y="637847"/>
                  </a:cubicBezTo>
                  <a:cubicBezTo>
                    <a:pt x="285434" y="637847"/>
                    <a:pt x="295521" y="647658"/>
                    <a:pt x="298883" y="644391"/>
                  </a:cubicBezTo>
                  <a:cubicBezTo>
                    <a:pt x="305608" y="644391"/>
                    <a:pt x="292159" y="641114"/>
                    <a:pt x="312333" y="641114"/>
                  </a:cubicBezTo>
                  <a:cubicBezTo>
                    <a:pt x="332497" y="641114"/>
                    <a:pt x="345946" y="647658"/>
                    <a:pt x="345946" y="647658"/>
                  </a:cubicBezTo>
                  <a:cubicBezTo>
                    <a:pt x="359396" y="637847"/>
                    <a:pt x="359396" y="637847"/>
                    <a:pt x="359396" y="637847"/>
                  </a:cubicBezTo>
                  <a:cubicBezTo>
                    <a:pt x="359396" y="637847"/>
                    <a:pt x="356033" y="644391"/>
                    <a:pt x="359396" y="634571"/>
                  </a:cubicBezTo>
                  <a:cubicBezTo>
                    <a:pt x="362758" y="628027"/>
                    <a:pt x="366120" y="621493"/>
                    <a:pt x="366120" y="621493"/>
                  </a:cubicBezTo>
                  <a:cubicBezTo>
                    <a:pt x="366120" y="621493"/>
                    <a:pt x="362758" y="614949"/>
                    <a:pt x="372845" y="614949"/>
                  </a:cubicBezTo>
                  <a:cubicBezTo>
                    <a:pt x="379560" y="614949"/>
                    <a:pt x="399734" y="611673"/>
                    <a:pt x="403096" y="611673"/>
                  </a:cubicBezTo>
                  <a:cubicBezTo>
                    <a:pt x="406459" y="611673"/>
                    <a:pt x="406459" y="614949"/>
                    <a:pt x="409821" y="611673"/>
                  </a:cubicBezTo>
                  <a:cubicBezTo>
                    <a:pt x="409821" y="608405"/>
                    <a:pt x="440072" y="618216"/>
                    <a:pt x="440072" y="618216"/>
                  </a:cubicBezTo>
                  <a:cubicBezTo>
                    <a:pt x="443435" y="611673"/>
                    <a:pt x="443435" y="611673"/>
                    <a:pt x="443435" y="611673"/>
                  </a:cubicBezTo>
                  <a:cubicBezTo>
                    <a:pt x="450159" y="608405"/>
                    <a:pt x="450159" y="608405"/>
                    <a:pt x="450159" y="608405"/>
                  </a:cubicBezTo>
                  <a:cubicBezTo>
                    <a:pt x="456884" y="621493"/>
                    <a:pt x="456884" y="621493"/>
                    <a:pt x="456884" y="621493"/>
                  </a:cubicBezTo>
                  <a:cubicBezTo>
                    <a:pt x="470333" y="621493"/>
                    <a:pt x="470333" y="621493"/>
                    <a:pt x="470333" y="621493"/>
                  </a:cubicBezTo>
                  <a:cubicBezTo>
                    <a:pt x="470333" y="621493"/>
                    <a:pt x="480420" y="618216"/>
                    <a:pt x="487145" y="618216"/>
                  </a:cubicBezTo>
                  <a:cubicBezTo>
                    <a:pt x="490498" y="618216"/>
                    <a:pt x="503947" y="611673"/>
                    <a:pt x="503947" y="611673"/>
                  </a:cubicBezTo>
                  <a:cubicBezTo>
                    <a:pt x="503947" y="611673"/>
                    <a:pt x="507309" y="605129"/>
                    <a:pt x="510672" y="605129"/>
                  </a:cubicBezTo>
                  <a:cubicBezTo>
                    <a:pt x="514034" y="601862"/>
                    <a:pt x="524121" y="601862"/>
                    <a:pt x="527483" y="601862"/>
                  </a:cubicBezTo>
                  <a:cubicBezTo>
                    <a:pt x="534208" y="601862"/>
                    <a:pt x="544295" y="598595"/>
                    <a:pt x="544295" y="598595"/>
                  </a:cubicBezTo>
                  <a:cubicBezTo>
                    <a:pt x="551010" y="592051"/>
                    <a:pt x="551010" y="592051"/>
                    <a:pt x="551010" y="592051"/>
                  </a:cubicBezTo>
                  <a:cubicBezTo>
                    <a:pt x="551010" y="592051"/>
                    <a:pt x="554372" y="588774"/>
                    <a:pt x="561097" y="588774"/>
                  </a:cubicBezTo>
                  <a:cubicBezTo>
                    <a:pt x="564459" y="592051"/>
                    <a:pt x="577909" y="592051"/>
                    <a:pt x="577909" y="592051"/>
                  </a:cubicBezTo>
                  <a:cubicBezTo>
                    <a:pt x="587996" y="585507"/>
                    <a:pt x="587996" y="585507"/>
                    <a:pt x="587996" y="585507"/>
                  </a:cubicBezTo>
                  <a:cubicBezTo>
                    <a:pt x="598083" y="582231"/>
                    <a:pt x="598083" y="582231"/>
                    <a:pt x="598083" y="582231"/>
                  </a:cubicBezTo>
                  <a:cubicBezTo>
                    <a:pt x="598083" y="582231"/>
                    <a:pt x="598083" y="578964"/>
                    <a:pt x="601445" y="582231"/>
                  </a:cubicBezTo>
                  <a:cubicBezTo>
                    <a:pt x="604798" y="585507"/>
                    <a:pt x="611522" y="592051"/>
                    <a:pt x="611522" y="592051"/>
                  </a:cubicBezTo>
                  <a:cubicBezTo>
                    <a:pt x="624972" y="595318"/>
                    <a:pt x="624972" y="595318"/>
                    <a:pt x="624972" y="595318"/>
                  </a:cubicBezTo>
                  <a:cubicBezTo>
                    <a:pt x="635059" y="592051"/>
                    <a:pt x="635059" y="592051"/>
                    <a:pt x="635059" y="592051"/>
                  </a:cubicBezTo>
                  <a:cubicBezTo>
                    <a:pt x="641783" y="585507"/>
                    <a:pt x="641783" y="585507"/>
                    <a:pt x="641783" y="585507"/>
                  </a:cubicBezTo>
                  <a:cubicBezTo>
                    <a:pt x="641783" y="585507"/>
                    <a:pt x="641783" y="582231"/>
                    <a:pt x="651870" y="582231"/>
                  </a:cubicBezTo>
                  <a:cubicBezTo>
                    <a:pt x="661948" y="582231"/>
                    <a:pt x="665310" y="582231"/>
                    <a:pt x="665310" y="582231"/>
                  </a:cubicBezTo>
                  <a:cubicBezTo>
                    <a:pt x="665310" y="582231"/>
                    <a:pt x="675397" y="582231"/>
                    <a:pt x="675397" y="578964"/>
                  </a:cubicBezTo>
                  <a:cubicBezTo>
                    <a:pt x="675397" y="575687"/>
                    <a:pt x="675397" y="569153"/>
                    <a:pt x="678759" y="565876"/>
                  </a:cubicBezTo>
                  <a:cubicBezTo>
                    <a:pt x="678759" y="562609"/>
                    <a:pt x="692209" y="549522"/>
                    <a:pt x="692209" y="549522"/>
                  </a:cubicBezTo>
                  <a:cubicBezTo>
                    <a:pt x="698933" y="546255"/>
                    <a:pt x="698933" y="546255"/>
                    <a:pt x="698933" y="546255"/>
                  </a:cubicBezTo>
                  <a:cubicBezTo>
                    <a:pt x="695571" y="536435"/>
                    <a:pt x="695571" y="536435"/>
                    <a:pt x="695571" y="536435"/>
                  </a:cubicBezTo>
                  <a:cubicBezTo>
                    <a:pt x="698933" y="529891"/>
                    <a:pt x="698933" y="529891"/>
                    <a:pt x="698933" y="529891"/>
                  </a:cubicBezTo>
                  <a:cubicBezTo>
                    <a:pt x="698933" y="529891"/>
                    <a:pt x="709020" y="526624"/>
                    <a:pt x="705658" y="533167"/>
                  </a:cubicBezTo>
                  <a:cubicBezTo>
                    <a:pt x="702296" y="539711"/>
                    <a:pt x="705658" y="542978"/>
                    <a:pt x="705658" y="542978"/>
                  </a:cubicBezTo>
                  <a:cubicBezTo>
                    <a:pt x="705658" y="542978"/>
                    <a:pt x="709020" y="539711"/>
                    <a:pt x="712383" y="539711"/>
                  </a:cubicBezTo>
                  <a:cubicBezTo>
                    <a:pt x="719098" y="539711"/>
                    <a:pt x="719098" y="536435"/>
                    <a:pt x="722460" y="536435"/>
                  </a:cubicBezTo>
                  <a:cubicBezTo>
                    <a:pt x="729185" y="539711"/>
                    <a:pt x="732547" y="536435"/>
                    <a:pt x="732547" y="536435"/>
                  </a:cubicBezTo>
                  <a:cubicBezTo>
                    <a:pt x="732547" y="536435"/>
                    <a:pt x="729185" y="529891"/>
                    <a:pt x="732547" y="529891"/>
                  </a:cubicBezTo>
                  <a:cubicBezTo>
                    <a:pt x="735909" y="533167"/>
                    <a:pt x="742634" y="533167"/>
                    <a:pt x="742634" y="533167"/>
                  </a:cubicBezTo>
                  <a:cubicBezTo>
                    <a:pt x="742634" y="533167"/>
                    <a:pt x="745996" y="533167"/>
                    <a:pt x="745996" y="529891"/>
                  </a:cubicBezTo>
                  <a:cubicBezTo>
                    <a:pt x="745996" y="529891"/>
                    <a:pt x="735909" y="523357"/>
                    <a:pt x="739272" y="523357"/>
                  </a:cubicBezTo>
                  <a:cubicBezTo>
                    <a:pt x="742634" y="526624"/>
                    <a:pt x="749359" y="523357"/>
                    <a:pt x="749359" y="523357"/>
                  </a:cubicBezTo>
                  <a:cubicBezTo>
                    <a:pt x="749359" y="523357"/>
                    <a:pt x="759446" y="526624"/>
                    <a:pt x="749359" y="520080"/>
                  </a:cubicBezTo>
                  <a:cubicBezTo>
                    <a:pt x="742634" y="510269"/>
                    <a:pt x="752721" y="510269"/>
                    <a:pt x="752721" y="510269"/>
                  </a:cubicBezTo>
                  <a:cubicBezTo>
                    <a:pt x="752721" y="510269"/>
                    <a:pt x="762808" y="513537"/>
                    <a:pt x="759446" y="513537"/>
                  </a:cubicBezTo>
                  <a:cubicBezTo>
                    <a:pt x="756083" y="510269"/>
                    <a:pt x="742634" y="493915"/>
                    <a:pt x="742634" y="493915"/>
                  </a:cubicBezTo>
                  <a:cubicBezTo>
                    <a:pt x="742634" y="490638"/>
                    <a:pt x="742634" y="490638"/>
                    <a:pt x="742634" y="490638"/>
                  </a:cubicBezTo>
                  <a:cubicBezTo>
                    <a:pt x="742634" y="484095"/>
                    <a:pt x="742634" y="484095"/>
                    <a:pt x="742634" y="484095"/>
                  </a:cubicBezTo>
                  <a:cubicBezTo>
                    <a:pt x="742634" y="484095"/>
                    <a:pt x="749359" y="487371"/>
                    <a:pt x="752721" y="490638"/>
                  </a:cubicBezTo>
                  <a:cubicBezTo>
                    <a:pt x="752721" y="490638"/>
                    <a:pt x="752721" y="490638"/>
                    <a:pt x="756083" y="493915"/>
                  </a:cubicBezTo>
                  <a:cubicBezTo>
                    <a:pt x="762808" y="497182"/>
                    <a:pt x="759446" y="503726"/>
                    <a:pt x="762808" y="503726"/>
                  </a:cubicBezTo>
                  <a:cubicBezTo>
                    <a:pt x="766170" y="506993"/>
                    <a:pt x="776248" y="503726"/>
                    <a:pt x="776248" y="503726"/>
                  </a:cubicBezTo>
                  <a:cubicBezTo>
                    <a:pt x="782972" y="493915"/>
                    <a:pt x="782972" y="493915"/>
                    <a:pt x="782972" y="493915"/>
                  </a:cubicBezTo>
                  <a:cubicBezTo>
                    <a:pt x="782972" y="493915"/>
                    <a:pt x="796422" y="480828"/>
                    <a:pt x="793059" y="480828"/>
                  </a:cubicBezTo>
                  <a:cubicBezTo>
                    <a:pt x="789697" y="477551"/>
                    <a:pt x="772895" y="484095"/>
                    <a:pt x="772895" y="484095"/>
                  </a:cubicBezTo>
                  <a:cubicBezTo>
                    <a:pt x="779610" y="471017"/>
                    <a:pt x="779610" y="471017"/>
                    <a:pt x="779610" y="471017"/>
                  </a:cubicBezTo>
                  <a:cubicBezTo>
                    <a:pt x="769533" y="467740"/>
                    <a:pt x="769533" y="467740"/>
                    <a:pt x="769533" y="467740"/>
                  </a:cubicBezTo>
                  <a:cubicBezTo>
                    <a:pt x="766170" y="464473"/>
                    <a:pt x="766170" y="464473"/>
                    <a:pt x="766170" y="464473"/>
                  </a:cubicBezTo>
                  <a:cubicBezTo>
                    <a:pt x="766170" y="464473"/>
                    <a:pt x="776248" y="464473"/>
                    <a:pt x="776248" y="464473"/>
                  </a:cubicBezTo>
                  <a:cubicBezTo>
                    <a:pt x="779610" y="464473"/>
                    <a:pt x="786335" y="461197"/>
                    <a:pt x="786335" y="461197"/>
                  </a:cubicBezTo>
                  <a:cubicBezTo>
                    <a:pt x="786335" y="454653"/>
                    <a:pt x="786335" y="454653"/>
                    <a:pt x="786335" y="454653"/>
                  </a:cubicBezTo>
                  <a:cubicBezTo>
                    <a:pt x="776248" y="448119"/>
                    <a:pt x="776248" y="448119"/>
                    <a:pt x="776248" y="448119"/>
                  </a:cubicBezTo>
                  <a:cubicBezTo>
                    <a:pt x="779610" y="444842"/>
                    <a:pt x="779610" y="444842"/>
                    <a:pt x="779610" y="444842"/>
                  </a:cubicBezTo>
                  <a:cubicBezTo>
                    <a:pt x="782972" y="438299"/>
                    <a:pt x="782972" y="438299"/>
                    <a:pt x="782972" y="438299"/>
                  </a:cubicBezTo>
                  <a:cubicBezTo>
                    <a:pt x="789697" y="435031"/>
                    <a:pt x="789697" y="435031"/>
                    <a:pt x="789697" y="435031"/>
                  </a:cubicBezTo>
                  <a:cubicBezTo>
                    <a:pt x="799784" y="415400"/>
                    <a:pt x="799784" y="415400"/>
                    <a:pt x="799784" y="415400"/>
                  </a:cubicBezTo>
                  <a:cubicBezTo>
                    <a:pt x="796422" y="408857"/>
                    <a:pt x="796422" y="408857"/>
                    <a:pt x="796422" y="408857"/>
                  </a:cubicBezTo>
                  <a:cubicBezTo>
                    <a:pt x="789697" y="408857"/>
                    <a:pt x="789697" y="408857"/>
                    <a:pt x="789697" y="408857"/>
                  </a:cubicBezTo>
                  <a:cubicBezTo>
                    <a:pt x="789697" y="395779"/>
                    <a:pt x="789697" y="395779"/>
                    <a:pt x="789697" y="395779"/>
                  </a:cubicBezTo>
                  <a:cubicBezTo>
                    <a:pt x="776248" y="389235"/>
                    <a:pt x="776248" y="389235"/>
                    <a:pt x="776248" y="389235"/>
                  </a:cubicBezTo>
                  <a:cubicBezTo>
                    <a:pt x="776248" y="389235"/>
                    <a:pt x="766170" y="382692"/>
                    <a:pt x="766170" y="379415"/>
                  </a:cubicBezTo>
                  <a:cubicBezTo>
                    <a:pt x="766170" y="379415"/>
                    <a:pt x="766170" y="372881"/>
                    <a:pt x="762808" y="376148"/>
                  </a:cubicBezTo>
                  <a:cubicBezTo>
                    <a:pt x="759446" y="376148"/>
                    <a:pt x="756083" y="372881"/>
                    <a:pt x="756083" y="372881"/>
                  </a:cubicBezTo>
                  <a:cubicBezTo>
                    <a:pt x="756083" y="372881"/>
                    <a:pt x="756083" y="363061"/>
                    <a:pt x="756083" y="363061"/>
                  </a:cubicBezTo>
                  <a:cubicBezTo>
                    <a:pt x="756083" y="363061"/>
                    <a:pt x="762808" y="359793"/>
                    <a:pt x="762808" y="356517"/>
                  </a:cubicBezTo>
                  <a:cubicBezTo>
                    <a:pt x="766170" y="353250"/>
                    <a:pt x="762808" y="346706"/>
                    <a:pt x="762808" y="346706"/>
                  </a:cubicBezTo>
                  <a:cubicBezTo>
                    <a:pt x="759446" y="346706"/>
                    <a:pt x="752721" y="349983"/>
                    <a:pt x="752721" y="349983"/>
                  </a:cubicBezTo>
                  <a:cubicBezTo>
                    <a:pt x="732547" y="353250"/>
                    <a:pt x="732547" y="353250"/>
                    <a:pt x="732547" y="353250"/>
                  </a:cubicBezTo>
                  <a:cubicBezTo>
                    <a:pt x="725822" y="349983"/>
                    <a:pt x="725822" y="349983"/>
                    <a:pt x="725822" y="349983"/>
                  </a:cubicBezTo>
                  <a:cubicBezTo>
                    <a:pt x="725822" y="349983"/>
                    <a:pt x="729185" y="349983"/>
                    <a:pt x="729185" y="346706"/>
                  </a:cubicBezTo>
                  <a:cubicBezTo>
                    <a:pt x="732547" y="343439"/>
                    <a:pt x="732547" y="340162"/>
                    <a:pt x="735909" y="336895"/>
                  </a:cubicBezTo>
                  <a:cubicBezTo>
                    <a:pt x="739272" y="333619"/>
                    <a:pt x="739272" y="336895"/>
                    <a:pt x="742634" y="330352"/>
                  </a:cubicBezTo>
                  <a:cubicBezTo>
                    <a:pt x="749359" y="327075"/>
                    <a:pt x="756083" y="320541"/>
                    <a:pt x="756083" y="320541"/>
                  </a:cubicBezTo>
                  <a:cubicBezTo>
                    <a:pt x="756083" y="310721"/>
                    <a:pt x="756083" y="310721"/>
                    <a:pt x="756083" y="310721"/>
                  </a:cubicBezTo>
                  <a:cubicBezTo>
                    <a:pt x="752721" y="300910"/>
                    <a:pt x="752721" y="300910"/>
                    <a:pt x="752721" y="300910"/>
                  </a:cubicBezTo>
                  <a:cubicBezTo>
                    <a:pt x="752721" y="300910"/>
                    <a:pt x="749359" y="297643"/>
                    <a:pt x="745996" y="297643"/>
                  </a:cubicBezTo>
                  <a:cubicBezTo>
                    <a:pt x="742634" y="297643"/>
                    <a:pt x="745996" y="304177"/>
                    <a:pt x="739272" y="297643"/>
                  </a:cubicBezTo>
                  <a:cubicBezTo>
                    <a:pt x="735909" y="294366"/>
                    <a:pt x="735909" y="294366"/>
                    <a:pt x="732547" y="287823"/>
                  </a:cubicBezTo>
                  <a:cubicBezTo>
                    <a:pt x="729185" y="284555"/>
                    <a:pt x="729185" y="278012"/>
                    <a:pt x="729185" y="278012"/>
                  </a:cubicBezTo>
                  <a:cubicBezTo>
                    <a:pt x="729185" y="278012"/>
                    <a:pt x="722460" y="274745"/>
                    <a:pt x="725822" y="274745"/>
                  </a:cubicBezTo>
                  <a:cubicBezTo>
                    <a:pt x="732547" y="274745"/>
                    <a:pt x="735909" y="278012"/>
                    <a:pt x="739272" y="274745"/>
                  </a:cubicBezTo>
                  <a:cubicBezTo>
                    <a:pt x="742634" y="271468"/>
                    <a:pt x="742634" y="274745"/>
                    <a:pt x="742634" y="271468"/>
                  </a:cubicBezTo>
                  <a:cubicBezTo>
                    <a:pt x="742634" y="268201"/>
                    <a:pt x="745996" y="258381"/>
                    <a:pt x="745996" y="258381"/>
                  </a:cubicBezTo>
                  <a:cubicBezTo>
                    <a:pt x="745996" y="255114"/>
                    <a:pt x="745996" y="255114"/>
                    <a:pt x="752721" y="251837"/>
                  </a:cubicBezTo>
                  <a:cubicBezTo>
                    <a:pt x="762808" y="248570"/>
                    <a:pt x="759446" y="248570"/>
                    <a:pt x="766170" y="248570"/>
                  </a:cubicBezTo>
                  <a:cubicBezTo>
                    <a:pt x="769533" y="245303"/>
                    <a:pt x="772895" y="242026"/>
                    <a:pt x="769533" y="242026"/>
                  </a:cubicBezTo>
                  <a:cubicBezTo>
                    <a:pt x="769533" y="238759"/>
                    <a:pt x="762808" y="238759"/>
                    <a:pt x="762808" y="238759"/>
                  </a:cubicBezTo>
                  <a:cubicBezTo>
                    <a:pt x="759446" y="235483"/>
                    <a:pt x="752721" y="242026"/>
                    <a:pt x="752721" y="242026"/>
                  </a:cubicBezTo>
                  <a:cubicBezTo>
                    <a:pt x="752721" y="242026"/>
                    <a:pt x="745996" y="245303"/>
                    <a:pt x="742634" y="248570"/>
                  </a:cubicBezTo>
                  <a:cubicBezTo>
                    <a:pt x="739272" y="251837"/>
                    <a:pt x="735909" y="248570"/>
                    <a:pt x="732547" y="248570"/>
                  </a:cubicBezTo>
                  <a:cubicBezTo>
                    <a:pt x="729185" y="248570"/>
                    <a:pt x="729185" y="248570"/>
                    <a:pt x="729185" y="248570"/>
                  </a:cubicBezTo>
                  <a:cubicBezTo>
                    <a:pt x="729185" y="248570"/>
                    <a:pt x="722460" y="245303"/>
                    <a:pt x="719098" y="251837"/>
                  </a:cubicBezTo>
                  <a:cubicBezTo>
                    <a:pt x="719098" y="258381"/>
                    <a:pt x="712383" y="264924"/>
                    <a:pt x="712383" y="264924"/>
                  </a:cubicBezTo>
                  <a:cubicBezTo>
                    <a:pt x="712383" y="264924"/>
                    <a:pt x="709020" y="268201"/>
                    <a:pt x="709020" y="261657"/>
                  </a:cubicBezTo>
                  <a:cubicBezTo>
                    <a:pt x="709020" y="258381"/>
                    <a:pt x="705658" y="248570"/>
                    <a:pt x="705658" y="248570"/>
                  </a:cubicBezTo>
                  <a:cubicBezTo>
                    <a:pt x="705658" y="248570"/>
                    <a:pt x="705658" y="248570"/>
                    <a:pt x="705658" y="248570"/>
                  </a:cubicBezTo>
                  <a:cubicBezTo>
                    <a:pt x="702296" y="248570"/>
                    <a:pt x="692209" y="245303"/>
                    <a:pt x="692209" y="245303"/>
                  </a:cubicBezTo>
                  <a:cubicBezTo>
                    <a:pt x="692209" y="245303"/>
                    <a:pt x="695571" y="245303"/>
                    <a:pt x="695571" y="238759"/>
                  </a:cubicBezTo>
                  <a:cubicBezTo>
                    <a:pt x="692209" y="235483"/>
                    <a:pt x="692209" y="232216"/>
                    <a:pt x="692209" y="232216"/>
                  </a:cubicBezTo>
                  <a:cubicBezTo>
                    <a:pt x="695571" y="232216"/>
                    <a:pt x="698933" y="232216"/>
                    <a:pt x="698933" y="232216"/>
                  </a:cubicBezTo>
                  <a:cubicBezTo>
                    <a:pt x="702296" y="232216"/>
                    <a:pt x="702296" y="232216"/>
                    <a:pt x="702296" y="225672"/>
                  </a:cubicBezTo>
                  <a:cubicBezTo>
                    <a:pt x="702296" y="215861"/>
                    <a:pt x="698933" y="212585"/>
                    <a:pt x="698933" y="212585"/>
                  </a:cubicBezTo>
                  <a:cubicBezTo>
                    <a:pt x="698933" y="212585"/>
                    <a:pt x="695571" y="209317"/>
                    <a:pt x="695571" y="209317"/>
                  </a:cubicBezTo>
                  <a:cubicBezTo>
                    <a:pt x="695571" y="196230"/>
                    <a:pt x="695571" y="196230"/>
                    <a:pt x="695571" y="196230"/>
                  </a:cubicBezTo>
                  <a:cubicBezTo>
                    <a:pt x="695571" y="196230"/>
                    <a:pt x="695571" y="192963"/>
                    <a:pt x="692209" y="189687"/>
                  </a:cubicBezTo>
                  <a:cubicBezTo>
                    <a:pt x="688846" y="186419"/>
                    <a:pt x="688846" y="183143"/>
                    <a:pt x="685484" y="186419"/>
                  </a:cubicBezTo>
                  <a:cubicBezTo>
                    <a:pt x="685484" y="186419"/>
                    <a:pt x="682122" y="189687"/>
                    <a:pt x="678759" y="189687"/>
                  </a:cubicBezTo>
                  <a:cubicBezTo>
                    <a:pt x="675397" y="186419"/>
                    <a:pt x="668672" y="183143"/>
                    <a:pt x="668672" y="183143"/>
                  </a:cubicBezTo>
                  <a:cubicBezTo>
                    <a:pt x="655233" y="176609"/>
                    <a:pt x="655233" y="176609"/>
                    <a:pt x="655233" y="176609"/>
                  </a:cubicBezTo>
                  <a:cubicBezTo>
                    <a:pt x="655233" y="176609"/>
                    <a:pt x="655233" y="176609"/>
                    <a:pt x="651870" y="179876"/>
                  </a:cubicBezTo>
                  <a:cubicBezTo>
                    <a:pt x="651870" y="183143"/>
                    <a:pt x="648508" y="179876"/>
                    <a:pt x="648508" y="186419"/>
                  </a:cubicBezTo>
                  <a:cubicBezTo>
                    <a:pt x="651870" y="189687"/>
                    <a:pt x="651870" y="192963"/>
                    <a:pt x="651870" y="196230"/>
                  </a:cubicBezTo>
                  <a:cubicBezTo>
                    <a:pt x="648508" y="199507"/>
                    <a:pt x="648508" y="202774"/>
                    <a:pt x="648508" y="209317"/>
                  </a:cubicBezTo>
                  <a:cubicBezTo>
                    <a:pt x="645146" y="212585"/>
                    <a:pt x="641783" y="212585"/>
                    <a:pt x="641783" y="215861"/>
                  </a:cubicBezTo>
                  <a:cubicBezTo>
                    <a:pt x="641783" y="219128"/>
                    <a:pt x="645146" y="219128"/>
                    <a:pt x="645146" y="222405"/>
                  </a:cubicBezTo>
                  <a:cubicBezTo>
                    <a:pt x="645146" y="222405"/>
                    <a:pt x="641783" y="228939"/>
                    <a:pt x="638421" y="228939"/>
                  </a:cubicBezTo>
                  <a:cubicBezTo>
                    <a:pt x="638421" y="232216"/>
                    <a:pt x="635059" y="235483"/>
                    <a:pt x="631696" y="235483"/>
                  </a:cubicBezTo>
                  <a:cubicBezTo>
                    <a:pt x="631696" y="232216"/>
                    <a:pt x="628334" y="232216"/>
                    <a:pt x="624972" y="232216"/>
                  </a:cubicBezTo>
                  <a:cubicBezTo>
                    <a:pt x="621609" y="232216"/>
                    <a:pt x="618247" y="235483"/>
                    <a:pt x="618247" y="235483"/>
                  </a:cubicBezTo>
                  <a:cubicBezTo>
                    <a:pt x="618247" y="235483"/>
                    <a:pt x="614885" y="238759"/>
                    <a:pt x="611522" y="235483"/>
                  </a:cubicBezTo>
                  <a:cubicBezTo>
                    <a:pt x="604798" y="232216"/>
                    <a:pt x="601445" y="228939"/>
                    <a:pt x="601445" y="228939"/>
                  </a:cubicBezTo>
                  <a:cubicBezTo>
                    <a:pt x="601445" y="222405"/>
                    <a:pt x="601445" y="222405"/>
                    <a:pt x="601445" y="222405"/>
                  </a:cubicBezTo>
                  <a:cubicBezTo>
                    <a:pt x="601445" y="222405"/>
                    <a:pt x="614885" y="225672"/>
                    <a:pt x="598083" y="215861"/>
                  </a:cubicBezTo>
                  <a:cubicBezTo>
                    <a:pt x="584633" y="209317"/>
                    <a:pt x="584633" y="209317"/>
                    <a:pt x="584633" y="209317"/>
                  </a:cubicBezTo>
                  <a:cubicBezTo>
                    <a:pt x="584633" y="209317"/>
                    <a:pt x="584633" y="212585"/>
                    <a:pt x="581271" y="215861"/>
                  </a:cubicBezTo>
                  <a:cubicBezTo>
                    <a:pt x="577909" y="215861"/>
                    <a:pt x="577909" y="219128"/>
                    <a:pt x="577909" y="219128"/>
                  </a:cubicBezTo>
                  <a:cubicBezTo>
                    <a:pt x="574546" y="225672"/>
                    <a:pt x="574546" y="225672"/>
                    <a:pt x="574546" y="225672"/>
                  </a:cubicBezTo>
                  <a:cubicBezTo>
                    <a:pt x="571184" y="225672"/>
                    <a:pt x="571184" y="225672"/>
                    <a:pt x="571184" y="225672"/>
                  </a:cubicBezTo>
                  <a:cubicBezTo>
                    <a:pt x="564459" y="235483"/>
                    <a:pt x="564459" y="235483"/>
                    <a:pt x="564459" y="235483"/>
                  </a:cubicBezTo>
                  <a:cubicBezTo>
                    <a:pt x="564459" y="235483"/>
                    <a:pt x="561097" y="238759"/>
                    <a:pt x="557735" y="238759"/>
                  </a:cubicBezTo>
                  <a:cubicBezTo>
                    <a:pt x="557735" y="238759"/>
                    <a:pt x="554372" y="238759"/>
                    <a:pt x="554372" y="238759"/>
                  </a:cubicBezTo>
                  <a:cubicBezTo>
                    <a:pt x="551010" y="238759"/>
                    <a:pt x="547648" y="238759"/>
                    <a:pt x="547648" y="235483"/>
                  </a:cubicBezTo>
                  <a:cubicBezTo>
                    <a:pt x="544295" y="235483"/>
                    <a:pt x="544295" y="235483"/>
                    <a:pt x="544295" y="232216"/>
                  </a:cubicBezTo>
                  <a:cubicBezTo>
                    <a:pt x="544295" y="228939"/>
                    <a:pt x="544295" y="222405"/>
                    <a:pt x="540933" y="219128"/>
                  </a:cubicBezTo>
                  <a:cubicBezTo>
                    <a:pt x="540933" y="215861"/>
                    <a:pt x="540933" y="215861"/>
                    <a:pt x="537570" y="209317"/>
                  </a:cubicBezTo>
                  <a:cubicBezTo>
                    <a:pt x="534208" y="206041"/>
                    <a:pt x="530846" y="199507"/>
                    <a:pt x="530846" y="199507"/>
                  </a:cubicBezTo>
                  <a:cubicBezTo>
                    <a:pt x="514034" y="189687"/>
                    <a:pt x="514034" y="189687"/>
                    <a:pt x="514034" y="189687"/>
                  </a:cubicBezTo>
                  <a:cubicBezTo>
                    <a:pt x="514034" y="189687"/>
                    <a:pt x="517396" y="186419"/>
                    <a:pt x="510672" y="186419"/>
                  </a:cubicBezTo>
                  <a:cubicBezTo>
                    <a:pt x="507309" y="189687"/>
                    <a:pt x="500585" y="196230"/>
                    <a:pt x="500585" y="196230"/>
                  </a:cubicBezTo>
                  <a:cubicBezTo>
                    <a:pt x="500585" y="196230"/>
                    <a:pt x="500585" y="202774"/>
                    <a:pt x="500585" y="206041"/>
                  </a:cubicBezTo>
                  <a:cubicBezTo>
                    <a:pt x="500585" y="206041"/>
                    <a:pt x="497222" y="209317"/>
                    <a:pt x="497222" y="212585"/>
                  </a:cubicBezTo>
                  <a:cubicBezTo>
                    <a:pt x="500585" y="219128"/>
                    <a:pt x="503947" y="225672"/>
                    <a:pt x="500585" y="228939"/>
                  </a:cubicBezTo>
                  <a:cubicBezTo>
                    <a:pt x="500585" y="228939"/>
                    <a:pt x="497222" y="235483"/>
                    <a:pt x="497222" y="242026"/>
                  </a:cubicBezTo>
                  <a:cubicBezTo>
                    <a:pt x="497222" y="248570"/>
                    <a:pt x="500585" y="255114"/>
                    <a:pt x="497222" y="255114"/>
                  </a:cubicBezTo>
                  <a:cubicBezTo>
                    <a:pt x="493860" y="258381"/>
                    <a:pt x="493860" y="261657"/>
                    <a:pt x="493860" y="261657"/>
                  </a:cubicBezTo>
                  <a:cubicBezTo>
                    <a:pt x="490498" y="261657"/>
                    <a:pt x="490498" y="261657"/>
                    <a:pt x="490498" y="261657"/>
                  </a:cubicBezTo>
                  <a:cubicBezTo>
                    <a:pt x="490498" y="261657"/>
                    <a:pt x="490498" y="258381"/>
                    <a:pt x="493860" y="248570"/>
                  </a:cubicBezTo>
                  <a:cubicBezTo>
                    <a:pt x="493860" y="238759"/>
                    <a:pt x="490498" y="235483"/>
                    <a:pt x="490498" y="232216"/>
                  </a:cubicBezTo>
                  <a:cubicBezTo>
                    <a:pt x="487145" y="232216"/>
                    <a:pt x="487145" y="232216"/>
                    <a:pt x="487145" y="228939"/>
                  </a:cubicBezTo>
                  <a:cubicBezTo>
                    <a:pt x="487145" y="225672"/>
                    <a:pt x="487145" y="222405"/>
                    <a:pt x="487145" y="222405"/>
                  </a:cubicBezTo>
                  <a:cubicBezTo>
                    <a:pt x="487145" y="222405"/>
                    <a:pt x="480420" y="215861"/>
                    <a:pt x="480420" y="212585"/>
                  </a:cubicBezTo>
                  <a:cubicBezTo>
                    <a:pt x="480420" y="209317"/>
                    <a:pt x="483783" y="206041"/>
                    <a:pt x="483783" y="199507"/>
                  </a:cubicBezTo>
                  <a:cubicBezTo>
                    <a:pt x="483783" y="189687"/>
                    <a:pt x="487145" y="189687"/>
                    <a:pt x="483783" y="186419"/>
                  </a:cubicBezTo>
                  <a:cubicBezTo>
                    <a:pt x="480420" y="183143"/>
                    <a:pt x="483783" y="179876"/>
                    <a:pt x="480420" y="176609"/>
                  </a:cubicBezTo>
                  <a:cubicBezTo>
                    <a:pt x="477058" y="176609"/>
                    <a:pt x="477058" y="179876"/>
                    <a:pt x="473696" y="176609"/>
                  </a:cubicBezTo>
                  <a:cubicBezTo>
                    <a:pt x="473696" y="176609"/>
                    <a:pt x="473696" y="179876"/>
                    <a:pt x="473696" y="179876"/>
                  </a:cubicBezTo>
                  <a:cubicBezTo>
                    <a:pt x="477058" y="173332"/>
                    <a:pt x="477058" y="173332"/>
                    <a:pt x="477058" y="173332"/>
                  </a:cubicBezTo>
                  <a:cubicBezTo>
                    <a:pt x="477058" y="173332"/>
                    <a:pt x="480420" y="160245"/>
                    <a:pt x="477058" y="166788"/>
                  </a:cubicBezTo>
                  <a:cubicBezTo>
                    <a:pt x="473696" y="170065"/>
                    <a:pt x="463609" y="173332"/>
                    <a:pt x="463609" y="170065"/>
                  </a:cubicBezTo>
                  <a:cubicBezTo>
                    <a:pt x="466971" y="166788"/>
                    <a:pt x="463609" y="163521"/>
                    <a:pt x="463609" y="163521"/>
                  </a:cubicBezTo>
                  <a:cubicBezTo>
                    <a:pt x="463609" y="163521"/>
                    <a:pt x="450159" y="163521"/>
                    <a:pt x="450159" y="163521"/>
                  </a:cubicBezTo>
                  <a:cubicBezTo>
                    <a:pt x="450159" y="163521"/>
                    <a:pt x="450159" y="160245"/>
                    <a:pt x="450159" y="166788"/>
                  </a:cubicBezTo>
                  <a:cubicBezTo>
                    <a:pt x="450159" y="170065"/>
                    <a:pt x="453522" y="176609"/>
                    <a:pt x="446797" y="176609"/>
                  </a:cubicBezTo>
                  <a:cubicBezTo>
                    <a:pt x="440072" y="179876"/>
                    <a:pt x="436710" y="179876"/>
                    <a:pt x="436710" y="179876"/>
                  </a:cubicBezTo>
                  <a:cubicBezTo>
                    <a:pt x="436710" y="176609"/>
                    <a:pt x="429995" y="173332"/>
                    <a:pt x="429995" y="173332"/>
                  </a:cubicBezTo>
                  <a:cubicBezTo>
                    <a:pt x="429995" y="173332"/>
                    <a:pt x="426633" y="173332"/>
                    <a:pt x="423270" y="173332"/>
                  </a:cubicBezTo>
                  <a:cubicBezTo>
                    <a:pt x="423270" y="176609"/>
                    <a:pt x="416546" y="176609"/>
                    <a:pt x="416546" y="176609"/>
                  </a:cubicBezTo>
                  <a:cubicBezTo>
                    <a:pt x="416546" y="183143"/>
                    <a:pt x="416546" y="183143"/>
                    <a:pt x="416546" y="183143"/>
                  </a:cubicBezTo>
                  <a:cubicBezTo>
                    <a:pt x="416546" y="186419"/>
                    <a:pt x="416546" y="186419"/>
                    <a:pt x="416546" y="186419"/>
                  </a:cubicBezTo>
                  <a:cubicBezTo>
                    <a:pt x="416546" y="186419"/>
                    <a:pt x="413183" y="186419"/>
                    <a:pt x="413183" y="186419"/>
                  </a:cubicBezTo>
                  <a:cubicBezTo>
                    <a:pt x="409821" y="189687"/>
                    <a:pt x="406459" y="189687"/>
                    <a:pt x="409821" y="192963"/>
                  </a:cubicBezTo>
                  <a:cubicBezTo>
                    <a:pt x="409821" y="192963"/>
                    <a:pt x="409821" y="192963"/>
                    <a:pt x="409821" y="199507"/>
                  </a:cubicBezTo>
                  <a:cubicBezTo>
                    <a:pt x="409821" y="202774"/>
                    <a:pt x="409821" y="202774"/>
                    <a:pt x="409821" y="206041"/>
                  </a:cubicBezTo>
                  <a:cubicBezTo>
                    <a:pt x="406459" y="209317"/>
                    <a:pt x="406459" y="212585"/>
                    <a:pt x="403096" y="215861"/>
                  </a:cubicBezTo>
                  <a:cubicBezTo>
                    <a:pt x="403096" y="215861"/>
                    <a:pt x="399734" y="219128"/>
                    <a:pt x="399734" y="219128"/>
                  </a:cubicBezTo>
                  <a:cubicBezTo>
                    <a:pt x="396372" y="222405"/>
                    <a:pt x="396372" y="222405"/>
                    <a:pt x="393009" y="222405"/>
                  </a:cubicBezTo>
                  <a:cubicBezTo>
                    <a:pt x="389647" y="222405"/>
                    <a:pt x="389647" y="225672"/>
                    <a:pt x="389647" y="222405"/>
                  </a:cubicBezTo>
                  <a:cubicBezTo>
                    <a:pt x="389647" y="215861"/>
                    <a:pt x="389647" y="212585"/>
                    <a:pt x="389647" y="206041"/>
                  </a:cubicBezTo>
                  <a:cubicBezTo>
                    <a:pt x="389647" y="202774"/>
                    <a:pt x="393009" y="202774"/>
                    <a:pt x="386285" y="196230"/>
                  </a:cubicBezTo>
                  <a:cubicBezTo>
                    <a:pt x="382922" y="189687"/>
                    <a:pt x="379560" y="189687"/>
                    <a:pt x="379560" y="186419"/>
                  </a:cubicBezTo>
                  <a:cubicBezTo>
                    <a:pt x="379560" y="186419"/>
                    <a:pt x="379560" y="183143"/>
                    <a:pt x="379560" y="179876"/>
                  </a:cubicBezTo>
                  <a:cubicBezTo>
                    <a:pt x="379560" y="176609"/>
                    <a:pt x="379560" y="183143"/>
                    <a:pt x="379560" y="170065"/>
                  </a:cubicBezTo>
                  <a:cubicBezTo>
                    <a:pt x="382922" y="160245"/>
                    <a:pt x="379560" y="156978"/>
                    <a:pt x="379560" y="156978"/>
                  </a:cubicBezTo>
                  <a:cubicBezTo>
                    <a:pt x="379560" y="156978"/>
                    <a:pt x="382922" y="140623"/>
                    <a:pt x="382922" y="140623"/>
                  </a:cubicBezTo>
                  <a:cubicBezTo>
                    <a:pt x="379560" y="140623"/>
                    <a:pt x="369483" y="140623"/>
                    <a:pt x="366120" y="140623"/>
                  </a:cubicBezTo>
                  <a:cubicBezTo>
                    <a:pt x="362758" y="140623"/>
                    <a:pt x="362758" y="140623"/>
                    <a:pt x="359396" y="140623"/>
                  </a:cubicBezTo>
                  <a:cubicBezTo>
                    <a:pt x="359396" y="143890"/>
                    <a:pt x="356033" y="140623"/>
                    <a:pt x="356033" y="147167"/>
                  </a:cubicBezTo>
                  <a:cubicBezTo>
                    <a:pt x="352671" y="153701"/>
                    <a:pt x="349309" y="153701"/>
                    <a:pt x="349309" y="160245"/>
                  </a:cubicBezTo>
                  <a:cubicBezTo>
                    <a:pt x="349309" y="163521"/>
                    <a:pt x="349309" y="170065"/>
                    <a:pt x="349309" y="170065"/>
                  </a:cubicBezTo>
                  <a:cubicBezTo>
                    <a:pt x="349309" y="173332"/>
                    <a:pt x="345946" y="176609"/>
                    <a:pt x="345946" y="176609"/>
                  </a:cubicBezTo>
                  <a:cubicBezTo>
                    <a:pt x="345946" y="176609"/>
                    <a:pt x="345946" y="179876"/>
                    <a:pt x="345946" y="186419"/>
                  </a:cubicBezTo>
                  <a:cubicBezTo>
                    <a:pt x="342584" y="192963"/>
                    <a:pt x="342584" y="196230"/>
                    <a:pt x="342584" y="199507"/>
                  </a:cubicBezTo>
                  <a:cubicBezTo>
                    <a:pt x="342584" y="199507"/>
                    <a:pt x="342584" y="199507"/>
                    <a:pt x="339222" y="202774"/>
                  </a:cubicBezTo>
                  <a:cubicBezTo>
                    <a:pt x="335859" y="206041"/>
                    <a:pt x="329135" y="215861"/>
                    <a:pt x="325772" y="215861"/>
                  </a:cubicBezTo>
                  <a:cubicBezTo>
                    <a:pt x="325772" y="215861"/>
                    <a:pt x="325772" y="215861"/>
                    <a:pt x="322410" y="219128"/>
                  </a:cubicBezTo>
                  <a:cubicBezTo>
                    <a:pt x="322410" y="219128"/>
                    <a:pt x="315695" y="228939"/>
                    <a:pt x="312333" y="228939"/>
                  </a:cubicBezTo>
                  <a:cubicBezTo>
                    <a:pt x="308970" y="232216"/>
                    <a:pt x="312333" y="232216"/>
                    <a:pt x="308970" y="232216"/>
                  </a:cubicBezTo>
                  <a:cubicBezTo>
                    <a:pt x="308970" y="228939"/>
                    <a:pt x="305608" y="228939"/>
                    <a:pt x="305608" y="225672"/>
                  </a:cubicBezTo>
                  <a:cubicBezTo>
                    <a:pt x="305608" y="219128"/>
                    <a:pt x="305608" y="219128"/>
                    <a:pt x="308970" y="212585"/>
                  </a:cubicBezTo>
                  <a:cubicBezTo>
                    <a:pt x="308970" y="209317"/>
                    <a:pt x="312333" y="202774"/>
                    <a:pt x="312333" y="202774"/>
                  </a:cubicBezTo>
                  <a:cubicBezTo>
                    <a:pt x="312333" y="202774"/>
                    <a:pt x="315695" y="199507"/>
                    <a:pt x="312333" y="199507"/>
                  </a:cubicBezTo>
                  <a:cubicBezTo>
                    <a:pt x="308970" y="199507"/>
                    <a:pt x="305608" y="199507"/>
                    <a:pt x="302246" y="199507"/>
                  </a:cubicBezTo>
                  <a:cubicBezTo>
                    <a:pt x="295521" y="199507"/>
                    <a:pt x="288796" y="202774"/>
                    <a:pt x="285434" y="206041"/>
                  </a:cubicBezTo>
                  <a:cubicBezTo>
                    <a:pt x="282072" y="206041"/>
                    <a:pt x="282072" y="209317"/>
                    <a:pt x="275347" y="215861"/>
                  </a:cubicBezTo>
                  <a:cubicBezTo>
                    <a:pt x="268622" y="219128"/>
                    <a:pt x="268622" y="219128"/>
                    <a:pt x="268622" y="219128"/>
                  </a:cubicBezTo>
                  <a:cubicBezTo>
                    <a:pt x="265260" y="225672"/>
                    <a:pt x="265260" y="225672"/>
                    <a:pt x="265260" y="225672"/>
                  </a:cubicBezTo>
                  <a:cubicBezTo>
                    <a:pt x="265260" y="228939"/>
                    <a:pt x="265260" y="228939"/>
                    <a:pt x="265260" y="228939"/>
                  </a:cubicBezTo>
                  <a:cubicBezTo>
                    <a:pt x="265260" y="228939"/>
                    <a:pt x="265260" y="222405"/>
                    <a:pt x="265260" y="222405"/>
                  </a:cubicBezTo>
                  <a:cubicBezTo>
                    <a:pt x="265260" y="222405"/>
                    <a:pt x="261898" y="222405"/>
                    <a:pt x="261898" y="225672"/>
                  </a:cubicBezTo>
                  <a:cubicBezTo>
                    <a:pt x="261898" y="225672"/>
                    <a:pt x="258545" y="228939"/>
                    <a:pt x="258545" y="228939"/>
                  </a:cubicBezTo>
                  <a:cubicBezTo>
                    <a:pt x="255183" y="232216"/>
                    <a:pt x="255183" y="235483"/>
                    <a:pt x="255183" y="238759"/>
                  </a:cubicBezTo>
                  <a:cubicBezTo>
                    <a:pt x="251820" y="242026"/>
                    <a:pt x="251820" y="248570"/>
                    <a:pt x="248458" y="248570"/>
                  </a:cubicBezTo>
                  <a:cubicBezTo>
                    <a:pt x="248458" y="248570"/>
                    <a:pt x="248458" y="251837"/>
                    <a:pt x="248458" y="251837"/>
                  </a:cubicBezTo>
                  <a:cubicBezTo>
                    <a:pt x="245096" y="251837"/>
                    <a:pt x="241733" y="255114"/>
                    <a:pt x="241733" y="255114"/>
                  </a:cubicBezTo>
                  <a:cubicBezTo>
                    <a:pt x="241733" y="258381"/>
                    <a:pt x="238371" y="251837"/>
                    <a:pt x="238371" y="245303"/>
                  </a:cubicBezTo>
                  <a:cubicBezTo>
                    <a:pt x="241733" y="242026"/>
                    <a:pt x="241733" y="242026"/>
                    <a:pt x="241733" y="238759"/>
                  </a:cubicBezTo>
                  <a:cubicBezTo>
                    <a:pt x="245096" y="238759"/>
                    <a:pt x="245096" y="232216"/>
                    <a:pt x="248458" y="232216"/>
                  </a:cubicBezTo>
                  <a:cubicBezTo>
                    <a:pt x="248458" y="232216"/>
                    <a:pt x="248458" y="235483"/>
                    <a:pt x="248458" y="228939"/>
                  </a:cubicBezTo>
                  <a:cubicBezTo>
                    <a:pt x="251820" y="222405"/>
                    <a:pt x="251820" y="219128"/>
                    <a:pt x="251820" y="219128"/>
                  </a:cubicBezTo>
                  <a:cubicBezTo>
                    <a:pt x="251820" y="219128"/>
                    <a:pt x="251820" y="219128"/>
                    <a:pt x="251820" y="215861"/>
                  </a:cubicBezTo>
                  <a:cubicBezTo>
                    <a:pt x="248458" y="212585"/>
                    <a:pt x="248458" y="215861"/>
                    <a:pt x="248458" y="212585"/>
                  </a:cubicBezTo>
                  <a:cubicBezTo>
                    <a:pt x="251820" y="209317"/>
                    <a:pt x="251820" y="206041"/>
                    <a:pt x="251820" y="202774"/>
                  </a:cubicBezTo>
                  <a:cubicBezTo>
                    <a:pt x="255183" y="202774"/>
                    <a:pt x="255183" y="199507"/>
                    <a:pt x="255183" y="199507"/>
                  </a:cubicBezTo>
                  <a:cubicBezTo>
                    <a:pt x="255183" y="199507"/>
                    <a:pt x="255183" y="199507"/>
                    <a:pt x="255183" y="196230"/>
                  </a:cubicBezTo>
                  <a:cubicBezTo>
                    <a:pt x="255183" y="196230"/>
                    <a:pt x="251820" y="192963"/>
                    <a:pt x="251820" y="192963"/>
                  </a:cubicBezTo>
                  <a:cubicBezTo>
                    <a:pt x="251820" y="192963"/>
                    <a:pt x="251820" y="189687"/>
                    <a:pt x="251820" y="189687"/>
                  </a:cubicBezTo>
                  <a:cubicBezTo>
                    <a:pt x="251820" y="189687"/>
                    <a:pt x="255183" y="186419"/>
                    <a:pt x="255183" y="183143"/>
                  </a:cubicBezTo>
                  <a:cubicBezTo>
                    <a:pt x="251820" y="183143"/>
                    <a:pt x="251820" y="179876"/>
                    <a:pt x="248458" y="176609"/>
                  </a:cubicBezTo>
                  <a:cubicBezTo>
                    <a:pt x="245096" y="176609"/>
                    <a:pt x="245096" y="176609"/>
                    <a:pt x="245096" y="173332"/>
                  </a:cubicBezTo>
                  <a:cubicBezTo>
                    <a:pt x="245096" y="173332"/>
                    <a:pt x="238371" y="170065"/>
                    <a:pt x="238371" y="170065"/>
                  </a:cubicBezTo>
                  <a:cubicBezTo>
                    <a:pt x="238371" y="170065"/>
                    <a:pt x="241733" y="163521"/>
                    <a:pt x="241733" y="163521"/>
                  </a:cubicBezTo>
                  <a:cubicBezTo>
                    <a:pt x="241733" y="163521"/>
                    <a:pt x="241733" y="160245"/>
                    <a:pt x="245096" y="160245"/>
                  </a:cubicBezTo>
                  <a:cubicBezTo>
                    <a:pt x="245096" y="163521"/>
                    <a:pt x="245096" y="166788"/>
                    <a:pt x="245096" y="166788"/>
                  </a:cubicBezTo>
                  <a:cubicBezTo>
                    <a:pt x="245096" y="170065"/>
                    <a:pt x="255183" y="173332"/>
                    <a:pt x="255183" y="173332"/>
                  </a:cubicBezTo>
                  <a:cubicBezTo>
                    <a:pt x="255183" y="173332"/>
                    <a:pt x="261898" y="170065"/>
                    <a:pt x="261898" y="170065"/>
                  </a:cubicBezTo>
                  <a:cubicBezTo>
                    <a:pt x="265260" y="170065"/>
                    <a:pt x="265260" y="163521"/>
                    <a:pt x="265260" y="163521"/>
                  </a:cubicBezTo>
                  <a:cubicBezTo>
                    <a:pt x="265260" y="163521"/>
                    <a:pt x="261898" y="163521"/>
                    <a:pt x="265260" y="160245"/>
                  </a:cubicBezTo>
                  <a:cubicBezTo>
                    <a:pt x="268622" y="160245"/>
                    <a:pt x="275347" y="156978"/>
                    <a:pt x="275347" y="156978"/>
                  </a:cubicBezTo>
                  <a:cubicBezTo>
                    <a:pt x="275347" y="153701"/>
                    <a:pt x="278709" y="153701"/>
                    <a:pt x="278709" y="153701"/>
                  </a:cubicBezTo>
                  <a:cubicBezTo>
                    <a:pt x="278709" y="153701"/>
                    <a:pt x="282072" y="150434"/>
                    <a:pt x="282072" y="150434"/>
                  </a:cubicBezTo>
                  <a:cubicBezTo>
                    <a:pt x="282072" y="147167"/>
                    <a:pt x="285434" y="147167"/>
                    <a:pt x="282072" y="143890"/>
                  </a:cubicBezTo>
                  <a:cubicBezTo>
                    <a:pt x="282072" y="143890"/>
                    <a:pt x="282072" y="140623"/>
                    <a:pt x="282072" y="137347"/>
                  </a:cubicBezTo>
                  <a:cubicBezTo>
                    <a:pt x="282072" y="137347"/>
                    <a:pt x="288796" y="140623"/>
                    <a:pt x="282072" y="134079"/>
                  </a:cubicBezTo>
                  <a:cubicBezTo>
                    <a:pt x="275347" y="130803"/>
                    <a:pt x="268622" y="127536"/>
                    <a:pt x="271985" y="127536"/>
                  </a:cubicBezTo>
                  <a:cubicBezTo>
                    <a:pt x="275347" y="127536"/>
                    <a:pt x="278709" y="127536"/>
                    <a:pt x="278709" y="127536"/>
                  </a:cubicBezTo>
                  <a:cubicBezTo>
                    <a:pt x="282072" y="127536"/>
                    <a:pt x="285434" y="130803"/>
                    <a:pt x="285434" y="127536"/>
                  </a:cubicBezTo>
                  <a:cubicBezTo>
                    <a:pt x="288796" y="127536"/>
                    <a:pt x="288796" y="127536"/>
                    <a:pt x="288796" y="124269"/>
                  </a:cubicBezTo>
                  <a:cubicBezTo>
                    <a:pt x="285434" y="120992"/>
                    <a:pt x="285434" y="120992"/>
                    <a:pt x="285434" y="120992"/>
                  </a:cubicBezTo>
                  <a:cubicBezTo>
                    <a:pt x="282072" y="117725"/>
                    <a:pt x="282072" y="117725"/>
                    <a:pt x="278709" y="117725"/>
                  </a:cubicBezTo>
                  <a:cubicBezTo>
                    <a:pt x="278709" y="117725"/>
                    <a:pt x="275347" y="120992"/>
                    <a:pt x="278709" y="114449"/>
                  </a:cubicBezTo>
                  <a:cubicBezTo>
                    <a:pt x="278709" y="107905"/>
                    <a:pt x="278709" y="107905"/>
                    <a:pt x="278709" y="104638"/>
                  </a:cubicBezTo>
                  <a:cubicBezTo>
                    <a:pt x="278709" y="104638"/>
                    <a:pt x="285434" y="104638"/>
                    <a:pt x="278709" y="104638"/>
                  </a:cubicBezTo>
                  <a:cubicBezTo>
                    <a:pt x="275347" y="101371"/>
                    <a:pt x="275347" y="101371"/>
                    <a:pt x="275347" y="101371"/>
                  </a:cubicBezTo>
                  <a:cubicBezTo>
                    <a:pt x="271985" y="101371"/>
                    <a:pt x="275347" y="101371"/>
                    <a:pt x="268622" y="101371"/>
                  </a:cubicBezTo>
                  <a:cubicBezTo>
                    <a:pt x="265260" y="101371"/>
                    <a:pt x="268622" y="94827"/>
                    <a:pt x="268622" y="94827"/>
                  </a:cubicBezTo>
                  <a:cubicBezTo>
                    <a:pt x="268622" y="91550"/>
                    <a:pt x="271985" y="78463"/>
                    <a:pt x="271985" y="78463"/>
                  </a:cubicBezTo>
                  <a:cubicBezTo>
                    <a:pt x="268622" y="75196"/>
                    <a:pt x="268622" y="75196"/>
                    <a:pt x="268622" y="75196"/>
                  </a:cubicBezTo>
                  <a:cubicBezTo>
                    <a:pt x="268622" y="75196"/>
                    <a:pt x="265260" y="68652"/>
                    <a:pt x="265260" y="68652"/>
                  </a:cubicBezTo>
                  <a:cubicBezTo>
                    <a:pt x="265260" y="65385"/>
                    <a:pt x="265260" y="62109"/>
                    <a:pt x="261898" y="62109"/>
                  </a:cubicBezTo>
                  <a:cubicBezTo>
                    <a:pt x="261898" y="62109"/>
                    <a:pt x="258545" y="58842"/>
                    <a:pt x="258545" y="58842"/>
                  </a:cubicBezTo>
                  <a:cubicBezTo>
                    <a:pt x="258545" y="58842"/>
                    <a:pt x="255183" y="58842"/>
                    <a:pt x="255183" y="55565"/>
                  </a:cubicBezTo>
                  <a:cubicBezTo>
                    <a:pt x="255183" y="52298"/>
                    <a:pt x="255183" y="49031"/>
                    <a:pt x="255183" y="49031"/>
                  </a:cubicBezTo>
                  <a:cubicBezTo>
                    <a:pt x="255183" y="45754"/>
                    <a:pt x="255183" y="42487"/>
                    <a:pt x="255183" y="42487"/>
                  </a:cubicBezTo>
                  <a:cubicBezTo>
                    <a:pt x="248458" y="26133"/>
                    <a:pt x="248458" y="26133"/>
                    <a:pt x="248458" y="26133"/>
                  </a:cubicBezTo>
                  <a:cubicBezTo>
                    <a:pt x="248458" y="22856"/>
                    <a:pt x="248458" y="22856"/>
                    <a:pt x="248458" y="22856"/>
                  </a:cubicBezTo>
                  <a:cubicBezTo>
                    <a:pt x="245096" y="16312"/>
                    <a:pt x="245096" y="16312"/>
                    <a:pt x="245096" y="16312"/>
                  </a:cubicBezTo>
                  <a:cubicBezTo>
                    <a:pt x="241733" y="16312"/>
                    <a:pt x="241733" y="16312"/>
                    <a:pt x="241733" y="16312"/>
                  </a:cubicBezTo>
                  <a:cubicBezTo>
                    <a:pt x="241733" y="9769"/>
                    <a:pt x="241733" y="9769"/>
                    <a:pt x="241733" y="9769"/>
                  </a:cubicBezTo>
                  <a:cubicBezTo>
                    <a:pt x="241733" y="9769"/>
                    <a:pt x="238371" y="9769"/>
                    <a:pt x="238371" y="13045"/>
                  </a:cubicBezTo>
                  <a:cubicBezTo>
                    <a:pt x="238371" y="13045"/>
                    <a:pt x="238371" y="16312"/>
                    <a:pt x="235009" y="16312"/>
                  </a:cubicBezTo>
                  <a:cubicBezTo>
                    <a:pt x="231646" y="16312"/>
                    <a:pt x="228284" y="13045"/>
                    <a:pt x="228284" y="13045"/>
                  </a:cubicBezTo>
                  <a:cubicBezTo>
                    <a:pt x="228284" y="13045"/>
                    <a:pt x="228284" y="9769"/>
                    <a:pt x="228284" y="6502"/>
                  </a:cubicBezTo>
                  <a:cubicBezTo>
                    <a:pt x="224922" y="6502"/>
                    <a:pt x="214835" y="-42"/>
                    <a:pt x="214835" y="-42"/>
                  </a:cubicBezTo>
                  <a:cubicBezTo>
                    <a:pt x="214835" y="-42"/>
                    <a:pt x="214835" y="-42"/>
                    <a:pt x="214835" y="3225"/>
                  </a:cubicBezTo>
                  <a:cubicBezTo>
                    <a:pt x="214835" y="3225"/>
                    <a:pt x="211472" y="6502"/>
                    <a:pt x="211472" y="3225"/>
                  </a:cubicBezTo>
                  <a:cubicBezTo>
                    <a:pt x="208110" y="3225"/>
                    <a:pt x="201395" y="-42"/>
                    <a:pt x="201395" y="-42"/>
                  </a:cubicBezTo>
                  <a:cubicBezTo>
                    <a:pt x="201395" y="-42"/>
                    <a:pt x="201395" y="3225"/>
                    <a:pt x="201395" y="3225"/>
                  </a:cubicBezTo>
                  <a:cubicBezTo>
                    <a:pt x="201395" y="6502"/>
                    <a:pt x="204748" y="9769"/>
                    <a:pt x="204748" y="9769"/>
                  </a:cubicBezTo>
                  <a:cubicBezTo>
                    <a:pt x="201395" y="9769"/>
                    <a:pt x="198033" y="9769"/>
                    <a:pt x="198033" y="9769"/>
                  </a:cubicBezTo>
                  <a:cubicBezTo>
                    <a:pt x="198033" y="9769"/>
                    <a:pt x="198033" y="9769"/>
                    <a:pt x="194670" y="9769"/>
                  </a:cubicBezTo>
                  <a:cubicBezTo>
                    <a:pt x="194670" y="6502"/>
                    <a:pt x="191308" y="6502"/>
                    <a:pt x="191308" y="6502"/>
                  </a:cubicBezTo>
                  <a:cubicBezTo>
                    <a:pt x="191308" y="9769"/>
                    <a:pt x="187946" y="9769"/>
                    <a:pt x="187946" y="16312"/>
                  </a:cubicBezTo>
                  <a:cubicBezTo>
                    <a:pt x="191308" y="19589"/>
                    <a:pt x="187946" y="19589"/>
                    <a:pt x="191308" y="22856"/>
                  </a:cubicBezTo>
                  <a:cubicBezTo>
                    <a:pt x="194670" y="22856"/>
                    <a:pt x="194670" y="22856"/>
                    <a:pt x="198033" y="26133"/>
                  </a:cubicBezTo>
                  <a:cubicBezTo>
                    <a:pt x="201395" y="26133"/>
                    <a:pt x="201395" y="26133"/>
                    <a:pt x="204748" y="26133"/>
                  </a:cubicBezTo>
                  <a:cubicBezTo>
                    <a:pt x="204748" y="26133"/>
                    <a:pt x="208110" y="26133"/>
                    <a:pt x="211472" y="26133"/>
                  </a:cubicBezTo>
                  <a:cubicBezTo>
                    <a:pt x="211472" y="26133"/>
                    <a:pt x="214835" y="22856"/>
                    <a:pt x="214835" y="22856"/>
                  </a:cubicBezTo>
                  <a:cubicBezTo>
                    <a:pt x="214835" y="22856"/>
                    <a:pt x="214835" y="26133"/>
                    <a:pt x="214835" y="26133"/>
                  </a:cubicBezTo>
                  <a:cubicBezTo>
                    <a:pt x="214835" y="26133"/>
                    <a:pt x="211472" y="26133"/>
                    <a:pt x="214835" y="29400"/>
                  </a:cubicBezTo>
                  <a:cubicBezTo>
                    <a:pt x="214835" y="29400"/>
                    <a:pt x="214835" y="29400"/>
                    <a:pt x="214835" y="29400"/>
                  </a:cubicBezTo>
                  <a:cubicBezTo>
                    <a:pt x="218197" y="32667"/>
                    <a:pt x="218197" y="32667"/>
                    <a:pt x="218197" y="32667"/>
                  </a:cubicBezTo>
                  <a:cubicBezTo>
                    <a:pt x="218197" y="32667"/>
                    <a:pt x="218197" y="32667"/>
                    <a:pt x="218197" y="32667"/>
                  </a:cubicBezTo>
                  <a:cubicBezTo>
                    <a:pt x="218197" y="32667"/>
                    <a:pt x="218197" y="35943"/>
                    <a:pt x="218197" y="35943"/>
                  </a:cubicBezTo>
                  <a:cubicBezTo>
                    <a:pt x="218197" y="39211"/>
                    <a:pt x="218197" y="39211"/>
                    <a:pt x="221559" y="39211"/>
                  </a:cubicBezTo>
                  <a:cubicBezTo>
                    <a:pt x="224922" y="42487"/>
                    <a:pt x="224922" y="39211"/>
                    <a:pt x="224922" y="39211"/>
                  </a:cubicBezTo>
                  <a:cubicBezTo>
                    <a:pt x="224922" y="39211"/>
                    <a:pt x="231646" y="45754"/>
                    <a:pt x="228284" y="45754"/>
                  </a:cubicBezTo>
                  <a:cubicBezTo>
                    <a:pt x="228284" y="45754"/>
                    <a:pt x="224922" y="42487"/>
                    <a:pt x="228284" y="45754"/>
                  </a:cubicBezTo>
                  <a:cubicBezTo>
                    <a:pt x="231646" y="49031"/>
                    <a:pt x="235009" y="49031"/>
                    <a:pt x="235009" y="49031"/>
                  </a:cubicBezTo>
                  <a:cubicBezTo>
                    <a:pt x="235009" y="49031"/>
                    <a:pt x="231646" y="52298"/>
                    <a:pt x="224922" y="49031"/>
                  </a:cubicBezTo>
                  <a:cubicBezTo>
                    <a:pt x="221559" y="49031"/>
                    <a:pt x="221559" y="49031"/>
                    <a:pt x="221559" y="49031"/>
                  </a:cubicBezTo>
                  <a:cubicBezTo>
                    <a:pt x="221559" y="49031"/>
                    <a:pt x="218197" y="45754"/>
                    <a:pt x="218197" y="45754"/>
                  </a:cubicBezTo>
                  <a:cubicBezTo>
                    <a:pt x="214835" y="42487"/>
                    <a:pt x="214835" y="39211"/>
                    <a:pt x="214835" y="39211"/>
                  </a:cubicBezTo>
                  <a:cubicBezTo>
                    <a:pt x="214835" y="39211"/>
                    <a:pt x="211472" y="35943"/>
                    <a:pt x="208110" y="35943"/>
                  </a:cubicBezTo>
                  <a:cubicBezTo>
                    <a:pt x="204748" y="32667"/>
                    <a:pt x="201395" y="35943"/>
                    <a:pt x="198033" y="35943"/>
                  </a:cubicBezTo>
                  <a:cubicBezTo>
                    <a:pt x="198033" y="35943"/>
                    <a:pt x="194670" y="39211"/>
                    <a:pt x="191308" y="39211"/>
                  </a:cubicBezTo>
                  <a:cubicBezTo>
                    <a:pt x="191308" y="39211"/>
                    <a:pt x="191308" y="42487"/>
                    <a:pt x="191308" y="45754"/>
                  </a:cubicBezTo>
                  <a:cubicBezTo>
                    <a:pt x="194670" y="49031"/>
                    <a:pt x="201395" y="62109"/>
                    <a:pt x="201395" y="62109"/>
                  </a:cubicBezTo>
                  <a:cubicBezTo>
                    <a:pt x="201395" y="62109"/>
                    <a:pt x="208110" y="68652"/>
                    <a:pt x="208110" y="68652"/>
                  </a:cubicBezTo>
                  <a:cubicBezTo>
                    <a:pt x="208110" y="68652"/>
                    <a:pt x="211472" y="75196"/>
                    <a:pt x="211472" y="75196"/>
                  </a:cubicBezTo>
                  <a:cubicBezTo>
                    <a:pt x="211472" y="75196"/>
                    <a:pt x="211472" y="75196"/>
                    <a:pt x="214835" y="78463"/>
                  </a:cubicBezTo>
                  <a:cubicBezTo>
                    <a:pt x="218197" y="78463"/>
                    <a:pt x="214835" y="78463"/>
                    <a:pt x="214835" y="78463"/>
                  </a:cubicBezTo>
                  <a:cubicBezTo>
                    <a:pt x="214835" y="81740"/>
                    <a:pt x="211472" y="85007"/>
                    <a:pt x="211472" y="88283"/>
                  </a:cubicBezTo>
                  <a:cubicBezTo>
                    <a:pt x="211472" y="88283"/>
                    <a:pt x="211472" y="85007"/>
                    <a:pt x="211472" y="88283"/>
                  </a:cubicBezTo>
                  <a:cubicBezTo>
                    <a:pt x="211472" y="94827"/>
                    <a:pt x="211472" y="101371"/>
                    <a:pt x="211472" y="101371"/>
                  </a:cubicBezTo>
                  <a:cubicBezTo>
                    <a:pt x="208110" y="107905"/>
                    <a:pt x="208110" y="107905"/>
                    <a:pt x="208110" y="107905"/>
                  </a:cubicBezTo>
                  <a:cubicBezTo>
                    <a:pt x="204748" y="111181"/>
                    <a:pt x="204748" y="111181"/>
                    <a:pt x="204748" y="111181"/>
                  </a:cubicBezTo>
                  <a:cubicBezTo>
                    <a:pt x="204748" y="111181"/>
                    <a:pt x="204748" y="111181"/>
                    <a:pt x="204748" y="111181"/>
                  </a:cubicBezTo>
                  <a:cubicBezTo>
                    <a:pt x="201395" y="111181"/>
                    <a:pt x="204748" y="107905"/>
                    <a:pt x="204748" y="107905"/>
                  </a:cubicBezTo>
                  <a:cubicBezTo>
                    <a:pt x="204748" y="104638"/>
                    <a:pt x="204748" y="104638"/>
                    <a:pt x="204748" y="104638"/>
                  </a:cubicBezTo>
                  <a:cubicBezTo>
                    <a:pt x="208110" y="98094"/>
                    <a:pt x="208110" y="98094"/>
                    <a:pt x="208110" y="98094"/>
                  </a:cubicBezTo>
                  <a:cubicBezTo>
                    <a:pt x="208110" y="98094"/>
                    <a:pt x="204748" y="94827"/>
                    <a:pt x="201395" y="94827"/>
                  </a:cubicBezTo>
                  <a:cubicBezTo>
                    <a:pt x="201395" y="91550"/>
                    <a:pt x="201395" y="94827"/>
                    <a:pt x="198033" y="94827"/>
                  </a:cubicBezTo>
                  <a:cubicBezTo>
                    <a:pt x="198033" y="94827"/>
                    <a:pt x="194670" y="101371"/>
                    <a:pt x="194670" y="101371"/>
                  </a:cubicBezTo>
                  <a:cubicBezTo>
                    <a:pt x="194670" y="101371"/>
                    <a:pt x="191308" y="101371"/>
                    <a:pt x="194670" y="98094"/>
                  </a:cubicBezTo>
                  <a:cubicBezTo>
                    <a:pt x="194670" y="98094"/>
                    <a:pt x="194670" y="91550"/>
                    <a:pt x="198033" y="91550"/>
                  </a:cubicBezTo>
                  <a:cubicBezTo>
                    <a:pt x="198033" y="91550"/>
                    <a:pt x="198033" y="91550"/>
                    <a:pt x="198033" y="91550"/>
                  </a:cubicBezTo>
                  <a:cubicBezTo>
                    <a:pt x="198033" y="88283"/>
                    <a:pt x="201395" y="88283"/>
                    <a:pt x="201395" y="85007"/>
                  </a:cubicBezTo>
                  <a:cubicBezTo>
                    <a:pt x="201395" y="81740"/>
                    <a:pt x="201395" y="81740"/>
                    <a:pt x="201395" y="78463"/>
                  </a:cubicBezTo>
                  <a:cubicBezTo>
                    <a:pt x="198033" y="78463"/>
                    <a:pt x="198033" y="75196"/>
                    <a:pt x="198033" y="71929"/>
                  </a:cubicBezTo>
                  <a:cubicBezTo>
                    <a:pt x="194670" y="71929"/>
                    <a:pt x="191308" y="75196"/>
                    <a:pt x="191308" y="75196"/>
                  </a:cubicBezTo>
                  <a:cubicBezTo>
                    <a:pt x="191308" y="78463"/>
                    <a:pt x="191308" y="78463"/>
                    <a:pt x="191308" y="78463"/>
                  </a:cubicBezTo>
                  <a:cubicBezTo>
                    <a:pt x="187946" y="81740"/>
                    <a:pt x="187946" y="81740"/>
                    <a:pt x="184583" y="85007"/>
                  </a:cubicBezTo>
                  <a:cubicBezTo>
                    <a:pt x="181221" y="88283"/>
                    <a:pt x="181221" y="88283"/>
                    <a:pt x="181221" y="88283"/>
                  </a:cubicBezTo>
                  <a:cubicBezTo>
                    <a:pt x="181221" y="88283"/>
                    <a:pt x="184583" y="81740"/>
                    <a:pt x="184583" y="81740"/>
                  </a:cubicBezTo>
                  <a:cubicBezTo>
                    <a:pt x="184583" y="81740"/>
                    <a:pt x="187946" y="78463"/>
                    <a:pt x="184583" y="78463"/>
                  </a:cubicBezTo>
                  <a:cubicBezTo>
                    <a:pt x="184583" y="78463"/>
                    <a:pt x="184583" y="78463"/>
                    <a:pt x="184583" y="75196"/>
                  </a:cubicBezTo>
                  <a:cubicBezTo>
                    <a:pt x="184583" y="75196"/>
                    <a:pt x="184583" y="71929"/>
                    <a:pt x="184583" y="71929"/>
                  </a:cubicBezTo>
                  <a:cubicBezTo>
                    <a:pt x="184583" y="71929"/>
                    <a:pt x="187946" y="71929"/>
                    <a:pt x="184583" y="71929"/>
                  </a:cubicBezTo>
                  <a:cubicBezTo>
                    <a:pt x="181221" y="71929"/>
                    <a:pt x="181221" y="71929"/>
                    <a:pt x="181221" y="71929"/>
                  </a:cubicBezTo>
                  <a:cubicBezTo>
                    <a:pt x="181221" y="71929"/>
                    <a:pt x="177859" y="71929"/>
                    <a:pt x="177859" y="71929"/>
                  </a:cubicBezTo>
                  <a:cubicBezTo>
                    <a:pt x="177859" y="68652"/>
                    <a:pt x="181221" y="68652"/>
                    <a:pt x="181221" y="68652"/>
                  </a:cubicBezTo>
                  <a:cubicBezTo>
                    <a:pt x="181221" y="65385"/>
                    <a:pt x="184583" y="62109"/>
                    <a:pt x="184583" y="62109"/>
                  </a:cubicBezTo>
                  <a:cubicBezTo>
                    <a:pt x="184583" y="62109"/>
                    <a:pt x="181221" y="58842"/>
                    <a:pt x="181221" y="58842"/>
                  </a:cubicBezTo>
                  <a:cubicBezTo>
                    <a:pt x="177859" y="55565"/>
                    <a:pt x="177859" y="52298"/>
                    <a:pt x="177859" y="52298"/>
                  </a:cubicBezTo>
                  <a:cubicBezTo>
                    <a:pt x="177859" y="52298"/>
                    <a:pt x="177859" y="58842"/>
                    <a:pt x="177859" y="49031"/>
                  </a:cubicBezTo>
                  <a:cubicBezTo>
                    <a:pt x="174496" y="39211"/>
                    <a:pt x="174496" y="39211"/>
                    <a:pt x="174496" y="39211"/>
                  </a:cubicBezTo>
                  <a:cubicBezTo>
                    <a:pt x="171134" y="35943"/>
                    <a:pt x="171134" y="35943"/>
                    <a:pt x="171134" y="35943"/>
                  </a:cubicBezTo>
                  <a:cubicBezTo>
                    <a:pt x="171134" y="35943"/>
                    <a:pt x="171134" y="32667"/>
                    <a:pt x="167772" y="32667"/>
                  </a:cubicBezTo>
                  <a:cubicBezTo>
                    <a:pt x="167772" y="29400"/>
                    <a:pt x="161047" y="26133"/>
                    <a:pt x="161047" y="26133"/>
                  </a:cubicBezTo>
                  <a:cubicBezTo>
                    <a:pt x="161047" y="22856"/>
                    <a:pt x="161047" y="22856"/>
                    <a:pt x="161047" y="22856"/>
                  </a:cubicBezTo>
                  <a:cubicBezTo>
                    <a:pt x="161047" y="22856"/>
                    <a:pt x="161047" y="19589"/>
                    <a:pt x="161047" y="19589"/>
                  </a:cubicBezTo>
                  <a:cubicBezTo>
                    <a:pt x="157685" y="19589"/>
                    <a:pt x="154322" y="16312"/>
                    <a:pt x="154322" y="19589"/>
                  </a:cubicBezTo>
                  <a:cubicBezTo>
                    <a:pt x="154322" y="22856"/>
                    <a:pt x="154322" y="22856"/>
                    <a:pt x="154322" y="26133"/>
                  </a:cubicBezTo>
                  <a:cubicBezTo>
                    <a:pt x="150960" y="26133"/>
                    <a:pt x="144245" y="26133"/>
                    <a:pt x="144245" y="26133"/>
                  </a:cubicBezTo>
                  <a:cubicBezTo>
                    <a:pt x="144245" y="26133"/>
                    <a:pt x="144245" y="29400"/>
                    <a:pt x="144245" y="29400"/>
                  </a:cubicBezTo>
                  <a:cubicBezTo>
                    <a:pt x="137520" y="32667"/>
                    <a:pt x="137520" y="32667"/>
                    <a:pt x="137520" y="32667"/>
                  </a:cubicBezTo>
                  <a:cubicBezTo>
                    <a:pt x="137520" y="32667"/>
                    <a:pt x="137520" y="29400"/>
                    <a:pt x="137520" y="32667"/>
                  </a:cubicBezTo>
                  <a:cubicBezTo>
                    <a:pt x="140883" y="35943"/>
                    <a:pt x="140883" y="39211"/>
                    <a:pt x="140883" y="42487"/>
                  </a:cubicBezTo>
                  <a:cubicBezTo>
                    <a:pt x="140883" y="42487"/>
                    <a:pt x="147598" y="45754"/>
                    <a:pt x="144245" y="45754"/>
                  </a:cubicBezTo>
                  <a:cubicBezTo>
                    <a:pt x="144245" y="45754"/>
                    <a:pt x="137520" y="45754"/>
                    <a:pt x="137520" y="45754"/>
                  </a:cubicBezTo>
                  <a:cubicBezTo>
                    <a:pt x="137520" y="45754"/>
                    <a:pt x="134158" y="42487"/>
                    <a:pt x="134158" y="39211"/>
                  </a:cubicBezTo>
                  <a:cubicBezTo>
                    <a:pt x="134158" y="39211"/>
                    <a:pt x="130796" y="35943"/>
                    <a:pt x="127433" y="35943"/>
                  </a:cubicBezTo>
                  <a:cubicBezTo>
                    <a:pt x="127433" y="35943"/>
                    <a:pt x="124071" y="35943"/>
                    <a:pt x="120709" y="39211"/>
                  </a:cubicBezTo>
                  <a:cubicBezTo>
                    <a:pt x="120709" y="42487"/>
                    <a:pt x="120709" y="39211"/>
                    <a:pt x="120709" y="45754"/>
                  </a:cubicBezTo>
                  <a:cubicBezTo>
                    <a:pt x="120709" y="52298"/>
                    <a:pt x="120709" y="58842"/>
                    <a:pt x="120709" y="58842"/>
                  </a:cubicBezTo>
                  <a:cubicBezTo>
                    <a:pt x="120709" y="58842"/>
                    <a:pt x="124071" y="62109"/>
                    <a:pt x="127433" y="65385"/>
                  </a:cubicBezTo>
                  <a:cubicBezTo>
                    <a:pt x="127433" y="65385"/>
                    <a:pt x="130796" y="75196"/>
                    <a:pt x="130796" y="75196"/>
                  </a:cubicBezTo>
                  <a:cubicBezTo>
                    <a:pt x="130796" y="78463"/>
                    <a:pt x="134158" y="81740"/>
                    <a:pt x="134158" y="81740"/>
                  </a:cubicBezTo>
                  <a:cubicBezTo>
                    <a:pt x="134158" y="81740"/>
                    <a:pt x="117346" y="75196"/>
                    <a:pt x="117346" y="71929"/>
                  </a:cubicBezTo>
                  <a:cubicBezTo>
                    <a:pt x="117346" y="68652"/>
                    <a:pt x="117346" y="62109"/>
                    <a:pt x="113984" y="62109"/>
                  </a:cubicBezTo>
                  <a:cubicBezTo>
                    <a:pt x="113984" y="62109"/>
                    <a:pt x="113984" y="58842"/>
                    <a:pt x="110622" y="62109"/>
                  </a:cubicBezTo>
                  <a:cubicBezTo>
                    <a:pt x="107259" y="62109"/>
                    <a:pt x="107259" y="62109"/>
                    <a:pt x="103897" y="62109"/>
                  </a:cubicBezTo>
                  <a:cubicBezTo>
                    <a:pt x="103897" y="65385"/>
                    <a:pt x="103897" y="68652"/>
                    <a:pt x="103897" y="68652"/>
                  </a:cubicBezTo>
                  <a:cubicBezTo>
                    <a:pt x="103897" y="68652"/>
                    <a:pt x="103897" y="71929"/>
                    <a:pt x="103897" y="75196"/>
                  </a:cubicBezTo>
                  <a:cubicBezTo>
                    <a:pt x="107259" y="81740"/>
                    <a:pt x="107259" y="81740"/>
                    <a:pt x="107259" y="85007"/>
                  </a:cubicBezTo>
                  <a:cubicBezTo>
                    <a:pt x="110622" y="88283"/>
                    <a:pt x="113984" y="88283"/>
                    <a:pt x="113984" y="91550"/>
                  </a:cubicBezTo>
                  <a:cubicBezTo>
                    <a:pt x="113984" y="91550"/>
                    <a:pt x="117346" y="94827"/>
                    <a:pt x="117346" y="94827"/>
                  </a:cubicBezTo>
                  <a:cubicBezTo>
                    <a:pt x="117346" y="94827"/>
                    <a:pt x="113984" y="101371"/>
                    <a:pt x="113984" y="101371"/>
                  </a:cubicBezTo>
                  <a:cubicBezTo>
                    <a:pt x="113984" y="104638"/>
                    <a:pt x="110622" y="107905"/>
                    <a:pt x="110622" y="107905"/>
                  </a:cubicBezTo>
                  <a:cubicBezTo>
                    <a:pt x="110622" y="107905"/>
                    <a:pt x="117346" y="111181"/>
                    <a:pt x="117346" y="111181"/>
                  </a:cubicBezTo>
                  <a:cubicBezTo>
                    <a:pt x="117346" y="111181"/>
                    <a:pt x="120709" y="114449"/>
                    <a:pt x="117346" y="117725"/>
                  </a:cubicBezTo>
                  <a:cubicBezTo>
                    <a:pt x="113984" y="117725"/>
                    <a:pt x="113984" y="117725"/>
                    <a:pt x="110622" y="117725"/>
                  </a:cubicBezTo>
                  <a:cubicBezTo>
                    <a:pt x="110622" y="114449"/>
                    <a:pt x="107259" y="117725"/>
                    <a:pt x="107259" y="111181"/>
                  </a:cubicBezTo>
                  <a:cubicBezTo>
                    <a:pt x="110622" y="107905"/>
                    <a:pt x="110622" y="104638"/>
                    <a:pt x="110622" y="104638"/>
                  </a:cubicBezTo>
                  <a:cubicBezTo>
                    <a:pt x="107259" y="104638"/>
                    <a:pt x="103897" y="98094"/>
                    <a:pt x="103897" y="98094"/>
                  </a:cubicBezTo>
                  <a:cubicBezTo>
                    <a:pt x="103897" y="98094"/>
                    <a:pt x="110622" y="107905"/>
                    <a:pt x="100535" y="91550"/>
                  </a:cubicBezTo>
                  <a:cubicBezTo>
                    <a:pt x="93810" y="78463"/>
                    <a:pt x="93810" y="78463"/>
                    <a:pt x="93810" y="78463"/>
                  </a:cubicBezTo>
                  <a:cubicBezTo>
                    <a:pt x="93810" y="71929"/>
                    <a:pt x="93810" y="71929"/>
                    <a:pt x="93810" y="71929"/>
                  </a:cubicBezTo>
                  <a:cubicBezTo>
                    <a:pt x="93810" y="71929"/>
                    <a:pt x="90448" y="71929"/>
                    <a:pt x="90448" y="71929"/>
                  </a:cubicBezTo>
                  <a:cubicBezTo>
                    <a:pt x="90448" y="71929"/>
                    <a:pt x="87095" y="68652"/>
                    <a:pt x="87095" y="68652"/>
                  </a:cubicBezTo>
                  <a:cubicBezTo>
                    <a:pt x="87095" y="68652"/>
                    <a:pt x="80370" y="68652"/>
                    <a:pt x="80370" y="68652"/>
                  </a:cubicBezTo>
                  <a:cubicBezTo>
                    <a:pt x="80370" y="71929"/>
                    <a:pt x="80370" y="71929"/>
                    <a:pt x="80370" y="75196"/>
                  </a:cubicBezTo>
                  <a:cubicBezTo>
                    <a:pt x="77008" y="75196"/>
                    <a:pt x="77008" y="81740"/>
                    <a:pt x="77008" y="81740"/>
                  </a:cubicBezTo>
                  <a:cubicBezTo>
                    <a:pt x="73646" y="81740"/>
                    <a:pt x="73646" y="88283"/>
                    <a:pt x="73646" y="88283"/>
                  </a:cubicBezTo>
                  <a:cubicBezTo>
                    <a:pt x="73646" y="88283"/>
                    <a:pt x="77008" y="88283"/>
                    <a:pt x="77008" y="91550"/>
                  </a:cubicBezTo>
                  <a:cubicBezTo>
                    <a:pt x="80370" y="94827"/>
                    <a:pt x="80370" y="98094"/>
                    <a:pt x="80370" y="98094"/>
                  </a:cubicBezTo>
                  <a:cubicBezTo>
                    <a:pt x="80370" y="98094"/>
                    <a:pt x="77008" y="94827"/>
                    <a:pt x="77008" y="94827"/>
                  </a:cubicBezTo>
                  <a:cubicBezTo>
                    <a:pt x="73646" y="94827"/>
                    <a:pt x="73646" y="94827"/>
                    <a:pt x="73646" y="94827"/>
                  </a:cubicBezTo>
                  <a:cubicBezTo>
                    <a:pt x="70283" y="98094"/>
                    <a:pt x="70283" y="98094"/>
                    <a:pt x="70283" y="98094"/>
                  </a:cubicBezTo>
                  <a:cubicBezTo>
                    <a:pt x="70283" y="98094"/>
                    <a:pt x="70283" y="98094"/>
                    <a:pt x="70283" y="98094"/>
                  </a:cubicBezTo>
                  <a:cubicBezTo>
                    <a:pt x="70283" y="98094"/>
                    <a:pt x="70283" y="104638"/>
                    <a:pt x="70283" y="104638"/>
                  </a:cubicBezTo>
                  <a:cubicBezTo>
                    <a:pt x="70283" y="104638"/>
                    <a:pt x="73646" y="107905"/>
                    <a:pt x="73646" y="107905"/>
                  </a:cubicBezTo>
                  <a:cubicBezTo>
                    <a:pt x="73646" y="107905"/>
                    <a:pt x="73646" y="111181"/>
                    <a:pt x="73646" y="111181"/>
                  </a:cubicBezTo>
                  <a:cubicBezTo>
                    <a:pt x="73646" y="111181"/>
                    <a:pt x="77008" y="114449"/>
                    <a:pt x="77008" y="114449"/>
                  </a:cubicBezTo>
                  <a:cubicBezTo>
                    <a:pt x="77008" y="117725"/>
                    <a:pt x="77008" y="117725"/>
                    <a:pt x="77008" y="117725"/>
                  </a:cubicBezTo>
                  <a:cubicBezTo>
                    <a:pt x="77008" y="117725"/>
                    <a:pt x="77008" y="117725"/>
                    <a:pt x="77008" y="117725"/>
                  </a:cubicBezTo>
                  <a:cubicBezTo>
                    <a:pt x="73646" y="117725"/>
                    <a:pt x="77008" y="120992"/>
                    <a:pt x="73646" y="117725"/>
                  </a:cubicBezTo>
                  <a:cubicBezTo>
                    <a:pt x="70283" y="114449"/>
                    <a:pt x="70283" y="117725"/>
                    <a:pt x="66921" y="114449"/>
                  </a:cubicBezTo>
                  <a:cubicBezTo>
                    <a:pt x="66921" y="107905"/>
                    <a:pt x="66921" y="107905"/>
                    <a:pt x="66921" y="107905"/>
                  </a:cubicBezTo>
                  <a:cubicBezTo>
                    <a:pt x="66921" y="107905"/>
                    <a:pt x="70283" y="104638"/>
                    <a:pt x="63559" y="101371"/>
                  </a:cubicBezTo>
                  <a:cubicBezTo>
                    <a:pt x="60196" y="94827"/>
                    <a:pt x="60196" y="91550"/>
                    <a:pt x="60196" y="91550"/>
                  </a:cubicBezTo>
                  <a:cubicBezTo>
                    <a:pt x="60196" y="91550"/>
                    <a:pt x="56834" y="88283"/>
                    <a:pt x="53472" y="88283"/>
                  </a:cubicBezTo>
                  <a:cubicBezTo>
                    <a:pt x="53472" y="91550"/>
                    <a:pt x="53472" y="91550"/>
                    <a:pt x="50109" y="91550"/>
                  </a:cubicBezTo>
                  <a:cubicBezTo>
                    <a:pt x="46747" y="94827"/>
                    <a:pt x="46747" y="94827"/>
                    <a:pt x="43385" y="94827"/>
                  </a:cubicBezTo>
                  <a:cubicBezTo>
                    <a:pt x="43385" y="94827"/>
                    <a:pt x="36660" y="94827"/>
                    <a:pt x="36660" y="94827"/>
                  </a:cubicBezTo>
                  <a:cubicBezTo>
                    <a:pt x="36660" y="94827"/>
                    <a:pt x="36660" y="94827"/>
                    <a:pt x="29945" y="98094"/>
                  </a:cubicBezTo>
                  <a:cubicBezTo>
                    <a:pt x="26583" y="104638"/>
                    <a:pt x="23220" y="104638"/>
                    <a:pt x="26583" y="104638"/>
                  </a:cubicBezTo>
                  <a:cubicBezTo>
                    <a:pt x="29945" y="107905"/>
                    <a:pt x="36660" y="107905"/>
                    <a:pt x="36660" y="107905"/>
                  </a:cubicBezTo>
                  <a:cubicBezTo>
                    <a:pt x="36660" y="107905"/>
                    <a:pt x="40022" y="107905"/>
                    <a:pt x="43385" y="111181"/>
                  </a:cubicBezTo>
                  <a:cubicBezTo>
                    <a:pt x="46747" y="111181"/>
                    <a:pt x="53472" y="117725"/>
                    <a:pt x="53472" y="117725"/>
                  </a:cubicBezTo>
                  <a:cubicBezTo>
                    <a:pt x="60196" y="127536"/>
                    <a:pt x="60196" y="127536"/>
                    <a:pt x="60196" y="127536"/>
                  </a:cubicBezTo>
                  <a:cubicBezTo>
                    <a:pt x="60196" y="127536"/>
                    <a:pt x="60196" y="130803"/>
                    <a:pt x="60196" y="130803"/>
                  </a:cubicBezTo>
                  <a:cubicBezTo>
                    <a:pt x="60196" y="130803"/>
                    <a:pt x="60196" y="130803"/>
                    <a:pt x="60196" y="134079"/>
                  </a:cubicBezTo>
                  <a:cubicBezTo>
                    <a:pt x="60196" y="134079"/>
                    <a:pt x="60196" y="137347"/>
                    <a:pt x="60196" y="137347"/>
                  </a:cubicBezTo>
                  <a:cubicBezTo>
                    <a:pt x="60196" y="137347"/>
                    <a:pt x="63559" y="140623"/>
                    <a:pt x="66921" y="143890"/>
                  </a:cubicBezTo>
                  <a:cubicBezTo>
                    <a:pt x="70283" y="143890"/>
                    <a:pt x="70283" y="143890"/>
                    <a:pt x="73646" y="143890"/>
                  </a:cubicBezTo>
                  <a:cubicBezTo>
                    <a:pt x="77008" y="143890"/>
                    <a:pt x="73646" y="143890"/>
                    <a:pt x="77008" y="143890"/>
                  </a:cubicBezTo>
                  <a:cubicBezTo>
                    <a:pt x="83733" y="140623"/>
                    <a:pt x="83733" y="140623"/>
                    <a:pt x="83733" y="140623"/>
                  </a:cubicBezTo>
                  <a:cubicBezTo>
                    <a:pt x="83733" y="140623"/>
                    <a:pt x="83733" y="140623"/>
                    <a:pt x="87095" y="140623"/>
                  </a:cubicBezTo>
                  <a:cubicBezTo>
                    <a:pt x="93810" y="140623"/>
                    <a:pt x="90448" y="143890"/>
                    <a:pt x="93810" y="143890"/>
                  </a:cubicBezTo>
                  <a:cubicBezTo>
                    <a:pt x="93810" y="140623"/>
                    <a:pt x="100535" y="140623"/>
                    <a:pt x="100535" y="140623"/>
                  </a:cubicBezTo>
                  <a:cubicBezTo>
                    <a:pt x="103897" y="140623"/>
                    <a:pt x="103897" y="137347"/>
                    <a:pt x="107259" y="140623"/>
                  </a:cubicBezTo>
                  <a:cubicBezTo>
                    <a:pt x="107259" y="143890"/>
                    <a:pt x="107259" y="143890"/>
                    <a:pt x="107259" y="147167"/>
                  </a:cubicBezTo>
                  <a:cubicBezTo>
                    <a:pt x="110622" y="147167"/>
                    <a:pt x="113984" y="150434"/>
                    <a:pt x="113984" y="150434"/>
                  </a:cubicBezTo>
                  <a:cubicBezTo>
                    <a:pt x="120709" y="150434"/>
                    <a:pt x="120709" y="150434"/>
                    <a:pt x="120709" y="150434"/>
                  </a:cubicBezTo>
                  <a:cubicBezTo>
                    <a:pt x="120709" y="150434"/>
                    <a:pt x="120709" y="147167"/>
                    <a:pt x="124071" y="147167"/>
                  </a:cubicBezTo>
                  <a:cubicBezTo>
                    <a:pt x="124071" y="143890"/>
                    <a:pt x="127433" y="140623"/>
                    <a:pt x="127433" y="140623"/>
                  </a:cubicBezTo>
                  <a:cubicBezTo>
                    <a:pt x="127433" y="140623"/>
                    <a:pt x="124071" y="140623"/>
                    <a:pt x="127433" y="143890"/>
                  </a:cubicBezTo>
                  <a:cubicBezTo>
                    <a:pt x="130796" y="143890"/>
                    <a:pt x="130796" y="143890"/>
                    <a:pt x="134158" y="147167"/>
                  </a:cubicBezTo>
                  <a:cubicBezTo>
                    <a:pt x="134158" y="147167"/>
                    <a:pt x="140883" y="143890"/>
                    <a:pt x="140883" y="143890"/>
                  </a:cubicBezTo>
                  <a:cubicBezTo>
                    <a:pt x="144245" y="143890"/>
                    <a:pt x="144245" y="143890"/>
                    <a:pt x="144245" y="143890"/>
                  </a:cubicBezTo>
                  <a:cubicBezTo>
                    <a:pt x="144245" y="143890"/>
                    <a:pt x="140883" y="147167"/>
                    <a:pt x="144245" y="147167"/>
                  </a:cubicBezTo>
                  <a:cubicBezTo>
                    <a:pt x="144245" y="147167"/>
                    <a:pt x="140883" y="147167"/>
                    <a:pt x="144245" y="147167"/>
                  </a:cubicBezTo>
                  <a:cubicBezTo>
                    <a:pt x="147598" y="147167"/>
                    <a:pt x="150960" y="143890"/>
                    <a:pt x="150960" y="143890"/>
                  </a:cubicBezTo>
                  <a:cubicBezTo>
                    <a:pt x="150960" y="143890"/>
                    <a:pt x="147598" y="147167"/>
                    <a:pt x="147598" y="150434"/>
                  </a:cubicBezTo>
                  <a:cubicBezTo>
                    <a:pt x="147598" y="150434"/>
                    <a:pt x="147598" y="153701"/>
                    <a:pt x="147598" y="153701"/>
                  </a:cubicBezTo>
                  <a:cubicBezTo>
                    <a:pt x="147598" y="153701"/>
                    <a:pt x="147598" y="156978"/>
                    <a:pt x="150960" y="160245"/>
                  </a:cubicBezTo>
                  <a:cubicBezTo>
                    <a:pt x="154322" y="160245"/>
                    <a:pt x="157685" y="160245"/>
                    <a:pt x="157685" y="160245"/>
                  </a:cubicBezTo>
                  <a:cubicBezTo>
                    <a:pt x="157685" y="160245"/>
                    <a:pt x="164409" y="160245"/>
                    <a:pt x="164409" y="160245"/>
                  </a:cubicBezTo>
                  <a:cubicBezTo>
                    <a:pt x="164409" y="163521"/>
                    <a:pt x="164409" y="160245"/>
                    <a:pt x="164409" y="163521"/>
                  </a:cubicBezTo>
                  <a:cubicBezTo>
                    <a:pt x="164409" y="163521"/>
                    <a:pt x="167772" y="160245"/>
                    <a:pt x="167772" y="160245"/>
                  </a:cubicBezTo>
                  <a:cubicBezTo>
                    <a:pt x="171134" y="160245"/>
                    <a:pt x="174496" y="160245"/>
                    <a:pt x="174496" y="160245"/>
                  </a:cubicBezTo>
                  <a:cubicBezTo>
                    <a:pt x="174496" y="163521"/>
                    <a:pt x="171134" y="166788"/>
                    <a:pt x="171134" y="166788"/>
                  </a:cubicBezTo>
                  <a:cubicBezTo>
                    <a:pt x="171134" y="166788"/>
                    <a:pt x="171134" y="166788"/>
                    <a:pt x="171134" y="170065"/>
                  </a:cubicBezTo>
                  <a:cubicBezTo>
                    <a:pt x="171134" y="170065"/>
                    <a:pt x="177859" y="170065"/>
                    <a:pt x="177859" y="170065"/>
                  </a:cubicBezTo>
                  <a:cubicBezTo>
                    <a:pt x="177859" y="170065"/>
                    <a:pt x="177859" y="166788"/>
                    <a:pt x="181221" y="170065"/>
                  </a:cubicBezTo>
                  <a:cubicBezTo>
                    <a:pt x="181221" y="173332"/>
                    <a:pt x="181221" y="173332"/>
                    <a:pt x="181221" y="173332"/>
                  </a:cubicBezTo>
                  <a:cubicBezTo>
                    <a:pt x="177859" y="173332"/>
                    <a:pt x="177859" y="170065"/>
                    <a:pt x="177859" y="176609"/>
                  </a:cubicBezTo>
                  <a:cubicBezTo>
                    <a:pt x="174496" y="179876"/>
                    <a:pt x="177859" y="183143"/>
                    <a:pt x="177859" y="183143"/>
                  </a:cubicBezTo>
                  <a:cubicBezTo>
                    <a:pt x="181221" y="189687"/>
                    <a:pt x="181221" y="189687"/>
                    <a:pt x="181221" y="189687"/>
                  </a:cubicBezTo>
                  <a:cubicBezTo>
                    <a:pt x="181221" y="189687"/>
                    <a:pt x="184583" y="189687"/>
                    <a:pt x="187946" y="189687"/>
                  </a:cubicBezTo>
                  <a:cubicBezTo>
                    <a:pt x="187946" y="189687"/>
                    <a:pt x="187946" y="189687"/>
                    <a:pt x="187946" y="189687"/>
                  </a:cubicBezTo>
                  <a:cubicBezTo>
                    <a:pt x="191308" y="186419"/>
                    <a:pt x="191308" y="186419"/>
                    <a:pt x="194670" y="186419"/>
                  </a:cubicBezTo>
                  <a:cubicBezTo>
                    <a:pt x="194670" y="186419"/>
                    <a:pt x="198033" y="189687"/>
                    <a:pt x="198033" y="189687"/>
                  </a:cubicBezTo>
                  <a:cubicBezTo>
                    <a:pt x="198033" y="192963"/>
                    <a:pt x="198033" y="192963"/>
                    <a:pt x="198033" y="192963"/>
                  </a:cubicBezTo>
                  <a:cubicBezTo>
                    <a:pt x="198033" y="192963"/>
                    <a:pt x="198033" y="196230"/>
                    <a:pt x="198033" y="196230"/>
                  </a:cubicBezTo>
                  <a:cubicBezTo>
                    <a:pt x="201395" y="199507"/>
                    <a:pt x="204748" y="199507"/>
                    <a:pt x="204748" y="199507"/>
                  </a:cubicBezTo>
                  <a:cubicBezTo>
                    <a:pt x="204748" y="199507"/>
                    <a:pt x="204748" y="199507"/>
                    <a:pt x="204748" y="202774"/>
                  </a:cubicBezTo>
                  <a:cubicBezTo>
                    <a:pt x="208110" y="206041"/>
                    <a:pt x="214835" y="209317"/>
                    <a:pt x="214835" y="209317"/>
                  </a:cubicBezTo>
                  <a:cubicBezTo>
                    <a:pt x="214835" y="209317"/>
                    <a:pt x="204748" y="206041"/>
                    <a:pt x="204748" y="206041"/>
                  </a:cubicBezTo>
                  <a:cubicBezTo>
                    <a:pt x="201395" y="206041"/>
                    <a:pt x="194670" y="206041"/>
                    <a:pt x="194670" y="206041"/>
                  </a:cubicBezTo>
                  <a:cubicBezTo>
                    <a:pt x="191308" y="206041"/>
                    <a:pt x="184583" y="206041"/>
                    <a:pt x="184583" y="206041"/>
                  </a:cubicBezTo>
                  <a:cubicBezTo>
                    <a:pt x="174496" y="209317"/>
                    <a:pt x="174496" y="209317"/>
                    <a:pt x="174496" y="209317"/>
                  </a:cubicBezTo>
                  <a:cubicBezTo>
                    <a:pt x="174496" y="209317"/>
                    <a:pt x="167772" y="212585"/>
                    <a:pt x="164409" y="212585"/>
                  </a:cubicBezTo>
                  <a:cubicBezTo>
                    <a:pt x="164409" y="212585"/>
                    <a:pt x="161047" y="212585"/>
                    <a:pt x="157685" y="212585"/>
                  </a:cubicBezTo>
                  <a:cubicBezTo>
                    <a:pt x="157685" y="215861"/>
                    <a:pt x="154322" y="215861"/>
                    <a:pt x="150960" y="215861"/>
                  </a:cubicBezTo>
                  <a:cubicBezTo>
                    <a:pt x="150960" y="215861"/>
                    <a:pt x="144245" y="215861"/>
                    <a:pt x="140883" y="215861"/>
                  </a:cubicBezTo>
                  <a:cubicBezTo>
                    <a:pt x="140883" y="215861"/>
                    <a:pt x="137520" y="215861"/>
                    <a:pt x="137520" y="215861"/>
                  </a:cubicBezTo>
                  <a:cubicBezTo>
                    <a:pt x="127433" y="219128"/>
                    <a:pt x="127433" y="219128"/>
                    <a:pt x="127433" y="219128"/>
                  </a:cubicBezTo>
                  <a:cubicBezTo>
                    <a:pt x="130796" y="222405"/>
                    <a:pt x="130796" y="222405"/>
                    <a:pt x="130796" y="222405"/>
                  </a:cubicBezTo>
                  <a:cubicBezTo>
                    <a:pt x="137520" y="225672"/>
                    <a:pt x="137520" y="225672"/>
                    <a:pt x="137520" y="225672"/>
                  </a:cubicBezTo>
                  <a:cubicBezTo>
                    <a:pt x="137520" y="225672"/>
                    <a:pt x="137520" y="225672"/>
                    <a:pt x="137520" y="225672"/>
                  </a:cubicBezTo>
                  <a:cubicBezTo>
                    <a:pt x="140883" y="225672"/>
                    <a:pt x="144245" y="228939"/>
                    <a:pt x="144245" y="228939"/>
                  </a:cubicBezTo>
                  <a:cubicBezTo>
                    <a:pt x="144245" y="228939"/>
                    <a:pt x="147598" y="232216"/>
                    <a:pt x="150960" y="235483"/>
                  </a:cubicBezTo>
                  <a:cubicBezTo>
                    <a:pt x="150960" y="235483"/>
                    <a:pt x="154322" y="238759"/>
                    <a:pt x="154322" y="238759"/>
                  </a:cubicBezTo>
                  <a:lnTo>
                    <a:pt x="161047" y="242026"/>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5" name="Freeform: Shape 554">
              <a:extLst>
                <a:ext uri="{FF2B5EF4-FFF2-40B4-BE49-F238E27FC236}">
                  <a16:creationId xmlns:a16="http://schemas.microsoft.com/office/drawing/2014/main" id="{780EB96F-D680-1553-F1AB-FB05FC6AF793}"/>
                </a:ext>
              </a:extLst>
            </p:cNvPr>
            <p:cNvSpPr/>
            <p:nvPr/>
          </p:nvSpPr>
          <p:spPr>
            <a:xfrm>
              <a:off x="9558583" y="1136173"/>
              <a:ext cx="1177171" cy="959431"/>
            </a:xfrm>
            <a:custGeom>
              <a:avLst/>
              <a:gdLst>
                <a:gd name="connsiteX0" fmla="*/ 519768 w 1177171"/>
                <a:gd name="connsiteY0" fmla="*/ 72374 h 959431"/>
                <a:gd name="connsiteX1" fmla="*/ 556677 w 1177171"/>
                <a:gd name="connsiteY1" fmla="*/ 49543 h 959431"/>
                <a:gd name="connsiteX2" fmla="*/ 583529 w 1177171"/>
                <a:gd name="connsiteY2" fmla="*/ 52800 h 959431"/>
                <a:gd name="connsiteX3" fmla="*/ 627143 w 1177171"/>
                <a:gd name="connsiteY3" fmla="*/ 49543 h 959431"/>
                <a:gd name="connsiteX4" fmla="*/ 650632 w 1177171"/>
                <a:gd name="connsiteY4" fmla="*/ 49543 h 959431"/>
                <a:gd name="connsiteX5" fmla="*/ 694257 w 1177171"/>
                <a:gd name="connsiteY5" fmla="*/ 46285 h 959431"/>
                <a:gd name="connsiteX6" fmla="*/ 724451 w 1177171"/>
                <a:gd name="connsiteY6" fmla="*/ 39760 h 959431"/>
                <a:gd name="connsiteX7" fmla="*/ 774781 w 1177171"/>
                <a:gd name="connsiteY7" fmla="*/ 36503 h 959431"/>
                <a:gd name="connsiteX8" fmla="*/ 845247 w 1177171"/>
                <a:gd name="connsiteY8" fmla="*/ 29978 h 959431"/>
                <a:gd name="connsiteX9" fmla="*/ 872088 w 1177171"/>
                <a:gd name="connsiteY9" fmla="*/ 13672 h 959431"/>
                <a:gd name="connsiteX10" fmla="*/ 902282 w 1177171"/>
                <a:gd name="connsiteY10" fmla="*/ 7147 h 959431"/>
                <a:gd name="connsiteX11" fmla="*/ 912350 w 1177171"/>
                <a:gd name="connsiteY11" fmla="*/ 622 h 959431"/>
                <a:gd name="connsiteX12" fmla="*/ 922418 w 1177171"/>
                <a:gd name="connsiteY12" fmla="*/ 16929 h 959431"/>
                <a:gd name="connsiteX13" fmla="*/ 959328 w 1177171"/>
                <a:gd name="connsiteY13" fmla="*/ 16929 h 959431"/>
                <a:gd name="connsiteX14" fmla="*/ 969396 w 1177171"/>
                <a:gd name="connsiteY14" fmla="*/ 39760 h 959431"/>
                <a:gd name="connsiteX15" fmla="*/ 979464 w 1177171"/>
                <a:gd name="connsiteY15" fmla="*/ 49543 h 959431"/>
                <a:gd name="connsiteX16" fmla="*/ 982816 w 1177171"/>
                <a:gd name="connsiteY16" fmla="*/ 75632 h 959431"/>
                <a:gd name="connsiteX17" fmla="*/ 1009658 w 1177171"/>
                <a:gd name="connsiteY17" fmla="*/ 121285 h 959431"/>
                <a:gd name="connsiteX18" fmla="*/ 1026441 w 1177171"/>
                <a:gd name="connsiteY18" fmla="*/ 157156 h 959431"/>
                <a:gd name="connsiteX19" fmla="*/ 1053283 w 1177171"/>
                <a:gd name="connsiteY19" fmla="*/ 193027 h 959431"/>
                <a:gd name="connsiteX20" fmla="*/ 1056635 w 1177171"/>
                <a:gd name="connsiteY20" fmla="*/ 219116 h 959431"/>
                <a:gd name="connsiteX21" fmla="*/ 1066703 w 1177171"/>
                <a:gd name="connsiteY21" fmla="*/ 235423 h 959431"/>
                <a:gd name="connsiteX22" fmla="*/ 1066703 w 1177171"/>
                <a:gd name="connsiteY22" fmla="*/ 251730 h 959431"/>
                <a:gd name="connsiteX23" fmla="*/ 1070056 w 1177171"/>
                <a:gd name="connsiteY23" fmla="*/ 268037 h 959431"/>
                <a:gd name="connsiteX24" fmla="*/ 1053283 w 1177171"/>
                <a:gd name="connsiteY24" fmla="*/ 290868 h 959431"/>
                <a:gd name="connsiteX25" fmla="*/ 1039862 w 1177171"/>
                <a:gd name="connsiteY25" fmla="*/ 297383 h 959431"/>
                <a:gd name="connsiteX26" fmla="*/ 1023079 w 1177171"/>
                <a:gd name="connsiteY26" fmla="*/ 320214 h 959431"/>
                <a:gd name="connsiteX27" fmla="*/ 1013011 w 1177171"/>
                <a:gd name="connsiteY27" fmla="*/ 349561 h 959431"/>
                <a:gd name="connsiteX28" fmla="*/ 1009658 w 1177171"/>
                <a:gd name="connsiteY28" fmla="*/ 359343 h 959431"/>
                <a:gd name="connsiteX29" fmla="*/ 1016373 w 1177171"/>
                <a:gd name="connsiteY29" fmla="*/ 369135 h 959431"/>
                <a:gd name="connsiteX30" fmla="*/ 1046567 w 1177171"/>
                <a:gd name="connsiteY30" fmla="*/ 372392 h 959431"/>
                <a:gd name="connsiteX31" fmla="*/ 1066703 w 1177171"/>
                <a:gd name="connsiteY31" fmla="*/ 385432 h 959431"/>
                <a:gd name="connsiteX32" fmla="*/ 1066703 w 1177171"/>
                <a:gd name="connsiteY32" fmla="*/ 398481 h 959431"/>
                <a:gd name="connsiteX33" fmla="*/ 1070056 w 1177171"/>
                <a:gd name="connsiteY33" fmla="*/ 427828 h 959431"/>
                <a:gd name="connsiteX34" fmla="*/ 1066703 w 1177171"/>
                <a:gd name="connsiteY34" fmla="*/ 450659 h 959431"/>
                <a:gd name="connsiteX35" fmla="*/ 1073409 w 1177171"/>
                <a:gd name="connsiteY35" fmla="*/ 466966 h 959431"/>
                <a:gd name="connsiteX36" fmla="*/ 1083477 w 1177171"/>
                <a:gd name="connsiteY36" fmla="*/ 480006 h 959431"/>
                <a:gd name="connsiteX37" fmla="*/ 1086829 w 1177171"/>
                <a:gd name="connsiteY37" fmla="*/ 483273 h 959431"/>
                <a:gd name="connsiteX38" fmla="*/ 1093545 w 1177171"/>
                <a:gd name="connsiteY38" fmla="*/ 499570 h 959431"/>
                <a:gd name="connsiteX39" fmla="*/ 1093545 w 1177171"/>
                <a:gd name="connsiteY39" fmla="*/ 512620 h 959431"/>
                <a:gd name="connsiteX40" fmla="*/ 1100260 w 1177171"/>
                <a:gd name="connsiteY40" fmla="*/ 522402 h 959431"/>
                <a:gd name="connsiteX41" fmla="*/ 1110318 w 1177171"/>
                <a:gd name="connsiteY41" fmla="*/ 532184 h 959431"/>
                <a:gd name="connsiteX42" fmla="*/ 1127101 w 1177171"/>
                <a:gd name="connsiteY42" fmla="*/ 545233 h 959431"/>
                <a:gd name="connsiteX43" fmla="*/ 1130454 w 1177171"/>
                <a:gd name="connsiteY43" fmla="*/ 561540 h 959431"/>
                <a:gd name="connsiteX44" fmla="*/ 1153943 w 1177171"/>
                <a:gd name="connsiteY44" fmla="*/ 568055 h 959431"/>
                <a:gd name="connsiteX45" fmla="*/ 1167363 w 1177171"/>
                <a:gd name="connsiteY45" fmla="*/ 587629 h 959431"/>
                <a:gd name="connsiteX46" fmla="*/ 1174079 w 1177171"/>
                <a:gd name="connsiteY46" fmla="*/ 597411 h 959431"/>
                <a:gd name="connsiteX47" fmla="*/ 1160648 w 1177171"/>
                <a:gd name="connsiteY47" fmla="*/ 600669 h 959431"/>
                <a:gd name="connsiteX48" fmla="*/ 1157295 w 1177171"/>
                <a:gd name="connsiteY48" fmla="*/ 610451 h 959431"/>
                <a:gd name="connsiteX49" fmla="*/ 1160648 w 1177171"/>
                <a:gd name="connsiteY49" fmla="*/ 613718 h 959431"/>
                <a:gd name="connsiteX50" fmla="*/ 1174079 w 1177171"/>
                <a:gd name="connsiteY50" fmla="*/ 630015 h 959431"/>
                <a:gd name="connsiteX51" fmla="*/ 1174079 w 1177171"/>
                <a:gd name="connsiteY51" fmla="*/ 649589 h 959431"/>
                <a:gd name="connsiteX52" fmla="*/ 1174079 w 1177171"/>
                <a:gd name="connsiteY52" fmla="*/ 662629 h 959431"/>
                <a:gd name="connsiteX53" fmla="*/ 1164011 w 1177171"/>
                <a:gd name="connsiteY53" fmla="*/ 672411 h 959431"/>
                <a:gd name="connsiteX54" fmla="*/ 1153943 w 1177171"/>
                <a:gd name="connsiteY54" fmla="*/ 682193 h 959431"/>
                <a:gd name="connsiteX55" fmla="*/ 1140522 w 1177171"/>
                <a:gd name="connsiteY55" fmla="*/ 685460 h 959431"/>
                <a:gd name="connsiteX56" fmla="*/ 1130454 w 1177171"/>
                <a:gd name="connsiteY56" fmla="*/ 711549 h 959431"/>
                <a:gd name="connsiteX57" fmla="*/ 1117033 w 1177171"/>
                <a:gd name="connsiteY57" fmla="*/ 724589 h 959431"/>
                <a:gd name="connsiteX58" fmla="*/ 1106965 w 1177171"/>
                <a:gd name="connsiteY58" fmla="*/ 740896 h 959431"/>
                <a:gd name="connsiteX59" fmla="*/ 1096897 w 1177171"/>
                <a:gd name="connsiteY59" fmla="*/ 763727 h 959431"/>
                <a:gd name="connsiteX60" fmla="*/ 1066703 w 1177171"/>
                <a:gd name="connsiteY60" fmla="*/ 802856 h 959431"/>
                <a:gd name="connsiteX61" fmla="*/ 1049920 w 1177171"/>
                <a:gd name="connsiteY61" fmla="*/ 832212 h 959431"/>
                <a:gd name="connsiteX62" fmla="*/ 1049920 w 1177171"/>
                <a:gd name="connsiteY62" fmla="*/ 848509 h 959431"/>
                <a:gd name="connsiteX63" fmla="*/ 1063351 w 1177171"/>
                <a:gd name="connsiteY63" fmla="*/ 861558 h 959431"/>
                <a:gd name="connsiteX64" fmla="*/ 1063351 w 1177171"/>
                <a:gd name="connsiteY64" fmla="*/ 874598 h 959431"/>
                <a:gd name="connsiteX65" fmla="*/ 1066703 w 1177171"/>
                <a:gd name="connsiteY65" fmla="*/ 887647 h 959431"/>
                <a:gd name="connsiteX66" fmla="*/ 1070056 w 1177171"/>
                <a:gd name="connsiteY66" fmla="*/ 887647 h 959431"/>
                <a:gd name="connsiteX67" fmla="*/ 1066703 w 1177171"/>
                <a:gd name="connsiteY67" fmla="*/ 897430 h 959431"/>
                <a:gd name="connsiteX68" fmla="*/ 1073409 w 1177171"/>
                <a:gd name="connsiteY68" fmla="*/ 907212 h 959431"/>
                <a:gd name="connsiteX69" fmla="*/ 1080124 w 1177171"/>
                <a:gd name="connsiteY69" fmla="*/ 910469 h 959431"/>
                <a:gd name="connsiteX70" fmla="*/ 1086829 w 1177171"/>
                <a:gd name="connsiteY70" fmla="*/ 916994 h 959431"/>
                <a:gd name="connsiteX71" fmla="*/ 1086829 w 1177171"/>
                <a:gd name="connsiteY71" fmla="*/ 926776 h 959431"/>
                <a:gd name="connsiteX72" fmla="*/ 1083477 w 1177171"/>
                <a:gd name="connsiteY72" fmla="*/ 930043 h 959431"/>
                <a:gd name="connsiteX73" fmla="*/ 1073409 w 1177171"/>
                <a:gd name="connsiteY73" fmla="*/ 930043 h 959431"/>
                <a:gd name="connsiteX74" fmla="*/ 1056635 w 1177171"/>
                <a:gd name="connsiteY74" fmla="*/ 926776 h 959431"/>
                <a:gd name="connsiteX75" fmla="*/ 1053283 w 1177171"/>
                <a:gd name="connsiteY75" fmla="*/ 926776 h 959431"/>
                <a:gd name="connsiteX76" fmla="*/ 1046567 w 1177171"/>
                <a:gd name="connsiteY76" fmla="*/ 930043 h 959431"/>
                <a:gd name="connsiteX77" fmla="*/ 1046567 w 1177171"/>
                <a:gd name="connsiteY77" fmla="*/ 926776 h 959431"/>
                <a:gd name="connsiteX78" fmla="*/ 1046567 w 1177171"/>
                <a:gd name="connsiteY78" fmla="*/ 920261 h 959431"/>
                <a:gd name="connsiteX79" fmla="*/ 1036499 w 1177171"/>
                <a:gd name="connsiteY79" fmla="*/ 920261 h 959431"/>
                <a:gd name="connsiteX80" fmla="*/ 1029794 w 1177171"/>
                <a:gd name="connsiteY80" fmla="*/ 920261 h 959431"/>
                <a:gd name="connsiteX81" fmla="*/ 1023079 w 1177171"/>
                <a:gd name="connsiteY81" fmla="*/ 916994 h 959431"/>
                <a:gd name="connsiteX82" fmla="*/ 1019726 w 1177171"/>
                <a:gd name="connsiteY82" fmla="*/ 916994 h 959431"/>
                <a:gd name="connsiteX83" fmla="*/ 1016373 w 1177171"/>
                <a:gd name="connsiteY83" fmla="*/ 916994 h 959431"/>
                <a:gd name="connsiteX84" fmla="*/ 1013011 w 1177171"/>
                <a:gd name="connsiteY84" fmla="*/ 916994 h 959431"/>
                <a:gd name="connsiteX85" fmla="*/ 1006305 w 1177171"/>
                <a:gd name="connsiteY85" fmla="*/ 916994 h 959431"/>
                <a:gd name="connsiteX86" fmla="*/ 1006305 w 1177171"/>
                <a:gd name="connsiteY86" fmla="*/ 913736 h 959431"/>
                <a:gd name="connsiteX87" fmla="*/ 1002952 w 1177171"/>
                <a:gd name="connsiteY87" fmla="*/ 913736 h 959431"/>
                <a:gd name="connsiteX88" fmla="*/ 996237 w 1177171"/>
                <a:gd name="connsiteY88" fmla="*/ 913736 h 959431"/>
                <a:gd name="connsiteX89" fmla="*/ 992884 w 1177171"/>
                <a:gd name="connsiteY89" fmla="*/ 910469 h 959431"/>
                <a:gd name="connsiteX90" fmla="*/ 979464 w 1177171"/>
                <a:gd name="connsiteY90" fmla="*/ 910469 h 959431"/>
                <a:gd name="connsiteX91" fmla="*/ 979464 w 1177171"/>
                <a:gd name="connsiteY91" fmla="*/ 907212 h 959431"/>
                <a:gd name="connsiteX92" fmla="*/ 979464 w 1177171"/>
                <a:gd name="connsiteY92" fmla="*/ 900687 h 959431"/>
                <a:gd name="connsiteX93" fmla="*/ 976101 w 1177171"/>
                <a:gd name="connsiteY93" fmla="*/ 897430 h 959431"/>
                <a:gd name="connsiteX94" fmla="*/ 972748 w 1177171"/>
                <a:gd name="connsiteY94" fmla="*/ 894172 h 959431"/>
                <a:gd name="connsiteX95" fmla="*/ 969396 w 1177171"/>
                <a:gd name="connsiteY95" fmla="*/ 887647 h 959431"/>
                <a:gd name="connsiteX96" fmla="*/ 966043 w 1177171"/>
                <a:gd name="connsiteY96" fmla="*/ 890905 h 959431"/>
                <a:gd name="connsiteX97" fmla="*/ 959328 w 1177171"/>
                <a:gd name="connsiteY97" fmla="*/ 887647 h 959431"/>
                <a:gd name="connsiteX98" fmla="*/ 955975 w 1177171"/>
                <a:gd name="connsiteY98" fmla="*/ 884380 h 959431"/>
                <a:gd name="connsiteX99" fmla="*/ 949260 w 1177171"/>
                <a:gd name="connsiteY99" fmla="*/ 884380 h 959431"/>
                <a:gd name="connsiteX100" fmla="*/ 949260 w 1177171"/>
                <a:gd name="connsiteY100" fmla="*/ 890905 h 959431"/>
                <a:gd name="connsiteX101" fmla="*/ 942554 w 1177171"/>
                <a:gd name="connsiteY101" fmla="*/ 887647 h 959431"/>
                <a:gd name="connsiteX102" fmla="*/ 935839 w 1177171"/>
                <a:gd name="connsiteY102" fmla="*/ 884380 h 959431"/>
                <a:gd name="connsiteX103" fmla="*/ 929134 w 1177171"/>
                <a:gd name="connsiteY103" fmla="*/ 881123 h 959431"/>
                <a:gd name="connsiteX104" fmla="*/ 925771 w 1177171"/>
                <a:gd name="connsiteY104" fmla="*/ 881123 h 959431"/>
                <a:gd name="connsiteX105" fmla="*/ 912350 w 1177171"/>
                <a:gd name="connsiteY105" fmla="*/ 884380 h 959431"/>
                <a:gd name="connsiteX106" fmla="*/ 908998 w 1177171"/>
                <a:gd name="connsiteY106" fmla="*/ 887647 h 959431"/>
                <a:gd name="connsiteX107" fmla="*/ 905645 w 1177171"/>
                <a:gd name="connsiteY107" fmla="*/ 887647 h 959431"/>
                <a:gd name="connsiteX108" fmla="*/ 898930 w 1177171"/>
                <a:gd name="connsiteY108" fmla="*/ 887647 h 959431"/>
                <a:gd name="connsiteX109" fmla="*/ 895577 w 1177171"/>
                <a:gd name="connsiteY109" fmla="*/ 887647 h 959431"/>
                <a:gd name="connsiteX110" fmla="*/ 888862 w 1177171"/>
                <a:gd name="connsiteY110" fmla="*/ 884380 h 959431"/>
                <a:gd name="connsiteX111" fmla="*/ 885509 w 1177171"/>
                <a:gd name="connsiteY111" fmla="*/ 884380 h 959431"/>
                <a:gd name="connsiteX112" fmla="*/ 882156 w 1177171"/>
                <a:gd name="connsiteY112" fmla="*/ 887647 h 959431"/>
                <a:gd name="connsiteX113" fmla="*/ 878804 w 1177171"/>
                <a:gd name="connsiteY113" fmla="*/ 890905 h 959431"/>
                <a:gd name="connsiteX114" fmla="*/ 878804 w 1177171"/>
                <a:gd name="connsiteY114" fmla="*/ 894172 h 959431"/>
                <a:gd name="connsiteX115" fmla="*/ 872088 w 1177171"/>
                <a:gd name="connsiteY115" fmla="*/ 890905 h 959431"/>
                <a:gd name="connsiteX116" fmla="*/ 865373 w 1177171"/>
                <a:gd name="connsiteY116" fmla="*/ 890905 h 959431"/>
                <a:gd name="connsiteX117" fmla="*/ 862020 w 1177171"/>
                <a:gd name="connsiteY117" fmla="*/ 897430 h 959431"/>
                <a:gd name="connsiteX118" fmla="*/ 868736 w 1177171"/>
                <a:gd name="connsiteY118" fmla="*/ 903954 h 959431"/>
                <a:gd name="connsiteX119" fmla="*/ 858668 w 1177171"/>
                <a:gd name="connsiteY119" fmla="*/ 907212 h 959431"/>
                <a:gd name="connsiteX120" fmla="*/ 855315 w 1177171"/>
                <a:gd name="connsiteY120" fmla="*/ 913736 h 959431"/>
                <a:gd name="connsiteX121" fmla="*/ 851952 w 1177171"/>
                <a:gd name="connsiteY121" fmla="*/ 920261 h 959431"/>
                <a:gd name="connsiteX122" fmla="*/ 845247 w 1177171"/>
                <a:gd name="connsiteY122" fmla="*/ 916994 h 959431"/>
                <a:gd name="connsiteX123" fmla="*/ 841894 w 1177171"/>
                <a:gd name="connsiteY123" fmla="*/ 913736 h 959431"/>
                <a:gd name="connsiteX124" fmla="*/ 838532 w 1177171"/>
                <a:gd name="connsiteY124" fmla="*/ 916994 h 959431"/>
                <a:gd name="connsiteX125" fmla="*/ 835179 w 1177171"/>
                <a:gd name="connsiteY125" fmla="*/ 916994 h 959431"/>
                <a:gd name="connsiteX126" fmla="*/ 831826 w 1177171"/>
                <a:gd name="connsiteY126" fmla="*/ 910469 h 959431"/>
                <a:gd name="connsiteX127" fmla="*/ 831826 w 1177171"/>
                <a:gd name="connsiteY127" fmla="*/ 910469 h 959431"/>
                <a:gd name="connsiteX128" fmla="*/ 825111 w 1177171"/>
                <a:gd name="connsiteY128" fmla="*/ 907212 h 959431"/>
                <a:gd name="connsiteX129" fmla="*/ 821758 w 1177171"/>
                <a:gd name="connsiteY129" fmla="*/ 900687 h 959431"/>
                <a:gd name="connsiteX130" fmla="*/ 815043 w 1177171"/>
                <a:gd name="connsiteY130" fmla="*/ 907212 h 959431"/>
                <a:gd name="connsiteX131" fmla="*/ 811690 w 1177171"/>
                <a:gd name="connsiteY131" fmla="*/ 903954 h 959431"/>
                <a:gd name="connsiteX132" fmla="*/ 808338 w 1177171"/>
                <a:gd name="connsiteY132" fmla="*/ 907212 h 959431"/>
                <a:gd name="connsiteX133" fmla="*/ 808338 w 1177171"/>
                <a:gd name="connsiteY133" fmla="*/ 907212 h 959431"/>
                <a:gd name="connsiteX134" fmla="*/ 804985 w 1177171"/>
                <a:gd name="connsiteY134" fmla="*/ 910469 h 959431"/>
                <a:gd name="connsiteX135" fmla="*/ 801622 w 1177171"/>
                <a:gd name="connsiteY135" fmla="*/ 910469 h 959431"/>
                <a:gd name="connsiteX136" fmla="*/ 794917 w 1177171"/>
                <a:gd name="connsiteY136" fmla="*/ 910469 h 959431"/>
                <a:gd name="connsiteX137" fmla="*/ 794917 w 1177171"/>
                <a:gd name="connsiteY137" fmla="*/ 907212 h 959431"/>
                <a:gd name="connsiteX138" fmla="*/ 788202 w 1177171"/>
                <a:gd name="connsiteY138" fmla="*/ 910469 h 959431"/>
                <a:gd name="connsiteX139" fmla="*/ 788202 w 1177171"/>
                <a:gd name="connsiteY139" fmla="*/ 913736 h 959431"/>
                <a:gd name="connsiteX140" fmla="*/ 781496 w 1177171"/>
                <a:gd name="connsiteY140" fmla="*/ 916994 h 959431"/>
                <a:gd name="connsiteX141" fmla="*/ 774781 w 1177171"/>
                <a:gd name="connsiteY141" fmla="*/ 916994 h 959431"/>
                <a:gd name="connsiteX142" fmla="*/ 774781 w 1177171"/>
                <a:gd name="connsiteY142" fmla="*/ 920261 h 959431"/>
                <a:gd name="connsiteX143" fmla="*/ 774781 w 1177171"/>
                <a:gd name="connsiteY143" fmla="*/ 923519 h 959431"/>
                <a:gd name="connsiteX144" fmla="*/ 771428 w 1177171"/>
                <a:gd name="connsiteY144" fmla="*/ 923519 h 959431"/>
                <a:gd name="connsiteX145" fmla="*/ 764713 w 1177171"/>
                <a:gd name="connsiteY145" fmla="*/ 926776 h 959431"/>
                <a:gd name="connsiteX146" fmla="*/ 764713 w 1177171"/>
                <a:gd name="connsiteY146" fmla="*/ 930043 h 959431"/>
                <a:gd name="connsiteX147" fmla="*/ 758008 w 1177171"/>
                <a:gd name="connsiteY147" fmla="*/ 930043 h 959431"/>
                <a:gd name="connsiteX148" fmla="*/ 758008 w 1177171"/>
                <a:gd name="connsiteY148" fmla="*/ 933301 h 959431"/>
                <a:gd name="connsiteX149" fmla="*/ 754645 w 1177171"/>
                <a:gd name="connsiteY149" fmla="*/ 939825 h 959431"/>
                <a:gd name="connsiteX150" fmla="*/ 754645 w 1177171"/>
                <a:gd name="connsiteY150" fmla="*/ 946350 h 959431"/>
                <a:gd name="connsiteX151" fmla="*/ 754645 w 1177171"/>
                <a:gd name="connsiteY151" fmla="*/ 952865 h 959431"/>
                <a:gd name="connsiteX152" fmla="*/ 754645 w 1177171"/>
                <a:gd name="connsiteY152" fmla="*/ 956132 h 959431"/>
                <a:gd name="connsiteX153" fmla="*/ 751292 w 1177171"/>
                <a:gd name="connsiteY153" fmla="*/ 956132 h 959431"/>
                <a:gd name="connsiteX154" fmla="*/ 747940 w 1177171"/>
                <a:gd name="connsiteY154" fmla="*/ 956132 h 959431"/>
                <a:gd name="connsiteX155" fmla="*/ 744587 w 1177171"/>
                <a:gd name="connsiteY155" fmla="*/ 949607 h 959431"/>
                <a:gd name="connsiteX156" fmla="*/ 741224 w 1177171"/>
                <a:gd name="connsiteY156" fmla="*/ 949607 h 959431"/>
                <a:gd name="connsiteX157" fmla="*/ 734519 w 1177171"/>
                <a:gd name="connsiteY157" fmla="*/ 952865 h 959431"/>
                <a:gd name="connsiteX158" fmla="*/ 734519 w 1177171"/>
                <a:gd name="connsiteY158" fmla="*/ 956132 h 959431"/>
                <a:gd name="connsiteX159" fmla="*/ 724451 w 1177171"/>
                <a:gd name="connsiteY159" fmla="*/ 959390 h 959431"/>
                <a:gd name="connsiteX160" fmla="*/ 721098 w 1177171"/>
                <a:gd name="connsiteY160" fmla="*/ 959390 h 959431"/>
                <a:gd name="connsiteX161" fmla="*/ 717736 w 1177171"/>
                <a:gd name="connsiteY161" fmla="*/ 956132 h 959431"/>
                <a:gd name="connsiteX162" fmla="*/ 717736 w 1177171"/>
                <a:gd name="connsiteY162" fmla="*/ 952865 h 959431"/>
                <a:gd name="connsiteX163" fmla="*/ 724451 w 1177171"/>
                <a:gd name="connsiteY163" fmla="*/ 946350 h 959431"/>
                <a:gd name="connsiteX164" fmla="*/ 721098 w 1177171"/>
                <a:gd name="connsiteY164" fmla="*/ 936558 h 959431"/>
                <a:gd name="connsiteX165" fmla="*/ 714383 w 1177171"/>
                <a:gd name="connsiteY165" fmla="*/ 930043 h 959431"/>
                <a:gd name="connsiteX166" fmla="*/ 714383 w 1177171"/>
                <a:gd name="connsiteY166" fmla="*/ 926776 h 959431"/>
                <a:gd name="connsiteX167" fmla="*/ 704315 w 1177171"/>
                <a:gd name="connsiteY167" fmla="*/ 926776 h 959431"/>
                <a:gd name="connsiteX168" fmla="*/ 697609 w 1177171"/>
                <a:gd name="connsiteY168" fmla="*/ 923519 h 959431"/>
                <a:gd name="connsiteX169" fmla="*/ 694257 w 1177171"/>
                <a:gd name="connsiteY169" fmla="*/ 920261 h 959431"/>
                <a:gd name="connsiteX170" fmla="*/ 684189 w 1177171"/>
                <a:gd name="connsiteY170" fmla="*/ 913736 h 959431"/>
                <a:gd name="connsiteX171" fmla="*/ 677473 w 1177171"/>
                <a:gd name="connsiteY171" fmla="*/ 894172 h 959431"/>
                <a:gd name="connsiteX172" fmla="*/ 667405 w 1177171"/>
                <a:gd name="connsiteY172" fmla="*/ 894172 h 959431"/>
                <a:gd name="connsiteX173" fmla="*/ 660700 w 1177171"/>
                <a:gd name="connsiteY173" fmla="*/ 903954 h 959431"/>
                <a:gd name="connsiteX174" fmla="*/ 653985 w 1177171"/>
                <a:gd name="connsiteY174" fmla="*/ 907212 h 959431"/>
                <a:gd name="connsiteX175" fmla="*/ 647279 w 1177171"/>
                <a:gd name="connsiteY175" fmla="*/ 916994 h 959431"/>
                <a:gd name="connsiteX176" fmla="*/ 647279 w 1177171"/>
                <a:gd name="connsiteY176" fmla="*/ 933301 h 959431"/>
                <a:gd name="connsiteX177" fmla="*/ 640564 w 1177171"/>
                <a:gd name="connsiteY177" fmla="*/ 930043 h 959431"/>
                <a:gd name="connsiteX178" fmla="*/ 630496 w 1177171"/>
                <a:gd name="connsiteY178" fmla="*/ 936558 h 959431"/>
                <a:gd name="connsiteX179" fmla="*/ 620438 w 1177171"/>
                <a:gd name="connsiteY179" fmla="*/ 939825 h 959431"/>
                <a:gd name="connsiteX180" fmla="*/ 613723 w 1177171"/>
                <a:gd name="connsiteY180" fmla="*/ 930043 h 959431"/>
                <a:gd name="connsiteX181" fmla="*/ 613723 w 1177171"/>
                <a:gd name="connsiteY181" fmla="*/ 920261 h 959431"/>
                <a:gd name="connsiteX182" fmla="*/ 607007 w 1177171"/>
                <a:gd name="connsiteY182" fmla="*/ 923519 h 959431"/>
                <a:gd name="connsiteX183" fmla="*/ 607007 w 1177171"/>
                <a:gd name="connsiteY183" fmla="*/ 923519 h 959431"/>
                <a:gd name="connsiteX184" fmla="*/ 607007 w 1177171"/>
                <a:gd name="connsiteY184" fmla="*/ 920261 h 959431"/>
                <a:gd name="connsiteX185" fmla="*/ 600302 w 1177171"/>
                <a:gd name="connsiteY185" fmla="*/ 910469 h 959431"/>
                <a:gd name="connsiteX186" fmla="*/ 596949 w 1177171"/>
                <a:gd name="connsiteY186" fmla="*/ 897430 h 959431"/>
                <a:gd name="connsiteX187" fmla="*/ 583529 w 1177171"/>
                <a:gd name="connsiteY187" fmla="*/ 887647 h 959431"/>
                <a:gd name="connsiteX188" fmla="*/ 580166 w 1177171"/>
                <a:gd name="connsiteY188" fmla="*/ 887647 h 959431"/>
                <a:gd name="connsiteX189" fmla="*/ 566745 w 1177171"/>
                <a:gd name="connsiteY189" fmla="*/ 877865 h 959431"/>
                <a:gd name="connsiteX190" fmla="*/ 563393 w 1177171"/>
                <a:gd name="connsiteY190" fmla="*/ 851776 h 959431"/>
                <a:gd name="connsiteX191" fmla="*/ 536551 w 1177171"/>
                <a:gd name="connsiteY191" fmla="*/ 858301 h 959431"/>
                <a:gd name="connsiteX192" fmla="*/ 516415 w 1177171"/>
                <a:gd name="connsiteY192" fmla="*/ 848509 h 959431"/>
                <a:gd name="connsiteX193" fmla="*/ 502995 w 1177171"/>
                <a:gd name="connsiteY193" fmla="*/ 841994 h 959431"/>
                <a:gd name="connsiteX194" fmla="*/ 492927 w 1177171"/>
                <a:gd name="connsiteY194" fmla="*/ 851776 h 959431"/>
                <a:gd name="connsiteX195" fmla="*/ 482859 w 1177171"/>
                <a:gd name="connsiteY195" fmla="*/ 851776 h 959431"/>
                <a:gd name="connsiteX196" fmla="*/ 466085 w 1177171"/>
                <a:gd name="connsiteY196" fmla="*/ 845252 h 959431"/>
                <a:gd name="connsiteX197" fmla="*/ 459370 w 1177171"/>
                <a:gd name="connsiteY197" fmla="*/ 835469 h 959431"/>
                <a:gd name="connsiteX198" fmla="*/ 449312 w 1177171"/>
                <a:gd name="connsiteY198" fmla="*/ 828945 h 959431"/>
                <a:gd name="connsiteX199" fmla="*/ 459370 w 1177171"/>
                <a:gd name="connsiteY199" fmla="*/ 815905 h 959431"/>
                <a:gd name="connsiteX200" fmla="*/ 462732 w 1177171"/>
                <a:gd name="connsiteY200" fmla="*/ 806123 h 959431"/>
                <a:gd name="connsiteX201" fmla="*/ 452665 w 1177171"/>
                <a:gd name="connsiteY201" fmla="*/ 796331 h 959431"/>
                <a:gd name="connsiteX202" fmla="*/ 445949 w 1177171"/>
                <a:gd name="connsiteY202" fmla="*/ 806123 h 959431"/>
                <a:gd name="connsiteX203" fmla="*/ 429176 w 1177171"/>
                <a:gd name="connsiteY203" fmla="*/ 809381 h 959431"/>
                <a:gd name="connsiteX204" fmla="*/ 392266 w 1177171"/>
                <a:gd name="connsiteY204" fmla="*/ 793074 h 959431"/>
                <a:gd name="connsiteX205" fmla="*/ 378846 w 1177171"/>
                <a:gd name="connsiteY205" fmla="*/ 789816 h 959431"/>
                <a:gd name="connsiteX206" fmla="*/ 362072 w 1177171"/>
                <a:gd name="connsiteY206" fmla="*/ 789816 h 959431"/>
                <a:gd name="connsiteX207" fmla="*/ 368778 w 1177171"/>
                <a:gd name="connsiteY207" fmla="*/ 802856 h 959431"/>
                <a:gd name="connsiteX208" fmla="*/ 375493 w 1177171"/>
                <a:gd name="connsiteY208" fmla="*/ 822420 h 959431"/>
                <a:gd name="connsiteX209" fmla="*/ 355357 w 1177171"/>
                <a:gd name="connsiteY209" fmla="*/ 828945 h 959431"/>
                <a:gd name="connsiteX210" fmla="*/ 352004 w 1177171"/>
                <a:gd name="connsiteY210" fmla="*/ 845252 h 959431"/>
                <a:gd name="connsiteX211" fmla="*/ 331868 w 1177171"/>
                <a:gd name="connsiteY211" fmla="*/ 851776 h 959431"/>
                <a:gd name="connsiteX212" fmla="*/ 325163 w 1177171"/>
                <a:gd name="connsiteY212" fmla="*/ 835469 h 959431"/>
                <a:gd name="connsiteX213" fmla="*/ 318448 w 1177171"/>
                <a:gd name="connsiteY213" fmla="*/ 825687 h 959431"/>
                <a:gd name="connsiteX214" fmla="*/ 308380 w 1177171"/>
                <a:gd name="connsiteY214" fmla="*/ 819163 h 959431"/>
                <a:gd name="connsiteX215" fmla="*/ 298312 w 1177171"/>
                <a:gd name="connsiteY215" fmla="*/ 815905 h 959431"/>
                <a:gd name="connsiteX216" fmla="*/ 291606 w 1177171"/>
                <a:gd name="connsiteY216" fmla="*/ 802856 h 959431"/>
                <a:gd name="connsiteX217" fmla="*/ 284891 w 1177171"/>
                <a:gd name="connsiteY217" fmla="*/ 802856 h 959431"/>
                <a:gd name="connsiteX218" fmla="*/ 284891 w 1177171"/>
                <a:gd name="connsiteY218" fmla="*/ 793074 h 959431"/>
                <a:gd name="connsiteX219" fmla="*/ 291606 w 1177171"/>
                <a:gd name="connsiteY219" fmla="*/ 783291 h 959431"/>
                <a:gd name="connsiteX220" fmla="*/ 294959 w 1177171"/>
                <a:gd name="connsiteY220" fmla="*/ 773509 h 959431"/>
                <a:gd name="connsiteX221" fmla="*/ 288254 w 1177171"/>
                <a:gd name="connsiteY221" fmla="*/ 757203 h 959431"/>
                <a:gd name="connsiteX222" fmla="*/ 278186 w 1177171"/>
                <a:gd name="connsiteY222" fmla="*/ 760460 h 959431"/>
                <a:gd name="connsiteX223" fmla="*/ 264765 w 1177171"/>
                <a:gd name="connsiteY223" fmla="*/ 766985 h 959431"/>
                <a:gd name="connsiteX224" fmla="*/ 258050 w 1177171"/>
                <a:gd name="connsiteY224" fmla="*/ 766985 h 959431"/>
                <a:gd name="connsiteX225" fmla="*/ 247982 w 1177171"/>
                <a:gd name="connsiteY225" fmla="*/ 757203 h 959431"/>
                <a:gd name="connsiteX226" fmla="*/ 244629 w 1177171"/>
                <a:gd name="connsiteY226" fmla="*/ 757203 h 959431"/>
                <a:gd name="connsiteX227" fmla="*/ 227856 w 1177171"/>
                <a:gd name="connsiteY227" fmla="*/ 753945 h 959431"/>
                <a:gd name="connsiteX228" fmla="*/ 224493 w 1177171"/>
                <a:gd name="connsiteY228" fmla="*/ 750678 h 959431"/>
                <a:gd name="connsiteX229" fmla="*/ 221140 w 1177171"/>
                <a:gd name="connsiteY229" fmla="*/ 750678 h 959431"/>
                <a:gd name="connsiteX230" fmla="*/ 207720 w 1177171"/>
                <a:gd name="connsiteY230" fmla="*/ 750678 h 959431"/>
                <a:gd name="connsiteX231" fmla="*/ 197652 w 1177171"/>
                <a:gd name="connsiteY231" fmla="*/ 740896 h 959431"/>
                <a:gd name="connsiteX232" fmla="*/ 187584 w 1177171"/>
                <a:gd name="connsiteY232" fmla="*/ 744153 h 959431"/>
                <a:gd name="connsiteX233" fmla="*/ 177525 w 1177171"/>
                <a:gd name="connsiteY233" fmla="*/ 744153 h 959431"/>
                <a:gd name="connsiteX234" fmla="*/ 170810 w 1177171"/>
                <a:gd name="connsiteY234" fmla="*/ 734371 h 959431"/>
                <a:gd name="connsiteX235" fmla="*/ 160742 w 1177171"/>
                <a:gd name="connsiteY235" fmla="*/ 721331 h 959431"/>
                <a:gd name="connsiteX236" fmla="*/ 157389 w 1177171"/>
                <a:gd name="connsiteY236" fmla="*/ 714807 h 959431"/>
                <a:gd name="connsiteX237" fmla="*/ 147322 w 1177171"/>
                <a:gd name="connsiteY237" fmla="*/ 711549 h 959431"/>
                <a:gd name="connsiteX238" fmla="*/ 137254 w 1177171"/>
                <a:gd name="connsiteY238" fmla="*/ 708282 h 959431"/>
                <a:gd name="connsiteX239" fmla="*/ 133901 w 1177171"/>
                <a:gd name="connsiteY239" fmla="*/ 721331 h 959431"/>
                <a:gd name="connsiteX240" fmla="*/ 137254 w 1177171"/>
                <a:gd name="connsiteY240" fmla="*/ 731114 h 959431"/>
                <a:gd name="connsiteX241" fmla="*/ 120480 w 1177171"/>
                <a:gd name="connsiteY241" fmla="*/ 737638 h 959431"/>
                <a:gd name="connsiteX242" fmla="*/ 113765 w 1177171"/>
                <a:gd name="connsiteY242" fmla="*/ 734371 h 959431"/>
                <a:gd name="connsiteX243" fmla="*/ 120480 w 1177171"/>
                <a:gd name="connsiteY243" fmla="*/ 714807 h 959431"/>
                <a:gd name="connsiteX244" fmla="*/ 127186 w 1177171"/>
                <a:gd name="connsiteY244" fmla="*/ 708282 h 959431"/>
                <a:gd name="connsiteX245" fmla="*/ 123833 w 1177171"/>
                <a:gd name="connsiteY245" fmla="*/ 698500 h 959431"/>
                <a:gd name="connsiteX246" fmla="*/ 127186 w 1177171"/>
                <a:gd name="connsiteY246" fmla="*/ 685460 h 959431"/>
                <a:gd name="connsiteX247" fmla="*/ 137254 w 1177171"/>
                <a:gd name="connsiteY247" fmla="*/ 669153 h 959431"/>
                <a:gd name="connsiteX248" fmla="*/ 127186 w 1177171"/>
                <a:gd name="connsiteY248" fmla="*/ 656104 h 959431"/>
                <a:gd name="connsiteX249" fmla="*/ 117127 w 1177171"/>
                <a:gd name="connsiteY249" fmla="*/ 643065 h 959431"/>
                <a:gd name="connsiteX250" fmla="*/ 117127 w 1177171"/>
                <a:gd name="connsiteY250" fmla="*/ 633282 h 959431"/>
                <a:gd name="connsiteX251" fmla="*/ 107059 w 1177171"/>
                <a:gd name="connsiteY251" fmla="*/ 626758 h 959431"/>
                <a:gd name="connsiteX252" fmla="*/ 93639 w 1177171"/>
                <a:gd name="connsiteY252" fmla="*/ 623500 h 959431"/>
                <a:gd name="connsiteX253" fmla="*/ 93639 w 1177171"/>
                <a:gd name="connsiteY253" fmla="*/ 613718 h 959431"/>
                <a:gd name="connsiteX254" fmla="*/ 93639 w 1177171"/>
                <a:gd name="connsiteY254" fmla="*/ 597411 h 959431"/>
                <a:gd name="connsiteX255" fmla="*/ 80218 w 1177171"/>
                <a:gd name="connsiteY255" fmla="*/ 581104 h 959431"/>
                <a:gd name="connsiteX256" fmla="*/ 76855 w 1177171"/>
                <a:gd name="connsiteY256" fmla="*/ 571322 h 959431"/>
                <a:gd name="connsiteX257" fmla="*/ 80218 w 1177171"/>
                <a:gd name="connsiteY257" fmla="*/ 558273 h 959431"/>
                <a:gd name="connsiteX258" fmla="*/ 86923 w 1177171"/>
                <a:gd name="connsiteY258" fmla="*/ 545233 h 959431"/>
                <a:gd name="connsiteX259" fmla="*/ 80218 w 1177171"/>
                <a:gd name="connsiteY259" fmla="*/ 532184 h 959431"/>
                <a:gd name="connsiteX260" fmla="*/ 80218 w 1177171"/>
                <a:gd name="connsiteY260" fmla="*/ 525659 h 959431"/>
                <a:gd name="connsiteX261" fmla="*/ 76855 w 1177171"/>
                <a:gd name="connsiteY261" fmla="*/ 502837 h 959431"/>
                <a:gd name="connsiteX262" fmla="*/ 70150 w 1177171"/>
                <a:gd name="connsiteY262" fmla="*/ 486530 h 959431"/>
                <a:gd name="connsiteX263" fmla="*/ 60082 w 1177171"/>
                <a:gd name="connsiteY263" fmla="*/ 473491 h 959431"/>
                <a:gd name="connsiteX264" fmla="*/ 66797 w 1177171"/>
                <a:gd name="connsiteY264" fmla="*/ 450659 h 959431"/>
                <a:gd name="connsiteX265" fmla="*/ 60082 w 1177171"/>
                <a:gd name="connsiteY265" fmla="*/ 427828 h 959431"/>
                <a:gd name="connsiteX266" fmla="*/ 26525 w 1177171"/>
                <a:gd name="connsiteY266" fmla="*/ 411521 h 959431"/>
                <a:gd name="connsiteX267" fmla="*/ 13105 w 1177171"/>
                <a:gd name="connsiteY267" fmla="*/ 398481 h 959431"/>
                <a:gd name="connsiteX268" fmla="*/ 6399 w 1177171"/>
                <a:gd name="connsiteY268" fmla="*/ 395224 h 959431"/>
                <a:gd name="connsiteX269" fmla="*/ 13105 w 1177171"/>
                <a:gd name="connsiteY269" fmla="*/ 365868 h 959431"/>
                <a:gd name="connsiteX270" fmla="*/ 29888 w 1177171"/>
                <a:gd name="connsiteY270" fmla="*/ 352828 h 959431"/>
                <a:gd name="connsiteX271" fmla="*/ 29888 w 1177171"/>
                <a:gd name="connsiteY271" fmla="*/ 326739 h 959431"/>
                <a:gd name="connsiteX272" fmla="*/ 29888 w 1177171"/>
                <a:gd name="connsiteY272" fmla="*/ 297383 h 959431"/>
                <a:gd name="connsiteX273" fmla="*/ 23173 w 1177171"/>
                <a:gd name="connsiteY273" fmla="*/ 281076 h 959431"/>
                <a:gd name="connsiteX274" fmla="*/ 13105 w 1177171"/>
                <a:gd name="connsiteY274" fmla="*/ 258255 h 959431"/>
                <a:gd name="connsiteX275" fmla="*/ 6399 w 1177171"/>
                <a:gd name="connsiteY275" fmla="*/ 238690 h 959431"/>
                <a:gd name="connsiteX276" fmla="*/ 6399 w 1177171"/>
                <a:gd name="connsiteY276" fmla="*/ 225641 h 959431"/>
                <a:gd name="connsiteX277" fmla="*/ -316 w 1177171"/>
                <a:gd name="connsiteY277" fmla="*/ 212601 h 959431"/>
                <a:gd name="connsiteX278" fmla="*/ 6399 w 1177171"/>
                <a:gd name="connsiteY278" fmla="*/ 206076 h 959431"/>
                <a:gd name="connsiteX279" fmla="*/ 19820 w 1177171"/>
                <a:gd name="connsiteY279" fmla="*/ 202819 h 959431"/>
                <a:gd name="connsiteX280" fmla="*/ 36593 w 1177171"/>
                <a:gd name="connsiteY280" fmla="*/ 196294 h 959431"/>
                <a:gd name="connsiteX281" fmla="*/ 43309 w 1177171"/>
                <a:gd name="connsiteY281" fmla="*/ 186512 h 959431"/>
                <a:gd name="connsiteX282" fmla="*/ 66797 w 1177171"/>
                <a:gd name="connsiteY282" fmla="*/ 179988 h 959431"/>
                <a:gd name="connsiteX283" fmla="*/ 83571 w 1177171"/>
                <a:gd name="connsiteY283" fmla="*/ 166938 h 959431"/>
                <a:gd name="connsiteX284" fmla="*/ 150674 w 1177171"/>
                <a:gd name="connsiteY284" fmla="*/ 144116 h 959431"/>
                <a:gd name="connsiteX285" fmla="*/ 174163 w 1177171"/>
                <a:gd name="connsiteY285" fmla="*/ 134334 h 959431"/>
                <a:gd name="connsiteX286" fmla="*/ 184231 w 1177171"/>
                <a:gd name="connsiteY286" fmla="*/ 127810 h 959431"/>
                <a:gd name="connsiteX287" fmla="*/ 201004 w 1177171"/>
                <a:gd name="connsiteY287" fmla="*/ 131067 h 959431"/>
                <a:gd name="connsiteX288" fmla="*/ 207720 w 1177171"/>
                <a:gd name="connsiteY288" fmla="*/ 118027 h 959431"/>
                <a:gd name="connsiteX289" fmla="*/ 214435 w 1177171"/>
                <a:gd name="connsiteY289" fmla="*/ 101721 h 959431"/>
                <a:gd name="connsiteX290" fmla="*/ 224493 w 1177171"/>
                <a:gd name="connsiteY290" fmla="*/ 88671 h 959431"/>
                <a:gd name="connsiteX291" fmla="*/ 231208 w 1177171"/>
                <a:gd name="connsiteY291" fmla="*/ 78889 h 959431"/>
                <a:gd name="connsiteX292" fmla="*/ 258050 w 1177171"/>
                <a:gd name="connsiteY292" fmla="*/ 69107 h 959431"/>
                <a:gd name="connsiteX293" fmla="*/ 288254 w 1177171"/>
                <a:gd name="connsiteY293" fmla="*/ 52800 h 959431"/>
                <a:gd name="connsiteX294" fmla="*/ 298312 w 1177171"/>
                <a:gd name="connsiteY294" fmla="*/ 36503 h 959431"/>
                <a:gd name="connsiteX295" fmla="*/ 311732 w 1177171"/>
                <a:gd name="connsiteY295" fmla="*/ 29978 h 959431"/>
                <a:gd name="connsiteX296" fmla="*/ 318448 w 1177171"/>
                <a:gd name="connsiteY296" fmla="*/ 26711 h 959431"/>
                <a:gd name="connsiteX297" fmla="*/ 355357 w 1177171"/>
                <a:gd name="connsiteY297" fmla="*/ 13672 h 959431"/>
                <a:gd name="connsiteX298" fmla="*/ 382198 w 1177171"/>
                <a:gd name="connsiteY298" fmla="*/ 3889 h 959431"/>
                <a:gd name="connsiteX299" fmla="*/ 405687 w 1177171"/>
                <a:gd name="connsiteY299" fmla="*/ 3889 h 959431"/>
                <a:gd name="connsiteX300" fmla="*/ 425823 w 1177171"/>
                <a:gd name="connsiteY300" fmla="*/ 3889 h 959431"/>
                <a:gd name="connsiteX301" fmla="*/ 432529 w 1177171"/>
                <a:gd name="connsiteY301" fmla="*/ 10414 h 959431"/>
                <a:gd name="connsiteX302" fmla="*/ 429176 w 1177171"/>
                <a:gd name="connsiteY302" fmla="*/ 20196 h 959431"/>
                <a:gd name="connsiteX303" fmla="*/ 445949 w 1177171"/>
                <a:gd name="connsiteY303" fmla="*/ 33236 h 959431"/>
                <a:gd name="connsiteX304" fmla="*/ 442597 w 1177171"/>
                <a:gd name="connsiteY304" fmla="*/ 43018 h 959431"/>
                <a:gd name="connsiteX305" fmla="*/ 449312 w 1177171"/>
                <a:gd name="connsiteY305" fmla="*/ 56067 h 959431"/>
                <a:gd name="connsiteX306" fmla="*/ 459370 w 1177171"/>
                <a:gd name="connsiteY306" fmla="*/ 65849 h 959431"/>
                <a:gd name="connsiteX307" fmla="*/ 469438 w 1177171"/>
                <a:gd name="connsiteY307" fmla="*/ 75632 h 959431"/>
                <a:gd name="connsiteX308" fmla="*/ 492927 w 1177171"/>
                <a:gd name="connsiteY308" fmla="*/ 75632 h 959431"/>
                <a:gd name="connsiteX309" fmla="*/ 506347 w 1177171"/>
                <a:gd name="connsiteY309" fmla="*/ 75632 h 959431"/>
                <a:gd name="connsiteX310" fmla="*/ 519768 w 1177171"/>
                <a:gd name="connsiteY310" fmla="*/ 72374 h 959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1177171" h="959431">
                  <a:moveTo>
                    <a:pt x="519768" y="72374"/>
                  </a:moveTo>
                  <a:cubicBezTo>
                    <a:pt x="526483" y="72374"/>
                    <a:pt x="556677" y="49543"/>
                    <a:pt x="556677" y="49543"/>
                  </a:cubicBezTo>
                  <a:cubicBezTo>
                    <a:pt x="556677" y="49543"/>
                    <a:pt x="573461" y="56067"/>
                    <a:pt x="583529" y="52800"/>
                  </a:cubicBezTo>
                  <a:cubicBezTo>
                    <a:pt x="593587" y="52800"/>
                    <a:pt x="627143" y="49543"/>
                    <a:pt x="627143" y="49543"/>
                  </a:cubicBezTo>
                  <a:cubicBezTo>
                    <a:pt x="627143" y="49543"/>
                    <a:pt x="643917" y="49543"/>
                    <a:pt x="650632" y="49543"/>
                  </a:cubicBezTo>
                  <a:cubicBezTo>
                    <a:pt x="657347" y="49543"/>
                    <a:pt x="687541" y="46285"/>
                    <a:pt x="694257" y="46285"/>
                  </a:cubicBezTo>
                  <a:cubicBezTo>
                    <a:pt x="700962" y="46285"/>
                    <a:pt x="721098" y="43018"/>
                    <a:pt x="724451" y="39760"/>
                  </a:cubicBezTo>
                  <a:cubicBezTo>
                    <a:pt x="731166" y="39760"/>
                    <a:pt x="771428" y="36503"/>
                    <a:pt x="774781" y="36503"/>
                  </a:cubicBezTo>
                  <a:cubicBezTo>
                    <a:pt x="781496" y="36503"/>
                    <a:pt x="845247" y="29978"/>
                    <a:pt x="845247" y="29978"/>
                  </a:cubicBezTo>
                  <a:cubicBezTo>
                    <a:pt x="872088" y="13672"/>
                    <a:pt x="872088" y="13672"/>
                    <a:pt x="872088" y="13672"/>
                  </a:cubicBezTo>
                  <a:cubicBezTo>
                    <a:pt x="902282" y="7147"/>
                    <a:pt x="902282" y="7147"/>
                    <a:pt x="902282" y="7147"/>
                  </a:cubicBezTo>
                  <a:cubicBezTo>
                    <a:pt x="902282" y="7147"/>
                    <a:pt x="912350" y="-2635"/>
                    <a:pt x="912350" y="622"/>
                  </a:cubicBezTo>
                  <a:cubicBezTo>
                    <a:pt x="915713" y="7147"/>
                    <a:pt x="922418" y="16929"/>
                    <a:pt x="922418" y="16929"/>
                  </a:cubicBezTo>
                  <a:cubicBezTo>
                    <a:pt x="922418" y="16929"/>
                    <a:pt x="959328" y="16929"/>
                    <a:pt x="959328" y="16929"/>
                  </a:cubicBezTo>
                  <a:cubicBezTo>
                    <a:pt x="959328" y="20196"/>
                    <a:pt x="969396" y="39760"/>
                    <a:pt x="969396" y="39760"/>
                  </a:cubicBezTo>
                  <a:cubicBezTo>
                    <a:pt x="979464" y="49543"/>
                    <a:pt x="979464" y="49543"/>
                    <a:pt x="979464" y="49543"/>
                  </a:cubicBezTo>
                  <a:cubicBezTo>
                    <a:pt x="979464" y="49543"/>
                    <a:pt x="982816" y="65849"/>
                    <a:pt x="982816" y="75632"/>
                  </a:cubicBezTo>
                  <a:cubicBezTo>
                    <a:pt x="986169" y="82156"/>
                    <a:pt x="1009658" y="121285"/>
                    <a:pt x="1009658" y="121285"/>
                  </a:cubicBezTo>
                  <a:cubicBezTo>
                    <a:pt x="1026441" y="157156"/>
                    <a:pt x="1026441" y="157156"/>
                    <a:pt x="1026441" y="157156"/>
                  </a:cubicBezTo>
                  <a:cubicBezTo>
                    <a:pt x="1053283" y="193027"/>
                    <a:pt x="1053283" y="193027"/>
                    <a:pt x="1053283" y="193027"/>
                  </a:cubicBezTo>
                  <a:cubicBezTo>
                    <a:pt x="1056635" y="219116"/>
                    <a:pt x="1056635" y="219116"/>
                    <a:pt x="1056635" y="219116"/>
                  </a:cubicBezTo>
                  <a:cubicBezTo>
                    <a:pt x="1056635" y="219116"/>
                    <a:pt x="1066703" y="228908"/>
                    <a:pt x="1066703" y="235423"/>
                  </a:cubicBezTo>
                  <a:cubicBezTo>
                    <a:pt x="1066703" y="238690"/>
                    <a:pt x="1066703" y="248472"/>
                    <a:pt x="1066703" y="251730"/>
                  </a:cubicBezTo>
                  <a:cubicBezTo>
                    <a:pt x="1070056" y="251730"/>
                    <a:pt x="1073409" y="268037"/>
                    <a:pt x="1070056" y="268037"/>
                  </a:cubicBezTo>
                  <a:cubicBezTo>
                    <a:pt x="1066703" y="271294"/>
                    <a:pt x="1053283" y="290868"/>
                    <a:pt x="1053283" y="290868"/>
                  </a:cubicBezTo>
                  <a:cubicBezTo>
                    <a:pt x="1039862" y="297383"/>
                    <a:pt x="1039862" y="297383"/>
                    <a:pt x="1039862" y="297383"/>
                  </a:cubicBezTo>
                  <a:cubicBezTo>
                    <a:pt x="1023079" y="320214"/>
                    <a:pt x="1023079" y="320214"/>
                    <a:pt x="1023079" y="320214"/>
                  </a:cubicBezTo>
                  <a:cubicBezTo>
                    <a:pt x="1013011" y="349561"/>
                    <a:pt x="1013011" y="349561"/>
                    <a:pt x="1013011" y="349561"/>
                  </a:cubicBezTo>
                  <a:cubicBezTo>
                    <a:pt x="1009658" y="359343"/>
                    <a:pt x="1009658" y="359343"/>
                    <a:pt x="1009658" y="359343"/>
                  </a:cubicBezTo>
                  <a:cubicBezTo>
                    <a:pt x="1009658" y="359343"/>
                    <a:pt x="1013011" y="369135"/>
                    <a:pt x="1016373" y="369135"/>
                  </a:cubicBezTo>
                  <a:cubicBezTo>
                    <a:pt x="1023079" y="369135"/>
                    <a:pt x="1046567" y="372392"/>
                    <a:pt x="1046567" y="372392"/>
                  </a:cubicBezTo>
                  <a:cubicBezTo>
                    <a:pt x="1066703" y="385432"/>
                    <a:pt x="1066703" y="385432"/>
                    <a:pt x="1066703" y="385432"/>
                  </a:cubicBezTo>
                  <a:cubicBezTo>
                    <a:pt x="1066703" y="398481"/>
                    <a:pt x="1066703" y="398481"/>
                    <a:pt x="1066703" y="398481"/>
                  </a:cubicBezTo>
                  <a:cubicBezTo>
                    <a:pt x="1066703" y="398481"/>
                    <a:pt x="1070056" y="424571"/>
                    <a:pt x="1070056" y="427828"/>
                  </a:cubicBezTo>
                  <a:cubicBezTo>
                    <a:pt x="1070056" y="427828"/>
                    <a:pt x="1066703" y="450659"/>
                    <a:pt x="1066703" y="450659"/>
                  </a:cubicBezTo>
                  <a:cubicBezTo>
                    <a:pt x="1066703" y="450659"/>
                    <a:pt x="1073409" y="463699"/>
                    <a:pt x="1073409" y="466966"/>
                  </a:cubicBezTo>
                  <a:cubicBezTo>
                    <a:pt x="1076771" y="470224"/>
                    <a:pt x="1083477" y="476748"/>
                    <a:pt x="1083477" y="480006"/>
                  </a:cubicBezTo>
                  <a:cubicBezTo>
                    <a:pt x="1086829" y="480006"/>
                    <a:pt x="1086829" y="483273"/>
                    <a:pt x="1086829" y="483273"/>
                  </a:cubicBezTo>
                  <a:cubicBezTo>
                    <a:pt x="1093545" y="499570"/>
                    <a:pt x="1093545" y="499570"/>
                    <a:pt x="1093545" y="499570"/>
                  </a:cubicBezTo>
                  <a:cubicBezTo>
                    <a:pt x="1093545" y="512620"/>
                    <a:pt x="1093545" y="512620"/>
                    <a:pt x="1093545" y="512620"/>
                  </a:cubicBezTo>
                  <a:cubicBezTo>
                    <a:pt x="1093545" y="512620"/>
                    <a:pt x="1093545" y="522402"/>
                    <a:pt x="1100260" y="522402"/>
                  </a:cubicBezTo>
                  <a:cubicBezTo>
                    <a:pt x="1106965" y="522402"/>
                    <a:pt x="1110318" y="525659"/>
                    <a:pt x="1110318" y="532184"/>
                  </a:cubicBezTo>
                  <a:cubicBezTo>
                    <a:pt x="1110318" y="538709"/>
                    <a:pt x="1127101" y="545233"/>
                    <a:pt x="1127101" y="545233"/>
                  </a:cubicBezTo>
                  <a:cubicBezTo>
                    <a:pt x="1127101" y="545233"/>
                    <a:pt x="1127101" y="558273"/>
                    <a:pt x="1130454" y="561540"/>
                  </a:cubicBezTo>
                  <a:cubicBezTo>
                    <a:pt x="1137169" y="564797"/>
                    <a:pt x="1143875" y="568055"/>
                    <a:pt x="1153943" y="568055"/>
                  </a:cubicBezTo>
                  <a:cubicBezTo>
                    <a:pt x="1164011" y="571322"/>
                    <a:pt x="1160648" y="584362"/>
                    <a:pt x="1167363" y="587629"/>
                  </a:cubicBezTo>
                  <a:cubicBezTo>
                    <a:pt x="1174079" y="590887"/>
                    <a:pt x="1180784" y="597411"/>
                    <a:pt x="1174079" y="597411"/>
                  </a:cubicBezTo>
                  <a:cubicBezTo>
                    <a:pt x="1170716" y="600669"/>
                    <a:pt x="1160648" y="600669"/>
                    <a:pt x="1160648" y="600669"/>
                  </a:cubicBezTo>
                  <a:cubicBezTo>
                    <a:pt x="1160648" y="600669"/>
                    <a:pt x="1157295" y="603926"/>
                    <a:pt x="1157295" y="610451"/>
                  </a:cubicBezTo>
                  <a:cubicBezTo>
                    <a:pt x="1160648" y="613718"/>
                    <a:pt x="1160648" y="613718"/>
                    <a:pt x="1160648" y="613718"/>
                  </a:cubicBezTo>
                  <a:cubicBezTo>
                    <a:pt x="1174079" y="630015"/>
                    <a:pt x="1174079" y="630015"/>
                    <a:pt x="1174079" y="630015"/>
                  </a:cubicBezTo>
                  <a:cubicBezTo>
                    <a:pt x="1174079" y="649589"/>
                    <a:pt x="1174079" y="649589"/>
                    <a:pt x="1174079" y="649589"/>
                  </a:cubicBezTo>
                  <a:cubicBezTo>
                    <a:pt x="1174079" y="649589"/>
                    <a:pt x="1174079" y="656104"/>
                    <a:pt x="1174079" y="662629"/>
                  </a:cubicBezTo>
                  <a:cubicBezTo>
                    <a:pt x="1174079" y="665886"/>
                    <a:pt x="1170716" y="672411"/>
                    <a:pt x="1164011" y="672411"/>
                  </a:cubicBezTo>
                  <a:cubicBezTo>
                    <a:pt x="1157295" y="672411"/>
                    <a:pt x="1157295" y="682193"/>
                    <a:pt x="1153943" y="682193"/>
                  </a:cubicBezTo>
                  <a:cubicBezTo>
                    <a:pt x="1150590" y="685460"/>
                    <a:pt x="1143875" y="675678"/>
                    <a:pt x="1140522" y="685460"/>
                  </a:cubicBezTo>
                  <a:cubicBezTo>
                    <a:pt x="1137169" y="698500"/>
                    <a:pt x="1130454" y="708282"/>
                    <a:pt x="1130454" y="711549"/>
                  </a:cubicBezTo>
                  <a:cubicBezTo>
                    <a:pt x="1127101" y="714807"/>
                    <a:pt x="1117033" y="718064"/>
                    <a:pt x="1117033" y="724589"/>
                  </a:cubicBezTo>
                  <a:cubicBezTo>
                    <a:pt x="1113681" y="731114"/>
                    <a:pt x="1113681" y="724589"/>
                    <a:pt x="1106965" y="740896"/>
                  </a:cubicBezTo>
                  <a:cubicBezTo>
                    <a:pt x="1100260" y="757203"/>
                    <a:pt x="1096897" y="763727"/>
                    <a:pt x="1096897" y="763727"/>
                  </a:cubicBezTo>
                  <a:cubicBezTo>
                    <a:pt x="1066703" y="802856"/>
                    <a:pt x="1066703" y="802856"/>
                    <a:pt x="1066703" y="802856"/>
                  </a:cubicBezTo>
                  <a:cubicBezTo>
                    <a:pt x="1066703" y="802856"/>
                    <a:pt x="1049920" y="828945"/>
                    <a:pt x="1049920" y="832212"/>
                  </a:cubicBezTo>
                  <a:cubicBezTo>
                    <a:pt x="1049920" y="835469"/>
                    <a:pt x="1049920" y="848509"/>
                    <a:pt x="1049920" y="848509"/>
                  </a:cubicBezTo>
                  <a:cubicBezTo>
                    <a:pt x="1063351" y="861558"/>
                    <a:pt x="1063351" y="861558"/>
                    <a:pt x="1063351" y="861558"/>
                  </a:cubicBezTo>
                  <a:cubicBezTo>
                    <a:pt x="1063351" y="874598"/>
                    <a:pt x="1063351" y="874598"/>
                    <a:pt x="1063351" y="874598"/>
                  </a:cubicBezTo>
                  <a:cubicBezTo>
                    <a:pt x="1063351" y="874598"/>
                    <a:pt x="1063351" y="884380"/>
                    <a:pt x="1066703" y="887647"/>
                  </a:cubicBezTo>
                  <a:cubicBezTo>
                    <a:pt x="1070056" y="887647"/>
                    <a:pt x="1070056" y="887647"/>
                    <a:pt x="1070056" y="887647"/>
                  </a:cubicBezTo>
                  <a:cubicBezTo>
                    <a:pt x="1066703" y="897430"/>
                    <a:pt x="1066703" y="897430"/>
                    <a:pt x="1066703" y="897430"/>
                  </a:cubicBezTo>
                  <a:cubicBezTo>
                    <a:pt x="1066703" y="897430"/>
                    <a:pt x="1070056" y="907212"/>
                    <a:pt x="1073409" y="907212"/>
                  </a:cubicBezTo>
                  <a:cubicBezTo>
                    <a:pt x="1073409" y="907212"/>
                    <a:pt x="1080124" y="910469"/>
                    <a:pt x="1080124" y="910469"/>
                  </a:cubicBezTo>
                  <a:cubicBezTo>
                    <a:pt x="1080124" y="910469"/>
                    <a:pt x="1086829" y="916994"/>
                    <a:pt x="1086829" y="916994"/>
                  </a:cubicBezTo>
                  <a:cubicBezTo>
                    <a:pt x="1090192" y="920261"/>
                    <a:pt x="1086829" y="926776"/>
                    <a:pt x="1086829" y="926776"/>
                  </a:cubicBezTo>
                  <a:cubicBezTo>
                    <a:pt x="1086829" y="926776"/>
                    <a:pt x="1086829" y="930043"/>
                    <a:pt x="1083477" y="930043"/>
                  </a:cubicBezTo>
                  <a:cubicBezTo>
                    <a:pt x="1080124" y="930043"/>
                    <a:pt x="1080124" y="930043"/>
                    <a:pt x="1073409" y="930043"/>
                  </a:cubicBezTo>
                  <a:cubicBezTo>
                    <a:pt x="1070056" y="926776"/>
                    <a:pt x="1059988" y="926776"/>
                    <a:pt x="1056635" y="926776"/>
                  </a:cubicBezTo>
                  <a:cubicBezTo>
                    <a:pt x="1053283" y="926776"/>
                    <a:pt x="1053283" y="926776"/>
                    <a:pt x="1053283" y="926776"/>
                  </a:cubicBezTo>
                  <a:cubicBezTo>
                    <a:pt x="1049920" y="926776"/>
                    <a:pt x="1049920" y="926776"/>
                    <a:pt x="1046567" y="930043"/>
                  </a:cubicBezTo>
                  <a:cubicBezTo>
                    <a:pt x="1046567" y="926776"/>
                    <a:pt x="1046567" y="926776"/>
                    <a:pt x="1046567" y="926776"/>
                  </a:cubicBezTo>
                  <a:cubicBezTo>
                    <a:pt x="1046567" y="923519"/>
                    <a:pt x="1046567" y="920261"/>
                    <a:pt x="1046567" y="920261"/>
                  </a:cubicBezTo>
                  <a:cubicBezTo>
                    <a:pt x="1046567" y="920261"/>
                    <a:pt x="1036499" y="920261"/>
                    <a:pt x="1036499" y="920261"/>
                  </a:cubicBezTo>
                  <a:cubicBezTo>
                    <a:pt x="1033147" y="920261"/>
                    <a:pt x="1029794" y="920261"/>
                    <a:pt x="1029794" y="920261"/>
                  </a:cubicBezTo>
                  <a:cubicBezTo>
                    <a:pt x="1029794" y="920261"/>
                    <a:pt x="1023079" y="916994"/>
                    <a:pt x="1023079" y="916994"/>
                  </a:cubicBezTo>
                  <a:cubicBezTo>
                    <a:pt x="1023079" y="916994"/>
                    <a:pt x="1019726" y="916994"/>
                    <a:pt x="1019726" y="916994"/>
                  </a:cubicBezTo>
                  <a:cubicBezTo>
                    <a:pt x="1019726" y="913736"/>
                    <a:pt x="1016373" y="916994"/>
                    <a:pt x="1016373" y="916994"/>
                  </a:cubicBezTo>
                  <a:cubicBezTo>
                    <a:pt x="1013011" y="916994"/>
                    <a:pt x="1013011" y="916994"/>
                    <a:pt x="1013011" y="916994"/>
                  </a:cubicBezTo>
                  <a:cubicBezTo>
                    <a:pt x="1006305" y="916994"/>
                    <a:pt x="1006305" y="916994"/>
                    <a:pt x="1006305" y="916994"/>
                  </a:cubicBezTo>
                  <a:cubicBezTo>
                    <a:pt x="1006305" y="916994"/>
                    <a:pt x="1006305" y="913736"/>
                    <a:pt x="1006305" y="913736"/>
                  </a:cubicBezTo>
                  <a:cubicBezTo>
                    <a:pt x="1006305" y="910469"/>
                    <a:pt x="1002952" y="913736"/>
                    <a:pt x="1002952" y="913736"/>
                  </a:cubicBezTo>
                  <a:cubicBezTo>
                    <a:pt x="1002952" y="913736"/>
                    <a:pt x="996237" y="913736"/>
                    <a:pt x="996237" y="913736"/>
                  </a:cubicBezTo>
                  <a:cubicBezTo>
                    <a:pt x="996237" y="910469"/>
                    <a:pt x="992884" y="910469"/>
                    <a:pt x="992884" y="910469"/>
                  </a:cubicBezTo>
                  <a:cubicBezTo>
                    <a:pt x="992884" y="910469"/>
                    <a:pt x="982816" y="910469"/>
                    <a:pt x="979464" y="910469"/>
                  </a:cubicBezTo>
                  <a:cubicBezTo>
                    <a:pt x="979464" y="907212"/>
                    <a:pt x="979464" y="907212"/>
                    <a:pt x="979464" y="907212"/>
                  </a:cubicBezTo>
                  <a:cubicBezTo>
                    <a:pt x="979464" y="907212"/>
                    <a:pt x="979464" y="903954"/>
                    <a:pt x="979464" y="900687"/>
                  </a:cubicBezTo>
                  <a:cubicBezTo>
                    <a:pt x="979464" y="900687"/>
                    <a:pt x="976101" y="900687"/>
                    <a:pt x="976101" y="897430"/>
                  </a:cubicBezTo>
                  <a:cubicBezTo>
                    <a:pt x="976101" y="897430"/>
                    <a:pt x="972748" y="894172"/>
                    <a:pt x="972748" y="894172"/>
                  </a:cubicBezTo>
                  <a:cubicBezTo>
                    <a:pt x="972748" y="890905"/>
                    <a:pt x="969396" y="890905"/>
                    <a:pt x="969396" y="887647"/>
                  </a:cubicBezTo>
                  <a:cubicBezTo>
                    <a:pt x="969396" y="887647"/>
                    <a:pt x="966043" y="890905"/>
                    <a:pt x="966043" y="890905"/>
                  </a:cubicBezTo>
                  <a:cubicBezTo>
                    <a:pt x="962680" y="890905"/>
                    <a:pt x="959328" y="887647"/>
                    <a:pt x="959328" y="887647"/>
                  </a:cubicBezTo>
                  <a:cubicBezTo>
                    <a:pt x="955975" y="884380"/>
                    <a:pt x="955975" y="884380"/>
                    <a:pt x="955975" y="884380"/>
                  </a:cubicBezTo>
                  <a:cubicBezTo>
                    <a:pt x="955975" y="884380"/>
                    <a:pt x="952622" y="884380"/>
                    <a:pt x="949260" y="884380"/>
                  </a:cubicBezTo>
                  <a:cubicBezTo>
                    <a:pt x="949260" y="884380"/>
                    <a:pt x="949260" y="890905"/>
                    <a:pt x="949260" y="890905"/>
                  </a:cubicBezTo>
                  <a:cubicBezTo>
                    <a:pt x="949260" y="890905"/>
                    <a:pt x="945907" y="890905"/>
                    <a:pt x="942554" y="887647"/>
                  </a:cubicBezTo>
                  <a:cubicBezTo>
                    <a:pt x="942554" y="887647"/>
                    <a:pt x="939192" y="884380"/>
                    <a:pt x="935839" y="884380"/>
                  </a:cubicBezTo>
                  <a:cubicBezTo>
                    <a:pt x="935839" y="884380"/>
                    <a:pt x="932486" y="884380"/>
                    <a:pt x="929134" y="881123"/>
                  </a:cubicBezTo>
                  <a:cubicBezTo>
                    <a:pt x="929134" y="881123"/>
                    <a:pt x="925771" y="881123"/>
                    <a:pt x="925771" y="881123"/>
                  </a:cubicBezTo>
                  <a:cubicBezTo>
                    <a:pt x="925771" y="881123"/>
                    <a:pt x="912350" y="884380"/>
                    <a:pt x="912350" y="884380"/>
                  </a:cubicBezTo>
                  <a:cubicBezTo>
                    <a:pt x="912350" y="884380"/>
                    <a:pt x="912350" y="887647"/>
                    <a:pt x="908998" y="887647"/>
                  </a:cubicBezTo>
                  <a:cubicBezTo>
                    <a:pt x="908998" y="890905"/>
                    <a:pt x="905645" y="887647"/>
                    <a:pt x="905645" y="887647"/>
                  </a:cubicBezTo>
                  <a:cubicBezTo>
                    <a:pt x="905645" y="887647"/>
                    <a:pt x="902282" y="887647"/>
                    <a:pt x="898930" y="887647"/>
                  </a:cubicBezTo>
                  <a:cubicBezTo>
                    <a:pt x="898930" y="887647"/>
                    <a:pt x="895577" y="887647"/>
                    <a:pt x="895577" y="887647"/>
                  </a:cubicBezTo>
                  <a:cubicBezTo>
                    <a:pt x="895577" y="887647"/>
                    <a:pt x="892224" y="884380"/>
                    <a:pt x="888862" y="884380"/>
                  </a:cubicBezTo>
                  <a:cubicBezTo>
                    <a:pt x="888862" y="884380"/>
                    <a:pt x="885509" y="884380"/>
                    <a:pt x="885509" y="884380"/>
                  </a:cubicBezTo>
                  <a:cubicBezTo>
                    <a:pt x="885509" y="884380"/>
                    <a:pt x="882156" y="887647"/>
                    <a:pt x="882156" y="887647"/>
                  </a:cubicBezTo>
                  <a:cubicBezTo>
                    <a:pt x="878804" y="890905"/>
                    <a:pt x="878804" y="890905"/>
                    <a:pt x="878804" y="890905"/>
                  </a:cubicBezTo>
                  <a:cubicBezTo>
                    <a:pt x="878804" y="894172"/>
                    <a:pt x="878804" y="894172"/>
                    <a:pt x="878804" y="894172"/>
                  </a:cubicBezTo>
                  <a:cubicBezTo>
                    <a:pt x="872088" y="890905"/>
                    <a:pt x="872088" y="890905"/>
                    <a:pt x="872088" y="890905"/>
                  </a:cubicBezTo>
                  <a:cubicBezTo>
                    <a:pt x="872088" y="890905"/>
                    <a:pt x="868736" y="890905"/>
                    <a:pt x="865373" y="890905"/>
                  </a:cubicBezTo>
                  <a:cubicBezTo>
                    <a:pt x="858668" y="894172"/>
                    <a:pt x="862020" y="897430"/>
                    <a:pt x="862020" y="897430"/>
                  </a:cubicBezTo>
                  <a:cubicBezTo>
                    <a:pt x="865373" y="897430"/>
                    <a:pt x="868736" y="903954"/>
                    <a:pt x="868736" y="903954"/>
                  </a:cubicBezTo>
                  <a:cubicBezTo>
                    <a:pt x="868736" y="903954"/>
                    <a:pt x="858668" y="907212"/>
                    <a:pt x="858668" y="907212"/>
                  </a:cubicBezTo>
                  <a:cubicBezTo>
                    <a:pt x="855315" y="910469"/>
                    <a:pt x="855315" y="910469"/>
                    <a:pt x="855315" y="913736"/>
                  </a:cubicBezTo>
                  <a:cubicBezTo>
                    <a:pt x="855315" y="913736"/>
                    <a:pt x="851952" y="916994"/>
                    <a:pt x="851952" y="920261"/>
                  </a:cubicBezTo>
                  <a:cubicBezTo>
                    <a:pt x="851952" y="920261"/>
                    <a:pt x="848600" y="916994"/>
                    <a:pt x="845247" y="916994"/>
                  </a:cubicBezTo>
                  <a:cubicBezTo>
                    <a:pt x="841894" y="916994"/>
                    <a:pt x="841894" y="913736"/>
                    <a:pt x="841894" y="913736"/>
                  </a:cubicBezTo>
                  <a:cubicBezTo>
                    <a:pt x="838532" y="916994"/>
                    <a:pt x="838532" y="916994"/>
                    <a:pt x="838532" y="916994"/>
                  </a:cubicBezTo>
                  <a:cubicBezTo>
                    <a:pt x="835179" y="916994"/>
                    <a:pt x="835179" y="916994"/>
                    <a:pt x="835179" y="916994"/>
                  </a:cubicBezTo>
                  <a:cubicBezTo>
                    <a:pt x="835179" y="916994"/>
                    <a:pt x="831826" y="913736"/>
                    <a:pt x="831826" y="910469"/>
                  </a:cubicBezTo>
                  <a:cubicBezTo>
                    <a:pt x="831826" y="910469"/>
                    <a:pt x="831826" y="910469"/>
                    <a:pt x="831826" y="910469"/>
                  </a:cubicBezTo>
                  <a:cubicBezTo>
                    <a:pt x="828464" y="910469"/>
                    <a:pt x="825111" y="910469"/>
                    <a:pt x="825111" y="907212"/>
                  </a:cubicBezTo>
                  <a:cubicBezTo>
                    <a:pt x="821758" y="900687"/>
                    <a:pt x="821758" y="900687"/>
                    <a:pt x="821758" y="900687"/>
                  </a:cubicBezTo>
                  <a:cubicBezTo>
                    <a:pt x="821758" y="900687"/>
                    <a:pt x="815043" y="903954"/>
                    <a:pt x="815043" y="907212"/>
                  </a:cubicBezTo>
                  <a:cubicBezTo>
                    <a:pt x="811690" y="907212"/>
                    <a:pt x="815043" y="907212"/>
                    <a:pt x="811690" y="903954"/>
                  </a:cubicBezTo>
                  <a:cubicBezTo>
                    <a:pt x="808338" y="903954"/>
                    <a:pt x="808338" y="907212"/>
                    <a:pt x="808338" y="907212"/>
                  </a:cubicBezTo>
                  <a:cubicBezTo>
                    <a:pt x="808338" y="907212"/>
                    <a:pt x="808338" y="907212"/>
                    <a:pt x="808338" y="907212"/>
                  </a:cubicBezTo>
                  <a:cubicBezTo>
                    <a:pt x="808338" y="910469"/>
                    <a:pt x="804985" y="910469"/>
                    <a:pt x="804985" y="910469"/>
                  </a:cubicBezTo>
                  <a:cubicBezTo>
                    <a:pt x="804985" y="913736"/>
                    <a:pt x="801622" y="910469"/>
                    <a:pt x="801622" y="910469"/>
                  </a:cubicBezTo>
                  <a:cubicBezTo>
                    <a:pt x="798270" y="910469"/>
                    <a:pt x="794917" y="910469"/>
                    <a:pt x="794917" y="910469"/>
                  </a:cubicBezTo>
                  <a:cubicBezTo>
                    <a:pt x="794917" y="910469"/>
                    <a:pt x="794917" y="907212"/>
                    <a:pt x="794917" y="907212"/>
                  </a:cubicBezTo>
                  <a:cubicBezTo>
                    <a:pt x="788202" y="910469"/>
                    <a:pt x="788202" y="910469"/>
                    <a:pt x="788202" y="910469"/>
                  </a:cubicBezTo>
                  <a:cubicBezTo>
                    <a:pt x="788202" y="910469"/>
                    <a:pt x="788202" y="913736"/>
                    <a:pt x="788202" y="913736"/>
                  </a:cubicBezTo>
                  <a:cubicBezTo>
                    <a:pt x="788202" y="913736"/>
                    <a:pt x="784849" y="913736"/>
                    <a:pt x="781496" y="916994"/>
                  </a:cubicBezTo>
                  <a:cubicBezTo>
                    <a:pt x="774781" y="916994"/>
                    <a:pt x="778134" y="913736"/>
                    <a:pt x="774781" y="916994"/>
                  </a:cubicBezTo>
                  <a:cubicBezTo>
                    <a:pt x="774781" y="916994"/>
                    <a:pt x="774781" y="916994"/>
                    <a:pt x="774781" y="920261"/>
                  </a:cubicBezTo>
                  <a:cubicBezTo>
                    <a:pt x="774781" y="920261"/>
                    <a:pt x="778134" y="920261"/>
                    <a:pt x="774781" y="923519"/>
                  </a:cubicBezTo>
                  <a:cubicBezTo>
                    <a:pt x="771428" y="926776"/>
                    <a:pt x="771428" y="923519"/>
                    <a:pt x="771428" y="923519"/>
                  </a:cubicBezTo>
                  <a:cubicBezTo>
                    <a:pt x="768076" y="923519"/>
                    <a:pt x="764713" y="926776"/>
                    <a:pt x="764713" y="926776"/>
                  </a:cubicBezTo>
                  <a:cubicBezTo>
                    <a:pt x="764713" y="926776"/>
                    <a:pt x="764713" y="930043"/>
                    <a:pt x="764713" y="930043"/>
                  </a:cubicBezTo>
                  <a:cubicBezTo>
                    <a:pt x="764713" y="930043"/>
                    <a:pt x="761360" y="930043"/>
                    <a:pt x="758008" y="930043"/>
                  </a:cubicBezTo>
                  <a:cubicBezTo>
                    <a:pt x="754645" y="930043"/>
                    <a:pt x="758008" y="933301"/>
                    <a:pt x="758008" y="933301"/>
                  </a:cubicBezTo>
                  <a:cubicBezTo>
                    <a:pt x="758008" y="933301"/>
                    <a:pt x="758008" y="936558"/>
                    <a:pt x="754645" y="939825"/>
                  </a:cubicBezTo>
                  <a:cubicBezTo>
                    <a:pt x="754645" y="939825"/>
                    <a:pt x="754645" y="943083"/>
                    <a:pt x="754645" y="946350"/>
                  </a:cubicBezTo>
                  <a:cubicBezTo>
                    <a:pt x="754645" y="946350"/>
                    <a:pt x="754645" y="946350"/>
                    <a:pt x="754645" y="952865"/>
                  </a:cubicBezTo>
                  <a:cubicBezTo>
                    <a:pt x="754645" y="956132"/>
                    <a:pt x="754645" y="956132"/>
                    <a:pt x="754645" y="956132"/>
                  </a:cubicBezTo>
                  <a:cubicBezTo>
                    <a:pt x="754645" y="956132"/>
                    <a:pt x="751292" y="956132"/>
                    <a:pt x="751292" y="956132"/>
                  </a:cubicBezTo>
                  <a:cubicBezTo>
                    <a:pt x="751292" y="952865"/>
                    <a:pt x="747940" y="956132"/>
                    <a:pt x="747940" y="956132"/>
                  </a:cubicBezTo>
                  <a:cubicBezTo>
                    <a:pt x="747940" y="956132"/>
                    <a:pt x="744587" y="952865"/>
                    <a:pt x="744587" y="949607"/>
                  </a:cubicBezTo>
                  <a:cubicBezTo>
                    <a:pt x="744587" y="949607"/>
                    <a:pt x="741224" y="949607"/>
                    <a:pt x="741224" y="949607"/>
                  </a:cubicBezTo>
                  <a:cubicBezTo>
                    <a:pt x="741224" y="949607"/>
                    <a:pt x="734519" y="952865"/>
                    <a:pt x="734519" y="952865"/>
                  </a:cubicBezTo>
                  <a:cubicBezTo>
                    <a:pt x="734519" y="952865"/>
                    <a:pt x="734519" y="956132"/>
                    <a:pt x="734519" y="956132"/>
                  </a:cubicBezTo>
                  <a:cubicBezTo>
                    <a:pt x="731166" y="956132"/>
                    <a:pt x="724451" y="959390"/>
                    <a:pt x="724451" y="959390"/>
                  </a:cubicBezTo>
                  <a:cubicBezTo>
                    <a:pt x="724451" y="959390"/>
                    <a:pt x="721098" y="959390"/>
                    <a:pt x="721098" y="959390"/>
                  </a:cubicBezTo>
                  <a:cubicBezTo>
                    <a:pt x="717736" y="956132"/>
                    <a:pt x="717736" y="956132"/>
                    <a:pt x="717736" y="956132"/>
                  </a:cubicBezTo>
                  <a:cubicBezTo>
                    <a:pt x="717736" y="952865"/>
                    <a:pt x="717736" y="952865"/>
                    <a:pt x="717736" y="952865"/>
                  </a:cubicBezTo>
                  <a:cubicBezTo>
                    <a:pt x="724451" y="946350"/>
                    <a:pt x="724451" y="946350"/>
                    <a:pt x="724451" y="946350"/>
                  </a:cubicBezTo>
                  <a:cubicBezTo>
                    <a:pt x="721098" y="936558"/>
                    <a:pt x="721098" y="936558"/>
                    <a:pt x="721098" y="936558"/>
                  </a:cubicBezTo>
                  <a:cubicBezTo>
                    <a:pt x="714383" y="930043"/>
                    <a:pt x="714383" y="930043"/>
                    <a:pt x="714383" y="930043"/>
                  </a:cubicBezTo>
                  <a:cubicBezTo>
                    <a:pt x="714383" y="926776"/>
                    <a:pt x="714383" y="926776"/>
                    <a:pt x="714383" y="926776"/>
                  </a:cubicBezTo>
                  <a:cubicBezTo>
                    <a:pt x="704315" y="926776"/>
                    <a:pt x="704315" y="926776"/>
                    <a:pt x="704315" y="926776"/>
                  </a:cubicBezTo>
                  <a:cubicBezTo>
                    <a:pt x="697609" y="923519"/>
                    <a:pt x="697609" y="923519"/>
                    <a:pt x="697609" y="923519"/>
                  </a:cubicBezTo>
                  <a:cubicBezTo>
                    <a:pt x="694257" y="920261"/>
                    <a:pt x="694257" y="920261"/>
                    <a:pt x="694257" y="920261"/>
                  </a:cubicBezTo>
                  <a:cubicBezTo>
                    <a:pt x="684189" y="913736"/>
                    <a:pt x="684189" y="913736"/>
                    <a:pt x="684189" y="913736"/>
                  </a:cubicBezTo>
                  <a:cubicBezTo>
                    <a:pt x="677473" y="894172"/>
                    <a:pt x="677473" y="894172"/>
                    <a:pt x="677473" y="894172"/>
                  </a:cubicBezTo>
                  <a:cubicBezTo>
                    <a:pt x="667405" y="894172"/>
                    <a:pt x="667405" y="894172"/>
                    <a:pt x="667405" y="894172"/>
                  </a:cubicBezTo>
                  <a:cubicBezTo>
                    <a:pt x="667405" y="894172"/>
                    <a:pt x="660700" y="900687"/>
                    <a:pt x="660700" y="903954"/>
                  </a:cubicBezTo>
                  <a:cubicBezTo>
                    <a:pt x="660700" y="907212"/>
                    <a:pt x="653985" y="907212"/>
                    <a:pt x="653985" y="907212"/>
                  </a:cubicBezTo>
                  <a:cubicBezTo>
                    <a:pt x="647279" y="916994"/>
                    <a:pt x="647279" y="916994"/>
                    <a:pt x="647279" y="916994"/>
                  </a:cubicBezTo>
                  <a:cubicBezTo>
                    <a:pt x="647279" y="916994"/>
                    <a:pt x="647279" y="930043"/>
                    <a:pt x="647279" y="933301"/>
                  </a:cubicBezTo>
                  <a:cubicBezTo>
                    <a:pt x="647279" y="936558"/>
                    <a:pt x="640564" y="930043"/>
                    <a:pt x="640564" y="930043"/>
                  </a:cubicBezTo>
                  <a:cubicBezTo>
                    <a:pt x="640564" y="930043"/>
                    <a:pt x="633859" y="933301"/>
                    <a:pt x="630496" y="936558"/>
                  </a:cubicBezTo>
                  <a:cubicBezTo>
                    <a:pt x="627143" y="939825"/>
                    <a:pt x="620438" y="939825"/>
                    <a:pt x="620438" y="939825"/>
                  </a:cubicBezTo>
                  <a:cubicBezTo>
                    <a:pt x="620438" y="939825"/>
                    <a:pt x="617075" y="933301"/>
                    <a:pt x="613723" y="930043"/>
                  </a:cubicBezTo>
                  <a:cubicBezTo>
                    <a:pt x="613723" y="930043"/>
                    <a:pt x="613723" y="926776"/>
                    <a:pt x="613723" y="920261"/>
                  </a:cubicBezTo>
                  <a:cubicBezTo>
                    <a:pt x="613723" y="916994"/>
                    <a:pt x="607007" y="923519"/>
                    <a:pt x="607007" y="923519"/>
                  </a:cubicBezTo>
                  <a:cubicBezTo>
                    <a:pt x="607007" y="923519"/>
                    <a:pt x="607007" y="923519"/>
                    <a:pt x="607007" y="923519"/>
                  </a:cubicBezTo>
                  <a:cubicBezTo>
                    <a:pt x="607007" y="920261"/>
                    <a:pt x="607007" y="920261"/>
                    <a:pt x="607007" y="920261"/>
                  </a:cubicBezTo>
                  <a:cubicBezTo>
                    <a:pt x="603655" y="913736"/>
                    <a:pt x="600302" y="910469"/>
                    <a:pt x="600302" y="910469"/>
                  </a:cubicBezTo>
                  <a:cubicBezTo>
                    <a:pt x="600302" y="910469"/>
                    <a:pt x="596949" y="903954"/>
                    <a:pt x="596949" y="897430"/>
                  </a:cubicBezTo>
                  <a:cubicBezTo>
                    <a:pt x="596949" y="894172"/>
                    <a:pt x="583529" y="887647"/>
                    <a:pt x="583529" y="887647"/>
                  </a:cubicBezTo>
                  <a:cubicBezTo>
                    <a:pt x="583529" y="887647"/>
                    <a:pt x="586881" y="894172"/>
                    <a:pt x="580166" y="887647"/>
                  </a:cubicBezTo>
                  <a:cubicBezTo>
                    <a:pt x="573461" y="877865"/>
                    <a:pt x="566745" y="877865"/>
                    <a:pt x="566745" y="877865"/>
                  </a:cubicBezTo>
                  <a:cubicBezTo>
                    <a:pt x="563393" y="851776"/>
                    <a:pt x="563393" y="851776"/>
                    <a:pt x="563393" y="851776"/>
                  </a:cubicBezTo>
                  <a:cubicBezTo>
                    <a:pt x="536551" y="858301"/>
                    <a:pt x="536551" y="858301"/>
                    <a:pt x="536551" y="858301"/>
                  </a:cubicBezTo>
                  <a:cubicBezTo>
                    <a:pt x="536551" y="858301"/>
                    <a:pt x="519768" y="851776"/>
                    <a:pt x="516415" y="848509"/>
                  </a:cubicBezTo>
                  <a:cubicBezTo>
                    <a:pt x="513063" y="845252"/>
                    <a:pt x="502995" y="841994"/>
                    <a:pt x="502995" y="841994"/>
                  </a:cubicBezTo>
                  <a:cubicBezTo>
                    <a:pt x="492927" y="851776"/>
                    <a:pt x="492927" y="851776"/>
                    <a:pt x="492927" y="851776"/>
                  </a:cubicBezTo>
                  <a:cubicBezTo>
                    <a:pt x="482859" y="851776"/>
                    <a:pt x="482859" y="851776"/>
                    <a:pt x="482859" y="851776"/>
                  </a:cubicBezTo>
                  <a:cubicBezTo>
                    <a:pt x="482859" y="851776"/>
                    <a:pt x="469438" y="848509"/>
                    <a:pt x="466085" y="845252"/>
                  </a:cubicBezTo>
                  <a:cubicBezTo>
                    <a:pt x="459370" y="838727"/>
                    <a:pt x="462732" y="835469"/>
                    <a:pt x="459370" y="835469"/>
                  </a:cubicBezTo>
                  <a:cubicBezTo>
                    <a:pt x="452665" y="835469"/>
                    <a:pt x="449312" y="828945"/>
                    <a:pt x="449312" y="828945"/>
                  </a:cubicBezTo>
                  <a:cubicBezTo>
                    <a:pt x="449312" y="828945"/>
                    <a:pt x="456017" y="819163"/>
                    <a:pt x="459370" y="815905"/>
                  </a:cubicBezTo>
                  <a:cubicBezTo>
                    <a:pt x="459370" y="812638"/>
                    <a:pt x="466085" y="815905"/>
                    <a:pt x="462732" y="806123"/>
                  </a:cubicBezTo>
                  <a:cubicBezTo>
                    <a:pt x="456017" y="799598"/>
                    <a:pt x="452665" y="796331"/>
                    <a:pt x="452665" y="796331"/>
                  </a:cubicBezTo>
                  <a:cubicBezTo>
                    <a:pt x="452665" y="796331"/>
                    <a:pt x="452665" y="802856"/>
                    <a:pt x="445949" y="806123"/>
                  </a:cubicBezTo>
                  <a:cubicBezTo>
                    <a:pt x="439244" y="806123"/>
                    <a:pt x="429176" y="809381"/>
                    <a:pt x="429176" y="809381"/>
                  </a:cubicBezTo>
                  <a:cubicBezTo>
                    <a:pt x="392266" y="793074"/>
                    <a:pt x="392266" y="793074"/>
                    <a:pt x="392266" y="793074"/>
                  </a:cubicBezTo>
                  <a:cubicBezTo>
                    <a:pt x="392266" y="793074"/>
                    <a:pt x="382198" y="789816"/>
                    <a:pt x="378846" y="789816"/>
                  </a:cubicBezTo>
                  <a:cubicBezTo>
                    <a:pt x="375493" y="793074"/>
                    <a:pt x="362072" y="789816"/>
                    <a:pt x="362072" y="789816"/>
                  </a:cubicBezTo>
                  <a:cubicBezTo>
                    <a:pt x="368778" y="802856"/>
                    <a:pt x="368778" y="802856"/>
                    <a:pt x="368778" y="802856"/>
                  </a:cubicBezTo>
                  <a:cubicBezTo>
                    <a:pt x="375493" y="822420"/>
                    <a:pt x="375493" y="822420"/>
                    <a:pt x="375493" y="822420"/>
                  </a:cubicBezTo>
                  <a:cubicBezTo>
                    <a:pt x="355357" y="828945"/>
                    <a:pt x="355357" y="828945"/>
                    <a:pt x="355357" y="828945"/>
                  </a:cubicBezTo>
                  <a:cubicBezTo>
                    <a:pt x="352004" y="845252"/>
                    <a:pt x="352004" y="845252"/>
                    <a:pt x="352004" y="845252"/>
                  </a:cubicBezTo>
                  <a:cubicBezTo>
                    <a:pt x="352004" y="845252"/>
                    <a:pt x="331868" y="858301"/>
                    <a:pt x="331868" y="851776"/>
                  </a:cubicBezTo>
                  <a:cubicBezTo>
                    <a:pt x="328516" y="848509"/>
                    <a:pt x="325163" y="835469"/>
                    <a:pt x="325163" y="835469"/>
                  </a:cubicBezTo>
                  <a:cubicBezTo>
                    <a:pt x="325163" y="835469"/>
                    <a:pt x="321800" y="828945"/>
                    <a:pt x="318448" y="825687"/>
                  </a:cubicBezTo>
                  <a:cubicBezTo>
                    <a:pt x="311732" y="822420"/>
                    <a:pt x="308380" y="819163"/>
                    <a:pt x="308380" y="819163"/>
                  </a:cubicBezTo>
                  <a:cubicBezTo>
                    <a:pt x="298312" y="815905"/>
                    <a:pt x="298312" y="815905"/>
                    <a:pt x="298312" y="815905"/>
                  </a:cubicBezTo>
                  <a:cubicBezTo>
                    <a:pt x="298312" y="815905"/>
                    <a:pt x="294959" y="802856"/>
                    <a:pt x="291606" y="802856"/>
                  </a:cubicBezTo>
                  <a:cubicBezTo>
                    <a:pt x="288254" y="802856"/>
                    <a:pt x="284891" y="802856"/>
                    <a:pt x="284891" y="802856"/>
                  </a:cubicBezTo>
                  <a:cubicBezTo>
                    <a:pt x="284891" y="793074"/>
                    <a:pt x="284891" y="793074"/>
                    <a:pt x="284891" y="793074"/>
                  </a:cubicBezTo>
                  <a:cubicBezTo>
                    <a:pt x="291606" y="783291"/>
                    <a:pt x="291606" y="783291"/>
                    <a:pt x="291606" y="783291"/>
                  </a:cubicBezTo>
                  <a:cubicBezTo>
                    <a:pt x="291606" y="783291"/>
                    <a:pt x="294959" y="786549"/>
                    <a:pt x="294959" y="773509"/>
                  </a:cubicBezTo>
                  <a:cubicBezTo>
                    <a:pt x="298312" y="757203"/>
                    <a:pt x="288254" y="757203"/>
                    <a:pt x="288254" y="757203"/>
                  </a:cubicBezTo>
                  <a:cubicBezTo>
                    <a:pt x="278186" y="760460"/>
                    <a:pt x="278186" y="760460"/>
                    <a:pt x="278186" y="760460"/>
                  </a:cubicBezTo>
                  <a:cubicBezTo>
                    <a:pt x="264765" y="766985"/>
                    <a:pt x="264765" y="766985"/>
                    <a:pt x="264765" y="766985"/>
                  </a:cubicBezTo>
                  <a:cubicBezTo>
                    <a:pt x="258050" y="766985"/>
                    <a:pt x="258050" y="766985"/>
                    <a:pt x="258050" y="766985"/>
                  </a:cubicBezTo>
                  <a:cubicBezTo>
                    <a:pt x="254697" y="766985"/>
                    <a:pt x="247982" y="757203"/>
                    <a:pt x="247982" y="757203"/>
                  </a:cubicBezTo>
                  <a:cubicBezTo>
                    <a:pt x="247982" y="757203"/>
                    <a:pt x="254697" y="747420"/>
                    <a:pt x="244629" y="757203"/>
                  </a:cubicBezTo>
                  <a:cubicBezTo>
                    <a:pt x="234561" y="766985"/>
                    <a:pt x="227856" y="753945"/>
                    <a:pt x="227856" y="753945"/>
                  </a:cubicBezTo>
                  <a:cubicBezTo>
                    <a:pt x="224493" y="750678"/>
                    <a:pt x="224493" y="750678"/>
                    <a:pt x="224493" y="750678"/>
                  </a:cubicBezTo>
                  <a:cubicBezTo>
                    <a:pt x="224493" y="750678"/>
                    <a:pt x="224493" y="750678"/>
                    <a:pt x="221140" y="750678"/>
                  </a:cubicBezTo>
                  <a:cubicBezTo>
                    <a:pt x="217788" y="753945"/>
                    <a:pt x="207720" y="753945"/>
                    <a:pt x="207720" y="750678"/>
                  </a:cubicBezTo>
                  <a:cubicBezTo>
                    <a:pt x="204367" y="744153"/>
                    <a:pt x="197652" y="740896"/>
                    <a:pt x="197652" y="740896"/>
                  </a:cubicBezTo>
                  <a:cubicBezTo>
                    <a:pt x="187584" y="744153"/>
                    <a:pt x="187584" y="744153"/>
                    <a:pt x="187584" y="744153"/>
                  </a:cubicBezTo>
                  <a:cubicBezTo>
                    <a:pt x="187584" y="744153"/>
                    <a:pt x="180878" y="744153"/>
                    <a:pt x="177525" y="744153"/>
                  </a:cubicBezTo>
                  <a:cubicBezTo>
                    <a:pt x="177525" y="740896"/>
                    <a:pt x="177525" y="737638"/>
                    <a:pt x="170810" y="734371"/>
                  </a:cubicBezTo>
                  <a:cubicBezTo>
                    <a:pt x="164095" y="731114"/>
                    <a:pt x="160742" y="721331"/>
                    <a:pt x="160742" y="721331"/>
                  </a:cubicBezTo>
                  <a:cubicBezTo>
                    <a:pt x="160742" y="721331"/>
                    <a:pt x="164095" y="714807"/>
                    <a:pt x="157389" y="714807"/>
                  </a:cubicBezTo>
                  <a:cubicBezTo>
                    <a:pt x="154037" y="714807"/>
                    <a:pt x="147322" y="711549"/>
                    <a:pt x="147322" y="711549"/>
                  </a:cubicBezTo>
                  <a:cubicBezTo>
                    <a:pt x="147322" y="711549"/>
                    <a:pt x="137254" y="705025"/>
                    <a:pt x="137254" y="708282"/>
                  </a:cubicBezTo>
                  <a:cubicBezTo>
                    <a:pt x="133901" y="711549"/>
                    <a:pt x="133901" y="718064"/>
                    <a:pt x="133901" y="721331"/>
                  </a:cubicBezTo>
                  <a:cubicBezTo>
                    <a:pt x="133901" y="721331"/>
                    <a:pt x="137254" y="731114"/>
                    <a:pt x="137254" y="731114"/>
                  </a:cubicBezTo>
                  <a:cubicBezTo>
                    <a:pt x="137254" y="731114"/>
                    <a:pt x="123833" y="737638"/>
                    <a:pt x="120480" y="737638"/>
                  </a:cubicBezTo>
                  <a:cubicBezTo>
                    <a:pt x="117127" y="737638"/>
                    <a:pt x="113765" y="740896"/>
                    <a:pt x="113765" y="734371"/>
                  </a:cubicBezTo>
                  <a:cubicBezTo>
                    <a:pt x="113765" y="731114"/>
                    <a:pt x="120480" y="714807"/>
                    <a:pt x="120480" y="714807"/>
                  </a:cubicBezTo>
                  <a:cubicBezTo>
                    <a:pt x="123833" y="711549"/>
                    <a:pt x="127186" y="708282"/>
                    <a:pt x="127186" y="708282"/>
                  </a:cubicBezTo>
                  <a:cubicBezTo>
                    <a:pt x="127186" y="708282"/>
                    <a:pt x="123833" y="701767"/>
                    <a:pt x="123833" y="698500"/>
                  </a:cubicBezTo>
                  <a:cubicBezTo>
                    <a:pt x="123833" y="695242"/>
                    <a:pt x="120480" y="695242"/>
                    <a:pt x="127186" y="685460"/>
                  </a:cubicBezTo>
                  <a:cubicBezTo>
                    <a:pt x="137254" y="675678"/>
                    <a:pt x="137254" y="669153"/>
                    <a:pt x="137254" y="669153"/>
                  </a:cubicBezTo>
                  <a:cubicBezTo>
                    <a:pt x="137254" y="669153"/>
                    <a:pt x="130548" y="659371"/>
                    <a:pt x="127186" y="656104"/>
                  </a:cubicBezTo>
                  <a:cubicBezTo>
                    <a:pt x="127186" y="656104"/>
                    <a:pt x="117127" y="643065"/>
                    <a:pt x="117127" y="643065"/>
                  </a:cubicBezTo>
                  <a:cubicBezTo>
                    <a:pt x="117127" y="639807"/>
                    <a:pt x="117127" y="633282"/>
                    <a:pt x="117127" y="633282"/>
                  </a:cubicBezTo>
                  <a:cubicBezTo>
                    <a:pt x="117127" y="633282"/>
                    <a:pt x="110412" y="626758"/>
                    <a:pt x="107059" y="626758"/>
                  </a:cubicBezTo>
                  <a:cubicBezTo>
                    <a:pt x="103707" y="626758"/>
                    <a:pt x="93639" y="623500"/>
                    <a:pt x="93639" y="623500"/>
                  </a:cubicBezTo>
                  <a:cubicBezTo>
                    <a:pt x="93639" y="613718"/>
                    <a:pt x="93639" y="613718"/>
                    <a:pt x="93639" y="613718"/>
                  </a:cubicBezTo>
                  <a:cubicBezTo>
                    <a:pt x="93639" y="597411"/>
                    <a:pt x="93639" y="597411"/>
                    <a:pt x="93639" y="597411"/>
                  </a:cubicBezTo>
                  <a:cubicBezTo>
                    <a:pt x="80218" y="581104"/>
                    <a:pt x="80218" y="581104"/>
                    <a:pt x="80218" y="581104"/>
                  </a:cubicBezTo>
                  <a:cubicBezTo>
                    <a:pt x="76855" y="571322"/>
                    <a:pt x="76855" y="571322"/>
                    <a:pt x="76855" y="571322"/>
                  </a:cubicBezTo>
                  <a:cubicBezTo>
                    <a:pt x="76855" y="571322"/>
                    <a:pt x="80218" y="564797"/>
                    <a:pt x="80218" y="558273"/>
                  </a:cubicBezTo>
                  <a:cubicBezTo>
                    <a:pt x="83571" y="555015"/>
                    <a:pt x="86923" y="545233"/>
                    <a:pt x="86923" y="545233"/>
                  </a:cubicBezTo>
                  <a:cubicBezTo>
                    <a:pt x="80218" y="532184"/>
                    <a:pt x="80218" y="532184"/>
                    <a:pt x="80218" y="532184"/>
                  </a:cubicBezTo>
                  <a:cubicBezTo>
                    <a:pt x="80218" y="532184"/>
                    <a:pt x="76855" y="528926"/>
                    <a:pt x="80218" y="525659"/>
                  </a:cubicBezTo>
                  <a:cubicBezTo>
                    <a:pt x="80218" y="522402"/>
                    <a:pt x="76855" y="502837"/>
                    <a:pt x="76855" y="502837"/>
                  </a:cubicBezTo>
                  <a:cubicBezTo>
                    <a:pt x="76855" y="502837"/>
                    <a:pt x="73503" y="483273"/>
                    <a:pt x="70150" y="486530"/>
                  </a:cubicBezTo>
                  <a:cubicBezTo>
                    <a:pt x="63435" y="486530"/>
                    <a:pt x="60082" y="473491"/>
                    <a:pt x="60082" y="473491"/>
                  </a:cubicBezTo>
                  <a:cubicBezTo>
                    <a:pt x="66797" y="450659"/>
                    <a:pt x="66797" y="450659"/>
                    <a:pt x="66797" y="450659"/>
                  </a:cubicBezTo>
                  <a:cubicBezTo>
                    <a:pt x="66797" y="450659"/>
                    <a:pt x="70150" y="434353"/>
                    <a:pt x="60082" y="427828"/>
                  </a:cubicBezTo>
                  <a:cubicBezTo>
                    <a:pt x="50014" y="424571"/>
                    <a:pt x="29888" y="414788"/>
                    <a:pt x="26525" y="411521"/>
                  </a:cubicBezTo>
                  <a:cubicBezTo>
                    <a:pt x="26525" y="411521"/>
                    <a:pt x="16457" y="401739"/>
                    <a:pt x="13105" y="398481"/>
                  </a:cubicBezTo>
                  <a:cubicBezTo>
                    <a:pt x="9752" y="398481"/>
                    <a:pt x="6399" y="395224"/>
                    <a:pt x="6399" y="395224"/>
                  </a:cubicBezTo>
                  <a:cubicBezTo>
                    <a:pt x="13105" y="365868"/>
                    <a:pt x="13105" y="365868"/>
                    <a:pt x="13105" y="365868"/>
                  </a:cubicBezTo>
                  <a:cubicBezTo>
                    <a:pt x="29888" y="352828"/>
                    <a:pt x="29888" y="352828"/>
                    <a:pt x="29888" y="352828"/>
                  </a:cubicBezTo>
                  <a:cubicBezTo>
                    <a:pt x="29888" y="326739"/>
                    <a:pt x="29888" y="326739"/>
                    <a:pt x="29888" y="326739"/>
                  </a:cubicBezTo>
                  <a:cubicBezTo>
                    <a:pt x="29888" y="297383"/>
                    <a:pt x="29888" y="297383"/>
                    <a:pt x="29888" y="297383"/>
                  </a:cubicBezTo>
                  <a:cubicBezTo>
                    <a:pt x="29888" y="297383"/>
                    <a:pt x="33241" y="294126"/>
                    <a:pt x="23173" y="281076"/>
                  </a:cubicBezTo>
                  <a:cubicBezTo>
                    <a:pt x="16457" y="271294"/>
                    <a:pt x="13105" y="258255"/>
                    <a:pt x="13105" y="258255"/>
                  </a:cubicBezTo>
                  <a:cubicBezTo>
                    <a:pt x="13105" y="254997"/>
                    <a:pt x="9752" y="241948"/>
                    <a:pt x="6399" y="238690"/>
                  </a:cubicBezTo>
                  <a:cubicBezTo>
                    <a:pt x="6399" y="235423"/>
                    <a:pt x="6399" y="232165"/>
                    <a:pt x="6399" y="225641"/>
                  </a:cubicBezTo>
                  <a:cubicBezTo>
                    <a:pt x="9752" y="222383"/>
                    <a:pt x="-316" y="212601"/>
                    <a:pt x="-316" y="212601"/>
                  </a:cubicBezTo>
                  <a:cubicBezTo>
                    <a:pt x="-316" y="212601"/>
                    <a:pt x="3037" y="206076"/>
                    <a:pt x="6399" y="206076"/>
                  </a:cubicBezTo>
                  <a:cubicBezTo>
                    <a:pt x="9752" y="206076"/>
                    <a:pt x="13105" y="202819"/>
                    <a:pt x="19820" y="202819"/>
                  </a:cubicBezTo>
                  <a:cubicBezTo>
                    <a:pt x="26525" y="202819"/>
                    <a:pt x="29888" y="196294"/>
                    <a:pt x="36593" y="196294"/>
                  </a:cubicBezTo>
                  <a:cubicBezTo>
                    <a:pt x="39946" y="193027"/>
                    <a:pt x="39946" y="186512"/>
                    <a:pt x="43309" y="186512"/>
                  </a:cubicBezTo>
                  <a:cubicBezTo>
                    <a:pt x="50014" y="183245"/>
                    <a:pt x="56729" y="186512"/>
                    <a:pt x="66797" y="179988"/>
                  </a:cubicBezTo>
                  <a:cubicBezTo>
                    <a:pt x="76855" y="176730"/>
                    <a:pt x="76855" y="173463"/>
                    <a:pt x="83571" y="166938"/>
                  </a:cubicBezTo>
                  <a:cubicBezTo>
                    <a:pt x="86923" y="163681"/>
                    <a:pt x="150674" y="144116"/>
                    <a:pt x="150674" y="144116"/>
                  </a:cubicBezTo>
                  <a:cubicBezTo>
                    <a:pt x="150674" y="144116"/>
                    <a:pt x="167457" y="134334"/>
                    <a:pt x="174163" y="134334"/>
                  </a:cubicBezTo>
                  <a:cubicBezTo>
                    <a:pt x="177525" y="131067"/>
                    <a:pt x="177525" y="127810"/>
                    <a:pt x="184231" y="127810"/>
                  </a:cubicBezTo>
                  <a:cubicBezTo>
                    <a:pt x="187584" y="131067"/>
                    <a:pt x="201004" y="131067"/>
                    <a:pt x="201004" y="131067"/>
                  </a:cubicBezTo>
                  <a:cubicBezTo>
                    <a:pt x="201004" y="131067"/>
                    <a:pt x="204367" y="121285"/>
                    <a:pt x="207720" y="118027"/>
                  </a:cubicBezTo>
                  <a:cubicBezTo>
                    <a:pt x="211072" y="111503"/>
                    <a:pt x="214435" y="104978"/>
                    <a:pt x="214435" y="101721"/>
                  </a:cubicBezTo>
                  <a:cubicBezTo>
                    <a:pt x="217788" y="95196"/>
                    <a:pt x="221140" y="91938"/>
                    <a:pt x="224493" y="88671"/>
                  </a:cubicBezTo>
                  <a:cubicBezTo>
                    <a:pt x="227856" y="82156"/>
                    <a:pt x="231208" y="78889"/>
                    <a:pt x="231208" y="78889"/>
                  </a:cubicBezTo>
                  <a:cubicBezTo>
                    <a:pt x="234561" y="78889"/>
                    <a:pt x="254697" y="69107"/>
                    <a:pt x="258050" y="69107"/>
                  </a:cubicBezTo>
                  <a:cubicBezTo>
                    <a:pt x="261402" y="65849"/>
                    <a:pt x="288254" y="56067"/>
                    <a:pt x="288254" y="52800"/>
                  </a:cubicBezTo>
                  <a:cubicBezTo>
                    <a:pt x="288254" y="52800"/>
                    <a:pt x="298312" y="39760"/>
                    <a:pt x="298312" y="36503"/>
                  </a:cubicBezTo>
                  <a:cubicBezTo>
                    <a:pt x="298312" y="33236"/>
                    <a:pt x="311732" y="29978"/>
                    <a:pt x="311732" y="29978"/>
                  </a:cubicBezTo>
                  <a:cubicBezTo>
                    <a:pt x="315095" y="29978"/>
                    <a:pt x="315095" y="29978"/>
                    <a:pt x="318448" y="26711"/>
                  </a:cubicBezTo>
                  <a:cubicBezTo>
                    <a:pt x="325163" y="26711"/>
                    <a:pt x="355357" y="13672"/>
                    <a:pt x="355357" y="13672"/>
                  </a:cubicBezTo>
                  <a:cubicBezTo>
                    <a:pt x="355357" y="13672"/>
                    <a:pt x="382198" y="3889"/>
                    <a:pt x="382198" y="3889"/>
                  </a:cubicBezTo>
                  <a:cubicBezTo>
                    <a:pt x="385551" y="7147"/>
                    <a:pt x="402334" y="3889"/>
                    <a:pt x="405687" y="3889"/>
                  </a:cubicBezTo>
                  <a:cubicBezTo>
                    <a:pt x="405687" y="7147"/>
                    <a:pt x="425823" y="3889"/>
                    <a:pt x="425823" y="3889"/>
                  </a:cubicBezTo>
                  <a:cubicBezTo>
                    <a:pt x="425823" y="3889"/>
                    <a:pt x="432529" y="7147"/>
                    <a:pt x="432529" y="10414"/>
                  </a:cubicBezTo>
                  <a:cubicBezTo>
                    <a:pt x="432529" y="13672"/>
                    <a:pt x="425823" y="16929"/>
                    <a:pt x="429176" y="20196"/>
                  </a:cubicBezTo>
                  <a:cubicBezTo>
                    <a:pt x="432529" y="23454"/>
                    <a:pt x="445949" y="33236"/>
                    <a:pt x="445949" y="33236"/>
                  </a:cubicBezTo>
                  <a:cubicBezTo>
                    <a:pt x="445949" y="33236"/>
                    <a:pt x="442597" y="43018"/>
                    <a:pt x="442597" y="43018"/>
                  </a:cubicBezTo>
                  <a:cubicBezTo>
                    <a:pt x="442597" y="46285"/>
                    <a:pt x="445949" y="49543"/>
                    <a:pt x="449312" y="56067"/>
                  </a:cubicBezTo>
                  <a:cubicBezTo>
                    <a:pt x="452665" y="59325"/>
                    <a:pt x="459370" y="65849"/>
                    <a:pt x="459370" y="65849"/>
                  </a:cubicBezTo>
                  <a:cubicBezTo>
                    <a:pt x="459370" y="65849"/>
                    <a:pt x="456017" y="69107"/>
                    <a:pt x="469438" y="75632"/>
                  </a:cubicBezTo>
                  <a:cubicBezTo>
                    <a:pt x="482859" y="82156"/>
                    <a:pt x="492927" y="75632"/>
                    <a:pt x="492927" y="75632"/>
                  </a:cubicBezTo>
                  <a:cubicBezTo>
                    <a:pt x="492927" y="75632"/>
                    <a:pt x="502995" y="75632"/>
                    <a:pt x="506347" y="75632"/>
                  </a:cubicBezTo>
                  <a:cubicBezTo>
                    <a:pt x="509710" y="75632"/>
                    <a:pt x="519768" y="72374"/>
                    <a:pt x="519768" y="72374"/>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6" name="Freeform: Shape 555">
              <a:extLst>
                <a:ext uri="{FF2B5EF4-FFF2-40B4-BE49-F238E27FC236}">
                  <a16:creationId xmlns:a16="http://schemas.microsoft.com/office/drawing/2014/main" id="{B8B2E635-ACBE-CC05-788B-68FE6E244511}"/>
                </a:ext>
              </a:extLst>
            </p:cNvPr>
            <p:cNvSpPr/>
            <p:nvPr/>
          </p:nvSpPr>
          <p:spPr>
            <a:xfrm>
              <a:off x="6847657" y="906779"/>
              <a:ext cx="548751" cy="607800"/>
            </a:xfrm>
            <a:custGeom>
              <a:avLst/>
              <a:gdLst>
                <a:gd name="connsiteX0" fmla="*/ 435288 w 548751"/>
                <a:gd name="connsiteY0" fmla="*/ 562363 h 607800"/>
                <a:gd name="connsiteX1" fmla="*/ 421972 w 548751"/>
                <a:gd name="connsiteY1" fmla="*/ 562363 h 607800"/>
                <a:gd name="connsiteX2" fmla="*/ 411989 w 548751"/>
                <a:gd name="connsiteY2" fmla="*/ 552638 h 607800"/>
                <a:gd name="connsiteX3" fmla="*/ 402007 w 548751"/>
                <a:gd name="connsiteY3" fmla="*/ 549390 h 607800"/>
                <a:gd name="connsiteX4" fmla="*/ 398674 w 548751"/>
                <a:gd name="connsiteY4" fmla="*/ 555876 h 607800"/>
                <a:gd name="connsiteX5" fmla="*/ 392016 w 548751"/>
                <a:gd name="connsiteY5" fmla="*/ 559124 h 607800"/>
                <a:gd name="connsiteX6" fmla="*/ 388691 w 548751"/>
                <a:gd name="connsiteY6" fmla="*/ 555876 h 607800"/>
                <a:gd name="connsiteX7" fmla="*/ 388691 w 548751"/>
                <a:gd name="connsiteY7" fmla="*/ 549390 h 607800"/>
                <a:gd name="connsiteX8" fmla="*/ 378709 w 548751"/>
                <a:gd name="connsiteY8" fmla="*/ 549390 h 607800"/>
                <a:gd name="connsiteX9" fmla="*/ 375375 w 548751"/>
                <a:gd name="connsiteY9" fmla="*/ 559124 h 607800"/>
                <a:gd name="connsiteX10" fmla="*/ 362069 w 548751"/>
                <a:gd name="connsiteY10" fmla="*/ 555876 h 607800"/>
                <a:gd name="connsiteX11" fmla="*/ 342095 w 548751"/>
                <a:gd name="connsiteY11" fmla="*/ 555876 h 607800"/>
                <a:gd name="connsiteX12" fmla="*/ 335447 w 548751"/>
                <a:gd name="connsiteY12" fmla="*/ 552638 h 607800"/>
                <a:gd name="connsiteX13" fmla="*/ 325455 w 548751"/>
                <a:gd name="connsiteY13" fmla="*/ 552638 h 607800"/>
                <a:gd name="connsiteX14" fmla="*/ 312148 w 548751"/>
                <a:gd name="connsiteY14" fmla="*/ 552638 h 607800"/>
                <a:gd name="connsiteX15" fmla="*/ 308815 w 548751"/>
                <a:gd name="connsiteY15" fmla="*/ 559124 h 607800"/>
                <a:gd name="connsiteX16" fmla="*/ 312148 w 548751"/>
                <a:gd name="connsiteY16" fmla="*/ 562363 h 607800"/>
                <a:gd name="connsiteX17" fmla="*/ 302166 w 548751"/>
                <a:gd name="connsiteY17" fmla="*/ 568849 h 607800"/>
                <a:gd name="connsiteX18" fmla="*/ 288850 w 548751"/>
                <a:gd name="connsiteY18" fmla="*/ 565611 h 607800"/>
                <a:gd name="connsiteX19" fmla="*/ 282192 w 548751"/>
                <a:gd name="connsiteY19" fmla="*/ 572088 h 607800"/>
                <a:gd name="connsiteX20" fmla="*/ 278868 w 548751"/>
                <a:gd name="connsiteY20" fmla="*/ 565611 h 607800"/>
                <a:gd name="connsiteX21" fmla="*/ 258894 w 548751"/>
                <a:gd name="connsiteY21" fmla="*/ 578574 h 607800"/>
                <a:gd name="connsiteX22" fmla="*/ 262228 w 548751"/>
                <a:gd name="connsiteY22" fmla="*/ 585061 h 607800"/>
                <a:gd name="connsiteX23" fmla="*/ 245588 w 548751"/>
                <a:gd name="connsiteY23" fmla="*/ 588309 h 607800"/>
                <a:gd name="connsiteX24" fmla="*/ 235606 w 548751"/>
                <a:gd name="connsiteY24" fmla="*/ 585061 h 607800"/>
                <a:gd name="connsiteX25" fmla="*/ 228948 w 548751"/>
                <a:gd name="connsiteY25" fmla="*/ 578574 h 607800"/>
                <a:gd name="connsiteX26" fmla="*/ 232272 w 548751"/>
                <a:gd name="connsiteY26" fmla="*/ 572088 h 607800"/>
                <a:gd name="connsiteX27" fmla="*/ 225614 w 548751"/>
                <a:gd name="connsiteY27" fmla="*/ 572088 h 607800"/>
                <a:gd name="connsiteX28" fmla="*/ 222290 w 548751"/>
                <a:gd name="connsiteY28" fmla="*/ 585061 h 607800"/>
                <a:gd name="connsiteX29" fmla="*/ 212307 w 548751"/>
                <a:gd name="connsiteY29" fmla="*/ 591547 h 607800"/>
                <a:gd name="connsiteX30" fmla="*/ 198991 w 548751"/>
                <a:gd name="connsiteY30" fmla="*/ 594786 h 607800"/>
                <a:gd name="connsiteX31" fmla="*/ 195667 w 548751"/>
                <a:gd name="connsiteY31" fmla="*/ 591547 h 607800"/>
                <a:gd name="connsiteX32" fmla="*/ 195667 w 548751"/>
                <a:gd name="connsiteY32" fmla="*/ 601272 h 607800"/>
                <a:gd name="connsiteX33" fmla="*/ 179027 w 548751"/>
                <a:gd name="connsiteY33" fmla="*/ 601272 h 607800"/>
                <a:gd name="connsiteX34" fmla="*/ 169045 w 548751"/>
                <a:gd name="connsiteY34" fmla="*/ 601272 h 607800"/>
                <a:gd name="connsiteX35" fmla="*/ 162387 w 548751"/>
                <a:gd name="connsiteY35" fmla="*/ 607759 h 607800"/>
                <a:gd name="connsiteX36" fmla="*/ 152405 w 548751"/>
                <a:gd name="connsiteY36" fmla="*/ 604520 h 607800"/>
                <a:gd name="connsiteX37" fmla="*/ 135764 w 548751"/>
                <a:gd name="connsiteY37" fmla="*/ 607759 h 607800"/>
                <a:gd name="connsiteX38" fmla="*/ 132431 w 548751"/>
                <a:gd name="connsiteY38" fmla="*/ 601272 h 607800"/>
                <a:gd name="connsiteX39" fmla="*/ 109142 w 548751"/>
                <a:gd name="connsiteY39" fmla="*/ 601272 h 607800"/>
                <a:gd name="connsiteX40" fmla="*/ 99150 w 548751"/>
                <a:gd name="connsiteY40" fmla="*/ 604520 h 607800"/>
                <a:gd name="connsiteX41" fmla="*/ 95826 w 548751"/>
                <a:gd name="connsiteY41" fmla="*/ 598034 h 607800"/>
                <a:gd name="connsiteX42" fmla="*/ 92502 w 548751"/>
                <a:gd name="connsiteY42" fmla="*/ 598034 h 607800"/>
                <a:gd name="connsiteX43" fmla="*/ 82510 w 548751"/>
                <a:gd name="connsiteY43" fmla="*/ 598034 h 607800"/>
                <a:gd name="connsiteX44" fmla="*/ 59222 w 548751"/>
                <a:gd name="connsiteY44" fmla="*/ 591547 h 607800"/>
                <a:gd name="connsiteX45" fmla="*/ 52564 w 548751"/>
                <a:gd name="connsiteY45" fmla="*/ 598034 h 607800"/>
                <a:gd name="connsiteX46" fmla="*/ 42581 w 548751"/>
                <a:gd name="connsiteY46" fmla="*/ 594786 h 607800"/>
                <a:gd name="connsiteX47" fmla="*/ 45906 w 548751"/>
                <a:gd name="connsiteY47" fmla="*/ 588309 h 607800"/>
                <a:gd name="connsiteX48" fmla="*/ 59222 w 548751"/>
                <a:gd name="connsiteY48" fmla="*/ 585061 h 607800"/>
                <a:gd name="connsiteX49" fmla="*/ 69204 w 548751"/>
                <a:gd name="connsiteY49" fmla="*/ 585061 h 607800"/>
                <a:gd name="connsiteX50" fmla="*/ 72528 w 548751"/>
                <a:gd name="connsiteY50" fmla="*/ 581822 h 607800"/>
                <a:gd name="connsiteX51" fmla="*/ 69204 w 548751"/>
                <a:gd name="connsiteY51" fmla="*/ 578574 h 607800"/>
                <a:gd name="connsiteX52" fmla="*/ 65870 w 548751"/>
                <a:gd name="connsiteY52" fmla="*/ 578574 h 607800"/>
                <a:gd name="connsiteX53" fmla="*/ 55888 w 548751"/>
                <a:gd name="connsiteY53" fmla="*/ 581822 h 607800"/>
                <a:gd name="connsiteX54" fmla="*/ 49230 w 548751"/>
                <a:gd name="connsiteY54" fmla="*/ 581822 h 607800"/>
                <a:gd name="connsiteX55" fmla="*/ 49230 w 548751"/>
                <a:gd name="connsiteY55" fmla="*/ 578574 h 607800"/>
                <a:gd name="connsiteX56" fmla="*/ 55888 w 548751"/>
                <a:gd name="connsiteY56" fmla="*/ 575336 h 607800"/>
                <a:gd name="connsiteX57" fmla="*/ 72528 w 548751"/>
                <a:gd name="connsiteY57" fmla="*/ 572088 h 607800"/>
                <a:gd name="connsiteX58" fmla="*/ 82510 w 548751"/>
                <a:gd name="connsiteY58" fmla="*/ 572088 h 607800"/>
                <a:gd name="connsiteX59" fmla="*/ 89168 w 548751"/>
                <a:gd name="connsiteY59" fmla="*/ 565611 h 607800"/>
                <a:gd name="connsiteX60" fmla="*/ 85844 w 548751"/>
                <a:gd name="connsiteY60" fmla="*/ 559124 h 607800"/>
                <a:gd name="connsiteX61" fmla="*/ 79186 w 548751"/>
                <a:gd name="connsiteY61" fmla="*/ 562363 h 607800"/>
                <a:gd name="connsiteX62" fmla="*/ 69204 w 548751"/>
                <a:gd name="connsiteY62" fmla="*/ 565611 h 607800"/>
                <a:gd name="connsiteX63" fmla="*/ 65870 w 548751"/>
                <a:gd name="connsiteY63" fmla="*/ 565611 h 607800"/>
                <a:gd name="connsiteX64" fmla="*/ 55888 w 548751"/>
                <a:gd name="connsiteY64" fmla="*/ 562363 h 607800"/>
                <a:gd name="connsiteX65" fmla="*/ 45906 w 548751"/>
                <a:gd name="connsiteY65" fmla="*/ 562363 h 607800"/>
                <a:gd name="connsiteX66" fmla="*/ 39248 w 548751"/>
                <a:gd name="connsiteY66" fmla="*/ 562363 h 607800"/>
                <a:gd name="connsiteX67" fmla="*/ 25941 w 548751"/>
                <a:gd name="connsiteY67" fmla="*/ 565611 h 607800"/>
                <a:gd name="connsiteX68" fmla="*/ 9301 w 548751"/>
                <a:gd name="connsiteY68" fmla="*/ 562363 h 607800"/>
                <a:gd name="connsiteX69" fmla="*/ 5967 w 548751"/>
                <a:gd name="connsiteY69" fmla="*/ 562363 h 607800"/>
                <a:gd name="connsiteX70" fmla="*/ 22608 w 548751"/>
                <a:gd name="connsiteY70" fmla="*/ 555876 h 607800"/>
                <a:gd name="connsiteX71" fmla="*/ 25941 w 548751"/>
                <a:gd name="connsiteY71" fmla="*/ 552638 h 607800"/>
                <a:gd name="connsiteX72" fmla="*/ 25941 w 548751"/>
                <a:gd name="connsiteY72" fmla="*/ 552638 h 607800"/>
                <a:gd name="connsiteX73" fmla="*/ 35923 w 548751"/>
                <a:gd name="connsiteY73" fmla="*/ 549390 h 607800"/>
                <a:gd name="connsiteX74" fmla="*/ 42581 w 548751"/>
                <a:gd name="connsiteY74" fmla="*/ 546151 h 607800"/>
                <a:gd name="connsiteX75" fmla="*/ 49230 w 548751"/>
                <a:gd name="connsiteY75" fmla="*/ 542913 h 607800"/>
                <a:gd name="connsiteX76" fmla="*/ 55888 w 548751"/>
                <a:gd name="connsiteY76" fmla="*/ 539665 h 607800"/>
                <a:gd name="connsiteX77" fmla="*/ 59222 w 548751"/>
                <a:gd name="connsiteY77" fmla="*/ 539665 h 607800"/>
                <a:gd name="connsiteX78" fmla="*/ 69204 w 548751"/>
                <a:gd name="connsiteY78" fmla="*/ 536426 h 607800"/>
                <a:gd name="connsiteX79" fmla="*/ 75862 w 548751"/>
                <a:gd name="connsiteY79" fmla="*/ 533178 h 607800"/>
                <a:gd name="connsiteX80" fmla="*/ 65870 w 548751"/>
                <a:gd name="connsiteY80" fmla="*/ 533178 h 607800"/>
                <a:gd name="connsiteX81" fmla="*/ 59222 w 548751"/>
                <a:gd name="connsiteY81" fmla="*/ 536426 h 607800"/>
                <a:gd name="connsiteX82" fmla="*/ 49230 w 548751"/>
                <a:gd name="connsiteY82" fmla="*/ 536426 h 607800"/>
                <a:gd name="connsiteX83" fmla="*/ 42581 w 548751"/>
                <a:gd name="connsiteY83" fmla="*/ 536426 h 607800"/>
                <a:gd name="connsiteX84" fmla="*/ 35923 w 548751"/>
                <a:gd name="connsiteY84" fmla="*/ 539665 h 607800"/>
                <a:gd name="connsiteX85" fmla="*/ 29265 w 548751"/>
                <a:gd name="connsiteY85" fmla="*/ 536426 h 607800"/>
                <a:gd name="connsiteX86" fmla="*/ 19283 w 548751"/>
                <a:gd name="connsiteY86" fmla="*/ 533178 h 607800"/>
                <a:gd name="connsiteX87" fmla="*/ 19283 w 548751"/>
                <a:gd name="connsiteY87" fmla="*/ 526692 h 607800"/>
                <a:gd name="connsiteX88" fmla="*/ 22608 w 548751"/>
                <a:gd name="connsiteY88" fmla="*/ 523453 h 607800"/>
                <a:gd name="connsiteX89" fmla="*/ 19283 w 548751"/>
                <a:gd name="connsiteY89" fmla="*/ 520215 h 607800"/>
                <a:gd name="connsiteX90" fmla="*/ 15950 w 548751"/>
                <a:gd name="connsiteY90" fmla="*/ 520215 h 607800"/>
                <a:gd name="connsiteX91" fmla="*/ 9301 w 548751"/>
                <a:gd name="connsiteY91" fmla="*/ 523453 h 607800"/>
                <a:gd name="connsiteX92" fmla="*/ 5967 w 548751"/>
                <a:gd name="connsiteY92" fmla="*/ 523453 h 607800"/>
                <a:gd name="connsiteX93" fmla="*/ 2643 w 548751"/>
                <a:gd name="connsiteY93" fmla="*/ 523453 h 607800"/>
                <a:gd name="connsiteX94" fmla="*/ 2643 w 548751"/>
                <a:gd name="connsiteY94" fmla="*/ 516966 h 607800"/>
                <a:gd name="connsiteX95" fmla="*/ 2643 w 548751"/>
                <a:gd name="connsiteY95" fmla="*/ 513728 h 607800"/>
                <a:gd name="connsiteX96" fmla="*/ 2643 w 548751"/>
                <a:gd name="connsiteY96" fmla="*/ 513728 h 607800"/>
                <a:gd name="connsiteX97" fmla="*/ 2643 w 548751"/>
                <a:gd name="connsiteY97" fmla="*/ 507241 h 607800"/>
                <a:gd name="connsiteX98" fmla="*/ 12625 w 548751"/>
                <a:gd name="connsiteY98" fmla="*/ 507241 h 607800"/>
                <a:gd name="connsiteX99" fmla="*/ 15950 w 548751"/>
                <a:gd name="connsiteY99" fmla="*/ 507241 h 607800"/>
                <a:gd name="connsiteX100" fmla="*/ 19283 w 548751"/>
                <a:gd name="connsiteY100" fmla="*/ 503993 h 607800"/>
                <a:gd name="connsiteX101" fmla="*/ 15950 w 548751"/>
                <a:gd name="connsiteY101" fmla="*/ 500755 h 607800"/>
                <a:gd name="connsiteX102" fmla="*/ 19283 w 548751"/>
                <a:gd name="connsiteY102" fmla="*/ 497516 h 607800"/>
                <a:gd name="connsiteX103" fmla="*/ 25941 w 548751"/>
                <a:gd name="connsiteY103" fmla="*/ 494268 h 607800"/>
                <a:gd name="connsiteX104" fmla="*/ 32590 w 548751"/>
                <a:gd name="connsiteY104" fmla="*/ 494268 h 607800"/>
                <a:gd name="connsiteX105" fmla="*/ 39248 w 548751"/>
                <a:gd name="connsiteY105" fmla="*/ 491030 h 607800"/>
                <a:gd name="connsiteX106" fmla="*/ 49230 w 548751"/>
                <a:gd name="connsiteY106" fmla="*/ 491030 h 607800"/>
                <a:gd name="connsiteX107" fmla="*/ 55888 w 548751"/>
                <a:gd name="connsiteY107" fmla="*/ 491030 h 607800"/>
                <a:gd name="connsiteX108" fmla="*/ 62546 w 548751"/>
                <a:gd name="connsiteY108" fmla="*/ 487782 h 607800"/>
                <a:gd name="connsiteX109" fmla="*/ 65870 w 548751"/>
                <a:gd name="connsiteY109" fmla="*/ 484543 h 607800"/>
                <a:gd name="connsiteX110" fmla="*/ 69204 w 548751"/>
                <a:gd name="connsiteY110" fmla="*/ 484543 h 607800"/>
                <a:gd name="connsiteX111" fmla="*/ 75862 w 548751"/>
                <a:gd name="connsiteY111" fmla="*/ 484543 h 607800"/>
                <a:gd name="connsiteX112" fmla="*/ 79186 w 548751"/>
                <a:gd name="connsiteY112" fmla="*/ 484543 h 607800"/>
                <a:gd name="connsiteX113" fmla="*/ 79186 w 548751"/>
                <a:gd name="connsiteY113" fmla="*/ 478057 h 607800"/>
                <a:gd name="connsiteX114" fmla="*/ 72528 w 548751"/>
                <a:gd name="connsiteY114" fmla="*/ 478057 h 607800"/>
                <a:gd name="connsiteX115" fmla="*/ 65870 w 548751"/>
                <a:gd name="connsiteY115" fmla="*/ 478057 h 607800"/>
                <a:gd name="connsiteX116" fmla="*/ 62546 w 548751"/>
                <a:gd name="connsiteY116" fmla="*/ 478057 h 607800"/>
                <a:gd name="connsiteX117" fmla="*/ 55888 w 548751"/>
                <a:gd name="connsiteY117" fmla="*/ 478057 h 607800"/>
                <a:gd name="connsiteX118" fmla="*/ 49230 w 548751"/>
                <a:gd name="connsiteY118" fmla="*/ 478057 h 607800"/>
                <a:gd name="connsiteX119" fmla="*/ 39248 w 548751"/>
                <a:gd name="connsiteY119" fmla="*/ 474818 h 607800"/>
                <a:gd name="connsiteX120" fmla="*/ 32590 w 548751"/>
                <a:gd name="connsiteY120" fmla="*/ 474818 h 607800"/>
                <a:gd name="connsiteX121" fmla="*/ 29265 w 548751"/>
                <a:gd name="connsiteY121" fmla="*/ 471570 h 607800"/>
                <a:gd name="connsiteX122" fmla="*/ 19283 w 548751"/>
                <a:gd name="connsiteY122" fmla="*/ 468332 h 607800"/>
                <a:gd name="connsiteX123" fmla="*/ 15950 w 548751"/>
                <a:gd name="connsiteY123" fmla="*/ 468332 h 607800"/>
                <a:gd name="connsiteX124" fmla="*/ 9301 w 548751"/>
                <a:gd name="connsiteY124" fmla="*/ 468332 h 607800"/>
                <a:gd name="connsiteX125" fmla="*/ 5967 w 548751"/>
                <a:gd name="connsiteY125" fmla="*/ 465084 h 607800"/>
                <a:gd name="connsiteX126" fmla="*/ 9301 w 548751"/>
                <a:gd name="connsiteY126" fmla="*/ 458597 h 607800"/>
                <a:gd name="connsiteX127" fmla="*/ 15950 w 548751"/>
                <a:gd name="connsiteY127" fmla="*/ 455359 h 607800"/>
                <a:gd name="connsiteX128" fmla="*/ 15950 w 548751"/>
                <a:gd name="connsiteY128" fmla="*/ 458597 h 607800"/>
                <a:gd name="connsiteX129" fmla="*/ 19283 w 548751"/>
                <a:gd name="connsiteY129" fmla="*/ 458597 h 607800"/>
                <a:gd name="connsiteX130" fmla="*/ 22608 w 548751"/>
                <a:gd name="connsiteY130" fmla="*/ 452120 h 607800"/>
                <a:gd name="connsiteX131" fmla="*/ 22608 w 548751"/>
                <a:gd name="connsiteY131" fmla="*/ 448872 h 607800"/>
                <a:gd name="connsiteX132" fmla="*/ 29265 w 548751"/>
                <a:gd name="connsiteY132" fmla="*/ 448872 h 607800"/>
                <a:gd name="connsiteX133" fmla="*/ 39248 w 548751"/>
                <a:gd name="connsiteY133" fmla="*/ 448872 h 607800"/>
                <a:gd name="connsiteX134" fmla="*/ 45906 w 548751"/>
                <a:gd name="connsiteY134" fmla="*/ 445634 h 607800"/>
                <a:gd name="connsiteX135" fmla="*/ 45906 w 548751"/>
                <a:gd name="connsiteY135" fmla="*/ 452120 h 607800"/>
                <a:gd name="connsiteX136" fmla="*/ 45906 w 548751"/>
                <a:gd name="connsiteY136" fmla="*/ 455359 h 607800"/>
                <a:gd name="connsiteX137" fmla="*/ 52564 w 548751"/>
                <a:gd name="connsiteY137" fmla="*/ 455359 h 607800"/>
                <a:gd name="connsiteX138" fmla="*/ 55888 w 548751"/>
                <a:gd name="connsiteY138" fmla="*/ 452120 h 607800"/>
                <a:gd name="connsiteX139" fmla="*/ 59222 w 548751"/>
                <a:gd name="connsiteY139" fmla="*/ 448872 h 607800"/>
                <a:gd name="connsiteX140" fmla="*/ 62546 w 548751"/>
                <a:gd name="connsiteY140" fmla="*/ 455359 h 607800"/>
                <a:gd name="connsiteX141" fmla="*/ 62546 w 548751"/>
                <a:gd name="connsiteY141" fmla="*/ 458597 h 607800"/>
                <a:gd name="connsiteX142" fmla="*/ 69204 w 548751"/>
                <a:gd name="connsiteY142" fmla="*/ 461845 h 607800"/>
                <a:gd name="connsiteX143" fmla="*/ 72528 w 548751"/>
                <a:gd name="connsiteY143" fmla="*/ 465084 h 607800"/>
                <a:gd name="connsiteX144" fmla="*/ 79186 w 548751"/>
                <a:gd name="connsiteY144" fmla="*/ 465084 h 607800"/>
                <a:gd name="connsiteX145" fmla="*/ 82510 w 548751"/>
                <a:gd name="connsiteY145" fmla="*/ 461845 h 607800"/>
                <a:gd name="connsiteX146" fmla="*/ 79186 w 548751"/>
                <a:gd name="connsiteY146" fmla="*/ 455359 h 607800"/>
                <a:gd name="connsiteX147" fmla="*/ 82510 w 548751"/>
                <a:gd name="connsiteY147" fmla="*/ 452120 h 607800"/>
                <a:gd name="connsiteX148" fmla="*/ 82510 w 548751"/>
                <a:gd name="connsiteY148" fmla="*/ 442386 h 607800"/>
                <a:gd name="connsiteX149" fmla="*/ 82510 w 548751"/>
                <a:gd name="connsiteY149" fmla="*/ 439147 h 607800"/>
                <a:gd name="connsiteX150" fmla="*/ 79186 w 548751"/>
                <a:gd name="connsiteY150" fmla="*/ 435909 h 607800"/>
                <a:gd name="connsiteX151" fmla="*/ 75862 w 548751"/>
                <a:gd name="connsiteY151" fmla="*/ 432661 h 607800"/>
                <a:gd name="connsiteX152" fmla="*/ 85844 w 548751"/>
                <a:gd name="connsiteY152" fmla="*/ 432661 h 607800"/>
                <a:gd name="connsiteX153" fmla="*/ 92502 w 548751"/>
                <a:gd name="connsiteY153" fmla="*/ 432661 h 607800"/>
                <a:gd name="connsiteX154" fmla="*/ 99150 w 548751"/>
                <a:gd name="connsiteY154" fmla="*/ 429422 h 607800"/>
                <a:gd name="connsiteX155" fmla="*/ 102484 w 548751"/>
                <a:gd name="connsiteY155" fmla="*/ 429422 h 607800"/>
                <a:gd name="connsiteX156" fmla="*/ 105808 w 548751"/>
                <a:gd name="connsiteY156" fmla="*/ 426174 h 607800"/>
                <a:gd name="connsiteX157" fmla="*/ 112466 w 548751"/>
                <a:gd name="connsiteY157" fmla="*/ 426174 h 607800"/>
                <a:gd name="connsiteX158" fmla="*/ 109142 w 548751"/>
                <a:gd name="connsiteY158" fmla="*/ 422936 h 607800"/>
                <a:gd name="connsiteX159" fmla="*/ 112466 w 548751"/>
                <a:gd name="connsiteY159" fmla="*/ 416449 h 607800"/>
                <a:gd name="connsiteX160" fmla="*/ 119124 w 548751"/>
                <a:gd name="connsiteY160" fmla="*/ 416449 h 607800"/>
                <a:gd name="connsiteX161" fmla="*/ 129107 w 548751"/>
                <a:gd name="connsiteY161" fmla="*/ 419688 h 607800"/>
                <a:gd name="connsiteX162" fmla="*/ 132431 w 548751"/>
                <a:gd name="connsiteY162" fmla="*/ 419688 h 607800"/>
                <a:gd name="connsiteX163" fmla="*/ 139089 w 548751"/>
                <a:gd name="connsiteY163" fmla="*/ 419688 h 607800"/>
                <a:gd name="connsiteX164" fmla="*/ 145747 w 548751"/>
                <a:gd name="connsiteY164" fmla="*/ 422936 h 607800"/>
                <a:gd name="connsiteX165" fmla="*/ 155729 w 548751"/>
                <a:gd name="connsiteY165" fmla="*/ 426174 h 607800"/>
                <a:gd name="connsiteX166" fmla="*/ 159063 w 548751"/>
                <a:gd name="connsiteY166" fmla="*/ 422936 h 607800"/>
                <a:gd name="connsiteX167" fmla="*/ 162387 w 548751"/>
                <a:gd name="connsiteY167" fmla="*/ 422936 h 607800"/>
                <a:gd name="connsiteX168" fmla="*/ 172369 w 548751"/>
                <a:gd name="connsiteY168" fmla="*/ 422936 h 607800"/>
                <a:gd name="connsiteX169" fmla="*/ 175703 w 548751"/>
                <a:gd name="connsiteY169" fmla="*/ 419688 h 607800"/>
                <a:gd name="connsiteX170" fmla="*/ 182351 w 548751"/>
                <a:gd name="connsiteY170" fmla="*/ 422936 h 607800"/>
                <a:gd name="connsiteX171" fmla="*/ 192343 w 548751"/>
                <a:gd name="connsiteY171" fmla="*/ 419688 h 607800"/>
                <a:gd name="connsiteX172" fmla="*/ 192343 w 548751"/>
                <a:gd name="connsiteY172" fmla="*/ 419688 h 607800"/>
                <a:gd name="connsiteX173" fmla="*/ 198991 w 548751"/>
                <a:gd name="connsiteY173" fmla="*/ 416449 h 607800"/>
                <a:gd name="connsiteX174" fmla="*/ 192343 w 548751"/>
                <a:gd name="connsiteY174" fmla="*/ 413211 h 607800"/>
                <a:gd name="connsiteX175" fmla="*/ 195667 w 548751"/>
                <a:gd name="connsiteY175" fmla="*/ 406724 h 607800"/>
                <a:gd name="connsiteX176" fmla="*/ 192343 w 548751"/>
                <a:gd name="connsiteY176" fmla="*/ 403476 h 607800"/>
                <a:gd name="connsiteX177" fmla="*/ 189009 w 548751"/>
                <a:gd name="connsiteY177" fmla="*/ 406724 h 607800"/>
                <a:gd name="connsiteX178" fmla="*/ 182351 w 548751"/>
                <a:gd name="connsiteY178" fmla="*/ 413211 h 607800"/>
                <a:gd name="connsiteX179" fmla="*/ 175703 w 548751"/>
                <a:gd name="connsiteY179" fmla="*/ 416449 h 607800"/>
                <a:gd name="connsiteX180" fmla="*/ 172369 w 548751"/>
                <a:gd name="connsiteY180" fmla="*/ 419688 h 607800"/>
                <a:gd name="connsiteX181" fmla="*/ 165711 w 548751"/>
                <a:gd name="connsiteY181" fmla="*/ 419688 h 607800"/>
                <a:gd name="connsiteX182" fmla="*/ 159063 w 548751"/>
                <a:gd name="connsiteY182" fmla="*/ 416449 h 607800"/>
                <a:gd name="connsiteX183" fmla="*/ 155729 w 548751"/>
                <a:gd name="connsiteY183" fmla="*/ 416449 h 607800"/>
                <a:gd name="connsiteX184" fmla="*/ 149071 w 548751"/>
                <a:gd name="connsiteY184" fmla="*/ 416449 h 607800"/>
                <a:gd name="connsiteX185" fmla="*/ 135764 w 548751"/>
                <a:gd name="connsiteY185" fmla="*/ 413211 h 607800"/>
                <a:gd name="connsiteX186" fmla="*/ 132431 w 548751"/>
                <a:gd name="connsiteY186" fmla="*/ 409963 h 607800"/>
                <a:gd name="connsiteX187" fmla="*/ 132431 w 548751"/>
                <a:gd name="connsiteY187" fmla="*/ 403476 h 607800"/>
                <a:gd name="connsiteX188" fmla="*/ 122449 w 548751"/>
                <a:gd name="connsiteY188" fmla="*/ 409963 h 607800"/>
                <a:gd name="connsiteX189" fmla="*/ 112466 w 548751"/>
                <a:gd name="connsiteY189" fmla="*/ 409963 h 607800"/>
                <a:gd name="connsiteX190" fmla="*/ 109142 w 548751"/>
                <a:gd name="connsiteY190" fmla="*/ 409963 h 607800"/>
                <a:gd name="connsiteX191" fmla="*/ 99150 w 548751"/>
                <a:gd name="connsiteY191" fmla="*/ 413211 h 607800"/>
                <a:gd name="connsiteX192" fmla="*/ 92502 w 548751"/>
                <a:gd name="connsiteY192" fmla="*/ 409963 h 607800"/>
                <a:gd name="connsiteX193" fmla="*/ 89168 w 548751"/>
                <a:gd name="connsiteY193" fmla="*/ 409963 h 607800"/>
                <a:gd name="connsiteX194" fmla="*/ 89168 w 548751"/>
                <a:gd name="connsiteY194" fmla="*/ 409963 h 607800"/>
                <a:gd name="connsiteX195" fmla="*/ 95826 w 548751"/>
                <a:gd name="connsiteY195" fmla="*/ 403476 h 607800"/>
                <a:gd name="connsiteX196" fmla="*/ 102484 w 548751"/>
                <a:gd name="connsiteY196" fmla="*/ 400238 h 607800"/>
                <a:gd name="connsiteX197" fmla="*/ 115791 w 548751"/>
                <a:gd name="connsiteY197" fmla="*/ 396990 h 607800"/>
                <a:gd name="connsiteX198" fmla="*/ 122449 w 548751"/>
                <a:gd name="connsiteY198" fmla="*/ 390513 h 607800"/>
                <a:gd name="connsiteX199" fmla="*/ 129107 w 548751"/>
                <a:gd name="connsiteY199" fmla="*/ 387265 h 607800"/>
                <a:gd name="connsiteX200" fmla="*/ 142422 w 548751"/>
                <a:gd name="connsiteY200" fmla="*/ 387265 h 607800"/>
                <a:gd name="connsiteX201" fmla="*/ 142422 w 548751"/>
                <a:gd name="connsiteY201" fmla="*/ 380778 h 607800"/>
                <a:gd name="connsiteX202" fmla="*/ 142422 w 548751"/>
                <a:gd name="connsiteY202" fmla="*/ 377539 h 607800"/>
                <a:gd name="connsiteX203" fmla="*/ 145747 w 548751"/>
                <a:gd name="connsiteY203" fmla="*/ 374292 h 607800"/>
                <a:gd name="connsiteX204" fmla="*/ 152405 w 548751"/>
                <a:gd name="connsiteY204" fmla="*/ 371053 h 607800"/>
                <a:gd name="connsiteX205" fmla="*/ 155729 w 548751"/>
                <a:gd name="connsiteY205" fmla="*/ 364566 h 607800"/>
                <a:gd name="connsiteX206" fmla="*/ 159063 w 548751"/>
                <a:gd name="connsiteY206" fmla="*/ 361328 h 607800"/>
                <a:gd name="connsiteX207" fmla="*/ 149071 w 548751"/>
                <a:gd name="connsiteY207" fmla="*/ 358080 h 607800"/>
                <a:gd name="connsiteX208" fmla="*/ 152405 w 548751"/>
                <a:gd name="connsiteY208" fmla="*/ 354841 h 607800"/>
                <a:gd name="connsiteX209" fmla="*/ 165711 w 548751"/>
                <a:gd name="connsiteY209" fmla="*/ 345116 h 607800"/>
                <a:gd name="connsiteX210" fmla="*/ 169045 w 548751"/>
                <a:gd name="connsiteY210" fmla="*/ 338630 h 607800"/>
                <a:gd name="connsiteX211" fmla="*/ 175703 w 548751"/>
                <a:gd name="connsiteY211" fmla="*/ 335382 h 607800"/>
                <a:gd name="connsiteX212" fmla="*/ 179027 w 548751"/>
                <a:gd name="connsiteY212" fmla="*/ 328895 h 607800"/>
                <a:gd name="connsiteX213" fmla="*/ 182351 w 548751"/>
                <a:gd name="connsiteY213" fmla="*/ 328895 h 607800"/>
                <a:gd name="connsiteX214" fmla="*/ 189009 w 548751"/>
                <a:gd name="connsiteY214" fmla="*/ 332143 h 607800"/>
                <a:gd name="connsiteX215" fmla="*/ 202325 w 548751"/>
                <a:gd name="connsiteY215" fmla="*/ 335382 h 607800"/>
                <a:gd name="connsiteX216" fmla="*/ 198991 w 548751"/>
                <a:gd name="connsiteY216" fmla="*/ 328895 h 607800"/>
                <a:gd name="connsiteX217" fmla="*/ 212307 w 548751"/>
                <a:gd name="connsiteY217" fmla="*/ 328895 h 607800"/>
                <a:gd name="connsiteX218" fmla="*/ 212307 w 548751"/>
                <a:gd name="connsiteY218" fmla="*/ 335382 h 607800"/>
                <a:gd name="connsiteX219" fmla="*/ 218965 w 548751"/>
                <a:gd name="connsiteY219" fmla="*/ 332143 h 607800"/>
                <a:gd name="connsiteX220" fmla="*/ 215632 w 548751"/>
                <a:gd name="connsiteY220" fmla="*/ 325657 h 607800"/>
                <a:gd name="connsiteX221" fmla="*/ 222290 w 548751"/>
                <a:gd name="connsiteY221" fmla="*/ 325657 h 607800"/>
                <a:gd name="connsiteX222" fmla="*/ 212307 w 548751"/>
                <a:gd name="connsiteY222" fmla="*/ 319170 h 607800"/>
                <a:gd name="connsiteX223" fmla="*/ 215632 w 548751"/>
                <a:gd name="connsiteY223" fmla="*/ 312684 h 607800"/>
                <a:gd name="connsiteX224" fmla="*/ 208983 w 548751"/>
                <a:gd name="connsiteY224" fmla="*/ 312684 h 607800"/>
                <a:gd name="connsiteX225" fmla="*/ 192343 w 548751"/>
                <a:gd name="connsiteY225" fmla="*/ 312684 h 607800"/>
                <a:gd name="connsiteX226" fmla="*/ 185685 w 548751"/>
                <a:gd name="connsiteY226" fmla="*/ 309445 h 607800"/>
                <a:gd name="connsiteX227" fmla="*/ 175703 w 548751"/>
                <a:gd name="connsiteY227" fmla="*/ 309445 h 607800"/>
                <a:gd name="connsiteX228" fmla="*/ 165711 w 548751"/>
                <a:gd name="connsiteY228" fmla="*/ 309445 h 607800"/>
                <a:gd name="connsiteX229" fmla="*/ 159063 w 548751"/>
                <a:gd name="connsiteY229" fmla="*/ 309445 h 607800"/>
                <a:gd name="connsiteX230" fmla="*/ 159063 w 548751"/>
                <a:gd name="connsiteY230" fmla="*/ 302959 h 607800"/>
                <a:gd name="connsiteX231" fmla="*/ 149071 w 548751"/>
                <a:gd name="connsiteY231" fmla="*/ 299720 h 607800"/>
                <a:gd name="connsiteX232" fmla="*/ 145747 w 548751"/>
                <a:gd name="connsiteY232" fmla="*/ 299720 h 607800"/>
                <a:gd name="connsiteX233" fmla="*/ 142422 w 548751"/>
                <a:gd name="connsiteY233" fmla="*/ 302959 h 607800"/>
                <a:gd name="connsiteX234" fmla="*/ 142422 w 548751"/>
                <a:gd name="connsiteY234" fmla="*/ 299720 h 607800"/>
                <a:gd name="connsiteX235" fmla="*/ 142422 w 548751"/>
                <a:gd name="connsiteY235" fmla="*/ 289986 h 607800"/>
                <a:gd name="connsiteX236" fmla="*/ 149071 w 548751"/>
                <a:gd name="connsiteY236" fmla="*/ 293234 h 607800"/>
                <a:gd name="connsiteX237" fmla="*/ 152405 w 548751"/>
                <a:gd name="connsiteY237" fmla="*/ 293234 h 607800"/>
                <a:gd name="connsiteX238" fmla="*/ 155729 w 548751"/>
                <a:gd name="connsiteY238" fmla="*/ 283509 h 607800"/>
                <a:gd name="connsiteX239" fmla="*/ 162387 w 548751"/>
                <a:gd name="connsiteY239" fmla="*/ 283509 h 607800"/>
                <a:gd name="connsiteX240" fmla="*/ 152405 w 548751"/>
                <a:gd name="connsiteY240" fmla="*/ 277022 h 607800"/>
                <a:gd name="connsiteX241" fmla="*/ 149071 w 548751"/>
                <a:gd name="connsiteY241" fmla="*/ 280261 h 607800"/>
                <a:gd name="connsiteX242" fmla="*/ 145747 w 548751"/>
                <a:gd name="connsiteY242" fmla="*/ 286747 h 607800"/>
                <a:gd name="connsiteX243" fmla="*/ 139089 w 548751"/>
                <a:gd name="connsiteY243" fmla="*/ 286747 h 607800"/>
                <a:gd name="connsiteX244" fmla="*/ 135764 w 548751"/>
                <a:gd name="connsiteY244" fmla="*/ 286747 h 607800"/>
                <a:gd name="connsiteX245" fmla="*/ 129107 w 548751"/>
                <a:gd name="connsiteY245" fmla="*/ 283509 h 607800"/>
                <a:gd name="connsiteX246" fmla="*/ 129107 w 548751"/>
                <a:gd name="connsiteY246" fmla="*/ 280261 h 607800"/>
                <a:gd name="connsiteX247" fmla="*/ 135764 w 548751"/>
                <a:gd name="connsiteY247" fmla="*/ 273774 h 607800"/>
                <a:gd name="connsiteX248" fmla="*/ 139089 w 548751"/>
                <a:gd name="connsiteY248" fmla="*/ 273774 h 607800"/>
                <a:gd name="connsiteX249" fmla="*/ 135764 w 548751"/>
                <a:gd name="connsiteY249" fmla="*/ 270536 h 607800"/>
                <a:gd name="connsiteX250" fmla="*/ 132431 w 548751"/>
                <a:gd name="connsiteY250" fmla="*/ 267288 h 607800"/>
                <a:gd name="connsiteX251" fmla="*/ 122449 w 548751"/>
                <a:gd name="connsiteY251" fmla="*/ 270536 h 607800"/>
                <a:gd name="connsiteX252" fmla="*/ 119124 w 548751"/>
                <a:gd name="connsiteY252" fmla="*/ 270536 h 607800"/>
                <a:gd name="connsiteX253" fmla="*/ 115791 w 548751"/>
                <a:gd name="connsiteY253" fmla="*/ 264049 h 607800"/>
                <a:gd name="connsiteX254" fmla="*/ 112466 w 548751"/>
                <a:gd name="connsiteY254" fmla="*/ 260811 h 607800"/>
                <a:gd name="connsiteX255" fmla="*/ 109142 w 548751"/>
                <a:gd name="connsiteY255" fmla="*/ 260811 h 607800"/>
                <a:gd name="connsiteX256" fmla="*/ 102484 w 548751"/>
                <a:gd name="connsiteY256" fmla="*/ 254324 h 607800"/>
                <a:gd name="connsiteX257" fmla="*/ 105808 w 548751"/>
                <a:gd name="connsiteY257" fmla="*/ 251076 h 607800"/>
                <a:gd name="connsiteX258" fmla="*/ 109142 w 548751"/>
                <a:gd name="connsiteY258" fmla="*/ 251076 h 607800"/>
                <a:gd name="connsiteX259" fmla="*/ 115791 w 548751"/>
                <a:gd name="connsiteY259" fmla="*/ 254324 h 607800"/>
                <a:gd name="connsiteX260" fmla="*/ 115791 w 548751"/>
                <a:gd name="connsiteY260" fmla="*/ 251076 h 607800"/>
                <a:gd name="connsiteX261" fmla="*/ 112466 w 548751"/>
                <a:gd name="connsiteY261" fmla="*/ 244590 h 607800"/>
                <a:gd name="connsiteX262" fmla="*/ 109142 w 548751"/>
                <a:gd name="connsiteY262" fmla="*/ 241351 h 607800"/>
                <a:gd name="connsiteX263" fmla="*/ 105808 w 548751"/>
                <a:gd name="connsiteY263" fmla="*/ 234865 h 607800"/>
                <a:gd name="connsiteX264" fmla="*/ 109142 w 548751"/>
                <a:gd name="connsiteY264" fmla="*/ 234865 h 607800"/>
                <a:gd name="connsiteX265" fmla="*/ 112466 w 548751"/>
                <a:gd name="connsiteY265" fmla="*/ 234865 h 607800"/>
                <a:gd name="connsiteX266" fmla="*/ 119124 w 548751"/>
                <a:gd name="connsiteY266" fmla="*/ 234865 h 607800"/>
                <a:gd name="connsiteX267" fmla="*/ 122449 w 548751"/>
                <a:gd name="connsiteY267" fmla="*/ 234865 h 607800"/>
                <a:gd name="connsiteX268" fmla="*/ 125782 w 548751"/>
                <a:gd name="connsiteY268" fmla="*/ 231626 h 607800"/>
                <a:gd name="connsiteX269" fmla="*/ 125782 w 548751"/>
                <a:gd name="connsiteY269" fmla="*/ 228378 h 607800"/>
                <a:gd name="connsiteX270" fmla="*/ 132431 w 548751"/>
                <a:gd name="connsiteY270" fmla="*/ 231626 h 607800"/>
                <a:gd name="connsiteX271" fmla="*/ 142422 w 548751"/>
                <a:gd name="connsiteY271" fmla="*/ 234865 h 607800"/>
                <a:gd name="connsiteX272" fmla="*/ 145747 w 548751"/>
                <a:gd name="connsiteY272" fmla="*/ 231626 h 607800"/>
                <a:gd name="connsiteX273" fmla="*/ 142422 w 548751"/>
                <a:gd name="connsiteY273" fmla="*/ 228378 h 607800"/>
                <a:gd name="connsiteX274" fmla="*/ 139089 w 548751"/>
                <a:gd name="connsiteY274" fmla="*/ 221892 h 607800"/>
                <a:gd name="connsiteX275" fmla="*/ 142422 w 548751"/>
                <a:gd name="connsiteY275" fmla="*/ 215414 h 607800"/>
                <a:gd name="connsiteX276" fmla="*/ 142422 w 548751"/>
                <a:gd name="connsiteY276" fmla="*/ 212166 h 607800"/>
                <a:gd name="connsiteX277" fmla="*/ 149071 w 548751"/>
                <a:gd name="connsiteY277" fmla="*/ 205680 h 607800"/>
                <a:gd name="connsiteX278" fmla="*/ 155729 w 548751"/>
                <a:gd name="connsiteY278" fmla="*/ 205680 h 607800"/>
                <a:gd name="connsiteX279" fmla="*/ 169045 w 548751"/>
                <a:gd name="connsiteY279" fmla="*/ 208928 h 607800"/>
                <a:gd name="connsiteX280" fmla="*/ 179027 w 548751"/>
                <a:gd name="connsiteY280" fmla="*/ 208928 h 607800"/>
                <a:gd name="connsiteX281" fmla="*/ 175703 w 548751"/>
                <a:gd name="connsiteY281" fmla="*/ 205680 h 607800"/>
                <a:gd name="connsiteX282" fmla="*/ 175703 w 548751"/>
                <a:gd name="connsiteY282" fmla="*/ 202441 h 607800"/>
                <a:gd name="connsiteX283" fmla="*/ 182351 w 548751"/>
                <a:gd name="connsiteY283" fmla="*/ 202441 h 607800"/>
                <a:gd name="connsiteX284" fmla="*/ 185685 w 548751"/>
                <a:gd name="connsiteY284" fmla="*/ 195955 h 607800"/>
                <a:gd name="connsiteX285" fmla="*/ 179027 w 548751"/>
                <a:gd name="connsiteY285" fmla="*/ 189468 h 607800"/>
                <a:gd name="connsiteX286" fmla="*/ 162387 w 548751"/>
                <a:gd name="connsiteY286" fmla="*/ 189468 h 607800"/>
                <a:gd name="connsiteX287" fmla="*/ 155729 w 548751"/>
                <a:gd name="connsiteY287" fmla="*/ 189468 h 607800"/>
                <a:gd name="connsiteX288" fmla="*/ 145747 w 548751"/>
                <a:gd name="connsiteY288" fmla="*/ 186230 h 607800"/>
                <a:gd name="connsiteX289" fmla="*/ 142422 w 548751"/>
                <a:gd name="connsiteY289" fmla="*/ 179743 h 607800"/>
                <a:gd name="connsiteX290" fmla="*/ 139089 w 548751"/>
                <a:gd name="connsiteY290" fmla="*/ 176495 h 607800"/>
                <a:gd name="connsiteX291" fmla="*/ 142422 w 548751"/>
                <a:gd name="connsiteY291" fmla="*/ 170018 h 607800"/>
                <a:gd name="connsiteX292" fmla="*/ 139089 w 548751"/>
                <a:gd name="connsiteY292" fmla="*/ 166770 h 607800"/>
                <a:gd name="connsiteX293" fmla="*/ 135764 w 548751"/>
                <a:gd name="connsiteY293" fmla="*/ 166770 h 607800"/>
                <a:gd name="connsiteX294" fmla="*/ 129107 w 548751"/>
                <a:gd name="connsiteY294" fmla="*/ 163532 h 607800"/>
                <a:gd name="connsiteX295" fmla="*/ 119124 w 548751"/>
                <a:gd name="connsiteY295" fmla="*/ 160284 h 607800"/>
                <a:gd name="connsiteX296" fmla="*/ 125782 w 548751"/>
                <a:gd name="connsiteY296" fmla="*/ 157045 h 607800"/>
                <a:gd name="connsiteX297" fmla="*/ 135764 w 548751"/>
                <a:gd name="connsiteY297" fmla="*/ 157045 h 607800"/>
                <a:gd name="connsiteX298" fmla="*/ 145747 w 548751"/>
                <a:gd name="connsiteY298" fmla="*/ 157045 h 607800"/>
                <a:gd name="connsiteX299" fmla="*/ 149071 w 548751"/>
                <a:gd name="connsiteY299" fmla="*/ 160284 h 607800"/>
                <a:gd name="connsiteX300" fmla="*/ 155729 w 548751"/>
                <a:gd name="connsiteY300" fmla="*/ 163532 h 607800"/>
                <a:gd name="connsiteX301" fmla="*/ 159063 w 548751"/>
                <a:gd name="connsiteY301" fmla="*/ 160284 h 607800"/>
                <a:gd name="connsiteX302" fmla="*/ 159063 w 548751"/>
                <a:gd name="connsiteY302" fmla="*/ 157045 h 607800"/>
                <a:gd name="connsiteX303" fmla="*/ 155729 w 548751"/>
                <a:gd name="connsiteY303" fmla="*/ 153797 h 607800"/>
                <a:gd name="connsiteX304" fmla="*/ 155729 w 548751"/>
                <a:gd name="connsiteY304" fmla="*/ 150559 h 607800"/>
                <a:gd name="connsiteX305" fmla="*/ 159063 w 548751"/>
                <a:gd name="connsiteY305" fmla="*/ 144072 h 607800"/>
                <a:gd name="connsiteX306" fmla="*/ 162387 w 548751"/>
                <a:gd name="connsiteY306" fmla="*/ 140834 h 607800"/>
                <a:gd name="connsiteX307" fmla="*/ 162387 w 548751"/>
                <a:gd name="connsiteY307" fmla="*/ 137586 h 607800"/>
                <a:gd name="connsiteX308" fmla="*/ 165711 w 548751"/>
                <a:gd name="connsiteY308" fmla="*/ 131109 h 607800"/>
                <a:gd name="connsiteX309" fmla="*/ 162387 w 548751"/>
                <a:gd name="connsiteY309" fmla="*/ 127861 h 607800"/>
                <a:gd name="connsiteX310" fmla="*/ 155729 w 548751"/>
                <a:gd name="connsiteY310" fmla="*/ 131109 h 607800"/>
                <a:gd name="connsiteX311" fmla="*/ 155729 w 548751"/>
                <a:gd name="connsiteY311" fmla="*/ 134347 h 607800"/>
                <a:gd name="connsiteX312" fmla="*/ 149071 w 548751"/>
                <a:gd name="connsiteY312" fmla="*/ 134347 h 607800"/>
                <a:gd name="connsiteX313" fmla="*/ 149071 w 548751"/>
                <a:gd name="connsiteY313" fmla="*/ 137586 h 607800"/>
                <a:gd name="connsiteX314" fmla="*/ 145747 w 548751"/>
                <a:gd name="connsiteY314" fmla="*/ 144072 h 607800"/>
                <a:gd name="connsiteX315" fmla="*/ 142422 w 548751"/>
                <a:gd name="connsiteY315" fmla="*/ 134347 h 607800"/>
                <a:gd name="connsiteX316" fmla="*/ 149071 w 548751"/>
                <a:gd name="connsiteY316" fmla="*/ 131109 h 607800"/>
                <a:gd name="connsiteX317" fmla="*/ 152405 w 548751"/>
                <a:gd name="connsiteY317" fmla="*/ 127861 h 607800"/>
                <a:gd name="connsiteX318" fmla="*/ 152405 w 548751"/>
                <a:gd name="connsiteY318" fmla="*/ 124622 h 607800"/>
                <a:gd name="connsiteX319" fmla="*/ 152405 w 548751"/>
                <a:gd name="connsiteY319" fmla="*/ 121374 h 607800"/>
                <a:gd name="connsiteX320" fmla="*/ 162387 w 548751"/>
                <a:gd name="connsiteY320" fmla="*/ 114888 h 607800"/>
                <a:gd name="connsiteX321" fmla="*/ 165711 w 548751"/>
                <a:gd name="connsiteY321" fmla="*/ 114888 h 607800"/>
                <a:gd name="connsiteX322" fmla="*/ 172369 w 548751"/>
                <a:gd name="connsiteY322" fmla="*/ 121374 h 607800"/>
                <a:gd name="connsiteX323" fmla="*/ 182351 w 548751"/>
                <a:gd name="connsiteY323" fmla="*/ 121374 h 607800"/>
                <a:gd name="connsiteX324" fmla="*/ 182351 w 548751"/>
                <a:gd name="connsiteY324" fmla="*/ 114888 h 607800"/>
                <a:gd name="connsiteX325" fmla="*/ 182351 w 548751"/>
                <a:gd name="connsiteY325" fmla="*/ 111649 h 607800"/>
                <a:gd name="connsiteX326" fmla="*/ 185685 w 548751"/>
                <a:gd name="connsiteY326" fmla="*/ 111649 h 607800"/>
                <a:gd name="connsiteX327" fmla="*/ 192343 w 548751"/>
                <a:gd name="connsiteY327" fmla="*/ 118136 h 607800"/>
                <a:gd name="connsiteX328" fmla="*/ 198991 w 548751"/>
                <a:gd name="connsiteY328" fmla="*/ 121374 h 607800"/>
                <a:gd name="connsiteX329" fmla="*/ 205649 w 548751"/>
                <a:gd name="connsiteY329" fmla="*/ 121374 h 607800"/>
                <a:gd name="connsiteX330" fmla="*/ 212307 w 548751"/>
                <a:gd name="connsiteY330" fmla="*/ 124622 h 607800"/>
                <a:gd name="connsiteX331" fmla="*/ 218965 w 548751"/>
                <a:gd name="connsiteY331" fmla="*/ 127861 h 607800"/>
                <a:gd name="connsiteX332" fmla="*/ 228948 w 548751"/>
                <a:gd name="connsiteY332" fmla="*/ 127861 h 607800"/>
                <a:gd name="connsiteX333" fmla="*/ 232272 w 548751"/>
                <a:gd name="connsiteY333" fmla="*/ 131109 h 607800"/>
                <a:gd name="connsiteX334" fmla="*/ 238930 w 548751"/>
                <a:gd name="connsiteY334" fmla="*/ 137586 h 607800"/>
                <a:gd name="connsiteX335" fmla="*/ 242254 w 548751"/>
                <a:gd name="connsiteY335" fmla="*/ 144072 h 607800"/>
                <a:gd name="connsiteX336" fmla="*/ 242254 w 548751"/>
                <a:gd name="connsiteY336" fmla="*/ 147320 h 607800"/>
                <a:gd name="connsiteX337" fmla="*/ 245588 w 548751"/>
                <a:gd name="connsiteY337" fmla="*/ 150559 h 607800"/>
                <a:gd name="connsiteX338" fmla="*/ 248912 w 548751"/>
                <a:gd name="connsiteY338" fmla="*/ 150559 h 607800"/>
                <a:gd name="connsiteX339" fmla="*/ 252246 w 548751"/>
                <a:gd name="connsiteY339" fmla="*/ 147320 h 607800"/>
                <a:gd name="connsiteX340" fmla="*/ 258894 w 548751"/>
                <a:gd name="connsiteY340" fmla="*/ 144072 h 607800"/>
                <a:gd name="connsiteX341" fmla="*/ 265552 w 548751"/>
                <a:gd name="connsiteY341" fmla="*/ 144072 h 607800"/>
                <a:gd name="connsiteX342" fmla="*/ 275534 w 548751"/>
                <a:gd name="connsiteY342" fmla="*/ 147320 h 607800"/>
                <a:gd name="connsiteX343" fmla="*/ 275534 w 548751"/>
                <a:gd name="connsiteY343" fmla="*/ 150559 h 607800"/>
                <a:gd name="connsiteX344" fmla="*/ 288850 w 548751"/>
                <a:gd name="connsiteY344" fmla="*/ 150559 h 607800"/>
                <a:gd name="connsiteX345" fmla="*/ 292175 w 548751"/>
                <a:gd name="connsiteY345" fmla="*/ 153797 h 607800"/>
                <a:gd name="connsiteX346" fmla="*/ 295508 w 548751"/>
                <a:gd name="connsiteY346" fmla="*/ 157045 h 607800"/>
                <a:gd name="connsiteX347" fmla="*/ 298833 w 548751"/>
                <a:gd name="connsiteY347" fmla="*/ 166770 h 607800"/>
                <a:gd name="connsiteX348" fmla="*/ 308815 w 548751"/>
                <a:gd name="connsiteY348" fmla="*/ 170018 h 607800"/>
                <a:gd name="connsiteX349" fmla="*/ 302166 w 548751"/>
                <a:gd name="connsiteY349" fmla="*/ 160284 h 607800"/>
                <a:gd name="connsiteX350" fmla="*/ 302166 w 548751"/>
                <a:gd name="connsiteY350" fmla="*/ 153797 h 607800"/>
                <a:gd name="connsiteX351" fmla="*/ 312148 w 548751"/>
                <a:gd name="connsiteY351" fmla="*/ 150559 h 607800"/>
                <a:gd name="connsiteX352" fmla="*/ 312148 w 548751"/>
                <a:gd name="connsiteY352" fmla="*/ 147320 h 607800"/>
                <a:gd name="connsiteX353" fmla="*/ 302166 w 548751"/>
                <a:gd name="connsiteY353" fmla="*/ 147320 h 607800"/>
                <a:gd name="connsiteX354" fmla="*/ 302166 w 548751"/>
                <a:gd name="connsiteY354" fmla="*/ 140834 h 607800"/>
                <a:gd name="connsiteX355" fmla="*/ 315473 w 548751"/>
                <a:gd name="connsiteY355" fmla="*/ 134347 h 607800"/>
                <a:gd name="connsiteX356" fmla="*/ 328789 w 548751"/>
                <a:gd name="connsiteY356" fmla="*/ 131109 h 607800"/>
                <a:gd name="connsiteX357" fmla="*/ 335447 w 548751"/>
                <a:gd name="connsiteY357" fmla="*/ 127861 h 607800"/>
                <a:gd name="connsiteX358" fmla="*/ 348753 w 548751"/>
                <a:gd name="connsiteY358" fmla="*/ 127861 h 607800"/>
                <a:gd name="connsiteX359" fmla="*/ 352087 w 548751"/>
                <a:gd name="connsiteY359" fmla="*/ 124622 h 607800"/>
                <a:gd name="connsiteX360" fmla="*/ 355411 w 548751"/>
                <a:gd name="connsiteY360" fmla="*/ 118136 h 607800"/>
                <a:gd name="connsiteX361" fmla="*/ 362069 w 548751"/>
                <a:gd name="connsiteY361" fmla="*/ 114888 h 607800"/>
                <a:gd name="connsiteX362" fmla="*/ 365393 w 548751"/>
                <a:gd name="connsiteY362" fmla="*/ 101924 h 607800"/>
                <a:gd name="connsiteX363" fmla="*/ 352087 w 548751"/>
                <a:gd name="connsiteY363" fmla="*/ 108411 h 607800"/>
                <a:gd name="connsiteX364" fmla="*/ 348753 w 548751"/>
                <a:gd name="connsiteY364" fmla="*/ 101924 h 607800"/>
                <a:gd name="connsiteX365" fmla="*/ 335447 w 548751"/>
                <a:gd name="connsiteY365" fmla="*/ 108411 h 607800"/>
                <a:gd name="connsiteX366" fmla="*/ 332113 w 548751"/>
                <a:gd name="connsiteY366" fmla="*/ 105163 h 607800"/>
                <a:gd name="connsiteX367" fmla="*/ 328789 w 548751"/>
                <a:gd name="connsiteY367" fmla="*/ 101924 h 607800"/>
                <a:gd name="connsiteX368" fmla="*/ 322131 w 548751"/>
                <a:gd name="connsiteY368" fmla="*/ 98676 h 607800"/>
                <a:gd name="connsiteX369" fmla="*/ 312148 w 548751"/>
                <a:gd name="connsiteY369" fmla="*/ 88951 h 607800"/>
                <a:gd name="connsiteX370" fmla="*/ 308815 w 548751"/>
                <a:gd name="connsiteY370" fmla="*/ 88951 h 607800"/>
                <a:gd name="connsiteX371" fmla="*/ 305490 w 548751"/>
                <a:gd name="connsiteY371" fmla="*/ 85713 h 607800"/>
                <a:gd name="connsiteX372" fmla="*/ 308815 w 548751"/>
                <a:gd name="connsiteY372" fmla="*/ 79226 h 607800"/>
                <a:gd name="connsiteX373" fmla="*/ 315473 w 548751"/>
                <a:gd name="connsiteY373" fmla="*/ 72739 h 607800"/>
                <a:gd name="connsiteX374" fmla="*/ 322131 w 548751"/>
                <a:gd name="connsiteY374" fmla="*/ 69492 h 607800"/>
                <a:gd name="connsiteX375" fmla="*/ 335447 w 548751"/>
                <a:gd name="connsiteY375" fmla="*/ 75978 h 607800"/>
                <a:gd name="connsiteX376" fmla="*/ 345429 w 548751"/>
                <a:gd name="connsiteY376" fmla="*/ 72739 h 607800"/>
                <a:gd name="connsiteX377" fmla="*/ 335447 w 548751"/>
                <a:gd name="connsiteY377" fmla="*/ 63014 h 607800"/>
                <a:gd name="connsiteX378" fmla="*/ 335447 w 548751"/>
                <a:gd name="connsiteY378" fmla="*/ 63014 h 607800"/>
                <a:gd name="connsiteX379" fmla="*/ 345429 w 548751"/>
                <a:gd name="connsiteY379" fmla="*/ 63014 h 607800"/>
                <a:gd name="connsiteX380" fmla="*/ 348753 w 548751"/>
                <a:gd name="connsiteY380" fmla="*/ 63014 h 607800"/>
                <a:gd name="connsiteX381" fmla="*/ 355411 w 548751"/>
                <a:gd name="connsiteY381" fmla="*/ 59766 h 607800"/>
                <a:gd name="connsiteX382" fmla="*/ 348753 w 548751"/>
                <a:gd name="connsiteY382" fmla="*/ 53280 h 607800"/>
                <a:gd name="connsiteX383" fmla="*/ 348753 w 548751"/>
                <a:gd name="connsiteY383" fmla="*/ 50041 h 607800"/>
                <a:gd name="connsiteX384" fmla="*/ 352087 w 548751"/>
                <a:gd name="connsiteY384" fmla="*/ 46793 h 607800"/>
                <a:gd name="connsiteX385" fmla="*/ 352087 w 548751"/>
                <a:gd name="connsiteY385" fmla="*/ 40316 h 607800"/>
                <a:gd name="connsiteX386" fmla="*/ 352087 w 548751"/>
                <a:gd name="connsiteY386" fmla="*/ 37068 h 607800"/>
                <a:gd name="connsiteX387" fmla="*/ 362069 w 548751"/>
                <a:gd name="connsiteY387" fmla="*/ 30582 h 607800"/>
                <a:gd name="connsiteX388" fmla="*/ 368727 w 548751"/>
                <a:gd name="connsiteY388" fmla="*/ 27343 h 607800"/>
                <a:gd name="connsiteX389" fmla="*/ 372051 w 548751"/>
                <a:gd name="connsiteY389" fmla="*/ 17618 h 607800"/>
                <a:gd name="connsiteX390" fmla="*/ 382033 w 548751"/>
                <a:gd name="connsiteY390" fmla="*/ 17618 h 607800"/>
                <a:gd name="connsiteX391" fmla="*/ 385367 w 548751"/>
                <a:gd name="connsiteY391" fmla="*/ 17618 h 607800"/>
                <a:gd name="connsiteX392" fmla="*/ 385367 w 548751"/>
                <a:gd name="connsiteY392" fmla="*/ 14370 h 607800"/>
                <a:gd name="connsiteX393" fmla="*/ 388691 w 548751"/>
                <a:gd name="connsiteY393" fmla="*/ 14370 h 607800"/>
                <a:gd name="connsiteX394" fmla="*/ 392016 w 548751"/>
                <a:gd name="connsiteY394" fmla="*/ 17618 h 607800"/>
                <a:gd name="connsiteX395" fmla="*/ 398674 w 548751"/>
                <a:gd name="connsiteY395" fmla="*/ 17618 h 607800"/>
                <a:gd name="connsiteX396" fmla="*/ 405332 w 548751"/>
                <a:gd name="connsiteY396" fmla="*/ 14370 h 607800"/>
                <a:gd name="connsiteX397" fmla="*/ 411989 w 548751"/>
                <a:gd name="connsiteY397" fmla="*/ 14370 h 607800"/>
                <a:gd name="connsiteX398" fmla="*/ 411989 w 548751"/>
                <a:gd name="connsiteY398" fmla="*/ 20857 h 607800"/>
                <a:gd name="connsiteX399" fmla="*/ 418647 w 548751"/>
                <a:gd name="connsiteY399" fmla="*/ 24095 h 607800"/>
                <a:gd name="connsiteX400" fmla="*/ 425296 w 548751"/>
                <a:gd name="connsiteY400" fmla="*/ 20857 h 607800"/>
                <a:gd name="connsiteX401" fmla="*/ 428630 w 548751"/>
                <a:gd name="connsiteY401" fmla="*/ 17618 h 607800"/>
                <a:gd name="connsiteX402" fmla="*/ 438612 w 548751"/>
                <a:gd name="connsiteY402" fmla="*/ 11132 h 607800"/>
                <a:gd name="connsiteX403" fmla="*/ 441936 w 548751"/>
                <a:gd name="connsiteY403" fmla="*/ 7884 h 607800"/>
                <a:gd name="connsiteX404" fmla="*/ 445270 w 548751"/>
                <a:gd name="connsiteY404" fmla="*/ 11132 h 607800"/>
                <a:gd name="connsiteX405" fmla="*/ 448594 w 548751"/>
                <a:gd name="connsiteY405" fmla="*/ 14370 h 607800"/>
                <a:gd name="connsiteX406" fmla="*/ 448594 w 548751"/>
                <a:gd name="connsiteY406" fmla="*/ 24095 h 607800"/>
                <a:gd name="connsiteX407" fmla="*/ 448594 w 548751"/>
                <a:gd name="connsiteY407" fmla="*/ 27343 h 607800"/>
                <a:gd name="connsiteX408" fmla="*/ 448594 w 548751"/>
                <a:gd name="connsiteY408" fmla="*/ 30582 h 607800"/>
                <a:gd name="connsiteX409" fmla="*/ 451928 w 548751"/>
                <a:gd name="connsiteY409" fmla="*/ 40316 h 607800"/>
                <a:gd name="connsiteX410" fmla="*/ 451928 w 548751"/>
                <a:gd name="connsiteY410" fmla="*/ 40316 h 607800"/>
                <a:gd name="connsiteX411" fmla="*/ 448594 w 548751"/>
                <a:gd name="connsiteY411" fmla="*/ 43555 h 607800"/>
                <a:gd name="connsiteX412" fmla="*/ 445270 w 548751"/>
                <a:gd name="connsiteY412" fmla="*/ 50041 h 607800"/>
                <a:gd name="connsiteX413" fmla="*/ 441936 w 548751"/>
                <a:gd name="connsiteY413" fmla="*/ 50041 h 607800"/>
                <a:gd name="connsiteX414" fmla="*/ 445270 w 548751"/>
                <a:gd name="connsiteY414" fmla="*/ 53280 h 607800"/>
                <a:gd name="connsiteX415" fmla="*/ 448594 w 548751"/>
                <a:gd name="connsiteY415" fmla="*/ 53280 h 607800"/>
                <a:gd name="connsiteX416" fmla="*/ 451928 w 548751"/>
                <a:gd name="connsiteY416" fmla="*/ 50041 h 607800"/>
                <a:gd name="connsiteX417" fmla="*/ 451928 w 548751"/>
                <a:gd name="connsiteY417" fmla="*/ 46793 h 607800"/>
                <a:gd name="connsiteX418" fmla="*/ 455252 w 548751"/>
                <a:gd name="connsiteY418" fmla="*/ 43555 h 607800"/>
                <a:gd name="connsiteX419" fmla="*/ 458576 w 548751"/>
                <a:gd name="connsiteY419" fmla="*/ 37068 h 607800"/>
                <a:gd name="connsiteX420" fmla="*/ 455252 w 548751"/>
                <a:gd name="connsiteY420" fmla="*/ 33830 h 607800"/>
                <a:gd name="connsiteX421" fmla="*/ 451928 w 548751"/>
                <a:gd name="connsiteY421" fmla="*/ 24095 h 607800"/>
                <a:gd name="connsiteX422" fmla="*/ 451928 w 548751"/>
                <a:gd name="connsiteY422" fmla="*/ 20857 h 607800"/>
                <a:gd name="connsiteX423" fmla="*/ 455252 w 548751"/>
                <a:gd name="connsiteY423" fmla="*/ 17618 h 607800"/>
                <a:gd name="connsiteX424" fmla="*/ 461910 w 548751"/>
                <a:gd name="connsiteY424" fmla="*/ 11132 h 607800"/>
                <a:gd name="connsiteX425" fmla="*/ 471892 w 548751"/>
                <a:gd name="connsiteY425" fmla="*/ 11132 h 607800"/>
                <a:gd name="connsiteX426" fmla="*/ 475216 w 548751"/>
                <a:gd name="connsiteY426" fmla="*/ 11132 h 607800"/>
                <a:gd name="connsiteX427" fmla="*/ 478550 w 548751"/>
                <a:gd name="connsiteY427" fmla="*/ 14370 h 607800"/>
                <a:gd name="connsiteX428" fmla="*/ 481874 w 548751"/>
                <a:gd name="connsiteY428" fmla="*/ 17618 h 607800"/>
                <a:gd name="connsiteX429" fmla="*/ 485208 w 548751"/>
                <a:gd name="connsiteY429" fmla="*/ 17618 h 607800"/>
                <a:gd name="connsiteX430" fmla="*/ 478550 w 548751"/>
                <a:gd name="connsiteY430" fmla="*/ 11132 h 607800"/>
                <a:gd name="connsiteX431" fmla="*/ 475216 w 548751"/>
                <a:gd name="connsiteY431" fmla="*/ 7884 h 607800"/>
                <a:gd name="connsiteX432" fmla="*/ 478550 w 548751"/>
                <a:gd name="connsiteY432" fmla="*/ 1397 h 607800"/>
                <a:gd name="connsiteX433" fmla="*/ 481874 w 548751"/>
                <a:gd name="connsiteY433" fmla="*/ 1397 h 607800"/>
                <a:gd name="connsiteX434" fmla="*/ 491857 w 548751"/>
                <a:gd name="connsiteY434" fmla="*/ 11132 h 607800"/>
                <a:gd name="connsiteX435" fmla="*/ 495190 w 548751"/>
                <a:gd name="connsiteY435" fmla="*/ 14370 h 607800"/>
                <a:gd name="connsiteX436" fmla="*/ 495190 w 548751"/>
                <a:gd name="connsiteY436" fmla="*/ 17618 h 607800"/>
                <a:gd name="connsiteX437" fmla="*/ 501839 w 548751"/>
                <a:gd name="connsiteY437" fmla="*/ 24095 h 607800"/>
                <a:gd name="connsiteX438" fmla="*/ 505173 w 548751"/>
                <a:gd name="connsiteY438" fmla="*/ 24095 h 607800"/>
                <a:gd name="connsiteX439" fmla="*/ 511831 w 548751"/>
                <a:gd name="connsiteY439" fmla="*/ 30582 h 607800"/>
                <a:gd name="connsiteX440" fmla="*/ 515155 w 548751"/>
                <a:gd name="connsiteY440" fmla="*/ 33830 h 607800"/>
                <a:gd name="connsiteX441" fmla="*/ 511831 w 548751"/>
                <a:gd name="connsiteY441" fmla="*/ 40316 h 607800"/>
                <a:gd name="connsiteX442" fmla="*/ 505173 w 548751"/>
                <a:gd name="connsiteY442" fmla="*/ 50041 h 607800"/>
                <a:gd name="connsiteX443" fmla="*/ 501839 w 548751"/>
                <a:gd name="connsiteY443" fmla="*/ 56528 h 607800"/>
                <a:gd name="connsiteX444" fmla="*/ 501839 w 548751"/>
                <a:gd name="connsiteY444" fmla="*/ 59766 h 607800"/>
                <a:gd name="connsiteX445" fmla="*/ 498515 w 548751"/>
                <a:gd name="connsiteY445" fmla="*/ 66253 h 607800"/>
                <a:gd name="connsiteX446" fmla="*/ 488532 w 548751"/>
                <a:gd name="connsiteY446" fmla="*/ 69492 h 607800"/>
                <a:gd name="connsiteX447" fmla="*/ 475216 w 548751"/>
                <a:gd name="connsiteY447" fmla="*/ 72739 h 607800"/>
                <a:gd name="connsiteX448" fmla="*/ 455252 w 548751"/>
                <a:gd name="connsiteY448" fmla="*/ 69492 h 607800"/>
                <a:gd name="connsiteX449" fmla="*/ 451928 w 548751"/>
                <a:gd name="connsiteY449" fmla="*/ 85713 h 607800"/>
                <a:gd name="connsiteX450" fmla="*/ 435288 w 548751"/>
                <a:gd name="connsiteY450" fmla="*/ 92190 h 607800"/>
                <a:gd name="connsiteX451" fmla="*/ 428630 w 548751"/>
                <a:gd name="connsiteY451" fmla="*/ 105163 h 607800"/>
                <a:gd name="connsiteX452" fmla="*/ 415314 w 548751"/>
                <a:gd name="connsiteY452" fmla="*/ 105163 h 607800"/>
                <a:gd name="connsiteX453" fmla="*/ 398674 w 548751"/>
                <a:gd name="connsiteY453" fmla="*/ 105163 h 607800"/>
                <a:gd name="connsiteX454" fmla="*/ 395349 w 548751"/>
                <a:gd name="connsiteY454" fmla="*/ 114888 h 607800"/>
                <a:gd name="connsiteX455" fmla="*/ 405332 w 548751"/>
                <a:gd name="connsiteY455" fmla="*/ 121374 h 607800"/>
                <a:gd name="connsiteX456" fmla="*/ 405332 w 548751"/>
                <a:gd name="connsiteY456" fmla="*/ 131109 h 607800"/>
                <a:gd name="connsiteX457" fmla="*/ 398674 w 548751"/>
                <a:gd name="connsiteY457" fmla="*/ 137586 h 607800"/>
                <a:gd name="connsiteX458" fmla="*/ 378709 w 548751"/>
                <a:gd name="connsiteY458" fmla="*/ 134347 h 607800"/>
                <a:gd name="connsiteX459" fmla="*/ 362069 w 548751"/>
                <a:gd name="connsiteY459" fmla="*/ 144072 h 607800"/>
                <a:gd name="connsiteX460" fmla="*/ 375375 w 548751"/>
                <a:gd name="connsiteY460" fmla="*/ 170018 h 607800"/>
                <a:gd name="connsiteX461" fmla="*/ 375375 w 548751"/>
                <a:gd name="connsiteY461" fmla="*/ 173257 h 607800"/>
                <a:gd name="connsiteX462" fmla="*/ 378709 w 548751"/>
                <a:gd name="connsiteY462" fmla="*/ 189468 h 607800"/>
                <a:gd name="connsiteX463" fmla="*/ 382033 w 548751"/>
                <a:gd name="connsiteY463" fmla="*/ 192716 h 607800"/>
                <a:gd name="connsiteX464" fmla="*/ 392016 w 548751"/>
                <a:gd name="connsiteY464" fmla="*/ 192716 h 607800"/>
                <a:gd name="connsiteX465" fmla="*/ 405332 w 548751"/>
                <a:gd name="connsiteY465" fmla="*/ 212166 h 607800"/>
                <a:gd name="connsiteX466" fmla="*/ 425296 w 548751"/>
                <a:gd name="connsiteY466" fmla="*/ 208928 h 607800"/>
                <a:gd name="connsiteX467" fmla="*/ 445270 w 548751"/>
                <a:gd name="connsiteY467" fmla="*/ 205680 h 607800"/>
                <a:gd name="connsiteX468" fmla="*/ 445270 w 548751"/>
                <a:gd name="connsiteY468" fmla="*/ 195955 h 607800"/>
                <a:gd name="connsiteX469" fmla="*/ 451928 w 548751"/>
                <a:gd name="connsiteY469" fmla="*/ 179743 h 607800"/>
                <a:gd name="connsiteX470" fmla="*/ 471892 w 548751"/>
                <a:gd name="connsiteY470" fmla="*/ 176495 h 607800"/>
                <a:gd name="connsiteX471" fmla="*/ 481874 w 548751"/>
                <a:gd name="connsiteY471" fmla="*/ 195955 h 607800"/>
                <a:gd name="connsiteX472" fmla="*/ 478550 w 548751"/>
                <a:gd name="connsiteY472" fmla="*/ 208928 h 607800"/>
                <a:gd name="connsiteX473" fmla="*/ 495190 w 548751"/>
                <a:gd name="connsiteY473" fmla="*/ 225139 h 607800"/>
                <a:gd name="connsiteX474" fmla="*/ 498515 w 548751"/>
                <a:gd name="connsiteY474" fmla="*/ 241351 h 607800"/>
                <a:gd name="connsiteX475" fmla="*/ 518479 w 548751"/>
                <a:gd name="connsiteY475" fmla="*/ 247838 h 607800"/>
                <a:gd name="connsiteX476" fmla="*/ 531795 w 548751"/>
                <a:gd name="connsiteY476" fmla="*/ 244590 h 607800"/>
                <a:gd name="connsiteX477" fmla="*/ 545111 w 548751"/>
                <a:gd name="connsiteY477" fmla="*/ 260811 h 607800"/>
                <a:gd name="connsiteX478" fmla="*/ 548435 w 548751"/>
                <a:gd name="connsiteY478" fmla="*/ 257563 h 607800"/>
                <a:gd name="connsiteX479" fmla="*/ 548435 w 548751"/>
                <a:gd name="connsiteY479" fmla="*/ 260811 h 607800"/>
                <a:gd name="connsiteX480" fmla="*/ 545111 w 548751"/>
                <a:gd name="connsiteY480" fmla="*/ 267288 h 607800"/>
                <a:gd name="connsiteX481" fmla="*/ 535119 w 548751"/>
                <a:gd name="connsiteY481" fmla="*/ 264049 h 607800"/>
                <a:gd name="connsiteX482" fmla="*/ 525137 w 548751"/>
                <a:gd name="connsiteY482" fmla="*/ 257563 h 607800"/>
                <a:gd name="connsiteX483" fmla="*/ 521813 w 548751"/>
                <a:gd name="connsiteY483" fmla="*/ 260811 h 607800"/>
                <a:gd name="connsiteX484" fmla="*/ 511831 w 548751"/>
                <a:gd name="connsiteY484" fmla="*/ 273774 h 607800"/>
                <a:gd name="connsiteX485" fmla="*/ 518479 w 548751"/>
                <a:gd name="connsiteY485" fmla="*/ 277022 h 607800"/>
                <a:gd name="connsiteX486" fmla="*/ 525137 w 548751"/>
                <a:gd name="connsiteY486" fmla="*/ 283509 h 607800"/>
                <a:gd name="connsiteX487" fmla="*/ 525137 w 548751"/>
                <a:gd name="connsiteY487" fmla="*/ 293234 h 607800"/>
                <a:gd name="connsiteX488" fmla="*/ 525137 w 548751"/>
                <a:gd name="connsiteY488" fmla="*/ 306197 h 607800"/>
                <a:gd name="connsiteX489" fmla="*/ 518479 w 548751"/>
                <a:gd name="connsiteY489" fmla="*/ 315932 h 607800"/>
                <a:gd name="connsiteX490" fmla="*/ 521813 w 548751"/>
                <a:gd name="connsiteY490" fmla="*/ 325657 h 607800"/>
                <a:gd name="connsiteX491" fmla="*/ 528471 w 548751"/>
                <a:gd name="connsiteY491" fmla="*/ 332143 h 607800"/>
                <a:gd name="connsiteX492" fmla="*/ 535119 w 548751"/>
                <a:gd name="connsiteY492" fmla="*/ 338630 h 607800"/>
                <a:gd name="connsiteX493" fmla="*/ 528471 w 548751"/>
                <a:gd name="connsiteY493" fmla="*/ 354841 h 607800"/>
                <a:gd name="connsiteX494" fmla="*/ 521813 w 548751"/>
                <a:gd name="connsiteY494" fmla="*/ 361328 h 607800"/>
                <a:gd name="connsiteX495" fmla="*/ 521813 w 548751"/>
                <a:gd name="connsiteY495" fmla="*/ 367815 h 607800"/>
                <a:gd name="connsiteX496" fmla="*/ 525137 w 548751"/>
                <a:gd name="connsiteY496" fmla="*/ 371053 h 607800"/>
                <a:gd name="connsiteX497" fmla="*/ 515155 w 548751"/>
                <a:gd name="connsiteY497" fmla="*/ 371053 h 607800"/>
                <a:gd name="connsiteX498" fmla="*/ 515155 w 548751"/>
                <a:gd name="connsiteY498" fmla="*/ 377539 h 607800"/>
                <a:gd name="connsiteX499" fmla="*/ 518479 w 548751"/>
                <a:gd name="connsiteY499" fmla="*/ 384026 h 607800"/>
                <a:gd name="connsiteX500" fmla="*/ 521813 w 548751"/>
                <a:gd name="connsiteY500" fmla="*/ 387265 h 607800"/>
                <a:gd name="connsiteX501" fmla="*/ 518479 w 548751"/>
                <a:gd name="connsiteY501" fmla="*/ 396990 h 607800"/>
                <a:gd name="connsiteX502" fmla="*/ 515155 w 548751"/>
                <a:gd name="connsiteY502" fmla="*/ 409963 h 607800"/>
                <a:gd name="connsiteX503" fmla="*/ 518479 w 548751"/>
                <a:gd name="connsiteY503" fmla="*/ 416449 h 607800"/>
                <a:gd name="connsiteX504" fmla="*/ 518479 w 548751"/>
                <a:gd name="connsiteY504" fmla="*/ 429422 h 607800"/>
                <a:gd name="connsiteX505" fmla="*/ 515155 w 548751"/>
                <a:gd name="connsiteY505" fmla="*/ 439147 h 607800"/>
                <a:gd name="connsiteX506" fmla="*/ 518479 w 548751"/>
                <a:gd name="connsiteY506" fmla="*/ 445634 h 607800"/>
                <a:gd name="connsiteX507" fmla="*/ 508497 w 548751"/>
                <a:gd name="connsiteY507" fmla="*/ 452120 h 607800"/>
                <a:gd name="connsiteX508" fmla="*/ 505173 w 548751"/>
                <a:gd name="connsiteY508" fmla="*/ 458597 h 607800"/>
                <a:gd name="connsiteX509" fmla="*/ 498515 w 548751"/>
                <a:gd name="connsiteY509" fmla="*/ 465084 h 607800"/>
                <a:gd name="connsiteX510" fmla="*/ 495190 w 548751"/>
                <a:gd name="connsiteY510" fmla="*/ 471570 h 607800"/>
                <a:gd name="connsiteX511" fmla="*/ 491857 w 548751"/>
                <a:gd name="connsiteY511" fmla="*/ 478057 h 607800"/>
                <a:gd name="connsiteX512" fmla="*/ 481874 w 548751"/>
                <a:gd name="connsiteY512" fmla="*/ 487782 h 607800"/>
                <a:gd name="connsiteX513" fmla="*/ 478550 w 548751"/>
                <a:gd name="connsiteY513" fmla="*/ 494268 h 607800"/>
                <a:gd name="connsiteX514" fmla="*/ 481874 w 548751"/>
                <a:gd name="connsiteY514" fmla="*/ 500755 h 607800"/>
                <a:gd name="connsiteX515" fmla="*/ 481874 w 548751"/>
                <a:gd name="connsiteY515" fmla="*/ 503993 h 607800"/>
                <a:gd name="connsiteX516" fmla="*/ 475216 w 548751"/>
                <a:gd name="connsiteY516" fmla="*/ 510480 h 607800"/>
                <a:gd name="connsiteX517" fmla="*/ 458576 w 548751"/>
                <a:gd name="connsiteY517" fmla="*/ 523453 h 607800"/>
                <a:gd name="connsiteX518" fmla="*/ 455252 w 548751"/>
                <a:gd name="connsiteY518" fmla="*/ 529940 h 607800"/>
                <a:gd name="connsiteX519" fmla="*/ 451928 w 548751"/>
                <a:gd name="connsiteY519" fmla="*/ 536426 h 607800"/>
                <a:gd name="connsiteX520" fmla="*/ 445270 w 548751"/>
                <a:gd name="connsiteY520" fmla="*/ 536426 h 607800"/>
                <a:gd name="connsiteX521" fmla="*/ 441936 w 548751"/>
                <a:gd name="connsiteY521" fmla="*/ 533178 h 607800"/>
                <a:gd name="connsiteX522" fmla="*/ 441936 w 548751"/>
                <a:gd name="connsiteY522" fmla="*/ 539665 h 607800"/>
                <a:gd name="connsiteX523" fmla="*/ 445270 w 548751"/>
                <a:gd name="connsiteY523" fmla="*/ 542913 h 607800"/>
                <a:gd name="connsiteX524" fmla="*/ 451928 w 548751"/>
                <a:gd name="connsiteY524" fmla="*/ 549390 h 607800"/>
                <a:gd name="connsiteX525" fmla="*/ 455252 w 548751"/>
                <a:gd name="connsiteY525" fmla="*/ 555876 h 607800"/>
                <a:gd name="connsiteX526" fmla="*/ 448594 w 548751"/>
                <a:gd name="connsiteY526" fmla="*/ 562363 h 607800"/>
                <a:gd name="connsiteX527" fmla="*/ 448594 w 548751"/>
                <a:gd name="connsiteY527" fmla="*/ 565611 h 607800"/>
                <a:gd name="connsiteX528" fmla="*/ 441936 w 548751"/>
                <a:gd name="connsiteY528" fmla="*/ 565611 h 607800"/>
                <a:gd name="connsiteX529" fmla="*/ 438612 w 548751"/>
                <a:gd name="connsiteY529" fmla="*/ 562363 h 607800"/>
                <a:gd name="connsiteX530" fmla="*/ 435288 w 548751"/>
                <a:gd name="connsiteY530" fmla="*/ 562363 h 60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Lst>
              <a:rect l="l" t="t" r="r" b="b"/>
              <a:pathLst>
                <a:path w="548751" h="607800">
                  <a:moveTo>
                    <a:pt x="435288" y="562363"/>
                  </a:moveTo>
                  <a:cubicBezTo>
                    <a:pt x="421972" y="562363"/>
                    <a:pt x="421972" y="562363"/>
                    <a:pt x="421972" y="562363"/>
                  </a:cubicBezTo>
                  <a:cubicBezTo>
                    <a:pt x="421972" y="562363"/>
                    <a:pt x="415314" y="552638"/>
                    <a:pt x="411989" y="552638"/>
                  </a:cubicBezTo>
                  <a:cubicBezTo>
                    <a:pt x="408656" y="552638"/>
                    <a:pt x="402007" y="549390"/>
                    <a:pt x="402007" y="549390"/>
                  </a:cubicBezTo>
                  <a:cubicBezTo>
                    <a:pt x="398674" y="555876"/>
                    <a:pt x="398674" y="555876"/>
                    <a:pt x="398674" y="555876"/>
                  </a:cubicBezTo>
                  <a:cubicBezTo>
                    <a:pt x="398674" y="555876"/>
                    <a:pt x="395349" y="559124"/>
                    <a:pt x="392016" y="559124"/>
                  </a:cubicBezTo>
                  <a:cubicBezTo>
                    <a:pt x="392016" y="559124"/>
                    <a:pt x="388691" y="555876"/>
                    <a:pt x="388691" y="555876"/>
                  </a:cubicBezTo>
                  <a:cubicBezTo>
                    <a:pt x="388691" y="549390"/>
                    <a:pt x="388691" y="549390"/>
                    <a:pt x="388691" y="549390"/>
                  </a:cubicBezTo>
                  <a:cubicBezTo>
                    <a:pt x="378709" y="549390"/>
                    <a:pt x="378709" y="549390"/>
                    <a:pt x="378709" y="549390"/>
                  </a:cubicBezTo>
                  <a:cubicBezTo>
                    <a:pt x="378709" y="549390"/>
                    <a:pt x="378709" y="559124"/>
                    <a:pt x="375375" y="559124"/>
                  </a:cubicBezTo>
                  <a:cubicBezTo>
                    <a:pt x="372051" y="555876"/>
                    <a:pt x="368727" y="555876"/>
                    <a:pt x="362069" y="555876"/>
                  </a:cubicBezTo>
                  <a:cubicBezTo>
                    <a:pt x="355411" y="552638"/>
                    <a:pt x="342095" y="555876"/>
                    <a:pt x="342095" y="555876"/>
                  </a:cubicBezTo>
                  <a:cubicBezTo>
                    <a:pt x="335447" y="552638"/>
                    <a:pt x="335447" y="552638"/>
                    <a:pt x="335447" y="552638"/>
                  </a:cubicBezTo>
                  <a:cubicBezTo>
                    <a:pt x="325455" y="552638"/>
                    <a:pt x="325455" y="552638"/>
                    <a:pt x="325455" y="552638"/>
                  </a:cubicBezTo>
                  <a:cubicBezTo>
                    <a:pt x="312148" y="552638"/>
                    <a:pt x="312148" y="552638"/>
                    <a:pt x="312148" y="552638"/>
                  </a:cubicBezTo>
                  <a:cubicBezTo>
                    <a:pt x="308815" y="559124"/>
                    <a:pt x="308815" y="559124"/>
                    <a:pt x="308815" y="559124"/>
                  </a:cubicBezTo>
                  <a:cubicBezTo>
                    <a:pt x="312148" y="562363"/>
                    <a:pt x="312148" y="562363"/>
                    <a:pt x="312148" y="562363"/>
                  </a:cubicBezTo>
                  <a:cubicBezTo>
                    <a:pt x="302166" y="568849"/>
                    <a:pt x="302166" y="568849"/>
                    <a:pt x="302166" y="568849"/>
                  </a:cubicBezTo>
                  <a:cubicBezTo>
                    <a:pt x="288850" y="565611"/>
                    <a:pt x="288850" y="565611"/>
                    <a:pt x="288850" y="565611"/>
                  </a:cubicBezTo>
                  <a:cubicBezTo>
                    <a:pt x="282192" y="572088"/>
                    <a:pt x="282192" y="572088"/>
                    <a:pt x="282192" y="572088"/>
                  </a:cubicBezTo>
                  <a:cubicBezTo>
                    <a:pt x="278868" y="565611"/>
                    <a:pt x="278868" y="565611"/>
                    <a:pt x="278868" y="565611"/>
                  </a:cubicBezTo>
                  <a:cubicBezTo>
                    <a:pt x="258894" y="578574"/>
                    <a:pt x="258894" y="578574"/>
                    <a:pt x="258894" y="578574"/>
                  </a:cubicBezTo>
                  <a:cubicBezTo>
                    <a:pt x="262228" y="585061"/>
                    <a:pt x="262228" y="585061"/>
                    <a:pt x="262228" y="585061"/>
                  </a:cubicBezTo>
                  <a:cubicBezTo>
                    <a:pt x="245588" y="588309"/>
                    <a:pt x="245588" y="588309"/>
                    <a:pt x="245588" y="588309"/>
                  </a:cubicBezTo>
                  <a:cubicBezTo>
                    <a:pt x="235606" y="585061"/>
                    <a:pt x="235606" y="585061"/>
                    <a:pt x="235606" y="585061"/>
                  </a:cubicBezTo>
                  <a:cubicBezTo>
                    <a:pt x="235606" y="585061"/>
                    <a:pt x="228948" y="581822"/>
                    <a:pt x="228948" y="578574"/>
                  </a:cubicBezTo>
                  <a:cubicBezTo>
                    <a:pt x="232272" y="575336"/>
                    <a:pt x="232272" y="572088"/>
                    <a:pt x="232272" y="572088"/>
                  </a:cubicBezTo>
                  <a:cubicBezTo>
                    <a:pt x="232272" y="572088"/>
                    <a:pt x="225614" y="568849"/>
                    <a:pt x="225614" y="572088"/>
                  </a:cubicBezTo>
                  <a:cubicBezTo>
                    <a:pt x="225614" y="578574"/>
                    <a:pt x="222290" y="585061"/>
                    <a:pt x="222290" y="585061"/>
                  </a:cubicBezTo>
                  <a:cubicBezTo>
                    <a:pt x="212307" y="591547"/>
                    <a:pt x="212307" y="591547"/>
                    <a:pt x="212307" y="591547"/>
                  </a:cubicBezTo>
                  <a:cubicBezTo>
                    <a:pt x="198991" y="594786"/>
                    <a:pt x="198991" y="594786"/>
                    <a:pt x="198991" y="594786"/>
                  </a:cubicBezTo>
                  <a:cubicBezTo>
                    <a:pt x="195667" y="591547"/>
                    <a:pt x="195667" y="591547"/>
                    <a:pt x="195667" y="591547"/>
                  </a:cubicBezTo>
                  <a:cubicBezTo>
                    <a:pt x="195667" y="601272"/>
                    <a:pt x="195667" y="601272"/>
                    <a:pt x="195667" y="601272"/>
                  </a:cubicBezTo>
                  <a:cubicBezTo>
                    <a:pt x="179027" y="601272"/>
                    <a:pt x="179027" y="601272"/>
                    <a:pt x="179027" y="601272"/>
                  </a:cubicBezTo>
                  <a:cubicBezTo>
                    <a:pt x="169045" y="601272"/>
                    <a:pt x="169045" y="601272"/>
                    <a:pt x="169045" y="601272"/>
                  </a:cubicBezTo>
                  <a:cubicBezTo>
                    <a:pt x="162387" y="607759"/>
                    <a:pt x="162387" y="607759"/>
                    <a:pt x="162387" y="607759"/>
                  </a:cubicBezTo>
                  <a:cubicBezTo>
                    <a:pt x="152405" y="604520"/>
                    <a:pt x="152405" y="604520"/>
                    <a:pt x="152405" y="604520"/>
                  </a:cubicBezTo>
                  <a:cubicBezTo>
                    <a:pt x="135764" y="607759"/>
                    <a:pt x="135764" y="607759"/>
                    <a:pt x="135764" y="607759"/>
                  </a:cubicBezTo>
                  <a:cubicBezTo>
                    <a:pt x="132431" y="601272"/>
                    <a:pt x="132431" y="601272"/>
                    <a:pt x="132431" y="601272"/>
                  </a:cubicBezTo>
                  <a:cubicBezTo>
                    <a:pt x="109142" y="601272"/>
                    <a:pt x="109142" y="601272"/>
                    <a:pt x="109142" y="601272"/>
                  </a:cubicBezTo>
                  <a:cubicBezTo>
                    <a:pt x="99150" y="604520"/>
                    <a:pt x="99150" y="604520"/>
                    <a:pt x="99150" y="604520"/>
                  </a:cubicBezTo>
                  <a:cubicBezTo>
                    <a:pt x="95826" y="598034"/>
                    <a:pt x="95826" y="598034"/>
                    <a:pt x="95826" y="598034"/>
                  </a:cubicBezTo>
                  <a:cubicBezTo>
                    <a:pt x="92502" y="598034"/>
                    <a:pt x="92502" y="598034"/>
                    <a:pt x="92502" y="598034"/>
                  </a:cubicBezTo>
                  <a:cubicBezTo>
                    <a:pt x="92502" y="598034"/>
                    <a:pt x="85844" y="598034"/>
                    <a:pt x="82510" y="598034"/>
                  </a:cubicBezTo>
                  <a:cubicBezTo>
                    <a:pt x="79186" y="598034"/>
                    <a:pt x="59222" y="591547"/>
                    <a:pt x="59222" y="591547"/>
                  </a:cubicBezTo>
                  <a:cubicBezTo>
                    <a:pt x="52564" y="598034"/>
                    <a:pt x="52564" y="598034"/>
                    <a:pt x="52564" y="598034"/>
                  </a:cubicBezTo>
                  <a:cubicBezTo>
                    <a:pt x="52564" y="598034"/>
                    <a:pt x="42581" y="598034"/>
                    <a:pt x="42581" y="594786"/>
                  </a:cubicBezTo>
                  <a:cubicBezTo>
                    <a:pt x="42581" y="594786"/>
                    <a:pt x="42581" y="591547"/>
                    <a:pt x="45906" y="588309"/>
                  </a:cubicBezTo>
                  <a:cubicBezTo>
                    <a:pt x="49230" y="588309"/>
                    <a:pt x="52564" y="588309"/>
                    <a:pt x="59222" y="585061"/>
                  </a:cubicBezTo>
                  <a:cubicBezTo>
                    <a:pt x="65870" y="585061"/>
                    <a:pt x="69204" y="585061"/>
                    <a:pt x="69204" y="585061"/>
                  </a:cubicBezTo>
                  <a:cubicBezTo>
                    <a:pt x="72528" y="581822"/>
                    <a:pt x="72528" y="581822"/>
                    <a:pt x="72528" y="581822"/>
                  </a:cubicBezTo>
                  <a:cubicBezTo>
                    <a:pt x="72528" y="578574"/>
                    <a:pt x="75862" y="575336"/>
                    <a:pt x="69204" y="578574"/>
                  </a:cubicBezTo>
                  <a:cubicBezTo>
                    <a:pt x="65870" y="578574"/>
                    <a:pt x="65870" y="578574"/>
                    <a:pt x="65870" y="578574"/>
                  </a:cubicBezTo>
                  <a:cubicBezTo>
                    <a:pt x="62546" y="581822"/>
                    <a:pt x="59222" y="581822"/>
                    <a:pt x="55888" y="581822"/>
                  </a:cubicBezTo>
                  <a:cubicBezTo>
                    <a:pt x="55888" y="581822"/>
                    <a:pt x="49230" y="581822"/>
                    <a:pt x="49230" y="581822"/>
                  </a:cubicBezTo>
                  <a:cubicBezTo>
                    <a:pt x="49230" y="581822"/>
                    <a:pt x="45906" y="578574"/>
                    <a:pt x="49230" y="578574"/>
                  </a:cubicBezTo>
                  <a:cubicBezTo>
                    <a:pt x="52564" y="575336"/>
                    <a:pt x="52564" y="575336"/>
                    <a:pt x="55888" y="575336"/>
                  </a:cubicBezTo>
                  <a:cubicBezTo>
                    <a:pt x="62546" y="575336"/>
                    <a:pt x="65870" y="572088"/>
                    <a:pt x="72528" y="572088"/>
                  </a:cubicBezTo>
                  <a:cubicBezTo>
                    <a:pt x="79186" y="572088"/>
                    <a:pt x="82510" y="572088"/>
                    <a:pt x="82510" y="572088"/>
                  </a:cubicBezTo>
                  <a:cubicBezTo>
                    <a:pt x="85844" y="568849"/>
                    <a:pt x="89168" y="568849"/>
                    <a:pt x="89168" y="565611"/>
                  </a:cubicBezTo>
                  <a:cubicBezTo>
                    <a:pt x="89168" y="562363"/>
                    <a:pt x="85844" y="559124"/>
                    <a:pt x="85844" y="559124"/>
                  </a:cubicBezTo>
                  <a:cubicBezTo>
                    <a:pt x="85844" y="559124"/>
                    <a:pt x="82510" y="559124"/>
                    <a:pt x="79186" y="562363"/>
                  </a:cubicBezTo>
                  <a:cubicBezTo>
                    <a:pt x="75862" y="562363"/>
                    <a:pt x="72528" y="565611"/>
                    <a:pt x="69204" y="565611"/>
                  </a:cubicBezTo>
                  <a:cubicBezTo>
                    <a:pt x="69204" y="565611"/>
                    <a:pt x="69204" y="565611"/>
                    <a:pt x="65870" y="565611"/>
                  </a:cubicBezTo>
                  <a:cubicBezTo>
                    <a:pt x="62546" y="565611"/>
                    <a:pt x="55888" y="562363"/>
                    <a:pt x="55888" y="562363"/>
                  </a:cubicBezTo>
                  <a:cubicBezTo>
                    <a:pt x="52564" y="562363"/>
                    <a:pt x="49230" y="562363"/>
                    <a:pt x="45906" y="562363"/>
                  </a:cubicBezTo>
                  <a:cubicBezTo>
                    <a:pt x="42581" y="562363"/>
                    <a:pt x="45906" y="562363"/>
                    <a:pt x="39248" y="562363"/>
                  </a:cubicBezTo>
                  <a:cubicBezTo>
                    <a:pt x="32590" y="565611"/>
                    <a:pt x="35923" y="565611"/>
                    <a:pt x="25941" y="565611"/>
                  </a:cubicBezTo>
                  <a:cubicBezTo>
                    <a:pt x="19283" y="565611"/>
                    <a:pt x="9301" y="562363"/>
                    <a:pt x="9301" y="562363"/>
                  </a:cubicBezTo>
                  <a:cubicBezTo>
                    <a:pt x="9301" y="562363"/>
                    <a:pt x="2643" y="565611"/>
                    <a:pt x="5967" y="562363"/>
                  </a:cubicBezTo>
                  <a:cubicBezTo>
                    <a:pt x="12625" y="559124"/>
                    <a:pt x="19283" y="559124"/>
                    <a:pt x="22608" y="555876"/>
                  </a:cubicBezTo>
                  <a:cubicBezTo>
                    <a:pt x="25941" y="555876"/>
                    <a:pt x="29265" y="555876"/>
                    <a:pt x="25941" y="552638"/>
                  </a:cubicBezTo>
                  <a:cubicBezTo>
                    <a:pt x="25941" y="552638"/>
                    <a:pt x="25941" y="552638"/>
                    <a:pt x="25941" y="552638"/>
                  </a:cubicBezTo>
                  <a:cubicBezTo>
                    <a:pt x="29265" y="552638"/>
                    <a:pt x="35923" y="549390"/>
                    <a:pt x="35923" y="549390"/>
                  </a:cubicBezTo>
                  <a:cubicBezTo>
                    <a:pt x="42581" y="546151"/>
                    <a:pt x="42581" y="546151"/>
                    <a:pt x="42581" y="546151"/>
                  </a:cubicBezTo>
                  <a:cubicBezTo>
                    <a:pt x="42581" y="546151"/>
                    <a:pt x="42581" y="542913"/>
                    <a:pt x="49230" y="542913"/>
                  </a:cubicBezTo>
                  <a:cubicBezTo>
                    <a:pt x="55888" y="542913"/>
                    <a:pt x="55888" y="542913"/>
                    <a:pt x="55888" y="539665"/>
                  </a:cubicBezTo>
                  <a:cubicBezTo>
                    <a:pt x="59222" y="539665"/>
                    <a:pt x="55888" y="539665"/>
                    <a:pt x="59222" y="539665"/>
                  </a:cubicBezTo>
                  <a:cubicBezTo>
                    <a:pt x="65870" y="539665"/>
                    <a:pt x="65870" y="536426"/>
                    <a:pt x="69204" y="536426"/>
                  </a:cubicBezTo>
                  <a:cubicBezTo>
                    <a:pt x="75862" y="536426"/>
                    <a:pt x="79186" y="533178"/>
                    <a:pt x="75862" y="533178"/>
                  </a:cubicBezTo>
                  <a:cubicBezTo>
                    <a:pt x="72528" y="533178"/>
                    <a:pt x="72528" y="533178"/>
                    <a:pt x="65870" y="533178"/>
                  </a:cubicBezTo>
                  <a:cubicBezTo>
                    <a:pt x="62546" y="536426"/>
                    <a:pt x="59222" y="533178"/>
                    <a:pt x="59222" y="536426"/>
                  </a:cubicBezTo>
                  <a:cubicBezTo>
                    <a:pt x="55888" y="536426"/>
                    <a:pt x="49230" y="536426"/>
                    <a:pt x="49230" y="536426"/>
                  </a:cubicBezTo>
                  <a:cubicBezTo>
                    <a:pt x="45906" y="533178"/>
                    <a:pt x="45906" y="533178"/>
                    <a:pt x="42581" y="536426"/>
                  </a:cubicBezTo>
                  <a:cubicBezTo>
                    <a:pt x="39248" y="536426"/>
                    <a:pt x="42581" y="539665"/>
                    <a:pt x="35923" y="539665"/>
                  </a:cubicBezTo>
                  <a:cubicBezTo>
                    <a:pt x="32590" y="539665"/>
                    <a:pt x="29265" y="536426"/>
                    <a:pt x="29265" y="536426"/>
                  </a:cubicBezTo>
                  <a:cubicBezTo>
                    <a:pt x="29265" y="536426"/>
                    <a:pt x="19283" y="536426"/>
                    <a:pt x="19283" y="533178"/>
                  </a:cubicBezTo>
                  <a:cubicBezTo>
                    <a:pt x="19283" y="533178"/>
                    <a:pt x="19283" y="526692"/>
                    <a:pt x="19283" y="526692"/>
                  </a:cubicBezTo>
                  <a:cubicBezTo>
                    <a:pt x="19283" y="523453"/>
                    <a:pt x="22608" y="523453"/>
                    <a:pt x="22608" y="523453"/>
                  </a:cubicBezTo>
                  <a:cubicBezTo>
                    <a:pt x="19283" y="520215"/>
                    <a:pt x="19283" y="520215"/>
                    <a:pt x="19283" y="520215"/>
                  </a:cubicBezTo>
                  <a:cubicBezTo>
                    <a:pt x="19283" y="520215"/>
                    <a:pt x="19283" y="520215"/>
                    <a:pt x="15950" y="520215"/>
                  </a:cubicBezTo>
                  <a:cubicBezTo>
                    <a:pt x="15950" y="520215"/>
                    <a:pt x="9301" y="523453"/>
                    <a:pt x="9301" y="523453"/>
                  </a:cubicBezTo>
                  <a:cubicBezTo>
                    <a:pt x="9301" y="523453"/>
                    <a:pt x="9301" y="523453"/>
                    <a:pt x="5967" y="523453"/>
                  </a:cubicBezTo>
                  <a:cubicBezTo>
                    <a:pt x="5967" y="523453"/>
                    <a:pt x="2643" y="523453"/>
                    <a:pt x="2643" y="523453"/>
                  </a:cubicBezTo>
                  <a:cubicBezTo>
                    <a:pt x="2643" y="523453"/>
                    <a:pt x="2643" y="520215"/>
                    <a:pt x="2643" y="516966"/>
                  </a:cubicBezTo>
                  <a:cubicBezTo>
                    <a:pt x="2643" y="516966"/>
                    <a:pt x="2643" y="513728"/>
                    <a:pt x="2643" y="513728"/>
                  </a:cubicBezTo>
                  <a:cubicBezTo>
                    <a:pt x="2643" y="513728"/>
                    <a:pt x="2643" y="513728"/>
                    <a:pt x="2643" y="513728"/>
                  </a:cubicBezTo>
                  <a:cubicBezTo>
                    <a:pt x="2643" y="510480"/>
                    <a:pt x="-4015" y="510480"/>
                    <a:pt x="2643" y="507241"/>
                  </a:cubicBezTo>
                  <a:cubicBezTo>
                    <a:pt x="9301" y="507241"/>
                    <a:pt x="9301" y="507241"/>
                    <a:pt x="12625" y="507241"/>
                  </a:cubicBezTo>
                  <a:cubicBezTo>
                    <a:pt x="12625" y="507241"/>
                    <a:pt x="15950" y="507241"/>
                    <a:pt x="15950" y="507241"/>
                  </a:cubicBezTo>
                  <a:cubicBezTo>
                    <a:pt x="15950" y="507241"/>
                    <a:pt x="19283" y="503993"/>
                    <a:pt x="19283" y="503993"/>
                  </a:cubicBezTo>
                  <a:cubicBezTo>
                    <a:pt x="15950" y="500755"/>
                    <a:pt x="15950" y="500755"/>
                    <a:pt x="15950" y="500755"/>
                  </a:cubicBezTo>
                  <a:cubicBezTo>
                    <a:pt x="15950" y="497516"/>
                    <a:pt x="15950" y="497516"/>
                    <a:pt x="19283" y="497516"/>
                  </a:cubicBezTo>
                  <a:cubicBezTo>
                    <a:pt x="22608" y="497516"/>
                    <a:pt x="22608" y="494268"/>
                    <a:pt x="25941" y="494268"/>
                  </a:cubicBezTo>
                  <a:cubicBezTo>
                    <a:pt x="25941" y="494268"/>
                    <a:pt x="29265" y="494268"/>
                    <a:pt x="32590" y="494268"/>
                  </a:cubicBezTo>
                  <a:cubicBezTo>
                    <a:pt x="32590" y="494268"/>
                    <a:pt x="32590" y="491030"/>
                    <a:pt x="39248" y="491030"/>
                  </a:cubicBezTo>
                  <a:cubicBezTo>
                    <a:pt x="42581" y="491030"/>
                    <a:pt x="45906" y="491030"/>
                    <a:pt x="49230" y="491030"/>
                  </a:cubicBezTo>
                  <a:cubicBezTo>
                    <a:pt x="49230" y="491030"/>
                    <a:pt x="55888" y="491030"/>
                    <a:pt x="55888" y="491030"/>
                  </a:cubicBezTo>
                  <a:cubicBezTo>
                    <a:pt x="55888" y="491030"/>
                    <a:pt x="62546" y="487782"/>
                    <a:pt x="62546" y="487782"/>
                  </a:cubicBezTo>
                  <a:cubicBezTo>
                    <a:pt x="65870" y="484543"/>
                    <a:pt x="65870" y="484543"/>
                    <a:pt x="65870" y="484543"/>
                  </a:cubicBezTo>
                  <a:cubicBezTo>
                    <a:pt x="65870" y="484543"/>
                    <a:pt x="65870" y="484543"/>
                    <a:pt x="69204" y="484543"/>
                  </a:cubicBezTo>
                  <a:cubicBezTo>
                    <a:pt x="72528" y="484543"/>
                    <a:pt x="72528" y="484543"/>
                    <a:pt x="75862" y="484543"/>
                  </a:cubicBezTo>
                  <a:cubicBezTo>
                    <a:pt x="75862" y="484543"/>
                    <a:pt x="79186" y="484543"/>
                    <a:pt x="79186" y="484543"/>
                  </a:cubicBezTo>
                  <a:cubicBezTo>
                    <a:pt x="79186" y="481295"/>
                    <a:pt x="79186" y="481295"/>
                    <a:pt x="79186" y="478057"/>
                  </a:cubicBezTo>
                  <a:cubicBezTo>
                    <a:pt x="75862" y="478057"/>
                    <a:pt x="75862" y="478057"/>
                    <a:pt x="72528" y="478057"/>
                  </a:cubicBezTo>
                  <a:cubicBezTo>
                    <a:pt x="69204" y="481295"/>
                    <a:pt x="65870" y="481295"/>
                    <a:pt x="65870" y="478057"/>
                  </a:cubicBezTo>
                  <a:cubicBezTo>
                    <a:pt x="65870" y="478057"/>
                    <a:pt x="65870" y="478057"/>
                    <a:pt x="62546" y="478057"/>
                  </a:cubicBezTo>
                  <a:cubicBezTo>
                    <a:pt x="59222" y="478057"/>
                    <a:pt x="55888" y="478057"/>
                    <a:pt x="55888" y="478057"/>
                  </a:cubicBezTo>
                  <a:cubicBezTo>
                    <a:pt x="55888" y="478057"/>
                    <a:pt x="52564" y="478057"/>
                    <a:pt x="49230" y="478057"/>
                  </a:cubicBezTo>
                  <a:cubicBezTo>
                    <a:pt x="42581" y="474818"/>
                    <a:pt x="42581" y="474818"/>
                    <a:pt x="39248" y="474818"/>
                  </a:cubicBezTo>
                  <a:cubicBezTo>
                    <a:pt x="35923" y="474818"/>
                    <a:pt x="32590" y="474818"/>
                    <a:pt x="32590" y="474818"/>
                  </a:cubicBezTo>
                  <a:cubicBezTo>
                    <a:pt x="32590" y="474818"/>
                    <a:pt x="39248" y="474818"/>
                    <a:pt x="29265" y="471570"/>
                  </a:cubicBezTo>
                  <a:cubicBezTo>
                    <a:pt x="19283" y="468332"/>
                    <a:pt x="19283" y="468332"/>
                    <a:pt x="19283" y="468332"/>
                  </a:cubicBezTo>
                  <a:cubicBezTo>
                    <a:pt x="15950" y="468332"/>
                    <a:pt x="15950" y="468332"/>
                    <a:pt x="15950" y="468332"/>
                  </a:cubicBezTo>
                  <a:cubicBezTo>
                    <a:pt x="12625" y="468332"/>
                    <a:pt x="12625" y="471570"/>
                    <a:pt x="9301" y="468332"/>
                  </a:cubicBezTo>
                  <a:cubicBezTo>
                    <a:pt x="9301" y="468332"/>
                    <a:pt x="5967" y="465084"/>
                    <a:pt x="5967" y="465084"/>
                  </a:cubicBezTo>
                  <a:cubicBezTo>
                    <a:pt x="5967" y="461845"/>
                    <a:pt x="5967" y="461845"/>
                    <a:pt x="9301" y="458597"/>
                  </a:cubicBezTo>
                  <a:cubicBezTo>
                    <a:pt x="9301" y="458597"/>
                    <a:pt x="15950" y="455359"/>
                    <a:pt x="15950" y="455359"/>
                  </a:cubicBezTo>
                  <a:cubicBezTo>
                    <a:pt x="15950" y="458597"/>
                    <a:pt x="15950" y="458597"/>
                    <a:pt x="15950" y="458597"/>
                  </a:cubicBezTo>
                  <a:cubicBezTo>
                    <a:pt x="15950" y="458597"/>
                    <a:pt x="15950" y="461845"/>
                    <a:pt x="19283" y="458597"/>
                  </a:cubicBezTo>
                  <a:cubicBezTo>
                    <a:pt x="19283" y="458597"/>
                    <a:pt x="22608" y="452120"/>
                    <a:pt x="22608" y="452120"/>
                  </a:cubicBezTo>
                  <a:cubicBezTo>
                    <a:pt x="22608" y="452120"/>
                    <a:pt x="19283" y="452120"/>
                    <a:pt x="22608" y="448872"/>
                  </a:cubicBezTo>
                  <a:cubicBezTo>
                    <a:pt x="25941" y="448872"/>
                    <a:pt x="25941" y="448872"/>
                    <a:pt x="29265" y="448872"/>
                  </a:cubicBezTo>
                  <a:cubicBezTo>
                    <a:pt x="29265" y="448872"/>
                    <a:pt x="35923" y="448872"/>
                    <a:pt x="39248" y="448872"/>
                  </a:cubicBezTo>
                  <a:cubicBezTo>
                    <a:pt x="39248" y="445634"/>
                    <a:pt x="45906" y="445634"/>
                    <a:pt x="45906" y="445634"/>
                  </a:cubicBezTo>
                  <a:cubicBezTo>
                    <a:pt x="45906" y="445634"/>
                    <a:pt x="49230" y="448872"/>
                    <a:pt x="45906" y="452120"/>
                  </a:cubicBezTo>
                  <a:cubicBezTo>
                    <a:pt x="45906" y="452120"/>
                    <a:pt x="42581" y="452120"/>
                    <a:pt x="45906" y="455359"/>
                  </a:cubicBezTo>
                  <a:cubicBezTo>
                    <a:pt x="49230" y="455359"/>
                    <a:pt x="52564" y="455359"/>
                    <a:pt x="52564" y="455359"/>
                  </a:cubicBezTo>
                  <a:cubicBezTo>
                    <a:pt x="52564" y="455359"/>
                    <a:pt x="55888" y="452120"/>
                    <a:pt x="55888" y="452120"/>
                  </a:cubicBezTo>
                  <a:cubicBezTo>
                    <a:pt x="59222" y="452120"/>
                    <a:pt x="55888" y="448872"/>
                    <a:pt x="59222" y="448872"/>
                  </a:cubicBezTo>
                  <a:cubicBezTo>
                    <a:pt x="62546" y="452120"/>
                    <a:pt x="62546" y="455359"/>
                    <a:pt x="62546" y="455359"/>
                  </a:cubicBezTo>
                  <a:cubicBezTo>
                    <a:pt x="62546" y="455359"/>
                    <a:pt x="62546" y="455359"/>
                    <a:pt x="62546" y="458597"/>
                  </a:cubicBezTo>
                  <a:cubicBezTo>
                    <a:pt x="65870" y="458597"/>
                    <a:pt x="69204" y="458597"/>
                    <a:pt x="69204" y="461845"/>
                  </a:cubicBezTo>
                  <a:cubicBezTo>
                    <a:pt x="69204" y="461845"/>
                    <a:pt x="65870" y="461845"/>
                    <a:pt x="72528" y="465084"/>
                  </a:cubicBezTo>
                  <a:cubicBezTo>
                    <a:pt x="75862" y="465084"/>
                    <a:pt x="79186" y="465084"/>
                    <a:pt x="79186" y="465084"/>
                  </a:cubicBezTo>
                  <a:cubicBezTo>
                    <a:pt x="79186" y="465084"/>
                    <a:pt x="82510" y="465084"/>
                    <a:pt x="82510" y="461845"/>
                  </a:cubicBezTo>
                  <a:cubicBezTo>
                    <a:pt x="79186" y="458597"/>
                    <a:pt x="79186" y="455359"/>
                    <a:pt x="79186" y="455359"/>
                  </a:cubicBezTo>
                  <a:cubicBezTo>
                    <a:pt x="79186" y="455359"/>
                    <a:pt x="82510" y="452120"/>
                    <a:pt x="82510" y="452120"/>
                  </a:cubicBezTo>
                  <a:cubicBezTo>
                    <a:pt x="82510" y="448872"/>
                    <a:pt x="82510" y="442386"/>
                    <a:pt x="82510" y="442386"/>
                  </a:cubicBezTo>
                  <a:cubicBezTo>
                    <a:pt x="82510" y="442386"/>
                    <a:pt x="85844" y="439147"/>
                    <a:pt x="82510" y="439147"/>
                  </a:cubicBezTo>
                  <a:cubicBezTo>
                    <a:pt x="79186" y="439147"/>
                    <a:pt x="79186" y="435909"/>
                    <a:pt x="79186" y="435909"/>
                  </a:cubicBezTo>
                  <a:cubicBezTo>
                    <a:pt x="75862" y="435909"/>
                    <a:pt x="75862" y="432661"/>
                    <a:pt x="75862" y="432661"/>
                  </a:cubicBezTo>
                  <a:cubicBezTo>
                    <a:pt x="85844" y="432661"/>
                    <a:pt x="85844" y="432661"/>
                    <a:pt x="85844" y="432661"/>
                  </a:cubicBezTo>
                  <a:cubicBezTo>
                    <a:pt x="92502" y="432661"/>
                    <a:pt x="92502" y="432661"/>
                    <a:pt x="92502" y="432661"/>
                  </a:cubicBezTo>
                  <a:cubicBezTo>
                    <a:pt x="99150" y="429422"/>
                    <a:pt x="99150" y="429422"/>
                    <a:pt x="99150" y="429422"/>
                  </a:cubicBezTo>
                  <a:cubicBezTo>
                    <a:pt x="99150" y="429422"/>
                    <a:pt x="102484" y="432661"/>
                    <a:pt x="102484" y="429422"/>
                  </a:cubicBezTo>
                  <a:cubicBezTo>
                    <a:pt x="102484" y="429422"/>
                    <a:pt x="105808" y="426174"/>
                    <a:pt x="105808" y="426174"/>
                  </a:cubicBezTo>
                  <a:cubicBezTo>
                    <a:pt x="112466" y="426174"/>
                    <a:pt x="112466" y="426174"/>
                    <a:pt x="112466" y="426174"/>
                  </a:cubicBezTo>
                  <a:cubicBezTo>
                    <a:pt x="112466" y="426174"/>
                    <a:pt x="109142" y="422936"/>
                    <a:pt x="109142" y="422936"/>
                  </a:cubicBezTo>
                  <a:cubicBezTo>
                    <a:pt x="112466" y="422936"/>
                    <a:pt x="112466" y="416449"/>
                    <a:pt x="112466" y="416449"/>
                  </a:cubicBezTo>
                  <a:cubicBezTo>
                    <a:pt x="112466" y="416449"/>
                    <a:pt x="115791" y="413211"/>
                    <a:pt x="119124" y="416449"/>
                  </a:cubicBezTo>
                  <a:cubicBezTo>
                    <a:pt x="119124" y="416449"/>
                    <a:pt x="125782" y="416449"/>
                    <a:pt x="129107" y="419688"/>
                  </a:cubicBezTo>
                  <a:cubicBezTo>
                    <a:pt x="129107" y="419688"/>
                    <a:pt x="132431" y="419688"/>
                    <a:pt x="132431" y="419688"/>
                  </a:cubicBezTo>
                  <a:cubicBezTo>
                    <a:pt x="139089" y="419688"/>
                    <a:pt x="139089" y="419688"/>
                    <a:pt x="139089" y="419688"/>
                  </a:cubicBezTo>
                  <a:cubicBezTo>
                    <a:pt x="139089" y="419688"/>
                    <a:pt x="145747" y="422936"/>
                    <a:pt x="145747" y="422936"/>
                  </a:cubicBezTo>
                  <a:cubicBezTo>
                    <a:pt x="145747" y="422936"/>
                    <a:pt x="152405" y="426174"/>
                    <a:pt x="155729" y="426174"/>
                  </a:cubicBezTo>
                  <a:cubicBezTo>
                    <a:pt x="155729" y="426174"/>
                    <a:pt x="159063" y="422936"/>
                    <a:pt x="159063" y="422936"/>
                  </a:cubicBezTo>
                  <a:cubicBezTo>
                    <a:pt x="159063" y="422936"/>
                    <a:pt x="159063" y="419688"/>
                    <a:pt x="162387" y="422936"/>
                  </a:cubicBezTo>
                  <a:cubicBezTo>
                    <a:pt x="165711" y="422936"/>
                    <a:pt x="169045" y="422936"/>
                    <a:pt x="172369" y="422936"/>
                  </a:cubicBezTo>
                  <a:cubicBezTo>
                    <a:pt x="172369" y="419688"/>
                    <a:pt x="172369" y="419688"/>
                    <a:pt x="175703" y="419688"/>
                  </a:cubicBezTo>
                  <a:cubicBezTo>
                    <a:pt x="179027" y="422936"/>
                    <a:pt x="182351" y="422936"/>
                    <a:pt x="182351" y="422936"/>
                  </a:cubicBezTo>
                  <a:cubicBezTo>
                    <a:pt x="185685" y="422936"/>
                    <a:pt x="192343" y="419688"/>
                    <a:pt x="192343" y="419688"/>
                  </a:cubicBezTo>
                  <a:cubicBezTo>
                    <a:pt x="192343" y="419688"/>
                    <a:pt x="189009" y="416449"/>
                    <a:pt x="192343" y="419688"/>
                  </a:cubicBezTo>
                  <a:cubicBezTo>
                    <a:pt x="195667" y="419688"/>
                    <a:pt x="198991" y="416449"/>
                    <a:pt x="198991" y="416449"/>
                  </a:cubicBezTo>
                  <a:cubicBezTo>
                    <a:pt x="192343" y="413211"/>
                    <a:pt x="192343" y="413211"/>
                    <a:pt x="192343" y="413211"/>
                  </a:cubicBezTo>
                  <a:cubicBezTo>
                    <a:pt x="192343" y="413211"/>
                    <a:pt x="195667" y="406724"/>
                    <a:pt x="195667" y="406724"/>
                  </a:cubicBezTo>
                  <a:cubicBezTo>
                    <a:pt x="195667" y="406724"/>
                    <a:pt x="192343" y="403476"/>
                    <a:pt x="192343" y="403476"/>
                  </a:cubicBezTo>
                  <a:cubicBezTo>
                    <a:pt x="192343" y="403476"/>
                    <a:pt x="189009" y="403476"/>
                    <a:pt x="189009" y="406724"/>
                  </a:cubicBezTo>
                  <a:cubicBezTo>
                    <a:pt x="189009" y="409963"/>
                    <a:pt x="185685" y="413211"/>
                    <a:pt x="182351" y="413211"/>
                  </a:cubicBezTo>
                  <a:cubicBezTo>
                    <a:pt x="182351" y="413211"/>
                    <a:pt x="179027" y="416449"/>
                    <a:pt x="175703" y="416449"/>
                  </a:cubicBezTo>
                  <a:cubicBezTo>
                    <a:pt x="175703" y="416449"/>
                    <a:pt x="172369" y="419688"/>
                    <a:pt x="172369" y="419688"/>
                  </a:cubicBezTo>
                  <a:cubicBezTo>
                    <a:pt x="172369" y="419688"/>
                    <a:pt x="172369" y="422936"/>
                    <a:pt x="165711" y="419688"/>
                  </a:cubicBezTo>
                  <a:cubicBezTo>
                    <a:pt x="162387" y="416449"/>
                    <a:pt x="159063" y="416449"/>
                    <a:pt x="159063" y="416449"/>
                  </a:cubicBezTo>
                  <a:cubicBezTo>
                    <a:pt x="159063" y="416449"/>
                    <a:pt x="159063" y="413211"/>
                    <a:pt x="155729" y="416449"/>
                  </a:cubicBezTo>
                  <a:cubicBezTo>
                    <a:pt x="149071" y="416449"/>
                    <a:pt x="152405" y="419688"/>
                    <a:pt x="149071" y="416449"/>
                  </a:cubicBezTo>
                  <a:cubicBezTo>
                    <a:pt x="145747" y="416449"/>
                    <a:pt x="135764" y="416449"/>
                    <a:pt x="135764" y="413211"/>
                  </a:cubicBezTo>
                  <a:cubicBezTo>
                    <a:pt x="135764" y="413211"/>
                    <a:pt x="132431" y="409963"/>
                    <a:pt x="132431" y="409963"/>
                  </a:cubicBezTo>
                  <a:cubicBezTo>
                    <a:pt x="132431" y="409963"/>
                    <a:pt x="132431" y="403476"/>
                    <a:pt x="132431" y="403476"/>
                  </a:cubicBezTo>
                  <a:cubicBezTo>
                    <a:pt x="129107" y="406724"/>
                    <a:pt x="125782" y="409963"/>
                    <a:pt x="122449" y="409963"/>
                  </a:cubicBezTo>
                  <a:cubicBezTo>
                    <a:pt x="122449" y="409963"/>
                    <a:pt x="115791" y="409963"/>
                    <a:pt x="112466" y="409963"/>
                  </a:cubicBezTo>
                  <a:cubicBezTo>
                    <a:pt x="112466" y="409963"/>
                    <a:pt x="112466" y="409963"/>
                    <a:pt x="109142" y="409963"/>
                  </a:cubicBezTo>
                  <a:cubicBezTo>
                    <a:pt x="105808" y="409963"/>
                    <a:pt x="102484" y="413211"/>
                    <a:pt x="99150" y="413211"/>
                  </a:cubicBezTo>
                  <a:cubicBezTo>
                    <a:pt x="95826" y="413211"/>
                    <a:pt x="95826" y="409963"/>
                    <a:pt x="92502" y="409963"/>
                  </a:cubicBezTo>
                  <a:cubicBezTo>
                    <a:pt x="89168" y="409963"/>
                    <a:pt x="89168" y="409963"/>
                    <a:pt x="89168" y="409963"/>
                  </a:cubicBezTo>
                  <a:cubicBezTo>
                    <a:pt x="89168" y="409963"/>
                    <a:pt x="89168" y="409963"/>
                    <a:pt x="89168" y="409963"/>
                  </a:cubicBezTo>
                  <a:cubicBezTo>
                    <a:pt x="89168" y="409963"/>
                    <a:pt x="89168" y="403476"/>
                    <a:pt x="95826" y="403476"/>
                  </a:cubicBezTo>
                  <a:cubicBezTo>
                    <a:pt x="99150" y="400238"/>
                    <a:pt x="95826" y="400238"/>
                    <a:pt x="102484" y="400238"/>
                  </a:cubicBezTo>
                  <a:cubicBezTo>
                    <a:pt x="109142" y="400238"/>
                    <a:pt x="112466" y="400238"/>
                    <a:pt x="115791" y="396990"/>
                  </a:cubicBezTo>
                  <a:cubicBezTo>
                    <a:pt x="119124" y="393751"/>
                    <a:pt x="119124" y="390513"/>
                    <a:pt x="122449" y="390513"/>
                  </a:cubicBezTo>
                  <a:cubicBezTo>
                    <a:pt x="125782" y="387265"/>
                    <a:pt x="125782" y="384026"/>
                    <a:pt x="129107" y="387265"/>
                  </a:cubicBezTo>
                  <a:cubicBezTo>
                    <a:pt x="135764" y="387265"/>
                    <a:pt x="142422" y="387265"/>
                    <a:pt x="142422" y="387265"/>
                  </a:cubicBezTo>
                  <a:cubicBezTo>
                    <a:pt x="142422" y="387265"/>
                    <a:pt x="142422" y="384026"/>
                    <a:pt x="142422" y="380778"/>
                  </a:cubicBezTo>
                  <a:cubicBezTo>
                    <a:pt x="142422" y="380778"/>
                    <a:pt x="142422" y="380778"/>
                    <a:pt x="142422" y="377539"/>
                  </a:cubicBezTo>
                  <a:cubicBezTo>
                    <a:pt x="145747" y="377539"/>
                    <a:pt x="145747" y="374292"/>
                    <a:pt x="145747" y="374292"/>
                  </a:cubicBezTo>
                  <a:cubicBezTo>
                    <a:pt x="149071" y="374292"/>
                    <a:pt x="149071" y="371053"/>
                    <a:pt x="152405" y="371053"/>
                  </a:cubicBezTo>
                  <a:cubicBezTo>
                    <a:pt x="152405" y="367815"/>
                    <a:pt x="155729" y="367815"/>
                    <a:pt x="155729" y="364566"/>
                  </a:cubicBezTo>
                  <a:cubicBezTo>
                    <a:pt x="159063" y="364566"/>
                    <a:pt x="159063" y="361328"/>
                    <a:pt x="159063" y="361328"/>
                  </a:cubicBezTo>
                  <a:cubicBezTo>
                    <a:pt x="159063" y="361328"/>
                    <a:pt x="149071" y="358080"/>
                    <a:pt x="149071" y="358080"/>
                  </a:cubicBezTo>
                  <a:cubicBezTo>
                    <a:pt x="152405" y="354841"/>
                    <a:pt x="152405" y="354841"/>
                    <a:pt x="152405" y="354841"/>
                  </a:cubicBezTo>
                  <a:cubicBezTo>
                    <a:pt x="165711" y="345116"/>
                    <a:pt x="165711" y="345116"/>
                    <a:pt x="165711" y="345116"/>
                  </a:cubicBezTo>
                  <a:cubicBezTo>
                    <a:pt x="165711" y="345116"/>
                    <a:pt x="169045" y="338630"/>
                    <a:pt x="169045" y="338630"/>
                  </a:cubicBezTo>
                  <a:cubicBezTo>
                    <a:pt x="172369" y="338630"/>
                    <a:pt x="175703" y="335382"/>
                    <a:pt x="175703" y="335382"/>
                  </a:cubicBezTo>
                  <a:cubicBezTo>
                    <a:pt x="179027" y="328895"/>
                    <a:pt x="179027" y="328895"/>
                    <a:pt x="179027" y="328895"/>
                  </a:cubicBezTo>
                  <a:cubicBezTo>
                    <a:pt x="179027" y="328895"/>
                    <a:pt x="179027" y="325657"/>
                    <a:pt x="182351" y="328895"/>
                  </a:cubicBezTo>
                  <a:cubicBezTo>
                    <a:pt x="185685" y="328895"/>
                    <a:pt x="185685" y="332143"/>
                    <a:pt x="189009" y="332143"/>
                  </a:cubicBezTo>
                  <a:cubicBezTo>
                    <a:pt x="192343" y="335382"/>
                    <a:pt x="202325" y="335382"/>
                    <a:pt x="202325" y="335382"/>
                  </a:cubicBezTo>
                  <a:cubicBezTo>
                    <a:pt x="198991" y="328895"/>
                    <a:pt x="198991" y="328895"/>
                    <a:pt x="198991" y="328895"/>
                  </a:cubicBezTo>
                  <a:cubicBezTo>
                    <a:pt x="212307" y="328895"/>
                    <a:pt x="212307" y="328895"/>
                    <a:pt x="212307" y="328895"/>
                  </a:cubicBezTo>
                  <a:cubicBezTo>
                    <a:pt x="212307" y="335382"/>
                    <a:pt x="212307" y="335382"/>
                    <a:pt x="212307" y="335382"/>
                  </a:cubicBezTo>
                  <a:cubicBezTo>
                    <a:pt x="218965" y="332143"/>
                    <a:pt x="218965" y="332143"/>
                    <a:pt x="218965" y="332143"/>
                  </a:cubicBezTo>
                  <a:cubicBezTo>
                    <a:pt x="215632" y="325657"/>
                    <a:pt x="215632" y="325657"/>
                    <a:pt x="215632" y="325657"/>
                  </a:cubicBezTo>
                  <a:cubicBezTo>
                    <a:pt x="215632" y="325657"/>
                    <a:pt x="222290" y="325657"/>
                    <a:pt x="222290" y="325657"/>
                  </a:cubicBezTo>
                  <a:cubicBezTo>
                    <a:pt x="218965" y="325657"/>
                    <a:pt x="212307" y="319170"/>
                    <a:pt x="212307" y="319170"/>
                  </a:cubicBezTo>
                  <a:cubicBezTo>
                    <a:pt x="215632" y="312684"/>
                    <a:pt x="215632" y="312684"/>
                    <a:pt x="215632" y="312684"/>
                  </a:cubicBezTo>
                  <a:cubicBezTo>
                    <a:pt x="208983" y="312684"/>
                    <a:pt x="208983" y="312684"/>
                    <a:pt x="208983" y="312684"/>
                  </a:cubicBezTo>
                  <a:cubicBezTo>
                    <a:pt x="208983" y="312684"/>
                    <a:pt x="195667" y="312684"/>
                    <a:pt x="192343" y="312684"/>
                  </a:cubicBezTo>
                  <a:cubicBezTo>
                    <a:pt x="189009" y="309445"/>
                    <a:pt x="189009" y="309445"/>
                    <a:pt x="185685" y="309445"/>
                  </a:cubicBezTo>
                  <a:cubicBezTo>
                    <a:pt x="182351" y="309445"/>
                    <a:pt x="179027" y="309445"/>
                    <a:pt x="175703" y="309445"/>
                  </a:cubicBezTo>
                  <a:cubicBezTo>
                    <a:pt x="172369" y="309445"/>
                    <a:pt x="169045" y="309445"/>
                    <a:pt x="165711" y="309445"/>
                  </a:cubicBezTo>
                  <a:cubicBezTo>
                    <a:pt x="165711" y="309445"/>
                    <a:pt x="162387" y="309445"/>
                    <a:pt x="159063" y="309445"/>
                  </a:cubicBezTo>
                  <a:cubicBezTo>
                    <a:pt x="159063" y="306197"/>
                    <a:pt x="162387" y="302959"/>
                    <a:pt x="159063" y="302959"/>
                  </a:cubicBezTo>
                  <a:cubicBezTo>
                    <a:pt x="155729" y="302959"/>
                    <a:pt x="152405" y="296472"/>
                    <a:pt x="149071" y="299720"/>
                  </a:cubicBezTo>
                  <a:cubicBezTo>
                    <a:pt x="149071" y="299720"/>
                    <a:pt x="149071" y="299720"/>
                    <a:pt x="145747" y="299720"/>
                  </a:cubicBezTo>
                  <a:cubicBezTo>
                    <a:pt x="145747" y="302959"/>
                    <a:pt x="142422" y="302959"/>
                    <a:pt x="142422" y="302959"/>
                  </a:cubicBezTo>
                  <a:cubicBezTo>
                    <a:pt x="139089" y="299720"/>
                    <a:pt x="139089" y="302959"/>
                    <a:pt x="142422" y="299720"/>
                  </a:cubicBezTo>
                  <a:cubicBezTo>
                    <a:pt x="142422" y="296472"/>
                    <a:pt x="139089" y="289986"/>
                    <a:pt x="142422" y="289986"/>
                  </a:cubicBezTo>
                  <a:cubicBezTo>
                    <a:pt x="145747" y="293234"/>
                    <a:pt x="145747" y="293234"/>
                    <a:pt x="149071" y="293234"/>
                  </a:cubicBezTo>
                  <a:cubicBezTo>
                    <a:pt x="149071" y="293234"/>
                    <a:pt x="152405" y="293234"/>
                    <a:pt x="152405" y="293234"/>
                  </a:cubicBezTo>
                  <a:cubicBezTo>
                    <a:pt x="152405" y="289986"/>
                    <a:pt x="155729" y="283509"/>
                    <a:pt x="155729" y="283509"/>
                  </a:cubicBezTo>
                  <a:cubicBezTo>
                    <a:pt x="155729" y="283509"/>
                    <a:pt x="165711" y="286747"/>
                    <a:pt x="162387" y="283509"/>
                  </a:cubicBezTo>
                  <a:cubicBezTo>
                    <a:pt x="159063" y="280261"/>
                    <a:pt x="152405" y="277022"/>
                    <a:pt x="152405" y="277022"/>
                  </a:cubicBezTo>
                  <a:cubicBezTo>
                    <a:pt x="152405" y="277022"/>
                    <a:pt x="149071" y="277022"/>
                    <a:pt x="149071" y="280261"/>
                  </a:cubicBezTo>
                  <a:cubicBezTo>
                    <a:pt x="145747" y="283509"/>
                    <a:pt x="149071" y="283509"/>
                    <a:pt x="145747" y="286747"/>
                  </a:cubicBezTo>
                  <a:cubicBezTo>
                    <a:pt x="142422" y="286747"/>
                    <a:pt x="142422" y="286747"/>
                    <a:pt x="139089" y="286747"/>
                  </a:cubicBezTo>
                  <a:cubicBezTo>
                    <a:pt x="139089" y="286747"/>
                    <a:pt x="139089" y="286747"/>
                    <a:pt x="135764" y="286747"/>
                  </a:cubicBezTo>
                  <a:cubicBezTo>
                    <a:pt x="135764" y="286747"/>
                    <a:pt x="129107" y="286747"/>
                    <a:pt x="129107" y="283509"/>
                  </a:cubicBezTo>
                  <a:cubicBezTo>
                    <a:pt x="129107" y="283509"/>
                    <a:pt x="129107" y="283509"/>
                    <a:pt x="129107" y="280261"/>
                  </a:cubicBezTo>
                  <a:cubicBezTo>
                    <a:pt x="129107" y="277022"/>
                    <a:pt x="129107" y="273774"/>
                    <a:pt x="135764" y="273774"/>
                  </a:cubicBezTo>
                  <a:cubicBezTo>
                    <a:pt x="139089" y="273774"/>
                    <a:pt x="139089" y="277022"/>
                    <a:pt x="139089" y="273774"/>
                  </a:cubicBezTo>
                  <a:cubicBezTo>
                    <a:pt x="139089" y="273774"/>
                    <a:pt x="139089" y="270536"/>
                    <a:pt x="135764" y="270536"/>
                  </a:cubicBezTo>
                  <a:cubicBezTo>
                    <a:pt x="135764" y="267288"/>
                    <a:pt x="135764" y="267288"/>
                    <a:pt x="132431" y="267288"/>
                  </a:cubicBezTo>
                  <a:cubicBezTo>
                    <a:pt x="129107" y="267288"/>
                    <a:pt x="122449" y="270536"/>
                    <a:pt x="122449" y="270536"/>
                  </a:cubicBezTo>
                  <a:cubicBezTo>
                    <a:pt x="122449" y="270536"/>
                    <a:pt x="125782" y="270536"/>
                    <a:pt x="119124" y="270536"/>
                  </a:cubicBezTo>
                  <a:cubicBezTo>
                    <a:pt x="115791" y="267288"/>
                    <a:pt x="119124" y="267288"/>
                    <a:pt x="115791" y="264049"/>
                  </a:cubicBezTo>
                  <a:cubicBezTo>
                    <a:pt x="115791" y="260811"/>
                    <a:pt x="115791" y="260811"/>
                    <a:pt x="112466" y="260811"/>
                  </a:cubicBezTo>
                  <a:cubicBezTo>
                    <a:pt x="112466" y="260811"/>
                    <a:pt x="112466" y="260811"/>
                    <a:pt x="109142" y="260811"/>
                  </a:cubicBezTo>
                  <a:cubicBezTo>
                    <a:pt x="105808" y="257563"/>
                    <a:pt x="102484" y="257563"/>
                    <a:pt x="102484" y="254324"/>
                  </a:cubicBezTo>
                  <a:cubicBezTo>
                    <a:pt x="102484" y="251076"/>
                    <a:pt x="102484" y="247838"/>
                    <a:pt x="105808" y="251076"/>
                  </a:cubicBezTo>
                  <a:cubicBezTo>
                    <a:pt x="109142" y="251076"/>
                    <a:pt x="105808" y="247838"/>
                    <a:pt x="109142" y="251076"/>
                  </a:cubicBezTo>
                  <a:cubicBezTo>
                    <a:pt x="115791" y="254324"/>
                    <a:pt x="115791" y="254324"/>
                    <a:pt x="115791" y="254324"/>
                  </a:cubicBezTo>
                  <a:cubicBezTo>
                    <a:pt x="115791" y="254324"/>
                    <a:pt x="119124" y="254324"/>
                    <a:pt x="115791" y="251076"/>
                  </a:cubicBezTo>
                  <a:cubicBezTo>
                    <a:pt x="115791" y="247838"/>
                    <a:pt x="112466" y="244590"/>
                    <a:pt x="112466" y="244590"/>
                  </a:cubicBezTo>
                  <a:cubicBezTo>
                    <a:pt x="112466" y="244590"/>
                    <a:pt x="109142" y="244590"/>
                    <a:pt x="109142" y="241351"/>
                  </a:cubicBezTo>
                  <a:cubicBezTo>
                    <a:pt x="109142" y="238113"/>
                    <a:pt x="109142" y="238113"/>
                    <a:pt x="105808" y="234865"/>
                  </a:cubicBezTo>
                  <a:cubicBezTo>
                    <a:pt x="105808" y="234865"/>
                    <a:pt x="109142" y="234865"/>
                    <a:pt x="109142" y="234865"/>
                  </a:cubicBezTo>
                  <a:cubicBezTo>
                    <a:pt x="112466" y="234865"/>
                    <a:pt x="109142" y="234865"/>
                    <a:pt x="112466" y="234865"/>
                  </a:cubicBezTo>
                  <a:cubicBezTo>
                    <a:pt x="119124" y="234865"/>
                    <a:pt x="115791" y="234865"/>
                    <a:pt x="119124" y="234865"/>
                  </a:cubicBezTo>
                  <a:cubicBezTo>
                    <a:pt x="119124" y="234865"/>
                    <a:pt x="122449" y="234865"/>
                    <a:pt x="122449" y="234865"/>
                  </a:cubicBezTo>
                  <a:cubicBezTo>
                    <a:pt x="122449" y="238113"/>
                    <a:pt x="125782" y="231626"/>
                    <a:pt x="125782" y="231626"/>
                  </a:cubicBezTo>
                  <a:cubicBezTo>
                    <a:pt x="125782" y="231626"/>
                    <a:pt x="122449" y="228378"/>
                    <a:pt x="125782" y="228378"/>
                  </a:cubicBezTo>
                  <a:cubicBezTo>
                    <a:pt x="129107" y="228378"/>
                    <a:pt x="129107" y="231626"/>
                    <a:pt x="132431" y="231626"/>
                  </a:cubicBezTo>
                  <a:cubicBezTo>
                    <a:pt x="139089" y="231626"/>
                    <a:pt x="139089" y="234865"/>
                    <a:pt x="142422" y="234865"/>
                  </a:cubicBezTo>
                  <a:cubicBezTo>
                    <a:pt x="142422" y="231626"/>
                    <a:pt x="145747" y="234865"/>
                    <a:pt x="145747" y="231626"/>
                  </a:cubicBezTo>
                  <a:cubicBezTo>
                    <a:pt x="142422" y="228378"/>
                    <a:pt x="142422" y="231626"/>
                    <a:pt x="142422" y="228378"/>
                  </a:cubicBezTo>
                  <a:cubicBezTo>
                    <a:pt x="139089" y="225139"/>
                    <a:pt x="139089" y="228378"/>
                    <a:pt x="139089" y="221892"/>
                  </a:cubicBezTo>
                  <a:cubicBezTo>
                    <a:pt x="142422" y="218653"/>
                    <a:pt x="142422" y="215414"/>
                    <a:pt x="142422" y="215414"/>
                  </a:cubicBezTo>
                  <a:cubicBezTo>
                    <a:pt x="142422" y="212166"/>
                    <a:pt x="142422" y="212166"/>
                    <a:pt x="142422" y="212166"/>
                  </a:cubicBezTo>
                  <a:cubicBezTo>
                    <a:pt x="149071" y="205680"/>
                    <a:pt x="149071" y="205680"/>
                    <a:pt x="149071" y="205680"/>
                  </a:cubicBezTo>
                  <a:cubicBezTo>
                    <a:pt x="149071" y="205680"/>
                    <a:pt x="152405" y="205680"/>
                    <a:pt x="155729" y="205680"/>
                  </a:cubicBezTo>
                  <a:cubicBezTo>
                    <a:pt x="162387" y="205680"/>
                    <a:pt x="165711" y="208928"/>
                    <a:pt x="169045" y="208928"/>
                  </a:cubicBezTo>
                  <a:cubicBezTo>
                    <a:pt x="175703" y="208928"/>
                    <a:pt x="179027" y="208928"/>
                    <a:pt x="179027" y="208928"/>
                  </a:cubicBezTo>
                  <a:cubicBezTo>
                    <a:pt x="175703" y="205680"/>
                    <a:pt x="175703" y="205680"/>
                    <a:pt x="175703" y="205680"/>
                  </a:cubicBezTo>
                  <a:cubicBezTo>
                    <a:pt x="175703" y="205680"/>
                    <a:pt x="175703" y="205680"/>
                    <a:pt x="175703" y="202441"/>
                  </a:cubicBezTo>
                  <a:cubicBezTo>
                    <a:pt x="179027" y="202441"/>
                    <a:pt x="179027" y="202441"/>
                    <a:pt x="182351" y="202441"/>
                  </a:cubicBezTo>
                  <a:cubicBezTo>
                    <a:pt x="182351" y="202441"/>
                    <a:pt x="185685" y="195955"/>
                    <a:pt x="185685" y="195955"/>
                  </a:cubicBezTo>
                  <a:cubicBezTo>
                    <a:pt x="182351" y="192716"/>
                    <a:pt x="182351" y="192716"/>
                    <a:pt x="179027" y="189468"/>
                  </a:cubicBezTo>
                  <a:cubicBezTo>
                    <a:pt x="172369" y="189468"/>
                    <a:pt x="162387" y="189468"/>
                    <a:pt x="162387" y="189468"/>
                  </a:cubicBezTo>
                  <a:cubicBezTo>
                    <a:pt x="162387" y="189468"/>
                    <a:pt x="159063" y="189468"/>
                    <a:pt x="155729" y="189468"/>
                  </a:cubicBezTo>
                  <a:cubicBezTo>
                    <a:pt x="152405" y="189468"/>
                    <a:pt x="145747" y="189468"/>
                    <a:pt x="145747" y="186230"/>
                  </a:cubicBezTo>
                  <a:cubicBezTo>
                    <a:pt x="142422" y="186230"/>
                    <a:pt x="142422" y="186230"/>
                    <a:pt x="142422" y="179743"/>
                  </a:cubicBezTo>
                  <a:cubicBezTo>
                    <a:pt x="142422" y="176495"/>
                    <a:pt x="139089" y="176495"/>
                    <a:pt x="139089" y="176495"/>
                  </a:cubicBezTo>
                  <a:cubicBezTo>
                    <a:pt x="142422" y="170018"/>
                    <a:pt x="142422" y="170018"/>
                    <a:pt x="142422" y="170018"/>
                  </a:cubicBezTo>
                  <a:cubicBezTo>
                    <a:pt x="142422" y="170018"/>
                    <a:pt x="139089" y="166770"/>
                    <a:pt x="139089" y="166770"/>
                  </a:cubicBezTo>
                  <a:cubicBezTo>
                    <a:pt x="135764" y="166770"/>
                    <a:pt x="135764" y="166770"/>
                    <a:pt x="135764" y="166770"/>
                  </a:cubicBezTo>
                  <a:cubicBezTo>
                    <a:pt x="132431" y="166770"/>
                    <a:pt x="135764" y="166770"/>
                    <a:pt x="129107" y="163532"/>
                  </a:cubicBezTo>
                  <a:cubicBezTo>
                    <a:pt x="122449" y="163532"/>
                    <a:pt x="119124" y="160284"/>
                    <a:pt x="119124" y="160284"/>
                  </a:cubicBezTo>
                  <a:cubicBezTo>
                    <a:pt x="119124" y="157045"/>
                    <a:pt x="119124" y="157045"/>
                    <a:pt x="125782" y="157045"/>
                  </a:cubicBezTo>
                  <a:cubicBezTo>
                    <a:pt x="129107" y="157045"/>
                    <a:pt x="132431" y="157045"/>
                    <a:pt x="135764" y="157045"/>
                  </a:cubicBezTo>
                  <a:cubicBezTo>
                    <a:pt x="139089" y="160284"/>
                    <a:pt x="145747" y="157045"/>
                    <a:pt x="145747" y="157045"/>
                  </a:cubicBezTo>
                  <a:cubicBezTo>
                    <a:pt x="145747" y="157045"/>
                    <a:pt x="142422" y="157045"/>
                    <a:pt x="149071" y="160284"/>
                  </a:cubicBezTo>
                  <a:cubicBezTo>
                    <a:pt x="155729" y="163532"/>
                    <a:pt x="152405" y="163532"/>
                    <a:pt x="155729" y="163532"/>
                  </a:cubicBezTo>
                  <a:cubicBezTo>
                    <a:pt x="159063" y="163532"/>
                    <a:pt x="162387" y="160284"/>
                    <a:pt x="159063" y="160284"/>
                  </a:cubicBezTo>
                  <a:cubicBezTo>
                    <a:pt x="159063" y="157045"/>
                    <a:pt x="162387" y="157045"/>
                    <a:pt x="159063" y="157045"/>
                  </a:cubicBezTo>
                  <a:cubicBezTo>
                    <a:pt x="155729" y="153797"/>
                    <a:pt x="155729" y="153797"/>
                    <a:pt x="155729" y="153797"/>
                  </a:cubicBezTo>
                  <a:cubicBezTo>
                    <a:pt x="155729" y="153797"/>
                    <a:pt x="155729" y="153797"/>
                    <a:pt x="155729" y="150559"/>
                  </a:cubicBezTo>
                  <a:cubicBezTo>
                    <a:pt x="155729" y="147320"/>
                    <a:pt x="159063" y="144072"/>
                    <a:pt x="159063" y="144072"/>
                  </a:cubicBezTo>
                  <a:cubicBezTo>
                    <a:pt x="162387" y="144072"/>
                    <a:pt x="162387" y="144072"/>
                    <a:pt x="162387" y="140834"/>
                  </a:cubicBezTo>
                  <a:cubicBezTo>
                    <a:pt x="162387" y="140834"/>
                    <a:pt x="162387" y="137586"/>
                    <a:pt x="162387" y="137586"/>
                  </a:cubicBezTo>
                  <a:cubicBezTo>
                    <a:pt x="162387" y="134347"/>
                    <a:pt x="165711" y="131109"/>
                    <a:pt x="165711" y="131109"/>
                  </a:cubicBezTo>
                  <a:cubicBezTo>
                    <a:pt x="165711" y="131109"/>
                    <a:pt x="162387" y="127861"/>
                    <a:pt x="162387" y="127861"/>
                  </a:cubicBezTo>
                  <a:cubicBezTo>
                    <a:pt x="162387" y="127861"/>
                    <a:pt x="155729" y="127861"/>
                    <a:pt x="155729" y="131109"/>
                  </a:cubicBezTo>
                  <a:cubicBezTo>
                    <a:pt x="155729" y="131109"/>
                    <a:pt x="155729" y="131109"/>
                    <a:pt x="155729" y="134347"/>
                  </a:cubicBezTo>
                  <a:cubicBezTo>
                    <a:pt x="152405" y="134347"/>
                    <a:pt x="152405" y="134347"/>
                    <a:pt x="149071" y="134347"/>
                  </a:cubicBezTo>
                  <a:cubicBezTo>
                    <a:pt x="149071" y="137586"/>
                    <a:pt x="149071" y="137586"/>
                    <a:pt x="149071" y="137586"/>
                  </a:cubicBezTo>
                  <a:cubicBezTo>
                    <a:pt x="149071" y="140834"/>
                    <a:pt x="145747" y="144072"/>
                    <a:pt x="145747" y="144072"/>
                  </a:cubicBezTo>
                  <a:cubicBezTo>
                    <a:pt x="145747" y="144072"/>
                    <a:pt x="142422" y="137586"/>
                    <a:pt x="142422" y="134347"/>
                  </a:cubicBezTo>
                  <a:cubicBezTo>
                    <a:pt x="142422" y="134347"/>
                    <a:pt x="145747" y="131109"/>
                    <a:pt x="149071" y="131109"/>
                  </a:cubicBezTo>
                  <a:cubicBezTo>
                    <a:pt x="152405" y="131109"/>
                    <a:pt x="152405" y="131109"/>
                    <a:pt x="152405" y="127861"/>
                  </a:cubicBezTo>
                  <a:cubicBezTo>
                    <a:pt x="152405" y="127861"/>
                    <a:pt x="152405" y="127861"/>
                    <a:pt x="152405" y="124622"/>
                  </a:cubicBezTo>
                  <a:cubicBezTo>
                    <a:pt x="152405" y="121374"/>
                    <a:pt x="152405" y="121374"/>
                    <a:pt x="152405" y="121374"/>
                  </a:cubicBezTo>
                  <a:cubicBezTo>
                    <a:pt x="155729" y="118136"/>
                    <a:pt x="159063" y="114888"/>
                    <a:pt x="162387" y="114888"/>
                  </a:cubicBezTo>
                  <a:cubicBezTo>
                    <a:pt x="162387" y="114888"/>
                    <a:pt x="159063" y="108411"/>
                    <a:pt x="165711" y="114888"/>
                  </a:cubicBezTo>
                  <a:cubicBezTo>
                    <a:pt x="169045" y="118136"/>
                    <a:pt x="169045" y="118136"/>
                    <a:pt x="172369" y="121374"/>
                  </a:cubicBezTo>
                  <a:cubicBezTo>
                    <a:pt x="175703" y="121374"/>
                    <a:pt x="182351" y="124622"/>
                    <a:pt x="182351" y="121374"/>
                  </a:cubicBezTo>
                  <a:cubicBezTo>
                    <a:pt x="182351" y="121374"/>
                    <a:pt x="182351" y="118136"/>
                    <a:pt x="182351" y="114888"/>
                  </a:cubicBezTo>
                  <a:cubicBezTo>
                    <a:pt x="182351" y="114888"/>
                    <a:pt x="179027" y="114888"/>
                    <a:pt x="182351" y="111649"/>
                  </a:cubicBezTo>
                  <a:cubicBezTo>
                    <a:pt x="182351" y="111649"/>
                    <a:pt x="182351" y="111649"/>
                    <a:pt x="185685" y="111649"/>
                  </a:cubicBezTo>
                  <a:cubicBezTo>
                    <a:pt x="192343" y="114888"/>
                    <a:pt x="189009" y="114888"/>
                    <a:pt x="192343" y="118136"/>
                  </a:cubicBezTo>
                  <a:cubicBezTo>
                    <a:pt x="198991" y="121374"/>
                    <a:pt x="198991" y="121374"/>
                    <a:pt x="198991" y="121374"/>
                  </a:cubicBezTo>
                  <a:cubicBezTo>
                    <a:pt x="202325" y="121374"/>
                    <a:pt x="202325" y="121374"/>
                    <a:pt x="205649" y="121374"/>
                  </a:cubicBezTo>
                  <a:cubicBezTo>
                    <a:pt x="208983" y="121374"/>
                    <a:pt x="205649" y="118136"/>
                    <a:pt x="212307" y="124622"/>
                  </a:cubicBezTo>
                  <a:cubicBezTo>
                    <a:pt x="215632" y="127861"/>
                    <a:pt x="215632" y="127861"/>
                    <a:pt x="218965" y="127861"/>
                  </a:cubicBezTo>
                  <a:cubicBezTo>
                    <a:pt x="222290" y="131109"/>
                    <a:pt x="228948" y="127861"/>
                    <a:pt x="228948" y="127861"/>
                  </a:cubicBezTo>
                  <a:cubicBezTo>
                    <a:pt x="228948" y="127861"/>
                    <a:pt x="228948" y="124622"/>
                    <a:pt x="232272" y="131109"/>
                  </a:cubicBezTo>
                  <a:cubicBezTo>
                    <a:pt x="235606" y="137586"/>
                    <a:pt x="238930" y="137586"/>
                    <a:pt x="238930" y="137586"/>
                  </a:cubicBezTo>
                  <a:cubicBezTo>
                    <a:pt x="238930" y="140834"/>
                    <a:pt x="242254" y="144072"/>
                    <a:pt x="242254" y="144072"/>
                  </a:cubicBezTo>
                  <a:cubicBezTo>
                    <a:pt x="242254" y="144072"/>
                    <a:pt x="242254" y="144072"/>
                    <a:pt x="242254" y="147320"/>
                  </a:cubicBezTo>
                  <a:cubicBezTo>
                    <a:pt x="242254" y="147320"/>
                    <a:pt x="242254" y="150559"/>
                    <a:pt x="245588" y="150559"/>
                  </a:cubicBezTo>
                  <a:cubicBezTo>
                    <a:pt x="245588" y="150559"/>
                    <a:pt x="248912" y="150559"/>
                    <a:pt x="248912" y="150559"/>
                  </a:cubicBezTo>
                  <a:cubicBezTo>
                    <a:pt x="248912" y="150559"/>
                    <a:pt x="252246" y="147320"/>
                    <a:pt x="252246" y="147320"/>
                  </a:cubicBezTo>
                  <a:cubicBezTo>
                    <a:pt x="252246" y="147320"/>
                    <a:pt x="258894" y="144072"/>
                    <a:pt x="258894" y="144072"/>
                  </a:cubicBezTo>
                  <a:cubicBezTo>
                    <a:pt x="258894" y="144072"/>
                    <a:pt x="258894" y="140834"/>
                    <a:pt x="265552" y="144072"/>
                  </a:cubicBezTo>
                  <a:cubicBezTo>
                    <a:pt x="268886" y="144072"/>
                    <a:pt x="275534" y="147320"/>
                    <a:pt x="275534" y="147320"/>
                  </a:cubicBezTo>
                  <a:cubicBezTo>
                    <a:pt x="275534" y="147320"/>
                    <a:pt x="275534" y="150559"/>
                    <a:pt x="275534" y="150559"/>
                  </a:cubicBezTo>
                  <a:cubicBezTo>
                    <a:pt x="278868" y="150559"/>
                    <a:pt x="288850" y="150559"/>
                    <a:pt x="288850" y="150559"/>
                  </a:cubicBezTo>
                  <a:cubicBezTo>
                    <a:pt x="292175" y="153797"/>
                    <a:pt x="292175" y="153797"/>
                    <a:pt x="292175" y="153797"/>
                  </a:cubicBezTo>
                  <a:cubicBezTo>
                    <a:pt x="292175" y="153797"/>
                    <a:pt x="295508" y="157045"/>
                    <a:pt x="295508" y="157045"/>
                  </a:cubicBezTo>
                  <a:cubicBezTo>
                    <a:pt x="295508" y="160284"/>
                    <a:pt x="298833" y="166770"/>
                    <a:pt x="298833" y="166770"/>
                  </a:cubicBezTo>
                  <a:cubicBezTo>
                    <a:pt x="308815" y="170018"/>
                    <a:pt x="308815" y="170018"/>
                    <a:pt x="308815" y="170018"/>
                  </a:cubicBezTo>
                  <a:cubicBezTo>
                    <a:pt x="302166" y="160284"/>
                    <a:pt x="302166" y="160284"/>
                    <a:pt x="302166" y="160284"/>
                  </a:cubicBezTo>
                  <a:cubicBezTo>
                    <a:pt x="302166" y="160284"/>
                    <a:pt x="295508" y="153797"/>
                    <a:pt x="302166" y="153797"/>
                  </a:cubicBezTo>
                  <a:cubicBezTo>
                    <a:pt x="308815" y="153797"/>
                    <a:pt x="312148" y="150559"/>
                    <a:pt x="312148" y="150559"/>
                  </a:cubicBezTo>
                  <a:cubicBezTo>
                    <a:pt x="312148" y="147320"/>
                    <a:pt x="312148" y="147320"/>
                    <a:pt x="312148" y="147320"/>
                  </a:cubicBezTo>
                  <a:cubicBezTo>
                    <a:pt x="302166" y="147320"/>
                    <a:pt x="302166" y="147320"/>
                    <a:pt x="302166" y="147320"/>
                  </a:cubicBezTo>
                  <a:cubicBezTo>
                    <a:pt x="302166" y="147320"/>
                    <a:pt x="302166" y="140834"/>
                    <a:pt x="302166" y="140834"/>
                  </a:cubicBezTo>
                  <a:cubicBezTo>
                    <a:pt x="305490" y="140834"/>
                    <a:pt x="308815" y="134347"/>
                    <a:pt x="315473" y="134347"/>
                  </a:cubicBezTo>
                  <a:cubicBezTo>
                    <a:pt x="322131" y="134347"/>
                    <a:pt x="328789" y="131109"/>
                    <a:pt x="328789" y="131109"/>
                  </a:cubicBezTo>
                  <a:cubicBezTo>
                    <a:pt x="328789" y="131109"/>
                    <a:pt x="328789" y="127861"/>
                    <a:pt x="335447" y="127861"/>
                  </a:cubicBezTo>
                  <a:cubicBezTo>
                    <a:pt x="342095" y="127861"/>
                    <a:pt x="345429" y="127861"/>
                    <a:pt x="348753" y="127861"/>
                  </a:cubicBezTo>
                  <a:cubicBezTo>
                    <a:pt x="352087" y="127861"/>
                    <a:pt x="352087" y="127861"/>
                    <a:pt x="352087" y="124622"/>
                  </a:cubicBezTo>
                  <a:cubicBezTo>
                    <a:pt x="352087" y="121374"/>
                    <a:pt x="348753" y="121374"/>
                    <a:pt x="355411" y="118136"/>
                  </a:cubicBezTo>
                  <a:cubicBezTo>
                    <a:pt x="358735" y="118136"/>
                    <a:pt x="362069" y="114888"/>
                    <a:pt x="362069" y="114888"/>
                  </a:cubicBezTo>
                  <a:cubicBezTo>
                    <a:pt x="365393" y="101924"/>
                    <a:pt x="365393" y="101924"/>
                    <a:pt x="365393" y="101924"/>
                  </a:cubicBezTo>
                  <a:cubicBezTo>
                    <a:pt x="352087" y="108411"/>
                    <a:pt x="352087" y="108411"/>
                    <a:pt x="352087" y="108411"/>
                  </a:cubicBezTo>
                  <a:cubicBezTo>
                    <a:pt x="352087" y="108411"/>
                    <a:pt x="352087" y="101924"/>
                    <a:pt x="348753" y="101924"/>
                  </a:cubicBezTo>
                  <a:cubicBezTo>
                    <a:pt x="345429" y="101924"/>
                    <a:pt x="335447" y="108411"/>
                    <a:pt x="335447" y="108411"/>
                  </a:cubicBezTo>
                  <a:cubicBezTo>
                    <a:pt x="335447" y="108411"/>
                    <a:pt x="335447" y="105163"/>
                    <a:pt x="332113" y="105163"/>
                  </a:cubicBezTo>
                  <a:cubicBezTo>
                    <a:pt x="332113" y="101924"/>
                    <a:pt x="332113" y="101924"/>
                    <a:pt x="328789" y="101924"/>
                  </a:cubicBezTo>
                  <a:cubicBezTo>
                    <a:pt x="325455" y="101924"/>
                    <a:pt x="328789" y="101924"/>
                    <a:pt x="322131" y="98676"/>
                  </a:cubicBezTo>
                  <a:cubicBezTo>
                    <a:pt x="315473" y="95438"/>
                    <a:pt x="312148" y="88951"/>
                    <a:pt x="312148" y="88951"/>
                  </a:cubicBezTo>
                  <a:cubicBezTo>
                    <a:pt x="312148" y="88951"/>
                    <a:pt x="315473" y="88951"/>
                    <a:pt x="308815" y="88951"/>
                  </a:cubicBezTo>
                  <a:cubicBezTo>
                    <a:pt x="305490" y="85713"/>
                    <a:pt x="305490" y="85713"/>
                    <a:pt x="305490" y="85713"/>
                  </a:cubicBezTo>
                  <a:cubicBezTo>
                    <a:pt x="302166" y="82465"/>
                    <a:pt x="302166" y="82465"/>
                    <a:pt x="308815" y="79226"/>
                  </a:cubicBezTo>
                  <a:cubicBezTo>
                    <a:pt x="312148" y="75978"/>
                    <a:pt x="308815" y="75978"/>
                    <a:pt x="315473" y="72739"/>
                  </a:cubicBezTo>
                  <a:cubicBezTo>
                    <a:pt x="318806" y="69492"/>
                    <a:pt x="315473" y="66253"/>
                    <a:pt x="322131" y="69492"/>
                  </a:cubicBezTo>
                  <a:cubicBezTo>
                    <a:pt x="332113" y="72739"/>
                    <a:pt x="332113" y="72739"/>
                    <a:pt x="335447" y="75978"/>
                  </a:cubicBezTo>
                  <a:cubicBezTo>
                    <a:pt x="338771" y="75978"/>
                    <a:pt x="352087" y="75978"/>
                    <a:pt x="345429" y="72739"/>
                  </a:cubicBezTo>
                  <a:cubicBezTo>
                    <a:pt x="342095" y="69492"/>
                    <a:pt x="335447" y="66253"/>
                    <a:pt x="335447" y="63014"/>
                  </a:cubicBezTo>
                  <a:cubicBezTo>
                    <a:pt x="335447" y="63014"/>
                    <a:pt x="328789" y="63014"/>
                    <a:pt x="335447" y="63014"/>
                  </a:cubicBezTo>
                  <a:cubicBezTo>
                    <a:pt x="338771" y="63014"/>
                    <a:pt x="342095" y="59766"/>
                    <a:pt x="345429" y="63014"/>
                  </a:cubicBezTo>
                  <a:cubicBezTo>
                    <a:pt x="345429" y="63014"/>
                    <a:pt x="338771" y="63014"/>
                    <a:pt x="348753" y="63014"/>
                  </a:cubicBezTo>
                  <a:cubicBezTo>
                    <a:pt x="358735" y="63014"/>
                    <a:pt x="362069" y="63014"/>
                    <a:pt x="355411" y="59766"/>
                  </a:cubicBezTo>
                  <a:cubicBezTo>
                    <a:pt x="352087" y="56528"/>
                    <a:pt x="352087" y="56528"/>
                    <a:pt x="348753" y="53280"/>
                  </a:cubicBezTo>
                  <a:cubicBezTo>
                    <a:pt x="348753" y="50041"/>
                    <a:pt x="345429" y="50041"/>
                    <a:pt x="348753" y="50041"/>
                  </a:cubicBezTo>
                  <a:cubicBezTo>
                    <a:pt x="348753" y="46793"/>
                    <a:pt x="348753" y="50041"/>
                    <a:pt x="352087" y="46793"/>
                  </a:cubicBezTo>
                  <a:cubicBezTo>
                    <a:pt x="352087" y="43555"/>
                    <a:pt x="352087" y="40316"/>
                    <a:pt x="352087" y="40316"/>
                  </a:cubicBezTo>
                  <a:cubicBezTo>
                    <a:pt x="352087" y="40316"/>
                    <a:pt x="348753" y="40316"/>
                    <a:pt x="352087" y="37068"/>
                  </a:cubicBezTo>
                  <a:cubicBezTo>
                    <a:pt x="358735" y="30582"/>
                    <a:pt x="358735" y="30582"/>
                    <a:pt x="362069" y="30582"/>
                  </a:cubicBezTo>
                  <a:cubicBezTo>
                    <a:pt x="362069" y="30582"/>
                    <a:pt x="365393" y="27343"/>
                    <a:pt x="368727" y="27343"/>
                  </a:cubicBezTo>
                  <a:cubicBezTo>
                    <a:pt x="368727" y="24095"/>
                    <a:pt x="372051" y="17618"/>
                    <a:pt x="372051" y="17618"/>
                  </a:cubicBezTo>
                  <a:cubicBezTo>
                    <a:pt x="382033" y="17618"/>
                    <a:pt x="382033" y="17618"/>
                    <a:pt x="382033" y="17618"/>
                  </a:cubicBezTo>
                  <a:cubicBezTo>
                    <a:pt x="382033" y="17618"/>
                    <a:pt x="385367" y="17618"/>
                    <a:pt x="385367" y="17618"/>
                  </a:cubicBezTo>
                  <a:cubicBezTo>
                    <a:pt x="385367" y="20857"/>
                    <a:pt x="385367" y="14370"/>
                    <a:pt x="385367" y="14370"/>
                  </a:cubicBezTo>
                  <a:cubicBezTo>
                    <a:pt x="385367" y="14370"/>
                    <a:pt x="388691" y="14370"/>
                    <a:pt x="388691" y="14370"/>
                  </a:cubicBezTo>
                  <a:cubicBezTo>
                    <a:pt x="392016" y="17618"/>
                    <a:pt x="392016" y="17618"/>
                    <a:pt x="392016" y="17618"/>
                  </a:cubicBezTo>
                  <a:cubicBezTo>
                    <a:pt x="395349" y="20857"/>
                    <a:pt x="398674" y="17618"/>
                    <a:pt x="398674" y="17618"/>
                  </a:cubicBezTo>
                  <a:cubicBezTo>
                    <a:pt x="398674" y="17618"/>
                    <a:pt x="402007" y="14370"/>
                    <a:pt x="405332" y="14370"/>
                  </a:cubicBezTo>
                  <a:cubicBezTo>
                    <a:pt x="408656" y="14370"/>
                    <a:pt x="411989" y="14370"/>
                    <a:pt x="411989" y="14370"/>
                  </a:cubicBezTo>
                  <a:cubicBezTo>
                    <a:pt x="411989" y="17618"/>
                    <a:pt x="411989" y="17618"/>
                    <a:pt x="411989" y="20857"/>
                  </a:cubicBezTo>
                  <a:cubicBezTo>
                    <a:pt x="415314" y="20857"/>
                    <a:pt x="418647" y="24095"/>
                    <a:pt x="418647" y="24095"/>
                  </a:cubicBezTo>
                  <a:cubicBezTo>
                    <a:pt x="418647" y="24095"/>
                    <a:pt x="425296" y="24095"/>
                    <a:pt x="425296" y="20857"/>
                  </a:cubicBezTo>
                  <a:cubicBezTo>
                    <a:pt x="425296" y="20857"/>
                    <a:pt x="421972" y="20857"/>
                    <a:pt x="428630" y="17618"/>
                  </a:cubicBezTo>
                  <a:cubicBezTo>
                    <a:pt x="435288" y="11132"/>
                    <a:pt x="438612" y="11132"/>
                    <a:pt x="438612" y="11132"/>
                  </a:cubicBezTo>
                  <a:cubicBezTo>
                    <a:pt x="438612" y="11132"/>
                    <a:pt x="438612" y="7884"/>
                    <a:pt x="441936" y="7884"/>
                  </a:cubicBezTo>
                  <a:cubicBezTo>
                    <a:pt x="445270" y="11132"/>
                    <a:pt x="445270" y="7884"/>
                    <a:pt x="445270" y="11132"/>
                  </a:cubicBezTo>
                  <a:cubicBezTo>
                    <a:pt x="445270" y="11132"/>
                    <a:pt x="448594" y="14370"/>
                    <a:pt x="448594" y="14370"/>
                  </a:cubicBezTo>
                  <a:cubicBezTo>
                    <a:pt x="448594" y="14370"/>
                    <a:pt x="448594" y="24095"/>
                    <a:pt x="448594" y="24095"/>
                  </a:cubicBezTo>
                  <a:cubicBezTo>
                    <a:pt x="448594" y="27343"/>
                    <a:pt x="448594" y="27343"/>
                    <a:pt x="448594" y="27343"/>
                  </a:cubicBezTo>
                  <a:cubicBezTo>
                    <a:pt x="448594" y="27343"/>
                    <a:pt x="448594" y="30582"/>
                    <a:pt x="448594" y="30582"/>
                  </a:cubicBezTo>
                  <a:cubicBezTo>
                    <a:pt x="448594" y="33830"/>
                    <a:pt x="451928" y="40316"/>
                    <a:pt x="451928" y="40316"/>
                  </a:cubicBezTo>
                  <a:cubicBezTo>
                    <a:pt x="451928" y="40316"/>
                    <a:pt x="451928" y="40316"/>
                    <a:pt x="451928" y="40316"/>
                  </a:cubicBezTo>
                  <a:cubicBezTo>
                    <a:pt x="448594" y="43555"/>
                    <a:pt x="448594" y="40316"/>
                    <a:pt x="448594" y="43555"/>
                  </a:cubicBezTo>
                  <a:cubicBezTo>
                    <a:pt x="445270" y="46793"/>
                    <a:pt x="448594" y="46793"/>
                    <a:pt x="445270" y="50041"/>
                  </a:cubicBezTo>
                  <a:cubicBezTo>
                    <a:pt x="445270" y="50041"/>
                    <a:pt x="441936" y="50041"/>
                    <a:pt x="441936" y="50041"/>
                  </a:cubicBezTo>
                  <a:cubicBezTo>
                    <a:pt x="441936" y="50041"/>
                    <a:pt x="445270" y="53280"/>
                    <a:pt x="445270" y="53280"/>
                  </a:cubicBezTo>
                  <a:cubicBezTo>
                    <a:pt x="445270" y="53280"/>
                    <a:pt x="445270" y="53280"/>
                    <a:pt x="448594" y="53280"/>
                  </a:cubicBezTo>
                  <a:cubicBezTo>
                    <a:pt x="448594" y="53280"/>
                    <a:pt x="448594" y="50041"/>
                    <a:pt x="451928" y="50041"/>
                  </a:cubicBezTo>
                  <a:cubicBezTo>
                    <a:pt x="451928" y="53280"/>
                    <a:pt x="451928" y="46793"/>
                    <a:pt x="451928" y="46793"/>
                  </a:cubicBezTo>
                  <a:cubicBezTo>
                    <a:pt x="451928" y="46793"/>
                    <a:pt x="451928" y="46793"/>
                    <a:pt x="455252" y="43555"/>
                  </a:cubicBezTo>
                  <a:cubicBezTo>
                    <a:pt x="455252" y="43555"/>
                    <a:pt x="458576" y="40316"/>
                    <a:pt x="458576" y="37068"/>
                  </a:cubicBezTo>
                  <a:cubicBezTo>
                    <a:pt x="458576" y="37068"/>
                    <a:pt x="455252" y="33830"/>
                    <a:pt x="455252" y="33830"/>
                  </a:cubicBezTo>
                  <a:cubicBezTo>
                    <a:pt x="455252" y="33830"/>
                    <a:pt x="451928" y="27343"/>
                    <a:pt x="451928" y="24095"/>
                  </a:cubicBezTo>
                  <a:cubicBezTo>
                    <a:pt x="451928" y="24095"/>
                    <a:pt x="451928" y="24095"/>
                    <a:pt x="451928" y="20857"/>
                  </a:cubicBezTo>
                  <a:cubicBezTo>
                    <a:pt x="455252" y="20857"/>
                    <a:pt x="455252" y="17618"/>
                    <a:pt x="455252" y="17618"/>
                  </a:cubicBezTo>
                  <a:cubicBezTo>
                    <a:pt x="458576" y="14370"/>
                    <a:pt x="461910" y="11132"/>
                    <a:pt x="461910" y="11132"/>
                  </a:cubicBezTo>
                  <a:cubicBezTo>
                    <a:pt x="461910" y="11132"/>
                    <a:pt x="468568" y="11132"/>
                    <a:pt x="471892" y="11132"/>
                  </a:cubicBezTo>
                  <a:cubicBezTo>
                    <a:pt x="471892" y="11132"/>
                    <a:pt x="468568" y="7884"/>
                    <a:pt x="475216" y="11132"/>
                  </a:cubicBezTo>
                  <a:cubicBezTo>
                    <a:pt x="478550" y="14370"/>
                    <a:pt x="478550" y="14370"/>
                    <a:pt x="478550" y="14370"/>
                  </a:cubicBezTo>
                  <a:cubicBezTo>
                    <a:pt x="478550" y="17618"/>
                    <a:pt x="475216" y="17618"/>
                    <a:pt x="481874" y="17618"/>
                  </a:cubicBezTo>
                  <a:cubicBezTo>
                    <a:pt x="485208" y="17618"/>
                    <a:pt x="488532" y="17618"/>
                    <a:pt x="485208" y="17618"/>
                  </a:cubicBezTo>
                  <a:cubicBezTo>
                    <a:pt x="481874" y="14370"/>
                    <a:pt x="481874" y="11132"/>
                    <a:pt x="478550" y="11132"/>
                  </a:cubicBezTo>
                  <a:cubicBezTo>
                    <a:pt x="478550" y="11132"/>
                    <a:pt x="475216" y="7884"/>
                    <a:pt x="475216" y="7884"/>
                  </a:cubicBezTo>
                  <a:cubicBezTo>
                    <a:pt x="475216" y="4645"/>
                    <a:pt x="475216" y="-1841"/>
                    <a:pt x="478550" y="1397"/>
                  </a:cubicBezTo>
                  <a:cubicBezTo>
                    <a:pt x="481874" y="1397"/>
                    <a:pt x="478550" y="-1841"/>
                    <a:pt x="481874" y="1397"/>
                  </a:cubicBezTo>
                  <a:cubicBezTo>
                    <a:pt x="488532" y="7884"/>
                    <a:pt x="491857" y="11132"/>
                    <a:pt x="491857" y="11132"/>
                  </a:cubicBezTo>
                  <a:cubicBezTo>
                    <a:pt x="491857" y="14370"/>
                    <a:pt x="495190" y="14370"/>
                    <a:pt x="495190" y="14370"/>
                  </a:cubicBezTo>
                  <a:cubicBezTo>
                    <a:pt x="495190" y="17618"/>
                    <a:pt x="495190" y="17618"/>
                    <a:pt x="495190" y="17618"/>
                  </a:cubicBezTo>
                  <a:cubicBezTo>
                    <a:pt x="498515" y="20857"/>
                    <a:pt x="501839" y="24095"/>
                    <a:pt x="501839" y="24095"/>
                  </a:cubicBezTo>
                  <a:cubicBezTo>
                    <a:pt x="501839" y="24095"/>
                    <a:pt x="501839" y="24095"/>
                    <a:pt x="505173" y="24095"/>
                  </a:cubicBezTo>
                  <a:cubicBezTo>
                    <a:pt x="505173" y="27343"/>
                    <a:pt x="511831" y="30582"/>
                    <a:pt x="511831" y="30582"/>
                  </a:cubicBezTo>
                  <a:cubicBezTo>
                    <a:pt x="511831" y="30582"/>
                    <a:pt x="515155" y="33830"/>
                    <a:pt x="515155" y="33830"/>
                  </a:cubicBezTo>
                  <a:cubicBezTo>
                    <a:pt x="511831" y="37068"/>
                    <a:pt x="511831" y="40316"/>
                    <a:pt x="511831" y="40316"/>
                  </a:cubicBezTo>
                  <a:cubicBezTo>
                    <a:pt x="505173" y="50041"/>
                    <a:pt x="505173" y="50041"/>
                    <a:pt x="505173" y="50041"/>
                  </a:cubicBezTo>
                  <a:cubicBezTo>
                    <a:pt x="501839" y="56528"/>
                    <a:pt x="501839" y="56528"/>
                    <a:pt x="501839" y="56528"/>
                  </a:cubicBezTo>
                  <a:cubicBezTo>
                    <a:pt x="501839" y="59766"/>
                    <a:pt x="501839" y="59766"/>
                    <a:pt x="501839" y="59766"/>
                  </a:cubicBezTo>
                  <a:cubicBezTo>
                    <a:pt x="498515" y="63014"/>
                    <a:pt x="498515" y="66253"/>
                    <a:pt x="498515" y="66253"/>
                  </a:cubicBezTo>
                  <a:cubicBezTo>
                    <a:pt x="498515" y="66253"/>
                    <a:pt x="495190" y="69492"/>
                    <a:pt x="488532" y="69492"/>
                  </a:cubicBezTo>
                  <a:cubicBezTo>
                    <a:pt x="481874" y="66253"/>
                    <a:pt x="475216" y="72739"/>
                    <a:pt x="475216" y="72739"/>
                  </a:cubicBezTo>
                  <a:cubicBezTo>
                    <a:pt x="475216" y="72739"/>
                    <a:pt x="458576" y="69492"/>
                    <a:pt x="455252" y="69492"/>
                  </a:cubicBezTo>
                  <a:cubicBezTo>
                    <a:pt x="451928" y="69492"/>
                    <a:pt x="451928" y="82465"/>
                    <a:pt x="451928" y="85713"/>
                  </a:cubicBezTo>
                  <a:cubicBezTo>
                    <a:pt x="451928" y="88951"/>
                    <a:pt x="445270" y="92190"/>
                    <a:pt x="435288" y="92190"/>
                  </a:cubicBezTo>
                  <a:cubicBezTo>
                    <a:pt x="425296" y="95438"/>
                    <a:pt x="431954" y="95438"/>
                    <a:pt x="428630" y="105163"/>
                  </a:cubicBezTo>
                  <a:cubicBezTo>
                    <a:pt x="425296" y="118136"/>
                    <a:pt x="421972" y="108411"/>
                    <a:pt x="415314" y="105163"/>
                  </a:cubicBezTo>
                  <a:cubicBezTo>
                    <a:pt x="408656" y="105163"/>
                    <a:pt x="408656" y="105163"/>
                    <a:pt x="398674" y="105163"/>
                  </a:cubicBezTo>
                  <a:cubicBezTo>
                    <a:pt x="388691" y="108411"/>
                    <a:pt x="395349" y="114888"/>
                    <a:pt x="395349" y="114888"/>
                  </a:cubicBezTo>
                  <a:cubicBezTo>
                    <a:pt x="395349" y="114888"/>
                    <a:pt x="402007" y="121374"/>
                    <a:pt x="405332" y="121374"/>
                  </a:cubicBezTo>
                  <a:cubicBezTo>
                    <a:pt x="411989" y="124622"/>
                    <a:pt x="405332" y="131109"/>
                    <a:pt x="405332" y="131109"/>
                  </a:cubicBezTo>
                  <a:cubicBezTo>
                    <a:pt x="405332" y="131109"/>
                    <a:pt x="402007" y="137586"/>
                    <a:pt x="398674" y="137586"/>
                  </a:cubicBezTo>
                  <a:cubicBezTo>
                    <a:pt x="395349" y="134347"/>
                    <a:pt x="378709" y="134347"/>
                    <a:pt x="378709" y="134347"/>
                  </a:cubicBezTo>
                  <a:cubicBezTo>
                    <a:pt x="362069" y="144072"/>
                    <a:pt x="362069" y="144072"/>
                    <a:pt x="362069" y="144072"/>
                  </a:cubicBezTo>
                  <a:cubicBezTo>
                    <a:pt x="362069" y="144072"/>
                    <a:pt x="365393" y="157045"/>
                    <a:pt x="375375" y="170018"/>
                  </a:cubicBezTo>
                  <a:cubicBezTo>
                    <a:pt x="385367" y="182982"/>
                    <a:pt x="375375" y="173257"/>
                    <a:pt x="375375" y="173257"/>
                  </a:cubicBezTo>
                  <a:cubicBezTo>
                    <a:pt x="375375" y="173257"/>
                    <a:pt x="378709" y="182982"/>
                    <a:pt x="378709" y="189468"/>
                  </a:cubicBezTo>
                  <a:cubicBezTo>
                    <a:pt x="378709" y="195955"/>
                    <a:pt x="378709" y="192716"/>
                    <a:pt x="382033" y="192716"/>
                  </a:cubicBezTo>
                  <a:cubicBezTo>
                    <a:pt x="385367" y="192716"/>
                    <a:pt x="392016" y="192716"/>
                    <a:pt x="392016" y="192716"/>
                  </a:cubicBezTo>
                  <a:cubicBezTo>
                    <a:pt x="392016" y="192716"/>
                    <a:pt x="405332" y="212166"/>
                    <a:pt x="405332" y="212166"/>
                  </a:cubicBezTo>
                  <a:cubicBezTo>
                    <a:pt x="408656" y="212166"/>
                    <a:pt x="425296" y="208928"/>
                    <a:pt x="425296" y="208928"/>
                  </a:cubicBezTo>
                  <a:cubicBezTo>
                    <a:pt x="425296" y="208928"/>
                    <a:pt x="438612" y="205680"/>
                    <a:pt x="445270" y="205680"/>
                  </a:cubicBezTo>
                  <a:cubicBezTo>
                    <a:pt x="451928" y="202441"/>
                    <a:pt x="445270" y="195955"/>
                    <a:pt x="445270" y="195955"/>
                  </a:cubicBezTo>
                  <a:cubicBezTo>
                    <a:pt x="451928" y="179743"/>
                    <a:pt x="451928" y="179743"/>
                    <a:pt x="451928" y="179743"/>
                  </a:cubicBezTo>
                  <a:cubicBezTo>
                    <a:pt x="471892" y="176495"/>
                    <a:pt x="471892" y="176495"/>
                    <a:pt x="471892" y="176495"/>
                  </a:cubicBezTo>
                  <a:cubicBezTo>
                    <a:pt x="481874" y="195955"/>
                    <a:pt x="481874" y="195955"/>
                    <a:pt x="481874" y="195955"/>
                  </a:cubicBezTo>
                  <a:cubicBezTo>
                    <a:pt x="478550" y="208928"/>
                    <a:pt x="478550" y="208928"/>
                    <a:pt x="478550" y="208928"/>
                  </a:cubicBezTo>
                  <a:cubicBezTo>
                    <a:pt x="495190" y="225139"/>
                    <a:pt x="495190" y="225139"/>
                    <a:pt x="495190" y="225139"/>
                  </a:cubicBezTo>
                  <a:cubicBezTo>
                    <a:pt x="498515" y="241351"/>
                    <a:pt x="498515" y="241351"/>
                    <a:pt x="498515" y="241351"/>
                  </a:cubicBezTo>
                  <a:cubicBezTo>
                    <a:pt x="498515" y="241351"/>
                    <a:pt x="515155" y="244590"/>
                    <a:pt x="518479" y="247838"/>
                  </a:cubicBezTo>
                  <a:cubicBezTo>
                    <a:pt x="521813" y="247838"/>
                    <a:pt x="531795" y="244590"/>
                    <a:pt x="531795" y="244590"/>
                  </a:cubicBezTo>
                  <a:cubicBezTo>
                    <a:pt x="545111" y="260811"/>
                    <a:pt x="545111" y="260811"/>
                    <a:pt x="545111" y="260811"/>
                  </a:cubicBezTo>
                  <a:cubicBezTo>
                    <a:pt x="548435" y="257563"/>
                    <a:pt x="548435" y="257563"/>
                    <a:pt x="548435" y="257563"/>
                  </a:cubicBezTo>
                  <a:cubicBezTo>
                    <a:pt x="548435" y="260811"/>
                    <a:pt x="548435" y="260811"/>
                    <a:pt x="548435" y="260811"/>
                  </a:cubicBezTo>
                  <a:cubicBezTo>
                    <a:pt x="548435" y="260811"/>
                    <a:pt x="548435" y="267288"/>
                    <a:pt x="545111" y="267288"/>
                  </a:cubicBezTo>
                  <a:cubicBezTo>
                    <a:pt x="538453" y="264049"/>
                    <a:pt x="535119" y="264049"/>
                    <a:pt x="535119" y="264049"/>
                  </a:cubicBezTo>
                  <a:cubicBezTo>
                    <a:pt x="525137" y="257563"/>
                    <a:pt x="525137" y="257563"/>
                    <a:pt x="525137" y="257563"/>
                  </a:cubicBezTo>
                  <a:cubicBezTo>
                    <a:pt x="521813" y="260811"/>
                    <a:pt x="521813" y="260811"/>
                    <a:pt x="521813" y="260811"/>
                  </a:cubicBezTo>
                  <a:cubicBezTo>
                    <a:pt x="511831" y="273774"/>
                    <a:pt x="511831" y="273774"/>
                    <a:pt x="511831" y="273774"/>
                  </a:cubicBezTo>
                  <a:cubicBezTo>
                    <a:pt x="518479" y="277022"/>
                    <a:pt x="518479" y="277022"/>
                    <a:pt x="518479" y="277022"/>
                  </a:cubicBezTo>
                  <a:cubicBezTo>
                    <a:pt x="525137" y="283509"/>
                    <a:pt x="525137" y="283509"/>
                    <a:pt x="525137" y="283509"/>
                  </a:cubicBezTo>
                  <a:cubicBezTo>
                    <a:pt x="525137" y="293234"/>
                    <a:pt x="525137" y="293234"/>
                    <a:pt x="525137" y="293234"/>
                  </a:cubicBezTo>
                  <a:cubicBezTo>
                    <a:pt x="525137" y="306197"/>
                    <a:pt x="525137" y="306197"/>
                    <a:pt x="525137" y="306197"/>
                  </a:cubicBezTo>
                  <a:cubicBezTo>
                    <a:pt x="518479" y="315932"/>
                    <a:pt x="518479" y="315932"/>
                    <a:pt x="518479" y="315932"/>
                  </a:cubicBezTo>
                  <a:cubicBezTo>
                    <a:pt x="518479" y="315932"/>
                    <a:pt x="521813" y="322418"/>
                    <a:pt x="521813" y="325657"/>
                  </a:cubicBezTo>
                  <a:cubicBezTo>
                    <a:pt x="521813" y="325657"/>
                    <a:pt x="528471" y="332143"/>
                    <a:pt x="528471" y="332143"/>
                  </a:cubicBezTo>
                  <a:cubicBezTo>
                    <a:pt x="535119" y="338630"/>
                    <a:pt x="535119" y="338630"/>
                    <a:pt x="535119" y="338630"/>
                  </a:cubicBezTo>
                  <a:cubicBezTo>
                    <a:pt x="528471" y="354841"/>
                    <a:pt x="528471" y="354841"/>
                    <a:pt x="528471" y="354841"/>
                  </a:cubicBezTo>
                  <a:cubicBezTo>
                    <a:pt x="521813" y="361328"/>
                    <a:pt x="521813" y="361328"/>
                    <a:pt x="521813" y="361328"/>
                  </a:cubicBezTo>
                  <a:cubicBezTo>
                    <a:pt x="521813" y="367815"/>
                    <a:pt x="521813" y="367815"/>
                    <a:pt x="521813" y="367815"/>
                  </a:cubicBezTo>
                  <a:cubicBezTo>
                    <a:pt x="521813" y="367815"/>
                    <a:pt x="528471" y="371053"/>
                    <a:pt x="525137" y="371053"/>
                  </a:cubicBezTo>
                  <a:cubicBezTo>
                    <a:pt x="521813" y="371053"/>
                    <a:pt x="515155" y="371053"/>
                    <a:pt x="515155" y="371053"/>
                  </a:cubicBezTo>
                  <a:cubicBezTo>
                    <a:pt x="515155" y="371053"/>
                    <a:pt x="515155" y="374292"/>
                    <a:pt x="515155" y="377539"/>
                  </a:cubicBezTo>
                  <a:cubicBezTo>
                    <a:pt x="515155" y="377539"/>
                    <a:pt x="518479" y="384026"/>
                    <a:pt x="518479" y="384026"/>
                  </a:cubicBezTo>
                  <a:cubicBezTo>
                    <a:pt x="518479" y="384026"/>
                    <a:pt x="521813" y="384026"/>
                    <a:pt x="521813" y="387265"/>
                  </a:cubicBezTo>
                  <a:cubicBezTo>
                    <a:pt x="521813" y="390513"/>
                    <a:pt x="518479" y="396990"/>
                    <a:pt x="518479" y="396990"/>
                  </a:cubicBezTo>
                  <a:cubicBezTo>
                    <a:pt x="518479" y="396990"/>
                    <a:pt x="515155" y="409963"/>
                    <a:pt x="515155" y="409963"/>
                  </a:cubicBezTo>
                  <a:cubicBezTo>
                    <a:pt x="518479" y="409963"/>
                    <a:pt x="518479" y="416449"/>
                    <a:pt x="518479" y="416449"/>
                  </a:cubicBezTo>
                  <a:cubicBezTo>
                    <a:pt x="518479" y="429422"/>
                    <a:pt x="518479" y="429422"/>
                    <a:pt x="518479" y="429422"/>
                  </a:cubicBezTo>
                  <a:cubicBezTo>
                    <a:pt x="515155" y="439147"/>
                    <a:pt x="515155" y="439147"/>
                    <a:pt x="515155" y="439147"/>
                  </a:cubicBezTo>
                  <a:cubicBezTo>
                    <a:pt x="518479" y="445634"/>
                    <a:pt x="518479" y="445634"/>
                    <a:pt x="518479" y="445634"/>
                  </a:cubicBezTo>
                  <a:cubicBezTo>
                    <a:pt x="508497" y="452120"/>
                    <a:pt x="508497" y="452120"/>
                    <a:pt x="508497" y="452120"/>
                  </a:cubicBezTo>
                  <a:cubicBezTo>
                    <a:pt x="505173" y="458597"/>
                    <a:pt x="505173" y="458597"/>
                    <a:pt x="505173" y="458597"/>
                  </a:cubicBezTo>
                  <a:cubicBezTo>
                    <a:pt x="505173" y="458597"/>
                    <a:pt x="498515" y="461845"/>
                    <a:pt x="498515" y="465084"/>
                  </a:cubicBezTo>
                  <a:cubicBezTo>
                    <a:pt x="498515" y="465084"/>
                    <a:pt x="495190" y="468332"/>
                    <a:pt x="495190" y="471570"/>
                  </a:cubicBezTo>
                  <a:cubicBezTo>
                    <a:pt x="495190" y="474818"/>
                    <a:pt x="491857" y="478057"/>
                    <a:pt x="491857" y="478057"/>
                  </a:cubicBezTo>
                  <a:cubicBezTo>
                    <a:pt x="488532" y="481295"/>
                    <a:pt x="481874" y="487782"/>
                    <a:pt x="481874" y="487782"/>
                  </a:cubicBezTo>
                  <a:cubicBezTo>
                    <a:pt x="478550" y="494268"/>
                    <a:pt x="478550" y="494268"/>
                    <a:pt x="478550" y="494268"/>
                  </a:cubicBezTo>
                  <a:cubicBezTo>
                    <a:pt x="478550" y="494268"/>
                    <a:pt x="481874" y="500755"/>
                    <a:pt x="481874" y="500755"/>
                  </a:cubicBezTo>
                  <a:cubicBezTo>
                    <a:pt x="481874" y="503993"/>
                    <a:pt x="481874" y="503993"/>
                    <a:pt x="481874" y="503993"/>
                  </a:cubicBezTo>
                  <a:cubicBezTo>
                    <a:pt x="475216" y="510480"/>
                    <a:pt x="475216" y="510480"/>
                    <a:pt x="475216" y="510480"/>
                  </a:cubicBezTo>
                  <a:cubicBezTo>
                    <a:pt x="458576" y="523453"/>
                    <a:pt x="458576" y="523453"/>
                    <a:pt x="458576" y="523453"/>
                  </a:cubicBezTo>
                  <a:cubicBezTo>
                    <a:pt x="458576" y="523453"/>
                    <a:pt x="458576" y="526692"/>
                    <a:pt x="455252" y="529940"/>
                  </a:cubicBezTo>
                  <a:cubicBezTo>
                    <a:pt x="455252" y="536426"/>
                    <a:pt x="451928" y="536426"/>
                    <a:pt x="451928" y="536426"/>
                  </a:cubicBezTo>
                  <a:cubicBezTo>
                    <a:pt x="451928" y="536426"/>
                    <a:pt x="448594" y="536426"/>
                    <a:pt x="445270" y="536426"/>
                  </a:cubicBezTo>
                  <a:cubicBezTo>
                    <a:pt x="445270" y="536426"/>
                    <a:pt x="441936" y="533178"/>
                    <a:pt x="441936" y="533178"/>
                  </a:cubicBezTo>
                  <a:cubicBezTo>
                    <a:pt x="441936" y="539665"/>
                    <a:pt x="441936" y="539665"/>
                    <a:pt x="441936" y="539665"/>
                  </a:cubicBezTo>
                  <a:cubicBezTo>
                    <a:pt x="441936" y="539665"/>
                    <a:pt x="441936" y="542913"/>
                    <a:pt x="445270" y="542913"/>
                  </a:cubicBezTo>
                  <a:cubicBezTo>
                    <a:pt x="448594" y="546151"/>
                    <a:pt x="448594" y="549390"/>
                    <a:pt x="451928" y="549390"/>
                  </a:cubicBezTo>
                  <a:cubicBezTo>
                    <a:pt x="451928" y="552638"/>
                    <a:pt x="455252" y="555876"/>
                    <a:pt x="455252" y="555876"/>
                  </a:cubicBezTo>
                  <a:cubicBezTo>
                    <a:pt x="448594" y="562363"/>
                    <a:pt x="448594" y="562363"/>
                    <a:pt x="448594" y="562363"/>
                  </a:cubicBezTo>
                  <a:cubicBezTo>
                    <a:pt x="448594" y="565611"/>
                    <a:pt x="448594" y="565611"/>
                    <a:pt x="448594" y="565611"/>
                  </a:cubicBezTo>
                  <a:cubicBezTo>
                    <a:pt x="441936" y="565611"/>
                    <a:pt x="441936" y="565611"/>
                    <a:pt x="441936" y="565611"/>
                  </a:cubicBezTo>
                  <a:cubicBezTo>
                    <a:pt x="438612" y="562363"/>
                    <a:pt x="438612" y="562363"/>
                    <a:pt x="438612" y="562363"/>
                  </a:cubicBezTo>
                  <a:cubicBezTo>
                    <a:pt x="438612" y="562363"/>
                    <a:pt x="435288" y="562363"/>
                    <a:pt x="435288" y="562363"/>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7" name="Freeform: Shape 556">
              <a:extLst>
                <a:ext uri="{FF2B5EF4-FFF2-40B4-BE49-F238E27FC236}">
                  <a16:creationId xmlns:a16="http://schemas.microsoft.com/office/drawing/2014/main" id="{1D038599-CB90-A063-0FBB-07C41B09AD2D}"/>
                </a:ext>
              </a:extLst>
            </p:cNvPr>
            <p:cNvSpPr/>
            <p:nvPr/>
          </p:nvSpPr>
          <p:spPr>
            <a:xfrm>
              <a:off x="6301033" y="3143355"/>
              <a:ext cx="600075" cy="904875"/>
            </a:xfrm>
            <a:custGeom>
              <a:avLst/>
              <a:gdLst>
                <a:gd name="connsiteX0" fmla="*/ 249153 w 600075"/>
                <a:gd name="connsiteY0" fmla="*/ 29257 h 904875"/>
                <a:gd name="connsiteX1" fmla="*/ 262641 w 600075"/>
                <a:gd name="connsiteY1" fmla="*/ 19484 h 904875"/>
                <a:gd name="connsiteX2" fmla="*/ 266013 w 600075"/>
                <a:gd name="connsiteY2" fmla="*/ 16236 h 904875"/>
                <a:gd name="connsiteX3" fmla="*/ 276128 w 600075"/>
                <a:gd name="connsiteY3" fmla="*/ 16236 h 904875"/>
                <a:gd name="connsiteX4" fmla="*/ 279490 w 600075"/>
                <a:gd name="connsiteY4" fmla="*/ 12979 h 904875"/>
                <a:gd name="connsiteX5" fmla="*/ 282862 w 600075"/>
                <a:gd name="connsiteY5" fmla="*/ 9721 h 904875"/>
                <a:gd name="connsiteX6" fmla="*/ 289606 w 600075"/>
                <a:gd name="connsiteY6" fmla="*/ 6473 h 904875"/>
                <a:gd name="connsiteX7" fmla="*/ 296350 w 600075"/>
                <a:gd name="connsiteY7" fmla="*/ 6473 h 904875"/>
                <a:gd name="connsiteX8" fmla="*/ 299722 w 600075"/>
                <a:gd name="connsiteY8" fmla="*/ 6473 h 904875"/>
                <a:gd name="connsiteX9" fmla="*/ 313209 w 600075"/>
                <a:gd name="connsiteY9" fmla="*/ 3215 h 904875"/>
                <a:gd name="connsiteX10" fmla="*/ 319953 w 600075"/>
                <a:gd name="connsiteY10" fmla="*/ 6473 h 904875"/>
                <a:gd name="connsiteX11" fmla="*/ 326696 w 600075"/>
                <a:gd name="connsiteY11" fmla="*/ 6473 h 904875"/>
                <a:gd name="connsiteX12" fmla="*/ 336802 w 600075"/>
                <a:gd name="connsiteY12" fmla="*/ 3215 h 904875"/>
                <a:gd name="connsiteX13" fmla="*/ 350290 w 600075"/>
                <a:gd name="connsiteY13" fmla="*/ -42 h 904875"/>
                <a:gd name="connsiteX14" fmla="*/ 353662 w 600075"/>
                <a:gd name="connsiteY14" fmla="*/ 6473 h 904875"/>
                <a:gd name="connsiteX15" fmla="*/ 353662 w 600075"/>
                <a:gd name="connsiteY15" fmla="*/ 12979 h 904875"/>
                <a:gd name="connsiteX16" fmla="*/ 357033 w 600075"/>
                <a:gd name="connsiteY16" fmla="*/ 16236 h 904875"/>
                <a:gd name="connsiteX17" fmla="*/ 360405 w 600075"/>
                <a:gd name="connsiteY17" fmla="*/ 16236 h 904875"/>
                <a:gd name="connsiteX18" fmla="*/ 360405 w 600075"/>
                <a:gd name="connsiteY18" fmla="*/ 29257 h 904875"/>
                <a:gd name="connsiteX19" fmla="*/ 350290 w 600075"/>
                <a:gd name="connsiteY19" fmla="*/ 32505 h 904875"/>
                <a:gd name="connsiteX20" fmla="*/ 346918 w 600075"/>
                <a:gd name="connsiteY20" fmla="*/ 35762 h 904875"/>
                <a:gd name="connsiteX21" fmla="*/ 340174 w 600075"/>
                <a:gd name="connsiteY21" fmla="*/ 39020 h 904875"/>
                <a:gd name="connsiteX22" fmla="*/ 340174 w 600075"/>
                <a:gd name="connsiteY22" fmla="*/ 45526 h 904875"/>
                <a:gd name="connsiteX23" fmla="*/ 343546 w 600075"/>
                <a:gd name="connsiteY23" fmla="*/ 52041 h 904875"/>
                <a:gd name="connsiteX24" fmla="*/ 343546 w 600075"/>
                <a:gd name="connsiteY24" fmla="*/ 58546 h 904875"/>
                <a:gd name="connsiteX25" fmla="*/ 346918 w 600075"/>
                <a:gd name="connsiteY25" fmla="*/ 61804 h 904875"/>
                <a:gd name="connsiteX26" fmla="*/ 353662 w 600075"/>
                <a:gd name="connsiteY26" fmla="*/ 61804 h 904875"/>
                <a:gd name="connsiteX27" fmla="*/ 367149 w 600075"/>
                <a:gd name="connsiteY27" fmla="*/ 58546 h 904875"/>
                <a:gd name="connsiteX28" fmla="*/ 370521 w 600075"/>
                <a:gd name="connsiteY28" fmla="*/ 58546 h 904875"/>
                <a:gd name="connsiteX29" fmla="*/ 380627 w 600075"/>
                <a:gd name="connsiteY29" fmla="*/ 52041 h 904875"/>
                <a:gd name="connsiteX30" fmla="*/ 383999 w 600075"/>
                <a:gd name="connsiteY30" fmla="*/ 48783 h 904875"/>
                <a:gd name="connsiteX31" fmla="*/ 383999 w 600075"/>
                <a:gd name="connsiteY31" fmla="*/ 55289 h 904875"/>
                <a:gd name="connsiteX32" fmla="*/ 380627 w 600075"/>
                <a:gd name="connsiteY32" fmla="*/ 61804 h 904875"/>
                <a:gd name="connsiteX33" fmla="*/ 387371 w 600075"/>
                <a:gd name="connsiteY33" fmla="*/ 61804 h 904875"/>
                <a:gd name="connsiteX34" fmla="*/ 394114 w 600075"/>
                <a:gd name="connsiteY34" fmla="*/ 58546 h 904875"/>
                <a:gd name="connsiteX35" fmla="*/ 400858 w 600075"/>
                <a:gd name="connsiteY35" fmla="*/ 58546 h 904875"/>
                <a:gd name="connsiteX36" fmla="*/ 407602 w 600075"/>
                <a:gd name="connsiteY36" fmla="*/ 58546 h 904875"/>
                <a:gd name="connsiteX37" fmla="*/ 414345 w 600075"/>
                <a:gd name="connsiteY37" fmla="*/ 61804 h 904875"/>
                <a:gd name="connsiteX38" fmla="*/ 424461 w 600075"/>
                <a:gd name="connsiteY38" fmla="*/ 68310 h 904875"/>
                <a:gd name="connsiteX39" fmla="*/ 421089 w 600075"/>
                <a:gd name="connsiteY39" fmla="*/ 74824 h 904875"/>
                <a:gd name="connsiteX40" fmla="*/ 421089 w 600075"/>
                <a:gd name="connsiteY40" fmla="*/ 81330 h 904875"/>
                <a:gd name="connsiteX41" fmla="*/ 424461 w 600075"/>
                <a:gd name="connsiteY41" fmla="*/ 78072 h 904875"/>
                <a:gd name="connsiteX42" fmla="*/ 431195 w 600075"/>
                <a:gd name="connsiteY42" fmla="*/ 74824 h 904875"/>
                <a:gd name="connsiteX43" fmla="*/ 431195 w 600075"/>
                <a:gd name="connsiteY43" fmla="*/ 71567 h 904875"/>
                <a:gd name="connsiteX44" fmla="*/ 437939 w 600075"/>
                <a:gd name="connsiteY44" fmla="*/ 78072 h 904875"/>
                <a:gd name="connsiteX45" fmla="*/ 441311 w 600075"/>
                <a:gd name="connsiteY45" fmla="*/ 84588 h 904875"/>
                <a:gd name="connsiteX46" fmla="*/ 448054 w 600075"/>
                <a:gd name="connsiteY46" fmla="*/ 81330 h 904875"/>
                <a:gd name="connsiteX47" fmla="*/ 451426 w 600075"/>
                <a:gd name="connsiteY47" fmla="*/ 81330 h 904875"/>
                <a:gd name="connsiteX48" fmla="*/ 454798 w 600075"/>
                <a:gd name="connsiteY48" fmla="*/ 81330 h 904875"/>
                <a:gd name="connsiteX49" fmla="*/ 468285 w 600075"/>
                <a:gd name="connsiteY49" fmla="*/ 84588 h 904875"/>
                <a:gd name="connsiteX50" fmla="*/ 478391 w 600075"/>
                <a:gd name="connsiteY50" fmla="*/ 78072 h 904875"/>
                <a:gd name="connsiteX51" fmla="*/ 481763 w 600075"/>
                <a:gd name="connsiteY51" fmla="*/ 68310 h 904875"/>
                <a:gd name="connsiteX52" fmla="*/ 481763 w 600075"/>
                <a:gd name="connsiteY52" fmla="*/ 65062 h 904875"/>
                <a:gd name="connsiteX53" fmla="*/ 488507 w 600075"/>
                <a:gd name="connsiteY53" fmla="*/ 61804 h 904875"/>
                <a:gd name="connsiteX54" fmla="*/ 491879 w 600075"/>
                <a:gd name="connsiteY54" fmla="*/ 65062 h 904875"/>
                <a:gd name="connsiteX55" fmla="*/ 498622 w 600075"/>
                <a:gd name="connsiteY55" fmla="*/ 71567 h 904875"/>
                <a:gd name="connsiteX56" fmla="*/ 505366 w 600075"/>
                <a:gd name="connsiteY56" fmla="*/ 71567 h 904875"/>
                <a:gd name="connsiteX57" fmla="*/ 512110 w 600075"/>
                <a:gd name="connsiteY57" fmla="*/ 71567 h 904875"/>
                <a:gd name="connsiteX58" fmla="*/ 515482 w 600075"/>
                <a:gd name="connsiteY58" fmla="*/ 78072 h 904875"/>
                <a:gd name="connsiteX59" fmla="*/ 518854 w 600075"/>
                <a:gd name="connsiteY59" fmla="*/ 78072 h 904875"/>
                <a:gd name="connsiteX60" fmla="*/ 528960 w 600075"/>
                <a:gd name="connsiteY60" fmla="*/ 81330 h 904875"/>
                <a:gd name="connsiteX61" fmla="*/ 532331 w 600075"/>
                <a:gd name="connsiteY61" fmla="*/ 74824 h 904875"/>
                <a:gd name="connsiteX62" fmla="*/ 535703 w 600075"/>
                <a:gd name="connsiteY62" fmla="*/ 74824 h 904875"/>
                <a:gd name="connsiteX63" fmla="*/ 539075 w 600075"/>
                <a:gd name="connsiteY63" fmla="*/ 81330 h 904875"/>
                <a:gd name="connsiteX64" fmla="*/ 542447 w 600075"/>
                <a:gd name="connsiteY64" fmla="*/ 84588 h 904875"/>
                <a:gd name="connsiteX65" fmla="*/ 552563 w 600075"/>
                <a:gd name="connsiteY65" fmla="*/ 87845 h 904875"/>
                <a:gd name="connsiteX66" fmla="*/ 559306 w 600075"/>
                <a:gd name="connsiteY66" fmla="*/ 84588 h 904875"/>
                <a:gd name="connsiteX67" fmla="*/ 562678 w 600075"/>
                <a:gd name="connsiteY67" fmla="*/ 91093 h 904875"/>
                <a:gd name="connsiteX68" fmla="*/ 562678 w 600075"/>
                <a:gd name="connsiteY68" fmla="*/ 94350 h 904875"/>
                <a:gd name="connsiteX69" fmla="*/ 562678 w 600075"/>
                <a:gd name="connsiteY69" fmla="*/ 97608 h 904875"/>
                <a:gd name="connsiteX70" fmla="*/ 566050 w 600075"/>
                <a:gd name="connsiteY70" fmla="*/ 104114 h 904875"/>
                <a:gd name="connsiteX71" fmla="*/ 562678 w 600075"/>
                <a:gd name="connsiteY71" fmla="*/ 110629 h 904875"/>
                <a:gd name="connsiteX72" fmla="*/ 559306 w 600075"/>
                <a:gd name="connsiteY72" fmla="*/ 117135 h 904875"/>
                <a:gd name="connsiteX73" fmla="*/ 555934 w 600075"/>
                <a:gd name="connsiteY73" fmla="*/ 120392 h 904875"/>
                <a:gd name="connsiteX74" fmla="*/ 555934 w 600075"/>
                <a:gd name="connsiteY74" fmla="*/ 123650 h 904875"/>
                <a:gd name="connsiteX75" fmla="*/ 555934 w 600075"/>
                <a:gd name="connsiteY75" fmla="*/ 126898 h 904875"/>
                <a:gd name="connsiteX76" fmla="*/ 555934 w 600075"/>
                <a:gd name="connsiteY76" fmla="*/ 130155 h 904875"/>
                <a:gd name="connsiteX77" fmla="*/ 555934 w 600075"/>
                <a:gd name="connsiteY77" fmla="*/ 136671 h 904875"/>
                <a:gd name="connsiteX78" fmla="*/ 559306 w 600075"/>
                <a:gd name="connsiteY78" fmla="*/ 139918 h 904875"/>
                <a:gd name="connsiteX79" fmla="*/ 566050 w 600075"/>
                <a:gd name="connsiteY79" fmla="*/ 136671 h 904875"/>
                <a:gd name="connsiteX80" fmla="*/ 576166 w 600075"/>
                <a:gd name="connsiteY80" fmla="*/ 139918 h 904875"/>
                <a:gd name="connsiteX81" fmla="*/ 582900 w 600075"/>
                <a:gd name="connsiteY81" fmla="*/ 146433 h 904875"/>
                <a:gd name="connsiteX82" fmla="*/ 593015 w 600075"/>
                <a:gd name="connsiteY82" fmla="*/ 152939 h 904875"/>
                <a:gd name="connsiteX83" fmla="*/ 599759 w 600075"/>
                <a:gd name="connsiteY83" fmla="*/ 162702 h 904875"/>
                <a:gd name="connsiteX84" fmla="*/ 593015 w 600075"/>
                <a:gd name="connsiteY84" fmla="*/ 169217 h 904875"/>
                <a:gd name="connsiteX85" fmla="*/ 586272 w 600075"/>
                <a:gd name="connsiteY85" fmla="*/ 178980 h 904875"/>
                <a:gd name="connsiteX86" fmla="*/ 579528 w 600075"/>
                <a:gd name="connsiteY86" fmla="*/ 182238 h 904875"/>
                <a:gd name="connsiteX87" fmla="*/ 576166 w 600075"/>
                <a:gd name="connsiteY87" fmla="*/ 188744 h 904875"/>
                <a:gd name="connsiteX88" fmla="*/ 569422 w 600075"/>
                <a:gd name="connsiteY88" fmla="*/ 192001 h 904875"/>
                <a:gd name="connsiteX89" fmla="*/ 566050 w 600075"/>
                <a:gd name="connsiteY89" fmla="*/ 192001 h 904875"/>
                <a:gd name="connsiteX90" fmla="*/ 555934 w 600075"/>
                <a:gd name="connsiteY90" fmla="*/ 201764 h 904875"/>
                <a:gd name="connsiteX91" fmla="*/ 549191 w 600075"/>
                <a:gd name="connsiteY91" fmla="*/ 205022 h 904875"/>
                <a:gd name="connsiteX92" fmla="*/ 542447 w 600075"/>
                <a:gd name="connsiteY92" fmla="*/ 208279 h 904875"/>
                <a:gd name="connsiteX93" fmla="*/ 539075 w 600075"/>
                <a:gd name="connsiteY93" fmla="*/ 208279 h 904875"/>
                <a:gd name="connsiteX94" fmla="*/ 532331 w 600075"/>
                <a:gd name="connsiteY94" fmla="*/ 214785 h 904875"/>
                <a:gd name="connsiteX95" fmla="*/ 525597 w 600075"/>
                <a:gd name="connsiteY95" fmla="*/ 211527 h 904875"/>
                <a:gd name="connsiteX96" fmla="*/ 515482 w 600075"/>
                <a:gd name="connsiteY96" fmla="*/ 214785 h 904875"/>
                <a:gd name="connsiteX97" fmla="*/ 515482 w 600075"/>
                <a:gd name="connsiteY97" fmla="*/ 218042 h 904875"/>
                <a:gd name="connsiteX98" fmla="*/ 501994 w 600075"/>
                <a:gd name="connsiteY98" fmla="*/ 224548 h 904875"/>
                <a:gd name="connsiteX99" fmla="*/ 498622 w 600075"/>
                <a:gd name="connsiteY99" fmla="*/ 234311 h 904875"/>
                <a:gd name="connsiteX100" fmla="*/ 491879 w 600075"/>
                <a:gd name="connsiteY100" fmla="*/ 237569 h 904875"/>
                <a:gd name="connsiteX101" fmla="*/ 485135 w 600075"/>
                <a:gd name="connsiteY101" fmla="*/ 240826 h 904875"/>
                <a:gd name="connsiteX102" fmla="*/ 478391 w 600075"/>
                <a:gd name="connsiteY102" fmla="*/ 237569 h 904875"/>
                <a:gd name="connsiteX103" fmla="*/ 475029 w 600075"/>
                <a:gd name="connsiteY103" fmla="*/ 240826 h 904875"/>
                <a:gd name="connsiteX104" fmla="*/ 475029 w 600075"/>
                <a:gd name="connsiteY104" fmla="*/ 247332 h 904875"/>
                <a:gd name="connsiteX105" fmla="*/ 478391 w 600075"/>
                <a:gd name="connsiteY105" fmla="*/ 247332 h 904875"/>
                <a:gd name="connsiteX106" fmla="*/ 478391 w 600075"/>
                <a:gd name="connsiteY106" fmla="*/ 253847 h 904875"/>
                <a:gd name="connsiteX107" fmla="*/ 478391 w 600075"/>
                <a:gd name="connsiteY107" fmla="*/ 263610 h 904875"/>
                <a:gd name="connsiteX108" fmla="*/ 485135 w 600075"/>
                <a:gd name="connsiteY108" fmla="*/ 266867 h 904875"/>
                <a:gd name="connsiteX109" fmla="*/ 481763 w 600075"/>
                <a:gd name="connsiteY109" fmla="*/ 276631 h 904875"/>
                <a:gd name="connsiteX110" fmla="*/ 475029 w 600075"/>
                <a:gd name="connsiteY110" fmla="*/ 279888 h 904875"/>
                <a:gd name="connsiteX111" fmla="*/ 475029 w 600075"/>
                <a:gd name="connsiteY111" fmla="*/ 283136 h 904875"/>
                <a:gd name="connsiteX112" fmla="*/ 478391 w 600075"/>
                <a:gd name="connsiteY112" fmla="*/ 289651 h 904875"/>
                <a:gd name="connsiteX113" fmla="*/ 475029 w 600075"/>
                <a:gd name="connsiteY113" fmla="*/ 299415 h 904875"/>
                <a:gd name="connsiteX114" fmla="*/ 471657 w 600075"/>
                <a:gd name="connsiteY114" fmla="*/ 309178 h 904875"/>
                <a:gd name="connsiteX115" fmla="*/ 468285 w 600075"/>
                <a:gd name="connsiteY115" fmla="*/ 312435 h 904875"/>
                <a:gd name="connsiteX116" fmla="*/ 464913 w 600075"/>
                <a:gd name="connsiteY116" fmla="*/ 318941 h 904875"/>
                <a:gd name="connsiteX117" fmla="*/ 468285 w 600075"/>
                <a:gd name="connsiteY117" fmla="*/ 322198 h 904875"/>
                <a:gd name="connsiteX118" fmla="*/ 468285 w 600075"/>
                <a:gd name="connsiteY118" fmla="*/ 331962 h 904875"/>
                <a:gd name="connsiteX119" fmla="*/ 461542 w 600075"/>
                <a:gd name="connsiteY119" fmla="*/ 335219 h 904875"/>
                <a:gd name="connsiteX120" fmla="*/ 458170 w 600075"/>
                <a:gd name="connsiteY120" fmla="*/ 344982 h 904875"/>
                <a:gd name="connsiteX121" fmla="*/ 461542 w 600075"/>
                <a:gd name="connsiteY121" fmla="*/ 348240 h 904875"/>
                <a:gd name="connsiteX122" fmla="*/ 464913 w 600075"/>
                <a:gd name="connsiteY122" fmla="*/ 354745 h 904875"/>
                <a:gd name="connsiteX123" fmla="*/ 461542 w 600075"/>
                <a:gd name="connsiteY123" fmla="*/ 361260 h 904875"/>
                <a:gd name="connsiteX124" fmla="*/ 458170 w 600075"/>
                <a:gd name="connsiteY124" fmla="*/ 364508 h 904875"/>
                <a:gd name="connsiteX125" fmla="*/ 454798 w 600075"/>
                <a:gd name="connsiteY125" fmla="*/ 364508 h 904875"/>
                <a:gd name="connsiteX126" fmla="*/ 448054 w 600075"/>
                <a:gd name="connsiteY126" fmla="*/ 371023 h 904875"/>
                <a:gd name="connsiteX127" fmla="*/ 441311 w 600075"/>
                <a:gd name="connsiteY127" fmla="*/ 371023 h 904875"/>
                <a:gd name="connsiteX128" fmla="*/ 437939 w 600075"/>
                <a:gd name="connsiteY128" fmla="*/ 371023 h 904875"/>
                <a:gd name="connsiteX129" fmla="*/ 431195 w 600075"/>
                <a:gd name="connsiteY129" fmla="*/ 377529 h 904875"/>
                <a:gd name="connsiteX130" fmla="*/ 427823 w 600075"/>
                <a:gd name="connsiteY130" fmla="*/ 377529 h 904875"/>
                <a:gd name="connsiteX131" fmla="*/ 424461 w 600075"/>
                <a:gd name="connsiteY131" fmla="*/ 380787 h 904875"/>
                <a:gd name="connsiteX132" fmla="*/ 424461 w 600075"/>
                <a:gd name="connsiteY132" fmla="*/ 387302 h 904875"/>
                <a:gd name="connsiteX133" fmla="*/ 424461 w 600075"/>
                <a:gd name="connsiteY133" fmla="*/ 390550 h 904875"/>
                <a:gd name="connsiteX134" fmla="*/ 427823 w 600075"/>
                <a:gd name="connsiteY134" fmla="*/ 393807 h 904875"/>
                <a:gd name="connsiteX135" fmla="*/ 431195 w 600075"/>
                <a:gd name="connsiteY135" fmla="*/ 400313 h 904875"/>
                <a:gd name="connsiteX136" fmla="*/ 434567 w 600075"/>
                <a:gd name="connsiteY136" fmla="*/ 406828 h 904875"/>
                <a:gd name="connsiteX137" fmla="*/ 437939 w 600075"/>
                <a:gd name="connsiteY137" fmla="*/ 416591 h 904875"/>
                <a:gd name="connsiteX138" fmla="*/ 434567 w 600075"/>
                <a:gd name="connsiteY138" fmla="*/ 423097 h 904875"/>
                <a:gd name="connsiteX139" fmla="*/ 431195 w 600075"/>
                <a:gd name="connsiteY139" fmla="*/ 429611 h 904875"/>
                <a:gd name="connsiteX140" fmla="*/ 427823 w 600075"/>
                <a:gd name="connsiteY140" fmla="*/ 436117 h 904875"/>
                <a:gd name="connsiteX141" fmla="*/ 424461 w 600075"/>
                <a:gd name="connsiteY141" fmla="*/ 442632 h 904875"/>
                <a:gd name="connsiteX142" fmla="*/ 421089 w 600075"/>
                <a:gd name="connsiteY142" fmla="*/ 445890 h 904875"/>
                <a:gd name="connsiteX143" fmla="*/ 414345 w 600075"/>
                <a:gd name="connsiteY143" fmla="*/ 445890 h 904875"/>
                <a:gd name="connsiteX144" fmla="*/ 414345 w 600075"/>
                <a:gd name="connsiteY144" fmla="*/ 449138 h 904875"/>
                <a:gd name="connsiteX145" fmla="*/ 410973 w 600075"/>
                <a:gd name="connsiteY145" fmla="*/ 455653 h 904875"/>
                <a:gd name="connsiteX146" fmla="*/ 410973 w 600075"/>
                <a:gd name="connsiteY146" fmla="*/ 458911 h 904875"/>
                <a:gd name="connsiteX147" fmla="*/ 407602 w 600075"/>
                <a:gd name="connsiteY147" fmla="*/ 458911 h 904875"/>
                <a:gd name="connsiteX148" fmla="*/ 407602 w 600075"/>
                <a:gd name="connsiteY148" fmla="*/ 465416 h 904875"/>
                <a:gd name="connsiteX149" fmla="*/ 404230 w 600075"/>
                <a:gd name="connsiteY149" fmla="*/ 468674 h 904875"/>
                <a:gd name="connsiteX150" fmla="*/ 400858 w 600075"/>
                <a:gd name="connsiteY150" fmla="*/ 468674 h 904875"/>
                <a:gd name="connsiteX151" fmla="*/ 394114 w 600075"/>
                <a:gd name="connsiteY151" fmla="*/ 471922 h 904875"/>
                <a:gd name="connsiteX152" fmla="*/ 387371 w 600075"/>
                <a:gd name="connsiteY152" fmla="*/ 468674 h 904875"/>
                <a:gd name="connsiteX153" fmla="*/ 380627 w 600075"/>
                <a:gd name="connsiteY153" fmla="*/ 468674 h 904875"/>
                <a:gd name="connsiteX154" fmla="*/ 377264 w 600075"/>
                <a:gd name="connsiteY154" fmla="*/ 465416 h 904875"/>
                <a:gd name="connsiteX155" fmla="*/ 373893 w 600075"/>
                <a:gd name="connsiteY155" fmla="*/ 465416 h 904875"/>
                <a:gd name="connsiteX156" fmla="*/ 367149 w 600075"/>
                <a:gd name="connsiteY156" fmla="*/ 465416 h 904875"/>
                <a:gd name="connsiteX157" fmla="*/ 357033 w 600075"/>
                <a:gd name="connsiteY157" fmla="*/ 465416 h 904875"/>
                <a:gd name="connsiteX158" fmla="*/ 350290 w 600075"/>
                <a:gd name="connsiteY158" fmla="*/ 465416 h 904875"/>
                <a:gd name="connsiteX159" fmla="*/ 350290 w 600075"/>
                <a:gd name="connsiteY159" fmla="*/ 462159 h 904875"/>
                <a:gd name="connsiteX160" fmla="*/ 346918 w 600075"/>
                <a:gd name="connsiteY160" fmla="*/ 465416 h 904875"/>
                <a:gd name="connsiteX161" fmla="*/ 343546 w 600075"/>
                <a:gd name="connsiteY161" fmla="*/ 458911 h 904875"/>
                <a:gd name="connsiteX162" fmla="*/ 336802 w 600075"/>
                <a:gd name="connsiteY162" fmla="*/ 458911 h 904875"/>
                <a:gd name="connsiteX163" fmla="*/ 330059 w 600075"/>
                <a:gd name="connsiteY163" fmla="*/ 458911 h 904875"/>
                <a:gd name="connsiteX164" fmla="*/ 333431 w 600075"/>
                <a:gd name="connsiteY164" fmla="*/ 465416 h 904875"/>
                <a:gd name="connsiteX165" fmla="*/ 336802 w 600075"/>
                <a:gd name="connsiteY165" fmla="*/ 471922 h 904875"/>
                <a:gd name="connsiteX166" fmla="*/ 336802 w 600075"/>
                <a:gd name="connsiteY166" fmla="*/ 478437 h 904875"/>
                <a:gd name="connsiteX167" fmla="*/ 343546 w 600075"/>
                <a:gd name="connsiteY167" fmla="*/ 484942 h 904875"/>
                <a:gd name="connsiteX168" fmla="*/ 343546 w 600075"/>
                <a:gd name="connsiteY168" fmla="*/ 488200 h 904875"/>
                <a:gd name="connsiteX169" fmla="*/ 346918 w 600075"/>
                <a:gd name="connsiteY169" fmla="*/ 494715 h 904875"/>
                <a:gd name="connsiteX170" fmla="*/ 353662 w 600075"/>
                <a:gd name="connsiteY170" fmla="*/ 497963 h 904875"/>
                <a:gd name="connsiteX171" fmla="*/ 353662 w 600075"/>
                <a:gd name="connsiteY171" fmla="*/ 504478 h 904875"/>
                <a:gd name="connsiteX172" fmla="*/ 350290 w 600075"/>
                <a:gd name="connsiteY172" fmla="*/ 507726 h 904875"/>
                <a:gd name="connsiteX173" fmla="*/ 346918 w 600075"/>
                <a:gd name="connsiteY173" fmla="*/ 510984 h 904875"/>
                <a:gd name="connsiteX174" fmla="*/ 350290 w 600075"/>
                <a:gd name="connsiteY174" fmla="*/ 517499 h 904875"/>
                <a:gd name="connsiteX175" fmla="*/ 350290 w 600075"/>
                <a:gd name="connsiteY175" fmla="*/ 524005 h 904875"/>
                <a:gd name="connsiteX176" fmla="*/ 353662 w 600075"/>
                <a:gd name="connsiteY176" fmla="*/ 527262 h 904875"/>
                <a:gd name="connsiteX177" fmla="*/ 353662 w 600075"/>
                <a:gd name="connsiteY177" fmla="*/ 530510 h 904875"/>
                <a:gd name="connsiteX178" fmla="*/ 350290 w 600075"/>
                <a:gd name="connsiteY178" fmla="*/ 533768 h 904875"/>
                <a:gd name="connsiteX179" fmla="*/ 350290 w 600075"/>
                <a:gd name="connsiteY179" fmla="*/ 540283 h 904875"/>
                <a:gd name="connsiteX180" fmla="*/ 353662 w 600075"/>
                <a:gd name="connsiteY180" fmla="*/ 546788 h 904875"/>
                <a:gd name="connsiteX181" fmla="*/ 357033 w 600075"/>
                <a:gd name="connsiteY181" fmla="*/ 553303 h 904875"/>
                <a:gd name="connsiteX182" fmla="*/ 363777 w 600075"/>
                <a:gd name="connsiteY182" fmla="*/ 553303 h 904875"/>
                <a:gd name="connsiteX183" fmla="*/ 363777 w 600075"/>
                <a:gd name="connsiteY183" fmla="*/ 559809 h 904875"/>
                <a:gd name="connsiteX184" fmla="*/ 360405 w 600075"/>
                <a:gd name="connsiteY184" fmla="*/ 563067 h 904875"/>
                <a:gd name="connsiteX185" fmla="*/ 360405 w 600075"/>
                <a:gd name="connsiteY185" fmla="*/ 566324 h 904875"/>
                <a:gd name="connsiteX186" fmla="*/ 367149 w 600075"/>
                <a:gd name="connsiteY186" fmla="*/ 569572 h 904875"/>
                <a:gd name="connsiteX187" fmla="*/ 373893 w 600075"/>
                <a:gd name="connsiteY187" fmla="*/ 566324 h 904875"/>
                <a:gd name="connsiteX188" fmla="*/ 377264 w 600075"/>
                <a:gd name="connsiteY188" fmla="*/ 566324 h 904875"/>
                <a:gd name="connsiteX189" fmla="*/ 380627 w 600075"/>
                <a:gd name="connsiteY189" fmla="*/ 576087 h 904875"/>
                <a:gd name="connsiteX190" fmla="*/ 383999 w 600075"/>
                <a:gd name="connsiteY190" fmla="*/ 579335 h 904875"/>
                <a:gd name="connsiteX191" fmla="*/ 383999 w 600075"/>
                <a:gd name="connsiteY191" fmla="*/ 585850 h 904875"/>
                <a:gd name="connsiteX192" fmla="*/ 377264 w 600075"/>
                <a:gd name="connsiteY192" fmla="*/ 592356 h 904875"/>
                <a:gd name="connsiteX193" fmla="*/ 370521 w 600075"/>
                <a:gd name="connsiteY193" fmla="*/ 598871 h 904875"/>
                <a:gd name="connsiteX194" fmla="*/ 367149 w 600075"/>
                <a:gd name="connsiteY194" fmla="*/ 602119 h 904875"/>
                <a:gd name="connsiteX195" fmla="*/ 367149 w 600075"/>
                <a:gd name="connsiteY195" fmla="*/ 608634 h 904875"/>
                <a:gd name="connsiteX196" fmla="*/ 363777 w 600075"/>
                <a:gd name="connsiteY196" fmla="*/ 611892 h 904875"/>
                <a:gd name="connsiteX197" fmla="*/ 357033 w 600075"/>
                <a:gd name="connsiteY197" fmla="*/ 615140 h 904875"/>
                <a:gd name="connsiteX198" fmla="*/ 350290 w 600075"/>
                <a:gd name="connsiteY198" fmla="*/ 618397 h 904875"/>
                <a:gd name="connsiteX199" fmla="*/ 346918 w 600075"/>
                <a:gd name="connsiteY199" fmla="*/ 618397 h 904875"/>
                <a:gd name="connsiteX200" fmla="*/ 343546 w 600075"/>
                <a:gd name="connsiteY200" fmla="*/ 621655 h 904875"/>
                <a:gd name="connsiteX201" fmla="*/ 333431 w 600075"/>
                <a:gd name="connsiteY201" fmla="*/ 624912 h 904875"/>
                <a:gd name="connsiteX202" fmla="*/ 330059 w 600075"/>
                <a:gd name="connsiteY202" fmla="*/ 624912 h 904875"/>
                <a:gd name="connsiteX203" fmla="*/ 323324 w 600075"/>
                <a:gd name="connsiteY203" fmla="*/ 637924 h 904875"/>
                <a:gd name="connsiteX204" fmla="*/ 323324 w 600075"/>
                <a:gd name="connsiteY204" fmla="*/ 644438 h 904875"/>
                <a:gd name="connsiteX205" fmla="*/ 326696 w 600075"/>
                <a:gd name="connsiteY205" fmla="*/ 647696 h 904875"/>
                <a:gd name="connsiteX206" fmla="*/ 319953 w 600075"/>
                <a:gd name="connsiteY206" fmla="*/ 654202 h 904875"/>
                <a:gd name="connsiteX207" fmla="*/ 313209 w 600075"/>
                <a:gd name="connsiteY207" fmla="*/ 657459 h 904875"/>
                <a:gd name="connsiteX208" fmla="*/ 309837 w 600075"/>
                <a:gd name="connsiteY208" fmla="*/ 663965 h 904875"/>
                <a:gd name="connsiteX209" fmla="*/ 313209 w 600075"/>
                <a:gd name="connsiteY209" fmla="*/ 667223 h 904875"/>
                <a:gd name="connsiteX210" fmla="*/ 306465 w 600075"/>
                <a:gd name="connsiteY210" fmla="*/ 667223 h 904875"/>
                <a:gd name="connsiteX211" fmla="*/ 309837 w 600075"/>
                <a:gd name="connsiteY211" fmla="*/ 673728 h 904875"/>
                <a:gd name="connsiteX212" fmla="*/ 306465 w 600075"/>
                <a:gd name="connsiteY212" fmla="*/ 676985 h 904875"/>
                <a:gd name="connsiteX213" fmla="*/ 309837 w 600075"/>
                <a:gd name="connsiteY213" fmla="*/ 680243 h 904875"/>
                <a:gd name="connsiteX214" fmla="*/ 313209 w 600075"/>
                <a:gd name="connsiteY214" fmla="*/ 690006 h 904875"/>
                <a:gd name="connsiteX215" fmla="*/ 316581 w 600075"/>
                <a:gd name="connsiteY215" fmla="*/ 696521 h 904875"/>
                <a:gd name="connsiteX216" fmla="*/ 319953 w 600075"/>
                <a:gd name="connsiteY216" fmla="*/ 699769 h 904875"/>
                <a:gd name="connsiteX217" fmla="*/ 319953 w 600075"/>
                <a:gd name="connsiteY217" fmla="*/ 709532 h 904875"/>
                <a:gd name="connsiteX218" fmla="*/ 323324 w 600075"/>
                <a:gd name="connsiteY218" fmla="*/ 719305 h 904875"/>
                <a:gd name="connsiteX219" fmla="*/ 326696 w 600075"/>
                <a:gd name="connsiteY219" fmla="*/ 725811 h 904875"/>
                <a:gd name="connsiteX220" fmla="*/ 326696 w 600075"/>
                <a:gd name="connsiteY220" fmla="*/ 729068 h 904875"/>
                <a:gd name="connsiteX221" fmla="*/ 336802 w 600075"/>
                <a:gd name="connsiteY221" fmla="*/ 729068 h 904875"/>
                <a:gd name="connsiteX222" fmla="*/ 343546 w 600075"/>
                <a:gd name="connsiteY222" fmla="*/ 729068 h 904875"/>
                <a:gd name="connsiteX223" fmla="*/ 350290 w 600075"/>
                <a:gd name="connsiteY223" fmla="*/ 729068 h 904875"/>
                <a:gd name="connsiteX224" fmla="*/ 350290 w 600075"/>
                <a:gd name="connsiteY224" fmla="*/ 732326 h 904875"/>
                <a:gd name="connsiteX225" fmla="*/ 350290 w 600075"/>
                <a:gd name="connsiteY225" fmla="*/ 735574 h 904875"/>
                <a:gd name="connsiteX226" fmla="*/ 336802 w 600075"/>
                <a:gd name="connsiteY226" fmla="*/ 748594 h 904875"/>
                <a:gd name="connsiteX227" fmla="*/ 336802 w 600075"/>
                <a:gd name="connsiteY227" fmla="*/ 758358 h 904875"/>
                <a:gd name="connsiteX228" fmla="*/ 333431 w 600075"/>
                <a:gd name="connsiteY228" fmla="*/ 758358 h 904875"/>
                <a:gd name="connsiteX229" fmla="*/ 326696 w 600075"/>
                <a:gd name="connsiteY229" fmla="*/ 758358 h 904875"/>
                <a:gd name="connsiteX230" fmla="*/ 319953 w 600075"/>
                <a:gd name="connsiteY230" fmla="*/ 751852 h 904875"/>
                <a:gd name="connsiteX231" fmla="*/ 313209 w 600075"/>
                <a:gd name="connsiteY231" fmla="*/ 755110 h 904875"/>
                <a:gd name="connsiteX232" fmla="*/ 313209 w 600075"/>
                <a:gd name="connsiteY232" fmla="*/ 758358 h 904875"/>
                <a:gd name="connsiteX233" fmla="*/ 306465 w 600075"/>
                <a:gd name="connsiteY233" fmla="*/ 758358 h 904875"/>
                <a:gd name="connsiteX234" fmla="*/ 296350 w 600075"/>
                <a:gd name="connsiteY234" fmla="*/ 758358 h 904875"/>
                <a:gd name="connsiteX235" fmla="*/ 292978 w 600075"/>
                <a:gd name="connsiteY235" fmla="*/ 761615 h 904875"/>
                <a:gd name="connsiteX236" fmla="*/ 289606 w 600075"/>
                <a:gd name="connsiteY236" fmla="*/ 774636 h 904875"/>
                <a:gd name="connsiteX237" fmla="*/ 282862 w 600075"/>
                <a:gd name="connsiteY237" fmla="*/ 781141 h 904875"/>
                <a:gd name="connsiteX238" fmla="*/ 276128 w 600075"/>
                <a:gd name="connsiteY238" fmla="*/ 784399 h 904875"/>
                <a:gd name="connsiteX239" fmla="*/ 269384 w 600075"/>
                <a:gd name="connsiteY239" fmla="*/ 790914 h 904875"/>
                <a:gd name="connsiteX240" fmla="*/ 259269 w 600075"/>
                <a:gd name="connsiteY240" fmla="*/ 794162 h 904875"/>
                <a:gd name="connsiteX241" fmla="*/ 255897 w 600075"/>
                <a:gd name="connsiteY241" fmla="*/ 797420 h 904875"/>
                <a:gd name="connsiteX242" fmla="*/ 252525 w 600075"/>
                <a:gd name="connsiteY242" fmla="*/ 810441 h 904875"/>
                <a:gd name="connsiteX243" fmla="*/ 245781 w 600075"/>
                <a:gd name="connsiteY243" fmla="*/ 816946 h 904875"/>
                <a:gd name="connsiteX244" fmla="*/ 239038 w 600075"/>
                <a:gd name="connsiteY244" fmla="*/ 820203 h 904875"/>
                <a:gd name="connsiteX245" fmla="*/ 239038 w 600075"/>
                <a:gd name="connsiteY245" fmla="*/ 826719 h 904875"/>
                <a:gd name="connsiteX246" fmla="*/ 242410 w 600075"/>
                <a:gd name="connsiteY246" fmla="*/ 833224 h 904875"/>
                <a:gd name="connsiteX247" fmla="*/ 242410 w 600075"/>
                <a:gd name="connsiteY247" fmla="*/ 842987 h 904875"/>
                <a:gd name="connsiteX248" fmla="*/ 242410 w 600075"/>
                <a:gd name="connsiteY248" fmla="*/ 849502 h 904875"/>
                <a:gd name="connsiteX249" fmla="*/ 245781 w 600075"/>
                <a:gd name="connsiteY249" fmla="*/ 856008 h 904875"/>
                <a:gd name="connsiteX250" fmla="*/ 242410 w 600075"/>
                <a:gd name="connsiteY250" fmla="*/ 862523 h 904875"/>
                <a:gd name="connsiteX251" fmla="*/ 239038 w 600075"/>
                <a:gd name="connsiteY251" fmla="*/ 872286 h 904875"/>
                <a:gd name="connsiteX252" fmla="*/ 239038 w 600075"/>
                <a:gd name="connsiteY252" fmla="*/ 875534 h 904875"/>
                <a:gd name="connsiteX253" fmla="*/ 239038 w 600075"/>
                <a:gd name="connsiteY253" fmla="*/ 882049 h 904875"/>
                <a:gd name="connsiteX254" fmla="*/ 239038 w 600075"/>
                <a:gd name="connsiteY254" fmla="*/ 895070 h 904875"/>
                <a:gd name="connsiteX255" fmla="*/ 228922 w 600075"/>
                <a:gd name="connsiteY255" fmla="*/ 891812 h 904875"/>
                <a:gd name="connsiteX256" fmla="*/ 218816 w 600075"/>
                <a:gd name="connsiteY256" fmla="*/ 891812 h 904875"/>
                <a:gd name="connsiteX257" fmla="*/ 208701 w 600075"/>
                <a:gd name="connsiteY257" fmla="*/ 895070 h 904875"/>
                <a:gd name="connsiteX258" fmla="*/ 195213 w 600075"/>
                <a:gd name="connsiteY258" fmla="*/ 901576 h 904875"/>
                <a:gd name="connsiteX259" fmla="*/ 174992 w 600075"/>
                <a:gd name="connsiteY259" fmla="*/ 904833 h 904875"/>
                <a:gd name="connsiteX260" fmla="*/ 158132 w 600075"/>
                <a:gd name="connsiteY260" fmla="*/ 904833 h 904875"/>
                <a:gd name="connsiteX261" fmla="*/ 148017 w 600075"/>
                <a:gd name="connsiteY261" fmla="*/ 901576 h 904875"/>
                <a:gd name="connsiteX262" fmla="*/ 141273 w 600075"/>
                <a:gd name="connsiteY262" fmla="*/ 898328 h 904875"/>
                <a:gd name="connsiteX263" fmla="*/ 134530 w 600075"/>
                <a:gd name="connsiteY263" fmla="*/ 891812 h 904875"/>
                <a:gd name="connsiteX264" fmla="*/ 124423 w 600075"/>
                <a:gd name="connsiteY264" fmla="*/ 882049 h 904875"/>
                <a:gd name="connsiteX265" fmla="*/ 114308 w 600075"/>
                <a:gd name="connsiteY265" fmla="*/ 882049 h 904875"/>
                <a:gd name="connsiteX266" fmla="*/ 107564 w 600075"/>
                <a:gd name="connsiteY266" fmla="*/ 878792 h 904875"/>
                <a:gd name="connsiteX267" fmla="*/ 100821 w 600075"/>
                <a:gd name="connsiteY267" fmla="*/ 875534 h 904875"/>
                <a:gd name="connsiteX268" fmla="*/ 94077 w 600075"/>
                <a:gd name="connsiteY268" fmla="*/ 872286 h 904875"/>
                <a:gd name="connsiteX269" fmla="*/ 87333 w 600075"/>
                <a:gd name="connsiteY269" fmla="*/ 872286 h 904875"/>
                <a:gd name="connsiteX270" fmla="*/ 73855 w 600075"/>
                <a:gd name="connsiteY270" fmla="*/ 865771 h 904875"/>
                <a:gd name="connsiteX271" fmla="*/ 60368 w 600075"/>
                <a:gd name="connsiteY271" fmla="*/ 859265 h 904875"/>
                <a:gd name="connsiteX272" fmla="*/ 53624 w 600075"/>
                <a:gd name="connsiteY272" fmla="*/ 862523 h 904875"/>
                <a:gd name="connsiteX273" fmla="*/ 53624 w 600075"/>
                <a:gd name="connsiteY273" fmla="*/ 865771 h 904875"/>
                <a:gd name="connsiteX274" fmla="*/ 43509 w 600075"/>
                <a:gd name="connsiteY274" fmla="*/ 862523 h 904875"/>
                <a:gd name="connsiteX275" fmla="*/ 36765 w 600075"/>
                <a:gd name="connsiteY275" fmla="*/ 862523 h 904875"/>
                <a:gd name="connsiteX276" fmla="*/ 30021 w 600075"/>
                <a:gd name="connsiteY276" fmla="*/ 862523 h 904875"/>
                <a:gd name="connsiteX277" fmla="*/ 16543 w 600075"/>
                <a:gd name="connsiteY277" fmla="*/ 865771 h 904875"/>
                <a:gd name="connsiteX278" fmla="*/ 6428 w 600075"/>
                <a:gd name="connsiteY278" fmla="*/ 869029 h 904875"/>
                <a:gd name="connsiteX279" fmla="*/ -316 w 600075"/>
                <a:gd name="connsiteY279" fmla="*/ 865771 h 904875"/>
                <a:gd name="connsiteX280" fmla="*/ 6428 w 600075"/>
                <a:gd name="connsiteY280" fmla="*/ 859265 h 904875"/>
                <a:gd name="connsiteX281" fmla="*/ 13171 w 600075"/>
                <a:gd name="connsiteY281" fmla="*/ 849502 h 904875"/>
                <a:gd name="connsiteX282" fmla="*/ 19915 w 600075"/>
                <a:gd name="connsiteY282" fmla="*/ 846245 h 904875"/>
                <a:gd name="connsiteX283" fmla="*/ 23287 w 600075"/>
                <a:gd name="connsiteY283" fmla="*/ 836481 h 904875"/>
                <a:gd name="connsiteX284" fmla="*/ 33393 w 600075"/>
                <a:gd name="connsiteY284" fmla="*/ 829967 h 904875"/>
                <a:gd name="connsiteX285" fmla="*/ 33393 w 600075"/>
                <a:gd name="connsiteY285" fmla="*/ 820203 h 904875"/>
                <a:gd name="connsiteX286" fmla="*/ 40137 w 600075"/>
                <a:gd name="connsiteY286" fmla="*/ 807183 h 904875"/>
                <a:gd name="connsiteX287" fmla="*/ 46880 w 600075"/>
                <a:gd name="connsiteY287" fmla="*/ 803935 h 904875"/>
                <a:gd name="connsiteX288" fmla="*/ 53624 w 600075"/>
                <a:gd name="connsiteY288" fmla="*/ 790914 h 904875"/>
                <a:gd name="connsiteX289" fmla="*/ 56996 w 600075"/>
                <a:gd name="connsiteY289" fmla="*/ 784399 h 904875"/>
                <a:gd name="connsiteX290" fmla="*/ 53624 w 600075"/>
                <a:gd name="connsiteY290" fmla="*/ 771378 h 904875"/>
                <a:gd name="connsiteX291" fmla="*/ 60368 w 600075"/>
                <a:gd name="connsiteY291" fmla="*/ 758358 h 904875"/>
                <a:gd name="connsiteX292" fmla="*/ 63740 w 600075"/>
                <a:gd name="connsiteY292" fmla="*/ 742089 h 904875"/>
                <a:gd name="connsiteX293" fmla="*/ 70483 w 600075"/>
                <a:gd name="connsiteY293" fmla="*/ 732326 h 904875"/>
                <a:gd name="connsiteX294" fmla="*/ 70483 w 600075"/>
                <a:gd name="connsiteY294" fmla="*/ 719305 h 904875"/>
                <a:gd name="connsiteX295" fmla="*/ 63740 w 600075"/>
                <a:gd name="connsiteY295" fmla="*/ 709532 h 904875"/>
                <a:gd name="connsiteX296" fmla="*/ 70483 w 600075"/>
                <a:gd name="connsiteY296" fmla="*/ 696521 h 904875"/>
                <a:gd name="connsiteX297" fmla="*/ 80589 w 600075"/>
                <a:gd name="connsiteY297" fmla="*/ 680243 h 904875"/>
                <a:gd name="connsiteX298" fmla="*/ 90705 w 600075"/>
                <a:gd name="connsiteY298" fmla="*/ 663965 h 904875"/>
                <a:gd name="connsiteX299" fmla="*/ 94077 w 600075"/>
                <a:gd name="connsiteY299" fmla="*/ 647696 h 904875"/>
                <a:gd name="connsiteX300" fmla="*/ 94077 w 600075"/>
                <a:gd name="connsiteY300" fmla="*/ 637924 h 904875"/>
                <a:gd name="connsiteX301" fmla="*/ 94077 w 600075"/>
                <a:gd name="connsiteY301" fmla="*/ 631418 h 904875"/>
                <a:gd name="connsiteX302" fmla="*/ 94077 w 600075"/>
                <a:gd name="connsiteY302" fmla="*/ 624912 h 904875"/>
                <a:gd name="connsiteX303" fmla="*/ 90705 w 600075"/>
                <a:gd name="connsiteY303" fmla="*/ 618397 h 904875"/>
                <a:gd name="connsiteX304" fmla="*/ 87333 w 600075"/>
                <a:gd name="connsiteY304" fmla="*/ 608634 h 904875"/>
                <a:gd name="connsiteX305" fmla="*/ 83961 w 600075"/>
                <a:gd name="connsiteY305" fmla="*/ 611892 h 904875"/>
                <a:gd name="connsiteX306" fmla="*/ 77227 w 600075"/>
                <a:gd name="connsiteY306" fmla="*/ 611892 h 904875"/>
                <a:gd name="connsiteX307" fmla="*/ 63740 w 600075"/>
                <a:gd name="connsiteY307" fmla="*/ 611892 h 904875"/>
                <a:gd name="connsiteX308" fmla="*/ 56996 w 600075"/>
                <a:gd name="connsiteY308" fmla="*/ 615140 h 904875"/>
                <a:gd name="connsiteX309" fmla="*/ 46880 w 600075"/>
                <a:gd name="connsiteY309" fmla="*/ 611892 h 904875"/>
                <a:gd name="connsiteX310" fmla="*/ 40137 w 600075"/>
                <a:gd name="connsiteY310" fmla="*/ 615140 h 904875"/>
                <a:gd name="connsiteX311" fmla="*/ 36765 w 600075"/>
                <a:gd name="connsiteY311" fmla="*/ 611892 h 904875"/>
                <a:gd name="connsiteX312" fmla="*/ 46880 w 600075"/>
                <a:gd name="connsiteY312" fmla="*/ 602119 h 904875"/>
                <a:gd name="connsiteX313" fmla="*/ 46880 w 600075"/>
                <a:gd name="connsiteY313" fmla="*/ 598871 h 904875"/>
                <a:gd name="connsiteX314" fmla="*/ 46880 w 600075"/>
                <a:gd name="connsiteY314" fmla="*/ 589108 h 904875"/>
                <a:gd name="connsiteX315" fmla="*/ 43509 w 600075"/>
                <a:gd name="connsiteY315" fmla="*/ 576087 h 904875"/>
                <a:gd name="connsiteX316" fmla="*/ 43509 w 600075"/>
                <a:gd name="connsiteY316" fmla="*/ 569572 h 904875"/>
                <a:gd name="connsiteX317" fmla="*/ 46880 w 600075"/>
                <a:gd name="connsiteY317" fmla="*/ 566324 h 904875"/>
                <a:gd name="connsiteX318" fmla="*/ 40137 w 600075"/>
                <a:gd name="connsiteY318" fmla="*/ 563067 h 904875"/>
                <a:gd name="connsiteX319" fmla="*/ 36765 w 600075"/>
                <a:gd name="connsiteY319" fmla="*/ 563067 h 904875"/>
                <a:gd name="connsiteX320" fmla="*/ 30021 w 600075"/>
                <a:gd name="connsiteY320" fmla="*/ 566324 h 904875"/>
                <a:gd name="connsiteX321" fmla="*/ 26659 w 600075"/>
                <a:gd name="connsiteY321" fmla="*/ 559809 h 904875"/>
                <a:gd name="connsiteX322" fmla="*/ 23287 w 600075"/>
                <a:gd name="connsiteY322" fmla="*/ 559809 h 904875"/>
                <a:gd name="connsiteX323" fmla="*/ 13171 w 600075"/>
                <a:gd name="connsiteY323" fmla="*/ 556551 h 904875"/>
                <a:gd name="connsiteX324" fmla="*/ 13171 w 600075"/>
                <a:gd name="connsiteY324" fmla="*/ 550046 h 904875"/>
                <a:gd name="connsiteX325" fmla="*/ 16543 w 600075"/>
                <a:gd name="connsiteY325" fmla="*/ 543531 h 904875"/>
                <a:gd name="connsiteX326" fmla="*/ 19915 w 600075"/>
                <a:gd name="connsiteY326" fmla="*/ 533768 h 904875"/>
                <a:gd name="connsiteX327" fmla="*/ 26659 w 600075"/>
                <a:gd name="connsiteY327" fmla="*/ 527262 h 904875"/>
                <a:gd name="connsiteX328" fmla="*/ 30021 w 600075"/>
                <a:gd name="connsiteY328" fmla="*/ 524005 h 904875"/>
                <a:gd name="connsiteX329" fmla="*/ 36765 w 600075"/>
                <a:gd name="connsiteY329" fmla="*/ 510984 h 904875"/>
                <a:gd name="connsiteX330" fmla="*/ 36765 w 600075"/>
                <a:gd name="connsiteY330" fmla="*/ 504478 h 904875"/>
                <a:gd name="connsiteX331" fmla="*/ 40137 w 600075"/>
                <a:gd name="connsiteY331" fmla="*/ 494715 h 904875"/>
                <a:gd name="connsiteX332" fmla="*/ 43509 w 600075"/>
                <a:gd name="connsiteY332" fmla="*/ 488200 h 904875"/>
                <a:gd name="connsiteX333" fmla="*/ 46880 w 600075"/>
                <a:gd name="connsiteY333" fmla="*/ 481694 h 904875"/>
                <a:gd name="connsiteX334" fmla="*/ 56996 w 600075"/>
                <a:gd name="connsiteY334" fmla="*/ 475180 h 904875"/>
                <a:gd name="connsiteX335" fmla="*/ 60368 w 600075"/>
                <a:gd name="connsiteY335" fmla="*/ 465416 h 904875"/>
                <a:gd name="connsiteX336" fmla="*/ 63740 w 600075"/>
                <a:gd name="connsiteY336" fmla="*/ 455653 h 904875"/>
                <a:gd name="connsiteX337" fmla="*/ 60368 w 600075"/>
                <a:gd name="connsiteY337" fmla="*/ 449138 h 904875"/>
                <a:gd name="connsiteX338" fmla="*/ 56996 w 600075"/>
                <a:gd name="connsiteY338" fmla="*/ 445890 h 904875"/>
                <a:gd name="connsiteX339" fmla="*/ 63740 w 600075"/>
                <a:gd name="connsiteY339" fmla="*/ 442632 h 904875"/>
                <a:gd name="connsiteX340" fmla="*/ 67112 w 600075"/>
                <a:gd name="connsiteY340" fmla="*/ 442632 h 904875"/>
                <a:gd name="connsiteX341" fmla="*/ 73855 w 600075"/>
                <a:gd name="connsiteY341" fmla="*/ 439375 h 904875"/>
                <a:gd name="connsiteX342" fmla="*/ 83961 w 600075"/>
                <a:gd name="connsiteY342" fmla="*/ 436117 h 904875"/>
                <a:gd name="connsiteX343" fmla="*/ 87333 w 600075"/>
                <a:gd name="connsiteY343" fmla="*/ 432869 h 904875"/>
                <a:gd name="connsiteX344" fmla="*/ 97449 w 600075"/>
                <a:gd name="connsiteY344" fmla="*/ 429611 h 904875"/>
                <a:gd name="connsiteX345" fmla="*/ 100821 w 600075"/>
                <a:gd name="connsiteY345" fmla="*/ 426354 h 904875"/>
                <a:gd name="connsiteX346" fmla="*/ 100821 w 600075"/>
                <a:gd name="connsiteY346" fmla="*/ 423097 h 904875"/>
                <a:gd name="connsiteX347" fmla="*/ 107564 w 600075"/>
                <a:gd name="connsiteY347" fmla="*/ 419849 h 904875"/>
                <a:gd name="connsiteX348" fmla="*/ 110936 w 600075"/>
                <a:gd name="connsiteY348" fmla="*/ 413333 h 904875"/>
                <a:gd name="connsiteX349" fmla="*/ 114308 w 600075"/>
                <a:gd name="connsiteY349" fmla="*/ 406828 h 904875"/>
                <a:gd name="connsiteX350" fmla="*/ 124423 w 600075"/>
                <a:gd name="connsiteY350" fmla="*/ 393807 h 904875"/>
                <a:gd name="connsiteX351" fmla="*/ 137901 w 600075"/>
                <a:gd name="connsiteY351" fmla="*/ 371023 h 904875"/>
                <a:gd name="connsiteX352" fmla="*/ 168248 w 600075"/>
                <a:gd name="connsiteY352" fmla="*/ 325456 h 904875"/>
                <a:gd name="connsiteX353" fmla="*/ 164876 w 600075"/>
                <a:gd name="connsiteY353" fmla="*/ 318941 h 904875"/>
                <a:gd name="connsiteX354" fmla="*/ 174992 w 600075"/>
                <a:gd name="connsiteY354" fmla="*/ 302672 h 904875"/>
                <a:gd name="connsiteX355" fmla="*/ 191841 w 600075"/>
                <a:gd name="connsiteY355" fmla="*/ 276631 h 904875"/>
                <a:gd name="connsiteX356" fmla="*/ 208701 w 600075"/>
                <a:gd name="connsiteY356" fmla="*/ 240826 h 904875"/>
                <a:gd name="connsiteX357" fmla="*/ 218816 w 600075"/>
                <a:gd name="connsiteY357" fmla="*/ 221290 h 904875"/>
                <a:gd name="connsiteX358" fmla="*/ 232294 w 600075"/>
                <a:gd name="connsiteY358" fmla="*/ 198506 h 904875"/>
                <a:gd name="connsiteX359" fmla="*/ 239038 w 600075"/>
                <a:gd name="connsiteY359" fmla="*/ 178980 h 904875"/>
                <a:gd name="connsiteX360" fmla="*/ 239038 w 600075"/>
                <a:gd name="connsiteY360" fmla="*/ 156197 h 904875"/>
                <a:gd name="connsiteX361" fmla="*/ 239038 w 600075"/>
                <a:gd name="connsiteY361" fmla="*/ 139918 h 904875"/>
                <a:gd name="connsiteX362" fmla="*/ 239038 w 600075"/>
                <a:gd name="connsiteY362" fmla="*/ 126898 h 904875"/>
                <a:gd name="connsiteX363" fmla="*/ 239038 w 600075"/>
                <a:gd name="connsiteY363" fmla="*/ 120392 h 904875"/>
                <a:gd name="connsiteX364" fmla="*/ 239038 w 600075"/>
                <a:gd name="connsiteY364" fmla="*/ 113887 h 904875"/>
                <a:gd name="connsiteX365" fmla="*/ 235666 w 600075"/>
                <a:gd name="connsiteY365" fmla="*/ 104114 h 904875"/>
                <a:gd name="connsiteX366" fmla="*/ 242410 w 600075"/>
                <a:gd name="connsiteY366" fmla="*/ 97608 h 904875"/>
                <a:gd name="connsiteX367" fmla="*/ 242410 w 600075"/>
                <a:gd name="connsiteY367" fmla="*/ 91093 h 904875"/>
                <a:gd name="connsiteX368" fmla="*/ 242410 w 600075"/>
                <a:gd name="connsiteY368" fmla="*/ 84588 h 904875"/>
                <a:gd name="connsiteX369" fmla="*/ 242410 w 600075"/>
                <a:gd name="connsiteY369" fmla="*/ 78072 h 904875"/>
                <a:gd name="connsiteX370" fmla="*/ 245781 w 600075"/>
                <a:gd name="connsiteY370" fmla="*/ 71567 h 904875"/>
                <a:gd name="connsiteX371" fmla="*/ 242410 w 600075"/>
                <a:gd name="connsiteY371" fmla="*/ 61804 h 904875"/>
                <a:gd name="connsiteX372" fmla="*/ 245781 w 600075"/>
                <a:gd name="connsiteY372" fmla="*/ 55289 h 904875"/>
                <a:gd name="connsiteX373" fmla="*/ 242410 w 600075"/>
                <a:gd name="connsiteY373" fmla="*/ 52041 h 904875"/>
                <a:gd name="connsiteX374" fmla="*/ 245781 w 600075"/>
                <a:gd name="connsiteY374" fmla="*/ 42278 h 904875"/>
                <a:gd name="connsiteX375" fmla="*/ 245781 w 600075"/>
                <a:gd name="connsiteY375" fmla="*/ 35762 h 904875"/>
                <a:gd name="connsiteX376" fmla="*/ 249153 w 600075"/>
                <a:gd name="connsiteY376" fmla="*/ 29257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Lst>
              <a:rect l="l" t="t" r="r" b="b"/>
              <a:pathLst>
                <a:path w="600075" h="904875">
                  <a:moveTo>
                    <a:pt x="249153" y="29257"/>
                  </a:moveTo>
                  <a:cubicBezTo>
                    <a:pt x="249153" y="29257"/>
                    <a:pt x="262641" y="19484"/>
                    <a:pt x="262641" y="19484"/>
                  </a:cubicBezTo>
                  <a:cubicBezTo>
                    <a:pt x="262641" y="19484"/>
                    <a:pt x="266013" y="16236"/>
                    <a:pt x="266013" y="16236"/>
                  </a:cubicBezTo>
                  <a:cubicBezTo>
                    <a:pt x="269384" y="16236"/>
                    <a:pt x="272756" y="16236"/>
                    <a:pt x="276128" y="16236"/>
                  </a:cubicBezTo>
                  <a:cubicBezTo>
                    <a:pt x="276128" y="16236"/>
                    <a:pt x="279490" y="12979"/>
                    <a:pt x="279490" y="12979"/>
                  </a:cubicBezTo>
                  <a:cubicBezTo>
                    <a:pt x="282862" y="9721"/>
                    <a:pt x="282862" y="9721"/>
                    <a:pt x="282862" y="9721"/>
                  </a:cubicBezTo>
                  <a:cubicBezTo>
                    <a:pt x="289606" y="6473"/>
                    <a:pt x="289606" y="6473"/>
                    <a:pt x="289606" y="6473"/>
                  </a:cubicBezTo>
                  <a:cubicBezTo>
                    <a:pt x="296350" y="6473"/>
                    <a:pt x="296350" y="6473"/>
                    <a:pt x="296350" y="6473"/>
                  </a:cubicBezTo>
                  <a:cubicBezTo>
                    <a:pt x="296350" y="6473"/>
                    <a:pt x="299722" y="6473"/>
                    <a:pt x="299722" y="6473"/>
                  </a:cubicBezTo>
                  <a:cubicBezTo>
                    <a:pt x="299722" y="6473"/>
                    <a:pt x="313209" y="3215"/>
                    <a:pt x="313209" y="3215"/>
                  </a:cubicBezTo>
                  <a:cubicBezTo>
                    <a:pt x="313209" y="3215"/>
                    <a:pt x="316581" y="6473"/>
                    <a:pt x="319953" y="6473"/>
                  </a:cubicBezTo>
                  <a:cubicBezTo>
                    <a:pt x="319953" y="6473"/>
                    <a:pt x="326696" y="6473"/>
                    <a:pt x="326696" y="6473"/>
                  </a:cubicBezTo>
                  <a:cubicBezTo>
                    <a:pt x="330059" y="6473"/>
                    <a:pt x="336802" y="3215"/>
                    <a:pt x="336802" y="3215"/>
                  </a:cubicBezTo>
                  <a:cubicBezTo>
                    <a:pt x="350290" y="-42"/>
                    <a:pt x="350290" y="-42"/>
                    <a:pt x="350290" y="-42"/>
                  </a:cubicBezTo>
                  <a:cubicBezTo>
                    <a:pt x="353662" y="6473"/>
                    <a:pt x="353662" y="6473"/>
                    <a:pt x="353662" y="6473"/>
                  </a:cubicBezTo>
                  <a:cubicBezTo>
                    <a:pt x="353662" y="6473"/>
                    <a:pt x="353662" y="12979"/>
                    <a:pt x="353662" y="12979"/>
                  </a:cubicBezTo>
                  <a:cubicBezTo>
                    <a:pt x="353662" y="12979"/>
                    <a:pt x="353662" y="16236"/>
                    <a:pt x="357033" y="16236"/>
                  </a:cubicBezTo>
                  <a:cubicBezTo>
                    <a:pt x="360405" y="16236"/>
                    <a:pt x="360405" y="16236"/>
                    <a:pt x="360405" y="16236"/>
                  </a:cubicBezTo>
                  <a:cubicBezTo>
                    <a:pt x="360405" y="19484"/>
                    <a:pt x="360405" y="29257"/>
                    <a:pt x="360405" y="29257"/>
                  </a:cubicBezTo>
                  <a:cubicBezTo>
                    <a:pt x="350290" y="32505"/>
                    <a:pt x="350290" y="32505"/>
                    <a:pt x="350290" y="32505"/>
                  </a:cubicBezTo>
                  <a:cubicBezTo>
                    <a:pt x="350290" y="32505"/>
                    <a:pt x="346918" y="32505"/>
                    <a:pt x="346918" y="35762"/>
                  </a:cubicBezTo>
                  <a:cubicBezTo>
                    <a:pt x="346918" y="35762"/>
                    <a:pt x="340174" y="39020"/>
                    <a:pt x="340174" y="39020"/>
                  </a:cubicBezTo>
                  <a:cubicBezTo>
                    <a:pt x="340174" y="42278"/>
                    <a:pt x="336802" y="42278"/>
                    <a:pt x="340174" y="45526"/>
                  </a:cubicBezTo>
                  <a:cubicBezTo>
                    <a:pt x="340174" y="48783"/>
                    <a:pt x="343546" y="52041"/>
                    <a:pt x="343546" y="52041"/>
                  </a:cubicBezTo>
                  <a:cubicBezTo>
                    <a:pt x="343546" y="58546"/>
                    <a:pt x="343546" y="58546"/>
                    <a:pt x="343546" y="58546"/>
                  </a:cubicBezTo>
                  <a:cubicBezTo>
                    <a:pt x="343546" y="58546"/>
                    <a:pt x="343546" y="61804"/>
                    <a:pt x="346918" y="61804"/>
                  </a:cubicBezTo>
                  <a:cubicBezTo>
                    <a:pt x="346918" y="65062"/>
                    <a:pt x="350290" y="61804"/>
                    <a:pt x="353662" y="61804"/>
                  </a:cubicBezTo>
                  <a:cubicBezTo>
                    <a:pt x="360405" y="61804"/>
                    <a:pt x="363777" y="58546"/>
                    <a:pt x="367149" y="58546"/>
                  </a:cubicBezTo>
                  <a:cubicBezTo>
                    <a:pt x="367149" y="58546"/>
                    <a:pt x="370521" y="58546"/>
                    <a:pt x="370521" y="58546"/>
                  </a:cubicBezTo>
                  <a:cubicBezTo>
                    <a:pt x="373893" y="55289"/>
                    <a:pt x="380627" y="52041"/>
                    <a:pt x="380627" y="52041"/>
                  </a:cubicBezTo>
                  <a:cubicBezTo>
                    <a:pt x="380627" y="52041"/>
                    <a:pt x="380627" y="45526"/>
                    <a:pt x="383999" y="48783"/>
                  </a:cubicBezTo>
                  <a:cubicBezTo>
                    <a:pt x="383999" y="48783"/>
                    <a:pt x="383999" y="55289"/>
                    <a:pt x="383999" y="55289"/>
                  </a:cubicBezTo>
                  <a:cubicBezTo>
                    <a:pt x="383999" y="55289"/>
                    <a:pt x="380627" y="61804"/>
                    <a:pt x="380627" y="61804"/>
                  </a:cubicBezTo>
                  <a:cubicBezTo>
                    <a:pt x="383999" y="65062"/>
                    <a:pt x="387371" y="61804"/>
                    <a:pt x="387371" y="61804"/>
                  </a:cubicBezTo>
                  <a:cubicBezTo>
                    <a:pt x="390742" y="58546"/>
                    <a:pt x="394114" y="58546"/>
                    <a:pt x="394114" y="58546"/>
                  </a:cubicBezTo>
                  <a:cubicBezTo>
                    <a:pt x="400858" y="58546"/>
                    <a:pt x="400858" y="58546"/>
                    <a:pt x="400858" y="58546"/>
                  </a:cubicBezTo>
                  <a:cubicBezTo>
                    <a:pt x="400858" y="58546"/>
                    <a:pt x="407602" y="58546"/>
                    <a:pt x="407602" y="58546"/>
                  </a:cubicBezTo>
                  <a:cubicBezTo>
                    <a:pt x="407602" y="58546"/>
                    <a:pt x="410973" y="61804"/>
                    <a:pt x="414345" y="61804"/>
                  </a:cubicBezTo>
                  <a:cubicBezTo>
                    <a:pt x="414345" y="65062"/>
                    <a:pt x="424461" y="68310"/>
                    <a:pt x="424461" y="68310"/>
                  </a:cubicBezTo>
                  <a:cubicBezTo>
                    <a:pt x="421089" y="74824"/>
                    <a:pt x="421089" y="74824"/>
                    <a:pt x="421089" y="74824"/>
                  </a:cubicBezTo>
                  <a:cubicBezTo>
                    <a:pt x="421089" y="74824"/>
                    <a:pt x="417717" y="81330"/>
                    <a:pt x="421089" y="81330"/>
                  </a:cubicBezTo>
                  <a:cubicBezTo>
                    <a:pt x="421089" y="81330"/>
                    <a:pt x="424461" y="78072"/>
                    <a:pt x="424461" y="78072"/>
                  </a:cubicBezTo>
                  <a:cubicBezTo>
                    <a:pt x="427823" y="78072"/>
                    <a:pt x="431195" y="74824"/>
                    <a:pt x="431195" y="74824"/>
                  </a:cubicBezTo>
                  <a:cubicBezTo>
                    <a:pt x="431195" y="74824"/>
                    <a:pt x="431195" y="71567"/>
                    <a:pt x="431195" y="71567"/>
                  </a:cubicBezTo>
                  <a:cubicBezTo>
                    <a:pt x="431195" y="74824"/>
                    <a:pt x="437939" y="78072"/>
                    <a:pt x="437939" y="78072"/>
                  </a:cubicBezTo>
                  <a:cubicBezTo>
                    <a:pt x="437939" y="78072"/>
                    <a:pt x="441311" y="84588"/>
                    <a:pt x="441311" y="84588"/>
                  </a:cubicBezTo>
                  <a:cubicBezTo>
                    <a:pt x="441311" y="84588"/>
                    <a:pt x="448054" y="81330"/>
                    <a:pt x="448054" y="81330"/>
                  </a:cubicBezTo>
                  <a:cubicBezTo>
                    <a:pt x="448054" y="81330"/>
                    <a:pt x="448054" y="81330"/>
                    <a:pt x="451426" y="81330"/>
                  </a:cubicBezTo>
                  <a:cubicBezTo>
                    <a:pt x="454798" y="81330"/>
                    <a:pt x="454798" y="81330"/>
                    <a:pt x="454798" y="81330"/>
                  </a:cubicBezTo>
                  <a:cubicBezTo>
                    <a:pt x="458170" y="84588"/>
                    <a:pt x="468285" y="84588"/>
                    <a:pt x="468285" y="84588"/>
                  </a:cubicBezTo>
                  <a:cubicBezTo>
                    <a:pt x="478391" y="78072"/>
                    <a:pt x="478391" y="78072"/>
                    <a:pt x="478391" y="78072"/>
                  </a:cubicBezTo>
                  <a:cubicBezTo>
                    <a:pt x="481763" y="68310"/>
                    <a:pt x="481763" y="68310"/>
                    <a:pt x="481763" y="68310"/>
                  </a:cubicBezTo>
                  <a:cubicBezTo>
                    <a:pt x="481763" y="65062"/>
                    <a:pt x="481763" y="65062"/>
                    <a:pt x="481763" y="65062"/>
                  </a:cubicBezTo>
                  <a:cubicBezTo>
                    <a:pt x="481763" y="65062"/>
                    <a:pt x="488507" y="61804"/>
                    <a:pt x="488507" y="61804"/>
                  </a:cubicBezTo>
                  <a:cubicBezTo>
                    <a:pt x="488507" y="61804"/>
                    <a:pt x="491879" y="61804"/>
                    <a:pt x="491879" y="65062"/>
                  </a:cubicBezTo>
                  <a:cubicBezTo>
                    <a:pt x="491879" y="65062"/>
                    <a:pt x="498622" y="71567"/>
                    <a:pt x="498622" y="71567"/>
                  </a:cubicBezTo>
                  <a:cubicBezTo>
                    <a:pt x="498622" y="71567"/>
                    <a:pt x="505366" y="71567"/>
                    <a:pt x="505366" y="71567"/>
                  </a:cubicBezTo>
                  <a:cubicBezTo>
                    <a:pt x="508738" y="71567"/>
                    <a:pt x="508738" y="68310"/>
                    <a:pt x="512110" y="71567"/>
                  </a:cubicBezTo>
                  <a:cubicBezTo>
                    <a:pt x="512110" y="74824"/>
                    <a:pt x="512110" y="78072"/>
                    <a:pt x="515482" y="78072"/>
                  </a:cubicBezTo>
                  <a:cubicBezTo>
                    <a:pt x="515482" y="78072"/>
                    <a:pt x="518854" y="78072"/>
                    <a:pt x="518854" y="78072"/>
                  </a:cubicBezTo>
                  <a:cubicBezTo>
                    <a:pt x="522225" y="81330"/>
                    <a:pt x="528960" y="81330"/>
                    <a:pt x="528960" y="81330"/>
                  </a:cubicBezTo>
                  <a:cubicBezTo>
                    <a:pt x="532331" y="74824"/>
                    <a:pt x="532331" y="74824"/>
                    <a:pt x="532331" y="74824"/>
                  </a:cubicBezTo>
                  <a:cubicBezTo>
                    <a:pt x="532331" y="74824"/>
                    <a:pt x="532331" y="71567"/>
                    <a:pt x="535703" y="74824"/>
                  </a:cubicBezTo>
                  <a:cubicBezTo>
                    <a:pt x="539075" y="74824"/>
                    <a:pt x="539075" y="81330"/>
                    <a:pt x="539075" y="81330"/>
                  </a:cubicBezTo>
                  <a:cubicBezTo>
                    <a:pt x="539075" y="81330"/>
                    <a:pt x="542447" y="84588"/>
                    <a:pt x="542447" y="84588"/>
                  </a:cubicBezTo>
                  <a:cubicBezTo>
                    <a:pt x="542447" y="84588"/>
                    <a:pt x="552563" y="87845"/>
                    <a:pt x="552563" y="87845"/>
                  </a:cubicBezTo>
                  <a:cubicBezTo>
                    <a:pt x="552563" y="87845"/>
                    <a:pt x="559306" y="84588"/>
                    <a:pt x="559306" y="84588"/>
                  </a:cubicBezTo>
                  <a:cubicBezTo>
                    <a:pt x="562678" y="84588"/>
                    <a:pt x="562678" y="91093"/>
                    <a:pt x="562678" y="91093"/>
                  </a:cubicBezTo>
                  <a:cubicBezTo>
                    <a:pt x="562678" y="91093"/>
                    <a:pt x="562678" y="94350"/>
                    <a:pt x="562678" y="94350"/>
                  </a:cubicBezTo>
                  <a:cubicBezTo>
                    <a:pt x="559306" y="97608"/>
                    <a:pt x="559306" y="97608"/>
                    <a:pt x="562678" y="97608"/>
                  </a:cubicBezTo>
                  <a:cubicBezTo>
                    <a:pt x="562678" y="100866"/>
                    <a:pt x="566050" y="104114"/>
                    <a:pt x="566050" y="104114"/>
                  </a:cubicBezTo>
                  <a:cubicBezTo>
                    <a:pt x="566050" y="104114"/>
                    <a:pt x="562678" y="110629"/>
                    <a:pt x="562678" y="110629"/>
                  </a:cubicBezTo>
                  <a:cubicBezTo>
                    <a:pt x="562678" y="113887"/>
                    <a:pt x="559306" y="117135"/>
                    <a:pt x="559306" y="117135"/>
                  </a:cubicBezTo>
                  <a:cubicBezTo>
                    <a:pt x="555934" y="120392"/>
                    <a:pt x="555934" y="120392"/>
                    <a:pt x="555934" y="120392"/>
                  </a:cubicBezTo>
                  <a:cubicBezTo>
                    <a:pt x="555934" y="123650"/>
                    <a:pt x="555934" y="123650"/>
                    <a:pt x="555934" y="123650"/>
                  </a:cubicBezTo>
                  <a:cubicBezTo>
                    <a:pt x="555934" y="126898"/>
                    <a:pt x="555934" y="126898"/>
                    <a:pt x="555934" y="126898"/>
                  </a:cubicBezTo>
                  <a:cubicBezTo>
                    <a:pt x="555934" y="126898"/>
                    <a:pt x="555934" y="130155"/>
                    <a:pt x="555934" y="130155"/>
                  </a:cubicBezTo>
                  <a:cubicBezTo>
                    <a:pt x="552563" y="130155"/>
                    <a:pt x="555934" y="136671"/>
                    <a:pt x="555934" y="136671"/>
                  </a:cubicBezTo>
                  <a:cubicBezTo>
                    <a:pt x="559306" y="139918"/>
                    <a:pt x="559306" y="139918"/>
                    <a:pt x="559306" y="139918"/>
                  </a:cubicBezTo>
                  <a:cubicBezTo>
                    <a:pt x="559306" y="139918"/>
                    <a:pt x="566050" y="136671"/>
                    <a:pt x="566050" y="136671"/>
                  </a:cubicBezTo>
                  <a:cubicBezTo>
                    <a:pt x="566050" y="136671"/>
                    <a:pt x="576166" y="139918"/>
                    <a:pt x="576166" y="139918"/>
                  </a:cubicBezTo>
                  <a:cubicBezTo>
                    <a:pt x="576166" y="139918"/>
                    <a:pt x="582900" y="143176"/>
                    <a:pt x="582900" y="146433"/>
                  </a:cubicBezTo>
                  <a:cubicBezTo>
                    <a:pt x="586272" y="146433"/>
                    <a:pt x="593015" y="152939"/>
                    <a:pt x="593015" y="152939"/>
                  </a:cubicBezTo>
                  <a:cubicBezTo>
                    <a:pt x="599759" y="162702"/>
                    <a:pt x="599759" y="162702"/>
                    <a:pt x="599759" y="162702"/>
                  </a:cubicBezTo>
                  <a:cubicBezTo>
                    <a:pt x="593015" y="169217"/>
                    <a:pt x="593015" y="169217"/>
                    <a:pt x="593015" y="169217"/>
                  </a:cubicBezTo>
                  <a:cubicBezTo>
                    <a:pt x="586272" y="178980"/>
                    <a:pt x="586272" y="178980"/>
                    <a:pt x="586272" y="178980"/>
                  </a:cubicBezTo>
                  <a:cubicBezTo>
                    <a:pt x="579528" y="182238"/>
                    <a:pt x="579528" y="182238"/>
                    <a:pt x="579528" y="182238"/>
                  </a:cubicBezTo>
                  <a:cubicBezTo>
                    <a:pt x="579528" y="182238"/>
                    <a:pt x="576166" y="188744"/>
                    <a:pt x="576166" y="188744"/>
                  </a:cubicBezTo>
                  <a:cubicBezTo>
                    <a:pt x="576166" y="188744"/>
                    <a:pt x="569422" y="192001"/>
                    <a:pt x="569422" y="192001"/>
                  </a:cubicBezTo>
                  <a:cubicBezTo>
                    <a:pt x="566050" y="192001"/>
                    <a:pt x="566050" y="192001"/>
                    <a:pt x="566050" y="192001"/>
                  </a:cubicBezTo>
                  <a:cubicBezTo>
                    <a:pt x="555934" y="201764"/>
                    <a:pt x="555934" y="201764"/>
                    <a:pt x="555934" y="201764"/>
                  </a:cubicBezTo>
                  <a:cubicBezTo>
                    <a:pt x="549191" y="205022"/>
                    <a:pt x="549191" y="205022"/>
                    <a:pt x="549191" y="205022"/>
                  </a:cubicBezTo>
                  <a:cubicBezTo>
                    <a:pt x="542447" y="208279"/>
                    <a:pt x="542447" y="208279"/>
                    <a:pt x="542447" y="208279"/>
                  </a:cubicBezTo>
                  <a:cubicBezTo>
                    <a:pt x="539075" y="208279"/>
                    <a:pt x="539075" y="208279"/>
                    <a:pt x="539075" y="208279"/>
                  </a:cubicBezTo>
                  <a:cubicBezTo>
                    <a:pt x="532331" y="214785"/>
                    <a:pt x="532331" y="214785"/>
                    <a:pt x="532331" y="214785"/>
                  </a:cubicBezTo>
                  <a:cubicBezTo>
                    <a:pt x="525597" y="211527"/>
                    <a:pt x="525597" y="211527"/>
                    <a:pt x="525597" y="211527"/>
                  </a:cubicBezTo>
                  <a:cubicBezTo>
                    <a:pt x="515482" y="214785"/>
                    <a:pt x="515482" y="214785"/>
                    <a:pt x="515482" y="214785"/>
                  </a:cubicBezTo>
                  <a:cubicBezTo>
                    <a:pt x="515482" y="218042"/>
                    <a:pt x="515482" y="218042"/>
                    <a:pt x="515482" y="218042"/>
                  </a:cubicBezTo>
                  <a:cubicBezTo>
                    <a:pt x="501994" y="224548"/>
                    <a:pt x="501994" y="224548"/>
                    <a:pt x="501994" y="224548"/>
                  </a:cubicBezTo>
                  <a:cubicBezTo>
                    <a:pt x="498622" y="234311"/>
                    <a:pt x="498622" y="234311"/>
                    <a:pt x="498622" y="234311"/>
                  </a:cubicBezTo>
                  <a:cubicBezTo>
                    <a:pt x="498622" y="234311"/>
                    <a:pt x="491879" y="234311"/>
                    <a:pt x="491879" y="237569"/>
                  </a:cubicBezTo>
                  <a:cubicBezTo>
                    <a:pt x="488507" y="237569"/>
                    <a:pt x="485135" y="240826"/>
                    <a:pt x="485135" y="240826"/>
                  </a:cubicBezTo>
                  <a:cubicBezTo>
                    <a:pt x="478391" y="237569"/>
                    <a:pt x="478391" y="237569"/>
                    <a:pt x="478391" y="237569"/>
                  </a:cubicBezTo>
                  <a:cubicBezTo>
                    <a:pt x="475029" y="240826"/>
                    <a:pt x="475029" y="240826"/>
                    <a:pt x="475029" y="240826"/>
                  </a:cubicBezTo>
                  <a:cubicBezTo>
                    <a:pt x="475029" y="247332"/>
                    <a:pt x="475029" y="247332"/>
                    <a:pt x="475029" y="247332"/>
                  </a:cubicBezTo>
                  <a:cubicBezTo>
                    <a:pt x="478391" y="247332"/>
                    <a:pt x="478391" y="247332"/>
                    <a:pt x="478391" y="247332"/>
                  </a:cubicBezTo>
                  <a:cubicBezTo>
                    <a:pt x="478391" y="247332"/>
                    <a:pt x="478391" y="253847"/>
                    <a:pt x="478391" y="253847"/>
                  </a:cubicBezTo>
                  <a:cubicBezTo>
                    <a:pt x="478391" y="257095"/>
                    <a:pt x="478391" y="263610"/>
                    <a:pt x="478391" y="263610"/>
                  </a:cubicBezTo>
                  <a:cubicBezTo>
                    <a:pt x="485135" y="266867"/>
                    <a:pt x="485135" y="266867"/>
                    <a:pt x="485135" y="266867"/>
                  </a:cubicBezTo>
                  <a:cubicBezTo>
                    <a:pt x="485135" y="266867"/>
                    <a:pt x="485135" y="276631"/>
                    <a:pt x="481763" y="276631"/>
                  </a:cubicBezTo>
                  <a:cubicBezTo>
                    <a:pt x="481763" y="276631"/>
                    <a:pt x="475029" y="279888"/>
                    <a:pt x="475029" y="279888"/>
                  </a:cubicBezTo>
                  <a:cubicBezTo>
                    <a:pt x="475029" y="283136"/>
                    <a:pt x="475029" y="283136"/>
                    <a:pt x="475029" y="283136"/>
                  </a:cubicBezTo>
                  <a:cubicBezTo>
                    <a:pt x="478391" y="289651"/>
                    <a:pt x="478391" y="289651"/>
                    <a:pt x="478391" y="289651"/>
                  </a:cubicBezTo>
                  <a:cubicBezTo>
                    <a:pt x="478391" y="289651"/>
                    <a:pt x="478391" y="299415"/>
                    <a:pt x="475029" y="299415"/>
                  </a:cubicBezTo>
                  <a:cubicBezTo>
                    <a:pt x="475029" y="302672"/>
                    <a:pt x="471657" y="309178"/>
                    <a:pt x="471657" y="309178"/>
                  </a:cubicBezTo>
                  <a:cubicBezTo>
                    <a:pt x="468285" y="312435"/>
                    <a:pt x="468285" y="312435"/>
                    <a:pt x="468285" y="312435"/>
                  </a:cubicBezTo>
                  <a:cubicBezTo>
                    <a:pt x="464913" y="318941"/>
                    <a:pt x="464913" y="318941"/>
                    <a:pt x="464913" y="318941"/>
                  </a:cubicBezTo>
                  <a:cubicBezTo>
                    <a:pt x="468285" y="322198"/>
                    <a:pt x="468285" y="322198"/>
                    <a:pt x="468285" y="322198"/>
                  </a:cubicBezTo>
                  <a:cubicBezTo>
                    <a:pt x="468285" y="331962"/>
                    <a:pt x="468285" y="331962"/>
                    <a:pt x="468285" y="331962"/>
                  </a:cubicBezTo>
                  <a:cubicBezTo>
                    <a:pt x="461542" y="335219"/>
                    <a:pt x="461542" y="335219"/>
                    <a:pt x="461542" y="335219"/>
                  </a:cubicBezTo>
                  <a:cubicBezTo>
                    <a:pt x="458170" y="344982"/>
                    <a:pt x="458170" y="344982"/>
                    <a:pt x="458170" y="344982"/>
                  </a:cubicBezTo>
                  <a:cubicBezTo>
                    <a:pt x="461542" y="348240"/>
                    <a:pt x="461542" y="348240"/>
                    <a:pt x="461542" y="348240"/>
                  </a:cubicBezTo>
                  <a:cubicBezTo>
                    <a:pt x="464913" y="354745"/>
                    <a:pt x="464913" y="354745"/>
                    <a:pt x="464913" y="354745"/>
                  </a:cubicBezTo>
                  <a:cubicBezTo>
                    <a:pt x="461542" y="361260"/>
                    <a:pt x="461542" y="361260"/>
                    <a:pt x="461542" y="361260"/>
                  </a:cubicBezTo>
                  <a:cubicBezTo>
                    <a:pt x="458170" y="364508"/>
                    <a:pt x="458170" y="364508"/>
                    <a:pt x="458170" y="364508"/>
                  </a:cubicBezTo>
                  <a:cubicBezTo>
                    <a:pt x="454798" y="364508"/>
                    <a:pt x="454798" y="364508"/>
                    <a:pt x="454798" y="364508"/>
                  </a:cubicBezTo>
                  <a:cubicBezTo>
                    <a:pt x="448054" y="371023"/>
                    <a:pt x="448054" y="371023"/>
                    <a:pt x="448054" y="371023"/>
                  </a:cubicBezTo>
                  <a:cubicBezTo>
                    <a:pt x="441311" y="371023"/>
                    <a:pt x="441311" y="371023"/>
                    <a:pt x="441311" y="371023"/>
                  </a:cubicBezTo>
                  <a:cubicBezTo>
                    <a:pt x="437939" y="371023"/>
                    <a:pt x="437939" y="371023"/>
                    <a:pt x="437939" y="371023"/>
                  </a:cubicBezTo>
                  <a:cubicBezTo>
                    <a:pt x="431195" y="377529"/>
                    <a:pt x="431195" y="377529"/>
                    <a:pt x="431195" y="377529"/>
                  </a:cubicBezTo>
                  <a:cubicBezTo>
                    <a:pt x="427823" y="377529"/>
                    <a:pt x="427823" y="377529"/>
                    <a:pt x="427823" y="377529"/>
                  </a:cubicBezTo>
                  <a:cubicBezTo>
                    <a:pt x="424461" y="380787"/>
                    <a:pt x="424461" y="380787"/>
                    <a:pt x="424461" y="380787"/>
                  </a:cubicBezTo>
                  <a:cubicBezTo>
                    <a:pt x="424461" y="387302"/>
                    <a:pt x="424461" y="387302"/>
                    <a:pt x="424461" y="387302"/>
                  </a:cubicBezTo>
                  <a:cubicBezTo>
                    <a:pt x="424461" y="387302"/>
                    <a:pt x="424461" y="390550"/>
                    <a:pt x="424461" y="390550"/>
                  </a:cubicBezTo>
                  <a:cubicBezTo>
                    <a:pt x="427823" y="390550"/>
                    <a:pt x="427823" y="393807"/>
                    <a:pt x="427823" y="393807"/>
                  </a:cubicBezTo>
                  <a:cubicBezTo>
                    <a:pt x="431195" y="400313"/>
                    <a:pt x="431195" y="400313"/>
                    <a:pt x="431195" y="400313"/>
                  </a:cubicBezTo>
                  <a:cubicBezTo>
                    <a:pt x="434567" y="406828"/>
                    <a:pt x="434567" y="406828"/>
                    <a:pt x="434567" y="406828"/>
                  </a:cubicBezTo>
                  <a:cubicBezTo>
                    <a:pt x="437939" y="416591"/>
                    <a:pt x="437939" y="416591"/>
                    <a:pt x="437939" y="416591"/>
                  </a:cubicBezTo>
                  <a:cubicBezTo>
                    <a:pt x="437939" y="416591"/>
                    <a:pt x="434567" y="423097"/>
                    <a:pt x="434567" y="423097"/>
                  </a:cubicBezTo>
                  <a:cubicBezTo>
                    <a:pt x="434567" y="423097"/>
                    <a:pt x="431195" y="429611"/>
                    <a:pt x="431195" y="429611"/>
                  </a:cubicBezTo>
                  <a:cubicBezTo>
                    <a:pt x="427823" y="436117"/>
                    <a:pt x="427823" y="436117"/>
                    <a:pt x="427823" y="436117"/>
                  </a:cubicBezTo>
                  <a:cubicBezTo>
                    <a:pt x="424461" y="442632"/>
                    <a:pt x="424461" y="442632"/>
                    <a:pt x="424461" y="442632"/>
                  </a:cubicBezTo>
                  <a:cubicBezTo>
                    <a:pt x="421089" y="445890"/>
                    <a:pt x="421089" y="445890"/>
                    <a:pt x="421089" y="445890"/>
                  </a:cubicBezTo>
                  <a:cubicBezTo>
                    <a:pt x="414345" y="445890"/>
                    <a:pt x="414345" y="445890"/>
                    <a:pt x="414345" y="445890"/>
                  </a:cubicBezTo>
                  <a:cubicBezTo>
                    <a:pt x="414345" y="449138"/>
                    <a:pt x="414345" y="449138"/>
                    <a:pt x="414345" y="449138"/>
                  </a:cubicBezTo>
                  <a:cubicBezTo>
                    <a:pt x="410973" y="455653"/>
                    <a:pt x="410973" y="455653"/>
                    <a:pt x="410973" y="455653"/>
                  </a:cubicBezTo>
                  <a:cubicBezTo>
                    <a:pt x="410973" y="458911"/>
                    <a:pt x="410973" y="458911"/>
                    <a:pt x="410973" y="458911"/>
                  </a:cubicBezTo>
                  <a:cubicBezTo>
                    <a:pt x="407602" y="458911"/>
                    <a:pt x="407602" y="458911"/>
                    <a:pt x="407602" y="458911"/>
                  </a:cubicBezTo>
                  <a:cubicBezTo>
                    <a:pt x="407602" y="465416"/>
                    <a:pt x="407602" y="465416"/>
                    <a:pt x="407602" y="465416"/>
                  </a:cubicBezTo>
                  <a:cubicBezTo>
                    <a:pt x="404230" y="468674"/>
                    <a:pt x="404230" y="468674"/>
                    <a:pt x="404230" y="468674"/>
                  </a:cubicBezTo>
                  <a:cubicBezTo>
                    <a:pt x="404230" y="468674"/>
                    <a:pt x="400858" y="468674"/>
                    <a:pt x="400858" y="468674"/>
                  </a:cubicBezTo>
                  <a:cubicBezTo>
                    <a:pt x="397486" y="468674"/>
                    <a:pt x="394114" y="471922"/>
                    <a:pt x="394114" y="471922"/>
                  </a:cubicBezTo>
                  <a:cubicBezTo>
                    <a:pt x="394114" y="471922"/>
                    <a:pt x="387371" y="471922"/>
                    <a:pt x="387371" y="468674"/>
                  </a:cubicBezTo>
                  <a:cubicBezTo>
                    <a:pt x="387371" y="468674"/>
                    <a:pt x="383999" y="471922"/>
                    <a:pt x="380627" y="468674"/>
                  </a:cubicBezTo>
                  <a:cubicBezTo>
                    <a:pt x="380627" y="468674"/>
                    <a:pt x="377264" y="465416"/>
                    <a:pt x="377264" y="465416"/>
                  </a:cubicBezTo>
                  <a:cubicBezTo>
                    <a:pt x="373893" y="465416"/>
                    <a:pt x="373893" y="465416"/>
                    <a:pt x="373893" y="465416"/>
                  </a:cubicBezTo>
                  <a:cubicBezTo>
                    <a:pt x="367149" y="465416"/>
                    <a:pt x="367149" y="465416"/>
                    <a:pt x="367149" y="465416"/>
                  </a:cubicBezTo>
                  <a:cubicBezTo>
                    <a:pt x="357033" y="465416"/>
                    <a:pt x="357033" y="465416"/>
                    <a:pt x="357033" y="465416"/>
                  </a:cubicBezTo>
                  <a:cubicBezTo>
                    <a:pt x="350290" y="465416"/>
                    <a:pt x="350290" y="465416"/>
                    <a:pt x="350290" y="465416"/>
                  </a:cubicBezTo>
                  <a:cubicBezTo>
                    <a:pt x="350290" y="462159"/>
                    <a:pt x="350290" y="462159"/>
                    <a:pt x="350290" y="462159"/>
                  </a:cubicBezTo>
                  <a:cubicBezTo>
                    <a:pt x="346918" y="465416"/>
                    <a:pt x="346918" y="465416"/>
                    <a:pt x="346918" y="465416"/>
                  </a:cubicBezTo>
                  <a:cubicBezTo>
                    <a:pt x="343546" y="458911"/>
                    <a:pt x="343546" y="458911"/>
                    <a:pt x="343546" y="458911"/>
                  </a:cubicBezTo>
                  <a:cubicBezTo>
                    <a:pt x="336802" y="458911"/>
                    <a:pt x="336802" y="458911"/>
                    <a:pt x="336802" y="458911"/>
                  </a:cubicBezTo>
                  <a:cubicBezTo>
                    <a:pt x="330059" y="458911"/>
                    <a:pt x="330059" y="458911"/>
                    <a:pt x="330059" y="458911"/>
                  </a:cubicBezTo>
                  <a:cubicBezTo>
                    <a:pt x="330059" y="458911"/>
                    <a:pt x="330059" y="462159"/>
                    <a:pt x="333431" y="465416"/>
                  </a:cubicBezTo>
                  <a:cubicBezTo>
                    <a:pt x="333431" y="465416"/>
                    <a:pt x="336802" y="471922"/>
                    <a:pt x="336802" y="471922"/>
                  </a:cubicBezTo>
                  <a:cubicBezTo>
                    <a:pt x="336802" y="471922"/>
                    <a:pt x="336802" y="478437"/>
                    <a:pt x="336802" y="478437"/>
                  </a:cubicBezTo>
                  <a:cubicBezTo>
                    <a:pt x="336802" y="478437"/>
                    <a:pt x="343546" y="484942"/>
                    <a:pt x="343546" y="484942"/>
                  </a:cubicBezTo>
                  <a:cubicBezTo>
                    <a:pt x="343546" y="488200"/>
                    <a:pt x="343546" y="488200"/>
                    <a:pt x="343546" y="488200"/>
                  </a:cubicBezTo>
                  <a:cubicBezTo>
                    <a:pt x="343546" y="488200"/>
                    <a:pt x="346918" y="494715"/>
                    <a:pt x="346918" y="494715"/>
                  </a:cubicBezTo>
                  <a:cubicBezTo>
                    <a:pt x="346918" y="494715"/>
                    <a:pt x="353662" y="497963"/>
                    <a:pt x="353662" y="497963"/>
                  </a:cubicBezTo>
                  <a:cubicBezTo>
                    <a:pt x="353662" y="504478"/>
                    <a:pt x="353662" y="504478"/>
                    <a:pt x="353662" y="504478"/>
                  </a:cubicBezTo>
                  <a:cubicBezTo>
                    <a:pt x="350290" y="507726"/>
                    <a:pt x="350290" y="507726"/>
                    <a:pt x="350290" y="507726"/>
                  </a:cubicBezTo>
                  <a:cubicBezTo>
                    <a:pt x="346918" y="510984"/>
                    <a:pt x="346918" y="510984"/>
                    <a:pt x="346918" y="510984"/>
                  </a:cubicBezTo>
                  <a:cubicBezTo>
                    <a:pt x="350290" y="517499"/>
                    <a:pt x="350290" y="517499"/>
                    <a:pt x="350290" y="517499"/>
                  </a:cubicBezTo>
                  <a:cubicBezTo>
                    <a:pt x="350290" y="524005"/>
                    <a:pt x="350290" y="524005"/>
                    <a:pt x="350290" y="524005"/>
                  </a:cubicBezTo>
                  <a:cubicBezTo>
                    <a:pt x="353662" y="527262"/>
                    <a:pt x="353662" y="527262"/>
                    <a:pt x="353662" y="527262"/>
                  </a:cubicBezTo>
                  <a:cubicBezTo>
                    <a:pt x="353662" y="530510"/>
                    <a:pt x="353662" y="530510"/>
                    <a:pt x="353662" y="530510"/>
                  </a:cubicBezTo>
                  <a:cubicBezTo>
                    <a:pt x="350290" y="533768"/>
                    <a:pt x="350290" y="533768"/>
                    <a:pt x="350290" y="533768"/>
                  </a:cubicBezTo>
                  <a:cubicBezTo>
                    <a:pt x="350290" y="540283"/>
                    <a:pt x="350290" y="540283"/>
                    <a:pt x="350290" y="540283"/>
                  </a:cubicBezTo>
                  <a:cubicBezTo>
                    <a:pt x="353662" y="546788"/>
                    <a:pt x="353662" y="546788"/>
                    <a:pt x="353662" y="546788"/>
                  </a:cubicBezTo>
                  <a:cubicBezTo>
                    <a:pt x="357033" y="553303"/>
                    <a:pt x="357033" y="553303"/>
                    <a:pt x="357033" y="553303"/>
                  </a:cubicBezTo>
                  <a:cubicBezTo>
                    <a:pt x="363777" y="553303"/>
                    <a:pt x="363777" y="553303"/>
                    <a:pt x="363777" y="553303"/>
                  </a:cubicBezTo>
                  <a:cubicBezTo>
                    <a:pt x="363777" y="559809"/>
                    <a:pt x="363777" y="559809"/>
                    <a:pt x="363777" y="559809"/>
                  </a:cubicBezTo>
                  <a:cubicBezTo>
                    <a:pt x="360405" y="563067"/>
                    <a:pt x="360405" y="563067"/>
                    <a:pt x="360405" y="563067"/>
                  </a:cubicBezTo>
                  <a:cubicBezTo>
                    <a:pt x="360405" y="563067"/>
                    <a:pt x="360405" y="566324"/>
                    <a:pt x="360405" y="566324"/>
                  </a:cubicBezTo>
                  <a:cubicBezTo>
                    <a:pt x="363777" y="566324"/>
                    <a:pt x="367149" y="569572"/>
                    <a:pt x="367149" y="569572"/>
                  </a:cubicBezTo>
                  <a:cubicBezTo>
                    <a:pt x="373893" y="566324"/>
                    <a:pt x="373893" y="566324"/>
                    <a:pt x="373893" y="566324"/>
                  </a:cubicBezTo>
                  <a:cubicBezTo>
                    <a:pt x="373893" y="566324"/>
                    <a:pt x="377264" y="566324"/>
                    <a:pt x="377264" y="566324"/>
                  </a:cubicBezTo>
                  <a:cubicBezTo>
                    <a:pt x="377264" y="569572"/>
                    <a:pt x="380627" y="576087"/>
                    <a:pt x="380627" y="576087"/>
                  </a:cubicBezTo>
                  <a:cubicBezTo>
                    <a:pt x="383999" y="579335"/>
                    <a:pt x="383999" y="579335"/>
                    <a:pt x="383999" y="579335"/>
                  </a:cubicBezTo>
                  <a:cubicBezTo>
                    <a:pt x="383999" y="585850"/>
                    <a:pt x="383999" y="585850"/>
                    <a:pt x="383999" y="585850"/>
                  </a:cubicBezTo>
                  <a:cubicBezTo>
                    <a:pt x="377264" y="592356"/>
                    <a:pt x="377264" y="592356"/>
                    <a:pt x="377264" y="592356"/>
                  </a:cubicBezTo>
                  <a:cubicBezTo>
                    <a:pt x="370521" y="598871"/>
                    <a:pt x="370521" y="598871"/>
                    <a:pt x="370521" y="598871"/>
                  </a:cubicBezTo>
                  <a:cubicBezTo>
                    <a:pt x="367149" y="602119"/>
                    <a:pt x="367149" y="602119"/>
                    <a:pt x="367149" y="602119"/>
                  </a:cubicBezTo>
                  <a:cubicBezTo>
                    <a:pt x="367149" y="608634"/>
                    <a:pt x="367149" y="608634"/>
                    <a:pt x="367149" y="608634"/>
                  </a:cubicBezTo>
                  <a:cubicBezTo>
                    <a:pt x="363777" y="611892"/>
                    <a:pt x="363777" y="611892"/>
                    <a:pt x="363777" y="611892"/>
                  </a:cubicBezTo>
                  <a:cubicBezTo>
                    <a:pt x="357033" y="615140"/>
                    <a:pt x="357033" y="615140"/>
                    <a:pt x="357033" y="615140"/>
                  </a:cubicBezTo>
                  <a:cubicBezTo>
                    <a:pt x="350290" y="618397"/>
                    <a:pt x="350290" y="618397"/>
                    <a:pt x="350290" y="618397"/>
                  </a:cubicBezTo>
                  <a:cubicBezTo>
                    <a:pt x="346918" y="618397"/>
                    <a:pt x="346918" y="618397"/>
                    <a:pt x="346918" y="618397"/>
                  </a:cubicBezTo>
                  <a:cubicBezTo>
                    <a:pt x="343546" y="621655"/>
                    <a:pt x="343546" y="621655"/>
                    <a:pt x="343546" y="621655"/>
                  </a:cubicBezTo>
                  <a:cubicBezTo>
                    <a:pt x="333431" y="624912"/>
                    <a:pt x="333431" y="624912"/>
                    <a:pt x="333431" y="624912"/>
                  </a:cubicBezTo>
                  <a:cubicBezTo>
                    <a:pt x="330059" y="624912"/>
                    <a:pt x="330059" y="624912"/>
                    <a:pt x="330059" y="624912"/>
                  </a:cubicBezTo>
                  <a:cubicBezTo>
                    <a:pt x="323324" y="637924"/>
                    <a:pt x="323324" y="637924"/>
                    <a:pt x="323324" y="637924"/>
                  </a:cubicBezTo>
                  <a:cubicBezTo>
                    <a:pt x="323324" y="637924"/>
                    <a:pt x="323324" y="644438"/>
                    <a:pt x="323324" y="644438"/>
                  </a:cubicBezTo>
                  <a:cubicBezTo>
                    <a:pt x="323324" y="644438"/>
                    <a:pt x="326696" y="647696"/>
                    <a:pt x="326696" y="647696"/>
                  </a:cubicBezTo>
                  <a:cubicBezTo>
                    <a:pt x="326696" y="647696"/>
                    <a:pt x="319953" y="654202"/>
                    <a:pt x="319953" y="654202"/>
                  </a:cubicBezTo>
                  <a:cubicBezTo>
                    <a:pt x="319953" y="654202"/>
                    <a:pt x="313209" y="657459"/>
                    <a:pt x="313209" y="657459"/>
                  </a:cubicBezTo>
                  <a:cubicBezTo>
                    <a:pt x="309837" y="663965"/>
                    <a:pt x="309837" y="663965"/>
                    <a:pt x="309837" y="663965"/>
                  </a:cubicBezTo>
                  <a:cubicBezTo>
                    <a:pt x="313209" y="667223"/>
                    <a:pt x="313209" y="667223"/>
                    <a:pt x="313209" y="667223"/>
                  </a:cubicBezTo>
                  <a:cubicBezTo>
                    <a:pt x="306465" y="667223"/>
                    <a:pt x="306465" y="667223"/>
                    <a:pt x="306465" y="667223"/>
                  </a:cubicBezTo>
                  <a:cubicBezTo>
                    <a:pt x="309837" y="673728"/>
                    <a:pt x="309837" y="673728"/>
                    <a:pt x="309837" y="673728"/>
                  </a:cubicBezTo>
                  <a:cubicBezTo>
                    <a:pt x="306465" y="676985"/>
                    <a:pt x="306465" y="676985"/>
                    <a:pt x="306465" y="676985"/>
                  </a:cubicBezTo>
                  <a:cubicBezTo>
                    <a:pt x="309837" y="680243"/>
                    <a:pt x="309837" y="680243"/>
                    <a:pt x="309837" y="680243"/>
                  </a:cubicBezTo>
                  <a:cubicBezTo>
                    <a:pt x="309837" y="680243"/>
                    <a:pt x="313209" y="690006"/>
                    <a:pt x="313209" y="690006"/>
                  </a:cubicBezTo>
                  <a:cubicBezTo>
                    <a:pt x="313209" y="693264"/>
                    <a:pt x="316581" y="696521"/>
                    <a:pt x="316581" y="696521"/>
                  </a:cubicBezTo>
                  <a:cubicBezTo>
                    <a:pt x="316581" y="696521"/>
                    <a:pt x="319953" y="699769"/>
                    <a:pt x="319953" y="699769"/>
                  </a:cubicBezTo>
                  <a:cubicBezTo>
                    <a:pt x="319953" y="703027"/>
                    <a:pt x="319953" y="706285"/>
                    <a:pt x="319953" y="709532"/>
                  </a:cubicBezTo>
                  <a:cubicBezTo>
                    <a:pt x="319953" y="712790"/>
                    <a:pt x="323324" y="719305"/>
                    <a:pt x="323324" y="719305"/>
                  </a:cubicBezTo>
                  <a:cubicBezTo>
                    <a:pt x="326696" y="725811"/>
                    <a:pt x="326696" y="725811"/>
                    <a:pt x="326696" y="725811"/>
                  </a:cubicBezTo>
                  <a:cubicBezTo>
                    <a:pt x="326696" y="725811"/>
                    <a:pt x="326696" y="729068"/>
                    <a:pt x="326696" y="729068"/>
                  </a:cubicBezTo>
                  <a:cubicBezTo>
                    <a:pt x="330059" y="729068"/>
                    <a:pt x="336802" y="729068"/>
                    <a:pt x="336802" y="729068"/>
                  </a:cubicBezTo>
                  <a:cubicBezTo>
                    <a:pt x="336802" y="729068"/>
                    <a:pt x="343546" y="729068"/>
                    <a:pt x="343546" y="729068"/>
                  </a:cubicBezTo>
                  <a:cubicBezTo>
                    <a:pt x="343546" y="729068"/>
                    <a:pt x="346918" y="725811"/>
                    <a:pt x="350290" y="729068"/>
                  </a:cubicBezTo>
                  <a:cubicBezTo>
                    <a:pt x="350290" y="729068"/>
                    <a:pt x="350290" y="732326"/>
                    <a:pt x="350290" y="732326"/>
                  </a:cubicBezTo>
                  <a:cubicBezTo>
                    <a:pt x="350290" y="732326"/>
                    <a:pt x="350290" y="735574"/>
                    <a:pt x="350290" y="735574"/>
                  </a:cubicBezTo>
                  <a:cubicBezTo>
                    <a:pt x="336802" y="748594"/>
                    <a:pt x="336802" y="748594"/>
                    <a:pt x="336802" y="748594"/>
                  </a:cubicBezTo>
                  <a:cubicBezTo>
                    <a:pt x="336802" y="758358"/>
                    <a:pt x="336802" y="758358"/>
                    <a:pt x="336802" y="758358"/>
                  </a:cubicBezTo>
                  <a:cubicBezTo>
                    <a:pt x="336802" y="758358"/>
                    <a:pt x="333431" y="758358"/>
                    <a:pt x="333431" y="758358"/>
                  </a:cubicBezTo>
                  <a:cubicBezTo>
                    <a:pt x="330059" y="758358"/>
                    <a:pt x="326696" y="758358"/>
                    <a:pt x="326696" y="758358"/>
                  </a:cubicBezTo>
                  <a:cubicBezTo>
                    <a:pt x="319953" y="751852"/>
                    <a:pt x="319953" y="751852"/>
                    <a:pt x="319953" y="751852"/>
                  </a:cubicBezTo>
                  <a:cubicBezTo>
                    <a:pt x="313209" y="755110"/>
                    <a:pt x="313209" y="755110"/>
                    <a:pt x="313209" y="755110"/>
                  </a:cubicBezTo>
                  <a:cubicBezTo>
                    <a:pt x="313209" y="758358"/>
                    <a:pt x="313209" y="758358"/>
                    <a:pt x="313209" y="758358"/>
                  </a:cubicBezTo>
                  <a:cubicBezTo>
                    <a:pt x="313209" y="758358"/>
                    <a:pt x="306465" y="758358"/>
                    <a:pt x="306465" y="758358"/>
                  </a:cubicBezTo>
                  <a:cubicBezTo>
                    <a:pt x="306465" y="758358"/>
                    <a:pt x="296350" y="758358"/>
                    <a:pt x="296350" y="758358"/>
                  </a:cubicBezTo>
                  <a:cubicBezTo>
                    <a:pt x="292978" y="761615"/>
                    <a:pt x="292978" y="761615"/>
                    <a:pt x="292978" y="761615"/>
                  </a:cubicBezTo>
                  <a:cubicBezTo>
                    <a:pt x="289606" y="774636"/>
                    <a:pt x="289606" y="774636"/>
                    <a:pt x="289606" y="774636"/>
                  </a:cubicBezTo>
                  <a:cubicBezTo>
                    <a:pt x="282862" y="781141"/>
                    <a:pt x="282862" y="781141"/>
                    <a:pt x="282862" y="781141"/>
                  </a:cubicBezTo>
                  <a:cubicBezTo>
                    <a:pt x="276128" y="784399"/>
                    <a:pt x="276128" y="784399"/>
                    <a:pt x="276128" y="784399"/>
                  </a:cubicBezTo>
                  <a:cubicBezTo>
                    <a:pt x="269384" y="790914"/>
                    <a:pt x="269384" y="790914"/>
                    <a:pt x="269384" y="790914"/>
                  </a:cubicBezTo>
                  <a:cubicBezTo>
                    <a:pt x="259269" y="794162"/>
                    <a:pt x="259269" y="794162"/>
                    <a:pt x="259269" y="794162"/>
                  </a:cubicBezTo>
                  <a:cubicBezTo>
                    <a:pt x="259269" y="794162"/>
                    <a:pt x="255897" y="797420"/>
                    <a:pt x="255897" y="797420"/>
                  </a:cubicBezTo>
                  <a:cubicBezTo>
                    <a:pt x="255897" y="800677"/>
                    <a:pt x="252525" y="810441"/>
                    <a:pt x="252525" y="810441"/>
                  </a:cubicBezTo>
                  <a:cubicBezTo>
                    <a:pt x="252525" y="810441"/>
                    <a:pt x="245781" y="813698"/>
                    <a:pt x="245781" y="816946"/>
                  </a:cubicBezTo>
                  <a:cubicBezTo>
                    <a:pt x="245781" y="816946"/>
                    <a:pt x="239038" y="820203"/>
                    <a:pt x="239038" y="820203"/>
                  </a:cubicBezTo>
                  <a:cubicBezTo>
                    <a:pt x="239038" y="820203"/>
                    <a:pt x="239038" y="826719"/>
                    <a:pt x="239038" y="826719"/>
                  </a:cubicBezTo>
                  <a:cubicBezTo>
                    <a:pt x="239038" y="826719"/>
                    <a:pt x="242410" y="833224"/>
                    <a:pt x="242410" y="833224"/>
                  </a:cubicBezTo>
                  <a:cubicBezTo>
                    <a:pt x="242410" y="842987"/>
                    <a:pt x="242410" y="842987"/>
                    <a:pt x="242410" y="842987"/>
                  </a:cubicBezTo>
                  <a:cubicBezTo>
                    <a:pt x="242410" y="849502"/>
                    <a:pt x="242410" y="849502"/>
                    <a:pt x="242410" y="849502"/>
                  </a:cubicBezTo>
                  <a:cubicBezTo>
                    <a:pt x="245781" y="856008"/>
                    <a:pt x="245781" y="856008"/>
                    <a:pt x="245781" y="856008"/>
                  </a:cubicBezTo>
                  <a:cubicBezTo>
                    <a:pt x="242410" y="862523"/>
                    <a:pt x="242410" y="862523"/>
                    <a:pt x="242410" y="862523"/>
                  </a:cubicBezTo>
                  <a:cubicBezTo>
                    <a:pt x="239038" y="872286"/>
                    <a:pt x="239038" y="872286"/>
                    <a:pt x="239038" y="872286"/>
                  </a:cubicBezTo>
                  <a:cubicBezTo>
                    <a:pt x="239038" y="875534"/>
                    <a:pt x="239038" y="875534"/>
                    <a:pt x="239038" y="875534"/>
                  </a:cubicBezTo>
                  <a:cubicBezTo>
                    <a:pt x="239038" y="882049"/>
                    <a:pt x="239038" y="882049"/>
                    <a:pt x="239038" y="882049"/>
                  </a:cubicBezTo>
                  <a:cubicBezTo>
                    <a:pt x="239038" y="895070"/>
                    <a:pt x="239038" y="895070"/>
                    <a:pt x="239038" y="895070"/>
                  </a:cubicBezTo>
                  <a:cubicBezTo>
                    <a:pt x="228922" y="891812"/>
                    <a:pt x="228922" y="891812"/>
                    <a:pt x="228922" y="891812"/>
                  </a:cubicBezTo>
                  <a:cubicBezTo>
                    <a:pt x="218816" y="891812"/>
                    <a:pt x="218816" y="891812"/>
                    <a:pt x="218816" y="891812"/>
                  </a:cubicBezTo>
                  <a:cubicBezTo>
                    <a:pt x="208701" y="895070"/>
                    <a:pt x="208701" y="895070"/>
                    <a:pt x="208701" y="895070"/>
                  </a:cubicBezTo>
                  <a:cubicBezTo>
                    <a:pt x="195213" y="901576"/>
                    <a:pt x="195213" y="901576"/>
                    <a:pt x="195213" y="901576"/>
                  </a:cubicBezTo>
                  <a:cubicBezTo>
                    <a:pt x="174992" y="904833"/>
                    <a:pt x="174992" y="904833"/>
                    <a:pt x="174992" y="904833"/>
                  </a:cubicBezTo>
                  <a:cubicBezTo>
                    <a:pt x="158132" y="904833"/>
                    <a:pt x="158132" y="904833"/>
                    <a:pt x="158132" y="904833"/>
                  </a:cubicBezTo>
                  <a:cubicBezTo>
                    <a:pt x="148017" y="901576"/>
                    <a:pt x="148017" y="901576"/>
                    <a:pt x="148017" y="901576"/>
                  </a:cubicBezTo>
                  <a:cubicBezTo>
                    <a:pt x="141273" y="898328"/>
                    <a:pt x="141273" y="898328"/>
                    <a:pt x="141273" y="898328"/>
                  </a:cubicBezTo>
                  <a:cubicBezTo>
                    <a:pt x="134530" y="891812"/>
                    <a:pt x="134530" y="891812"/>
                    <a:pt x="134530" y="891812"/>
                  </a:cubicBezTo>
                  <a:cubicBezTo>
                    <a:pt x="124423" y="882049"/>
                    <a:pt x="124423" y="882049"/>
                    <a:pt x="124423" y="882049"/>
                  </a:cubicBezTo>
                  <a:cubicBezTo>
                    <a:pt x="114308" y="882049"/>
                    <a:pt x="114308" y="882049"/>
                    <a:pt x="114308" y="882049"/>
                  </a:cubicBezTo>
                  <a:cubicBezTo>
                    <a:pt x="107564" y="878792"/>
                    <a:pt x="107564" y="878792"/>
                    <a:pt x="107564" y="878792"/>
                  </a:cubicBezTo>
                  <a:cubicBezTo>
                    <a:pt x="100821" y="875534"/>
                    <a:pt x="100821" y="875534"/>
                    <a:pt x="100821" y="875534"/>
                  </a:cubicBezTo>
                  <a:cubicBezTo>
                    <a:pt x="94077" y="872286"/>
                    <a:pt x="94077" y="872286"/>
                    <a:pt x="94077" y="872286"/>
                  </a:cubicBezTo>
                  <a:cubicBezTo>
                    <a:pt x="87333" y="872286"/>
                    <a:pt x="87333" y="872286"/>
                    <a:pt x="87333" y="872286"/>
                  </a:cubicBezTo>
                  <a:cubicBezTo>
                    <a:pt x="73855" y="865771"/>
                    <a:pt x="73855" y="865771"/>
                    <a:pt x="73855" y="865771"/>
                  </a:cubicBezTo>
                  <a:cubicBezTo>
                    <a:pt x="60368" y="859265"/>
                    <a:pt x="60368" y="859265"/>
                    <a:pt x="60368" y="859265"/>
                  </a:cubicBezTo>
                  <a:cubicBezTo>
                    <a:pt x="53624" y="862523"/>
                    <a:pt x="53624" y="862523"/>
                    <a:pt x="53624" y="862523"/>
                  </a:cubicBezTo>
                  <a:cubicBezTo>
                    <a:pt x="53624" y="865771"/>
                    <a:pt x="53624" y="865771"/>
                    <a:pt x="53624" y="865771"/>
                  </a:cubicBezTo>
                  <a:cubicBezTo>
                    <a:pt x="43509" y="862523"/>
                    <a:pt x="43509" y="862523"/>
                    <a:pt x="43509" y="862523"/>
                  </a:cubicBezTo>
                  <a:cubicBezTo>
                    <a:pt x="36765" y="862523"/>
                    <a:pt x="36765" y="862523"/>
                    <a:pt x="36765" y="862523"/>
                  </a:cubicBezTo>
                  <a:cubicBezTo>
                    <a:pt x="30021" y="862523"/>
                    <a:pt x="30021" y="862523"/>
                    <a:pt x="30021" y="862523"/>
                  </a:cubicBezTo>
                  <a:cubicBezTo>
                    <a:pt x="16543" y="865771"/>
                    <a:pt x="16543" y="865771"/>
                    <a:pt x="16543" y="865771"/>
                  </a:cubicBezTo>
                  <a:cubicBezTo>
                    <a:pt x="6428" y="869029"/>
                    <a:pt x="6428" y="869029"/>
                    <a:pt x="6428" y="869029"/>
                  </a:cubicBezTo>
                  <a:cubicBezTo>
                    <a:pt x="-316" y="865771"/>
                    <a:pt x="-316" y="865771"/>
                    <a:pt x="-316" y="865771"/>
                  </a:cubicBezTo>
                  <a:cubicBezTo>
                    <a:pt x="6428" y="859265"/>
                    <a:pt x="6428" y="859265"/>
                    <a:pt x="6428" y="859265"/>
                  </a:cubicBezTo>
                  <a:cubicBezTo>
                    <a:pt x="13171" y="849502"/>
                    <a:pt x="13171" y="849502"/>
                    <a:pt x="13171" y="849502"/>
                  </a:cubicBezTo>
                  <a:cubicBezTo>
                    <a:pt x="19915" y="846245"/>
                    <a:pt x="19915" y="846245"/>
                    <a:pt x="19915" y="846245"/>
                  </a:cubicBezTo>
                  <a:cubicBezTo>
                    <a:pt x="23287" y="836481"/>
                    <a:pt x="23287" y="836481"/>
                    <a:pt x="23287" y="836481"/>
                  </a:cubicBezTo>
                  <a:cubicBezTo>
                    <a:pt x="33393" y="829967"/>
                    <a:pt x="33393" y="829967"/>
                    <a:pt x="33393" y="829967"/>
                  </a:cubicBezTo>
                  <a:cubicBezTo>
                    <a:pt x="33393" y="820203"/>
                    <a:pt x="33393" y="820203"/>
                    <a:pt x="33393" y="820203"/>
                  </a:cubicBezTo>
                  <a:cubicBezTo>
                    <a:pt x="40137" y="807183"/>
                    <a:pt x="40137" y="807183"/>
                    <a:pt x="40137" y="807183"/>
                  </a:cubicBezTo>
                  <a:cubicBezTo>
                    <a:pt x="40137" y="807183"/>
                    <a:pt x="46880" y="807183"/>
                    <a:pt x="46880" y="803935"/>
                  </a:cubicBezTo>
                  <a:cubicBezTo>
                    <a:pt x="50252" y="797420"/>
                    <a:pt x="50252" y="794162"/>
                    <a:pt x="53624" y="790914"/>
                  </a:cubicBezTo>
                  <a:cubicBezTo>
                    <a:pt x="53624" y="787656"/>
                    <a:pt x="56996" y="787656"/>
                    <a:pt x="56996" y="784399"/>
                  </a:cubicBezTo>
                  <a:cubicBezTo>
                    <a:pt x="56996" y="781141"/>
                    <a:pt x="53624" y="771378"/>
                    <a:pt x="53624" y="771378"/>
                  </a:cubicBezTo>
                  <a:cubicBezTo>
                    <a:pt x="53624" y="771378"/>
                    <a:pt x="60368" y="758358"/>
                    <a:pt x="60368" y="758358"/>
                  </a:cubicBezTo>
                  <a:cubicBezTo>
                    <a:pt x="63740" y="755110"/>
                    <a:pt x="63740" y="742089"/>
                    <a:pt x="63740" y="742089"/>
                  </a:cubicBezTo>
                  <a:cubicBezTo>
                    <a:pt x="63740" y="742089"/>
                    <a:pt x="67112" y="735574"/>
                    <a:pt x="70483" y="732326"/>
                  </a:cubicBezTo>
                  <a:cubicBezTo>
                    <a:pt x="70483" y="729068"/>
                    <a:pt x="70483" y="719305"/>
                    <a:pt x="70483" y="719305"/>
                  </a:cubicBezTo>
                  <a:cubicBezTo>
                    <a:pt x="63740" y="709532"/>
                    <a:pt x="63740" y="709532"/>
                    <a:pt x="63740" y="709532"/>
                  </a:cubicBezTo>
                  <a:cubicBezTo>
                    <a:pt x="70483" y="696521"/>
                    <a:pt x="70483" y="696521"/>
                    <a:pt x="70483" y="696521"/>
                  </a:cubicBezTo>
                  <a:cubicBezTo>
                    <a:pt x="80589" y="680243"/>
                    <a:pt x="80589" y="680243"/>
                    <a:pt x="80589" y="680243"/>
                  </a:cubicBezTo>
                  <a:cubicBezTo>
                    <a:pt x="90705" y="663965"/>
                    <a:pt x="90705" y="663965"/>
                    <a:pt x="90705" y="663965"/>
                  </a:cubicBezTo>
                  <a:cubicBezTo>
                    <a:pt x="94077" y="647696"/>
                    <a:pt x="94077" y="647696"/>
                    <a:pt x="94077" y="647696"/>
                  </a:cubicBezTo>
                  <a:cubicBezTo>
                    <a:pt x="94077" y="647696"/>
                    <a:pt x="94077" y="641181"/>
                    <a:pt x="94077" y="637924"/>
                  </a:cubicBezTo>
                  <a:cubicBezTo>
                    <a:pt x="94077" y="637924"/>
                    <a:pt x="94077" y="631418"/>
                    <a:pt x="94077" y="631418"/>
                  </a:cubicBezTo>
                  <a:cubicBezTo>
                    <a:pt x="94077" y="631418"/>
                    <a:pt x="94077" y="624912"/>
                    <a:pt x="94077" y="624912"/>
                  </a:cubicBezTo>
                  <a:cubicBezTo>
                    <a:pt x="94077" y="624912"/>
                    <a:pt x="90705" y="618397"/>
                    <a:pt x="90705" y="618397"/>
                  </a:cubicBezTo>
                  <a:cubicBezTo>
                    <a:pt x="87333" y="608634"/>
                    <a:pt x="87333" y="608634"/>
                    <a:pt x="87333" y="608634"/>
                  </a:cubicBezTo>
                  <a:cubicBezTo>
                    <a:pt x="83961" y="611892"/>
                    <a:pt x="83961" y="611892"/>
                    <a:pt x="83961" y="611892"/>
                  </a:cubicBezTo>
                  <a:cubicBezTo>
                    <a:pt x="83961" y="611892"/>
                    <a:pt x="80589" y="615140"/>
                    <a:pt x="77227" y="611892"/>
                  </a:cubicBezTo>
                  <a:cubicBezTo>
                    <a:pt x="77227" y="611892"/>
                    <a:pt x="63740" y="611892"/>
                    <a:pt x="63740" y="611892"/>
                  </a:cubicBezTo>
                  <a:cubicBezTo>
                    <a:pt x="56996" y="615140"/>
                    <a:pt x="56996" y="615140"/>
                    <a:pt x="56996" y="615140"/>
                  </a:cubicBezTo>
                  <a:cubicBezTo>
                    <a:pt x="46880" y="611892"/>
                    <a:pt x="46880" y="611892"/>
                    <a:pt x="46880" y="611892"/>
                  </a:cubicBezTo>
                  <a:cubicBezTo>
                    <a:pt x="46880" y="611892"/>
                    <a:pt x="43509" y="615140"/>
                    <a:pt x="40137" y="615140"/>
                  </a:cubicBezTo>
                  <a:cubicBezTo>
                    <a:pt x="40137" y="615140"/>
                    <a:pt x="36765" y="615140"/>
                    <a:pt x="36765" y="611892"/>
                  </a:cubicBezTo>
                  <a:cubicBezTo>
                    <a:pt x="36765" y="611892"/>
                    <a:pt x="46880" y="602119"/>
                    <a:pt x="46880" y="602119"/>
                  </a:cubicBezTo>
                  <a:cubicBezTo>
                    <a:pt x="46880" y="602119"/>
                    <a:pt x="46880" y="602119"/>
                    <a:pt x="46880" y="598871"/>
                  </a:cubicBezTo>
                  <a:cubicBezTo>
                    <a:pt x="46880" y="595614"/>
                    <a:pt x="46880" y="589108"/>
                    <a:pt x="46880" y="589108"/>
                  </a:cubicBezTo>
                  <a:cubicBezTo>
                    <a:pt x="46880" y="585850"/>
                    <a:pt x="43509" y="576087"/>
                    <a:pt x="43509" y="576087"/>
                  </a:cubicBezTo>
                  <a:cubicBezTo>
                    <a:pt x="43509" y="576087"/>
                    <a:pt x="40137" y="572829"/>
                    <a:pt x="43509" y="569572"/>
                  </a:cubicBezTo>
                  <a:cubicBezTo>
                    <a:pt x="43509" y="566324"/>
                    <a:pt x="46880" y="566324"/>
                    <a:pt x="46880" y="566324"/>
                  </a:cubicBezTo>
                  <a:cubicBezTo>
                    <a:pt x="40137" y="563067"/>
                    <a:pt x="40137" y="563067"/>
                    <a:pt x="40137" y="563067"/>
                  </a:cubicBezTo>
                  <a:cubicBezTo>
                    <a:pt x="40137" y="563067"/>
                    <a:pt x="40137" y="563067"/>
                    <a:pt x="36765" y="563067"/>
                  </a:cubicBezTo>
                  <a:cubicBezTo>
                    <a:pt x="33393" y="566324"/>
                    <a:pt x="30021" y="566324"/>
                    <a:pt x="30021" y="566324"/>
                  </a:cubicBezTo>
                  <a:cubicBezTo>
                    <a:pt x="26659" y="559809"/>
                    <a:pt x="26659" y="559809"/>
                    <a:pt x="26659" y="559809"/>
                  </a:cubicBezTo>
                  <a:cubicBezTo>
                    <a:pt x="26659" y="559809"/>
                    <a:pt x="23287" y="563067"/>
                    <a:pt x="23287" y="559809"/>
                  </a:cubicBezTo>
                  <a:cubicBezTo>
                    <a:pt x="19915" y="559809"/>
                    <a:pt x="13171" y="556551"/>
                    <a:pt x="13171" y="556551"/>
                  </a:cubicBezTo>
                  <a:cubicBezTo>
                    <a:pt x="13171" y="556551"/>
                    <a:pt x="13171" y="550046"/>
                    <a:pt x="13171" y="550046"/>
                  </a:cubicBezTo>
                  <a:cubicBezTo>
                    <a:pt x="16543" y="546788"/>
                    <a:pt x="16543" y="546788"/>
                    <a:pt x="16543" y="543531"/>
                  </a:cubicBezTo>
                  <a:cubicBezTo>
                    <a:pt x="16543" y="540283"/>
                    <a:pt x="16543" y="537025"/>
                    <a:pt x="19915" y="533768"/>
                  </a:cubicBezTo>
                  <a:cubicBezTo>
                    <a:pt x="19915" y="530510"/>
                    <a:pt x="23287" y="527262"/>
                    <a:pt x="26659" y="527262"/>
                  </a:cubicBezTo>
                  <a:cubicBezTo>
                    <a:pt x="30021" y="524005"/>
                    <a:pt x="30021" y="524005"/>
                    <a:pt x="30021" y="524005"/>
                  </a:cubicBezTo>
                  <a:cubicBezTo>
                    <a:pt x="36765" y="510984"/>
                    <a:pt x="36765" y="510984"/>
                    <a:pt x="36765" y="510984"/>
                  </a:cubicBezTo>
                  <a:cubicBezTo>
                    <a:pt x="36765" y="510984"/>
                    <a:pt x="36765" y="504478"/>
                    <a:pt x="36765" y="504478"/>
                  </a:cubicBezTo>
                  <a:cubicBezTo>
                    <a:pt x="36765" y="504478"/>
                    <a:pt x="40137" y="497963"/>
                    <a:pt x="40137" y="494715"/>
                  </a:cubicBezTo>
                  <a:cubicBezTo>
                    <a:pt x="40137" y="494715"/>
                    <a:pt x="43509" y="488200"/>
                    <a:pt x="43509" y="488200"/>
                  </a:cubicBezTo>
                  <a:cubicBezTo>
                    <a:pt x="43509" y="488200"/>
                    <a:pt x="46880" y="484942"/>
                    <a:pt x="46880" y="481694"/>
                  </a:cubicBezTo>
                  <a:cubicBezTo>
                    <a:pt x="50252" y="481694"/>
                    <a:pt x="56996" y="475180"/>
                    <a:pt x="56996" y="475180"/>
                  </a:cubicBezTo>
                  <a:cubicBezTo>
                    <a:pt x="56996" y="475180"/>
                    <a:pt x="60368" y="465416"/>
                    <a:pt x="60368" y="465416"/>
                  </a:cubicBezTo>
                  <a:cubicBezTo>
                    <a:pt x="60368" y="465416"/>
                    <a:pt x="63740" y="455653"/>
                    <a:pt x="63740" y="455653"/>
                  </a:cubicBezTo>
                  <a:cubicBezTo>
                    <a:pt x="60368" y="449138"/>
                    <a:pt x="60368" y="449138"/>
                    <a:pt x="60368" y="449138"/>
                  </a:cubicBezTo>
                  <a:cubicBezTo>
                    <a:pt x="56996" y="445890"/>
                    <a:pt x="56996" y="445890"/>
                    <a:pt x="56996" y="445890"/>
                  </a:cubicBezTo>
                  <a:cubicBezTo>
                    <a:pt x="63740" y="442632"/>
                    <a:pt x="63740" y="442632"/>
                    <a:pt x="63740" y="442632"/>
                  </a:cubicBezTo>
                  <a:cubicBezTo>
                    <a:pt x="63740" y="442632"/>
                    <a:pt x="63740" y="442632"/>
                    <a:pt x="67112" y="442632"/>
                  </a:cubicBezTo>
                  <a:cubicBezTo>
                    <a:pt x="70483" y="442632"/>
                    <a:pt x="73855" y="439375"/>
                    <a:pt x="73855" y="439375"/>
                  </a:cubicBezTo>
                  <a:cubicBezTo>
                    <a:pt x="77227" y="439375"/>
                    <a:pt x="83961" y="436117"/>
                    <a:pt x="83961" y="436117"/>
                  </a:cubicBezTo>
                  <a:cubicBezTo>
                    <a:pt x="83961" y="432869"/>
                    <a:pt x="87333" y="432869"/>
                    <a:pt x="87333" y="432869"/>
                  </a:cubicBezTo>
                  <a:cubicBezTo>
                    <a:pt x="90705" y="432869"/>
                    <a:pt x="97449" y="429611"/>
                    <a:pt x="97449" y="429611"/>
                  </a:cubicBezTo>
                  <a:cubicBezTo>
                    <a:pt x="97449" y="429611"/>
                    <a:pt x="100821" y="426354"/>
                    <a:pt x="100821" y="426354"/>
                  </a:cubicBezTo>
                  <a:cubicBezTo>
                    <a:pt x="100821" y="423097"/>
                    <a:pt x="100821" y="423097"/>
                    <a:pt x="100821" y="423097"/>
                  </a:cubicBezTo>
                  <a:cubicBezTo>
                    <a:pt x="107564" y="419849"/>
                    <a:pt x="107564" y="419849"/>
                    <a:pt x="107564" y="419849"/>
                  </a:cubicBezTo>
                  <a:cubicBezTo>
                    <a:pt x="107564" y="419849"/>
                    <a:pt x="110936" y="416591"/>
                    <a:pt x="110936" y="413333"/>
                  </a:cubicBezTo>
                  <a:cubicBezTo>
                    <a:pt x="110936" y="413333"/>
                    <a:pt x="114308" y="406828"/>
                    <a:pt x="114308" y="406828"/>
                  </a:cubicBezTo>
                  <a:cubicBezTo>
                    <a:pt x="114308" y="403571"/>
                    <a:pt x="124423" y="393807"/>
                    <a:pt x="124423" y="393807"/>
                  </a:cubicBezTo>
                  <a:cubicBezTo>
                    <a:pt x="137901" y="371023"/>
                    <a:pt x="137901" y="371023"/>
                    <a:pt x="137901" y="371023"/>
                  </a:cubicBezTo>
                  <a:cubicBezTo>
                    <a:pt x="168248" y="325456"/>
                    <a:pt x="168248" y="325456"/>
                    <a:pt x="168248" y="325456"/>
                  </a:cubicBezTo>
                  <a:cubicBezTo>
                    <a:pt x="164876" y="318941"/>
                    <a:pt x="164876" y="318941"/>
                    <a:pt x="164876" y="318941"/>
                  </a:cubicBezTo>
                  <a:cubicBezTo>
                    <a:pt x="174992" y="302672"/>
                    <a:pt x="174992" y="302672"/>
                    <a:pt x="174992" y="302672"/>
                  </a:cubicBezTo>
                  <a:cubicBezTo>
                    <a:pt x="191841" y="276631"/>
                    <a:pt x="191841" y="276631"/>
                    <a:pt x="191841" y="276631"/>
                  </a:cubicBezTo>
                  <a:cubicBezTo>
                    <a:pt x="208701" y="240826"/>
                    <a:pt x="208701" y="240826"/>
                    <a:pt x="208701" y="240826"/>
                  </a:cubicBezTo>
                  <a:cubicBezTo>
                    <a:pt x="218816" y="221290"/>
                    <a:pt x="218816" y="221290"/>
                    <a:pt x="218816" y="221290"/>
                  </a:cubicBezTo>
                  <a:cubicBezTo>
                    <a:pt x="232294" y="198506"/>
                    <a:pt x="232294" y="198506"/>
                    <a:pt x="232294" y="198506"/>
                  </a:cubicBezTo>
                  <a:cubicBezTo>
                    <a:pt x="239038" y="178980"/>
                    <a:pt x="239038" y="178980"/>
                    <a:pt x="239038" y="178980"/>
                  </a:cubicBezTo>
                  <a:cubicBezTo>
                    <a:pt x="239038" y="156197"/>
                    <a:pt x="239038" y="156197"/>
                    <a:pt x="239038" y="156197"/>
                  </a:cubicBezTo>
                  <a:cubicBezTo>
                    <a:pt x="239038" y="139918"/>
                    <a:pt x="239038" y="139918"/>
                    <a:pt x="239038" y="139918"/>
                  </a:cubicBezTo>
                  <a:cubicBezTo>
                    <a:pt x="239038" y="126898"/>
                    <a:pt x="239038" y="126898"/>
                    <a:pt x="239038" y="126898"/>
                  </a:cubicBezTo>
                  <a:cubicBezTo>
                    <a:pt x="239038" y="120392"/>
                    <a:pt x="239038" y="120392"/>
                    <a:pt x="239038" y="120392"/>
                  </a:cubicBezTo>
                  <a:cubicBezTo>
                    <a:pt x="239038" y="113887"/>
                    <a:pt x="239038" y="113887"/>
                    <a:pt x="239038" y="113887"/>
                  </a:cubicBezTo>
                  <a:cubicBezTo>
                    <a:pt x="235666" y="104114"/>
                    <a:pt x="235666" y="104114"/>
                    <a:pt x="235666" y="104114"/>
                  </a:cubicBezTo>
                  <a:cubicBezTo>
                    <a:pt x="242410" y="97608"/>
                    <a:pt x="242410" y="97608"/>
                    <a:pt x="242410" y="97608"/>
                  </a:cubicBezTo>
                  <a:cubicBezTo>
                    <a:pt x="242410" y="91093"/>
                    <a:pt x="242410" y="91093"/>
                    <a:pt x="242410" y="91093"/>
                  </a:cubicBezTo>
                  <a:cubicBezTo>
                    <a:pt x="242410" y="84588"/>
                    <a:pt x="242410" y="84588"/>
                    <a:pt x="242410" y="84588"/>
                  </a:cubicBezTo>
                  <a:cubicBezTo>
                    <a:pt x="242410" y="78072"/>
                    <a:pt x="242410" y="78072"/>
                    <a:pt x="242410" y="78072"/>
                  </a:cubicBezTo>
                  <a:cubicBezTo>
                    <a:pt x="245781" y="71567"/>
                    <a:pt x="245781" y="71567"/>
                    <a:pt x="245781" y="71567"/>
                  </a:cubicBezTo>
                  <a:cubicBezTo>
                    <a:pt x="242410" y="61804"/>
                    <a:pt x="242410" y="61804"/>
                    <a:pt x="242410" y="61804"/>
                  </a:cubicBezTo>
                  <a:cubicBezTo>
                    <a:pt x="245781" y="55289"/>
                    <a:pt x="245781" y="55289"/>
                    <a:pt x="245781" y="55289"/>
                  </a:cubicBezTo>
                  <a:cubicBezTo>
                    <a:pt x="242410" y="52041"/>
                    <a:pt x="242410" y="52041"/>
                    <a:pt x="242410" y="52041"/>
                  </a:cubicBezTo>
                  <a:cubicBezTo>
                    <a:pt x="245781" y="42278"/>
                    <a:pt x="245781" y="42278"/>
                    <a:pt x="245781" y="42278"/>
                  </a:cubicBezTo>
                  <a:cubicBezTo>
                    <a:pt x="245781" y="35762"/>
                    <a:pt x="245781" y="35762"/>
                    <a:pt x="245781" y="35762"/>
                  </a:cubicBezTo>
                  <a:lnTo>
                    <a:pt x="249153" y="29257"/>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8" name="Freeform: Shape 557">
              <a:extLst>
                <a:ext uri="{FF2B5EF4-FFF2-40B4-BE49-F238E27FC236}">
                  <a16:creationId xmlns:a16="http://schemas.microsoft.com/office/drawing/2014/main" id="{C540DA1C-F8AC-D92E-E575-E17FFA4A2A6D}"/>
                </a:ext>
              </a:extLst>
            </p:cNvPr>
            <p:cNvSpPr/>
            <p:nvPr/>
          </p:nvSpPr>
          <p:spPr>
            <a:xfrm>
              <a:off x="8694638" y="2552805"/>
              <a:ext cx="1654519" cy="1826990"/>
            </a:xfrm>
            <a:custGeom>
              <a:avLst/>
              <a:gdLst>
                <a:gd name="connsiteX0" fmla="*/ 1263450 w 1654519"/>
                <a:gd name="connsiteY0" fmla="*/ 1551666 h 1826990"/>
                <a:gd name="connsiteX1" fmla="*/ 1266812 w 1654519"/>
                <a:gd name="connsiteY1" fmla="*/ 1574488 h 1826990"/>
                <a:gd name="connsiteX2" fmla="*/ 1246600 w 1654519"/>
                <a:gd name="connsiteY2" fmla="*/ 1610350 h 1826990"/>
                <a:gd name="connsiteX3" fmla="*/ 1233132 w 1654519"/>
                <a:gd name="connsiteY3" fmla="*/ 1636429 h 1826990"/>
                <a:gd name="connsiteX4" fmla="*/ 1209548 w 1654519"/>
                <a:gd name="connsiteY4" fmla="*/ 1669024 h 1826990"/>
                <a:gd name="connsiteX5" fmla="*/ 1216282 w 1654519"/>
                <a:gd name="connsiteY5" fmla="*/ 1685321 h 1826990"/>
                <a:gd name="connsiteX6" fmla="*/ 1229760 w 1654519"/>
                <a:gd name="connsiteY6" fmla="*/ 1711401 h 1826990"/>
                <a:gd name="connsiteX7" fmla="*/ 1246600 w 1654519"/>
                <a:gd name="connsiteY7" fmla="*/ 1727698 h 1826990"/>
                <a:gd name="connsiteX8" fmla="*/ 1249972 w 1654519"/>
                <a:gd name="connsiteY8" fmla="*/ 1747262 h 1826990"/>
                <a:gd name="connsiteX9" fmla="*/ 1260078 w 1654519"/>
                <a:gd name="connsiteY9" fmla="*/ 1760302 h 1826990"/>
                <a:gd name="connsiteX10" fmla="*/ 1239866 w 1654519"/>
                <a:gd name="connsiteY10" fmla="*/ 1779857 h 1826990"/>
                <a:gd name="connsiteX11" fmla="*/ 1236494 w 1654519"/>
                <a:gd name="connsiteY11" fmla="*/ 1799421 h 1826990"/>
                <a:gd name="connsiteX12" fmla="*/ 1236494 w 1654519"/>
                <a:gd name="connsiteY12" fmla="*/ 1809203 h 1826990"/>
                <a:gd name="connsiteX13" fmla="*/ 1236494 w 1654519"/>
                <a:gd name="connsiteY13" fmla="*/ 1818976 h 1826990"/>
                <a:gd name="connsiteX14" fmla="*/ 1229760 w 1654519"/>
                <a:gd name="connsiteY14" fmla="*/ 1825501 h 1826990"/>
                <a:gd name="connsiteX15" fmla="*/ 1192708 w 1654519"/>
                <a:gd name="connsiteY15" fmla="*/ 1825501 h 1826990"/>
                <a:gd name="connsiteX16" fmla="*/ 1159018 w 1654519"/>
                <a:gd name="connsiteY16" fmla="*/ 1818976 h 1826990"/>
                <a:gd name="connsiteX17" fmla="*/ 1135443 w 1654519"/>
                <a:gd name="connsiteY17" fmla="*/ 1812461 h 1826990"/>
                <a:gd name="connsiteX18" fmla="*/ 1125338 w 1654519"/>
                <a:gd name="connsiteY18" fmla="*/ 1805936 h 1826990"/>
                <a:gd name="connsiteX19" fmla="*/ 1115231 w 1654519"/>
                <a:gd name="connsiteY19" fmla="*/ 1776599 h 1826990"/>
                <a:gd name="connsiteX20" fmla="*/ 1088276 w 1654519"/>
                <a:gd name="connsiteY20" fmla="*/ 1773342 h 1826990"/>
                <a:gd name="connsiteX21" fmla="*/ 1020906 w 1654519"/>
                <a:gd name="connsiteY21" fmla="*/ 1763560 h 1826990"/>
                <a:gd name="connsiteX22" fmla="*/ 993959 w 1654519"/>
                <a:gd name="connsiteY22" fmla="*/ 1740737 h 1826990"/>
                <a:gd name="connsiteX23" fmla="*/ 980481 w 1654519"/>
                <a:gd name="connsiteY23" fmla="*/ 1727698 h 1826990"/>
                <a:gd name="connsiteX24" fmla="*/ 967013 w 1654519"/>
                <a:gd name="connsiteY24" fmla="*/ 1724440 h 1826990"/>
                <a:gd name="connsiteX25" fmla="*/ 940057 w 1654519"/>
                <a:gd name="connsiteY25" fmla="*/ 1698361 h 1826990"/>
                <a:gd name="connsiteX26" fmla="*/ 913111 w 1654519"/>
                <a:gd name="connsiteY26" fmla="*/ 1698361 h 1826990"/>
                <a:gd name="connsiteX27" fmla="*/ 892899 w 1654519"/>
                <a:gd name="connsiteY27" fmla="*/ 1685321 h 1826990"/>
                <a:gd name="connsiteX28" fmla="*/ 869325 w 1654519"/>
                <a:gd name="connsiteY28" fmla="*/ 1685321 h 1826990"/>
                <a:gd name="connsiteX29" fmla="*/ 852475 w 1654519"/>
                <a:gd name="connsiteY29" fmla="*/ 1678806 h 1826990"/>
                <a:gd name="connsiteX30" fmla="*/ 828901 w 1654519"/>
                <a:gd name="connsiteY30" fmla="*/ 1662509 h 1826990"/>
                <a:gd name="connsiteX31" fmla="*/ 828901 w 1654519"/>
                <a:gd name="connsiteY31" fmla="*/ 1639687 h 1826990"/>
                <a:gd name="connsiteX32" fmla="*/ 832263 w 1654519"/>
                <a:gd name="connsiteY32" fmla="*/ 1603825 h 1826990"/>
                <a:gd name="connsiteX33" fmla="*/ 845741 w 1654519"/>
                <a:gd name="connsiteY33" fmla="*/ 1587528 h 1826990"/>
                <a:gd name="connsiteX34" fmla="*/ 865953 w 1654519"/>
                <a:gd name="connsiteY34" fmla="*/ 1581003 h 1826990"/>
                <a:gd name="connsiteX35" fmla="*/ 872687 w 1654519"/>
                <a:gd name="connsiteY35" fmla="*/ 1594043 h 1826990"/>
                <a:gd name="connsiteX36" fmla="*/ 896271 w 1654519"/>
                <a:gd name="connsiteY36" fmla="*/ 1603825 h 1826990"/>
                <a:gd name="connsiteX37" fmla="*/ 909749 w 1654519"/>
                <a:gd name="connsiteY37" fmla="*/ 1594043 h 1826990"/>
                <a:gd name="connsiteX38" fmla="*/ 916483 w 1654519"/>
                <a:gd name="connsiteY38" fmla="*/ 1574488 h 1826990"/>
                <a:gd name="connsiteX39" fmla="*/ 936695 w 1654519"/>
                <a:gd name="connsiteY39" fmla="*/ 1567964 h 1826990"/>
                <a:gd name="connsiteX40" fmla="*/ 960269 w 1654519"/>
                <a:gd name="connsiteY40" fmla="*/ 1577745 h 1826990"/>
                <a:gd name="connsiteX41" fmla="*/ 977119 w 1654519"/>
                <a:gd name="connsiteY41" fmla="*/ 1594043 h 1826990"/>
                <a:gd name="connsiteX42" fmla="*/ 1010799 w 1654519"/>
                <a:gd name="connsiteY42" fmla="*/ 1603825 h 1826990"/>
                <a:gd name="connsiteX43" fmla="*/ 1041117 w 1654519"/>
                <a:gd name="connsiteY43" fmla="*/ 1597310 h 1826990"/>
                <a:gd name="connsiteX44" fmla="*/ 1068073 w 1654519"/>
                <a:gd name="connsiteY44" fmla="*/ 1594043 h 1826990"/>
                <a:gd name="connsiteX45" fmla="*/ 1088276 w 1654519"/>
                <a:gd name="connsiteY45" fmla="*/ 1594043 h 1826990"/>
                <a:gd name="connsiteX46" fmla="*/ 1111859 w 1654519"/>
                <a:gd name="connsiteY46" fmla="*/ 1584270 h 1826990"/>
                <a:gd name="connsiteX47" fmla="*/ 1145550 w 1654519"/>
                <a:gd name="connsiteY47" fmla="*/ 1574488 h 1826990"/>
                <a:gd name="connsiteX48" fmla="*/ 1165761 w 1654519"/>
                <a:gd name="connsiteY48" fmla="*/ 1548409 h 1826990"/>
                <a:gd name="connsiteX49" fmla="*/ 1192708 w 1654519"/>
                <a:gd name="connsiteY49" fmla="*/ 1558191 h 1826990"/>
                <a:gd name="connsiteX50" fmla="*/ 1216282 w 1654519"/>
                <a:gd name="connsiteY50" fmla="*/ 1561448 h 1826990"/>
                <a:gd name="connsiteX51" fmla="*/ 1226389 w 1654519"/>
                <a:gd name="connsiteY51" fmla="*/ 1545151 h 1826990"/>
                <a:gd name="connsiteX52" fmla="*/ 1249972 w 1654519"/>
                <a:gd name="connsiteY52" fmla="*/ 1532112 h 1826990"/>
                <a:gd name="connsiteX53" fmla="*/ 1263450 w 1654519"/>
                <a:gd name="connsiteY53" fmla="*/ 1551666 h 1826990"/>
                <a:gd name="connsiteX54" fmla="*/ 1303874 w 1654519"/>
                <a:gd name="connsiteY54" fmla="*/ 1528844 h 1826990"/>
                <a:gd name="connsiteX55" fmla="*/ 1303874 w 1654519"/>
                <a:gd name="connsiteY55" fmla="*/ 1528844 h 1826990"/>
                <a:gd name="connsiteX56" fmla="*/ 1290396 w 1654519"/>
                <a:gd name="connsiteY56" fmla="*/ 1541884 h 1826990"/>
                <a:gd name="connsiteX57" fmla="*/ 1276919 w 1654519"/>
                <a:gd name="connsiteY57" fmla="*/ 1551666 h 1826990"/>
                <a:gd name="connsiteX58" fmla="*/ 1280290 w 1654519"/>
                <a:gd name="connsiteY58" fmla="*/ 1571231 h 1826990"/>
                <a:gd name="connsiteX59" fmla="*/ 1293768 w 1654519"/>
                <a:gd name="connsiteY59" fmla="*/ 1594043 h 1826990"/>
                <a:gd name="connsiteX60" fmla="*/ 1327449 w 1654519"/>
                <a:gd name="connsiteY60" fmla="*/ 1594043 h 1826990"/>
                <a:gd name="connsiteX61" fmla="*/ 1351033 w 1654519"/>
                <a:gd name="connsiteY61" fmla="*/ 1581003 h 1826990"/>
                <a:gd name="connsiteX62" fmla="*/ 1354395 w 1654519"/>
                <a:gd name="connsiteY62" fmla="*/ 1558191 h 1826990"/>
                <a:gd name="connsiteX63" fmla="*/ 1364501 w 1654519"/>
                <a:gd name="connsiteY63" fmla="*/ 1535369 h 1826990"/>
                <a:gd name="connsiteX64" fmla="*/ 1384713 w 1654519"/>
                <a:gd name="connsiteY64" fmla="*/ 1522329 h 1826990"/>
                <a:gd name="connsiteX65" fmla="*/ 1401563 w 1654519"/>
                <a:gd name="connsiteY65" fmla="*/ 1506032 h 1826990"/>
                <a:gd name="connsiteX66" fmla="*/ 1411668 w 1654519"/>
                <a:gd name="connsiteY66" fmla="*/ 1489725 h 1826990"/>
                <a:gd name="connsiteX67" fmla="*/ 1415031 w 1654519"/>
                <a:gd name="connsiteY67" fmla="*/ 1447348 h 1826990"/>
                <a:gd name="connsiteX68" fmla="*/ 1425137 w 1654519"/>
                <a:gd name="connsiteY68" fmla="*/ 1414754 h 1826990"/>
                <a:gd name="connsiteX69" fmla="*/ 1479039 w 1654519"/>
                <a:gd name="connsiteY69" fmla="*/ 1395190 h 1826990"/>
                <a:gd name="connsiteX70" fmla="*/ 1489145 w 1654519"/>
                <a:gd name="connsiteY70" fmla="*/ 1388674 h 1826990"/>
                <a:gd name="connsiteX71" fmla="*/ 1485773 w 1654519"/>
                <a:gd name="connsiteY71" fmla="*/ 1375635 h 1826990"/>
                <a:gd name="connsiteX72" fmla="*/ 1475667 w 1654519"/>
                <a:gd name="connsiteY72" fmla="*/ 1362595 h 1826990"/>
                <a:gd name="connsiteX73" fmla="*/ 1479039 w 1654519"/>
                <a:gd name="connsiteY73" fmla="*/ 1349555 h 1826990"/>
                <a:gd name="connsiteX74" fmla="*/ 1475667 w 1654519"/>
                <a:gd name="connsiteY74" fmla="*/ 1323476 h 1826990"/>
                <a:gd name="connsiteX75" fmla="*/ 1468933 w 1654519"/>
                <a:gd name="connsiteY75" fmla="*/ 1300654 h 1826990"/>
                <a:gd name="connsiteX76" fmla="*/ 1452093 w 1654519"/>
                <a:gd name="connsiteY76" fmla="*/ 1294139 h 1826990"/>
                <a:gd name="connsiteX77" fmla="*/ 1425137 w 1654519"/>
                <a:gd name="connsiteY77" fmla="*/ 1281099 h 1826990"/>
                <a:gd name="connsiteX78" fmla="*/ 1408297 w 1654519"/>
                <a:gd name="connsiteY78" fmla="*/ 1274574 h 1826990"/>
                <a:gd name="connsiteX79" fmla="*/ 1388084 w 1654519"/>
                <a:gd name="connsiteY79" fmla="*/ 1271317 h 1826990"/>
                <a:gd name="connsiteX80" fmla="*/ 1381351 w 1654519"/>
                <a:gd name="connsiteY80" fmla="*/ 1255020 h 1826990"/>
                <a:gd name="connsiteX81" fmla="*/ 1394819 w 1654519"/>
                <a:gd name="connsiteY81" fmla="*/ 1209376 h 1826990"/>
                <a:gd name="connsiteX82" fmla="*/ 1384713 w 1654519"/>
                <a:gd name="connsiteY82" fmla="*/ 1186564 h 1826990"/>
                <a:gd name="connsiteX83" fmla="*/ 1415031 w 1654519"/>
                <a:gd name="connsiteY83" fmla="*/ 1153960 h 1826990"/>
                <a:gd name="connsiteX84" fmla="*/ 1428509 w 1654519"/>
                <a:gd name="connsiteY84" fmla="*/ 1131137 h 1826990"/>
                <a:gd name="connsiteX85" fmla="*/ 1445349 w 1654519"/>
                <a:gd name="connsiteY85" fmla="*/ 1118098 h 1826990"/>
                <a:gd name="connsiteX86" fmla="*/ 1472295 w 1654519"/>
                <a:gd name="connsiteY86" fmla="*/ 1124623 h 1826990"/>
                <a:gd name="connsiteX87" fmla="*/ 1482411 w 1654519"/>
                <a:gd name="connsiteY87" fmla="*/ 1137662 h 1826990"/>
                <a:gd name="connsiteX88" fmla="*/ 1499251 w 1654519"/>
                <a:gd name="connsiteY88" fmla="*/ 1140920 h 1826990"/>
                <a:gd name="connsiteX89" fmla="*/ 1529569 w 1654519"/>
                <a:gd name="connsiteY89" fmla="*/ 1140920 h 1826990"/>
                <a:gd name="connsiteX90" fmla="*/ 1563249 w 1654519"/>
                <a:gd name="connsiteY90" fmla="*/ 1147444 h 1826990"/>
                <a:gd name="connsiteX91" fmla="*/ 1576728 w 1654519"/>
                <a:gd name="connsiteY91" fmla="*/ 1166999 h 1826990"/>
                <a:gd name="connsiteX92" fmla="*/ 1590205 w 1654519"/>
                <a:gd name="connsiteY92" fmla="*/ 1189821 h 1826990"/>
                <a:gd name="connsiteX93" fmla="*/ 1600311 w 1654519"/>
                <a:gd name="connsiteY93" fmla="*/ 1202861 h 1826990"/>
                <a:gd name="connsiteX94" fmla="*/ 1617151 w 1654519"/>
                <a:gd name="connsiteY94" fmla="*/ 1212643 h 1826990"/>
                <a:gd name="connsiteX95" fmla="*/ 1640726 w 1654519"/>
                <a:gd name="connsiteY95" fmla="*/ 1219158 h 1826990"/>
                <a:gd name="connsiteX96" fmla="*/ 1644098 w 1654519"/>
                <a:gd name="connsiteY96" fmla="*/ 1189821 h 1826990"/>
                <a:gd name="connsiteX97" fmla="*/ 1654204 w 1654519"/>
                <a:gd name="connsiteY97" fmla="*/ 1170257 h 1826990"/>
                <a:gd name="connsiteX98" fmla="*/ 1647470 w 1654519"/>
                <a:gd name="connsiteY98" fmla="*/ 1144177 h 1826990"/>
                <a:gd name="connsiteX99" fmla="*/ 1623886 w 1654519"/>
                <a:gd name="connsiteY99" fmla="*/ 1118098 h 1826990"/>
                <a:gd name="connsiteX100" fmla="*/ 1600311 w 1654519"/>
                <a:gd name="connsiteY100" fmla="*/ 1101801 h 1826990"/>
                <a:gd name="connsiteX101" fmla="*/ 1543037 w 1654519"/>
                <a:gd name="connsiteY101" fmla="*/ 1065939 h 1826990"/>
                <a:gd name="connsiteX102" fmla="*/ 1462199 w 1654519"/>
                <a:gd name="connsiteY102" fmla="*/ 1039869 h 1826990"/>
                <a:gd name="connsiteX103" fmla="*/ 1408297 w 1654519"/>
                <a:gd name="connsiteY103" fmla="*/ 1007265 h 1826990"/>
                <a:gd name="connsiteX104" fmla="*/ 1364501 w 1654519"/>
                <a:gd name="connsiteY104" fmla="*/ 997483 h 1826990"/>
                <a:gd name="connsiteX105" fmla="*/ 1313980 w 1654519"/>
                <a:gd name="connsiteY105" fmla="*/ 974670 h 1826990"/>
                <a:gd name="connsiteX106" fmla="*/ 1300503 w 1654519"/>
                <a:gd name="connsiteY106" fmla="*/ 971403 h 1826990"/>
                <a:gd name="connsiteX107" fmla="*/ 1273556 w 1654519"/>
                <a:gd name="connsiteY107" fmla="*/ 961631 h 1826990"/>
                <a:gd name="connsiteX108" fmla="*/ 1263450 w 1654519"/>
                <a:gd name="connsiteY108" fmla="*/ 945324 h 1826990"/>
                <a:gd name="connsiteX109" fmla="*/ 1266812 w 1654519"/>
                <a:gd name="connsiteY109" fmla="*/ 932284 h 1826990"/>
                <a:gd name="connsiteX110" fmla="*/ 1280290 w 1654519"/>
                <a:gd name="connsiteY110" fmla="*/ 919244 h 1826990"/>
                <a:gd name="connsiteX111" fmla="*/ 1293768 w 1654519"/>
                <a:gd name="connsiteY111" fmla="*/ 902947 h 1826990"/>
                <a:gd name="connsiteX112" fmla="*/ 1297131 w 1654519"/>
                <a:gd name="connsiteY112" fmla="*/ 880125 h 1826990"/>
                <a:gd name="connsiteX113" fmla="*/ 1280290 w 1654519"/>
                <a:gd name="connsiteY113" fmla="*/ 873610 h 1826990"/>
                <a:gd name="connsiteX114" fmla="*/ 1239866 w 1654519"/>
                <a:gd name="connsiteY114" fmla="*/ 876868 h 1826990"/>
                <a:gd name="connsiteX115" fmla="*/ 1175868 w 1654519"/>
                <a:gd name="connsiteY115" fmla="*/ 883392 h 1826990"/>
                <a:gd name="connsiteX116" fmla="*/ 1142178 w 1654519"/>
                <a:gd name="connsiteY116" fmla="*/ 883392 h 1826990"/>
                <a:gd name="connsiteX117" fmla="*/ 1098382 w 1654519"/>
                <a:gd name="connsiteY117" fmla="*/ 857313 h 1826990"/>
                <a:gd name="connsiteX118" fmla="*/ 1061329 w 1654519"/>
                <a:gd name="connsiteY118" fmla="*/ 827976 h 1826990"/>
                <a:gd name="connsiteX119" fmla="*/ 1037755 w 1654519"/>
                <a:gd name="connsiteY119" fmla="*/ 814936 h 1826990"/>
                <a:gd name="connsiteX120" fmla="*/ 1004065 w 1654519"/>
                <a:gd name="connsiteY120" fmla="*/ 779074 h 1826990"/>
                <a:gd name="connsiteX121" fmla="*/ 987225 w 1654519"/>
                <a:gd name="connsiteY121" fmla="*/ 756253 h 1826990"/>
                <a:gd name="connsiteX122" fmla="*/ 973747 w 1654519"/>
                <a:gd name="connsiteY122" fmla="*/ 710618 h 1826990"/>
                <a:gd name="connsiteX123" fmla="*/ 943429 w 1654519"/>
                <a:gd name="connsiteY123" fmla="*/ 664974 h 1826990"/>
                <a:gd name="connsiteX124" fmla="*/ 929961 w 1654519"/>
                <a:gd name="connsiteY124" fmla="*/ 632380 h 1826990"/>
                <a:gd name="connsiteX125" fmla="*/ 923217 w 1654519"/>
                <a:gd name="connsiteY125" fmla="*/ 606301 h 1826990"/>
                <a:gd name="connsiteX126" fmla="*/ 879431 w 1654519"/>
                <a:gd name="connsiteY126" fmla="*/ 586736 h 1826990"/>
                <a:gd name="connsiteX127" fmla="*/ 822157 w 1654519"/>
                <a:gd name="connsiteY127" fmla="*/ 554142 h 1826990"/>
                <a:gd name="connsiteX128" fmla="*/ 774999 w 1654519"/>
                <a:gd name="connsiteY128" fmla="*/ 524804 h 1826990"/>
                <a:gd name="connsiteX129" fmla="*/ 751424 w 1654519"/>
                <a:gd name="connsiteY129" fmla="*/ 492201 h 1826990"/>
                <a:gd name="connsiteX130" fmla="*/ 731212 w 1654519"/>
                <a:gd name="connsiteY130" fmla="*/ 440042 h 1826990"/>
                <a:gd name="connsiteX131" fmla="*/ 727840 w 1654519"/>
                <a:gd name="connsiteY131" fmla="*/ 397665 h 1826990"/>
                <a:gd name="connsiteX132" fmla="*/ 751424 w 1654519"/>
                <a:gd name="connsiteY132" fmla="*/ 387883 h 1826990"/>
                <a:gd name="connsiteX133" fmla="*/ 751424 w 1654519"/>
                <a:gd name="connsiteY133" fmla="*/ 368328 h 1826990"/>
                <a:gd name="connsiteX134" fmla="*/ 731212 w 1654519"/>
                <a:gd name="connsiteY134" fmla="*/ 355288 h 1826990"/>
                <a:gd name="connsiteX135" fmla="*/ 731212 w 1654519"/>
                <a:gd name="connsiteY135" fmla="*/ 335724 h 1826990"/>
                <a:gd name="connsiteX136" fmla="*/ 721106 w 1654519"/>
                <a:gd name="connsiteY136" fmla="*/ 329209 h 1826990"/>
                <a:gd name="connsiteX137" fmla="*/ 707628 w 1654519"/>
                <a:gd name="connsiteY137" fmla="*/ 312912 h 1826990"/>
                <a:gd name="connsiteX138" fmla="*/ 734574 w 1654519"/>
                <a:gd name="connsiteY138" fmla="*/ 299872 h 1826990"/>
                <a:gd name="connsiteX139" fmla="*/ 758158 w 1654519"/>
                <a:gd name="connsiteY139" fmla="*/ 286832 h 1826990"/>
                <a:gd name="connsiteX140" fmla="*/ 781732 w 1654519"/>
                <a:gd name="connsiteY140" fmla="*/ 273792 h 1826990"/>
                <a:gd name="connsiteX141" fmla="*/ 795211 w 1654519"/>
                <a:gd name="connsiteY141" fmla="*/ 264010 h 1826990"/>
                <a:gd name="connsiteX142" fmla="*/ 815423 w 1654519"/>
                <a:gd name="connsiteY142" fmla="*/ 257485 h 1826990"/>
                <a:gd name="connsiteX143" fmla="*/ 828901 w 1654519"/>
                <a:gd name="connsiteY143" fmla="*/ 254228 h 1826990"/>
                <a:gd name="connsiteX144" fmla="*/ 835634 w 1654519"/>
                <a:gd name="connsiteY144" fmla="*/ 228148 h 1826990"/>
                <a:gd name="connsiteX145" fmla="*/ 855847 w 1654519"/>
                <a:gd name="connsiteY145" fmla="*/ 241188 h 1826990"/>
                <a:gd name="connsiteX146" fmla="*/ 869325 w 1654519"/>
                <a:gd name="connsiteY146" fmla="*/ 244455 h 1826990"/>
                <a:gd name="connsiteX147" fmla="*/ 879431 w 1654519"/>
                <a:gd name="connsiteY147" fmla="*/ 231406 h 1826990"/>
                <a:gd name="connsiteX148" fmla="*/ 896271 w 1654519"/>
                <a:gd name="connsiteY148" fmla="*/ 221633 h 1826990"/>
                <a:gd name="connsiteX149" fmla="*/ 896271 w 1654519"/>
                <a:gd name="connsiteY149" fmla="*/ 221633 h 1826990"/>
                <a:gd name="connsiteX150" fmla="*/ 889536 w 1654519"/>
                <a:gd name="connsiteY150" fmla="*/ 218376 h 1826990"/>
                <a:gd name="connsiteX151" fmla="*/ 892899 w 1654519"/>
                <a:gd name="connsiteY151" fmla="*/ 211851 h 1826990"/>
                <a:gd name="connsiteX152" fmla="*/ 896271 w 1654519"/>
                <a:gd name="connsiteY152" fmla="*/ 205336 h 1826990"/>
                <a:gd name="connsiteX153" fmla="*/ 896271 w 1654519"/>
                <a:gd name="connsiteY153" fmla="*/ 198812 h 1826990"/>
                <a:gd name="connsiteX154" fmla="*/ 896271 w 1654519"/>
                <a:gd name="connsiteY154" fmla="*/ 195554 h 1826990"/>
                <a:gd name="connsiteX155" fmla="*/ 892899 w 1654519"/>
                <a:gd name="connsiteY155" fmla="*/ 189029 h 1826990"/>
                <a:gd name="connsiteX156" fmla="*/ 889536 w 1654519"/>
                <a:gd name="connsiteY156" fmla="*/ 189029 h 1826990"/>
                <a:gd name="connsiteX157" fmla="*/ 889536 w 1654519"/>
                <a:gd name="connsiteY157" fmla="*/ 192296 h 1826990"/>
                <a:gd name="connsiteX158" fmla="*/ 882793 w 1654519"/>
                <a:gd name="connsiteY158" fmla="*/ 195554 h 1826990"/>
                <a:gd name="connsiteX159" fmla="*/ 879431 w 1654519"/>
                <a:gd name="connsiteY159" fmla="*/ 189029 h 1826990"/>
                <a:gd name="connsiteX160" fmla="*/ 876059 w 1654519"/>
                <a:gd name="connsiteY160" fmla="*/ 185772 h 1826990"/>
                <a:gd name="connsiteX161" fmla="*/ 879431 w 1654519"/>
                <a:gd name="connsiteY161" fmla="*/ 182514 h 1826990"/>
                <a:gd name="connsiteX162" fmla="*/ 876059 w 1654519"/>
                <a:gd name="connsiteY162" fmla="*/ 179256 h 1826990"/>
                <a:gd name="connsiteX163" fmla="*/ 882793 w 1654519"/>
                <a:gd name="connsiteY163" fmla="*/ 172732 h 1826990"/>
                <a:gd name="connsiteX164" fmla="*/ 892899 w 1654519"/>
                <a:gd name="connsiteY164" fmla="*/ 162950 h 1826990"/>
                <a:gd name="connsiteX165" fmla="*/ 896271 w 1654519"/>
                <a:gd name="connsiteY165" fmla="*/ 156435 h 1826990"/>
                <a:gd name="connsiteX166" fmla="*/ 892899 w 1654519"/>
                <a:gd name="connsiteY166" fmla="*/ 153177 h 1826990"/>
                <a:gd name="connsiteX167" fmla="*/ 889536 w 1654519"/>
                <a:gd name="connsiteY167" fmla="*/ 156435 h 1826990"/>
                <a:gd name="connsiteX168" fmla="*/ 882793 w 1654519"/>
                <a:gd name="connsiteY168" fmla="*/ 153177 h 1826990"/>
                <a:gd name="connsiteX169" fmla="*/ 876059 w 1654519"/>
                <a:gd name="connsiteY169" fmla="*/ 149910 h 1826990"/>
                <a:gd name="connsiteX170" fmla="*/ 865953 w 1654519"/>
                <a:gd name="connsiteY170" fmla="*/ 149910 h 1826990"/>
                <a:gd name="connsiteX171" fmla="*/ 859218 w 1654519"/>
                <a:gd name="connsiteY171" fmla="*/ 143395 h 1826990"/>
                <a:gd name="connsiteX172" fmla="*/ 862581 w 1654519"/>
                <a:gd name="connsiteY172" fmla="*/ 136871 h 1826990"/>
                <a:gd name="connsiteX173" fmla="*/ 862581 w 1654519"/>
                <a:gd name="connsiteY173" fmla="*/ 130355 h 1826990"/>
                <a:gd name="connsiteX174" fmla="*/ 869325 w 1654519"/>
                <a:gd name="connsiteY174" fmla="*/ 123831 h 1826990"/>
                <a:gd name="connsiteX175" fmla="*/ 879431 w 1654519"/>
                <a:gd name="connsiteY175" fmla="*/ 117315 h 1826990"/>
                <a:gd name="connsiteX176" fmla="*/ 882793 w 1654519"/>
                <a:gd name="connsiteY176" fmla="*/ 110791 h 1826990"/>
                <a:gd name="connsiteX177" fmla="*/ 889536 w 1654519"/>
                <a:gd name="connsiteY177" fmla="*/ 107533 h 1826990"/>
                <a:gd name="connsiteX178" fmla="*/ 892899 w 1654519"/>
                <a:gd name="connsiteY178" fmla="*/ 107533 h 1826990"/>
                <a:gd name="connsiteX179" fmla="*/ 896271 w 1654519"/>
                <a:gd name="connsiteY179" fmla="*/ 97751 h 1826990"/>
                <a:gd name="connsiteX180" fmla="*/ 896271 w 1654519"/>
                <a:gd name="connsiteY180" fmla="*/ 87979 h 1826990"/>
                <a:gd name="connsiteX181" fmla="*/ 879431 w 1654519"/>
                <a:gd name="connsiteY181" fmla="*/ 91236 h 1826990"/>
                <a:gd name="connsiteX182" fmla="*/ 852475 w 1654519"/>
                <a:gd name="connsiteY182" fmla="*/ 87979 h 1826990"/>
                <a:gd name="connsiteX183" fmla="*/ 812051 w 1654519"/>
                <a:gd name="connsiteY183" fmla="*/ 81454 h 1826990"/>
                <a:gd name="connsiteX184" fmla="*/ 778370 w 1654519"/>
                <a:gd name="connsiteY184" fmla="*/ 71672 h 1826990"/>
                <a:gd name="connsiteX185" fmla="*/ 758158 w 1654519"/>
                <a:gd name="connsiteY185" fmla="*/ 71672 h 1826990"/>
                <a:gd name="connsiteX186" fmla="*/ 727840 w 1654519"/>
                <a:gd name="connsiteY186" fmla="*/ 68414 h 1826990"/>
                <a:gd name="connsiteX187" fmla="*/ 721106 w 1654519"/>
                <a:gd name="connsiteY187" fmla="*/ 58632 h 1826990"/>
                <a:gd name="connsiteX188" fmla="*/ 711000 w 1654519"/>
                <a:gd name="connsiteY188" fmla="*/ 48859 h 1826990"/>
                <a:gd name="connsiteX189" fmla="*/ 711000 w 1654519"/>
                <a:gd name="connsiteY189" fmla="*/ 42335 h 1826990"/>
                <a:gd name="connsiteX190" fmla="*/ 704256 w 1654519"/>
                <a:gd name="connsiteY190" fmla="*/ 26038 h 1826990"/>
                <a:gd name="connsiteX191" fmla="*/ 697522 w 1654519"/>
                <a:gd name="connsiteY191" fmla="*/ 12998 h 1826990"/>
                <a:gd name="connsiteX192" fmla="*/ 704256 w 1654519"/>
                <a:gd name="connsiteY192" fmla="*/ 3216 h 1826990"/>
                <a:gd name="connsiteX193" fmla="*/ 697522 w 1654519"/>
                <a:gd name="connsiteY193" fmla="*/ -42 h 1826990"/>
                <a:gd name="connsiteX194" fmla="*/ 677310 w 1654519"/>
                <a:gd name="connsiteY194" fmla="*/ 3216 h 1826990"/>
                <a:gd name="connsiteX195" fmla="*/ 653736 w 1654519"/>
                <a:gd name="connsiteY195" fmla="*/ 9740 h 1826990"/>
                <a:gd name="connsiteX196" fmla="*/ 646992 w 1654519"/>
                <a:gd name="connsiteY196" fmla="*/ 12998 h 1826990"/>
                <a:gd name="connsiteX197" fmla="*/ 620046 w 1654519"/>
                <a:gd name="connsiteY197" fmla="*/ 12998 h 1826990"/>
                <a:gd name="connsiteX198" fmla="*/ 593100 w 1654519"/>
                <a:gd name="connsiteY198" fmla="*/ 16255 h 1826990"/>
                <a:gd name="connsiteX199" fmla="*/ 582993 w 1654519"/>
                <a:gd name="connsiteY199" fmla="*/ 22780 h 1826990"/>
                <a:gd name="connsiteX200" fmla="*/ 562781 w 1654519"/>
                <a:gd name="connsiteY200" fmla="*/ 32562 h 1826990"/>
                <a:gd name="connsiteX201" fmla="*/ 562781 w 1654519"/>
                <a:gd name="connsiteY201" fmla="*/ 45602 h 1826990"/>
                <a:gd name="connsiteX202" fmla="*/ 552676 w 1654519"/>
                <a:gd name="connsiteY202" fmla="*/ 58632 h 1826990"/>
                <a:gd name="connsiteX203" fmla="*/ 535826 w 1654519"/>
                <a:gd name="connsiteY203" fmla="*/ 58632 h 1826990"/>
                <a:gd name="connsiteX204" fmla="*/ 518986 w 1654519"/>
                <a:gd name="connsiteY204" fmla="*/ 45602 h 1826990"/>
                <a:gd name="connsiteX205" fmla="*/ 512251 w 1654519"/>
                <a:gd name="connsiteY205" fmla="*/ 52117 h 1826990"/>
                <a:gd name="connsiteX206" fmla="*/ 495411 w 1654519"/>
                <a:gd name="connsiteY206" fmla="*/ 48859 h 1826990"/>
                <a:gd name="connsiteX207" fmla="*/ 492039 w 1654519"/>
                <a:gd name="connsiteY207" fmla="*/ 48859 h 1826990"/>
                <a:gd name="connsiteX208" fmla="*/ 488667 w 1654519"/>
                <a:gd name="connsiteY208" fmla="*/ 48859 h 1826990"/>
                <a:gd name="connsiteX209" fmla="*/ 485305 w 1654519"/>
                <a:gd name="connsiteY209" fmla="*/ 52117 h 1826990"/>
                <a:gd name="connsiteX210" fmla="*/ 488667 w 1654519"/>
                <a:gd name="connsiteY210" fmla="*/ 58632 h 1826990"/>
                <a:gd name="connsiteX211" fmla="*/ 485305 w 1654519"/>
                <a:gd name="connsiteY211" fmla="*/ 61899 h 1826990"/>
                <a:gd name="connsiteX212" fmla="*/ 488667 w 1654519"/>
                <a:gd name="connsiteY212" fmla="*/ 68414 h 1826990"/>
                <a:gd name="connsiteX213" fmla="*/ 481933 w 1654519"/>
                <a:gd name="connsiteY213" fmla="*/ 74939 h 1826990"/>
                <a:gd name="connsiteX214" fmla="*/ 485305 w 1654519"/>
                <a:gd name="connsiteY214" fmla="*/ 81454 h 1826990"/>
                <a:gd name="connsiteX215" fmla="*/ 495411 w 1654519"/>
                <a:gd name="connsiteY215" fmla="*/ 84712 h 1826990"/>
                <a:gd name="connsiteX216" fmla="*/ 495411 w 1654519"/>
                <a:gd name="connsiteY216" fmla="*/ 87979 h 1826990"/>
                <a:gd name="connsiteX217" fmla="*/ 492039 w 1654519"/>
                <a:gd name="connsiteY217" fmla="*/ 94494 h 1826990"/>
                <a:gd name="connsiteX218" fmla="*/ 492039 w 1654519"/>
                <a:gd name="connsiteY218" fmla="*/ 97751 h 1826990"/>
                <a:gd name="connsiteX219" fmla="*/ 488667 w 1654519"/>
                <a:gd name="connsiteY219" fmla="*/ 97751 h 1826990"/>
                <a:gd name="connsiteX220" fmla="*/ 478561 w 1654519"/>
                <a:gd name="connsiteY220" fmla="*/ 97751 h 1826990"/>
                <a:gd name="connsiteX221" fmla="*/ 478561 w 1654519"/>
                <a:gd name="connsiteY221" fmla="*/ 97751 h 1826990"/>
                <a:gd name="connsiteX222" fmla="*/ 475199 w 1654519"/>
                <a:gd name="connsiteY222" fmla="*/ 97751 h 1826990"/>
                <a:gd name="connsiteX223" fmla="*/ 465093 w 1654519"/>
                <a:gd name="connsiteY223" fmla="*/ 91236 h 1826990"/>
                <a:gd name="connsiteX224" fmla="*/ 465093 w 1654519"/>
                <a:gd name="connsiteY224" fmla="*/ 87979 h 1826990"/>
                <a:gd name="connsiteX225" fmla="*/ 461721 w 1654519"/>
                <a:gd name="connsiteY225" fmla="*/ 84712 h 1826990"/>
                <a:gd name="connsiteX226" fmla="*/ 458349 w 1654519"/>
                <a:gd name="connsiteY226" fmla="*/ 87979 h 1826990"/>
                <a:gd name="connsiteX227" fmla="*/ 448244 w 1654519"/>
                <a:gd name="connsiteY227" fmla="*/ 87979 h 1826990"/>
                <a:gd name="connsiteX228" fmla="*/ 444881 w 1654519"/>
                <a:gd name="connsiteY228" fmla="*/ 91236 h 1826990"/>
                <a:gd name="connsiteX229" fmla="*/ 444881 w 1654519"/>
                <a:gd name="connsiteY229" fmla="*/ 97751 h 1826990"/>
                <a:gd name="connsiteX230" fmla="*/ 441509 w 1654519"/>
                <a:gd name="connsiteY230" fmla="*/ 101018 h 1826990"/>
                <a:gd name="connsiteX231" fmla="*/ 441509 w 1654519"/>
                <a:gd name="connsiteY231" fmla="*/ 104276 h 1826990"/>
                <a:gd name="connsiteX232" fmla="*/ 438137 w 1654519"/>
                <a:gd name="connsiteY232" fmla="*/ 110791 h 1826990"/>
                <a:gd name="connsiteX233" fmla="*/ 441509 w 1654519"/>
                <a:gd name="connsiteY233" fmla="*/ 110791 h 1826990"/>
                <a:gd name="connsiteX234" fmla="*/ 441509 w 1654519"/>
                <a:gd name="connsiteY234" fmla="*/ 117315 h 1826990"/>
                <a:gd name="connsiteX235" fmla="*/ 441509 w 1654519"/>
                <a:gd name="connsiteY235" fmla="*/ 120573 h 1826990"/>
                <a:gd name="connsiteX236" fmla="*/ 448244 w 1654519"/>
                <a:gd name="connsiteY236" fmla="*/ 120573 h 1826990"/>
                <a:gd name="connsiteX237" fmla="*/ 451615 w 1654519"/>
                <a:gd name="connsiteY237" fmla="*/ 127098 h 1826990"/>
                <a:gd name="connsiteX238" fmla="*/ 451615 w 1654519"/>
                <a:gd name="connsiteY238" fmla="*/ 130355 h 1826990"/>
                <a:gd name="connsiteX239" fmla="*/ 448244 w 1654519"/>
                <a:gd name="connsiteY239" fmla="*/ 133613 h 1826990"/>
                <a:gd name="connsiteX240" fmla="*/ 448244 w 1654519"/>
                <a:gd name="connsiteY240" fmla="*/ 136871 h 1826990"/>
                <a:gd name="connsiteX241" fmla="*/ 451615 w 1654519"/>
                <a:gd name="connsiteY241" fmla="*/ 140137 h 1826990"/>
                <a:gd name="connsiteX242" fmla="*/ 454987 w 1654519"/>
                <a:gd name="connsiteY242" fmla="*/ 149910 h 1826990"/>
                <a:gd name="connsiteX243" fmla="*/ 451615 w 1654519"/>
                <a:gd name="connsiteY243" fmla="*/ 156435 h 1826990"/>
                <a:gd name="connsiteX244" fmla="*/ 451615 w 1654519"/>
                <a:gd name="connsiteY244" fmla="*/ 156435 h 1826990"/>
                <a:gd name="connsiteX245" fmla="*/ 448244 w 1654519"/>
                <a:gd name="connsiteY245" fmla="*/ 159692 h 1826990"/>
                <a:gd name="connsiteX246" fmla="*/ 441509 w 1654519"/>
                <a:gd name="connsiteY246" fmla="*/ 159692 h 1826990"/>
                <a:gd name="connsiteX247" fmla="*/ 441509 w 1654519"/>
                <a:gd name="connsiteY247" fmla="*/ 153177 h 1826990"/>
                <a:gd name="connsiteX248" fmla="*/ 434775 w 1654519"/>
                <a:gd name="connsiteY248" fmla="*/ 146653 h 1826990"/>
                <a:gd name="connsiteX249" fmla="*/ 434775 w 1654519"/>
                <a:gd name="connsiteY249" fmla="*/ 140137 h 1826990"/>
                <a:gd name="connsiteX250" fmla="*/ 431403 w 1654519"/>
                <a:gd name="connsiteY250" fmla="*/ 136871 h 1826990"/>
                <a:gd name="connsiteX251" fmla="*/ 431403 w 1654519"/>
                <a:gd name="connsiteY251" fmla="*/ 130355 h 1826990"/>
                <a:gd name="connsiteX252" fmla="*/ 421297 w 1654519"/>
                <a:gd name="connsiteY252" fmla="*/ 130355 h 1826990"/>
                <a:gd name="connsiteX253" fmla="*/ 417925 w 1654519"/>
                <a:gd name="connsiteY253" fmla="*/ 133613 h 1826990"/>
                <a:gd name="connsiteX254" fmla="*/ 411191 w 1654519"/>
                <a:gd name="connsiteY254" fmla="*/ 133613 h 1826990"/>
                <a:gd name="connsiteX255" fmla="*/ 407819 w 1654519"/>
                <a:gd name="connsiteY255" fmla="*/ 136871 h 1826990"/>
                <a:gd name="connsiteX256" fmla="*/ 401085 w 1654519"/>
                <a:gd name="connsiteY256" fmla="*/ 136871 h 1826990"/>
                <a:gd name="connsiteX257" fmla="*/ 397713 w 1654519"/>
                <a:gd name="connsiteY257" fmla="*/ 136871 h 1826990"/>
                <a:gd name="connsiteX258" fmla="*/ 397713 w 1654519"/>
                <a:gd name="connsiteY258" fmla="*/ 143395 h 1826990"/>
                <a:gd name="connsiteX259" fmla="*/ 394351 w 1654519"/>
                <a:gd name="connsiteY259" fmla="*/ 146653 h 1826990"/>
                <a:gd name="connsiteX260" fmla="*/ 380873 w 1654519"/>
                <a:gd name="connsiteY260" fmla="*/ 146653 h 1826990"/>
                <a:gd name="connsiteX261" fmla="*/ 374139 w 1654519"/>
                <a:gd name="connsiteY261" fmla="*/ 143395 h 1826990"/>
                <a:gd name="connsiteX262" fmla="*/ 367395 w 1654519"/>
                <a:gd name="connsiteY262" fmla="*/ 136871 h 1826990"/>
                <a:gd name="connsiteX263" fmla="*/ 367395 w 1654519"/>
                <a:gd name="connsiteY263" fmla="*/ 127098 h 1826990"/>
                <a:gd name="connsiteX264" fmla="*/ 364033 w 1654519"/>
                <a:gd name="connsiteY264" fmla="*/ 120573 h 1826990"/>
                <a:gd name="connsiteX265" fmla="*/ 367395 w 1654519"/>
                <a:gd name="connsiteY265" fmla="*/ 114058 h 1826990"/>
                <a:gd name="connsiteX266" fmla="*/ 364033 w 1654519"/>
                <a:gd name="connsiteY266" fmla="*/ 110791 h 1826990"/>
                <a:gd name="connsiteX267" fmla="*/ 357298 w 1654519"/>
                <a:gd name="connsiteY267" fmla="*/ 114058 h 1826990"/>
                <a:gd name="connsiteX268" fmla="*/ 353927 w 1654519"/>
                <a:gd name="connsiteY268" fmla="*/ 114058 h 1826990"/>
                <a:gd name="connsiteX269" fmla="*/ 347193 w 1654519"/>
                <a:gd name="connsiteY269" fmla="*/ 110791 h 1826990"/>
                <a:gd name="connsiteX270" fmla="*/ 343821 w 1654519"/>
                <a:gd name="connsiteY270" fmla="*/ 110791 h 1826990"/>
                <a:gd name="connsiteX271" fmla="*/ 337086 w 1654519"/>
                <a:gd name="connsiteY271" fmla="*/ 117315 h 1826990"/>
                <a:gd name="connsiteX272" fmla="*/ 337086 w 1654519"/>
                <a:gd name="connsiteY272" fmla="*/ 120573 h 1826990"/>
                <a:gd name="connsiteX273" fmla="*/ 340449 w 1654519"/>
                <a:gd name="connsiteY273" fmla="*/ 127098 h 1826990"/>
                <a:gd name="connsiteX274" fmla="*/ 340449 w 1654519"/>
                <a:gd name="connsiteY274" fmla="*/ 133613 h 1826990"/>
                <a:gd name="connsiteX275" fmla="*/ 340449 w 1654519"/>
                <a:gd name="connsiteY275" fmla="*/ 140137 h 1826990"/>
                <a:gd name="connsiteX276" fmla="*/ 340449 w 1654519"/>
                <a:gd name="connsiteY276" fmla="*/ 143395 h 1826990"/>
                <a:gd name="connsiteX277" fmla="*/ 340449 w 1654519"/>
                <a:gd name="connsiteY277" fmla="*/ 146653 h 1826990"/>
                <a:gd name="connsiteX278" fmla="*/ 337086 w 1654519"/>
                <a:gd name="connsiteY278" fmla="*/ 153177 h 1826990"/>
                <a:gd name="connsiteX279" fmla="*/ 337086 w 1654519"/>
                <a:gd name="connsiteY279" fmla="*/ 159692 h 1826990"/>
                <a:gd name="connsiteX280" fmla="*/ 333715 w 1654519"/>
                <a:gd name="connsiteY280" fmla="*/ 162950 h 1826990"/>
                <a:gd name="connsiteX281" fmla="*/ 330343 w 1654519"/>
                <a:gd name="connsiteY281" fmla="*/ 169474 h 1826990"/>
                <a:gd name="connsiteX282" fmla="*/ 323609 w 1654519"/>
                <a:gd name="connsiteY282" fmla="*/ 169474 h 1826990"/>
                <a:gd name="connsiteX283" fmla="*/ 316875 w 1654519"/>
                <a:gd name="connsiteY283" fmla="*/ 175990 h 1826990"/>
                <a:gd name="connsiteX284" fmla="*/ 316875 w 1654519"/>
                <a:gd name="connsiteY284" fmla="*/ 185772 h 1826990"/>
                <a:gd name="connsiteX285" fmla="*/ 316875 w 1654519"/>
                <a:gd name="connsiteY285" fmla="*/ 189029 h 1826990"/>
                <a:gd name="connsiteX286" fmla="*/ 310131 w 1654519"/>
                <a:gd name="connsiteY286" fmla="*/ 192296 h 1826990"/>
                <a:gd name="connsiteX287" fmla="*/ 313503 w 1654519"/>
                <a:gd name="connsiteY287" fmla="*/ 198812 h 1826990"/>
                <a:gd name="connsiteX288" fmla="*/ 310131 w 1654519"/>
                <a:gd name="connsiteY288" fmla="*/ 202069 h 1826990"/>
                <a:gd name="connsiteX289" fmla="*/ 310131 w 1654519"/>
                <a:gd name="connsiteY289" fmla="*/ 208594 h 1826990"/>
                <a:gd name="connsiteX290" fmla="*/ 310131 w 1654519"/>
                <a:gd name="connsiteY290" fmla="*/ 211851 h 1826990"/>
                <a:gd name="connsiteX291" fmla="*/ 320237 w 1654519"/>
                <a:gd name="connsiteY291" fmla="*/ 218376 h 1826990"/>
                <a:gd name="connsiteX292" fmla="*/ 316875 w 1654519"/>
                <a:gd name="connsiteY292" fmla="*/ 221633 h 1826990"/>
                <a:gd name="connsiteX293" fmla="*/ 313503 w 1654519"/>
                <a:gd name="connsiteY293" fmla="*/ 231406 h 1826990"/>
                <a:gd name="connsiteX294" fmla="*/ 310131 w 1654519"/>
                <a:gd name="connsiteY294" fmla="*/ 234673 h 1826990"/>
                <a:gd name="connsiteX295" fmla="*/ 303397 w 1654519"/>
                <a:gd name="connsiteY295" fmla="*/ 231406 h 1826990"/>
                <a:gd name="connsiteX296" fmla="*/ 296663 w 1654519"/>
                <a:gd name="connsiteY296" fmla="*/ 231406 h 1826990"/>
                <a:gd name="connsiteX297" fmla="*/ 296663 w 1654519"/>
                <a:gd name="connsiteY297" fmla="*/ 228148 h 1826990"/>
                <a:gd name="connsiteX298" fmla="*/ 296663 w 1654519"/>
                <a:gd name="connsiteY298" fmla="*/ 218376 h 1826990"/>
                <a:gd name="connsiteX299" fmla="*/ 296663 w 1654519"/>
                <a:gd name="connsiteY299" fmla="*/ 218376 h 1826990"/>
                <a:gd name="connsiteX300" fmla="*/ 293291 w 1654519"/>
                <a:gd name="connsiteY300" fmla="*/ 211851 h 1826990"/>
                <a:gd name="connsiteX301" fmla="*/ 289919 w 1654519"/>
                <a:gd name="connsiteY301" fmla="*/ 208594 h 1826990"/>
                <a:gd name="connsiteX302" fmla="*/ 279813 w 1654519"/>
                <a:gd name="connsiteY302" fmla="*/ 202069 h 1826990"/>
                <a:gd name="connsiteX303" fmla="*/ 286556 w 1654519"/>
                <a:gd name="connsiteY303" fmla="*/ 192296 h 1826990"/>
                <a:gd name="connsiteX304" fmla="*/ 286556 w 1654519"/>
                <a:gd name="connsiteY304" fmla="*/ 192296 h 1826990"/>
                <a:gd name="connsiteX305" fmla="*/ 289919 w 1654519"/>
                <a:gd name="connsiteY305" fmla="*/ 189029 h 1826990"/>
                <a:gd name="connsiteX306" fmla="*/ 286556 w 1654519"/>
                <a:gd name="connsiteY306" fmla="*/ 185772 h 1826990"/>
                <a:gd name="connsiteX307" fmla="*/ 283184 w 1654519"/>
                <a:gd name="connsiteY307" fmla="*/ 185772 h 1826990"/>
                <a:gd name="connsiteX308" fmla="*/ 279813 w 1654519"/>
                <a:gd name="connsiteY308" fmla="*/ 182514 h 1826990"/>
                <a:gd name="connsiteX309" fmla="*/ 273079 w 1654519"/>
                <a:gd name="connsiteY309" fmla="*/ 182514 h 1826990"/>
                <a:gd name="connsiteX310" fmla="*/ 262973 w 1654519"/>
                <a:gd name="connsiteY310" fmla="*/ 179256 h 1826990"/>
                <a:gd name="connsiteX311" fmla="*/ 256238 w 1654519"/>
                <a:gd name="connsiteY311" fmla="*/ 179256 h 1826990"/>
                <a:gd name="connsiteX312" fmla="*/ 252866 w 1654519"/>
                <a:gd name="connsiteY312" fmla="*/ 179256 h 1826990"/>
                <a:gd name="connsiteX313" fmla="*/ 246133 w 1654519"/>
                <a:gd name="connsiteY313" fmla="*/ 172732 h 1826990"/>
                <a:gd name="connsiteX314" fmla="*/ 242761 w 1654519"/>
                <a:gd name="connsiteY314" fmla="*/ 166217 h 1826990"/>
                <a:gd name="connsiteX315" fmla="*/ 239398 w 1654519"/>
                <a:gd name="connsiteY315" fmla="*/ 166217 h 1826990"/>
                <a:gd name="connsiteX316" fmla="*/ 232654 w 1654519"/>
                <a:gd name="connsiteY316" fmla="*/ 159692 h 1826990"/>
                <a:gd name="connsiteX317" fmla="*/ 232654 w 1654519"/>
                <a:gd name="connsiteY317" fmla="*/ 156435 h 1826990"/>
                <a:gd name="connsiteX318" fmla="*/ 229292 w 1654519"/>
                <a:gd name="connsiteY318" fmla="*/ 153177 h 1826990"/>
                <a:gd name="connsiteX319" fmla="*/ 229292 w 1654519"/>
                <a:gd name="connsiteY319" fmla="*/ 146653 h 1826990"/>
                <a:gd name="connsiteX320" fmla="*/ 232654 w 1654519"/>
                <a:gd name="connsiteY320" fmla="*/ 140137 h 1826990"/>
                <a:gd name="connsiteX321" fmla="*/ 229292 w 1654519"/>
                <a:gd name="connsiteY321" fmla="*/ 130355 h 1826990"/>
                <a:gd name="connsiteX322" fmla="*/ 232654 w 1654519"/>
                <a:gd name="connsiteY322" fmla="*/ 120573 h 1826990"/>
                <a:gd name="connsiteX323" fmla="*/ 215814 w 1654519"/>
                <a:gd name="connsiteY323" fmla="*/ 127098 h 1826990"/>
                <a:gd name="connsiteX324" fmla="*/ 212442 w 1654519"/>
                <a:gd name="connsiteY324" fmla="*/ 130355 h 1826990"/>
                <a:gd name="connsiteX325" fmla="*/ 212442 w 1654519"/>
                <a:gd name="connsiteY325" fmla="*/ 136871 h 1826990"/>
                <a:gd name="connsiteX326" fmla="*/ 209080 w 1654519"/>
                <a:gd name="connsiteY326" fmla="*/ 136871 h 1826990"/>
                <a:gd name="connsiteX327" fmla="*/ 198974 w 1654519"/>
                <a:gd name="connsiteY327" fmla="*/ 143395 h 1826990"/>
                <a:gd name="connsiteX328" fmla="*/ 195603 w 1654519"/>
                <a:gd name="connsiteY328" fmla="*/ 146653 h 1826990"/>
                <a:gd name="connsiteX329" fmla="*/ 188868 w 1654519"/>
                <a:gd name="connsiteY329" fmla="*/ 149910 h 1826990"/>
                <a:gd name="connsiteX330" fmla="*/ 185496 w 1654519"/>
                <a:gd name="connsiteY330" fmla="*/ 153177 h 1826990"/>
                <a:gd name="connsiteX331" fmla="*/ 188868 w 1654519"/>
                <a:gd name="connsiteY331" fmla="*/ 156435 h 1826990"/>
                <a:gd name="connsiteX332" fmla="*/ 192231 w 1654519"/>
                <a:gd name="connsiteY332" fmla="*/ 166217 h 1826990"/>
                <a:gd name="connsiteX333" fmla="*/ 188868 w 1654519"/>
                <a:gd name="connsiteY333" fmla="*/ 172732 h 1826990"/>
                <a:gd name="connsiteX334" fmla="*/ 188868 w 1654519"/>
                <a:gd name="connsiteY334" fmla="*/ 175990 h 1826990"/>
                <a:gd name="connsiteX335" fmla="*/ 185496 w 1654519"/>
                <a:gd name="connsiteY335" fmla="*/ 182514 h 1826990"/>
                <a:gd name="connsiteX336" fmla="*/ 182124 w 1654519"/>
                <a:gd name="connsiteY336" fmla="*/ 185772 h 1826990"/>
                <a:gd name="connsiteX337" fmla="*/ 178762 w 1654519"/>
                <a:gd name="connsiteY337" fmla="*/ 189029 h 1826990"/>
                <a:gd name="connsiteX338" fmla="*/ 178762 w 1654519"/>
                <a:gd name="connsiteY338" fmla="*/ 195554 h 1826990"/>
                <a:gd name="connsiteX339" fmla="*/ 175390 w 1654519"/>
                <a:gd name="connsiteY339" fmla="*/ 202069 h 1826990"/>
                <a:gd name="connsiteX340" fmla="*/ 172019 w 1654519"/>
                <a:gd name="connsiteY340" fmla="*/ 205336 h 1826990"/>
                <a:gd name="connsiteX341" fmla="*/ 165284 w 1654519"/>
                <a:gd name="connsiteY341" fmla="*/ 205336 h 1826990"/>
                <a:gd name="connsiteX342" fmla="*/ 158550 w 1654519"/>
                <a:gd name="connsiteY342" fmla="*/ 208594 h 1826990"/>
                <a:gd name="connsiteX343" fmla="*/ 155178 w 1654519"/>
                <a:gd name="connsiteY343" fmla="*/ 215109 h 1826990"/>
                <a:gd name="connsiteX344" fmla="*/ 155178 w 1654519"/>
                <a:gd name="connsiteY344" fmla="*/ 218376 h 1826990"/>
                <a:gd name="connsiteX345" fmla="*/ 145072 w 1654519"/>
                <a:gd name="connsiteY345" fmla="*/ 215109 h 1826990"/>
                <a:gd name="connsiteX346" fmla="*/ 138338 w 1654519"/>
                <a:gd name="connsiteY346" fmla="*/ 215109 h 1826990"/>
                <a:gd name="connsiteX347" fmla="*/ 134966 w 1654519"/>
                <a:gd name="connsiteY347" fmla="*/ 211851 h 1826990"/>
                <a:gd name="connsiteX348" fmla="*/ 131594 w 1654519"/>
                <a:gd name="connsiteY348" fmla="*/ 208594 h 1826990"/>
                <a:gd name="connsiteX349" fmla="*/ 124860 w 1654519"/>
                <a:gd name="connsiteY349" fmla="*/ 208594 h 1826990"/>
                <a:gd name="connsiteX350" fmla="*/ 114754 w 1654519"/>
                <a:gd name="connsiteY350" fmla="*/ 205336 h 1826990"/>
                <a:gd name="connsiteX351" fmla="*/ 114754 w 1654519"/>
                <a:gd name="connsiteY351" fmla="*/ 208594 h 1826990"/>
                <a:gd name="connsiteX352" fmla="*/ 108020 w 1654519"/>
                <a:gd name="connsiteY352" fmla="*/ 208594 h 1826990"/>
                <a:gd name="connsiteX353" fmla="*/ 104648 w 1654519"/>
                <a:gd name="connsiteY353" fmla="*/ 211851 h 1826990"/>
                <a:gd name="connsiteX354" fmla="*/ 104648 w 1654519"/>
                <a:gd name="connsiteY354" fmla="*/ 218376 h 1826990"/>
                <a:gd name="connsiteX355" fmla="*/ 91180 w 1654519"/>
                <a:gd name="connsiteY355" fmla="*/ 218376 h 1826990"/>
                <a:gd name="connsiteX356" fmla="*/ 81073 w 1654519"/>
                <a:gd name="connsiteY356" fmla="*/ 215109 h 1826990"/>
                <a:gd name="connsiteX357" fmla="*/ 74330 w 1654519"/>
                <a:gd name="connsiteY357" fmla="*/ 218376 h 1826990"/>
                <a:gd name="connsiteX358" fmla="*/ 67596 w 1654519"/>
                <a:gd name="connsiteY358" fmla="*/ 221633 h 1826990"/>
                <a:gd name="connsiteX359" fmla="*/ 60861 w 1654519"/>
                <a:gd name="connsiteY359" fmla="*/ 224891 h 1826990"/>
                <a:gd name="connsiteX360" fmla="*/ 57490 w 1654519"/>
                <a:gd name="connsiteY360" fmla="*/ 221633 h 1826990"/>
                <a:gd name="connsiteX361" fmla="*/ 50756 w 1654519"/>
                <a:gd name="connsiteY361" fmla="*/ 215109 h 1826990"/>
                <a:gd name="connsiteX362" fmla="*/ 50756 w 1654519"/>
                <a:gd name="connsiteY362" fmla="*/ 215109 h 1826990"/>
                <a:gd name="connsiteX363" fmla="*/ 37278 w 1654519"/>
                <a:gd name="connsiteY363" fmla="*/ 221633 h 1826990"/>
                <a:gd name="connsiteX364" fmla="*/ 20438 w 1654519"/>
                <a:gd name="connsiteY364" fmla="*/ 234673 h 1826990"/>
                <a:gd name="connsiteX365" fmla="*/ 20438 w 1654519"/>
                <a:gd name="connsiteY365" fmla="*/ 250971 h 1826990"/>
                <a:gd name="connsiteX366" fmla="*/ 57490 w 1654519"/>
                <a:gd name="connsiteY366" fmla="*/ 277050 h 1826990"/>
                <a:gd name="connsiteX367" fmla="*/ 67596 w 1654519"/>
                <a:gd name="connsiteY367" fmla="*/ 293347 h 1826990"/>
                <a:gd name="connsiteX368" fmla="*/ 57490 w 1654519"/>
                <a:gd name="connsiteY368" fmla="*/ 325951 h 1826990"/>
                <a:gd name="connsiteX369" fmla="*/ 44012 w 1654519"/>
                <a:gd name="connsiteY369" fmla="*/ 342248 h 1826990"/>
                <a:gd name="connsiteX370" fmla="*/ 27172 w 1654519"/>
                <a:gd name="connsiteY370" fmla="*/ 355288 h 1826990"/>
                <a:gd name="connsiteX371" fmla="*/ 10331 w 1654519"/>
                <a:gd name="connsiteY371" fmla="*/ 358545 h 1826990"/>
                <a:gd name="connsiteX372" fmla="*/ 226 w 1654519"/>
                <a:gd name="connsiteY372" fmla="*/ 361803 h 1826990"/>
                <a:gd name="connsiteX373" fmla="*/ 226 w 1654519"/>
                <a:gd name="connsiteY373" fmla="*/ 368328 h 1826990"/>
                <a:gd name="connsiteX374" fmla="*/ 13694 w 1654519"/>
                <a:gd name="connsiteY374" fmla="*/ 384625 h 1826990"/>
                <a:gd name="connsiteX375" fmla="*/ 30543 w 1654519"/>
                <a:gd name="connsiteY375" fmla="*/ 394407 h 1826990"/>
                <a:gd name="connsiteX376" fmla="*/ 40650 w 1654519"/>
                <a:gd name="connsiteY376" fmla="*/ 404190 h 1826990"/>
                <a:gd name="connsiteX377" fmla="*/ 44012 w 1654519"/>
                <a:gd name="connsiteY377" fmla="*/ 436784 h 1826990"/>
                <a:gd name="connsiteX378" fmla="*/ 30543 w 1654519"/>
                <a:gd name="connsiteY378" fmla="*/ 456339 h 1826990"/>
                <a:gd name="connsiteX379" fmla="*/ 27172 w 1654519"/>
                <a:gd name="connsiteY379" fmla="*/ 485685 h 1826990"/>
                <a:gd name="connsiteX380" fmla="*/ 37278 w 1654519"/>
                <a:gd name="connsiteY380" fmla="*/ 485685 h 1826990"/>
                <a:gd name="connsiteX381" fmla="*/ 54118 w 1654519"/>
                <a:gd name="connsiteY381" fmla="*/ 511765 h 1826990"/>
                <a:gd name="connsiteX382" fmla="*/ 87808 w 1654519"/>
                <a:gd name="connsiteY382" fmla="*/ 524804 h 1826990"/>
                <a:gd name="connsiteX383" fmla="*/ 118126 w 1654519"/>
                <a:gd name="connsiteY383" fmla="*/ 524804 h 1826990"/>
                <a:gd name="connsiteX384" fmla="*/ 131594 w 1654519"/>
                <a:gd name="connsiteY384" fmla="*/ 534577 h 1826990"/>
                <a:gd name="connsiteX385" fmla="*/ 121488 w 1654519"/>
                <a:gd name="connsiteY385" fmla="*/ 570439 h 1826990"/>
                <a:gd name="connsiteX386" fmla="*/ 101286 w 1654519"/>
                <a:gd name="connsiteY386" fmla="*/ 586736 h 1826990"/>
                <a:gd name="connsiteX387" fmla="*/ 97914 w 1654519"/>
                <a:gd name="connsiteY387" fmla="*/ 586736 h 1826990"/>
                <a:gd name="connsiteX388" fmla="*/ 111382 w 1654519"/>
                <a:gd name="connsiteY388" fmla="*/ 593261 h 1826990"/>
                <a:gd name="connsiteX389" fmla="*/ 128232 w 1654519"/>
                <a:gd name="connsiteY389" fmla="*/ 596518 h 1826990"/>
                <a:gd name="connsiteX390" fmla="*/ 155178 w 1654519"/>
                <a:gd name="connsiteY390" fmla="*/ 586736 h 1826990"/>
                <a:gd name="connsiteX391" fmla="*/ 168656 w 1654519"/>
                <a:gd name="connsiteY391" fmla="*/ 573696 h 1826990"/>
                <a:gd name="connsiteX392" fmla="*/ 195603 w 1654519"/>
                <a:gd name="connsiteY392" fmla="*/ 544360 h 1826990"/>
                <a:gd name="connsiteX393" fmla="*/ 219186 w 1654519"/>
                <a:gd name="connsiteY393" fmla="*/ 515023 h 1826990"/>
                <a:gd name="connsiteX394" fmla="*/ 249495 w 1654519"/>
                <a:gd name="connsiteY394" fmla="*/ 492201 h 1826990"/>
                <a:gd name="connsiteX395" fmla="*/ 286556 w 1654519"/>
                <a:gd name="connsiteY395" fmla="*/ 479161 h 1826990"/>
                <a:gd name="connsiteX396" fmla="*/ 306768 w 1654519"/>
                <a:gd name="connsiteY396" fmla="*/ 498725 h 1826990"/>
                <a:gd name="connsiteX397" fmla="*/ 347193 w 1654519"/>
                <a:gd name="connsiteY397" fmla="*/ 515023 h 1826990"/>
                <a:gd name="connsiteX398" fmla="*/ 374139 w 1654519"/>
                <a:gd name="connsiteY398" fmla="*/ 528062 h 1826990"/>
                <a:gd name="connsiteX399" fmla="*/ 394351 w 1654519"/>
                <a:gd name="connsiteY399" fmla="*/ 547617 h 1826990"/>
                <a:gd name="connsiteX400" fmla="*/ 407819 w 1654519"/>
                <a:gd name="connsiteY400" fmla="*/ 554142 h 1826990"/>
                <a:gd name="connsiteX401" fmla="*/ 417925 w 1654519"/>
                <a:gd name="connsiteY401" fmla="*/ 544360 h 1826990"/>
                <a:gd name="connsiteX402" fmla="*/ 431403 w 1654519"/>
                <a:gd name="connsiteY402" fmla="*/ 550884 h 1826990"/>
                <a:gd name="connsiteX403" fmla="*/ 454987 w 1654519"/>
                <a:gd name="connsiteY403" fmla="*/ 563924 h 1826990"/>
                <a:gd name="connsiteX404" fmla="*/ 465093 w 1654519"/>
                <a:gd name="connsiteY404" fmla="*/ 583479 h 1826990"/>
                <a:gd name="connsiteX405" fmla="*/ 471828 w 1654519"/>
                <a:gd name="connsiteY405" fmla="*/ 619340 h 1826990"/>
                <a:gd name="connsiteX406" fmla="*/ 475199 w 1654519"/>
                <a:gd name="connsiteY406" fmla="*/ 645420 h 1826990"/>
                <a:gd name="connsiteX407" fmla="*/ 505507 w 1654519"/>
                <a:gd name="connsiteY407" fmla="*/ 658459 h 1826990"/>
                <a:gd name="connsiteX408" fmla="*/ 505507 w 1654519"/>
                <a:gd name="connsiteY408" fmla="*/ 691054 h 1826990"/>
                <a:gd name="connsiteX409" fmla="*/ 508879 w 1654519"/>
                <a:gd name="connsiteY409" fmla="*/ 717133 h 1826990"/>
                <a:gd name="connsiteX410" fmla="*/ 508879 w 1654519"/>
                <a:gd name="connsiteY410" fmla="*/ 736698 h 1826990"/>
                <a:gd name="connsiteX411" fmla="*/ 522358 w 1654519"/>
                <a:gd name="connsiteY411" fmla="*/ 746471 h 1826990"/>
                <a:gd name="connsiteX412" fmla="*/ 539198 w 1654519"/>
                <a:gd name="connsiteY412" fmla="*/ 756253 h 1826990"/>
                <a:gd name="connsiteX413" fmla="*/ 542570 w 1654519"/>
                <a:gd name="connsiteY413" fmla="*/ 772550 h 1826990"/>
                <a:gd name="connsiteX414" fmla="*/ 569516 w 1654519"/>
                <a:gd name="connsiteY414" fmla="*/ 782332 h 1826990"/>
                <a:gd name="connsiteX415" fmla="*/ 576250 w 1654519"/>
                <a:gd name="connsiteY415" fmla="*/ 801896 h 1826990"/>
                <a:gd name="connsiteX416" fmla="*/ 593100 w 1654519"/>
                <a:gd name="connsiteY416" fmla="*/ 818194 h 1826990"/>
                <a:gd name="connsiteX417" fmla="*/ 593100 w 1654519"/>
                <a:gd name="connsiteY417" fmla="*/ 831233 h 1826990"/>
                <a:gd name="connsiteX418" fmla="*/ 599834 w 1654519"/>
                <a:gd name="connsiteY418" fmla="*/ 837748 h 1826990"/>
                <a:gd name="connsiteX419" fmla="*/ 630152 w 1654519"/>
                <a:gd name="connsiteY419" fmla="*/ 834491 h 1826990"/>
                <a:gd name="connsiteX420" fmla="*/ 653736 w 1654519"/>
                <a:gd name="connsiteY420" fmla="*/ 854055 h 1826990"/>
                <a:gd name="connsiteX421" fmla="*/ 680682 w 1654519"/>
                <a:gd name="connsiteY421" fmla="*/ 876868 h 1826990"/>
                <a:gd name="connsiteX422" fmla="*/ 694150 w 1654519"/>
                <a:gd name="connsiteY422" fmla="*/ 899690 h 1826990"/>
                <a:gd name="connsiteX423" fmla="*/ 714362 w 1654519"/>
                <a:gd name="connsiteY423" fmla="*/ 906204 h 1826990"/>
                <a:gd name="connsiteX424" fmla="*/ 741318 w 1654519"/>
                <a:gd name="connsiteY424" fmla="*/ 922512 h 1826990"/>
                <a:gd name="connsiteX425" fmla="*/ 751424 w 1654519"/>
                <a:gd name="connsiteY425" fmla="*/ 945324 h 1826990"/>
                <a:gd name="connsiteX426" fmla="*/ 774999 w 1654519"/>
                <a:gd name="connsiteY426" fmla="*/ 968145 h 1826990"/>
                <a:gd name="connsiteX427" fmla="*/ 788476 w 1654519"/>
                <a:gd name="connsiteY427" fmla="*/ 974670 h 1826990"/>
                <a:gd name="connsiteX428" fmla="*/ 795211 w 1654519"/>
                <a:gd name="connsiteY428" fmla="*/ 987710 h 1826990"/>
                <a:gd name="connsiteX429" fmla="*/ 808688 w 1654519"/>
                <a:gd name="connsiteY429" fmla="*/ 994225 h 1826990"/>
                <a:gd name="connsiteX430" fmla="*/ 822157 w 1654519"/>
                <a:gd name="connsiteY430" fmla="*/ 997483 h 1826990"/>
                <a:gd name="connsiteX431" fmla="*/ 842369 w 1654519"/>
                <a:gd name="connsiteY431" fmla="*/ 1000750 h 1826990"/>
                <a:gd name="connsiteX432" fmla="*/ 855847 w 1654519"/>
                <a:gd name="connsiteY432" fmla="*/ 1013790 h 1826990"/>
                <a:gd name="connsiteX433" fmla="*/ 862581 w 1654519"/>
                <a:gd name="connsiteY433" fmla="*/ 1023562 h 1826990"/>
                <a:gd name="connsiteX434" fmla="*/ 865953 w 1654519"/>
                <a:gd name="connsiteY434" fmla="*/ 1033344 h 1826990"/>
                <a:gd name="connsiteX435" fmla="*/ 886165 w 1654519"/>
                <a:gd name="connsiteY435" fmla="*/ 1030087 h 1826990"/>
                <a:gd name="connsiteX436" fmla="*/ 906377 w 1654519"/>
                <a:gd name="connsiteY436" fmla="*/ 1026829 h 1826990"/>
                <a:gd name="connsiteX437" fmla="*/ 919845 w 1654519"/>
                <a:gd name="connsiteY437" fmla="*/ 1026829 h 1826990"/>
                <a:gd name="connsiteX438" fmla="*/ 933323 w 1654519"/>
                <a:gd name="connsiteY438" fmla="*/ 1026829 h 1826990"/>
                <a:gd name="connsiteX439" fmla="*/ 956907 w 1654519"/>
                <a:gd name="connsiteY439" fmla="*/ 1023562 h 1826990"/>
                <a:gd name="connsiteX440" fmla="*/ 970375 w 1654519"/>
                <a:gd name="connsiteY440" fmla="*/ 1033344 h 1826990"/>
                <a:gd name="connsiteX441" fmla="*/ 1007437 w 1654519"/>
                <a:gd name="connsiteY441" fmla="*/ 1075721 h 1826990"/>
                <a:gd name="connsiteX442" fmla="*/ 1017543 w 1654519"/>
                <a:gd name="connsiteY442" fmla="*/ 1098543 h 1826990"/>
                <a:gd name="connsiteX443" fmla="*/ 1034383 w 1654519"/>
                <a:gd name="connsiteY443" fmla="*/ 1098543 h 1826990"/>
                <a:gd name="connsiteX444" fmla="*/ 1064701 w 1654519"/>
                <a:gd name="connsiteY444" fmla="*/ 1098543 h 1826990"/>
                <a:gd name="connsiteX445" fmla="*/ 1084913 w 1654519"/>
                <a:gd name="connsiteY445" fmla="*/ 1111583 h 1826990"/>
                <a:gd name="connsiteX446" fmla="*/ 1071436 w 1654519"/>
                <a:gd name="connsiteY446" fmla="*/ 1127880 h 1826990"/>
                <a:gd name="connsiteX447" fmla="*/ 1091648 w 1654519"/>
                <a:gd name="connsiteY447" fmla="*/ 1137662 h 1826990"/>
                <a:gd name="connsiteX448" fmla="*/ 1101754 w 1654519"/>
                <a:gd name="connsiteY448" fmla="*/ 1124623 h 1826990"/>
                <a:gd name="connsiteX449" fmla="*/ 1121966 w 1654519"/>
                <a:gd name="connsiteY449" fmla="*/ 1127880 h 1826990"/>
                <a:gd name="connsiteX450" fmla="*/ 1138806 w 1654519"/>
                <a:gd name="connsiteY450" fmla="*/ 1140920 h 1826990"/>
                <a:gd name="connsiteX451" fmla="*/ 1142178 w 1654519"/>
                <a:gd name="connsiteY451" fmla="*/ 1150702 h 1826990"/>
                <a:gd name="connsiteX452" fmla="*/ 1152284 w 1654519"/>
                <a:gd name="connsiteY452" fmla="*/ 1157217 h 1826990"/>
                <a:gd name="connsiteX453" fmla="*/ 1148912 w 1654519"/>
                <a:gd name="connsiteY453" fmla="*/ 1173524 h 1826990"/>
                <a:gd name="connsiteX454" fmla="*/ 1148912 w 1654519"/>
                <a:gd name="connsiteY454" fmla="*/ 1183296 h 1826990"/>
                <a:gd name="connsiteX455" fmla="*/ 1155656 w 1654519"/>
                <a:gd name="connsiteY455" fmla="*/ 1196336 h 1826990"/>
                <a:gd name="connsiteX456" fmla="*/ 1172496 w 1654519"/>
                <a:gd name="connsiteY456" fmla="*/ 1202861 h 1826990"/>
                <a:gd name="connsiteX457" fmla="*/ 1189336 w 1654519"/>
                <a:gd name="connsiteY457" fmla="*/ 1212643 h 1826990"/>
                <a:gd name="connsiteX458" fmla="*/ 1199442 w 1654519"/>
                <a:gd name="connsiteY458" fmla="*/ 1219158 h 1826990"/>
                <a:gd name="connsiteX459" fmla="*/ 1212920 w 1654519"/>
                <a:gd name="connsiteY459" fmla="*/ 1219158 h 1826990"/>
                <a:gd name="connsiteX460" fmla="*/ 1233132 w 1654519"/>
                <a:gd name="connsiteY460" fmla="*/ 1215901 h 1826990"/>
                <a:gd name="connsiteX461" fmla="*/ 1256706 w 1654519"/>
                <a:gd name="connsiteY461" fmla="*/ 1219158 h 1826990"/>
                <a:gd name="connsiteX462" fmla="*/ 1276919 w 1654519"/>
                <a:gd name="connsiteY462" fmla="*/ 1251753 h 1826990"/>
                <a:gd name="connsiteX463" fmla="*/ 1287024 w 1654519"/>
                <a:gd name="connsiteY463" fmla="*/ 1281099 h 1826990"/>
                <a:gd name="connsiteX464" fmla="*/ 1300503 w 1654519"/>
                <a:gd name="connsiteY464" fmla="*/ 1307179 h 1826990"/>
                <a:gd name="connsiteX465" fmla="*/ 1310608 w 1654519"/>
                <a:gd name="connsiteY465" fmla="*/ 1323476 h 1826990"/>
                <a:gd name="connsiteX466" fmla="*/ 1317342 w 1654519"/>
                <a:gd name="connsiteY466" fmla="*/ 1349555 h 1826990"/>
                <a:gd name="connsiteX467" fmla="*/ 1327449 w 1654519"/>
                <a:gd name="connsiteY467" fmla="*/ 1362595 h 1826990"/>
                <a:gd name="connsiteX468" fmla="*/ 1344298 w 1654519"/>
                <a:gd name="connsiteY468" fmla="*/ 1395190 h 1826990"/>
                <a:gd name="connsiteX469" fmla="*/ 1351033 w 1654519"/>
                <a:gd name="connsiteY469" fmla="*/ 1408229 h 1826990"/>
                <a:gd name="connsiteX470" fmla="*/ 1344298 w 1654519"/>
                <a:gd name="connsiteY470" fmla="*/ 1424536 h 1826990"/>
                <a:gd name="connsiteX471" fmla="*/ 1334183 w 1654519"/>
                <a:gd name="connsiteY471" fmla="*/ 1440833 h 1826990"/>
                <a:gd name="connsiteX472" fmla="*/ 1320714 w 1654519"/>
                <a:gd name="connsiteY472" fmla="*/ 1447348 h 1826990"/>
                <a:gd name="connsiteX473" fmla="*/ 1310608 w 1654519"/>
                <a:gd name="connsiteY473" fmla="*/ 1453873 h 1826990"/>
                <a:gd name="connsiteX474" fmla="*/ 1303874 w 1654519"/>
                <a:gd name="connsiteY474" fmla="*/ 1466913 h 1826990"/>
                <a:gd name="connsiteX475" fmla="*/ 1313980 w 1654519"/>
                <a:gd name="connsiteY475" fmla="*/ 1486468 h 1826990"/>
                <a:gd name="connsiteX476" fmla="*/ 1310608 w 1654519"/>
                <a:gd name="connsiteY476" fmla="*/ 1509290 h 1826990"/>
                <a:gd name="connsiteX477" fmla="*/ 1303874 w 1654519"/>
                <a:gd name="connsiteY477" fmla="*/ 1528844 h 1826990"/>
                <a:gd name="connsiteX478" fmla="*/ 188868 w 1654519"/>
                <a:gd name="connsiteY478" fmla="*/ 1124623 h 1826990"/>
                <a:gd name="connsiteX479" fmla="*/ 188868 w 1654519"/>
                <a:gd name="connsiteY479" fmla="*/ 1124623 h 1826990"/>
                <a:gd name="connsiteX480" fmla="*/ 198974 w 1654519"/>
                <a:gd name="connsiteY480" fmla="*/ 1092018 h 1826990"/>
                <a:gd name="connsiteX481" fmla="*/ 212442 w 1654519"/>
                <a:gd name="connsiteY481" fmla="*/ 1078988 h 1826990"/>
                <a:gd name="connsiteX482" fmla="*/ 209080 w 1654519"/>
                <a:gd name="connsiteY482" fmla="*/ 1095285 h 1826990"/>
                <a:gd name="connsiteX483" fmla="*/ 205708 w 1654519"/>
                <a:gd name="connsiteY483" fmla="*/ 1114840 h 1826990"/>
                <a:gd name="connsiteX484" fmla="*/ 236026 w 1654519"/>
                <a:gd name="connsiteY484" fmla="*/ 1124623 h 1826990"/>
                <a:gd name="connsiteX485" fmla="*/ 249495 w 1654519"/>
                <a:gd name="connsiteY485" fmla="*/ 1114840 h 1826990"/>
                <a:gd name="connsiteX486" fmla="*/ 276451 w 1654519"/>
                <a:gd name="connsiteY486" fmla="*/ 1111583 h 1826990"/>
                <a:gd name="connsiteX487" fmla="*/ 283184 w 1654519"/>
                <a:gd name="connsiteY487" fmla="*/ 1095285 h 1826990"/>
                <a:gd name="connsiteX488" fmla="*/ 306768 w 1654519"/>
                <a:gd name="connsiteY488" fmla="*/ 1069206 h 1826990"/>
                <a:gd name="connsiteX489" fmla="*/ 320237 w 1654519"/>
                <a:gd name="connsiteY489" fmla="*/ 1062682 h 1826990"/>
                <a:gd name="connsiteX490" fmla="*/ 340449 w 1654519"/>
                <a:gd name="connsiteY490" fmla="*/ 1052909 h 1826990"/>
                <a:gd name="connsiteX491" fmla="*/ 384245 w 1654519"/>
                <a:gd name="connsiteY491" fmla="*/ 1069206 h 1826990"/>
                <a:gd name="connsiteX492" fmla="*/ 390979 w 1654519"/>
                <a:gd name="connsiteY492" fmla="*/ 1095285 h 1826990"/>
                <a:gd name="connsiteX493" fmla="*/ 414563 w 1654519"/>
                <a:gd name="connsiteY493" fmla="*/ 1137662 h 1826990"/>
                <a:gd name="connsiteX494" fmla="*/ 421297 w 1654519"/>
                <a:gd name="connsiteY494" fmla="*/ 1157217 h 1826990"/>
                <a:gd name="connsiteX495" fmla="*/ 428031 w 1654519"/>
                <a:gd name="connsiteY495" fmla="*/ 1176782 h 1826990"/>
                <a:gd name="connsiteX496" fmla="*/ 404457 w 1654519"/>
                <a:gd name="connsiteY496" fmla="*/ 1222415 h 1826990"/>
                <a:gd name="connsiteX497" fmla="*/ 404457 w 1654519"/>
                <a:gd name="connsiteY497" fmla="*/ 1241980 h 1826990"/>
                <a:gd name="connsiteX498" fmla="*/ 417925 w 1654519"/>
                <a:gd name="connsiteY498" fmla="*/ 1268059 h 1826990"/>
                <a:gd name="connsiteX499" fmla="*/ 397713 w 1654519"/>
                <a:gd name="connsiteY499" fmla="*/ 1316952 h 1826990"/>
                <a:gd name="connsiteX500" fmla="*/ 407819 w 1654519"/>
                <a:gd name="connsiteY500" fmla="*/ 1352813 h 1826990"/>
                <a:gd name="connsiteX501" fmla="*/ 401085 w 1654519"/>
                <a:gd name="connsiteY501" fmla="*/ 1401714 h 1826990"/>
                <a:gd name="connsiteX502" fmla="*/ 397713 w 1654519"/>
                <a:gd name="connsiteY502" fmla="*/ 1427794 h 1826990"/>
                <a:gd name="connsiteX503" fmla="*/ 377511 w 1654519"/>
                <a:gd name="connsiteY503" fmla="*/ 1437576 h 1826990"/>
                <a:gd name="connsiteX504" fmla="*/ 337086 w 1654519"/>
                <a:gd name="connsiteY504" fmla="*/ 1411496 h 1826990"/>
                <a:gd name="connsiteX505" fmla="*/ 323609 w 1654519"/>
                <a:gd name="connsiteY505" fmla="*/ 1408229 h 1826990"/>
                <a:gd name="connsiteX506" fmla="*/ 313503 w 1654519"/>
                <a:gd name="connsiteY506" fmla="*/ 1431051 h 1826990"/>
                <a:gd name="connsiteX507" fmla="*/ 316875 w 1654519"/>
                <a:gd name="connsiteY507" fmla="*/ 1447348 h 1826990"/>
                <a:gd name="connsiteX508" fmla="*/ 300025 w 1654519"/>
                <a:gd name="connsiteY508" fmla="*/ 1476685 h 1826990"/>
                <a:gd name="connsiteX509" fmla="*/ 283184 w 1654519"/>
                <a:gd name="connsiteY509" fmla="*/ 1476685 h 1826990"/>
                <a:gd name="connsiteX510" fmla="*/ 262973 w 1654519"/>
                <a:gd name="connsiteY510" fmla="*/ 1470171 h 1826990"/>
                <a:gd name="connsiteX511" fmla="*/ 242761 w 1654519"/>
                <a:gd name="connsiteY511" fmla="*/ 1444091 h 1826990"/>
                <a:gd name="connsiteX512" fmla="*/ 236026 w 1654519"/>
                <a:gd name="connsiteY512" fmla="*/ 1453873 h 1826990"/>
                <a:gd name="connsiteX513" fmla="*/ 219186 w 1654519"/>
                <a:gd name="connsiteY513" fmla="*/ 1450606 h 1826990"/>
                <a:gd name="connsiteX514" fmla="*/ 225920 w 1654519"/>
                <a:gd name="connsiteY514" fmla="*/ 1431051 h 1826990"/>
                <a:gd name="connsiteX515" fmla="*/ 219186 w 1654519"/>
                <a:gd name="connsiteY515" fmla="*/ 1408229 h 1826990"/>
                <a:gd name="connsiteX516" fmla="*/ 225920 w 1654519"/>
                <a:gd name="connsiteY516" fmla="*/ 1385417 h 1826990"/>
                <a:gd name="connsiteX517" fmla="*/ 225920 w 1654519"/>
                <a:gd name="connsiteY517" fmla="*/ 1352813 h 1826990"/>
                <a:gd name="connsiteX518" fmla="*/ 232654 w 1654519"/>
                <a:gd name="connsiteY518" fmla="*/ 1339773 h 1826990"/>
                <a:gd name="connsiteX519" fmla="*/ 236026 w 1654519"/>
                <a:gd name="connsiteY519" fmla="*/ 1323476 h 1826990"/>
                <a:gd name="connsiteX520" fmla="*/ 246133 w 1654519"/>
                <a:gd name="connsiteY520" fmla="*/ 1303912 h 1826990"/>
                <a:gd name="connsiteX521" fmla="*/ 242761 w 1654519"/>
                <a:gd name="connsiteY521" fmla="*/ 1287614 h 1826990"/>
                <a:gd name="connsiteX522" fmla="*/ 236026 w 1654519"/>
                <a:gd name="connsiteY522" fmla="*/ 1290872 h 1826990"/>
                <a:gd name="connsiteX523" fmla="*/ 215814 w 1654519"/>
                <a:gd name="connsiteY523" fmla="*/ 1271317 h 1826990"/>
                <a:gd name="connsiteX524" fmla="*/ 229292 w 1654519"/>
                <a:gd name="connsiteY524" fmla="*/ 1258277 h 1826990"/>
                <a:gd name="connsiteX525" fmla="*/ 236026 w 1654519"/>
                <a:gd name="connsiteY525" fmla="*/ 1241980 h 1826990"/>
                <a:gd name="connsiteX526" fmla="*/ 229292 w 1654519"/>
                <a:gd name="connsiteY526" fmla="*/ 1219158 h 1826990"/>
                <a:gd name="connsiteX527" fmla="*/ 219186 w 1654519"/>
                <a:gd name="connsiteY527" fmla="*/ 1209376 h 1826990"/>
                <a:gd name="connsiteX528" fmla="*/ 219186 w 1654519"/>
                <a:gd name="connsiteY528" fmla="*/ 1189821 h 1826990"/>
                <a:gd name="connsiteX529" fmla="*/ 212442 w 1654519"/>
                <a:gd name="connsiteY529" fmla="*/ 1180039 h 1826990"/>
                <a:gd name="connsiteX530" fmla="*/ 188868 w 1654519"/>
                <a:gd name="connsiteY530" fmla="*/ 1166999 h 1826990"/>
                <a:gd name="connsiteX531" fmla="*/ 192231 w 1654519"/>
                <a:gd name="connsiteY531" fmla="*/ 1144177 h 1826990"/>
                <a:gd name="connsiteX532" fmla="*/ 185496 w 1654519"/>
                <a:gd name="connsiteY532" fmla="*/ 1137662 h 1826990"/>
                <a:gd name="connsiteX533" fmla="*/ 188868 w 1654519"/>
                <a:gd name="connsiteY533" fmla="*/ 1124623 h 1826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Lst>
              <a:rect l="l" t="t" r="r" b="b"/>
              <a:pathLst>
                <a:path w="1654519" h="1826990">
                  <a:moveTo>
                    <a:pt x="1263450" y="1551666"/>
                  </a:moveTo>
                  <a:cubicBezTo>
                    <a:pt x="1266812" y="1574488"/>
                    <a:pt x="1266812" y="1574488"/>
                    <a:pt x="1266812" y="1574488"/>
                  </a:cubicBezTo>
                  <a:cubicBezTo>
                    <a:pt x="1266812" y="1574488"/>
                    <a:pt x="1246600" y="1607083"/>
                    <a:pt x="1246600" y="1610350"/>
                  </a:cubicBezTo>
                  <a:cubicBezTo>
                    <a:pt x="1246600" y="1613607"/>
                    <a:pt x="1239866" y="1626647"/>
                    <a:pt x="1233132" y="1636429"/>
                  </a:cubicBezTo>
                  <a:cubicBezTo>
                    <a:pt x="1229760" y="1642944"/>
                    <a:pt x="1209548" y="1669024"/>
                    <a:pt x="1209548" y="1669024"/>
                  </a:cubicBezTo>
                  <a:cubicBezTo>
                    <a:pt x="1209548" y="1669024"/>
                    <a:pt x="1209548" y="1678806"/>
                    <a:pt x="1216282" y="1685321"/>
                  </a:cubicBezTo>
                  <a:cubicBezTo>
                    <a:pt x="1219654" y="1691845"/>
                    <a:pt x="1229760" y="1701618"/>
                    <a:pt x="1229760" y="1711401"/>
                  </a:cubicBezTo>
                  <a:cubicBezTo>
                    <a:pt x="1229760" y="1717925"/>
                    <a:pt x="1246600" y="1727698"/>
                    <a:pt x="1246600" y="1727698"/>
                  </a:cubicBezTo>
                  <a:cubicBezTo>
                    <a:pt x="1249972" y="1747262"/>
                    <a:pt x="1249972" y="1747262"/>
                    <a:pt x="1249972" y="1747262"/>
                  </a:cubicBezTo>
                  <a:cubicBezTo>
                    <a:pt x="1249972" y="1747262"/>
                    <a:pt x="1260078" y="1757044"/>
                    <a:pt x="1260078" y="1760302"/>
                  </a:cubicBezTo>
                  <a:cubicBezTo>
                    <a:pt x="1256706" y="1763560"/>
                    <a:pt x="1239866" y="1779857"/>
                    <a:pt x="1239866" y="1779857"/>
                  </a:cubicBezTo>
                  <a:cubicBezTo>
                    <a:pt x="1236494" y="1799421"/>
                    <a:pt x="1236494" y="1799421"/>
                    <a:pt x="1236494" y="1799421"/>
                  </a:cubicBezTo>
                  <a:cubicBezTo>
                    <a:pt x="1236494" y="1809203"/>
                    <a:pt x="1236494" y="1809203"/>
                    <a:pt x="1236494" y="1809203"/>
                  </a:cubicBezTo>
                  <a:cubicBezTo>
                    <a:pt x="1236494" y="1809203"/>
                    <a:pt x="1239866" y="1809203"/>
                    <a:pt x="1236494" y="1818976"/>
                  </a:cubicBezTo>
                  <a:cubicBezTo>
                    <a:pt x="1233132" y="1825501"/>
                    <a:pt x="1233132" y="1825501"/>
                    <a:pt x="1229760" y="1825501"/>
                  </a:cubicBezTo>
                  <a:cubicBezTo>
                    <a:pt x="1226389" y="1828758"/>
                    <a:pt x="1192708" y="1825501"/>
                    <a:pt x="1192708" y="1825501"/>
                  </a:cubicBezTo>
                  <a:cubicBezTo>
                    <a:pt x="1159018" y="1818976"/>
                    <a:pt x="1159018" y="1818976"/>
                    <a:pt x="1159018" y="1818976"/>
                  </a:cubicBezTo>
                  <a:cubicBezTo>
                    <a:pt x="1159018" y="1818976"/>
                    <a:pt x="1142178" y="1815718"/>
                    <a:pt x="1135443" y="1812461"/>
                  </a:cubicBezTo>
                  <a:cubicBezTo>
                    <a:pt x="1132072" y="1809203"/>
                    <a:pt x="1125338" y="1805936"/>
                    <a:pt x="1125338" y="1805936"/>
                  </a:cubicBezTo>
                  <a:cubicBezTo>
                    <a:pt x="1115231" y="1776599"/>
                    <a:pt x="1115231" y="1776599"/>
                    <a:pt x="1115231" y="1776599"/>
                  </a:cubicBezTo>
                  <a:cubicBezTo>
                    <a:pt x="1088276" y="1773342"/>
                    <a:pt x="1088276" y="1773342"/>
                    <a:pt x="1088276" y="1773342"/>
                  </a:cubicBezTo>
                  <a:cubicBezTo>
                    <a:pt x="1020906" y="1763560"/>
                    <a:pt x="1020906" y="1763560"/>
                    <a:pt x="1020906" y="1763560"/>
                  </a:cubicBezTo>
                  <a:cubicBezTo>
                    <a:pt x="1020906" y="1763560"/>
                    <a:pt x="997331" y="1744005"/>
                    <a:pt x="993959" y="1740737"/>
                  </a:cubicBezTo>
                  <a:cubicBezTo>
                    <a:pt x="987225" y="1737480"/>
                    <a:pt x="980481" y="1727698"/>
                    <a:pt x="980481" y="1727698"/>
                  </a:cubicBezTo>
                  <a:cubicBezTo>
                    <a:pt x="967013" y="1724440"/>
                    <a:pt x="967013" y="1724440"/>
                    <a:pt x="967013" y="1724440"/>
                  </a:cubicBezTo>
                  <a:cubicBezTo>
                    <a:pt x="940057" y="1698361"/>
                    <a:pt x="940057" y="1698361"/>
                    <a:pt x="940057" y="1698361"/>
                  </a:cubicBezTo>
                  <a:cubicBezTo>
                    <a:pt x="913111" y="1698361"/>
                    <a:pt x="913111" y="1698361"/>
                    <a:pt x="913111" y="1698361"/>
                  </a:cubicBezTo>
                  <a:cubicBezTo>
                    <a:pt x="892899" y="1685321"/>
                    <a:pt x="892899" y="1685321"/>
                    <a:pt x="892899" y="1685321"/>
                  </a:cubicBezTo>
                  <a:cubicBezTo>
                    <a:pt x="869325" y="1685321"/>
                    <a:pt x="869325" y="1685321"/>
                    <a:pt x="869325" y="1685321"/>
                  </a:cubicBezTo>
                  <a:cubicBezTo>
                    <a:pt x="869325" y="1685321"/>
                    <a:pt x="852475" y="1682064"/>
                    <a:pt x="852475" y="1678806"/>
                  </a:cubicBezTo>
                  <a:cubicBezTo>
                    <a:pt x="849113" y="1672282"/>
                    <a:pt x="828901" y="1662509"/>
                    <a:pt x="828901" y="1662509"/>
                  </a:cubicBezTo>
                  <a:cubicBezTo>
                    <a:pt x="828901" y="1662509"/>
                    <a:pt x="828901" y="1642944"/>
                    <a:pt x="828901" y="1639687"/>
                  </a:cubicBezTo>
                  <a:cubicBezTo>
                    <a:pt x="828901" y="1636429"/>
                    <a:pt x="832263" y="1603825"/>
                    <a:pt x="832263" y="1603825"/>
                  </a:cubicBezTo>
                  <a:cubicBezTo>
                    <a:pt x="845741" y="1587528"/>
                    <a:pt x="845741" y="1587528"/>
                    <a:pt x="845741" y="1587528"/>
                  </a:cubicBezTo>
                  <a:cubicBezTo>
                    <a:pt x="865953" y="1581003"/>
                    <a:pt x="865953" y="1581003"/>
                    <a:pt x="865953" y="1581003"/>
                  </a:cubicBezTo>
                  <a:cubicBezTo>
                    <a:pt x="872687" y="1594043"/>
                    <a:pt x="872687" y="1594043"/>
                    <a:pt x="872687" y="1594043"/>
                  </a:cubicBezTo>
                  <a:cubicBezTo>
                    <a:pt x="896271" y="1603825"/>
                    <a:pt x="896271" y="1603825"/>
                    <a:pt x="896271" y="1603825"/>
                  </a:cubicBezTo>
                  <a:cubicBezTo>
                    <a:pt x="909749" y="1594043"/>
                    <a:pt x="909749" y="1594043"/>
                    <a:pt x="909749" y="1594043"/>
                  </a:cubicBezTo>
                  <a:cubicBezTo>
                    <a:pt x="916483" y="1574488"/>
                    <a:pt x="916483" y="1574488"/>
                    <a:pt x="916483" y="1574488"/>
                  </a:cubicBezTo>
                  <a:cubicBezTo>
                    <a:pt x="936695" y="1567964"/>
                    <a:pt x="936695" y="1567964"/>
                    <a:pt x="936695" y="1567964"/>
                  </a:cubicBezTo>
                  <a:cubicBezTo>
                    <a:pt x="960269" y="1577745"/>
                    <a:pt x="960269" y="1577745"/>
                    <a:pt x="960269" y="1577745"/>
                  </a:cubicBezTo>
                  <a:cubicBezTo>
                    <a:pt x="977119" y="1594043"/>
                    <a:pt x="977119" y="1594043"/>
                    <a:pt x="977119" y="1594043"/>
                  </a:cubicBezTo>
                  <a:cubicBezTo>
                    <a:pt x="1010799" y="1603825"/>
                    <a:pt x="1010799" y="1603825"/>
                    <a:pt x="1010799" y="1603825"/>
                  </a:cubicBezTo>
                  <a:cubicBezTo>
                    <a:pt x="1041117" y="1597310"/>
                    <a:pt x="1041117" y="1597310"/>
                    <a:pt x="1041117" y="1597310"/>
                  </a:cubicBezTo>
                  <a:cubicBezTo>
                    <a:pt x="1068073" y="1594043"/>
                    <a:pt x="1068073" y="1594043"/>
                    <a:pt x="1068073" y="1594043"/>
                  </a:cubicBezTo>
                  <a:cubicBezTo>
                    <a:pt x="1068073" y="1594043"/>
                    <a:pt x="1081542" y="1594043"/>
                    <a:pt x="1088276" y="1594043"/>
                  </a:cubicBezTo>
                  <a:cubicBezTo>
                    <a:pt x="1091648" y="1590785"/>
                    <a:pt x="1111859" y="1584270"/>
                    <a:pt x="1111859" y="1584270"/>
                  </a:cubicBezTo>
                  <a:cubicBezTo>
                    <a:pt x="1145550" y="1574488"/>
                    <a:pt x="1145550" y="1574488"/>
                    <a:pt x="1145550" y="1574488"/>
                  </a:cubicBezTo>
                  <a:cubicBezTo>
                    <a:pt x="1165761" y="1548409"/>
                    <a:pt x="1165761" y="1548409"/>
                    <a:pt x="1165761" y="1548409"/>
                  </a:cubicBezTo>
                  <a:cubicBezTo>
                    <a:pt x="1192708" y="1558191"/>
                    <a:pt x="1192708" y="1558191"/>
                    <a:pt x="1192708" y="1558191"/>
                  </a:cubicBezTo>
                  <a:cubicBezTo>
                    <a:pt x="1216282" y="1561448"/>
                    <a:pt x="1216282" y="1561448"/>
                    <a:pt x="1216282" y="1561448"/>
                  </a:cubicBezTo>
                  <a:cubicBezTo>
                    <a:pt x="1226389" y="1545151"/>
                    <a:pt x="1226389" y="1545151"/>
                    <a:pt x="1226389" y="1545151"/>
                  </a:cubicBezTo>
                  <a:cubicBezTo>
                    <a:pt x="1249972" y="1532112"/>
                    <a:pt x="1249972" y="1532112"/>
                    <a:pt x="1249972" y="1532112"/>
                  </a:cubicBezTo>
                  <a:cubicBezTo>
                    <a:pt x="1263450" y="1551666"/>
                    <a:pt x="1263450" y="1551666"/>
                    <a:pt x="1263450" y="1551666"/>
                  </a:cubicBezTo>
                  <a:close/>
                  <a:moveTo>
                    <a:pt x="1303874" y="1528844"/>
                  </a:moveTo>
                  <a:cubicBezTo>
                    <a:pt x="1303874" y="1528844"/>
                    <a:pt x="1303874" y="1528844"/>
                    <a:pt x="1303874" y="1528844"/>
                  </a:cubicBezTo>
                  <a:cubicBezTo>
                    <a:pt x="1290396" y="1541884"/>
                    <a:pt x="1290396" y="1541884"/>
                    <a:pt x="1290396" y="1541884"/>
                  </a:cubicBezTo>
                  <a:cubicBezTo>
                    <a:pt x="1276919" y="1551666"/>
                    <a:pt x="1276919" y="1551666"/>
                    <a:pt x="1276919" y="1551666"/>
                  </a:cubicBezTo>
                  <a:cubicBezTo>
                    <a:pt x="1276919" y="1551666"/>
                    <a:pt x="1280290" y="1564706"/>
                    <a:pt x="1280290" y="1571231"/>
                  </a:cubicBezTo>
                  <a:cubicBezTo>
                    <a:pt x="1283662" y="1577745"/>
                    <a:pt x="1293768" y="1594043"/>
                    <a:pt x="1293768" y="1594043"/>
                  </a:cubicBezTo>
                  <a:cubicBezTo>
                    <a:pt x="1327449" y="1594043"/>
                    <a:pt x="1327449" y="1594043"/>
                    <a:pt x="1327449" y="1594043"/>
                  </a:cubicBezTo>
                  <a:cubicBezTo>
                    <a:pt x="1351033" y="1581003"/>
                    <a:pt x="1351033" y="1581003"/>
                    <a:pt x="1351033" y="1581003"/>
                  </a:cubicBezTo>
                  <a:cubicBezTo>
                    <a:pt x="1354395" y="1558191"/>
                    <a:pt x="1354395" y="1558191"/>
                    <a:pt x="1354395" y="1558191"/>
                  </a:cubicBezTo>
                  <a:cubicBezTo>
                    <a:pt x="1364501" y="1535369"/>
                    <a:pt x="1364501" y="1535369"/>
                    <a:pt x="1364501" y="1535369"/>
                  </a:cubicBezTo>
                  <a:cubicBezTo>
                    <a:pt x="1384713" y="1522329"/>
                    <a:pt x="1384713" y="1522329"/>
                    <a:pt x="1384713" y="1522329"/>
                  </a:cubicBezTo>
                  <a:cubicBezTo>
                    <a:pt x="1401563" y="1506032"/>
                    <a:pt x="1401563" y="1506032"/>
                    <a:pt x="1401563" y="1506032"/>
                  </a:cubicBezTo>
                  <a:cubicBezTo>
                    <a:pt x="1411668" y="1489725"/>
                    <a:pt x="1411668" y="1489725"/>
                    <a:pt x="1411668" y="1489725"/>
                  </a:cubicBezTo>
                  <a:cubicBezTo>
                    <a:pt x="1415031" y="1447348"/>
                    <a:pt x="1415031" y="1447348"/>
                    <a:pt x="1415031" y="1447348"/>
                  </a:cubicBezTo>
                  <a:cubicBezTo>
                    <a:pt x="1425137" y="1414754"/>
                    <a:pt x="1425137" y="1414754"/>
                    <a:pt x="1425137" y="1414754"/>
                  </a:cubicBezTo>
                  <a:cubicBezTo>
                    <a:pt x="1479039" y="1395190"/>
                    <a:pt x="1479039" y="1395190"/>
                    <a:pt x="1479039" y="1395190"/>
                  </a:cubicBezTo>
                  <a:cubicBezTo>
                    <a:pt x="1489145" y="1388674"/>
                    <a:pt x="1489145" y="1388674"/>
                    <a:pt x="1489145" y="1388674"/>
                  </a:cubicBezTo>
                  <a:cubicBezTo>
                    <a:pt x="1489145" y="1388674"/>
                    <a:pt x="1489145" y="1382150"/>
                    <a:pt x="1485773" y="1375635"/>
                  </a:cubicBezTo>
                  <a:cubicBezTo>
                    <a:pt x="1485773" y="1372377"/>
                    <a:pt x="1475667" y="1362595"/>
                    <a:pt x="1475667" y="1362595"/>
                  </a:cubicBezTo>
                  <a:cubicBezTo>
                    <a:pt x="1475667" y="1362595"/>
                    <a:pt x="1479039" y="1352813"/>
                    <a:pt x="1479039" y="1349555"/>
                  </a:cubicBezTo>
                  <a:cubicBezTo>
                    <a:pt x="1479039" y="1346298"/>
                    <a:pt x="1475667" y="1323476"/>
                    <a:pt x="1475667" y="1323476"/>
                  </a:cubicBezTo>
                  <a:cubicBezTo>
                    <a:pt x="1468933" y="1300654"/>
                    <a:pt x="1468933" y="1300654"/>
                    <a:pt x="1468933" y="1300654"/>
                  </a:cubicBezTo>
                  <a:cubicBezTo>
                    <a:pt x="1468933" y="1300654"/>
                    <a:pt x="1462199" y="1300654"/>
                    <a:pt x="1452093" y="1294139"/>
                  </a:cubicBezTo>
                  <a:cubicBezTo>
                    <a:pt x="1441986" y="1290872"/>
                    <a:pt x="1425137" y="1281099"/>
                    <a:pt x="1425137" y="1281099"/>
                  </a:cubicBezTo>
                  <a:cubicBezTo>
                    <a:pt x="1408297" y="1274574"/>
                    <a:pt x="1408297" y="1274574"/>
                    <a:pt x="1408297" y="1274574"/>
                  </a:cubicBezTo>
                  <a:cubicBezTo>
                    <a:pt x="1388084" y="1271317"/>
                    <a:pt x="1388084" y="1271317"/>
                    <a:pt x="1388084" y="1271317"/>
                  </a:cubicBezTo>
                  <a:cubicBezTo>
                    <a:pt x="1381351" y="1255020"/>
                    <a:pt x="1381351" y="1255020"/>
                    <a:pt x="1381351" y="1255020"/>
                  </a:cubicBezTo>
                  <a:cubicBezTo>
                    <a:pt x="1394819" y="1209376"/>
                    <a:pt x="1394819" y="1209376"/>
                    <a:pt x="1394819" y="1209376"/>
                  </a:cubicBezTo>
                  <a:cubicBezTo>
                    <a:pt x="1384713" y="1186564"/>
                    <a:pt x="1384713" y="1186564"/>
                    <a:pt x="1384713" y="1186564"/>
                  </a:cubicBezTo>
                  <a:cubicBezTo>
                    <a:pt x="1415031" y="1153960"/>
                    <a:pt x="1415031" y="1153960"/>
                    <a:pt x="1415031" y="1153960"/>
                  </a:cubicBezTo>
                  <a:cubicBezTo>
                    <a:pt x="1428509" y="1131137"/>
                    <a:pt x="1428509" y="1131137"/>
                    <a:pt x="1428509" y="1131137"/>
                  </a:cubicBezTo>
                  <a:cubicBezTo>
                    <a:pt x="1445349" y="1118098"/>
                    <a:pt x="1445349" y="1118098"/>
                    <a:pt x="1445349" y="1118098"/>
                  </a:cubicBezTo>
                  <a:cubicBezTo>
                    <a:pt x="1472295" y="1124623"/>
                    <a:pt x="1472295" y="1124623"/>
                    <a:pt x="1472295" y="1124623"/>
                  </a:cubicBezTo>
                  <a:cubicBezTo>
                    <a:pt x="1482411" y="1137662"/>
                    <a:pt x="1482411" y="1137662"/>
                    <a:pt x="1482411" y="1137662"/>
                  </a:cubicBezTo>
                  <a:cubicBezTo>
                    <a:pt x="1499251" y="1140920"/>
                    <a:pt x="1499251" y="1140920"/>
                    <a:pt x="1499251" y="1140920"/>
                  </a:cubicBezTo>
                  <a:cubicBezTo>
                    <a:pt x="1529569" y="1140920"/>
                    <a:pt x="1529569" y="1140920"/>
                    <a:pt x="1529569" y="1140920"/>
                  </a:cubicBezTo>
                  <a:cubicBezTo>
                    <a:pt x="1563249" y="1147444"/>
                    <a:pt x="1563249" y="1147444"/>
                    <a:pt x="1563249" y="1147444"/>
                  </a:cubicBezTo>
                  <a:cubicBezTo>
                    <a:pt x="1576728" y="1166999"/>
                    <a:pt x="1576728" y="1166999"/>
                    <a:pt x="1576728" y="1166999"/>
                  </a:cubicBezTo>
                  <a:cubicBezTo>
                    <a:pt x="1590205" y="1189821"/>
                    <a:pt x="1590205" y="1189821"/>
                    <a:pt x="1590205" y="1189821"/>
                  </a:cubicBezTo>
                  <a:cubicBezTo>
                    <a:pt x="1590205" y="1189821"/>
                    <a:pt x="1596939" y="1199603"/>
                    <a:pt x="1600311" y="1202861"/>
                  </a:cubicBezTo>
                  <a:cubicBezTo>
                    <a:pt x="1600311" y="1202861"/>
                    <a:pt x="1613779" y="1212643"/>
                    <a:pt x="1617151" y="1212643"/>
                  </a:cubicBezTo>
                  <a:cubicBezTo>
                    <a:pt x="1620523" y="1215901"/>
                    <a:pt x="1640726" y="1219158"/>
                    <a:pt x="1640726" y="1219158"/>
                  </a:cubicBezTo>
                  <a:cubicBezTo>
                    <a:pt x="1640726" y="1219158"/>
                    <a:pt x="1640726" y="1196336"/>
                    <a:pt x="1644098" y="1189821"/>
                  </a:cubicBezTo>
                  <a:cubicBezTo>
                    <a:pt x="1647470" y="1186564"/>
                    <a:pt x="1654204" y="1173524"/>
                    <a:pt x="1654204" y="1170257"/>
                  </a:cubicBezTo>
                  <a:cubicBezTo>
                    <a:pt x="1654204" y="1166999"/>
                    <a:pt x="1647470" y="1144177"/>
                    <a:pt x="1647470" y="1144177"/>
                  </a:cubicBezTo>
                  <a:cubicBezTo>
                    <a:pt x="1623886" y="1118098"/>
                    <a:pt x="1623886" y="1118098"/>
                    <a:pt x="1623886" y="1118098"/>
                  </a:cubicBezTo>
                  <a:cubicBezTo>
                    <a:pt x="1600311" y="1101801"/>
                    <a:pt x="1600311" y="1101801"/>
                    <a:pt x="1600311" y="1101801"/>
                  </a:cubicBezTo>
                  <a:cubicBezTo>
                    <a:pt x="1543037" y="1065939"/>
                    <a:pt x="1543037" y="1065939"/>
                    <a:pt x="1543037" y="1065939"/>
                  </a:cubicBezTo>
                  <a:cubicBezTo>
                    <a:pt x="1462199" y="1039869"/>
                    <a:pt x="1462199" y="1039869"/>
                    <a:pt x="1462199" y="1039869"/>
                  </a:cubicBezTo>
                  <a:cubicBezTo>
                    <a:pt x="1408297" y="1007265"/>
                    <a:pt x="1408297" y="1007265"/>
                    <a:pt x="1408297" y="1007265"/>
                  </a:cubicBezTo>
                  <a:cubicBezTo>
                    <a:pt x="1364501" y="997483"/>
                    <a:pt x="1364501" y="997483"/>
                    <a:pt x="1364501" y="997483"/>
                  </a:cubicBezTo>
                  <a:cubicBezTo>
                    <a:pt x="1364501" y="997483"/>
                    <a:pt x="1317342" y="974670"/>
                    <a:pt x="1313980" y="974670"/>
                  </a:cubicBezTo>
                  <a:cubicBezTo>
                    <a:pt x="1310608" y="974670"/>
                    <a:pt x="1300503" y="971403"/>
                    <a:pt x="1300503" y="971403"/>
                  </a:cubicBezTo>
                  <a:cubicBezTo>
                    <a:pt x="1300503" y="971403"/>
                    <a:pt x="1273556" y="964888"/>
                    <a:pt x="1273556" y="961631"/>
                  </a:cubicBezTo>
                  <a:cubicBezTo>
                    <a:pt x="1270184" y="958363"/>
                    <a:pt x="1266812" y="948591"/>
                    <a:pt x="1263450" y="945324"/>
                  </a:cubicBezTo>
                  <a:cubicBezTo>
                    <a:pt x="1263450" y="942066"/>
                    <a:pt x="1266812" y="932284"/>
                    <a:pt x="1266812" y="932284"/>
                  </a:cubicBezTo>
                  <a:cubicBezTo>
                    <a:pt x="1280290" y="919244"/>
                    <a:pt x="1280290" y="919244"/>
                    <a:pt x="1280290" y="919244"/>
                  </a:cubicBezTo>
                  <a:cubicBezTo>
                    <a:pt x="1280290" y="919244"/>
                    <a:pt x="1293768" y="906204"/>
                    <a:pt x="1293768" y="902947"/>
                  </a:cubicBezTo>
                  <a:cubicBezTo>
                    <a:pt x="1293768" y="899690"/>
                    <a:pt x="1297131" y="880125"/>
                    <a:pt x="1297131" y="880125"/>
                  </a:cubicBezTo>
                  <a:cubicBezTo>
                    <a:pt x="1280290" y="873610"/>
                    <a:pt x="1280290" y="873610"/>
                    <a:pt x="1280290" y="873610"/>
                  </a:cubicBezTo>
                  <a:cubicBezTo>
                    <a:pt x="1239866" y="876868"/>
                    <a:pt x="1239866" y="876868"/>
                    <a:pt x="1239866" y="876868"/>
                  </a:cubicBezTo>
                  <a:cubicBezTo>
                    <a:pt x="1175868" y="883392"/>
                    <a:pt x="1175868" y="883392"/>
                    <a:pt x="1175868" y="883392"/>
                  </a:cubicBezTo>
                  <a:cubicBezTo>
                    <a:pt x="1142178" y="883392"/>
                    <a:pt x="1142178" y="883392"/>
                    <a:pt x="1142178" y="883392"/>
                  </a:cubicBezTo>
                  <a:cubicBezTo>
                    <a:pt x="1098382" y="857313"/>
                    <a:pt x="1098382" y="857313"/>
                    <a:pt x="1098382" y="857313"/>
                  </a:cubicBezTo>
                  <a:cubicBezTo>
                    <a:pt x="1061329" y="827976"/>
                    <a:pt x="1061329" y="827976"/>
                    <a:pt x="1061329" y="827976"/>
                  </a:cubicBezTo>
                  <a:cubicBezTo>
                    <a:pt x="1037755" y="814936"/>
                    <a:pt x="1037755" y="814936"/>
                    <a:pt x="1037755" y="814936"/>
                  </a:cubicBezTo>
                  <a:cubicBezTo>
                    <a:pt x="1004065" y="779074"/>
                    <a:pt x="1004065" y="779074"/>
                    <a:pt x="1004065" y="779074"/>
                  </a:cubicBezTo>
                  <a:cubicBezTo>
                    <a:pt x="987225" y="756253"/>
                    <a:pt x="987225" y="756253"/>
                    <a:pt x="987225" y="756253"/>
                  </a:cubicBezTo>
                  <a:cubicBezTo>
                    <a:pt x="987225" y="756253"/>
                    <a:pt x="977119" y="723658"/>
                    <a:pt x="973747" y="710618"/>
                  </a:cubicBezTo>
                  <a:cubicBezTo>
                    <a:pt x="970375" y="700836"/>
                    <a:pt x="943429" y="664974"/>
                    <a:pt x="943429" y="664974"/>
                  </a:cubicBezTo>
                  <a:cubicBezTo>
                    <a:pt x="943429" y="664974"/>
                    <a:pt x="929961" y="635637"/>
                    <a:pt x="929961" y="632380"/>
                  </a:cubicBezTo>
                  <a:cubicBezTo>
                    <a:pt x="929961" y="629123"/>
                    <a:pt x="923217" y="606301"/>
                    <a:pt x="923217" y="606301"/>
                  </a:cubicBezTo>
                  <a:cubicBezTo>
                    <a:pt x="879431" y="586736"/>
                    <a:pt x="879431" y="586736"/>
                    <a:pt x="879431" y="586736"/>
                  </a:cubicBezTo>
                  <a:cubicBezTo>
                    <a:pt x="822157" y="554142"/>
                    <a:pt x="822157" y="554142"/>
                    <a:pt x="822157" y="554142"/>
                  </a:cubicBezTo>
                  <a:cubicBezTo>
                    <a:pt x="774999" y="524804"/>
                    <a:pt x="774999" y="524804"/>
                    <a:pt x="774999" y="524804"/>
                  </a:cubicBezTo>
                  <a:cubicBezTo>
                    <a:pt x="751424" y="492201"/>
                    <a:pt x="751424" y="492201"/>
                    <a:pt x="751424" y="492201"/>
                  </a:cubicBezTo>
                  <a:cubicBezTo>
                    <a:pt x="731212" y="440042"/>
                    <a:pt x="731212" y="440042"/>
                    <a:pt x="731212" y="440042"/>
                  </a:cubicBezTo>
                  <a:cubicBezTo>
                    <a:pt x="727840" y="397665"/>
                    <a:pt x="727840" y="397665"/>
                    <a:pt x="727840" y="397665"/>
                  </a:cubicBezTo>
                  <a:cubicBezTo>
                    <a:pt x="751424" y="387883"/>
                    <a:pt x="751424" y="387883"/>
                    <a:pt x="751424" y="387883"/>
                  </a:cubicBezTo>
                  <a:cubicBezTo>
                    <a:pt x="751424" y="368328"/>
                    <a:pt x="751424" y="368328"/>
                    <a:pt x="751424" y="368328"/>
                  </a:cubicBezTo>
                  <a:cubicBezTo>
                    <a:pt x="731212" y="355288"/>
                    <a:pt x="731212" y="355288"/>
                    <a:pt x="731212" y="355288"/>
                  </a:cubicBezTo>
                  <a:cubicBezTo>
                    <a:pt x="731212" y="335724"/>
                    <a:pt x="731212" y="335724"/>
                    <a:pt x="731212" y="335724"/>
                  </a:cubicBezTo>
                  <a:cubicBezTo>
                    <a:pt x="721106" y="329209"/>
                    <a:pt x="721106" y="329209"/>
                    <a:pt x="721106" y="329209"/>
                  </a:cubicBezTo>
                  <a:cubicBezTo>
                    <a:pt x="707628" y="312912"/>
                    <a:pt x="707628" y="312912"/>
                    <a:pt x="707628" y="312912"/>
                  </a:cubicBezTo>
                  <a:cubicBezTo>
                    <a:pt x="734574" y="299872"/>
                    <a:pt x="734574" y="299872"/>
                    <a:pt x="734574" y="299872"/>
                  </a:cubicBezTo>
                  <a:cubicBezTo>
                    <a:pt x="734574" y="299872"/>
                    <a:pt x="744681" y="286832"/>
                    <a:pt x="758158" y="286832"/>
                  </a:cubicBezTo>
                  <a:cubicBezTo>
                    <a:pt x="771636" y="286832"/>
                    <a:pt x="781732" y="273792"/>
                    <a:pt x="781732" y="273792"/>
                  </a:cubicBezTo>
                  <a:cubicBezTo>
                    <a:pt x="781732" y="273792"/>
                    <a:pt x="791848" y="264010"/>
                    <a:pt x="795211" y="264010"/>
                  </a:cubicBezTo>
                  <a:cubicBezTo>
                    <a:pt x="801945" y="264010"/>
                    <a:pt x="808688" y="260753"/>
                    <a:pt x="815423" y="257485"/>
                  </a:cubicBezTo>
                  <a:cubicBezTo>
                    <a:pt x="818795" y="257485"/>
                    <a:pt x="828901" y="254228"/>
                    <a:pt x="828901" y="254228"/>
                  </a:cubicBezTo>
                  <a:cubicBezTo>
                    <a:pt x="828901" y="250971"/>
                    <a:pt x="832263" y="228148"/>
                    <a:pt x="835634" y="228148"/>
                  </a:cubicBezTo>
                  <a:cubicBezTo>
                    <a:pt x="839006" y="228148"/>
                    <a:pt x="845741" y="241188"/>
                    <a:pt x="855847" y="241188"/>
                  </a:cubicBezTo>
                  <a:cubicBezTo>
                    <a:pt x="859218" y="241188"/>
                    <a:pt x="865953" y="247713"/>
                    <a:pt x="869325" y="244455"/>
                  </a:cubicBezTo>
                  <a:cubicBezTo>
                    <a:pt x="876059" y="241188"/>
                    <a:pt x="879431" y="231406"/>
                    <a:pt x="879431" y="231406"/>
                  </a:cubicBezTo>
                  <a:cubicBezTo>
                    <a:pt x="882793" y="228148"/>
                    <a:pt x="886165" y="224891"/>
                    <a:pt x="896271" y="221633"/>
                  </a:cubicBezTo>
                  <a:cubicBezTo>
                    <a:pt x="896271" y="221633"/>
                    <a:pt x="896271" y="221633"/>
                    <a:pt x="896271" y="221633"/>
                  </a:cubicBezTo>
                  <a:cubicBezTo>
                    <a:pt x="896271" y="221633"/>
                    <a:pt x="889536" y="218376"/>
                    <a:pt x="889536" y="218376"/>
                  </a:cubicBezTo>
                  <a:cubicBezTo>
                    <a:pt x="889536" y="215109"/>
                    <a:pt x="889536" y="215109"/>
                    <a:pt x="892899" y="211851"/>
                  </a:cubicBezTo>
                  <a:cubicBezTo>
                    <a:pt x="892899" y="208594"/>
                    <a:pt x="892899" y="208594"/>
                    <a:pt x="896271" y="205336"/>
                  </a:cubicBezTo>
                  <a:cubicBezTo>
                    <a:pt x="896271" y="205336"/>
                    <a:pt x="896271" y="198812"/>
                    <a:pt x="896271" y="198812"/>
                  </a:cubicBezTo>
                  <a:cubicBezTo>
                    <a:pt x="896271" y="198812"/>
                    <a:pt x="899643" y="195554"/>
                    <a:pt x="896271" y="195554"/>
                  </a:cubicBezTo>
                  <a:cubicBezTo>
                    <a:pt x="896271" y="192296"/>
                    <a:pt x="892899" y="189029"/>
                    <a:pt x="892899" y="189029"/>
                  </a:cubicBezTo>
                  <a:cubicBezTo>
                    <a:pt x="892899" y="189029"/>
                    <a:pt x="892899" y="189029"/>
                    <a:pt x="889536" y="189029"/>
                  </a:cubicBezTo>
                  <a:cubicBezTo>
                    <a:pt x="889536" y="192296"/>
                    <a:pt x="889536" y="192296"/>
                    <a:pt x="889536" y="192296"/>
                  </a:cubicBezTo>
                  <a:cubicBezTo>
                    <a:pt x="882793" y="195554"/>
                    <a:pt x="882793" y="195554"/>
                    <a:pt x="882793" y="195554"/>
                  </a:cubicBezTo>
                  <a:cubicBezTo>
                    <a:pt x="882793" y="195554"/>
                    <a:pt x="879431" y="189029"/>
                    <a:pt x="879431" y="189029"/>
                  </a:cubicBezTo>
                  <a:cubicBezTo>
                    <a:pt x="876059" y="189029"/>
                    <a:pt x="876059" y="189029"/>
                    <a:pt x="876059" y="185772"/>
                  </a:cubicBezTo>
                  <a:cubicBezTo>
                    <a:pt x="876059" y="185772"/>
                    <a:pt x="879431" y="182514"/>
                    <a:pt x="879431" y="182514"/>
                  </a:cubicBezTo>
                  <a:cubicBezTo>
                    <a:pt x="879431" y="182514"/>
                    <a:pt x="876059" y="179256"/>
                    <a:pt x="876059" y="179256"/>
                  </a:cubicBezTo>
                  <a:cubicBezTo>
                    <a:pt x="876059" y="179256"/>
                    <a:pt x="879431" y="172732"/>
                    <a:pt x="882793" y="172732"/>
                  </a:cubicBezTo>
                  <a:cubicBezTo>
                    <a:pt x="886165" y="169474"/>
                    <a:pt x="892899" y="162950"/>
                    <a:pt x="892899" y="162950"/>
                  </a:cubicBezTo>
                  <a:cubicBezTo>
                    <a:pt x="896271" y="156435"/>
                    <a:pt x="896271" y="156435"/>
                    <a:pt x="896271" y="156435"/>
                  </a:cubicBezTo>
                  <a:cubicBezTo>
                    <a:pt x="892899" y="153177"/>
                    <a:pt x="892899" y="153177"/>
                    <a:pt x="892899" y="153177"/>
                  </a:cubicBezTo>
                  <a:cubicBezTo>
                    <a:pt x="892899" y="153177"/>
                    <a:pt x="889536" y="156435"/>
                    <a:pt x="889536" y="156435"/>
                  </a:cubicBezTo>
                  <a:cubicBezTo>
                    <a:pt x="882793" y="153177"/>
                    <a:pt x="882793" y="153177"/>
                    <a:pt x="882793" y="153177"/>
                  </a:cubicBezTo>
                  <a:cubicBezTo>
                    <a:pt x="876059" y="149910"/>
                    <a:pt x="876059" y="149910"/>
                    <a:pt x="876059" y="149910"/>
                  </a:cubicBezTo>
                  <a:cubicBezTo>
                    <a:pt x="865953" y="149910"/>
                    <a:pt x="865953" y="149910"/>
                    <a:pt x="865953" y="149910"/>
                  </a:cubicBezTo>
                  <a:cubicBezTo>
                    <a:pt x="859218" y="143395"/>
                    <a:pt x="859218" y="143395"/>
                    <a:pt x="859218" y="143395"/>
                  </a:cubicBezTo>
                  <a:cubicBezTo>
                    <a:pt x="862581" y="136871"/>
                    <a:pt x="862581" y="136871"/>
                    <a:pt x="862581" y="136871"/>
                  </a:cubicBezTo>
                  <a:cubicBezTo>
                    <a:pt x="862581" y="130355"/>
                    <a:pt x="862581" y="130355"/>
                    <a:pt x="862581" y="130355"/>
                  </a:cubicBezTo>
                  <a:cubicBezTo>
                    <a:pt x="862581" y="130355"/>
                    <a:pt x="869325" y="123831"/>
                    <a:pt x="869325" y="123831"/>
                  </a:cubicBezTo>
                  <a:cubicBezTo>
                    <a:pt x="872687" y="120573"/>
                    <a:pt x="879431" y="117315"/>
                    <a:pt x="879431" y="117315"/>
                  </a:cubicBezTo>
                  <a:cubicBezTo>
                    <a:pt x="882793" y="110791"/>
                    <a:pt x="882793" y="110791"/>
                    <a:pt x="882793" y="110791"/>
                  </a:cubicBezTo>
                  <a:cubicBezTo>
                    <a:pt x="882793" y="110791"/>
                    <a:pt x="886165" y="107533"/>
                    <a:pt x="889536" y="107533"/>
                  </a:cubicBezTo>
                  <a:cubicBezTo>
                    <a:pt x="892899" y="107533"/>
                    <a:pt x="892899" y="110791"/>
                    <a:pt x="892899" y="107533"/>
                  </a:cubicBezTo>
                  <a:cubicBezTo>
                    <a:pt x="896271" y="107533"/>
                    <a:pt x="896271" y="101018"/>
                    <a:pt x="896271" y="97751"/>
                  </a:cubicBezTo>
                  <a:cubicBezTo>
                    <a:pt x="896271" y="87979"/>
                    <a:pt x="896271" y="87979"/>
                    <a:pt x="896271" y="87979"/>
                  </a:cubicBezTo>
                  <a:cubicBezTo>
                    <a:pt x="879431" y="91236"/>
                    <a:pt x="879431" y="91236"/>
                    <a:pt x="879431" y="91236"/>
                  </a:cubicBezTo>
                  <a:cubicBezTo>
                    <a:pt x="879431" y="91236"/>
                    <a:pt x="862581" y="87979"/>
                    <a:pt x="852475" y="87979"/>
                  </a:cubicBezTo>
                  <a:cubicBezTo>
                    <a:pt x="839006" y="87979"/>
                    <a:pt x="812051" y="81454"/>
                    <a:pt x="812051" y="81454"/>
                  </a:cubicBezTo>
                  <a:cubicBezTo>
                    <a:pt x="778370" y="71672"/>
                    <a:pt x="778370" y="71672"/>
                    <a:pt x="778370" y="71672"/>
                  </a:cubicBezTo>
                  <a:cubicBezTo>
                    <a:pt x="758158" y="71672"/>
                    <a:pt x="758158" y="71672"/>
                    <a:pt x="758158" y="71672"/>
                  </a:cubicBezTo>
                  <a:cubicBezTo>
                    <a:pt x="727840" y="68414"/>
                    <a:pt x="727840" y="68414"/>
                    <a:pt x="727840" y="68414"/>
                  </a:cubicBezTo>
                  <a:cubicBezTo>
                    <a:pt x="727840" y="68414"/>
                    <a:pt x="724469" y="61899"/>
                    <a:pt x="721106" y="58632"/>
                  </a:cubicBezTo>
                  <a:cubicBezTo>
                    <a:pt x="721106" y="55374"/>
                    <a:pt x="711000" y="48859"/>
                    <a:pt x="711000" y="48859"/>
                  </a:cubicBezTo>
                  <a:cubicBezTo>
                    <a:pt x="711000" y="42335"/>
                    <a:pt x="711000" y="42335"/>
                    <a:pt x="711000" y="42335"/>
                  </a:cubicBezTo>
                  <a:cubicBezTo>
                    <a:pt x="704256" y="26038"/>
                    <a:pt x="704256" y="26038"/>
                    <a:pt x="704256" y="26038"/>
                  </a:cubicBezTo>
                  <a:cubicBezTo>
                    <a:pt x="697522" y="12998"/>
                    <a:pt x="697522" y="12998"/>
                    <a:pt x="697522" y="12998"/>
                  </a:cubicBezTo>
                  <a:cubicBezTo>
                    <a:pt x="704256" y="3216"/>
                    <a:pt x="704256" y="3216"/>
                    <a:pt x="704256" y="3216"/>
                  </a:cubicBezTo>
                  <a:cubicBezTo>
                    <a:pt x="697522" y="-42"/>
                    <a:pt x="697522" y="-42"/>
                    <a:pt x="697522" y="-42"/>
                  </a:cubicBezTo>
                  <a:cubicBezTo>
                    <a:pt x="697522" y="-42"/>
                    <a:pt x="684044" y="3216"/>
                    <a:pt x="677310" y="3216"/>
                  </a:cubicBezTo>
                  <a:cubicBezTo>
                    <a:pt x="673938" y="6483"/>
                    <a:pt x="653736" y="9740"/>
                    <a:pt x="653736" y="9740"/>
                  </a:cubicBezTo>
                  <a:cubicBezTo>
                    <a:pt x="646992" y="12998"/>
                    <a:pt x="646992" y="12998"/>
                    <a:pt x="646992" y="12998"/>
                  </a:cubicBezTo>
                  <a:cubicBezTo>
                    <a:pt x="620046" y="12998"/>
                    <a:pt x="620046" y="12998"/>
                    <a:pt x="620046" y="12998"/>
                  </a:cubicBezTo>
                  <a:cubicBezTo>
                    <a:pt x="593100" y="16255"/>
                    <a:pt x="593100" y="16255"/>
                    <a:pt x="593100" y="16255"/>
                  </a:cubicBezTo>
                  <a:cubicBezTo>
                    <a:pt x="582993" y="22780"/>
                    <a:pt x="582993" y="22780"/>
                    <a:pt x="582993" y="22780"/>
                  </a:cubicBezTo>
                  <a:cubicBezTo>
                    <a:pt x="562781" y="32562"/>
                    <a:pt x="562781" y="32562"/>
                    <a:pt x="562781" y="32562"/>
                  </a:cubicBezTo>
                  <a:cubicBezTo>
                    <a:pt x="562781" y="45602"/>
                    <a:pt x="562781" y="45602"/>
                    <a:pt x="562781" y="45602"/>
                  </a:cubicBezTo>
                  <a:cubicBezTo>
                    <a:pt x="552676" y="58632"/>
                    <a:pt x="552676" y="58632"/>
                    <a:pt x="552676" y="58632"/>
                  </a:cubicBezTo>
                  <a:cubicBezTo>
                    <a:pt x="535826" y="58632"/>
                    <a:pt x="535826" y="58632"/>
                    <a:pt x="535826" y="58632"/>
                  </a:cubicBezTo>
                  <a:cubicBezTo>
                    <a:pt x="518986" y="45602"/>
                    <a:pt x="518986" y="45602"/>
                    <a:pt x="518986" y="45602"/>
                  </a:cubicBezTo>
                  <a:cubicBezTo>
                    <a:pt x="512251" y="52117"/>
                    <a:pt x="512251" y="52117"/>
                    <a:pt x="512251" y="52117"/>
                  </a:cubicBezTo>
                  <a:cubicBezTo>
                    <a:pt x="495411" y="48859"/>
                    <a:pt x="495411" y="48859"/>
                    <a:pt x="495411" y="48859"/>
                  </a:cubicBezTo>
                  <a:cubicBezTo>
                    <a:pt x="492039" y="48859"/>
                    <a:pt x="492039" y="48859"/>
                    <a:pt x="492039" y="48859"/>
                  </a:cubicBezTo>
                  <a:cubicBezTo>
                    <a:pt x="488667" y="48859"/>
                    <a:pt x="488667" y="48859"/>
                    <a:pt x="488667" y="48859"/>
                  </a:cubicBezTo>
                  <a:cubicBezTo>
                    <a:pt x="488667" y="48859"/>
                    <a:pt x="485305" y="52117"/>
                    <a:pt x="485305" y="52117"/>
                  </a:cubicBezTo>
                  <a:cubicBezTo>
                    <a:pt x="488667" y="58632"/>
                    <a:pt x="488667" y="58632"/>
                    <a:pt x="488667" y="58632"/>
                  </a:cubicBezTo>
                  <a:cubicBezTo>
                    <a:pt x="485305" y="61899"/>
                    <a:pt x="485305" y="61899"/>
                    <a:pt x="485305" y="61899"/>
                  </a:cubicBezTo>
                  <a:cubicBezTo>
                    <a:pt x="488667" y="68414"/>
                    <a:pt x="488667" y="68414"/>
                    <a:pt x="488667" y="68414"/>
                  </a:cubicBezTo>
                  <a:cubicBezTo>
                    <a:pt x="488667" y="68414"/>
                    <a:pt x="485305" y="71672"/>
                    <a:pt x="481933" y="74939"/>
                  </a:cubicBezTo>
                  <a:cubicBezTo>
                    <a:pt x="478561" y="74939"/>
                    <a:pt x="485305" y="81454"/>
                    <a:pt x="485305" y="81454"/>
                  </a:cubicBezTo>
                  <a:cubicBezTo>
                    <a:pt x="485305" y="81454"/>
                    <a:pt x="488667" y="81454"/>
                    <a:pt x="495411" y="84712"/>
                  </a:cubicBezTo>
                  <a:cubicBezTo>
                    <a:pt x="498774" y="87979"/>
                    <a:pt x="495411" y="87979"/>
                    <a:pt x="495411" y="87979"/>
                  </a:cubicBezTo>
                  <a:cubicBezTo>
                    <a:pt x="495411" y="91236"/>
                    <a:pt x="495411" y="94494"/>
                    <a:pt x="492039" y="94494"/>
                  </a:cubicBezTo>
                  <a:cubicBezTo>
                    <a:pt x="492039" y="97751"/>
                    <a:pt x="492039" y="97751"/>
                    <a:pt x="492039" y="97751"/>
                  </a:cubicBezTo>
                  <a:cubicBezTo>
                    <a:pt x="488667" y="97751"/>
                    <a:pt x="488667" y="97751"/>
                    <a:pt x="488667" y="97751"/>
                  </a:cubicBezTo>
                  <a:cubicBezTo>
                    <a:pt x="488667" y="97751"/>
                    <a:pt x="478561" y="101018"/>
                    <a:pt x="478561" y="97751"/>
                  </a:cubicBezTo>
                  <a:cubicBezTo>
                    <a:pt x="475199" y="97751"/>
                    <a:pt x="478561" y="97751"/>
                    <a:pt x="478561" y="97751"/>
                  </a:cubicBezTo>
                  <a:cubicBezTo>
                    <a:pt x="475199" y="97751"/>
                    <a:pt x="475199" y="97751"/>
                    <a:pt x="475199" y="97751"/>
                  </a:cubicBezTo>
                  <a:cubicBezTo>
                    <a:pt x="475199" y="97751"/>
                    <a:pt x="465093" y="91236"/>
                    <a:pt x="465093" y="91236"/>
                  </a:cubicBezTo>
                  <a:cubicBezTo>
                    <a:pt x="465093" y="87979"/>
                    <a:pt x="465093" y="87979"/>
                    <a:pt x="465093" y="87979"/>
                  </a:cubicBezTo>
                  <a:cubicBezTo>
                    <a:pt x="465093" y="87979"/>
                    <a:pt x="461721" y="84712"/>
                    <a:pt x="461721" y="84712"/>
                  </a:cubicBezTo>
                  <a:cubicBezTo>
                    <a:pt x="458349" y="84712"/>
                    <a:pt x="458349" y="87979"/>
                    <a:pt x="458349" y="87979"/>
                  </a:cubicBezTo>
                  <a:cubicBezTo>
                    <a:pt x="454987" y="87979"/>
                    <a:pt x="451615" y="87979"/>
                    <a:pt x="448244" y="87979"/>
                  </a:cubicBezTo>
                  <a:cubicBezTo>
                    <a:pt x="448244" y="87979"/>
                    <a:pt x="448244" y="91236"/>
                    <a:pt x="444881" y="91236"/>
                  </a:cubicBezTo>
                  <a:cubicBezTo>
                    <a:pt x="444881" y="94494"/>
                    <a:pt x="444881" y="94494"/>
                    <a:pt x="444881" y="97751"/>
                  </a:cubicBezTo>
                  <a:cubicBezTo>
                    <a:pt x="441509" y="97751"/>
                    <a:pt x="441509" y="101018"/>
                    <a:pt x="441509" y="101018"/>
                  </a:cubicBezTo>
                  <a:cubicBezTo>
                    <a:pt x="441509" y="104276"/>
                    <a:pt x="441509" y="104276"/>
                    <a:pt x="441509" y="104276"/>
                  </a:cubicBezTo>
                  <a:cubicBezTo>
                    <a:pt x="438137" y="110791"/>
                    <a:pt x="438137" y="110791"/>
                    <a:pt x="438137" y="110791"/>
                  </a:cubicBezTo>
                  <a:cubicBezTo>
                    <a:pt x="441509" y="110791"/>
                    <a:pt x="441509" y="110791"/>
                    <a:pt x="441509" y="110791"/>
                  </a:cubicBezTo>
                  <a:cubicBezTo>
                    <a:pt x="441509" y="110791"/>
                    <a:pt x="441509" y="117315"/>
                    <a:pt x="441509" y="117315"/>
                  </a:cubicBezTo>
                  <a:cubicBezTo>
                    <a:pt x="441509" y="120573"/>
                    <a:pt x="441509" y="120573"/>
                    <a:pt x="441509" y="120573"/>
                  </a:cubicBezTo>
                  <a:cubicBezTo>
                    <a:pt x="444881" y="123831"/>
                    <a:pt x="448244" y="120573"/>
                    <a:pt x="448244" y="120573"/>
                  </a:cubicBezTo>
                  <a:cubicBezTo>
                    <a:pt x="448244" y="120573"/>
                    <a:pt x="451615" y="123831"/>
                    <a:pt x="451615" y="127098"/>
                  </a:cubicBezTo>
                  <a:cubicBezTo>
                    <a:pt x="454987" y="127098"/>
                    <a:pt x="451615" y="130355"/>
                    <a:pt x="451615" y="130355"/>
                  </a:cubicBezTo>
                  <a:cubicBezTo>
                    <a:pt x="451615" y="130355"/>
                    <a:pt x="448244" y="133613"/>
                    <a:pt x="448244" y="133613"/>
                  </a:cubicBezTo>
                  <a:cubicBezTo>
                    <a:pt x="444881" y="133613"/>
                    <a:pt x="444881" y="133613"/>
                    <a:pt x="448244" y="136871"/>
                  </a:cubicBezTo>
                  <a:cubicBezTo>
                    <a:pt x="448244" y="140137"/>
                    <a:pt x="451615" y="140137"/>
                    <a:pt x="451615" y="140137"/>
                  </a:cubicBezTo>
                  <a:cubicBezTo>
                    <a:pt x="454987" y="140137"/>
                    <a:pt x="454987" y="149910"/>
                    <a:pt x="454987" y="149910"/>
                  </a:cubicBezTo>
                  <a:cubicBezTo>
                    <a:pt x="454987" y="153177"/>
                    <a:pt x="451615" y="156435"/>
                    <a:pt x="451615" y="156435"/>
                  </a:cubicBezTo>
                  <a:cubicBezTo>
                    <a:pt x="451615" y="156435"/>
                    <a:pt x="451615" y="156435"/>
                    <a:pt x="451615" y="156435"/>
                  </a:cubicBezTo>
                  <a:cubicBezTo>
                    <a:pt x="448244" y="156435"/>
                    <a:pt x="448244" y="156435"/>
                    <a:pt x="448244" y="159692"/>
                  </a:cubicBezTo>
                  <a:cubicBezTo>
                    <a:pt x="448244" y="159692"/>
                    <a:pt x="441509" y="159692"/>
                    <a:pt x="441509" y="159692"/>
                  </a:cubicBezTo>
                  <a:cubicBezTo>
                    <a:pt x="441509" y="159692"/>
                    <a:pt x="444881" y="153177"/>
                    <a:pt x="441509" y="153177"/>
                  </a:cubicBezTo>
                  <a:cubicBezTo>
                    <a:pt x="441509" y="149910"/>
                    <a:pt x="438137" y="149910"/>
                    <a:pt x="434775" y="146653"/>
                  </a:cubicBezTo>
                  <a:cubicBezTo>
                    <a:pt x="431403" y="140137"/>
                    <a:pt x="434775" y="140137"/>
                    <a:pt x="434775" y="140137"/>
                  </a:cubicBezTo>
                  <a:cubicBezTo>
                    <a:pt x="434775" y="140137"/>
                    <a:pt x="434775" y="140137"/>
                    <a:pt x="431403" y="136871"/>
                  </a:cubicBezTo>
                  <a:cubicBezTo>
                    <a:pt x="431403" y="133613"/>
                    <a:pt x="431403" y="130355"/>
                    <a:pt x="431403" y="130355"/>
                  </a:cubicBezTo>
                  <a:cubicBezTo>
                    <a:pt x="431403" y="130355"/>
                    <a:pt x="424669" y="130355"/>
                    <a:pt x="421297" y="130355"/>
                  </a:cubicBezTo>
                  <a:cubicBezTo>
                    <a:pt x="414563" y="130355"/>
                    <a:pt x="417925" y="133613"/>
                    <a:pt x="417925" y="133613"/>
                  </a:cubicBezTo>
                  <a:cubicBezTo>
                    <a:pt x="411191" y="133613"/>
                    <a:pt x="411191" y="133613"/>
                    <a:pt x="411191" y="133613"/>
                  </a:cubicBezTo>
                  <a:cubicBezTo>
                    <a:pt x="411191" y="133613"/>
                    <a:pt x="407819" y="136871"/>
                    <a:pt x="407819" y="136871"/>
                  </a:cubicBezTo>
                  <a:cubicBezTo>
                    <a:pt x="404457" y="140137"/>
                    <a:pt x="404457" y="136871"/>
                    <a:pt x="401085" y="136871"/>
                  </a:cubicBezTo>
                  <a:cubicBezTo>
                    <a:pt x="401085" y="136871"/>
                    <a:pt x="397713" y="136871"/>
                    <a:pt x="397713" y="136871"/>
                  </a:cubicBezTo>
                  <a:cubicBezTo>
                    <a:pt x="397713" y="136871"/>
                    <a:pt x="394351" y="140137"/>
                    <a:pt x="397713" y="143395"/>
                  </a:cubicBezTo>
                  <a:cubicBezTo>
                    <a:pt x="397713" y="146653"/>
                    <a:pt x="397713" y="146653"/>
                    <a:pt x="394351" y="146653"/>
                  </a:cubicBezTo>
                  <a:cubicBezTo>
                    <a:pt x="394351" y="149910"/>
                    <a:pt x="387607" y="146653"/>
                    <a:pt x="380873" y="146653"/>
                  </a:cubicBezTo>
                  <a:cubicBezTo>
                    <a:pt x="370767" y="146653"/>
                    <a:pt x="377511" y="143395"/>
                    <a:pt x="374139" y="143395"/>
                  </a:cubicBezTo>
                  <a:cubicBezTo>
                    <a:pt x="374139" y="140137"/>
                    <a:pt x="367395" y="140137"/>
                    <a:pt x="367395" y="136871"/>
                  </a:cubicBezTo>
                  <a:cubicBezTo>
                    <a:pt x="367395" y="130355"/>
                    <a:pt x="367395" y="130355"/>
                    <a:pt x="367395" y="127098"/>
                  </a:cubicBezTo>
                  <a:cubicBezTo>
                    <a:pt x="367395" y="123831"/>
                    <a:pt x="364033" y="120573"/>
                    <a:pt x="364033" y="120573"/>
                  </a:cubicBezTo>
                  <a:cubicBezTo>
                    <a:pt x="360661" y="117315"/>
                    <a:pt x="364033" y="114058"/>
                    <a:pt x="367395" y="114058"/>
                  </a:cubicBezTo>
                  <a:cubicBezTo>
                    <a:pt x="367395" y="110791"/>
                    <a:pt x="364033" y="110791"/>
                    <a:pt x="364033" y="110791"/>
                  </a:cubicBezTo>
                  <a:cubicBezTo>
                    <a:pt x="357298" y="114058"/>
                    <a:pt x="357298" y="114058"/>
                    <a:pt x="357298" y="114058"/>
                  </a:cubicBezTo>
                  <a:cubicBezTo>
                    <a:pt x="353927" y="114058"/>
                    <a:pt x="353927" y="114058"/>
                    <a:pt x="353927" y="114058"/>
                  </a:cubicBezTo>
                  <a:cubicBezTo>
                    <a:pt x="353927" y="114058"/>
                    <a:pt x="350555" y="110791"/>
                    <a:pt x="347193" y="110791"/>
                  </a:cubicBezTo>
                  <a:cubicBezTo>
                    <a:pt x="347193" y="107533"/>
                    <a:pt x="343821" y="110791"/>
                    <a:pt x="343821" y="110791"/>
                  </a:cubicBezTo>
                  <a:cubicBezTo>
                    <a:pt x="337086" y="117315"/>
                    <a:pt x="337086" y="117315"/>
                    <a:pt x="337086" y="117315"/>
                  </a:cubicBezTo>
                  <a:cubicBezTo>
                    <a:pt x="337086" y="120573"/>
                    <a:pt x="337086" y="120573"/>
                    <a:pt x="337086" y="120573"/>
                  </a:cubicBezTo>
                  <a:cubicBezTo>
                    <a:pt x="340449" y="127098"/>
                    <a:pt x="340449" y="127098"/>
                    <a:pt x="340449" y="127098"/>
                  </a:cubicBezTo>
                  <a:cubicBezTo>
                    <a:pt x="340449" y="133613"/>
                    <a:pt x="340449" y="133613"/>
                    <a:pt x="340449" y="133613"/>
                  </a:cubicBezTo>
                  <a:cubicBezTo>
                    <a:pt x="340449" y="133613"/>
                    <a:pt x="340449" y="136871"/>
                    <a:pt x="340449" y="140137"/>
                  </a:cubicBezTo>
                  <a:cubicBezTo>
                    <a:pt x="340449" y="140137"/>
                    <a:pt x="340449" y="143395"/>
                    <a:pt x="340449" y="143395"/>
                  </a:cubicBezTo>
                  <a:cubicBezTo>
                    <a:pt x="340449" y="146653"/>
                    <a:pt x="340449" y="146653"/>
                    <a:pt x="340449" y="146653"/>
                  </a:cubicBezTo>
                  <a:cubicBezTo>
                    <a:pt x="340449" y="146653"/>
                    <a:pt x="337086" y="149910"/>
                    <a:pt x="337086" y="153177"/>
                  </a:cubicBezTo>
                  <a:cubicBezTo>
                    <a:pt x="337086" y="153177"/>
                    <a:pt x="337086" y="156435"/>
                    <a:pt x="337086" y="159692"/>
                  </a:cubicBezTo>
                  <a:cubicBezTo>
                    <a:pt x="333715" y="162950"/>
                    <a:pt x="333715" y="162950"/>
                    <a:pt x="333715" y="162950"/>
                  </a:cubicBezTo>
                  <a:cubicBezTo>
                    <a:pt x="333715" y="162950"/>
                    <a:pt x="330343" y="166217"/>
                    <a:pt x="330343" y="169474"/>
                  </a:cubicBezTo>
                  <a:cubicBezTo>
                    <a:pt x="330343" y="169474"/>
                    <a:pt x="323609" y="169474"/>
                    <a:pt x="323609" y="169474"/>
                  </a:cubicBezTo>
                  <a:cubicBezTo>
                    <a:pt x="323609" y="169474"/>
                    <a:pt x="320237" y="175990"/>
                    <a:pt x="316875" y="175990"/>
                  </a:cubicBezTo>
                  <a:cubicBezTo>
                    <a:pt x="316875" y="175990"/>
                    <a:pt x="316875" y="182514"/>
                    <a:pt x="316875" y="185772"/>
                  </a:cubicBezTo>
                  <a:cubicBezTo>
                    <a:pt x="316875" y="185772"/>
                    <a:pt x="316875" y="189029"/>
                    <a:pt x="316875" y="189029"/>
                  </a:cubicBezTo>
                  <a:cubicBezTo>
                    <a:pt x="310131" y="192296"/>
                    <a:pt x="310131" y="192296"/>
                    <a:pt x="310131" y="192296"/>
                  </a:cubicBezTo>
                  <a:cubicBezTo>
                    <a:pt x="310131" y="192296"/>
                    <a:pt x="313503" y="198812"/>
                    <a:pt x="313503" y="198812"/>
                  </a:cubicBezTo>
                  <a:cubicBezTo>
                    <a:pt x="313503" y="202069"/>
                    <a:pt x="310131" y="202069"/>
                    <a:pt x="310131" y="202069"/>
                  </a:cubicBezTo>
                  <a:cubicBezTo>
                    <a:pt x="306768" y="205336"/>
                    <a:pt x="310131" y="205336"/>
                    <a:pt x="310131" y="208594"/>
                  </a:cubicBezTo>
                  <a:cubicBezTo>
                    <a:pt x="306768" y="211851"/>
                    <a:pt x="310131" y="211851"/>
                    <a:pt x="310131" y="211851"/>
                  </a:cubicBezTo>
                  <a:cubicBezTo>
                    <a:pt x="310131" y="215109"/>
                    <a:pt x="320237" y="218376"/>
                    <a:pt x="320237" y="218376"/>
                  </a:cubicBezTo>
                  <a:cubicBezTo>
                    <a:pt x="320237" y="218376"/>
                    <a:pt x="320237" y="218376"/>
                    <a:pt x="316875" y="221633"/>
                  </a:cubicBezTo>
                  <a:cubicBezTo>
                    <a:pt x="310131" y="224891"/>
                    <a:pt x="313503" y="231406"/>
                    <a:pt x="313503" y="231406"/>
                  </a:cubicBezTo>
                  <a:cubicBezTo>
                    <a:pt x="310131" y="234673"/>
                    <a:pt x="310131" y="234673"/>
                    <a:pt x="310131" y="234673"/>
                  </a:cubicBezTo>
                  <a:cubicBezTo>
                    <a:pt x="310131" y="234673"/>
                    <a:pt x="306768" y="231406"/>
                    <a:pt x="303397" y="231406"/>
                  </a:cubicBezTo>
                  <a:cubicBezTo>
                    <a:pt x="303397" y="231406"/>
                    <a:pt x="303397" y="231406"/>
                    <a:pt x="296663" y="231406"/>
                  </a:cubicBezTo>
                  <a:cubicBezTo>
                    <a:pt x="289919" y="231406"/>
                    <a:pt x="296663" y="228148"/>
                    <a:pt x="296663" y="228148"/>
                  </a:cubicBezTo>
                  <a:cubicBezTo>
                    <a:pt x="296663" y="228148"/>
                    <a:pt x="296663" y="221633"/>
                    <a:pt x="296663" y="218376"/>
                  </a:cubicBezTo>
                  <a:cubicBezTo>
                    <a:pt x="296663" y="218376"/>
                    <a:pt x="296663" y="218376"/>
                    <a:pt x="296663" y="218376"/>
                  </a:cubicBezTo>
                  <a:cubicBezTo>
                    <a:pt x="296663" y="218376"/>
                    <a:pt x="296663" y="215109"/>
                    <a:pt x="293291" y="211851"/>
                  </a:cubicBezTo>
                  <a:cubicBezTo>
                    <a:pt x="293291" y="208594"/>
                    <a:pt x="289919" y="208594"/>
                    <a:pt x="289919" y="208594"/>
                  </a:cubicBezTo>
                  <a:cubicBezTo>
                    <a:pt x="279813" y="202069"/>
                    <a:pt x="279813" y="202069"/>
                    <a:pt x="279813" y="202069"/>
                  </a:cubicBezTo>
                  <a:cubicBezTo>
                    <a:pt x="279813" y="202069"/>
                    <a:pt x="283184" y="195554"/>
                    <a:pt x="286556" y="192296"/>
                  </a:cubicBezTo>
                  <a:cubicBezTo>
                    <a:pt x="286556" y="192296"/>
                    <a:pt x="286556" y="192296"/>
                    <a:pt x="286556" y="192296"/>
                  </a:cubicBezTo>
                  <a:cubicBezTo>
                    <a:pt x="286556" y="192296"/>
                    <a:pt x="286556" y="192296"/>
                    <a:pt x="289919" y="189029"/>
                  </a:cubicBezTo>
                  <a:cubicBezTo>
                    <a:pt x="289919" y="185772"/>
                    <a:pt x="286556" y="185772"/>
                    <a:pt x="286556" y="185772"/>
                  </a:cubicBezTo>
                  <a:cubicBezTo>
                    <a:pt x="283184" y="185772"/>
                    <a:pt x="283184" y="185772"/>
                    <a:pt x="283184" y="185772"/>
                  </a:cubicBezTo>
                  <a:cubicBezTo>
                    <a:pt x="279813" y="182514"/>
                    <a:pt x="279813" y="182514"/>
                    <a:pt x="279813" y="182514"/>
                  </a:cubicBezTo>
                  <a:cubicBezTo>
                    <a:pt x="279813" y="182514"/>
                    <a:pt x="273079" y="185772"/>
                    <a:pt x="273079" y="182514"/>
                  </a:cubicBezTo>
                  <a:cubicBezTo>
                    <a:pt x="269707" y="182514"/>
                    <a:pt x="262973" y="182514"/>
                    <a:pt x="262973" y="179256"/>
                  </a:cubicBezTo>
                  <a:cubicBezTo>
                    <a:pt x="262973" y="179256"/>
                    <a:pt x="259601" y="179256"/>
                    <a:pt x="256238" y="179256"/>
                  </a:cubicBezTo>
                  <a:cubicBezTo>
                    <a:pt x="256238" y="179256"/>
                    <a:pt x="252866" y="179256"/>
                    <a:pt x="252866" y="179256"/>
                  </a:cubicBezTo>
                  <a:cubicBezTo>
                    <a:pt x="249495" y="175990"/>
                    <a:pt x="246133" y="172732"/>
                    <a:pt x="246133" y="172732"/>
                  </a:cubicBezTo>
                  <a:cubicBezTo>
                    <a:pt x="246133" y="169474"/>
                    <a:pt x="242761" y="166217"/>
                    <a:pt x="242761" y="166217"/>
                  </a:cubicBezTo>
                  <a:cubicBezTo>
                    <a:pt x="239398" y="166217"/>
                    <a:pt x="239398" y="166217"/>
                    <a:pt x="239398" y="166217"/>
                  </a:cubicBezTo>
                  <a:cubicBezTo>
                    <a:pt x="239398" y="166217"/>
                    <a:pt x="236026" y="159692"/>
                    <a:pt x="232654" y="159692"/>
                  </a:cubicBezTo>
                  <a:cubicBezTo>
                    <a:pt x="232654" y="159692"/>
                    <a:pt x="232654" y="156435"/>
                    <a:pt x="232654" y="156435"/>
                  </a:cubicBezTo>
                  <a:cubicBezTo>
                    <a:pt x="229292" y="153177"/>
                    <a:pt x="229292" y="153177"/>
                    <a:pt x="229292" y="153177"/>
                  </a:cubicBezTo>
                  <a:cubicBezTo>
                    <a:pt x="229292" y="153177"/>
                    <a:pt x="229292" y="149910"/>
                    <a:pt x="229292" y="146653"/>
                  </a:cubicBezTo>
                  <a:cubicBezTo>
                    <a:pt x="229292" y="146653"/>
                    <a:pt x="232654" y="140137"/>
                    <a:pt x="232654" y="140137"/>
                  </a:cubicBezTo>
                  <a:cubicBezTo>
                    <a:pt x="232654" y="140137"/>
                    <a:pt x="229292" y="133613"/>
                    <a:pt x="229292" y="130355"/>
                  </a:cubicBezTo>
                  <a:cubicBezTo>
                    <a:pt x="229292" y="127098"/>
                    <a:pt x="232654" y="120573"/>
                    <a:pt x="232654" y="120573"/>
                  </a:cubicBezTo>
                  <a:cubicBezTo>
                    <a:pt x="232654" y="120573"/>
                    <a:pt x="219186" y="123831"/>
                    <a:pt x="215814" y="127098"/>
                  </a:cubicBezTo>
                  <a:cubicBezTo>
                    <a:pt x="212442" y="127098"/>
                    <a:pt x="212442" y="130355"/>
                    <a:pt x="212442" y="130355"/>
                  </a:cubicBezTo>
                  <a:cubicBezTo>
                    <a:pt x="212442" y="130355"/>
                    <a:pt x="212442" y="133613"/>
                    <a:pt x="212442" y="136871"/>
                  </a:cubicBezTo>
                  <a:cubicBezTo>
                    <a:pt x="209080" y="136871"/>
                    <a:pt x="209080" y="136871"/>
                    <a:pt x="209080" y="136871"/>
                  </a:cubicBezTo>
                  <a:cubicBezTo>
                    <a:pt x="209080" y="136871"/>
                    <a:pt x="202336" y="143395"/>
                    <a:pt x="198974" y="143395"/>
                  </a:cubicBezTo>
                  <a:cubicBezTo>
                    <a:pt x="198974" y="146653"/>
                    <a:pt x="198974" y="146653"/>
                    <a:pt x="195603" y="146653"/>
                  </a:cubicBezTo>
                  <a:cubicBezTo>
                    <a:pt x="192231" y="146653"/>
                    <a:pt x="188868" y="149910"/>
                    <a:pt x="188868" y="149910"/>
                  </a:cubicBezTo>
                  <a:cubicBezTo>
                    <a:pt x="185496" y="153177"/>
                    <a:pt x="185496" y="153177"/>
                    <a:pt x="185496" y="153177"/>
                  </a:cubicBezTo>
                  <a:cubicBezTo>
                    <a:pt x="188868" y="156435"/>
                    <a:pt x="188868" y="156435"/>
                    <a:pt x="188868" y="156435"/>
                  </a:cubicBezTo>
                  <a:cubicBezTo>
                    <a:pt x="192231" y="166217"/>
                    <a:pt x="192231" y="166217"/>
                    <a:pt x="192231" y="166217"/>
                  </a:cubicBezTo>
                  <a:cubicBezTo>
                    <a:pt x="188868" y="172732"/>
                    <a:pt x="188868" y="172732"/>
                    <a:pt x="188868" y="172732"/>
                  </a:cubicBezTo>
                  <a:cubicBezTo>
                    <a:pt x="188868" y="172732"/>
                    <a:pt x="188868" y="172732"/>
                    <a:pt x="188868" y="175990"/>
                  </a:cubicBezTo>
                  <a:cubicBezTo>
                    <a:pt x="185496" y="182514"/>
                    <a:pt x="185496" y="182514"/>
                    <a:pt x="185496" y="182514"/>
                  </a:cubicBezTo>
                  <a:cubicBezTo>
                    <a:pt x="182124" y="185772"/>
                    <a:pt x="182124" y="185772"/>
                    <a:pt x="182124" y="185772"/>
                  </a:cubicBezTo>
                  <a:cubicBezTo>
                    <a:pt x="178762" y="189029"/>
                    <a:pt x="178762" y="189029"/>
                    <a:pt x="178762" y="189029"/>
                  </a:cubicBezTo>
                  <a:cubicBezTo>
                    <a:pt x="178762" y="189029"/>
                    <a:pt x="178762" y="192296"/>
                    <a:pt x="178762" y="195554"/>
                  </a:cubicBezTo>
                  <a:cubicBezTo>
                    <a:pt x="178762" y="195554"/>
                    <a:pt x="178762" y="198812"/>
                    <a:pt x="175390" y="202069"/>
                  </a:cubicBezTo>
                  <a:cubicBezTo>
                    <a:pt x="172019" y="205336"/>
                    <a:pt x="172019" y="205336"/>
                    <a:pt x="172019" y="205336"/>
                  </a:cubicBezTo>
                  <a:cubicBezTo>
                    <a:pt x="172019" y="205336"/>
                    <a:pt x="168656" y="205336"/>
                    <a:pt x="165284" y="205336"/>
                  </a:cubicBezTo>
                  <a:cubicBezTo>
                    <a:pt x="161912" y="205336"/>
                    <a:pt x="161912" y="208594"/>
                    <a:pt x="158550" y="208594"/>
                  </a:cubicBezTo>
                  <a:cubicBezTo>
                    <a:pt x="151806" y="208594"/>
                    <a:pt x="155178" y="211851"/>
                    <a:pt x="155178" y="215109"/>
                  </a:cubicBezTo>
                  <a:cubicBezTo>
                    <a:pt x="155178" y="215109"/>
                    <a:pt x="155178" y="215109"/>
                    <a:pt x="155178" y="218376"/>
                  </a:cubicBezTo>
                  <a:cubicBezTo>
                    <a:pt x="151806" y="218376"/>
                    <a:pt x="145072" y="218376"/>
                    <a:pt x="145072" y="215109"/>
                  </a:cubicBezTo>
                  <a:cubicBezTo>
                    <a:pt x="141700" y="215109"/>
                    <a:pt x="141700" y="215109"/>
                    <a:pt x="138338" y="215109"/>
                  </a:cubicBezTo>
                  <a:cubicBezTo>
                    <a:pt x="138338" y="218376"/>
                    <a:pt x="134966" y="211851"/>
                    <a:pt x="134966" y="211851"/>
                  </a:cubicBezTo>
                  <a:cubicBezTo>
                    <a:pt x="134966" y="211851"/>
                    <a:pt x="131594" y="208594"/>
                    <a:pt x="131594" y="208594"/>
                  </a:cubicBezTo>
                  <a:cubicBezTo>
                    <a:pt x="131594" y="205336"/>
                    <a:pt x="124860" y="208594"/>
                    <a:pt x="124860" y="208594"/>
                  </a:cubicBezTo>
                  <a:cubicBezTo>
                    <a:pt x="121488" y="205336"/>
                    <a:pt x="114754" y="205336"/>
                    <a:pt x="114754" y="205336"/>
                  </a:cubicBezTo>
                  <a:cubicBezTo>
                    <a:pt x="111382" y="205336"/>
                    <a:pt x="114754" y="208594"/>
                    <a:pt x="114754" y="208594"/>
                  </a:cubicBezTo>
                  <a:cubicBezTo>
                    <a:pt x="114754" y="208594"/>
                    <a:pt x="111382" y="208594"/>
                    <a:pt x="108020" y="208594"/>
                  </a:cubicBezTo>
                  <a:cubicBezTo>
                    <a:pt x="104648" y="208594"/>
                    <a:pt x="104648" y="211851"/>
                    <a:pt x="104648" y="211851"/>
                  </a:cubicBezTo>
                  <a:cubicBezTo>
                    <a:pt x="104648" y="218376"/>
                    <a:pt x="104648" y="218376"/>
                    <a:pt x="104648" y="218376"/>
                  </a:cubicBezTo>
                  <a:cubicBezTo>
                    <a:pt x="104648" y="218376"/>
                    <a:pt x="94542" y="218376"/>
                    <a:pt x="91180" y="218376"/>
                  </a:cubicBezTo>
                  <a:cubicBezTo>
                    <a:pt x="87808" y="218376"/>
                    <a:pt x="84436" y="215109"/>
                    <a:pt x="81073" y="215109"/>
                  </a:cubicBezTo>
                  <a:cubicBezTo>
                    <a:pt x="77702" y="215109"/>
                    <a:pt x="74330" y="218376"/>
                    <a:pt x="74330" y="218376"/>
                  </a:cubicBezTo>
                  <a:cubicBezTo>
                    <a:pt x="74330" y="218376"/>
                    <a:pt x="67596" y="221633"/>
                    <a:pt x="67596" y="221633"/>
                  </a:cubicBezTo>
                  <a:cubicBezTo>
                    <a:pt x="67596" y="221633"/>
                    <a:pt x="64224" y="224891"/>
                    <a:pt x="60861" y="224891"/>
                  </a:cubicBezTo>
                  <a:cubicBezTo>
                    <a:pt x="57490" y="224891"/>
                    <a:pt x="57490" y="221633"/>
                    <a:pt x="57490" y="221633"/>
                  </a:cubicBezTo>
                  <a:cubicBezTo>
                    <a:pt x="57490" y="221633"/>
                    <a:pt x="50756" y="215109"/>
                    <a:pt x="50756" y="215109"/>
                  </a:cubicBezTo>
                  <a:cubicBezTo>
                    <a:pt x="50756" y="215109"/>
                    <a:pt x="50756" y="215109"/>
                    <a:pt x="50756" y="215109"/>
                  </a:cubicBezTo>
                  <a:cubicBezTo>
                    <a:pt x="37278" y="221633"/>
                    <a:pt x="37278" y="221633"/>
                    <a:pt x="37278" y="221633"/>
                  </a:cubicBezTo>
                  <a:cubicBezTo>
                    <a:pt x="20438" y="234673"/>
                    <a:pt x="20438" y="234673"/>
                    <a:pt x="20438" y="234673"/>
                  </a:cubicBezTo>
                  <a:cubicBezTo>
                    <a:pt x="20438" y="250971"/>
                    <a:pt x="20438" y="250971"/>
                    <a:pt x="20438" y="250971"/>
                  </a:cubicBezTo>
                  <a:cubicBezTo>
                    <a:pt x="33906" y="257485"/>
                    <a:pt x="27172" y="264010"/>
                    <a:pt x="57490" y="277050"/>
                  </a:cubicBezTo>
                  <a:cubicBezTo>
                    <a:pt x="60861" y="277050"/>
                    <a:pt x="67596" y="293347"/>
                    <a:pt x="67596" y="293347"/>
                  </a:cubicBezTo>
                  <a:cubicBezTo>
                    <a:pt x="67596" y="296604"/>
                    <a:pt x="60861" y="322684"/>
                    <a:pt x="57490" y="325951"/>
                  </a:cubicBezTo>
                  <a:cubicBezTo>
                    <a:pt x="50756" y="329209"/>
                    <a:pt x="44012" y="342248"/>
                    <a:pt x="44012" y="342248"/>
                  </a:cubicBezTo>
                  <a:cubicBezTo>
                    <a:pt x="44012" y="342248"/>
                    <a:pt x="30543" y="355288"/>
                    <a:pt x="27172" y="355288"/>
                  </a:cubicBezTo>
                  <a:cubicBezTo>
                    <a:pt x="23800" y="355288"/>
                    <a:pt x="13694" y="358545"/>
                    <a:pt x="10331" y="358545"/>
                  </a:cubicBezTo>
                  <a:cubicBezTo>
                    <a:pt x="10331" y="358545"/>
                    <a:pt x="-3146" y="358545"/>
                    <a:pt x="226" y="361803"/>
                  </a:cubicBezTo>
                  <a:cubicBezTo>
                    <a:pt x="226" y="361803"/>
                    <a:pt x="226" y="368328"/>
                    <a:pt x="226" y="368328"/>
                  </a:cubicBezTo>
                  <a:cubicBezTo>
                    <a:pt x="3588" y="371585"/>
                    <a:pt x="13694" y="384625"/>
                    <a:pt x="13694" y="384625"/>
                  </a:cubicBezTo>
                  <a:cubicBezTo>
                    <a:pt x="30543" y="394407"/>
                    <a:pt x="30543" y="394407"/>
                    <a:pt x="30543" y="394407"/>
                  </a:cubicBezTo>
                  <a:cubicBezTo>
                    <a:pt x="40650" y="404190"/>
                    <a:pt x="40650" y="404190"/>
                    <a:pt x="40650" y="404190"/>
                  </a:cubicBezTo>
                  <a:cubicBezTo>
                    <a:pt x="44012" y="436784"/>
                    <a:pt x="44012" y="436784"/>
                    <a:pt x="44012" y="436784"/>
                  </a:cubicBezTo>
                  <a:cubicBezTo>
                    <a:pt x="30543" y="456339"/>
                    <a:pt x="30543" y="456339"/>
                    <a:pt x="30543" y="456339"/>
                  </a:cubicBezTo>
                  <a:cubicBezTo>
                    <a:pt x="17066" y="472645"/>
                    <a:pt x="23800" y="462863"/>
                    <a:pt x="27172" y="485685"/>
                  </a:cubicBezTo>
                  <a:cubicBezTo>
                    <a:pt x="37278" y="485685"/>
                    <a:pt x="37278" y="485685"/>
                    <a:pt x="37278" y="485685"/>
                  </a:cubicBezTo>
                  <a:cubicBezTo>
                    <a:pt x="54118" y="511765"/>
                    <a:pt x="54118" y="511765"/>
                    <a:pt x="54118" y="511765"/>
                  </a:cubicBezTo>
                  <a:cubicBezTo>
                    <a:pt x="87808" y="524804"/>
                    <a:pt x="87808" y="524804"/>
                    <a:pt x="87808" y="524804"/>
                  </a:cubicBezTo>
                  <a:cubicBezTo>
                    <a:pt x="118126" y="524804"/>
                    <a:pt x="118126" y="524804"/>
                    <a:pt x="118126" y="524804"/>
                  </a:cubicBezTo>
                  <a:cubicBezTo>
                    <a:pt x="131594" y="534577"/>
                    <a:pt x="131594" y="534577"/>
                    <a:pt x="131594" y="534577"/>
                  </a:cubicBezTo>
                  <a:cubicBezTo>
                    <a:pt x="121488" y="570439"/>
                    <a:pt x="121488" y="570439"/>
                    <a:pt x="121488" y="570439"/>
                  </a:cubicBezTo>
                  <a:cubicBezTo>
                    <a:pt x="101286" y="586736"/>
                    <a:pt x="101286" y="586736"/>
                    <a:pt x="101286" y="586736"/>
                  </a:cubicBezTo>
                  <a:cubicBezTo>
                    <a:pt x="101286" y="586736"/>
                    <a:pt x="101286" y="586736"/>
                    <a:pt x="97914" y="586736"/>
                  </a:cubicBezTo>
                  <a:cubicBezTo>
                    <a:pt x="97914" y="586736"/>
                    <a:pt x="101286" y="590003"/>
                    <a:pt x="111382" y="593261"/>
                  </a:cubicBezTo>
                  <a:cubicBezTo>
                    <a:pt x="118126" y="593261"/>
                    <a:pt x="118126" y="599776"/>
                    <a:pt x="128232" y="596518"/>
                  </a:cubicBezTo>
                  <a:cubicBezTo>
                    <a:pt x="138338" y="593261"/>
                    <a:pt x="151806" y="590003"/>
                    <a:pt x="155178" y="586736"/>
                  </a:cubicBezTo>
                  <a:cubicBezTo>
                    <a:pt x="158550" y="580221"/>
                    <a:pt x="165284" y="576964"/>
                    <a:pt x="168656" y="573696"/>
                  </a:cubicBezTo>
                  <a:cubicBezTo>
                    <a:pt x="172019" y="567182"/>
                    <a:pt x="192231" y="544360"/>
                    <a:pt x="195603" y="544360"/>
                  </a:cubicBezTo>
                  <a:cubicBezTo>
                    <a:pt x="195603" y="544360"/>
                    <a:pt x="215814" y="518280"/>
                    <a:pt x="219186" y="515023"/>
                  </a:cubicBezTo>
                  <a:cubicBezTo>
                    <a:pt x="222549" y="511765"/>
                    <a:pt x="249495" y="492201"/>
                    <a:pt x="249495" y="492201"/>
                  </a:cubicBezTo>
                  <a:cubicBezTo>
                    <a:pt x="286556" y="479161"/>
                    <a:pt x="286556" y="479161"/>
                    <a:pt x="286556" y="479161"/>
                  </a:cubicBezTo>
                  <a:cubicBezTo>
                    <a:pt x="286556" y="479161"/>
                    <a:pt x="303397" y="495458"/>
                    <a:pt x="306768" y="498725"/>
                  </a:cubicBezTo>
                  <a:cubicBezTo>
                    <a:pt x="310131" y="498725"/>
                    <a:pt x="347193" y="515023"/>
                    <a:pt x="347193" y="515023"/>
                  </a:cubicBezTo>
                  <a:cubicBezTo>
                    <a:pt x="347193" y="515023"/>
                    <a:pt x="370767" y="524804"/>
                    <a:pt x="374139" y="528062"/>
                  </a:cubicBezTo>
                  <a:cubicBezTo>
                    <a:pt x="374139" y="531320"/>
                    <a:pt x="394351" y="547617"/>
                    <a:pt x="394351" y="547617"/>
                  </a:cubicBezTo>
                  <a:cubicBezTo>
                    <a:pt x="407819" y="554142"/>
                    <a:pt x="407819" y="554142"/>
                    <a:pt x="407819" y="554142"/>
                  </a:cubicBezTo>
                  <a:cubicBezTo>
                    <a:pt x="417925" y="544360"/>
                    <a:pt x="417925" y="544360"/>
                    <a:pt x="417925" y="544360"/>
                  </a:cubicBezTo>
                  <a:cubicBezTo>
                    <a:pt x="431403" y="550884"/>
                    <a:pt x="431403" y="550884"/>
                    <a:pt x="431403" y="550884"/>
                  </a:cubicBezTo>
                  <a:cubicBezTo>
                    <a:pt x="454987" y="563924"/>
                    <a:pt x="454987" y="563924"/>
                    <a:pt x="454987" y="563924"/>
                  </a:cubicBezTo>
                  <a:cubicBezTo>
                    <a:pt x="465093" y="583479"/>
                    <a:pt x="465093" y="583479"/>
                    <a:pt x="465093" y="583479"/>
                  </a:cubicBezTo>
                  <a:cubicBezTo>
                    <a:pt x="465093" y="583479"/>
                    <a:pt x="471828" y="609558"/>
                    <a:pt x="471828" y="619340"/>
                  </a:cubicBezTo>
                  <a:cubicBezTo>
                    <a:pt x="471828" y="629123"/>
                    <a:pt x="475199" y="645420"/>
                    <a:pt x="475199" y="645420"/>
                  </a:cubicBezTo>
                  <a:cubicBezTo>
                    <a:pt x="505507" y="658459"/>
                    <a:pt x="505507" y="658459"/>
                    <a:pt x="505507" y="658459"/>
                  </a:cubicBezTo>
                  <a:cubicBezTo>
                    <a:pt x="505507" y="658459"/>
                    <a:pt x="505507" y="687796"/>
                    <a:pt x="505507" y="691054"/>
                  </a:cubicBezTo>
                  <a:cubicBezTo>
                    <a:pt x="505507" y="697579"/>
                    <a:pt x="508879" y="707351"/>
                    <a:pt x="508879" y="717133"/>
                  </a:cubicBezTo>
                  <a:cubicBezTo>
                    <a:pt x="508879" y="726915"/>
                    <a:pt x="508879" y="736698"/>
                    <a:pt x="508879" y="736698"/>
                  </a:cubicBezTo>
                  <a:cubicBezTo>
                    <a:pt x="522358" y="746471"/>
                    <a:pt x="522358" y="746471"/>
                    <a:pt x="522358" y="746471"/>
                  </a:cubicBezTo>
                  <a:cubicBezTo>
                    <a:pt x="539198" y="756253"/>
                    <a:pt x="539198" y="756253"/>
                    <a:pt x="539198" y="756253"/>
                  </a:cubicBezTo>
                  <a:cubicBezTo>
                    <a:pt x="542570" y="772550"/>
                    <a:pt x="542570" y="772550"/>
                    <a:pt x="542570" y="772550"/>
                  </a:cubicBezTo>
                  <a:cubicBezTo>
                    <a:pt x="569516" y="782332"/>
                    <a:pt x="569516" y="782332"/>
                    <a:pt x="569516" y="782332"/>
                  </a:cubicBezTo>
                  <a:cubicBezTo>
                    <a:pt x="576250" y="801896"/>
                    <a:pt x="576250" y="801896"/>
                    <a:pt x="576250" y="801896"/>
                  </a:cubicBezTo>
                  <a:cubicBezTo>
                    <a:pt x="593100" y="818194"/>
                    <a:pt x="593100" y="818194"/>
                    <a:pt x="593100" y="818194"/>
                  </a:cubicBezTo>
                  <a:cubicBezTo>
                    <a:pt x="593100" y="831233"/>
                    <a:pt x="593100" y="831233"/>
                    <a:pt x="593100" y="831233"/>
                  </a:cubicBezTo>
                  <a:cubicBezTo>
                    <a:pt x="593100" y="831233"/>
                    <a:pt x="593100" y="837748"/>
                    <a:pt x="599834" y="837748"/>
                  </a:cubicBezTo>
                  <a:cubicBezTo>
                    <a:pt x="606568" y="837748"/>
                    <a:pt x="630152" y="834491"/>
                    <a:pt x="630152" y="834491"/>
                  </a:cubicBezTo>
                  <a:cubicBezTo>
                    <a:pt x="653736" y="854055"/>
                    <a:pt x="653736" y="854055"/>
                    <a:pt x="653736" y="854055"/>
                  </a:cubicBezTo>
                  <a:cubicBezTo>
                    <a:pt x="680682" y="876868"/>
                    <a:pt x="680682" y="876868"/>
                    <a:pt x="680682" y="876868"/>
                  </a:cubicBezTo>
                  <a:cubicBezTo>
                    <a:pt x="694150" y="899690"/>
                    <a:pt x="694150" y="899690"/>
                    <a:pt x="694150" y="899690"/>
                  </a:cubicBezTo>
                  <a:cubicBezTo>
                    <a:pt x="714362" y="906204"/>
                    <a:pt x="714362" y="906204"/>
                    <a:pt x="714362" y="906204"/>
                  </a:cubicBezTo>
                  <a:cubicBezTo>
                    <a:pt x="741318" y="922512"/>
                    <a:pt x="741318" y="922512"/>
                    <a:pt x="741318" y="922512"/>
                  </a:cubicBezTo>
                  <a:cubicBezTo>
                    <a:pt x="751424" y="945324"/>
                    <a:pt x="751424" y="945324"/>
                    <a:pt x="751424" y="945324"/>
                  </a:cubicBezTo>
                  <a:cubicBezTo>
                    <a:pt x="774999" y="968145"/>
                    <a:pt x="774999" y="968145"/>
                    <a:pt x="774999" y="968145"/>
                  </a:cubicBezTo>
                  <a:cubicBezTo>
                    <a:pt x="788476" y="974670"/>
                    <a:pt x="788476" y="974670"/>
                    <a:pt x="788476" y="974670"/>
                  </a:cubicBezTo>
                  <a:cubicBezTo>
                    <a:pt x="795211" y="987710"/>
                    <a:pt x="795211" y="987710"/>
                    <a:pt x="795211" y="987710"/>
                  </a:cubicBezTo>
                  <a:cubicBezTo>
                    <a:pt x="808688" y="994225"/>
                    <a:pt x="808688" y="994225"/>
                    <a:pt x="808688" y="994225"/>
                  </a:cubicBezTo>
                  <a:cubicBezTo>
                    <a:pt x="822157" y="997483"/>
                    <a:pt x="822157" y="997483"/>
                    <a:pt x="822157" y="997483"/>
                  </a:cubicBezTo>
                  <a:cubicBezTo>
                    <a:pt x="842369" y="1000750"/>
                    <a:pt x="842369" y="1000750"/>
                    <a:pt x="842369" y="1000750"/>
                  </a:cubicBezTo>
                  <a:cubicBezTo>
                    <a:pt x="855847" y="1013790"/>
                    <a:pt x="855847" y="1013790"/>
                    <a:pt x="855847" y="1013790"/>
                  </a:cubicBezTo>
                  <a:cubicBezTo>
                    <a:pt x="855847" y="1013790"/>
                    <a:pt x="862581" y="1020304"/>
                    <a:pt x="862581" y="1023562"/>
                  </a:cubicBezTo>
                  <a:cubicBezTo>
                    <a:pt x="862581" y="1030087"/>
                    <a:pt x="855847" y="1033344"/>
                    <a:pt x="865953" y="1033344"/>
                  </a:cubicBezTo>
                  <a:cubicBezTo>
                    <a:pt x="876059" y="1033344"/>
                    <a:pt x="886165" y="1030087"/>
                    <a:pt x="886165" y="1030087"/>
                  </a:cubicBezTo>
                  <a:cubicBezTo>
                    <a:pt x="906377" y="1026829"/>
                    <a:pt x="906377" y="1026829"/>
                    <a:pt x="906377" y="1026829"/>
                  </a:cubicBezTo>
                  <a:cubicBezTo>
                    <a:pt x="919845" y="1026829"/>
                    <a:pt x="919845" y="1026829"/>
                    <a:pt x="919845" y="1026829"/>
                  </a:cubicBezTo>
                  <a:cubicBezTo>
                    <a:pt x="933323" y="1026829"/>
                    <a:pt x="933323" y="1026829"/>
                    <a:pt x="933323" y="1026829"/>
                  </a:cubicBezTo>
                  <a:cubicBezTo>
                    <a:pt x="956907" y="1023562"/>
                    <a:pt x="956907" y="1023562"/>
                    <a:pt x="956907" y="1023562"/>
                  </a:cubicBezTo>
                  <a:cubicBezTo>
                    <a:pt x="970375" y="1033344"/>
                    <a:pt x="970375" y="1033344"/>
                    <a:pt x="970375" y="1033344"/>
                  </a:cubicBezTo>
                  <a:cubicBezTo>
                    <a:pt x="1007437" y="1075721"/>
                    <a:pt x="1007437" y="1075721"/>
                    <a:pt x="1007437" y="1075721"/>
                  </a:cubicBezTo>
                  <a:cubicBezTo>
                    <a:pt x="1007437" y="1075721"/>
                    <a:pt x="1017543" y="1092018"/>
                    <a:pt x="1017543" y="1098543"/>
                  </a:cubicBezTo>
                  <a:cubicBezTo>
                    <a:pt x="1017543" y="1101801"/>
                    <a:pt x="1031011" y="1098543"/>
                    <a:pt x="1034383" y="1098543"/>
                  </a:cubicBezTo>
                  <a:cubicBezTo>
                    <a:pt x="1037755" y="1098543"/>
                    <a:pt x="1064701" y="1098543"/>
                    <a:pt x="1064701" y="1098543"/>
                  </a:cubicBezTo>
                  <a:cubicBezTo>
                    <a:pt x="1084913" y="1111583"/>
                    <a:pt x="1084913" y="1111583"/>
                    <a:pt x="1084913" y="1111583"/>
                  </a:cubicBezTo>
                  <a:cubicBezTo>
                    <a:pt x="1071436" y="1127880"/>
                    <a:pt x="1071436" y="1127880"/>
                    <a:pt x="1071436" y="1127880"/>
                  </a:cubicBezTo>
                  <a:cubicBezTo>
                    <a:pt x="1091648" y="1137662"/>
                    <a:pt x="1091648" y="1137662"/>
                    <a:pt x="1091648" y="1137662"/>
                  </a:cubicBezTo>
                  <a:cubicBezTo>
                    <a:pt x="1101754" y="1124623"/>
                    <a:pt x="1101754" y="1124623"/>
                    <a:pt x="1101754" y="1124623"/>
                  </a:cubicBezTo>
                  <a:cubicBezTo>
                    <a:pt x="1121966" y="1127880"/>
                    <a:pt x="1121966" y="1127880"/>
                    <a:pt x="1121966" y="1127880"/>
                  </a:cubicBezTo>
                  <a:cubicBezTo>
                    <a:pt x="1138806" y="1140920"/>
                    <a:pt x="1138806" y="1140920"/>
                    <a:pt x="1138806" y="1140920"/>
                  </a:cubicBezTo>
                  <a:cubicBezTo>
                    <a:pt x="1142178" y="1150702"/>
                    <a:pt x="1142178" y="1150702"/>
                    <a:pt x="1142178" y="1150702"/>
                  </a:cubicBezTo>
                  <a:cubicBezTo>
                    <a:pt x="1152284" y="1157217"/>
                    <a:pt x="1152284" y="1157217"/>
                    <a:pt x="1152284" y="1157217"/>
                  </a:cubicBezTo>
                  <a:cubicBezTo>
                    <a:pt x="1148912" y="1173524"/>
                    <a:pt x="1148912" y="1173524"/>
                    <a:pt x="1148912" y="1173524"/>
                  </a:cubicBezTo>
                  <a:cubicBezTo>
                    <a:pt x="1148912" y="1183296"/>
                    <a:pt x="1148912" y="1183296"/>
                    <a:pt x="1148912" y="1183296"/>
                  </a:cubicBezTo>
                  <a:cubicBezTo>
                    <a:pt x="1155656" y="1196336"/>
                    <a:pt x="1155656" y="1196336"/>
                    <a:pt x="1155656" y="1196336"/>
                  </a:cubicBezTo>
                  <a:cubicBezTo>
                    <a:pt x="1172496" y="1202861"/>
                    <a:pt x="1172496" y="1202861"/>
                    <a:pt x="1172496" y="1202861"/>
                  </a:cubicBezTo>
                  <a:cubicBezTo>
                    <a:pt x="1189336" y="1212643"/>
                    <a:pt x="1189336" y="1212643"/>
                    <a:pt x="1189336" y="1212643"/>
                  </a:cubicBezTo>
                  <a:cubicBezTo>
                    <a:pt x="1199442" y="1219158"/>
                    <a:pt x="1199442" y="1219158"/>
                    <a:pt x="1199442" y="1219158"/>
                  </a:cubicBezTo>
                  <a:cubicBezTo>
                    <a:pt x="1212920" y="1219158"/>
                    <a:pt x="1212920" y="1219158"/>
                    <a:pt x="1212920" y="1219158"/>
                  </a:cubicBezTo>
                  <a:cubicBezTo>
                    <a:pt x="1233132" y="1215901"/>
                    <a:pt x="1233132" y="1215901"/>
                    <a:pt x="1233132" y="1215901"/>
                  </a:cubicBezTo>
                  <a:cubicBezTo>
                    <a:pt x="1256706" y="1219158"/>
                    <a:pt x="1256706" y="1219158"/>
                    <a:pt x="1256706" y="1219158"/>
                  </a:cubicBezTo>
                  <a:cubicBezTo>
                    <a:pt x="1276919" y="1251753"/>
                    <a:pt x="1276919" y="1251753"/>
                    <a:pt x="1276919" y="1251753"/>
                  </a:cubicBezTo>
                  <a:cubicBezTo>
                    <a:pt x="1287024" y="1281099"/>
                    <a:pt x="1287024" y="1281099"/>
                    <a:pt x="1287024" y="1281099"/>
                  </a:cubicBezTo>
                  <a:cubicBezTo>
                    <a:pt x="1300503" y="1307179"/>
                    <a:pt x="1300503" y="1307179"/>
                    <a:pt x="1300503" y="1307179"/>
                  </a:cubicBezTo>
                  <a:cubicBezTo>
                    <a:pt x="1310608" y="1323476"/>
                    <a:pt x="1310608" y="1323476"/>
                    <a:pt x="1310608" y="1323476"/>
                  </a:cubicBezTo>
                  <a:cubicBezTo>
                    <a:pt x="1317342" y="1349555"/>
                    <a:pt x="1317342" y="1349555"/>
                    <a:pt x="1317342" y="1349555"/>
                  </a:cubicBezTo>
                  <a:cubicBezTo>
                    <a:pt x="1327449" y="1362595"/>
                    <a:pt x="1327449" y="1362595"/>
                    <a:pt x="1327449" y="1362595"/>
                  </a:cubicBezTo>
                  <a:cubicBezTo>
                    <a:pt x="1344298" y="1395190"/>
                    <a:pt x="1344298" y="1395190"/>
                    <a:pt x="1344298" y="1395190"/>
                  </a:cubicBezTo>
                  <a:cubicBezTo>
                    <a:pt x="1351033" y="1408229"/>
                    <a:pt x="1351033" y="1408229"/>
                    <a:pt x="1351033" y="1408229"/>
                  </a:cubicBezTo>
                  <a:cubicBezTo>
                    <a:pt x="1344298" y="1424536"/>
                    <a:pt x="1344298" y="1424536"/>
                    <a:pt x="1344298" y="1424536"/>
                  </a:cubicBezTo>
                  <a:cubicBezTo>
                    <a:pt x="1344298" y="1424536"/>
                    <a:pt x="1337554" y="1440833"/>
                    <a:pt x="1334183" y="1440833"/>
                  </a:cubicBezTo>
                  <a:cubicBezTo>
                    <a:pt x="1334183" y="1444091"/>
                    <a:pt x="1324086" y="1447348"/>
                    <a:pt x="1320714" y="1447348"/>
                  </a:cubicBezTo>
                  <a:cubicBezTo>
                    <a:pt x="1317342" y="1450606"/>
                    <a:pt x="1313980" y="1450606"/>
                    <a:pt x="1310608" y="1453873"/>
                  </a:cubicBezTo>
                  <a:cubicBezTo>
                    <a:pt x="1307236" y="1457131"/>
                    <a:pt x="1303874" y="1466913"/>
                    <a:pt x="1303874" y="1466913"/>
                  </a:cubicBezTo>
                  <a:cubicBezTo>
                    <a:pt x="1313980" y="1486468"/>
                    <a:pt x="1313980" y="1486468"/>
                    <a:pt x="1313980" y="1486468"/>
                  </a:cubicBezTo>
                  <a:cubicBezTo>
                    <a:pt x="1310608" y="1509290"/>
                    <a:pt x="1310608" y="1509290"/>
                    <a:pt x="1310608" y="1509290"/>
                  </a:cubicBezTo>
                  <a:cubicBezTo>
                    <a:pt x="1303874" y="1528844"/>
                    <a:pt x="1303874" y="1528844"/>
                    <a:pt x="1303874" y="1528844"/>
                  </a:cubicBezTo>
                  <a:close/>
                  <a:moveTo>
                    <a:pt x="188868" y="1124623"/>
                  </a:moveTo>
                  <a:cubicBezTo>
                    <a:pt x="188868" y="1124623"/>
                    <a:pt x="188868" y="1124623"/>
                    <a:pt x="188868" y="1124623"/>
                  </a:cubicBezTo>
                  <a:cubicBezTo>
                    <a:pt x="198974" y="1092018"/>
                    <a:pt x="198974" y="1092018"/>
                    <a:pt x="198974" y="1092018"/>
                  </a:cubicBezTo>
                  <a:cubicBezTo>
                    <a:pt x="212442" y="1078988"/>
                    <a:pt x="212442" y="1078988"/>
                    <a:pt x="212442" y="1078988"/>
                  </a:cubicBezTo>
                  <a:cubicBezTo>
                    <a:pt x="209080" y="1095285"/>
                    <a:pt x="209080" y="1095285"/>
                    <a:pt x="209080" y="1095285"/>
                  </a:cubicBezTo>
                  <a:cubicBezTo>
                    <a:pt x="205708" y="1114840"/>
                    <a:pt x="205708" y="1114840"/>
                    <a:pt x="205708" y="1114840"/>
                  </a:cubicBezTo>
                  <a:cubicBezTo>
                    <a:pt x="205708" y="1114840"/>
                    <a:pt x="232654" y="1124623"/>
                    <a:pt x="236026" y="1124623"/>
                  </a:cubicBezTo>
                  <a:cubicBezTo>
                    <a:pt x="239398" y="1124623"/>
                    <a:pt x="242761" y="1118098"/>
                    <a:pt x="249495" y="1114840"/>
                  </a:cubicBezTo>
                  <a:cubicBezTo>
                    <a:pt x="252866" y="1111583"/>
                    <a:pt x="276451" y="1111583"/>
                    <a:pt x="276451" y="1111583"/>
                  </a:cubicBezTo>
                  <a:cubicBezTo>
                    <a:pt x="276451" y="1111583"/>
                    <a:pt x="279813" y="1101801"/>
                    <a:pt x="283184" y="1095285"/>
                  </a:cubicBezTo>
                  <a:cubicBezTo>
                    <a:pt x="286556" y="1088761"/>
                    <a:pt x="303397" y="1072464"/>
                    <a:pt x="306768" y="1069206"/>
                  </a:cubicBezTo>
                  <a:cubicBezTo>
                    <a:pt x="310131" y="1069206"/>
                    <a:pt x="316875" y="1062682"/>
                    <a:pt x="320237" y="1062682"/>
                  </a:cubicBezTo>
                  <a:cubicBezTo>
                    <a:pt x="323609" y="1059424"/>
                    <a:pt x="340449" y="1052909"/>
                    <a:pt x="340449" y="1052909"/>
                  </a:cubicBezTo>
                  <a:cubicBezTo>
                    <a:pt x="384245" y="1069206"/>
                    <a:pt x="384245" y="1069206"/>
                    <a:pt x="384245" y="1069206"/>
                  </a:cubicBezTo>
                  <a:cubicBezTo>
                    <a:pt x="390979" y="1095285"/>
                    <a:pt x="390979" y="1095285"/>
                    <a:pt x="390979" y="1095285"/>
                  </a:cubicBezTo>
                  <a:cubicBezTo>
                    <a:pt x="414563" y="1137662"/>
                    <a:pt x="414563" y="1137662"/>
                    <a:pt x="414563" y="1137662"/>
                  </a:cubicBezTo>
                  <a:cubicBezTo>
                    <a:pt x="421297" y="1157217"/>
                    <a:pt x="421297" y="1157217"/>
                    <a:pt x="421297" y="1157217"/>
                  </a:cubicBezTo>
                  <a:cubicBezTo>
                    <a:pt x="421297" y="1157217"/>
                    <a:pt x="431403" y="1166999"/>
                    <a:pt x="428031" y="1176782"/>
                  </a:cubicBezTo>
                  <a:cubicBezTo>
                    <a:pt x="424669" y="1189821"/>
                    <a:pt x="404457" y="1222415"/>
                    <a:pt x="404457" y="1222415"/>
                  </a:cubicBezTo>
                  <a:cubicBezTo>
                    <a:pt x="404457" y="1241980"/>
                    <a:pt x="404457" y="1241980"/>
                    <a:pt x="404457" y="1241980"/>
                  </a:cubicBezTo>
                  <a:cubicBezTo>
                    <a:pt x="417925" y="1268059"/>
                    <a:pt x="417925" y="1268059"/>
                    <a:pt x="417925" y="1268059"/>
                  </a:cubicBezTo>
                  <a:cubicBezTo>
                    <a:pt x="397713" y="1316952"/>
                    <a:pt x="397713" y="1316952"/>
                    <a:pt x="397713" y="1316952"/>
                  </a:cubicBezTo>
                  <a:cubicBezTo>
                    <a:pt x="407819" y="1352813"/>
                    <a:pt x="407819" y="1352813"/>
                    <a:pt x="407819" y="1352813"/>
                  </a:cubicBezTo>
                  <a:cubicBezTo>
                    <a:pt x="401085" y="1401714"/>
                    <a:pt x="401085" y="1401714"/>
                    <a:pt x="401085" y="1401714"/>
                  </a:cubicBezTo>
                  <a:cubicBezTo>
                    <a:pt x="397713" y="1427794"/>
                    <a:pt x="397713" y="1427794"/>
                    <a:pt x="397713" y="1427794"/>
                  </a:cubicBezTo>
                  <a:cubicBezTo>
                    <a:pt x="397713" y="1427794"/>
                    <a:pt x="384245" y="1440833"/>
                    <a:pt x="377511" y="1437576"/>
                  </a:cubicBezTo>
                  <a:cubicBezTo>
                    <a:pt x="370767" y="1434309"/>
                    <a:pt x="337086" y="1411496"/>
                    <a:pt x="337086" y="1411496"/>
                  </a:cubicBezTo>
                  <a:cubicBezTo>
                    <a:pt x="323609" y="1408229"/>
                    <a:pt x="323609" y="1408229"/>
                    <a:pt x="323609" y="1408229"/>
                  </a:cubicBezTo>
                  <a:cubicBezTo>
                    <a:pt x="313503" y="1431051"/>
                    <a:pt x="313503" y="1431051"/>
                    <a:pt x="313503" y="1431051"/>
                  </a:cubicBezTo>
                  <a:cubicBezTo>
                    <a:pt x="316875" y="1447348"/>
                    <a:pt x="316875" y="1447348"/>
                    <a:pt x="316875" y="1447348"/>
                  </a:cubicBezTo>
                  <a:cubicBezTo>
                    <a:pt x="300025" y="1476685"/>
                    <a:pt x="300025" y="1476685"/>
                    <a:pt x="300025" y="1476685"/>
                  </a:cubicBezTo>
                  <a:cubicBezTo>
                    <a:pt x="283184" y="1476685"/>
                    <a:pt x="283184" y="1476685"/>
                    <a:pt x="283184" y="1476685"/>
                  </a:cubicBezTo>
                  <a:cubicBezTo>
                    <a:pt x="262973" y="1470171"/>
                    <a:pt x="262973" y="1470171"/>
                    <a:pt x="262973" y="1470171"/>
                  </a:cubicBezTo>
                  <a:cubicBezTo>
                    <a:pt x="242761" y="1444091"/>
                    <a:pt x="242761" y="1444091"/>
                    <a:pt x="242761" y="1444091"/>
                  </a:cubicBezTo>
                  <a:cubicBezTo>
                    <a:pt x="242761" y="1444091"/>
                    <a:pt x="242761" y="1450606"/>
                    <a:pt x="236026" y="1453873"/>
                  </a:cubicBezTo>
                  <a:cubicBezTo>
                    <a:pt x="229292" y="1453873"/>
                    <a:pt x="219186" y="1450606"/>
                    <a:pt x="219186" y="1450606"/>
                  </a:cubicBezTo>
                  <a:cubicBezTo>
                    <a:pt x="225920" y="1431051"/>
                    <a:pt x="225920" y="1431051"/>
                    <a:pt x="225920" y="1431051"/>
                  </a:cubicBezTo>
                  <a:cubicBezTo>
                    <a:pt x="219186" y="1408229"/>
                    <a:pt x="219186" y="1408229"/>
                    <a:pt x="219186" y="1408229"/>
                  </a:cubicBezTo>
                  <a:cubicBezTo>
                    <a:pt x="225920" y="1385417"/>
                    <a:pt x="225920" y="1385417"/>
                    <a:pt x="225920" y="1385417"/>
                  </a:cubicBezTo>
                  <a:cubicBezTo>
                    <a:pt x="225920" y="1352813"/>
                    <a:pt x="225920" y="1352813"/>
                    <a:pt x="225920" y="1352813"/>
                  </a:cubicBezTo>
                  <a:cubicBezTo>
                    <a:pt x="232654" y="1339773"/>
                    <a:pt x="232654" y="1339773"/>
                    <a:pt x="232654" y="1339773"/>
                  </a:cubicBezTo>
                  <a:cubicBezTo>
                    <a:pt x="236026" y="1323476"/>
                    <a:pt x="236026" y="1323476"/>
                    <a:pt x="236026" y="1323476"/>
                  </a:cubicBezTo>
                  <a:cubicBezTo>
                    <a:pt x="246133" y="1303912"/>
                    <a:pt x="246133" y="1303912"/>
                    <a:pt x="246133" y="1303912"/>
                  </a:cubicBezTo>
                  <a:cubicBezTo>
                    <a:pt x="242761" y="1287614"/>
                    <a:pt x="242761" y="1287614"/>
                    <a:pt x="242761" y="1287614"/>
                  </a:cubicBezTo>
                  <a:cubicBezTo>
                    <a:pt x="236026" y="1290872"/>
                    <a:pt x="236026" y="1290872"/>
                    <a:pt x="236026" y="1290872"/>
                  </a:cubicBezTo>
                  <a:cubicBezTo>
                    <a:pt x="215814" y="1271317"/>
                    <a:pt x="215814" y="1271317"/>
                    <a:pt x="215814" y="1271317"/>
                  </a:cubicBezTo>
                  <a:cubicBezTo>
                    <a:pt x="215814" y="1271317"/>
                    <a:pt x="222549" y="1264802"/>
                    <a:pt x="229292" y="1258277"/>
                  </a:cubicBezTo>
                  <a:cubicBezTo>
                    <a:pt x="236026" y="1251753"/>
                    <a:pt x="236026" y="1248495"/>
                    <a:pt x="236026" y="1241980"/>
                  </a:cubicBezTo>
                  <a:cubicBezTo>
                    <a:pt x="236026" y="1235455"/>
                    <a:pt x="232654" y="1219158"/>
                    <a:pt x="229292" y="1219158"/>
                  </a:cubicBezTo>
                  <a:cubicBezTo>
                    <a:pt x="225920" y="1215901"/>
                    <a:pt x="219186" y="1209376"/>
                    <a:pt x="219186" y="1209376"/>
                  </a:cubicBezTo>
                  <a:cubicBezTo>
                    <a:pt x="219186" y="1189821"/>
                    <a:pt x="219186" y="1189821"/>
                    <a:pt x="219186" y="1189821"/>
                  </a:cubicBezTo>
                  <a:cubicBezTo>
                    <a:pt x="219186" y="1189821"/>
                    <a:pt x="215814" y="1180039"/>
                    <a:pt x="212442" y="1180039"/>
                  </a:cubicBezTo>
                  <a:cubicBezTo>
                    <a:pt x="205708" y="1176782"/>
                    <a:pt x="188868" y="1166999"/>
                    <a:pt x="188868" y="1166999"/>
                  </a:cubicBezTo>
                  <a:cubicBezTo>
                    <a:pt x="192231" y="1144177"/>
                    <a:pt x="192231" y="1144177"/>
                    <a:pt x="192231" y="1144177"/>
                  </a:cubicBezTo>
                  <a:cubicBezTo>
                    <a:pt x="185496" y="1137662"/>
                    <a:pt x="185496" y="1137662"/>
                    <a:pt x="185496" y="1137662"/>
                  </a:cubicBezTo>
                  <a:lnTo>
                    <a:pt x="188868" y="1124623"/>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59" name="Freeform: Shape 558">
              <a:extLst>
                <a:ext uri="{FF2B5EF4-FFF2-40B4-BE49-F238E27FC236}">
                  <a16:creationId xmlns:a16="http://schemas.microsoft.com/office/drawing/2014/main" id="{5B05E1B0-F4D2-63D6-130E-71BD795F3A3E}"/>
                </a:ext>
              </a:extLst>
            </p:cNvPr>
            <p:cNvSpPr/>
            <p:nvPr/>
          </p:nvSpPr>
          <p:spPr>
            <a:xfrm>
              <a:off x="10415833" y="2105130"/>
              <a:ext cx="1238250" cy="860782"/>
            </a:xfrm>
            <a:custGeom>
              <a:avLst/>
              <a:gdLst>
                <a:gd name="connsiteX0" fmla="*/ 231227 w 1238250"/>
                <a:gd name="connsiteY0" fmla="*/ 198726 h 860782"/>
                <a:gd name="connsiteX1" fmla="*/ 231227 w 1238250"/>
                <a:gd name="connsiteY1" fmla="*/ 198726 h 860782"/>
                <a:gd name="connsiteX2" fmla="*/ 221159 w 1238250"/>
                <a:gd name="connsiteY2" fmla="*/ 201993 h 860782"/>
                <a:gd name="connsiteX3" fmla="*/ 214444 w 1238250"/>
                <a:gd name="connsiteY3" fmla="*/ 208508 h 860782"/>
                <a:gd name="connsiteX4" fmla="*/ 207739 w 1238250"/>
                <a:gd name="connsiteY4" fmla="*/ 228053 h 860782"/>
                <a:gd name="connsiteX5" fmla="*/ 207739 w 1238250"/>
                <a:gd name="connsiteY5" fmla="*/ 228053 h 860782"/>
                <a:gd name="connsiteX6" fmla="*/ 197671 w 1238250"/>
                <a:gd name="connsiteY6" fmla="*/ 237835 h 860782"/>
                <a:gd name="connsiteX7" fmla="*/ 197671 w 1238250"/>
                <a:gd name="connsiteY7" fmla="*/ 237835 h 860782"/>
                <a:gd name="connsiteX8" fmla="*/ 194318 w 1238250"/>
                <a:gd name="connsiteY8" fmla="*/ 254123 h 860782"/>
                <a:gd name="connsiteX9" fmla="*/ 197671 w 1238250"/>
                <a:gd name="connsiteY9" fmla="*/ 270420 h 860782"/>
                <a:gd name="connsiteX10" fmla="*/ 197671 w 1238250"/>
                <a:gd name="connsiteY10" fmla="*/ 270420 h 860782"/>
                <a:gd name="connsiteX11" fmla="*/ 197671 w 1238250"/>
                <a:gd name="connsiteY11" fmla="*/ 270420 h 860782"/>
                <a:gd name="connsiteX12" fmla="*/ 197671 w 1238250"/>
                <a:gd name="connsiteY12" fmla="*/ 270420 h 860782"/>
                <a:gd name="connsiteX13" fmla="*/ 197671 w 1238250"/>
                <a:gd name="connsiteY13" fmla="*/ 270420 h 860782"/>
                <a:gd name="connsiteX14" fmla="*/ 197671 w 1238250"/>
                <a:gd name="connsiteY14" fmla="*/ 270420 h 860782"/>
                <a:gd name="connsiteX15" fmla="*/ 197671 w 1238250"/>
                <a:gd name="connsiteY15" fmla="*/ 270420 h 860782"/>
                <a:gd name="connsiteX16" fmla="*/ 197671 w 1238250"/>
                <a:gd name="connsiteY16" fmla="*/ 270420 h 860782"/>
                <a:gd name="connsiteX17" fmla="*/ 197671 w 1238250"/>
                <a:gd name="connsiteY17" fmla="*/ 270420 h 860782"/>
                <a:gd name="connsiteX18" fmla="*/ 197671 w 1238250"/>
                <a:gd name="connsiteY18" fmla="*/ 270420 h 860782"/>
                <a:gd name="connsiteX19" fmla="*/ 197671 w 1238250"/>
                <a:gd name="connsiteY19" fmla="*/ 270420 h 860782"/>
                <a:gd name="connsiteX20" fmla="*/ 197671 w 1238250"/>
                <a:gd name="connsiteY20" fmla="*/ 270420 h 860782"/>
                <a:gd name="connsiteX21" fmla="*/ 197671 w 1238250"/>
                <a:gd name="connsiteY21" fmla="*/ 270420 h 860782"/>
                <a:gd name="connsiteX22" fmla="*/ 194318 w 1238250"/>
                <a:gd name="connsiteY22" fmla="*/ 273678 h 860782"/>
                <a:gd name="connsiteX23" fmla="*/ 194318 w 1238250"/>
                <a:gd name="connsiteY23" fmla="*/ 273678 h 860782"/>
                <a:gd name="connsiteX24" fmla="*/ 194318 w 1238250"/>
                <a:gd name="connsiteY24" fmla="*/ 273678 h 860782"/>
                <a:gd name="connsiteX25" fmla="*/ 194318 w 1238250"/>
                <a:gd name="connsiteY25" fmla="*/ 273678 h 860782"/>
                <a:gd name="connsiteX26" fmla="*/ 194318 w 1238250"/>
                <a:gd name="connsiteY26" fmla="*/ 273678 h 860782"/>
                <a:gd name="connsiteX27" fmla="*/ 194318 w 1238250"/>
                <a:gd name="connsiteY27" fmla="*/ 273678 h 860782"/>
                <a:gd name="connsiteX28" fmla="*/ 194318 w 1238250"/>
                <a:gd name="connsiteY28" fmla="*/ 273678 h 860782"/>
                <a:gd name="connsiteX29" fmla="*/ 194318 w 1238250"/>
                <a:gd name="connsiteY29" fmla="*/ 273678 h 860782"/>
                <a:gd name="connsiteX30" fmla="*/ 194318 w 1238250"/>
                <a:gd name="connsiteY30" fmla="*/ 273678 h 860782"/>
                <a:gd name="connsiteX31" fmla="*/ 194318 w 1238250"/>
                <a:gd name="connsiteY31" fmla="*/ 273678 h 860782"/>
                <a:gd name="connsiteX32" fmla="*/ 194318 w 1238250"/>
                <a:gd name="connsiteY32" fmla="*/ 273678 h 860782"/>
                <a:gd name="connsiteX33" fmla="*/ 194318 w 1238250"/>
                <a:gd name="connsiteY33" fmla="*/ 273678 h 860782"/>
                <a:gd name="connsiteX34" fmla="*/ 194318 w 1238250"/>
                <a:gd name="connsiteY34" fmla="*/ 273678 h 860782"/>
                <a:gd name="connsiteX35" fmla="*/ 194318 w 1238250"/>
                <a:gd name="connsiteY35" fmla="*/ 273678 h 860782"/>
                <a:gd name="connsiteX36" fmla="*/ 194318 w 1238250"/>
                <a:gd name="connsiteY36" fmla="*/ 273678 h 860782"/>
                <a:gd name="connsiteX37" fmla="*/ 187603 w 1238250"/>
                <a:gd name="connsiteY37" fmla="*/ 273678 h 860782"/>
                <a:gd name="connsiteX38" fmla="*/ 187603 w 1238250"/>
                <a:gd name="connsiteY38" fmla="*/ 273678 h 860782"/>
                <a:gd name="connsiteX39" fmla="*/ 187603 w 1238250"/>
                <a:gd name="connsiteY39" fmla="*/ 273678 h 860782"/>
                <a:gd name="connsiteX40" fmla="*/ 187603 w 1238250"/>
                <a:gd name="connsiteY40" fmla="*/ 273678 h 860782"/>
                <a:gd name="connsiteX41" fmla="*/ 187603 w 1238250"/>
                <a:gd name="connsiteY41" fmla="*/ 273678 h 860782"/>
                <a:gd name="connsiteX42" fmla="*/ 187603 w 1238250"/>
                <a:gd name="connsiteY42" fmla="*/ 273678 h 860782"/>
                <a:gd name="connsiteX43" fmla="*/ 187603 w 1238250"/>
                <a:gd name="connsiteY43" fmla="*/ 273678 h 860782"/>
                <a:gd name="connsiteX44" fmla="*/ 187603 w 1238250"/>
                <a:gd name="connsiteY44" fmla="*/ 273678 h 860782"/>
                <a:gd name="connsiteX45" fmla="*/ 187603 w 1238250"/>
                <a:gd name="connsiteY45" fmla="*/ 273678 h 860782"/>
                <a:gd name="connsiteX46" fmla="*/ 187603 w 1238250"/>
                <a:gd name="connsiteY46" fmla="*/ 276936 h 860782"/>
                <a:gd name="connsiteX47" fmla="*/ 187603 w 1238250"/>
                <a:gd name="connsiteY47" fmla="*/ 276936 h 860782"/>
                <a:gd name="connsiteX48" fmla="*/ 187603 w 1238250"/>
                <a:gd name="connsiteY48" fmla="*/ 276936 h 860782"/>
                <a:gd name="connsiteX49" fmla="*/ 187603 w 1238250"/>
                <a:gd name="connsiteY49" fmla="*/ 276936 h 860782"/>
                <a:gd name="connsiteX50" fmla="*/ 187603 w 1238250"/>
                <a:gd name="connsiteY50" fmla="*/ 276936 h 860782"/>
                <a:gd name="connsiteX51" fmla="*/ 187603 w 1238250"/>
                <a:gd name="connsiteY51" fmla="*/ 276936 h 860782"/>
                <a:gd name="connsiteX52" fmla="*/ 187603 w 1238250"/>
                <a:gd name="connsiteY52" fmla="*/ 276936 h 860782"/>
                <a:gd name="connsiteX53" fmla="*/ 187603 w 1238250"/>
                <a:gd name="connsiteY53" fmla="*/ 276936 h 860782"/>
                <a:gd name="connsiteX54" fmla="*/ 187603 w 1238250"/>
                <a:gd name="connsiteY54" fmla="*/ 276936 h 860782"/>
                <a:gd name="connsiteX55" fmla="*/ 187603 w 1238250"/>
                <a:gd name="connsiteY55" fmla="*/ 276936 h 860782"/>
                <a:gd name="connsiteX56" fmla="*/ 187603 w 1238250"/>
                <a:gd name="connsiteY56" fmla="*/ 276936 h 860782"/>
                <a:gd name="connsiteX57" fmla="*/ 187603 w 1238250"/>
                <a:gd name="connsiteY57" fmla="*/ 276936 h 860782"/>
                <a:gd name="connsiteX58" fmla="*/ 187603 w 1238250"/>
                <a:gd name="connsiteY58" fmla="*/ 276936 h 860782"/>
                <a:gd name="connsiteX59" fmla="*/ 187603 w 1238250"/>
                <a:gd name="connsiteY59" fmla="*/ 276936 h 860782"/>
                <a:gd name="connsiteX60" fmla="*/ 187603 w 1238250"/>
                <a:gd name="connsiteY60" fmla="*/ 276936 h 860782"/>
                <a:gd name="connsiteX61" fmla="*/ 187603 w 1238250"/>
                <a:gd name="connsiteY61" fmla="*/ 276936 h 860782"/>
                <a:gd name="connsiteX62" fmla="*/ 187603 w 1238250"/>
                <a:gd name="connsiteY62" fmla="*/ 276936 h 860782"/>
                <a:gd name="connsiteX63" fmla="*/ 187603 w 1238250"/>
                <a:gd name="connsiteY63" fmla="*/ 276936 h 860782"/>
                <a:gd name="connsiteX64" fmla="*/ 187603 w 1238250"/>
                <a:gd name="connsiteY64" fmla="*/ 276936 h 860782"/>
                <a:gd name="connsiteX65" fmla="*/ 187603 w 1238250"/>
                <a:gd name="connsiteY65" fmla="*/ 276936 h 860782"/>
                <a:gd name="connsiteX66" fmla="*/ 187603 w 1238250"/>
                <a:gd name="connsiteY66" fmla="*/ 276936 h 860782"/>
                <a:gd name="connsiteX67" fmla="*/ 187603 w 1238250"/>
                <a:gd name="connsiteY67" fmla="*/ 276936 h 860782"/>
                <a:gd name="connsiteX68" fmla="*/ 184250 w 1238250"/>
                <a:gd name="connsiteY68" fmla="*/ 303006 h 860782"/>
                <a:gd name="connsiteX69" fmla="*/ 170829 w 1238250"/>
                <a:gd name="connsiteY69" fmla="*/ 316036 h 860782"/>
                <a:gd name="connsiteX70" fmla="*/ 167467 w 1238250"/>
                <a:gd name="connsiteY70" fmla="*/ 332333 h 860782"/>
                <a:gd name="connsiteX71" fmla="*/ 167467 w 1238250"/>
                <a:gd name="connsiteY71" fmla="*/ 342105 h 860782"/>
                <a:gd name="connsiteX72" fmla="*/ 167467 w 1238250"/>
                <a:gd name="connsiteY72" fmla="*/ 342105 h 860782"/>
                <a:gd name="connsiteX73" fmla="*/ 167467 w 1238250"/>
                <a:gd name="connsiteY73" fmla="*/ 342105 h 860782"/>
                <a:gd name="connsiteX74" fmla="*/ 167467 w 1238250"/>
                <a:gd name="connsiteY74" fmla="*/ 345363 h 860782"/>
                <a:gd name="connsiteX75" fmla="*/ 167467 w 1238250"/>
                <a:gd name="connsiteY75" fmla="*/ 345363 h 860782"/>
                <a:gd name="connsiteX76" fmla="*/ 167467 w 1238250"/>
                <a:gd name="connsiteY76" fmla="*/ 345363 h 860782"/>
                <a:gd name="connsiteX77" fmla="*/ 167467 w 1238250"/>
                <a:gd name="connsiteY77" fmla="*/ 345363 h 860782"/>
                <a:gd name="connsiteX78" fmla="*/ 167467 w 1238250"/>
                <a:gd name="connsiteY78" fmla="*/ 345363 h 860782"/>
                <a:gd name="connsiteX79" fmla="*/ 167467 w 1238250"/>
                <a:gd name="connsiteY79" fmla="*/ 345363 h 860782"/>
                <a:gd name="connsiteX80" fmla="*/ 167467 w 1238250"/>
                <a:gd name="connsiteY80" fmla="*/ 345363 h 860782"/>
                <a:gd name="connsiteX81" fmla="*/ 167467 w 1238250"/>
                <a:gd name="connsiteY81" fmla="*/ 345363 h 860782"/>
                <a:gd name="connsiteX82" fmla="*/ 167467 w 1238250"/>
                <a:gd name="connsiteY82" fmla="*/ 345363 h 860782"/>
                <a:gd name="connsiteX83" fmla="*/ 167467 w 1238250"/>
                <a:gd name="connsiteY83" fmla="*/ 345363 h 860782"/>
                <a:gd name="connsiteX84" fmla="*/ 167467 w 1238250"/>
                <a:gd name="connsiteY84" fmla="*/ 345363 h 860782"/>
                <a:gd name="connsiteX85" fmla="*/ 167467 w 1238250"/>
                <a:gd name="connsiteY85" fmla="*/ 345363 h 860782"/>
                <a:gd name="connsiteX86" fmla="*/ 167467 w 1238250"/>
                <a:gd name="connsiteY86" fmla="*/ 345363 h 860782"/>
                <a:gd name="connsiteX87" fmla="*/ 167467 w 1238250"/>
                <a:gd name="connsiteY87" fmla="*/ 345363 h 860782"/>
                <a:gd name="connsiteX88" fmla="*/ 167467 w 1238250"/>
                <a:gd name="connsiteY88" fmla="*/ 345363 h 860782"/>
                <a:gd name="connsiteX89" fmla="*/ 167467 w 1238250"/>
                <a:gd name="connsiteY89" fmla="*/ 345363 h 860782"/>
                <a:gd name="connsiteX90" fmla="*/ 167467 w 1238250"/>
                <a:gd name="connsiteY90" fmla="*/ 345363 h 860782"/>
                <a:gd name="connsiteX91" fmla="*/ 167467 w 1238250"/>
                <a:gd name="connsiteY91" fmla="*/ 345363 h 860782"/>
                <a:gd name="connsiteX92" fmla="*/ 167467 w 1238250"/>
                <a:gd name="connsiteY92" fmla="*/ 348621 h 860782"/>
                <a:gd name="connsiteX93" fmla="*/ 167467 w 1238250"/>
                <a:gd name="connsiteY93" fmla="*/ 348621 h 860782"/>
                <a:gd name="connsiteX94" fmla="*/ 167467 w 1238250"/>
                <a:gd name="connsiteY94" fmla="*/ 348621 h 860782"/>
                <a:gd name="connsiteX95" fmla="*/ 167467 w 1238250"/>
                <a:gd name="connsiteY95" fmla="*/ 348621 h 860782"/>
                <a:gd name="connsiteX96" fmla="*/ 167467 w 1238250"/>
                <a:gd name="connsiteY96" fmla="*/ 348621 h 860782"/>
                <a:gd name="connsiteX97" fmla="*/ 167467 w 1238250"/>
                <a:gd name="connsiteY97" fmla="*/ 348621 h 860782"/>
                <a:gd name="connsiteX98" fmla="*/ 167467 w 1238250"/>
                <a:gd name="connsiteY98" fmla="*/ 348621 h 860782"/>
                <a:gd name="connsiteX99" fmla="*/ 167467 w 1238250"/>
                <a:gd name="connsiteY99" fmla="*/ 348621 h 860782"/>
                <a:gd name="connsiteX100" fmla="*/ 167467 w 1238250"/>
                <a:gd name="connsiteY100" fmla="*/ 348621 h 860782"/>
                <a:gd name="connsiteX101" fmla="*/ 167467 w 1238250"/>
                <a:gd name="connsiteY101" fmla="*/ 348621 h 860782"/>
                <a:gd name="connsiteX102" fmla="*/ 167467 w 1238250"/>
                <a:gd name="connsiteY102" fmla="*/ 348621 h 860782"/>
                <a:gd name="connsiteX103" fmla="*/ 167467 w 1238250"/>
                <a:gd name="connsiteY103" fmla="*/ 348621 h 860782"/>
                <a:gd name="connsiteX104" fmla="*/ 167467 w 1238250"/>
                <a:gd name="connsiteY104" fmla="*/ 348621 h 860782"/>
                <a:gd name="connsiteX105" fmla="*/ 167467 w 1238250"/>
                <a:gd name="connsiteY105" fmla="*/ 348621 h 860782"/>
                <a:gd name="connsiteX106" fmla="*/ 167467 w 1238250"/>
                <a:gd name="connsiteY106" fmla="*/ 348621 h 860782"/>
                <a:gd name="connsiteX107" fmla="*/ 167467 w 1238250"/>
                <a:gd name="connsiteY107" fmla="*/ 348621 h 860782"/>
                <a:gd name="connsiteX108" fmla="*/ 167467 w 1238250"/>
                <a:gd name="connsiteY108" fmla="*/ 348621 h 860782"/>
                <a:gd name="connsiteX109" fmla="*/ 167467 w 1238250"/>
                <a:gd name="connsiteY109" fmla="*/ 348621 h 860782"/>
                <a:gd name="connsiteX110" fmla="*/ 167467 w 1238250"/>
                <a:gd name="connsiteY110" fmla="*/ 348621 h 860782"/>
                <a:gd name="connsiteX111" fmla="*/ 167467 w 1238250"/>
                <a:gd name="connsiteY111" fmla="*/ 348621 h 860782"/>
                <a:gd name="connsiteX112" fmla="*/ 167467 w 1238250"/>
                <a:gd name="connsiteY112" fmla="*/ 351878 h 860782"/>
                <a:gd name="connsiteX113" fmla="*/ 167467 w 1238250"/>
                <a:gd name="connsiteY113" fmla="*/ 351878 h 860782"/>
                <a:gd name="connsiteX114" fmla="*/ 167467 w 1238250"/>
                <a:gd name="connsiteY114" fmla="*/ 351878 h 860782"/>
                <a:gd name="connsiteX115" fmla="*/ 167467 w 1238250"/>
                <a:gd name="connsiteY115" fmla="*/ 351878 h 860782"/>
                <a:gd name="connsiteX116" fmla="*/ 167467 w 1238250"/>
                <a:gd name="connsiteY116" fmla="*/ 351878 h 860782"/>
                <a:gd name="connsiteX117" fmla="*/ 167467 w 1238250"/>
                <a:gd name="connsiteY117" fmla="*/ 351878 h 860782"/>
                <a:gd name="connsiteX118" fmla="*/ 167467 w 1238250"/>
                <a:gd name="connsiteY118" fmla="*/ 351878 h 860782"/>
                <a:gd name="connsiteX119" fmla="*/ 167467 w 1238250"/>
                <a:gd name="connsiteY119" fmla="*/ 351878 h 860782"/>
                <a:gd name="connsiteX120" fmla="*/ 167467 w 1238250"/>
                <a:gd name="connsiteY120" fmla="*/ 351878 h 860782"/>
                <a:gd name="connsiteX121" fmla="*/ 167467 w 1238250"/>
                <a:gd name="connsiteY121" fmla="*/ 351878 h 860782"/>
                <a:gd name="connsiteX122" fmla="*/ 167467 w 1238250"/>
                <a:gd name="connsiteY122" fmla="*/ 351878 h 860782"/>
                <a:gd name="connsiteX123" fmla="*/ 167467 w 1238250"/>
                <a:gd name="connsiteY123" fmla="*/ 351878 h 860782"/>
                <a:gd name="connsiteX124" fmla="*/ 167467 w 1238250"/>
                <a:gd name="connsiteY124" fmla="*/ 351878 h 860782"/>
                <a:gd name="connsiteX125" fmla="*/ 164114 w 1238250"/>
                <a:gd name="connsiteY125" fmla="*/ 355145 h 860782"/>
                <a:gd name="connsiteX126" fmla="*/ 154046 w 1238250"/>
                <a:gd name="connsiteY126" fmla="*/ 364918 h 860782"/>
                <a:gd name="connsiteX127" fmla="*/ 154046 w 1238250"/>
                <a:gd name="connsiteY127" fmla="*/ 387730 h 860782"/>
                <a:gd name="connsiteX128" fmla="*/ 150693 w 1238250"/>
                <a:gd name="connsiteY128" fmla="*/ 394245 h 860782"/>
                <a:gd name="connsiteX129" fmla="*/ 143978 w 1238250"/>
                <a:gd name="connsiteY129" fmla="*/ 404018 h 860782"/>
                <a:gd name="connsiteX130" fmla="*/ 147331 w 1238250"/>
                <a:gd name="connsiteY130" fmla="*/ 417058 h 860782"/>
                <a:gd name="connsiteX131" fmla="*/ 147331 w 1238250"/>
                <a:gd name="connsiteY131" fmla="*/ 417058 h 860782"/>
                <a:gd name="connsiteX132" fmla="*/ 140625 w 1238250"/>
                <a:gd name="connsiteY132" fmla="*/ 426831 h 860782"/>
                <a:gd name="connsiteX133" fmla="*/ 143978 w 1238250"/>
                <a:gd name="connsiteY133" fmla="*/ 443118 h 860782"/>
                <a:gd name="connsiteX134" fmla="*/ 137273 w 1238250"/>
                <a:gd name="connsiteY134" fmla="*/ 452900 h 860782"/>
                <a:gd name="connsiteX135" fmla="*/ 133910 w 1238250"/>
                <a:gd name="connsiteY135" fmla="*/ 456158 h 860782"/>
                <a:gd name="connsiteX136" fmla="*/ 130557 w 1238250"/>
                <a:gd name="connsiteY136" fmla="*/ 465930 h 860782"/>
                <a:gd name="connsiteX137" fmla="*/ 123842 w 1238250"/>
                <a:gd name="connsiteY137" fmla="*/ 482228 h 860782"/>
                <a:gd name="connsiteX138" fmla="*/ 97001 w 1238250"/>
                <a:gd name="connsiteY138" fmla="*/ 505031 h 860782"/>
                <a:gd name="connsiteX139" fmla="*/ 86933 w 1238250"/>
                <a:gd name="connsiteY139" fmla="*/ 501773 h 860782"/>
                <a:gd name="connsiteX140" fmla="*/ 80218 w 1238250"/>
                <a:gd name="connsiteY140" fmla="*/ 505031 h 860782"/>
                <a:gd name="connsiteX141" fmla="*/ 73512 w 1238250"/>
                <a:gd name="connsiteY141" fmla="*/ 511555 h 860782"/>
                <a:gd name="connsiteX142" fmla="*/ 70150 w 1238250"/>
                <a:gd name="connsiteY142" fmla="*/ 518070 h 860782"/>
                <a:gd name="connsiteX143" fmla="*/ 50023 w 1238250"/>
                <a:gd name="connsiteY143" fmla="*/ 524586 h 860782"/>
                <a:gd name="connsiteX144" fmla="*/ 43309 w 1238250"/>
                <a:gd name="connsiteY144" fmla="*/ 524586 h 860782"/>
                <a:gd name="connsiteX145" fmla="*/ 19820 w 1238250"/>
                <a:gd name="connsiteY145" fmla="*/ 524586 h 860782"/>
                <a:gd name="connsiteX146" fmla="*/ 19820 w 1238250"/>
                <a:gd name="connsiteY146" fmla="*/ 524586 h 860782"/>
                <a:gd name="connsiteX147" fmla="*/ 19820 w 1238250"/>
                <a:gd name="connsiteY147" fmla="*/ 524586 h 860782"/>
                <a:gd name="connsiteX148" fmla="*/ 13105 w 1238250"/>
                <a:gd name="connsiteY148" fmla="*/ 524586 h 860782"/>
                <a:gd name="connsiteX149" fmla="*/ 9752 w 1238250"/>
                <a:gd name="connsiteY149" fmla="*/ 524586 h 860782"/>
                <a:gd name="connsiteX150" fmla="*/ 9752 w 1238250"/>
                <a:gd name="connsiteY150" fmla="*/ 524586 h 860782"/>
                <a:gd name="connsiteX151" fmla="*/ 6399 w 1238250"/>
                <a:gd name="connsiteY151" fmla="*/ 524586 h 860782"/>
                <a:gd name="connsiteX152" fmla="*/ 6399 w 1238250"/>
                <a:gd name="connsiteY152" fmla="*/ 524586 h 860782"/>
                <a:gd name="connsiteX153" fmla="*/ 6399 w 1238250"/>
                <a:gd name="connsiteY153" fmla="*/ 524586 h 860782"/>
                <a:gd name="connsiteX154" fmla="*/ 6399 w 1238250"/>
                <a:gd name="connsiteY154" fmla="*/ 524586 h 860782"/>
                <a:gd name="connsiteX155" fmla="*/ 6399 w 1238250"/>
                <a:gd name="connsiteY155" fmla="*/ 524586 h 860782"/>
                <a:gd name="connsiteX156" fmla="*/ 6399 w 1238250"/>
                <a:gd name="connsiteY156" fmla="*/ 524586 h 860782"/>
                <a:gd name="connsiteX157" fmla="*/ 6399 w 1238250"/>
                <a:gd name="connsiteY157" fmla="*/ 524586 h 860782"/>
                <a:gd name="connsiteX158" fmla="*/ 6399 w 1238250"/>
                <a:gd name="connsiteY158" fmla="*/ 524586 h 860782"/>
                <a:gd name="connsiteX159" fmla="*/ 6399 w 1238250"/>
                <a:gd name="connsiteY159" fmla="*/ 524586 h 860782"/>
                <a:gd name="connsiteX160" fmla="*/ 3037 w 1238250"/>
                <a:gd name="connsiteY160" fmla="*/ 524586 h 860782"/>
                <a:gd name="connsiteX161" fmla="*/ 3037 w 1238250"/>
                <a:gd name="connsiteY161" fmla="*/ 524586 h 860782"/>
                <a:gd name="connsiteX162" fmla="*/ 3037 w 1238250"/>
                <a:gd name="connsiteY162" fmla="*/ 524586 h 860782"/>
                <a:gd name="connsiteX163" fmla="*/ 3037 w 1238250"/>
                <a:gd name="connsiteY163" fmla="*/ 524586 h 860782"/>
                <a:gd name="connsiteX164" fmla="*/ 3037 w 1238250"/>
                <a:gd name="connsiteY164" fmla="*/ 524586 h 860782"/>
                <a:gd name="connsiteX165" fmla="*/ 3037 w 1238250"/>
                <a:gd name="connsiteY165" fmla="*/ 524586 h 860782"/>
                <a:gd name="connsiteX166" fmla="*/ -316 w 1238250"/>
                <a:gd name="connsiteY166" fmla="*/ 524586 h 860782"/>
                <a:gd name="connsiteX167" fmla="*/ -316 w 1238250"/>
                <a:gd name="connsiteY167" fmla="*/ 524586 h 860782"/>
                <a:gd name="connsiteX168" fmla="*/ -316 w 1238250"/>
                <a:gd name="connsiteY168" fmla="*/ 524586 h 860782"/>
                <a:gd name="connsiteX169" fmla="*/ -316 w 1238250"/>
                <a:gd name="connsiteY169" fmla="*/ 524586 h 860782"/>
                <a:gd name="connsiteX170" fmla="*/ -316 w 1238250"/>
                <a:gd name="connsiteY170" fmla="*/ 524586 h 860782"/>
                <a:gd name="connsiteX171" fmla="*/ -316 w 1238250"/>
                <a:gd name="connsiteY171" fmla="*/ 524586 h 860782"/>
                <a:gd name="connsiteX172" fmla="*/ -316 w 1238250"/>
                <a:gd name="connsiteY172" fmla="*/ 524586 h 860782"/>
                <a:gd name="connsiteX173" fmla="*/ -316 w 1238250"/>
                <a:gd name="connsiteY173" fmla="*/ 524586 h 860782"/>
                <a:gd name="connsiteX174" fmla="*/ -316 w 1238250"/>
                <a:gd name="connsiteY174" fmla="*/ 524586 h 860782"/>
                <a:gd name="connsiteX175" fmla="*/ -316 w 1238250"/>
                <a:gd name="connsiteY175" fmla="*/ 524586 h 860782"/>
                <a:gd name="connsiteX176" fmla="*/ -316 w 1238250"/>
                <a:gd name="connsiteY176" fmla="*/ 524586 h 860782"/>
                <a:gd name="connsiteX177" fmla="*/ -316 w 1238250"/>
                <a:gd name="connsiteY177" fmla="*/ 524586 h 860782"/>
                <a:gd name="connsiteX178" fmla="*/ 6399 w 1238250"/>
                <a:gd name="connsiteY178" fmla="*/ 527843 h 860782"/>
                <a:gd name="connsiteX179" fmla="*/ 19820 w 1238250"/>
                <a:gd name="connsiteY179" fmla="*/ 540883 h 860782"/>
                <a:gd name="connsiteX180" fmla="*/ 36593 w 1238250"/>
                <a:gd name="connsiteY180" fmla="*/ 544141 h 860782"/>
                <a:gd name="connsiteX181" fmla="*/ 46661 w 1238250"/>
                <a:gd name="connsiteY181" fmla="*/ 550655 h 860782"/>
                <a:gd name="connsiteX182" fmla="*/ 66797 w 1238250"/>
                <a:gd name="connsiteY182" fmla="*/ 566943 h 860782"/>
                <a:gd name="connsiteX183" fmla="*/ 73512 w 1238250"/>
                <a:gd name="connsiteY183" fmla="*/ 573468 h 860782"/>
                <a:gd name="connsiteX184" fmla="*/ 86933 w 1238250"/>
                <a:gd name="connsiteY184" fmla="*/ 573468 h 860782"/>
                <a:gd name="connsiteX185" fmla="*/ 86933 w 1238250"/>
                <a:gd name="connsiteY185" fmla="*/ 586498 h 860782"/>
                <a:gd name="connsiteX186" fmla="*/ 86933 w 1238250"/>
                <a:gd name="connsiteY186" fmla="*/ 599528 h 860782"/>
                <a:gd name="connsiteX187" fmla="*/ 86933 w 1238250"/>
                <a:gd name="connsiteY187" fmla="*/ 606053 h 860782"/>
                <a:gd name="connsiteX188" fmla="*/ 93648 w 1238250"/>
                <a:gd name="connsiteY188" fmla="*/ 619083 h 860782"/>
                <a:gd name="connsiteX189" fmla="*/ 97001 w 1238250"/>
                <a:gd name="connsiteY189" fmla="*/ 625598 h 860782"/>
                <a:gd name="connsiteX190" fmla="*/ 107069 w 1238250"/>
                <a:gd name="connsiteY190" fmla="*/ 635380 h 860782"/>
                <a:gd name="connsiteX191" fmla="*/ 123842 w 1238250"/>
                <a:gd name="connsiteY191" fmla="*/ 638638 h 860782"/>
                <a:gd name="connsiteX192" fmla="*/ 140625 w 1238250"/>
                <a:gd name="connsiteY192" fmla="*/ 648410 h 860782"/>
                <a:gd name="connsiteX193" fmla="*/ 154046 w 1238250"/>
                <a:gd name="connsiteY193" fmla="*/ 651668 h 860782"/>
                <a:gd name="connsiteX194" fmla="*/ 167467 w 1238250"/>
                <a:gd name="connsiteY194" fmla="*/ 654926 h 860782"/>
                <a:gd name="connsiteX195" fmla="*/ 174182 w 1238250"/>
                <a:gd name="connsiteY195" fmla="*/ 654926 h 860782"/>
                <a:gd name="connsiteX196" fmla="*/ 190955 w 1238250"/>
                <a:gd name="connsiteY196" fmla="*/ 658183 h 860782"/>
                <a:gd name="connsiteX197" fmla="*/ 190955 w 1238250"/>
                <a:gd name="connsiteY197" fmla="*/ 664708 h 860782"/>
                <a:gd name="connsiteX198" fmla="*/ 184250 w 1238250"/>
                <a:gd name="connsiteY198" fmla="*/ 677738 h 860782"/>
                <a:gd name="connsiteX199" fmla="*/ 184250 w 1238250"/>
                <a:gd name="connsiteY199" fmla="*/ 687511 h 860782"/>
                <a:gd name="connsiteX200" fmla="*/ 184250 w 1238250"/>
                <a:gd name="connsiteY200" fmla="*/ 690768 h 860782"/>
                <a:gd name="connsiteX201" fmla="*/ 204386 w 1238250"/>
                <a:gd name="connsiteY201" fmla="*/ 697293 h 860782"/>
                <a:gd name="connsiteX202" fmla="*/ 214444 w 1238250"/>
                <a:gd name="connsiteY202" fmla="*/ 703808 h 860782"/>
                <a:gd name="connsiteX203" fmla="*/ 204386 w 1238250"/>
                <a:gd name="connsiteY203" fmla="*/ 716838 h 860782"/>
                <a:gd name="connsiteX204" fmla="*/ 190955 w 1238250"/>
                <a:gd name="connsiteY204" fmla="*/ 716838 h 860782"/>
                <a:gd name="connsiteX205" fmla="*/ 194318 w 1238250"/>
                <a:gd name="connsiteY205" fmla="*/ 726620 h 860782"/>
                <a:gd name="connsiteX206" fmla="*/ 207739 w 1238250"/>
                <a:gd name="connsiteY206" fmla="*/ 729878 h 860782"/>
                <a:gd name="connsiteX207" fmla="*/ 217807 w 1238250"/>
                <a:gd name="connsiteY207" fmla="*/ 733135 h 860782"/>
                <a:gd name="connsiteX208" fmla="*/ 224512 w 1238250"/>
                <a:gd name="connsiteY208" fmla="*/ 736393 h 860782"/>
                <a:gd name="connsiteX209" fmla="*/ 231227 w 1238250"/>
                <a:gd name="connsiteY209" fmla="*/ 746165 h 860782"/>
                <a:gd name="connsiteX210" fmla="*/ 244648 w 1238250"/>
                <a:gd name="connsiteY210" fmla="*/ 746165 h 860782"/>
                <a:gd name="connsiteX211" fmla="*/ 251363 w 1238250"/>
                <a:gd name="connsiteY211" fmla="*/ 742908 h 860782"/>
                <a:gd name="connsiteX212" fmla="*/ 274852 w 1238250"/>
                <a:gd name="connsiteY212" fmla="*/ 742908 h 860782"/>
                <a:gd name="connsiteX213" fmla="*/ 278205 w 1238250"/>
                <a:gd name="connsiteY213" fmla="*/ 749423 h 860782"/>
                <a:gd name="connsiteX214" fmla="*/ 294988 w 1238250"/>
                <a:gd name="connsiteY214" fmla="*/ 762463 h 860782"/>
                <a:gd name="connsiteX215" fmla="*/ 298340 w 1238250"/>
                <a:gd name="connsiteY215" fmla="*/ 762463 h 860782"/>
                <a:gd name="connsiteX216" fmla="*/ 301693 w 1238250"/>
                <a:gd name="connsiteY216" fmla="*/ 755938 h 860782"/>
                <a:gd name="connsiteX217" fmla="*/ 308408 w 1238250"/>
                <a:gd name="connsiteY217" fmla="*/ 742908 h 860782"/>
                <a:gd name="connsiteX218" fmla="*/ 318476 w 1238250"/>
                <a:gd name="connsiteY218" fmla="*/ 729878 h 860782"/>
                <a:gd name="connsiteX219" fmla="*/ 331897 w 1238250"/>
                <a:gd name="connsiteY219" fmla="*/ 720095 h 860782"/>
                <a:gd name="connsiteX220" fmla="*/ 338612 w 1238250"/>
                <a:gd name="connsiteY220" fmla="*/ 720095 h 860782"/>
                <a:gd name="connsiteX221" fmla="*/ 352033 w 1238250"/>
                <a:gd name="connsiteY221" fmla="*/ 733135 h 860782"/>
                <a:gd name="connsiteX222" fmla="*/ 368806 w 1238250"/>
                <a:gd name="connsiteY222" fmla="*/ 733135 h 860782"/>
                <a:gd name="connsiteX223" fmla="*/ 378874 w 1238250"/>
                <a:gd name="connsiteY223" fmla="*/ 739651 h 860782"/>
                <a:gd name="connsiteX224" fmla="*/ 368806 w 1238250"/>
                <a:gd name="connsiteY224" fmla="*/ 746165 h 860782"/>
                <a:gd name="connsiteX225" fmla="*/ 355386 w 1238250"/>
                <a:gd name="connsiteY225" fmla="*/ 739651 h 860782"/>
                <a:gd name="connsiteX226" fmla="*/ 352033 w 1238250"/>
                <a:gd name="connsiteY226" fmla="*/ 749423 h 860782"/>
                <a:gd name="connsiteX227" fmla="*/ 338612 w 1238250"/>
                <a:gd name="connsiteY227" fmla="*/ 755938 h 860782"/>
                <a:gd name="connsiteX228" fmla="*/ 341965 w 1238250"/>
                <a:gd name="connsiteY228" fmla="*/ 762463 h 860782"/>
                <a:gd name="connsiteX229" fmla="*/ 358748 w 1238250"/>
                <a:gd name="connsiteY229" fmla="*/ 772235 h 860782"/>
                <a:gd name="connsiteX230" fmla="*/ 358748 w 1238250"/>
                <a:gd name="connsiteY230" fmla="*/ 782008 h 860782"/>
                <a:gd name="connsiteX231" fmla="*/ 368806 w 1238250"/>
                <a:gd name="connsiteY231" fmla="*/ 785266 h 860782"/>
                <a:gd name="connsiteX232" fmla="*/ 375522 w 1238250"/>
                <a:gd name="connsiteY232" fmla="*/ 782008 h 860782"/>
                <a:gd name="connsiteX233" fmla="*/ 375522 w 1238250"/>
                <a:gd name="connsiteY233" fmla="*/ 795048 h 860782"/>
                <a:gd name="connsiteX234" fmla="*/ 375522 w 1238250"/>
                <a:gd name="connsiteY234" fmla="*/ 808078 h 860782"/>
                <a:gd name="connsiteX235" fmla="*/ 375522 w 1238250"/>
                <a:gd name="connsiteY235" fmla="*/ 808078 h 860782"/>
                <a:gd name="connsiteX236" fmla="*/ 375522 w 1238250"/>
                <a:gd name="connsiteY236" fmla="*/ 808078 h 860782"/>
                <a:gd name="connsiteX237" fmla="*/ 429214 w 1238250"/>
                <a:gd name="connsiteY237" fmla="*/ 814593 h 860782"/>
                <a:gd name="connsiteX238" fmla="*/ 412431 w 1238250"/>
                <a:gd name="connsiteY238" fmla="*/ 840663 h 860782"/>
                <a:gd name="connsiteX239" fmla="*/ 422499 w 1238250"/>
                <a:gd name="connsiteY239" fmla="*/ 860218 h 860782"/>
                <a:gd name="connsiteX240" fmla="*/ 472838 w 1238250"/>
                <a:gd name="connsiteY240" fmla="*/ 850445 h 860782"/>
                <a:gd name="connsiteX241" fmla="*/ 516463 w 1238250"/>
                <a:gd name="connsiteY241" fmla="*/ 850445 h 860782"/>
                <a:gd name="connsiteX242" fmla="*/ 610418 w 1238250"/>
                <a:gd name="connsiteY242" fmla="*/ 850445 h 860782"/>
                <a:gd name="connsiteX243" fmla="*/ 717802 w 1238250"/>
                <a:gd name="connsiteY243" fmla="*/ 830890 h 860782"/>
                <a:gd name="connsiteX244" fmla="*/ 808404 w 1238250"/>
                <a:gd name="connsiteY244" fmla="*/ 811336 h 860782"/>
                <a:gd name="connsiteX245" fmla="*/ 835255 w 1238250"/>
                <a:gd name="connsiteY245" fmla="*/ 759205 h 860782"/>
                <a:gd name="connsiteX246" fmla="*/ 882232 w 1238250"/>
                <a:gd name="connsiteY246" fmla="*/ 726620 h 860782"/>
                <a:gd name="connsiteX247" fmla="*/ 952699 w 1238250"/>
                <a:gd name="connsiteY247" fmla="*/ 697293 h 860782"/>
                <a:gd name="connsiteX248" fmla="*/ 1033242 w 1238250"/>
                <a:gd name="connsiteY248" fmla="*/ 700550 h 860782"/>
                <a:gd name="connsiteX249" fmla="*/ 1070151 w 1238250"/>
                <a:gd name="connsiteY249" fmla="*/ 690768 h 860782"/>
                <a:gd name="connsiteX250" fmla="*/ 1086925 w 1238250"/>
                <a:gd name="connsiteY250" fmla="*/ 720095 h 860782"/>
                <a:gd name="connsiteX251" fmla="*/ 1160753 w 1238250"/>
                <a:gd name="connsiteY251" fmla="*/ 700550 h 860782"/>
                <a:gd name="connsiteX252" fmla="*/ 1143979 w 1238250"/>
                <a:gd name="connsiteY252" fmla="*/ 632113 h 860782"/>
                <a:gd name="connsiteX253" fmla="*/ 1154047 w 1238250"/>
                <a:gd name="connsiteY253" fmla="*/ 557171 h 860782"/>
                <a:gd name="connsiteX254" fmla="*/ 1167468 w 1238250"/>
                <a:gd name="connsiteY254" fmla="*/ 521328 h 860782"/>
                <a:gd name="connsiteX255" fmla="*/ 1237934 w 1238250"/>
                <a:gd name="connsiteY255" fmla="*/ 492000 h 860782"/>
                <a:gd name="connsiteX256" fmla="*/ 1217798 w 1238250"/>
                <a:gd name="connsiteY256" fmla="*/ 400761 h 860782"/>
                <a:gd name="connsiteX257" fmla="*/ 1214445 w 1238250"/>
                <a:gd name="connsiteY257" fmla="*/ 400761 h 860782"/>
                <a:gd name="connsiteX258" fmla="*/ 1211093 w 1238250"/>
                <a:gd name="connsiteY258" fmla="*/ 400761 h 860782"/>
                <a:gd name="connsiteX259" fmla="*/ 1204377 w 1238250"/>
                <a:gd name="connsiteY259" fmla="*/ 397503 h 860782"/>
                <a:gd name="connsiteX260" fmla="*/ 1197662 w 1238250"/>
                <a:gd name="connsiteY260" fmla="*/ 397503 h 860782"/>
                <a:gd name="connsiteX261" fmla="*/ 1190957 w 1238250"/>
                <a:gd name="connsiteY261" fmla="*/ 394245 h 860782"/>
                <a:gd name="connsiteX262" fmla="*/ 1184241 w 1238250"/>
                <a:gd name="connsiteY262" fmla="*/ 390988 h 860782"/>
                <a:gd name="connsiteX263" fmla="*/ 1177536 w 1238250"/>
                <a:gd name="connsiteY263" fmla="*/ 390988 h 860782"/>
                <a:gd name="connsiteX264" fmla="*/ 1177536 w 1238250"/>
                <a:gd name="connsiteY264" fmla="*/ 390988 h 860782"/>
                <a:gd name="connsiteX265" fmla="*/ 1174174 w 1238250"/>
                <a:gd name="connsiteY265" fmla="*/ 390988 h 860782"/>
                <a:gd name="connsiteX266" fmla="*/ 1120481 w 1238250"/>
                <a:gd name="connsiteY266" fmla="*/ 439861 h 860782"/>
                <a:gd name="connsiteX267" fmla="*/ 1107061 w 1238250"/>
                <a:gd name="connsiteY267" fmla="*/ 462673 h 860782"/>
                <a:gd name="connsiteX268" fmla="*/ 1016459 w 1238250"/>
                <a:gd name="connsiteY268" fmla="*/ 426831 h 860782"/>
                <a:gd name="connsiteX269" fmla="*/ 1016459 w 1238250"/>
                <a:gd name="connsiteY269" fmla="*/ 417058 h 860782"/>
                <a:gd name="connsiteX270" fmla="*/ 1016459 w 1238250"/>
                <a:gd name="connsiteY270" fmla="*/ 417058 h 860782"/>
                <a:gd name="connsiteX271" fmla="*/ 1016459 w 1238250"/>
                <a:gd name="connsiteY271" fmla="*/ 417058 h 860782"/>
                <a:gd name="connsiteX272" fmla="*/ 1013106 w 1238250"/>
                <a:gd name="connsiteY272" fmla="*/ 413791 h 860782"/>
                <a:gd name="connsiteX273" fmla="*/ 1009744 w 1238250"/>
                <a:gd name="connsiteY273" fmla="*/ 413791 h 860782"/>
                <a:gd name="connsiteX274" fmla="*/ 1003038 w 1238250"/>
                <a:gd name="connsiteY274" fmla="*/ 410533 h 860782"/>
                <a:gd name="connsiteX275" fmla="*/ 1006391 w 1238250"/>
                <a:gd name="connsiteY275" fmla="*/ 404018 h 860782"/>
                <a:gd name="connsiteX276" fmla="*/ 1009744 w 1238250"/>
                <a:gd name="connsiteY276" fmla="*/ 400761 h 860782"/>
                <a:gd name="connsiteX277" fmla="*/ 1009744 w 1238250"/>
                <a:gd name="connsiteY277" fmla="*/ 397503 h 860782"/>
                <a:gd name="connsiteX278" fmla="*/ 1009744 w 1238250"/>
                <a:gd name="connsiteY278" fmla="*/ 387730 h 860782"/>
                <a:gd name="connsiteX279" fmla="*/ 1006391 w 1238250"/>
                <a:gd name="connsiteY279" fmla="*/ 384463 h 860782"/>
                <a:gd name="connsiteX280" fmla="*/ 999685 w 1238250"/>
                <a:gd name="connsiteY280" fmla="*/ 374691 h 860782"/>
                <a:gd name="connsiteX281" fmla="*/ 999685 w 1238250"/>
                <a:gd name="connsiteY281" fmla="*/ 371433 h 860782"/>
                <a:gd name="connsiteX282" fmla="*/ 999685 w 1238250"/>
                <a:gd name="connsiteY282" fmla="*/ 364918 h 860782"/>
                <a:gd name="connsiteX283" fmla="*/ 996323 w 1238250"/>
                <a:gd name="connsiteY283" fmla="*/ 358403 h 860782"/>
                <a:gd name="connsiteX284" fmla="*/ 986255 w 1238250"/>
                <a:gd name="connsiteY284" fmla="*/ 342105 h 860782"/>
                <a:gd name="connsiteX285" fmla="*/ 986255 w 1238250"/>
                <a:gd name="connsiteY285" fmla="*/ 335590 h 860782"/>
                <a:gd name="connsiteX286" fmla="*/ 982902 w 1238250"/>
                <a:gd name="connsiteY286" fmla="*/ 329075 h 860782"/>
                <a:gd name="connsiteX287" fmla="*/ 982902 w 1238250"/>
                <a:gd name="connsiteY287" fmla="*/ 322551 h 860782"/>
                <a:gd name="connsiteX288" fmla="*/ 982902 w 1238250"/>
                <a:gd name="connsiteY288" fmla="*/ 316036 h 860782"/>
                <a:gd name="connsiteX289" fmla="*/ 982902 w 1238250"/>
                <a:gd name="connsiteY289" fmla="*/ 306263 h 860782"/>
                <a:gd name="connsiteX290" fmla="*/ 976187 w 1238250"/>
                <a:gd name="connsiteY290" fmla="*/ 303006 h 860782"/>
                <a:gd name="connsiteX291" fmla="*/ 979549 w 1238250"/>
                <a:gd name="connsiteY291" fmla="*/ 296490 h 860782"/>
                <a:gd name="connsiteX292" fmla="*/ 979549 w 1238250"/>
                <a:gd name="connsiteY292" fmla="*/ 293233 h 860782"/>
                <a:gd name="connsiteX293" fmla="*/ 982902 w 1238250"/>
                <a:gd name="connsiteY293" fmla="*/ 286708 h 860782"/>
                <a:gd name="connsiteX294" fmla="*/ 979549 w 1238250"/>
                <a:gd name="connsiteY294" fmla="*/ 280193 h 860782"/>
                <a:gd name="connsiteX295" fmla="*/ 979549 w 1238250"/>
                <a:gd name="connsiteY295" fmla="*/ 276936 h 860782"/>
                <a:gd name="connsiteX296" fmla="*/ 982902 w 1238250"/>
                <a:gd name="connsiteY296" fmla="*/ 270420 h 860782"/>
                <a:gd name="connsiteX297" fmla="*/ 979549 w 1238250"/>
                <a:gd name="connsiteY297" fmla="*/ 260638 h 860782"/>
                <a:gd name="connsiteX298" fmla="*/ 979549 w 1238250"/>
                <a:gd name="connsiteY298" fmla="*/ 257381 h 860782"/>
                <a:gd name="connsiteX299" fmla="*/ 976187 w 1238250"/>
                <a:gd name="connsiteY299" fmla="*/ 250866 h 860782"/>
                <a:gd name="connsiteX300" fmla="*/ 972835 w 1238250"/>
                <a:gd name="connsiteY300" fmla="*/ 241093 h 860782"/>
                <a:gd name="connsiteX301" fmla="*/ 972835 w 1238250"/>
                <a:gd name="connsiteY301" fmla="*/ 237835 h 860782"/>
                <a:gd name="connsiteX302" fmla="*/ 972835 w 1238250"/>
                <a:gd name="connsiteY302" fmla="*/ 234578 h 860782"/>
                <a:gd name="connsiteX303" fmla="*/ 966129 w 1238250"/>
                <a:gd name="connsiteY303" fmla="*/ 224796 h 860782"/>
                <a:gd name="connsiteX304" fmla="*/ 962767 w 1238250"/>
                <a:gd name="connsiteY304" fmla="*/ 218280 h 860782"/>
                <a:gd name="connsiteX305" fmla="*/ 952699 w 1238250"/>
                <a:gd name="connsiteY305" fmla="*/ 208508 h 860782"/>
                <a:gd name="connsiteX306" fmla="*/ 949346 w 1238250"/>
                <a:gd name="connsiteY306" fmla="*/ 198726 h 860782"/>
                <a:gd name="connsiteX307" fmla="*/ 939278 w 1238250"/>
                <a:gd name="connsiteY307" fmla="*/ 185696 h 860782"/>
                <a:gd name="connsiteX308" fmla="*/ 935925 w 1238250"/>
                <a:gd name="connsiteY308" fmla="*/ 172665 h 860782"/>
                <a:gd name="connsiteX309" fmla="*/ 925857 w 1238250"/>
                <a:gd name="connsiteY309" fmla="*/ 169408 h 860782"/>
                <a:gd name="connsiteX310" fmla="*/ 915789 w 1238250"/>
                <a:gd name="connsiteY310" fmla="*/ 166141 h 860782"/>
                <a:gd name="connsiteX311" fmla="*/ 905721 w 1238250"/>
                <a:gd name="connsiteY311" fmla="*/ 162883 h 860782"/>
                <a:gd name="connsiteX312" fmla="*/ 895653 w 1238250"/>
                <a:gd name="connsiteY312" fmla="*/ 153111 h 860782"/>
                <a:gd name="connsiteX313" fmla="*/ 888938 w 1238250"/>
                <a:gd name="connsiteY313" fmla="*/ 149853 h 860782"/>
                <a:gd name="connsiteX314" fmla="*/ 885585 w 1238250"/>
                <a:gd name="connsiteY314" fmla="*/ 143338 h 860782"/>
                <a:gd name="connsiteX315" fmla="*/ 882232 w 1238250"/>
                <a:gd name="connsiteY315" fmla="*/ 136813 h 860782"/>
                <a:gd name="connsiteX316" fmla="*/ 862097 w 1238250"/>
                <a:gd name="connsiteY316" fmla="*/ 130298 h 860782"/>
                <a:gd name="connsiteX317" fmla="*/ 858744 w 1238250"/>
                <a:gd name="connsiteY317" fmla="*/ 123783 h 860782"/>
                <a:gd name="connsiteX318" fmla="*/ 855381 w 1238250"/>
                <a:gd name="connsiteY318" fmla="*/ 117268 h 860782"/>
                <a:gd name="connsiteX319" fmla="*/ 852029 w 1238250"/>
                <a:gd name="connsiteY319" fmla="*/ 110753 h 860782"/>
                <a:gd name="connsiteX320" fmla="*/ 848676 w 1238250"/>
                <a:gd name="connsiteY320" fmla="*/ 107495 h 860782"/>
                <a:gd name="connsiteX321" fmla="*/ 841961 w 1238250"/>
                <a:gd name="connsiteY321" fmla="*/ 107495 h 860782"/>
                <a:gd name="connsiteX322" fmla="*/ 838608 w 1238250"/>
                <a:gd name="connsiteY322" fmla="*/ 104228 h 860782"/>
                <a:gd name="connsiteX323" fmla="*/ 828540 w 1238250"/>
                <a:gd name="connsiteY323" fmla="*/ 97713 h 860782"/>
                <a:gd name="connsiteX324" fmla="*/ 828540 w 1238250"/>
                <a:gd name="connsiteY324" fmla="*/ 94455 h 860782"/>
                <a:gd name="connsiteX325" fmla="*/ 825187 w 1238250"/>
                <a:gd name="connsiteY325" fmla="*/ 94455 h 860782"/>
                <a:gd name="connsiteX326" fmla="*/ 821825 w 1238250"/>
                <a:gd name="connsiteY326" fmla="*/ 91198 h 860782"/>
                <a:gd name="connsiteX327" fmla="*/ 815119 w 1238250"/>
                <a:gd name="connsiteY327" fmla="*/ 84683 h 860782"/>
                <a:gd name="connsiteX328" fmla="*/ 811766 w 1238250"/>
                <a:gd name="connsiteY328" fmla="*/ 84683 h 860782"/>
                <a:gd name="connsiteX329" fmla="*/ 805051 w 1238250"/>
                <a:gd name="connsiteY329" fmla="*/ 78168 h 860782"/>
                <a:gd name="connsiteX330" fmla="*/ 805051 w 1238250"/>
                <a:gd name="connsiteY330" fmla="*/ 71643 h 860782"/>
                <a:gd name="connsiteX331" fmla="*/ 801698 w 1238250"/>
                <a:gd name="connsiteY331" fmla="*/ 68386 h 860782"/>
                <a:gd name="connsiteX332" fmla="*/ 801698 w 1238250"/>
                <a:gd name="connsiteY332" fmla="*/ 68386 h 860782"/>
                <a:gd name="connsiteX333" fmla="*/ 798336 w 1238250"/>
                <a:gd name="connsiteY333" fmla="*/ 65128 h 860782"/>
                <a:gd name="connsiteX334" fmla="*/ 794983 w 1238250"/>
                <a:gd name="connsiteY334" fmla="*/ 58613 h 860782"/>
                <a:gd name="connsiteX335" fmla="*/ 794983 w 1238250"/>
                <a:gd name="connsiteY335" fmla="*/ 55355 h 860782"/>
                <a:gd name="connsiteX336" fmla="*/ 791630 w 1238250"/>
                <a:gd name="connsiteY336" fmla="*/ 52098 h 860782"/>
                <a:gd name="connsiteX337" fmla="*/ 788268 w 1238250"/>
                <a:gd name="connsiteY337" fmla="*/ 48840 h 860782"/>
                <a:gd name="connsiteX338" fmla="*/ 788268 w 1238250"/>
                <a:gd name="connsiteY338" fmla="*/ 45583 h 860782"/>
                <a:gd name="connsiteX339" fmla="*/ 784916 w 1238250"/>
                <a:gd name="connsiteY339" fmla="*/ 45583 h 860782"/>
                <a:gd name="connsiteX340" fmla="*/ 781562 w 1238250"/>
                <a:gd name="connsiteY340" fmla="*/ 39058 h 860782"/>
                <a:gd name="connsiteX341" fmla="*/ 781562 w 1238250"/>
                <a:gd name="connsiteY341" fmla="*/ 39058 h 860782"/>
                <a:gd name="connsiteX342" fmla="*/ 778200 w 1238250"/>
                <a:gd name="connsiteY342" fmla="*/ 35801 h 860782"/>
                <a:gd name="connsiteX343" fmla="*/ 774848 w 1238250"/>
                <a:gd name="connsiteY343" fmla="*/ 32543 h 860782"/>
                <a:gd name="connsiteX344" fmla="*/ 771495 w 1238250"/>
                <a:gd name="connsiteY344" fmla="*/ 29286 h 860782"/>
                <a:gd name="connsiteX345" fmla="*/ 768142 w 1238250"/>
                <a:gd name="connsiteY345" fmla="*/ 26028 h 860782"/>
                <a:gd name="connsiteX346" fmla="*/ 761427 w 1238250"/>
                <a:gd name="connsiteY346" fmla="*/ 19513 h 860782"/>
                <a:gd name="connsiteX347" fmla="*/ 761427 w 1238250"/>
                <a:gd name="connsiteY347" fmla="*/ 16255 h 860782"/>
                <a:gd name="connsiteX348" fmla="*/ 758074 w 1238250"/>
                <a:gd name="connsiteY348" fmla="*/ 16255 h 860782"/>
                <a:gd name="connsiteX349" fmla="*/ 751359 w 1238250"/>
                <a:gd name="connsiteY349" fmla="*/ 16255 h 860782"/>
                <a:gd name="connsiteX350" fmla="*/ 751359 w 1238250"/>
                <a:gd name="connsiteY350" fmla="*/ 9731 h 860782"/>
                <a:gd name="connsiteX351" fmla="*/ 748006 w 1238250"/>
                <a:gd name="connsiteY351" fmla="*/ 9731 h 860782"/>
                <a:gd name="connsiteX352" fmla="*/ 744644 w 1238250"/>
                <a:gd name="connsiteY352" fmla="*/ 6473 h 860782"/>
                <a:gd name="connsiteX353" fmla="*/ 744644 w 1238250"/>
                <a:gd name="connsiteY353" fmla="*/ 3216 h 860782"/>
                <a:gd name="connsiteX354" fmla="*/ 734586 w 1238250"/>
                <a:gd name="connsiteY354" fmla="*/ 6473 h 860782"/>
                <a:gd name="connsiteX355" fmla="*/ 734586 w 1238250"/>
                <a:gd name="connsiteY355" fmla="*/ 6473 h 860782"/>
                <a:gd name="connsiteX356" fmla="*/ 727870 w 1238250"/>
                <a:gd name="connsiteY356" fmla="*/ 3216 h 860782"/>
                <a:gd name="connsiteX357" fmla="*/ 724518 w 1238250"/>
                <a:gd name="connsiteY357" fmla="*/ -42 h 860782"/>
                <a:gd name="connsiteX358" fmla="*/ 721155 w 1238250"/>
                <a:gd name="connsiteY358" fmla="*/ 3216 h 860782"/>
                <a:gd name="connsiteX359" fmla="*/ 714450 w 1238250"/>
                <a:gd name="connsiteY359" fmla="*/ 3216 h 860782"/>
                <a:gd name="connsiteX360" fmla="*/ 711087 w 1238250"/>
                <a:gd name="connsiteY360" fmla="*/ 3216 h 860782"/>
                <a:gd name="connsiteX361" fmla="*/ 707734 w 1238250"/>
                <a:gd name="connsiteY361" fmla="*/ -42 h 860782"/>
                <a:gd name="connsiteX362" fmla="*/ 694314 w 1238250"/>
                <a:gd name="connsiteY362" fmla="*/ 3216 h 860782"/>
                <a:gd name="connsiteX363" fmla="*/ 667462 w 1238250"/>
                <a:gd name="connsiteY363" fmla="*/ 22770 h 860782"/>
                <a:gd name="connsiteX364" fmla="*/ 660757 w 1238250"/>
                <a:gd name="connsiteY364" fmla="*/ 48840 h 860782"/>
                <a:gd name="connsiteX365" fmla="*/ 637268 w 1238250"/>
                <a:gd name="connsiteY365" fmla="*/ 65128 h 860782"/>
                <a:gd name="connsiteX366" fmla="*/ 607065 w 1238250"/>
                <a:gd name="connsiteY366" fmla="*/ 81425 h 860782"/>
                <a:gd name="connsiteX367" fmla="*/ 570156 w 1238250"/>
                <a:gd name="connsiteY367" fmla="*/ 91198 h 860782"/>
                <a:gd name="connsiteX368" fmla="*/ 546667 w 1238250"/>
                <a:gd name="connsiteY368" fmla="*/ 104228 h 860782"/>
                <a:gd name="connsiteX369" fmla="*/ 529884 w 1238250"/>
                <a:gd name="connsiteY369" fmla="*/ 127041 h 860782"/>
                <a:gd name="connsiteX370" fmla="*/ 503042 w 1238250"/>
                <a:gd name="connsiteY370" fmla="*/ 130298 h 860782"/>
                <a:gd name="connsiteX371" fmla="*/ 489612 w 1238250"/>
                <a:gd name="connsiteY371" fmla="*/ 117268 h 860782"/>
                <a:gd name="connsiteX372" fmla="*/ 476191 w 1238250"/>
                <a:gd name="connsiteY372" fmla="*/ 120525 h 860782"/>
                <a:gd name="connsiteX373" fmla="*/ 472838 w 1238250"/>
                <a:gd name="connsiteY373" fmla="*/ 117268 h 860782"/>
                <a:gd name="connsiteX374" fmla="*/ 466123 w 1238250"/>
                <a:gd name="connsiteY374" fmla="*/ 120525 h 860782"/>
                <a:gd name="connsiteX375" fmla="*/ 425861 w 1238250"/>
                <a:gd name="connsiteY375" fmla="*/ 117268 h 860782"/>
                <a:gd name="connsiteX376" fmla="*/ 405726 w 1238250"/>
                <a:gd name="connsiteY376" fmla="*/ 127041 h 860782"/>
                <a:gd name="connsiteX377" fmla="*/ 368806 w 1238250"/>
                <a:gd name="connsiteY377" fmla="*/ 123783 h 860782"/>
                <a:gd name="connsiteX378" fmla="*/ 335250 w 1238250"/>
                <a:gd name="connsiteY378" fmla="*/ 127041 h 860782"/>
                <a:gd name="connsiteX379" fmla="*/ 325191 w 1238250"/>
                <a:gd name="connsiteY379" fmla="*/ 127041 h 860782"/>
                <a:gd name="connsiteX380" fmla="*/ 311761 w 1238250"/>
                <a:gd name="connsiteY380" fmla="*/ 117268 h 860782"/>
                <a:gd name="connsiteX381" fmla="*/ 294988 w 1238250"/>
                <a:gd name="connsiteY381" fmla="*/ 123783 h 860782"/>
                <a:gd name="connsiteX382" fmla="*/ 278205 w 1238250"/>
                <a:gd name="connsiteY382" fmla="*/ 143338 h 860782"/>
                <a:gd name="connsiteX383" fmla="*/ 278205 w 1238250"/>
                <a:gd name="connsiteY383" fmla="*/ 146595 h 860782"/>
                <a:gd name="connsiteX384" fmla="*/ 284920 w 1238250"/>
                <a:gd name="connsiteY384" fmla="*/ 162883 h 860782"/>
                <a:gd name="connsiteX385" fmla="*/ 271499 w 1238250"/>
                <a:gd name="connsiteY385" fmla="*/ 172665 h 860782"/>
                <a:gd name="connsiteX386" fmla="*/ 271499 w 1238250"/>
                <a:gd name="connsiteY386" fmla="*/ 172665 h 860782"/>
                <a:gd name="connsiteX387" fmla="*/ 271499 w 1238250"/>
                <a:gd name="connsiteY387" fmla="*/ 172665 h 860782"/>
                <a:gd name="connsiteX388" fmla="*/ 271499 w 1238250"/>
                <a:gd name="connsiteY388" fmla="*/ 172665 h 860782"/>
                <a:gd name="connsiteX389" fmla="*/ 271499 w 1238250"/>
                <a:gd name="connsiteY389" fmla="*/ 172665 h 860782"/>
                <a:gd name="connsiteX390" fmla="*/ 271499 w 1238250"/>
                <a:gd name="connsiteY390" fmla="*/ 175923 h 860782"/>
                <a:gd name="connsiteX391" fmla="*/ 271499 w 1238250"/>
                <a:gd name="connsiteY391" fmla="*/ 175923 h 860782"/>
                <a:gd name="connsiteX392" fmla="*/ 271499 w 1238250"/>
                <a:gd name="connsiteY392" fmla="*/ 175923 h 860782"/>
                <a:gd name="connsiteX393" fmla="*/ 271499 w 1238250"/>
                <a:gd name="connsiteY393" fmla="*/ 175923 h 860782"/>
                <a:gd name="connsiteX394" fmla="*/ 271499 w 1238250"/>
                <a:gd name="connsiteY394" fmla="*/ 175923 h 860782"/>
                <a:gd name="connsiteX395" fmla="*/ 271499 w 1238250"/>
                <a:gd name="connsiteY395" fmla="*/ 175923 h 860782"/>
                <a:gd name="connsiteX396" fmla="*/ 271499 w 1238250"/>
                <a:gd name="connsiteY396" fmla="*/ 175923 h 860782"/>
                <a:gd name="connsiteX397" fmla="*/ 271499 w 1238250"/>
                <a:gd name="connsiteY397" fmla="*/ 175923 h 860782"/>
                <a:gd name="connsiteX398" fmla="*/ 271499 w 1238250"/>
                <a:gd name="connsiteY398" fmla="*/ 175923 h 860782"/>
                <a:gd name="connsiteX399" fmla="*/ 271499 w 1238250"/>
                <a:gd name="connsiteY399" fmla="*/ 175923 h 860782"/>
                <a:gd name="connsiteX400" fmla="*/ 264784 w 1238250"/>
                <a:gd name="connsiteY400" fmla="*/ 179180 h 860782"/>
                <a:gd name="connsiteX401" fmla="*/ 258069 w 1238250"/>
                <a:gd name="connsiteY401" fmla="*/ 182438 h 860782"/>
                <a:gd name="connsiteX402" fmla="*/ 258069 w 1238250"/>
                <a:gd name="connsiteY402" fmla="*/ 182438 h 860782"/>
                <a:gd name="connsiteX403" fmla="*/ 258069 w 1238250"/>
                <a:gd name="connsiteY403" fmla="*/ 182438 h 860782"/>
                <a:gd name="connsiteX404" fmla="*/ 258069 w 1238250"/>
                <a:gd name="connsiteY404" fmla="*/ 182438 h 860782"/>
                <a:gd name="connsiteX405" fmla="*/ 258069 w 1238250"/>
                <a:gd name="connsiteY405" fmla="*/ 182438 h 860782"/>
                <a:gd name="connsiteX406" fmla="*/ 258069 w 1238250"/>
                <a:gd name="connsiteY406" fmla="*/ 182438 h 860782"/>
                <a:gd name="connsiteX407" fmla="*/ 258069 w 1238250"/>
                <a:gd name="connsiteY407" fmla="*/ 182438 h 860782"/>
                <a:gd name="connsiteX408" fmla="*/ 258069 w 1238250"/>
                <a:gd name="connsiteY408" fmla="*/ 182438 h 860782"/>
                <a:gd name="connsiteX409" fmla="*/ 258069 w 1238250"/>
                <a:gd name="connsiteY409" fmla="*/ 182438 h 860782"/>
                <a:gd name="connsiteX410" fmla="*/ 258069 w 1238250"/>
                <a:gd name="connsiteY410" fmla="*/ 182438 h 860782"/>
                <a:gd name="connsiteX411" fmla="*/ 258069 w 1238250"/>
                <a:gd name="connsiteY411" fmla="*/ 182438 h 860782"/>
                <a:gd name="connsiteX412" fmla="*/ 258069 w 1238250"/>
                <a:gd name="connsiteY412" fmla="*/ 182438 h 860782"/>
                <a:gd name="connsiteX413" fmla="*/ 258069 w 1238250"/>
                <a:gd name="connsiteY413" fmla="*/ 182438 h 860782"/>
                <a:gd name="connsiteX414" fmla="*/ 258069 w 1238250"/>
                <a:gd name="connsiteY414" fmla="*/ 182438 h 860782"/>
                <a:gd name="connsiteX415" fmla="*/ 254716 w 1238250"/>
                <a:gd name="connsiteY415" fmla="*/ 185696 h 860782"/>
                <a:gd name="connsiteX416" fmla="*/ 244648 w 1238250"/>
                <a:gd name="connsiteY416" fmla="*/ 195468 h 860782"/>
                <a:gd name="connsiteX417" fmla="*/ 231227 w 1238250"/>
                <a:gd name="connsiteY417" fmla="*/ 198726 h 860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Lst>
              <a:rect l="l" t="t" r="r" b="b"/>
              <a:pathLst>
                <a:path w="1238250" h="860782">
                  <a:moveTo>
                    <a:pt x="231227" y="198726"/>
                  </a:moveTo>
                  <a:cubicBezTo>
                    <a:pt x="231227" y="198726"/>
                    <a:pt x="231227" y="198726"/>
                    <a:pt x="231227" y="198726"/>
                  </a:cubicBezTo>
                  <a:cubicBezTo>
                    <a:pt x="221159" y="201993"/>
                    <a:pt x="221159" y="201993"/>
                    <a:pt x="221159" y="201993"/>
                  </a:cubicBezTo>
                  <a:cubicBezTo>
                    <a:pt x="214444" y="208508"/>
                    <a:pt x="214444" y="208508"/>
                    <a:pt x="214444" y="208508"/>
                  </a:cubicBezTo>
                  <a:cubicBezTo>
                    <a:pt x="207739" y="228053"/>
                    <a:pt x="207739" y="228053"/>
                    <a:pt x="207739" y="228053"/>
                  </a:cubicBezTo>
                  <a:cubicBezTo>
                    <a:pt x="207739" y="228053"/>
                    <a:pt x="207739" y="228053"/>
                    <a:pt x="207739" y="228053"/>
                  </a:cubicBezTo>
                  <a:cubicBezTo>
                    <a:pt x="197671" y="237835"/>
                    <a:pt x="197671" y="237835"/>
                    <a:pt x="197671" y="237835"/>
                  </a:cubicBezTo>
                  <a:cubicBezTo>
                    <a:pt x="197671" y="237835"/>
                    <a:pt x="197671" y="237835"/>
                    <a:pt x="197671" y="237835"/>
                  </a:cubicBezTo>
                  <a:cubicBezTo>
                    <a:pt x="194318" y="254123"/>
                    <a:pt x="194318" y="254123"/>
                    <a:pt x="194318" y="254123"/>
                  </a:cubicBezTo>
                  <a:cubicBezTo>
                    <a:pt x="194318" y="254123"/>
                    <a:pt x="197671" y="267163"/>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7671" y="270420"/>
                    <a:pt x="197671" y="270420"/>
                    <a:pt x="197671" y="270420"/>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4318" y="273678"/>
                    <a:pt x="194318" y="273678"/>
                    <a:pt x="194318" y="273678"/>
                  </a:cubicBezTo>
                  <a:cubicBezTo>
                    <a:pt x="190955"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3678"/>
                    <a:pt x="187603" y="273678"/>
                    <a:pt x="187603" y="273678"/>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7603" y="276936"/>
                    <a:pt x="187603" y="276936"/>
                    <a:pt x="187603" y="276936"/>
                  </a:cubicBezTo>
                  <a:cubicBezTo>
                    <a:pt x="184250" y="303006"/>
                    <a:pt x="184250" y="303006"/>
                    <a:pt x="184250" y="303006"/>
                  </a:cubicBezTo>
                  <a:cubicBezTo>
                    <a:pt x="170829" y="316036"/>
                    <a:pt x="170829" y="316036"/>
                    <a:pt x="170829" y="316036"/>
                  </a:cubicBezTo>
                  <a:cubicBezTo>
                    <a:pt x="167467" y="332333"/>
                    <a:pt x="167467" y="332333"/>
                    <a:pt x="167467" y="332333"/>
                  </a:cubicBezTo>
                  <a:cubicBezTo>
                    <a:pt x="167467" y="342105"/>
                    <a:pt x="167467" y="342105"/>
                    <a:pt x="167467" y="342105"/>
                  </a:cubicBezTo>
                  <a:cubicBezTo>
                    <a:pt x="167467" y="342105"/>
                    <a:pt x="167467" y="342105"/>
                    <a:pt x="167467" y="342105"/>
                  </a:cubicBezTo>
                  <a:cubicBezTo>
                    <a:pt x="167467" y="342105"/>
                    <a:pt x="167467" y="342105"/>
                    <a:pt x="167467" y="342105"/>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5363"/>
                    <a:pt x="167467" y="345363"/>
                    <a:pt x="167467" y="345363"/>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48621"/>
                    <a:pt x="167467" y="348621"/>
                    <a:pt x="167467" y="348621"/>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1878"/>
                    <a:pt x="167467" y="351878"/>
                    <a:pt x="167467" y="351878"/>
                  </a:cubicBezTo>
                  <a:cubicBezTo>
                    <a:pt x="167467" y="355145"/>
                    <a:pt x="167467" y="355145"/>
                    <a:pt x="164114" y="355145"/>
                  </a:cubicBezTo>
                  <a:cubicBezTo>
                    <a:pt x="157399" y="358403"/>
                    <a:pt x="154046" y="364918"/>
                    <a:pt x="154046" y="364918"/>
                  </a:cubicBezTo>
                  <a:cubicBezTo>
                    <a:pt x="154046" y="387730"/>
                    <a:pt x="154046" y="387730"/>
                    <a:pt x="154046" y="387730"/>
                  </a:cubicBezTo>
                  <a:cubicBezTo>
                    <a:pt x="150693" y="394245"/>
                    <a:pt x="150693" y="394245"/>
                    <a:pt x="150693" y="394245"/>
                  </a:cubicBezTo>
                  <a:cubicBezTo>
                    <a:pt x="143978" y="404018"/>
                    <a:pt x="143978" y="404018"/>
                    <a:pt x="143978" y="404018"/>
                  </a:cubicBezTo>
                  <a:cubicBezTo>
                    <a:pt x="147331" y="417058"/>
                    <a:pt x="147331" y="417058"/>
                    <a:pt x="147331" y="417058"/>
                  </a:cubicBezTo>
                  <a:cubicBezTo>
                    <a:pt x="147331" y="417058"/>
                    <a:pt x="147331" y="417058"/>
                    <a:pt x="147331" y="417058"/>
                  </a:cubicBezTo>
                  <a:cubicBezTo>
                    <a:pt x="140625" y="426831"/>
                    <a:pt x="140625" y="426831"/>
                    <a:pt x="140625" y="426831"/>
                  </a:cubicBezTo>
                  <a:cubicBezTo>
                    <a:pt x="143978" y="443118"/>
                    <a:pt x="143978" y="443118"/>
                    <a:pt x="143978" y="443118"/>
                  </a:cubicBezTo>
                  <a:cubicBezTo>
                    <a:pt x="137273" y="452900"/>
                    <a:pt x="137273" y="452900"/>
                    <a:pt x="137273" y="452900"/>
                  </a:cubicBezTo>
                  <a:cubicBezTo>
                    <a:pt x="133910" y="456158"/>
                    <a:pt x="133910" y="456158"/>
                    <a:pt x="133910" y="456158"/>
                  </a:cubicBezTo>
                  <a:cubicBezTo>
                    <a:pt x="130557" y="465930"/>
                    <a:pt x="130557" y="465930"/>
                    <a:pt x="130557" y="465930"/>
                  </a:cubicBezTo>
                  <a:cubicBezTo>
                    <a:pt x="123842" y="482228"/>
                    <a:pt x="123842" y="482228"/>
                    <a:pt x="123842" y="482228"/>
                  </a:cubicBezTo>
                  <a:cubicBezTo>
                    <a:pt x="97001" y="505031"/>
                    <a:pt x="97001" y="505031"/>
                    <a:pt x="97001" y="505031"/>
                  </a:cubicBezTo>
                  <a:cubicBezTo>
                    <a:pt x="86933" y="501773"/>
                    <a:pt x="86933" y="501773"/>
                    <a:pt x="86933" y="501773"/>
                  </a:cubicBezTo>
                  <a:cubicBezTo>
                    <a:pt x="80218" y="505031"/>
                    <a:pt x="80218" y="505031"/>
                    <a:pt x="80218" y="505031"/>
                  </a:cubicBezTo>
                  <a:cubicBezTo>
                    <a:pt x="73512" y="511555"/>
                    <a:pt x="73512" y="511555"/>
                    <a:pt x="73512" y="511555"/>
                  </a:cubicBezTo>
                  <a:cubicBezTo>
                    <a:pt x="73512" y="511555"/>
                    <a:pt x="76865" y="511555"/>
                    <a:pt x="70150" y="518070"/>
                  </a:cubicBezTo>
                  <a:cubicBezTo>
                    <a:pt x="63444" y="521328"/>
                    <a:pt x="50023" y="524586"/>
                    <a:pt x="50023" y="524586"/>
                  </a:cubicBezTo>
                  <a:cubicBezTo>
                    <a:pt x="43309" y="524586"/>
                    <a:pt x="43309" y="524586"/>
                    <a:pt x="43309" y="524586"/>
                  </a:cubicBezTo>
                  <a:cubicBezTo>
                    <a:pt x="19820" y="524586"/>
                    <a:pt x="19820" y="524586"/>
                    <a:pt x="19820" y="524586"/>
                  </a:cubicBezTo>
                  <a:cubicBezTo>
                    <a:pt x="19820" y="524586"/>
                    <a:pt x="19820" y="524586"/>
                    <a:pt x="19820" y="524586"/>
                  </a:cubicBezTo>
                  <a:cubicBezTo>
                    <a:pt x="19820" y="524586"/>
                    <a:pt x="19820" y="524586"/>
                    <a:pt x="19820" y="524586"/>
                  </a:cubicBezTo>
                  <a:cubicBezTo>
                    <a:pt x="19820" y="524586"/>
                    <a:pt x="16467" y="521328"/>
                    <a:pt x="13105" y="524586"/>
                  </a:cubicBezTo>
                  <a:cubicBezTo>
                    <a:pt x="13105" y="524586"/>
                    <a:pt x="9752" y="524586"/>
                    <a:pt x="9752" y="524586"/>
                  </a:cubicBezTo>
                  <a:cubicBezTo>
                    <a:pt x="9752" y="524586"/>
                    <a:pt x="9752" y="524586"/>
                    <a:pt x="9752"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6399" y="524586"/>
                    <a:pt x="6399" y="524586"/>
                    <a:pt x="6399" y="524586"/>
                  </a:cubicBezTo>
                  <a:cubicBezTo>
                    <a:pt x="3037" y="524586"/>
                    <a:pt x="3037" y="524586"/>
                    <a:pt x="3037" y="524586"/>
                  </a:cubicBezTo>
                  <a:cubicBezTo>
                    <a:pt x="3037" y="524586"/>
                    <a:pt x="3037" y="524586"/>
                    <a:pt x="3037" y="524586"/>
                  </a:cubicBezTo>
                  <a:cubicBezTo>
                    <a:pt x="3037" y="524586"/>
                    <a:pt x="3037" y="524586"/>
                    <a:pt x="3037" y="524586"/>
                  </a:cubicBezTo>
                  <a:cubicBezTo>
                    <a:pt x="3037" y="524586"/>
                    <a:pt x="3037" y="524586"/>
                    <a:pt x="3037" y="524586"/>
                  </a:cubicBezTo>
                  <a:cubicBezTo>
                    <a:pt x="3037" y="524586"/>
                    <a:pt x="3037" y="524586"/>
                    <a:pt x="3037" y="524586"/>
                  </a:cubicBezTo>
                  <a:cubicBezTo>
                    <a:pt x="3037" y="524586"/>
                    <a:pt x="3037" y="524586"/>
                    <a:pt x="3037"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16" y="524586"/>
                    <a:pt x="-316" y="524586"/>
                  </a:cubicBezTo>
                  <a:cubicBezTo>
                    <a:pt x="-316" y="524586"/>
                    <a:pt x="3037" y="527843"/>
                    <a:pt x="6399" y="527843"/>
                  </a:cubicBezTo>
                  <a:cubicBezTo>
                    <a:pt x="13105" y="531101"/>
                    <a:pt x="16467" y="540883"/>
                    <a:pt x="19820" y="540883"/>
                  </a:cubicBezTo>
                  <a:cubicBezTo>
                    <a:pt x="26525" y="544141"/>
                    <a:pt x="33241" y="544141"/>
                    <a:pt x="36593" y="544141"/>
                  </a:cubicBezTo>
                  <a:cubicBezTo>
                    <a:pt x="39956" y="547398"/>
                    <a:pt x="46661" y="550655"/>
                    <a:pt x="46661" y="550655"/>
                  </a:cubicBezTo>
                  <a:cubicBezTo>
                    <a:pt x="46661" y="550655"/>
                    <a:pt x="63444" y="566943"/>
                    <a:pt x="66797" y="566943"/>
                  </a:cubicBezTo>
                  <a:cubicBezTo>
                    <a:pt x="70150" y="566943"/>
                    <a:pt x="70150" y="566943"/>
                    <a:pt x="73512" y="573468"/>
                  </a:cubicBezTo>
                  <a:cubicBezTo>
                    <a:pt x="76865" y="576725"/>
                    <a:pt x="86933" y="573468"/>
                    <a:pt x="86933" y="573468"/>
                  </a:cubicBezTo>
                  <a:cubicBezTo>
                    <a:pt x="86933" y="573468"/>
                    <a:pt x="90286" y="583240"/>
                    <a:pt x="86933" y="586498"/>
                  </a:cubicBezTo>
                  <a:cubicBezTo>
                    <a:pt x="86933" y="589756"/>
                    <a:pt x="86933" y="599528"/>
                    <a:pt x="86933" y="599528"/>
                  </a:cubicBezTo>
                  <a:cubicBezTo>
                    <a:pt x="86933" y="599528"/>
                    <a:pt x="86933" y="602795"/>
                    <a:pt x="86933" y="606053"/>
                  </a:cubicBezTo>
                  <a:cubicBezTo>
                    <a:pt x="90286" y="612568"/>
                    <a:pt x="93648" y="612568"/>
                    <a:pt x="93648" y="619083"/>
                  </a:cubicBezTo>
                  <a:cubicBezTo>
                    <a:pt x="97001" y="622340"/>
                    <a:pt x="93648" y="622340"/>
                    <a:pt x="97001" y="625598"/>
                  </a:cubicBezTo>
                  <a:cubicBezTo>
                    <a:pt x="100353" y="628856"/>
                    <a:pt x="103707" y="635380"/>
                    <a:pt x="107069" y="635380"/>
                  </a:cubicBezTo>
                  <a:cubicBezTo>
                    <a:pt x="110421" y="635380"/>
                    <a:pt x="113775" y="635380"/>
                    <a:pt x="123842" y="638638"/>
                  </a:cubicBezTo>
                  <a:cubicBezTo>
                    <a:pt x="133910" y="645153"/>
                    <a:pt x="137273" y="645153"/>
                    <a:pt x="140625" y="648410"/>
                  </a:cubicBezTo>
                  <a:cubicBezTo>
                    <a:pt x="147331" y="651668"/>
                    <a:pt x="143978" y="648410"/>
                    <a:pt x="154046" y="651668"/>
                  </a:cubicBezTo>
                  <a:cubicBezTo>
                    <a:pt x="167467" y="654926"/>
                    <a:pt x="164114" y="651668"/>
                    <a:pt x="167467" y="654926"/>
                  </a:cubicBezTo>
                  <a:cubicBezTo>
                    <a:pt x="170829" y="654926"/>
                    <a:pt x="167467" y="651668"/>
                    <a:pt x="174182" y="654926"/>
                  </a:cubicBezTo>
                  <a:cubicBezTo>
                    <a:pt x="184250" y="654926"/>
                    <a:pt x="190955" y="658183"/>
                    <a:pt x="190955" y="658183"/>
                  </a:cubicBezTo>
                  <a:cubicBezTo>
                    <a:pt x="190955" y="664708"/>
                    <a:pt x="190955" y="664708"/>
                    <a:pt x="190955" y="664708"/>
                  </a:cubicBezTo>
                  <a:cubicBezTo>
                    <a:pt x="184250" y="677738"/>
                    <a:pt x="184250" y="677738"/>
                    <a:pt x="184250" y="677738"/>
                  </a:cubicBezTo>
                  <a:cubicBezTo>
                    <a:pt x="184250" y="687511"/>
                    <a:pt x="184250" y="687511"/>
                    <a:pt x="184250" y="687511"/>
                  </a:cubicBezTo>
                  <a:cubicBezTo>
                    <a:pt x="184250" y="687511"/>
                    <a:pt x="177535" y="687511"/>
                    <a:pt x="184250" y="690768"/>
                  </a:cubicBezTo>
                  <a:cubicBezTo>
                    <a:pt x="190955" y="694026"/>
                    <a:pt x="204386" y="697293"/>
                    <a:pt x="204386" y="697293"/>
                  </a:cubicBezTo>
                  <a:cubicBezTo>
                    <a:pt x="214444" y="703808"/>
                    <a:pt x="214444" y="703808"/>
                    <a:pt x="214444" y="703808"/>
                  </a:cubicBezTo>
                  <a:cubicBezTo>
                    <a:pt x="214444" y="703808"/>
                    <a:pt x="207739" y="713581"/>
                    <a:pt x="204386" y="716838"/>
                  </a:cubicBezTo>
                  <a:cubicBezTo>
                    <a:pt x="201023" y="716838"/>
                    <a:pt x="190955" y="716838"/>
                    <a:pt x="190955" y="716838"/>
                  </a:cubicBezTo>
                  <a:cubicBezTo>
                    <a:pt x="190955" y="716838"/>
                    <a:pt x="187603" y="726620"/>
                    <a:pt x="194318" y="726620"/>
                  </a:cubicBezTo>
                  <a:cubicBezTo>
                    <a:pt x="197671" y="729878"/>
                    <a:pt x="204386" y="729878"/>
                    <a:pt x="207739" y="729878"/>
                  </a:cubicBezTo>
                  <a:cubicBezTo>
                    <a:pt x="211091" y="729878"/>
                    <a:pt x="217807" y="733135"/>
                    <a:pt x="217807" y="733135"/>
                  </a:cubicBezTo>
                  <a:cubicBezTo>
                    <a:pt x="217807" y="733135"/>
                    <a:pt x="221159" y="733135"/>
                    <a:pt x="224512" y="736393"/>
                  </a:cubicBezTo>
                  <a:cubicBezTo>
                    <a:pt x="224512" y="742908"/>
                    <a:pt x="227874" y="746165"/>
                    <a:pt x="231227" y="746165"/>
                  </a:cubicBezTo>
                  <a:cubicBezTo>
                    <a:pt x="234580" y="746165"/>
                    <a:pt x="241295" y="746165"/>
                    <a:pt x="244648" y="746165"/>
                  </a:cubicBezTo>
                  <a:cubicBezTo>
                    <a:pt x="248001" y="746165"/>
                    <a:pt x="248001" y="742908"/>
                    <a:pt x="251363" y="742908"/>
                  </a:cubicBezTo>
                  <a:cubicBezTo>
                    <a:pt x="254716" y="746165"/>
                    <a:pt x="274852" y="742908"/>
                    <a:pt x="274852" y="742908"/>
                  </a:cubicBezTo>
                  <a:cubicBezTo>
                    <a:pt x="274852" y="742908"/>
                    <a:pt x="274852" y="742908"/>
                    <a:pt x="278205" y="749423"/>
                  </a:cubicBezTo>
                  <a:cubicBezTo>
                    <a:pt x="284920" y="759205"/>
                    <a:pt x="294988" y="762463"/>
                    <a:pt x="294988" y="762463"/>
                  </a:cubicBezTo>
                  <a:cubicBezTo>
                    <a:pt x="294988" y="762463"/>
                    <a:pt x="298340" y="765721"/>
                    <a:pt x="298340" y="762463"/>
                  </a:cubicBezTo>
                  <a:cubicBezTo>
                    <a:pt x="298340" y="759205"/>
                    <a:pt x="301693" y="755938"/>
                    <a:pt x="301693" y="755938"/>
                  </a:cubicBezTo>
                  <a:cubicBezTo>
                    <a:pt x="301693" y="755938"/>
                    <a:pt x="308408" y="746165"/>
                    <a:pt x="308408" y="742908"/>
                  </a:cubicBezTo>
                  <a:cubicBezTo>
                    <a:pt x="311761" y="739651"/>
                    <a:pt x="315123" y="729878"/>
                    <a:pt x="318476" y="729878"/>
                  </a:cubicBezTo>
                  <a:cubicBezTo>
                    <a:pt x="321829" y="726620"/>
                    <a:pt x="331897" y="720095"/>
                    <a:pt x="331897" y="720095"/>
                  </a:cubicBezTo>
                  <a:cubicBezTo>
                    <a:pt x="331897" y="720095"/>
                    <a:pt x="331897" y="716838"/>
                    <a:pt x="338612" y="720095"/>
                  </a:cubicBezTo>
                  <a:cubicBezTo>
                    <a:pt x="341965" y="726620"/>
                    <a:pt x="352033" y="733135"/>
                    <a:pt x="352033" y="733135"/>
                  </a:cubicBezTo>
                  <a:cubicBezTo>
                    <a:pt x="368806" y="733135"/>
                    <a:pt x="368806" y="733135"/>
                    <a:pt x="368806" y="733135"/>
                  </a:cubicBezTo>
                  <a:cubicBezTo>
                    <a:pt x="368806" y="733135"/>
                    <a:pt x="378874" y="736393"/>
                    <a:pt x="378874" y="739651"/>
                  </a:cubicBezTo>
                  <a:cubicBezTo>
                    <a:pt x="378874" y="742908"/>
                    <a:pt x="375522" y="742908"/>
                    <a:pt x="368806" y="746165"/>
                  </a:cubicBezTo>
                  <a:cubicBezTo>
                    <a:pt x="365454" y="746165"/>
                    <a:pt x="355386" y="736393"/>
                    <a:pt x="355386" y="739651"/>
                  </a:cubicBezTo>
                  <a:cubicBezTo>
                    <a:pt x="352033" y="742908"/>
                    <a:pt x="352033" y="749423"/>
                    <a:pt x="352033" y="749423"/>
                  </a:cubicBezTo>
                  <a:cubicBezTo>
                    <a:pt x="338612" y="755938"/>
                    <a:pt x="338612" y="755938"/>
                    <a:pt x="338612" y="755938"/>
                  </a:cubicBezTo>
                  <a:cubicBezTo>
                    <a:pt x="341965" y="762463"/>
                    <a:pt x="341965" y="762463"/>
                    <a:pt x="341965" y="762463"/>
                  </a:cubicBezTo>
                  <a:cubicBezTo>
                    <a:pt x="341965" y="762463"/>
                    <a:pt x="358748" y="768978"/>
                    <a:pt x="358748" y="772235"/>
                  </a:cubicBezTo>
                  <a:cubicBezTo>
                    <a:pt x="358748" y="775493"/>
                    <a:pt x="358748" y="782008"/>
                    <a:pt x="358748" y="782008"/>
                  </a:cubicBezTo>
                  <a:cubicBezTo>
                    <a:pt x="368806" y="785266"/>
                    <a:pt x="368806" y="785266"/>
                    <a:pt x="368806" y="785266"/>
                  </a:cubicBezTo>
                  <a:cubicBezTo>
                    <a:pt x="375522" y="782008"/>
                    <a:pt x="375522" y="782008"/>
                    <a:pt x="375522" y="782008"/>
                  </a:cubicBezTo>
                  <a:cubicBezTo>
                    <a:pt x="375522" y="795048"/>
                    <a:pt x="375522" y="795048"/>
                    <a:pt x="375522" y="795048"/>
                  </a:cubicBezTo>
                  <a:cubicBezTo>
                    <a:pt x="375522" y="808078"/>
                    <a:pt x="375522" y="808078"/>
                    <a:pt x="375522" y="808078"/>
                  </a:cubicBezTo>
                  <a:cubicBezTo>
                    <a:pt x="375522" y="808078"/>
                    <a:pt x="375522" y="808078"/>
                    <a:pt x="375522" y="808078"/>
                  </a:cubicBezTo>
                  <a:cubicBezTo>
                    <a:pt x="375522" y="808078"/>
                    <a:pt x="375522" y="808078"/>
                    <a:pt x="375522" y="808078"/>
                  </a:cubicBezTo>
                  <a:cubicBezTo>
                    <a:pt x="399010" y="801563"/>
                    <a:pt x="419146" y="814593"/>
                    <a:pt x="429214" y="814593"/>
                  </a:cubicBezTo>
                  <a:cubicBezTo>
                    <a:pt x="449350" y="817851"/>
                    <a:pt x="405726" y="840663"/>
                    <a:pt x="412431" y="840663"/>
                  </a:cubicBezTo>
                  <a:cubicBezTo>
                    <a:pt x="419146" y="837406"/>
                    <a:pt x="412431" y="856960"/>
                    <a:pt x="422499" y="860218"/>
                  </a:cubicBezTo>
                  <a:cubicBezTo>
                    <a:pt x="439282" y="863476"/>
                    <a:pt x="452702" y="850445"/>
                    <a:pt x="472838" y="850445"/>
                  </a:cubicBezTo>
                  <a:cubicBezTo>
                    <a:pt x="489612" y="847178"/>
                    <a:pt x="509748" y="856960"/>
                    <a:pt x="516463" y="850445"/>
                  </a:cubicBezTo>
                  <a:cubicBezTo>
                    <a:pt x="529884" y="834148"/>
                    <a:pt x="583576" y="866733"/>
                    <a:pt x="610418" y="850445"/>
                  </a:cubicBezTo>
                  <a:cubicBezTo>
                    <a:pt x="627200" y="837406"/>
                    <a:pt x="694314" y="830890"/>
                    <a:pt x="717802" y="830890"/>
                  </a:cubicBezTo>
                  <a:cubicBezTo>
                    <a:pt x="778200" y="827633"/>
                    <a:pt x="781562" y="827633"/>
                    <a:pt x="808404" y="811336"/>
                  </a:cubicBezTo>
                  <a:cubicBezTo>
                    <a:pt x="808404" y="811336"/>
                    <a:pt x="825187" y="775493"/>
                    <a:pt x="835255" y="759205"/>
                  </a:cubicBezTo>
                  <a:cubicBezTo>
                    <a:pt x="841961" y="746165"/>
                    <a:pt x="862097" y="739651"/>
                    <a:pt x="882232" y="726620"/>
                  </a:cubicBezTo>
                  <a:cubicBezTo>
                    <a:pt x="899006" y="713581"/>
                    <a:pt x="942631" y="700550"/>
                    <a:pt x="952699" y="697293"/>
                  </a:cubicBezTo>
                  <a:cubicBezTo>
                    <a:pt x="962767" y="697293"/>
                    <a:pt x="1033242" y="700550"/>
                    <a:pt x="1033242" y="700550"/>
                  </a:cubicBezTo>
                  <a:cubicBezTo>
                    <a:pt x="1070151" y="690768"/>
                    <a:pt x="1070151" y="690768"/>
                    <a:pt x="1070151" y="690768"/>
                  </a:cubicBezTo>
                  <a:cubicBezTo>
                    <a:pt x="1070151" y="690768"/>
                    <a:pt x="1076857" y="716838"/>
                    <a:pt x="1086925" y="720095"/>
                  </a:cubicBezTo>
                  <a:cubicBezTo>
                    <a:pt x="1130549" y="726620"/>
                    <a:pt x="1157400" y="723353"/>
                    <a:pt x="1160753" y="700550"/>
                  </a:cubicBezTo>
                  <a:cubicBezTo>
                    <a:pt x="1164106" y="684253"/>
                    <a:pt x="1147332" y="654926"/>
                    <a:pt x="1143979" y="632113"/>
                  </a:cubicBezTo>
                  <a:cubicBezTo>
                    <a:pt x="1140617" y="606053"/>
                    <a:pt x="1154047" y="579983"/>
                    <a:pt x="1154047" y="557171"/>
                  </a:cubicBezTo>
                  <a:cubicBezTo>
                    <a:pt x="1154047" y="553913"/>
                    <a:pt x="1147332" y="547398"/>
                    <a:pt x="1167468" y="521328"/>
                  </a:cubicBezTo>
                  <a:cubicBezTo>
                    <a:pt x="1184241" y="495258"/>
                    <a:pt x="1231219" y="508288"/>
                    <a:pt x="1237934" y="492000"/>
                  </a:cubicBezTo>
                  <a:cubicBezTo>
                    <a:pt x="1217798" y="400761"/>
                    <a:pt x="1217798" y="400761"/>
                    <a:pt x="1217798" y="400761"/>
                  </a:cubicBezTo>
                  <a:cubicBezTo>
                    <a:pt x="1214445" y="400761"/>
                    <a:pt x="1214445" y="400761"/>
                    <a:pt x="1214445" y="400761"/>
                  </a:cubicBezTo>
                  <a:cubicBezTo>
                    <a:pt x="1211093" y="400761"/>
                    <a:pt x="1211093" y="400761"/>
                    <a:pt x="1211093" y="400761"/>
                  </a:cubicBezTo>
                  <a:cubicBezTo>
                    <a:pt x="1204377" y="397503"/>
                    <a:pt x="1204377" y="397503"/>
                    <a:pt x="1204377" y="397503"/>
                  </a:cubicBezTo>
                  <a:cubicBezTo>
                    <a:pt x="1197662" y="397503"/>
                    <a:pt x="1197662" y="397503"/>
                    <a:pt x="1197662" y="397503"/>
                  </a:cubicBezTo>
                  <a:cubicBezTo>
                    <a:pt x="1190957" y="394245"/>
                    <a:pt x="1190957" y="394245"/>
                    <a:pt x="1190957" y="394245"/>
                  </a:cubicBezTo>
                  <a:cubicBezTo>
                    <a:pt x="1184241" y="390988"/>
                    <a:pt x="1184241" y="390988"/>
                    <a:pt x="1184241" y="390988"/>
                  </a:cubicBezTo>
                  <a:cubicBezTo>
                    <a:pt x="1177536" y="390988"/>
                    <a:pt x="1177536" y="390988"/>
                    <a:pt x="1177536" y="390988"/>
                  </a:cubicBezTo>
                  <a:cubicBezTo>
                    <a:pt x="1177536" y="390988"/>
                    <a:pt x="1177536" y="390988"/>
                    <a:pt x="1177536" y="390988"/>
                  </a:cubicBezTo>
                  <a:cubicBezTo>
                    <a:pt x="1174174" y="390988"/>
                    <a:pt x="1174174" y="390988"/>
                    <a:pt x="1174174" y="390988"/>
                  </a:cubicBezTo>
                  <a:cubicBezTo>
                    <a:pt x="1150685" y="387730"/>
                    <a:pt x="1120481" y="439861"/>
                    <a:pt x="1120481" y="439861"/>
                  </a:cubicBezTo>
                  <a:cubicBezTo>
                    <a:pt x="1107061" y="462673"/>
                    <a:pt x="1107061" y="462673"/>
                    <a:pt x="1107061" y="462673"/>
                  </a:cubicBezTo>
                  <a:cubicBezTo>
                    <a:pt x="1073504" y="456158"/>
                    <a:pt x="1039947" y="452900"/>
                    <a:pt x="1016459" y="426831"/>
                  </a:cubicBezTo>
                  <a:cubicBezTo>
                    <a:pt x="1016459" y="417058"/>
                    <a:pt x="1016459" y="417058"/>
                    <a:pt x="1016459" y="417058"/>
                  </a:cubicBezTo>
                  <a:cubicBezTo>
                    <a:pt x="1016459" y="417058"/>
                    <a:pt x="1016459" y="417058"/>
                    <a:pt x="1016459" y="417058"/>
                  </a:cubicBezTo>
                  <a:cubicBezTo>
                    <a:pt x="1016459" y="417058"/>
                    <a:pt x="1016459" y="417058"/>
                    <a:pt x="1016459" y="417058"/>
                  </a:cubicBezTo>
                  <a:cubicBezTo>
                    <a:pt x="1013106" y="413791"/>
                    <a:pt x="1013106" y="413791"/>
                    <a:pt x="1013106" y="413791"/>
                  </a:cubicBezTo>
                  <a:cubicBezTo>
                    <a:pt x="1013106" y="413791"/>
                    <a:pt x="1009744" y="413791"/>
                    <a:pt x="1009744" y="413791"/>
                  </a:cubicBezTo>
                  <a:cubicBezTo>
                    <a:pt x="1006391" y="413791"/>
                    <a:pt x="1003038" y="410533"/>
                    <a:pt x="1003038" y="410533"/>
                  </a:cubicBezTo>
                  <a:cubicBezTo>
                    <a:pt x="1006391" y="404018"/>
                    <a:pt x="1006391" y="404018"/>
                    <a:pt x="1006391" y="404018"/>
                  </a:cubicBezTo>
                  <a:cubicBezTo>
                    <a:pt x="1006391" y="404018"/>
                    <a:pt x="1009744" y="400761"/>
                    <a:pt x="1009744" y="400761"/>
                  </a:cubicBezTo>
                  <a:cubicBezTo>
                    <a:pt x="1013106" y="400761"/>
                    <a:pt x="1009744" y="400761"/>
                    <a:pt x="1009744" y="397503"/>
                  </a:cubicBezTo>
                  <a:cubicBezTo>
                    <a:pt x="1009744" y="397503"/>
                    <a:pt x="1009744" y="390988"/>
                    <a:pt x="1009744" y="387730"/>
                  </a:cubicBezTo>
                  <a:cubicBezTo>
                    <a:pt x="1006391" y="384463"/>
                    <a:pt x="1006391" y="384463"/>
                    <a:pt x="1006391" y="384463"/>
                  </a:cubicBezTo>
                  <a:cubicBezTo>
                    <a:pt x="1006391" y="384463"/>
                    <a:pt x="1003038" y="377948"/>
                    <a:pt x="999685" y="374691"/>
                  </a:cubicBezTo>
                  <a:cubicBezTo>
                    <a:pt x="996323" y="374691"/>
                    <a:pt x="999685" y="371433"/>
                    <a:pt x="999685" y="371433"/>
                  </a:cubicBezTo>
                  <a:cubicBezTo>
                    <a:pt x="996323" y="368175"/>
                    <a:pt x="999685" y="368175"/>
                    <a:pt x="999685" y="364918"/>
                  </a:cubicBezTo>
                  <a:cubicBezTo>
                    <a:pt x="999685" y="364918"/>
                    <a:pt x="996323" y="358403"/>
                    <a:pt x="996323" y="358403"/>
                  </a:cubicBezTo>
                  <a:cubicBezTo>
                    <a:pt x="996323" y="358403"/>
                    <a:pt x="989617" y="348621"/>
                    <a:pt x="986255" y="342105"/>
                  </a:cubicBezTo>
                  <a:cubicBezTo>
                    <a:pt x="986255" y="338848"/>
                    <a:pt x="986255" y="335590"/>
                    <a:pt x="986255" y="335590"/>
                  </a:cubicBezTo>
                  <a:cubicBezTo>
                    <a:pt x="989617" y="332333"/>
                    <a:pt x="982902" y="329075"/>
                    <a:pt x="982902" y="329075"/>
                  </a:cubicBezTo>
                  <a:cubicBezTo>
                    <a:pt x="982902" y="329075"/>
                    <a:pt x="982902" y="322551"/>
                    <a:pt x="982902" y="322551"/>
                  </a:cubicBezTo>
                  <a:cubicBezTo>
                    <a:pt x="982902" y="322551"/>
                    <a:pt x="982902" y="316036"/>
                    <a:pt x="982902" y="316036"/>
                  </a:cubicBezTo>
                  <a:cubicBezTo>
                    <a:pt x="986255" y="312778"/>
                    <a:pt x="982902" y="309521"/>
                    <a:pt x="982902" y="306263"/>
                  </a:cubicBezTo>
                  <a:cubicBezTo>
                    <a:pt x="982902" y="306263"/>
                    <a:pt x="976187" y="303006"/>
                    <a:pt x="976187" y="303006"/>
                  </a:cubicBezTo>
                  <a:cubicBezTo>
                    <a:pt x="979549" y="296490"/>
                    <a:pt x="979549" y="296490"/>
                    <a:pt x="979549" y="296490"/>
                  </a:cubicBezTo>
                  <a:cubicBezTo>
                    <a:pt x="979549" y="293233"/>
                    <a:pt x="979549" y="293233"/>
                    <a:pt x="979549" y="293233"/>
                  </a:cubicBezTo>
                  <a:cubicBezTo>
                    <a:pt x="979549" y="293233"/>
                    <a:pt x="982902" y="286708"/>
                    <a:pt x="982902" y="286708"/>
                  </a:cubicBezTo>
                  <a:cubicBezTo>
                    <a:pt x="986255" y="283451"/>
                    <a:pt x="982902" y="280193"/>
                    <a:pt x="979549" y="280193"/>
                  </a:cubicBezTo>
                  <a:cubicBezTo>
                    <a:pt x="976187" y="280193"/>
                    <a:pt x="979549" y="276936"/>
                    <a:pt x="979549" y="276936"/>
                  </a:cubicBezTo>
                  <a:cubicBezTo>
                    <a:pt x="982902" y="270420"/>
                    <a:pt x="982902" y="270420"/>
                    <a:pt x="982902" y="270420"/>
                  </a:cubicBezTo>
                  <a:cubicBezTo>
                    <a:pt x="979549" y="260638"/>
                    <a:pt x="979549" y="260638"/>
                    <a:pt x="979549" y="260638"/>
                  </a:cubicBezTo>
                  <a:cubicBezTo>
                    <a:pt x="979549" y="257381"/>
                    <a:pt x="979549" y="257381"/>
                    <a:pt x="979549" y="257381"/>
                  </a:cubicBezTo>
                  <a:cubicBezTo>
                    <a:pt x="979549" y="257381"/>
                    <a:pt x="976187" y="250866"/>
                    <a:pt x="976187" y="250866"/>
                  </a:cubicBezTo>
                  <a:cubicBezTo>
                    <a:pt x="976187" y="247608"/>
                    <a:pt x="972835" y="241093"/>
                    <a:pt x="972835" y="241093"/>
                  </a:cubicBezTo>
                  <a:cubicBezTo>
                    <a:pt x="972835" y="241093"/>
                    <a:pt x="972835" y="237835"/>
                    <a:pt x="972835" y="237835"/>
                  </a:cubicBezTo>
                  <a:cubicBezTo>
                    <a:pt x="972835" y="234578"/>
                    <a:pt x="972835" y="234578"/>
                    <a:pt x="972835" y="234578"/>
                  </a:cubicBezTo>
                  <a:cubicBezTo>
                    <a:pt x="972835" y="231320"/>
                    <a:pt x="969481" y="228053"/>
                    <a:pt x="966129" y="224796"/>
                  </a:cubicBezTo>
                  <a:cubicBezTo>
                    <a:pt x="962767" y="218280"/>
                    <a:pt x="962767" y="218280"/>
                    <a:pt x="962767" y="218280"/>
                  </a:cubicBezTo>
                  <a:cubicBezTo>
                    <a:pt x="962767" y="218280"/>
                    <a:pt x="956061" y="211765"/>
                    <a:pt x="952699" y="208508"/>
                  </a:cubicBezTo>
                  <a:cubicBezTo>
                    <a:pt x="952699" y="201993"/>
                    <a:pt x="952699" y="201993"/>
                    <a:pt x="949346" y="198726"/>
                  </a:cubicBezTo>
                  <a:cubicBezTo>
                    <a:pt x="949346" y="192211"/>
                    <a:pt x="942631" y="185696"/>
                    <a:pt x="939278" y="185696"/>
                  </a:cubicBezTo>
                  <a:cubicBezTo>
                    <a:pt x="939278" y="185696"/>
                    <a:pt x="935925" y="175923"/>
                    <a:pt x="935925" y="172665"/>
                  </a:cubicBezTo>
                  <a:cubicBezTo>
                    <a:pt x="932563" y="172665"/>
                    <a:pt x="925857" y="169408"/>
                    <a:pt x="925857" y="169408"/>
                  </a:cubicBezTo>
                  <a:cubicBezTo>
                    <a:pt x="922504" y="169408"/>
                    <a:pt x="915789" y="166141"/>
                    <a:pt x="915789" y="166141"/>
                  </a:cubicBezTo>
                  <a:cubicBezTo>
                    <a:pt x="905721" y="162883"/>
                    <a:pt x="905721" y="162883"/>
                    <a:pt x="905721" y="162883"/>
                  </a:cubicBezTo>
                  <a:cubicBezTo>
                    <a:pt x="895653" y="153111"/>
                    <a:pt x="895653" y="153111"/>
                    <a:pt x="895653" y="153111"/>
                  </a:cubicBezTo>
                  <a:cubicBezTo>
                    <a:pt x="895653" y="153111"/>
                    <a:pt x="892300" y="153111"/>
                    <a:pt x="888938" y="149853"/>
                  </a:cubicBezTo>
                  <a:cubicBezTo>
                    <a:pt x="888938" y="149853"/>
                    <a:pt x="885585" y="143338"/>
                    <a:pt x="885585" y="143338"/>
                  </a:cubicBezTo>
                  <a:cubicBezTo>
                    <a:pt x="882232" y="136813"/>
                    <a:pt x="882232" y="136813"/>
                    <a:pt x="882232" y="136813"/>
                  </a:cubicBezTo>
                  <a:cubicBezTo>
                    <a:pt x="862097" y="130298"/>
                    <a:pt x="862097" y="130298"/>
                    <a:pt x="862097" y="130298"/>
                  </a:cubicBezTo>
                  <a:cubicBezTo>
                    <a:pt x="862097" y="130298"/>
                    <a:pt x="858744" y="123783"/>
                    <a:pt x="858744" y="123783"/>
                  </a:cubicBezTo>
                  <a:cubicBezTo>
                    <a:pt x="858744" y="120525"/>
                    <a:pt x="855381" y="120525"/>
                    <a:pt x="855381" y="117268"/>
                  </a:cubicBezTo>
                  <a:cubicBezTo>
                    <a:pt x="855381" y="114010"/>
                    <a:pt x="852029" y="114010"/>
                    <a:pt x="852029" y="110753"/>
                  </a:cubicBezTo>
                  <a:cubicBezTo>
                    <a:pt x="852029" y="107495"/>
                    <a:pt x="848676" y="107495"/>
                    <a:pt x="848676" y="107495"/>
                  </a:cubicBezTo>
                  <a:cubicBezTo>
                    <a:pt x="845323" y="107495"/>
                    <a:pt x="841961" y="107495"/>
                    <a:pt x="841961" y="107495"/>
                  </a:cubicBezTo>
                  <a:cubicBezTo>
                    <a:pt x="841961" y="107495"/>
                    <a:pt x="838608" y="104228"/>
                    <a:pt x="838608" y="104228"/>
                  </a:cubicBezTo>
                  <a:cubicBezTo>
                    <a:pt x="838608" y="104228"/>
                    <a:pt x="831893" y="97713"/>
                    <a:pt x="828540" y="97713"/>
                  </a:cubicBezTo>
                  <a:cubicBezTo>
                    <a:pt x="828540" y="94455"/>
                    <a:pt x="828540" y="94455"/>
                    <a:pt x="828540" y="94455"/>
                  </a:cubicBezTo>
                  <a:cubicBezTo>
                    <a:pt x="828540" y="94455"/>
                    <a:pt x="828540" y="94455"/>
                    <a:pt x="825187" y="94455"/>
                  </a:cubicBezTo>
                  <a:cubicBezTo>
                    <a:pt x="821825" y="94455"/>
                    <a:pt x="821825" y="94455"/>
                    <a:pt x="821825" y="91198"/>
                  </a:cubicBezTo>
                  <a:cubicBezTo>
                    <a:pt x="818472" y="91198"/>
                    <a:pt x="818472" y="84683"/>
                    <a:pt x="815119" y="84683"/>
                  </a:cubicBezTo>
                  <a:cubicBezTo>
                    <a:pt x="815119" y="84683"/>
                    <a:pt x="815119" y="84683"/>
                    <a:pt x="811766" y="84683"/>
                  </a:cubicBezTo>
                  <a:cubicBezTo>
                    <a:pt x="808404" y="84683"/>
                    <a:pt x="805051" y="78168"/>
                    <a:pt x="805051" y="78168"/>
                  </a:cubicBezTo>
                  <a:cubicBezTo>
                    <a:pt x="801698" y="78168"/>
                    <a:pt x="805051" y="74901"/>
                    <a:pt x="805051" y="71643"/>
                  </a:cubicBezTo>
                  <a:cubicBezTo>
                    <a:pt x="805051" y="68386"/>
                    <a:pt x="801698" y="68386"/>
                    <a:pt x="801698" y="68386"/>
                  </a:cubicBezTo>
                  <a:cubicBezTo>
                    <a:pt x="801698" y="68386"/>
                    <a:pt x="801698" y="68386"/>
                    <a:pt x="801698" y="68386"/>
                  </a:cubicBezTo>
                  <a:cubicBezTo>
                    <a:pt x="801698" y="68386"/>
                    <a:pt x="798336" y="68386"/>
                    <a:pt x="798336" y="65128"/>
                  </a:cubicBezTo>
                  <a:cubicBezTo>
                    <a:pt x="798336" y="65128"/>
                    <a:pt x="794983" y="61871"/>
                    <a:pt x="794983" y="58613"/>
                  </a:cubicBezTo>
                  <a:cubicBezTo>
                    <a:pt x="794983" y="55355"/>
                    <a:pt x="794983" y="55355"/>
                    <a:pt x="794983" y="55355"/>
                  </a:cubicBezTo>
                  <a:cubicBezTo>
                    <a:pt x="794983" y="55355"/>
                    <a:pt x="791630" y="52098"/>
                    <a:pt x="791630" y="52098"/>
                  </a:cubicBezTo>
                  <a:cubicBezTo>
                    <a:pt x="788268" y="48840"/>
                    <a:pt x="788268" y="48840"/>
                    <a:pt x="788268" y="48840"/>
                  </a:cubicBezTo>
                  <a:cubicBezTo>
                    <a:pt x="788268" y="45583"/>
                    <a:pt x="788268" y="45583"/>
                    <a:pt x="788268" y="45583"/>
                  </a:cubicBezTo>
                  <a:cubicBezTo>
                    <a:pt x="784916" y="45583"/>
                    <a:pt x="784916" y="45583"/>
                    <a:pt x="784916" y="45583"/>
                  </a:cubicBezTo>
                  <a:cubicBezTo>
                    <a:pt x="781562" y="45583"/>
                    <a:pt x="781562" y="42316"/>
                    <a:pt x="781562" y="39058"/>
                  </a:cubicBezTo>
                  <a:cubicBezTo>
                    <a:pt x="781562" y="39058"/>
                    <a:pt x="781562" y="39058"/>
                    <a:pt x="781562" y="39058"/>
                  </a:cubicBezTo>
                  <a:cubicBezTo>
                    <a:pt x="778200" y="35801"/>
                    <a:pt x="778200" y="35801"/>
                    <a:pt x="778200" y="35801"/>
                  </a:cubicBezTo>
                  <a:cubicBezTo>
                    <a:pt x="774848" y="32543"/>
                    <a:pt x="774848" y="32543"/>
                    <a:pt x="774848" y="32543"/>
                  </a:cubicBezTo>
                  <a:cubicBezTo>
                    <a:pt x="771495" y="29286"/>
                    <a:pt x="771495" y="29286"/>
                    <a:pt x="771495" y="29286"/>
                  </a:cubicBezTo>
                  <a:cubicBezTo>
                    <a:pt x="771495" y="29286"/>
                    <a:pt x="768142" y="26028"/>
                    <a:pt x="768142" y="26028"/>
                  </a:cubicBezTo>
                  <a:cubicBezTo>
                    <a:pt x="764780" y="22770"/>
                    <a:pt x="761427" y="19513"/>
                    <a:pt x="761427" y="19513"/>
                  </a:cubicBezTo>
                  <a:cubicBezTo>
                    <a:pt x="761427" y="19513"/>
                    <a:pt x="761427" y="16255"/>
                    <a:pt x="761427" y="16255"/>
                  </a:cubicBezTo>
                  <a:cubicBezTo>
                    <a:pt x="761427" y="16255"/>
                    <a:pt x="758074" y="16255"/>
                    <a:pt x="758074" y="16255"/>
                  </a:cubicBezTo>
                  <a:cubicBezTo>
                    <a:pt x="751359" y="16255"/>
                    <a:pt x="751359" y="16255"/>
                    <a:pt x="751359" y="16255"/>
                  </a:cubicBezTo>
                  <a:cubicBezTo>
                    <a:pt x="751359" y="9731"/>
                    <a:pt x="751359" y="9731"/>
                    <a:pt x="751359" y="9731"/>
                  </a:cubicBezTo>
                  <a:cubicBezTo>
                    <a:pt x="751359" y="9731"/>
                    <a:pt x="751359" y="9731"/>
                    <a:pt x="748006" y="9731"/>
                  </a:cubicBezTo>
                  <a:cubicBezTo>
                    <a:pt x="744644" y="9731"/>
                    <a:pt x="744644" y="6473"/>
                    <a:pt x="744644" y="6473"/>
                  </a:cubicBezTo>
                  <a:cubicBezTo>
                    <a:pt x="744644" y="3216"/>
                    <a:pt x="744644" y="3216"/>
                    <a:pt x="744644" y="3216"/>
                  </a:cubicBezTo>
                  <a:cubicBezTo>
                    <a:pt x="734586" y="6473"/>
                    <a:pt x="734586" y="6473"/>
                    <a:pt x="734586" y="6473"/>
                  </a:cubicBezTo>
                  <a:cubicBezTo>
                    <a:pt x="734586" y="6473"/>
                    <a:pt x="734586" y="6473"/>
                    <a:pt x="734586" y="6473"/>
                  </a:cubicBezTo>
                  <a:cubicBezTo>
                    <a:pt x="734586" y="6473"/>
                    <a:pt x="727870" y="3216"/>
                    <a:pt x="727870" y="3216"/>
                  </a:cubicBezTo>
                  <a:cubicBezTo>
                    <a:pt x="727870" y="-42"/>
                    <a:pt x="724518" y="-42"/>
                    <a:pt x="724518" y="-42"/>
                  </a:cubicBezTo>
                  <a:cubicBezTo>
                    <a:pt x="721155" y="3216"/>
                    <a:pt x="721155" y="3216"/>
                    <a:pt x="721155" y="3216"/>
                  </a:cubicBezTo>
                  <a:cubicBezTo>
                    <a:pt x="714450" y="3216"/>
                    <a:pt x="714450" y="3216"/>
                    <a:pt x="714450" y="3216"/>
                  </a:cubicBezTo>
                  <a:cubicBezTo>
                    <a:pt x="711087" y="3216"/>
                    <a:pt x="711087" y="3216"/>
                    <a:pt x="711087" y="3216"/>
                  </a:cubicBezTo>
                  <a:cubicBezTo>
                    <a:pt x="707734" y="-42"/>
                    <a:pt x="707734" y="-42"/>
                    <a:pt x="707734" y="-42"/>
                  </a:cubicBezTo>
                  <a:cubicBezTo>
                    <a:pt x="697666" y="3216"/>
                    <a:pt x="694314" y="3216"/>
                    <a:pt x="694314" y="3216"/>
                  </a:cubicBezTo>
                  <a:cubicBezTo>
                    <a:pt x="684246" y="6473"/>
                    <a:pt x="667462" y="16255"/>
                    <a:pt x="667462" y="22770"/>
                  </a:cubicBezTo>
                  <a:cubicBezTo>
                    <a:pt x="664110" y="29286"/>
                    <a:pt x="667462" y="45583"/>
                    <a:pt x="660757" y="48840"/>
                  </a:cubicBezTo>
                  <a:cubicBezTo>
                    <a:pt x="650689" y="48840"/>
                    <a:pt x="640621" y="65128"/>
                    <a:pt x="637268" y="65128"/>
                  </a:cubicBezTo>
                  <a:cubicBezTo>
                    <a:pt x="607065" y="81425"/>
                    <a:pt x="607065" y="81425"/>
                    <a:pt x="607065" y="81425"/>
                  </a:cubicBezTo>
                  <a:cubicBezTo>
                    <a:pt x="607065" y="81425"/>
                    <a:pt x="583576" y="91198"/>
                    <a:pt x="570156" y="91198"/>
                  </a:cubicBezTo>
                  <a:cubicBezTo>
                    <a:pt x="556725" y="94455"/>
                    <a:pt x="546667" y="104228"/>
                    <a:pt x="546667" y="104228"/>
                  </a:cubicBezTo>
                  <a:cubicBezTo>
                    <a:pt x="529884" y="127041"/>
                    <a:pt x="529884" y="127041"/>
                    <a:pt x="529884" y="127041"/>
                  </a:cubicBezTo>
                  <a:cubicBezTo>
                    <a:pt x="503042" y="130298"/>
                    <a:pt x="503042" y="130298"/>
                    <a:pt x="503042" y="130298"/>
                  </a:cubicBezTo>
                  <a:cubicBezTo>
                    <a:pt x="489612" y="117268"/>
                    <a:pt x="489612" y="117268"/>
                    <a:pt x="489612" y="117268"/>
                  </a:cubicBezTo>
                  <a:cubicBezTo>
                    <a:pt x="476191" y="120525"/>
                    <a:pt x="476191" y="120525"/>
                    <a:pt x="476191" y="120525"/>
                  </a:cubicBezTo>
                  <a:cubicBezTo>
                    <a:pt x="472838" y="117268"/>
                    <a:pt x="472838" y="117268"/>
                    <a:pt x="472838" y="117268"/>
                  </a:cubicBezTo>
                  <a:cubicBezTo>
                    <a:pt x="466123" y="120525"/>
                    <a:pt x="466123" y="120525"/>
                    <a:pt x="466123" y="120525"/>
                  </a:cubicBezTo>
                  <a:cubicBezTo>
                    <a:pt x="425861" y="117268"/>
                    <a:pt x="425861" y="117268"/>
                    <a:pt x="425861" y="117268"/>
                  </a:cubicBezTo>
                  <a:cubicBezTo>
                    <a:pt x="405726" y="127041"/>
                    <a:pt x="405726" y="127041"/>
                    <a:pt x="405726" y="127041"/>
                  </a:cubicBezTo>
                  <a:cubicBezTo>
                    <a:pt x="368806" y="123783"/>
                    <a:pt x="368806" y="123783"/>
                    <a:pt x="368806" y="123783"/>
                  </a:cubicBezTo>
                  <a:cubicBezTo>
                    <a:pt x="368806" y="123783"/>
                    <a:pt x="341965" y="127041"/>
                    <a:pt x="335250" y="127041"/>
                  </a:cubicBezTo>
                  <a:cubicBezTo>
                    <a:pt x="325191" y="127041"/>
                    <a:pt x="325191" y="127041"/>
                    <a:pt x="325191" y="127041"/>
                  </a:cubicBezTo>
                  <a:cubicBezTo>
                    <a:pt x="318476" y="123783"/>
                    <a:pt x="311761" y="117268"/>
                    <a:pt x="311761" y="117268"/>
                  </a:cubicBezTo>
                  <a:cubicBezTo>
                    <a:pt x="311761" y="117268"/>
                    <a:pt x="298340" y="120525"/>
                    <a:pt x="294988" y="123783"/>
                  </a:cubicBezTo>
                  <a:cubicBezTo>
                    <a:pt x="291625" y="127041"/>
                    <a:pt x="278205" y="143338"/>
                    <a:pt x="278205" y="143338"/>
                  </a:cubicBezTo>
                  <a:cubicBezTo>
                    <a:pt x="278205" y="146595"/>
                    <a:pt x="278205" y="146595"/>
                    <a:pt x="278205" y="146595"/>
                  </a:cubicBezTo>
                  <a:cubicBezTo>
                    <a:pt x="284920" y="162883"/>
                    <a:pt x="284920" y="162883"/>
                    <a:pt x="284920" y="162883"/>
                  </a:cubicBezTo>
                  <a:cubicBezTo>
                    <a:pt x="271499" y="172665"/>
                    <a:pt x="271499" y="172665"/>
                    <a:pt x="271499" y="172665"/>
                  </a:cubicBezTo>
                  <a:cubicBezTo>
                    <a:pt x="271499" y="172665"/>
                    <a:pt x="271499" y="172665"/>
                    <a:pt x="271499" y="172665"/>
                  </a:cubicBezTo>
                  <a:cubicBezTo>
                    <a:pt x="271499" y="172665"/>
                    <a:pt x="271499" y="172665"/>
                    <a:pt x="271499" y="172665"/>
                  </a:cubicBezTo>
                  <a:cubicBezTo>
                    <a:pt x="271499" y="172665"/>
                    <a:pt x="271499" y="172665"/>
                    <a:pt x="271499" y="172665"/>
                  </a:cubicBezTo>
                  <a:cubicBezTo>
                    <a:pt x="271499" y="172665"/>
                    <a:pt x="271499" y="172665"/>
                    <a:pt x="271499" y="172665"/>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5923"/>
                    <a:pt x="271499" y="175923"/>
                    <a:pt x="271499" y="175923"/>
                  </a:cubicBezTo>
                  <a:cubicBezTo>
                    <a:pt x="271499" y="179180"/>
                    <a:pt x="268137" y="179180"/>
                    <a:pt x="264784" y="179180"/>
                  </a:cubicBezTo>
                  <a:cubicBezTo>
                    <a:pt x="264784" y="182438"/>
                    <a:pt x="261431"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8069" y="182438"/>
                    <a:pt x="258069" y="182438"/>
                    <a:pt x="258069" y="182438"/>
                  </a:cubicBezTo>
                  <a:cubicBezTo>
                    <a:pt x="254716" y="185696"/>
                    <a:pt x="254716" y="185696"/>
                    <a:pt x="254716" y="185696"/>
                  </a:cubicBezTo>
                  <a:cubicBezTo>
                    <a:pt x="244648" y="195468"/>
                    <a:pt x="244648" y="195468"/>
                    <a:pt x="244648" y="195468"/>
                  </a:cubicBezTo>
                  <a:cubicBezTo>
                    <a:pt x="231227" y="198726"/>
                    <a:pt x="231227" y="198726"/>
                    <a:pt x="231227" y="198726"/>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0" name="Freeform: Shape 559">
              <a:extLst>
                <a:ext uri="{FF2B5EF4-FFF2-40B4-BE49-F238E27FC236}">
                  <a16:creationId xmlns:a16="http://schemas.microsoft.com/office/drawing/2014/main" id="{0814A40A-6B87-528B-F6B6-6B0502ABCF2B}"/>
                </a:ext>
              </a:extLst>
            </p:cNvPr>
            <p:cNvSpPr/>
            <p:nvPr/>
          </p:nvSpPr>
          <p:spPr>
            <a:xfrm>
              <a:off x="10577758" y="1177290"/>
              <a:ext cx="2058710" cy="1394564"/>
            </a:xfrm>
            <a:custGeom>
              <a:avLst/>
              <a:gdLst>
                <a:gd name="connsiteX0" fmla="*/ 474334 w 2058710"/>
                <a:gd name="connsiteY0" fmla="*/ 994473 h 1394564"/>
                <a:gd name="connsiteX1" fmla="*/ 497899 w 2058710"/>
                <a:gd name="connsiteY1" fmla="*/ 978080 h 1394564"/>
                <a:gd name="connsiteX2" fmla="*/ 504633 w 2058710"/>
                <a:gd name="connsiteY2" fmla="*/ 951848 h 1394564"/>
                <a:gd name="connsiteX3" fmla="*/ 534932 w 2058710"/>
                <a:gd name="connsiteY3" fmla="*/ 928893 h 1394564"/>
                <a:gd name="connsiteX4" fmla="*/ 538294 w 2058710"/>
                <a:gd name="connsiteY4" fmla="*/ 928893 h 1394564"/>
                <a:gd name="connsiteX5" fmla="*/ 538294 w 2058710"/>
                <a:gd name="connsiteY5" fmla="*/ 922330 h 1394564"/>
                <a:gd name="connsiteX6" fmla="*/ 548400 w 2058710"/>
                <a:gd name="connsiteY6" fmla="*/ 915777 h 1394564"/>
                <a:gd name="connsiteX7" fmla="*/ 551763 w 2058710"/>
                <a:gd name="connsiteY7" fmla="*/ 919054 h 1394564"/>
                <a:gd name="connsiteX8" fmla="*/ 558497 w 2058710"/>
                <a:gd name="connsiteY8" fmla="*/ 922330 h 1394564"/>
                <a:gd name="connsiteX9" fmla="*/ 561859 w 2058710"/>
                <a:gd name="connsiteY9" fmla="*/ 919054 h 1394564"/>
                <a:gd name="connsiteX10" fmla="*/ 561859 w 2058710"/>
                <a:gd name="connsiteY10" fmla="*/ 912491 h 1394564"/>
                <a:gd name="connsiteX11" fmla="*/ 558497 w 2058710"/>
                <a:gd name="connsiteY11" fmla="*/ 905938 h 1394564"/>
                <a:gd name="connsiteX12" fmla="*/ 558497 w 2058710"/>
                <a:gd name="connsiteY12" fmla="*/ 905938 h 1394564"/>
                <a:gd name="connsiteX13" fmla="*/ 561859 w 2058710"/>
                <a:gd name="connsiteY13" fmla="*/ 905938 h 1394564"/>
                <a:gd name="connsiteX14" fmla="*/ 565231 w 2058710"/>
                <a:gd name="connsiteY14" fmla="*/ 902661 h 1394564"/>
                <a:gd name="connsiteX15" fmla="*/ 571955 w 2058710"/>
                <a:gd name="connsiteY15" fmla="*/ 905938 h 1394564"/>
                <a:gd name="connsiteX16" fmla="*/ 575327 w 2058710"/>
                <a:gd name="connsiteY16" fmla="*/ 905938 h 1394564"/>
                <a:gd name="connsiteX17" fmla="*/ 582062 w 2058710"/>
                <a:gd name="connsiteY17" fmla="*/ 902661 h 1394564"/>
                <a:gd name="connsiteX18" fmla="*/ 585424 w 2058710"/>
                <a:gd name="connsiteY18" fmla="*/ 899375 h 1394564"/>
                <a:gd name="connsiteX19" fmla="*/ 585424 w 2058710"/>
                <a:gd name="connsiteY19" fmla="*/ 896098 h 1394564"/>
                <a:gd name="connsiteX20" fmla="*/ 592158 w 2058710"/>
                <a:gd name="connsiteY20" fmla="*/ 896098 h 1394564"/>
                <a:gd name="connsiteX21" fmla="*/ 602255 w 2058710"/>
                <a:gd name="connsiteY21" fmla="*/ 896098 h 1394564"/>
                <a:gd name="connsiteX22" fmla="*/ 605627 w 2058710"/>
                <a:gd name="connsiteY22" fmla="*/ 896098 h 1394564"/>
                <a:gd name="connsiteX23" fmla="*/ 612361 w 2058710"/>
                <a:gd name="connsiteY23" fmla="*/ 892822 h 1394564"/>
                <a:gd name="connsiteX24" fmla="*/ 615723 w 2058710"/>
                <a:gd name="connsiteY24" fmla="*/ 889545 h 1394564"/>
                <a:gd name="connsiteX25" fmla="*/ 615723 w 2058710"/>
                <a:gd name="connsiteY25" fmla="*/ 882983 h 1394564"/>
                <a:gd name="connsiteX26" fmla="*/ 622457 w 2058710"/>
                <a:gd name="connsiteY26" fmla="*/ 879706 h 1394564"/>
                <a:gd name="connsiteX27" fmla="*/ 622457 w 2058710"/>
                <a:gd name="connsiteY27" fmla="*/ 879706 h 1394564"/>
                <a:gd name="connsiteX28" fmla="*/ 625820 w 2058710"/>
                <a:gd name="connsiteY28" fmla="*/ 882983 h 1394564"/>
                <a:gd name="connsiteX29" fmla="*/ 629192 w 2058710"/>
                <a:gd name="connsiteY29" fmla="*/ 879706 h 1394564"/>
                <a:gd name="connsiteX30" fmla="*/ 632554 w 2058710"/>
                <a:gd name="connsiteY30" fmla="*/ 876429 h 1394564"/>
                <a:gd name="connsiteX31" fmla="*/ 639288 w 2058710"/>
                <a:gd name="connsiteY31" fmla="*/ 869867 h 1394564"/>
                <a:gd name="connsiteX32" fmla="*/ 642650 w 2058710"/>
                <a:gd name="connsiteY32" fmla="*/ 863313 h 1394564"/>
                <a:gd name="connsiteX33" fmla="*/ 646022 w 2058710"/>
                <a:gd name="connsiteY33" fmla="*/ 866590 h 1394564"/>
                <a:gd name="connsiteX34" fmla="*/ 649384 w 2058710"/>
                <a:gd name="connsiteY34" fmla="*/ 869867 h 1394564"/>
                <a:gd name="connsiteX35" fmla="*/ 656118 w 2058710"/>
                <a:gd name="connsiteY35" fmla="*/ 869867 h 1394564"/>
                <a:gd name="connsiteX36" fmla="*/ 666215 w 2058710"/>
                <a:gd name="connsiteY36" fmla="*/ 866590 h 1394564"/>
                <a:gd name="connsiteX37" fmla="*/ 672949 w 2058710"/>
                <a:gd name="connsiteY37" fmla="*/ 869867 h 1394564"/>
                <a:gd name="connsiteX38" fmla="*/ 679683 w 2058710"/>
                <a:gd name="connsiteY38" fmla="*/ 869867 h 1394564"/>
                <a:gd name="connsiteX39" fmla="*/ 683046 w 2058710"/>
                <a:gd name="connsiteY39" fmla="*/ 873143 h 1394564"/>
                <a:gd name="connsiteX40" fmla="*/ 689780 w 2058710"/>
                <a:gd name="connsiteY40" fmla="*/ 876429 h 1394564"/>
                <a:gd name="connsiteX41" fmla="*/ 696514 w 2058710"/>
                <a:gd name="connsiteY41" fmla="*/ 879706 h 1394564"/>
                <a:gd name="connsiteX42" fmla="*/ 696514 w 2058710"/>
                <a:gd name="connsiteY42" fmla="*/ 879706 h 1394564"/>
                <a:gd name="connsiteX43" fmla="*/ 696514 w 2058710"/>
                <a:gd name="connsiteY43" fmla="*/ 879706 h 1394564"/>
                <a:gd name="connsiteX44" fmla="*/ 696514 w 2058710"/>
                <a:gd name="connsiteY44" fmla="*/ 879706 h 1394564"/>
                <a:gd name="connsiteX45" fmla="*/ 696514 w 2058710"/>
                <a:gd name="connsiteY45" fmla="*/ 879706 h 1394564"/>
                <a:gd name="connsiteX46" fmla="*/ 696514 w 2058710"/>
                <a:gd name="connsiteY46" fmla="*/ 879706 h 1394564"/>
                <a:gd name="connsiteX47" fmla="*/ 696514 w 2058710"/>
                <a:gd name="connsiteY47" fmla="*/ 879706 h 1394564"/>
                <a:gd name="connsiteX48" fmla="*/ 696514 w 2058710"/>
                <a:gd name="connsiteY48" fmla="*/ 879706 h 1394564"/>
                <a:gd name="connsiteX49" fmla="*/ 696514 w 2058710"/>
                <a:gd name="connsiteY49" fmla="*/ 879706 h 1394564"/>
                <a:gd name="connsiteX50" fmla="*/ 696514 w 2058710"/>
                <a:gd name="connsiteY50" fmla="*/ 879706 h 1394564"/>
                <a:gd name="connsiteX51" fmla="*/ 699876 w 2058710"/>
                <a:gd name="connsiteY51" fmla="*/ 879706 h 1394564"/>
                <a:gd name="connsiteX52" fmla="*/ 699876 w 2058710"/>
                <a:gd name="connsiteY52" fmla="*/ 879706 h 1394564"/>
                <a:gd name="connsiteX53" fmla="*/ 699876 w 2058710"/>
                <a:gd name="connsiteY53" fmla="*/ 879706 h 1394564"/>
                <a:gd name="connsiteX54" fmla="*/ 699876 w 2058710"/>
                <a:gd name="connsiteY54" fmla="*/ 879706 h 1394564"/>
                <a:gd name="connsiteX55" fmla="*/ 699876 w 2058710"/>
                <a:gd name="connsiteY55" fmla="*/ 879706 h 1394564"/>
                <a:gd name="connsiteX56" fmla="*/ 699876 w 2058710"/>
                <a:gd name="connsiteY56" fmla="*/ 879706 h 1394564"/>
                <a:gd name="connsiteX57" fmla="*/ 699876 w 2058710"/>
                <a:gd name="connsiteY57" fmla="*/ 879706 h 1394564"/>
                <a:gd name="connsiteX58" fmla="*/ 699876 w 2058710"/>
                <a:gd name="connsiteY58" fmla="*/ 879706 h 1394564"/>
                <a:gd name="connsiteX59" fmla="*/ 699876 w 2058710"/>
                <a:gd name="connsiteY59" fmla="*/ 879706 h 1394564"/>
                <a:gd name="connsiteX60" fmla="*/ 699876 w 2058710"/>
                <a:gd name="connsiteY60" fmla="*/ 879706 h 1394564"/>
                <a:gd name="connsiteX61" fmla="*/ 699876 w 2058710"/>
                <a:gd name="connsiteY61" fmla="*/ 879706 h 1394564"/>
                <a:gd name="connsiteX62" fmla="*/ 699876 w 2058710"/>
                <a:gd name="connsiteY62" fmla="*/ 879706 h 1394564"/>
                <a:gd name="connsiteX63" fmla="*/ 699876 w 2058710"/>
                <a:gd name="connsiteY63" fmla="*/ 879706 h 1394564"/>
                <a:gd name="connsiteX64" fmla="*/ 699876 w 2058710"/>
                <a:gd name="connsiteY64" fmla="*/ 879706 h 1394564"/>
                <a:gd name="connsiteX65" fmla="*/ 699876 w 2058710"/>
                <a:gd name="connsiteY65" fmla="*/ 879706 h 1394564"/>
                <a:gd name="connsiteX66" fmla="*/ 703248 w 2058710"/>
                <a:gd name="connsiteY66" fmla="*/ 879706 h 1394564"/>
                <a:gd name="connsiteX67" fmla="*/ 703248 w 2058710"/>
                <a:gd name="connsiteY67" fmla="*/ 879706 h 1394564"/>
                <a:gd name="connsiteX68" fmla="*/ 703248 w 2058710"/>
                <a:gd name="connsiteY68" fmla="*/ 879706 h 1394564"/>
                <a:gd name="connsiteX69" fmla="*/ 703248 w 2058710"/>
                <a:gd name="connsiteY69" fmla="*/ 879706 h 1394564"/>
                <a:gd name="connsiteX70" fmla="*/ 703248 w 2058710"/>
                <a:gd name="connsiteY70" fmla="*/ 879706 h 1394564"/>
                <a:gd name="connsiteX71" fmla="*/ 703248 w 2058710"/>
                <a:gd name="connsiteY71" fmla="*/ 879706 h 1394564"/>
                <a:gd name="connsiteX72" fmla="*/ 703248 w 2058710"/>
                <a:gd name="connsiteY72" fmla="*/ 879706 h 1394564"/>
                <a:gd name="connsiteX73" fmla="*/ 703248 w 2058710"/>
                <a:gd name="connsiteY73" fmla="*/ 879706 h 1394564"/>
                <a:gd name="connsiteX74" fmla="*/ 703248 w 2058710"/>
                <a:gd name="connsiteY74" fmla="*/ 879706 h 1394564"/>
                <a:gd name="connsiteX75" fmla="*/ 703248 w 2058710"/>
                <a:gd name="connsiteY75" fmla="*/ 879706 h 1394564"/>
                <a:gd name="connsiteX76" fmla="*/ 703248 w 2058710"/>
                <a:gd name="connsiteY76" fmla="*/ 879706 h 1394564"/>
                <a:gd name="connsiteX77" fmla="*/ 703248 w 2058710"/>
                <a:gd name="connsiteY77" fmla="*/ 879706 h 1394564"/>
                <a:gd name="connsiteX78" fmla="*/ 703248 w 2058710"/>
                <a:gd name="connsiteY78" fmla="*/ 879706 h 1394564"/>
                <a:gd name="connsiteX79" fmla="*/ 706611 w 2058710"/>
                <a:gd name="connsiteY79" fmla="*/ 879706 h 1394564"/>
                <a:gd name="connsiteX80" fmla="*/ 706611 w 2058710"/>
                <a:gd name="connsiteY80" fmla="*/ 879706 h 1394564"/>
                <a:gd name="connsiteX81" fmla="*/ 706611 w 2058710"/>
                <a:gd name="connsiteY81" fmla="*/ 879706 h 1394564"/>
                <a:gd name="connsiteX82" fmla="*/ 706611 w 2058710"/>
                <a:gd name="connsiteY82" fmla="*/ 879706 h 1394564"/>
                <a:gd name="connsiteX83" fmla="*/ 706611 w 2058710"/>
                <a:gd name="connsiteY83" fmla="*/ 879706 h 1394564"/>
                <a:gd name="connsiteX84" fmla="*/ 706611 w 2058710"/>
                <a:gd name="connsiteY84" fmla="*/ 879706 h 1394564"/>
                <a:gd name="connsiteX85" fmla="*/ 706611 w 2058710"/>
                <a:gd name="connsiteY85" fmla="*/ 879706 h 1394564"/>
                <a:gd name="connsiteX86" fmla="*/ 706611 w 2058710"/>
                <a:gd name="connsiteY86" fmla="*/ 879706 h 1394564"/>
                <a:gd name="connsiteX87" fmla="*/ 706611 w 2058710"/>
                <a:gd name="connsiteY87" fmla="*/ 879706 h 1394564"/>
                <a:gd name="connsiteX88" fmla="*/ 706611 w 2058710"/>
                <a:gd name="connsiteY88" fmla="*/ 879706 h 1394564"/>
                <a:gd name="connsiteX89" fmla="*/ 706611 w 2058710"/>
                <a:gd name="connsiteY89" fmla="*/ 879706 h 1394564"/>
                <a:gd name="connsiteX90" fmla="*/ 706611 w 2058710"/>
                <a:gd name="connsiteY90" fmla="*/ 879706 h 1394564"/>
                <a:gd name="connsiteX91" fmla="*/ 706611 w 2058710"/>
                <a:gd name="connsiteY91" fmla="*/ 879706 h 1394564"/>
                <a:gd name="connsiteX92" fmla="*/ 706611 w 2058710"/>
                <a:gd name="connsiteY92" fmla="*/ 879706 h 1394564"/>
                <a:gd name="connsiteX93" fmla="*/ 706611 w 2058710"/>
                <a:gd name="connsiteY93" fmla="*/ 879706 h 1394564"/>
                <a:gd name="connsiteX94" fmla="*/ 706611 w 2058710"/>
                <a:gd name="connsiteY94" fmla="*/ 879706 h 1394564"/>
                <a:gd name="connsiteX95" fmla="*/ 706611 w 2058710"/>
                <a:gd name="connsiteY95" fmla="*/ 879706 h 1394564"/>
                <a:gd name="connsiteX96" fmla="*/ 706611 w 2058710"/>
                <a:gd name="connsiteY96" fmla="*/ 879706 h 1394564"/>
                <a:gd name="connsiteX97" fmla="*/ 709983 w 2058710"/>
                <a:gd name="connsiteY97" fmla="*/ 879706 h 1394564"/>
                <a:gd name="connsiteX98" fmla="*/ 709983 w 2058710"/>
                <a:gd name="connsiteY98" fmla="*/ 879706 h 1394564"/>
                <a:gd name="connsiteX99" fmla="*/ 709983 w 2058710"/>
                <a:gd name="connsiteY99" fmla="*/ 879706 h 1394564"/>
                <a:gd name="connsiteX100" fmla="*/ 709983 w 2058710"/>
                <a:gd name="connsiteY100" fmla="*/ 879706 h 1394564"/>
                <a:gd name="connsiteX101" fmla="*/ 709983 w 2058710"/>
                <a:gd name="connsiteY101" fmla="*/ 879706 h 1394564"/>
                <a:gd name="connsiteX102" fmla="*/ 709983 w 2058710"/>
                <a:gd name="connsiteY102" fmla="*/ 879706 h 1394564"/>
                <a:gd name="connsiteX103" fmla="*/ 709983 w 2058710"/>
                <a:gd name="connsiteY103" fmla="*/ 879706 h 1394564"/>
                <a:gd name="connsiteX104" fmla="*/ 709983 w 2058710"/>
                <a:gd name="connsiteY104" fmla="*/ 879706 h 1394564"/>
                <a:gd name="connsiteX105" fmla="*/ 709983 w 2058710"/>
                <a:gd name="connsiteY105" fmla="*/ 879706 h 1394564"/>
                <a:gd name="connsiteX106" fmla="*/ 713345 w 2058710"/>
                <a:gd name="connsiteY106" fmla="*/ 882983 h 1394564"/>
                <a:gd name="connsiteX107" fmla="*/ 716716 w 2058710"/>
                <a:gd name="connsiteY107" fmla="*/ 889545 h 1394564"/>
                <a:gd name="connsiteX108" fmla="*/ 720079 w 2058710"/>
                <a:gd name="connsiteY108" fmla="*/ 892822 h 1394564"/>
                <a:gd name="connsiteX109" fmla="*/ 723441 w 2058710"/>
                <a:gd name="connsiteY109" fmla="*/ 882983 h 1394564"/>
                <a:gd name="connsiteX110" fmla="*/ 726813 w 2058710"/>
                <a:gd name="connsiteY110" fmla="*/ 886259 h 1394564"/>
                <a:gd name="connsiteX111" fmla="*/ 730175 w 2058710"/>
                <a:gd name="connsiteY111" fmla="*/ 892822 h 1394564"/>
                <a:gd name="connsiteX112" fmla="*/ 733547 w 2058710"/>
                <a:gd name="connsiteY112" fmla="*/ 889545 h 1394564"/>
                <a:gd name="connsiteX113" fmla="*/ 733547 w 2058710"/>
                <a:gd name="connsiteY113" fmla="*/ 886259 h 1394564"/>
                <a:gd name="connsiteX114" fmla="*/ 736909 w 2058710"/>
                <a:gd name="connsiteY114" fmla="*/ 882983 h 1394564"/>
                <a:gd name="connsiteX115" fmla="*/ 747006 w 2058710"/>
                <a:gd name="connsiteY115" fmla="*/ 882983 h 1394564"/>
                <a:gd name="connsiteX116" fmla="*/ 750378 w 2058710"/>
                <a:gd name="connsiteY116" fmla="*/ 889545 h 1394564"/>
                <a:gd name="connsiteX117" fmla="*/ 747006 w 2058710"/>
                <a:gd name="connsiteY117" fmla="*/ 896098 h 1394564"/>
                <a:gd name="connsiteX118" fmla="*/ 743644 w 2058710"/>
                <a:gd name="connsiteY118" fmla="*/ 902661 h 1394564"/>
                <a:gd name="connsiteX119" fmla="*/ 747006 w 2058710"/>
                <a:gd name="connsiteY119" fmla="*/ 899375 h 1394564"/>
                <a:gd name="connsiteX120" fmla="*/ 750378 w 2058710"/>
                <a:gd name="connsiteY120" fmla="*/ 896098 h 1394564"/>
                <a:gd name="connsiteX121" fmla="*/ 753740 w 2058710"/>
                <a:gd name="connsiteY121" fmla="*/ 889545 h 1394564"/>
                <a:gd name="connsiteX122" fmla="*/ 760474 w 2058710"/>
                <a:gd name="connsiteY122" fmla="*/ 896098 h 1394564"/>
                <a:gd name="connsiteX123" fmla="*/ 760474 w 2058710"/>
                <a:gd name="connsiteY123" fmla="*/ 899375 h 1394564"/>
                <a:gd name="connsiteX124" fmla="*/ 763837 w 2058710"/>
                <a:gd name="connsiteY124" fmla="*/ 905938 h 1394564"/>
                <a:gd name="connsiteX125" fmla="*/ 763837 w 2058710"/>
                <a:gd name="connsiteY125" fmla="*/ 905938 h 1394564"/>
                <a:gd name="connsiteX126" fmla="*/ 767209 w 2058710"/>
                <a:gd name="connsiteY126" fmla="*/ 896098 h 1394564"/>
                <a:gd name="connsiteX127" fmla="*/ 770571 w 2058710"/>
                <a:gd name="connsiteY127" fmla="*/ 889545 h 1394564"/>
                <a:gd name="connsiteX128" fmla="*/ 797507 w 2058710"/>
                <a:gd name="connsiteY128" fmla="*/ 889545 h 1394564"/>
                <a:gd name="connsiteX129" fmla="*/ 800870 w 2058710"/>
                <a:gd name="connsiteY129" fmla="*/ 886259 h 1394564"/>
                <a:gd name="connsiteX130" fmla="*/ 807604 w 2058710"/>
                <a:gd name="connsiteY130" fmla="*/ 886259 h 1394564"/>
                <a:gd name="connsiteX131" fmla="*/ 810966 w 2058710"/>
                <a:gd name="connsiteY131" fmla="*/ 899375 h 1394564"/>
                <a:gd name="connsiteX132" fmla="*/ 821072 w 2058710"/>
                <a:gd name="connsiteY132" fmla="*/ 905938 h 1394564"/>
                <a:gd name="connsiteX133" fmla="*/ 831169 w 2058710"/>
                <a:gd name="connsiteY133" fmla="*/ 912491 h 1394564"/>
                <a:gd name="connsiteX134" fmla="*/ 837903 w 2058710"/>
                <a:gd name="connsiteY134" fmla="*/ 912491 h 1394564"/>
                <a:gd name="connsiteX135" fmla="*/ 844628 w 2058710"/>
                <a:gd name="connsiteY135" fmla="*/ 902661 h 1394564"/>
                <a:gd name="connsiteX136" fmla="*/ 848000 w 2058710"/>
                <a:gd name="connsiteY136" fmla="*/ 899375 h 1394564"/>
                <a:gd name="connsiteX137" fmla="*/ 854734 w 2058710"/>
                <a:gd name="connsiteY137" fmla="*/ 905938 h 1394564"/>
                <a:gd name="connsiteX138" fmla="*/ 858096 w 2058710"/>
                <a:gd name="connsiteY138" fmla="*/ 912491 h 1394564"/>
                <a:gd name="connsiteX139" fmla="*/ 868193 w 2058710"/>
                <a:gd name="connsiteY139" fmla="*/ 915777 h 1394564"/>
                <a:gd name="connsiteX140" fmla="*/ 868193 w 2058710"/>
                <a:gd name="connsiteY140" fmla="*/ 919054 h 1394564"/>
                <a:gd name="connsiteX141" fmla="*/ 868193 w 2058710"/>
                <a:gd name="connsiteY141" fmla="*/ 928893 h 1394564"/>
                <a:gd name="connsiteX142" fmla="*/ 874927 w 2058710"/>
                <a:gd name="connsiteY142" fmla="*/ 932170 h 1394564"/>
                <a:gd name="connsiteX143" fmla="*/ 871565 w 2058710"/>
                <a:gd name="connsiteY143" fmla="*/ 938732 h 1394564"/>
                <a:gd name="connsiteX144" fmla="*/ 874927 w 2058710"/>
                <a:gd name="connsiteY144" fmla="*/ 948562 h 1394564"/>
                <a:gd name="connsiteX145" fmla="*/ 878298 w 2058710"/>
                <a:gd name="connsiteY145" fmla="*/ 955125 h 1394564"/>
                <a:gd name="connsiteX146" fmla="*/ 878298 w 2058710"/>
                <a:gd name="connsiteY146" fmla="*/ 964964 h 1394564"/>
                <a:gd name="connsiteX147" fmla="*/ 874927 w 2058710"/>
                <a:gd name="connsiteY147" fmla="*/ 971517 h 1394564"/>
                <a:gd name="connsiteX148" fmla="*/ 878298 w 2058710"/>
                <a:gd name="connsiteY148" fmla="*/ 974794 h 1394564"/>
                <a:gd name="connsiteX149" fmla="*/ 881661 w 2058710"/>
                <a:gd name="connsiteY149" fmla="*/ 987920 h 1394564"/>
                <a:gd name="connsiteX150" fmla="*/ 888395 w 2058710"/>
                <a:gd name="connsiteY150" fmla="*/ 984633 h 1394564"/>
                <a:gd name="connsiteX151" fmla="*/ 895129 w 2058710"/>
                <a:gd name="connsiteY151" fmla="*/ 984633 h 1394564"/>
                <a:gd name="connsiteX152" fmla="*/ 901863 w 2058710"/>
                <a:gd name="connsiteY152" fmla="*/ 994473 h 1394564"/>
                <a:gd name="connsiteX153" fmla="*/ 905226 w 2058710"/>
                <a:gd name="connsiteY153" fmla="*/ 994473 h 1394564"/>
                <a:gd name="connsiteX154" fmla="*/ 911960 w 2058710"/>
                <a:gd name="connsiteY154" fmla="*/ 997749 h 1394564"/>
                <a:gd name="connsiteX155" fmla="*/ 915322 w 2058710"/>
                <a:gd name="connsiteY155" fmla="*/ 1007589 h 1394564"/>
                <a:gd name="connsiteX156" fmla="*/ 922056 w 2058710"/>
                <a:gd name="connsiteY156" fmla="*/ 1004312 h 1394564"/>
                <a:gd name="connsiteX157" fmla="*/ 925428 w 2058710"/>
                <a:gd name="connsiteY157" fmla="*/ 994473 h 1394564"/>
                <a:gd name="connsiteX158" fmla="*/ 932153 w 2058710"/>
                <a:gd name="connsiteY158" fmla="*/ 997749 h 1394564"/>
                <a:gd name="connsiteX159" fmla="*/ 938887 w 2058710"/>
                <a:gd name="connsiteY159" fmla="*/ 997749 h 1394564"/>
                <a:gd name="connsiteX160" fmla="*/ 938887 w 2058710"/>
                <a:gd name="connsiteY160" fmla="*/ 1010865 h 1394564"/>
                <a:gd name="connsiteX161" fmla="*/ 942259 w 2058710"/>
                <a:gd name="connsiteY161" fmla="*/ 1017428 h 1394564"/>
                <a:gd name="connsiteX162" fmla="*/ 942259 w 2058710"/>
                <a:gd name="connsiteY162" fmla="*/ 1023981 h 1394564"/>
                <a:gd name="connsiteX163" fmla="*/ 945621 w 2058710"/>
                <a:gd name="connsiteY163" fmla="*/ 1030544 h 1394564"/>
                <a:gd name="connsiteX164" fmla="*/ 935525 w 2058710"/>
                <a:gd name="connsiteY164" fmla="*/ 1033820 h 1394564"/>
                <a:gd name="connsiteX165" fmla="*/ 942259 w 2058710"/>
                <a:gd name="connsiteY165" fmla="*/ 1037097 h 1394564"/>
                <a:gd name="connsiteX166" fmla="*/ 952356 w 2058710"/>
                <a:gd name="connsiteY166" fmla="*/ 1037097 h 1394564"/>
                <a:gd name="connsiteX167" fmla="*/ 955718 w 2058710"/>
                <a:gd name="connsiteY167" fmla="*/ 1046936 h 1394564"/>
                <a:gd name="connsiteX168" fmla="*/ 952356 w 2058710"/>
                <a:gd name="connsiteY168" fmla="*/ 1053499 h 1394564"/>
                <a:gd name="connsiteX169" fmla="*/ 952356 w 2058710"/>
                <a:gd name="connsiteY169" fmla="*/ 1060052 h 1394564"/>
                <a:gd name="connsiteX170" fmla="*/ 965824 w 2058710"/>
                <a:gd name="connsiteY170" fmla="*/ 1063338 h 1394564"/>
                <a:gd name="connsiteX171" fmla="*/ 972548 w 2058710"/>
                <a:gd name="connsiteY171" fmla="*/ 1063338 h 1394564"/>
                <a:gd name="connsiteX172" fmla="*/ 979282 w 2058710"/>
                <a:gd name="connsiteY172" fmla="*/ 1063338 h 1394564"/>
                <a:gd name="connsiteX173" fmla="*/ 986017 w 2058710"/>
                <a:gd name="connsiteY173" fmla="*/ 1066615 h 1394564"/>
                <a:gd name="connsiteX174" fmla="*/ 992751 w 2058710"/>
                <a:gd name="connsiteY174" fmla="*/ 1063338 h 1394564"/>
                <a:gd name="connsiteX175" fmla="*/ 999485 w 2058710"/>
                <a:gd name="connsiteY175" fmla="*/ 1069892 h 1394564"/>
                <a:gd name="connsiteX176" fmla="*/ 1006219 w 2058710"/>
                <a:gd name="connsiteY176" fmla="*/ 1066615 h 1394564"/>
                <a:gd name="connsiteX177" fmla="*/ 1006219 w 2058710"/>
                <a:gd name="connsiteY177" fmla="*/ 1073168 h 1394564"/>
                <a:gd name="connsiteX178" fmla="*/ 1012954 w 2058710"/>
                <a:gd name="connsiteY178" fmla="*/ 1086284 h 1394564"/>
                <a:gd name="connsiteX179" fmla="*/ 1016316 w 2058710"/>
                <a:gd name="connsiteY179" fmla="*/ 1099400 h 1394564"/>
                <a:gd name="connsiteX180" fmla="*/ 1019678 w 2058710"/>
                <a:gd name="connsiteY180" fmla="*/ 1109239 h 1394564"/>
                <a:gd name="connsiteX181" fmla="*/ 1012954 w 2058710"/>
                <a:gd name="connsiteY181" fmla="*/ 1112516 h 1394564"/>
                <a:gd name="connsiteX182" fmla="*/ 1016316 w 2058710"/>
                <a:gd name="connsiteY182" fmla="*/ 1119079 h 1394564"/>
                <a:gd name="connsiteX183" fmla="*/ 1023050 w 2058710"/>
                <a:gd name="connsiteY183" fmla="*/ 1119079 h 1394564"/>
                <a:gd name="connsiteX184" fmla="*/ 1029784 w 2058710"/>
                <a:gd name="connsiteY184" fmla="*/ 1128918 h 1394564"/>
                <a:gd name="connsiteX185" fmla="*/ 1043243 w 2058710"/>
                <a:gd name="connsiteY185" fmla="*/ 1128918 h 1394564"/>
                <a:gd name="connsiteX186" fmla="*/ 1053349 w 2058710"/>
                <a:gd name="connsiteY186" fmla="*/ 1132195 h 1394564"/>
                <a:gd name="connsiteX187" fmla="*/ 1039880 w 2058710"/>
                <a:gd name="connsiteY187" fmla="*/ 1135471 h 1394564"/>
                <a:gd name="connsiteX188" fmla="*/ 1026413 w 2058710"/>
                <a:gd name="connsiteY188" fmla="*/ 1138757 h 1394564"/>
                <a:gd name="connsiteX189" fmla="*/ 1023050 w 2058710"/>
                <a:gd name="connsiteY189" fmla="*/ 1148587 h 1394564"/>
                <a:gd name="connsiteX190" fmla="*/ 1016316 w 2058710"/>
                <a:gd name="connsiteY190" fmla="*/ 1151873 h 1394564"/>
                <a:gd name="connsiteX191" fmla="*/ 1012954 w 2058710"/>
                <a:gd name="connsiteY191" fmla="*/ 1142034 h 1394564"/>
                <a:gd name="connsiteX192" fmla="*/ 999485 w 2058710"/>
                <a:gd name="connsiteY192" fmla="*/ 1132195 h 1394564"/>
                <a:gd name="connsiteX193" fmla="*/ 999485 w 2058710"/>
                <a:gd name="connsiteY193" fmla="*/ 1142034 h 1394564"/>
                <a:gd name="connsiteX194" fmla="*/ 992751 w 2058710"/>
                <a:gd name="connsiteY194" fmla="*/ 1145311 h 1394564"/>
                <a:gd name="connsiteX195" fmla="*/ 992751 w 2058710"/>
                <a:gd name="connsiteY195" fmla="*/ 1151873 h 1394564"/>
                <a:gd name="connsiteX196" fmla="*/ 989389 w 2058710"/>
                <a:gd name="connsiteY196" fmla="*/ 1155150 h 1394564"/>
                <a:gd name="connsiteX197" fmla="*/ 982654 w 2058710"/>
                <a:gd name="connsiteY197" fmla="*/ 1151873 h 1394564"/>
                <a:gd name="connsiteX198" fmla="*/ 972548 w 2058710"/>
                <a:gd name="connsiteY198" fmla="*/ 1151873 h 1394564"/>
                <a:gd name="connsiteX199" fmla="*/ 969186 w 2058710"/>
                <a:gd name="connsiteY199" fmla="*/ 1145311 h 1394564"/>
                <a:gd name="connsiteX200" fmla="*/ 965824 w 2058710"/>
                <a:gd name="connsiteY200" fmla="*/ 1148587 h 1394564"/>
                <a:gd name="connsiteX201" fmla="*/ 962452 w 2058710"/>
                <a:gd name="connsiteY201" fmla="*/ 1155150 h 1394564"/>
                <a:gd name="connsiteX202" fmla="*/ 955718 w 2058710"/>
                <a:gd name="connsiteY202" fmla="*/ 1155150 h 1394564"/>
                <a:gd name="connsiteX203" fmla="*/ 948993 w 2058710"/>
                <a:gd name="connsiteY203" fmla="*/ 1148587 h 1394564"/>
                <a:gd name="connsiteX204" fmla="*/ 945621 w 2058710"/>
                <a:gd name="connsiteY204" fmla="*/ 1148587 h 1394564"/>
                <a:gd name="connsiteX205" fmla="*/ 948993 w 2058710"/>
                <a:gd name="connsiteY205" fmla="*/ 1158427 h 1394564"/>
                <a:gd name="connsiteX206" fmla="*/ 945621 w 2058710"/>
                <a:gd name="connsiteY206" fmla="*/ 1161703 h 1394564"/>
                <a:gd name="connsiteX207" fmla="*/ 938887 w 2058710"/>
                <a:gd name="connsiteY207" fmla="*/ 1171542 h 1394564"/>
                <a:gd name="connsiteX208" fmla="*/ 938887 w 2058710"/>
                <a:gd name="connsiteY208" fmla="*/ 1164989 h 1394564"/>
                <a:gd name="connsiteX209" fmla="*/ 938887 w 2058710"/>
                <a:gd name="connsiteY209" fmla="*/ 1151873 h 1394564"/>
                <a:gd name="connsiteX210" fmla="*/ 932153 w 2058710"/>
                <a:gd name="connsiteY210" fmla="*/ 1135471 h 1394564"/>
                <a:gd name="connsiteX211" fmla="*/ 915322 w 2058710"/>
                <a:gd name="connsiteY211" fmla="*/ 1148587 h 1394564"/>
                <a:gd name="connsiteX212" fmla="*/ 905226 w 2058710"/>
                <a:gd name="connsiteY212" fmla="*/ 1164989 h 1394564"/>
                <a:gd name="connsiteX213" fmla="*/ 905226 w 2058710"/>
                <a:gd name="connsiteY213" fmla="*/ 1174819 h 1394564"/>
                <a:gd name="connsiteX214" fmla="*/ 911960 w 2058710"/>
                <a:gd name="connsiteY214" fmla="*/ 1184658 h 1394564"/>
                <a:gd name="connsiteX215" fmla="*/ 911960 w 2058710"/>
                <a:gd name="connsiteY215" fmla="*/ 1194498 h 1394564"/>
                <a:gd name="connsiteX216" fmla="*/ 918694 w 2058710"/>
                <a:gd name="connsiteY216" fmla="*/ 1201060 h 1394564"/>
                <a:gd name="connsiteX217" fmla="*/ 928791 w 2058710"/>
                <a:gd name="connsiteY217" fmla="*/ 1204337 h 1394564"/>
                <a:gd name="connsiteX218" fmla="*/ 928791 w 2058710"/>
                <a:gd name="connsiteY218" fmla="*/ 1210890 h 1394564"/>
                <a:gd name="connsiteX219" fmla="*/ 925428 w 2058710"/>
                <a:gd name="connsiteY219" fmla="*/ 1224006 h 1394564"/>
                <a:gd name="connsiteX220" fmla="*/ 932153 w 2058710"/>
                <a:gd name="connsiteY220" fmla="*/ 1230569 h 1394564"/>
                <a:gd name="connsiteX221" fmla="*/ 925428 w 2058710"/>
                <a:gd name="connsiteY221" fmla="*/ 1240408 h 1394564"/>
                <a:gd name="connsiteX222" fmla="*/ 911960 w 2058710"/>
                <a:gd name="connsiteY222" fmla="*/ 1250247 h 1394564"/>
                <a:gd name="connsiteX223" fmla="*/ 905226 w 2058710"/>
                <a:gd name="connsiteY223" fmla="*/ 1253524 h 1394564"/>
                <a:gd name="connsiteX224" fmla="*/ 908598 w 2058710"/>
                <a:gd name="connsiteY224" fmla="*/ 1263363 h 1394564"/>
                <a:gd name="connsiteX225" fmla="*/ 911960 w 2058710"/>
                <a:gd name="connsiteY225" fmla="*/ 1273193 h 1394564"/>
                <a:gd name="connsiteX226" fmla="*/ 908598 w 2058710"/>
                <a:gd name="connsiteY226" fmla="*/ 1276479 h 1394564"/>
                <a:gd name="connsiteX227" fmla="*/ 905226 w 2058710"/>
                <a:gd name="connsiteY227" fmla="*/ 1286309 h 1394564"/>
                <a:gd name="connsiteX228" fmla="*/ 898491 w 2058710"/>
                <a:gd name="connsiteY228" fmla="*/ 1286309 h 1394564"/>
                <a:gd name="connsiteX229" fmla="*/ 895129 w 2058710"/>
                <a:gd name="connsiteY229" fmla="*/ 1292872 h 1394564"/>
                <a:gd name="connsiteX230" fmla="*/ 891757 w 2058710"/>
                <a:gd name="connsiteY230" fmla="*/ 1302711 h 1394564"/>
                <a:gd name="connsiteX231" fmla="*/ 891757 w 2058710"/>
                <a:gd name="connsiteY231" fmla="*/ 1309264 h 1394564"/>
                <a:gd name="connsiteX232" fmla="*/ 888395 w 2058710"/>
                <a:gd name="connsiteY232" fmla="*/ 1315827 h 1394564"/>
                <a:gd name="connsiteX233" fmla="*/ 901863 w 2058710"/>
                <a:gd name="connsiteY233" fmla="*/ 1322380 h 1394564"/>
                <a:gd name="connsiteX234" fmla="*/ 898491 w 2058710"/>
                <a:gd name="connsiteY234" fmla="*/ 1328943 h 1394564"/>
                <a:gd name="connsiteX235" fmla="*/ 898491 w 2058710"/>
                <a:gd name="connsiteY235" fmla="*/ 1335496 h 1394564"/>
                <a:gd name="connsiteX236" fmla="*/ 901863 w 2058710"/>
                <a:gd name="connsiteY236" fmla="*/ 1335496 h 1394564"/>
                <a:gd name="connsiteX237" fmla="*/ 891757 w 2058710"/>
                <a:gd name="connsiteY237" fmla="*/ 1338782 h 1394564"/>
                <a:gd name="connsiteX238" fmla="*/ 881661 w 2058710"/>
                <a:gd name="connsiteY238" fmla="*/ 1342059 h 1394564"/>
                <a:gd name="connsiteX239" fmla="*/ 868193 w 2058710"/>
                <a:gd name="connsiteY239" fmla="*/ 1345336 h 1394564"/>
                <a:gd name="connsiteX240" fmla="*/ 864830 w 2058710"/>
                <a:gd name="connsiteY240" fmla="*/ 1358452 h 1394564"/>
                <a:gd name="connsiteX241" fmla="*/ 858096 w 2058710"/>
                <a:gd name="connsiteY241" fmla="*/ 1358452 h 1394564"/>
                <a:gd name="connsiteX242" fmla="*/ 858096 w 2058710"/>
                <a:gd name="connsiteY242" fmla="*/ 1351898 h 1394564"/>
                <a:gd name="connsiteX243" fmla="*/ 854734 w 2058710"/>
                <a:gd name="connsiteY243" fmla="*/ 1348612 h 1394564"/>
                <a:gd name="connsiteX244" fmla="*/ 854734 w 2058710"/>
                <a:gd name="connsiteY244" fmla="*/ 1358452 h 1394564"/>
                <a:gd name="connsiteX245" fmla="*/ 888395 w 2058710"/>
                <a:gd name="connsiteY245" fmla="*/ 1381407 h 1394564"/>
                <a:gd name="connsiteX246" fmla="*/ 945621 w 2058710"/>
                <a:gd name="connsiteY246" fmla="*/ 1394523 h 1394564"/>
                <a:gd name="connsiteX247" fmla="*/ 959089 w 2058710"/>
                <a:gd name="connsiteY247" fmla="*/ 1371567 h 1394564"/>
                <a:gd name="connsiteX248" fmla="*/ 1012954 w 2058710"/>
                <a:gd name="connsiteY248" fmla="*/ 1322380 h 1394564"/>
                <a:gd name="connsiteX249" fmla="*/ 1056711 w 2058710"/>
                <a:gd name="connsiteY249" fmla="*/ 1332220 h 1394564"/>
                <a:gd name="connsiteX250" fmla="*/ 1023050 w 2058710"/>
                <a:gd name="connsiteY250" fmla="*/ 1273193 h 1394564"/>
                <a:gd name="connsiteX251" fmla="*/ 1056711 w 2058710"/>
                <a:gd name="connsiteY251" fmla="*/ 1227292 h 1394564"/>
                <a:gd name="connsiteX252" fmla="*/ 1097107 w 2058710"/>
                <a:gd name="connsiteY252" fmla="*/ 1204337 h 1394564"/>
                <a:gd name="connsiteX253" fmla="*/ 1124034 w 2058710"/>
                <a:gd name="connsiteY253" fmla="*/ 1155150 h 1394564"/>
                <a:gd name="connsiteX254" fmla="*/ 1191367 w 2058710"/>
                <a:gd name="connsiteY254" fmla="*/ 1050222 h 1394564"/>
                <a:gd name="connsiteX255" fmla="*/ 1221665 w 2058710"/>
                <a:gd name="connsiteY255" fmla="*/ 1037097 h 1394564"/>
                <a:gd name="connsiteX256" fmla="*/ 1248593 w 2058710"/>
                <a:gd name="connsiteY256" fmla="*/ 1027267 h 1394564"/>
                <a:gd name="connsiteX257" fmla="*/ 1299084 w 2058710"/>
                <a:gd name="connsiteY257" fmla="*/ 1020704 h 1394564"/>
                <a:gd name="connsiteX258" fmla="*/ 1258689 w 2058710"/>
                <a:gd name="connsiteY258" fmla="*/ 1043660 h 1394564"/>
                <a:gd name="connsiteX259" fmla="*/ 1228390 w 2058710"/>
                <a:gd name="connsiteY259" fmla="*/ 1076454 h 1394564"/>
                <a:gd name="connsiteX260" fmla="*/ 1268795 w 2058710"/>
                <a:gd name="connsiteY260" fmla="*/ 1086284 h 1394564"/>
                <a:gd name="connsiteX261" fmla="*/ 1288988 w 2058710"/>
                <a:gd name="connsiteY261" fmla="*/ 1109239 h 1394564"/>
                <a:gd name="connsiteX262" fmla="*/ 1352949 w 2058710"/>
                <a:gd name="connsiteY262" fmla="*/ 1086284 h 1394564"/>
                <a:gd name="connsiteX263" fmla="*/ 1406812 w 2058710"/>
                <a:gd name="connsiteY263" fmla="*/ 1073168 h 1394564"/>
                <a:gd name="connsiteX264" fmla="*/ 1470773 w 2058710"/>
                <a:gd name="connsiteY264" fmla="*/ 1066615 h 1394564"/>
                <a:gd name="connsiteX265" fmla="*/ 1477497 w 2058710"/>
                <a:gd name="connsiteY265" fmla="*/ 1096123 h 1394564"/>
                <a:gd name="connsiteX266" fmla="*/ 1453942 w 2058710"/>
                <a:gd name="connsiteY266" fmla="*/ 1125641 h 1394564"/>
                <a:gd name="connsiteX267" fmla="*/ 1423643 w 2058710"/>
                <a:gd name="connsiteY267" fmla="*/ 1155150 h 1394564"/>
                <a:gd name="connsiteX268" fmla="*/ 1376513 w 2058710"/>
                <a:gd name="connsiteY268" fmla="*/ 1197774 h 1394564"/>
                <a:gd name="connsiteX269" fmla="*/ 1369779 w 2058710"/>
                <a:gd name="connsiteY269" fmla="*/ 1224006 h 1394564"/>
                <a:gd name="connsiteX270" fmla="*/ 1427005 w 2058710"/>
                <a:gd name="connsiteY270" fmla="*/ 1220729 h 1394564"/>
                <a:gd name="connsiteX271" fmla="*/ 1484231 w 2058710"/>
                <a:gd name="connsiteY271" fmla="*/ 1224006 h 1394564"/>
                <a:gd name="connsiteX272" fmla="*/ 1501062 w 2058710"/>
                <a:gd name="connsiteY272" fmla="*/ 1246961 h 1394564"/>
                <a:gd name="connsiteX273" fmla="*/ 1521264 w 2058710"/>
                <a:gd name="connsiteY273" fmla="*/ 1286309 h 1394564"/>
                <a:gd name="connsiteX274" fmla="*/ 1541467 w 2058710"/>
                <a:gd name="connsiteY274" fmla="*/ 1315827 h 1394564"/>
                <a:gd name="connsiteX275" fmla="*/ 1544829 w 2058710"/>
                <a:gd name="connsiteY275" fmla="*/ 1325666 h 1394564"/>
                <a:gd name="connsiteX276" fmla="*/ 1578491 w 2058710"/>
                <a:gd name="connsiteY276" fmla="*/ 1322380 h 1394564"/>
                <a:gd name="connsiteX277" fmla="*/ 1588588 w 2058710"/>
                <a:gd name="connsiteY277" fmla="*/ 1296148 h 1394564"/>
                <a:gd name="connsiteX278" fmla="*/ 1608790 w 2058710"/>
                <a:gd name="connsiteY278" fmla="*/ 1283033 h 1394564"/>
                <a:gd name="connsiteX279" fmla="*/ 1615524 w 2058710"/>
                <a:gd name="connsiteY279" fmla="*/ 1256801 h 1394564"/>
                <a:gd name="connsiteX280" fmla="*/ 1652548 w 2058710"/>
                <a:gd name="connsiteY280" fmla="*/ 1246961 h 1394564"/>
                <a:gd name="connsiteX281" fmla="*/ 1679484 w 2058710"/>
                <a:gd name="connsiteY281" fmla="*/ 1217453 h 1394564"/>
                <a:gd name="connsiteX282" fmla="*/ 1696315 w 2058710"/>
                <a:gd name="connsiteY282" fmla="*/ 1204337 h 1394564"/>
                <a:gd name="connsiteX283" fmla="*/ 1736711 w 2058710"/>
                <a:gd name="connsiteY283" fmla="*/ 1191221 h 1394564"/>
                <a:gd name="connsiteX284" fmla="*/ 1733339 w 2058710"/>
                <a:gd name="connsiteY284" fmla="*/ 1158427 h 1394564"/>
                <a:gd name="connsiteX285" fmla="*/ 1746807 w 2058710"/>
                <a:gd name="connsiteY285" fmla="*/ 1151873 h 1394564"/>
                <a:gd name="connsiteX286" fmla="*/ 1824236 w 2058710"/>
                <a:gd name="connsiteY286" fmla="*/ 1125641 h 1394564"/>
                <a:gd name="connsiteX287" fmla="*/ 1844429 w 2058710"/>
                <a:gd name="connsiteY287" fmla="*/ 1092847 h 1394564"/>
                <a:gd name="connsiteX288" fmla="*/ 1844429 w 2058710"/>
                <a:gd name="connsiteY288" fmla="*/ 1060052 h 1394564"/>
                <a:gd name="connsiteX289" fmla="*/ 1837695 w 2058710"/>
                <a:gd name="connsiteY289" fmla="*/ 1040383 h 1394564"/>
                <a:gd name="connsiteX290" fmla="*/ 1790575 w 2058710"/>
                <a:gd name="connsiteY290" fmla="*/ 1073168 h 1394564"/>
                <a:gd name="connsiteX291" fmla="*/ 1753542 w 2058710"/>
                <a:gd name="connsiteY291" fmla="*/ 1076454 h 1394564"/>
                <a:gd name="connsiteX292" fmla="*/ 1729977 w 2058710"/>
                <a:gd name="connsiteY292" fmla="*/ 1105963 h 1394564"/>
                <a:gd name="connsiteX293" fmla="*/ 1696315 w 2058710"/>
                <a:gd name="connsiteY293" fmla="*/ 1112516 h 1394564"/>
                <a:gd name="connsiteX294" fmla="*/ 1676113 w 2058710"/>
                <a:gd name="connsiteY294" fmla="*/ 1105963 h 1394564"/>
                <a:gd name="connsiteX295" fmla="*/ 1642451 w 2058710"/>
                <a:gd name="connsiteY295" fmla="*/ 1063338 h 1394564"/>
                <a:gd name="connsiteX296" fmla="*/ 1618886 w 2058710"/>
                <a:gd name="connsiteY296" fmla="*/ 1063338 h 1394564"/>
                <a:gd name="connsiteX297" fmla="*/ 1595322 w 2058710"/>
                <a:gd name="connsiteY297" fmla="*/ 1066615 h 1394564"/>
                <a:gd name="connsiteX298" fmla="*/ 1585225 w 2058710"/>
                <a:gd name="connsiteY298" fmla="*/ 1040383 h 1394564"/>
                <a:gd name="connsiteX299" fmla="*/ 1551564 w 2058710"/>
                <a:gd name="connsiteY299" fmla="*/ 1040383 h 1394564"/>
                <a:gd name="connsiteX300" fmla="*/ 1538095 w 2058710"/>
                <a:gd name="connsiteY300" fmla="*/ 1046936 h 1394564"/>
                <a:gd name="connsiteX301" fmla="*/ 1487603 w 2058710"/>
                <a:gd name="connsiteY301" fmla="*/ 1043660 h 1394564"/>
                <a:gd name="connsiteX302" fmla="*/ 1467401 w 2058710"/>
                <a:gd name="connsiteY302" fmla="*/ 1030544 h 1394564"/>
                <a:gd name="connsiteX303" fmla="*/ 1494338 w 2058710"/>
                <a:gd name="connsiteY303" fmla="*/ 1017428 h 1394564"/>
                <a:gd name="connsiteX304" fmla="*/ 1507796 w 2058710"/>
                <a:gd name="connsiteY304" fmla="*/ 1027267 h 1394564"/>
                <a:gd name="connsiteX305" fmla="*/ 1514531 w 2058710"/>
                <a:gd name="connsiteY305" fmla="*/ 1010865 h 1394564"/>
                <a:gd name="connsiteX306" fmla="*/ 1544829 w 2058710"/>
                <a:gd name="connsiteY306" fmla="*/ 1004312 h 1394564"/>
                <a:gd name="connsiteX307" fmla="*/ 1561660 w 2058710"/>
                <a:gd name="connsiteY307" fmla="*/ 1014151 h 1394564"/>
                <a:gd name="connsiteX308" fmla="*/ 1595322 w 2058710"/>
                <a:gd name="connsiteY308" fmla="*/ 1004312 h 1394564"/>
                <a:gd name="connsiteX309" fmla="*/ 1615524 w 2058710"/>
                <a:gd name="connsiteY309" fmla="*/ 971517 h 1394564"/>
                <a:gd name="connsiteX310" fmla="*/ 1628983 w 2058710"/>
                <a:gd name="connsiteY310" fmla="*/ 942009 h 1394564"/>
                <a:gd name="connsiteX311" fmla="*/ 1642451 w 2058710"/>
                <a:gd name="connsiteY311" fmla="*/ 948562 h 1394564"/>
                <a:gd name="connsiteX312" fmla="*/ 1676113 w 2058710"/>
                <a:gd name="connsiteY312" fmla="*/ 909214 h 1394564"/>
                <a:gd name="connsiteX313" fmla="*/ 1686219 w 2058710"/>
                <a:gd name="connsiteY313" fmla="*/ 869867 h 1394564"/>
                <a:gd name="connsiteX314" fmla="*/ 1743445 w 2058710"/>
                <a:gd name="connsiteY314" fmla="*/ 850197 h 1394564"/>
                <a:gd name="connsiteX315" fmla="*/ 1777106 w 2058710"/>
                <a:gd name="connsiteY315" fmla="*/ 830519 h 1394564"/>
                <a:gd name="connsiteX316" fmla="*/ 1800671 w 2058710"/>
                <a:gd name="connsiteY316" fmla="*/ 804287 h 1394564"/>
                <a:gd name="connsiteX317" fmla="*/ 1820864 w 2058710"/>
                <a:gd name="connsiteY317" fmla="*/ 774769 h 1394564"/>
                <a:gd name="connsiteX318" fmla="*/ 1837695 w 2058710"/>
                <a:gd name="connsiteY318" fmla="*/ 751823 h 1394564"/>
                <a:gd name="connsiteX319" fmla="*/ 1874728 w 2058710"/>
                <a:gd name="connsiteY319" fmla="*/ 738707 h 1394564"/>
                <a:gd name="connsiteX320" fmla="*/ 1878090 w 2058710"/>
                <a:gd name="connsiteY320" fmla="*/ 719029 h 1394564"/>
                <a:gd name="connsiteX321" fmla="*/ 1908389 w 2058710"/>
                <a:gd name="connsiteY321" fmla="*/ 712466 h 1394564"/>
                <a:gd name="connsiteX322" fmla="*/ 1915124 w 2058710"/>
                <a:gd name="connsiteY322" fmla="*/ 696073 h 1394564"/>
                <a:gd name="connsiteX323" fmla="*/ 1925220 w 2058710"/>
                <a:gd name="connsiteY323" fmla="*/ 673118 h 1394564"/>
                <a:gd name="connsiteX324" fmla="*/ 1905027 w 2058710"/>
                <a:gd name="connsiteY324" fmla="*/ 633770 h 1394564"/>
                <a:gd name="connsiteX325" fmla="*/ 1905027 w 2058710"/>
                <a:gd name="connsiteY325" fmla="*/ 604262 h 1394564"/>
                <a:gd name="connsiteX326" fmla="*/ 1925220 w 2058710"/>
                <a:gd name="connsiteY326" fmla="*/ 597699 h 1394564"/>
                <a:gd name="connsiteX327" fmla="*/ 1945422 w 2058710"/>
                <a:gd name="connsiteY327" fmla="*/ 568191 h 1394564"/>
                <a:gd name="connsiteX328" fmla="*/ 1948785 w 2058710"/>
                <a:gd name="connsiteY328" fmla="*/ 551798 h 1394564"/>
                <a:gd name="connsiteX329" fmla="*/ 1965615 w 2058710"/>
                <a:gd name="connsiteY329" fmla="*/ 541959 h 1394564"/>
                <a:gd name="connsiteX330" fmla="*/ 2029576 w 2058710"/>
                <a:gd name="connsiteY330" fmla="*/ 519004 h 1394564"/>
                <a:gd name="connsiteX331" fmla="*/ 2056513 w 2058710"/>
                <a:gd name="connsiteY331" fmla="*/ 505888 h 1394564"/>
                <a:gd name="connsiteX332" fmla="*/ 2039653 w 2058710"/>
                <a:gd name="connsiteY332" fmla="*/ 476379 h 1394564"/>
                <a:gd name="connsiteX333" fmla="*/ 2036320 w 2058710"/>
                <a:gd name="connsiteY333" fmla="*/ 440308 h 1394564"/>
                <a:gd name="connsiteX334" fmla="*/ 2036320 w 2058710"/>
                <a:gd name="connsiteY334" fmla="*/ 423906 h 1394564"/>
                <a:gd name="connsiteX335" fmla="*/ 2022851 w 2058710"/>
                <a:gd name="connsiteY335" fmla="*/ 404237 h 1394564"/>
                <a:gd name="connsiteX336" fmla="*/ 1992552 w 2058710"/>
                <a:gd name="connsiteY336" fmla="*/ 384558 h 1394564"/>
                <a:gd name="connsiteX337" fmla="*/ 1982455 w 2058710"/>
                <a:gd name="connsiteY337" fmla="*/ 384558 h 1394564"/>
                <a:gd name="connsiteX338" fmla="*/ 1985818 w 2058710"/>
                <a:gd name="connsiteY338" fmla="*/ 351773 h 1394564"/>
                <a:gd name="connsiteX339" fmla="*/ 1999286 w 2058710"/>
                <a:gd name="connsiteY339" fmla="*/ 338657 h 1394564"/>
                <a:gd name="connsiteX340" fmla="*/ 1999286 w 2058710"/>
                <a:gd name="connsiteY340" fmla="*/ 322255 h 1394564"/>
                <a:gd name="connsiteX341" fmla="*/ 1972350 w 2058710"/>
                <a:gd name="connsiteY341" fmla="*/ 328818 h 1394564"/>
                <a:gd name="connsiteX342" fmla="*/ 1958891 w 2058710"/>
                <a:gd name="connsiteY342" fmla="*/ 322255 h 1394564"/>
                <a:gd name="connsiteX343" fmla="*/ 1975722 w 2058710"/>
                <a:gd name="connsiteY343" fmla="*/ 302586 h 1394564"/>
                <a:gd name="connsiteX344" fmla="*/ 1989180 w 2058710"/>
                <a:gd name="connsiteY344" fmla="*/ 286184 h 1394564"/>
                <a:gd name="connsiteX345" fmla="*/ 1985818 w 2058710"/>
                <a:gd name="connsiteY345" fmla="*/ 266515 h 1394564"/>
                <a:gd name="connsiteX346" fmla="*/ 1982455 w 2058710"/>
                <a:gd name="connsiteY346" fmla="*/ 253399 h 1394564"/>
                <a:gd name="connsiteX347" fmla="*/ 1962253 w 2058710"/>
                <a:gd name="connsiteY347" fmla="*/ 210765 h 1394564"/>
                <a:gd name="connsiteX348" fmla="*/ 1938688 w 2058710"/>
                <a:gd name="connsiteY348" fmla="*/ 210765 h 1394564"/>
                <a:gd name="connsiteX349" fmla="*/ 1931954 w 2058710"/>
                <a:gd name="connsiteY349" fmla="*/ 230444 h 1394564"/>
                <a:gd name="connsiteX350" fmla="*/ 1908389 w 2058710"/>
                <a:gd name="connsiteY350" fmla="*/ 230444 h 1394564"/>
                <a:gd name="connsiteX351" fmla="*/ 1894931 w 2058710"/>
                <a:gd name="connsiteY351" fmla="*/ 220604 h 1394564"/>
                <a:gd name="connsiteX352" fmla="*/ 1867994 w 2058710"/>
                <a:gd name="connsiteY352" fmla="*/ 214051 h 1394564"/>
                <a:gd name="connsiteX353" fmla="*/ 1861259 w 2058710"/>
                <a:gd name="connsiteY353" fmla="*/ 220604 h 1394564"/>
                <a:gd name="connsiteX354" fmla="*/ 1834333 w 2058710"/>
                <a:gd name="connsiteY354" fmla="*/ 207489 h 1394564"/>
                <a:gd name="connsiteX355" fmla="*/ 1820864 w 2058710"/>
                <a:gd name="connsiteY355" fmla="*/ 223881 h 1394564"/>
                <a:gd name="connsiteX356" fmla="*/ 1793937 w 2058710"/>
                <a:gd name="connsiteY356" fmla="*/ 217328 h 1394564"/>
                <a:gd name="connsiteX357" fmla="*/ 1767010 w 2058710"/>
                <a:gd name="connsiteY357" fmla="*/ 220604 h 1394564"/>
                <a:gd name="connsiteX358" fmla="*/ 1743445 w 2058710"/>
                <a:gd name="connsiteY358" fmla="*/ 223881 h 1394564"/>
                <a:gd name="connsiteX359" fmla="*/ 1723242 w 2058710"/>
                <a:gd name="connsiteY359" fmla="*/ 214051 h 1394564"/>
                <a:gd name="connsiteX360" fmla="*/ 1716508 w 2058710"/>
                <a:gd name="connsiteY360" fmla="*/ 223881 h 1394564"/>
                <a:gd name="connsiteX361" fmla="*/ 1719880 w 2058710"/>
                <a:gd name="connsiteY361" fmla="*/ 240283 h 1394564"/>
                <a:gd name="connsiteX362" fmla="*/ 1703049 w 2058710"/>
                <a:gd name="connsiteY362" fmla="*/ 250122 h 1394564"/>
                <a:gd name="connsiteX363" fmla="*/ 1682847 w 2058710"/>
                <a:gd name="connsiteY363" fmla="*/ 236997 h 1394564"/>
                <a:gd name="connsiteX364" fmla="*/ 1666016 w 2058710"/>
                <a:gd name="connsiteY364" fmla="*/ 233720 h 1394564"/>
                <a:gd name="connsiteX365" fmla="*/ 1642451 w 2058710"/>
                <a:gd name="connsiteY365" fmla="*/ 210765 h 1394564"/>
                <a:gd name="connsiteX366" fmla="*/ 1622258 w 2058710"/>
                <a:gd name="connsiteY366" fmla="*/ 204212 h 1394564"/>
                <a:gd name="connsiteX367" fmla="*/ 1602056 w 2058710"/>
                <a:gd name="connsiteY367" fmla="*/ 194373 h 1394564"/>
                <a:gd name="connsiteX368" fmla="*/ 1588588 w 2058710"/>
                <a:gd name="connsiteY368" fmla="*/ 223881 h 1394564"/>
                <a:gd name="connsiteX369" fmla="*/ 1565023 w 2058710"/>
                <a:gd name="connsiteY369" fmla="*/ 230444 h 1394564"/>
                <a:gd name="connsiteX370" fmla="*/ 1554926 w 2058710"/>
                <a:gd name="connsiteY370" fmla="*/ 250122 h 1394564"/>
                <a:gd name="connsiteX371" fmla="*/ 1538095 w 2058710"/>
                <a:gd name="connsiteY371" fmla="*/ 259952 h 1394564"/>
                <a:gd name="connsiteX372" fmla="*/ 1521264 w 2058710"/>
                <a:gd name="connsiteY372" fmla="*/ 253399 h 1394564"/>
                <a:gd name="connsiteX373" fmla="*/ 1514531 w 2058710"/>
                <a:gd name="connsiteY373" fmla="*/ 256675 h 1394564"/>
                <a:gd name="connsiteX374" fmla="*/ 1507796 w 2058710"/>
                <a:gd name="connsiteY374" fmla="*/ 266515 h 1394564"/>
                <a:gd name="connsiteX375" fmla="*/ 1494338 w 2058710"/>
                <a:gd name="connsiteY375" fmla="*/ 259952 h 1394564"/>
                <a:gd name="connsiteX376" fmla="*/ 1477497 w 2058710"/>
                <a:gd name="connsiteY376" fmla="*/ 250122 h 1394564"/>
                <a:gd name="connsiteX377" fmla="*/ 1467401 w 2058710"/>
                <a:gd name="connsiteY377" fmla="*/ 246836 h 1394564"/>
                <a:gd name="connsiteX378" fmla="*/ 1433740 w 2058710"/>
                <a:gd name="connsiteY378" fmla="*/ 263238 h 1394564"/>
                <a:gd name="connsiteX379" fmla="*/ 1427005 w 2058710"/>
                <a:gd name="connsiteY379" fmla="*/ 276354 h 1394564"/>
                <a:gd name="connsiteX380" fmla="*/ 1410175 w 2058710"/>
                <a:gd name="connsiteY380" fmla="*/ 263238 h 1394564"/>
                <a:gd name="connsiteX381" fmla="*/ 1389982 w 2058710"/>
                <a:gd name="connsiteY381" fmla="*/ 250122 h 1394564"/>
                <a:gd name="connsiteX382" fmla="*/ 1386610 w 2058710"/>
                <a:gd name="connsiteY382" fmla="*/ 227167 h 1394564"/>
                <a:gd name="connsiteX383" fmla="*/ 1349586 w 2058710"/>
                <a:gd name="connsiteY383" fmla="*/ 194373 h 1394564"/>
                <a:gd name="connsiteX384" fmla="*/ 1342852 w 2058710"/>
                <a:gd name="connsiteY384" fmla="*/ 161578 h 1394564"/>
                <a:gd name="connsiteX385" fmla="*/ 1315915 w 2058710"/>
                <a:gd name="connsiteY385" fmla="*/ 141909 h 1394564"/>
                <a:gd name="connsiteX386" fmla="*/ 1299084 w 2058710"/>
                <a:gd name="connsiteY386" fmla="*/ 161578 h 1394564"/>
                <a:gd name="connsiteX387" fmla="*/ 1272158 w 2058710"/>
                <a:gd name="connsiteY387" fmla="*/ 158302 h 1394564"/>
                <a:gd name="connsiteX388" fmla="*/ 1245230 w 2058710"/>
                <a:gd name="connsiteY388" fmla="*/ 164864 h 1394564"/>
                <a:gd name="connsiteX389" fmla="*/ 1228390 w 2058710"/>
                <a:gd name="connsiteY389" fmla="*/ 174694 h 1394564"/>
                <a:gd name="connsiteX390" fmla="*/ 1231762 w 2058710"/>
                <a:gd name="connsiteY390" fmla="*/ 148462 h 1394564"/>
                <a:gd name="connsiteX391" fmla="*/ 1214931 w 2058710"/>
                <a:gd name="connsiteY391" fmla="*/ 141909 h 1394564"/>
                <a:gd name="connsiteX392" fmla="*/ 1211560 w 2058710"/>
                <a:gd name="connsiteY392" fmla="*/ 122230 h 1394564"/>
                <a:gd name="connsiteX393" fmla="*/ 1191367 w 2058710"/>
                <a:gd name="connsiteY393" fmla="*/ 102561 h 1394564"/>
                <a:gd name="connsiteX394" fmla="*/ 1214931 w 2058710"/>
                <a:gd name="connsiteY394" fmla="*/ 86159 h 1394564"/>
                <a:gd name="connsiteX395" fmla="*/ 1214931 w 2058710"/>
                <a:gd name="connsiteY395" fmla="*/ 79606 h 1394564"/>
                <a:gd name="connsiteX396" fmla="*/ 1201463 w 2058710"/>
                <a:gd name="connsiteY396" fmla="*/ 66490 h 1394564"/>
                <a:gd name="connsiteX397" fmla="*/ 1164430 w 2058710"/>
                <a:gd name="connsiteY397" fmla="*/ 50097 h 1394564"/>
                <a:gd name="connsiteX398" fmla="*/ 1154333 w 2058710"/>
                <a:gd name="connsiteY398" fmla="*/ 30419 h 1394564"/>
                <a:gd name="connsiteX399" fmla="*/ 1140874 w 2058710"/>
                <a:gd name="connsiteY399" fmla="*/ 17303 h 1394564"/>
                <a:gd name="connsiteX400" fmla="*/ 1117309 w 2058710"/>
                <a:gd name="connsiteY400" fmla="*/ 910 h 1394564"/>
                <a:gd name="connsiteX401" fmla="*/ 1093745 w 2058710"/>
                <a:gd name="connsiteY401" fmla="*/ 23856 h 1394564"/>
                <a:gd name="connsiteX402" fmla="*/ 1080276 w 2058710"/>
                <a:gd name="connsiteY402" fmla="*/ 10740 h 1394564"/>
                <a:gd name="connsiteX403" fmla="*/ 1053349 w 2058710"/>
                <a:gd name="connsiteY403" fmla="*/ 20579 h 1394564"/>
                <a:gd name="connsiteX404" fmla="*/ 1033147 w 2058710"/>
                <a:gd name="connsiteY404" fmla="*/ 50097 h 1394564"/>
                <a:gd name="connsiteX405" fmla="*/ 1019678 w 2058710"/>
                <a:gd name="connsiteY405" fmla="*/ 53374 h 1394564"/>
                <a:gd name="connsiteX406" fmla="*/ 999485 w 2058710"/>
                <a:gd name="connsiteY406" fmla="*/ 56650 h 1394564"/>
                <a:gd name="connsiteX407" fmla="*/ 969186 w 2058710"/>
                <a:gd name="connsiteY407" fmla="*/ 63213 h 1394564"/>
                <a:gd name="connsiteX408" fmla="*/ 962452 w 2058710"/>
                <a:gd name="connsiteY408" fmla="*/ 82883 h 1394564"/>
                <a:gd name="connsiteX409" fmla="*/ 965824 w 2058710"/>
                <a:gd name="connsiteY409" fmla="*/ 102561 h 1394564"/>
                <a:gd name="connsiteX410" fmla="*/ 948993 w 2058710"/>
                <a:gd name="connsiteY410" fmla="*/ 115677 h 1394564"/>
                <a:gd name="connsiteX411" fmla="*/ 908598 w 2058710"/>
                <a:gd name="connsiteY411" fmla="*/ 112391 h 1394564"/>
                <a:gd name="connsiteX412" fmla="*/ 881661 w 2058710"/>
                <a:gd name="connsiteY412" fmla="*/ 118954 h 1394564"/>
                <a:gd name="connsiteX413" fmla="*/ 868193 w 2058710"/>
                <a:gd name="connsiteY413" fmla="*/ 138632 h 1394564"/>
                <a:gd name="connsiteX414" fmla="*/ 827797 w 2058710"/>
                <a:gd name="connsiteY414" fmla="*/ 138632 h 1394564"/>
                <a:gd name="connsiteX415" fmla="*/ 821072 w 2058710"/>
                <a:gd name="connsiteY415" fmla="*/ 177980 h 1394564"/>
                <a:gd name="connsiteX416" fmla="*/ 810966 w 2058710"/>
                <a:gd name="connsiteY416" fmla="*/ 204212 h 1394564"/>
                <a:gd name="connsiteX417" fmla="*/ 800870 w 2058710"/>
                <a:gd name="connsiteY417" fmla="*/ 233720 h 1394564"/>
                <a:gd name="connsiteX418" fmla="*/ 807604 w 2058710"/>
                <a:gd name="connsiteY418" fmla="*/ 250122 h 1394564"/>
                <a:gd name="connsiteX419" fmla="*/ 817700 w 2058710"/>
                <a:gd name="connsiteY419" fmla="*/ 273068 h 1394564"/>
                <a:gd name="connsiteX420" fmla="*/ 837903 w 2058710"/>
                <a:gd name="connsiteY420" fmla="*/ 296023 h 1394564"/>
                <a:gd name="connsiteX421" fmla="*/ 837903 w 2058710"/>
                <a:gd name="connsiteY421" fmla="*/ 296023 h 1394564"/>
                <a:gd name="connsiteX422" fmla="*/ 817700 w 2058710"/>
                <a:gd name="connsiteY422" fmla="*/ 302586 h 1394564"/>
                <a:gd name="connsiteX423" fmla="*/ 804232 w 2058710"/>
                <a:gd name="connsiteY423" fmla="*/ 305863 h 1394564"/>
                <a:gd name="connsiteX424" fmla="*/ 790774 w 2058710"/>
                <a:gd name="connsiteY424" fmla="*/ 286184 h 1394564"/>
                <a:gd name="connsiteX425" fmla="*/ 770571 w 2058710"/>
                <a:gd name="connsiteY425" fmla="*/ 279631 h 1394564"/>
                <a:gd name="connsiteX426" fmla="*/ 747006 w 2058710"/>
                <a:gd name="connsiteY426" fmla="*/ 289470 h 1394564"/>
                <a:gd name="connsiteX427" fmla="*/ 723441 w 2058710"/>
                <a:gd name="connsiteY427" fmla="*/ 296023 h 1394564"/>
                <a:gd name="connsiteX428" fmla="*/ 716716 w 2058710"/>
                <a:gd name="connsiteY428" fmla="*/ 296023 h 1394564"/>
                <a:gd name="connsiteX429" fmla="*/ 709983 w 2058710"/>
                <a:gd name="connsiteY429" fmla="*/ 309139 h 1394564"/>
                <a:gd name="connsiteX430" fmla="*/ 689780 w 2058710"/>
                <a:gd name="connsiteY430" fmla="*/ 318979 h 1394564"/>
                <a:gd name="connsiteX431" fmla="*/ 679683 w 2058710"/>
                <a:gd name="connsiteY431" fmla="*/ 309139 h 1394564"/>
                <a:gd name="connsiteX432" fmla="*/ 666215 w 2058710"/>
                <a:gd name="connsiteY432" fmla="*/ 299300 h 1394564"/>
                <a:gd name="connsiteX433" fmla="*/ 659481 w 2058710"/>
                <a:gd name="connsiteY433" fmla="*/ 289470 h 1394564"/>
                <a:gd name="connsiteX434" fmla="*/ 635925 w 2058710"/>
                <a:gd name="connsiteY434" fmla="*/ 302586 h 1394564"/>
                <a:gd name="connsiteX435" fmla="*/ 619085 w 2058710"/>
                <a:gd name="connsiteY435" fmla="*/ 315702 h 1394564"/>
                <a:gd name="connsiteX436" fmla="*/ 619085 w 2058710"/>
                <a:gd name="connsiteY436" fmla="*/ 332095 h 1394564"/>
                <a:gd name="connsiteX437" fmla="*/ 595520 w 2058710"/>
                <a:gd name="connsiteY437" fmla="*/ 312416 h 1394564"/>
                <a:gd name="connsiteX438" fmla="*/ 578690 w 2058710"/>
                <a:gd name="connsiteY438" fmla="*/ 325541 h 1394564"/>
                <a:gd name="connsiteX439" fmla="*/ 565231 w 2058710"/>
                <a:gd name="connsiteY439" fmla="*/ 315702 h 1394564"/>
                <a:gd name="connsiteX440" fmla="*/ 558497 w 2058710"/>
                <a:gd name="connsiteY440" fmla="*/ 312416 h 1394564"/>
                <a:gd name="connsiteX441" fmla="*/ 538294 w 2058710"/>
                <a:gd name="connsiteY441" fmla="*/ 335371 h 1394564"/>
                <a:gd name="connsiteX442" fmla="*/ 524835 w 2058710"/>
                <a:gd name="connsiteY442" fmla="*/ 328818 h 1394564"/>
                <a:gd name="connsiteX443" fmla="*/ 518101 w 2058710"/>
                <a:gd name="connsiteY443" fmla="*/ 351773 h 1394564"/>
                <a:gd name="connsiteX444" fmla="*/ 501270 w 2058710"/>
                <a:gd name="connsiteY444" fmla="*/ 338657 h 1394564"/>
                <a:gd name="connsiteX445" fmla="*/ 481068 w 2058710"/>
                <a:gd name="connsiteY445" fmla="*/ 335371 h 1394564"/>
                <a:gd name="connsiteX446" fmla="*/ 467600 w 2058710"/>
                <a:gd name="connsiteY446" fmla="*/ 348487 h 1394564"/>
                <a:gd name="connsiteX447" fmla="*/ 450769 w 2058710"/>
                <a:gd name="connsiteY447" fmla="*/ 335371 h 1394564"/>
                <a:gd name="connsiteX448" fmla="*/ 437310 w 2058710"/>
                <a:gd name="connsiteY448" fmla="*/ 325541 h 1394564"/>
                <a:gd name="connsiteX449" fmla="*/ 396914 w 2058710"/>
                <a:gd name="connsiteY449" fmla="*/ 328818 h 1394564"/>
                <a:gd name="connsiteX450" fmla="*/ 369978 w 2058710"/>
                <a:gd name="connsiteY450" fmla="*/ 325541 h 1394564"/>
                <a:gd name="connsiteX451" fmla="*/ 339679 w 2058710"/>
                <a:gd name="connsiteY451" fmla="*/ 332095 h 1394564"/>
                <a:gd name="connsiteX452" fmla="*/ 295921 w 2058710"/>
                <a:gd name="connsiteY452" fmla="*/ 332095 h 1394564"/>
                <a:gd name="connsiteX453" fmla="*/ 255525 w 2058710"/>
                <a:gd name="connsiteY453" fmla="*/ 335371 h 1394564"/>
                <a:gd name="connsiteX454" fmla="*/ 225227 w 2058710"/>
                <a:gd name="connsiteY454" fmla="*/ 335371 h 1394564"/>
                <a:gd name="connsiteX455" fmla="*/ 201662 w 2058710"/>
                <a:gd name="connsiteY455" fmla="*/ 351773 h 1394564"/>
                <a:gd name="connsiteX456" fmla="*/ 178097 w 2058710"/>
                <a:gd name="connsiteY456" fmla="*/ 355050 h 1394564"/>
                <a:gd name="connsiteX457" fmla="*/ 151170 w 2058710"/>
                <a:gd name="connsiteY457" fmla="*/ 358327 h 1394564"/>
                <a:gd name="connsiteX458" fmla="*/ 147808 w 2058710"/>
                <a:gd name="connsiteY458" fmla="*/ 358327 h 1394564"/>
                <a:gd name="connsiteX459" fmla="*/ 144436 w 2058710"/>
                <a:gd name="connsiteY459" fmla="*/ 361603 h 1394564"/>
                <a:gd name="connsiteX460" fmla="*/ 134339 w 2058710"/>
                <a:gd name="connsiteY460" fmla="*/ 368166 h 1394564"/>
                <a:gd name="connsiteX461" fmla="*/ 134339 w 2058710"/>
                <a:gd name="connsiteY461" fmla="*/ 371442 h 1394564"/>
                <a:gd name="connsiteX462" fmla="*/ 127605 w 2058710"/>
                <a:gd name="connsiteY462" fmla="*/ 378005 h 1394564"/>
                <a:gd name="connsiteX463" fmla="*/ 124243 w 2058710"/>
                <a:gd name="connsiteY463" fmla="*/ 394398 h 1394564"/>
                <a:gd name="connsiteX464" fmla="*/ 110774 w 2058710"/>
                <a:gd name="connsiteY464" fmla="*/ 414076 h 1394564"/>
                <a:gd name="connsiteX465" fmla="*/ 110774 w 2058710"/>
                <a:gd name="connsiteY465" fmla="*/ 414076 h 1394564"/>
                <a:gd name="connsiteX466" fmla="*/ 100678 w 2058710"/>
                <a:gd name="connsiteY466" fmla="*/ 417353 h 1394564"/>
                <a:gd name="connsiteX467" fmla="*/ 100678 w 2058710"/>
                <a:gd name="connsiteY467" fmla="*/ 420629 h 1394564"/>
                <a:gd name="connsiteX468" fmla="*/ 73741 w 2058710"/>
                <a:gd name="connsiteY468" fmla="*/ 417353 h 1394564"/>
                <a:gd name="connsiteX469" fmla="*/ 56910 w 2058710"/>
                <a:gd name="connsiteY469" fmla="*/ 427192 h 1394564"/>
                <a:gd name="connsiteX470" fmla="*/ 60282 w 2058710"/>
                <a:gd name="connsiteY470" fmla="*/ 433745 h 1394564"/>
                <a:gd name="connsiteX471" fmla="*/ 63645 w 2058710"/>
                <a:gd name="connsiteY471" fmla="*/ 440308 h 1394564"/>
                <a:gd name="connsiteX472" fmla="*/ 67007 w 2058710"/>
                <a:gd name="connsiteY472" fmla="*/ 443585 h 1394564"/>
                <a:gd name="connsiteX473" fmla="*/ 73741 w 2058710"/>
                <a:gd name="connsiteY473" fmla="*/ 459977 h 1394564"/>
                <a:gd name="connsiteX474" fmla="*/ 73741 w 2058710"/>
                <a:gd name="connsiteY474" fmla="*/ 473093 h 1394564"/>
                <a:gd name="connsiteX475" fmla="*/ 80475 w 2058710"/>
                <a:gd name="connsiteY475" fmla="*/ 482933 h 1394564"/>
                <a:gd name="connsiteX476" fmla="*/ 90571 w 2058710"/>
                <a:gd name="connsiteY476" fmla="*/ 492772 h 1394564"/>
                <a:gd name="connsiteX477" fmla="*/ 107412 w 2058710"/>
                <a:gd name="connsiteY477" fmla="*/ 505888 h 1394564"/>
                <a:gd name="connsiteX478" fmla="*/ 110774 w 2058710"/>
                <a:gd name="connsiteY478" fmla="*/ 522280 h 1394564"/>
                <a:gd name="connsiteX479" fmla="*/ 134339 w 2058710"/>
                <a:gd name="connsiteY479" fmla="*/ 528843 h 1394564"/>
                <a:gd name="connsiteX480" fmla="*/ 147808 w 2058710"/>
                <a:gd name="connsiteY480" fmla="*/ 548512 h 1394564"/>
                <a:gd name="connsiteX481" fmla="*/ 154532 w 2058710"/>
                <a:gd name="connsiteY481" fmla="*/ 558352 h 1394564"/>
                <a:gd name="connsiteX482" fmla="*/ 141073 w 2058710"/>
                <a:gd name="connsiteY482" fmla="*/ 561628 h 1394564"/>
                <a:gd name="connsiteX483" fmla="*/ 137701 w 2058710"/>
                <a:gd name="connsiteY483" fmla="*/ 571467 h 1394564"/>
                <a:gd name="connsiteX484" fmla="*/ 141073 w 2058710"/>
                <a:gd name="connsiteY484" fmla="*/ 574744 h 1394564"/>
                <a:gd name="connsiteX485" fmla="*/ 154532 w 2058710"/>
                <a:gd name="connsiteY485" fmla="*/ 591146 h 1394564"/>
                <a:gd name="connsiteX486" fmla="*/ 154532 w 2058710"/>
                <a:gd name="connsiteY486" fmla="*/ 610815 h 1394564"/>
                <a:gd name="connsiteX487" fmla="*/ 154532 w 2058710"/>
                <a:gd name="connsiteY487" fmla="*/ 623931 h 1394564"/>
                <a:gd name="connsiteX488" fmla="*/ 144436 w 2058710"/>
                <a:gd name="connsiteY488" fmla="*/ 633770 h 1394564"/>
                <a:gd name="connsiteX489" fmla="*/ 144436 w 2058710"/>
                <a:gd name="connsiteY489" fmla="*/ 633770 h 1394564"/>
                <a:gd name="connsiteX490" fmla="*/ 144436 w 2058710"/>
                <a:gd name="connsiteY490" fmla="*/ 633770 h 1394564"/>
                <a:gd name="connsiteX491" fmla="*/ 141073 w 2058710"/>
                <a:gd name="connsiteY491" fmla="*/ 633770 h 1394564"/>
                <a:gd name="connsiteX492" fmla="*/ 134339 w 2058710"/>
                <a:gd name="connsiteY492" fmla="*/ 643610 h 1394564"/>
                <a:gd name="connsiteX493" fmla="*/ 120871 w 2058710"/>
                <a:gd name="connsiteY493" fmla="*/ 646886 h 1394564"/>
                <a:gd name="connsiteX494" fmla="*/ 110774 w 2058710"/>
                <a:gd name="connsiteY494" fmla="*/ 673118 h 1394564"/>
                <a:gd name="connsiteX495" fmla="*/ 97306 w 2058710"/>
                <a:gd name="connsiteY495" fmla="*/ 686234 h 1394564"/>
                <a:gd name="connsiteX496" fmla="*/ 87209 w 2058710"/>
                <a:gd name="connsiteY496" fmla="*/ 702636 h 1394564"/>
                <a:gd name="connsiteX497" fmla="*/ 77113 w 2058710"/>
                <a:gd name="connsiteY497" fmla="*/ 725591 h 1394564"/>
                <a:gd name="connsiteX498" fmla="*/ 46814 w 2058710"/>
                <a:gd name="connsiteY498" fmla="*/ 764939 h 1394564"/>
                <a:gd name="connsiteX499" fmla="*/ 29983 w 2058710"/>
                <a:gd name="connsiteY499" fmla="*/ 794448 h 1394564"/>
                <a:gd name="connsiteX500" fmla="*/ 29983 w 2058710"/>
                <a:gd name="connsiteY500" fmla="*/ 810840 h 1394564"/>
                <a:gd name="connsiteX501" fmla="*/ 43451 w 2058710"/>
                <a:gd name="connsiteY501" fmla="*/ 823956 h 1394564"/>
                <a:gd name="connsiteX502" fmla="*/ 43451 w 2058710"/>
                <a:gd name="connsiteY502" fmla="*/ 837072 h 1394564"/>
                <a:gd name="connsiteX503" fmla="*/ 46814 w 2058710"/>
                <a:gd name="connsiteY503" fmla="*/ 850197 h 1394564"/>
                <a:gd name="connsiteX504" fmla="*/ 50176 w 2058710"/>
                <a:gd name="connsiteY504" fmla="*/ 850197 h 1394564"/>
                <a:gd name="connsiteX505" fmla="*/ 46814 w 2058710"/>
                <a:gd name="connsiteY505" fmla="*/ 860027 h 1394564"/>
                <a:gd name="connsiteX506" fmla="*/ 53548 w 2058710"/>
                <a:gd name="connsiteY506" fmla="*/ 869867 h 1394564"/>
                <a:gd name="connsiteX507" fmla="*/ 60282 w 2058710"/>
                <a:gd name="connsiteY507" fmla="*/ 873143 h 1394564"/>
                <a:gd name="connsiteX508" fmla="*/ 67007 w 2058710"/>
                <a:gd name="connsiteY508" fmla="*/ 879706 h 1394564"/>
                <a:gd name="connsiteX509" fmla="*/ 67007 w 2058710"/>
                <a:gd name="connsiteY509" fmla="*/ 889545 h 1394564"/>
                <a:gd name="connsiteX510" fmla="*/ 63645 w 2058710"/>
                <a:gd name="connsiteY510" fmla="*/ 892822 h 1394564"/>
                <a:gd name="connsiteX511" fmla="*/ 53548 w 2058710"/>
                <a:gd name="connsiteY511" fmla="*/ 892822 h 1394564"/>
                <a:gd name="connsiteX512" fmla="*/ 50176 w 2058710"/>
                <a:gd name="connsiteY512" fmla="*/ 889545 h 1394564"/>
                <a:gd name="connsiteX513" fmla="*/ 43451 w 2058710"/>
                <a:gd name="connsiteY513" fmla="*/ 889545 h 1394564"/>
                <a:gd name="connsiteX514" fmla="*/ 36717 w 2058710"/>
                <a:gd name="connsiteY514" fmla="*/ 889545 h 1394564"/>
                <a:gd name="connsiteX515" fmla="*/ 33345 w 2058710"/>
                <a:gd name="connsiteY515" fmla="*/ 889545 h 1394564"/>
                <a:gd name="connsiteX516" fmla="*/ 26611 w 2058710"/>
                <a:gd name="connsiteY516" fmla="*/ 892822 h 1394564"/>
                <a:gd name="connsiteX517" fmla="*/ 26611 w 2058710"/>
                <a:gd name="connsiteY517" fmla="*/ 896098 h 1394564"/>
                <a:gd name="connsiteX518" fmla="*/ 23249 w 2058710"/>
                <a:gd name="connsiteY518" fmla="*/ 902661 h 1394564"/>
                <a:gd name="connsiteX519" fmla="*/ 19886 w 2058710"/>
                <a:gd name="connsiteY519" fmla="*/ 909214 h 1394564"/>
                <a:gd name="connsiteX520" fmla="*/ 19886 w 2058710"/>
                <a:gd name="connsiteY520" fmla="*/ 912491 h 1394564"/>
                <a:gd name="connsiteX521" fmla="*/ 19886 w 2058710"/>
                <a:gd name="connsiteY521" fmla="*/ 919054 h 1394564"/>
                <a:gd name="connsiteX522" fmla="*/ 16515 w 2058710"/>
                <a:gd name="connsiteY522" fmla="*/ 925616 h 1394564"/>
                <a:gd name="connsiteX523" fmla="*/ 16515 w 2058710"/>
                <a:gd name="connsiteY523" fmla="*/ 932170 h 1394564"/>
                <a:gd name="connsiteX524" fmla="*/ 16515 w 2058710"/>
                <a:gd name="connsiteY524" fmla="*/ 935446 h 1394564"/>
                <a:gd name="connsiteX525" fmla="*/ 19886 w 2058710"/>
                <a:gd name="connsiteY525" fmla="*/ 938732 h 1394564"/>
                <a:gd name="connsiteX526" fmla="*/ 13152 w 2058710"/>
                <a:gd name="connsiteY526" fmla="*/ 945285 h 1394564"/>
                <a:gd name="connsiteX527" fmla="*/ 13152 w 2058710"/>
                <a:gd name="connsiteY527" fmla="*/ 951848 h 1394564"/>
                <a:gd name="connsiteX528" fmla="*/ 13152 w 2058710"/>
                <a:gd name="connsiteY528" fmla="*/ 958402 h 1394564"/>
                <a:gd name="connsiteX529" fmla="*/ 9780 w 2058710"/>
                <a:gd name="connsiteY529" fmla="*/ 961678 h 1394564"/>
                <a:gd name="connsiteX530" fmla="*/ 3047 w 2058710"/>
                <a:gd name="connsiteY530" fmla="*/ 968241 h 1394564"/>
                <a:gd name="connsiteX531" fmla="*/ 3047 w 2058710"/>
                <a:gd name="connsiteY531" fmla="*/ 971517 h 1394564"/>
                <a:gd name="connsiteX532" fmla="*/ -316 w 2058710"/>
                <a:gd name="connsiteY532" fmla="*/ 978080 h 1394564"/>
                <a:gd name="connsiteX533" fmla="*/ -316 w 2058710"/>
                <a:gd name="connsiteY533" fmla="*/ 987920 h 1394564"/>
                <a:gd name="connsiteX534" fmla="*/ 3047 w 2058710"/>
                <a:gd name="connsiteY534" fmla="*/ 991196 h 1394564"/>
                <a:gd name="connsiteX535" fmla="*/ 3047 w 2058710"/>
                <a:gd name="connsiteY535" fmla="*/ 997749 h 1394564"/>
                <a:gd name="connsiteX536" fmla="*/ 3047 w 2058710"/>
                <a:gd name="connsiteY536" fmla="*/ 1004312 h 1394564"/>
                <a:gd name="connsiteX537" fmla="*/ 3047 w 2058710"/>
                <a:gd name="connsiteY537" fmla="*/ 1007589 h 1394564"/>
                <a:gd name="connsiteX538" fmla="*/ -316 w 2058710"/>
                <a:gd name="connsiteY538" fmla="*/ 1014151 h 1394564"/>
                <a:gd name="connsiteX539" fmla="*/ -316 w 2058710"/>
                <a:gd name="connsiteY539" fmla="*/ 1014151 h 1394564"/>
                <a:gd name="connsiteX540" fmla="*/ -316 w 2058710"/>
                <a:gd name="connsiteY540" fmla="*/ 1017428 h 1394564"/>
                <a:gd name="connsiteX541" fmla="*/ -316 w 2058710"/>
                <a:gd name="connsiteY541" fmla="*/ 1023981 h 1394564"/>
                <a:gd name="connsiteX542" fmla="*/ 6418 w 2058710"/>
                <a:gd name="connsiteY542" fmla="*/ 1023981 h 1394564"/>
                <a:gd name="connsiteX543" fmla="*/ 9780 w 2058710"/>
                <a:gd name="connsiteY543" fmla="*/ 1020704 h 1394564"/>
                <a:gd name="connsiteX544" fmla="*/ 26611 w 2058710"/>
                <a:gd name="connsiteY544" fmla="*/ 1014151 h 1394564"/>
                <a:gd name="connsiteX545" fmla="*/ 36717 w 2058710"/>
                <a:gd name="connsiteY545" fmla="*/ 1023981 h 1394564"/>
                <a:gd name="connsiteX546" fmla="*/ 46814 w 2058710"/>
                <a:gd name="connsiteY546" fmla="*/ 1033820 h 1394564"/>
                <a:gd name="connsiteX547" fmla="*/ 63645 w 2058710"/>
                <a:gd name="connsiteY547" fmla="*/ 1033820 h 1394564"/>
                <a:gd name="connsiteX548" fmla="*/ 73741 w 2058710"/>
                <a:gd name="connsiteY548" fmla="*/ 1046936 h 1394564"/>
                <a:gd name="connsiteX549" fmla="*/ 83847 w 2058710"/>
                <a:gd name="connsiteY549" fmla="*/ 1056776 h 1394564"/>
                <a:gd name="connsiteX550" fmla="*/ 100678 w 2058710"/>
                <a:gd name="connsiteY550" fmla="*/ 1053499 h 1394564"/>
                <a:gd name="connsiteX551" fmla="*/ 117508 w 2058710"/>
                <a:gd name="connsiteY551" fmla="*/ 1063338 h 1394564"/>
                <a:gd name="connsiteX552" fmla="*/ 114136 w 2058710"/>
                <a:gd name="connsiteY552" fmla="*/ 1073168 h 1394564"/>
                <a:gd name="connsiteX553" fmla="*/ 130967 w 2058710"/>
                <a:gd name="connsiteY553" fmla="*/ 1053499 h 1394564"/>
                <a:gd name="connsiteX554" fmla="*/ 147808 w 2058710"/>
                <a:gd name="connsiteY554" fmla="*/ 1046936 h 1394564"/>
                <a:gd name="connsiteX555" fmla="*/ 161266 w 2058710"/>
                <a:gd name="connsiteY555" fmla="*/ 1056776 h 1394564"/>
                <a:gd name="connsiteX556" fmla="*/ 171362 w 2058710"/>
                <a:gd name="connsiteY556" fmla="*/ 1056776 h 1394564"/>
                <a:gd name="connsiteX557" fmla="*/ 205034 w 2058710"/>
                <a:gd name="connsiteY557" fmla="*/ 1053499 h 1394564"/>
                <a:gd name="connsiteX558" fmla="*/ 242057 w 2058710"/>
                <a:gd name="connsiteY558" fmla="*/ 1056776 h 1394564"/>
                <a:gd name="connsiteX559" fmla="*/ 262260 w 2058710"/>
                <a:gd name="connsiteY559" fmla="*/ 1046936 h 1394564"/>
                <a:gd name="connsiteX560" fmla="*/ 302655 w 2058710"/>
                <a:gd name="connsiteY560" fmla="*/ 1050222 h 1394564"/>
                <a:gd name="connsiteX561" fmla="*/ 309390 w 2058710"/>
                <a:gd name="connsiteY561" fmla="*/ 1046936 h 1394564"/>
                <a:gd name="connsiteX562" fmla="*/ 312752 w 2058710"/>
                <a:gd name="connsiteY562" fmla="*/ 1050222 h 1394564"/>
                <a:gd name="connsiteX563" fmla="*/ 326220 w 2058710"/>
                <a:gd name="connsiteY563" fmla="*/ 1046936 h 1394564"/>
                <a:gd name="connsiteX564" fmla="*/ 339679 w 2058710"/>
                <a:gd name="connsiteY564" fmla="*/ 1060052 h 1394564"/>
                <a:gd name="connsiteX565" fmla="*/ 366616 w 2058710"/>
                <a:gd name="connsiteY565" fmla="*/ 1056776 h 1394564"/>
                <a:gd name="connsiteX566" fmla="*/ 383446 w 2058710"/>
                <a:gd name="connsiteY566" fmla="*/ 1033820 h 1394564"/>
                <a:gd name="connsiteX567" fmla="*/ 407011 w 2058710"/>
                <a:gd name="connsiteY567" fmla="*/ 1020704 h 1394564"/>
                <a:gd name="connsiteX568" fmla="*/ 444044 w 2058710"/>
                <a:gd name="connsiteY568" fmla="*/ 1010865 h 1394564"/>
                <a:gd name="connsiteX569" fmla="*/ 474334 w 2058710"/>
                <a:gd name="connsiteY569" fmla="*/ 994473 h 139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Lst>
              <a:rect l="l" t="t" r="r" b="b"/>
              <a:pathLst>
                <a:path w="2058710" h="1394564">
                  <a:moveTo>
                    <a:pt x="474334" y="994473"/>
                  </a:moveTo>
                  <a:cubicBezTo>
                    <a:pt x="477705" y="994473"/>
                    <a:pt x="487802" y="978080"/>
                    <a:pt x="497899" y="978080"/>
                  </a:cubicBezTo>
                  <a:cubicBezTo>
                    <a:pt x="504633" y="974794"/>
                    <a:pt x="501270" y="958402"/>
                    <a:pt x="504633" y="951848"/>
                  </a:cubicBezTo>
                  <a:cubicBezTo>
                    <a:pt x="508005" y="945285"/>
                    <a:pt x="524835" y="932170"/>
                    <a:pt x="534932" y="928893"/>
                  </a:cubicBezTo>
                  <a:cubicBezTo>
                    <a:pt x="538294" y="928893"/>
                    <a:pt x="538294" y="928893"/>
                    <a:pt x="538294" y="928893"/>
                  </a:cubicBezTo>
                  <a:cubicBezTo>
                    <a:pt x="538294" y="922330"/>
                    <a:pt x="538294" y="922330"/>
                    <a:pt x="538294" y="922330"/>
                  </a:cubicBezTo>
                  <a:cubicBezTo>
                    <a:pt x="538294" y="922330"/>
                    <a:pt x="548400" y="919054"/>
                    <a:pt x="548400" y="915777"/>
                  </a:cubicBezTo>
                  <a:cubicBezTo>
                    <a:pt x="551763" y="915777"/>
                    <a:pt x="551763" y="919054"/>
                    <a:pt x="551763" y="919054"/>
                  </a:cubicBezTo>
                  <a:cubicBezTo>
                    <a:pt x="551763" y="919054"/>
                    <a:pt x="555125" y="922330"/>
                    <a:pt x="558497" y="922330"/>
                  </a:cubicBezTo>
                  <a:cubicBezTo>
                    <a:pt x="558497" y="922330"/>
                    <a:pt x="561859" y="919054"/>
                    <a:pt x="561859" y="919054"/>
                  </a:cubicBezTo>
                  <a:cubicBezTo>
                    <a:pt x="561859" y="915777"/>
                    <a:pt x="561859" y="912491"/>
                    <a:pt x="561859" y="912491"/>
                  </a:cubicBezTo>
                  <a:cubicBezTo>
                    <a:pt x="558497" y="909214"/>
                    <a:pt x="558497" y="905938"/>
                    <a:pt x="558497" y="905938"/>
                  </a:cubicBezTo>
                  <a:cubicBezTo>
                    <a:pt x="558497" y="905938"/>
                    <a:pt x="558497" y="905938"/>
                    <a:pt x="558497" y="905938"/>
                  </a:cubicBezTo>
                  <a:cubicBezTo>
                    <a:pt x="558497" y="905938"/>
                    <a:pt x="561859" y="905938"/>
                    <a:pt x="561859" y="905938"/>
                  </a:cubicBezTo>
                  <a:cubicBezTo>
                    <a:pt x="561859" y="905938"/>
                    <a:pt x="565231" y="902661"/>
                    <a:pt x="565231" y="902661"/>
                  </a:cubicBezTo>
                  <a:cubicBezTo>
                    <a:pt x="571955" y="905938"/>
                    <a:pt x="571955" y="905938"/>
                    <a:pt x="571955" y="905938"/>
                  </a:cubicBezTo>
                  <a:cubicBezTo>
                    <a:pt x="571955" y="905938"/>
                    <a:pt x="575327" y="905938"/>
                    <a:pt x="575327" y="905938"/>
                  </a:cubicBezTo>
                  <a:cubicBezTo>
                    <a:pt x="578690" y="909214"/>
                    <a:pt x="582062" y="902661"/>
                    <a:pt x="582062" y="902661"/>
                  </a:cubicBezTo>
                  <a:cubicBezTo>
                    <a:pt x="585424" y="899375"/>
                    <a:pt x="585424" y="899375"/>
                    <a:pt x="585424" y="899375"/>
                  </a:cubicBezTo>
                  <a:cubicBezTo>
                    <a:pt x="585424" y="899375"/>
                    <a:pt x="585424" y="899375"/>
                    <a:pt x="585424" y="896098"/>
                  </a:cubicBezTo>
                  <a:cubicBezTo>
                    <a:pt x="585424" y="896098"/>
                    <a:pt x="588796" y="896098"/>
                    <a:pt x="592158" y="896098"/>
                  </a:cubicBezTo>
                  <a:cubicBezTo>
                    <a:pt x="592158" y="896098"/>
                    <a:pt x="598892" y="896098"/>
                    <a:pt x="602255" y="896098"/>
                  </a:cubicBezTo>
                  <a:cubicBezTo>
                    <a:pt x="605627" y="896098"/>
                    <a:pt x="605627" y="896098"/>
                    <a:pt x="605627" y="896098"/>
                  </a:cubicBezTo>
                  <a:cubicBezTo>
                    <a:pt x="612361" y="892822"/>
                    <a:pt x="612361" y="892822"/>
                    <a:pt x="612361" y="892822"/>
                  </a:cubicBezTo>
                  <a:cubicBezTo>
                    <a:pt x="612361" y="892822"/>
                    <a:pt x="615723" y="889545"/>
                    <a:pt x="615723" y="889545"/>
                  </a:cubicBezTo>
                  <a:cubicBezTo>
                    <a:pt x="615723" y="886259"/>
                    <a:pt x="615723" y="882983"/>
                    <a:pt x="615723" y="882983"/>
                  </a:cubicBezTo>
                  <a:cubicBezTo>
                    <a:pt x="615723" y="879706"/>
                    <a:pt x="622457" y="879706"/>
                    <a:pt x="622457" y="879706"/>
                  </a:cubicBezTo>
                  <a:cubicBezTo>
                    <a:pt x="622457" y="879706"/>
                    <a:pt x="622457" y="879706"/>
                    <a:pt x="622457" y="879706"/>
                  </a:cubicBezTo>
                  <a:cubicBezTo>
                    <a:pt x="625820" y="879706"/>
                    <a:pt x="625820" y="882983"/>
                    <a:pt x="625820" y="882983"/>
                  </a:cubicBezTo>
                  <a:cubicBezTo>
                    <a:pt x="625820" y="882983"/>
                    <a:pt x="629192" y="879706"/>
                    <a:pt x="629192" y="879706"/>
                  </a:cubicBezTo>
                  <a:cubicBezTo>
                    <a:pt x="629192" y="876429"/>
                    <a:pt x="632554" y="876429"/>
                    <a:pt x="632554" y="876429"/>
                  </a:cubicBezTo>
                  <a:cubicBezTo>
                    <a:pt x="632554" y="876429"/>
                    <a:pt x="639288" y="873143"/>
                    <a:pt x="639288" y="869867"/>
                  </a:cubicBezTo>
                  <a:cubicBezTo>
                    <a:pt x="642650" y="866590"/>
                    <a:pt x="642650" y="869867"/>
                    <a:pt x="642650" y="863313"/>
                  </a:cubicBezTo>
                  <a:cubicBezTo>
                    <a:pt x="642650" y="860027"/>
                    <a:pt x="646022" y="863313"/>
                    <a:pt x="646022" y="866590"/>
                  </a:cubicBezTo>
                  <a:cubicBezTo>
                    <a:pt x="646022" y="866590"/>
                    <a:pt x="646022" y="866590"/>
                    <a:pt x="649384" y="869867"/>
                  </a:cubicBezTo>
                  <a:cubicBezTo>
                    <a:pt x="649384" y="869867"/>
                    <a:pt x="649384" y="869867"/>
                    <a:pt x="656118" y="869867"/>
                  </a:cubicBezTo>
                  <a:cubicBezTo>
                    <a:pt x="659481" y="873143"/>
                    <a:pt x="659481" y="866590"/>
                    <a:pt x="666215" y="866590"/>
                  </a:cubicBezTo>
                  <a:cubicBezTo>
                    <a:pt x="672949" y="866590"/>
                    <a:pt x="669587" y="866590"/>
                    <a:pt x="672949" y="869867"/>
                  </a:cubicBezTo>
                  <a:cubicBezTo>
                    <a:pt x="676321" y="869867"/>
                    <a:pt x="676321" y="869867"/>
                    <a:pt x="679683" y="869867"/>
                  </a:cubicBezTo>
                  <a:cubicBezTo>
                    <a:pt x="683046" y="873143"/>
                    <a:pt x="683046" y="873143"/>
                    <a:pt x="683046" y="873143"/>
                  </a:cubicBezTo>
                  <a:cubicBezTo>
                    <a:pt x="683046" y="873143"/>
                    <a:pt x="686418" y="873143"/>
                    <a:pt x="689780" y="876429"/>
                  </a:cubicBezTo>
                  <a:cubicBezTo>
                    <a:pt x="689780"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6514" y="879706"/>
                    <a:pt x="696514" y="879706"/>
                    <a:pt x="696514"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699876" y="879706"/>
                    <a:pt x="699876" y="879706"/>
                    <a:pt x="699876"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3248" y="879706"/>
                    <a:pt x="703248" y="879706"/>
                    <a:pt x="703248"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6611" y="879706"/>
                    <a:pt x="706611" y="879706"/>
                    <a:pt x="706611"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09983" y="879706"/>
                    <a:pt x="709983" y="879706"/>
                    <a:pt x="709983" y="879706"/>
                  </a:cubicBezTo>
                  <a:cubicBezTo>
                    <a:pt x="713345" y="882983"/>
                    <a:pt x="713345" y="882983"/>
                    <a:pt x="713345" y="882983"/>
                  </a:cubicBezTo>
                  <a:cubicBezTo>
                    <a:pt x="713345" y="882983"/>
                    <a:pt x="713345" y="889545"/>
                    <a:pt x="716716" y="889545"/>
                  </a:cubicBezTo>
                  <a:cubicBezTo>
                    <a:pt x="716716" y="892822"/>
                    <a:pt x="716716" y="892822"/>
                    <a:pt x="720079" y="892822"/>
                  </a:cubicBezTo>
                  <a:cubicBezTo>
                    <a:pt x="720079" y="892822"/>
                    <a:pt x="723441" y="886259"/>
                    <a:pt x="723441" y="882983"/>
                  </a:cubicBezTo>
                  <a:cubicBezTo>
                    <a:pt x="723441" y="882983"/>
                    <a:pt x="726813" y="886259"/>
                    <a:pt x="726813" y="886259"/>
                  </a:cubicBezTo>
                  <a:cubicBezTo>
                    <a:pt x="726813" y="886259"/>
                    <a:pt x="726813" y="892822"/>
                    <a:pt x="730175" y="892822"/>
                  </a:cubicBezTo>
                  <a:cubicBezTo>
                    <a:pt x="730175" y="889545"/>
                    <a:pt x="733547" y="889545"/>
                    <a:pt x="733547" y="889545"/>
                  </a:cubicBezTo>
                  <a:cubicBezTo>
                    <a:pt x="736909" y="889545"/>
                    <a:pt x="733547" y="886259"/>
                    <a:pt x="733547" y="886259"/>
                  </a:cubicBezTo>
                  <a:cubicBezTo>
                    <a:pt x="733547" y="886259"/>
                    <a:pt x="736909" y="882983"/>
                    <a:pt x="736909" y="882983"/>
                  </a:cubicBezTo>
                  <a:cubicBezTo>
                    <a:pt x="740281" y="882983"/>
                    <a:pt x="747006" y="882983"/>
                    <a:pt x="747006" y="882983"/>
                  </a:cubicBezTo>
                  <a:cubicBezTo>
                    <a:pt x="750378" y="882983"/>
                    <a:pt x="750378" y="889545"/>
                    <a:pt x="750378" y="889545"/>
                  </a:cubicBezTo>
                  <a:cubicBezTo>
                    <a:pt x="750378" y="889545"/>
                    <a:pt x="747006" y="896098"/>
                    <a:pt x="747006" y="896098"/>
                  </a:cubicBezTo>
                  <a:cubicBezTo>
                    <a:pt x="747006" y="896098"/>
                    <a:pt x="743644" y="899375"/>
                    <a:pt x="743644" y="902661"/>
                  </a:cubicBezTo>
                  <a:cubicBezTo>
                    <a:pt x="743644" y="902661"/>
                    <a:pt x="743644" y="902661"/>
                    <a:pt x="747006" y="899375"/>
                  </a:cubicBezTo>
                  <a:cubicBezTo>
                    <a:pt x="753740" y="899375"/>
                    <a:pt x="750378" y="896098"/>
                    <a:pt x="750378" y="896098"/>
                  </a:cubicBezTo>
                  <a:cubicBezTo>
                    <a:pt x="753740" y="889545"/>
                    <a:pt x="753740" y="889545"/>
                    <a:pt x="753740" y="889545"/>
                  </a:cubicBezTo>
                  <a:cubicBezTo>
                    <a:pt x="753740" y="889545"/>
                    <a:pt x="760474" y="892822"/>
                    <a:pt x="760474" y="896098"/>
                  </a:cubicBezTo>
                  <a:cubicBezTo>
                    <a:pt x="760474" y="896098"/>
                    <a:pt x="760474" y="899375"/>
                    <a:pt x="760474" y="899375"/>
                  </a:cubicBezTo>
                  <a:cubicBezTo>
                    <a:pt x="760474" y="902661"/>
                    <a:pt x="763837" y="902661"/>
                    <a:pt x="763837" y="905938"/>
                  </a:cubicBezTo>
                  <a:cubicBezTo>
                    <a:pt x="767209" y="909214"/>
                    <a:pt x="763837" y="905938"/>
                    <a:pt x="763837" y="905938"/>
                  </a:cubicBezTo>
                  <a:cubicBezTo>
                    <a:pt x="763837" y="902661"/>
                    <a:pt x="767209" y="896098"/>
                    <a:pt x="767209" y="896098"/>
                  </a:cubicBezTo>
                  <a:cubicBezTo>
                    <a:pt x="770571" y="889545"/>
                    <a:pt x="770571" y="889545"/>
                    <a:pt x="770571" y="889545"/>
                  </a:cubicBezTo>
                  <a:cubicBezTo>
                    <a:pt x="770571" y="889545"/>
                    <a:pt x="784039" y="889545"/>
                    <a:pt x="797507" y="889545"/>
                  </a:cubicBezTo>
                  <a:cubicBezTo>
                    <a:pt x="810966" y="889545"/>
                    <a:pt x="800870" y="886259"/>
                    <a:pt x="800870" y="886259"/>
                  </a:cubicBezTo>
                  <a:cubicBezTo>
                    <a:pt x="807604" y="886259"/>
                    <a:pt x="807604" y="886259"/>
                    <a:pt x="807604" y="886259"/>
                  </a:cubicBezTo>
                  <a:cubicBezTo>
                    <a:pt x="810966" y="899375"/>
                    <a:pt x="810966" y="899375"/>
                    <a:pt x="810966" y="899375"/>
                  </a:cubicBezTo>
                  <a:cubicBezTo>
                    <a:pt x="810966" y="899375"/>
                    <a:pt x="817700" y="905938"/>
                    <a:pt x="821072" y="905938"/>
                  </a:cubicBezTo>
                  <a:cubicBezTo>
                    <a:pt x="824435" y="909214"/>
                    <a:pt x="824435" y="909214"/>
                    <a:pt x="831169" y="912491"/>
                  </a:cubicBezTo>
                  <a:cubicBezTo>
                    <a:pt x="841265" y="912491"/>
                    <a:pt x="837903" y="912491"/>
                    <a:pt x="837903" y="912491"/>
                  </a:cubicBezTo>
                  <a:cubicBezTo>
                    <a:pt x="841265" y="912491"/>
                    <a:pt x="841265" y="905938"/>
                    <a:pt x="844628" y="902661"/>
                  </a:cubicBezTo>
                  <a:cubicBezTo>
                    <a:pt x="844628" y="899375"/>
                    <a:pt x="848000" y="899375"/>
                    <a:pt x="848000" y="899375"/>
                  </a:cubicBezTo>
                  <a:cubicBezTo>
                    <a:pt x="848000" y="899375"/>
                    <a:pt x="854734" y="905938"/>
                    <a:pt x="854734" y="905938"/>
                  </a:cubicBezTo>
                  <a:cubicBezTo>
                    <a:pt x="858096" y="909214"/>
                    <a:pt x="858096" y="912491"/>
                    <a:pt x="858096" y="912491"/>
                  </a:cubicBezTo>
                  <a:cubicBezTo>
                    <a:pt x="868193" y="915777"/>
                    <a:pt x="868193" y="915777"/>
                    <a:pt x="868193" y="915777"/>
                  </a:cubicBezTo>
                  <a:cubicBezTo>
                    <a:pt x="868193" y="919054"/>
                    <a:pt x="868193" y="919054"/>
                    <a:pt x="868193" y="919054"/>
                  </a:cubicBezTo>
                  <a:cubicBezTo>
                    <a:pt x="868193" y="928893"/>
                    <a:pt x="868193" y="928893"/>
                    <a:pt x="868193" y="928893"/>
                  </a:cubicBezTo>
                  <a:cubicBezTo>
                    <a:pt x="874927" y="932170"/>
                    <a:pt x="874927" y="932170"/>
                    <a:pt x="874927" y="932170"/>
                  </a:cubicBezTo>
                  <a:cubicBezTo>
                    <a:pt x="871565" y="938732"/>
                    <a:pt x="871565" y="938732"/>
                    <a:pt x="871565" y="938732"/>
                  </a:cubicBezTo>
                  <a:cubicBezTo>
                    <a:pt x="871565" y="938732"/>
                    <a:pt x="874927" y="945285"/>
                    <a:pt x="874927" y="948562"/>
                  </a:cubicBezTo>
                  <a:cubicBezTo>
                    <a:pt x="874927" y="948562"/>
                    <a:pt x="878298" y="955125"/>
                    <a:pt x="878298" y="955125"/>
                  </a:cubicBezTo>
                  <a:cubicBezTo>
                    <a:pt x="878298" y="964964"/>
                    <a:pt x="878298" y="964964"/>
                    <a:pt x="878298" y="964964"/>
                  </a:cubicBezTo>
                  <a:cubicBezTo>
                    <a:pt x="874927" y="971517"/>
                    <a:pt x="874927" y="971517"/>
                    <a:pt x="874927" y="971517"/>
                  </a:cubicBezTo>
                  <a:cubicBezTo>
                    <a:pt x="878298" y="974794"/>
                    <a:pt x="878298" y="974794"/>
                    <a:pt x="878298" y="974794"/>
                  </a:cubicBezTo>
                  <a:cubicBezTo>
                    <a:pt x="878298" y="974794"/>
                    <a:pt x="878298" y="984633"/>
                    <a:pt x="881661" y="987920"/>
                  </a:cubicBezTo>
                  <a:cubicBezTo>
                    <a:pt x="885033" y="994473"/>
                    <a:pt x="888395" y="984633"/>
                    <a:pt x="888395" y="984633"/>
                  </a:cubicBezTo>
                  <a:cubicBezTo>
                    <a:pt x="895129" y="984633"/>
                    <a:pt x="895129" y="984633"/>
                    <a:pt x="895129" y="984633"/>
                  </a:cubicBezTo>
                  <a:cubicBezTo>
                    <a:pt x="901863" y="994473"/>
                    <a:pt x="901863" y="994473"/>
                    <a:pt x="901863" y="994473"/>
                  </a:cubicBezTo>
                  <a:cubicBezTo>
                    <a:pt x="905226" y="994473"/>
                    <a:pt x="905226" y="994473"/>
                    <a:pt x="905226" y="994473"/>
                  </a:cubicBezTo>
                  <a:cubicBezTo>
                    <a:pt x="911960" y="997749"/>
                    <a:pt x="911960" y="997749"/>
                    <a:pt x="911960" y="997749"/>
                  </a:cubicBezTo>
                  <a:cubicBezTo>
                    <a:pt x="915322" y="1007589"/>
                    <a:pt x="915322" y="1007589"/>
                    <a:pt x="915322" y="1007589"/>
                  </a:cubicBezTo>
                  <a:cubicBezTo>
                    <a:pt x="922056" y="1004312"/>
                    <a:pt x="922056" y="1004312"/>
                    <a:pt x="922056" y="1004312"/>
                  </a:cubicBezTo>
                  <a:cubicBezTo>
                    <a:pt x="925428" y="994473"/>
                    <a:pt x="925428" y="994473"/>
                    <a:pt x="925428" y="994473"/>
                  </a:cubicBezTo>
                  <a:cubicBezTo>
                    <a:pt x="932153" y="997749"/>
                    <a:pt x="932153" y="997749"/>
                    <a:pt x="932153" y="997749"/>
                  </a:cubicBezTo>
                  <a:cubicBezTo>
                    <a:pt x="938887" y="997749"/>
                    <a:pt x="938887" y="997749"/>
                    <a:pt x="938887" y="997749"/>
                  </a:cubicBezTo>
                  <a:cubicBezTo>
                    <a:pt x="938887" y="1010865"/>
                    <a:pt x="938887" y="1010865"/>
                    <a:pt x="938887" y="1010865"/>
                  </a:cubicBezTo>
                  <a:cubicBezTo>
                    <a:pt x="938887" y="1010865"/>
                    <a:pt x="942259" y="1014151"/>
                    <a:pt x="942259" y="1017428"/>
                  </a:cubicBezTo>
                  <a:cubicBezTo>
                    <a:pt x="942259" y="1017428"/>
                    <a:pt x="942259" y="1023981"/>
                    <a:pt x="942259" y="1023981"/>
                  </a:cubicBezTo>
                  <a:cubicBezTo>
                    <a:pt x="945621" y="1030544"/>
                    <a:pt x="945621" y="1030544"/>
                    <a:pt x="945621" y="1030544"/>
                  </a:cubicBezTo>
                  <a:cubicBezTo>
                    <a:pt x="935525" y="1033820"/>
                    <a:pt x="935525" y="1033820"/>
                    <a:pt x="935525" y="1033820"/>
                  </a:cubicBezTo>
                  <a:cubicBezTo>
                    <a:pt x="942259" y="1037097"/>
                    <a:pt x="942259" y="1037097"/>
                    <a:pt x="942259" y="1037097"/>
                  </a:cubicBezTo>
                  <a:cubicBezTo>
                    <a:pt x="942259" y="1037097"/>
                    <a:pt x="948993" y="1037097"/>
                    <a:pt x="952356" y="1037097"/>
                  </a:cubicBezTo>
                  <a:cubicBezTo>
                    <a:pt x="955718" y="1037097"/>
                    <a:pt x="955718" y="1046936"/>
                    <a:pt x="955718" y="1046936"/>
                  </a:cubicBezTo>
                  <a:cubicBezTo>
                    <a:pt x="955718" y="1046936"/>
                    <a:pt x="955718" y="1050222"/>
                    <a:pt x="952356" y="1053499"/>
                  </a:cubicBezTo>
                  <a:cubicBezTo>
                    <a:pt x="952356" y="1053499"/>
                    <a:pt x="952356" y="1056776"/>
                    <a:pt x="952356" y="1060052"/>
                  </a:cubicBezTo>
                  <a:cubicBezTo>
                    <a:pt x="955718" y="1060052"/>
                    <a:pt x="962452" y="1063338"/>
                    <a:pt x="965824" y="1063338"/>
                  </a:cubicBezTo>
                  <a:cubicBezTo>
                    <a:pt x="972548" y="1063338"/>
                    <a:pt x="972548" y="1063338"/>
                    <a:pt x="972548" y="1063338"/>
                  </a:cubicBezTo>
                  <a:cubicBezTo>
                    <a:pt x="979282" y="1063338"/>
                    <a:pt x="979282" y="1063338"/>
                    <a:pt x="979282" y="1063338"/>
                  </a:cubicBezTo>
                  <a:cubicBezTo>
                    <a:pt x="979282" y="1063338"/>
                    <a:pt x="982654" y="1066615"/>
                    <a:pt x="986017" y="1066615"/>
                  </a:cubicBezTo>
                  <a:cubicBezTo>
                    <a:pt x="986017" y="1063338"/>
                    <a:pt x="992751" y="1063338"/>
                    <a:pt x="992751" y="1063338"/>
                  </a:cubicBezTo>
                  <a:cubicBezTo>
                    <a:pt x="999485" y="1069892"/>
                    <a:pt x="999485" y="1069892"/>
                    <a:pt x="999485" y="1069892"/>
                  </a:cubicBezTo>
                  <a:cubicBezTo>
                    <a:pt x="1006219" y="1066615"/>
                    <a:pt x="1006219" y="1066615"/>
                    <a:pt x="1006219" y="1066615"/>
                  </a:cubicBezTo>
                  <a:cubicBezTo>
                    <a:pt x="1006219" y="1073168"/>
                    <a:pt x="1006219" y="1073168"/>
                    <a:pt x="1006219" y="1073168"/>
                  </a:cubicBezTo>
                  <a:cubicBezTo>
                    <a:pt x="1006219" y="1073168"/>
                    <a:pt x="1012954" y="1086284"/>
                    <a:pt x="1012954" y="1086284"/>
                  </a:cubicBezTo>
                  <a:cubicBezTo>
                    <a:pt x="1016316" y="1089570"/>
                    <a:pt x="1016316" y="1096123"/>
                    <a:pt x="1016316" y="1099400"/>
                  </a:cubicBezTo>
                  <a:cubicBezTo>
                    <a:pt x="1016316" y="1102686"/>
                    <a:pt x="1019678" y="1109239"/>
                    <a:pt x="1019678" y="1109239"/>
                  </a:cubicBezTo>
                  <a:cubicBezTo>
                    <a:pt x="1019678" y="1109239"/>
                    <a:pt x="1016316" y="1109239"/>
                    <a:pt x="1012954" y="1112516"/>
                  </a:cubicBezTo>
                  <a:cubicBezTo>
                    <a:pt x="1009582" y="1115802"/>
                    <a:pt x="1016316" y="1119079"/>
                    <a:pt x="1016316" y="1119079"/>
                  </a:cubicBezTo>
                  <a:cubicBezTo>
                    <a:pt x="1023050" y="1119079"/>
                    <a:pt x="1023050" y="1119079"/>
                    <a:pt x="1023050" y="1119079"/>
                  </a:cubicBezTo>
                  <a:cubicBezTo>
                    <a:pt x="1023050" y="1119079"/>
                    <a:pt x="1029784" y="1125641"/>
                    <a:pt x="1029784" y="1128918"/>
                  </a:cubicBezTo>
                  <a:cubicBezTo>
                    <a:pt x="1033147" y="1132195"/>
                    <a:pt x="1039880" y="1128918"/>
                    <a:pt x="1043243" y="1128918"/>
                  </a:cubicBezTo>
                  <a:cubicBezTo>
                    <a:pt x="1046615" y="1125641"/>
                    <a:pt x="1053349" y="1128918"/>
                    <a:pt x="1053349" y="1132195"/>
                  </a:cubicBezTo>
                  <a:cubicBezTo>
                    <a:pt x="1053349" y="1132195"/>
                    <a:pt x="1043243" y="1135471"/>
                    <a:pt x="1039880" y="1135471"/>
                  </a:cubicBezTo>
                  <a:cubicBezTo>
                    <a:pt x="1036509" y="1138757"/>
                    <a:pt x="1026413" y="1138757"/>
                    <a:pt x="1026413" y="1138757"/>
                  </a:cubicBezTo>
                  <a:cubicBezTo>
                    <a:pt x="1023050" y="1148587"/>
                    <a:pt x="1023050" y="1148587"/>
                    <a:pt x="1023050" y="1148587"/>
                  </a:cubicBezTo>
                  <a:cubicBezTo>
                    <a:pt x="1016316" y="1151873"/>
                    <a:pt x="1016316" y="1151873"/>
                    <a:pt x="1016316" y="1151873"/>
                  </a:cubicBezTo>
                  <a:cubicBezTo>
                    <a:pt x="1012954" y="1142034"/>
                    <a:pt x="1012954" y="1142034"/>
                    <a:pt x="1012954" y="1142034"/>
                  </a:cubicBezTo>
                  <a:cubicBezTo>
                    <a:pt x="999485" y="1132195"/>
                    <a:pt x="999485" y="1132195"/>
                    <a:pt x="999485" y="1132195"/>
                  </a:cubicBezTo>
                  <a:cubicBezTo>
                    <a:pt x="999485" y="1142034"/>
                    <a:pt x="999485" y="1142034"/>
                    <a:pt x="999485" y="1142034"/>
                  </a:cubicBezTo>
                  <a:cubicBezTo>
                    <a:pt x="992751" y="1145311"/>
                    <a:pt x="992751" y="1145311"/>
                    <a:pt x="992751" y="1145311"/>
                  </a:cubicBezTo>
                  <a:cubicBezTo>
                    <a:pt x="992751" y="1145311"/>
                    <a:pt x="992751" y="1148587"/>
                    <a:pt x="992751" y="1151873"/>
                  </a:cubicBezTo>
                  <a:cubicBezTo>
                    <a:pt x="992751" y="1155150"/>
                    <a:pt x="989389" y="1155150"/>
                    <a:pt x="989389" y="1155150"/>
                  </a:cubicBezTo>
                  <a:cubicBezTo>
                    <a:pt x="982654" y="1151873"/>
                    <a:pt x="982654" y="1151873"/>
                    <a:pt x="982654" y="1151873"/>
                  </a:cubicBezTo>
                  <a:cubicBezTo>
                    <a:pt x="982654" y="1151873"/>
                    <a:pt x="975920" y="1151873"/>
                    <a:pt x="972548" y="1151873"/>
                  </a:cubicBezTo>
                  <a:cubicBezTo>
                    <a:pt x="969186" y="1151873"/>
                    <a:pt x="969186" y="1145311"/>
                    <a:pt x="969186" y="1145311"/>
                  </a:cubicBezTo>
                  <a:cubicBezTo>
                    <a:pt x="965824" y="1148587"/>
                    <a:pt x="965824" y="1148587"/>
                    <a:pt x="965824" y="1148587"/>
                  </a:cubicBezTo>
                  <a:cubicBezTo>
                    <a:pt x="965824" y="1148587"/>
                    <a:pt x="965824" y="1151873"/>
                    <a:pt x="962452" y="1155150"/>
                  </a:cubicBezTo>
                  <a:cubicBezTo>
                    <a:pt x="962452" y="1158427"/>
                    <a:pt x="962452" y="1155150"/>
                    <a:pt x="955718" y="1155150"/>
                  </a:cubicBezTo>
                  <a:cubicBezTo>
                    <a:pt x="952356" y="1158427"/>
                    <a:pt x="952356" y="1151873"/>
                    <a:pt x="948993" y="1148587"/>
                  </a:cubicBezTo>
                  <a:cubicBezTo>
                    <a:pt x="948993" y="1142034"/>
                    <a:pt x="948993" y="1148587"/>
                    <a:pt x="945621" y="1148587"/>
                  </a:cubicBezTo>
                  <a:cubicBezTo>
                    <a:pt x="942259" y="1148587"/>
                    <a:pt x="948993" y="1158427"/>
                    <a:pt x="948993" y="1158427"/>
                  </a:cubicBezTo>
                  <a:cubicBezTo>
                    <a:pt x="945621" y="1161703"/>
                    <a:pt x="945621" y="1161703"/>
                    <a:pt x="945621" y="1161703"/>
                  </a:cubicBezTo>
                  <a:cubicBezTo>
                    <a:pt x="945621" y="1161703"/>
                    <a:pt x="945621" y="1168266"/>
                    <a:pt x="938887" y="1171542"/>
                  </a:cubicBezTo>
                  <a:cubicBezTo>
                    <a:pt x="935525" y="1171542"/>
                    <a:pt x="938887" y="1164989"/>
                    <a:pt x="938887" y="1164989"/>
                  </a:cubicBezTo>
                  <a:cubicBezTo>
                    <a:pt x="938887" y="1151873"/>
                    <a:pt x="938887" y="1151873"/>
                    <a:pt x="938887" y="1151873"/>
                  </a:cubicBezTo>
                  <a:cubicBezTo>
                    <a:pt x="932153" y="1135471"/>
                    <a:pt x="932153" y="1135471"/>
                    <a:pt x="932153" y="1135471"/>
                  </a:cubicBezTo>
                  <a:cubicBezTo>
                    <a:pt x="932153" y="1135471"/>
                    <a:pt x="918694" y="1148587"/>
                    <a:pt x="915322" y="1148587"/>
                  </a:cubicBezTo>
                  <a:cubicBezTo>
                    <a:pt x="915322" y="1151873"/>
                    <a:pt x="908598" y="1164989"/>
                    <a:pt x="905226" y="1164989"/>
                  </a:cubicBezTo>
                  <a:cubicBezTo>
                    <a:pt x="905226" y="1168266"/>
                    <a:pt x="905226" y="1174819"/>
                    <a:pt x="905226" y="1174819"/>
                  </a:cubicBezTo>
                  <a:cubicBezTo>
                    <a:pt x="911960" y="1184658"/>
                    <a:pt x="911960" y="1184658"/>
                    <a:pt x="911960" y="1184658"/>
                  </a:cubicBezTo>
                  <a:cubicBezTo>
                    <a:pt x="911960" y="1194498"/>
                    <a:pt x="911960" y="1194498"/>
                    <a:pt x="911960" y="1194498"/>
                  </a:cubicBezTo>
                  <a:cubicBezTo>
                    <a:pt x="918694" y="1201060"/>
                    <a:pt x="918694" y="1201060"/>
                    <a:pt x="918694" y="1201060"/>
                  </a:cubicBezTo>
                  <a:cubicBezTo>
                    <a:pt x="918694" y="1201060"/>
                    <a:pt x="925428" y="1201060"/>
                    <a:pt x="928791" y="1204337"/>
                  </a:cubicBezTo>
                  <a:cubicBezTo>
                    <a:pt x="932153" y="1204337"/>
                    <a:pt x="928791" y="1210890"/>
                    <a:pt x="928791" y="1210890"/>
                  </a:cubicBezTo>
                  <a:cubicBezTo>
                    <a:pt x="925428" y="1224006"/>
                    <a:pt x="925428" y="1224006"/>
                    <a:pt x="925428" y="1224006"/>
                  </a:cubicBezTo>
                  <a:cubicBezTo>
                    <a:pt x="925428" y="1224006"/>
                    <a:pt x="928791" y="1227292"/>
                    <a:pt x="932153" y="1230569"/>
                  </a:cubicBezTo>
                  <a:cubicBezTo>
                    <a:pt x="932153" y="1233846"/>
                    <a:pt x="925428" y="1240408"/>
                    <a:pt x="925428" y="1240408"/>
                  </a:cubicBezTo>
                  <a:cubicBezTo>
                    <a:pt x="922056" y="1240408"/>
                    <a:pt x="911960" y="1250247"/>
                    <a:pt x="911960" y="1250247"/>
                  </a:cubicBezTo>
                  <a:cubicBezTo>
                    <a:pt x="911960" y="1250247"/>
                    <a:pt x="908598" y="1253524"/>
                    <a:pt x="905226" y="1253524"/>
                  </a:cubicBezTo>
                  <a:cubicBezTo>
                    <a:pt x="901863" y="1253524"/>
                    <a:pt x="908598" y="1263363"/>
                    <a:pt x="908598" y="1263363"/>
                  </a:cubicBezTo>
                  <a:cubicBezTo>
                    <a:pt x="911960" y="1273193"/>
                    <a:pt x="911960" y="1273193"/>
                    <a:pt x="911960" y="1273193"/>
                  </a:cubicBezTo>
                  <a:cubicBezTo>
                    <a:pt x="911960" y="1273193"/>
                    <a:pt x="908598" y="1276479"/>
                    <a:pt x="908598" y="1276479"/>
                  </a:cubicBezTo>
                  <a:cubicBezTo>
                    <a:pt x="905226" y="1279756"/>
                    <a:pt x="905226" y="1286309"/>
                    <a:pt x="905226" y="1286309"/>
                  </a:cubicBezTo>
                  <a:cubicBezTo>
                    <a:pt x="898491" y="1286309"/>
                    <a:pt x="898491" y="1286309"/>
                    <a:pt x="898491" y="1286309"/>
                  </a:cubicBezTo>
                  <a:cubicBezTo>
                    <a:pt x="895129" y="1292872"/>
                    <a:pt x="895129" y="1292872"/>
                    <a:pt x="895129" y="1292872"/>
                  </a:cubicBezTo>
                  <a:cubicBezTo>
                    <a:pt x="895129" y="1292872"/>
                    <a:pt x="895129" y="1302711"/>
                    <a:pt x="891757" y="1302711"/>
                  </a:cubicBezTo>
                  <a:cubicBezTo>
                    <a:pt x="888395" y="1302711"/>
                    <a:pt x="891757" y="1309264"/>
                    <a:pt x="891757" y="1309264"/>
                  </a:cubicBezTo>
                  <a:cubicBezTo>
                    <a:pt x="888395" y="1315827"/>
                    <a:pt x="888395" y="1315827"/>
                    <a:pt x="888395" y="1315827"/>
                  </a:cubicBezTo>
                  <a:cubicBezTo>
                    <a:pt x="901863" y="1322380"/>
                    <a:pt x="901863" y="1322380"/>
                    <a:pt x="901863" y="1322380"/>
                  </a:cubicBezTo>
                  <a:cubicBezTo>
                    <a:pt x="898491" y="1328943"/>
                    <a:pt x="898491" y="1328943"/>
                    <a:pt x="898491" y="1328943"/>
                  </a:cubicBezTo>
                  <a:cubicBezTo>
                    <a:pt x="898491" y="1335496"/>
                    <a:pt x="898491" y="1335496"/>
                    <a:pt x="898491" y="1335496"/>
                  </a:cubicBezTo>
                  <a:cubicBezTo>
                    <a:pt x="901863" y="1335496"/>
                    <a:pt x="901863" y="1335496"/>
                    <a:pt x="901863" y="1335496"/>
                  </a:cubicBezTo>
                  <a:cubicBezTo>
                    <a:pt x="901863" y="1335496"/>
                    <a:pt x="895129" y="1338782"/>
                    <a:pt x="891757" y="1338782"/>
                  </a:cubicBezTo>
                  <a:cubicBezTo>
                    <a:pt x="888395" y="1342059"/>
                    <a:pt x="885033" y="1338782"/>
                    <a:pt x="881661" y="1342059"/>
                  </a:cubicBezTo>
                  <a:cubicBezTo>
                    <a:pt x="878298" y="1342059"/>
                    <a:pt x="868193" y="1345336"/>
                    <a:pt x="868193" y="1345336"/>
                  </a:cubicBezTo>
                  <a:cubicBezTo>
                    <a:pt x="864830" y="1358452"/>
                    <a:pt x="864830" y="1358452"/>
                    <a:pt x="864830" y="1358452"/>
                  </a:cubicBezTo>
                  <a:cubicBezTo>
                    <a:pt x="858096" y="1358452"/>
                    <a:pt x="858096" y="1358452"/>
                    <a:pt x="858096" y="1358452"/>
                  </a:cubicBezTo>
                  <a:cubicBezTo>
                    <a:pt x="858096" y="1351898"/>
                    <a:pt x="858096" y="1351898"/>
                    <a:pt x="858096" y="1351898"/>
                  </a:cubicBezTo>
                  <a:cubicBezTo>
                    <a:pt x="854734" y="1348612"/>
                    <a:pt x="854734" y="1348612"/>
                    <a:pt x="854734" y="1348612"/>
                  </a:cubicBezTo>
                  <a:cubicBezTo>
                    <a:pt x="854734" y="1355175"/>
                    <a:pt x="854734" y="1358452"/>
                    <a:pt x="854734" y="1358452"/>
                  </a:cubicBezTo>
                  <a:cubicBezTo>
                    <a:pt x="888395" y="1381407"/>
                    <a:pt x="888395" y="1381407"/>
                    <a:pt x="888395" y="1381407"/>
                  </a:cubicBezTo>
                  <a:cubicBezTo>
                    <a:pt x="945621" y="1394523"/>
                    <a:pt x="945621" y="1394523"/>
                    <a:pt x="945621" y="1394523"/>
                  </a:cubicBezTo>
                  <a:cubicBezTo>
                    <a:pt x="959089" y="1371567"/>
                    <a:pt x="959089" y="1371567"/>
                    <a:pt x="959089" y="1371567"/>
                  </a:cubicBezTo>
                  <a:cubicBezTo>
                    <a:pt x="959089" y="1371567"/>
                    <a:pt x="989389" y="1319104"/>
                    <a:pt x="1012954" y="1322380"/>
                  </a:cubicBezTo>
                  <a:cubicBezTo>
                    <a:pt x="1029784" y="1325666"/>
                    <a:pt x="1053349" y="1332220"/>
                    <a:pt x="1056711" y="1332220"/>
                  </a:cubicBezTo>
                  <a:cubicBezTo>
                    <a:pt x="1053349" y="1312541"/>
                    <a:pt x="1016316" y="1279756"/>
                    <a:pt x="1023050" y="1273193"/>
                  </a:cubicBezTo>
                  <a:cubicBezTo>
                    <a:pt x="1029784" y="1263363"/>
                    <a:pt x="1046615" y="1240408"/>
                    <a:pt x="1056711" y="1227292"/>
                  </a:cubicBezTo>
                  <a:cubicBezTo>
                    <a:pt x="1063446" y="1214176"/>
                    <a:pt x="1097107" y="1204337"/>
                    <a:pt x="1097107" y="1204337"/>
                  </a:cubicBezTo>
                  <a:cubicBezTo>
                    <a:pt x="1124034" y="1155150"/>
                    <a:pt x="1124034" y="1155150"/>
                    <a:pt x="1124034" y="1155150"/>
                  </a:cubicBezTo>
                  <a:cubicBezTo>
                    <a:pt x="1117309" y="1079731"/>
                    <a:pt x="1110576" y="1060052"/>
                    <a:pt x="1191367" y="1050222"/>
                  </a:cubicBezTo>
                  <a:cubicBezTo>
                    <a:pt x="1204825" y="1046936"/>
                    <a:pt x="1221665" y="1037097"/>
                    <a:pt x="1221665" y="1037097"/>
                  </a:cubicBezTo>
                  <a:cubicBezTo>
                    <a:pt x="1248593" y="1027267"/>
                    <a:pt x="1248593" y="1027267"/>
                    <a:pt x="1248593" y="1027267"/>
                  </a:cubicBezTo>
                  <a:cubicBezTo>
                    <a:pt x="1299084" y="1020704"/>
                    <a:pt x="1299084" y="1020704"/>
                    <a:pt x="1299084" y="1020704"/>
                  </a:cubicBezTo>
                  <a:cubicBezTo>
                    <a:pt x="1258689" y="1043660"/>
                    <a:pt x="1258689" y="1043660"/>
                    <a:pt x="1258689" y="1043660"/>
                  </a:cubicBezTo>
                  <a:cubicBezTo>
                    <a:pt x="1228390" y="1076454"/>
                    <a:pt x="1228390" y="1076454"/>
                    <a:pt x="1228390" y="1076454"/>
                  </a:cubicBezTo>
                  <a:cubicBezTo>
                    <a:pt x="1268795" y="1086284"/>
                    <a:pt x="1268795" y="1086284"/>
                    <a:pt x="1268795" y="1086284"/>
                  </a:cubicBezTo>
                  <a:cubicBezTo>
                    <a:pt x="1268795" y="1086284"/>
                    <a:pt x="1268795" y="1115802"/>
                    <a:pt x="1288988" y="1109239"/>
                  </a:cubicBezTo>
                  <a:cubicBezTo>
                    <a:pt x="1305819" y="1102686"/>
                    <a:pt x="1346214" y="1086284"/>
                    <a:pt x="1352949" y="1086284"/>
                  </a:cubicBezTo>
                  <a:cubicBezTo>
                    <a:pt x="1359682" y="1083008"/>
                    <a:pt x="1396706" y="1073168"/>
                    <a:pt x="1406812" y="1073168"/>
                  </a:cubicBezTo>
                  <a:cubicBezTo>
                    <a:pt x="1416909" y="1073168"/>
                    <a:pt x="1470773" y="1066615"/>
                    <a:pt x="1470773" y="1066615"/>
                  </a:cubicBezTo>
                  <a:cubicBezTo>
                    <a:pt x="1477497" y="1096123"/>
                    <a:pt x="1477497" y="1096123"/>
                    <a:pt x="1477497" y="1096123"/>
                  </a:cubicBezTo>
                  <a:cubicBezTo>
                    <a:pt x="1453942" y="1125641"/>
                    <a:pt x="1453942" y="1125641"/>
                    <a:pt x="1453942" y="1125641"/>
                  </a:cubicBezTo>
                  <a:cubicBezTo>
                    <a:pt x="1423643" y="1155150"/>
                    <a:pt x="1423643" y="1155150"/>
                    <a:pt x="1423643" y="1155150"/>
                  </a:cubicBezTo>
                  <a:cubicBezTo>
                    <a:pt x="1376513" y="1197774"/>
                    <a:pt x="1376513" y="1197774"/>
                    <a:pt x="1376513" y="1197774"/>
                  </a:cubicBezTo>
                  <a:cubicBezTo>
                    <a:pt x="1376513" y="1197774"/>
                    <a:pt x="1363045" y="1220729"/>
                    <a:pt x="1369779" y="1224006"/>
                  </a:cubicBezTo>
                  <a:cubicBezTo>
                    <a:pt x="1376513" y="1227292"/>
                    <a:pt x="1427005" y="1220729"/>
                    <a:pt x="1427005" y="1220729"/>
                  </a:cubicBezTo>
                  <a:cubicBezTo>
                    <a:pt x="1484231" y="1224006"/>
                    <a:pt x="1484231" y="1224006"/>
                    <a:pt x="1484231" y="1224006"/>
                  </a:cubicBezTo>
                  <a:cubicBezTo>
                    <a:pt x="1484231" y="1224006"/>
                    <a:pt x="1494338" y="1227292"/>
                    <a:pt x="1501062" y="1246961"/>
                  </a:cubicBezTo>
                  <a:cubicBezTo>
                    <a:pt x="1511168" y="1269917"/>
                    <a:pt x="1517902" y="1279756"/>
                    <a:pt x="1521264" y="1286309"/>
                  </a:cubicBezTo>
                  <a:cubicBezTo>
                    <a:pt x="1527999" y="1296148"/>
                    <a:pt x="1541467" y="1315827"/>
                    <a:pt x="1541467" y="1315827"/>
                  </a:cubicBezTo>
                  <a:cubicBezTo>
                    <a:pt x="1541467" y="1315827"/>
                    <a:pt x="1527999" y="1328943"/>
                    <a:pt x="1544829" y="1325666"/>
                  </a:cubicBezTo>
                  <a:cubicBezTo>
                    <a:pt x="1565023" y="1325666"/>
                    <a:pt x="1578491" y="1322380"/>
                    <a:pt x="1578491" y="1322380"/>
                  </a:cubicBezTo>
                  <a:cubicBezTo>
                    <a:pt x="1578491" y="1322380"/>
                    <a:pt x="1581862" y="1302711"/>
                    <a:pt x="1588588" y="1296148"/>
                  </a:cubicBezTo>
                  <a:cubicBezTo>
                    <a:pt x="1598693" y="1292872"/>
                    <a:pt x="1608790" y="1283033"/>
                    <a:pt x="1608790" y="1283033"/>
                  </a:cubicBezTo>
                  <a:cubicBezTo>
                    <a:pt x="1608790" y="1283033"/>
                    <a:pt x="1605418" y="1263363"/>
                    <a:pt x="1615524" y="1256801"/>
                  </a:cubicBezTo>
                  <a:cubicBezTo>
                    <a:pt x="1625621" y="1253524"/>
                    <a:pt x="1639089" y="1250247"/>
                    <a:pt x="1652548" y="1246961"/>
                  </a:cubicBezTo>
                  <a:cubicBezTo>
                    <a:pt x="1666016" y="1240408"/>
                    <a:pt x="1679484" y="1217453"/>
                    <a:pt x="1679484" y="1217453"/>
                  </a:cubicBezTo>
                  <a:cubicBezTo>
                    <a:pt x="1696315" y="1204337"/>
                    <a:pt x="1696315" y="1204337"/>
                    <a:pt x="1696315" y="1204337"/>
                  </a:cubicBezTo>
                  <a:cubicBezTo>
                    <a:pt x="1736711" y="1191221"/>
                    <a:pt x="1736711" y="1191221"/>
                    <a:pt x="1736711" y="1191221"/>
                  </a:cubicBezTo>
                  <a:cubicBezTo>
                    <a:pt x="1733339" y="1158427"/>
                    <a:pt x="1733339" y="1158427"/>
                    <a:pt x="1733339" y="1158427"/>
                  </a:cubicBezTo>
                  <a:cubicBezTo>
                    <a:pt x="1733339" y="1158427"/>
                    <a:pt x="1736711" y="1151873"/>
                    <a:pt x="1746807" y="1151873"/>
                  </a:cubicBezTo>
                  <a:cubicBezTo>
                    <a:pt x="1753542" y="1148587"/>
                    <a:pt x="1824236" y="1125641"/>
                    <a:pt x="1824236" y="1125641"/>
                  </a:cubicBezTo>
                  <a:cubicBezTo>
                    <a:pt x="1844429" y="1092847"/>
                    <a:pt x="1844429" y="1092847"/>
                    <a:pt x="1844429" y="1092847"/>
                  </a:cubicBezTo>
                  <a:cubicBezTo>
                    <a:pt x="1844429" y="1060052"/>
                    <a:pt x="1844429" y="1060052"/>
                    <a:pt x="1844429" y="1060052"/>
                  </a:cubicBezTo>
                  <a:cubicBezTo>
                    <a:pt x="1844429" y="1060052"/>
                    <a:pt x="1851163" y="1040383"/>
                    <a:pt x="1837695" y="1040383"/>
                  </a:cubicBezTo>
                  <a:cubicBezTo>
                    <a:pt x="1824236" y="1040383"/>
                    <a:pt x="1790575" y="1073168"/>
                    <a:pt x="1790575" y="1073168"/>
                  </a:cubicBezTo>
                  <a:cubicBezTo>
                    <a:pt x="1753542" y="1076454"/>
                    <a:pt x="1753542" y="1076454"/>
                    <a:pt x="1753542" y="1076454"/>
                  </a:cubicBezTo>
                  <a:cubicBezTo>
                    <a:pt x="1753542" y="1076454"/>
                    <a:pt x="1736711" y="1105963"/>
                    <a:pt x="1729977" y="1105963"/>
                  </a:cubicBezTo>
                  <a:cubicBezTo>
                    <a:pt x="1723242" y="1109239"/>
                    <a:pt x="1703049" y="1115802"/>
                    <a:pt x="1696315" y="1112516"/>
                  </a:cubicBezTo>
                  <a:cubicBezTo>
                    <a:pt x="1689581" y="1112516"/>
                    <a:pt x="1699677" y="1148587"/>
                    <a:pt x="1676113" y="1105963"/>
                  </a:cubicBezTo>
                  <a:cubicBezTo>
                    <a:pt x="1652548" y="1063338"/>
                    <a:pt x="1642451" y="1063338"/>
                    <a:pt x="1642451" y="1063338"/>
                  </a:cubicBezTo>
                  <a:cubicBezTo>
                    <a:pt x="1618886" y="1063338"/>
                    <a:pt x="1618886" y="1063338"/>
                    <a:pt x="1618886" y="1063338"/>
                  </a:cubicBezTo>
                  <a:cubicBezTo>
                    <a:pt x="1618886" y="1063338"/>
                    <a:pt x="1598693" y="1073168"/>
                    <a:pt x="1595322" y="1066615"/>
                  </a:cubicBezTo>
                  <a:cubicBezTo>
                    <a:pt x="1595322" y="1060052"/>
                    <a:pt x="1585225" y="1040383"/>
                    <a:pt x="1585225" y="1040383"/>
                  </a:cubicBezTo>
                  <a:cubicBezTo>
                    <a:pt x="1551564" y="1040383"/>
                    <a:pt x="1551564" y="1040383"/>
                    <a:pt x="1551564" y="1040383"/>
                  </a:cubicBezTo>
                  <a:cubicBezTo>
                    <a:pt x="1538095" y="1046936"/>
                    <a:pt x="1538095" y="1046936"/>
                    <a:pt x="1538095" y="1046936"/>
                  </a:cubicBezTo>
                  <a:cubicBezTo>
                    <a:pt x="1487603" y="1043660"/>
                    <a:pt x="1487603" y="1043660"/>
                    <a:pt x="1487603" y="1043660"/>
                  </a:cubicBezTo>
                  <a:cubicBezTo>
                    <a:pt x="1467401" y="1030544"/>
                    <a:pt x="1467401" y="1030544"/>
                    <a:pt x="1467401" y="1030544"/>
                  </a:cubicBezTo>
                  <a:cubicBezTo>
                    <a:pt x="1494338" y="1017428"/>
                    <a:pt x="1494338" y="1017428"/>
                    <a:pt x="1494338" y="1017428"/>
                  </a:cubicBezTo>
                  <a:cubicBezTo>
                    <a:pt x="1494338" y="1017428"/>
                    <a:pt x="1504434" y="1027267"/>
                    <a:pt x="1507796" y="1027267"/>
                  </a:cubicBezTo>
                  <a:cubicBezTo>
                    <a:pt x="1514531" y="1023981"/>
                    <a:pt x="1507796" y="1014151"/>
                    <a:pt x="1514531" y="1010865"/>
                  </a:cubicBezTo>
                  <a:cubicBezTo>
                    <a:pt x="1524627" y="1007589"/>
                    <a:pt x="1534733" y="997749"/>
                    <a:pt x="1544829" y="1004312"/>
                  </a:cubicBezTo>
                  <a:cubicBezTo>
                    <a:pt x="1554926" y="1007589"/>
                    <a:pt x="1544829" y="1027267"/>
                    <a:pt x="1561660" y="1014151"/>
                  </a:cubicBezTo>
                  <a:cubicBezTo>
                    <a:pt x="1578491" y="1001035"/>
                    <a:pt x="1595322" y="1004312"/>
                    <a:pt x="1595322" y="1004312"/>
                  </a:cubicBezTo>
                  <a:cubicBezTo>
                    <a:pt x="1615524" y="971517"/>
                    <a:pt x="1615524" y="971517"/>
                    <a:pt x="1615524" y="971517"/>
                  </a:cubicBezTo>
                  <a:cubicBezTo>
                    <a:pt x="1628983" y="942009"/>
                    <a:pt x="1628983" y="942009"/>
                    <a:pt x="1628983" y="942009"/>
                  </a:cubicBezTo>
                  <a:cubicBezTo>
                    <a:pt x="1628983" y="942009"/>
                    <a:pt x="1635717" y="945285"/>
                    <a:pt x="1642451" y="948562"/>
                  </a:cubicBezTo>
                  <a:cubicBezTo>
                    <a:pt x="1652548" y="948562"/>
                    <a:pt x="1676113" y="909214"/>
                    <a:pt x="1676113" y="909214"/>
                  </a:cubicBezTo>
                  <a:cubicBezTo>
                    <a:pt x="1676113" y="909214"/>
                    <a:pt x="1679484" y="869867"/>
                    <a:pt x="1686219" y="869867"/>
                  </a:cubicBezTo>
                  <a:cubicBezTo>
                    <a:pt x="1692943" y="866590"/>
                    <a:pt x="1743445" y="850197"/>
                    <a:pt x="1743445" y="850197"/>
                  </a:cubicBezTo>
                  <a:cubicBezTo>
                    <a:pt x="1777106" y="830519"/>
                    <a:pt x="1777106" y="830519"/>
                    <a:pt x="1777106" y="830519"/>
                  </a:cubicBezTo>
                  <a:cubicBezTo>
                    <a:pt x="1777106" y="830519"/>
                    <a:pt x="1793937" y="807564"/>
                    <a:pt x="1800671" y="804287"/>
                  </a:cubicBezTo>
                  <a:cubicBezTo>
                    <a:pt x="1807405" y="804287"/>
                    <a:pt x="1814140" y="791171"/>
                    <a:pt x="1820864" y="774769"/>
                  </a:cubicBezTo>
                  <a:cubicBezTo>
                    <a:pt x="1830970" y="761653"/>
                    <a:pt x="1837695" y="751823"/>
                    <a:pt x="1837695" y="751823"/>
                  </a:cubicBezTo>
                  <a:cubicBezTo>
                    <a:pt x="1837695" y="751823"/>
                    <a:pt x="1878090" y="741984"/>
                    <a:pt x="1874728" y="738707"/>
                  </a:cubicBezTo>
                  <a:cubicBezTo>
                    <a:pt x="1874728" y="732145"/>
                    <a:pt x="1857897" y="719029"/>
                    <a:pt x="1878090" y="719029"/>
                  </a:cubicBezTo>
                  <a:cubicBezTo>
                    <a:pt x="1898293" y="719029"/>
                    <a:pt x="1898293" y="719029"/>
                    <a:pt x="1908389" y="712466"/>
                  </a:cubicBezTo>
                  <a:cubicBezTo>
                    <a:pt x="1915124" y="709189"/>
                    <a:pt x="1911761" y="705913"/>
                    <a:pt x="1915124" y="696073"/>
                  </a:cubicBezTo>
                  <a:cubicBezTo>
                    <a:pt x="1921857" y="689520"/>
                    <a:pt x="1925220" y="679681"/>
                    <a:pt x="1925220" y="673118"/>
                  </a:cubicBezTo>
                  <a:cubicBezTo>
                    <a:pt x="1921857" y="666565"/>
                    <a:pt x="1905027" y="640333"/>
                    <a:pt x="1905027" y="633770"/>
                  </a:cubicBezTo>
                  <a:cubicBezTo>
                    <a:pt x="1901655" y="623931"/>
                    <a:pt x="1905027" y="604262"/>
                    <a:pt x="1905027" y="604262"/>
                  </a:cubicBezTo>
                  <a:cubicBezTo>
                    <a:pt x="1905027" y="604262"/>
                    <a:pt x="1915124" y="600985"/>
                    <a:pt x="1925220" y="597699"/>
                  </a:cubicBezTo>
                  <a:cubicBezTo>
                    <a:pt x="1931954" y="591146"/>
                    <a:pt x="1945422" y="568191"/>
                    <a:pt x="1945422" y="568191"/>
                  </a:cubicBezTo>
                  <a:cubicBezTo>
                    <a:pt x="1948785" y="551798"/>
                    <a:pt x="1948785" y="551798"/>
                    <a:pt x="1948785" y="551798"/>
                  </a:cubicBezTo>
                  <a:cubicBezTo>
                    <a:pt x="1948785" y="551798"/>
                    <a:pt x="1962253" y="541959"/>
                    <a:pt x="1965615" y="541959"/>
                  </a:cubicBezTo>
                  <a:cubicBezTo>
                    <a:pt x="1972350" y="538682"/>
                    <a:pt x="2026213" y="519004"/>
                    <a:pt x="2029576" y="519004"/>
                  </a:cubicBezTo>
                  <a:cubicBezTo>
                    <a:pt x="2032948" y="519004"/>
                    <a:pt x="2066609" y="522280"/>
                    <a:pt x="2056513" y="505888"/>
                  </a:cubicBezTo>
                  <a:cubicBezTo>
                    <a:pt x="2046416" y="492772"/>
                    <a:pt x="2043083" y="486209"/>
                    <a:pt x="2039653" y="476379"/>
                  </a:cubicBezTo>
                  <a:cubicBezTo>
                    <a:pt x="2036320" y="466540"/>
                    <a:pt x="2036320" y="443585"/>
                    <a:pt x="2036320" y="440308"/>
                  </a:cubicBezTo>
                  <a:cubicBezTo>
                    <a:pt x="2039653" y="437022"/>
                    <a:pt x="2066609" y="427192"/>
                    <a:pt x="2036320" y="423906"/>
                  </a:cubicBezTo>
                  <a:cubicBezTo>
                    <a:pt x="2006011" y="420629"/>
                    <a:pt x="2029576" y="410790"/>
                    <a:pt x="2022851" y="404237"/>
                  </a:cubicBezTo>
                  <a:cubicBezTo>
                    <a:pt x="2012745" y="397674"/>
                    <a:pt x="1992552" y="384558"/>
                    <a:pt x="1992552" y="384558"/>
                  </a:cubicBezTo>
                  <a:cubicBezTo>
                    <a:pt x="1982455" y="384558"/>
                    <a:pt x="1982455" y="384558"/>
                    <a:pt x="1982455" y="384558"/>
                  </a:cubicBezTo>
                  <a:cubicBezTo>
                    <a:pt x="1985818" y="351773"/>
                    <a:pt x="1985818" y="351773"/>
                    <a:pt x="1985818" y="351773"/>
                  </a:cubicBezTo>
                  <a:cubicBezTo>
                    <a:pt x="1985818" y="351773"/>
                    <a:pt x="1995915" y="338657"/>
                    <a:pt x="1999286" y="338657"/>
                  </a:cubicBezTo>
                  <a:cubicBezTo>
                    <a:pt x="2002648" y="335371"/>
                    <a:pt x="2006011" y="322255"/>
                    <a:pt x="1999286" y="322255"/>
                  </a:cubicBezTo>
                  <a:cubicBezTo>
                    <a:pt x="1992552" y="325541"/>
                    <a:pt x="1972350" y="328818"/>
                    <a:pt x="1972350" y="328818"/>
                  </a:cubicBezTo>
                  <a:cubicBezTo>
                    <a:pt x="1972350" y="328818"/>
                    <a:pt x="1955519" y="328818"/>
                    <a:pt x="1958891" y="322255"/>
                  </a:cubicBezTo>
                  <a:cubicBezTo>
                    <a:pt x="1958891" y="312416"/>
                    <a:pt x="1965615" y="312416"/>
                    <a:pt x="1975722" y="302586"/>
                  </a:cubicBezTo>
                  <a:cubicBezTo>
                    <a:pt x="1985818" y="292747"/>
                    <a:pt x="1989180" y="286184"/>
                    <a:pt x="1989180" y="286184"/>
                  </a:cubicBezTo>
                  <a:cubicBezTo>
                    <a:pt x="1985818" y="266515"/>
                    <a:pt x="1985818" y="266515"/>
                    <a:pt x="1985818" y="266515"/>
                  </a:cubicBezTo>
                  <a:cubicBezTo>
                    <a:pt x="1985818" y="266515"/>
                    <a:pt x="1985818" y="253399"/>
                    <a:pt x="1982455" y="253399"/>
                  </a:cubicBezTo>
                  <a:cubicBezTo>
                    <a:pt x="1982455" y="250122"/>
                    <a:pt x="1962253" y="210765"/>
                    <a:pt x="1962253" y="210765"/>
                  </a:cubicBezTo>
                  <a:cubicBezTo>
                    <a:pt x="1962253" y="210765"/>
                    <a:pt x="1942060" y="204212"/>
                    <a:pt x="1938688" y="210765"/>
                  </a:cubicBezTo>
                  <a:cubicBezTo>
                    <a:pt x="1938688" y="217328"/>
                    <a:pt x="1931954" y="230444"/>
                    <a:pt x="1931954" y="230444"/>
                  </a:cubicBezTo>
                  <a:cubicBezTo>
                    <a:pt x="1908389" y="230444"/>
                    <a:pt x="1908389" y="230444"/>
                    <a:pt x="1908389" y="230444"/>
                  </a:cubicBezTo>
                  <a:cubicBezTo>
                    <a:pt x="1894931" y="220604"/>
                    <a:pt x="1894931" y="220604"/>
                    <a:pt x="1894931" y="220604"/>
                  </a:cubicBezTo>
                  <a:cubicBezTo>
                    <a:pt x="1867994" y="214051"/>
                    <a:pt x="1867994" y="214051"/>
                    <a:pt x="1867994" y="214051"/>
                  </a:cubicBezTo>
                  <a:cubicBezTo>
                    <a:pt x="1867994" y="214051"/>
                    <a:pt x="1864631" y="217328"/>
                    <a:pt x="1861259" y="220604"/>
                  </a:cubicBezTo>
                  <a:cubicBezTo>
                    <a:pt x="1861259" y="223881"/>
                    <a:pt x="1834333" y="207489"/>
                    <a:pt x="1834333" y="207489"/>
                  </a:cubicBezTo>
                  <a:cubicBezTo>
                    <a:pt x="1834333" y="207489"/>
                    <a:pt x="1824236" y="220604"/>
                    <a:pt x="1820864" y="223881"/>
                  </a:cubicBezTo>
                  <a:cubicBezTo>
                    <a:pt x="1820864" y="223881"/>
                    <a:pt x="1793937" y="217328"/>
                    <a:pt x="1793937" y="217328"/>
                  </a:cubicBezTo>
                  <a:cubicBezTo>
                    <a:pt x="1767010" y="220604"/>
                    <a:pt x="1767010" y="220604"/>
                    <a:pt x="1767010" y="220604"/>
                  </a:cubicBezTo>
                  <a:cubicBezTo>
                    <a:pt x="1743445" y="223881"/>
                    <a:pt x="1743445" y="223881"/>
                    <a:pt x="1743445" y="223881"/>
                  </a:cubicBezTo>
                  <a:cubicBezTo>
                    <a:pt x="1723242" y="214051"/>
                    <a:pt x="1723242" y="214051"/>
                    <a:pt x="1723242" y="214051"/>
                  </a:cubicBezTo>
                  <a:cubicBezTo>
                    <a:pt x="1716508" y="223881"/>
                    <a:pt x="1716508" y="223881"/>
                    <a:pt x="1716508" y="223881"/>
                  </a:cubicBezTo>
                  <a:cubicBezTo>
                    <a:pt x="1719880" y="240283"/>
                    <a:pt x="1719880" y="240283"/>
                    <a:pt x="1719880" y="240283"/>
                  </a:cubicBezTo>
                  <a:cubicBezTo>
                    <a:pt x="1703049" y="250122"/>
                    <a:pt x="1703049" y="250122"/>
                    <a:pt x="1703049" y="250122"/>
                  </a:cubicBezTo>
                  <a:cubicBezTo>
                    <a:pt x="1682847" y="236997"/>
                    <a:pt x="1682847" y="236997"/>
                    <a:pt x="1682847" y="236997"/>
                  </a:cubicBezTo>
                  <a:cubicBezTo>
                    <a:pt x="1666016" y="233720"/>
                    <a:pt x="1666016" y="233720"/>
                    <a:pt x="1666016" y="233720"/>
                  </a:cubicBezTo>
                  <a:cubicBezTo>
                    <a:pt x="1642451" y="210765"/>
                    <a:pt x="1642451" y="210765"/>
                    <a:pt x="1642451" y="210765"/>
                  </a:cubicBezTo>
                  <a:cubicBezTo>
                    <a:pt x="1622258" y="204212"/>
                    <a:pt x="1622258" y="204212"/>
                    <a:pt x="1622258" y="204212"/>
                  </a:cubicBezTo>
                  <a:cubicBezTo>
                    <a:pt x="1602056" y="194373"/>
                    <a:pt x="1602056" y="194373"/>
                    <a:pt x="1602056" y="194373"/>
                  </a:cubicBezTo>
                  <a:cubicBezTo>
                    <a:pt x="1602056" y="194373"/>
                    <a:pt x="1591960" y="220604"/>
                    <a:pt x="1588588" y="223881"/>
                  </a:cubicBezTo>
                  <a:cubicBezTo>
                    <a:pt x="1585225" y="223881"/>
                    <a:pt x="1568394" y="230444"/>
                    <a:pt x="1565023" y="230444"/>
                  </a:cubicBezTo>
                  <a:cubicBezTo>
                    <a:pt x="1558298" y="233720"/>
                    <a:pt x="1554926" y="250122"/>
                    <a:pt x="1554926" y="250122"/>
                  </a:cubicBezTo>
                  <a:cubicBezTo>
                    <a:pt x="1538095" y="259952"/>
                    <a:pt x="1538095" y="259952"/>
                    <a:pt x="1538095" y="259952"/>
                  </a:cubicBezTo>
                  <a:cubicBezTo>
                    <a:pt x="1538095" y="259952"/>
                    <a:pt x="1527999" y="253399"/>
                    <a:pt x="1521264" y="253399"/>
                  </a:cubicBezTo>
                  <a:cubicBezTo>
                    <a:pt x="1517902" y="253399"/>
                    <a:pt x="1514531" y="256675"/>
                    <a:pt x="1514531" y="256675"/>
                  </a:cubicBezTo>
                  <a:cubicBezTo>
                    <a:pt x="1507796" y="266515"/>
                    <a:pt x="1507796" y="266515"/>
                    <a:pt x="1507796" y="266515"/>
                  </a:cubicBezTo>
                  <a:cubicBezTo>
                    <a:pt x="1507796" y="266515"/>
                    <a:pt x="1504434" y="266515"/>
                    <a:pt x="1494338" y="259952"/>
                  </a:cubicBezTo>
                  <a:cubicBezTo>
                    <a:pt x="1487603" y="256675"/>
                    <a:pt x="1477497" y="250122"/>
                    <a:pt x="1477497" y="250122"/>
                  </a:cubicBezTo>
                  <a:cubicBezTo>
                    <a:pt x="1467401" y="246836"/>
                    <a:pt x="1467401" y="246836"/>
                    <a:pt x="1467401" y="246836"/>
                  </a:cubicBezTo>
                  <a:cubicBezTo>
                    <a:pt x="1467401" y="246836"/>
                    <a:pt x="1437102" y="259952"/>
                    <a:pt x="1433740" y="263238"/>
                  </a:cubicBezTo>
                  <a:cubicBezTo>
                    <a:pt x="1433740" y="266515"/>
                    <a:pt x="1427005" y="276354"/>
                    <a:pt x="1427005" y="276354"/>
                  </a:cubicBezTo>
                  <a:cubicBezTo>
                    <a:pt x="1410175" y="263238"/>
                    <a:pt x="1410175" y="263238"/>
                    <a:pt x="1410175" y="263238"/>
                  </a:cubicBezTo>
                  <a:cubicBezTo>
                    <a:pt x="1389982" y="250122"/>
                    <a:pt x="1389982" y="250122"/>
                    <a:pt x="1389982" y="250122"/>
                  </a:cubicBezTo>
                  <a:cubicBezTo>
                    <a:pt x="1386610" y="227167"/>
                    <a:pt x="1386610" y="227167"/>
                    <a:pt x="1386610" y="227167"/>
                  </a:cubicBezTo>
                  <a:cubicBezTo>
                    <a:pt x="1349586" y="194373"/>
                    <a:pt x="1349586" y="194373"/>
                    <a:pt x="1349586" y="194373"/>
                  </a:cubicBezTo>
                  <a:cubicBezTo>
                    <a:pt x="1342852" y="161578"/>
                    <a:pt x="1342852" y="161578"/>
                    <a:pt x="1342852" y="161578"/>
                  </a:cubicBezTo>
                  <a:cubicBezTo>
                    <a:pt x="1315915" y="141909"/>
                    <a:pt x="1315915" y="141909"/>
                    <a:pt x="1315915" y="141909"/>
                  </a:cubicBezTo>
                  <a:cubicBezTo>
                    <a:pt x="1299084" y="161578"/>
                    <a:pt x="1299084" y="161578"/>
                    <a:pt x="1299084" y="161578"/>
                  </a:cubicBezTo>
                  <a:cubicBezTo>
                    <a:pt x="1272158" y="158302"/>
                    <a:pt x="1272158" y="158302"/>
                    <a:pt x="1272158" y="158302"/>
                  </a:cubicBezTo>
                  <a:cubicBezTo>
                    <a:pt x="1245230" y="164864"/>
                    <a:pt x="1245230" y="164864"/>
                    <a:pt x="1245230" y="164864"/>
                  </a:cubicBezTo>
                  <a:cubicBezTo>
                    <a:pt x="1245230" y="164864"/>
                    <a:pt x="1228390" y="181257"/>
                    <a:pt x="1228390" y="174694"/>
                  </a:cubicBezTo>
                  <a:cubicBezTo>
                    <a:pt x="1225028" y="168141"/>
                    <a:pt x="1231762" y="155025"/>
                    <a:pt x="1231762" y="148462"/>
                  </a:cubicBezTo>
                  <a:cubicBezTo>
                    <a:pt x="1228390" y="145185"/>
                    <a:pt x="1211560" y="155025"/>
                    <a:pt x="1214931" y="141909"/>
                  </a:cubicBezTo>
                  <a:cubicBezTo>
                    <a:pt x="1218293" y="135346"/>
                    <a:pt x="1214931" y="125516"/>
                    <a:pt x="1211560" y="122230"/>
                  </a:cubicBezTo>
                  <a:cubicBezTo>
                    <a:pt x="1204825" y="115677"/>
                    <a:pt x="1184632" y="115677"/>
                    <a:pt x="1191367" y="102561"/>
                  </a:cubicBezTo>
                  <a:cubicBezTo>
                    <a:pt x="1198100" y="92722"/>
                    <a:pt x="1214931" y="86159"/>
                    <a:pt x="1214931" y="86159"/>
                  </a:cubicBezTo>
                  <a:cubicBezTo>
                    <a:pt x="1214931" y="79606"/>
                    <a:pt x="1214931" y="79606"/>
                    <a:pt x="1214931" y="79606"/>
                  </a:cubicBezTo>
                  <a:cubicBezTo>
                    <a:pt x="1201463" y="66490"/>
                    <a:pt x="1201463" y="66490"/>
                    <a:pt x="1201463" y="66490"/>
                  </a:cubicBezTo>
                  <a:cubicBezTo>
                    <a:pt x="1164430" y="50097"/>
                    <a:pt x="1164430" y="50097"/>
                    <a:pt x="1164430" y="50097"/>
                  </a:cubicBezTo>
                  <a:cubicBezTo>
                    <a:pt x="1164430" y="50097"/>
                    <a:pt x="1161067" y="30419"/>
                    <a:pt x="1154333" y="30419"/>
                  </a:cubicBezTo>
                  <a:cubicBezTo>
                    <a:pt x="1150971" y="27142"/>
                    <a:pt x="1140874" y="17303"/>
                    <a:pt x="1140874" y="17303"/>
                  </a:cubicBezTo>
                  <a:cubicBezTo>
                    <a:pt x="1140874" y="17303"/>
                    <a:pt x="1130769" y="4187"/>
                    <a:pt x="1117309" y="910"/>
                  </a:cubicBezTo>
                  <a:cubicBezTo>
                    <a:pt x="1103841" y="-5652"/>
                    <a:pt x="1093745" y="23856"/>
                    <a:pt x="1093745" y="23856"/>
                  </a:cubicBezTo>
                  <a:cubicBezTo>
                    <a:pt x="1080276" y="10740"/>
                    <a:pt x="1080276" y="10740"/>
                    <a:pt x="1080276" y="10740"/>
                  </a:cubicBezTo>
                  <a:cubicBezTo>
                    <a:pt x="1053349" y="20579"/>
                    <a:pt x="1053349" y="20579"/>
                    <a:pt x="1053349" y="20579"/>
                  </a:cubicBezTo>
                  <a:cubicBezTo>
                    <a:pt x="1033147" y="50097"/>
                    <a:pt x="1033147" y="50097"/>
                    <a:pt x="1033147" y="50097"/>
                  </a:cubicBezTo>
                  <a:cubicBezTo>
                    <a:pt x="1019678" y="53374"/>
                    <a:pt x="1019678" y="53374"/>
                    <a:pt x="1019678" y="53374"/>
                  </a:cubicBezTo>
                  <a:cubicBezTo>
                    <a:pt x="999485" y="56650"/>
                    <a:pt x="999485" y="56650"/>
                    <a:pt x="999485" y="56650"/>
                  </a:cubicBezTo>
                  <a:cubicBezTo>
                    <a:pt x="969186" y="63213"/>
                    <a:pt x="969186" y="63213"/>
                    <a:pt x="969186" y="63213"/>
                  </a:cubicBezTo>
                  <a:cubicBezTo>
                    <a:pt x="962452" y="82883"/>
                    <a:pt x="962452" y="82883"/>
                    <a:pt x="962452" y="82883"/>
                  </a:cubicBezTo>
                  <a:cubicBezTo>
                    <a:pt x="965824" y="102561"/>
                    <a:pt x="965824" y="102561"/>
                    <a:pt x="965824" y="102561"/>
                  </a:cubicBezTo>
                  <a:cubicBezTo>
                    <a:pt x="948993" y="115677"/>
                    <a:pt x="948993" y="115677"/>
                    <a:pt x="948993" y="115677"/>
                  </a:cubicBezTo>
                  <a:cubicBezTo>
                    <a:pt x="908598" y="112391"/>
                    <a:pt x="908598" y="112391"/>
                    <a:pt x="908598" y="112391"/>
                  </a:cubicBezTo>
                  <a:cubicBezTo>
                    <a:pt x="881661" y="118954"/>
                    <a:pt x="881661" y="118954"/>
                    <a:pt x="881661" y="118954"/>
                  </a:cubicBezTo>
                  <a:cubicBezTo>
                    <a:pt x="868193" y="138632"/>
                    <a:pt x="868193" y="138632"/>
                    <a:pt x="868193" y="138632"/>
                  </a:cubicBezTo>
                  <a:cubicBezTo>
                    <a:pt x="827797" y="138632"/>
                    <a:pt x="827797" y="138632"/>
                    <a:pt x="827797" y="138632"/>
                  </a:cubicBezTo>
                  <a:cubicBezTo>
                    <a:pt x="821072" y="177980"/>
                    <a:pt x="821072" y="177980"/>
                    <a:pt x="821072" y="177980"/>
                  </a:cubicBezTo>
                  <a:cubicBezTo>
                    <a:pt x="810966" y="204212"/>
                    <a:pt x="810966" y="204212"/>
                    <a:pt x="810966" y="204212"/>
                  </a:cubicBezTo>
                  <a:cubicBezTo>
                    <a:pt x="800870" y="233720"/>
                    <a:pt x="800870" y="233720"/>
                    <a:pt x="800870" y="233720"/>
                  </a:cubicBezTo>
                  <a:cubicBezTo>
                    <a:pt x="807604" y="250122"/>
                    <a:pt x="807604" y="250122"/>
                    <a:pt x="807604" y="250122"/>
                  </a:cubicBezTo>
                  <a:cubicBezTo>
                    <a:pt x="817700" y="273068"/>
                    <a:pt x="817700" y="273068"/>
                    <a:pt x="817700" y="273068"/>
                  </a:cubicBezTo>
                  <a:cubicBezTo>
                    <a:pt x="837903" y="296023"/>
                    <a:pt x="837903" y="296023"/>
                    <a:pt x="837903" y="296023"/>
                  </a:cubicBezTo>
                  <a:cubicBezTo>
                    <a:pt x="837903" y="296023"/>
                    <a:pt x="837903" y="296023"/>
                    <a:pt x="837903" y="296023"/>
                  </a:cubicBezTo>
                  <a:cubicBezTo>
                    <a:pt x="817700" y="302586"/>
                    <a:pt x="817700" y="302586"/>
                    <a:pt x="817700" y="302586"/>
                  </a:cubicBezTo>
                  <a:cubicBezTo>
                    <a:pt x="804232" y="305863"/>
                    <a:pt x="804232" y="305863"/>
                    <a:pt x="804232" y="305863"/>
                  </a:cubicBezTo>
                  <a:cubicBezTo>
                    <a:pt x="790774" y="286184"/>
                    <a:pt x="790774" y="286184"/>
                    <a:pt x="790774" y="286184"/>
                  </a:cubicBezTo>
                  <a:cubicBezTo>
                    <a:pt x="770571" y="279631"/>
                    <a:pt x="770571" y="279631"/>
                    <a:pt x="770571" y="279631"/>
                  </a:cubicBezTo>
                  <a:cubicBezTo>
                    <a:pt x="747006" y="289470"/>
                    <a:pt x="747006" y="289470"/>
                    <a:pt x="747006" y="289470"/>
                  </a:cubicBezTo>
                  <a:cubicBezTo>
                    <a:pt x="723441" y="296023"/>
                    <a:pt x="723441" y="296023"/>
                    <a:pt x="723441" y="296023"/>
                  </a:cubicBezTo>
                  <a:cubicBezTo>
                    <a:pt x="716716" y="296023"/>
                    <a:pt x="716716" y="296023"/>
                    <a:pt x="716716" y="296023"/>
                  </a:cubicBezTo>
                  <a:cubicBezTo>
                    <a:pt x="709983" y="309139"/>
                    <a:pt x="709983" y="309139"/>
                    <a:pt x="709983" y="309139"/>
                  </a:cubicBezTo>
                  <a:cubicBezTo>
                    <a:pt x="689780" y="318979"/>
                    <a:pt x="689780" y="318979"/>
                    <a:pt x="689780" y="318979"/>
                  </a:cubicBezTo>
                  <a:cubicBezTo>
                    <a:pt x="689780" y="318979"/>
                    <a:pt x="683046" y="312416"/>
                    <a:pt x="679683" y="309139"/>
                  </a:cubicBezTo>
                  <a:cubicBezTo>
                    <a:pt x="676321" y="305863"/>
                    <a:pt x="666215" y="299300"/>
                    <a:pt x="666215" y="299300"/>
                  </a:cubicBezTo>
                  <a:cubicBezTo>
                    <a:pt x="666215" y="299300"/>
                    <a:pt x="662853" y="292747"/>
                    <a:pt x="659481" y="289470"/>
                  </a:cubicBezTo>
                  <a:cubicBezTo>
                    <a:pt x="656118" y="289470"/>
                    <a:pt x="635925" y="302586"/>
                    <a:pt x="635925" y="302586"/>
                  </a:cubicBezTo>
                  <a:cubicBezTo>
                    <a:pt x="635925" y="302586"/>
                    <a:pt x="619085" y="312416"/>
                    <a:pt x="619085" y="315702"/>
                  </a:cubicBezTo>
                  <a:cubicBezTo>
                    <a:pt x="622457" y="315702"/>
                    <a:pt x="619085" y="332095"/>
                    <a:pt x="619085" y="332095"/>
                  </a:cubicBezTo>
                  <a:cubicBezTo>
                    <a:pt x="595520" y="312416"/>
                    <a:pt x="595520" y="312416"/>
                    <a:pt x="595520" y="312416"/>
                  </a:cubicBezTo>
                  <a:cubicBezTo>
                    <a:pt x="578690" y="325541"/>
                    <a:pt x="578690" y="325541"/>
                    <a:pt x="578690" y="325541"/>
                  </a:cubicBezTo>
                  <a:cubicBezTo>
                    <a:pt x="565231" y="315702"/>
                    <a:pt x="565231" y="315702"/>
                    <a:pt x="565231" y="315702"/>
                  </a:cubicBezTo>
                  <a:cubicBezTo>
                    <a:pt x="558497" y="312416"/>
                    <a:pt x="558497" y="312416"/>
                    <a:pt x="558497" y="312416"/>
                  </a:cubicBezTo>
                  <a:cubicBezTo>
                    <a:pt x="538294" y="335371"/>
                    <a:pt x="538294" y="335371"/>
                    <a:pt x="538294" y="335371"/>
                  </a:cubicBezTo>
                  <a:cubicBezTo>
                    <a:pt x="524835" y="328818"/>
                    <a:pt x="524835" y="328818"/>
                    <a:pt x="524835" y="328818"/>
                  </a:cubicBezTo>
                  <a:cubicBezTo>
                    <a:pt x="518101" y="351773"/>
                    <a:pt x="518101" y="351773"/>
                    <a:pt x="518101" y="351773"/>
                  </a:cubicBezTo>
                  <a:cubicBezTo>
                    <a:pt x="501270" y="338657"/>
                    <a:pt x="501270" y="338657"/>
                    <a:pt x="501270" y="338657"/>
                  </a:cubicBezTo>
                  <a:cubicBezTo>
                    <a:pt x="501270" y="338657"/>
                    <a:pt x="484440" y="335371"/>
                    <a:pt x="481068" y="335371"/>
                  </a:cubicBezTo>
                  <a:cubicBezTo>
                    <a:pt x="477705" y="335371"/>
                    <a:pt x="467600" y="348487"/>
                    <a:pt x="467600" y="348487"/>
                  </a:cubicBezTo>
                  <a:cubicBezTo>
                    <a:pt x="450769" y="335371"/>
                    <a:pt x="450769" y="335371"/>
                    <a:pt x="450769" y="335371"/>
                  </a:cubicBezTo>
                  <a:cubicBezTo>
                    <a:pt x="437310" y="325541"/>
                    <a:pt x="437310" y="325541"/>
                    <a:pt x="437310" y="325541"/>
                  </a:cubicBezTo>
                  <a:cubicBezTo>
                    <a:pt x="437310" y="325541"/>
                    <a:pt x="400277" y="328818"/>
                    <a:pt x="396914" y="328818"/>
                  </a:cubicBezTo>
                  <a:cubicBezTo>
                    <a:pt x="393543" y="328818"/>
                    <a:pt x="369978" y="325541"/>
                    <a:pt x="369978" y="325541"/>
                  </a:cubicBezTo>
                  <a:cubicBezTo>
                    <a:pt x="339679" y="332095"/>
                    <a:pt x="339679" y="332095"/>
                    <a:pt x="339679" y="332095"/>
                  </a:cubicBezTo>
                  <a:cubicBezTo>
                    <a:pt x="295921" y="332095"/>
                    <a:pt x="295921" y="332095"/>
                    <a:pt x="295921" y="332095"/>
                  </a:cubicBezTo>
                  <a:cubicBezTo>
                    <a:pt x="255525" y="335371"/>
                    <a:pt x="255525" y="335371"/>
                    <a:pt x="255525" y="335371"/>
                  </a:cubicBezTo>
                  <a:cubicBezTo>
                    <a:pt x="225227" y="335371"/>
                    <a:pt x="225227" y="335371"/>
                    <a:pt x="225227" y="335371"/>
                  </a:cubicBezTo>
                  <a:cubicBezTo>
                    <a:pt x="201662" y="351773"/>
                    <a:pt x="201662" y="351773"/>
                    <a:pt x="201662" y="351773"/>
                  </a:cubicBezTo>
                  <a:cubicBezTo>
                    <a:pt x="178097" y="355050"/>
                    <a:pt x="178097" y="355050"/>
                    <a:pt x="178097" y="355050"/>
                  </a:cubicBezTo>
                  <a:cubicBezTo>
                    <a:pt x="151170" y="358327"/>
                    <a:pt x="151170" y="358327"/>
                    <a:pt x="151170" y="358327"/>
                  </a:cubicBezTo>
                  <a:cubicBezTo>
                    <a:pt x="147808" y="358327"/>
                    <a:pt x="147808" y="358327"/>
                    <a:pt x="147808" y="358327"/>
                  </a:cubicBezTo>
                  <a:cubicBezTo>
                    <a:pt x="144436" y="361603"/>
                    <a:pt x="144436" y="361603"/>
                    <a:pt x="144436" y="361603"/>
                  </a:cubicBezTo>
                  <a:cubicBezTo>
                    <a:pt x="134339" y="368166"/>
                    <a:pt x="134339" y="368166"/>
                    <a:pt x="134339" y="368166"/>
                  </a:cubicBezTo>
                  <a:cubicBezTo>
                    <a:pt x="134339" y="371442"/>
                    <a:pt x="134339" y="371442"/>
                    <a:pt x="134339" y="371442"/>
                  </a:cubicBezTo>
                  <a:cubicBezTo>
                    <a:pt x="127605" y="378005"/>
                    <a:pt x="127605" y="378005"/>
                    <a:pt x="127605" y="378005"/>
                  </a:cubicBezTo>
                  <a:cubicBezTo>
                    <a:pt x="124243" y="394398"/>
                    <a:pt x="124243" y="394398"/>
                    <a:pt x="124243" y="394398"/>
                  </a:cubicBezTo>
                  <a:cubicBezTo>
                    <a:pt x="120871" y="400960"/>
                    <a:pt x="114136" y="407514"/>
                    <a:pt x="110774" y="414076"/>
                  </a:cubicBezTo>
                  <a:cubicBezTo>
                    <a:pt x="110774" y="414076"/>
                    <a:pt x="110774" y="414076"/>
                    <a:pt x="110774" y="414076"/>
                  </a:cubicBezTo>
                  <a:cubicBezTo>
                    <a:pt x="110774" y="414076"/>
                    <a:pt x="100678" y="410790"/>
                    <a:pt x="100678" y="417353"/>
                  </a:cubicBezTo>
                  <a:cubicBezTo>
                    <a:pt x="100678" y="420629"/>
                    <a:pt x="100678" y="420629"/>
                    <a:pt x="100678" y="420629"/>
                  </a:cubicBezTo>
                  <a:cubicBezTo>
                    <a:pt x="90571" y="423906"/>
                    <a:pt x="73741" y="417353"/>
                    <a:pt x="73741" y="417353"/>
                  </a:cubicBezTo>
                  <a:cubicBezTo>
                    <a:pt x="56910" y="427192"/>
                    <a:pt x="56910" y="427192"/>
                    <a:pt x="56910" y="427192"/>
                  </a:cubicBezTo>
                  <a:cubicBezTo>
                    <a:pt x="56910" y="430469"/>
                    <a:pt x="56910" y="433745"/>
                    <a:pt x="60282" y="433745"/>
                  </a:cubicBezTo>
                  <a:cubicBezTo>
                    <a:pt x="63645" y="437022"/>
                    <a:pt x="63645" y="437022"/>
                    <a:pt x="63645" y="440308"/>
                  </a:cubicBezTo>
                  <a:cubicBezTo>
                    <a:pt x="67007" y="440308"/>
                    <a:pt x="67007" y="443585"/>
                    <a:pt x="67007" y="443585"/>
                  </a:cubicBezTo>
                  <a:cubicBezTo>
                    <a:pt x="73741" y="459977"/>
                    <a:pt x="73741" y="459977"/>
                    <a:pt x="73741" y="459977"/>
                  </a:cubicBezTo>
                  <a:cubicBezTo>
                    <a:pt x="73741" y="473093"/>
                    <a:pt x="73741" y="473093"/>
                    <a:pt x="73741" y="473093"/>
                  </a:cubicBezTo>
                  <a:cubicBezTo>
                    <a:pt x="73741" y="473093"/>
                    <a:pt x="73741" y="482933"/>
                    <a:pt x="80475" y="482933"/>
                  </a:cubicBezTo>
                  <a:cubicBezTo>
                    <a:pt x="87209" y="482933"/>
                    <a:pt x="90571" y="486209"/>
                    <a:pt x="90571" y="492772"/>
                  </a:cubicBezTo>
                  <a:cubicBezTo>
                    <a:pt x="90571" y="499325"/>
                    <a:pt x="107412" y="505888"/>
                    <a:pt x="107412" y="505888"/>
                  </a:cubicBezTo>
                  <a:cubicBezTo>
                    <a:pt x="107412" y="505888"/>
                    <a:pt x="107412" y="519004"/>
                    <a:pt x="110774" y="522280"/>
                  </a:cubicBezTo>
                  <a:cubicBezTo>
                    <a:pt x="117508" y="525566"/>
                    <a:pt x="124243" y="528843"/>
                    <a:pt x="134339" y="528843"/>
                  </a:cubicBezTo>
                  <a:cubicBezTo>
                    <a:pt x="144436" y="532120"/>
                    <a:pt x="141073" y="545235"/>
                    <a:pt x="147808" y="548512"/>
                  </a:cubicBezTo>
                  <a:cubicBezTo>
                    <a:pt x="154532" y="551798"/>
                    <a:pt x="161266" y="558352"/>
                    <a:pt x="154532" y="558352"/>
                  </a:cubicBezTo>
                  <a:cubicBezTo>
                    <a:pt x="151170" y="561628"/>
                    <a:pt x="141073" y="561628"/>
                    <a:pt x="141073" y="561628"/>
                  </a:cubicBezTo>
                  <a:cubicBezTo>
                    <a:pt x="141073" y="561628"/>
                    <a:pt x="137701" y="564914"/>
                    <a:pt x="137701" y="571467"/>
                  </a:cubicBezTo>
                  <a:cubicBezTo>
                    <a:pt x="141073" y="574744"/>
                    <a:pt x="141073" y="574744"/>
                    <a:pt x="141073" y="574744"/>
                  </a:cubicBezTo>
                  <a:cubicBezTo>
                    <a:pt x="154532" y="591146"/>
                    <a:pt x="154532" y="591146"/>
                    <a:pt x="154532" y="591146"/>
                  </a:cubicBezTo>
                  <a:cubicBezTo>
                    <a:pt x="154532" y="610815"/>
                    <a:pt x="154532" y="610815"/>
                    <a:pt x="154532" y="610815"/>
                  </a:cubicBezTo>
                  <a:cubicBezTo>
                    <a:pt x="154532" y="610815"/>
                    <a:pt x="154532" y="617378"/>
                    <a:pt x="154532" y="623931"/>
                  </a:cubicBezTo>
                  <a:cubicBezTo>
                    <a:pt x="154532" y="627217"/>
                    <a:pt x="151170" y="633770"/>
                    <a:pt x="144436" y="633770"/>
                  </a:cubicBezTo>
                  <a:cubicBezTo>
                    <a:pt x="144436" y="633770"/>
                    <a:pt x="144436" y="633770"/>
                    <a:pt x="144436" y="633770"/>
                  </a:cubicBezTo>
                  <a:cubicBezTo>
                    <a:pt x="144436" y="633770"/>
                    <a:pt x="144436" y="633770"/>
                    <a:pt x="144436" y="633770"/>
                  </a:cubicBezTo>
                  <a:cubicBezTo>
                    <a:pt x="141073" y="633770"/>
                    <a:pt x="141073" y="633770"/>
                    <a:pt x="141073" y="633770"/>
                  </a:cubicBezTo>
                  <a:cubicBezTo>
                    <a:pt x="137701" y="637047"/>
                    <a:pt x="137701" y="643610"/>
                    <a:pt x="134339" y="643610"/>
                  </a:cubicBezTo>
                  <a:cubicBezTo>
                    <a:pt x="130967" y="646886"/>
                    <a:pt x="124243" y="637047"/>
                    <a:pt x="120871" y="646886"/>
                  </a:cubicBezTo>
                  <a:cubicBezTo>
                    <a:pt x="117508" y="660002"/>
                    <a:pt x="110774" y="669842"/>
                    <a:pt x="110774" y="673118"/>
                  </a:cubicBezTo>
                  <a:cubicBezTo>
                    <a:pt x="107412" y="676404"/>
                    <a:pt x="97306" y="679681"/>
                    <a:pt x="97306" y="686234"/>
                  </a:cubicBezTo>
                  <a:cubicBezTo>
                    <a:pt x="93943" y="692797"/>
                    <a:pt x="93943" y="686234"/>
                    <a:pt x="87209" y="702636"/>
                  </a:cubicBezTo>
                  <a:cubicBezTo>
                    <a:pt x="80475" y="719029"/>
                    <a:pt x="77113" y="725591"/>
                    <a:pt x="77113" y="725591"/>
                  </a:cubicBezTo>
                  <a:cubicBezTo>
                    <a:pt x="46814" y="764939"/>
                    <a:pt x="46814" y="764939"/>
                    <a:pt x="46814" y="764939"/>
                  </a:cubicBezTo>
                  <a:cubicBezTo>
                    <a:pt x="46814" y="764939"/>
                    <a:pt x="29983" y="791171"/>
                    <a:pt x="29983" y="794448"/>
                  </a:cubicBezTo>
                  <a:cubicBezTo>
                    <a:pt x="29983" y="797724"/>
                    <a:pt x="29983" y="810840"/>
                    <a:pt x="29983" y="810840"/>
                  </a:cubicBezTo>
                  <a:cubicBezTo>
                    <a:pt x="43451" y="823956"/>
                    <a:pt x="43451" y="823956"/>
                    <a:pt x="43451" y="823956"/>
                  </a:cubicBezTo>
                  <a:cubicBezTo>
                    <a:pt x="43451" y="837072"/>
                    <a:pt x="43451" y="837072"/>
                    <a:pt x="43451" y="837072"/>
                  </a:cubicBezTo>
                  <a:cubicBezTo>
                    <a:pt x="43451" y="837072"/>
                    <a:pt x="43451" y="846911"/>
                    <a:pt x="46814" y="850197"/>
                  </a:cubicBezTo>
                  <a:cubicBezTo>
                    <a:pt x="50176" y="850197"/>
                    <a:pt x="50176" y="850197"/>
                    <a:pt x="50176" y="850197"/>
                  </a:cubicBezTo>
                  <a:cubicBezTo>
                    <a:pt x="46814" y="860027"/>
                    <a:pt x="46814" y="860027"/>
                    <a:pt x="46814" y="860027"/>
                  </a:cubicBezTo>
                  <a:cubicBezTo>
                    <a:pt x="46814" y="860027"/>
                    <a:pt x="50176" y="869867"/>
                    <a:pt x="53548" y="869867"/>
                  </a:cubicBezTo>
                  <a:cubicBezTo>
                    <a:pt x="53548" y="869867"/>
                    <a:pt x="60282" y="873143"/>
                    <a:pt x="60282" y="873143"/>
                  </a:cubicBezTo>
                  <a:cubicBezTo>
                    <a:pt x="60282" y="873143"/>
                    <a:pt x="67007" y="879706"/>
                    <a:pt x="67007" y="879706"/>
                  </a:cubicBezTo>
                  <a:cubicBezTo>
                    <a:pt x="70379" y="882983"/>
                    <a:pt x="67007" y="889545"/>
                    <a:pt x="67007" y="889545"/>
                  </a:cubicBezTo>
                  <a:cubicBezTo>
                    <a:pt x="67007" y="889545"/>
                    <a:pt x="67007" y="892822"/>
                    <a:pt x="63645" y="892822"/>
                  </a:cubicBezTo>
                  <a:cubicBezTo>
                    <a:pt x="60282" y="892822"/>
                    <a:pt x="60282" y="892822"/>
                    <a:pt x="53548" y="892822"/>
                  </a:cubicBezTo>
                  <a:cubicBezTo>
                    <a:pt x="53548" y="889545"/>
                    <a:pt x="53548" y="889545"/>
                    <a:pt x="50176" y="889545"/>
                  </a:cubicBezTo>
                  <a:cubicBezTo>
                    <a:pt x="43451" y="889545"/>
                    <a:pt x="43451" y="889545"/>
                    <a:pt x="43451" y="889545"/>
                  </a:cubicBezTo>
                  <a:cubicBezTo>
                    <a:pt x="40080" y="889545"/>
                    <a:pt x="40080" y="889545"/>
                    <a:pt x="36717" y="889545"/>
                  </a:cubicBezTo>
                  <a:cubicBezTo>
                    <a:pt x="33345" y="889545"/>
                    <a:pt x="33345" y="889545"/>
                    <a:pt x="33345" y="889545"/>
                  </a:cubicBezTo>
                  <a:cubicBezTo>
                    <a:pt x="29983" y="889545"/>
                    <a:pt x="29983" y="889545"/>
                    <a:pt x="26611" y="892822"/>
                  </a:cubicBezTo>
                  <a:cubicBezTo>
                    <a:pt x="26611" y="896098"/>
                    <a:pt x="26611" y="896098"/>
                    <a:pt x="26611" y="896098"/>
                  </a:cubicBezTo>
                  <a:cubicBezTo>
                    <a:pt x="26611" y="896098"/>
                    <a:pt x="23249" y="899375"/>
                    <a:pt x="23249" y="902661"/>
                  </a:cubicBezTo>
                  <a:cubicBezTo>
                    <a:pt x="19886" y="902661"/>
                    <a:pt x="19886" y="909214"/>
                    <a:pt x="19886" y="909214"/>
                  </a:cubicBezTo>
                  <a:cubicBezTo>
                    <a:pt x="19886" y="909214"/>
                    <a:pt x="19886" y="912491"/>
                    <a:pt x="19886" y="912491"/>
                  </a:cubicBezTo>
                  <a:cubicBezTo>
                    <a:pt x="19886" y="912491"/>
                    <a:pt x="19886" y="919054"/>
                    <a:pt x="19886" y="919054"/>
                  </a:cubicBezTo>
                  <a:cubicBezTo>
                    <a:pt x="16515" y="925616"/>
                    <a:pt x="16515" y="925616"/>
                    <a:pt x="16515" y="925616"/>
                  </a:cubicBezTo>
                  <a:cubicBezTo>
                    <a:pt x="16515" y="925616"/>
                    <a:pt x="13152" y="928893"/>
                    <a:pt x="16515" y="932170"/>
                  </a:cubicBezTo>
                  <a:cubicBezTo>
                    <a:pt x="16515" y="932170"/>
                    <a:pt x="16515" y="935446"/>
                    <a:pt x="16515" y="935446"/>
                  </a:cubicBezTo>
                  <a:cubicBezTo>
                    <a:pt x="19886" y="938732"/>
                    <a:pt x="19886" y="938732"/>
                    <a:pt x="19886" y="938732"/>
                  </a:cubicBezTo>
                  <a:cubicBezTo>
                    <a:pt x="13152" y="945285"/>
                    <a:pt x="13152" y="945285"/>
                    <a:pt x="13152" y="945285"/>
                  </a:cubicBezTo>
                  <a:cubicBezTo>
                    <a:pt x="13152" y="951848"/>
                    <a:pt x="13152" y="951848"/>
                    <a:pt x="13152" y="951848"/>
                  </a:cubicBezTo>
                  <a:cubicBezTo>
                    <a:pt x="13152" y="951848"/>
                    <a:pt x="16515" y="955125"/>
                    <a:pt x="13152" y="958402"/>
                  </a:cubicBezTo>
                  <a:cubicBezTo>
                    <a:pt x="13152" y="958402"/>
                    <a:pt x="9780" y="961678"/>
                    <a:pt x="9780" y="961678"/>
                  </a:cubicBezTo>
                  <a:cubicBezTo>
                    <a:pt x="9780" y="961678"/>
                    <a:pt x="3047" y="968241"/>
                    <a:pt x="3047" y="968241"/>
                  </a:cubicBezTo>
                  <a:cubicBezTo>
                    <a:pt x="3047" y="968241"/>
                    <a:pt x="3047" y="971517"/>
                    <a:pt x="3047" y="971517"/>
                  </a:cubicBezTo>
                  <a:cubicBezTo>
                    <a:pt x="3047" y="971517"/>
                    <a:pt x="-316" y="978080"/>
                    <a:pt x="-316" y="978080"/>
                  </a:cubicBezTo>
                  <a:cubicBezTo>
                    <a:pt x="-316" y="978080"/>
                    <a:pt x="-316" y="987920"/>
                    <a:pt x="-316" y="987920"/>
                  </a:cubicBezTo>
                  <a:cubicBezTo>
                    <a:pt x="-316" y="987920"/>
                    <a:pt x="3047" y="991196"/>
                    <a:pt x="3047" y="991196"/>
                  </a:cubicBezTo>
                  <a:cubicBezTo>
                    <a:pt x="3047" y="991196"/>
                    <a:pt x="3047" y="994473"/>
                    <a:pt x="3047" y="997749"/>
                  </a:cubicBezTo>
                  <a:cubicBezTo>
                    <a:pt x="-316" y="997749"/>
                    <a:pt x="3047" y="1001035"/>
                    <a:pt x="3047" y="1004312"/>
                  </a:cubicBezTo>
                  <a:cubicBezTo>
                    <a:pt x="3047" y="1004312"/>
                    <a:pt x="3047" y="1007589"/>
                    <a:pt x="3047" y="1007589"/>
                  </a:cubicBezTo>
                  <a:cubicBezTo>
                    <a:pt x="-316" y="1014151"/>
                    <a:pt x="-316" y="1014151"/>
                    <a:pt x="-316" y="1014151"/>
                  </a:cubicBezTo>
                  <a:cubicBezTo>
                    <a:pt x="-316" y="1014151"/>
                    <a:pt x="-316" y="1014151"/>
                    <a:pt x="-316" y="1014151"/>
                  </a:cubicBezTo>
                  <a:cubicBezTo>
                    <a:pt x="-316" y="1017428"/>
                    <a:pt x="-316" y="1017428"/>
                    <a:pt x="-316" y="1017428"/>
                  </a:cubicBezTo>
                  <a:cubicBezTo>
                    <a:pt x="-316" y="1023981"/>
                    <a:pt x="-316" y="1023981"/>
                    <a:pt x="-316" y="1023981"/>
                  </a:cubicBezTo>
                  <a:cubicBezTo>
                    <a:pt x="6418" y="1023981"/>
                    <a:pt x="6418" y="1023981"/>
                    <a:pt x="6418" y="1023981"/>
                  </a:cubicBezTo>
                  <a:cubicBezTo>
                    <a:pt x="9780" y="1020704"/>
                    <a:pt x="9780" y="1020704"/>
                    <a:pt x="9780" y="1020704"/>
                  </a:cubicBezTo>
                  <a:cubicBezTo>
                    <a:pt x="26611" y="1014151"/>
                    <a:pt x="26611" y="1014151"/>
                    <a:pt x="26611" y="1014151"/>
                  </a:cubicBezTo>
                  <a:cubicBezTo>
                    <a:pt x="36717" y="1023981"/>
                    <a:pt x="36717" y="1023981"/>
                    <a:pt x="36717" y="1023981"/>
                  </a:cubicBezTo>
                  <a:cubicBezTo>
                    <a:pt x="46814" y="1033820"/>
                    <a:pt x="46814" y="1033820"/>
                    <a:pt x="46814" y="1033820"/>
                  </a:cubicBezTo>
                  <a:cubicBezTo>
                    <a:pt x="63645" y="1033820"/>
                    <a:pt x="63645" y="1033820"/>
                    <a:pt x="63645" y="1033820"/>
                  </a:cubicBezTo>
                  <a:cubicBezTo>
                    <a:pt x="73741" y="1046936"/>
                    <a:pt x="73741" y="1046936"/>
                    <a:pt x="73741" y="1046936"/>
                  </a:cubicBezTo>
                  <a:cubicBezTo>
                    <a:pt x="83847" y="1056776"/>
                    <a:pt x="83847" y="1056776"/>
                    <a:pt x="83847" y="1056776"/>
                  </a:cubicBezTo>
                  <a:cubicBezTo>
                    <a:pt x="100678" y="1053499"/>
                    <a:pt x="100678" y="1053499"/>
                    <a:pt x="100678" y="1053499"/>
                  </a:cubicBezTo>
                  <a:cubicBezTo>
                    <a:pt x="117508" y="1063338"/>
                    <a:pt x="117508" y="1063338"/>
                    <a:pt x="117508" y="1063338"/>
                  </a:cubicBezTo>
                  <a:cubicBezTo>
                    <a:pt x="114136" y="1073168"/>
                    <a:pt x="114136" y="1073168"/>
                    <a:pt x="114136" y="1073168"/>
                  </a:cubicBezTo>
                  <a:cubicBezTo>
                    <a:pt x="114136" y="1073168"/>
                    <a:pt x="127605" y="1056776"/>
                    <a:pt x="130967" y="1053499"/>
                  </a:cubicBezTo>
                  <a:cubicBezTo>
                    <a:pt x="134339" y="1050222"/>
                    <a:pt x="147808" y="1046936"/>
                    <a:pt x="147808" y="1046936"/>
                  </a:cubicBezTo>
                  <a:cubicBezTo>
                    <a:pt x="147808" y="1046936"/>
                    <a:pt x="154532" y="1053499"/>
                    <a:pt x="161266" y="1056776"/>
                  </a:cubicBezTo>
                  <a:cubicBezTo>
                    <a:pt x="171362" y="1056776"/>
                    <a:pt x="171362" y="1056776"/>
                    <a:pt x="171362" y="1056776"/>
                  </a:cubicBezTo>
                  <a:cubicBezTo>
                    <a:pt x="178097" y="1056776"/>
                    <a:pt x="205034" y="1053499"/>
                    <a:pt x="205034" y="1053499"/>
                  </a:cubicBezTo>
                  <a:cubicBezTo>
                    <a:pt x="242057" y="1056776"/>
                    <a:pt x="242057" y="1056776"/>
                    <a:pt x="242057" y="1056776"/>
                  </a:cubicBezTo>
                  <a:cubicBezTo>
                    <a:pt x="262260" y="1046936"/>
                    <a:pt x="262260" y="1046936"/>
                    <a:pt x="262260" y="1046936"/>
                  </a:cubicBezTo>
                  <a:cubicBezTo>
                    <a:pt x="302655" y="1050222"/>
                    <a:pt x="302655" y="1050222"/>
                    <a:pt x="302655" y="1050222"/>
                  </a:cubicBezTo>
                  <a:cubicBezTo>
                    <a:pt x="309390" y="1046936"/>
                    <a:pt x="309390" y="1046936"/>
                    <a:pt x="309390" y="1046936"/>
                  </a:cubicBezTo>
                  <a:cubicBezTo>
                    <a:pt x="312752" y="1050222"/>
                    <a:pt x="312752" y="1050222"/>
                    <a:pt x="312752" y="1050222"/>
                  </a:cubicBezTo>
                  <a:cubicBezTo>
                    <a:pt x="326220" y="1046936"/>
                    <a:pt x="326220" y="1046936"/>
                    <a:pt x="326220" y="1046936"/>
                  </a:cubicBezTo>
                  <a:cubicBezTo>
                    <a:pt x="339679" y="1060052"/>
                    <a:pt x="339679" y="1060052"/>
                    <a:pt x="339679" y="1060052"/>
                  </a:cubicBezTo>
                  <a:cubicBezTo>
                    <a:pt x="366616" y="1056776"/>
                    <a:pt x="366616" y="1056776"/>
                    <a:pt x="366616" y="1056776"/>
                  </a:cubicBezTo>
                  <a:cubicBezTo>
                    <a:pt x="383446" y="1033820"/>
                    <a:pt x="383446" y="1033820"/>
                    <a:pt x="383446" y="1033820"/>
                  </a:cubicBezTo>
                  <a:cubicBezTo>
                    <a:pt x="383446" y="1033820"/>
                    <a:pt x="393543" y="1023981"/>
                    <a:pt x="407011" y="1020704"/>
                  </a:cubicBezTo>
                  <a:cubicBezTo>
                    <a:pt x="420479" y="1020704"/>
                    <a:pt x="444044" y="1010865"/>
                    <a:pt x="444044" y="1010865"/>
                  </a:cubicBezTo>
                  <a:lnTo>
                    <a:pt x="474334" y="994473"/>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1" name="Freeform: Shape 560">
              <a:extLst>
                <a:ext uri="{FF2B5EF4-FFF2-40B4-BE49-F238E27FC236}">
                  <a16:creationId xmlns:a16="http://schemas.microsoft.com/office/drawing/2014/main" id="{0FC3D7F1-9D91-5B1A-DADF-3C22F245CB4A}"/>
                </a:ext>
              </a:extLst>
            </p:cNvPr>
            <p:cNvSpPr/>
            <p:nvPr/>
          </p:nvSpPr>
          <p:spPr>
            <a:xfrm>
              <a:off x="9196633" y="-1390543"/>
              <a:ext cx="952500" cy="2493739"/>
            </a:xfrm>
            <a:custGeom>
              <a:avLst/>
              <a:gdLst>
                <a:gd name="connsiteX0" fmla="*/ 860992 w 952500"/>
                <a:gd name="connsiteY0" fmla="*/ 286650 h 2493739"/>
                <a:gd name="connsiteX1" fmla="*/ 860992 w 952500"/>
                <a:gd name="connsiteY1" fmla="*/ 283393 h 2493739"/>
                <a:gd name="connsiteX2" fmla="*/ 857610 w 952500"/>
                <a:gd name="connsiteY2" fmla="*/ 263847 h 2493739"/>
                <a:gd name="connsiteX3" fmla="*/ 857610 w 952500"/>
                <a:gd name="connsiteY3" fmla="*/ 260590 h 2493739"/>
                <a:gd name="connsiteX4" fmla="*/ 857610 w 952500"/>
                <a:gd name="connsiteY4" fmla="*/ 257332 h 2493739"/>
                <a:gd name="connsiteX5" fmla="*/ 844104 w 952500"/>
                <a:gd name="connsiteY5" fmla="*/ 260590 h 2493739"/>
                <a:gd name="connsiteX6" fmla="*/ 833969 w 952500"/>
                <a:gd name="connsiteY6" fmla="*/ 247559 h 2493739"/>
                <a:gd name="connsiteX7" fmla="*/ 837341 w 952500"/>
                <a:gd name="connsiteY7" fmla="*/ 231272 h 2493739"/>
                <a:gd name="connsiteX8" fmla="*/ 830588 w 952500"/>
                <a:gd name="connsiteY8" fmla="*/ 192172 h 2493739"/>
                <a:gd name="connsiteX9" fmla="*/ 837341 w 952500"/>
                <a:gd name="connsiteY9" fmla="*/ 172626 h 2493739"/>
                <a:gd name="connsiteX10" fmla="*/ 817081 w 952500"/>
                <a:gd name="connsiteY10" fmla="*/ 162854 h 2493739"/>
                <a:gd name="connsiteX11" fmla="*/ 803565 w 952500"/>
                <a:gd name="connsiteY11" fmla="*/ 143308 h 2493739"/>
                <a:gd name="connsiteX12" fmla="*/ 796812 w 952500"/>
                <a:gd name="connsiteY12" fmla="*/ 146566 h 2493739"/>
                <a:gd name="connsiteX13" fmla="*/ 776543 w 952500"/>
                <a:gd name="connsiteY13" fmla="*/ 117238 h 2493739"/>
                <a:gd name="connsiteX14" fmla="*/ 746149 w 952500"/>
                <a:gd name="connsiteY14" fmla="*/ 107466 h 2493739"/>
                <a:gd name="connsiteX15" fmla="*/ 732633 w 952500"/>
                <a:gd name="connsiteY15" fmla="*/ 100951 h 2493739"/>
                <a:gd name="connsiteX16" fmla="*/ 715745 w 952500"/>
                <a:gd name="connsiteY16" fmla="*/ 97694 h 2493739"/>
                <a:gd name="connsiteX17" fmla="*/ 708992 w 952500"/>
                <a:gd name="connsiteY17" fmla="*/ 97694 h 2493739"/>
                <a:gd name="connsiteX18" fmla="*/ 698857 w 952500"/>
                <a:gd name="connsiteY18" fmla="*/ 84663 h 2493739"/>
                <a:gd name="connsiteX19" fmla="*/ 685351 w 952500"/>
                <a:gd name="connsiteY19" fmla="*/ 87920 h 2493739"/>
                <a:gd name="connsiteX20" fmla="*/ 675216 w 952500"/>
                <a:gd name="connsiteY20" fmla="*/ 74889 h 2493739"/>
                <a:gd name="connsiteX21" fmla="*/ 668463 w 952500"/>
                <a:gd name="connsiteY21" fmla="*/ 74889 h 2493739"/>
                <a:gd name="connsiteX22" fmla="*/ 658328 w 952500"/>
                <a:gd name="connsiteY22" fmla="*/ 68373 h 2493739"/>
                <a:gd name="connsiteX23" fmla="*/ 648194 w 952500"/>
                <a:gd name="connsiteY23" fmla="*/ 52084 h 2493739"/>
                <a:gd name="connsiteX24" fmla="*/ 634687 w 952500"/>
                <a:gd name="connsiteY24" fmla="*/ 45568 h 2493739"/>
                <a:gd name="connsiteX25" fmla="*/ 617799 w 952500"/>
                <a:gd name="connsiteY25" fmla="*/ 39052 h 2493739"/>
                <a:gd name="connsiteX26" fmla="*/ 617799 w 952500"/>
                <a:gd name="connsiteY26" fmla="*/ 26020 h 2493739"/>
                <a:gd name="connsiteX27" fmla="*/ 594149 w 952500"/>
                <a:gd name="connsiteY27" fmla="*/ 12989 h 2493739"/>
                <a:gd name="connsiteX28" fmla="*/ 594149 w 952500"/>
                <a:gd name="connsiteY28" fmla="*/ 6473 h 2493739"/>
                <a:gd name="connsiteX29" fmla="*/ 614418 w 952500"/>
                <a:gd name="connsiteY29" fmla="*/ 3216 h 2493739"/>
                <a:gd name="connsiteX30" fmla="*/ 597530 w 952500"/>
                <a:gd name="connsiteY30" fmla="*/ -42 h 2493739"/>
                <a:gd name="connsiteX31" fmla="*/ 577261 w 952500"/>
                <a:gd name="connsiteY31" fmla="*/ 16247 h 2493739"/>
                <a:gd name="connsiteX32" fmla="*/ 567136 w 952500"/>
                <a:gd name="connsiteY32" fmla="*/ 16247 h 2493739"/>
                <a:gd name="connsiteX33" fmla="*/ 560373 w 952500"/>
                <a:gd name="connsiteY33" fmla="*/ 22763 h 2493739"/>
                <a:gd name="connsiteX34" fmla="*/ 573889 w 952500"/>
                <a:gd name="connsiteY34" fmla="*/ 61857 h 2493739"/>
                <a:gd name="connsiteX35" fmla="*/ 563754 w 952500"/>
                <a:gd name="connsiteY35" fmla="*/ 104208 h 2493739"/>
                <a:gd name="connsiteX36" fmla="*/ 577261 w 952500"/>
                <a:gd name="connsiteY36" fmla="*/ 117238 h 2493739"/>
                <a:gd name="connsiteX37" fmla="*/ 563754 w 952500"/>
                <a:gd name="connsiteY37" fmla="*/ 133536 h 2493739"/>
                <a:gd name="connsiteX38" fmla="*/ 543485 w 952500"/>
                <a:gd name="connsiteY38" fmla="*/ 136793 h 2493739"/>
                <a:gd name="connsiteX39" fmla="*/ 519844 w 952500"/>
                <a:gd name="connsiteY39" fmla="*/ 130278 h 2493739"/>
                <a:gd name="connsiteX40" fmla="*/ 496203 w 952500"/>
                <a:gd name="connsiteY40" fmla="*/ 120496 h 2493739"/>
                <a:gd name="connsiteX41" fmla="*/ 442158 w 952500"/>
                <a:gd name="connsiteY41" fmla="*/ 120496 h 2493739"/>
                <a:gd name="connsiteX42" fmla="*/ 438777 w 952500"/>
                <a:gd name="connsiteY42" fmla="*/ 211717 h 2493739"/>
                <a:gd name="connsiteX43" fmla="*/ 432024 w 952500"/>
                <a:gd name="connsiteY43" fmla="*/ 224757 h 2493739"/>
                <a:gd name="connsiteX44" fmla="*/ 415136 w 952500"/>
                <a:gd name="connsiteY44" fmla="*/ 224757 h 2493739"/>
                <a:gd name="connsiteX45" fmla="*/ 381360 w 952500"/>
                <a:gd name="connsiteY45" fmla="*/ 208459 h 2493739"/>
                <a:gd name="connsiteX46" fmla="*/ 367854 w 952500"/>
                <a:gd name="connsiteY46" fmla="*/ 234529 h 2493739"/>
                <a:gd name="connsiteX47" fmla="*/ 354338 w 952500"/>
                <a:gd name="connsiteY47" fmla="*/ 254075 h 2493739"/>
                <a:gd name="connsiteX48" fmla="*/ 347585 w 952500"/>
                <a:gd name="connsiteY48" fmla="*/ 270362 h 2493739"/>
                <a:gd name="connsiteX49" fmla="*/ 347585 w 952500"/>
                <a:gd name="connsiteY49" fmla="*/ 296423 h 2493739"/>
                <a:gd name="connsiteX50" fmla="*/ 340831 w 952500"/>
                <a:gd name="connsiteY50" fmla="*/ 309462 h 2493739"/>
                <a:gd name="connsiteX51" fmla="*/ 320562 w 952500"/>
                <a:gd name="connsiteY51" fmla="*/ 322493 h 2493739"/>
                <a:gd name="connsiteX52" fmla="*/ 320562 w 952500"/>
                <a:gd name="connsiteY52" fmla="*/ 338780 h 2493739"/>
                <a:gd name="connsiteX53" fmla="*/ 337450 w 952500"/>
                <a:gd name="connsiteY53" fmla="*/ 361583 h 2493739"/>
                <a:gd name="connsiteX54" fmla="*/ 347585 w 952500"/>
                <a:gd name="connsiteY54" fmla="*/ 394159 h 2493739"/>
                <a:gd name="connsiteX55" fmla="*/ 334069 w 952500"/>
                <a:gd name="connsiteY55" fmla="*/ 423486 h 2493739"/>
                <a:gd name="connsiteX56" fmla="*/ 303674 w 952500"/>
                <a:gd name="connsiteY56" fmla="*/ 462577 h 2493739"/>
                <a:gd name="connsiteX57" fmla="*/ 286787 w 952500"/>
                <a:gd name="connsiteY57" fmla="*/ 504935 h 2493739"/>
                <a:gd name="connsiteX58" fmla="*/ 286787 w 952500"/>
                <a:gd name="connsiteY58" fmla="*/ 534252 h 2493739"/>
                <a:gd name="connsiteX59" fmla="*/ 283405 w 952500"/>
                <a:gd name="connsiteY59" fmla="*/ 550540 h 2493739"/>
                <a:gd name="connsiteX60" fmla="*/ 259764 w 952500"/>
                <a:gd name="connsiteY60" fmla="*/ 573343 h 2493739"/>
                <a:gd name="connsiteX61" fmla="*/ 229370 w 952500"/>
                <a:gd name="connsiteY61" fmla="*/ 576610 h 2493739"/>
                <a:gd name="connsiteX62" fmla="*/ 219235 w 952500"/>
                <a:gd name="connsiteY62" fmla="*/ 586383 h 2493739"/>
                <a:gd name="connsiteX63" fmla="*/ 236123 w 952500"/>
                <a:gd name="connsiteY63" fmla="*/ 641761 h 2493739"/>
                <a:gd name="connsiteX64" fmla="*/ 229370 w 952500"/>
                <a:gd name="connsiteY64" fmla="*/ 667831 h 2493739"/>
                <a:gd name="connsiteX65" fmla="*/ 225988 w 952500"/>
                <a:gd name="connsiteY65" fmla="*/ 690634 h 2493739"/>
                <a:gd name="connsiteX66" fmla="*/ 222607 w 952500"/>
                <a:gd name="connsiteY66" fmla="*/ 713437 h 2493739"/>
                <a:gd name="connsiteX67" fmla="*/ 229370 w 952500"/>
                <a:gd name="connsiteY67" fmla="*/ 732982 h 2493739"/>
                <a:gd name="connsiteX68" fmla="*/ 215854 w 952500"/>
                <a:gd name="connsiteY68" fmla="*/ 742755 h 2493739"/>
                <a:gd name="connsiteX69" fmla="*/ 219235 w 952500"/>
                <a:gd name="connsiteY69" fmla="*/ 762310 h 2493739"/>
                <a:gd name="connsiteX70" fmla="*/ 168572 w 952500"/>
                <a:gd name="connsiteY70" fmla="*/ 847015 h 2493739"/>
                <a:gd name="connsiteX71" fmla="*/ 175325 w 952500"/>
                <a:gd name="connsiteY71" fmla="*/ 863303 h 2493739"/>
                <a:gd name="connsiteX72" fmla="*/ 205719 w 952500"/>
                <a:gd name="connsiteY72" fmla="*/ 869818 h 2493739"/>
                <a:gd name="connsiteX73" fmla="*/ 209101 w 952500"/>
                <a:gd name="connsiteY73" fmla="*/ 921939 h 2493739"/>
                <a:gd name="connsiteX74" fmla="*/ 198966 w 952500"/>
                <a:gd name="connsiteY74" fmla="*/ 944751 h 2493739"/>
                <a:gd name="connsiteX75" fmla="*/ 195585 w 952500"/>
                <a:gd name="connsiteY75" fmla="*/ 951266 h 2493739"/>
                <a:gd name="connsiteX76" fmla="*/ 114527 w 952500"/>
                <a:gd name="connsiteY76" fmla="*/ 954524 h 2493739"/>
                <a:gd name="connsiteX77" fmla="*/ 70617 w 952500"/>
                <a:gd name="connsiteY77" fmla="*/ 1009902 h 2493739"/>
                <a:gd name="connsiteX78" fmla="*/ 63863 w 952500"/>
                <a:gd name="connsiteY78" fmla="*/ 1042487 h 2493739"/>
                <a:gd name="connsiteX79" fmla="*/ 60482 w 952500"/>
                <a:gd name="connsiteY79" fmla="*/ 1065290 h 2493739"/>
                <a:gd name="connsiteX80" fmla="*/ 50347 w 952500"/>
                <a:gd name="connsiteY80" fmla="*/ 1084836 h 2493739"/>
                <a:gd name="connsiteX81" fmla="*/ 50347 w 952500"/>
                <a:gd name="connsiteY81" fmla="*/ 1107638 h 2493739"/>
                <a:gd name="connsiteX82" fmla="*/ 63863 w 952500"/>
                <a:gd name="connsiteY82" fmla="*/ 1133708 h 2493739"/>
                <a:gd name="connsiteX83" fmla="*/ 63863 w 952500"/>
                <a:gd name="connsiteY83" fmla="*/ 1153254 h 2493739"/>
                <a:gd name="connsiteX84" fmla="*/ 57101 w 952500"/>
                <a:gd name="connsiteY84" fmla="*/ 1163026 h 2493739"/>
                <a:gd name="connsiteX85" fmla="*/ 60482 w 952500"/>
                <a:gd name="connsiteY85" fmla="*/ 1185829 h 2493739"/>
                <a:gd name="connsiteX86" fmla="*/ 60482 w 952500"/>
                <a:gd name="connsiteY86" fmla="*/ 1195602 h 2493739"/>
                <a:gd name="connsiteX87" fmla="*/ 57101 w 952500"/>
                <a:gd name="connsiteY87" fmla="*/ 1215157 h 2493739"/>
                <a:gd name="connsiteX88" fmla="*/ 80751 w 952500"/>
                <a:gd name="connsiteY88" fmla="*/ 1260762 h 2493739"/>
                <a:gd name="connsiteX89" fmla="*/ 84123 w 952500"/>
                <a:gd name="connsiteY89" fmla="*/ 1361756 h 2493739"/>
                <a:gd name="connsiteX90" fmla="*/ 94258 w 952500"/>
                <a:gd name="connsiteY90" fmla="*/ 1387826 h 2493739"/>
                <a:gd name="connsiteX91" fmla="*/ 117899 w 952500"/>
                <a:gd name="connsiteY91" fmla="*/ 1404114 h 2493739"/>
                <a:gd name="connsiteX92" fmla="*/ 138168 w 952500"/>
                <a:gd name="connsiteY92" fmla="*/ 1420401 h 2493739"/>
                <a:gd name="connsiteX93" fmla="*/ 141549 w 952500"/>
                <a:gd name="connsiteY93" fmla="*/ 1449719 h 2493739"/>
                <a:gd name="connsiteX94" fmla="*/ 134787 w 952500"/>
                <a:gd name="connsiteY94" fmla="*/ 1475789 h 2493739"/>
                <a:gd name="connsiteX95" fmla="*/ 117899 w 952500"/>
                <a:gd name="connsiteY95" fmla="*/ 1479047 h 2493739"/>
                <a:gd name="connsiteX96" fmla="*/ 101011 w 952500"/>
                <a:gd name="connsiteY96" fmla="*/ 1482304 h 2493739"/>
                <a:gd name="connsiteX97" fmla="*/ 84123 w 952500"/>
                <a:gd name="connsiteY97" fmla="*/ 1498592 h 2493739"/>
                <a:gd name="connsiteX98" fmla="*/ 90886 w 952500"/>
                <a:gd name="connsiteY98" fmla="*/ 1518137 h 2493739"/>
                <a:gd name="connsiteX99" fmla="*/ 101011 w 952500"/>
                <a:gd name="connsiteY99" fmla="*/ 1547455 h 2493739"/>
                <a:gd name="connsiteX100" fmla="*/ 121280 w 952500"/>
                <a:gd name="connsiteY100" fmla="*/ 1570268 h 2493739"/>
                <a:gd name="connsiteX101" fmla="*/ 128033 w 952500"/>
                <a:gd name="connsiteY101" fmla="*/ 1589813 h 2493739"/>
                <a:gd name="connsiteX102" fmla="*/ 117899 w 952500"/>
                <a:gd name="connsiteY102" fmla="*/ 1609358 h 2493739"/>
                <a:gd name="connsiteX103" fmla="*/ 111146 w 952500"/>
                <a:gd name="connsiteY103" fmla="*/ 1619131 h 2493739"/>
                <a:gd name="connsiteX104" fmla="*/ 117899 w 952500"/>
                <a:gd name="connsiteY104" fmla="*/ 1635419 h 2493739"/>
                <a:gd name="connsiteX105" fmla="*/ 117899 w 952500"/>
                <a:gd name="connsiteY105" fmla="*/ 1651716 h 2493739"/>
                <a:gd name="connsiteX106" fmla="*/ 111146 w 952500"/>
                <a:gd name="connsiteY106" fmla="*/ 1664746 h 2493739"/>
                <a:gd name="connsiteX107" fmla="*/ 97639 w 952500"/>
                <a:gd name="connsiteY107" fmla="*/ 1677776 h 2493739"/>
                <a:gd name="connsiteX108" fmla="*/ 87504 w 952500"/>
                <a:gd name="connsiteY108" fmla="*/ 1687549 h 2493739"/>
                <a:gd name="connsiteX109" fmla="*/ 77370 w 952500"/>
                <a:gd name="connsiteY109" fmla="*/ 1690807 h 2493739"/>
                <a:gd name="connsiteX110" fmla="*/ 67235 w 952500"/>
                <a:gd name="connsiteY110" fmla="*/ 1690807 h 2493739"/>
                <a:gd name="connsiteX111" fmla="*/ 60482 w 952500"/>
                <a:gd name="connsiteY111" fmla="*/ 1697322 h 2493739"/>
                <a:gd name="connsiteX112" fmla="*/ 60482 w 952500"/>
                <a:gd name="connsiteY112" fmla="*/ 1707094 h 2493739"/>
                <a:gd name="connsiteX113" fmla="*/ 67235 w 952500"/>
                <a:gd name="connsiteY113" fmla="*/ 1713609 h 2493739"/>
                <a:gd name="connsiteX114" fmla="*/ 63863 w 952500"/>
                <a:gd name="connsiteY114" fmla="*/ 1729897 h 2493739"/>
                <a:gd name="connsiteX115" fmla="*/ 53729 w 952500"/>
                <a:gd name="connsiteY115" fmla="*/ 1739679 h 2493739"/>
                <a:gd name="connsiteX116" fmla="*/ 43594 w 952500"/>
                <a:gd name="connsiteY116" fmla="*/ 1742937 h 2493739"/>
                <a:gd name="connsiteX117" fmla="*/ 50347 w 952500"/>
                <a:gd name="connsiteY117" fmla="*/ 1762482 h 2493739"/>
                <a:gd name="connsiteX118" fmla="*/ 63863 w 952500"/>
                <a:gd name="connsiteY118" fmla="*/ 1785285 h 2493739"/>
                <a:gd name="connsiteX119" fmla="*/ 63863 w 952500"/>
                <a:gd name="connsiteY119" fmla="*/ 1804830 h 2493739"/>
                <a:gd name="connsiteX120" fmla="*/ 53729 w 952500"/>
                <a:gd name="connsiteY120" fmla="*/ 1824385 h 2493739"/>
                <a:gd name="connsiteX121" fmla="*/ 50347 w 952500"/>
                <a:gd name="connsiteY121" fmla="*/ 1847188 h 2493739"/>
                <a:gd name="connsiteX122" fmla="*/ 46976 w 952500"/>
                <a:gd name="connsiteY122" fmla="*/ 1866733 h 2493739"/>
                <a:gd name="connsiteX123" fmla="*/ 40213 w 952500"/>
                <a:gd name="connsiteY123" fmla="*/ 1869991 h 2493739"/>
                <a:gd name="connsiteX124" fmla="*/ 30088 w 952500"/>
                <a:gd name="connsiteY124" fmla="*/ 1869991 h 2493739"/>
                <a:gd name="connsiteX125" fmla="*/ 26706 w 952500"/>
                <a:gd name="connsiteY125" fmla="*/ 1847188 h 2493739"/>
                <a:gd name="connsiteX126" fmla="*/ 3065 w 952500"/>
                <a:gd name="connsiteY126" fmla="*/ 1827643 h 2493739"/>
                <a:gd name="connsiteX127" fmla="*/ 3065 w 952500"/>
                <a:gd name="connsiteY127" fmla="*/ 1847188 h 2493739"/>
                <a:gd name="connsiteX128" fmla="*/ -316 w 952500"/>
                <a:gd name="connsiteY128" fmla="*/ 1869991 h 2493739"/>
                <a:gd name="connsiteX129" fmla="*/ 6437 w 952500"/>
                <a:gd name="connsiteY129" fmla="*/ 1886279 h 2493739"/>
                <a:gd name="connsiteX130" fmla="*/ 13200 w 952500"/>
                <a:gd name="connsiteY130" fmla="*/ 1912349 h 2493739"/>
                <a:gd name="connsiteX131" fmla="*/ 9819 w 952500"/>
                <a:gd name="connsiteY131" fmla="*/ 1935151 h 2493739"/>
                <a:gd name="connsiteX132" fmla="*/ 16572 w 952500"/>
                <a:gd name="connsiteY132" fmla="*/ 1951439 h 2493739"/>
                <a:gd name="connsiteX133" fmla="*/ 19953 w 952500"/>
                <a:gd name="connsiteY133" fmla="*/ 1967727 h 2493739"/>
                <a:gd name="connsiteX134" fmla="*/ 33460 w 952500"/>
                <a:gd name="connsiteY134" fmla="*/ 1964469 h 2493739"/>
                <a:gd name="connsiteX135" fmla="*/ 30088 w 952500"/>
                <a:gd name="connsiteY135" fmla="*/ 1954697 h 2493739"/>
                <a:gd name="connsiteX136" fmla="*/ 40213 w 952500"/>
                <a:gd name="connsiteY136" fmla="*/ 1967727 h 2493739"/>
                <a:gd name="connsiteX137" fmla="*/ 40213 w 952500"/>
                <a:gd name="connsiteY137" fmla="*/ 1967727 h 2493739"/>
                <a:gd name="connsiteX138" fmla="*/ 50347 w 952500"/>
                <a:gd name="connsiteY138" fmla="*/ 1961212 h 2493739"/>
                <a:gd name="connsiteX139" fmla="*/ 46976 w 952500"/>
                <a:gd name="connsiteY139" fmla="*/ 1970984 h 2493739"/>
                <a:gd name="connsiteX140" fmla="*/ 40213 w 952500"/>
                <a:gd name="connsiteY140" fmla="*/ 1984015 h 2493739"/>
                <a:gd name="connsiteX141" fmla="*/ 43594 w 952500"/>
                <a:gd name="connsiteY141" fmla="*/ 1987272 h 2493739"/>
                <a:gd name="connsiteX142" fmla="*/ 53729 w 952500"/>
                <a:gd name="connsiteY142" fmla="*/ 1990530 h 2493739"/>
                <a:gd name="connsiteX143" fmla="*/ 40213 w 952500"/>
                <a:gd name="connsiteY143" fmla="*/ 2006827 h 2493739"/>
                <a:gd name="connsiteX144" fmla="*/ 50347 w 952500"/>
                <a:gd name="connsiteY144" fmla="*/ 2019857 h 2493739"/>
                <a:gd name="connsiteX145" fmla="*/ 63863 w 952500"/>
                <a:gd name="connsiteY145" fmla="*/ 2010084 h 2493739"/>
                <a:gd name="connsiteX146" fmla="*/ 63863 w 952500"/>
                <a:gd name="connsiteY146" fmla="*/ 2016600 h 2493739"/>
                <a:gd name="connsiteX147" fmla="*/ 53729 w 952500"/>
                <a:gd name="connsiteY147" fmla="*/ 2032887 h 2493739"/>
                <a:gd name="connsiteX148" fmla="*/ 70617 w 952500"/>
                <a:gd name="connsiteY148" fmla="*/ 2032887 h 2493739"/>
                <a:gd name="connsiteX149" fmla="*/ 67235 w 952500"/>
                <a:gd name="connsiteY149" fmla="*/ 2042660 h 2493739"/>
                <a:gd name="connsiteX150" fmla="*/ 63863 w 952500"/>
                <a:gd name="connsiteY150" fmla="*/ 2055690 h 2493739"/>
                <a:gd name="connsiteX151" fmla="*/ 73989 w 952500"/>
                <a:gd name="connsiteY151" fmla="*/ 2062205 h 2493739"/>
                <a:gd name="connsiteX152" fmla="*/ 63863 w 952500"/>
                <a:gd name="connsiteY152" fmla="*/ 2071978 h 2493739"/>
                <a:gd name="connsiteX153" fmla="*/ 63863 w 952500"/>
                <a:gd name="connsiteY153" fmla="*/ 2081751 h 2493739"/>
                <a:gd name="connsiteX154" fmla="*/ 77370 w 952500"/>
                <a:gd name="connsiteY154" fmla="*/ 2085008 h 2493739"/>
                <a:gd name="connsiteX155" fmla="*/ 77370 w 952500"/>
                <a:gd name="connsiteY155" fmla="*/ 2081751 h 2493739"/>
                <a:gd name="connsiteX156" fmla="*/ 73989 w 952500"/>
                <a:gd name="connsiteY156" fmla="*/ 2091533 h 2493739"/>
                <a:gd name="connsiteX157" fmla="*/ 73989 w 952500"/>
                <a:gd name="connsiteY157" fmla="*/ 2101306 h 2493739"/>
                <a:gd name="connsiteX158" fmla="*/ 84123 w 952500"/>
                <a:gd name="connsiteY158" fmla="*/ 2101306 h 2493739"/>
                <a:gd name="connsiteX159" fmla="*/ 84123 w 952500"/>
                <a:gd name="connsiteY159" fmla="*/ 2111078 h 2493739"/>
                <a:gd name="connsiteX160" fmla="*/ 84123 w 952500"/>
                <a:gd name="connsiteY160" fmla="*/ 2124108 h 2493739"/>
                <a:gd name="connsiteX161" fmla="*/ 84123 w 952500"/>
                <a:gd name="connsiteY161" fmla="*/ 2133881 h 2493739"/>
                <a:gd name="connsiteX162" fmla="*/ 90886 w 952500"/>
                <a:gd name="connsiteY162" fmla="*/ 2137139 h 2493739"/>
                <a:gd name="connsiteX163" fmla="*/ 101011 w 952500"/>
                <a:gd name="connsiteY163" fmla="*/ 2133881 h 2493739"/>
                <a:gd name="connsiteX164" fmla="*/ 107774 w 952500"/>
                <a:gd name="connsiteY164" fmla="*/ 2140396 h 2493739"/>
                <a:gd name="connsiteX165" fmla="*/ 107774 w 952500"/>
                <a:gd name="connsiteY165" fmla="*/ 2153426 h 2493739"/>
                <a:gd name="connsiteX166" fmla="*/ 124661 w 952500"/>
                <a:gd name="connsiteY166" fmla="*/ 2189269 h 2493739"/>
                <a:gd name="connsiteX167" fmla="*/ 131415 w 952500"/>
                <a:gd name="connsiteY167" fmla="*/ 2205557 h 2493739"/>
                <a:gd name="connsiteX168" fmla="*/ 138168 w 952500"/>
                <a:gd name="connsiteY168" fmla="*/ 2215329 h 2493739"/>
                <a:gd name="connsiteX169" fmla="*/ 144921 w 952500"/>
                <a:gd name="connsiteY169" fmla="*/ 2225102 h 2493739"/>
                <a:gd name="connsiteX170" fmla="*/ 155056 w 952500"/>
                <a:gd name="connsiteY170" fmla="*/ 2231617 h 2493739"/>
                <a:gd name="connsiteX171" fmla="*/ 168572 w 952500"/>
                <a:gd name="connsiteY171" fmla="*/ 2254420 h 2493739"/>
                <a:gd name="connsiteX172" fmla="*/ 178697 w 952500"/>
                <a:gd name="connsiteY172" fmla="*/ 2264193 h 2493739"/>
                <a:gd name="connsiteX173" fmla="*/ 188831 w 952500"/>
                <a:gd name="connsiteY173" fmla="*/ 2257678 h 2493739"/>
                <a:gd name="connsiteX174" fmla="*/ 198966 w 952500"/>
                <a:gd name="connsiteY174" fmla="*/ 2264193 h 2493739"/>
                <a:gd name="connsiteX175" fmla="*/ 192213 w 952500"/>
                <a:gd name="connsiteY175" fmla="*/ 2280490 h 2493739"/>
                <a:gd name="connsiteX176" fmla="*/ 195585 w 952500"/>
                <a:gd name="connsiteY176" fmla="*/ 2290262 h 2493739"/>
                <a:gd name="connsiteX177" fmla="*/ 188831 w 952500"/>
                <a:gd name="connsiteY177" fmla="*/ 2293520 h 2493739"/>
                <a:gd name="connsiteX178" fmla="*/ 182078 w 952500"/>
                <a:gd name="connsiteY178" fmla="*/ 2296777 h 2493739"/>
                <a:gd name="connsiteX179" fmla="*/ 168572 w 952500"/>
                <a:gd name="connsiteY179" fmla="*/ 2296777 h 2493739"/>
                <a:gd name="connsiteX180" fmla="*/ 165190 w 952500"/>
                <a:gd name="connsiteY180" fmla="*/ 2309808 h 2493739"/>
                <a:gd name="connsiteX181" fmla="*/ 178697 w 952500"/>
                <a:gd name="connsiteY181" fmla="*/ 2316323 h 2493739"/>
                <a:gd name="connsiteX182" fmla="*/ 188831 w 952500"/>
                <a:gd name="connsiteY182" fmla="*/ 2322838 h 2493739"/>
                <a:gd name="connsiteX183" fmla="*/ 188831 w 952500"/>
                <a:gd name="connsiteY183" fmla="*/ 2339126 h 2493739"/>
                <a:gd name="connsiteX184" fmla="*/ 171944 w 952500"/>
                <a:gd name="connsiteY184" fmla="*/ 2339126 h 2493739"/>
                <a:gd name="connsiteX185" fmla="*/ 165190 w 952500"/>
                <a:gd name="connsiteY185" fmla="*/ 2348898 h 2493739"/>
                <a:gd name="connsiteX186" fmla="*/ 168572 w 952500"/>
                <a:gd name="connsiteY186" fmla="*/ 2361938 h 2493739"/>
                <a:gd name="connsiteX187" fmla="*/ 188831 w 952500"/>
                <a:gd name="connsiteY187" fmla="*/ 2387999 h 2493739"/>
                <a:gd name="connsiteX188" fmla="*/ 202347 w 952500"/>
                <a:gd name="connsiteY188" fmla="*/ 2407544 h 2493739"/>
                <a:gd name="connsiteX189" fmla="*/ 212473 w 952500"/>
                <a:gd name="connsiteY189" fmla="*/ 2423832 h 2493739"/>
                <a:gd name="connsiteX190" fmla="*/ 215854 w 952500"/>
                <a:gd name="connsiteY190" fmla="*/ 2436862 h 2493739"/>
                <a:gd name="connsiteX191" fmla="*/ 212473 w 952500"/>
                <a:gd name="connsiteY191" fmla="*/ 2443377 h 2493739"/>
                <a:gd name="connsiteX192" fmla="*/ 209101 w 952500"/>
                <a:gd name="connsiteY192" fmla="*/ 2453159 h 2493739"/>
                <a:gd name="connsiteX193" fmla="*/ 205719 w 952500"/>
                <a:gd name="connsiteY193" fmla="*/ 2462932 h 2493739"/>
                <a:gd name="connsiteX194" fmla="*/ 209101 w 952500"/>
                <a:gd name="connsiteY194" fmla="*/ 2469447 h 2493739"/>
                <a:gd name="connsiteX195" fmla="*/ 205719 w 952500"/>
                <a:gd name="connsiteY195" fmla="*/ 2475962 h 2493739"/>
                <a:gd name="connsiteX196" fmla="*/ 198966 w 952500"/>
                <a:gd name="connsiteY196" fmla="*/ 2485735 h 2493739"/>
                <a:gd name="connsiteX197" fmla="*/ 215854 w 952500"/>
                <a:gd name="connsiteY197" fmla="*/ 2488992 h 2493739"/>
                <a:gd name="connsiteX198" fmla="*/ 236123 w 952500"/>
                <a:gd name="connsiteY198" fmla="*/ 2485735 h 2493739"/>
                <a:gd name="connsiteX199" fmla="*/ 239495 w 952500"/>
                <a:gd name="connsiteY199" fmla="*/ 2492250 h 2493739"/>
                <a:gd name="connsiteX200" fmla="*/ 259764 w 952500"/>
                <a:gd name="connsiteY200" fmla="*/ 2492250 h 2493739"/>
                <a:gd name="connsiteX201" fmla="*/ 273271 w 952500"/>
                <a:gd name="connsiteY201" fmla="*/ 2485735 h 2493739"/>
                <a:gd name="connsiteX202" fmla="*/ 283405 w 952500"/>
                <a:gd name="connsiteY202" fmla="*/ 2479220 h 2493739"/>
                <a:gd name="connsiteX203" fmla="*/ 283405 w 952500"/>
                <a:gd name="connsiteY203" fmla="*/ 2472704 h 2493739"/>
                <a:gd name="connsiteX204" fmla="*/ 290168 w 952500"/>
                <a:gd name="connsiteY204" fmla="*/ 2462932 h 2493739"/>
                <a:gd name="connsiteX205" fmla="*/ 303674 w 952500"/>
                <a:gd name="connsiteY205" fmla="*/ 2466189 h 2493739"/>
                <a:gd name="connsiteX206" fmla="*/ 313809 w 952500"/>
                <a:gd name="connsiteY206" fmla="*/ 2469447 h 2493739"/>
                <a:gd name="connsiteX207" fmla="*/ 320562 w 952500"/>
                <a:gd name="connsiteY207" fmla="*/ 2475962 h 2493739"/>
                <a:gd name="connsiteX208" fmla="*/ 330697 w 952500"/>
                <a:gd name="connsiteY208" fmla="*/ 2475962 h 2493739"/>
                <a:gd name="connsiteX209" fmla="*/ 340831 w 952500"/>
                <a:gd name="connsiteY209" fmla="*/ 2472704 h 2493739"/>
                <a:gd name="connsiteX210" fmla="*/ 354338 w 952500"/>
                <a:gd name="connsiteY210" fmla="*/ 2469447 h 2493739"/>
                <a:gd name="connsiteX211" fmla="*/ 354338 w 952500"/>
                <a:gd name="connsiteY211" fmla="*/ 2462932 h 2493739"/>
                <a:gd name="connsiteX212" fmla="*/ 367854 w 952500"/>
                <a:gd name="connsiteY212" fmla="*/ 2462932 h 2493739"/>
                <a:gd name="connsiteX213" fmla="*/ 374607 w 952500"/>
                <a:gd name="connsiteY213" fmla="*/ 2469447 h 2493739"/>
                <a:gd name="connsiteX214" fmla="*/ 377979 w 952500"/>
                <a:gd name="connsiteY214" fmla="*/ 2459674 h 2493739"/>
                <a:gd name="connsiteX215" fmla="*/ 361091 w 952500"/>
                <a:gd name="connsiteY215" fmla="*/ 2449902 h 2493739"/>
                <a:gd name="connsiteX216" fmla="*/ 354338 w 952500"/>
                <a:gd name="connsiteY216" fmla="*/ 2436862 h 2493739"/>
                <a:gd name="connsiteX217" fmla="*/ 347585 w 952500"/>
                <a:gd name="connsiteY217" fmla="*/ 2420574 h 2493739"/>
                <a:gd name="connsiteX218" fmla="*/ 340831 w 952500"/>
                <a:gd name="connsiteY218" fmla="*/ 2410801 h 2493739"/>
                <a:gd name="connsiteX219" fmla="*/ 344203 w 952500"/>
                <a:gd name="connsiteY219" fmla="*/ 2397771 h 2493739"/>
                <a:gd name="connsiteX220" fmla="*/ 344203 w 952500"/>
                <a:gd name="connsiteY220" fmla="*/ 2381483 h 2493739"/>
                <a:gd name="connsiteX221" fmla="*/ 350966 w 952500"/>
                <a:gd name="connsiteY221" fmla="*/ 2368453 h 2493739"/>
                <a:gd name="connsiteX222" fmla="*/ 364472 w 952500"/>
                <a:gd name="connsiteY222" fmla="*/ 2358681 h 2493739"/>
                <a:gd name="connsiteX223" fmla="*/ 377979 w 952500"/>
                <a:gd name="connsiteY223" fmla="*/ 2368453 h 2493739"/>
                <a:gd name="connsiteX224" fmla="*/ 384742 w 952500"/>
                <a:gd name="connsiteY224" fmla="*/ 2374968 h 2493739"/>
                <a:gd name="connsiteX225" fmla="*/ 388114 w 952500"/>
                <a:gd name="connsiteY225" fmla="*/ 2381483 h 2493739"/>
                <a:gd name="connsiteX226" fmla="*/ 398248 w 952500"/>
                <a:gd name="connsiteY226" fmla="*/ 2381483 h 2493739"/>
                <a:gd name="connsiteX227" fmla="*/ 401629 w 952500"/>
                <a:gd name="connsiteY227" fmla="*/ 2378226 h 2493739"/>
                <a:gd name="connsiteX228" fmla="*/ 398248 w 952500"/>
                <a:gd name="connsiteY228" fmla="*/ 2365196 h 2493739"/>
                <a:gd name="connsiteX229" fmla="*/ 391495 w 952500"/>
                <a:gd name="connsiteY229" fmla="*/ 2358681 h 2493739"/>
                <a:gd name="connsiteX230" fmla="*/ 388114 w 952500"/>
                <a:gd name="connsiteY230" fmla="*/ 2352156 h 2493739"/>
                <a:gd name="connsiteX231" fmla="*/ 381360 w 952500"/>
                <a:gd name="connsiteY231" fmla="*/ 2339126 h 2493739"/>
                <a:gd name="connsiteX232" fmla="*/ 401629 w 952500"/>
                <a:gd name="connsiteY232" fmla="*/ 2339126 h 2493739"/>
                <a:gd name="connsiteX233" fmla="*/ 411755 w 952500"/>
                <a:gd name="connsiteY233" fmla="*/ 2335868 h 2493739"/>
                <a:gd name="connsiteX234" fmla="*/ 425271 w 952500"/>
                <a:gd name="connsiteY234" fmla="*/ 2332611 h 2493739"/>
                <a:gd name="connsiteX235" fmla="*/ 442158 w 952500"/>
                <a:gd name="connsiteY235" fmla="*/ 2332611 h 2493739"/>
                <a:gd name="connsiteX236" fmla="*/ 459046 w 952500"/>
                <a:gd name="connsiteY236" fmla="*/ 2335868 h 2493739"/>
                <a:gd name="connsiteX237" fmla="*/ 465799 w 952500"/>
                <a:gd name="connsiteY237" fmla="*/ 2329353 h 2493739"/>
                <a:gd name="connsiteX238" fmla="*/ 482687 w 952500"/>
                <a:gd name="connsiteY238" fmla="*/ 2335868 h 2493739"/>
                <a:gd name="connsiteX239" fmla="*/ 489450 w 952500"/>
                <a:gd name="connsiteY239" fmla="*/ 2339126 h 2493739"/>
                <a:gd name="connsiteX240" fmla="*/ 506338 w 952500"/>
                <a:gd name="connsiteY240" fmla="*/ 2329353 h 2493739"/>
                <a:gd name="connsiteX241" fmla="*/ 523226 w 952500"/>
                <a:gd name="connsiteY241" fmla="*/ 2306550 h 2493739"/>
                <a:gd name="connsiteX242" fmla="*/ 533351 w 952500"/>
                <a:gd name="connsiteY242" fmla="*/ 2241390 h 2493739"/>
                <a:gd name="connsiteX243" fmla="*/ 543485 w 952500"/>
                <a:gd name="connsiteY243" fmla="*/ 2231617 h 2493739"/>
                <a:gd name="connsiteX244" fmla="*/ 543485 w 952500"/>
                <a:gd name="connsiteY244" fmla="*/ 2202299 h 2493739"/>
                <a:gd name="connsiteX245" fmla="*/ 550239 w 952500"/>
                <a:gd name="connsiteY245" fmla="*/ 2176229 h 2493739"/>
                <a:gd name="connsiteX246" fmla="*/ 557001 w 952500"/>
                <a:gd name="connsiteY246" fmla="*/ 2156684 h 2493739"/>
                <a:gd name="connsiteX247" fmla="*/ 550239 w 952500"/>
                <a:gd name="connsiteY247" fmla="*/ 2130623 h 2493739"/>
                <a:gd name="connsiteX248" fmla="*/ 546867 w 952500"/>
                <a:gd name="connsiteY248" fmla="*/ 2111078 h 2493739"/>
                <a:gd name="connsiteX249" fmla="*/ 560373 w 952500"/>
                <a:gd name="connsiteY249" fmla="*/ 2091533 h 2493739"/>
                <a:gd name="connsiteX250" fmla="*/ 550239 w 952500"/>
                <a:gd name="connsiteY250" fmla="*/ 2062205 h 2493739"/>
                <a:gd name="connsiteX251" fmla="*/ 557001 w 952500"/>
                <a:gd name="connsiteY251" fmla="*/ 2049175 h 2493739"/>
                <a:gd name="connsiteX252" fmla="*/ 550239 w 952500"/>
                <a:gd name="connsiteY252" fmla="*/ 2016600 h 2493739"/>
                <a:gd name="connsiteX253" fmla="*/ 550239 w 952500"/>
                <a:gd name="connsiteY253" fmla="*/ 2010084 h 2493739"/>
                <a:gd name="connsiteX254" fmla="*/ 557001 w 952500"/>
                <a:gd name="connsiteY254" fmla="*/ 1990530 h 2493739"/>
                <a:gd name="connsiteX255" fmla="*/ 557001 w 952500"/>
                <a:gd name="connsiteY255" fmla="*/ 1970984 h 2493739"/>
                <a:gd name="connsiteX256" fmla="*/ 550239 w 952500"/>
                <a:gd name="connsiteY256" fmla="*/ 1951439 h 2493739"/>
                <a:gd name="connsiteX257" fmla="*/ 553620 w 952500"/>
                <a:gd name="connsiteY257" fmla="*/ 1944924 h 2493739"/>
                <a:gd name="connsiteX258" fmla="*/ 546867 w 952500"/>
                <a:gd name="connsiteY258" fmla="*/ 1935151 h 2493739"/>
                <a:gd name="connsiteX259" fmla="*/ 546867 w 952500"/>
                <a:gd name="connsiteY259" fmla="*/ 1928636 h 2493739"/>
                <a:gd name="connsiteX260" fmla="*/ 550239 w 952500"/>
                <a:gd name="connsiteY260" fmla="*/ 1922121 h 2493739"/>
                <a:gd name="connsiteX261" fmla="*/ 557001 w 952500"/>
                <a:gd name="connsiteY261" fmla="*/ 1915606 h 2493739"/>
                <a:gd name="connsiteX262" fmla="*/ 553620 w 952500"/>
                <a:gd name="connsiteY262" fmla="*/ 1896051 h 2493739"/>
                <a:gd name="connsiteX263" fmla="*/ 540113 w 952500"/>
                <a:gd name="connsiteY263" fmla="*/ 1892794 h 2493739"/>
                <a:gd name="connsiteX264" fmla="*/ 543485 w 952500"/>
                <a:gd name="connsiteY264" fmla="*/ 1886279 h 2493739"/>
                <a:gd name="connsiteX265" fmla="*/ 573889 w 952500"/>
                <a:gd name="connsiteY265" fmla="*/ 1873248 h 2493739"/>
                <a:gd name="connsiteX266" fmla="*/ 584024 w 952500"/>
                <a:gd name="connsiteY266" fmla="*/ 1863476 h 2493739"/>
                <a:gd name="connsiteX267" fmla="*/ 611037 w 952500"/>
                <a:gd name="connsiteY267" fmla="*/ 1843930 h 2493739"/>
                <a:gd name="connsiteX268" fmla="*/ 611037 w 952500"/>
                <a:gd name="connsiteY268" fmla="*/ 1830900 h 2493739"/>
                <a:gd name="connsiteX269" fmla="*/ 614418 w 952500"/>
                <a:gd name="connsiteY269" fmla="*/ 1821118 h 2493739"/>
                <a:gd name="connsiteX270" fmla="*/ 611037 w 952500"/>
                <a:gd name="connsiteY270" fmla="*/ 1782027 h 2493739"/>
                <a:gd name="connsiteX271" fmla="*/ 621171 w 952500"/>
                <a:gd name="connsiteY271" fmla="*/ 1788543 h 2493739"/>
                <a:gd name="connsiteX272" fmla="*/ 624553 w 952500"/>
                <a:gd name="connsiteY272" fmla="*/ 1798315 h 2493739"/>
                <a:gd name="connsiteX273" fmla="*/ 624553 w 952500"/>
                <a:gd name="connsiteY273" fmla="*/ 1817860 h 2493739"/>
                <a:gd name="connsiteX274" fmla="*/ 634687 w 952500"/>
                <a:gd name="connsiteY274" fmla="*/ 1821118 h 2493739"/>
                <a:gd name="connsiteX275" fmla="*/ 638059 w 952500"/>
                <a:gd name="connsiteY275" fmla="*/ 1830900 h 2493739"/>
                <a:gd name="connsiteX276" fmla="*/ 638059 w 952500"/>
                <a:gd name="connsiteY276" fmla="*/ 1840673 h 2493739"/>
                <a:gd name="connsiteX277" fmla="*/ 641440 w 952500"/>
                <a:gd name="connsiteY277" fmla="*/ 1837415 h 2493739"/>
                <a:gd name="connsiteX278" fmla="*/ 644822 w 952500"/>
                <a:gd name="connsiteY278" fmla="*/ 1817860 h 2493739"/>
                <a:gd name="connsiteX279" fmla="*/ 654947 w 952500"/>
                <a:gd name="connsiteY279" fmla="*/ 1811345 h 2493739"/>
                <a:gd name="connsiteX280" fmla="*/ 654947 w 952500"/>
                <a:gd name="connsiteY280" fmla="*/ 1801573 h 2493739"/>
                <a:gd name="connsiteX281" fmla="*/ 678597 w 952500"/>
                <a:gd name="connsiteY281" fmla="*/ 1791800 h 2493739"/>
                <a:gd name="connsiteX282" fmla="*/ 685351 w 952500"/>
                <a:gd name="connsiteY282" fmla="*/ 1778770 h 2493739"/>
                <a:gd name="connsiteX283" fmla="*/ 688723 w 952500"/>
                <a:gd name="connsiteY283" fmla="*/ 1768997 h 2493739"/>
                <a:gd name="connsiteX284" fmla="*/ 681969 w 952500"/>
                <a:gd name="connsiteY284" fmla="*/ 1765740 h 2493739"/>
                <a:gd name="connsiteX285" fmla="*/ 678597 w 952500"/>
                <a:gd name="connsiteY285" fmla="*/ 1755967 h 2493739"/>
                <a:gd name="connsiteX286" fmla="*/ 685351 w 952500"/>
                <a:gd name="connsiteY286" fmla="*/ 1752709 h 2493739"/>
                <a:gd name="connsiteX287" fmla="*/ 692104 w 952500"/>
                <a:gd name="connsiteY287" fmla="*/ 1762482 h 2493739"/>
                <a:gd name="connsiteX288" fmla="*/ 705620 w 952500"/>
                <a:gd name="connsiteY288" fmla="*/ 1752709 h 2493739"/>
                <a:gd name="connsiteX289" fmla="*/ 675216 w 952500"/>
                <a:gd name="connsiteY289" fmla="*/ 1726640 h 2493739"/>
                <a:gd name="connsiteX290" fmla="*/ 708992 w 952500"/>
                <a:gd name="connsiteY290" fmla="*/ 1694064 h 2493739"/>
                <a:gd name="connsiteX291" fmla="*/ 712373 w 952500"/>
                <a:gd name="connsiteY291" fmla="*/ 1687549 h 2493739"/>
                <a:gd name="connsiteX292" fmla="*/ 705620 w 952500"/>
                <a:gd name="connsiteY292" fmla="*/ 1684292 h 2493739"/>
                <a:gd name="connsiteX293" fmla="*/ 698857 w 952500"/>
                <a:gd name="connsiteY293" fmla="*/ 1690807 h 2493739"/>
                <a:gd name="connsiteX294" fmla="*/ 692104 w 952500"/>
                <a:gd name="connsiteY294" fmla="*/ 1690807 h 2493739"/>
                <a:gd name="connsiteX295" fmla="*/ 692104 w 952500"/>
                <a:gd name="connsiteY295" fmla="*/ 1681034 h 2493739"/>
                <a:gd name="connsiteX296" fmla="*/ 698857 w 952500"/>
                <a:gd name="connsiteY296" fmla="*/ 1674519 h 2493739"/>
                <a:gd name="connsiteX297" fmla="*/ 708992 w 952500"/>
                <a:gd name="connsiteY297" fmla="*/ 1671261 h 2493739"/>
                <a:gd name="connsiteX298" fmla="*/ 715745 w 952500"/>
                <a:gd name="connsiteY298" fmla="*/ 1664746 h 2493739"/>
                <a:gd name="connsiteX299" fmla="*/ 736014 w 952500"/>
                <a:gd name="connsiteY299" fmla="*/ 1654974 h 2493739"/>
                <a:gd name="connsiteX300" fmla="*/ 739395 w 952500"/>
                <a:gd name="connsiteY300" fmla="*/ 1648459 h 2493739"/>
                <a:gd name="connsiteX301" fmla="*/ 729261 w 952500"/>
                <a:gd name="connsiteY301" fmla="*/ 1638676 h 2493739"/>
                <a:gd name="connsiteX302" fmla="*/ 712373 w 952500"/>
                <a:gd name="connsiteY302" fmla="*/ 1625646 h 2493739"/>
                <a:gd name="connsiteX303" fmla="*/ 705620 w 952500"/>
                <a:gd name="connsiteY303" fmla="*/ 1622389 h 2493739"/>
                <a:gd name="connsiteX304" fmla="*/ 698857 w 952500"/>
                <a:gd name="connsiteY304" fmla="*/ 1615873 h 2493739"/>
                <a:gd name="connsiteX305" fmla="*/ 671835 w 952500"/>
                <a:gd name="connsiteY305" fmla="*/ 1606101 h 2493739"/>
                <a:gd name="connsiteX306" fmla="*/ 665081 w 952500"/>
                <a:gd name="connsiteY306" fmla="*/ 1593071 h 2493739"/>
                <a:gd name="connsiteX307" fmla="*/ 671835 w 952500"/>
                <a:gd name="connsiteY307" fmla="*/ 1589813 h 2493739"/>
                <a:gd name="connsiteX308" fmla="*/ 665081 w 952500"/>
                <a:gd name="connsiteY308" fmla="*/ 1576783 h 2493739"/>
                <a:gd name="connsiteX309" fmla="*/ 658328 w 952500"/>
                <a:gd name="connsiteY309" fmla="*/ 1570268 h 2493739"/>
                <a:gd name="connsiteX310" fmla="*/ 638059 w 952500"/>
                <a:gd name="connsiteY310" fmla="*/ 1560495 h 2493739"/>
                <a:gd name="connsiteX311" fmla="*/ 631306 w 952500"/>
                <a:gd name="connsiteY311" fmla="*/ 1553970 h 2493739"/>
                <a:gd name="connsiteX312" fmla="*/ 617799 w 952500"/>
                <a:gd name="connsiteY312" fmla="*/ 1540940 h 2493739"/>
                <a:gd name="connsiteX313" fmla="*/ 614418 w 952500"/>
                <a:gd name="connsiteY313" fmla="*/ 1531168 h 2493739"/>
                <a:gd name="connsiteX314" fmla="*/ 607665 w 952500"/>
                <a:gd name="connsiteY314" fmla="*/ 1521395 h 2493739"/>
                <a:gd name="connsiteX315" fmla="*/ 590777 w 952500"/>
                <a:gd name="connsiteY315" fmla="*/ 1531168 h 2493739"/>
                <a:gd name="connsiteX316" fmla="*/ 580642 w 952500"/>
                <a:gd name="connsiteY316" fmla="*/ 1540940 h 2493739"/>
                <a:gd name="connsiteX317" fmla="*/ 577261 w 952500"/>
                <a:gd name="connsiteY317" fmla="*/ 1534425 h 2493739"/>
                <a:gd name="connsiteX318" fmla="*/ 577261 w 952500"/>
                <a:gd name="connsiteY318" fmla="*/ 1521395 h 2493739"/>
                <a:gd name="connsiteX319" fmla="*/ 563754 w 952500"/>
                <a:gd name="connsiteY319" fmla="*/ 1518137 h 2493739"/>
                <a:gd name="connsiteX320" fmla="*/ 553620 w 952500"/>
                <a:gd name="connsiteY320" fmla="*/ 1518137 h 2493739"/>
                <a:gd name="connsiteX321" fmla="*/ 540113 w 952500"/>
                <a:gd name="connsiteY321" fmla="*/ 1514880 h 2493739"/>
                <a:gd name="connsiteX322" fmla="*/ 540113 w 952500"/>
                <a:gd name="connsiteY322" fmla="*/ 1505107 h 2493739"/>
                <a:gd name="connsiteX323" fmla="*/ 543485 w 952500"/>
                <a:gd name="connsiteY323" fmla="*/ 1495334 h 2493739"/>
                <a:gd name="connsiteX324" fmla="*/ 533351 w 952500"/>
                <a:gd name="connsiteY324" fmla="*/ 1485562 h 2493739"/>
                <a:gd name="connsiteX325" fmla="*/ 533351 w 952500"/>
                <a:gd name="connsiteY325" fmla="*/ 1479047 h 2493739"/>
                <a:gd name="connsiteX326" fmla="*/ 523226 w 952500"/>
                <a:gd name="connsiteY326" fmla="*/ 1466017 h 2493739"/>
                <a:gd name="connsiteX327" fmla="*/ 529979 w 952500"/>
                <a:gd name="connsiteY327" fmla="*/ 1456234 h 2493739"/>
                <a:gd name="connsiteX328" fmla="*/ 516463 w 952500"/>
                <a:gd name="connsiteY328" fmla="*/ 1423659 h 2493739"/>
                <a:gd name="connsiteX329" fmla="*/ 523226 w 952500"/>
                <a:gd name="connsiteY329" fmla="*/ 1407371 h 2493739"/>
                <a:gd name="connsiteX330" fmla="*/ 516463 w 952500"/>
                <a:gd name="connsiteY330" fmla="*/ 1394341 h 2493739"/>
                <a:gd name="connsiteX331" fmla="*/ 509710 w 952500"/>
                <a:gd name="connsiteY331" fmla="*/ 1394341 h 2493739"/>
                <a:gd name="connsiteX332" fmla="*/ 509710 w 952500"/>
                <a:gd name="connsiteY332" fmla="*/ 1381311 h 2493739"/>
                <a:gd name="connsiteX333" fmla="*/ 513091 w 952500"/>
                <a:gd name="connsiteY333" fmla="*/ 1371528 h 2493739"/>
                <a:gd name="connsiteX334" fmla="*/ 506338 w 952500"/>
                <a:gd name="connsiteY334" fmla="*/ 1365013 h 2493739"/>
                <a:gd name="connsiteX335" fmla="*/ 513091 w 952500"/>
                <a:gd name="connsiteY335" fmla="*/ 1358498 h 2493739"/>
                <a:gd name="connsiteX336" fmla="*/ 513091 w 952500"/>
                <a:gd name="connsiteY336" fmla="*/ 1345468 h 2493739"/>
                <a:gd name="connsiteX337" fmla="*/ 519844 w 952500"/>
                <a:gd name="connsiteY337" fmla="*/ 1338953 h 2493739"/>
                <a:gd name="connsiteX338" fmla="*/ 529979 w 952500"/>
                <a:gd name="connsiteY338" fmla="*/ 1345468 h 2493739"/>
                <a:gd name="connsiteX339" fmla="*/ 540113 w 952500"/>
                <a:gd name="connsiteY339" fmla="*/ 1345468 h 2493739"/>
                <a:gd name="connsiteX340" fmla="*/ 536732 w 952500"/>
                <a:gd name="connsiteY340" fmla="*/ 1335695 h 2493739"/>
                <a:gd name="connsiteX341" fmla="*/ 529979 w 952500"/>
                <a:gd name="connsiteY341" fmla="*/ 1325923 h 2493739"/>
                <a:gd name="connsiteX342" fmla="*/ 526597 w 952500"/>
                <a:gd name="connsiteY342" fmla="*/ 1306378 h 2493739"/>
                <a:gd name="connsiteX343" fmla="*/ 523226 w 952500"/>
                <a:gd name="connsiteY343" fmla="*/ 1293347 h 2493739"/>
                <a:gd name="connsiteX344" fmla="*/ 526597 w 952500"/>
                <a:gd name="connsiteY344" fmla="*/ 1286823 h 2493739"/>
                <a:gd name="connsiteX345" fmla="*/ 529979 w 952500"/>
                <a:gd name="connsiteY345" fmla="*/ 1264020 h 2493739"/>
                <a:gd name="connsiteX346" fmla="*/ 533351 w 952500"/>
                <a:gd name="connsiteY346" fmla="*/ 1244475 h 2493739"/>
                <a:gd name="connsiteX347" fmla="*/ 523226 w 952500"/>
                <a:gd name="connsiteY347" fmla="*/ 1234702 h 2493739"/>
                <a:gd name="connsiteX348" fmla="*/ 519844 w 952500"/>
                <a:gd name="connsiteY348" fmla="*/ 1228187 h 2493739"/>
                <a:gd name="connsiteX349" fmla="*/ 513091 w 952500"/>
                <a:gd name="connsiteY349" fmla="*/ 1221672 h 2493739"/>
                <a:gd name="connsiteX350" fmla="*/ 519844 w 952500"/>
                <a:gd name="connsiteY350" fmla="*/ 1202126 h 2493739"/>
                <a:gd name="connsiteX351" fmla="*/ 533351 w 952500"/>
                <a:gd name="connsiteY351" fmla="*/ 1202126 h 2493739"/>
                <a:gd name="connsiteX352" fmla="*/ 540113 w 952500"/>
                <a:gd name="connsiteY352" fmla="*/ 1192344 h 2493739"/>
                <a:gd name="connsiteX353" fmla="*/ 550239 w 952500"/>
                <a:gd name="connsiteY353" fmla="*/ 1182572 h 2493739"/>
                <a:gd name="connsiteX354" fmla="*/ 553620 w 952500"/>
                <a:gd name="connsiteY354" fmla="*/ 1169541 h 2493739"/>
                <a:gd name="connsiteX355" fmla="*/ 550239 w 952500"/>
                <a:gd name="connsiteY355" fmla="*/ 1159769 h 2493739"/>
                <a:gd name="connsiteX356" fmla="*/ 557001 w 952500"/>
                <a:gd name="connsiteY356" fmla="*/ 1163026 h 2493739"/>
                <a:gd name="connsiteX357" fmla="*/ 557001 w 952500"/>
                <a:gd name="connsiteY357" fmla="*/ 1153254 h 2493739"/>
                <a:gd name="connsiteX358" fmla="*/ 560373 w 952500"/>
                <a:gd name="connsiteY358" fmla="*/ 1143481 h 2493739"/>
                <a:gd name="connsiteX359" fmla="*/ 567136 w 952500"/>
                <a:gd name="connsiteY359" fmla="*/ 1140223 h 2493739"/>
                <a:gd name="connsiteX360" fmla="*/ 573889 w 952500"/>
                <a:gd name="connsiteY360" fmla="*/ 1127193 h 2493739"/>
                <a:gd name="connsiteX361" fmla="*/ 580642 w 952500"/>
                <a:gd name="connsiteY361" fmla="*/ 1127193 h 2493739"/>
                <a:gd name="connsiteX362" fmla="*/ 584024 w 952500"/>
                <a:gd name="connsiteY362" fmla="*/ 1120678 h 2493739"/>
                <a:gd name="connsiteX363" fmla="*/ 594149 w 952500"/>
                <a:gd name="connsiteY363" fmla="*/ 1101123 h 2493739"/>
                <a:gd name="connsiteX364" fmla="*/ 594149 w 952500"/>
                <a:gd name="connsiteY364" fmla="*/ 1094608 h 2493739"/>
                <a:gd name="connsiteX365" fmla="*/ 604283 w 952500"/>
                <a:gd name="connsiteY365" fmla="*/ 1091351 h 2493739"/>
                <a:gd name="connsiteX366" fmla="*/ 594149 w 952500"/>
                <a:gd name="connsiteY366" fmla="*/ 1078321 h 2493739"/>
                <a:gd name="connsiteX367" fmla="*/ 604283 w 952500"/>
                <a:gd name="connsiteY367" fmla="*/ 1068548 h 2493739"/>
                <a:gd name="connsiteX368" fmla="*/ 614418 w 952500"/>
                <a:gd name="connsiteY368" fmla="*/ 1058775 h 2493739"/>
                <a:gd name="connsiteX369" fmla="*/ 621171 w 952500"/>
                <a:gd name="connsiteY369" fmla="*/ 1058775 h 2493739"/>
                <a:gd name="connsiteX370" fmla="*/ 627934 w 952500"/>
                <a:gd name="connsiteY370" fmla="*/ 1052260 h 2493739"/>
                <a:gd name="connsiteX371" fmla="*/ 634687 w 952500"/>
                <a:gd name="connsiteY371" fmla="*/ 1049003 h 2493739"/>
                <a:gd name="connsiteX372" fmla="*/ 638059 w 952500"/>
                <a:gd name="connsiteY372" fmla="*/ 1035972 h 2493739"/>
                <a:gd name="connsiteX373" fmla="*/ 644822 w 952500"/>
                <a:gd name="connsiteY373" fmla="*/ 1019675 h 2493739"/>
                <a:gd name="connsiteX374" fmla="*/ 644822 w 952500"/>
                <a:gd name="connsiteY374" fmla="*/ 1009902 h 2493739"/>
                <a:gd name="connsiteX375" fmla="*/ 648194 w 952500"/>
                <a:gd name="connsiteY375" fmla="*/ 1006645 h 2493739"/>
                <a:gd name="connsiteX376" fmla="*/ 654947 w 952500"/>
                <a:gd name="connsiteY376" fmla="*/ 1000130 h 2493739"/>
                <a:gd name="connsiteX377" fmla="*/ 661710 w 952500"/>
                <a:gd name="connsiteY377" fmla="*/ 1000130 h 2493739"/>
                <a:gd name="connsiteX378" fmla="*/ 658328 w 952500"/>
                <a:gd name="connsiteY378" fmla="*/ 1006645 h 2493739"/>
                <a:gd name="connsiteX379" fmla="*/ 668463 w 952500"/>
                <a:gd name="connsiteY379" fmla="*/ 1006645 h 2493739"/>
                <a:gd name="connsiteX380" fmla="*/ 668463 w 952500"/>
                <a:gd name="connsiteY380" fmla="*/ 1003387 h 2493739"/>
                <a:gd name="connsiteX381" fmla="*/ 675216 w 952500"/>
                <a:gd name="connsiteY381" fmla="*/ 1006645 h 2493739"/>
                <a:gd name="connsiteX382" fmla="*/ 678597 w 952500"/>
                <a:gd name="connsiteY382" fmla="*/ 996872 h 2493739"/>
                <a:gd name="connsiteX383" fmla="*/ 678597 w 952500"/>
                <a:gd name="connsiteY383" fmla="*/ 987099 h 2493739"/>
                <a:gd name="connsiteX384" fmla="*/ 688723 w 952500"/>
                <a:gd name="connsiteY384" fmla="*/ 977327 h 2493739"/>
                <a:gd name="connsiteX385" fmla="*/ 698857 w 952500"/>
                <a:gd name="connsiteY385" fmla="*/ 964297 h 2493739"/>
                <a:gd name="connsiteX386" fmla="*/ 708992 w 952500"/>
                <a:gd name="connsiteY386" fmla="*/ 961039 h 2493739"/>
                <a:gd name="connsiteX387" fmla="*/ 715745 w 952500"/>
                <a:gd name="connsiteY387" fmla="*/ 957782 h 2493739"/>
                <a:gd name="connsiteX388" fmla="*/ 725880 w 952500"/>
                <a:gd name="connsiteY388" fmla="*/ 944751 h 2493739"/>
                <a:gd name="connsiteX389" fmla="*/ 729261 w 952500"/>
                <a:gd name="connsiteY389" fmla="*/ 938236 h 2493739"/>
                <a:gd name="connsiteX390" fmla="*/ 736014 w 952500"/>
                <a:gd name="connsiteY390" fmla="*/ 931721 h 2493739"/>
                <a:gd name="connsiteX391" fmla="*/ 746149 w 952500"/>
                <a:gd name="connsiteY391" fmla="*/ 915424 h 2493739"/>
                <a:gd name="connsiteX392" fmla="*/ 749521 w 952500"/>
                <a:gd name="connsiteY392" fmla="*/ 912166 h 2493739"/>
                <a:gd name="connsiteX393" fmla="*/ 752902 w 952500"/>
                <a:gd name="connsiteY393" fmla="*/ 899136 h 2493739"/>
                <a:gd name="connsiteX394" fmla="*/ 759655 w 952500"/>
                <a:gd name="connsiteY394" fmla="*/ 886106 h 2493739"/>
                <a:gd name="connsiteX395" fmla="*/ 759655 w 952500"/>
                <a:gd name="connsiteY395" fmla="*/ 866561 h 2493739"/>
                <a:gd name="connsiteX396" fmla="*/ 766418 w 952500"/>
                <a:gd name="connsiteY396" fmla="*/ 850273 h 2493739"/>
                <a:gd name="connsiteX397" fmla="*/ 769790 w 952500"/>
                <a:gd name="connsiteY397" fmla="*/ 843758 h 2493739"/>
                <a:gd name="connsiteX398" fmla="*/ 776543 w 952500"/>
                <a:gd name="connsiteY398" fmla="*/ 833976 h 2493739"/>
                <a:gd name="connsiteX399" fmla="*/ 786678 w 952500"/>
                <a:gd name="connsiteY399" fmla="*/ 820945 h 2493739"/>
                <a:gd name="connsiteX400" fmla="*/ 790059 w 952500"/>
                <a:gd name="connsiteY400" fmla="*/ 807915 h 2493739"/>
                <a:gd name="connsiteX401" fmla="*/ 793431 w 952500"/>
                <a:gd name="connsiteY401" fmla="*/ 807915 h 2493739"/>
                <a:gd name="connsiteX402" fmla="*/ 793431 w 952500"/>
                <a:gd name="connsiteY402" fmla="*/ 798143 h 2493739"/>
                <a:gd name="connsiteX403" fmla="*/ 786678 w 952500"/>
                <a:gd name="connsiteY403" fmla="*/ 785112 h 2493739"/>
                <a:gd name="connsiteX404" fmla="*/ 773171 w 952500"/>
                <a:gd name="connsiteY404" fmla="*/ 775340 h 2493739"/>
                <a:gd name="connsiteX405" fmla="*/ 763037 w 952500"/>
                <a:gd name="connsiteY405" fmla="*/ 775340 h 2493739"/>
                <a:gd name="connsiteX406" fmla="*/ 756283 w 952500"/>
                <a:gd name="connsiteY406" fmla="*/ 768825 h 2493739"/>
                <a:gd name="connsiteX407" fmla="*/ 759655 w 952500"/>
                <a:gd name="connsiteY407" fmla="*/ 762310 h 2493739"/>
                <a:gd name="connsiteX408" fmla="*/ 752902 w 952500"/>
                <a:gd name="connsiteY408" fmla="*/ 752527 h 2493739"/>
                <a:gd name="connsiteX409" fmla="*/ 749521 w 952500"/>
                <a:gd name="connsiteY409" fmla="*/ 746012 h 2493739"/>
                <a:gd name="connsiteX410" fmla="*/ 742767 w 952500"/>
                <a:gd name="connsiteY410" fmla="*/ 739497 h 2493739"/>
                <a:gd name="connsiteX411" fmla="*/ 749521 w 952500"/>
                <a:gd name="connsiteY411" fmla="*/ 729724 h 2493739"/>
                <a:gd name="connsiteX412" fmla="*/ 752902 w 952500"/>
                <a:gd name="connsiteY412" fmla="*/ 723209 h 2493739"/>
                <a:gd name="connsiteX413" fmla="*/ 759655 w 952500"/>
                <a:gd name="connsiteY413" fmla="*/ 713437 h 2493739"/>
                <a:gd name="connsiteX414" fmla="*/ 766418 w 952500"/>
                <a:gd name="connsiteY414" fmla="*/ 703664 h 2493739"/>
                <a:gd name="connsiteX415" fmla="*/ 769790 w 952500"/>
                <a:gd name="connsiteY415" fmla="*/ 697149 h 2493739"/>
                <a:gd name="connsiteX416" fmla="*/ 766418 w 952500"/>
                <a:gd name="connsiteY416" fmla="*/ 680861 h 2493739"/>
                <a:gd name="connsiteX417" fmla="*/ 769790 w 952500"/>
                <a:gd name="connsiteY417" fmla="*/ 671089 h 2493739"/>
                <a:gd name="connsiteX418" fmla="*/ 773171 w 952500"/>
                <a:gd name="connsiteY418" fmla="*/ 664573 h 2493739"/>
                <a:gd name="connsiteX419" fmla="*/ 779924 w 952500"/>
                <a:gd name="connsiteY419" fmla="*/ 667831 h 2493739"/>
                <a:gd name="connsiteX420" fmla="*/ 783306 w 952500"/>
                <a:gd name="connsiteY420" fmla="*/ 661306 h 2493739"/>
                <a:gd name="connsiteX421" fmla="*/ 779924 w 952500"/>
                <a:gd name="connsiteY421" fmla="*/ 651534 h 2493739"/>
                <a:gd name="connsiteX422" fmla="*/ 773171 w 952500"/>
                <a:gd name="connsiteY422" fmla="*/ 645019 h 2493739"/>
                <a:gd name="connsiteX423" fmla="*/ 776543 w 952500"/>
                <a:gd name="connsiteY423" fmla="*/ 641761 h 2493739"/>
                <a:gd name="connsiteX424" fmla="*/ 783306 w 952500"/>
                <a:gd name="connsiteY424" fmla="*/ 635246 h 2493739"/>
                <a:gd name="connsiteX425" fmla="*/ 793431 w 952500"/>
                <a:gd name="connsiteY425" fmla="*/ 631988 h 2493739"/>
                <a:gd name="connsiteX426" fmla="*/ 790059 w 952500"/>
                <a:gd name="connsiteY426" fmla="*/ 622216 h 2493739"/>
                <a:gd name="connsiteX427" fmla="*/ 790059 w 952500"/>
                <a:gd name="connsiteY427" fmla="*/ 612443 h 2493739"/>
                <a:gd name="connsiteX428" fmla="*/ 803565 w 952500"/>
                <a:gd name="connsiteY428" fmla="*/ 615701 h 2493739"/>
                <a:gd name="connsiteX429" fmla="*/ 810319 w 952500"/>
                <a:gd name="connsiteY429" fmla="*/ 625473 h 2493739"/>
                <a:gd name="connsiteX430" fmla="*/ 810319 w 952500"/>
                <a:gd name="connsiteY430" fmla="*/ 615701 h 2493739"/>
                <a:gd name="connsiteX431" fmla="*/ 817081 w 952500"/>
                <a:gd name="connsiteY431" fmla="*/ 609186 h 2493739"/>
                <a:gd name="connsiteX432" fmla="*/ 830588 w 952500"/>
                <a:gd name="connsiteY432" fmla="*/ 605928 h 2493739"/>
                <a:gd name="connsiteX433" fmla="*/ 833969 w 952500"/>
                <a:gd name="connsiteY433" fmla="*/ 596155 h 2493739"/>
                <a:gd name="connsiteX434" fmla="*/ 833969 w 952500"/>
                <a:gd name="connsiteY434" fmla="*/ 583125 h 2493739"/>
                <a:gd name="connsiteX435" fmla="*/ 827216 w 952500"/>
                <a:gd name="connsiteY435" fmla="*/ 579868 h 2493739"/>
                <a:gd name="connsiteX436" fmla="*/ 833969 w 952500"/>
                <a:gd name="connsiteY436" fmla="*/ 573343 h 2493739"/>
                <a:gd name="connsiteX437" fmla="*/ 844104 w 952500"/>
                <a:gd name="connsiteY437" fmla="*/ 570086 h 2493739"/>
                <a:gd name="connsiteX438" fmla="*/ 847476 w 952500"/>
                <a:gd name="connsiteY438" fmla="*/ 563570 h 2493739"/>
                <a:gd name="connsiteX439" fmla="*/ 857610 w 952500"/>
                <a:gd name="connsiteY439" fmla="*/ 560313 h 2493739"/>
                <a:gd name="connsiteX440" fmla="*/ 871117 w 952500"/>
                <a:gd name="connsiteY440" fmla="*/ 553798 h 2493739"/>
                <a:gd name="connsiteX441" fmla="*/ 871117 w 952500"/>
                <a:gd name="connsiteY441" fmla="*/ 547283 h 2493739"/>
                <a:gd name="connsiteX442" fmla="*/ 877879 w 952500"/>
                <a:gd name="connsiteY442" fmla="*/ 547283 h 2493739"/>
                <a:gd name="connsiteX443" fmla="*/ 884633 w 952500"/>
                <a:gd name="connsiteY443" fmla="*/ 550540 h 2493739"/>
                <a:gd name="connsiteX444" fmla="*/ 891386 w 952500"/>
                <a:gd name="connsiteY444" fmla="*/ 550540 h 2493739"/>
                <a:gd name="connsiteX445" fmla="*/ 891386 w 952500"/>
                <a:gd name="connsiteY445" fmla="*/ 544025 h 2493739"/>
                <a:gd name="connsiteX446" fmla="*/ 894767 w 952500"/>
                <a:gd name="connsiteY446" fmla="*/ 550540 h 2493739"/>
                <a:gd name="connsiteX447" fmla="*/ 898139 w 952500"/>
                <a:gd name="connsiteY447" fmla="*/ 550540 h 2493739"/>
                <a:gd name="connsiteX448" fmla="*/ 908274 w 952500"/>
                <a:gd name="connsiteY448" fmla="*/ 557055 h 2493739"/>
                <a:gd name="connsiteX449" fmla="*/ 908274 w 952500"/>
                <a:gd name="connsiteY449" fmla="*/ 563570 h 2493739"/>
                <a:gd name="connsiteX450" fmla="*/ 908274 w 952500"/>
                <a:gd name="connsiteY450" fmla="*/ 570086 h 2493739"/>
                <a:gd name="connsiteX451" fmla="*/ 908274 w 952500"/>
                <a:gd name="connsiteY451" fmla="*/ 573343 h 2493739"/>
                <a:gd name="connsiteX452" fmla="*/ 918408 w 952500"/>
                <a:gd name="connsiteY452" fmla="*/ 576610 h 2493739"/>
                <a:gd name="connsiteX453" fmla="*/ 918408 w 952500"/>
                <a:gd name="connsiteY453" fmla="*/ 570086 h 2493739"/>
                <a:gd name="connsiteX454" fmla="*/ 918408 w 952500"/>
                <a:gd name="connsiteY454" fmla="*/ 560313 h 2493739"/>
                <a:gd name="connsiteX455" fmla="*/ 911655 w 952500"/>
                <a:gd name="connsiteY455" fmla="*/ 547283 h 2493739"/>
                <a:gd name="connsiteX456" fmla="*/ 918408 w 952500"/>
                <a:gd name="connsiteY456" fmla="*/ 544025 h 2493739"/>
                <a:gd name="connsiteX457" fmla="*/ 921790 w 952500"/>
                <a:gd name="connsiteY457" fmla="*/ 544025 h 2493739"/>
                <a:gd name="connsiteX458" fmla="*/ 928543 w 952500"/>
                <a:gd name="connsiteY458" fmla="*/ 550540 h 2493739"/>
                <a:gd name="connsiteX459" fmla="*/ 931915 w 952500"/>
                <a:gd name="connsiteY459" fmla="*/ 550540 h 2493739"/>
                <a:gd name="connsiteX460" fmla="*/ 935296 w 952500"/>
                <a:gd name="connsiteY460" fmla="*/ 560313 h 2493739"/>
                <a:gd name="connsiteX461" fmla="*/ 935296 w 952500"/>
                <a:gd name="connsiteY461" fmla="*/ 566828 h 2493739"/>
                <a:gd name="connsiteX462" fmla="*/ 942049 w 952500"/>
                <a:gd name="connsiteY462" fmla="*/ 576610 h 2493739"/>
                <a:gd name="connsiteX463" fmla="*/ 948803 w 952500"/>
                <a:gd name="connsiteY463" fmla="*/ 570086 h 2493739"/>
                <a:gd name="connsiteX464" fmla="*/ 948803 w 952500"/>
                <a:gd name="connsiteY464" fmla="*/ 563570 h 2493739"/>
                <a:gd name="connsiteX465" fmla="*/ 948803 w 952500"/>
                <a:gd name="connsiteY465" fmla="*/ 557055 h 2493739"/>
                <a:gd name="connsiteX466" fmla="*/ 938677 w 952500"/>
                <a:gd name="connsiteY466" fmla="*/ 544025 h 2493739"/>
                <a:gd name="connsiteX467" fmla="*/ 942049 w 952500"/>
                <a:gd name="connsiteY467" fmla="*/ 537510 h 2493739"/>
                <a:gd name="connsiteX468" fmla="*/ 952184 w 952500"/>
                <a:gd name="connsiteY468" fmla="*/ 530995 h 2493739"/>
                <a:gd name="connsiteX469" fmla="*/ 931915 w 952500"/>
                <a:gd name="connsiteY469" fmla="*/ 488647 h 2493739"/>
                <a:gd name="connsiteX470" fmla="*/ 911655 w 952500"/>
                <a:gd name="connsiteY470" fmla="*/ 478865 h 2493739"/>
                <a:gd name="connsiteX471" fmla="*/ 898139 w 952500"/>
                <a:gd name="connsiteY471" fmla="*/ 465834 h 2493739"/>
                <a:gd name="connsiteX472" fmla="*/ 898139 w 952500"/>
                <a:gd name="connsiteY472" fmla="*/ 449547 h 2493739"/>
                <a:gd name="connsiteX473" fmla="*/ 888005 w 952500"/>
                <a:gd name="connsiteY473" fmla="*/ 436516 h 2493739"/>
                <a:gd name="connsiteX474" fmla="*/ 891386 w 952500"/>
                <a:gd name="connsiteY474" fmla="*/ 423486 h 2493739"/>
                <a:gd name="connsiteX475" fmla="*/ 901521 w 952500"/>
                <a:gd name="connsiteY475" fmla="*/ 403941 h 2493739"/>
                <a:gd name="connsiteX476" fmla="*/ 898139 w 952500"/>
                <a:gd name="connsiteY476" fmla="*/ 387644 h 2493739"/>
                <a:gd name="connsiteX477" fmla="*/ 901521 w 952500"/>
                <a:gd name="connsiteY477" fmla="*/ 368098 h 2493739"/>
                <a:gd name="connsiteX478" fmla="*/ 898139 w 952500"/>
                <a:gd name="connsiteY478" fmla="*/ 351811 h 2493739"/>
                <a:gd name="connsiteX479" fmla="*/ 857610 w 952500"/>
                <a:gd name="connsiteY479" fmla="*/ 306195 h 2493739"/>
                <a:gd name="connsiteX480" fmla="*/ 860992 w 952500"/>
                <a:gd name="connsiteY480" fmla="*/ 286650 h 2493739"/>
                <a:gd name="connsiteX481" fmla="*/ 860992 w 952500"/>
                <a:gd name="connsiteY481" fmla="*/ 286650 h 2493739"/>
                <a:gd name="connsiteX482" fmla="*/ 557001 w 952500"/>
                <a:gd name="connsiteY482" fmla="*/ 2313065 h 2493739"/>
                <a:gd name="connsiteX483" fmla="*/ 557001 w 952500"/>
                <a:gd name="connsiteY483" fmla="*/ 2313065 h 2493739"/>
                <a:gd name="connsiteX484" fmla="*/ 560373 w 952500"/>
                <a:gd name="connsiteY484" fmla="*/ 2287005 h 2493739"/>
                <a:gd name="connsiteX485" fmla="*/ 553620 w 952500"/>
                <a:gd name="connsiteY485" fmla="*/ 2277232 h 2493739"/>
                <a:gd name="connsiteX486" fmla="*/ 550239 w 952500"/>
                <a:gd name="connsiteY486" fmla="*/ 2257678 h 2493739"/>
                <a:gd name="connsiteX487" fmla="*/ 557001 w 952500"/>
                <a:gd name="connsiteY487" fmla="*/ 2238132 h 2493739"/>
                <a:gd name="connsiteX488" fmla="*/ 563754 w 952500"/>
                <a:gd name="connsiteY488" fmla="*/ 2221845 h 2493739"/>
                <a:gd name="connsiteX489" fmla="*/ 567136 w 952500"/>
                <a:gd name="connsiteY489" fmla="*/ 2202299 h 2493739"/>
                <a:gd name="connsiteX490" fmla="*/ 573889 w 952500"/>
                <a:gd name="connsiteY490" fmla="*/ 2189269 h 2493739"/>
                <a:gd name="connsiteX491" fmla="*/ 580642 w 952500"/>
                <a:gd name="connsiteY491" fmla="*/ 2172972 h 2493739"/>
                <a:gd name="connsiteX492" fmla="*/ 584024 w 952500"/>
                <a:gd name="connsiteY492" fmla="*/ 2156684 h 2493739"/>
                <a:gd name="connsiteX493" fmla="*/ 590777 w 952500"/>
                <a:gd name="connsiteY493" fmla="*/ 2137139 h 2493739"/>
                <a:gd name="connsiteX494" fmla="*/ 587396 w 952500"/>
                <a:gd name="connsiteY494" fmla="*/ 2117593 h 2493739"/>
                <a:gd name="connsiteX495" fmla="*/ 597530 w 952500"/>
                <a:gd name="connsiteY495" fmla="*/ 2107821 h 2493739"/>
                <a:gd name="connsiteX496" fmla="*/ 607665 w 952500"/>
                <a:gd name="connsiteY496" fmla="*/ 2107821 h 2493739"/>
                <a:gd name="connsiteX497" fmla="*/ 604283 w 952500"/>
                <a:gd name="connsiteY497" fmla="*/ 2120851 h 2493739"/>
                <a:gd name="connsiteX498" fmla="*/ 597530 w 952500"/>
                <a:gd name="connsiteY498" fmla="*/ 2124108 h 2493739"/>
                <a:gd name="connsiteX499" fmla="*/ 604283 w 952500"/>
                <a:gd name="connsiteY499" fmla="*/ 2133881 h 2493739"/>
                <a:gd name="connsiteX500" fmla="*/ 604283 w 952500"/>
                <a:gd name="connsiteY500" fmla="*/ 2146911 h 2493739"/>
                <a:gd name="connsiteX501" fmla="*/ 597530 w 952500"/>
                <a:gd name="connsiteY501" fmla="*/ 2159941 h 2493739"/>
                <a:gd name="connsiteX502" fmla="*/ 590777 w 952500"/>
                <a:gd name="connsiteY502" fmla="*/ 2176229 h 2493739"/>
                <a:gd name="connsiteX503" fmla="*/ 590777 w 952500"/>
                <a:gd name="connsiteY503" fmla="*/ 2192527 h 2493739"/>
                <a:gd name="connsiteX504" fmla="*/ 587396 w 952500"/>
                <a:gd name="connsiteY504" fmla="*/ 2202299 h 2493739"/>
                <a:gd name="connsiteX505" fmla="*/ 584024 w 952500"/>
                <a:gd name="connsiteY505" fmla="*/ 2212072 h 2493739"/>
                <a:gd name="connsiteX506" fmla="*/ 577261 w 952500"/>
                <a:gd name="connsiteY506" fmla="*/ 2231617 h 2493739"/>
                <a:gd name="connsiteX507" fmla="*/ 580642 w 952500"/>
                <a:gd name="connsiteY507" fmla="*/ 2247905 h 2493739"/>
                <a:gd name="connsiteX508" fmla="*/ 570508 w 952500"/>
                <a:gd name="connsiteY508" fmla="*/ 2267450 h 2493739"/>
                <a:gd name="connsiteX509" fmla="*/ 570508 w 952500"/>
                <a:gd name="connsiteY509" fmla="*/ 2280490 h 2493739"/>
                <a:gd name="connsiteX510" fmla="*/ 570508 w 952500"/>
                <a:gd name="connsiteY510" fmla="*/ 2303293 h 2493739"/>
                <a:gd name="connsiteX511" fmla="*/ 567136 w 952500"/>
                <a:gd name="connsiteY511" fmla="*/ 2313065 h 2493739"/>
                <a:gd name="connsiteX512" fmla="*/ 557001 w 952500"/>
                <a:gd name="connsiteY512" fmla="*/ 2313065 h 2493739"/>
                <a:gd name="connsiteX513" fmla="*/ 695485 w 952500"/>
                <a:gd name="connsiteY513" fmla="*/ 2114336 h 2493739"/>
                <a:gd name="connsiteX514" fmla="*/ 695485 w 952500"/>
                <a:gd name="connsiteY514" fmla="*/ 2114336 h 2493739"/>
                <a:gd name="connsiteX515" fmla="*/ 692104 w 952500"/>
                <a:gd name="connsiteY515" fmla="*/ 2107821 h 2493739"/>
                <a:gd name="connsiteX516" fmla="*/ 702238 w 952500"/>
                <a:gd name="connsiteY516" fmla="*/ 2104563 h 2493739"/>
                <a:gd name="connsiteX517" fmla="*/ 698857 w 952500"/>
                <a:gd name="connsiteY517" fmla="*/ 2088266 h 2493739"/>
                <a:gd name="connsiteX518" fmla="*/ 692104 w 952500"/>
                <a:gd name="connsiteY518" fmla="*/ 2081751 h 2493739"/>
                <a:gd name="connsiteX519" fmla="*/ 688723 w 952500"/>
                <a:gd name="connsiteY519" fmla="*/ 2068720 h 2493739"/>
                <a:gd name="connsiteX520" fmla="*/ 692104 w 952500"/>
                <a:gd name="connsiteY520" fmla="*/ 2055690 h 2493739"/>
                <a:gd name="connsiteX521" fmla="*/ 708992 w 952500"/>
                <a:gd name="connsiteY521" fmla="*/ 2036145 h 2493739"/>
                <a:gd name="connsiteX522" fmla="*/ 715745 w 952500"/>
                <a:gd name="connsiteY522" fmla="*/ 2019857 h 2493739"/>
                <a:gd name="connsiteX523" fmla="*/ 719126 w 952500"/>
                <a:gd name="connsiteY523" fmla="*/ 2013342 h 2493739"/>
                <a:gd name="connsiteX524" fmla="*/ 729261 w 952500"/>
                <a:gd name="connsiteY524" fmla="*/ 2003569 h 2493739"/>
                <a:gd name="connsiteX525" fmla="*/ 736014 w 952500"/>
                <a:gd name="connsiteY525" fmla="*/ 1987272 h 2493739"/>
                <a:gd name="connsiteX526" fmla="*/ 746149 w 952500"/>
                <a:gd name="connsiteY526" fmla="*/ 1997045 h 2493739"/>
                <a:gd name="connsiteX527" fmla="*/ 749521 w 952500"/>
                <a:gd name="connsiteY527" fmla="*/ 1990530 h 2493739"/>
                <a:gd name="connsiteX528" fmla="*/ 756283 w 952500"/>
                <a:gd name="connsiteY528" fmla="*/ 1987272 h 2493739"/>
                <a:gd name="connsiteX529" fmla="*/ 769790 w 952500"/>
                <a:gd name="connsiteY529" fmla="*/ 1984015 h 2493739"/>
                <a:gd name="connsiteX530" fmla="*/ 773171 w 952500"/>
                <a:gd name="connsiteY530" fmla="*/ 1977499 h 2493739"/>
                <a:gd name="connsiteX531" fmla="*/ 793431 w 952500"/>
                <a:gd name="connsiteY531" fmla="*/ 1977499 h 2493739"/>
                <a:gd name="connsiteX532" fmla="*/ 790059 w 952500"/>
                <a:gd name="connsiteY532" fmla="*/ 1984015 h 2493739"/>
                <a:gd name="connsiteX533" fmla="*/ 790059 w 952500"/>
                <a:gd name="connsiteY533" fmla="*/ 1990530 h 2493739"/>
                <a:gd name="connsiteX534" fmla="*/ 776543 w 952500"/>
                <a:gd name="connsiteY534" fmla="*/ 1997045 h 2493739"/>
                <a:gd name="connsiteX535" fmla="*/ 773171 w 952500"/>
                <a:gd name="connsiteY535" fmla="*/ 2006827 h 2493739"/>
                <a:gd name="connsiteX536" fmla="*/ 773171 w 952500"/>
                <a:gd name="connsiteY536" fmla="*/ 2019857 h 2493739"/>
                <a:gd name="connsiteX537" fmla="*/ 756283 w 952500"/>
                <a:gd name="connsiteY537" fmla="*/ 2029630 h 2493739"/>
                <a:gd name="connsiteX538" fmla="*/ 752902 w 952500"/>
                <a:gd name="connsiteY538" fmla="*/ 2039402 h 2493739"/>
                <a:gd name="connsiteX539" fmla="*/ 756283 w 952500"/>
                <a:gd name="connsiteY539" fmla="*/ 2055690 h 2493739"/>
                <a:gd name="connsiteX540" fmla="*/ 759655 w 952500"/>
                <a:gd name="connsiteY540" fmla="*/ 2065463 h 2493739"/>
                <a:gd name="connsiteX541" fmla="*/ 769790 w 952500"/>
                <a:gd name="connsiteY541" fmla="*/ 2068720 h 2493739"/>
                <a:gd name="connsiteX542" fmla="*/ 773171 w 952500"/>
                <a:gd name="connsiteY542" fmla="*/ 2081751 h 2493739"/>
                <a:gd name="connsiteX543" fmla="*/ 763037 w 952500"/>
                <a:gd name="connsiteY543" fmla="*/ 2088266 h 2493739"/>
                <a:gd name="connsiteX544" fmla="*/ 756283 w 952500"/>
                <a:gd name="connsiteY544" fmla="*/ 2101306 h 2493739"/>
                <a:gd name="connsiteX545" fmla="*/ 756283 w 952500"/>
                <a:gd name="connsiteY545" fmla="*/ 2114336 h 2493739"/>
                <a:gd name="connsiteX546" fmla="*/ 746149 w 952500"/>
                <a:gd name="connsiteY546" fmla="*/ 2120851 h 2493739"/>
                <a:gd name="connsiteX547" fmla="*/ 736014 w 952500"/>
                <a:gd name="connsiteY547" fmla="*/ 2130623 h 2493739"/>
                <a:gd name="connsiteX548" fmla="*/ 729261 w 952500"/>
                <a:gd name="connsiteY548" fmla="*/ 2150169 h 2493739"/>
                <a:gd name="connsiteX549" fmla="*/ 729261 w 952500"/>
                <a:gd name="connsiteY549" fmla="*/ 2163199 h 2493739"/>
                <a:gd name="connsiteX550" fmla="*/ 722508 w 952500"/>
                <a:gd name="connsiteY550" fmla="*/ 2172972 h 2493739"/>
                <a:gd name="connsiteX551" fmla="*/ 705620 w 952500"/>
                <a:gd name="connsiteY551" fmla="*/ 2172972 h 2493739"/>
                <a:gd name="connsiteX552" fmla="*/ 708992 w 952500"/>
                <a:gd name="connsiteY552" fmla="*/ 2163199 h 2493739"/>
                <a:gd name="connsiteX553" fmla="*/ 715745 w 952500"/>
                <a:gd name="connsiteY553" fmla="*/ 2150169 h 2493739"/>
                <a:gd name="connsiteX554" fmla="*/ 712373 w 952500"/>
                <a:gd name="connsiteY554" fmla="*/ 2137139 h 2493739"/>
                <a:gd name="connsiteX555" fmla="*/ 705620 w 952500"/>
                <a:gd name="connsiteY555" fmla="*/ 2127366 h 2493739"/>
                <a:gd name="connsiteX556" fmla="*/ 695485 w 952500"/>
                <a:gd name="connsiteY556" fmla="*/ 2114336 h 2493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Lst>
              <a:rect l="l" t="t" r="r" b="b"/>
              <a:pathLst>
                <a:path w="952500" h="2493739">
                  <a:moveTo>
                    <a:pt x="860992" y="286650"/>
                  </a:moveTo>
                  <a:cubicBezTo>
                    <a:pt x="860992" y="283393"/>
                    <a:pt x="860992" y="283393"/>
                    <a:pt x="860992" y="283393"/>
                  </a:cubicBezTo>
                  <a:cubicBezTo>
                    <a:pt x="860992" y="283393"/>
                    <a:pt x="854229" y="270362"/>
                    <a:pt x="857610" y="263847"/>
                  </a:cubicBezTo>
                  <a:cubicBezTo>
                    <a:pt x="857610" y="263847"/>
                    <a:pt x="857610" y="263847"/>
                    <a:pt x="857610" y="260590"/>
                  </a:cubicBezTo>
                  <a:cubicBezTo>
                    <a:pt x="857610" y="257332"/>
                    <a:pt x="857610" y="257332"/>
                    <a:pt x="857610" y="257332"/>
                  </a:cubicBezTo>
                  <a:cubicBezTo>
                    <a:pt x="844104" y="260590"/>
                    <a:pt x="844104" y="260590"/>
                    <a:pt x="844104" y="260590"/>
                  </a:cubicBezTo>
                  <a:cubicBezTo>
                    <a:pt x="833969" y="247559"/>
                    <a:pt x="833969" y="247559"/>
                    <a:pt x="833969" y="247559"/>
                  </a:cubicBezTo>
                  <a:cubicBezTo>
                    <a:pt x="837341" y="231272"/>
                    <a:pt x="837341" y="231272"/>
                    <a:pt x="837341" y="231272"/>
                  </a:cubicBezTo>
                  <a:cubicBezTo>
                    <a:pt x="830588" y="192172"/>
                    <a:pt x="830588" y="192172"/>
                    <a:pt x="830588" y="192172"/>
                  </a:cubicBezTo>
                  <a:cubicBezTo>
                    <a:pt x="837341" y="172626"/>
                    <a:pt x="837341" y="172626"/>
                    <a:pt x="837341" y="172626"/>
                  </a:cubicBezTo>
                  <a:cubicBezTo>
                    <a:pt x="817081" y="162854"/>
                    <a:pt x="817081" y="162854"/>
                    <a:pt x="817081" y="162854"/>
                  </a:cubicBezTo>
                  <a:cubicBezTo>
                    <a:pt x="803565" y="143308"/>
                    <a:pt x="803565" y="143308"/>
                    <a:pt x="803565" y="143308"/>
                  </a:cubicBezTo>
                  <a:cubicBezTo>
                    <a:pt x="803565" y="143308"/>
                    <a:pt x="800194" y="149823"/>
                    <a:pt x="796812" y="146566"/>
                  </a:cubicBezTo>
                  <a:cubicBezTo>
                    <a:pt x="793431" y="143308"/>
                    <a:pt x="776543" y="117238"/>
                    <a:pt x="776543" y="117238"/>
                  </a:cubicBezTo>
                  <a:cubicBezTo>
                    <a:pt x="746149" y="107466"/>
                    <a:pt x="746149" y="107466"/>
                    <a:pt x="746149" y="107466"/>
                  </a:cubicBezTo>
                  <a:cubicBezTo>
                    <a:pt x="732633" y="100951"/>
                    <a:pt x="732633" y="100951"/>
                    <a:pt x="732633" y="100951"/>
                  </a:cubicBezTo>
                  <a:cubicBezTo>
                    <a:pt x="715745" y="97694"/>
                    <a:pt x="715745" y="97694"/>
                    <a:pt x="715745" y="97694"/>
                  </a:cubicBezTo>
                  <a:cubicBezTo>
                    <a:pt x="715745" y="97694"/>
                    <a:pt x="712373" y="104208"/>
                    <a:pt x="708992" y="97694"/>
                  </a:cubicBezTo>
                  <a:cubicBezTo>
                    <a:pt x="705620" y="91179"/>
                    <a:pt x="698857" y="84663"/>
                    <a:pt x="698857" y="84663"/>
                  </a:cubicBezTo>
                  <a:cubicBezTo>
                    <a:pt x="685351" y="87920"/>
                    <a:pt x="685351" y="87920"/>
                    <a:pt x="685351" y="87920"/>
                  </a:cubicBezTo>
                  <a:cubicBezTo>
                    <a:pt x="675216" y="74889"/>
                    <a:pt x="675216" y="74889"/>
                    <a:pt x="675216" y="74889"/>
                  </a:cubicBezTo>
                  <a:cubicBezTo>
                    <a:pt x="675216" y="74889"/>
                    <a:pt x="671835" y="74889"/>
                    <a:pt x="668463" y="74889"/>
                  </a:cubicBezTo>
                  <a:cubicBezTo>
                    <a:pt x="665081" y="71632"/>
                    <a:pt x="658328" y="68373"/>
                    <a:pt x="658328" y="68373"/>
                  </a:cubicBezTo>
                  <a:cubicBezTo>
                    <a:pt x="648194" y="52084"/>
                    <a:pt x="648194" y="52084"/>
                    <a:pt x="648194" y="52084"/>
                  </a:cubicBezTo>
                  <a:cubicBezTo>
                    <a:pt x="634687" y="45568"/>
                    <a:pt x="634687" y="45568"/>
                    <a:pt x="634687" y="45568"/>
                  </a:cubicBezTo>
                  <a:cubicBezTo>
                    <a:pt x="617799" y="39052"/>
                    <a:pt x="617799" y="39052"/>
                    <a:pt x="617799" y="39052"/>
                  </a:cubicBezTo>
                  <a:cubicBezTo>
                    <a:pt x="617799" y="26020"/>
                    <a:pt x="617799" y="26020"/>
                    <a:pt x="617799" y="26020"/>
                  </a:cubicBezTo>
                  <a:cubicBezTo>
                    <a:pt x="594149" y="12989"/>
                    <a:pt x="594149" y="12989"/>
                    <a:pt x="594149" y="12989"/>
                  </a:cubicBezTo>
                  <a:cubicBezTo>
                    <a:pt x="594149" y="12989"/>
                    <a:pt x="590777" y="6473"/>
                    <a:pt x="594149" y="6473"/>
                  </a:cubicBezTo>
                  <a:cubicBezTo>
                    <a:pt x="597530" y="3216"/>
                    <a:pt x="607665" y="3216"/>
                    <a:pt x="614418" y="3216"/>
                  </a:cubicBezTo>
                  <a:cubicBezTo>
                    <a:pt x="597530" y="-42"/>
                    <a:pt x="597530" y="-42"/>
                    <a:pt x="597530" y="-42"/>
                  </a:cubicBezTo>
                  <a:cubicBezTo>
                    <a:pt x="577261" y="16247"/>
                    <a:pt x="577261" y="16247"/>
                    <a:pt x="577261" y="16247"/>
                  </a:cubicBezTo>
                  <a:cubicBezTo>
                    <a:pt x="567136" y="16247"/>
                    <a:pt x="567136" y="16247"/>
                    <a:pt x="567136" y="16247"/>
                  </a:cubicBezTo>
                  <a:cubicBezTo>
                    <a:pt x="567136" y="16247"/>
                    <a:pt x="560373" y="19505"/>
                    <a:pt x="560373" y="22763"/>
                  </a:cubicBezTo>
                  <a:cubicBezTo>
                    <a:pt x="563754" y="26020"/>
                    <a:pt x="570508" y="55342"/>
                    <a:pt x="573889" y="61857"/>
                  </a:cubicBezTo>
                  <a:cubicBezTo>
                    <a:pt x="577261" y="65116"/>
                    <a:pt x="577261" y="87920"/>
                    <a:pt x="563754" y="104208"/>
                  </a:cubicBezTo>
                  <a:cubicBezTo>
                    <a:pt x="577261" y="117238"/>
                    <a:pt x="577261" y="117238"/>
                    <a:pt x="577261" y="117238"/>
                  </a:cubicBezTo>
                  <a:cubicBezTo>
                    <a:pt x="563754" y="133536"/>
                    <a:pt x="563754" y="133536"/>
                    <a:pt x="563754" y="133536"/>
                  </a:cubicBezTo>
                  <a:cubicBezTo>
                    <a:pt x="543485" y="136793"/>
                    <a:pt x="543485" y="136793"/>
                    <a:pt x="543485" y="136793"/>
                  </a:cubicBezTo>
                  <a:cubicBezTo>
                    <a:pt x="543485" y="136793"/>
                    <a:pt x="523226" y="133536"/>
                    <a:pt x="519844" y="130278"/>
                  </a:cubicBezTo>
                  <a:cubicBezTo>
                    <a:pt x="516463" y="127011"/>
                    <a:pt x="499575" y="120496"/>
                    <a:pt x="496203" y="120496"/>
                  </a:cubicBezTo>
                  <a:cubicBezTo>
                    <a:pt x="489450" y="123753"/>
                    <a:pt x="442158" y="120496"/>
                    <a:pt x="442158" y="120496"/>
                  </a:cubicBezTo>
                  <a:cubicBezTo>
                    <a:pt x="432024" y="133536"/>
                    <a:pt x="435405" y="201944"/>
                    <a:pt x="438777" y="211717"/>
                  </a:cubicBezTo>
                  <a:cubicBezTo>
                    <a:pt x="432024" y="224757"/>
                    <a:pt x="432024" y="224757"/>
                    <a:pt x="432024" y="224757"/>
                  </a:cubicBezTo>
                  <a:cubicBezTo>
                    <a:pt x="415136" y="224757"/>
                    <a:pt x="415136" y="224757"/>
                    <a:pt x="415136" y="224757"/>
                  </a:cubicBezTo>
                  <a:cubicBezTo>
                    <a:pt x="381360" y="208459"/>
                    <a:pt x="381360" y="208459"/>
                    <a:pt x="381360" y="208459"/>
                  </a:cubicBezTo>
                  <a:cubicBezTo>
                    <a:pt x="367854" y="234529"/>
                    <a:pt x="367854" y="234529"/>
                    <a:pt x="367854" y="234529"/>
                  </a:cubicBezTo>
                  <a:cubicBezTo>
                    <a:pt x="367854" y="234529"/>
                    <a:pt x="354338" y="247559"/>
                    <a:pt x="354338" y="254075"/>
                  </a:cubicBezTo>
                  <a:cubicBezTo>
                    <a:pt x="354338" y="257332"/>
                    <a:pt x="347585" y="270362"/>
                    <a:pt x="347585" y="270362"/>
                  </a:cubicBezTo>
                  <a:cubicBezTo>
                    <a:pt x="347585" y="273620"/>
                    <a:pt x="347585" y="296423"/>
                    <a:pt x="347585" y="296423"/>
                  </a:cubicBezTo>
                  <a:cubicBezTo>
                    <a:pt x="340831" y="309462"/>
                    <a:pt x="340831" y="309462"/>
                    <a:pt x="340831" y="309462"/>
                  </a:cubicBezTo>
                  <a:cubicBezTo>
                    <a:pt x="320562" y="322493"/>
                    <a:pt x="320562" y="322493"/>
                    <a:pt x="320562" y="322493"/>
                  </a:cubicBezTo>
                  <a:cubicBezTo>
                    <a:pt x="320562" y="338780"/>
                    <a:pt x="320562" y="338780"/>
                    <a:pt x="320562" y="338780"/>
                  </a:cubicBezTo>
                  <a:cubicBezTo>
                    <a:pt x="320562" y="338780"/>
                    <a:pt x="330697" y="358326"/>
                    <a:pt x="337450" y="361583"/>
                  </a:cubicBezTo>
                  <a:cubicBezTo>
                    <a:pt x="340831" y="368098"/>
                    <a:pt x="347585" y="394159"/>
                    <a:pt x="347585" y="394159"/>
                  </a:cubicBezTo>
                  <a:cubicBezTo>
                    <a:pt x="347585" y="394159"/>
                    <a:pt x="337450" y="416971"/>
                    <a:pt x="334069" y="423486"/>
                  </a:cubicBezTo>
                  <a:cubicBezTo>
                    <a:pt x="330697" y="430001"/>
                    <a:pt x="303674" y="462577"/>
                    <a:pt x="303674" y="462577"/>
                  </a:cubicBezTo>
                  <a:cubicBezTo>
                    <a:pt x="286787" y="504935"/>
                    <a:pt x="286787" y="504935"/>
                    <a:pt x="286787" y="504935"/>
                  </a:cubicBezTo>
                  <a:cubicBezTo>
                    <a:pt x="286787" y="534252"/>
                    <a:pt x="286787" y="534252"/>
                    <a:pt x="286787" y="534252"/>
                  </a:cubicBezTo>
                  <a:cubicBezTo>
                    <a:pt x="283405" y="550540"/>
                    <a:pt x="283405" y="550540"/>
                    <a:pt x="283405" y="550540"/>
                  </a:cubicBezTo>
                  <a:cubicBezTo>
                    <a:pt x="259764" y="573343"/>
                    <a:pt x="259764" y="573343"/>
                    <a:pt x="259764" y="573343"/>
                  </a:cubicBezTo>
                  <a:cubicBezTo>
                    <a:pt x="229370" y="576610"/>
                    <a:pt x="229370" y="576610"/>
                    <a:pt x="229370" y="576610"/>
                  </a:cubicBezTo>
                  <a:cubicBezTo>
                    <a:pt x="219235" y="586383"/>
                    <a:pt x="219235" y="586383"/>
                    <a:pt x="219235" y="586383"/>
                  </a:cubicBezTo>
                  <a:cubicBezTo>
                    <a:pt x="236123" y="641761"/>
                    <a:pt x="236123" y="641761"/>
                    <a:pt x="236123" y="641761"/>
                  </a:cubicBezTo>
                  <a:cubicBezTo>
                    <a:pt x="229370" y="667831"/>
                    <a:pt x="229370" y="667831"/>
                    <a:pt x="229370" y="667831"/>
                  </a:cubicBezTo>
                  <a:cubicBezTo>
                    <a:pt x="225988" y="690634"/>
                    <a:pt x="225988" y="690634"/>
                    <a:pt x="225988" y="690634"/>
                  </a:cubicBezTo>
                  <a:cubicBezTo>
                    <a:pt x="225988" y="690634"/>
                    <a:pt x="219235" y="710179"/>
                    <a:pt x="222607" y="713437"/>
                  </a:cubicBezTo>
                  <a:cubicBezTo>
                    <a:pt x="225988" y="719952"/>
                    <a:pt x="229370" y="732982"/>
                    <a:pt x="229370" y="732982"/>
                  </a:cubicBezTo>
                  <a:cubicBezTo>
                    <a:pt x="215854" y="742755"/>
                    <a:pt x="215854" y="742755"/>
                    <a:pt x="215854" y="742755"/>
                  </a:cubicBezTo>
                  <a:cubicBezTo>
                    <a:pt x="219235" y="762310"/>
                    <a:pt x="219235" y="762310"/>
                    <a:pt x="219235" y="762310"/>
                  </a:cubicBezTo>
                  <a:cubicBezTo>
                    <a:pt x="168572" y="847015"/>
                    <a:pt x="168572" y="847015"/>
                    <a:pt x="168572" y="847015"/>
                  </a:cubicBezTo>
                  <a:cubicBezTo>
                    <a:pt x="175325" y="863303"/>
                    <a:pt x="175325" y="863303"/>
                    <a:pt x="175325" y="863303"/>
                  </a:cubicBezTo>
                  <a:cubicBezTo>
                    <a:pt x="205719" y="869818"/>
                    <a:pt x="205719" y="869818"/>
                    <a:pt x="205719" y="869818"/>
                  </a:cubicBezTo>
                  <a:cubicBezTo>
                    <a:pt x="209101" y="921939"/>
                    <a:pt x="209101" y="921939"/>
                    <a:pt x="209101" y="921939"/>
                  </a:cubicBezTo>
                  <a:cubicBezTo>
                    <a:pt x="198966" y="944751"/>
                    <a:pt x="198966" y="944751"/>
                    <a:pt x="198966" y="944751"/>
                  </a:cubicBezTo>
                  <a:cubicBezTo>
                    <a:pt x="195585" y="951266"/>
                    <a:pt x="195585" y="951266"/>
                    <a:pt x="195585" y="951266"/>
                  </a:cubicBezTo>
                  <a:cubicBezTo>
                    <a:pt x="114527" y="954524"/>
                    <a:pt x="114527" y="954524"/>
                    <a:pt x="114527" y="954524"/>
                  </a:cubicBezTo>
                  <a:cubicBezTo>
                    <a:pt x="70617" y="1009902"/>
                    <a:pt x="70617" y="1009902"/>
                    <a:pt x="70617" y="1009902"/>
                  </a:cubicBezTo>
                  <a:cubicBezTo>
                    <a:pt x="63863" y="1042487"/>
                    <a:pt x="63863" y="1042487"/>
                    <a:pt x="63863" y="1042487"/>
                  </a:cubicBezTo>
                  <a:cubicBezTo>
                    <a:pt x="60482" y="1065290"/>
                    <a:pt x="60482" y="1065290"/>
                    <a:pt x="60482" y="1065290"/>
                  </a:cubicBezTo>
                  <a:cubicBezTo>
                    <a:pt x="60482" y="1065290"/>
                    <a:pt x="50347" y="1078321"/>
                    <a:pt x="50347" y="1084836"/>
                  </a:cubicBezTo>
                  <a:cubicBezTo>
                    <a:pt x="50347" y="1088093"/>
                    <a:pt x="50347" y="1107638"/>
                    <a:pt x="50347" y="1107638"/>
                  </a:cubicBezTo>
                  <a:cubicBezTo>
                    <a:pt x="63863" y="1133708"/>
                    <a:pt x="63863" y="1133708"/>
                    <a:pt x="63863" y="1133708"/>
                  </a:cubicBezTo>
                  <a:cubicBezTo>
                    <a:pt x="63863" y="1153254"/>
                    <a:pt x="63863" y="1153254"/>
                    <a:pt x="63863" y="1153254"/>
                  </a:cubicBezTo>
                  <a:cubicBezTo>
                    <a:pt x="57101" y="1163026"/>
                    <a:pt x="57101" y="1163026"/>
                    <a:pt x="57101" y="1163026"/>
                  </a:cubicBezTo>
                  <a:cubicBezTo>
                    <a:pt x="60482" y="1185829"/>
                    <a:pt x="60482" y="1185829"/>
                    <a:pt x="60482" y="1185829"/>
                  </a:cubicBezTo>
                  <a:cubicBezTo>
                    <a:pt x="60482" y="1185829"/>
                    <a:pt x="63863" y="1192344"/>
                    <a:pt x="60482" y="1195602"/>
                  </a:cubicBezTo>
                  <a:cubicBezTo>
                    <a:pt x="53729" y="1202126"/>
                    <a:pt x="53729" y="1208641"/>
                    <a:pt x="57101" y="1215157"/>
                  </a:cubicBezTo>
                  <a:cubicBezTo>
                    <a:pt x="57101" y="1218414"/>
                    <a:pt x="80751" y="1260762"/>
                    <a:pt x="80751" y="1260762"/>
                  </a:cubicBezTo>
                  <a:cubicBezTo>
                    <a:pt x="84123" y="1361756"/>
                    <a:pt x="84123" y="1361756"/>
                    <a:pt x="84123" y="1361756"/>
                  </a:cubicBezTo>
                  <a:cubicBezTo>
                    <a:pt x="94258" y="1387826"/>
                    <a:pt x="94258" y="1387826"/>
                    <a:pt x="94258" y="1387826"/>
                  </a:cubicBezTo>
                  <a:cubicBezTo>
                    <a:pt x="117899" y="1404114"/>
                    <a:pt x="117899" y="1404114"/>
                    <a:pt x="117899" y="1404114"/>
                  </a:cubicBezTo>
                  <a:cubicBezTo>
                    <a:pt x="138168" y="1420401"/>
                    <a:pt x="138168" y="1420401"/>
                    <a:pt x="138168" y="1420401"/>
                  </a:cubicBezTo>
                  <a:cubicBezTo>
                    <a:pt x="141549" y="1449719"/>
                    <a:pt x="141549" y="1449719"/>
                    <a:pt x="141549" y="1449719"/>
                  </a:cubicBezTo>
                  <a:cubicBezTo>
                    <a:pt x="141549" y="1449719"/>
                    <a:pt x="134787" y="1472532"/>
                    <a:pt x="134787" y="1475789"/>
                  </a:cubicBezTo>
                  <a:cubicBezTo>
                    <a:pt x="138168" y="1479047"/>
                    <a:pt x="117899" y="1479047"/>
                    <a:pt x="117899" y="1479047"/>
                  </a:cubicBezTo>
                  <a:cubicBezTo>
                    <a:pt x="101011" y="1482304"/>
                    <a:pt x="101011" y="1482304"/>
                    <a:pt x="101011" y="1482304"/>
                  </a:cubicBezTo>
                  <a:cubicBezTo>
                    <a:pt x="84123" y="1498592"/>
                    <a:pt x="84123" y="1498592"/>
                    <a:pt x="84123" y="1498592"/>
                  </a:cubicBezTo>
                  <a:cubicBezTo>
                    <a:pt x="90886" y="1518137"/>
                    <a:pt x="90886" y="1518137"/>
                    <a:pt x="90886" y="1518137"/>
                  </a:cubicBezTo>
                  <a:cubicBezTo>
                    <a:pt x="101011" y="1547455"/>
                    <a:pt x="101011" y="1547455"/>
                    <a:pt x="101011" y="1547455"/>
                  </a:cubicBezTo>
                  <a:cubicBezTo>
                    <a:pt x="121280" y="1570268"/>
                    <a:pt x="121280" y="1570268"/>
                    <a:pt x="121280" y="1570268"/>
                  </a:cubicBezTo>
                  <a:cubicBezTo>
                    <a:pt x="128033" y="1589813"/>
                    <a:pt x="128033" y="1589813"/>
                    <a:pt x="128033" y="1589813"/>
                  </a:cubicBezTo>
                  <a:cubicBezTo>
                    <a:pt x="117899" y="1609358"/>
                    <a:pt x="117899" y="1609358"/>
                    <a:pt x="117899" y="1609358"/>
                  </a:cubicBezTo>
                  <a:cubicBezTo>
                    <a:pt x="111146" y="1619131"/>
                    <a:pt x="111146" y="1619131"/>
                    <a:pt x="111146" y="1619131"/>
                  </a:cubicBezTo>
                  <a:cubicBezTo>
                    <a:pt x="117899" y="1635419"/>
                    <a:pt x="117899" y="1635419"/>
                    <a:pt x="117899" y="1635419"/>
                  </a:cubicBezTo>
                  <a:cubicBezTo>
                    <a:pt x="117899" y="1651716"/>
                    <a:pt x="117899" y="1651716"/>
                    <a:pt x="117899" y="1651716"/>
                  </a:cubicBezTo>
                  <a:cubicBezTo>
                    <a:pt x="117899" y="1651716"/>
                    <a:pt x="111146" y="1661489"/>
                    <a:pt x="111146" y="1664746"/>
                  </a:cubicBezTo>
                  <a:cubicBezTo>
                    <a:pt x="111146" y="1668004"/>
                    <a:pt x="97639" y="1677776"/>
                    <a:pt x="97639" y="1677776"/>
                  </a:cubicBezTo>
                  <a:cubicBezTo>
                    <a:pt x="87504" y="1687549"/>
                    <a:pt x="87504" y="1687549"/>
                    <a:pt x="87504" y="1687549"/>
                  </a:cubicBezTo>
                  <a:cubicBezTo>
                    <a:pt x="77370" y="1690807"/>
                    <a:pt x="77370" y="1690807"/>
                    <a:pt x="77370" y="1690807"/>
                  </a:cubicBezTo>
                  <a:cubicBezTo>
                    <a:pt x="77370" y="1690807"/>
                    <a:pt x="70617" y="1687549"/>
                    <a:pt x="67235" y="1690807"/>
                  </a:cubicBezTo>
                  <a:cubicBezTo>
                    <a:pt x="67235" y="1690807"/>
                    <a:pt x="60482" y="1697322"/>
                    <a:pt x="60482" y="1697322"/>
                  </a:cubicBezTo>
                  <a:cubicBezTo>
                    <a:pt x="60482" y="1707094"/>
                    <a:pt x="60482" y="1707094"/>
                    <a:pt x="60482" y="1707094"/>
                  </a:cubicBezTo>
                  <a:cubicBezTo>
                    <a:pt x="67235" y="1713609"/>
                    <a:pt x="67235" y="1713609"/>
                    <a:pt x="67235" y="1713609"/>
                  </a:cubicBezTo>
                  <a:cubicBezTo>
                    <a:pt x="63863" y="1729897"/>
                    <a:pt x="63863" y="1729897"/>
                    <a:pt x="63863" y="1729897"/>
                  </a:cubicBezTo>
                  <a:cubicBezTo>
                    <a:pt x="53729" y="1739679"/>
                    <a:pt x="53729" y="1739679"/>
                    <a:pt x="53729" y="1739679"/>
                  </a:cubicBezTo>
                  <a:cubicBezTo>
                    <a:pt x="43594" y="1742937"/>
                    <a:pt x="43594" y="1742937"/>
                    <a:pt x="43594" y="1742937"/>
                  </a:cubicBezTo>
                  <a:cubicBezTo>
                    <a:pt x="50347" y="1762482"/>
                    <a:pt x="50347" y="1762482"/>
                    <a:pt x="50347" y="1762482"/>
                  </a:cubicBezTo>
                  <a:cubicBezTo>
                    <a:pt x="63863" y="1785285"/>
                    <a:pt x="63863" y="1785285"/>
                    <a:pt x="63863" y="1785285"/>
                  </a:cubicBezTo>
                  <a:cubicBezTo>
                    <a:pt x="63863" y="1804830"/>
                    <a:pt x="63863" y="1804830"/>
                    <a:pt x="63863" y="1804830"/>
                  </a:cubicBezTo>
                  <a:cubicBezTo>
                    <a:pt x="53729" y="1824385"/>
                    <a:pt x="53729" y="1824385"/>
                    <a:pt x="53729" y="1824385"/>
                  </a:cubicBezTo>
                  <a:cubicBezTo>
                    <a:pt x="50347" y="1847188"/>
                    <a:pt x="50347" y="1847188"/>
                    <a:pt x="50347" y="1847188"/>
                  </a:cubicBezTo>
                  <a:cubicBezTo>
                    <a:pt x="46976" y="1866733"/>
                    <a:pt x="46976" y="1866733"/>
                    <a:pt x="46976" y="1866733"/>
                  </a:cubicBezTo>
                  <a:cubicBezTo>
                    <a:pt x="40213" y="1869991"/>
                    <a:pt x="40213" y="1869991"/>
                    <a:pt x="40213" y="1869991"/>
                  </a:cubicBezTo>
                  <a:cubicBezTo>
                    <a:pt x="30088" y="1869991"/>
                    <a:pt x="30088" y="1869991"/>
                    <a:pt x="30088" y="1869991"/>
                  </a:cubicBezTo>
                  <a:cubicBezTo>
                    <a:pt x="30088" y="1869991"/>
                    <a:pt x="30088" y="1850446"/>
                    <a:pt x="26706" y="1847188"/>
                  </a:cubicBezTo>
                  <a:cubicBezTo>
                    <a:pt x="26706" y="1847188"/>
                    <a:pt x="3065" y="1827643"/>
                    <a:pt x="3065" y="1827643"/>
                  </a:cubicBezTo>
                  <a:cubicBezTo>
                    <a:pt x="3065" y="1847188"/>
                    <a:pt x="3065" y="1847188"/>
                    <a:pt x="3065" y="1847188"/>
                  </a:cubicBezTo>
                  <a:cubicBezTo>
                    <a:pt x="-316" y="1869991"/>
                    <a:pt x="-316" y="1869991"/>
                    <a:pt x="-316" y="1869991"/>
                  </a:cubicBezTo>
                  <a:cubicBezTo>
                    <a:pt x="-316" y="1869991"/>
                    <a:pt x="3065" y="1883021"/>
                    <a:pt x="6437" y="1886279"/>
                  </a:cubicBezTo>
                  <a:cubicBezTo>
                    <a:pt x="9819" y="1889536"/>
                    <a:pt x="13200" y="1912349"/>
                    <a:pt x="13200" y="1912349"/>
                  </a:cubicBezTo>
                  <a:cubicBezTo>
                    <a:pt x="9819" y="1935151"/>
                    <a:pt x="9819" y="1935151"/>
                    <a:pt x="9819" y="1935151"/>
                  </a:cubicBezTo>
                  <a:cubicBezTo>
                    <a:pt x="9819" y="1935151"/>
                    <a:pt x="16572" y="1951439"/>
                    <a:pt x="16572" y="1951439"/>
                  </a:cubicBezTo>
                  <a:cubicBezTo>
                    <a:pt x="16572" y="1954697"/>
                    <a:pt x="19953" y="1967727"/>
                    <a:pt x="19953" y="1967727"/>
                  </a:cubicBezTo>
                  <a:cubicBezTo>
                    <a:pt x="33460" y="1964469"/>
                    <a:pt x="33460" y="1964469"/>
                    <a:pt x="33460" y="1964469"/>
                  </a:cubicBezTo>
                  <a:cubicBezTo>
                    <a:pt x="30088" y="1954697"/>
                    <a:pt x="30088" y="1954697"/>
                    <a:pt x="30088" y="1954697"/>
                  </a:cubicBezTo>
                  <a:cubicBezTo>
                    <a:pt x="40213" y="1967727"/>
                    <a:pt x="40213" y="1967727"/>
                    <a:pt x="40213" y="1967727"/>
                  </a:cubicBezTo>
                  <a:cubicBezTo>
                    <a:pt x="40213" y="1967727"/>
                    <a:pt x="33460" y="1970984"/>
                    <a:pt x="40213" y="1967727"/>
                  </a:cubicBezTo>
                  <a:cubicBezTo>
                    <a:pt x="43594" y="1967727"/>
                    <a:pt x="50347" y="1961212"/>
                    <a:pt x="50347" y="1961212"/>
                  </a:cubicBezTo>
                  <a:cubicBezTo>
                    <a:pt x="46976" y="1970984"/>
                    <a:pt x="46976" y="1970984"/>
                    <a:pt x="46976" y="1970984"/>
                  </a:cubicBezTo>
                  <a:cubicBezTo>
                    <a:pt x="40213" y="1984015"/>
                    <a:pt x="40213" y="1984015"/>
                    <a:pt x="40213" y="1984015"/>
                  </a:cubicBezTo>
                  <a:cubicBezTo>
                    <a:pt x="43594" y="1987272"/>
                    <a:pt x="43594" y="1987272"/>
                    <a:pt x="43594" y="1987272"/>
                  </a:cubicBezTo>
                  <a:cubicBezTo>
                    <a:pt x="53729" y="1990530"/>
                    <a:pt x="53729" y="1990530"/>
                    <a:pt x="53729" y="1990530"/>
                  </a:cubicBezTo>
                  <a:cubicBezTo>
                    <a:pt x="40213" y="2006827"/>
                    <a:pt x="40213" y="2006827"/>
                    <a:pt x="40213" y="2006827"/>
                  </a:cubicBezTo>
                  <a:cubicBezTo>
                    <a:pt x="40213" y="2006827"/>
                    <a:pt x="46976" y="2016600"/>
                    <a:pt x="50347" y="2019857"/>
                  </a:cubicBezTo>
                  <a:cubicBezTo>
                    <a:pt x="50347" y="2019857"/>
                    <a:pt x="63863" y="2010084"/>
                    <a:pt x="63863" y="2010084"/>
                  </a:cubicBezTo>
                  <a:cubicBezTo>
                    <a:pt x="63863" y="2010084"/>
                    <a:pt x="63863" y="2013342"/>
                    <a:pt x="63863" y="2016600"/>
                  </a:cubicBezTo>
                  <a:cubicBezTo>
                    <a:pt x="63863" y="2016600"/>
                    <a:pt x="53729" y="2026372"/>
                    <a:pt x="53729" y="2032887"/>
                  </a:cubicBezTo>
                  <a:cubicBezTo>
                    <a:pt x="57101" y="2036145"/>
                    <a:pt x="73989" y="2029630"/>
                    <a:pt x="70617" y="2032887"/>
                  </a:cubicBezTo>
                  <a:cubicBezTo>
                    <a:pt x="67235" y="2036145"/>
                    <a:pt x="67235" y="2042660"/>
                    <a:pt x="67235" y="2042660"/>
                  </a:cubicBezTo>
                  <a:cubicBezTo>
                    <a:pt x="67235" y="2042660"/>
                    <a:pt x="57101" y="2052433"/>
                    <a:pt x="63863" y="2055690"/>
                  </a:cubicBezTo>
                  <a:cubicBezTo>
                    <a:pt x="67235" y="2058948"/>
                    <a:pt x="77370" y="2062205"/>
                    <a:pt x="73989" y="2062205"/>
                  </a:cubicBezTo>
                  <a:cubicBezTo>
                    <a:pt x="73989" y="2065463"/>
                    <a:pt x="63863" y="2071978"/>
                    <a:pt x="63863" y="2071978"/>
                  </a:cubicBezTo>
                  <a:cubicBezTo>
                    <a:pt x="63863" y="2071978"/>
                    <a:pt x="60482" y="2078493"/>
                    <a:pt x="63863" y="2081751"/>
                  </a:cubicBezTo>
                  <a:cubicBezTo>
                    <a:pt x="67235" y="2085008"/>
                    <a:pt x="77370" y="2085008"/>
                    <a:pt x="77370" y="2085008"/>
                  </a:cubicBezTo>
                  <a:cubicBezTo>
                    <a:pt x="77370" y="2085008"/>
                    <a:pt x="77370" y="2078493"/>
                    <a:pt x="77370" y="2081751"/>
                  </a:cubicBezTo>
                  <a:cubicBezTo>
                    <a:pt x="77370" y="2085008"/>
                    <a:pt x="73989" y="2091533"/>
                    <a:pt x="73989" y="2091533"/>
                  </a:cubicBezTo>
                  <a:cubicBezTo>
                    <a:pt x="73989" y="2091533"/>
                    <a:pt x="70617" y="2098048"/>
                    <a:pt x="73989" y="2101306"/>
                  </a:cubicBezTo>
                  <a:cubicBezTo>
                    <a:pt x="77370" y="2101306"/>
                    <a:pt x="84123" y="2101306"/>
                    <a:pt x="84123" y="2101306"/>
                  </a:cubicBezTo>
                  <a:cubicBezTo>
                    <a:pt x="84123" y="2101306"/>
                    <a:pt x="84123" y="2104563"/>
                    <a:pt x="84123" y="2111078"/>
                  </a:cubicBezTo>
                  <a:cubicBezTo>
                    <a:pt x="84123" y="2114336"/>
                    <a:pt x="84123" y="2124108"/>
                    <a:pt x="84123" y="2124108"/>
                  </a:cubicBezTo>
                  <a:cubicBezTo>
                    <a:pt x="84123" y="2127366"/>
                    <a:pt x="84123" y="2133881"/>
                    <a:pt x="84123" y="2133881"/>
                  </a:cubicBezTo>
                  <a:cubicBezTo>
                    <a:pt x="84123" y="2133881"/>
                    <a:pt x="80751" y="2137139"/>
                    <a:pt x="90886" y="2137139"/>
                  </a:cubicBezTo>
                  <a:cubicBezTo>
                    <a:pt x="97639" y="2137139"/>
                    <a:pt x="97639" y="2133881"/>
                    <a:pt x="101011" y="2133881"/>
                  </a:cubicBezTo>
                  <a:cubicBezTo>
                    <a:pt x="104392" y="2133881"/>
                    <a:pt x="104392" y="2137139"/>
                    <a:pt x="107774" y="2140396"/>
                  </a:cubicBezTo>
                  <a:cubicBezTo>
                    <a:pt x="107774" y="2146911"/>
                    <a:pt x="107774" y="2150169"/>
                    <a:pt x="107774" y="2153426"/>
                  </a:cubicBezTo>
                  <a:cubicBezTo>
                    <a:pt x="111146" y="2156684"/>
                    <a:pt x="124661" y="2189269"/>
                    <a:pt x="124661" y="2189269"/>
                  </a:cubicBezTo>
                  <a:cubicBezTo>
                    <a:pt x="124661" y="2189269"/>
                    <a:pt x="128033" y="2202299"/>
                    <a:pt x="131415" y="2205557"/>
                  </a:cubicBezTo>
                  <a:cubicBezTo>
                    <a:pt x="131415" y="2208814"/>
                    <a:pt x="134787" y="2212072"/>
                    <a:pt x="138168" y="2215329"/>
                  </a:cubicBezTo>
                  <a:cubicBezTo>
                    <a:pt x="138168" y="2215329"/>
                    <a:pt x="144921" y="2225102"/>
                    <a:pt x="144921" y="2225102"/>
                  </a:cubicBezTo>
                  <a:cubicBezTo>
                    <a:pt x="155056" y="2231617"/>
                    <a:pt x="155056" y="2231617"/>
                    <a:pt x="155056" y="2231617"/>
                  </a:cubicBezTo>
                  <a:cubicBezTo>
                    <a:pt x="168572" y="2254420"/>
                    <a:pt x="168572" y="2254420"/>
                    <a:pt x="168572" y="2254420"/>
                  </a:cubicBezTo>
                  <a:cubicBezTo>
                    <a:pt x="168572" y="2254420"/>
                    <a:pt x="178697" y="2264193"/>
                    <a:pt x="178697" y="2264193"/>
                  </a:cubicBezTo>
                  <a:cubicBezTo>
                    <a:pt x="182078" y="2264193"/>
                    <a:pt x="188831" y="2257678"/>
                    <a:pt x="188831" y="2257678"/>
                  </a:cubicBezTo>
                  <a:cubicBezTo>
                    <a:pt x="188831" y="2257678"/>
                    <a:pt x="198966" y="2260935"/>
                    <a:pt x="198966" y="2264193"/>
                  </a:cubicBezTo>
                  <a:cubicBezTo>
                    <a:pt x="195585" y="2264193"/>
                    <a:pt x="192213" y="2277232"/>
                    <a:pt x="192213" y="2280490"/>
                  </a:cubicBezTo>
                  <a:cubicBezTo>
                    <a:pt x="195585" y="2283747"/>
                    <a:pt x="195585" y="2290262"/>
                    <a:pt x="195585" y="2290262"/>
                  </a:cubicBezTo>
                  <a:cubicBezTo>
                    <a:pt x="188831" y="2293520"/>
                    <a:pt x="188831" y="2293520"/>
                    <a:pt x="188831" y="2293520"/>
                  </a:cubicBezTo>
                  <a:cubicBezTo>
                    <a:pt x="182078" y="2296777"/>
                    <a:pt x="182078" y="2296777"/>
                    <a:pt x="182078" y="2296777"/>
                  </a:cubicBezTo>
                  <a:cubicBezTo>
                    <a:pt x="168572" y="2296777"/>
                    <a:pt x="168572" y="2296777"/>
                    <a:pt x="168572" y="2296777"/>
                  </a:cubicBezTo>
                  <a:cubicBezTo>
                    <a:pt x="165190" y="2309808"/>
                    <a:pt x="165190" y="2309808"/>
                    <a:pt x="165190" y="2309808"/>
                  </a:cubicBezTo>
                  <a:cubicBezTo>
                    <a:pt x="178697" y="2316323"/>
                    <a:pt x="178697" y="2316323"/>
                    <a:pt x="178697" y="2316323"/>
                  </a:cubicBezTo>
                  <a:cubicBezTo>
                    <a:pt x="178697" y="2316323"/>
                    <a:pt x="185460" y="2322838"/>
                    <a:pt x="188831" y="2322838"/>
                  </a:cubicBezTo>
                  <a:cubicBezTo>
                    <a:pt x="188831" y="2326095"/>
                    <a:pt x="188831" y="2339126"/>
                    <a:pt x="188831" y="2339126"/>
                  </a:cubicBezTo>
                  <a:cubicBezTo>
                    <a:pt x="185460" y="2339126"/>
                    <a:pt x="171944" y="2339126"/>
                    <a:pt x="171944" y="2339126"/>
                  </a:cubicBezTo>
                  <a:cubicBezTo>
                    <a:pt x="171944" y="2339126"/>
                    <a:pt x="165190" y="2348898"/>
                    <a:pt x="165190" y="2348898"/>
                  </a:cubicBezTo>
                  <a:cubicBezTo>
                    <a:pt x="165190" y="2352156"/>
                    <a:pt x="161809" y="2352156"/>
                    <a:pt x="168572" y="2361938"/>
                  </a:cubicBezTo>
                  <a:cubicBezTo>
                    <a:pt x="171944" y="2368453"/>
                    <a:pt x="188831" y="2387999"/>
                    <a:pt x="188831" y="2387999"/>
                  </a:cubicBezTo>
                  <a:cubicBezTo>
                    <a:pt x="188831" y="2387999"/>
                    <a:pt x="202347" y="2407544"/>
                    <a:pt x="202347" y="2407544"/>
                  </a:cubicBezTo>
                  <a:cubicBezTo>
                    <a:pt x="202347" y="2410801"/>
                    <a:pt x="212473" y="2423832"/>
                    <a:pt x="212473" y="2423832"/>
                  </a:cubicBezTo>
                  <a:cubicBezTo>
                    <a:pt x="215854" y="2423832"/>
                    <a:pt x="215854" y="2436862"/>
                    <a:pt x="215854" y="2436862"/>
                  </a:cubicBezTo>
                  <a:cubicBezTo>
                    <a:pt x="212473" y="2443377"/>
                    <a:pt x="212473" y="2443377"/>
                    <a:pt x="212473" y="2443377"/>
                  </a:cubicBezTo>
                  <a:cubicBezTo>
                    <a:pt x="209101" y="2453159"/>
                    <a:pt x="209101" y="2453159"/>
                    <a:pt x="209101" y="2453159"/>
                  </a:cubicBezTo>
                  <a:cubicBezTo>
                    <a:pt x="205719" y="2462932"/>
                    <a:pt x="205719" y="2462932"/>
                    <a:pt x="205719" y="2462932"/>
                  </a:cubicBezTo>
                  <a:cubicBezTo>
                    <a:pt x="209101" y="2469447"/>
                    <a:pt x="209101" y="2469447"/>
                    <a:pt x="209101" y="2469447"/>
                  </a:cubicBezTo>
                  <a:cubicBezTo>
                    <a:pt x="205719" y="2475962"/>
                    <a:pt x="205719" y="2475962"/>
                    <a:pt x="205719" y="2475962"/>
                  </a:cubicBezTo>
                  <a:cubicBezTo>
                    <a:pt x="198966" y="2485735"/>
                    <a:pt x="198966" y="2485735"/>
                    <a:pt x="198966" y="2485735"/>
                  </a:cubicBezTo>
                  <a:cubicBezTo>
                    <a:pt x="215854" y="2488992"/>
                    <a:pt x="215854" y="2488992"/>
                    <a:pt x="215854" y="2488992"/>
                  </a:cubicBezTo>
                  <a:cubicBezTo>
                    <a:pt x="236123" y="2485735"/>
                    <a:pt x="236123" y="2485735"/>
                    <a:pt x="236123" y="2485735"/>
                  </a:cubicBezTo>
                  <a:cubicBezTo>
                    <a:pt x="236123" y="2485735"/>
                    <a:pt x="239495" y="2492250"/>
                    <a:pt x="239495" y="2492250"/>
                  </a:cubicBezTo>
                  <a:cubicBezTo>
                    <a:pt x="242876" y="2495507"/>
                    <a:pt x="259764" y="2492250"/>
                    <a:pt x="259764" y="2492250"/>
                  </a:cubicBezTo>
                  <a:cubicBezTo>
                    <a:pt x="273271" y="2485735"/>
                    <a:pt x="273271" y="2485735"/>
                    <a:pt x="273271" y="2485735"/>
                  </a:cubicBezTo>
                  <a:cubicBezTo>
                    <a:pt x="283405" y="2479220"/>
                    <a:pt x="283405" y="2479220"/>
                    <a:pt x="283405" y="2479220"/>
                  </a:cubicBezTo>
                  <a:cubicBezTo>
                    <a:pt x="283405" y="2472704"/>
                    <a:pt x="283405" y="2472704"/>
                    <a:pt x="283405" y="2472704"/>
                  </a:cubicBezTo>
                  <a:cubicBezTo>
                    <a:pt x="283405" y="2472704"/>
                    <a:pt x="290168" y="2462932"/>
                    <a:pt x="290168" y="2462932"/>
                  </a:cubicBezTo>
                  <a:cubicBezTo>
                    <a:pt x="293540" y="2462932"/>
                    <a:pt x="303674" y="2466189"/>
                    <a:pt x="303674" y="2466189"/>
                  </a:cubicBezTo>
                  <a:cubicBezTo>
                    <a:pt x="303674" y="2466189"/>
                    <a:pt x="313809" y="2466189"/>
                    <a:pt x="313809" y="2469447"/>
                  </a:cubicBezTo>
                  <a:cubicBezTo>
                    <a:pt x="313809" y="2472704"/>
                    <a:pt x="320562" y="2475962"/>
                    <a:pt x="320562" y="2475962"/>
                  </a:cubicBezTo>
                  <a:cubicBezTo>
                    <a:pt x="330697" y="2475962"/>
                    <a:pt x="330697" y="2475962"/>
                    <a:pt x="330697" y="2475962"/>
                  </a:cubicBezTo>
                  <a:cubicBezTo>
                    <a:pt x="340831" y="2472704"/>
                    <a:pt x="340831" y="2472704"/>
                    <a:pt x="340831" y="2472704"/>
                  </a:cubicBezTo>
                  <a:cubicBezTo>
                    <a:pt x="354338" y="2469447"/>
                    <a:pt x="354338" y="2469447"/>
                    <a:pt x="354338" y="2469447"/>
                  </a:cubicBezTo>
                  <a:cubicBezTo>
                    <a:pt x="354338" y="2469447"/>
                    <a:pt x="350966" y="2462932"/>
                    <a:pt x="354338" y="2462932"/>
                  </a:cubicBezTo>
                  <a:cubicBezTo>
                    <a:pt x="357719" y="2462932"/>
                    <a:pt x="367854" y="2462932"/>
                    <a:pt x="367854" y="2462932"/>
                  </a:cubicBezTo>
                  <a:cubicBezTo>
                    <a:pt x="367854" y="2462932"/>
                    <a:pt x="371226" y="2469447"/>
                    <a:pt x="374607" y="2469447"/>
                  </a:cubicBezTo>
                  <a:cubicBezTo>
                    <a:pt x="374607" y="2469447"/>
                    <a:pt x="381360" y="2462932"/>
                    <a:pt x="377979" y="2459674"/>
                  </a:cubicBezTo>
                  <a:cubicBezTo>
                    <a:pt x="374607" y="2456417"/>
                    <a:pt x="361091" y="2449902"/>
                    <a:pt x="361091" y="2449902"/>
                  </a:cubicBezTo>
                  <a:cubicBezTo>
                    <a:pt x="361091" y="2449902"/>
                    <a:pt x="354338" y="2440119"/>
                    <a:pt x="354338" y="2436862"/>
                  </a:cubicBezTo>
                  <a:cubicBezTo>
                    <a:pt x="350966" y="2433604"/>
                    <a:pt x="350966" y="2423832"/>
                    <a:pt x="347585" y="2420574"/>
                  </a:cubicBezTo>
                  <a:cubicBezTo>
                    <a:pt x="344203" y="2420574"/>
                    <a:pt x="340831" y="2417316"/>
                    <a:pt x="340831" y="2410801"/>
                  </a:cubicBezTo>
                  <a:cubicBezTo>
                    <a:pt x="344203" y="2401029"/>
                    <a:pt x="344203" y="2397771"/>
                    <a:pt x="344203" y="2397771"/>
                  </a:cubicBezTo>
                  <a:cubicBezTo>
                    <a:pt x="344203" y="2394514"/>
                    <a:pt x="344203" y="2381483"/>
                    <a:pt x="344203" y="2381483"/>
                  </a:cubicBezTo>
                  <a:cubicBezTo>
                    <a:pt x="344203" y="2381483"/>
                    <a:pt x="340831" y="2374968"/>
                    <a:pt x="350966" y="2368453"/>
                  </a:cubicBezTo>
                  <a:cubicBezTo>
                    <a:pt x="361091" y="2361938"/>
                    <a:pt x="361091" y="2355413"/>
                    <a:pt x="364472" y="2358681"/>
                  </a:cubicBezTo>
                  <a:cubicBezTo>
                    <a:pt x="367854" y="2361938"/>
                    <a:pt x="374607" y="2368453"/>
                    <a:pt x="377979" y="2368453"/>
                  </a:cubicBezTo>
                  <a:cubicBezTo>
                    <a:pt x="377979" y="2371711"/>
                    <a:pt x="381360" y="2371711"/>
                    <a:pt x="384742" y="2374968"/>
                  </a:cubicBezTo>
                  <a:cubicBezTo>
                    <a:pt x="384742" y="2378226"/>
                    <a:pt x="381360" y="2381483"/>
                    <a:pt x="388114" y="2381483"/>
                  </a:cubicBezTo>
                  <a:cubicBezTo>
                    <a:pt x="391495" y="2381483"/>
                    <a:pt x="398248" y="2381483"/>
                    <a:pt x="398248" y="2381483"/>
                  </a:cubicBezTo>
                  <a:cubicBezTo>
                    <a:pt x="398248" y="2381483"/>
                    <a:pt x="401629" y="2381483"/>
                    <a:pt x="401629" y="2378226"/>
                  </a:cubicBezTo>
                  <a:cubicBezTo>
                    <a:pt x="401629" y="2374968"/>
                    <a:pt x="401629" y="2365196"/>
                    <a:pt x="398248" y="2365196"/>
                  </a:cubicBezTo>
                  <a:cubicBezTo>
                    <a:pt x="394867" y="2361938"/>
                    <a:pt x="391495" y="2358681"/>
                    <a:pt x="391495" y="2358681"/>
                  </a:cubicBezTo>
                  <a:cubicBezTo>
                    <a:pt x="391495" y="2358681"/>
                    <a:pt x="398248" y="2355413"/>
                    <a:pt x="388114" y="2352156"/>
                  </a:cubicBezTo>
                  <a:cubicBezTo>
                    <a:pt x="377979" y="2345641"/>
                    <a:pt x="377979" y="2342383"/>
                    <a:pt x="381360" y="2339126"/>
                  </a:cubicBezTo>
                  <a:cubicBezTo>
                    <a:pt x="388114" y="2335868"/>
                    <a:pt x="401629" y="2339126"/>
                    <a:pt x="401629" y="2339126"/>
                  </a:cubicBezTo>
                  <a:cubicBezTo>
                    <a:pt x="411755" y="2335868"/>
                    <a:pt x="411755" y="2335868"/>
                    <a:pt x="411755" y="2335868"/>
                  </a:cubicBezTo>
                  <a:cubicBezTo>
                    <a:pt x="411755" y="2335868"/>
                    <a:pt x="418517" y="2329353"/>
                    <a:pt x="425271" y="2332611"/>
                  </a:cubicBezTo>
                  <a:cubicBezTo>
                    <a:pt x="428652" y="2335868"/>
                    <a:pt x="442158" y="2332611"/>
                    <a:pt x="442158" y="2332611"/>
                  </a:cubicBezTo>
                  <a:cubicBezTo>
                    <a:pt x="459046" y="2335868"/>
                    <a:pt x="459046" y="2335868"/>
                    <a:pt x="459046" y="2335868"/>
                  </a:cubicBezTo>
                  <a:cubicBezTo>
                    <a:pt x="465799" y="2329353"/>
                    <a:pt x="465799" y="2329353"/>
                    <a:pt x="465799" y="2329353"/>
                  </a:cubicBezTo>
                  <a:cubicBezTo>
                    <a:pt x="482687" y="2335868"/>
                    <a:pt x="482687" y="2335868"/>
                    <a:pt x="482687" y="2335868"/>
                  </a:cubicBezTo>
                  <a:cubicBezTo>
                    <a:pt x="482687" y="2335868"/>
                    <a:pt x="479315" y="2335868"/>
                    <a:pt x="489450" y="2339126"/>
                  </a:cubicBezTo>
                  <a:cubicBezTo>
                    <a:pt x="496203" y="2339126"/>
                    <a:pt x="506338" y="2332611"/>
                    <a:pt x="506338" y="2329353"/>
                  </a:cubicBezTo>
                  <a:cubicBezTo>
                    <a:pt x="509710" y="2329353"/>
                    <a:pt x="523226" y="2306550"/>
                    <a:pt x="523226" y="2306550"/>
                  </a:cubicBezTo>
                  <a:cubicBezTo>
                    <a:pt x="533351" y="2241390"/>
                    <a:pt x="533351" y="2241390"/>
                    <a:pt x="533351" y="2241390"/>
                  </a:cubicBezTo>
                  <a:cubicBezTo>
                    <a:pt x="533351" y="2241390"/>
                    <a:pt x="546867" y="2231617"/>
                    <a:pt x="543485" y="2231617"/>
                  </a:cubicBezTo>
                  <a:cubicBezTo>
                    <a:pt x="543485" y="2228360"/>
                    <a:pt x="543485" y="2205557"/>
                    <a:pt x="543485" y="2202299"/>
                  </a:cubicBezTo>
                  <a:cubicBezTo>
                    <a:pt x="543485" y="2199042"/>
                    <a:pt x="550239" y="2176229"/>
                    <a:pt x="550239" y="2176229"/>
                  </a:cubicBezTo>
                  <a:cubicBezTo>
                    <a:pt x="550239" y="2176229"/>
                    <a:pt x="563754" y="2166457"/>
                    <a:pt x="557001" y="2156684"/>
                  </a:cubicBezTo>
                  <a:cubicBezTo>
                    <a:pt x="553620" y="2146911"/>
                    <a:pt x="550239" y="2130623"/>
                    <a:pt x="550239" y="2130623"/>
                  </a:cubicBezTo>
                  <a:cubicBezTo>
                    <a:pt x="550239" y="2130623"/>
                    <a:pt x="546867" y="2114336"/>
                    <a:pt x="546867" y="2111078"/>
                  </a:cubicBezTo>
                  <a:cubicBezTo>
                    <a:pt x="546867" y="2107821"/>
                    <a:pt x="560373" y="2091533"/>
                    <a:pt x="560373" y="2091533"/>
                  </a:cubicBezTo>
                  <a:cubicBezTo>
                    <a:pt x="550239" y="2062205"/>
                    <a:pt x="550239" y="2062205"/>
                    <a:pt x="550239" y="2062205"/>
                  </a:cubicBezTo>
                  <a:cubicBezTo>
                    <a:pt x="550239" y="2062205"/>
                    <a:pt x="557001" y="2052433"/>
                    <a:pt x="557001" y="2049175"/>
                  </a:cubicBezTo>
                  <a:cubicBezTo>
                    <a:pt x="557001" y="2045918"/>
                    <a:pt x="550239" y="2016600"/>
                    <a:pt x="550239" y="2016600"/>
                  </a:cubicBezTo>
                  <a:cubicBezTo>
                    <a:pt x="550239" y="2010084"/>
                    <a:pt x="550239" y="2010084"/>
                    <a:pt x="550239" y="2010084"/>
                  </a:cubicBezTo>
                  <a:cubicBezTo>
                    <a:pt x="550239" y="2010084"/>
                    <a:pt x="560373" y="1993787"/>
                    <a:pt x="557001" y="1990530"/>
                  </a:cubicBezTo>
                  <a:cubicBezTo>
                    <a:pt x="557001" y="1987272"/>
                    <a:pt x="557001" y="1970984"/>
                    <a:pt x="557001" y="1970984"/>
                  </a:cubicBezTo>
                  <a:cubicBezTo>
                    <a:pt x="550239" y="1951439"/>
                    <a:pt x="550239" y="1951439"/>
                    <a:pt x="550239" y="1951439"/>
                  </a:cubicBezTo>
                  <a:cubicBezTo>
                    <a:pt x="550239" y="1951439"/>
                    <a:pt x="557001" y="1948182"/>
                    <a:pt x="553620" y="1944924"/>
                  </a:cubicBezTo>
                  <a:cubicBezTo>
                    <a:pt x="550239" y="1938409"/>
                    <a:pt x="546867" y="1935151"/>
                    <a:pt x="546867" y="1935151"/>
                  </a:cubicBezTo>
                  <a:cubicBezTo>
                    <a:pt x="546867" y="1928636"/>
                    <a:pt x="546867" y="1928636"/>
                    <a:pt x="546867" y="1928636"/>
                  </a:cubicBezTo>
                  <a:cubicBezTo>
                    <a:pt x="550239" y="1922121"/>
                    <a:pt x="550239" y="1922121"/>
                    <a:pt x="550239" y="1922121"/>
                  </a:cubicBezTo>
                  <a:cubicBezTo>
                    <a:pt x="557001" y="1915606"/>
                    <a:pt x="557001" y="1915606"/>
                    <a:pt x="557001" y="1915606"/>
                  </a:cubicBezTo>
                  <a:cubicBezTo>
                    <a:pt x="553620" y="1896051"/>
                    <a:pt x="553620" y="1896051"/>
                    <a:pt x="553620" y="1896051"/>
                  </a:cubicBezTo>
                  <a:cubicBezTo>
                    <a:pt x="540113" y="1892794"/>
                    <a:pt x="540113" y="1892794"/>
                    <a:pt x="540113" y="1892794"/>
                  </a:cubicBezTo>
                  <a:cubicBezTo>
                    <a:pt x="540113" y="1892794"/>
                    <a:pt x="540113" y="1886279"/>
                    <a:pt x="543485" y="1886279"/>
                  </a:cubicBezTo>
                  <a:cubicBezTo>
                    <a:pt x="550239" y="1883021"/>
                    <a:pt x="573889" y="1873248"/>
                    <a:pt x="573889" y="1873248"/>
                  </a:cubicBezTo>
                  <a:cubicBezTo>
                    <a:pt x="573889" y="1873248"/>
                    <a:pt x="580642" y="1863476"/>
                    <a:pt x="584024" y="1863476"/>
                  </a:cubicBezTo>
                  <a:cubicBezTo>
                    <a:pt x="584024" y="1860218"/>
                    <a:pt x="611037" y="1843930"/>
                    <a:pt x="611037" y="1843930"/>
                  </a:cubicBezTo>
                  <a:cubicBezTo>
                    <a:pt x="611037" y="1843930"/>
                    <a:pt x="611037" y="1834158"/>
                    <a:pt x="611037" y="1830900"/>
                  </a:cubicBezTo>
                  <a:cubicBezTo>
                    <a:pt x="614418" y="1830900"/>
                    <a:pt x="614418" y="1827643"/>
                    <a:pt x="614418" y="1821118"/>
                  </a:cubicBezTo>
                  <a:cubicBezTo>
                    <a:pt x="617799" y="1821118"/>
                    <a:pt x="611037" y="1791800"/>
                    <a:pt x="611037" y="1782027"/>
                  </a:cubicBezTo>
                  <a:cubicBezTo>
                    <a:pt x="614418" y="1775512"/>
                    <a:pt x="621171" y="1788543"/>
                    <a:pt x="621171" y="1788543"/>
                  </a:cubicBezTo>
                  <a:cubicBezTo>
                    <a:pt x="624553" y="1798315"/>
                    <a:pt x="624553" y="1798315"/>
                    <a:pt x="624553" y="1798315"/>
                  </a:cubicBezTo>
                  <a:cubicBezTo>
                    <a:pt x="624553" y="1817860"/>
                    <a:pt x="624553" y="1817860"/>
                    <a:pt x="624553" y="1817860"/>
                  </a:cubicBezTo>
                  <a:cubicBezTo>
                    <a:pt x="634687" y="1821118"/>
                    <a:pt x="634687" y="1821118"/>
                    <a:pt x="634687" y="1821118"/>
                  </a:cubicBezTo>
                  <a:cubicBezTo>
                    <a:pt x="638059" y="1830900"/>
                    <a:pt x="638059" y="1830900"/>
                    <a:pt x="638059" y="1830900"/>
                  </a:cubicBezTo>
                  <a:cubicBezTo>
                    <a:pt x="638059" y="1830900"/>
                    <a:pt x="634687" y="1840673"/>
                    <a:pt x="638059" y="1840673"/>
                  </a:cubicBezTo>
                  <a:cubicBezTo>
                    <a:pt x="641440" y="1837415"/>
                    <a:pt x="641440" y="1837415"/>
                    <a:pt x="641440" y="1837415"/>
                  </a:cubicBezTo>
                  <a:cubicBezTo>
                    <a:pt x="644822" y="1817860"/>
                    <a:pt x="644822" y="1817860"/>
                    <a:pt x="644822" y="1817860"/>
                  </a:cubicBezTo>
                  <a:cubicBezTo>
                    <a:pt x="644822" y="1817860"/>
                    <a:pt x="658328" y="1817860"/>
                    <a:pt x="654947" y="1811345"/>
                  </a:cubicBezTo>
                  <a:cubicBezTo>
                    <a:pt x="654947" y="1808088"/>
                    <a:pt x="651575" y="1801573"/>
                    <a:pt x="654947" y="1801573"/>
                  </a:cubicBezTo>
                  <a:cubicBezTo>
                    <a:pt x="675216" y="1798315"/>
                    <a:pt x="668463" y="1798315"/>
                    <a:pt x="678597" y="1791800"/>
                  </a:cubicBezTo>
                  <a:cubicBezTo>
                    <a:pt x="678597" y="1791800"/>
                    <a:pt x="685351" y="1778770"/>
                    <a:pt x="685351" y="1778770"/>
                  </a:cubicBezTo>
                  <a:cubicBezTo>
                    <a:pt x="685351" y="1775512"/>
                    <a:pt x="688723" y="1768997"/>
                    <a:pt x="688723" y="1768997"/>
                  </a:cubicBezTo>
                  <a:cubicBezTo>
                    <a:pt x="681969" y="1765740"/>
                    <a:pt x="681969" y="1765740"/>
                    <a:pt x="681969" y="1765740"/>
                  </a:cubicBezTo>
                  <a:cubicBezTo>
                    <a:pt x="678597" y="1755967"/>
                    <a:pt x="678597" y="1755967"/>
                    <a:pt x="678597" y="1755967"/>
                  </a:cubicBezTo>
                  <a:cubicBezTo>
                    <a:pt x="678597" y="1755967"/>
                    <a:pt x="681969" y="1749452"/>
                    <a:pt x="685351" y="1752709"/>
                  </a:cubicBezTo>
                  <a:cubicBezTo>
                    <a:pt x="685351" y="1755967"/>
                    <a:pt x="688723" y="1762482"/>
                    <a:pt x="692104" y="1762482"/>
                  </a:cubicBezTo>
                  <a:cubicBezTo>
                    <a:pt x="695485" y="1762482"/>
                    <a:pt x="705620" y="1752709"/>
                    <a:pt x="705620" y="1752709"/>
                  </a:cubicBezTo>
                  <a:cubicBezTo>
                    <a:pt x="705620" y="1742937"/>
                    <a:pt x="681969" y="1729897"/>
                    <a:pt x="675216" y="1726640"/>
                  </a:cubicBezTo>
                  <a:cubicBezTo>
                    <a:pt x="675216" y="1713609"/>
                    <a:pt x="708992" y="1697322"/>
                    <a:pt x="708992" y="1694064"/>
                  </a:cubicBezTo>
                  <a:cubicBezTo>
                    <a:pt x="712373" y="1690807"/>
                    <a:pt x="712373" y="1690807"/>
                    <a:pt x="712373" y="1687549"/>
                  </a:cubicBezTo>
                  <a:cubicBezTo>
                    <a:pt x="712373" y="1684292"/>
                    <a:pt x="708992" y="1681034"/>
                    <a:pt x="705620" y="1684292"/>
                  </a:cubicBezTo>
                  <a:cubicBezTo>
                    <a:pt x="705620" y="1684292"/>
                    <a:pt x="702238" y="1690807"/>
                    <a:pt x="698857" y="1690807"/>
                  </a:cubicBezTo>
                  <a:cubicBezTo>
                    <a:pt x="698857" y="1690807"/>
                    <a:pt x="692104" y="1690807"/>
                    <a:pt x="692104" y="1690807"/>
                  </a:cubicBezTo>
                  <a:cubicBezTo>
                    <a:pt x="692104" y="1690807"/>
                    <a:pt x="688723" y="1684292"/>
                    <a:pt x="692104" y="1681034"/>
                  </a:cubicBezTo>
                  <a:cubicBezTo>
                    <a:pt x="695485" y="1677776"/>
                    <a:pt x="692104" y="1677776"/>
                    <a:pt x="698857" y="1674519"/>
                  </a:cubicBezTo>
                  <a:cubicBezTo>
                    <a:pt x="702238" y="1671261"/>
                    <a:pt x="705620" y="1671261"/>
                    <a:pt x="708992" y="1671261"/>
                  </a:cubicBezTo>
                  <a:cubicBezTo>
                    <a:pt x="708992" y="1668004"/>
                    <a:pt x="712373" y="1664746"/>
                    <a:pt x="715745" y="1664746"/>
                  </a:cubicBezTo>
                  <a:cubicBezTo>
                    <a:pt x="719126" y="1664746"/>
                    <a:pt x="736014" y="1654974"/>
                    <a:pt x="736014" y="1654974"/>
                  </a:cubicBezTo>
                  <a:cubicBezTo>
                    <a:pt x="739395" y="1648459"/>
                    <a:pt x="739395" y="1648459"/>
                    <a:pt x="739395" y="1648459"/>
                  </a:cubicBezTo>
                  <a:cubicBezTo>
                    <a:pt x="739395" y="1648459"/>
                    <a:pt x="729261" y="1638676"/>
                    <a:pt x="729261" y="1638676"/>
                  </a:cubicBezTo>
                  <a:cubicBezTo>
                    <a:pt x="729261" y="1638676"/>
                    <a:pt x="712373" y="1625646"/>
                    <a:pt x="712373" y="1625646"/>
                  </a:cubicBezTo>
                  <a:cubicBezTo>
                    <a:pt x="712373" y="1625646"/>
                    <a:pt x="705620" y="1625646"/>
                    <a:pt x="705620" y="1622389"/>
                  </a:cubicBezTo>
                  <a:cubicBezTo>
                    <a:pt x="705620" y="1622389"/>
                    <a:pt x="698857" y="1615873"/>
                    <a:pt x="698857" y="1615873"/>
                  </a:cubicBezTo>
                  <a:cubicBezTo>
                    <a:pt x="692104" y="1599586"/>
                    <a:pt x="685351" y="1612616"/>
                    <a:pt x="671835" y="1606101"/>
                  </a:cubicBezTo>
                  <a:cubicBezTo>
                    <a:pt x="671835" y="1606101"/>
                    <a:pt x="665081" y="1593071"/>
                    <a:pt x="665081" y="1593071"/>
                  </a:cubicBezTo>
                  <a:cubicBezTo>
                    <a:pt x="665081" y="1593071"/>
                    <a:pt x="671835" y="1593071"/>
                    <a:pt x="671835" y="1589813"/>
                  </a:cubicBezTo>
                  <a:cubicBezTo>
                    <a:pt x="671835" y="1583298"/>
                    <a:pt x="665081" y="1576783"/>
                    <a:pt x="665081" y="1576783"/>
                  </a:cubicBezTo>
                  <a:cubicBezTo>
                    <a:pt x="658328" y="1570268"/>
                    <a:pt x="658328" y="1570268"/>
                    <a:pt x="658328" y="1570268"/>
                  </a:cubicBezTo>
                  <a:cubicBezTo>
                    <a:pt x="644822" y="1557237"/>
                    <a:pt x="648194" y="1586555"/>
                    <a:pt x="638059" y="1560495"/>
                  </a:cubicBezTo>
                  <a:cubicBezTo>
                    <a:pt x="638059" y="1560495"/>
                    <a:pt x="634687" y="1560495"/>
                    <a:pt x="631306" y="1553970"/>
                  </a:cubicBezTo>
                  <a:cubicBezTo>
                    <a:pt x="627934" y="1550713"/>
                    <a:pt x="617799" y="1540940"/>
                    <a:pt x="617799" y="1540940"/>
                  </a:cubicBezTo>
                  <a:cubicBezTo>
                    <a:pt x="617799" y="1540940"/>
                    <a:pt x="614418" y="1531168"/>
                    <a:pt x="614418" y="1531168"/>
                  </a:cubicBezTo>
                  <a:cubicBezTo>
                    <a:pt x="611037" y="1531168"/>
                    <a:pt x="607665" y="1521395"/>
                    <a:pt x="607665" y="1521395"/>
                  </a:cubicBezTo>
                  <a:cubicBezTo>
                    <a:pt x="590777" y="1531168"/>
                    <a:pt x="590777" y="1531168"/>
                    <a:pt x="590777" y="1531168"/>
                  </a:cubicBezTo>
                  <a:cubicBezTo>
                    <a:pt x="580642" y="1540940"/>
                    <a:pt x="580642" y="1540940"/>
                    <a:pt x="580642" y="1540940"/>
                  </a:cubicBezTo>
                  <a:cubicBezTo>
                    <a:pt x="580642" y="1540940"/>
                    <a:pt x="577261" y="1534425"/>
                    <a:pt x="577261" y="1534425"/>
                  </a:cubicBezTo>
                  <a:cubicBezTo>
                    <a:pt x="577261" y="1534425"/>
                    <a:pt x="577261" y="1521395"/>
                    <a:pt x="577261" y="1521395"/>
                  </a:cubicBezTo>
                  <a:cubicBezTo>
                    <a:pt x="577261" y="1521395"/>
                    <a:pt x="567136" y="1518137"/>
                    <a:pt x="563754" y="1518137"/>
                  </a:cubicBezTo>
                  <a:cubicBezTo>
                    <a:pt x="563754" y="1518137"/>
                    <a:pt x="553620" y="1518137"/>
                    <a:pt x="553620" y="1518137"/>
                  </a:cubicBezTo>
                  <a:cubicBezTo>
                    <a:pt x="540113" y="1514880"/>
                    <a:pt x="540113" y="1514880"/>
                    <a:pt x="540113" y="1514880"/>
                  </a:cubicBezTo>
                  <a:cubicBezTo>
                    <a:pt x="540113" y="1505107"/>
                    <a:pt x="540113" y="1505107"/>
                    <a:pt x="540113" y="1505107"/>
                  </a:cubicBezTo>
                  <a:cubicBezTo>
                    <a:pt x="540113" y="1505107"/>
                    <a:pt x="546867" y="1498592"/>
                    <a:pt x="543485" y="1495334"/>
                  </a:cubicBezTo>
                  <a:cubicBezTo>
                    <a:pt x="543485" y="1492077"/>
                    <a:pt x="533351" y="1485562"/>
                    <a:pt x="533351" y="1485562"/>
                  </a:cubicBezTo>
                  <a:cubicBezTo>
                    <a:pt x="533351" y="1479047"/>
                    <a:pt x="533351" y="1479047"/>
                    <a:pt x="533351" y="1479047"/>
                  </a:cubicBezTo>
                  <a:cubicBezTo>
                    <a:pt x="523226" y="1466017"/>
                    <a:pt x="523226" y="1466017"/>
                    <a:pt x="523226" y="1466017"/>
                  </a:cubicBezTo>
                  <a:cubicBezTo>
                    <a:pt x="523226" y="1466017"/>
                    <a:pt x="529979" y="1456234"/>
                    <a:pt x="529979" y="1456234"/>
                  </a:cubicBezTo>
                  <a:cubicBezTo>
                    <a:pt x="529979" y="1452977"/>
                    <a:pt x="516463" y="1423659"/>
                    <a:pt x="516463" y="1423659"/>
                  </a:cubicBezTo>
                  <a:cubicBezTo>
                    <a:pt x="516463" y="1423659"/>
                    <a:pt x="523226" y="1410629"/>
                    <a:pt x="523226" y="1407371"/>
                  </a:cubicBezTo>
                  <a:cubicBezTo>
                    <a:pt x="523226" y="1407371"/>
                    <a:pt x="516463" y="1394341"/>
                    <a:pt x="516463" y="1394341"/>
                  </a:cubicBezTo>
                  <a:cubicBezTo>
                    <a:pt x="509710" y="1394341"/>
                    <a:pt x="509710" y="1394341"/>
                    <a:pt x="509710" y="1394341"/>
                  </a:cubicBezTo>
                  <a:cubicBezTo>
                    <a:pt x="509710" y="1381311"/>
                    <a:pt x="509710" y="1381311"/>
                    <a:pt x="509710" y="1381311"/>
                  </a:cubicBezTo>
                  <a:cubicBezTo>
                    <a:pt x="513091" y="1371528"/>
                    <a:pt x="513091" y="1371528"/>
                    <a:pt x="513091" y="1371528"/>
                  </a:cubicBezTo>
                  <a:cubicBezTo>
                    <a:pt x="506338" y="1365013"/>
                    <a:pt x="506338" y="1365013"/>
                    <a:pt x="506338" y="1365013"/>
                  </a:cubicBezTo>
                  <a:cubicBezTo>
                    <a:pt x="506338" y="1365013"/>
                    <a:pt x="509710" y="1358498"/>
                    <a:pt x="513091" y="1358498"/>
                  </a:cubicBezTo>
                  <a:cubicBezTo>
                    <a:pt x="513091" y="1358498"/>
                    <a:pt x="513091" y="1345468"/>
                    <a:pt x="513091" y="1345468"/>
                  </a:cubicBezTo>
                  <a:cubicBezTo>
                    <a:pt x="513091" y="1345468"/>
                    <a:pt x="516463" y="1338953"/>
                    <a:pt x="519844" y="1338953"/>
                  </a:cubicBezTo>
                  <a:cubicBezTo>
                    <a:pt x="519844" y="1338953"/>
                    <a:pt x="529979" y="1345468"/>
                    <a:pt x="529979" y="1345468"/>
                  </a:cubicBezTo>
                  <a:cubicBezTo>
                    <a:pt x="529979" y="1345468"/>
                    <a:pt x="540113" y="1348726"/>
                    <a:pt x="540113" y="1345468"/>
                  </a:cubicBezTo>
                  <a:cubicBezTo>
                    <a:pt x="540113" y="1345468"/>
                    <a:pt x="536732" y="1335695"/>
                    <a:pt x="536732" y="1335695"/>
                  </a:cubicBezTo>
                  <a:cubicBezTo>
                    <a:pt x="536732" y="1332438"/>
                    <a:pt x="529979" y="1325923"/>
                    <a:pt x="529979" y="1325923"/>
                  </a:cubicBezTo>
                  <a:cubicBezTo>
                    <a:pt x="526597" y="1322665"/>
                    <a:pt x="526597" y="1306378"/>
                    <a:pt x="526597" y="1306378"/>
                  </a:cubicBezTo>
                  <a:cubicBezTo>
                    <a:pt x="526597" y="1306378"/>
                    <a:pt x="519844" y="1293347"/>
                    <a:pt x="523226" y="1293347"/>
                  </a:cubicBezTo>
                  <a:cubicBezTo>
                    <a:pt x="523226" y="1293347"/>
                    <a:pt x="526597" y="1286823"/>
                    <a:pt x="526597" y="1286823"/>
                  </a:cubicBezTo>
                  <a:cubicBezTo>
                    <a:pt x="529979" y="1264020"/>
                    <a:pt x="529979" y="1264020"/>
                    <a:pt x="529979" y="1264020"/>
                  </a:cubicBezTo>
                  <a:cubicBezTo>
                    <a:pt x="533351" y="1244475"/>
                    <a:pt x="533351" y="1244475"/>
                    <a:pt x="533351" y="1244475"/>
                  </a:cubicBezTo>
                  <a:cubicBezTo>
                    <a:pt x="523226" y="1234702"/>
                    <a:pt x="523226" y="1234702"/>
                    <a:pt x="523226" y="1234702"/>
                  </a:cubicBezTo>
                  <a:cubicBezTo>
                    <a:pt x="519844" y="1228187"/>
                    <a:pt x="519844" y="1228187"/>
                    <a:pt x="519844" y="1228187"/>
                  </a:cubicBezTo>
                  <a:cubicBezTo>
                    <a:pt x="513091" y="1221672"/>
                    <a:pt x="513091" y="1221672"/>
                    <a:pt x="513091" y="1221672"/>
                  </a:cubicBezTo>
                  <a:cubicBezTo>
                    <a:pt x="519844" y="1202126"/>
                    <a:pt x="519844" y="1202126"/>
                    <a:pt x="519844" y="1202126"/>
                  </a:cubicBezTo>
                  <a:cubicBezTo>
                    <a:pt x="533351" y="1202126"/>
                    <a:pt x="533351" y="1202126"/>
                    <a:pt x="533351" y="1202126"/>
                  </a:cubicBezTo>
                  <a:cubicBezTo>
                    <a:pt x="540113" y="1192344"/>
                    <a:pt x="540113" y="1192344"/>
                    <a:pt x="540113" y="1192344"/>
                  </a:cubicBezTo>
                  <a:cubicBezTo>
                    <a:pt x="540113" y="1192344"/>
                    <a:pt x="550239" y="1185829"/>
                    <a:pt x="550239" y="1182572"/>
                  </a:cubicBezTo>
                  <a:cubicBezTo>
                    <a:pt x="550239" y="1182572"/>
                    <a:pt x="553620" y="1169541"/>
                    <a:pt x="553620" y="1169541"/>
                  </a:cubicBezTo>
                  <a:cubicBezTo>
                    <a:pt x="550239" y="1159769"/>
                    <a:pt x="550239" y="1159769"/>
                    <a:pt x="550239" y="1159769"/>
                  </a:cubicBezTo>
                  <a:cubicBezTo>
                    <a:pt x="557001" y="1163026"/>
                    <a:pt x="557001" y="1163026"/>
                    <a:pt x="557001" y="1163026"/>
                  </a:cubicBezTo>
                  <a:cubicBezTo>
                    <a:pt x="557001" y="1153254"/>
                    <a:pt x="557001" y="1153254"/>
                    <a:pt x="557001" y="1153254"/>
                  </a:cubicBezTo>
                  <a:cubicBezTo>
                    <a:pt x="557001" y="1153254"/>
                    <a:pt x="560373" y="1143481"/>
                    <a:pt x="560373" y="1143481"/>
                  </a:cubicBezTo>
                  <a:cubicBezTo>
                    <a:pt x="563754" y="1143481"/>
                    <a:pt x="567136" y="1140223"/>
                    <a:pt x="567136" y="1140223"/>
                  </a:cubicBezTo>
                  <a:cubicBezTo>
                    <a:pt x="567136" y="1140223"/>
                    <a:pt x="573889" y="1127193"/>
                    <a:pt x="573889" y="1127193"/>
                  </a:cubicBezTo>
                  <a:cubicBezTo>
                    <a:pt x="573889" y="1127193"/>
                    <a:pt x="577261" y="1130451"/>
                    <a:pt x="580642" y="1127193"/>
                  </a:cubicBezTo>
                  <a:cubicBezTo>
                    <a:pt x="584024" y="1123936"/>
                    <a:pt x="584024" y="1123936"/>
                    <a:pt x="584024" y="1120678"/>
                  </a:cubicBezTo>
                  <a:cubicBezTo>
                    <a:pt x="587396" y="1114163"/>
                    <a:pt x="594149" y="1101123"/>
                    <a:pt x="594149" y="1101123"/>
                  </a:cubicBezTo>
                  <a:cubicBezTo>
                    <a:pt x="594149" y="1101123"/>
                    <a:pt x="594149" y="1097866"/>
                    <a:pt x="594149" y="1094608"/>
                  </a:cubicBezTo>
                  <a:cubicBezTo>
                    <a:pt x="597530" y="1094608"/>
                    <a:pt x="604283" y="1094608"/>
                    <a:pt x="604283" y="1091351"/>
                  </a:cubicBezTo>
                  <a:cubicBezTo>
                    <a:pt x="600911" y="1088093"/>
                    <a:pt x="594149" y="1078321"/>
                    <a:pt x="594149" y="1078321"/>
                  </a:cubicBezTo>
                  <a:cubicBezTo>
                    <a:pt x="604283" y="1068548"/>
                    <a:pt x="604283" y="1068548"/>
                    <a:pt x="604283" y="1068548"/>
                  </a:cubicBezTo>
                  <a:cubicBezTo>
                    <a:pt x="604283" y="1068548"/>
                    <a:pt x="614418" y="1058775"/>
                    <a:pt x="614418" y="1058775"/>
                  </a:cubicBezTo>
                  <a:cubicBezTo>
                    <a:pt x="614418" y="1062033"/>
                    <a:pt x="617799" y="1062033"/>
                    <a:pt x="621171" y="1058775"/>
                  </a:cubicBezTo>
                  <a:cubicBezTo>
                    <a:pt x="621171" y="1058775"/>
                    <a:pt x="624553" y="1055518"/>
                    <a:pt x="627934" y="1052260"/>
                  </a:cubicBezTo>
                  <a:cubicBezTo>
                    <a:pt x="627934" y="1052260"/>
                    <a:pt x="631306" y="1049003"/>
                    <a:pt x="634687" y="1049003"/>
                  </a:cubicBezTo>
                  <a:cubicBezTo>
                    <a:pt x="634687" y="1045745"/>
                    <a:pt x="638059" y="1039230"/>
                    <a:pt x="638059" y="1035972"/>
                  </a:cubicBezTo>
                  <a:cubicBezTo>
                    <a:pt x="638059" y="1035972"/>
                    <a:pt x="644822" y="1019675"/>
                    <a:pt x="644822" y="1019675"/>
                  </a:cubicBezTo>
                  <a:cubicBezTo>
                    <a:pt x="644822" y="1009902"/>
                    <a:pt x="644822" y="1009902"/>
                    <a:pt x="644822" y="1009902"/>
                  </a:cubicBezTo>
                  <a:cubicBezTo>
                    <a:pt x="648194" y="1006645"/>
                    <a:pt x="648194" y="1006645"/>
                    <a:pt x="648194" y="1006645"/>
                  </a:cubicBezTo>
                  <a:cubicBezTo>
                    <a:pt x="654947" y="1000130"/>
                    <a:pt x="654947" y="1000130"/>
                    <a:pt x="654947" y="1000130"/>
                  </a:cubicBezTo>
                  <a:cubicBezTo>
                    <a:pt x="654947" y="1000130"/>
                    <a:pt x="661710" y="996872"/>
                    <a:pt x="661710" y="1000130"/>
                  </a:cubicBezTo>
                  <a:cubicBezTo>
                    <a:pt x="661710" y="1000130"/>
                    <a:pt x="658328" y="1006645"/>
                    <a:pt x="658328" y="1006645"/>
                  </a:cubicBezTo>
                  <a:cubicBezTo>
                    <a:pt x="668463" y="1006645"/>
                    <a:pt x="668463" y="1006645"/>
                    <a:pt x="668463" y="1006645"/>
                  </a:cubicBezTo>
                  <a:cubicBezTo>
                    <a:pt x="668463" y="1006645"/>
                    <a:pt x="668463" y="1000130"/>
                    <a:pt x="668463" y="1003387"/>
                  </a:cubicBezTo>
                  <a:cubicBezTo>
                    <a:pt x="671835" y="1003387"/>
                    <a:pt x="675216" y="1006645"/>
                    <a:pt x="675216" y="1006645"/>
                  </a:cubicBezTo>
                  <a:cubicBezTo>
                    <a:pt x="675216" y="1003387"/>
                    <a:pt x="678597" y="996872"/>
                    <a:pt x="678597" y="996872"/>
                  </a:cubicBezTo>
                  <a:cubicBezTo>
                    <a:pt x="678597" y="987099"/>
                    <a:pt x="678597" y="987099"/>
                    <a:pt x="678597" y="987099"/>
                  </a:cubicBezTo>
                  <a:cubicBezTo>
                    <a:pt x="678597" y="987099"/>
                    <a:pt x="685351" y="980584"/>
                    <a:pt x="688723" y="977327"/>
                  </a:cubicBezTo>
                  <a:cubicBezTo>
                    <a:pt x="688723" y="974069"/>
                    <a:pt x="698857" y="964297"/>
                    <a:pt x="698857" y="964297"/>
                  </a:cubicBezTo>
                  <a:cubicBezTo>
                    <a:pt x="708992" y="961039"/>
                    <a:pt x="708992" y="961039"/>
                    <a:pt x="708992" y="961039"/>
                  </a:cubicBezTo>
                  <a:cubicBezTo>
                    <a:pt x="708992" y="961039"/>
                    <a:pt x="712373" y="957782"/>
                    <a:pt x="715745" y="957782"/>
                  </a:cubicBezTo>
                  <a:cubicBezTo>
                    <a:pt x="715745" y="957782"/>
                    <a:pt x="725880" y="944751"/>
                    <a:pt x="725880" y="944751"/>
                  </a:cubicBezTo>
                  <a:cubicBezTo>
                    <a:pt x="725880" y="944751"/>
                    <a:pt x="725880" y="941494"/>
                    <a:pt x="729261" y="938236"/>
                  </a:cubicBezTo>
                  <a:cubicBezTo>
                    <a:pt x="729261" y="934979"/>
                    <a:pt x="736014" y="934979"/>
                    <a:pt x="736014" y="931721"/>
                  </a:cubicBezTo>
                  <a:cubicBezTo>
                    <a:pt x="739395" y="931721"/>
                    <a:pt x="746149" y="915424"/>
                    <a:pt x="746149" y="915424"/>
                  </a:cubicBezTo>
                  <a:cubicBezTo>
                    <a:pt x="746149" y="915424"/>
                    <a:pt x="749521" y="915424"/>
                    <a:pt x="749521" y="912166"/>
                  </a:cubicBezTo>
                  <a:cubicBezTo>
                    <a:pt x="749521" y="905651"/>
                    <a:pt x="752902" y="899136"/>
                    <a:pt x="752902" y="899136"/>
                  </a:cubicBezTo>
                  <a:cubicBezTo>
                    <a:pt x="759655" y="886106"/>
                    <a:pt x="759655" y="886106"/>
                    <a:pt x="759655" y="886106"/>
                  </a:cubicBezTo>
                  <a:cubicBezTo>
                    <a:pt x="759655" y="866561"/>
                    <a:pt x="759655" y="866561"/>
                    <a:pt x="759655" y="866561"/>
                  </a:cubicBezTo>
                  <a:cubicBezTo>
                    <a:pt x="766418" y="850273"/>
                    <a:pt x="766418" y="850273"/>
                    <a:pt x="766418" y="850273"/>
                  </a:cubicBezTo>
                  <a:cubicBezTo>
                    <a:pt x="766418" y="850273"/>
                    <a:pt x="769790" y="847015"/>
                    <a:pt x="769790" y="843758"/>
                  </a:cubicBezTo>
                  <a:cubicBezTo>
                    <a:pt x="773171" y="843758"/>
                    <a:pt x="776543" y="833976"/>
                    <a:pt x="776543" y="833976"/>
                  </a:cubicBezTo>
                  <a:cubicBezTo>
                    <a:pt x="776543" y="833976"/>
                    <a:pt x="786678" y="820945"/>
                    <a:pt x="786678" y="820945"/>
                  </a:cubicBezTo>
                  <a:cubicBezTo>
                    <a:pt x="786678" y="820945"/>
                    <a:pt x="790059" y="811173"/>
                    <a:pt x="790059" y="807915"/>
                  </a:cubicBezTo>
                  <a:cubicBezTo>
                    <a:pt x="793431" y="807915"/>
                    <a:pt x="793431" y="807915"/>
                    <a:pt x="793431" y="807915"/>
                  </a:cubicBezTo>
                  <a:cubicBezTo>
                    <a:pt x="793431" y="798143"/>
                    <a:pt x="793431" y="798143"/>
                    <a:pt x="793431" y="798143"/>
                  </a:cubicBezTo>
                  <a:cubicBezTo>
                    <a:pt x="786678" y="785112"/>
                    <a:pt x="786678" y="785112"/>
                    <a:pt x="786678" y="785112"/>
                  </a:cubicBezTo>
                  <a:cubicBezTo>
                    <a:pt x="773171" y="775340"/>
                    <a:pt x="773171" y="775340"/>
                    <a:pt x="773171" y="775340"/>
                  </a:cubicBezTo>
                  <a:cubicBezTo>
                    <a:pt x="763037" y="775340"/>
                    <a:pt x="763037" y="775340"/>
                    <a:pt x="763037" y="775340"/>
                  </a:cubicBezTo>
                  <a:cubicBezTo>
                    <a:pt x="756283" y="768825"/>
                    <a:pt x="756283" y="768825"/>
                    <a:pt x="756283" y="768825"/>
                  </a:cubicBezTo>
                  <a:cubicBezTo>
                    <a:pt x="759655" y="762310"/>
                    <a:pt x="759655" y="762310"/>
                    <a:pt x="759655" y="762310"/>
                  </a:cubicBezTo>
                  <a:cubicBezTo>
                    <a:pt x="752902" y="752527"/>
                    <a:pt x="752902" y="752527"/>
                    <a:pt x="752902" y="752527"/>
                  </a:cubicBezTo>
                  <a:cubicBezTo>
                    <a:pt x="749521" y="746012"/>
                    <a:pt x="749521" y="746012"/>
                    <a:pt x="749521" y="746012"/>
                  </a:cubicBezTo>
                  <a:cubicBezTo>
                    <a:pt x="742767" y="739497"/>
                    <a:pt x="742767" y="739497"/>
                    <a:pt x="742767" y="739497"/>
                  </a:cubicBezTo>
                  <a:cubicBezTo>
                    <a:pt x="742767" y="739497"/>
                    <a:pt x="749521" y="729724"/>
                    <a:pt x="749521" y="729724"/>
                  </a:cubicBezTo>
                  <a:cubicBezTo>
                    <a:pt x="749521" y="729724"/>
                    <a:pt x="752902" y="726467"/>
                    <a:pt x="752902" y="723209"/>
                  </a:cubicBezTo>
                  <a:cubicBezTo>
                    <a:pt x="752902" y="723209"/>
                    <a:pt x="759655" y="713437"/>
                    <a:pt x="759655" y="713437"/>
                  </a:cubicBezTo>
                  <a:cubicBezTo>
                    <a:pt x="759655" y="713437"/>
                    <a:pt x="766418" y="703664"/>
                    <a:pt x="766418" y="703664"/>
                  </a:cubicBezTo>
                  <a:cubicBezTo>
                    <a:pt x="766418" y="703664"/>
                    <a:pt x="769790" y="700406"/>
                    <a:pt x="769790" y="697149"/>
                  </a:cubicBezTo>
                  <a:cubicBezTo>
                    <a:pt x="769790" y="693891"/>
                    <a:pt x="766418" y="680861"/>
                    <a:pt x="766418" y="680861"/>
                  </a:cubicBezTo>
                  <a:cubicBezTo>
                    <a:pt x="766418" y="680861"/>
                    <a:pt x="766418" y="671089"/>
                    <a:pt x="769790" y="671089"/>
                  </a:cubicBezTo>
                  <a:cubicBezTo>
                    <a:pt x="769790" y="667831"/>
                    <a:pt x="773171" y="664573"/>
                    <a:pt x="773171" y="664573"/>
                  </a:cubicBezTo>
                  <a:cubicBezTo>
                    <a:pt x="773171" y="664573"/>
                    <a:pt x="776543" y="664573"/>
                    <a:pt x="779924" y="667831"/>
                  </a:cubicBezTo>
                  <a:cubicBezTo>
                    <a:pt x="783306" y="667831"/>
                    <a:pt x="783306" y="661306"/>
                    <a:pt x="783306" y="661306"/>
                  </a:cubicBezTo>
                  <a:cubicBezTo>
                    <a:pt x="783306" y="661306"/>
                    <a:pt x="783306" y="651534"/>
                    <a:pt x="779924" y="651534"/>
                  </a:cubicBezTo>
                  <a:cubicBezTo>
                    <a:pt x="776543" y="651534"/>
                    <a:pt x="773171" y="645019"/>
                    <a:pt x="773171" y="645019"/>
                  </a:cubicBezTo>
                  <a:cubicBezTo>
                    <a:pt x="773171" y="645019"/>
                    <a:pt x="776543" y="641761"/>
                    <a:pt x="776543" y="641761"/>
                  </a:cubicBezTo>
                  <a:cubicBezTo>
                    <a:pt x="776543" y="638504"/>
                    <a:pt x="783306" y="635246"/>
                    <a:pt x="783306" y="635246"/>
                  </a:cubicBezTo>
                  <a:cubicBezTo>
                    <a:pt x="793431" y="631988"/>
                    <a:pt x="793431" y="631988"/>
                    <a:pt x="793431" y="631988"/>
                  </a:cubicBezTo>
                  <a:cubicBezTo>
                    <a:pt x="790059" y="622216"/>
                    <a:pt x="790059" y="622216"/>
                    <a:pt x="790059" y="622216"/>
                  </a:cubicBezTo>
                  <a:cubicBezTo>
                    <a:pt x="790059" y="612443"/>
                    <a:pt x="790059" y="612443"/>
                    <a:pt x="790059" y="612443"/>
                  </a:cubicBezTo>
                  <a:cubicBezTo>
                    <a:pt x="790059" y="612443"/>
                    <a:pt x="803565" y="615701"/>
                    <a:pt x="803565" y="615701"/>
                  </a:cubicBezTo>
                  <a:cubicBezTo>
                    <a:pt x="803565" y="618958"/>
                    <a:pt x="806947" y="625473"/>
                    <a:pt x="810319" y="625473"/>
                  </a:cubicBezTo>
                  <a:cubicBezTo>
                    <a:pt x="810319" y="622216"/>
                    <a:pt x="810319" y="615701"/>
                    <a:pt x="810319" y="615701"/>
                  </a:cubicBezTo>
                  <a:cubicBezTo>
                    <a:pt x="810319" y="615701"/>
                    <a:pt x="813700" y="605928"/>
                    <a:pt x="817081" y="609186"/>
                  </a:cubicBezTo>
                  <a:cubicBezTo>
                    <a:pt x="823835" y="612443"/>
                    <a:pt x="827216" y="605928"/>
                    <a:pt x="830588" y="605928"/>
                  </a:cubicBezTo>
                  <a:cubicBezTo>
                    <a:pt x="830588" y="602670"/>
                    <a:pt x="833969" y="596155"/>
                    <a:pt x="833969" y="596155"/>
                  </a:cubicBezTo>
                  <a:cubicBezTo>
                    <a:pt x="833969" y="596155"/>
                    <a:pt x="837341" y="586383"/>
                    <a:pt x="833969" y="583125"/>
                  </a:cubicBezTo>
                  <a:cubicBezTo>
                    <a:pt x="830588" y="583125"/>
                    <a:pt x="827216" y="583125"/>
                    <a:pt x="827216" y="579868"/>
                  </a:cubicBezTo>
                  <a:cubicBezTo>
                    <a:pt x="827216" y="579868"/>
                    <a:pt x="830588" y="573343"/>
                    <a:pt x="833969" y="573343"/>
                  </a:cubicBezTo>
                  <a:cubicBezTo>
                    <a:pt x="837341" y="573343"/>
                    <a:pt x="837341" y="573343"/>
                    <a:pt x="844104" y="570086"/>
                  </a:cubicBezTo>
                  <a:cubicBezTo>
                    <a:pt x="847476" y="566828"/>
                    <a:pt x="847476" y="563570"/>
                    <a:pt x="847476" y="563570"/>
                  </a:cubicBezTo>
                  <a:cubicBezTo>
                    <a:pt x="847476" y="563570"/>
                    <a:pt x="857610" y="560313"/>
                    <a:pt x="857610" y="560313"/>
                  </a:cubicBezTo>
                  <a:cubicBezTo>
                    <a:pt x="871117" y="553798"/>
                    <a:pt x="871117" y="553798"/>
                    <a:pt x="871117" y="553798"/>
                  </a:cubicBezTo>
                  <a:cubicBezTo>
                    <a:pt x="871117" y="547283"/>
                    <a:pt x="871117" y="547283"/>
                    <a:pt x="871117" y="547283"/>
                  </a:cubicBezTo>
                  <a:cubicBezTo>
                    <a:pt x="871117" y="547283"/>
                    <a:pt x="877879" y="547283"/>
                    <a:pt x="877879" y="547283"/>
                  </a:cubicBezTo>
                  <a:cubicBezTo>
                    <a:pt x="881251" y="547283"/>
                    <a:pt x="884633" y="550540"/>
                    <a:pt x="884633" y="550540"/>
                  </a:cubicBezTo>
                  <a:cubicBezTo>
                    <a:pt x="884633" y="550540"/>
                    <a:pt x="891386" y="550540"/>
                    <a:pt x="891386" y="550540"/>
                  </a:cubicBezTo>
                  <a:cubicBezTo>
                    <a:pt x="891386" y="547283"/>
                    <a:pt x="888005" y="544025"/>
                    <a:pt x="891386" y="544025"/>
                  </a:cubicBezTo>
                  <a:cubicBezTo>
                    <a:pt x="894767" y="547283"/>
                    <a:pt x="894767" y="547283"/>
                    <a:pt x="894767" y="550540"/>
                  </a:cubicBezTo>
                  <a:cubicBezTo>
                    <a:pt x="898139" y="550540"/>
                    <a:pt x="898139" y="550540"/>
                    <a:pt x="898139" y="550540"/>
                  </a:cubicBezTo>
                  <a:cubicBezTo>
                    <a:pt x="901521" y="550540"/>
                    <a:pt x="904902" y="553798"/>
                    <a:pt x="908274" y="557055"/>
                  </a:cubicBezTo>
                  <a:cubicBezTo>
                    <a:pt x="908274" y="557055"/>
                    <a:pt x="908274" y="560313"/>
                    <a:pt x="908274" y="563570"/>
                  </a:cubicBezTo>
                  <a:cubicBezTo>
                    <a:pt x="908274" y="566828"/>
                    <a:pt x="908274" y="566828"/>
                    <a:pt x="908274" y="570086"/>
                  </a:cubicBezTo>
                  <a:cubicBezTo>
                    <a:pt x="908274" y="573343"/>
                    <a:pt x="908274" y="573343"/>
                    <a:pt x="908274" y="573343"/>
                  </a:cubicBezTo>
                  <a:cubicBezTo>
                    <a:pt x="908274" y="573343"/>
                    <a:pt x="918408" y="579868"/>
                    <a:pt x="918408" y="576610"/>
                  </a:cubicBezTo>
                  <a:cubicBezTo>
                    <a:pt x="918408" y="573343"/>
                    <a:pt x="918408" y="576610"/>
                    <a:pt x="918408" y="570086"/>
                  </a:cubicBezTo>
                  <a:cubicBezTo>
                    <a:pt x="915027" y="566828"/>
                    <a:pt x="918408" y="563570"/>
                    <a:pt x="918408" y="560313"/>
                  </a:cubicBezTo>
                  <a:cubicBezTo>
                    <a:pt x="915027" y="557055"/>
                    <a:pt x="911655" y="550540"/>
                    <a:pt x="911655" y="547283"/>
                  </a:cubicBezTo>
                  <a:cubicBezTo>
                    <a:pt x="911655" y="547283"/>
                    <a:pt x="915027" y="544025"/>
                    <a:pt x="918408" y="544025"/>
                  </a:cubicBezTo>
                  <a:cubicBezTo>
                    <a:pt x="921790" y="544025"/>
                    <a:pt x="918408" y="540768"/>
                    <a:pt x="921790" y="544025"/>
                  </a:cubicBezTo>
                  <a:cubicBezTo>
                    <a:pt x="925162" y="547283"/>
                    <a:pt x="925162" y="550540"/>
                    <a:pt x="928543" y="550540"/>
                  </a:cubicBezTo>
                  <a:cubicBezTo>
                    <a:pt x="931915" y="550540"/>
                    <a:pt x="931915" y="550540"/>
                    <a:pt x="931915" y="550540"/>
                  </a:cubicBezTo>
                  <a:cubicBezTo>
                    <a:pt x="931915" y="553798"/>
                    <a:pt x="935296" y="557055"/>
                    <a:pt x="935296" y="560313"/>
                  </a:cubicBezTo>
                  <a:cubicBezTo>
                    <a:pt x="935296" y="563570"/>
                    <a:pt x="935296" y="563570"/>
                    <a:pt x="935296" y="566828"/>
                  </a:cubicBezTo>
                  <a:cubicBezTo>
                    <a:pt x="935296" y="566828"/>
                    <a:pt x="942049" y="576610"/>
                    <a:pt x="942049" y="576610"/>
                  </a:cubicBezTo>
                  <a:cubicBezTo>
                    <a:pt x="942049" y="576610"/>
                    <a:pt x="948803" y="570086"/>
                    <a:pt x="948803" y="570086"/>
                  </a:cubicBezTo>
                  <a:cubicBezTo>
                    <a:pt x="948803" y="566828"/>
                    <a:pt x="948803" y="563570"/>
                    <a:pt x="948803" y="563570"/>
                  </a:cubicBezTo>
                  <a:cubicBezTo>
                    <a:pt x="948803" y="560313"/>
                    <a:pt x="948803" y="557055"/>
                    <a:pt x="948803" y="557055"/>
                  </a:cubicBezTo>
                  <a:cubicBezTo>
                    <a:pt x="948803" y="553798"/>
                    <a:pt x="938677" y="544025"/>
                    <a:pt x="938677" y="544025"/>
                  </a:cubicBezTo>
                  <a:cubicBezTo>
                    <a:pt x="938677" y="544025"/>
                    <a:pt x="938677" y="540768"/>
                    <a:pt x="942049" y="537510"/>
                  </a:cubicBezTo>
                  <a:cubicBezTo>
                    <a:pt x="942049" y="537510"/>
                    <a:pt x="945431" y="534252"/>
                    <a:pt x="952184" y="530995"/>
                  </a:cubicBezTo>
                  <a:cubicBezTo>
                    <a:pt x="931915" y="488647"/>
                    <a:pt x="931915" y="488647"/>
                    <a:pt x="931915" y="488647"/>
                  </a:cubicBezTo>
                  <a:cubicBezTo>
                    <a:pt x="911655" y="478865"/>
                    <a:pt x="911655" y="478865"/>
                    <a:pt x="911655" y="478865"/>
                  </a:cubicBezTo>
                  <a:cubicBezTo>
                    <a:pt x="898139" y="465834"/>
                    <a:pt x="898139" y="465834"/>
                    <a:pt x="898139" y="465834"/>
                  </a:cubicBezTo>
                  <a:cubicBezTo>
                    <a:pt x="898139" y="449547"/>
                    <a:pt x="898139" y="449547"/>
                    <a:pt x="898139" y="449547"/>
                  </a:cubicBezTo>
                  <a:cubicBezTo>
                    <a:pt x="888005" y="436516"/>
                    <a:pt x="888005" y="436516"/>
                    <a:pt x="888005" y="436516"/>
                  </a:cubicBezTo>
                  <a:cubicBezTo>
                    <a:pt x="888005" y="436516"/>
                    <a:pt x="891386" y="426744"/>
                    <a:pt x="891386" y="423486"/>
                  </a:cubicBezTo>
                  <a:cubicBezTo>
                    <a:pt x="894767" y="420229"/>
                    <a:pt x="901521" y="403941"/>
                    <a:pt x="901521" y="403941"/>
                  </a:cubicBezTo>
                  <a:cubicBezTo>
                    <a:pt x="901521" y="403941"/>
                    <a:pt x="898139" y="390901"/>
                    <a:pt x="898139" y="387644"/>
                  </a:cubicBezTo>
                  <a:cubicBezTo>
                    <a:pt x="898139" y="384386"/>
                    <a:pt x="901521" y="368098"/>
                    <a:pt x="901521" y="368098"/>
                  </a:cubicBezTo>
                  <a:cubicBezTo>
                    <a:pt x="898139" y="351811"/>
                    <a:pt x="898139" y="351811"/>
                    <a:pt x="898139" y="351811"/>
                  </a:cubicBezTo>
                  <a:cubicBezTo>
                    <a:pt x="857610" y="306195"/>
                    <a:pt x="857610" y="306195"/>
                    <a:pt x="857610" y="306195"/>
                  </a:cubicBezTo>
                  <a:cubicBezTo>
                    <a:pt x="860992" y="286650"/>
                    <a:pt x="860992" y="286650"/>
                    <a:pt x="860992" y="286650"/>
                  </a:cubicBezTo>
                  <a:cubicBezTo>
                    <a:pt x="860992" y="286650"/>
                    <a:pt x="860992" y="286650"/>
                    <a:pt x="860992" y="286650"/>
                  </a:cubicBezTo>
                  <a:close/>
                  <a:moveTo>
                    <a:pt x="557001" y="2313065"/>
                  </a:moveTo>
                  <a:cubicBezTo>
                    <a:pt x="557001" y="2313065"/>
                    <a:pt x="557001" y="2313065"/>
                    <a:pt x="557001" y="2313065"/>
                  </a:cubicBezTo>
                  <a:cubicBezTo>
                    <a:pt x="560373" y="2287005"/>
                    <a:pt x="560373" y="2287005"/>
                    <a:pt x="560373" y="2287005"/>
                  </a:cubicBezTo>
                  <a:cubicBezTo>
                    <a:pt x="560373" y="2287005"/>
                    <a:pt x="553620" y="2277232"/>
                    <a:pt x="553620" y="2277232"/>
                  </a:cubicBezTo>
                  <a:cubicBezTo>
                    <a:pt x="553620" y="2273975"/>
                    <a:pt x="550239" y="2267450"/>
                    <a:pt x="550239" y="2257678"/>
                  </a:cubicBezTo>
                  <a:cubicBezTo>
                    <a:pt x="553620" y="2247905"/>
                    <a:pt x="553620" y="2244647"/>
                    <a:pt x="557001" y="2238132"/>
                  </a:cubicBezTo>
                  <a:cubicBezTo>
                    <a:pt x="557001" y="2231617"/>
                    <a:pt x="563754" y="2228360"/>
                    <a:pt x="563754" y="2221845"/>
                  </a:cubicBezTo>
                  <a:cubicBezTo>
                    <a:pt x="563754" y="2212072"/>
                    <a:pt x="563754" y="2208814"/>
                    <a:pt x="567136" y="2202299"/>
                  </a:cubicBezTo>
                  <a:cubicBezTo>
                    <a:pt x="567136" y="2195784"/>
                    <a:pt x="570508" y="2189269"/>
                    <a:pt x="573889" y="2189269"/>
                  </a:cubicBezTo>
                  <a:cubicBezTo>
                    <a:pt x="573889" y="2186011"/>
                    <a:pt x="580642" y="2172972"/>
                    <a:pt x="580642" y="2172972"/>
                  </a:cubicBezTo>
                  <a:cubicBezTo>
                    <a:pt x="584024" y="2156684"/>
                    <a:pt x="584024" y="2156684"/>
                    <a:pt x="584024" y="2156684"/>
                  </a:cubicBezTo>
                  <a:cubicBezTo>
                    <a:pt x="584024" y="2156684"/>
                    <a:pt x="590777" y="2140396"/>
                    <a:pt x="590777" y="2137139"/>
                  </a:cubicBezTo>
                  <a:cubicBezTo>
                    <a:pt x="590777" y="2133881"/>
                    <a:pt x="587396" y="2120851"/>
                    <a:pt x="587396" y="2117593"/>
                  </a:cubicBezTo>
                  <a:cubicBezTo>
                    <a:pt x="590777" y="2114336"/>
                    <a:pt x="597530" y="2107821"/>
                    <a:pt x="597530" y="2107821"/>
                  </a:cubicBezTo>
                  <a:cubicBezTo>
                    <a:pt x="607665" y="2107821"/>
                    <a:pt x="607665" y="2107821"/>
                    <a:pt x="607665" y="2107821"/>
                  </a:cubicBezTo>
                  <a:cubicBezTo>
                    <a:pt x="607665" y="2107821"/>
                    <a:pt x="607665" y="2117593"/>
                    <a:pt x="604283" y="2120851"/>
                  </a:cubicBezTo>
                  <a:cubicBezTo>
                    <a:pt x="600911" y="2120851"/>
                    <a:pt x="597530" y="2124108"/>
                    <a:pt x="597530" y="2124108"/>
                  </a:cubicBezTo>
                  <a:cubicBezTo>
                    <a:pt x="597530" y="2127366"/>
                    <a:pt x="604283" y="2133881"/>
                    <a:pt x="604283" y="2133881"/>
                  </a:cubicBezTo>
                  <a:cubicBezTo>
                    <a:pt x="604283" y="2146911"/>
                    <a:pt x="604283" y="2146911"/>
                    <a:pt x="604283" y="2146911"/>
                  </a:cubicBezTo>
                  <a:cubicBezTo>
                    <a:pt x="597530" y="2159941"/>
                    <a:pt x="597530" y="2159941"/>
                    <a:pt x="597530" y="2159941"/>
                  </a:cubicBezTo>
                  <a:cubicBezTo>
                    <a:pt x="590777" y="2176229"/>
                    <a:pt x="590777" y="2176229"/>
                    <a:pt x="590777" y="2176229"/>
                  </a:cubicBezTo>
                  <a:cubicBezTo>
                    <a:pt x="590777" y="2192527"/>
                    <a:pt x="590777" y="2192527"/>
                    <a:pt x="590777" y="2192527"/>
                  </a:cubicBezTo>
                  <a:cubicBezTo>
                    <a:pt x="587396" y="2202299"/>
                    <a:pt x="587396" y="2202299"/>
                    <a:pt x="587396" y="2202299"/>
                  </a:cubicBezTo>
                  <a:cubicBezTo>
                    <a:pt x="584024" y="2212072"/>
                    <a:pt x="584024" y="2212072"/>
                    <a:pt x="584024" y="2212072"/>
                  </a:cubicBezTo>
                  <a:cubicBezTo>
                    <a:pt x="577261" y="2231617"/>
                    <a:pt x="577261" y="2231617"/>
                    <a:pt x="577261" y="2231617"/>
                  </a:cubicBezTo>
                  <a:cubicBezTo>
                    <a:pt x="580642" y="2247905"/>
                    <a:pt x="580642" y="2247905"/>
                    <a:pt x="580642" y="2247905"/>
                  </a:cubicBezTo>
                  <a:cubicBezTo>
                    <a:pt x="570508" y="2267450"/>
                    <a:pt x="570508" y="2267450"/>
                    <a:pt x="570508" y="2267450"/>
                  </a:cubicBezTo>
                  <a:cubicBezTo>
                    <a:pt x="570508" y="2267450"/>
                    <a:pt x="570508" y="2277232"/>
                    <a:pt x="570508" y="2280490"/>
                  </a:cubicBezTo>
                  <a:cubicBezTo>
                    <a:pt x="570508" y="2283747"/>
                    <a:pt x="570508" y="2303293"/>
                    <a:pt x="570508" y="2303293"/>
                  </a:cubicBezTo>
                  <a:cubicBezTo>
                    <a:pt x="570508" y="2303293"/>
                    <a:pt x="570508" y="2313065"/>
                    <a:pt x="567136" y="2313065"/>
                  </a:cubicBezTo>
                  <a:cubicBezTo>
                    <a:pt x="563754" y="2313065"/>
                    <a:pt x="557001" y="2313065"/>
                    <a:pt x="557001" y="2313065"/>
                  </a:cubicBezTo>
                  <a:close/>
                  <a:moveTo>
                    <a:pt x="695485" y="2114336"/>
                  </a:moveTo>
                  <a:cubicBezTo>
                    <a:pt x="695485" y="2114336"/>
                    <a:pt x="695485" y="2114336"/>
                    <a:pt x="695485" y="2114336"/>
                  </a:cubicBezTo>
                  <a:cubicBezTo>
                    <a:pt x="692104" y="2107821"/>
                    <a:pt x="692104" y="2107821"/>
                    <a:pt x="692104" y="2107821"/>
                  </a:cubicBezTo>
                  <a:cubicBezTo>
                    <a:pt x="702238" y="2104563"/>
                    <a:pt x="702238" y="2104563"/>
                    <a:pt x="702238" y="2104563"/>
                  </a:cubicBezTo>
                  <a:cubicBezTo>
                    <a:pt x="702238" y="2104563"/>
                    <a:pt x="698857" y="2091533"/>
                    <a:pt x="698857" y="2088266"/>
                  </a:cubicBezTo>
                  <a:cubicBezTo>
                    <a:pt x="698857" y="2085008"/>
                    <a:pt x="695485" y="2088266"/>
                    <a:pt x="692104" y="2081751"/>
                  </a:cubicBezTo>
                  <a:cubicBezTo>
                    <a:pt x="688723" y="2078493"/>
                    <a:pt x="688723" y="2068720"/>
                    <a:pt x="688723" y="2068720"/>
                  </a:cubicBezTo>
                  <a:cubicBezTo>
                    <a:pt x="688723" y="2065463"/>
                    <a:pt x="692104" y="2055690"/>
                    <a:pt x="692104" y="2055690"/>
                  </a:cubicBezTo>
                  <a:cubicBezTo>
                    <a:pt x="692104" y="2055690"/>
                    <a:pt x="702238" y="2042660"/>
                    <a:pt x="708992" y="2036145"/>
                  </a:cubicBezTo>
                  <a:cubicBezTo>
                    <a:pt x="719126" y="2026372"/>
                    <a:pt x="715745" y="2026372"/>
                    <a:pt x="715745" y="2019857"/>
                  </a:cubicBezTo>
                  <a:cubicBezTo>
                    <a:pt x="712373" y="2016600"/>
                    <a:pt x="719126" y="2013342"/>
                    <a:pt x="719126" y="2013342"/>
                  </a:cubicBezTo>
                  <a:cubicBezTo>
                    <a:pt x="729261" y="2003569"/>
                    <a:pt x="729261" y="2003569"/>
                    <a:pt x="729261" y="2003569"/>
                  </a:cubicBezTo>
                  <a:cubicBezTo>
                    <a:pt x="736014" y="1987272"/>
                    <a:pt x="736014" y="1987272"/>
                    <a:pt x="736014" y="1987272"/>
                  </a:cubicBezTo>
                  <a:cubicBezTo>
                    <a:pt x="736014" y="1987272"/>
                    <a:pt x="746149" y="1997045"/>
                    <a:pt x="746149" y="1997045"/>
                  </a:cubicBezTo>
                  <a:cubicBezTo>
                    <a:pt x="749521" y="1997045"/>
                    <a:pt x="749521" y="1993787"/>
                    <a:pt x="749521" y="1990530"/>
                  </a:cubicBezTo>
                  <a:cubicBezTo>
                    <a:pt x="749521" y="1987272"/>
                    <a:pt x="756283" y="1987272"/>
                    <a:pt x="756283" y="1987272"/>
                  </a:cubicBezTo>
                  <a:cubicBezTo>
                    <a:pt x="759655" y="1987272"/>
                    <a:pt x="769790" y="1984015"/>
                    <a:pt x="769790" y="1984015"/>
                  </a:cubicBezTo>
                  <a:cubicBezTo>
                    <a:pt x="773171" y="1977499"/>
                    <a:pt x="773171" y="1977499"/>
                    <a:pt x="773171" y="1977499"/>
                  </a:cubicBezTo>
                  <a:cubicBezTo>
                    <a:pt x="773171" y="1977499"/>
                    <a:pt x="786678" y="1974242"/>
                    <a:pt x="793431" y="1977499"/>
                  </a:cubicBezTo>
                  <a:cubicBezTo>
                    <a:pt x="796812" y="1980757"/>
                    <a:pt x="790059" y="1980757"/>
                    <a:pt x="790059" y="1984015"/>
                  </a:cubicBezTo>
                  <a:cubicBezTo>
                    <a:pt x="790059" y="1987272"/>
                    <a:pt x="790059" y="1987272"/>
                    <a:pt x="790059" y="1990530"/>
                  </a:cubicBezTo>
                  <a:cubicBezTo>
                    <a:pt x="790059" y="1993787"/>
                    <a:pt x="786678" y="1997045"/>
                    <a:pt x="776543" y="1997045"/>
                  </a:cubicBezTo>
                  <a:cubicBezTo>
                    <a:pt x="766418" y="2000302"/>
                    <a:pt x="773171" y="2006827"/>
                    <a:pt x="773171" y="2006827"/>
                  </a:cubicBezTo>
                  <a:cubicBezTo>
                    <a:pt x="773171" y="2006827"/>
                    <a:pt x="773171" y="2019857"/>
                    <a:pt x="773171" y="2019857"/>
                  </a:cubicBezTo>
                  <a:cubicBezTo>
                    <a:pt x="769790" y="2023115"/>
                    <a:pt x="763037" y="2029630"/>
                    <a:pt x="756283" y="2029630"/>
                  </a:cubicBezTo>
                  <a:cubicBezTo>
                    <a:pt x="752902" y="2032887"/>
                    <a:pt x="752902" y="2039402"/>
                    <a:pt x="752902" y="2039402"/>
                  </a:cubicBezTo>
                  <a:cubicBezTo>
                    <a:pt x="752902" y="2042660"/>
                    <a:pt x="756283" y="2049175"/>
                    <a:pt x="756283" y="2055690"/>
                  </a:cubicBezTo>
                  <a:cubicBezTo>
                    <a:pt x="756283" y="2058948"/>
                    <a:pt x="756283" y="2058948"/>
                    <a:pt x="759655" y="2065463"/>
                  </a:cubicBezTo>
                  <a:cubicBezTo>
                    <a:pt x="759655" y="2068720"/>
                    <a:pt x="766418" y="2068720"/>
                    <a:pt x="769790" y="2068720"/>
                  </a:cubicBezTo>
                  <a:cubicBezTo>
                    <a:pt x="769790" y="2071978"/>
                    <a:pt x="776543" y="2078493"/>
                    <a:pt x="773171" y="2081751"/>
                  </a:cubicBezTo>
                  <a:cubicBezTo>
                    <a:pt x="769790" y="2085008"/>
                    <a:pt x="766418" y="2088266"/>
                    <a:pt x="763037" y="2088266"/>
                  </a:cubicBezTo>
                  <a:cubicBezTo>
                    <a:pt x="763037" y="2091533"/>
                    <a:pt x="756283" y="2101306"/>
                    <a:pt x="756283" y="2101306"/>
                  </a:cubicBezTo>
                  <a:cubicBezTo>
                    <a:pt x="756283" y="2101306"/>
                    <a:pt x="759655" y="2107821"/>
                    <a:pt x="756283" y="2114336"/>
                  </a:cubicBezTo>
                  <a:cubicBezTo>
                    <a:pt x="756283" y="2120851"/>
                    <a:pt x="749521" y="2117593"/>
                    <a:pt x="746149" y="2120851"/>
                  </a:cubicBezTo>
                  <a:cubicBezTo>
                    <a:pt x="746149" y="2120851"/>
                    <a:pt x="736014" y="2130623"/>
                    <a:pt x="736014" y="2130623"/>
                  </a:cubicBezTo>
                  <a:cubicBezTo>
                    <a:pt x="732633" y="2130623"/>
                    <a:pt x="729261" y="2143654"/>
                    <a:pt x="729261" y="2150169"/>
                  </a:cubicBezTo>
                  <a:cubicBezTo>
                    <a:pt x="729261" y="2153426"/>
                    <a:pt x="729261" y="2159941"/>
                    <a:pt x="729261" y="2163199"/>
                  </a:cubicBezTo>
                  <a:cubicBezTo>
                    <a:pt x="729261" y="2166457"/>
                    <a:pt x="729261" y="2163199"/>
                    <a:pt x="722508" y="2172972"/>
                  </a:cubicBezTo>
                  <a:cubicBezTo>
                    <a:pt x="712373" y="2182754"/>
                    <a:pt x="715745" y="2176229"/>
                    <a:pt x="705620" y="2172972"/>
                  </a:cubicBezTo>
                  <a:cubicBezTo>
                    <a:pt x="692104" y="2172972"/>
                    <a:pt x="705620" y="2169714"/>
                    <a:pt x="708992" y="2163199"/>
                  </a:cubicBezTo>
                  <a:cubicBezTo>
                    <a:pt x="712373" y="2156684"/>
                    <a:pt x="715745" y="2150169"/>
                    <a:pt x="715745" y="2150169"/>
                  </a:cubicBezTo>
                  <a:cubicBezTo>
                    <a:pt x="712373" y="2137139"/>
                    <a:pt x="712373" y="2137139"/>
                    <a:pt x="712373" y="2137139"/>
                  </a:cubicBezTo>
                  <a:cubicBezTo>
                    <a:pt x="705620" y="2127366"/>
                    <a:pt x="705620" y="2127366"/>
                    <a:pt x="705620" y="2127366"/>
                  </a:cubicBezTo>
                  <a:lnTo>
                    <a:pt x="695485" y="2114336"/>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2" name="Freeform: Shape 561">
              <a:extLst>
                <a:ext uri="{FF2B5EF4-FFF2-40B4-BE49-F238E27FC236}">
                  <a16:creationId xmlns:a16="http://schemas.microsoft.com/office/drawing/2014/main" id="{C7EAF538-1C78-E92C-2672-98D73D58FDE9}"/>
                </a:ext>
              </a:extLst>
            </p:cNvPr>
            <p:cNvSpPr/>
            <p:nvPr/>
          </p:nvSpPr>
          <p:spPr>
            <a:xfrm>
              <a:off x="8618971" y="-1838218"/>
              <a:ext cx="1801034" cy="2474153"/>
            </a:xfrm>
            <a:custGeom>
              <a:avLst/>
              <a:gdLst>
                <a:gd name="connsiteX0" fmla="*/ 1240944 w 1801034"/>
                <a:gd name="connsiteY0" fmla="*/ 185696 h 2474153"/>
                <a:gd name="connsiteX1" fmla="*/ 1224123 w 1801034"/>
                <a:gd name="connsiteY1" fmla="*/ 182436 h 2474153"/>
                <a:gd name="connsiteX2" fmla="*/ 1214036 w 1801034"/>
                <a:gd name="connsiteY2" fmla="*/ 169402 h 2474153"/>
                <a:gd name="connsiteX3" fmla="*/ 1217398 w 1801034"/>
                <a:gd name="connsiteY3" fmla="*/ 156368 h 2474153"/>
                <a:gd name="connsiteX4" fmla="*/ 1251040 w 1801034"/>
                <a:gd name="connsiteY4" fmla="*/ 140076 h 2474153"/>
                <a:gd name="connsiteX5" fmla="*/ 1264489 w 1801034"/>
                <a:gd name="connsiteY5" fmla="*/ 120524 h 2474153"/>
                <a:gd name="connsiteX6" fmla="*/ 1288035 w 1801034"/>
                <a:gd name="connsiteY6" fmla="*/ 120524 h 2474153"/>
                <a:gd name="connsiteX7" fmla="*/ 1298132 w 1801034"/>
                <a:gd name="connsiteY7" fmla="*/ 123783 h 2474153"/>
                <a:gd name="connsiteX8" fmla="*/ 1311591 w 1801034"/>
                <a:gd name="connsiteY8" fmla="*/ 127042 h 2474153"/>
                <a:gd name="connsiteX9" fmla="*/ 1294770 w 1801034"/>
                <a:gd name="connsiteY9" fmla="*/ 136817 h 2474153"/>
                <a:gd name="connsiteX10" fmla="*/ 1274586 w 1801034"/>
                <a:gd name="connsiteY10" fmla="*/ 159627 h 2474153"/>
                <a:gd name="connsiteX11" fmla="*/ 1271224 w 1801034"/>
                <a:gd name="connsiteY11" fmla="*/ 169402 h 2474153"/>
                <a:gd name="connsiteX12" fmla="*/ 1240944 w 1801034"/>
                <a:gd name="connsiteY12" fmla="*/ 185696 h 2474153"/>
                <a:gd name="connsiteX13" fmla="*/ 1284673 w 1801034"/>
                <a:gd name="connsiteY13" fmla="*/ 198730 h 2474153"/>
                <a:gd name="connsiteX14" fmla="*/ 1284673 w 1801034"/>
                <a:gd name="connsiteY14" fmla="*/ 198730 h 2474153"/>
                <a:gd name="connsiteX15" fmla="*/ 1294770 w 1801034"/>
                <a:gd name="connsiteY15" fmla="*/ 198730 h 2474153"/>
                <a:gd name="connsiteX16" fmla="*/ 1298132 w 1801034"/>
                <a:gd name="connsiteY16" fmla="*/ 182436 h 2474153"/>
                <a:gd name="connsiteX17" fmla="*/ 1311591 w 1801034"/>
                <a:gd name="connsiteY17" fmla="*/ 169402 h 2474153"/>
                <a:gd name="connsiteX18" fmla="*/ 1314953 w 1801034"/>
                <a:gd name="connsiteY18" fmla="*/ 159627 h 2474153"/>
                <a:gd name="connsiteX19" fmla="*/ 1304857 w 1801034"/>
                <a:gd name="connsiteY19" fmla="*/ 149851 h 2474153"/>
                <a:gd name="connsiteX20" fmla="*/ 1288035 w 1801034"/>
                <a:gd name="connsiteY20" fmla="*/ 156368 h 2474153"/>
                <a:gd name="connsiteX21" fmla="*/ 1288035 w 1801034"/>
                <a:gd name="connsiteY21" fmla="*/ 169402 h 2474153"/>
                <a:gd name="connsiteX22" fmla="*/ 1274586 w 1801034"/>
                <a:gd name="connsiteY22" fmla="*/ 179178 h 2474153"/>
                <a:gd name="connsiteX23" fmla="*/ 1267861 w 1801034"/>
                <a:gd name="connsiteY23" fmla="*/ 192213 h 2474153"/>
                <a:gd name="connsiteX24" fmla="*/ 1284673 w 1801034"/>
                <a:gd name="connsiteY24" fmla="*/ 198730 h 2474153"/>
                <a:gd name="connsiteX25" fmla="*/ 1217398 w 1801034"/>
                <a:gd name="connsiteY25" fmla="*/ 410535 h 2474153"/>
                <a:gd name="connsiteX26" fmla="*/ 1217398 w 1801034"/>
                <a:gd name="connsiteY26" fmla="*/ 410535 h 2474153"/>
                <a:gd name="connsiteX27" fmla="*/ 1230857 w 1801034"/>
                <a:gd name="connsiteY27" fmla="*/ 413794 h 2474153"/>
                <a:gd name="connsiteX28" fmla="*/ 1254402 w 1801034"/>
                <a:gd name="connsiteY28" fmla="*/ 439863 h 2474153"/>
                <a:gd name="connsiteX29" fmla="*/ 1274586 w 1801034"/>
                <a:gd name="connsiteY29" fmla="*/ 462672 h 2474153"/>
                <a:gd name="connsiteX30" fmla="*/ 1311591 w 1801034"/>
                <a:gd name="connsiteY30" fmla="*/ 488740 h 2474153"/>
                <a:gd name="connsiteX31" fmla="*/ 1358683 w 1801034"/>
                <a:gd name="connsiteY31" fmla="*/ 501775 h 2474153"/>
                <a:gd name="connsiteX32" fmla="*/ 1368769 w 1801034"/>
                <a:gd name="connsiteY32" fmla="*/ 488740 h 2474153"/>
                <a:gd name="connsiteX33" fmla="*/ 1382228 w 1801034"/>
                <a:gd name="connsiteY33" fmla="*/ 478965 h 2474153"/>
                <a:gd name="connsiteX34" fmla="*/ 1378866 w 1801034"/>
                <a:gd name="connsiteY34" fmla="*/ 472448 h 2474153"/>
                <a:gd name="connsiteX35" fmla="*/ 1395687 w 1801034"/>
                <a:gd name="connsiteY35" fmla="*/ 462672 h 2474153"/>
                <a:gd name="connsiteX36" fmla="*/ 1409136 w 1801034"/>
                <a:gd name="connsiteY36" fmla="*/ 472448 h 2474153"/>
                <a:gd name="connsiteX37" fmla="*/ 1442779 w 1801034"/>
                <a:gd name="connsiteY37" fmla="*/ 478965 h 2474153"/>
                <a:gd name="connsiteX38" fmla="*/ 1456228 w 1801034"/>
                <a:gd name="connsiteY38" fmla="*/ 488740 h 2474153"/>
                <a:gd name="connsiteX39" fmla="*/ 1459600 w 1801034"/>
                <a:gd name="connsiteY39" fmla="*/ 488740 h 2474153"/>
                <a:gd name="connsiteX40" fmla="*/ 1459600 w 1801034"/>
                <a:gd name="connsiteY40" fmla="*/ 488740 h 2474153"/>
                <a:gd name="connsiteX41" fmla="*/ 1459600 w 1801034"/>
                <a:gd name="connsiteY41" fmla="*/ 488740 h 2474153"/>
                <a:gd name="connsiteX42" fmla="*/ 1462962 w 1801034"/>
                <a:gd name="connsiteY42" fmla="*/ 485482 h 2474153"/>
                <a:gd name="connsiteX43" fmla="*/ 1462962 w 1801034"/>
                <a:gd name="connsiteY43" fmla="*/ 485482 h 2474153"/>
                <a:gd name="connsiteX44" fmla="*/ 1462962 w 1801034"/>
                <a:gd name="connsiteY44" fmla="*/ 485482 h 2474153"/>
                <a:gd name="connsiteX45" fmla="*/ 1462962 w 1801034"/>
                <a:gd name="connsiteY45" fmla="*/ 485482 h 2474153"/>
                <a:gd name="connsiteX46" fmla="*/ 1466324 w 1801034"/>
                <a:gd name="connsiteY46" fmla="*/ 485482 h 2474153"/>
                <a:gd name="connsiteX47" fmla="*/ 1466324 w 1801034"/>
                <a:gd name="connsiteY47" fmla="*/ 485482 h 2474153"/>
                <a:gd name="connsiteX48" fmla="*/ 1466324 w 1801034"/>
                <a:gd name="connsiteY48" fmla="*/ 485482 h 2474153"/>
                <a:gd name="connsiteX49" fmla="*/ 1466324 w 1801034"/>
                <a:gd name="connsiteY49" fmla="*/ 485482 h 2474153"/>
                <a:gd name="connsiteX50" fmla="*/ 1466324 w 1801034"/>
                <a:gd name="connsiteY50" fmla="*/ 485482 h 2474153"/>
                <a:gd name="connsiteX51" fmla="*/ 1469687 w 1801034"/>
                <a:gd name="connsiteY51" fmla="*/ 485482 h 2474153"/>
                <a:gd name="connsiteX52" fmla="*/ 1469687 w 1801034"/>
                <a:gd name="connsiteY52" fmla="*/ 485482 h 2474153"/>
                <a:gd name="connsiteX53" fmla="*/ 1469687 w 1801034"/>
                <a:gd name="connsiteY53" fmla="*/ 485482 h 2474153"/>
                <a:gd name="connsiteX54" fmla="*/ 1469687 w 1801034"/>
                <a:gd name="connsiteY54" fmla="*/ 485482 h 2474153"/>
                <a:gd name="connsiteX55" fmla="*/ 1469687 w 1801034"/>
                <a:gd name="connsiteY55" fmla="*/ 485482 h 2474153"/>
                <a:gd name="connsiteX56" fmla="*/ 1469687 w 1801034"/>
                <a:gd name="connsiteY56" fmla="*/ 485482 h 2474153"/>
                <a:gd name="connsiteX57" fmla="*/ 1469687 w 1801034"/>
                <a:gd name="connsiteY57" fmla="*/ 485482 h 2474153"/>
                <a:gd name="connsiteX58" fmla="*/ 1469687 w 1801034"/>
                <a:gd name="connsiteY58" fmla="*/ 485482 h 2474153"/>
                <a:gd name="connsiteX59" fmla="*/ 1469687 w 1801034"/>
                <a:gd name="connsiteY59" fmla="*/ 485482 h 2474153"/>
                <a:gd name="connsiteX60" fmla="*/ 1469687 w 1801034"/>
                <a:gd name="connsiteY60" fmla="*/ 482223 h 2474153"/>
                <a:gd name="connsiteX61" fmla="*/ 1469687 w 1801034"/>
                <a:gd name="connsiteY61" fmla="*/ 482223 h 2474153"/>
                <a:gd name="connsiteX62" fmla="*/ 1469687 w 1801034"/>
                <a:gd name="connsiteY62" fmla="*/ 482223 h 2474153"/>
                <a:gd name="connsiteX63" fmla="*/ 1469687 w 1801034"/>
                <a:gd name="connsiteY63" fmla="*/ 482223 h 2474153"/>
                <a:gd name="connsiteX64" fmla="*/ 1469687 w 1801034"/>
                <a:gd name="connsiteY64" fmla="*/ 482223 h 2474153"/>
                <a:gd name="connsiteX65" fmla="*/ 1469687 w 1801034"/>
                <a:gd name="connsiteY65" fmla="*/ 482223 h 2474153"/>
                <a:gd name="connsiteX66" fmla="*/ 1469687 w 1801034"/>
                <a:gd name="connsiteY66" fmla="*/ 482223 h 2474153"/>
                <a:gd name="connsiteX67" fmla="*/ 1469687 w 1801034"/>
                <a:gd name="connsiteY67" fmla="*/ 482223 h 2474153"/>
                <a:gd name="connsiteX68" fmla="*/ 1469687 w 1801034"/>
                <a:gd name="connsiteY68" fmla="*/ 482223 h 2474153"/>
                <a:gd name="connsiteX69" fmla="*/ 1469687 w 1801034"/>
                <a:gd name="connsiteY69" fmla="*/ 482223 h 2474153"/>
                <a:gd name="connsiteX70" fmla="*/ 1469687 w 1801034"/>
                <a:gd name="connsiteY70" fmla="*/ 482223 h 2474153"/>
                <a:gd name="connsiteX71" fmla="*/ 1469687 w 1801034"/>
                <a:gd name="connsiteY71" fmla="*/ 482223 h 2474153"/>
                <a:gd name="connsiteX72" fmla="*/ 1469687 w 1801034"/>
                <a:gd name="connsiteY72" fmla="*/ 482223 h 2474153"/>
                <a:gd name="connsiteX73" fmla="*/ 1469687 w 1801034"/>
                <a:gd name="connsiteY73" fmla="*/ 482223 h 2474153"/>
                <a:gd name="connsiteX74" fmla="*/ 1469687 w 1801034"/>
                <a:gd name="connsiteY74" fmla="*/ 482223 h 2474153"/>
                <a:gd name="connsiteX75" fmla="*/ 1469687 w 1801034"/>
                <a:gd name="connsiteY75" fmla="*/ 478965 h 2474153"/>
                <a:gd name="connsiteX76" fmla="*/ 1469687 w 1801034"/>
                <a:gd name="connsiteY76" fmla="*/ 456155 h 2474153"/>
                <a:gd name="connsiteX77" fmla="*/ 1469687 w 1801034"/>
                <a:gd name="connsiteY77" fmla="*/ 443121 h 2474153"/>
                <a:gd name="connsiteX78" fmla="*/ 1493232 w 1801034"/>
                <a:gd name="connsiteY78" fmla="*/ 423569 h 2474153"/>
                <a:gd name="connsiteX79" fmla="*/ 1499957 w 1801034"/>
                <a:gd name="connsiteY79" fmla="*/ 410535 h 2474153"/>
                <a:gd name="connsiteX80" fmla="*/ 1493232 w 1801034"/>
                <a:gd name="connsiteY80" fmla="*/ 374692 h 2474153"/>
                <a:gd name="connsiteX81" fmla="*/ 1486508 w 1801034"/>
                <a:gd name="connsiteY81" fmla="*/ 351881 h 2474153"/>
                <a:gd name="connsiteX82" fmla="*/ 1486508 w 1801034"/>
                <a:gd name="connsiteY82" fmla="*/ 280193 h 2474153"/>
                <a:gd name="connsiteX83" fmla="*/ 1486508 w 1801034"/>
                <a:gd name="connsiteY83" fmla="*/ 280193 h 2474153"/>
                <a:gd name="connsiteX84" fmla="*/ 1486508 w 1801034"/>
                <a:gd name="connsiteY84" fmla="*/ 280193 h 2474153"/>
                <a:gd name="connsiteX85" fmla="*/ 1493232 w 1801034"/>
                <a:gd name="connsiteY85" fmla="*/ 276935 h 2474153"/>
                <a:gd name="connsiteX86" fmla="*/ 1503329 w 1801034"/>
                <a:gd name="connsiteY86" fmla="*/ 270418 h 2474153"/>
                <a:gd name="connsiteX87" fmla="*/ 1503329 w 1801034"/>
                <a:gd name="connsiteY87" fmla="*/ 267159 h 2474153"/>
                <a:gd name="connsiteX88" fmla="*/ 1506691 w 1801034"/>
                <a:gd name="connsiteY88" fmla="*/ 231315 h 2474153"/>
                <a:gd name="connsiteX89" fmla="*/ 1516778 w 1801034"/>
                <a:gd name="connsiteY89" fmla="*/ 224798 h 2474153"/>
                <a:gd name="connsiteX90" fmla="*/ 1547058 w 1801034"/>
                <a:gd name="connsiteY90" fmla="*/ 224798 h 2474153"/>
                <a:gd name="connsiteX91" fmla="*/ 1553783 w 1801034"/>
                <a:gd name="connsiteY91" fmla="*/ 205246 h 2474153"/>
                <a:gd name="connsiteX92" fmla="*/ 1567242 w 1801034"/>
                <a:gd name="connsiteY92" fmla="*/ 192213 h 2474153"/>
                <a:gd name="connsiteX93" fmla="*/ 1597512 w 1801034"/>
                <a:gd name="connsiteY93" fmla="*/ 192213 h 2474153"/>
                <a:gd name="connsiteX94" fmla="*/ 1617696 w 1801034"/>
                <a:gd name="connsiteY94" fmla="*/ 211764 h 2474153"/>
                <a:gd name="connsiteX95" fmla="*/ 1658062 w 1801034"/>
                <a:gd name="connsiteY95" fmla="*/ 224798 h 2474153"/>
                <a:gd name="connsiteX96" fmla="*/ 1678246 w 1801034"/>
                <a:gd name="connsiteY96" fmla="*/ 228056 h 2474153"/>
                <a:gd name="connsiteX97" fmla="*/ 1678246 w 1801034"/>
                <a:gd name="connsiteY97" fmla="*/ 228056 h 2474153"/>
                <a:gd name="connsiteX98" fmla="*/ 1681608 w 1801034"/>
                <a:gd name="connsiteY98" fmla="*/ 228056 h 2474153"/>
                <a:gd name="connsiteX99" fmla="*/ 1681608 w 1801034"/>
                <a:gd name="connsiteY99" fmla="*/ 228056 h 2474153"/>
                <a:gd name="connsiteX100" fmla="*/ 1688333 w 1801034"/>
                <a:gd name="connsiteY100" fmla="*/ 234573 h 2474153"/>
                <a:gd name="connsiteX101" fmla="*/ 1688333 w 1801034"/>
                <a:gd name="connsiteY101" fmla="*/ 234573 h 2474153"/>
                <a:gd name="connsiteX102" fmla="*/ 1688333 w 1801034"/>
                <a:gd name="connsiteY102" fmla="*/ 234573 h 2474153"/>
                <a:gd name="connsiteX103" fmla="*/ 1688333 w 1801034"/>
                <a:gd name="connsiteY103" fmla="*/ 234573 h 2474153"/>
                <a:gd name="connsiteX104" fmla="*/ 1691705 w 1801034"/>
                <a:gd name="connsiteY104" fmla="*/ 250867 h 2474153"/>
                <a:gd name="connsiteX105" fmla="*/ 1695067 w 1801034"/>
                <a:gd name="connsiteY105" fmla="*/ 267159 h 2474153"/>
                <a:gd name="connsiteX106" fmla="*/ 1691705 w 1801034"/>
                <a:gd name="connsiteY106" fmla="*/ 283452 h 2474153"/>
                <a:gd name="connsiteX107" fmla="*/ 1688333 w 1801034"/>
                <a:gd name="connsiteY107" fmla="*/ 299744 h 2474153"/>
                <a:gd name="connsiteX108" fmla="*/ 1688333 w 1801034"/>
                <a:gd name="connsiteY108" fmla="*/ 309521 h 2474153"/>
                <a:gd name="connsiteX109" fmla="*/ 1695067 w 1801034"/>
                <a:gd name="connsiteY109" fmla="*/ 329072 h 2474153"/>
                <a:gd name="connsiteX110" fmla="*/ 1711888 w 1801034"/>
                <a:gd name="connsiteY110" fmla="*/ 342106 h 2474153"/>
                <a:gd name="connsiteX111" fmla="*/ 1708516 w 1801034"/>
                <a:gd name="connsiteY111" fmla="*/ 345364 h 2474153"/>
                <a:gd name="connsiteX112" fmla="*/ 1711888 w 1801034"/>
                <a:gd name="connsiteY112" fmla="*/ 348623 h 2474153"/>
                <a:gd name="connsiteX113" fmla="*/ 1728700 w 1801034"/>
                <a:gd name="connsiteY113" fmla="*/ 345364 h 2474153"/>
                <a:gd name="connsiteX114" fmla="*/ 1725337 w 1801034"/>
                <a:gd name="connsiteY114" fmla="*/ 306261 h 2474153"/>
                <a:gd name="connsiteX115" fmla="*/ 1738797 w 1801034"/>
                <a:gd name="connsiteY115" fmla="*/ 280193 h 2474153"/>
                <a:gd name="connsiteX116" fmla="*/ 1762342 w 1801034"/>
                <a:gd name="connsiteY116" fmla="*/ 257384 h 2474153"/>
                <a:gd name="connsiteX117" fmla="*/ 1758980 w 1801034"/>
                <a:gd name="connsiteY117" fmla="*/ 231315 h 2474153"/>
                <a:gd name="connsiteX118" fmla="*/ 1785888 w 1801034"/>
                <a:gd name="connsiteY118" fmla="*/ 234573 h 2474153"/>
                <a:gd name="connsiteX119" fmla="*/ 1799347 w 1801034"/>
                <a:gd name="connsiteY119" fmla="*/ 211764 h 2474153"/>
                <a:gd name="connsiteX120" fmla="*/ 1779163 w 1801034"/>
                <a:gd name="connsiteY120" fmla="*/ 175919 h 2474153"/>
                <a:gd name="connsiteX121" fmla="*/ 1752246 w 1801034"/>
                <a:gd name="connsiteY121" fmla="*/ 201988 h 2474153"/>
                <a:gd name="connsiteX122" fmla="*/ 1748883 w 1801034"/>
                <a:gd name="connsiteY122" fmla="*/ 169402 h 2474153"/>
                <a:gd name="connsiteX123" fmla="*/ 1721975 w 1801034"/>
                <a:gd name="connsiteY123" fmla="*/ 179178 h 2474153"/>
                <a:gd name="connsiteX124" fmla="*/ 1695067 w 1801034"/>
                <a:gd name="connsiteY124" fmla="*/ 172661 h 2474153"/>
                <a:gd name="connsiteX125" fmla="*/ 1674884 w 1801034"/>
                <a:gd name="connsiteY125" fmla="*/ 162885 h 2474153"/>
                <a:gd name="connsiteX126" fmla="*/ 1647975 w 1801034"/>
                <a:gd name="connsiteY126" fmla="*/ 162885 h 2474153"/>
                <a:gd name="connsiteX127" fmla="*/ 1641241 w 1801034"/>
                <a:gd name="connsiteY127" fmla="*/ 149851 h 2474153"/>
                <a:gd name="connsiteX128" fmla="*/ 1681608 w 1801034"/>
                <a:gd name="connsiteY128" fmla="*/ 149851 h 2474153"/>
                <a:gd name="connsiteX129" fmla="*/ 1742159 w 1801034"/>
                <a:gd name="connsiteY129" fmla="*/ 136817 h 2474153"/>
                <a:gd name="connsiteX130" fmla="*/ 1745521 w 1801034"/>
                <a:gd name="connsiteY130" fmla="*/ 114007 h 2474153"/>
                <a:gd name="connsiteX131" fmla="*/ 1769067 w 1801034"/>
                <a:gd name="connsiteY131" fmla="*/ 94456 h 2474153"/>
                <a:gd name="connsiteX132" fmla="*/ 1728700 w 1801034"/>
                <a:gd name="connsiteY132" fmla="*/ 65129 h 2474153"/>
                <a:gd name="connsiteX133" fmla="*/ 1711888 w 1801034"/>
                <a:gd name="connsiteY133" fmla="*/ 39060 h 2474153"/>
                <a:gd name="connsiteX134" fmla="*/ 1701792 w 1801034"/>
                <a:gd name="connsiteY134" fmla="*/ 29285 h 2474153"/>
                <a:gd name="connsiteX135" fmla="*/ 1664787 w 1801034"/>
                <a:gd name="connsiteY135" fmla="*/ 42319 h 2474153"/>
                <a:gd name="connsiteX136" fmla="*/ 1644603 w 1801034"/>
                <a:gd name="connsiteY136" fmla="*/ 29285 h 2474153"/>
                <a:gd name="connsiteX137" fmla="*/ 1614333 w 1801034"/>
                <a:gd name="connsiteY137" fmla="*/ 32543 h 2474153"/>
                <a:gd name="connsiteX138" fmla="*/ 1570604 w 1801034"/>
                <a:gd name="connsiteY138" fmla="*/ 19509 h 2474153"/>
                <a:gd name="connsiteX139" fmla="*/ 1570604 w 1801034"/>
                <a:gd name="connsiteY139" fmla="*/ 29285 h 2474153"/>
                <a:gd name="connsiteX140" fmla="*/ 1553783 w 1801034"/>
                <a:gd name="connsiteY140" fmla="*/ 19509 h 2474153"/>
                <a:gd name="connsiteX141" fmla="*/ 1553783 w 1801034"/>
                <a:gd name="connsiteY141" fmla="*/ 6475 h 2474153"/>
                <a:gd name="connsiteX142" fmla="*/ 1536962 w 1801034"/>
                <a:gd name="connsiteY142" fmla="*/ 9734 h 2474153"/>
                <a:gd name="connsiteX143" fmla="*/ 1530237 w 1801034"/>
                <a:gd name="connsiteY143" fmla="*/ 9734 h 2474153"/>
                <a:gd name="connsiteX144" fmla="*/ 1510053 w 1801034"/>
                <a:gd name="connsiteY144" fmla="*/ -42 h 2474153"/>
                <a:gd name="connsiteX145" fmla="*/ 1499957 w 1801034"/>
                <a:gd name="connsiteY145" fmla="*/ 19509 h 2474153"/>
                <a:gd name="connsiteX146" fmla="*/ 1513416 w 1801034"/>
                <a:gd name="connsiteY146" fmla="*/ 42319 h 2474153"/>
                <a:gd name="connsiteX147" fmla="*/ 1499957 w 1801034"/>
                <a:gd name="connsiteY147" fmla="*/ 68388 h 2474153"/>
                <a:gd name="connsiteX148" fmla="*/ 1510053 w 1801034"/>
                <a:gd name="connsiteY148" fmla="*/ 84680 h 2474153"/>
                <a:gd name="connsiteX149" fmla="*/ 1510053 w 1801034"/>
                <a:gd name="connsiteY149" fmla="*/ 107490 h 2474153"/>
                <a:gd name="connsiteX150" fmla="*/ 1496594 w 1801034"/>
                <a:gd name="connsiteY150" fmla="*/ 133559 h 2474153"/>
                <a:gd name="connsiteX151" fmla="*/ 1476411 w 1801034"/>
                <a:gd name="connsiteY151" fmla="*/ 117265 h 2474153"/>
                <a:gd name="connsiteX152" fmla="*/ 1479783 w 1801034"/>
                <a:gd name="connsiteY152" fmla="*/ 94456 h 2474153"/>
                <a:gd name="connsiteX153" fmla="*/ 1489870 w 1801034"/>
                <a:gd name="connsiteY153" fmla="*/ 68388 h 2474153"/>
                <a:gd name="connsiteX154" fmla="*/ 1476411 w 1801034"/>
                <a:gd name="connsiteY154" fmla="*/ 42319 h 2474153"/>
                <a:gd name="connsiteX155" fmla="*/ 1449503 w 1801034"/>
                <a:gd name="connsiteY155" fmla="*/ 65129 h 2474153"/>
                <a:gd name="connsiteX156" fmla="*/ 1449503 w 1801034"/>
                <a:gd name="connsiteY156" fmla="*/ 97714 h 2474153"/>
                <a:gd name="connsiteX157" fmla="*/ 1436044 w 1801034"/>
                <a:gd name="connsiteY157" fmla="*/ 120524 h 2474153"/>
                <a:gd name="connsiteX158" fmla="*/ 1436044 w 1801034"/>
                <a:gd name="connsiteY158" fmla="*/ 149851 h 2474153"/>
                <a:gd name="connsiteX159" fmla="*/ 1429319 w 1801034"/>
                <a:gd name="connsiteY159" fmla="*/ 172661 h 2474153"/>
                <a:gd name="connsiteX160" fmla="*/ 1425957 w 1801034"/>
                <a:gd name="connsiteY160" fmla="*/ 201988 h 2474153"/>
                <a:gd name="connsiteX161" fmla="*/ 1419233 w 1801034"/>
                <a:gd name="connsiteY161" fmla="*/ 208505 h 2474153"/>
                <a:gd name="connsiteX162" fmla="*/ 1399049 w 1801034"/>
                <a:gd name="connsiteY162" fmla="*/ 205246 h 2474153"/>
                <a:gd name="connsiteX163" fmla="*/ 1399049 w 1801034"/>
                <a:gd name="connsiteY163" fmla="*/ 162885 h 2474153"/>
                <a:gd name="connsiteX164" fmla="*/ 1405774 w 1801034"/>
                <a:gd name="connsiteY164" fmla="*/ 140076 h 2474153"/>
                <a:gd name="connsiteX165" fmla="*/ 1415870 w 1801034"/>
                <a:gd name="connsiteY165" fmla="*/ 120524 h 2474153"/>
                <a:gd name="connsiteX166" fmla="*/ 1429319 w 1801034"/>
                <a:gd name="connsiteY166" fmla="*/ 94456 h 2474153"/>
                <a:gd name="connsiteX167" fmla="*/ 1425957 w 1801034"/>
                <a:gd name="connsiteY167" fmla="*/ 74905 h 2474153"/>
                <a:gd name="connsiteX168" fmla="*/ 1422595 w 1801034"/>
                <a:gd name="connsiteY168" fmla="*/ 71646 h 2474153"/>
                <a:gd name="connsiteX169" fmla="*/ 1436044 w 1801034"/>
                <a:gd name="connsiteY169" fmla="*/ 55353 h 2474153"/>
                <a:gd name="connsiteX170" fmla="*/ 1425957 w 1801034"/>
                <a:gd name="connsiteY170" fmla="*/ 39060 h 2474153"/>
                <a:gd name="connsiteX171" fmla="*/ 1405774 w 1801034"/>
                <a:gd name="connsiteY171" fmla="*/ 32543 h 2474153"/>
                <a:gd name="connsiteX172" fmla="*/ 1385590 w 1801034"/>
                <a:gd name="connsiteY172" fmla="*/ 45577 h 2474153"/>
                <a:gd name="connsiteX173" fmla="*/ 1388953 w 1801034"/>
                <a:gd name="connsiteY173" fmla="*/ 58611 h 2474153"/>
                <a:gd name="connsiteX174" fmla="*/ 1399049 w 1801034"/>
                <a:gd name="connsiteY174" fmla="*/ 61871 h 2474153"/>
                <a:gd name="connsiteX175" fmla="*/ 1399049 w 1801034"/>
                <a:gd name="connsiteY175" fmla="*/ 78163 h 2474153"/>
                <a:gd name="connsiteX176" fmla="*/ 1388953 w 1801034"/>
                <a:gd name="connsiteY176" fmla="*/ 87939 h 2474153"/>
                <a:gd name="connsiteX177" fmla="*/ 1362045 w 1801034"/>
                <a:gd name="connsiteY177" fmla="*/ 71646 h 2474153"/>
                <a:gd name="connsiteX178" fmla="*/ 1355320 w 1801034"/>
                <a:gd name="connsiteY178" fmla="*/ 71646 h 2474153"/>
                <a:gd name="connsiteX179" fmla="*/ 1348585 w 1801034"/>
                <a:gd name="connsiteY179" fmla="*/ 91197 h 2474153"/>
                <a:gd name="connsiteX180" fmla="*/ 1355320 w 1801034"/>
                <a:gd name="connsiteY180" fmla="*/ 100973 h 2474153"/>
                <a:gd name="connsiteX181" fmla="*/ 1341861 w 1801034"/>
                <a:gd name="connsiteY181" fmla="*/ 107490 h 2474153"/>
                <a:gd name="connsiteX182" fmla="*/ 1345223 w 1801034"/>
                <a:gd name="connsiteY182" fmla="*/ 120524 h 2474153"/>
                <a:gd name="connsiteX183" fmla="*/ 1358683 w 1801034"/>
                <a:gd name="connsiteY183" fmla="*/ 127042 h 2474153"/>
                <a:gd name="connsiteX184" fmla="*/ 1362045 w 1801034"/>
                <a:gd name="connsiteY184" fmla="*/ 136817 h 2474153"/>
                <a:gd name="connsiteX185" fmla="*/ 1341861 w 1801034"/>
                <a:gd name="connsiteY185" fmla="*/ 140076 h 2474153"/>
                <a:gd name="connsiteX186" fmla="*/ 1341861 w 1801034"/>
                <a:gd name="connsiteY186" fmla="*/ 153110 h 2474153"/>
                <a:gd name="connsiteX187" fmla="*/ 1341861 w 1801034"/>
                <a:gd name="connsiteY187" fmla="*/ 162885 h 2474153"/>
                <a:gd name="connsiteX188" fmla="*/ 1325040 w 1801034"/>
                <a:gd name="connsiteY188" fmla="*/ 169402 h 2474153"/>
                <a:gd name="connsiteX189" fmla="*/ 1314953 w 1801034"/>
                <a:gd name="connsiteY189" fmla="*/ 188954 h 2474153"/>
                <a:gd name="connsiteX190" fmla="*/ 1311591 w 1801034"/>
                <a:gd name="connsiteY190" fmla="*/ 205246 h 2474153"/>
                <a:gd name="connsiteX191" fmla="*/ 1304857 w 1801034"/>
                <a:gd name="connsiteY191" fmla="*/ 215022 h 2474153"/>
                <a:gd name="connsiteX192" fmla="*/ 1298132 w 1801034"/>
                <a:gd name="connsiteY192" fmla="*/ 215022 h 2474153"/>
                <a:gd name="connsiteX193" fmla="*/ 1264489 w 1801034"/>
                <a:gd name="connsiteY193" fmla="*/ 201988 h 2474153"/>
                <a:gd name="connsiteX194" fmla="*/ 1251040 w 1801034"/>
                <a:gd name="connsiteY194" fmla="*/ 211764 h 2474153"/>
                <a:gd name="connsiteX195" fmla="*/ 1264489 w 1801034"/>
                <a:gd name="connsiteY195" fmla="*/ 224798 h 2474153"/>
                <a:gd name="connsiteX196" fmla="*/ 1284673 w 1801034"/>
                <a:gd name="connsiteY196" fmla="*/ 231315 h 2474153"/>
                <a:gd name="connsiteX197" fmla="*/ 1284673 w 1801034"/>
                <a:gd name="connsiteY197" fmla="*/ 257384 h 2474153"/>
                <a:gd name="connsiteX198" fmla="*/ 1274586 w 1801034"/>
                <a:gd name="connsiteY198" fmla="*/ 260642 h 2474153"/>
                <a:gd name="connsiteX199" fmla="*/ 1244306 w 1801034"/>
                <a:gd name="connsiteY199" fmla="*/ 231315 h 2474153"/>
                <a:gd name="connsiteX200" fmla="*/ 1217398 w 1801034"/>
                <a:gd name="connsiteY200" fmla="*/ 224798 h 2474153"/>
                <a:gd name="connsiteX201" fmla="*/ 1210674 w 1801034"/>
                <a:gd name="connsiteY201" fmla="*/ 224798 h 2474153"/>
                <a:gd name="connsiteX202" fmla="*/ 1217398 w 1801034"/>
                <a:gd name="connsiteY202" fmla="*/ 247608 h 2474153"/>
                <a:gd name="connsiteX203" fmla="*/ 1214036 w 1801034"/>
                <a:gd name="connsiteY203" fmla="*/ 244349 h 2474153"/>
                <a:gd name="connsiteX204" fmla="*/ 1197214 w 1801034"/>
                <a:gd name="connsiteY204" fmla="*/ 234573 h 2474153"/>
                <a:gd name="connsiteX205" fmla="*/ 1183755 w 1801034"/>
                <a:gd name="connsiteY205" fmla="*/ 234573 h 2474153"/>
                <a:gd name="connsiteX206" fmla="*/ 1173669 w 1801034"/>
                <a:gd name="connsiteY206" fmla="*/ 244349 h 2474153"/>
                <a:gd name="connsiteX207" fmla="*/ 1170306 w 1801034"/>
                <a:gd name="connsiteY207" fmla="*/ 250867 h 2474153"/>
                <a:gd name="connsiteX208" fmla="*/ 1193852 w 1801034"/>
                <a:gd name="connsiteY208" fmla="*/ 270418 h 2474153"/>
                <a:gd name="connsiteX209" fmla="*/ 1210674 w 1801034"/>
                <a:gd name="connsiteY209" fmla="*/ 276935 h 2474153"/>
                <a:gd name="connsiteX210" fmla="*/ 1214036 w 1801034"/>
                <a:gd name="connsiteY210" fmla="*/ 293227 h 2474153"/>
                <a:gd name="connsiteX211" fmla="*/ 1207311 w 1801034"/>
                <a:gd name="connsiteY211" fmla="*/ 296486 h 2474153"/>
                <a:gd name="connsiteX212" fmla="*/ 1183755 w 1801034"/>
                <a:gd name="connsiteY212" fmla="*/ 280193 h 2474153"/>
                <a:gd name="connsiteX213" fmla="*/ 1173669 w 1801034"/>
                <a:gd name="connsiteY213" fmla="*/ 286710 h 2474153"/>
                <a:gd name="connsiteX214" fmla="*/ 1153485 w 1801034"/>
                <a:gd name="connsiteY214" fmla="*/ 273676 h 2474153"/>
                <a:gd name="connsiteX215" fmla="*/ 1143398 w 1801034"/>
                <a:gd name="connsiteY215" fmla="*/ 250867 h 2474153"/>
                <a:gd name="connsiteX216" fmla="*/ 1123215 w 1801034"/>
                <a:gd name="connsiteY216" fmla="*/ 260642 h 2474153"/>
                <a:gd name="connsiteX217" fmla="*/ 1123215 w 1801034"/>
                <a:gd name="connsiteY217" fmla="*/ 276935 h 2474153"/>
                <a:gd name="connsiteX218" fmla="*/ 1143398 w 1801034"/>
                <a:gd name="connsiteY218" fmla="*/ 293227 h 2474153"/>
                <a:gd name="connsiteX219" fmla="*/ 1153485 w 1801034"/>
                <a:gd name="connsiteY219" fmla="*/ 296486 h 2474153"/>
                <a:gd name="connsiteX220" fmla="*/ 1129939 w 1801034"/>
                <a:gd name="connsiteY220" fmla="*/ 303003 h 2474153"/>
                <a:gd name="connsiteX221" fmla="*/ 1126577 w 1801034"/>
                <a:gd name="connsiteY221" fmla="*/ 303003 h 2474153"/>
                <a:gd name="connsiteX222" fmla="*/ 1103031 w 1801034"/>
                <a:gd name="connsiteY222" fmla="*/ 322555 h 2474153"/>
                <a:gd name="connsiteX223" fmla="*/ 1099659 w 1801034"/>
                <a:gd name="connsiteY223" fmla="*/ 312779 h 2474153"/>
                <a:gd name="connsiteX224" fmla="*/ 1113118 w 1801034"/>
                <a:gd name="connsiteY224" fmla="*/ 296486 h 2474153"/>
                <a:gd name="connsiteX225" fmla="*/ 1106394 w 1801034"/>
                <a:gd name="connsiteY225" fmla="*/ 267159 h 2474153"/>
                <a:gd name="connsiteX226" fmla="*/ 1092935 w 1801034"/>
                <a:gd name="connsiteY226" fmla="*/ 260642 h 2474153"/>
                <a:gd name="connsiteX227" fmla="*/ 1076114 w 1801034"/>
                <a:gd name="connsiteY227" fmla="*/ 254125 h 2474153"/>
                <a:gd name="connsiteX228" fmla="*/ 1072751 w 1801034"/>
                <a:gd name="connsiteY228" fmla="*/ 273676 h 2474153"/>
                <a:gd name="connsiteX229" fmla="*/ 1082848 w 1801034"/>
                <a:gd name="connsiteY229" fmla="*/ 289969 h 2474153"/>
                <a:gd name="connsiteX230" fmla="*/ 1069389 w 1801034"/>
                <a:gd name="connsiteY230" fmla="*/ 293227 h 2474153"/>
                <a:gd name="connsiteX231" fmla="*/ 1049205 w 1801034"/>
                <a:gd name="connsiteY231" fmla="*/ 289969 h 2474153"/>
                <a:gd name="connsiteX232" fmla="*/ 1029022 w 1801034"/>
                <a:gd name="connsiteY232" fmla="*/ 312779 h 2474153"/>
                <a:gd name="connsiteX233" fmla="*/ 1042481 w 1801034"/>
                <a:gd name="connsiteY233" fmla="*/ 335589 h 2474153"/>
                <a:gd name="connsiteX234" fmla="*/ 1049205 w 1801034"/>
                <a:gd name="connsiteY234" fmla="*/ 348623 h 2474153"/>
                <a:gd name="connsiteX235" fmla="*/ 1042481 w 1801034"/>
                <a:gd name="connsiteY235" fmla="*/ 348623 h 2474153"/>
                <a:gd name="connsiteX236" fmla="*/ 1022297 w 1801034"/>
                <a:gd name="connsiteY236" fmla="*/ 355140 h 2474153"/>
                <a:gd name="connsiteX237" fmla="*/ 998752 w 1801034"/>
                <a:gd name="connsiteY237" fmla="*/ 374692 h 2474153"/>
                <a:gd name="connsiteX238" fmla="*/ 1008839 w 1801034"/>
                <a:gd name="connsiteY238" fmla="*/ 387726 h 2474153"/>
                <a:gd name="connsiteX239" fmla="*/ 975206 w 1801034"/>
                <a:gd name="connsiteY239" fmla="*/ 400760 h 2474153"/>
                <a:gd name="connsiteX240" fmla="*/ 968471 w 1801034"/>
                <a:gd name="connsiteY240" fmla="*/ 400760 h 2474153"/>
                <a:gd name="connsiteX241" fmla="*/ 941563 w 1801034"/>
                <a:gd name="connsiteY241" fmla="*/ 426828 h 2474153"/>
                <a:gd name="connsiteX242" fmla="*/ 928105 w 1801034"/>
                <a:gd name="connsiteY242" fmla="*/ 439863 h 2474153"/>
                <a:gd name="connsiteX243" fmla="*/ 928105 w 1801034"/>
                <a:gd name="connsiteY243" fmla="*/ 462672 h 2474153"/>
                <a:gd name="connsiteX244" fmla="*/ 928105 w 1801034"/>
                <a:gd name="connsiteY244" fmla="*/ 472448 h 2474153"/>
                <a:gd name="connsiteX245" fmla="*/ 934839 w 1801034"/>
                <a:gd name="connsiteY245" fmla="*/ 485482 h 2474153"/>
                <a:gd name="connsiteX246" fmla="*/ 961747 w 1801034"/>
                <a:gd name="connsiteY246" fmla="*/ 475706 h 2474153"/>
                <a:gd name="connsiteX247" fmla="*/ 968471 w 1801034"/>
                <a:gd name="connsiteY247" fmla="*/ 465931 h 2474153"/>
                <a:gd name="connsiteX248" fmla="*/ 975206 w 1801034"/>
                <a:gd name="connsiteY248" fmla="*/ 482223 h 2474153"/>
                <a:gd name="connsiteX249" fmla="*/ 975206 w 1801034"/>
                <a:gd name="connsiteY249" fmla="*/ 498517 h 2474153"/>
                <a:gd name="connsiteX250" fmla="*/ 971834 w 1801034"/>
                <a:gd name="connsiteY250" fmla="*/ 508292 h 2474153"/>
                <a:gd name="connsiteX251" fmla="*/ 941563 w 1801034"/>
                <a:gd name="connsiteY251" fmla="*/ 524585 h 2474153"/>
                <a:gd name="connsiteX252" fmla="*/ 938201 w 1801034"/>
                <a:gd name="connsiteY252" fmla="*/ 540877 h 2474153"/>
                <a:gd name="connsiteX253" fmla="*/ 921380 w 1801034"/>
                <a:gd name="connsiteY253" fmla="*/ 537619 h 2474153"/>
                <a:gd name="connsiteX254" fmla="*/ 904559 w 1801034"/>
                <a:gd name="connsiteY254" fmla="*/ 524585 h 2474153"/>
                <a:gd name="connsiteX255" fmla="*/ 884375 w 1801034"/>
                <a:gd name="connsiteY255" fmla="*/ 491999 h 2474153"/>
                <a:gd name="connsiteX256" fmla="*/ 881013 w 1801034"/>
                <a:gd name="connsiteY256" fmla="*/ 462672 h 2474153"/>
                <a:gd name="connsiteX257" fmla="*/ 867554 w 1801034"/>
                <a:gd name="connsiteY257" fmla="*/ 449638 h 2474153"/>
                <a:gd name="connsiteX258" fmla="*/ 854105 w 1801034"/>
                <a:gd name="connsiteY258" fmla="*/ 475706 h 2474153"/>
                <a:gd name="connsiteX259" fmla="*/ 833921 w 1801034"/>
                <a:gd name="connsiteY259" fmla="*/ 495258 h 2474153"/>
                <a:gd name="connsiteX260" fmla="*/ 813738 w 1801034"/>
                <a:gd name="connsiteY260" fmla="*/ 501775 h 2474153"/>
                <a:gd name="connsiteX261" fmla="*/ 783458 w 1801034"/>
                <a:gd name="connsiteY261" fmla="*/ 544136 h 2474153"/>
                <a:gd name="connsiteX262" fmla="*/ 773371 w 1801034"/>
                <a:gd name="connsiteY262" fmla="*/ 573467 h 2474153"/>
                <a:gd name="connsiteX263" fmla="*/ 786830 w 1801034"/>
                <a:gd name="connsiteY263" fmla="*/ 589755 h 2474153"/>
                <a:gd name="connsiteX264" fmla="*/ 790192 w 1801034"/>
                <a:gd name="connsiteY264" fmla="*/ 596270 h 2474153"/>
                <a:gd name="connsiteX265" fmla="*/ 807013 w 1801034"/>
                <a:gd name="connsiteY265" fmla="*/ 609309 h 2474153"/>
                <a:gd name="connsiteX266" fmla="*/ 807013 w 1801034"/>
                <a:gd name="connsiteY266" fmla="*/ 619082 h 2474153"/>
                <a:gd name="connsiteX267" fmla="*/ 770009 w 1801034"/>
                <a:gd name="connsiteY267" fmla="*/ 628855 h 2474153"/>
                <a:gd name="connsiteX268" fmla="*/ 743100 w 1801034"/>
                <a:gd name="connsiteY268" fmla="*/ 628855 h 2474153"/>
                <a:gd name="connsiteX269" fmla="*/ 726279 w 1801034"/>
                <a:gd name="connsiteY269" fmla="*/ 645152 h 2474153"/>
                <a:gd name="connsiteX270" fmla="*/ 706096 w 1801034"/>
                <a:gd name="connsiteY270" fmla="*/ 664707 h 2474153"/>
                <a:gd name="connsiteX271" fmla="*/ 675816 w 1801034"/>
                <a:gd name="connsiteY271" fmla="*/ 697292 h 2474153"/>
                <a:gd name="connsiteX272" fmla="*/ 675816 w 1801034"/>
                <a:gd name="connsiteY272" fmla="*/ 710322 h 2474153"/>
                <a:gd name="connsiteX273" fmla="*/ 669091 w 1801034"/>
                <a:gd name="connsiteY273" fmla="*/ 723352 h 2474153"/>
                <a:gd name="connsiteX274" fmla="*/ 692637 w 1801034"/>
                <a:gd name="connsiteY274" fmla="*/ 716837 h 2474153"/>
                <a:gd name="connsiteX275" fmla="*/ 699362 w 1801034"/>
                <a:gd name="connsiteY275" fmla="*/ 690767 h 2474153"/>
                <a:gd name="connsiteX276" fmla="*/ 712821 w 1801034"/>
                <a:gd name="connsiteY276" fmla="*/ 684252 h 2474153"/>
                <a:gd name="connsiteX277" fmla="*/ 743100 w 1801034"/>
                <a:gd name="connsiteY277" fmla="*/ 671222 h 2474153"/>
                <a:gd name="connsiteX278" fmla="*/ 770009 w 1801034"/>
                <a:gd name="connsiteY278" fmla="*/ 654925 h 2474153"/>
                <a:gd name="connsiteX279" fmla="*/ 786830 w 1801034"/>
                <a:gd name="connsiteY279" fmla="*/ 654925 h 2474153"/>
                <a:gd name="connsiteX280" fmla="*/ 817100 w 1801034"/>
                <a:gd name="connsiteY280" fmla="*/ 651667 h 2474153"/>
                <a:gd name="connsiteX281" fmla="*/ 854105 w 1801034"/>
                <a:gd name="connsiteY281" fmla="*/ 667964 h 2474153"/>
                <a:gd name="connsiteX282" fmla="*/ 840646 w 1801034"/>
                <a:gd name="connsiteY282" fmla="*/ 680995 h 2474153"/>
                <a:gd name="connsiteX283" fmla="*/ 857467 w 1801034"/>
                <a:gd name="connsiteY283" fmla="*/ 690767 h 2474153"/>
                <a:gd name="connsiteX284" fmla="*/ 877651 w 1801034"/>
                <a:gd name="connsiteY284" fmla="*/ 684252 h 2474153"/>
                <a:gd name="connsiteX285" fmla="*/ 891109 w 1801034"/>
                <a:gd name="connsiteY285" fmla="*/ 674480 h 2474153"/>
                <a:gd name="connsiteX286" fmla="*/ 907921 w 1801034"/>
                <a:gd name="connsiteY286" fmla="*/ 687510 h 2474153"/>
                <a:gd name="connsiteX287" fmla="*/ 904559 w 1801034"/>
                <a:gd name="connsiteY287" fmla="*/ 694025 h 2474153"/>
                <a:gd name="connsiteX288" fmla="*/ 891109 w 1801034"/>
                <a:gd name="connsiteY288" fmla="*/ 697292 h 2474153"/>
                <a:gd name="connsiteX289" fmla="*/ 870926 w 1801034"/>
                <a:gd name="connsiteY289" fmla="*/ 694025 h 2474153"/>
                <a:gd name="connsiteX290" fmla="*/ 857467 w 1801034"/>
                <a:gd name="connsiteY290" fmla="*/ 700549 h 2474153"/>
                <a:gd name="connsiteX291" fmla="*/ 850743 w 1801034"/>
                <a:gd name="connsiteY291" fmla="*/ 703807 h 2474153"/>
                <a:gd name="connsiteX292" fmla="*/ 820462 w 1801034"/>
                <a:gd name="connsiteY292" fmla="*/ 707065 h 2474153"/>
                <a:gd name="connsiteX293" fmla="*/ 807013 w 1801034"/>
                <a:gd name="connsiteY293" fmla="*/ 726619 h 2474153"/>
                <a:gd name="connsiteX294" fmla="*/ 817100 w 1801034"/>
                <a:gd name="connsiteY294" fmla="*/ 739650 h 2474153"/>
                <a:gd name="connsiteX295" fmla="*/ 840646 w 1801034"/>
                <a:gd name="connsiteY295" fmla="*/ 736392 h 2474153"/>
                <a:gd name="connsiteX296" fmla="*/ 844008 w 1801034"/>
                <a:gd name="connsiteY296" fmla="*/ 746165 h 2474153"/>
                <a:gd name="connsiteX297" fmla="*/ 830559 w 1801034"/>
                <a:gd name="connsiteY297" fmla="*/ 759204 h 2474153"/>
                <a:gd name="connsiteX298" fmla="*/ 823825 w 1801034"/>
                <a:gd name="connsiteY298" fmla="*/ 772235 h 2474153"/>
                <a:gd name="connsiteX299" fmla="*/ 840646 w 1801034"/>
                <a:gd name="connsiteY299" fmla="*/ 775492 h 2474153"/>
                <a:gd name="connsiteX300" fmla="*/ 857467 w 1801034"/>
                <a:gd name="connsiteY300" fmla="*/ 778750 h 2474153"/>
                <a:gd name="connsiteX301" fmla="*/ 827197 w 1801034"/>
                <a:gd name="connsiteY301" fmla="*/ 782007 h 2474153"/>
                <a:gd name="connsiteX302" fmla="*/ 803641 w 1801034"/>
                <a:gd name="connsiteY302" fmla="*/ 778750 h 2474153"/>
                <a:gd name="connsiteX303" fmla="*/ 800279 w 1801034"/>
                <a:gd name="connsiteY303" fmla="*/ 791789 h 2474153"/>
                <a:gd name="connsiteX304" fmla="*/ 793554 w 1801034"/>
                <a:gd name="connsiteY304" fmla="*/ 801562 h 2474153"/>
                <a:gd name="connsiteX305" fmla="*/ 780096 w 1801034"/>
                <a:gd name="connsiteY305" fmla="*/ 804820 h 2474153"/>
                <a:gd name="connsiteX306" fmla="*/ 776733 w 1801034"/>
                <a:gd name="connsiteY306" fmla="*/ 821117 h 2474153"/>
                <a:gd name="connsiteX307" fmla="*/ 786830 w 1801034"/>
                <a:gd name="connsiteY307" fmla="*/ 834147 h 2474153"/>
                <a:gd name="connsiteX308" fmla="*/ 783458 w 1801034"/>
                <a:gd name="connsiteY308" fmla="*/ 840662 h 2474153"/>
                <a:gd name="connsiteX309" fmla="*/ 770009 w 1801034"/>
                <a:gd name="connsiteY309" fmla="*/ 853702 h 2474153"/>
                <a:gd name="connsiteX310" fmla="*/ 763284 w 1801034"/>
                <a:gd name="connsiteY310" fmla="*/ 860217 h 2474153"/>
                <a:gd name="connsiteX311" fmla="*/ 753187 w 1801034"/>
                <a:gd name="connsiteY311" fmla="*/ 866732 h 2474153"/>
                <a:gd name="connsiteX312" fmla="*/ 729642 w 1801034"/>
                <a:gd name="connsiteY312" fmla="*/ 879762 h 2474153"/>
                <a:gd name="connsiteX313" fmla="*/ 733004 w 1801034"/>
                <a:gd name="connsiteY313" fmla="*/ 892802 h 2474153"/>
                <a:gd name="connsiteX314" fmla="*/ 736366 w 1801034"/>
                <a:gd name="connsiteY314" fmla="*/ 905832 h 2474153"/>
                <a:gd name="connsiteX315" fmla="*/ 719545 w 1801034"/>
                <a:gd name="connsiteY315" fmla="*/ 915614 h 2474153"/>
                <a:gd name="connsiteX316" fmla="*/ 712821 w 1801034"/>
                <a:gd name="connsiteY316" fmla="*/ 928645 h 2474153"/>
                <a:gd name="connsiteX317" fmla="*/ 706096 w 1801034"/>
                <a:gd name="connsiteY317" fmla="*/ 944942 h 2474153"/>
                <a:gd name="connsiteX318" fmla="*/ 699362 w 1801034"/>
                <a:gd name="connsiteY318" fmla="*/ 957972 h 2474153"/>
                <a:gd name="connsiteX319" fmla="*/ 699362 w 1801034"/>
                <a:gd name="connsiteY319" fmla="*/ 987300 h 2474153"/>
                <a:gd name="connsiteX320" fmla="*/ 712821 w 1801034"/>
                <a:gd name="connsiteY320" fmla="*/ 1000330 h 2474153"/>
                <a:gd name="connsiteX321" fmla="*/ 733004 w 1801034"/>
                <a:gd name="connsiteY321" fmla="*/ 997072 h 2474153"/>
                <a:gd name="connsiteX322" fmla="*/ 749825 w 1801034"/>
                <a:gd name="connsiteY322" fmla="*/ 1003587 h 2474153"/>
                <a:gd name="connsiteX323" fmla="*/ 743100 w 1801034"/>
                <a:gd name="connsiteY323" fmla="*/ 1023142 h 2474153"/>
                <a:gd name="connsiteX324" fmla="*/ 719545 w 1801034"/>
                <a:gd name="connsiteY324" fmla="*/ 1026400 h 2474153"/>
                <a:gd name="connsiteX325" fmla="*/ 706096 w 1801034"/>
                <a:gd name="connsiteY325" fmla="*/ 1019885 h 2474153"/>
                <a:gd name="connsiteX326" fmla="*/ 685912 w 1801034"/>
                <a:gd name="connsiteY326" fmla="*/ 1039439 h 2474153"/>
                <a:gd name="connsiteX327" fmla="*/ 682550 w 1801034"/>
                <a:gd name="connsiteY327" fmla="*/ 1049212 h 2474153"/>
                <a:gd name="connsiteX328" fmla="*/ 672453 w 1801034"/>
                <a:gd name="connsiteY328" fmla="*/ 1052470 h 2474153"/>
                <a:gd name="connsiteX329" fmla="*/ 672453 w 1801034"/>
                <a:gd name="connsiteY329" fmla="*/ 1068767 h 2474153"/>
                <a:gd name="connsiteX330" fmla="*/ 672453 w 1801034"/>
                <a:gd name="connsiteY330" fmla="*/ 1085055 h 2474153"/>
                <a:gd name="connsiteX331" fmla="*/ 662367 w 1801034"/>
                <a:gd name="connsiteY331" fmla="*/ 1104609 h 2474153"/>
                <a:gd name="connsiteX332" fmla="*/ 652270 w 1801034"/>
                <a:gd name="connsiteY332" fmla="*/ 1130679 h 2474153"/>
                <a:gd name="connsiteX333" fmla="*/ 662367 w 1801034"/>
                <a:gd name="connsiteY333" fmla="*/ 1150225 h 2474153"/>
                <a:gd name="connsiteX334" fmla="*/ 638821 w 1801034"/>
                <a:gd name="connsiteY334" fmla="*/ 1163264 h 2474153"/>
                <a:gd name="connsiteX335" fmla="*/ 645545 w 1801034"/>
                <a:gd name="connsiteY335" fmla="*/ 1179552 h 2474153"/>
                <a:gd name="connsiteX336" fmla="*/ 648908 w 1801034"/>
                <a:gd name="connsiteY336" fmla="*/ 1182810 h 2474153"/>
                <a:gd name="connsiteX337" fmla="*/ 632087 w 1801034"/>
                <a:gd name="connsiteY337" fmla="*/ 1199107 h 2474153"/>
                <a:gd name="connsiteX338" fmla="*/ 632087 w 1801034"/>
                <a:gd name="connsiteY338" fmla="*/ 1218652 h 2474153"/>
                <a:gd name="connsiteX339" fmla="*/ 615266 w 1801034"/>
                <a:gd name="connsiteY339" fmla="*/ 1208880 h 2474153"/>
                <a:gd name="connsiteX340" fmla="*/ 601816 w 1801034"/>
                <a:gd name="connsiteY340" fmla="*/ 1212137 h 2474153"/>
                <a:gd name="connsiteX341" fmla="*/ 601816 w 1801034"/>
                <a:gd name="connsiteY341" fmla="*/ 1225177 h 2474153"/>
                <a:gd name="connsiteX342" fmla="*/ 595082 w 1801034"/>
                <a:gd name="connsiteY342" fmla="*/ 1238207 h 2474153"/>
                <a:gd name="connsiteX343" fmla="*/ 571536 w 1801034"/>
                <a:gd name="connsiteY343" fmla="*/ 1238207 h 2474153"/>
                <a:gd name="connsiteX344" fmla="*/ 551353 w 1801034"/>
                <a:gd name="connsiteY344" fmla="*/ 1251237 h 2474153"/>
                <a:gd name="connsiteX345" fmla="*/ 554725 w 1801034"/>
                <a:gd name="connsiteY345" fmla="*/ 1264277 h 2474153"/>
                <a:gd name="connsiteX346" fmla="*/ 568174 w 1801034"/>
                <a:gd name="connsiteY346" fmla="*/ 1264277 h 2474153"/>
                <a:gd name="connsiteX347" fmla="*/ 591719 w 1801034"/>
                <a:gd name="connsiteY347" fmla="*/ 1254504 h 2474153"/>
                <a:gd name="connsiteX348" fmla="*/ 598454 w 1801034"/>
                <a:gd name="connsiteY348" fmla="*/ 1261020 h 2474153"/>
                <a:gd name="connsiteX349" fmla="*/ 581633 w 1801034"/>
                <a:gd name="connsiteY349" fmla="*/ 1270792 h 2474153"/>
                <a:gd name="connsiteX350" fmla="*/ 564812 w 1801034"/>
                <a:gd name="connsiteY350" fmla="*/ 1283832 h 2474153"/>
                <a:gd name="connsiteX351" fmla="*/ 561449 w 1801034"/>
                <a:gd name="connsiteY351" fmla="*/ 1303377 h 2474153"/>
                <a:gd name="connsiteX352" fmla="*/ 584995 w 1801034"/>
                <a:gd name="connsiteY352" fmla="*/ 1296862 h 2474153"/>
                <a:gd name="connsiteX353" fmla="*/ 591719 w 1801034"/>
                <a:gd name="connsiteY353" fmla="*/ 1303377 h 2474153"/>
                <a:gd name="connsiteX354" fmla="*/ 578270 w 1801034"/>
                <a:gd name="connsiteY354" fmla="*/ 1319674 h 2474153"/>
                <a:gd name="connsiteX355" fmla="*/ 558087 w 1801034"/>
                <a:gd name="connsiteY355" fmla="*/ 1306635 h 2474153"/>
                <a:gd name="connsiteX356" fmla="*/ 544628 w 1801034"/>
                <a:gd name="connsiteY356" fmla="*/ 1316417 h 2474153"/>
                <a:gd name="connsiteX357" fmla="*/ 527807 w 1801034"/>
                <a:gd name="connsiteY357" fmla="*/ 1322932 h 2474153"/>
                <a:gd name="connsiteX358" fmla="*/ 507623 w 1801034"/>
                <a:gd name="connsiteY358" fmla="*/ 1355517 h 2474153"/>
                <a:gd name="connsiteX359" fmla="*/ 497536 w 1801034"/>
                <a:gd name="connsiteY359" fmla="*/ 1371805 h 2474153"/>
                <a:gd name="connsiteX360" fmla="*/ 480715 w 1801034"/>
                <a:gd name="connsiteY360" fmla="*/ 1384845 h 2474153"/>
                <a:gd name="connsiteX361" fmla="*/ 473991 w 1801034"/>
                <a:gd name="connsiteY361" fmla="*/ 1401132 h 2474153"/>
                <a:gd name="connsiteX362" fmla="*/ 470629 w 1801034"/>
                <a:gd name="connsiteY362" fmla="*/ 1407657 h 2474153"/>
                <a:gd name="connsiteX363" fmla="*/ 484078 w 1801034"/>
                <a:gd name="connsiteY363" fmla="*/ 1420687 h 2474153"/>
                <a:gd name="connsiteX364" fmla="*/ 460532 w 1801034"/>
                <a:gd name="connsiteY364" fmla="*/ 1433717 h 2474153"/>
                <a:gd name="connsiteX365" fmla="*/ 450445 w 1801034"/>
                <a:gd name="connsiteY365" fmla="*/ 1440242 h 2474153"/>
                <a:gd name="connsiteX366" fmla="*/ 443710 w 1801034"/>
                <a:gd name="connsiteY366" fmla="*/ 1463045 h 2474153"/>
                <a:gd name="connsiteX367" fmla="*/ 470629 w 1801034"/>
                <a:gd name="connsiteY367" fmla="*/ 1466302 h 2474153"/>
                <a:gd name="connsiteX368" fmla="*/ 470629 w 1801034"/>
                <a:gd name="connsiteY368" fmla="*/ 1485857 h 2474153"/>
                <a:gd name="connsiteX369" fmla="*/ 504261 w 1801034"/>
                <a:gd name="connsiteY369" fmla="*/ 1485857 h 2474153"/>
                <a:gd name="connsiteX370" fmla="*/ 521082 w 1801034"/>
                <a:gd name="connsiteY370" fmla="*/ 1472827 h 2474153"/>
                <a:gd name="connsiteX371" fmla="*/ 531169 w 1801034"/>
                <a:gd name="connsiteY371" fmla="*/ 1466302 h 2474153"/>
                <a:gd name="connsiteX372" fmla="*/ 537904 w 1801034"/>
                <a:gd name="connsiteY372" fmla="*/ 1479342 h 2474153"/>
                <a:gd name="connsiteX373" fmla="*/ 524444 w 1801034"/>
                <a:gd name="connsiteY373" fmla="*/ 1489115 h 2474153"/>
                <a:gd name="connsiteX374" fmla="*/ 510995 w 1801034"/>
                <a:gd name="connsiteY374" fmla="*/ 1495630 h 2474153"/>
                <a:gd name="connsiteX375" fmla="*/ 490812 w 1801034"/>
                <a:gd name="connsiteY375" fmla="*/ 1508670 h 2474153"/>
                <a:gd name="connsiteX376" fmla="*/ 473991 w 1801034"/>
                <a:gd name="connsiteY376" fmla="*/ 1505412 h 2474153"/>
                <a:gd name="connsiteX377" fmla="*/ 463894 w 1801034"/>
                <a:gd name="connsiteY377" fmla="*/ 1485857 h 2474153"/>
                <a:gd name="connsiteX378" fmla="*/ 433624 w 1801034"/>
                <a:gd name="connsiteY378" fmla="*/ 1472827 h 2474153"/>
                <a:gd name="connsiteX379" fmla="*/ 426899 w 1801034"/>
                <a:gd name="connsiteY379" fmla="*/ 1476084 h 2474153"/>
                <a:gd name="connsiteX380" fmla="*/ 420165 w 1801034"/>
                <a:gd name="connsiteY380" fmla="*/ 1489115 h 2474153"/>
                <a:gd name="connsiteX381" fmla="*/ 389894 w 1801034"/>
                <a:gd name="connsiteY381" fmla="*/ 1489115 h 2474153"/>
                <a:gd name="connsiteX382" fmla="*/ 379798 w 1801034"/>
                <a:gd name="connsiteY382" fmla="*/ 1485857 h 2474153"/>
                <a:gd name="connsiteX383" fmla="*/ 376435 w 1801034"/>
                <a:gd name="connsiteY383" fmla="*/ 1476084 h 2474153"/>
                <a:gd name="connsiteX384" fmla="*/ 359614 w 1801034"/>
                <a:gd name="connsiteY384" fmla="*/ 1463045 h 2474153"/>
                <a:gd name="connsiteX385" fmla="*/ 339431 w 1801034"/>
                <a:gd name="connsiteY385" fmla="*/ 1469569 h 2474153"/>
                <a:gd name="connsiteX386" fmla="*/ 336069 w 1801034"/>
                <a:gd name="connsiteY386" fmla="*/ 1495630 h 2474153"/>
                <a:gd name="connsiteX387" fmla="*/ 329344 w 1801034"/>
                <a:gd name="connsiteY387" fmla="*/ 1502154 h 2474153"/>
                <a:gd name="connsiteX388" fmla="*/ 342803 w 1801034"/>
                <a:gd name="connsiteY388" fmla="*/ 1515185 h 2474153"/>
                <a:gd name="connsiteX389" fmla="*/ 349527 w 1801034"/>
                <a:gd name="connsiteY389" fmla="*/ 1524957 h 2474153"/>
                <a:gd name="connsiteX390" fmla="*/ 342803 w 1801034"/>
                <a:gd name="connsiteY390" fmla="*/ 1537997 h 2474153"/>
                <a:gd name="connsiteX391" fmla="*/ 322620 w 1801034"/>
                <a:gd name="connsiteY391" fmla="*/ 1544512 h 2474153"/>
                <a:gd name="connsiteX392" fmla="*/ 322620 w 1801034"/>
                <a:gd name="connsiteY392" fmla="*/ 1557542 h 2474153"/>
                <a:gd name="connsiteX393" fmla="*/ 315885 w 1801034"/>
                <a:gd name="connsiteY393" fmla="*/ 1570582 h 2474153"/>
                <a:gd name="connsiteX394" fmla="*/ 322620 w 1801034"/>
                <a:gd name="connsiteY394" fmla="*/ 1586870 h 2474153"/>
                <a:gd name="connsiteX395" fmla="*/ 315885 w 1801034"/>
                <a:gd name="connsiteY395" fmla="*/ 1593394 h 2474153"/>
                <a:gd name="connsiteX396" fmla="*/ 288977 w 1801034"/>
                <a:gd name="connsiteY396" fmla="*/ 1577097 h 2474153"/>
                <a:gd name="connsiteX397" fmla="*/ 275518 w 1801034"/>
                <a:gd name="connsiteY397" fmla="*/ 1567324 h 2474153"/>
                <a:gd name="connsiteX398" fmla="*/ 258707 w 1801034"/>
                <a:gd name="connsiteY398" fmla="*/ 1577097 h 2474153"/>
                <a:gd name="connsiteX399" fmla="*/ 228426 w 1801034"/>
                <a:gd name="connsiteY399" fmla="*/ 1580355 h 2474153"/>
                <a:gd name="connsiteX400" fmla="*/ 221702 w 1801034"/>
                <a:gd name="connsiteY400" fmla="*/ 1593394 h 2474153"/>
                <a:gd name="connsiteX401" fmla="*/ 214968 w 1801034"/>
                <a:gd name="connsiteY401" fmla="*/ 1609682 h 2474153"/>
                <a:gd name="connsiteX402" fmla="*/ 238523 w 1801034"/>
                <a:gd name="connsiteY402" fmla="*/ 1622712 h 2474153"/>
                <a:gd name="connsiteX403" fmla="*/ 238523 w 1801034"/>
                <a:gd name="connsiteY403" fmla="*/ 1635752 h 2474153"/>
                <a:gd name="connsiteX404" fmla="*/ 214968 w 1801034"/>
                <a:gd name="connsiteY404" fmla="*/ 1639010 h 2474153"/>
                <a:gd name="connsiteX405" fmla="*/ 194784 w 1801034"/>
                <a:gd name="connsiteY405" fmla="*/ 1629237 h 2474153"/>
                <a:gd name="connsiteX406" fmla="*/ 181335 w 1801034"/>
                <a:gd name="connsiteY406" fmla="*/ 1648782 h 2474153"/>
                <a:gd name="connsiteX407" fmla="*/ 167876 w 1801034"/>
                <a:gd name="connsiteY407" fmla="*/ 1648782 h 2474153"/>
                <a:gd name="connsiteX408" fmla="*/ 151055 w 1801034"/>
                <a:gd name="connsiteY408" fmla="*/ 1635752 h 2474153"/>
                <a:gd name="connsiteX409" fmla="*/ 144330 w 1801034"/>
                <a:gd name="connsiteY409" fmla="*/ 1648782 h 2474153"/>
                <a:gd name="connsiteX410" fmla="*/ 147693 w 1801034"/>
                <a:gd name="connsiteY410" fmla="*/ 1661822 h 2474153"/>
                <a:gd name="connsiteX411" fmla="*/ 127509 w 1801034"/>
                <a:gd name="connsiteY411" fmla="*/ 1671595 h 2474153"/>
                <a:gd name="connsiteX412" fmla="*/ 120785 w 1801034"/>
                <a:gd name="connsiteY412" fmla="*/ 1681367 h 2474153"/>
                <a:gd name="connsiteX413" fmla="*/ 117422 w 1801034"/>
                <a:gd name="connsiteY413" fmla="*/ 1694407 h 2474153"/>
                <a:gd name="connsiteX414" fmla="*/ 97239 w 1801034"/>
                <a:gd name="connsiteY414" fmla="*/ 1687892 h 2474153"/>
                <a:gd name="connsiteX415" fmla="*/ 87142 w 1801034"/>
                <a:gd name="connsiteY415" fmla="*/ 1687892 h 2474153"/>
                <a:gd name="connsiteX416" fmla="*/ 83780 w 1801034"/>
                <a:gd name="connsiteY416" fmla="*/ 1713952 h 2474153"/>
                <a:gd name="connsiteX417" fmla="*/ 93877 w 1801034"/>
                <a:gd name="connsiteY417" fmla="*/ 1720477 h 2474153"/>
                <a:gd name="connsiteX418" fmla="*/ 87142 w 1801034"/>
                <a:gd name="connsiteY418" fmla="*/ 1726992 h 2474153"/>
                <a:gd name="connsiteX419" fmla="*/ 77055 w 1801034"/>
                <a:gd name="connsiteY419" fmla="*/ 1717219 h 2474153"/>
                <a:gd name="connsiteX420" fmla="*/ 66959 w 1801034"/>
                <a:gd name="connsiteY420" fmla="*/ 1710695 h 2474153"/>
                <a:gd name="connsiteX421" fmla="*/ 50147 w 1801034"/>
                <a:gd name="connsiteY421" fmla="*/ 1707437 h 2474153"/>
                <a:gd name="connsiteX422" fmla="*/ 50147 w 1801034"/>
                <a:gd name="connsiteY422" fmla="*/ 1720477 h 2474153"/>
                <a:gd name="connsiteX423" fmla="*/ 60234 w 1801034"/>
                <a:gd name="connsiteY423" fmla="*/ 1733507 h 2474153"/>
                <a:gd name="connsiteX424" fmla="*/ 63596 w 1801034"/>
                <a:gd name="connsiteY424" fmla="*/ 1733507 h 2474153"/>
                <a:gd name="connsiteX425" fmla="*/ 56872 w 1801034"/>
                <a:gd name="connsiteY425" fmla="*/ 1743280 h 2474153"/>
                <a:gd name="connsiteX426" fmla="*/ 46775 w 1801034"/>
                <a:gd name="connsiteY426" fmla="*/ 1740022 h 2474153"/>
                <a:gd name="connsiteX427" fmla="*/ 36688 w 1801034"/>
                <a:gd name="connsiteY427" fmla="*/ 1746537 h 2474153"/>
                <a:gd name="connsiteX428" fmla="*/ 40051 w 1801034"/>
                <a:gd name="connsiteY428" fmla="*/ 1756320 h 2474153"/>
                <a:gd name="connsiteX429" fmla="*/ 29964 w 1801034"/>
                <a:gd name="connsiteY429" fmla="*/ 1766092 h 2474153"/>
                <a:gd name="connsiteX430" fmla="*/ 23230 w 1801034"/>
                <a:gd name="connsiteY430" fmla="*/ 1772607 h 2474153"/>
                <a:gd name="connsiteX431" fmla="*/ 29964 w 1801034"/>
                <a:gd name="connsiteY431" fmla="*/ 1782389 h 2474153"/>
                <a:gd name="connsiteX432" fmla="*/ 50147 w 1801034"/>
                <a:gd name="connsiteY432" fmla="*/ 1785647 h 2474153"/>
                <a:gd name="connsiteX433" fmla="*/ 43413 w 1801034"/>
                <a:gd name="connsiteY433" fmla="*/ 1795420 h 2474153"/>
                <a:gd name="connsiteX434" fmla="*/ 33326 w 1801034"/>
                <a:gd name="connsiteY434" fmla="*/ 1805192 h 2474153"/>
                <a:gd name="connsiteX435" fmla="*/ 43413 w 1801034"/>
                <a:gd name="connsiteY435" fmla="*/ 1828005 h 2474153"/>
                <a:gd name="connsiteX436" fmla="*/ 63596 w 1801034"/>
                <a:gd name="connsiteY436" fmla="*/ 1837777 h 2474153"/>
                <a:gd name="connsiteX437" fmla="*/ 40051 w 1801034"/>
                <a:gd name="connsiteY437" fmla="*/ 1857332 h 2474153"/>
                <a:gd name="connsiteX438" fmla="*/ 29964 w 1801034"/>
                <a:gd name="connsiteY438" fmla="*/ 1867105 h 2474153"/>
                <a:gd name="connsiteX439" fmla="*/ 23230 w 1801034"/>
                <a:gd name="connsiteY439" fmla="*/ 1880145 h 2474153"/>
                <a:gd name="connsiteX440" fmla="*/ 13142 w 1801034"/>
                <a:gd name="connsiteY440" fmla="*/ 1889917 h 2474153"/>
                <a:gd name="connsiteX441" fmla="*/ 19867 w 1801034"/>
                <a:gd name="connsiteY441" fmla="*/ 1899690 h 2474153"/>
                <a:gd name="connsiteX442" fmla="*/ 23230 w 1801034"/>
                <a:gd name="connsiteY442" fmla="*/ 1899690 h 2474153"/>
                <a:gd name="connsiteX443" fmla="*/ 50147 w 1801034"/>
                <a:gd name="connsiteY443" fmla="*/ 1896432 h 2474153"/>
                <a:gd name="connsiteX444" fmla="*/ 46775 w 1801034"/>
                <a:gd name="connsiteY444" fmla="*/ 1909472 h 2474153"/>
                <a:gd name="connsiteX445" fmla="*/ 26602 w 1801034"/>
                <a:gd name="connsiteY445" fmla="*/ 1932275 h 2474153"/>
                <a:gd name="connsiteX446" fmla="*/ 26602 w 1801034"/>
                <a:gd name="connsiteY446" fmla="*/ 1942057 h 2474153"/>
                <a:gd name="connsiteX447" fmla="*/ 9780 w 1801034"/>
                <a:gd name="connsiteY447" fmla="*/ 1951830 h 2474153"/>
                <a:gd name="connsiteX448" fmla="*/ 9780 w 1801034"/>
                <a:gd name="connsiteY448" fmla="*/ 1964869 h 2474153"/>
                <a:gd name="connsiteX449" fmla="*/ 19867 w 1801034"/>
                <a:gd name="connsiteY449" fmla="*/ 1984415 h 2474153"/>
                <a:gd name="connsiteX450" fmla="*/ 16505 w 1801034"/>
                <a:gd name="connsiteY450" fmla="*/ 1994187 h 2474153"/>
                <a:gd name="connsiteX451" fmla="*/ 9780 w 1801034"/>
                <a:gd name="connsiteY451" fmla="*/ 2020257 h 2474153"/>
                <a:gd name="connsiteX452" fmla="*/ 9780 w 1801034"/>
                <a:gd name="connsiteY452" fmla="*/ 2036555 h 2474153"/>
                <a:gd name="connsiteX453" fmla="*/ 3046 w 1801034"/>
                <a:gd name="connsiteY453" fmla="*/ 2052842 h 2474153"/>
                <a:gd name="connsiteX454" fmla="*/ 16505 w 1801034"/>
                <a:gd name="connsiteY454" fmla="*/ 2065882 h 2474153"/>
                <a:gd name="connsiteX455" fmla="*/ 40051 w 1801034"/>
                <a:gd name="connsiteY455" fmla="*/ 2069140 h 2474153"/>
                <a:gd name="connsiteX456" fmla="*/ 29964 w 1801034"/>
                <a:gd name="connsiteY456" fmla="*/ 2075655 h 2474153"/>
                <a:gd name="connsiteX457" fmla="*/ 16505 w 1801034"/>
                <a:gd name="connsiteY457" fmla="*/ 2078912 h 2474153"/>
                <a:gd name="connsiteX458" fmla="*/ -316 w 1801034"/>
                <a:gd name="connsiteY458" fmla="*/ 2101725 h 2474153"/>
                <a:gd name="connsiteX459" fmla="*/ 16505 w 1801034"/>
                <a:gd name="connsiteY459" fmla="*/ 2121279 h 2474153"/>
                <a:gd name="connsiteX460" fmla="*/ 26602 w 1801034"/>
                <a:gd name="connsiteY460" fmla="*/ 2114755 h 2474153"/>
                <a:gd name="connsiteX461" fmla="*/ 40051 w 1801034"/>
                <a:gd name="connsiteY461" fmla="*/ 2118012 h 2474153"/>
                <a:gd name="connsiteX462" fmla="*/ 29964 w 1801034"/>
                <a:gd name="connsiteY462" fmla="*/ 2127794 h 2474153"/>
                <a:gd name="connsiteX463" fmla="*/ 19867 w 1801034"/>
                <a:gd name="connsiteY463" fmla="*/ 2137567 h 2474153"/>
                <a:gd name="connsiteX464" fmla="*/ 29964 w 1801034"/>
                <a:gd name="connsiteY464" fmla="*/ 2150607 h 2474153"/>
                <a:gd name="connsiteX465" fmla="*/ 36688 w 1801034"/>
                <a:gd name="connsiteY465" fmla="*/ 2157122 h 2474153"/>
                <a:gd name="connsiteX466" fmla="*/ 23230 w 1801034"/>
                <a:gd name="connsiteY466" fmla="*/ 2166895 h 2474153"/>
                <a:gd name="connsiteX467" fmla="*/ 26602 w 1801034"/>
                <a:gd name="connsiteY467" fmla="*/ 2176667 h 2474153"/>
                <a:gd name="connsiteX468" fmla="*/ 16505 w 1801034"/>
                <a:gd name="connsiteY468" fmla="*/ 2196222 h 2474153"/>
                <a:gd name="connsiteX469" fmla="*/ 33326 w 1801034"/>
                <a:gd name="connsiteY469" fmla="*/ 2205995 h 2474153"/>
                <a:gd name="connsiteX470" fmla="*/ 43413 w 1801034"/>
                <a:gd name="connsiteY470" fmla="*/ 2215777 h 2474153"/>
                <a:gd name="connsiteX471" fmla="*/ 26602 w 1801034"/>
                <a:gd name="connsiteY471" fmla="*/ 2232065 h 2474153"/>
                <a:gd name="connsiteX472" fmla="*/ 29964 w 1801034"/>
                <a:gd name="connsiteY472" fmla="*/ 2248362 h 2474153"/>
                <a:gd name="connsiteX473" fmla="*/ 40051 w 1801034"/>
                <a:gd name="connsiteY473" fmla="*/ 2248362 h 2474153"/>
                <a:gd name="connsiteX474" fmla="*/ 53510 w 1801034"/>
                <a:gd name="connsiteY474" fmla="*/ 2241837 h 2474153"/>
                <a:gd name="connsiteX475" fmla="*/ 70331 w 1801034"/>
                <a:gd name="connsiteY475" fmla="*/ 2235322 h 2474153"/>
                <a:gd name="connsiteX476" fmla="*/ 83780 w 1801034"/>
                <a:gd name="connsiteY476" fmla="*/ 2241837 h 2474153"/>
                <a:gd name="connsiteX477" fmla="*/ 87142 w 1801034"/>
                <a:gd name="connsiteY477" fmla="*/ 2251619 h 2474153"/>
                <a:gd name="connsiteX478" fmla="*/ 83780 w 1801034"/>
                <a:gd name="connsiteY478" fmla="*/ 2267907 h 2474153"/>
                <a:gd name="connsiteX479" fmla="*/ 73693 w 1801034"/>
                <a:gd name="connsiteY479" fmla="*/ 2280947 h 2474153"/>
                <a:gd name="connsiteX480" fmla="*/ 80417 w 1801034"/>
                <a:gd name="connsiteY480" fmla="*/ 2293977 h 2474153"/>
                <a:gd name="connsiteX481" fmla="*/ 60234 w 1801034"/>
                <a:gd name="connsiteY481" fmla="*/ 2297235 h 2474153"/>
                <a:gd name="connsiteX482" fmla="*/ 53510 w 1801034"/>
                <a:gd name="connsiteY482" fmla="*/ 2300492 h 2474153"/>
                <a:gd name="connsiteX483" fmla="*/ 40051 w 1801034"/>
                <a:gd name="connsiteY483" fmla="*/ 2323305 h 2474153"/>
                <a:gd name="connsiteX484" fmla="*/ 40051 w 1801034"/>
                <a:gd name="connsiteY484" fmla="*/ 2336345 h 2474153"/>
                <a:gd name="connsiteX485" fmla="*/ 56872 w 1801034"/>
                <a:gd name="connsiteY485" fmla="*/ 2365662 h 2474153"/>
                <a:gd name="connsiteX486" fmla="*/ 73693 w 1801034"/>
                <a:gd name="connsiteY486" fmla="*/ 2385217 h 2474153"/>
                <a:gd name="connsiteX487" fmla="*/ 90514 w 1801034"/>
                <a:gd name="connsiteY487" fmla="*/ 2398257 h 2474153"/>
                <a:gd name="connsiteX488" fmla="*/ 93877 w 1801034"/>
                <a:gd name="connsiteY488" fmla="*/ 2404772 h 2474153"/>
                <a:gd name="connsiteX489" fmla="*/ 107326 w 1801034"/>
                <a:gd name="connsiteY489" fmla="*/ 2417802 h 2474153"/>
                <a:gd name="connsiteX490" fmla="*/ 124147 w 1801034"/>
                <a:gd name="connsiteY490" fmla="*/ 2421060 h 2474153"/>
                <a:gd name="connsiteX491" fmla="*/ 147693 w 1801034"/>
                <a:gd name="connsiteY491" fmla="*/ 2427575 h 2474153"/>
                <a:gd name="connsiteX492" fmla="*/ 137606 w 1801034"/>
                <a:gd name="connsiteY492" fmla="*/ 2437357 h 2474153"/>
                <a:gd name="connsiteX493" fmla="*/ 127509 w 1801034"/>
                <a:gd name="connsiteY493" fmla="*/ 2453645 h 2474153"/>
                <a:gd name="connsiteX494" fmla="*/ 181335 w 1801034"/>
                <a:gd name="connsiteY494" fmla="*/ 2466685 h 2474153"/>
                <a:gd name="connsiteX495" fmla="*/ 188060 w 1801034"/>
                <a:gd name="connsiteY495" fmla="*/ 2473200 h 2474153"/>
                <a:gd name="connsiteX496" fmla="*/ 198156 w 1801034"/>
                <a:gd name="connsiteY496" fmla="*/ 2469942 h 2474153"/>
                <a:gd name="connsiteX497" fmla="*/ 218340 w 1801034"/>
                <a:gd name="connsiteY497" fmla="*/ 2473200 h 2474153"/>
                <a:gd name="connsiteX498" fmla="*/ 238523 w 1801034"/>
                <a:gd name="connsiteY498" fmla="*/ 2469942 h 2474153"/>
                <a:gd name="connsiteX499" fmla="*/ 255335 w 1801034"/>
                <a:gd name="connsiteY499" fmla="*/ 2463427 h 2474153"/>
                <a:gd name="connsiteX500" fmla="*/ 272156 w 1801034"/>
                <a:gd name="connsiteY500" fmla="*/ 2450387 h 2474153"/>
                <a:gd name="connsiteX501" fmla="*/ 285615 w 1801034"/>
                <a:gd name="connsiteY501" fmla="*/ 2460170 h 2474153"/>
                <a:gd name="connsiteX502" fmla="*/ 302436 w 1801034"/>
                <a:gd name="connsiteY502" fmla="*/ 2450387 h 2474153"/>
                <a:gd name="connsiteX503" fmla="*/ 319248 w 1801034"/>
                <a:gd name="connsiteY503" fmla="*/ 2434100 h 2474153"/>
                <a:gd name="connsiteX504" fmla="*/ 362986 w 1801034"/>
                <a:gd name="connsiteY504" fmla="*/ 2411287 h 2474153"/>
                <a:gd name="connsiteX505" fmla="*/ 389894 w 1801034"/>
                <a:gd name="connsiteY505" fmla="*/ 2365662 h 2474153"/>
                <a:gd name="connsiteX506" fmla="*/ 399982 w 1801034"/>
                <a:gd name="connsiteY506" fmla="*/ 2333077 h 2474153"/>
                <a:gd name="connsiteX507" fmla="*/ 423527 w 1801034"/>
                <a:gd name="connsiteY507" fmla="*/ 2316790 h 2474153"/>
                <a:gd name="connsiteX508" fmla="*/ 450445 w 1801034"/>
                <a:gd name="connsiteY508" fmla="*/ 2300492 h 2474153"/>
                <a:gd name="connsiteX509" fmla="*/ 460532 w 1801034"/>
                <a:gd name="connsiteY509" fmla="*/ 2300492 h 2474153"/>
                <a:gd name="connsiteX510" fmla="*/ 467257 w 1801034"/>
                <a:gd name="connsiteY510" fmla="*/ 2320047 h 2474153"/>
                <a:gd name="connsiteX511" fmla="*/ 494174 w 1801034"/>
                <a:gd name="connsiteY511" fmla="*/ 2293977 h 2474153"/>
                <a:gd name="connsiteX512" fmla="*/ 510995 w 1801034"/>
                <a:gd name="connsiteY512" fmla="*/ 2280947 h 2474153"/>
                <a:gd name="connsiteX513" fmla="*/ 527807 w 1801034"/>
                <a:gd name="connsiteY513" fmla="*/ 2258135 h 2474153"/>
                <a:gd name="connsiteX514" fmla="*/ 547991 w 1801034"/>
                <a:gd name="connsiteY514" fmla="*/ 2258135 h 2474153"/>
                <a:gd name="connsiteX515" fmla="*/ 564812 w 1801034"/>
                <a:gd name="connsiteY515" fmla="*/ 2293977 h 2474153"/>
                <a:gd name="connsiteX516" fmla="*/ 578270 w 1801034"/>
                <a:gd name="connsiteY516" fmla="*/ 2300492 h 2474153"/>
                <a:gd name="connsiteX517" fmla="*/ 578270 w 1801034"/>
                <a:gd name="connsiteY517" fmla="*/ 2293977 h 2474153"/>
                <a:gd name="connsiteX518" fmla="*/ 578270 w 1801034"/>
                <a:gd name="connsiteY518" fmla="*/ 2274432 h 2474153"/>
                <a:gd name="connsiteX519" fmla="*/ 601816 w 1801034"/>
                <a:gd name="connsiteY519" fmla="*/ 2293977 h 2474153"/>
                <a:gd name="connsiteX520" fmla="*/ 605178 w 1801034"/>
                <a:gd name="connsiteY520" fmla="*/ 2316790 h 2474153"/>
                <a:gd name="connsiteX521" fmla="*/ 611903 w 1801034"/>
                <a:gd name="connsiteY521" fmla="*/ 2316790 h 2474153"/>
                <a:gd name="connsiteX522" fmla="*/ 611903 w 1801034"/>
                <a:gd name="connsiteY522" fmla="*/ 2313532 h 2474153"/>
                <a:gd name="connsiteX523" fmla="*/ 618638 w 1801034"/>
                <a:gd name="connsiteY523" fmla="*/ 2316790 h 2474153"/>
                <a:gd name="connsiteX524" fmla="*/ 622000 w 1801034"/>
                <a:gd name="connsiteY524" fmla="*/ 2313532 h 2474153"/>
                <a:gd name="connsiteX525" fmla="*/ 625362 w 1801034"/>
                <a:gd name="connsiteY525" fmla="*/ 2293977 h 2474153"/>
                <a:gd name="connsiteX526" fmla="*/ 628724 w 1801034"/>
                <a:gd name="connsiteY526" fmla="*/ 2271165 h 2474153"/>
                <a:gd name="connsiteX527" fmla="*/ 638821 w 1801034"/>
                <a:gd name="connsiteY527" fmla="*/ 2251619 h 2474153"/>
                <a:gd name="connsiteX528" fmla="*/ 638821 w 1801034"/>
                <a:gd name="connsiteY528" fmla="*/ 2232065 h 2474153"/>
                <a:gd name="connsiteX529" fmla="*/ 625362 w 1801034"/>
                <a:gd name="connsiteY529" fmla="*/ 2209252 h 2474153"/>
                <a:gd name="connsiteX530" fmla="*/ 618638 w 1801034"/>
                <a:gd name="connsiteY530" fmla="*/ 2189707 h 2474153"/>
                <a:gd name="connsiteX531" fmla="*/ 628724 w 1801034"/>
                <a:gd name="connsiteY531" fmla="*/ 2186450 h 2474153"/>
                <a:gd name="connsiteX532" fmla="*/ 628724 w 1801034"/>
                <a:gd name="connsiteY532" fmla="*/ 2183192 h 2474153"/>
                <a:gd name="connsiteX533" fmla="*/ 632087 w 1801034"/>
                <a:gd name="connsiteY533" fmla="*/ 2183192 h 2474153"/>
                <a:gd name="connsiteX534" fmla="*/ 638821 w 1801034"/>
                <a:gd name="connsiteY534" fmla="*/ 2176667 h 2474153"/>
                <a:gd name="connsiteX535" fmla="*/ 642183 w 1801034"/>
                <a:gd name="connsiteY535" fmla="*/ 2160380 h 2474153"/>
                <a:gd name="connsiteX536" fmla="*/ 635449 w 1801034"/>
                <a:gd name="connsiteY536" fmla="*/ 2153864 h 2474153"/>
                <a:gd name="connsiteX537" fmla="*/ 635449 w 1801034"/>
                <a:gd name="connsiteY537" fmla="*/ 2144082 h 2474153"/>
                <a:gd name="connsiteX538" fmla="*/ 642183 w 1801034"/>
                <a:gd name="connsiteY538" fmla="*/ 2137567 h 2474153"/>
                <a:gd name="connsiteX539" fmla="*/ 642183 w 1801034"/>
                <a:gd name="connsiteY539" fmla="*/ 2137567 h 2474153"/>
                <a:gd name="connsiteX540" fmla="*/ 645545 w 1801034"/>
                <a:gd name="connsiteY540" fmla="*/ 2134310 h 2474153"/>
                <a:gd name="connsiteX541" fmla="*/ 645545 w 1801034"/>
                <a:gd name="connsiteY541" fmla="*/ 2134310 h 2474153"/>
                <a:gd name="connsiteX542" fmla="*/ 645545 w 1801034"/>
                <a:gd name="connsiteY542" fmla="*/ 2134310 h 2474153"/>
                <a:gd name="connsiteX543" fmla="*/ 645545 w 1801034"/>
                <a:gd name="connsiteY543" fmla="*/ 2134310 h 2474153"/>
                <a:gd name="connsiteX544" fmla="*/ 645545 w 1801034"/>
                <a:gd name="connsiteY544" fmla="*/ 2134310 h 2474153"/>
                <a:gd name="connsiteX545" fmla="*/ 645545 w 1801034"/>
                <a:gd name="connsiteY545" fmla="*/ 2134310 h 2474153"/>
                <a:gd name="connsiteX546" fmla="*/ 645545 w 1801034"/>
                <a:gd name="connsiteY546" fmla="*/ 2134310 h 2474153"/>
                <a:gd name="connsiteX547" fmla="*/ 645545 w 1801034"/>
                <a:gd name="connsiteY547" fmla="*/ 2134310 h 2474153"/>
                <a:gd name="connsiteX548" fmla="*/ 645545 w 1801034"/>
                <a:gd name="connsiteY548" fmla="*/ 2134310 h 2474153"/>
                <a:gd name="connsiteX549" fmla="*/ 645545 w 1801034"/>
                <a:gd name="connsiteY549" fmla="*/ 2134310 h 2474153"/>
                <a:gd name="connsiteX550" fmla="*/ 645545 w 1801034"/>
                <a:gd name="connsiteY550" fmla="*/ 2134310 h 2474153"/>
                <a:gd name="connsiteX551" fmla="*/ 645545 w 1801034"/>
                <a:gd name="connsiteY551" fmla="*/ 2134310 h 2474153"/>
                <a:gd name="connsiteX552" fmla="*/ 645545 w 1801034"/>
                <a:gd name="connsiteY552" fmla="*/ 2134310 h 2474153"/>
                <a:gd name="connsiteX553" fmla="*/ 645545 w 1801034"/>
                <a:gd name="connsiteY553" fmla="*/ 2134310 h 2474153"/>
                <a:gd name="connsiteX554" fmla="*/ 645545 w 1801034"/>
                <a:gd name="connsiteY554" fmla="*/ 2134310 h 2474153"/>
                <a:gd name="connsiteX555" fmla="*/ 645545 w 1801034"/>
                <a:gd name="connsiteY555" fmla="*/ 2134310 h 2474153"/>
                <a:gd name="connsiteX556" fmla="*/ 645545 w 1801034"/>
                <a:gd name="connsiteY556" fmla="*/ 2134310 h 2474153"/>
                <a:gd name="connsiteX557" fmla="*/ 645545 w 1801034"/>
                <a:gd name="connsiteY557" fmla="*/ 2134310 h 2474153"/>
                <a:gd name="connsiteX558" fmla="*/ 645545 w 1801034"/>
                <a:gd name="connsiteY558" fmla="*/ 2134310 h 2474153"/>
                <a:gd name="connsiteX559" fmla="*/ 645545 w 1801034"/>
                <a:gd name="connsiteY559" fmla="*/ 2134310 h 2474153"/>
                <a:gd name="connsiteX560" fmla="*/ 645545 w 1801034"/>
                <a:gd name="connsiteY560" fmla="*/ 2134310 h 2474153"/>
                <a:gd name="connsiteX561" fmla="*/ 645545 w 1801034"/>
                <a:gd name="connsiteY561" fmla="*/ 2134310 h 2474153"/>
                <a:gd name="connsiteX562" fmla="*/ 645545 w 1801034"/>
                <a:gd name="connsiteY562" fmla="*/ 2134310 h 2474153"/>
                <a:gd name="connsiteX563" fmla="*/ 645545 w 1801034"/>
                <a:gd name="connsiteY563" fmla="*/ 2134310 h 2474153"/>
                <a:gd name="connsiteX564" fmla="*/ 648908 w 1801034"/>
                <a:gd name="connsiteY564" fmla="*/ 2134310 h 2474153"/>
                <a:gd name="connsiteX565" fmla="*/ 648908 w 1801034"/>
                <a:gd name="connsiteY565" fmla="*/ 2134310 h 2474153"/>
                <a:gd name="connsiteX566" fmla="*/ 648908 w 1801034"/>
                <a:gd name="connsiteY566" fmla="*/ 2134310 h 2474153"/>
                <a:gd name="connsiteX567" fmla="*/ 648908 w 1801034"/>
                <a:gd name="connsiteY567" fmla="*/ 2134310 h 2474153"/>
                <a:gd name="connsiteX568" fmla="*/ 652270 w 1801034"/>
                <a:gd name="connsiteY568" fmla="*/ 2131052 h 2474153"/>
                <a:gd name="connsiteX569" fmla="*/ 662367 w 1801034"/>
                <a:gd name="connsiteY569" fmla="*/ 2131052 h 2474153"/>
                <a:gd name="connsiteX570" fmla="*/ 665729 w 1801034"/>
                <a:gd name="connsiteY570" fmla="*/ 2131052 h 2474153"/>
                <a:gd name="connsiteX571" fmla="*/ 672453 w 1801034"/>
                <a:gd name="connsiteY571" fmla="*/ 2124537 h 2474153"/>
                <a:gd name="connsiteX572" fmla="*/ 685912 w 1801034"/>
                <a:gd name="connsiteY572" fmla="*/ 2111497 h 2474153"/>
                <a:gd name="connsiteX573" fmla="*/ 692637 w 1801034"/>
                <a:gd name="connsiteY573" fmla="*/ 2098467 h 2474153"/>
                <a:gd name="connsiteX574" fmla="*/ 692637 w 1801034"/>
                <a:gd name="connsiteY574" fmla="*/ 2082170 h 2474153"/>
                <a:gd name="connsiteX575" fmla="*/ 685912 w 1801034"/>
                <a:gd name="connsiteY575" fmla="*/ 2065882 h 2474153"/>
                <a:gd name="connsiteX576" fmla="*/ 692637 w 1801034"/>
                <a:gd name="connsiteY576" fmla="*/ 2056100 h 2474153"/>
                <a:gd name="connsiteX577" fmla="*/ 702734 w 1801034"/>
                <a:gd name="connsiteY577" fmla="*/ 2036555 h 2474153"/>
                <a:gd name="connsiteX578" fmla="*/ 695999 w 1801034"/>
                <a:gd name="connsiteY578" fmla="*/ 2017000 h 2474153"/>
                <a:gd name="connsiteX579" fmla="*/ 675816 w 1801034"/>
                <a:gd name="connsiteY579" fmla="*/ 1994187 h 2474153"/>
                <a:gd name="connsiteX580" fmla="*/ 665729 w 1801034"/>
                <a:gd name="connsiteY580" fmla="*/ 1964869 h 2474153"/>
                <a:gd name="connsiteX581" fmla="*/ 659004 w 1801034"/>
                <a:gd name="connsiteY581" fmla="*/ 1945315 h 2474153"/>
                <a:gd name="connsiteX582" fmla="*/ 675816 w 1801034"/>
                <a:gd name="connsiteY582" fmla="*/ 1929017 h 2474153"/>
                <a:gd name="connsiteX583" fmla="*/ 679188 w 1801034"/>
                <a:gd name="connsiteY583" fmla="*/ 1925760 h 2474153"/>
                <a:gd name="connsiteX584" fmla="*/ 679188 w 1801034"/>
                <a:gd name="connsiteY584" fmla="*/ 1925760 h 2474153"/>
                <a:gd name="connsiteX585" fmla="*/ 682550 w 1801034"/>
                <a:gd name="connsiteY585" fmla="*/ 1925760 h 2474153"/>
                <a:gd name="connsiteX586" fmla="*/ 692637 w 1801034"/>
                <a:gd name="connsiteY586" fmla="*/ 1925760 h 2474153"/>
                <a:gd name="connsiteX587" fmla="*/ 709458 w 1801034"/>
                <a:gd name="connsiteY587" fmla="*/ 1922502 h 2474153"/>
                <a:gd name="connsiteX588" fmla="*/ 709458 w 1801034"/>
                <a:gd name="connsiteY588" fmla="*/ 1922502 h 2474153"/>
                <a:gd name="connsiteX589" fmla="*/ 709458 w 1801034"/>
                <a:gd name="connsiteY589" fmla="*/ 1922502 h 2474153"/>
                <a:gd name="connsiteX590" fmla="*/ 709458 w 1801034"/>
                <a:gd name="connsiteY590" fmla="*/ 1922502 h 2474153"/>
                <a:gd name="connsiteX591" fmla="*/ 709458 w 1801034"/>
                <a:gd name="connsiteY591" fmla="*/ 1922502 h 2474153"/>
                <a:gd name="connsiteX592" fmla="*/ 709458 w 1801034"/>
                <a:gd name="connsiteY592" fmla="*/ 1922502 h 2474153"/>
                <a:gd name="connsiteX593" fmla="*/ 709458 w 1801034"/>
                <a:gd name="connsiteY593" fmla="*/ 1919245 h 2474153"/>
                <a:gd name="connsiteX594" fmla="*/ 709458 w 1801034"/>
                <a:gd name="connsiteY594" fmla="*/ 1919245 h 2474153"/>
                <a:gd name="connsiteX595" fmla="*/ 709458 w 1801034"/>
                <a:gd name="connsiteY595" fmla="*/ 1919245 h 2474153"/>
                <a:gd name="connsiteX596" fmla="*/ 709458 w 1801034"/>
                <a:gd name="connsiteY596" fmla="*/ 1919245 h 2474153"/>
                <a:gd name="connsiteX597" fmla="*/ 712821 w 1801034"/>
                <a:gd name="connsiteY597" fmla="*/ 1919245 h 2474153"/>
                <a:gd name="connsiteX598" fmla="*/ 712821 w 1801034"/>
                <a:gd name="connsiteY598" fmla="*/ 1919245 h 2474153"/>
                <a:gd name="connsiteX599" fmla="*/ 712821 w 1801034"/>
                <a:gd name="connsiteY599" fmla="*/ 1919245 h 2474153"/>
                <a:gd name="connsiteX600" fmla="*/ 712821 w 1801034"/>
                <a:gd name="connsiteY600" fmla="*/ 1919245 h 2474153"/>
                <a:gd name="connsiteX601" fmla="*/ 712821 w 1801034"/>
                <a:gd name="connsiteY601" fmla="*/ 1919245 h 2474153"/>
                <a:gd name="connsiteX602" fmla="*/ 712821 w 1801034"/>
                <a:gd name="connsiteY602" fmla="*/ 1915987 h 2474153"/>
                <a:gd name="connsiteX603" fmla="*/ 712821 w 1801034"/>
                <a:gd name="connsiteY603" fmla="*/ 1915987 h 2474153"/>
                <a:gd name="connsiteX604" fmla="*/ 712821 w 1801034"/>
                <a:gd name="connsiteY604" fmla="*/ 1915987 h 2474153"/>
                <a:gd name="connsiteX605" fmla="*/ 712821 w 1801034"/>
                <a:gd name="connsiteY605" fmla="*/ 1915987 h 2474153"/>
                <a:gd name="connsiteX606" fmla="*/ 712821 w 1801034"/>
                <a:gd name="connsiteY606" fmla="*/ 1915987 h 2474153"/>
                <a:gd name="connsiteX607" fmla="*/ 712821 w 1801034"/>
                <a:gd name="connsiteY607" fmla="*/ 1915987 h 2474153"/>
                <a:gd name="connsiteX608" fmla="*/ 712821 w 1801034"/>
                <a:gd name="connsiteY608" fmla="*/ 1915987 h 2474153"/>
                <a:gd name="connsiteX609" fmla="*/ 712821 w 1801034"/>
                <a:gd name="connsiteY609" fmla="*/ 1912729 h 2474153"/>
                <a:gd name="connsiteX610" fmla="*/ 712821 w 1801034"/>
                <a:gd name="connsiteY610" fmla="*/ 1912729 h 2474153"/>
                <a:gd name="connsiteX611" fmla="*/ 712821 w 1801034"/>
                <a:gd name="connsiteY611" fmla="*/ 1912729 h 2474153"/>
                <a:gd name="connsiteX612" fmla="*/ 712821 w 1801034"/>
                <a:gd name="connsiteY612" fmla="*/ 1912729 h 2474153"/>
                <a:gd name="connsiteX613" fmla="*/ 712821 w 1801034"/>
                <a:gd name="connsiteY613" fmla="*/ 1912729 h 2474153"/>
                <a:gd name="connsiteX614" fmla="*/ 712821 w 1801034"/>
                <a:gd name="connsiteY614" fmla="*/ 1912729 h 2474153"/>
                <a:gd name="connsiteX615" fmla="*/ 712821 w 1801034"/>
                <a:gd name="connsiteY615" fmla="*/ 1909472 h 2474153"/>
                <a:gd name="connsiteX616" fmla="*/ 712821 w 1801034"/>
                <a:gd name="connsiteY616" fmla="*/ 1909472 h 2474153"/>
                <a:gd name="connsiteX617" fmla="*/ 712821 w 1801034"/>
                <a:gd name="connsiteY617" fmla="*/ 1909472 h 2474153"/>
                <a:gd name="connsiteX618" fmla="*/ 712821 w 1801034"/>
                <a:gd name="connsiteY618" fmla="*/ 1909472 h 2474153"/>
                <a:gd name="connsiteX619" fmla="*/ 712821 w 1801034"/>
                <a:gd name="connsiteY619" fmla="*/ 1909472 h 2474153"/>
                <a:gd name="connsiteX620" fmla="*/ 712821 w 1801034"/>
                <a:gd name="connsiteY620" fmla="*/ 1906214 h 2474153"/>
                <a:gd name="connsiteX621" fmla="*/ 712821 w 1801034"/>
                <a:gd name="connsiteY621" fmla="*/ 1906214 h 2474153"/>
                <a:gd name="connsiteX622" fmla="*/ 712821 w 1801034"/>
                <a:gd name="connsiteY622" fmla="*/ 1906214 h 2474153"/>
                <a:gd name="connsiteX623" fmla="*/ 712821 w 1801034"/>
                <a:gd name="connsiteY623" fmla="*/ 1906214 h 2474153"/>
                <a:gd name="connsiteX624" fmla="*/ 712821 w 1801034"/>
                <a:gd name="connsiteY624" fmla="*/ 1906214 h 2474153"/>
                <a:gd name="connsiteX625" fmla="*/ 712821 w 1801034"/>
                <a:gd name="connsiteY625" fmla="*/ 1906214 h 2474153"/>
                <a:gd name="connsiteX626" fmla="*/ 712821 w 1801034"/>
                <a:gd name="connsiteY626" fmla="*/ 1902957 h 2474153"/>
                <a:gd name="connsiteX627" fmla="*/ 712821 w 1801034"/>
                <a:gd name="connsiteY627" fmla="*/ 1902957 h 2474153"/>
                <a:gd name="connsiteX628" fmla="*/ 712821 w 1801034"/>
                <a:gd name="connsiteY628" fmla="*/ 1902957 h 2474153"/>
                <a:gd name="connsiteX629" fmla="*/ 712821 w 1801034"/>
                <a:gd name="connsiteY629" fmla="*/ 1902957 h 2474153"/>
                <a:gd name="connsiteX630" fmla="*/ 712821 w 1801034"/>
                <a:gd name="connsiteY630" fmla="*/ 1902957 h 2474153"/>
                <a:gd name="connsiteX631" fmla="*/ 712821 w 1801034"/>
                <a:gd name="connsiteY631" fmla="*/ 1902957 h 2474153"/>
                <a:gd name="connsiteX632" fmla="*/ 712821 w 1801034"/>
                <a:gd name="connsiteY632" fmla="*/ 1902957 h 2474153"/>
                <a:gd name="connsiteX633" fmla="*/ 712821 w 1801034"/>
                <a:gd name="connsiteY633" fmla="*/ 1899690 h 2474153"/>
                <a:gd name="connsiteX634" fmla="*/ 712821 w 1801034"/>
                <a:gd name="connsiteY634" fmla="*/ 1899690 h 2474153"/>
                <a:gd name="connsiteX635" fmla="*/ 712821 w 1801034"/>
                <a:gd name="connsiteY635" fmla="*/ 1899690 h 2474153"/>
                <a:gd name="connsiteX636" fmla="*/ 712821 w 1801034"/>
                <a:gd name="connsiteY636" fmla="*/ 1899690 h 2474153"/>
                <a:gd name="connsiteX637" fmla="*/ 712821 w 1801034"/>
                <a:gd name="connsiteY637" fmla="*/ 1899690 h 2474153"/>
                <a:gd name="connsiteX638" fmla="*/ 712821 w 1801034"/>
                <a:gd name="connsiteY638" fmla="*/ 1899690 h 2474153"/>
                <a:gd name="connsiteX639" fmla="*/ 712821 w 1801034"/>
                <a:gd name="connsiteY639" fmla="*/ 1899690 h 2474153"/>
                <a:gd name="connsiteX640" fmla="*/ 716183 w 1801034"/>
                <a:gd name="connsiteY640" fmla="*/ 1899690 h 2474153"/>
                <a:gd name="connsiteX641" fmla="*/ 716183 w 1801034"/>
                <a:gd name="connsiteY641" fmla="*/ 1899690 h 2474153"/>
                <a:gd name="connsiteX642" fmla="*/ 716183 w 1801034"/>
                <a:gd name="connsiteY642" fmla="*/ 1896432 h 2474153"/>
                <a:gd name="connsiteX643" fmla="*/ 716183 w 1801034"/>
                <a:gd name="connsiteY643" fmla="*/ 1896432 h 2474153"/>
                <a:gd name="connsiteX644" fmla="*/ 716183 w 1801034"/>
                <a:gd name="connsiteY644" fmla="*/ 1896432 h 2474153"/>
                <a:gd name="connsiteX645" fmla="*/ 716183 w 1801034"/>
                <a:gd name="connsiteY645" fmla="*/ 1896432 h 2474153"/>
                <a:gd name="connsiteX646" fmla="*/ 716183 w 1801034"/>
                <a:gd name="connsiteY646" fmla="*/ 1896432 h 2474153"/>
                <a:gd name="connsiteX647" fmla="*/ 716183 w 1801034"/>
                <a:gd name="connsiteY647" fmla="*/ 1896432 h 2474153"/>
                <a:gd name="connsiteX648" fmla="*/ 716183 w 1801034"/>
                <a:gd name="connsiteY648" fmla="*/ 1896432 h 2474153"/>
                <a:gd name="connsiteX649" fmla="*/ 716183 w 1801034"/>
                <a:gd name="connsiteY649" fmla="*/ 1896432 h 2474153"/>
                <a:gd name="connsiteX650" fmla="*/ 716183 w 1801034"/>
                <a:gd name="connsiteY650" fmla="*/ 1896432 h 2474153"/>
                <a:gd name="connsiteX651" fmla="*/ 716183 w 1801034"/>
                <a:gd name="connsiteY651" fmla="*/ 1896432 h 2474153"/>
                <a:gd name="connsiteX652" fmla="*/ 712821 w 1801034"/>
                <a:gd name="connsiteY652" fmla="*/ 1867105 h 2474153"/>
                <a:gd name="connsiteX653" fmla="*/ 692637 w 1801034"/>
                <a:gd name="connsiteY653" fmla="*/ 1850817 h 2474153"/>
                <a:gd name="connsiteX654" fmla="*/ 669091 w 1801034"/>
                <a:gd name="connsiteY654" fmla="*/ 1834520 h 2474153"/>
                <a:gd name="connsiteX655" fmla="*/ 659004 w 1801034"/>
                <a:gd name="connsiteY655" fmla="*/ 1808450 h 2474153"/>
                <a:gd name="connsiteX656" fmla="*/ 655632 w 1801034"/>
                <a:gd name="connsiteY656" fmla="*/ 1707437 h 2474153"/>
                <a:gd name="connsiteX657" fmla="*/ 632087 w 1801034"/>
                <a:gd name="connsiteY657" fmla="*/ 1661822 h 2474153"/>
                <a:gd name="connsiteX658" fmla="*/ 635449 w 1801034"/>
                <a:gd name="connsiteY658" fmla="*/ 1642267 h 2474153"/>
                <a:gd name="connsiteX659" fmla="*/ 635449 w 1801034"/>
                <a:gd name="connsiteY659" fmla="*/ 1632495 h 2474153"/>
                <a:gd name="connsiteX660" fmla="*/ 632087 w 1801034"/>
                <a:gd name="connsiteY660" fmla="*/ 1609682 h 2474153"/>
                <a:gd name="connsiteX661" fmla="*/ 638821 w 1801034"/>
                <a:gd name="connsiteY661" fmla="*/ 1599909 h 2474153"/>
                <a:gd name="connsiteX662" fmla="*/ 638821 w 1801034"/>
                <a:gd name="connsiteY662" fmla="*/ 1580355 h 2474153"/>
                <a:gd name="connsiteX663" fmla="*/ 625362 w 1801034"/>
                <a:gd name="connsiteY663" fmla="*/ 1554285 h 2474153"/>
                <a:gd name="connsiteX664" fmla="*/ 625362 w 1801034"/>
                <a:gd name="connsiteY664" fmla="*/ 1531482 h 2474153"/>
                <a:gd name="connsiteX665" fmla="*/ 635449 w 1801034"/>
                <a:gd name="connsiteY665" fmla="*/ 1511927 h 2474153"/>
                <a:gd name="connsiteX666" fmla="*/ 638821 w 1801034"/>
                <a:gd name="connsiteY666" fmla="*/ 1489115 h 2474153"/>
                <a:gd name="connsiteX667" fmla="*/ 645545 w 1801034"/>
                <a:gd name="connsiteY667" fmla="*/ 1456530 h 2474153"/>
                <a:gd name="connsiteX668" fmla="*/ 689274 w 1801034"/>
                <a:gd name="connsiteY668" fmla="*/ 1401132 h 2474153"/>
                <a:gd name="connsiteX669" fmla="*/ 699362 w 1801034"/>
                <a:gd name="connsiteY669" fmla="*/ 1401132 h 2474153"/>
                <a:gd name="connsiteX670" fmla="*/ 770009 w 1801034"/>
                <a:gd name="connsiteY670" fmla="*/ 1397875 h 2474153"/>
                <a:gd name="connsiteX671" fmla="*/ 773371 w 1801034"/>
                <a:gd name="connsiteY671" fmla="*/ 1391360 h 2474153"/>
                <a:gd name="connsiteX672" fmla="*/ 776733 w 1801034"/>
                <a:gd name="connsiteY672" fmla="*/ 1388102 h 2474153"/>
                <a:gd name="connsiteX673" fmla="*/ 783458 w 1801034"/>
                <a:gd name="connsiteY673" fmla="*/ 1368547 h 2474153"/>
                <a:gd name="connsiteX674" fmla="*/ 780096 w 1801034"/>
                <a:gd name="connsiteY674" fmla="*/ 1316417 h 2474153"/>
                <a:gd name="connsiteX675" fmla="*/ 749825 w 1801034"/>
                <a:gd name="connsiteY675" fmla="*/ 1309892 h 2474153"/>
                <a:gd name="connsiteX676" fmla="*/ 743100 w 1801034"/>
                <a:gd name="connsiteY676" fmla="*/ 1293604 h 2474153"/>
                <a:gd name="connsiteX677" fmla="*/ 793554 w 1801034"/>
                <a:gd name="connsiteY677" fmla="*/ 1208880 h 2474153"/>
                <a:gd name="connsiteX678" fmla="*/ 790192 w 1801034"/>
                <a:gd name="connsiteY678" fmla="*/ 1189325 h 2474153"/>
                <a:gd name="connsiteX679" fmla="*/ 803641 w 1801034"/>
                <a:gd name="connsiteY679" fmla="*/ 1179552 h 2474153"/>
                <a:gd name="connsiteX680" fmla="*/ 796917 w 1801034"/>
                <a:gd name="connsiteY680" fmla="*/ 1160007 h 2474153"/>
                <a:gd name="connsiteX681" fmla="*/ 800279 w 1801034"/>
                <a:gd name="connsiteY681" fmla="*/ 1137195 h 2474153"/>
                <a:gd name="connsiteX682" fmla="*/ 803641 w 1801034"/>
                <a:gd name="connsiteY682" fmla="*/ 1114382 h 2474153"/>
                <a:gd name="connsiteX683" fmla="*/ 810376 w 1801034"/>
                <a:gd name="connsiteY683" fmla="*/ 1088312 h 2474153"/>
                <a:gd name="connsiteX684" fmla="*/ 793554 w 1801034"/>
                <a:gd name="connsiteY684" fmla="*/ 1032915 h 2474153"/>
                <a:gd name="connsiteX685" fmla="*/ 803641 w 1801034"/>
                <a:gd name="connsiteY685" fmla="*/ 1023142 h 2474153"/>
                <a:gd name="connsiteX686" fmla="*/ 817100 w 1801034"/>
                <a:gd name="connsiteY686" fmla="*/ 1023142 h 2474153"/>
                <a:gd name="connsiteX687" fmla="*/ 833921 w 1801034"/>
                <a:gd name="connsiteY687" fmla="*/ 1019885 h 2474153"/>
                <a:gd name="connsiteX688" fmla="*/ 854105 w 1801034"/>
                <a:gd name="connsiteY688" fmla="*/ 1003587 h 2474153"/>
                <a:gd name="connsiteX689" fmla="*/ 857467 w 1801034"/>
                <a:gd name="connsiteY689" fmla="*/ 997072 h 2474153"/>
                <a:gd name="connsiteX690" fmla="*/ 860830 w 1801034"/>
                <a:gd name="connsiteY690" fmla="*/ 980784 h 2474153"/>
                <a:gd name="connsiteX691" fmla="*/ 860830 w 1801034"/>
                <a:gd name="connsiteY691" fmla="*/ 951457 h 2474153"/>
                <a:gd name="connsiteX692" fmla="*/ 877651 w 1801034"/>
                <a:gd name="connsiteY692" fmla="*/ 909090 h 2474153"/>
                <a:gd name="connsiteX693" fmla="*/ 907921 w 1801034"/>
                <a:gd name="connsiteY693" fmla="*/ 869990 h 2474153"/>
                <a:gd name="connsiteX694" fmla="*/ 921380 w 1801034"/>
                <a:gd name="connsiteY694" fmla="*/ 840662 h 2474153"/>
                <a:gd name="connsiteX695" fmla="*/ 911293 w 1801034"/>
                <a:gd name="connsiteY695" fmla="*/ 808077 h 2474153"/>
                <a:gd name="connsiteX696" fmla="*/ 894472 w 1801034"/>
                <a:gd name="connsiteY696" fmla="*/ 785265 h 2474153"/>
                <a:gd name="connsiteX697" fmla="*/ 894472 w 1801034"/>
                <a:gd name="connsiteY697" fmla="*/ 768977 h 2474153"/>
                <a:gd name="connsiteX698" fmla="*/ 914656 w 1801034"/>
                <a:gd name="connsiteY698" fmla="*/ 755937 h 2474153"/>
                <a:gd name="connsiteX699" fmla="*/ 921380 w 1801034"/>
                <a:gd name="connsiteY699" fmla="*/ 742907 h 2474153"/>
                <a:gd name="connsiteX700" fmla="*/ 921380 w 1801034"/>
                <a:gd name="connsiteY700" fmla="*/ 716837 h 2474153"/>
                <a:gd name="connsiteX701" fmla="*/ 921380 w 1801034"/>
                <a:gd name="connsiteY701" fmla="*/ 716837 h 2474153"/>
                <a:gd name="connsiteX702" fmla="*/ 921380 w 1801034"/>
                <a:gd name="connsiteY702" fmla="*/ 716837 h 2474153"/>
                <a:gd name="connsiteX703" fmla="*/ 921380 w 1801034"/>
                <a:gd name="connsiteY703" fmla="*/ 716837 h 2474153"/>
                <a:gd name="connsiteX704" fmla="*/ 921380 w 1801034"/>
                <a:gd name="connsiteY704" fmla="*/ 716837 h 2474153"/>
                <a:gd name="connsiteX705" fmla="*/ 921380 w 1801034"/>
                <a:gd name="connsiteY705" fmla="*/ 716837 h 2474153"/>
                <a:gd name="connsiteX706" fmla="*/ 921380 w 1801034"/>
                <a:gd name="connsiteY706" fmla="*/ 716837 h 2474153"/>
                <a:gd name="connsiteX707" fmla="*/ 921380 w 1801034"/>
                <a:gd name="connsiteY707" fmla="*/ 716837 h 2474153"/>
                <a:gd name="connsiteX708" fmla="*/ 921380 w 1801034"/>
                <a:gd name="connsiteY708" fmla="*/ 716837 h 2474153"/>
                <a:gd name="connsiteX709" fmla="*/ 921380 w 1801034"/>
                <a:gd name="connsiteY709" fmla="*/ 716837 h 2474153"/>
                <a:gd name="connsiteX710" fmla="*/ 921380 w 1801034"/>
                <a:gd name="connsiteY710" fmla="*/ 716837 h 2474153"/>
                <a:gd name="connsiteX711" fmla="*/ 921380 w 1801034"/>
                <a:gd name="connsiteY711" fmla="*/ 716837 h 2474153"/>
                <a:gd name="connsiteX712" fmla="*/ 921380 w 1801034"/>
                <a:gd name="connsiteY712" fmla="*/ 716837 h 2474153"/>
                <a:gd name="connsiteX713" fmla="*/ 921380 w 1801034"/>
                <a:gd name="connsiteY713" fmla="*/ 716837 h 2474153"/>
                <a:gd name="connsiteX714" fmla="*/ 921380 w 1801034"/>
                <a:gd name="connsiteY714" fmla="*/ 716837 h 2474153"/>
                <a:gd name="connsiteX715" fmla="*/ 921380 w 1801034"/>
                <a:gd name="connsiteY715" fmla="*/ 716837 h 2474153"/>
                <a:gd name="connsiteX716" fmla="*/ 921380 w 1801034"/>
                <a:gd name="connsiteY716" fmla="*/ 713580 h 2474153"/>
                <a:gd name="connsiteX717" fmla="*/ 921380 w 1801034"/>
                <a:gd name="connsiteY717" fmla="*/ 713580 h 2474153"/>
                <a:gd name="connsiteX718" fmla="*/ 921380 w 1801034"/>
                <a:gd name="connsiteY718" fmla="*/ 713580 h 2474153"/>
                <a:gd name="connsiteX719" fmla="*/ 921380 w 1801034"/>
                <a:gd name="connsiteY719" fmla="*/ 713580 h 2474153"/>
                <a:gd name="connsiteX720" fmla="*/ 921380 w 1801034"/>
                <a:gd name="connsiteY720" fmla="*/ 713580 h 2474153"/>
                <a:gd name="connsiteX721" fmla="*/ 921380 w 1801034"/>
                <a:gd name="connsiteY721" fmla="*/ 713580 h 2474153"/>
                <a:gd name="connsiteX722" fmla="*/ 921380 w 1801034"/>
                <a:gd name="connsiteY722" fmla="*/ 713580 h 2474153"/>
                <a:gd name="connsiteX723" fmla="*/ 921380 w 1801034"/>
                <a:gd name="connsiteY723" fmla="*/ 713580 h 2474153"/>
                <a:gd name="connsiteX724" fmla="*/ 921380 w 1801034"/>
                <a:gd name="connsiteY724" fmla="*/ 713580 h 2474153"/>
                <a:gd name="connsiteX725" fmla="*/ 921380 w 1801034"/>
                <a:gd name="connsiteY725" fmla="*/ 710322 h 2474153"/>
                <a:gd name="connsiteX726" fmla="*/ 921380 w 1801034"/>
                <a:gd name="connsiteY726" fmla="*/ 710322 h 2474153"/>
                <a:gd name="connsiteX727" fmla="*/ 921380 w 1801034"/>
                <a:gd name="connsiteY727" fmla="*/ 710322 h 2474153"/>
                <a:gd name="connsiteX728" fmla="*/ 921380 w 1801034"/>
                <a:gd name="connsiteY728" fmla="*/ 710322 h 2474153"/>
                <a:gd name="connsiteX729" fmla="*/ 924742 w 1801034"/>
                <a:gd name="connsiteY729" fmla="*/ 710322 h 2474153"/>
                <a:gd name="connsiteX730" fmla="*/ 924742 w 1801034"/>
                <a:gd name="connsiteY730" fmla="*/ 710322 h 2474153"/>
                <a:gd name="connsiteX731" fmla="*/ 924742 w 1801034"/>
                <a:gd name="connsiteY731" fmla="*/ 710322 h 2474153"/>
                <a:gd name="connsiteX732" fmla="*/ 924742 w 1801034"/>
                <a:gd name="connsiteY732" fmla="*/ 710322 h 2474153"/>
                <a:gd name="connsiteX733" fmla="*/ 924742 w 1801034"/>
                <a:gd name="connsiteY733" fmla="*/ 710322 h 2474153"/>
                <a:gd name="connsiteX734" fmla="*/ 924742 w 1801034"/>
                <a:gd name="connsiteY734" fmla="*/ 707065 h 2474153"/>
                <a:gd name="connsiteX735" fmla="*/ 924742 w 1801034"/>
                <a:gd name="connsiteY735" fmla="*/ 707065 h 2474153"/>
                <a:gd name="connsiteX736" fmla="*/ 924742 w 1801034"/>
                <a:gd name="connsiteY736" fmla="*/ 707065 h 2474153"/>
                <a:gd name="connsiteX737" fmla="*/ 924742 w 1801034"/>
                <a:gd name="connsiteY737" fmla="*/ 707065 h 2474153"/>
                <a:gd name="connsiteX738" fmla="*/ 924742 w 1801034"/>
                <a:gd name="connsiteY738" fmla="*/ 707065 h 2474153"/>
                <a:gd name="connsiteX739" fmla="*/ 924742 w 1801034"/>
                <a:gd name="connsiteY739" fmla="*/ 707065 h 2474153"/>
                <a:gd name="connsiteX740" fmla="*/ 924742 w 1801034"/>
                <a:gd name="connsiteY740" fmla="*/ 707065 h 2474153"/>
                <a:gd name="connsiteX741" fmla="*/ 924742 w 1801034"/>
                <a:gd name="connsiteY741" fmla="*/ 707065 h 2474153"/>
                <a:gd name="connsiteX742" fmla="*/ 924742 w 1801034"/>
                <a:gd name="connsiteY742" fmla="*/ 703807 h 2474153"/>
                <a:gd name="connsiteX743" fmla="*/ 924742 w 1801034"/>
                <a:gd name="connsiteY743" fmla="*/ 703807 h 2474153"/>
                <a:gd name="connsiteX744" fmla="*/ 924742 w 1801034"/>
                <a:gd name="connsiteY744" fmla="*/ 703807 h 2474153"/>
                <a:gd name="connsiteX745" fmla="*/ 924742 w 1801034"/>
                <a:gd name="connsiteY745" fmla="*/ 703807 h 2474153"/>
                <a:gd name="connsiteX746" fmla="*/ 924742 w 1801034"/>
                <a:gd name="connsiteY746" fmla="*/ 703807 h 2474153"/>
                <a:gd name="connsiteX747" fmla="*/ 924742 w 1801034"/>
                <a:gd name="connsiteY747" fmla="*/ 703807 h 2474153"/>
                <a:gd name="connsiteX748" fmla="*/ 924742 w 1801034"/>
                <a:gd name="connsiteY748" fmla="*/ 703807 h 2474153"/>
                <a:gd name="connsiteX749" fmla="*/ 928105 w 1801034"/>
                <a:gd name="connsiteY749" fmla="*/ 703807 h 2474153"/>
                <a:gd name="connsiteX750" fmla="*/ 928105 w 1801034"/>
                <a:gd name="connsiteY750" fmla="*/ 703807 h 2474153"/>
                <a:gd name="connsiteX751" fmla="*/ 928105 w 1801034"/>
                <a:gd name="connsiteY751" fmla="*/ 700549 h 2474153"/>
                <a:gd name="connsiteX752" fmla="*/ 928105 w 1801034"/>
                <a:gd name="connsiteY752" fmla="*/ 700549 h 2474153"/>
                <a:gd name="connsiteX753" fmla="*/ 928105 w 1801034"/>
                <a:gd name="connsiteY753" fmla="*/ 700549 h 2474153"/>
                <a:gd name="connsiteX754" fmla="*/ 928105 w 1801034"/>
                <a:gd name="connsiteY754" fmla="*/ 700549 h 2474153"/>
                <a:gd name="connsiteX755" fmla="*/ 928105 w 1801034"/>
                <a:gd name="connsiteY755" fmla="*/ 700549 h 2474153"/>
                <a:gd name="connsiteX756" fmla="*/ 928105 w 1801034"/>
                <a:gd name="connsiteY756" fmla="*/ 700549 h 2474153"/>
                <a:gd name="connsiteX757" fmla="*/ 928105 w 1801034"/>
                <a:gd name="connsiteY757" fmla="*/ 700549 h 2474153"/>
                <a:gd name="connsiteX758" fmla="*/ 928105 w 1801034"/>
                <a:gd name="connsiteY758" fmla="*/ 700549 h 2474153"/>
                <a:gd name="connsiteX759" fmla="*/ 928105 w 1801034"/>
                <a:gd name="connsiteY759" fmla="*/ 700549 h 2474153"/>
                <a:gd name="connsiteX760" fmla="*/ 928105 w 1801034"/>
                <a:gd name="connsiteY760" fmla="*/ 700549 h 2474153"/>
                <a:gd name="connsiteX761" fmla="*/ 928105 w 1801034"/>
                <a:gd name="connsiteY761" fmla="*/ 700549 h 2474153"/>
                <a:gd name="connsiteX762" fmla="*/ 928105 w 1801034"/>
                <a:gd name="connsiteY762" fmla="*/ 700549 h 2474153"/>
                <a:gd name="connsiteX763" fmla="*/ 928105 w 1801034"/>
                <a:gd name="connsiteY763" fmla="*/ 700549 h 2474153"/>
                <a:gd name="connsiteX764" fmla="*/ 928105 w 1801034"/>
                <a:gd name="connsiteY764" fmla="*/ 700549 h 2474153"/>
                <a:gd name="connsiteX765" fmla="*/ 941563 w 1801034"/>
                <a:gd name="connsiteY765" fmla="*/ 680995 h 2474153"/>
                <a:gd name="connsiteX766" fmla="*/ 955022 w 1801034"/>
                <a:gd name="connsiteY766" fmla="*/ 654925 h 2474153"/>
                <a:gd name="connsiteX767" fmla="*/ 988655 w 1801034"/>
                <a:gd name="connsiteY767" fmla="*/ 671222 h 2474153"/>
                <a:gd name="connsiteX768" fmla="*/ 1005476 w 1801034"/>
                <a:gd name="connsiteY768" fmla="*/ 671222 h 2474153"/>
                <a:gd name="connsiteX769" fmla="*/ 1012201 w 1801034"/>
                <a:gd name="connsiteY769" fmla="*/ 658182 h 2474153"/>
                <a:gd name="connsiteX770" fmla="*/ 1015573 w 1801034"/>
                <a:gd name="connsiteY770" fmla="*/ 566942 h 2474153"/>
                <a:gd name="connsiteX771" fmla="*/ 1069389 w 1801034"/>
                <a:gd name="connsiteY771" fmla="*/ 566942 h 2474153"/>
                <a:gd name="connsiteX772" fmla="*/ 1092935 w 1801034"/>
                <a:gd name="connsiteY772" fmla="*/ 576724 h 2474153"/>
                <a:gd name="connsiteX773" fmla="*/ 1092935 w 1801034"/>
                <a:gd name="connsiteY773" fmla="*/ 576724 h 2474153"/>
                <a:gd name="connsiteX774" fmla="*/ 1092935 w 1801034"/>
                <a:gd name="connsiteY774" fmla="*/ 576724 h 2474153"/>
                <a:gd name="connsiteX775" fmla="*/ 1103031 w 1801034"/>
                <a:gd name="connsiteY775" fmla="*/ 579982 h 2474153"/>
                <a:gd name="connsiteX776" fmla="*/ 1116480 w 1801034"/>
                <a:gd name="connsiteY776" fmla="*/ 583240 h 2474153"/>
                <a:gd name="connsiteX777" fmla="*/ 1136664 w 1801034"/>
                <a:gd name="connsiteY777" fmla="*/ 579982 h 2474153"/>
                <a:gd name="connsiteX778" fmla="*/ 1150123 w 1801034"/>
                <a:gd name="connsiteY778" fmla="*/ 563685 h 2474153"/>
                <a:gd name="connsiteX779" fmla="*/ 1136664 w 1801034"/>
                <a:gd name="connsiteY779" fmla="*/ 550655 h 2474153"/>
                <a:gd name="connsiteX780" fmla="*/ 1146761 w 1801034"/>
                <a:gd name="connsiteY780" fmla="*/ 508292 h 2474153"/>
                <a:gd name="connsiteX781" fmla="*/ 1133301 w 1801034"/>
                <a:gd name="connsiteY781" fmla="*/ 469189 h 2474153"/>
                <a:gd name="connsiteX782" fmla="*/ 1140026 w 1801034"/>
                <a:gd name="connsiteY782" fmla="*/ 462672 h 2474153"/>
                <a:gd name="connsiteX783" fmla="*/ 1146761 w 1801034"/>
                <a:gd name="connsiteY783" fmla="*/ 462672 h 2474153"/>
                <a:gd name="connsiteX784" fmla="*/ 1153485 w 1801034"/>
                <a:gd name="connsiteY784" fmla="*/ 459414 h 2474153"/>
                <a:gd name="connsiteX785" fmla="*/ 1170306 w 1801034"/>
                <a:gd name="connsiteY785" fmla="*/ 446380 h 2474153"/>
                <a:gd name="connsiteX786" fmla="*/ 1187127 w 1801034"/>
                <a:gd name="connsiteY786" fmla="*/ 449638 h 2474153"/>
                <a:gd name="connsiteX787" fmla="*/ 1190490 w 1801034"/>
                <a:gd name="connsiteY787" fmla="*/ 446380 h 2474153"/>
                <a:gd name="connsiteX788" fmla="*/ 1193852 w 1801034"/>
                <a:gd name="connsiteY788" fmla="*/ 443121 h 2474153"/>
                <a:gd name="connsiteX789" fmla="*/ 1190490 w 1801034"/>
                <a:gd name="connsiteY789" fmla="*/ 413794 h 2474153"/>
                <a:gd name="connsiteX790" fmla="*/ 1203939 w 1801034"/>
                <a:gd name="connsiteY790" fmla="*/ 407277 h 2474153"/>
                <a:gd name="connsiteX791" fmla="*/ 1203939 w 1801034"/>
                <a:gd name="connsiteY791" fmla="*/ 407277 h 2474153"/>
                <a:gd name="connsiteX792" fmla="*/ 1203939 w 1801034"/>
                <a:gd name="connsiteY792" fmla="*/ 407277 h 2474153"/>
                <a:gd name="connsiteX793" fmla="*/ 1203939 w 1801034"/>
                <a:gd name="connsiteY793" fmla="*/ 407277 h 2474153"/>
                <a:gd name="connsiteX794" fmla="*/ 1203939 w 1801034"/>
                <a:gd name="connsiteY794" fmla="*/ 407277 h 2474153"/>
                <a:gd name="connsiteX795" fmla="*/ 1203939 w 1801034"/>
                <a:gd name="connsiteY795" fmla="*/ 407277 h 2474153"/>
                <a:gd name="connsiteX796" fmla="*/ 1203939 w 1801034"/>
                <a:gd name="connsiteY796" fmla="*/ 407277 h 2474153"/>
                <a:gd name="connsiteX797" fmla="*/ 1207311 w 1801034"/>
                <a:gd name="connsiteY797" fmla="*/ 407277 h 2474153"/>
                <a:gd name="connsiteX798" fmla="*/ 1207311 w 1801034"/>
                <a:gd name="connsiteY798" fmla="*/ 407277 h 2474153"/>
                <a:gd name="connsiteX799" fmla="*/ 1207311 w 1801034"/>
                <a:gd name="connsiteY799" fmla="*/ 407277 h 2474153"/>
                <a:gd name="connsiteX800" fmla="*/ 1207311 w 1801034"/>
                <a:gd name="connsiteY800" fmla="*/ 407277 h 2474153"/>
                <a:gd name="connsiteX801" fmla="*/ 1207311 w 1801034"/>
                <a:gd name="connsiteY801" fmla="*/ 407277 h 2474153"/>
                <a:gd name="connsiteX802" fmla="*/ 1207311 w 1801034"/>
                <a:gd name="connsiteY802" fmla="*/ 407277 h 2474153"/>
                <a:gd name="connsiteX803" fmla="*/ 1207311 w 1801034"/>
                <a:gd name="connsiteY803" fmla="*/ 407277 h 2474153"/>
                <a:gd name="connsiteX804" fmla="*/ 1207311 w 1801034"/>
                <a:gd name="connsiteY804" fmla="*/ 407277 h 2474153"/>
                <a:gd name="connsiteX805" fmla="*/ 1210674 w 1801034"/>
                <a:gd name="connsiteY805" fmla="*/ 407277 h 2474153"/>
                <a:gd name="connsiteX806" fmla="*/ 1210674 w 1801034"/>
                <a:gd name="connsiteY806" fmla="*/ 407277 h 2474153"/>
                <a:gd name="connsiteX807" fmla="*/ 1210674 w 1801034"/>
                <a:gd name="connsiteY807" fmla="*/ 407277 h 2474153"/>
                <a:gd name="connsiteX808" fmla="*/ 1210674 w 1801034"/>
                <a:gd name="connsiteY808" fmla="*/ 407277 h 2474153"/>
                <a:gd name="connsiteX809" fmla="*/ 1210674 w 1801034"/>
                <a:gd name="connsiteY809" fmla="*/ 407277 h 2474153"/>
                <a:gd name="connsiteX810" fmla="*/ 1210674 w 1801034"/>
                <a:gd name="connsiteY810" fmla="*/ 407277 h 2474153"/>
                <a:gd name="connsiteX811" fmla="*/ 1210674 w 1801034"/>
                <a:gd name="connsiteY811" fmla="*/ 407277 h 2474153"/>
                <a:gd name="connsiteX812" fmla="*/ 1210674 w 1801034"/>
                <a:gd name="connsiteY812" fmla="*/ 407277 h 2474153"/>
                <a:gd name="connsiteX813" fmla="*/ 1210674 w 1801034"/>
                <a:gd name="connsiteY813" fmla="*/ 407277 h 2474153"/>
                <a:gd name="connsiteX814" fmla="*/ 1210674 w 1801034"/>
                <a:gd name="connsiteY814" fmla="*/ 407277 h 2474153"/>
                <a:gd name="connsiteX815" fmla="*/ 1210674 w 1801034"/>
                <a:gd name="connsiteY815" fmla="*/ 407277 h 2474153"/>
                <a:gd name="connsiteX816" fmla="*/ 1210674 w 1801034"/>
                <a:gd name="connsiteY816" fmla="*/ 407277 h 2474153"/>
                <a:gd name="connsiteX817" fmla="*/ 1210674 w 1801034"/>
                <a:gd name="connsiteY817" fmla="*/ 407277 h 2474153"/>
                <a:gd name="connsiteX818" fmla="*/ 1210674 w 1801034"/>
                <a:gd name="connsiteY818" fmla="*/ 407277 h 2474153"/>
                <a:gd name="connsiteX819" fmla="*/ 1214036 w 1801034"/>
                <a:gd name="connsiteY819" fmla="*/ 407277 h 2474153"/>
                <a:gd name="connsiteX820" fmla="*/ 1214036 w 1801034"/>
                <a:gd name="connsiteY820" fmla="*/ 407277 h 2474153"/>
                <a:gd name="connsiteX821" fmla="*/ 1214036 w 1801034"/>
                <a:gd name="connsiteY821" fmla="*/ 407277 h 2474153"/>
                <a:gd name="connsiteX822" fmla="*/ 1214036 w 1801034"/>
                <a:gd name="connsiteY822" fmla="*/ 407277 h 2474153"/>
                <a:gd name="connsiteX823" fmla="*/ 1217398 w 1801034"/>
                <a:gd name="connsiteY823" fmla="*/ 407277 h 2474153"/>
                <a:gd name="connsiteX824" fmla="*/ 1217398 w 1801034"/>
                <a:gd name="connsiteY824" fmla="*/ 407277 h 2474153"/>
                <a:gd name="connsiteX825" fmla="*/ 1217398 w 1801034"/>
                <a:gd name="connsiteY825" fmla="*/ 407277 h 2474153"/>
                <a:gd name="connsiteX826" fmla="*/ 1217398 w 1801034"/>
                <a:gd name="connsiteY826" fmla="*/ 407277 h 2474153"/>
                <a:gd name="connsiteX827" fmla="*/ 1217398 w 1801034"/>
                <a:gd name="connsiteY827" fmla="*/ 410535 h 2474153"/>
                <a:gd name="connsiteX828" fmla="*/ 1217398 w 1801034"/>
                <a:gd name="connsiteY828" fmla="*/ 410535 h 2474153"/>
                <a:gd name="connsiteX829" fmla="*/ 1217398 w 1801034"/>
                <a:gd name="connsiteY829" fmla="*/ 410535 h 2474153"/>
                <a:gd name="connsiteX830" fmla="*/ 1217398 w 1801034"/>
                <a:gd name="connsiteY830" fmla="*/ 410535 h 2474153"/>
                <a:gd name="connsiteX831" fmla="*/ 1217398 w 1801034"/>
                <a:gd name="connsiteY831" fmla="*/ 410535 h 2474153"/>
                <a:gd name="connsiteX832" fmla="*/ 1217398 w 1801034"/>
                <a:gd name="connsiteY832" fmla="*/ 410535 h 2474153"/>
                <a:gd name="connsiteX833" fmla="*/ 1217398 w 1801034"/>
                <a:gd name="connsiteY833" fmla="*/ 410535 h 2474153"/>
                <a:gd name="connsiteX834" fmla="*/ 1217398 w 1801034"/>
                <a:gd name="connsiteY834" fmla="*/ 410535 h 247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Lst>
              <a:rect l="l" t="t" r="r" b="b"/>
              <a:pathLst>
                <a:path w="1801034" h="2474153">
                  <a:moveTo>
                    <a:pt x="1240944" y="185696"/>
                  </a:moveTo>
                  <a:cubicBezTo>
                    <a:pt x="1234219" y="185696"/>
                    <a:pt x="1224123" y="188954"/>
                    <a:pt x="1224123" y="182436"/>
                  </a:cubicBezTo>
                  <a:cubicBezTo>
                    <a:pt x="1224123" y="179178"/>
                    <a:pt x="1214036" y="169402"/>
                    <a:pt x="1214036" y="169402"/>
                  </a:cubicBezTo>
                  <a:cubicBezTo>
                    <a:pt x="1214036" y="166144"/>
                    <a:pt x="1207311" y="159627"/>
                    <a:pt x="1217398" y="156368"/>
                  </a:cubicBezTo>
                  <a:cubicBezTo>
                    <a:pt x="1224123" y="149851"/>
                    <a:pt x="1247668" y="140076"/>
                    <a:pt x="1251040" y="140076"/>
                  </a:cubicBezTo>
                  <a:cubicBezTo>
                    <a:pt x="1251040" y="140076"/>
                    <a:pt x="1261127" y="123783"/>
                    <a:pt x="1264489" y="120524"/>
                  </a:cubicBezTo>
                  <a:cubicBezTo>
                    <a:pt x="1267861" y="120524"/>
                    <a:pt x="1288035" y="120524"/>
                    <a:pt x="1288035" y="120524"/>
                  </a:cubicBezTo>
                  <a:cubicBezTo>
                    <a:pt x="1288035" y="120524"/>
                    <a:pt x="1291407" y="123783"/>
                    <a:pt x="1298132" y="123783"/>
                  </a:cubicBezTo>
                  <a:cubicBezTo>
                    <a:pt x="1304857" y="127042"/>
                    <a:pt x="1318315" y="117265"/>
                    <a:pt x="1311591" y="127042"/>
                  </a:cubicBezTo>
                  <a:cubicBezTo>
                    <a:pt x="1301494" y="133559"/>
                    <a:pt x="1298132" y="136817"/>
                    <a:pt x="1294770" y="136817"/>
                  </a:cubicBezTo>
                  <a:cubicBezTo>
                    <a:pt x="1291407" y="140076"/>
                    <a:pt x="1274586" y="153110"/>
                    <a:pt x="1274586" y="159627"/>
                  </a:cubicBezTo>
                  <a:cubicBezTo>
                    <a:pt x="1271224" y="166144"/>
                    <a:pt x="1274586" y="166144"/>
                    <a:pt x="1271224" y="169402"/>
                  </a:cubicBezTo>
                  <a:cubicBezTo>
                    <a:pt x="1264489" y="172661"/>
                    <a:pt x="1244306" y="182436"/>
                    <a:pt x="1240944" y="185696"/>
                  </a:cubicBezTo>
                  <a:close/>
                  <a:moveTo>
                    <a:pt x="1284673" y="198730"/>
                  </a:moveTo>
                  <a:cubicBezTo>
                    <a:pt x="1284673" y="198730"/>
                    <a:pt x="1284673" y="198730"/>
                    <a:pt x="1284673" y="198730"/>
                  </a:cubicBezTo>
                  <a:cubicBezTo>
                    <a:pt x="1284673" y="198730"/>
                    <a:pt x="1294770" y="201988"/>
                    <a:pt x="1294770" y="198730"/>
                  </a:cubicBezTo>
                  <a:cubicBezTo>
                    <a:pt x="1294770" y="198730"/>
                    <a:pt x="1298132" y="192213"/>
                    <a:pt x="1298132" y="182436"/>
                  </a:cubicBezTo>
                  <a:cubicBezTo>
                    <a:pt x="1301494" y="172661"/>
                    <a:pt x="1308219" y="172661"/>
                    <a:pt x="1311591" y="169402"/>
                  </a:cubicBezTo>
                  <a:cubicBezTo>
                    <a:pt x="1314953" y="166144"/>
                    <a:pt x="1311591" y="166144"/>
                    <a:pt x="1314953" y="159627"/>
                  </a:cubicBezTo>
                  <a:cubicBezTo>
                    <a:pt x="1314953" y="153110"/>
                    <a:pt x="1311591" y="153110"/>
                    <a:pt x="1304857" y="149851"/>
                  </a:cubicBezTo>
                  <a:cubicBezTo>
                    <a:pt x="1294770" y="149851"/>
                    <a:pt x="1294770" y="156368"/>
                    <a:pt x="1288035" y="156368"/>
                  </a:cubicBezTo>
                  <a:cubicBezTo>
                    <a:pt x="1284673" y="159627"/>
                    <a:pt x="1284673" y="166144"/>
                    <a:pt x="1288035" y="169402"/>
                  </a:cubicBezTo>
                  <a:cubicBezTo>
                    <a:pt x="1288035" y="172661"/>
                    <a:pt x="1281310" y="175919"/>
                    <a:pt x="1274586" y="179178"/>
                  </a:cubicBezTo>
                  <a:cubicBezTo>
                    <a:pt x="1267861" y="185696"/>
                    <a:pt x="1267861" y="192213"/>
                    <a:pt x="1267861" y="192213"/>
                  </a:cubicBezTo>
                  <a:cubicBezTo>
                    <a:pt x="1284673" y="198730"/>
                    <a:pt x="1284673" y="198730"/>
                    <a:pt x="1284673" y="198730"/>
                  </a:cubicBezTo>
                  <a:close/>
                  <a:moveTo>
                    <a:pt x="1217398" y="410535"/>
                  </a:moveTo>
                  <a:cubicBezTo>
                    <a:pt x="1217398" y="410535"/>
                    <a:pt x="1217398" y="410535"/>
                    <a:pt x="1217398" y="410535"/>
                  </a:cubicBezTo>
                  <a:cubicBezTo>
                    <a:pt x="1230857" y="413794"/>
                    <a:pt x="1230857" y="413794"/>
                    <a:pt x="1230857" y="413794"/>
                  </a:cubicBezTo>
                  <a:cubicBezTo>
                    <a:pt x="1254402" y="439863"/>
                    <a:pt x="1254402" y="439863"/>
                    <a:pt x="1254402" y="439863"/>
                  </a:cubicBezTo>
                  <a:cubicBezTo>
                    <a:pt x="1274586" y="462672"/>
                    <a:pt x="1274586" y="462672"/>
                    <a:pt x="1274586" y="462672"/>
                  </a:cubicBezTo>
                  <a:cubicBezTo>
                    <a:pt x="1274586" y="462672"/>
                    <a:pt x="1304857" y="485482"/>
                    <a:pt x="1311591" y="488740"/>
                  </a:cubicBezTo>
                  <a:cubicBezTo>
                    <a:pt x="1318315" y="491999"/>
                    <a:pt x="1355320" y="498517"/>
                    <a:pt x="1358683" y="501775"/>
                  </a:cubicBezTo>
                  <a:cubicBezTo>
                    <a:pt x="1368769" y="488740"/>
                    <a:pt x="1368769" y="488740"/>
                    <a:pt x="1368769" y="488740"/>
                  </a:cubicBezTo>
                  <a:cubicBezTo>
                    <a:pt x="1382228" y="478965"/>
                    <a:pt x="1382228" y="478965"/>
                    <a:pt x="1382228" y="478965"/>
                  </a:cubicBezTo>
                  <a:cubicBezTo>
                    <a:pt x="1378866" y="472448"/>
                    <a:pt x="1378866" y="472448"/>
                    <a:pt x="1378866" y="472448"/>
                  </a:cubicBezTo>
                  <a:cubicBezTo>
                    <a:pt x="1395687" y="462672"/>
                    <a:pt x="1395687" y="462672"/>
                    <a:pt x="1395687" y="462672"/>
                  </a:cubicBezTo>
                  <a:cubicBezTo>
                    <a:pt x="1409136" y="472448"/>
                    <a:pt x="1409136" y="472448"/>
                    <a:pt x="1409136" y="472448"/>
                  </a:cubicBezTo>
                  <a:cubicBezTo>
                    <a:pt x="1442779" y="478965"/>
                    <a:pt x="1442779" y="478965"/>
                    <a:pt x="1442779" y="478965"/>
                  </a:cubicBezTo>
                  <a:cubicBezTo>
                    <a:pt x="1456228" y="488740"/>
                    <a:pt x="1456228" y="488740"/>
                    <a:pt x="1456228" y="488740"/>
                  </a:cubicBezTo>
                  <a:cubicBezTo>
                    <a:pt x="1456228" y="488740"/>
                    <a:pt x="1456228" y="488740"/>
                    <a:pt x="1459600" y="488740"/>
                  </a:cubicBezTo>
                  <a:cubicBezTo>
                    <a:pt x="1459600" y="488740"/>
                    <a:pt x="1459600" y="488740"/>
                    <a:pt x="1459600" y="488740"/>
                  </a:cubicBezTo>
                  <a:cubicBezTo>
                    <a:pt x="1459600" y="488740"/>
                    <a:pt x="1459600" y="488740"/>
                    <a:pt x="1459600" y="488740"/>
                  </a:cubicBezTo>
                  <a:cubicBezTo>
                    <a:pt x="1462962" y="485482"/>
                    <a:pt x="1462962" y="485482"/>
                    <a:pt x="1462962" y="485482"/>
                  </a:cubicBezTo>
                  <a:cubicBezTo>
                    <a:pt x="1462962" y="485482"/>
                    <a:pt x="1462962" y="485482"/>
                    <a:pt x="1462962" y="485482"/>
                  </a:cubicBezTo>
                  <a:cubicBezTo>
                    <a:pt x="1462962" y="485482"/>
                    <a:pt x="1462962" y="485482"/>
                    <a:pt x="1462962" y="485482"/>
                  </a:cubicBezTo>
                  <a:cubicBezTo>
                    <a:pt x="1462962" y="485482"/>
                    <a:pt x="1462962" y="485482"/>
                    <a:pt x="1462962" y="485482"/>
                  </a:cubicBezTo>
                  <a:cubicBezTo>
                    <a:pt x="1462962" y="485482"/>
                    <a:pt x="1466324" y="485482"/>
                    <a:pt x="1466324" y="485482"/>
                  </a:cubicBezTo>
                  <a:cubicBezTo>
                    <a:pt x="1466324" y="485482"/>
                    <a:pt x="1466324" y="485482"/>
                    <a:pt x="1466324" y="485482"/>
                  </a:cubicBezTo>
                  <a:cubicBezTo>
                    <a:pt x="1466324" y="485482"/>
                    <a:pt x="1466324" y="485482"/>
                    <a:pt x="1466324" y="485482"/>
                  </a:cubicBezTo>
                  <a:cubicBezTo>
                    <a:pt x="1466324" y="485482"/>
                    <a:pt x="1466324" y="485482"/>
                    <a:pt x="1466324" y="485482"/>
                  </a:cubicBezTo>
                  <a:cubicBezTo>
                    <a:pt x="1466324" y="485482"/>
                    <a:pt x="1466324" y="485482"/>
                    <a:pt x="1466324"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5482"/>
                    <a:pt x="1469687" y="485482"/>
                    <a:pt x="1469687" y="485482"/>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82223"/>
                    <a:pt x="1469687" y="482223"/>
                    <a:pt x="1469687" y="482223"/>
                  </a:cubicBezTo>
                  <a:cubicBezTo>
                    <a:pt x="1469687" y="478965"/>
                    <a:pt x="1469687" y="478965"/>
                    <a:pt x="1469687" y="478965"/>
                  </a:cubicBezTo>
                  <a:cubicBezTo>
                    <a:pt x="1469687" y="475706"/>
                    <a:pt x="1469687" y="456155"/>
                    <a:pt x="1469687" y="456155"/>
                  </a:cubicBezTo>
                  <a:cubicBezTo>
                    <a:pt x="1469687" y="456155"/>
                    <a:pt x="1459600" y="449638"/>
                    <a:pt x="1469687" y="443121"/>
                  </a:cubicBezTo>
                  <a:cubicBezTo>
                    <a:pt x="1479783" y="433346"/>
                    <a:pt x="1493232" y="423569"/>
                    <a:pt x="1493232" y="423569"/>
                  </a:cubicBezTo>
                  <a:cubicBezTo>
                    <a:pt x="1493232" y="423569"/>
                    <a:pt x="1499957" y="420311"/>
                    <a:pt x="1499957" y="410535"/>
                  </a:cubicBezTo>
                  <a:cubicBezTo>
                    <a:pt x="1499957" y="400760"/>
                    <a:pt x="1493232" y="374692"/>
                    <a:pt x="1493232" y="374692"/>
                  </a:cubicBezTo>
                  <a:cubicBezTo>
                    <a:pt x="1493232" y="374692"/>
                    <a:pt x="1486508" y="358398"/>
                    <a:pt x="1486508" y="351881"/>
                  </a:cubicBezTo>
                  <a:cubicBezTo>
                    <a:pt x="1493232" y="312779"/>
                    <a:pt x="1476411" y="286710"/>
                    <a:pt x="1486508" y="280193"/>
                  </a:cubicBezTo>
                  <a:cubicBezTo>
                    <a:pt x="1486508" y="280193"/>
                    <a:pt x="1486508" y="280193"/>
                    <a:pt x="1486508" y="280193"/>
                  </a:cubicBezTo>
                  <a:cubicBezTo>
                    <a:pt x="1486508" y="280193"/>
                    <a:pt x="1486508" y="280193"/>
                    <a:pt x="1486508" y="280193"/>
                  </a:cubicBezTo>
                  <a:cubicBezTo>
                    <a:pt x="1493232" y="276935"/>
                    <a:pt x="1493232" y="276935"/>
                    <a:pt x="1493232" y="276935"/>
                  </a:cubicBezTo>
                  <a:cubicBezTo>
                    <a:pt x="1503329" y="270418"/>
                    <a:pt x="1503329" y="270418"/>
                    <a:pt x="1503329" y="270418"/>
                  </a:cubicBezTo>
                  <a:cubicBezTo>
                    <a:pt x="1503329" y="270418"/>
                    <a:pt x="1503329" y="267159"/>
                    <a:pt x="1503329" y="267159"/>
                  </a:cubicBezTo>
                  <a:cubicBezTo>
                    <a:pt x="1503329" y="250867"/>
                    <a:pt x="1483145" y="234573"/>
                    <a:pt x="1506691" y="231315"/>
                  </a:cubicBezTo>
                  <a:cubicBezTo>
                    <a:pt x="1516778" y="224798"/>
                    <a:pt x="1516778" y="224798"/>
                    <a:pt x="1516778" y="224798"/>
                  </a:cubicBezTo>
                  <a:cubicBezTo>
                    <a:pt x="1547058" y="224798"/>
                    <a:pt x="1547058" y="224798"/>
                    <a:pt x="1547058" y="224798"/>
                  </a:cubicBezTo>
                  <a:cubicBezTo>
                    <a:pt x="1553783" y="205246"/>
                    <a:pt x="1553783" y="205246"/>
                    <a:pt x="1553783" y="205246"/>
                  </a:cubicBezTo>
                  <a:cubicBezTo>
                    <a:pt x="1567242" y="192213"/>
                    <a:pt x="1567242" y="192213"/>
                    <a:pt x="1567242" y="192213"/>
                  </a:cubicBezTo>
                  <a:cubicBezTo>
                    <a:pt x="1577328" y="192213"/>
                    <a:pt x="1590788" y="188954"/>
                    <a:pt x="1597512" y="192213"/>
                  </a:cubicBezTo>
                  <a:cubicBezTo>
                    <a:pt x="1604237" y="201988"/>
                    <a:pt x="1604237" y="208505"/>
                    <a:pt x="1617696" y="211764"/>
                  </a:cubicBezTo>
                  <a:cubicBezTo>
                    <a:pt x="1658062" y="224798"/>
                    <a:pt x="1658062" y="224798"/>
                    <a:pt x="1658062" y="224798"/>
                  </a:cubicBezTo>
                  <a:cubicBezTo>
                    <a:pt x="1678246" y="228056"/>
                    <a:pt x="1678246" y="228056"/>
                    <a:pt x="1678246" y="228056"/>
                  </a:cubicBezTo>
                  <a:cubicBezTo>
                    <a:pt x="1678246" y="228056"/>
                    <a:pt x="1678246" y="228056"/>
                    <a:pt x="1678246" y="228056"/>
                  </a:cubicBezTo>
                  <a:cubicBezTo>
                    <a:pt x="1681608" y="228056"/>
                    <a:pt x="1681608" y="228056"/>
                    <a:pt x="1681608" y="228056"/>
                  </a:cubicBezTo>
                  <a:cubicBezTo>
                    <a:pt x="1681608" y="228056"/>
                    <a:pt x="1681608" y="228056"/>
                    <a:pt x="1681608" y="228056"/>
                  </a:cubicBezTo>
                  <a:cubicBezTo>
                    <a:pt x="1688333" y="234573"/>
                    <a:pt x="1688333" y="234573"/>
                    <a:pt x="1688333" y="234573"/>
                  </a:cubicBezTo>
                  <a:cubicBezTo>
                    <a:pt x="1688333" y="234573"/>
                    <a:pt x="1688333" y="234573"/>
                    <a:pt x="1688333" y="234573"/>
                  </a:cubicBezTo>
                  <a:cubicBezTo>
                    <a:pt x="1688333" y="234573"/>
                    <a:pt x="1688333" y="234573"/>
                    <a:pt x="1688333" y="234573"/>
                  </a:cubicBezTo>
                  <a:cubicBezTo>
                    <a:pt x="1688333" y="234573"/>
                    <a:pt x="1688333" y="234573"/>
                    <a:pt x="1688333" y="234573"/>
                  </a:cubicBezTo>
                  <a:cubicBezTo>
                    <a:pt x="1688333" y="241090"/>
                    <a:pt x="1688333" y="247608"/>
                    <a:pt x="1691705" y="250867"/>
                  </a:cubicBezTo>
                  <a:cubicBezTo>
                    <a:pt x="1691705" y="257384"/>
                    <a:pt x="1695067" y="267159"/>
                    <a:pt x="1695067" y="267159"/>
                  </a:cubicBezTo>
                  <a:cubicBezTo>
                    <a:pt x="1695067" y="267159"/>
                    <a:pt x="1691705" y="276935"/>
                    <a:pt x="1691705" y="283452"/>
                  </a:cubicBezTo>
                  <a:cubicBezTo>
                    <a:pt x="1688333" y="286710"/>
                    <a:pt x="1688333" y="296486"/>
                    <a:pt x="1688333" y="299744"/>
                  </a:cubicBezTo>
                  <a:cubicBezTo>
                    <a:pt x="1688333" y="303003"/>
                    <a:pt x="1688333" y="306261"/>
                    <a:pt x="1688333" y="309521"/>
                  </a:cubicBezTo>
                  <a:cubicBezTo>
                    <a:pt x="1688333" y="316038"/>
                    <a:pt x="1691705" y="325813"/>
                    <a:pt x="1695067" y="329072"/>
                  </a:cubicBezTo>
                  <a:cubicBezTo>
                    <a:pt x="1695067" y="332330"/>
                    <a:pt x="1711888" y="342106"/>
                    <a:pt x="1711888" y="342106"/>
                  </a:cubicBezTo>
                  <a:cubicBezTo>
                    <a:pt x="1711888" y="342106"/>
                    <a:pt x="1711888" y="342106"/>
                    <a:pt x="1708516" y="345364"/>
                  </a:cubicBezTo>
                  <a:cubicBezTo>
                    <a:pt x="1708516" y="345364"/>
                    <a:pt x="1708516" y="348623"/>
                    <a:pt x="1711888" y="348623"/>
                  </a:cubicBezTo>
                  <a:cubicBezTo>
                    <a:pt x="1718613" y="348623"/>
                    <a:pt x="1728700" y="345364"/>
                    <a:pt x="1728700" y="345364"/>
                  </a:cubicBezTo>
                  <a:cubicBezTo>
                    <a:pt x="1728700" y="345364"/>
                    <a:pt x="1728700" y="316038"/>
                    <a:pt x="1725337" y="306261"/>
                  </a:cubicBezTo>
                  <a:cubicBezTo>
                    <a:pt x="1721975" y="293227"/>
                    <a:pt x="1738797" y="280193"/>
                    <a:pt x="1738797" y="280193"/>
                  </a:cubicBezTo>
                  <a:cubicBezTo>
                    <a:pt x="1762342" y="257384"/>
                    <a:pt x="1762342" y="257384"/>
                    <a:pt x="1762342" y="257384"/>
                  </a:cubicBezTo>
                  <a:cubicBezTo>
                    <a:pt x="1758980" y="231315"/>
                    <a:pt x="1758980" y="231315"/>
                    <a:pt x="1758980" y="231315"/>
                  </a:cubicBezTo>
                  <a:cubicBezTo>
                    <a:pt x="1785888" y="234573"/>
                    <a:pt x="1785888" y="234573"/>
                    <a:pt x="1785888" y="234573"/>
                  </a:cubicBezTo>
                  <a:cubicBezTo>
                    <a:pt x="1785888" y="234573"/>
                    <a:pt x="1806071" y="224798"/>
                    <a:pt x="1799347" y="211764"/>
                  </a:cubicBezTo>
                  <a:cubicBezTo>
                    <a:pt x="1792612" y="195471"/>
                    <a:pt x="1785888" y="169402"/>
                    <a:pt x="1779163" y="175919"/>
                  </a:cubicBezTo>
                  <a:cubicBezTo>
                    <a:pt x="1769067" y="182436"/>
                    <a:pt x="1752246" y="201988"/>
                    <a:pt x="1752246" y="201988"/>
                  </a:cubicBezTo>
                  <a:cubicBezTo>
                    <a:pt x="1748883" y="169402"/>
                    <a:pt x="1748883" y="169402"/>
                    <a:pt x="1748883" y="169402"/>
                  </a:cubicBezTo>
                  <a:cubicBezTo>
                    <a:pt x="1721975" y="179178"/>
                    <a:pt x="1721975" y="179178"/>
                    <a:pt x="1721975" y="179178"/>
                  </a:cubicBezTo>
                  <a:cubicBezTo>
                    <a:pt x="1695067" y="172661"/>
                    <a:pt x="1695067" y="172661"/>
                    <a:pt x="1695067" y="172661"/>
                  </a:cubicBezTo>
                  <a:cubicBezTo>
                    <a:pt x="1695067" y="172661"/>
                    <a:pt x="1684971" y="159627"/>
                    <a:pt x="1674884" y="162885"/>
                  </a:cubicBezTo>
                  <a:cubicBezTo>
                    <a:pt x="1664787" y="162885"/>
                    <a:pt x="1647975" y="162885"/>
                    <a:pt x="1647975" y="162885"/>
                  </a:cubicBezTo>
                  <a:cubicBezTo>
                    <a:pt x="1647975" y="162885"/>
                    <a:pt x="1634517" y="153110"/>
                    <a:pt x="1641241" y="149851"/>
                  </a:cubicBezTo>
                  <a:cubicBezTo>
                    <a:pt x="1651338" y="149851"/>
                    <a:pt x="1671522" y="153110"/>
                    <a:pt x="1681608" y="149851"/>
                  </a:cubicBezTo>
                  <a:cubicBezTo>
                    <a:pt x="1688333" y="149851"/>
                    <a:pt x="1742159" y="136817"/>
                    <a:pt x="1742159" y="136817"/>
                  </a:cubicBezTo>
                  <a:cubicBezTo>
                    <a:pt x="1745521" y="114007"/>
                    <a:pt x="1745521" y="114007"/>
                    <a:pt x="1745521" y="114007"/>
                  </a:cubicBezTo>
                  <a:cubicBezTo>
                    <a:pt x="1769067" y="94456"/>
                    <a:pt x="1769067" y="94456"/>
                    <a:pt x="1769067" y="94456"/>
                  </a:cubicBezTo>
                  <a:cubicBezTo>
                    <a:pt x="1728700" y="65129"/>
                    <a:pt x="1728700" y="65129"/>
                    <a:pt x="1728700" y="65129"/>
                  </a:cubicBezTo>
                  <a:cubicBezTo>
                    <a:pt x="1711888" y="39060"/>
                    <a:pt x="1711888" y="39060"/>
                    <a:pt x="1711888" y="39060"/>
                  </a:cubicBezTo>
                  <a:cubicBezTo>
                    <a:pt x="1711888" y="39060"/>
                    <a:pt x="1708516" y="29285"/>
                    <a:pt x="1701792" y="29285"/>
                  </a:cubicBezTo>
                  <a:cubicBezTo>
                    <a:pt x="1691705" y="29285"/>
                    <a:pt x="1664787" y="42319"/>
                    <a:pt x="1664787" y="42319"/>
                  </a:cubicBezTo>
                  <a:cubicBezTo>
                    <a:pt x="1644603" y="29285"/>
                    <a:pt x="1644603" y="29285"/>
                    <a:pt x="1644603" y="29285"/>
                  </a:cubicBezTo>
                  <a:cubicBezTo>
                    <a:pt x="1614333" y="32543"/>
                    <a:pt x="1614333" y="32543"/>
                    <a:pt x="1614333" y="32543"/>
                  </a:cubicBezTo>
                  <a:cubicBezTo>
                    <a:pt x="1570604" y="19509"/>
                    <a:pt x="1570604" y="19509"/>
                    <a:pt x="1570604" y="19509"/>
                  </a:cubicBezTo>
                  <a:cubicBezTo>
                    <a:pt x="1570604" y="29285"/>
                    <a:pt x="1570604" y="29285"/>
                    <a:pt x="1570604" y="29285"/>
                  </a:cubicBezTo>
                  <a:cubicBezTo>
                    <a:pt x="1570604" y="29285"/>
                    <a:pt x="1557145" y="26026"/>
                    <a:pt x="1553783" y="19509"/>
                  </a:cubicBezTo>
                  <a:cubicBezTo>
                    <a:pt x="1553783" y="12992"/>
                    <a:pt x="1553783" y="6475"/>
                    <a:pt x="1553783" y="6475"/>
                  </a:cubicBezTo>
                  <a:cubicBezTo>
                    <a:pt x="1536962" y="9734"/>
                    <a:pt x="1536962" y="9734"/>
                    <a:pt x="1536962" y="9734"/>
                  </a:cubicBezTo>
                  <a:cubicBezTo>
                    <a:pt x="1530237" y="9734"/>
                    <a:pt x="1530237" y="9734"/>
                    <a:pt x="1530237" y="9734"/>
                  </a:cubicBezTo>
                  <a:cubicBezTo>
                    <a:pt x="1510053" y="-42"/>
                    <a:pt x="1510053" y="-42"/>
                    <a:pt x="1510053" y="-42"/>
                  </a:cubicBezTo>
                  <a:cubicBezTo>
                    <a:pt x="1499957" y="19509"/>
                    <a:pt x="1499957" y="19509"/>
                    <a:pt x="1499957" y="19509"/>
                  </a:cubicBezTo>
                  <a:cubicBezTo>
                    <a:pt x="1513416" y="42319"/>
                    <a:pt x="1513416" y="42319"/>
                    <a:pt x="1513416" y="42319"/>
                  </a:cubicBezTo>
                  <a:cubicBezTo>
                    <a:pt x="1499957" y="68388"/>
                    <a:pt x="1499957" y="68388"/>
                    <a:pt x="1499957" y="68388"/>
                  </a:cubicBezTo>
                  <a:cubicBezTo>
                    <a:pt x="1510053" y="84680"/>
                    <a:pt x="1510053" y="84680"/>
                    <a:pt x="1510053" y="84680"/>
                  </a:cubicBezTo>
                  <a:cubicBezTo>
                    <a:pt x="1510053" y="107490"/>
                    <a:pt x="1510053" y="107490"/>
                    <a:pt x="1510053" y="107490"/>
                  </a:cubicBezTo>
                  <a:cubicBezTo>
                    <a:pt x="1496594" y="133559"/>
                    <a:pt x="1496594" y="133559"/>
                    <a:pt x="1496594" y="133559"/>
                  </a:cubicBezTo>
                  <a:cubicBezTo>
                    <a:pt x="1476411" y="117265"/>
                    <a:pt x="1476411" y="117265"/>
                    <a:pt x="1476411" y="117265"/>
                  </a:cubicBezTo>
                  <a:cubicBezTo>
                    <a:pt x="1479783" y="94456"/>
                    <a:pt x="1479783" y="94456"/>
                    <a:pt x="1479783" y="94456"/>
                  </a:cubicBezTo>
                  <a:cubicBezTo>
                    <a:pt x="1489870" y="68388"/>
                    <a:pt x="1489870" y="68388"/>
                    <a:pt x="1489870" y="68388"/>
                  </a:cubicBezTo>
                  <a:cubicBezTo>
                    <a:pt x="1476411" y="42319"/>
                    <a:pt x="1476411" y="42319"/>
                    <a:pt x="1476411" y="42319"/>
                  </a:cubicBezTo>
                  <a:cubicBezTo>
                    <a:pt x="1449503" y="65129"/>
                    <a:pt x="1449503" y="65129"/>
                    <a:pt x="1449503" y="65129"/>
                  </a:cubicBezTo>
                  <a:cubicBezTo>
                    <a:pt x="1449503" y="97714"/>
                    <a:pt x="1449503" y="97714"/>
                    <a:pt x="1449503" y="97714"/>
                  </a:cubicBezTo>
                  <a:cubicBezTo>
                    <a:pt x="1436044" y="120524"/>
                    <a:pt x="1436044" y="120524"/>
                    <a:pt x="1436044" y="120524"/>
                  </a:cubicBezTo>
                  <a:cubicBezTo>
                    <a:pt x="1436044" y="149851"/>
                    <a:pt x="1436044" y="149851"/>
                    <a:pt x="1436044" y="149851"/>
                  </a:cubicBezTo>
                  <a:cubicBezTo>
                    <a:pt x="1429319" y="172661"/>
                    <a:pt x="1429319" y="172661"/>
                    <a:pt x="1429319" y="172661"/>
                  </a:cubicBezTo>
                  <a:cubicBezTo>
                    <a:pt x="1425957" y="201988"/>
                    <a:pt x="1425957" y="201988"/>
                    <a:pt x="1425957" y="201988"/>
                  </a:cubicBezTo>
                  <a:cubicBezTo>
                    <a:pt x="1425957" y="201988"/>
                    <a:pt x="1425957" y="208505"/>
                    <a:pt x="1419233" y="208505"/>
                  </a:cubicBezTo>
                  <a:cubicBezTo>
                    <a:pt x="1412498" y="211764"/>
                    <a:pt x="1399049" y="205246"/>
                    <a:pt x="1399049" y="205246"/>
                  </a:cubicBezTo>
                  <a:cubicBezTo>
                    <a:pt x="1399049" y="162885"/>
                    <a:pt x="1399049" y="162885"/>
                    <a:pt x="1399049" y="162885"/>
                  </a:cubicBezTo>
                  <a:cubicBezTo>
                    <a:pt x="1405774" y="140076"/>
                    <a:pt x="1405774" y="140076"/>
                    <a:pt x="1405774" y="140076"/>
                  </a:cubicBezTo>
                  <a:cubicBezTo>
                    <a:pt x="1415870" y="120524"/>
                    <a:pt x="1415870" y="120524"/>
                    <a:pt x="1415870" y="120524"/>
                  </a:cubicBezTo>
                  <a:cubicBezTo>
                    <a:pt x="1429319" y="94456"/>
                    <a:pt x="1429319" y="94456"/>
                    <a:pt x="1429319" y="94456"/>
                  </a:cubicBezTo>
                  <a:cubicBezTo>
                    <a:pt x="1429319" y="94456"/>
                    <a:pt x="1429319" y="78163"/>
                    <a:pt x="1425957" y="74905"/>
                  </a:cubicBezTo>
                  <a:cubicBezTo>
                    <a:pt x="1425957" y="74905"/>
                    <a:pt x="1419233" y="71646"/>
                    <a:pt x="1422595" y="71646"/>
                  </a:cubicBezTo>
                  <a:cubicBezTo>
                    <a:pt x="1422595" y="68388"/>
                    <a:pt x="1436044" y="55353"/>
                    <a:pt x="1436044" y="55353"/>
                  </a:cubicBezTo>
                  <a:cubicBezTo>
                    <a:pt x="1436044" y="55353"/>
                    <a:pt x="1436044" y="45577"/>
                    <a:pt x="1425957" y="39060"/>
                  </a:cubicBezTo>
                  <a:cubicBezTo>
                    <a:pt x="1419233" y="35802"/>
                    <a:pt x="1412498" y="29285"/>
                    <a:pt x="1405774" y="32543"/>
                  </a:cubicBezTo>
                  <a:cubicBezTo>
                    <a:pt x="1402411" y="35802"/>
                    <a:pt x="1385590" y="42319"/>
                    <a:pt x="1385590" y="45577"/>
                  </a:cubicBezTo>
                  <a:cubicBezTo>
                    <a:pt x="1382228" y="48836"/>
                    <a:pt x="1385590" y="55353"/>
                    <a:pt x="1388953" y="58611"/>
                  </a:cubicBezTo>
                  <a:cubicBezTo>
                    <a:pt x="1392315" y="58611"/>
                    <a:pt x="1395687" y="61871"/>
                    <a:pt x="1399049" y="61871"/>
                  </a:cubicBezTo>
                  <a:cubicBezTo>
                    <a:pt x="1399049" y="65129"/>
                    <a:pt x="1402411" y="74905"/>
                    <a:pt x="1399049" y="78163"/>
                  </a:cubicBezTo>
                  <a:cubicBezTo>
                    <a:pt x="1395687" y="81422"/>
                    <a:pt x="1399049" y="91197"/>
                    <a:pt x="1388953" y="87939"/>
                  </a:cubicBezTo>
                  <a:cubicBezTo>
                    <a:pt x="1382228" y="84680"/>
                    <a:pt x="1362045" y="71646"/>
                    <a:pt x="1362045" y="71646"/>
                  </a:cubicBezTo>
                  <a:cubicBezTo>
                    <a:pt x="1358683" y="71646"/>
                    <a:pt x="1362045" y="58611"/>
                    <a:pt x="1355320" y="71646"/>
                  </a:cubicBezTo>
                  <a:cubicBezTo>
                    <a:pt x="1348585" y="81422"/>
                    <a:pt x="1345223" y="84680"/>
                    <a:pt x="1348585" y="91197"/>
                  </a:cubicBezTo>
                  <a:cubicBezTo>
                    <a:pt x="1351948" y="97714"/>
                    <a:pt x="1355320" y="97714"/>
                    <a:pt x="1355320" y="100973"/>
                  </a:cubicBezTo>
                  <a:cubicBezTo>
                    <a:pt x="1355320" y="104231"/>
                    <a:pt x="1341861" y="104231"/>
                    <a:pt x="1341861" y="107490"/>
                  </a:cubicBezTo>
                  <a:cubicBezTo>
                    <a:pt x="1341861" y="110748"/>
                    <a:pt x="1338499" y="114007"/>
                    <a:pt x="1345223" y="120524"/>
                  </a:cubicBezTo>
                  <a:cubicBezTo>
                    <a:pt x="1351948" y="123783"/>
                    <a:pt x="1358683" y="127042"/>
                    <a:pt x="1358683" y="127042"/>
                  </a:cubicBezTo>
                  <a:cubicBezTo>
                    <a:pt x="1358683" y="127042"/>
                    <a:pt x="1365407" y="136817"/>
                    <a:pt x="1362045" y="136817"/>
                  </a:cubicBezTo>
                  <a:cubicBezTo>
                    <a:pt x="1362045" y="140076"/>
                    <a:pt x="1341861" y="136817"/>
                    <a:pt x="1341861" y="140076"/>
                  </a:cubicBezTo>
                  <a:cubicBezTo>
                    <a:pt x="1341861" y="143334"/>
                    <a:pt x="1341861" y="149851"/>
                    <a:pt x="1341861" y="153110"/>
                  </a:cubicBezTo>
                  <a:cubicBezTo>
                    <a:pt x="1341861" y="156368"/>
                    <a:pt x="1341861" y="162885"/>
                    <a:pt x="1341861" y="162885"/>
                  </a:cubicBezTo>
                  <a:cubicBezTo>
                    <a:pt x="1341861" y="166144"/>
                    <a:pt x="1328402" y="166144"/>
                    <a:pt x="1325040" y="169402"/>
                  </a:cubicBezTo>
                  <a:cubicBezTo>
                    <a:pt x="1318315" y="172661"/>
                    <a:pt x="1314953" y="182436"/>
                    <a:pt x="1314953" y="188954"/>
                  </a:cubicBezTo>
                  <a:cubicBezTo>
                    <a:pt x="1311591" y="195471"/>
                    <a:pt x="1311591" y="201988"/>
                    <a:pt x="1311591" y="205246"/>
                  </a:cubicBezTo>
                  <a:cubicBezTo>
                    <a:pt x="1311591" y="208505"/>
                    <a:pt x="1304857" y="215022"/>
                    <a:pt x="1304857" y="215022"/>
                  </a:cubicBezTo>
                  <a:cubicBezTo>
                    <a:pt x="1304857" y="215022"/>
                    <a:pt x="1304857" y="218281"/>
                    <a:pt x="1298132" y="215022"/>
                  </a:cubicBezTo>
                  <a:cubicBezTo>
                    <a:pt x="1291407" y="215022"/>
                    <a:pt x="1267861" y="201988"/>
                    <a:pt x="1264489" y="201988"/>
                  </a:cubicBezTo>
                  <a:cubicBezTo>
                    <a:pt x="1257765" y="201988"/>
                    <a:pt x="1251040" y="205246"/>
                    <a:pt x="1251040" y="211764"/>
                  </a:cubicBezTo>
                  <a:cubicBezTo>
                    <a:pt x="1251040" y="215022"/>
                    <a:pt x="1261127" y="224798"/>
                    <a:pt x="1264489" y="224798"/>
                  </a:cubicBezTo>
                  <a:cubicBezTo>
                    <a:pt x="1264489" y="224798"/>
                    <a:pt x="1281310" y="228056"/>
                    <a:pt x="1284673" y="231315"/>
                  </a:cubicBezTo>
                  <a:cubicBezTo>
                    <a:pt x="1284673" y="234573"/>
                    <a:pt x="1284673" y="257384"/>
                    <a:pt x="1284673" y="257384"/>
                  </a:cubicBezTo>
                  <a:cubicBezTo>
                    <a:pt x="1284673" y="257384"/>
                    <a:pt x="1298132" y="283452"/>
                    <a:pt x="1274586" y="260642"/>
                  </a:cubicBezTo>
                  <a:cubicBezTo>
                    <a:pt x="1247668" y="237832"/>
                    <a:pt x="1247668" y="234573"/>
                    <a:pt x="1244306" y="231315"/>
                  </a:cubicBezTo>
                  <a:cubicBezTo>
                    <a:pt x="1240944" y="231315"/>
                    <a:pt x="1217398" y="224798"/>
                    <a:pt x="1217398" y="224798"/>
                  </a:cubicBezTo>
                  <a:cubicBezTo>
                    <a:pt x="1217398" y="224798"/>
                    <a:pt x="1214036" y="215022"/>
                    <a:pt x="1210674" y="224798"/>
                  </a:cubicBezTo>
                  <a:cubicBezTo>
                    <a:pt x="1207311" y="231315"/>
                    <a:pt x="1217398" y="247608"/>
                    <a:pt x="1217398" y="247608"/>
                  </a:cubicBezTo>
                  <a:cubicBezTo>
                    <a:pt x="1214036" y="244349"/>
                    <a:pt x="1214036" y="244349"/>
                    <a:pt x="1214036" y="244349"/>
                  </a:cubicBezTo>
                  <a:cubicBezTo>
                    <a:pt x="1214036" y="244349"/>
                    <a:pt x="1203939" y="237832"/>
                    <a:pt x="1197214" y="234573"/>
                  </a:cubicBezTo>
                  <a:cubicBezTo>
                    <a:pt x="1193852" y="228056"/>
                    <a:pt x="1183755" y="234573"/>
                    <a:pt x="1183755" y="234573"/>
                  </a:cubicBezTo>
                  <a:cubicBezTo>
                    <a:pt x="1183755" y="234573"/>
                    <a:pt x="1180393" y="237832"/>
                    <a:pt x="1173669" y="244349"/>
                  </a:cubicBezTo>
                  <a:cubicBezTo>
                    <a:pt x="1170306" y="247608"/>
                    <a:pt x="1156848" y="234573"/>
                    <a:pt x="1170306" y="250867"/>
                  </a:cubicBezTo>
                  <a:cubicBezTo>
                    <a:pt x="1180393" y="263901"/>
                    <a:pt x="1190490" y="267159"/>
                    <a:pt x="1193852" y="270418"/>
                  </a:cubicBezTo>
                  <a:cubicBezTo>
                    <a:pt x="1193852" y="270418"/>
                    <a:pt x="1207311" y="273676"/>
                    <a:pt x="1210674" y="276935"/>
                  </a:cubicBezTo>
                  <a:cubicBezTo>
                    <a:pt x="1214036" y="280193"/>
                    <a:pt x="1214036" y="289969"/>
                    <a:pt x="1214036" y="293227"/>
                  </a:cubicBezTo>
                  <a:cubicBezTo>
                    <a:pt x="1214036" y="293227"/>
                    <a:pt x="1224123" y="306261"/>
                    <a:pt x="1207311" y="296486"/>
                  </a:cubicBezTo>
                  <a:cubicBezTo>
                    <a:pt x="1190490" y="283452"/>
                    <a:pt x="1190490" y="280193"/>
                    <a:pt x="1183755" y="280193"/>
                  </a:cubicBezTo>
                  <a:cubicBezTo>
                    <a:pt x="1180393" y="280193"/>
                    <a:pt x="1173669" y="286710"/>
                    <a:pt x="1173669" y="286710"/>
                  </a:cubicBezTo>
                  <a:cubicBezTo>
                    <a:pt x="1173669" y="286710"/>
                    <a:pt x="1153485" y="283452"/>
                    <a:pt x="1153485" y="273676"/>
                  </a:cubicBezTo>
                  <a:cubicBezTo>
                    <a:pt x="1150123" y="263901"/>
                    <a:pt x="1156848" y="247608"/>
                    <a:pt x="1143398" y="250867"/>
                  </a:cubicBezTo>
                  <a:cubicBezTo>
                    <a:pt x="1126577" y="250867"/>
                    <a:pt x="1123215" y="257384"/>
                    <a:pt x="1123215" y="260642"/>
                  </a:cubicBezTo>
                  <a:cubicBezTo>
                    <a:pt x="1123215" y="263901"/>
                    <a:pt x="1113118" y="267159"/>
                    <a:pt x="1123215" y="276935"/>
                  </a:cubicBezTo>
                  <a:cubicBezTo>
                    <a:pt x="1133301" y="286710"/>
                    <a:pt x="1140026" y="293227"/>
                    <a:pt x="1143398" y="293227"/>
                  </a:cubicBezTo>
                  <a:cubicBezTo>
                    <a:pt x="1143398" y="293227"/>
                    <a:pt x="1163582" y="293227"/>
                    <a:pt x="1153485" y="296486"/>
                  </a:cubicBezTo>
                  <a:cubicBezTo>
                    <a:pt x="1146761" y="303003"/>
                    <a:pt x="1133301" y="303003"/>
                    <a:pt x="1129939" y="303003"/>
                  </a:cubicBezTo>
                  <a:cubicBezTo>
                    <a:pt x="1126577" y="303003"/>
                    <a:pt x="1129939" y="299744"/>
                    <a:pt x="1126577" y="303003"/>
                  </a:cubicBezTo>
                  <a:cubicBezTo>
                    <a:pt x="1119843" y="306261"/>
                    <a:pt x="1103031" y="322555"/>
                    <a:pt x="1103031" y="322555"/>
                  </a:cubicBezTo>
                  <a:cubicBezTo>
                    <a:pt x="1103031" y="322555"/>
                    <a:pt x="1099659" y="316038"/>
                    <a:pt x="1099659" y="312779"/>
                  </a:cubicBezTo>
                  <a:cubicBezTo>
                    <a:pt x="1099659" y="309521"/>
                    <a:pt x="1113118" y="303003"/>
                    <a:pt x="1113118" y="296486"/>
                  </a:cubicBezTo>
                  <a:cubicBezTo>
                    <a:pt x="1113118" y="289969"/>
                    <a:pt x="1106394" y="267159"/>
                    <a:pt x="1106394" y="267159"/>
                  </a:cubicBezTo>
                  <a:cubicBezTo>
                    <a:pt x="1106394" y="267159"/>
                    <a:pt x="1092935" y="260642"/>
                    <a:pt x="1092935" y="260642"/>
                  </a:cubicBezTo>
                  <a:cubicBezTo>
                    <a:pt x="1089572" y="257384"/>
                    <a:pt x="1079486" y="250867"/>
                    <a:pt x="1076114" y="254125"/>
                  </a:cubicBezTo>
                  <a:cubicBezTo>
                    <a:pt x="1072751" y="257384"/>
                    <a:pt x="1066027" y="267159"/>
                    <a:pt x="1072751" y="273676"/>
                  </a:cubicBezTo>
                  <a:cubicBezTo>
                    <a:pt x="1079486" y="283452"/>
                    <a:pt x="1086210" y="289969"/>
                    <a:pt x="1082848" y="289969"/>
                  </a:cubicBezTo>
                  <a:cubicBezTo>
                    <a:pt x="1076114" y="293227"/>
                    <a:pt x="1072751" y="296486"/>
                    <a:pt x="1069389" y="293227"/>
                  </a:cubicBezTo>
                  <a:cubicBezTo>
                    <a:pt x="1066027" y="293227"/>
                    <a:pt x="1059302" y="286710"/>
                    <a:pt x="1049205" y="289969"/>
                  </a:cubicBezTo>
                  <a:cubicBezTo>
                    <a:pt x="1039118" y="293227"/>
                    <a:pt x="1029022" y="312779"/>
                    <a:pt x="1029022" y="312779"/>
                  </a:cubicBezTo>
                  <a:cubicBezTo>
                    <a:pt x="1029022" y="312779"/>
                    <a:pt x="1039118" y="332330"/>
                    <a:pt x="1042481" y="335589"/>
                  </a:cubicBezTo>
                  <a:cubicBezTo>
                    <a:pt x="1045843" y="335589"/>
                    <a:pt x="1049205" y="342106"/>
                    <a:pt x="1049205" y="348623"/>
                  </a:cubicBezTo>
                  <a:cubicBezTo>
                    <a:pt x="1045843" y="355140"/>
                    <a:pt x="1049205" y="345364"/>
                    <a:pt x="1042481" y="348623"/>
                  </a:cubicBezTo>
                  <a:cubicBezTo>
                    <a:pt x="1032384" y="351881"/>
                    <a:pt x="1029022" y="355140"/>
                    <a:pt x="1022297" y="355140"/>
                  </a:cubicBezTo>
                  <a:cubicBezTo>
                    <a:pt x="1015573" y="355140"/>
                    <a:pt x="998752" y="374692"/>
                    <a:pt x="998752" y="374692"/>
                  </a:cubicBezTo>
                  <a:cubicBezTo>
                    <a:pt x="1008839" y="387726"/>
                    <a:pt x="1008839" y="387726"/>
                    <a:pt x="1008839" y="387726"/>
                  </a:cubicBezTo>
                  <a:cubicBezTo>
                    <a:pt x="1008839" y="387726"/>
                    <a:pt x="981930" y="397501"/>
                    <a:pt x="975206" y="400760"/>
                  </a:cubicBezTo>
                  <a:cubicBezTo>
                    <a:pt x="971834" y="400760"/>
                    <a:pt x="985292" y="397501"/>
                    <a:pt x="968471" y="400760"/>
                  </a:cubicBezTo>
                  <a:cubicBezTo>
                    <a:pt x="955022" y="407277"/>
                    <a:pt x="944926" y="420311"/>
                    <a:pt x="941563" y="426828"/>
                  </a:cubicBezTo>
                  <a:cubicBezTo>
                    <a:pt x="941563" y="430086"/>
                    <a:pt x="928105" y="430086"/>
                    <a:pt x="928105" y="439863"/>
                  </a:cubicBezTo>
                  <a:cubicBezTo>
                    <a:pt x="928105" y="446380"/>
                    <a:pt x="931467" y="459414"/>
                    <a:pt x="928105" y="462672"/>
                  </a:cubicBezTo>
                  <a:cubicBezTo>
                    <a:pt x="928105" y="465931"/>
                    <a:pt x="928105" y="465931"/>
                    <a:pt x="928105" y="472448"/>
                  </a:cubicBezTo>
                  <a:cubicBezTo>
                    <a:pt x="928105" y="478965"/>
                    <a:pt x="924742" y="485482"/>
                    <a:pt x="934839" y="485482"/>
                  </a:cubicBezTo>
                  <a:cubicBezTo>
                    <a:pt x="944926" y="485482"/>
                    <a:pt x="958385" y="478965"/>
                    <a:pt x="961747" y="475706"/>
                  </a:cubicBezTo>
                  <a:cubicBezTo>
                    <a:pt x="961747" y="472448"/>
                    <a:pt x="965109" y="459414"/>
                    <a:pt x="968471" y="465931"/>
                  </a:cubicBezTo>
                  <a:cubicBezTo>
                    <a:pt x="975206" y="469189"/>
                    <a:pt x="975206" y="482223"/>
                    <a:pt x="975206" y="482223"/>
                  </a:cubicBezTo>
                  <a:cubicBezTo>
                    <a:pt x="975206" y="482223"/>
                    <a:pt x="975206" y="495258"/>
                    <a:pt x="975206" y="498517"/>
                  </a:cubicBezTo>
                  <a:cubicBezTo>
                    <a:pt x="971834" y="505034"/>
                    <a:pt x="995389" y="498517"/>
                    <a:pt x="971834" y="508292"/>
                  </a:cubicBezTo>
                  <a:cubicBezTo>
                    <a:pt x="948288" y="521326"/>
                    <a:pt x="941563" y="521326"/>
                    <a:pt x="941563" y="524585"/>
                  </a:cubicBezTo>
                  <a:cubicBezTo>
                    <a:pt x="941563" y="531102"/>
                    <a:pt x="955022" y="547394"/>
                    <a:pt x="938201" y="540877"/>
                  </a:cubicBezTo>
                  <a:cubicBezTo>
                    <a:pt x="921380" y="537619"/>
                    <a:pt x="921380" y="540877"/>
                    <a:pt x="921380" y="537619"/>
                  </a:cubicBezTo>
                  <a:cubicBezTo>
                    <a:pt x="918018" y="534360"/>
                    <a:pt x="924742" y="553912"/>
                    <a:pt x="904559" y="524585"/>
                  </a:cubicBezTo>
                  <a:cubicBezTo>
                    <a:pt x="884375" y="495258"/>
                    <a:pt x="884375" y="498517"/>
                    <a:pt x="884375" y="491999"/>
                  </a:cubicBezTo>
                  <a:cubicBezTo>
                    <a:pt x="884375" y="485482"/>
                    <a:pt x="881013" y="462672"/>
                    <a:pt x="881013" y="462672"/>
                  </a:cubicBezTo>
                  <a:cubicBezTo>
                    <a:pt x="881013" y="462672"/>
                    <a:pt x="877651" y="439863"/>
                    <a:pt x="867554" y="449638"/>
                  </a:cubicBezTo>
                  <a:cubicBezTo>
                    <a:pt x="854105" y="459414"/>
                    <a:pt x="854105" y="475706"/>
                    <a:pt x="854105" y="475706"/>
                  </a:cubicBezTo>
                  <a:cubicBezTo>
                    <a:pt x="854105" y="475706"/>
                    <a:pt x="837283" y="491999"/>
                    <a:pt x="833921" y="495258"/>
                  </a:cubicBezTo>
                  <a:cubicBezTo>
                    <a:pt x="830559" y="495258"/>
                    <a:pt x="823825" y="495258"/>
                    <a:pt x="813738" y="501775"/>
                  </a:cubicBezTo>
                  <a:cubicBezTo>
                    <a:pt x="807013" y="511551"/>
                    <a:pt x="783458" y="544136"/>
                    <a:pt x="783458" y="544136"/>
                  </a:cubicBezTo>
                  <a:cubicBezTo>
                    <a:pt x="783458" y="544136"/>
                    <a:pt x="770009" y="566942"/>
                    <a:pt x="773371" y="573467"/>
                  </a:cubicBezTo>
                  <a:cubicBezTo>
                    <a:pt x="776733" y="579982"/>
                    <a:pt x="786830" y="589755"/>
                    <a:pt x="786830" y="589755"/>
                  </a:cubicBezTo>
                  <a:cubicBezTo>
                    <a:pt x="786830" y="589755"/>
                    <a:pt x="790192" y="586497"/>
                    <a:pt x="790192" y="596270"/>
                  </a:cubicBezTo>
                  <a:cubicBezTo>
                    <a:pt x="790192" y="606052"/>
                    <a:pt x="807013" y="609309"/>
                    <a:pt x="807013" y="609309"/>
                  </a:cubicBezTo>
                  <a:cubicBezTo>
                    <a:pt x="807013" y="609309"/>
                    <a:pt x="813738" y="612567"/>
                    <a:pt x="807013" y="619082"/>
                  </a:cubicBezTo>
                  <a:cubicBezTo>
                    <a:pt x="796917" y="625597"/>
                    <a:pt x="770009" y="628855"/>
                    <a:pt x="770009" y="628855"/>
                  </a:cubicBezTo>
                  <a:cubicBezTo>
                    <a:pt x="743100" y="628855"/>
                    <a:pt x="743100" y="628855"/>
                    <a:pt x="743100" y="628855"/>
                  </a:cubicBezTo>
                  <a:cubicBezTo>
                    <a:pt x="743100" y="628855"/>
                    <a:pt x="729642" y="645152"/>
                    <a:pt x="726279" y="645152"/>
                  </a:cubicBezTo>
                  <a:cubicBezTo>
                    <a:pt x="719545" y="648410"/>
                    <a:pt x="709458" y="654925"/>
                    <a:pt x="706096" y="664707"/>
                  </a:cubicBezTo>
                  <a:cubicBezTo>
                    <a:pt x="706096" y="671222"/>
                    <a:pt x="675816" y="697292"/>
                    <a:pt x="675816" y="697292"/>
                  </a:cubicBezTo>
                  <a:cubicBezTo>
                    <a:pt x="675816" y="697292"/>
                    <a:pt x="675816" y="707065"/>
                    <a:pt x="675816" y="710322"/>
                  </a:cubicBezTo>
                  <a:cubicBezTo>
                    <a:pt x="675816" y="713580"/>
                    <a:pt x="662367" y="720095"/>
                    <a:pt x="669091" y="723352"/>
                  </a:cubicBezTo>
                  <a:cubicBezTo>
                    <a:pt x="675816" y="726619"/>
                    <a:pt x="685912" y="729877"/>
                    <a:pt x="692637" y="716837"/>
                  </a:cubicBezTo>
                  <a:cubicBezTo>
                    <a:pt x="699362" y="707065"/>
                    <a:pt x="699362" y="690767"/>
                    <a:pt x="699362" y="690767"/>
                  </a:cubicBezTo>
                  <a:cubicBezTo>
                    <a:pt x="699362" y="690767"/>
                    <a:pt x="706096" y="684252"/>
                    <a:pt x="712821" y="684252"/>
                  </a:cubicBezTo>
                  <a:cubicBezTo>
                    <a:pt x="722917" y="684252"/>
                    <a:pt x="733004" y="674480"/>
                    <a:pt x="743100" y="671222"/>
                  </a:cubicBezTo>
                  <a:cubicBezTo>
                    <a:pt x="753187" y="671222"/>
                    <a:pt x="766647" y="654925"/>
                    <a:pt x="770009" y="654925"/>
                  </a:cubicBezTo>
                  <a:cubicBezTo>
                    <a:pt x="776733" y="654925"/>
                    <a:pt x="773371" y="658182"/>
                    <a:pt x="786830" y="654925"/>
                  </a:cubicBezTo>
                  <a:cubicBezTo>
                    <a:pt x="800279" y="654925"/>
                    <a:pt x="813738" y="654925"/>
                    <a:pt x="817100" y="651667"/>
                  </a:cubicBezTo>
                  <a:cubicBezTo>
                    <a:pt x="823825" y="648410"/>
                    <a:pt x="850743" y="664707"/>
                    <a:pt x="854105" y="667964"/>
                  </a:cubicBezTo>
                  <a:cubicBezTo>
                    <a:pt x="854105" y="671222"/>
                    <a:pt x="830559" y="674480"/>
                    <a:pt x="840646" y="680995"/>
                  </a:cubicBezTo>
                  <a:cubicBezTo>
                    <a:pt x="854105" y="687510"/>
                    <a:pt x="854105" y="690767"/>
                    <a:pt x="857467" y="690767"/>
                  </a:cubicBezTo>
                  <a:cubicBezTo>
                    <a:pt x="860830" y="690767"/>
                    <a:pt x="867554" y="687510"/>
                    <a:pt x="877651" y="684252"/>
                  </a:cubicBezTo>
                  <a:cubicBezTo>
                    <a:pt x="884375" y="677737"/>
                    <a:pt x="870926" y="667964"/>
                    <a:pt x="891109" y="674480"/>
                  </a:cubicBezTo>
                  <a:cubicBezTo>
                    <a:pt x="907921" y="680995"/>
                    <a:pt x="907921" y="687510"/>
                    <a:pt x="907921" y="687510"/>
                  </a:cubicBezTo>
                  <a:cubicBezTo>
                    <a:pt x="904559" y="694025"/>
                    <a:pt x="904559" y="694025"/>
                    <a:pt x="904559" y="694025"/>
                  </a:cubicBezTo>
                  <a:cubicBezTo>
                    <a:pt x="891109" y="697292"/>
                    <a:pt x="891109" y="697292"/>
                    <a:pt x="891109" y="697292"/>
                  </a:cubicBezTo>
                  <a:cubicBezTo>
                    <a:pt x="870926" y="694025"/>
                    <a:pt x="870926" y="694025"/>
                    <a:pt x="870926" y="694025"/>
                  </a:cubicBezTo>
                  <a:cubicBezTo>
                    <a:pt x="857467" y="700549"/>
                    <a:pt x="857467" y="700549"/>
                    <a:pt x="857467" y="700549"/>
                  </a:cubicBezTo>
                  <a:cubicBezTo>
                    <a:pt x="857467" y="700549"/>
                    <a:pt x="854105" y="703807"/>
                    <a:pt x="850743" y="703807"/>
                  </a:cubicBezTo>
                  <a:cubicBezTo>
                    <a:pt x="850743" y="703807"/>
                    <a:pt x="820462" y="707065"/>
                    <a:pt x="820462" y="707065"/>
                  </a:cubicBezTo>
                  <a:cubicBezTo>
                    <a:pt x="807013" y="726619"/>
                    <a:pt x="807013" y="726619"/>
                    <a:pt x="807013" y="726619"/>
                  </a:cubicBezTo>
                  <a:cubicBezTo>
                    <a:pt x="807013" y="726619"/>
                    <a:pt x="817100" y="739650"/>
                    <a:pt x="817100" y="739650"/>
                  </a:cubicBezTo>
                  <a:cubicBezTo>
                    <a:pt x="820462" y="739650"/>
                    <a:pt x="840646" y="733134"/>
                    <a:pt x="840646" y="736392"/>
                  </a:cubicBezTo>
                  <a:cubicBezTo>
                    <a:pt x="844008" y="736392"/>
                    <a:pt x="847371" y="742907"/>
                    <a:pt x="844008" y="746165"/>
                  </a:cubicBezTo>
                  <a:cubicBezTo>
                    <a:pt x="844008" y="749422"/>
                    <a:pt x="830559" y="759204"/>
                    <a:pt x="830559" y="759204"/>
                  </a:cubicBezTo>
                  <a:cubicBezTo>
                    <a:pt x="823825" y="772235"/>
                    <a:pt x="823825" y="772235"/>
                    <a:pt x="823825" y="772235"/>
                  </a:cubicBezTo>
                  <a:cubicBezTo>
                    <a:pt x="823825" y="772235"/>
                    <a:pt x="837283" y="775492"/>
                    <a:pt x="840646" y="775492"/>
                  </a:cubicBezTo>
                  <a:cubicBezTo>
                    <a:pt x="840646" y="775492"/>
                    <a:pt x="860830" y="775492"/>
                    <a:pt x="857467" y="778750"/>
                  </a:cubicBezTo>
                  <a:cubicBezTo>
                    <a:pt x="857467" y="778750"/>
                    <a:pt x="827197" y="782007"/>
                    <a:pt x="827197" y="782007"/>
                  </a:cubicBezTo>
                  <a:cubicBezTo>
                    <a:pt x="827197" y="782007"/>
                    <a:pt x="800279" y="778750"/>
                    <a:pt x="803641" y="778750"/>
                  </a:cubicBezTo>
                  <a:cubicBezTo>
                    <a:pt x="803641" y="782007"/>
                    <a:pt x="800279" y="788532"/>
                    <a:pt x="800279" y="791789"/>
                  </a:cubicBezTo>
                  <a:cubicBezTo>
                    <a:pt x="800279" y="791789"/>
                    <a:pt x="793554" y="801562"/>
                    <a:pt x="793554" y="801562"/>
                  </a:cubicBezTo>
                  <a:cubicBezTo>
                    <a:pt x="790192" y="801562"/>
                    <a:pt x="783458" y="801562"/>
                    <a:pt x="780096" y="804820"/>
                  </a:cubicBezTo>
                  <a:cubicBezTo>
                    <a:pt x="780096" y="808077"/>
                    <a:pt x="776733" y="814592"/>
                    <a:pt x="776733" y="821117"/>
                  </a:cubicBezTo>
                  <a:cubicBezTo>
                    <a:pt x="776733" y="824374"/>
                    <a:pt x="786830" y="834147"/>
                    <a:pt x="786830" y="834147"/>
                  </a:cubicBezTo>
                  <a:cubicBezTo>
                    <a:pt x="783458" y="840662"/>
                    <a:pt x="783458" y="840662"/>
                    <a:pt x="783458" y="840662"/>
                  </a:cubicBezTo>
                  <a:cubicBezTo>
                    <a:pt x="770009" y="853702"/>
                    <a:pt x="770009" y="853702"/>
                    <a:pt x="770009" y="853702"/>
                  </a:cubicBezTo>
                  <a:cubicBezTo>
                    <a:pt x="770009" y="853702"/>
                    <a:pt x="763284" y="856959"/>
                    <a:pt x="763284" y="860217"/>
                  </a:cubicBezTo>
                  <a:cubicBezTo>
                    <a:pt x="766647" y="860217"/>
                    <a:pt x="753187" y="866732"/>
                    <a:pt x="753187" y="866732"/>
                  </a:cubicBezTo>
                  <a:cubicBezTo>
                    <a:pt x="729642" y="879762"/>
                    <a:pt x="729642" y="879762"/>
                    <a:pt x="729642" y="879762"/>
                  </a:cubicBezTo>
                  <a:cubicBezTo>
                    <a:pt x="729642" y="879762"/>
                    <a:pt x="733004" y="889545"/>
                    <a:pt x="733004" y="892802"/>
                  </a:cubicBezTo>
                  <a:cubicBezTo>
                    <a:pt x="733004" y="892802"/>
                    <a:pt x="743100" y="899317"/>
                    <a:pt x="736366" y="905832"/>
                  </a:cubicBezTo>
                  <a:cubicBezTo>
                    <a:pt x="729642" y="909090"/>
                    <a:pt x="722917" y="912357"/>
                    <a:pt x="719545" y="915614"/>
                  </a:cubicBezTo>
                  <a:cubicBezTo>
                    <a:pt x="719545" y="915614"/>
                    <a:pt x="712821" y="918872"/>
                    <a:pt x="712821" y="928645"/>
                  </a:cubicBezTo>
                  <a:cubicBezTo>
                    <a:pt x="716183" y="935160"/>
                    <a:pt x="709458" y="944942"/>
                    <a:pt x="706096" y="944942"/>
                  </a:cubicBezTo>
                  <a:cubicBezTo>
                    <a:pt x="706096" y="944942"/>
                    <a:pt x="699362" y="948199"/>
                    <a:pt x="699362" y="957972"/>
                  </a:cubicBezTo>
                  <a:cubicBezTo>
                    <a:pt x="702734" y="964487"/>
                    <a:pt x="699362" y="987300"/>
                    <a:pt x="699362" y="987300"/>
                  </a:cubicBezTo>
                  <a:cubicBezTo>
                    <a:pt x="699362" y="987300"/>
                    <a:pt x="709458" y="1000330"/>
                    <a:pt x="712821" y="1000330"/>
                  </a:cubicBezTo>
                  <a:cubicBezTo>
                    <a:pt x="712821" y="1000330"/>
                    <a:pt x="729642" y="993815"/>
                    <a:pt x="733004" y="997072"/>
                  </a:cubicBezTo>
                  <a:cubicBezTo>
                    <a:pt x="739728" y="997072"/>
                    <a:pt x="749825" y="1003587"/>
                    <a:pt x="749825" y="1003587"/>
                  </a:cubicBezTo>
                  <a:cubicBezTo>
                    <a:pt x="749825" y="1003587"/>
                    <a:pt x="746463" y="1019885"/>
                    <a:pt x="743100" y="1023142"/>
                  </a:cubicBezTo>
                  <a:cubicBezTo>
                    <a:pt x="739728" y="1023142"/>
                    <a:pt x="719545" y="1026400"/>
                    <a:pt x="719545" y="1026400"/>
                  </a:cubicBezTo>
                  <a:cubicBezTo>
                    <a:pt x="719545" y="1026400"/>
                    <a:pt x="709458" y="1019885"/>
                    <a:pt x="706096" y="1019885"/>
                  </a:cubicBezTo>
                  <a:cubicBezTo>
                    <a:pt x="702734" y="1023142"/>
                    <a:pt x="685912" y="1039439"/>
                    <a:pt x="685912" y="1039439"/>
                  </a:cubicBezTo>
                  <a:cubicBezTo>
                    <a:pt x="685912" y="1039439"/>
                    <a:pt x="685912" y="1049212"/>
                    <a:pt x="682550" y="1049212"/>
                  </a:cubicBezTo>
                  <a:cubicBezTo>
                    <a:pt x="675816" y="1052470"/>
                    <a:pt x="672453" y="1045954"/>
                    <a:pt x="672453" y="1052470"/>
                  </a:cubicBezTo>
                  <a:cubicBezTo>
                    <a:pt x="672453" y="1055727"/>
                    <a:pt x="672453" y="1065500"/>
                    <a:pt x="672453" y="1068767"/>
                  </a:cubicBezTo>
                  <a:cubicBezTo>
                    <a:pt x="672453" y="1075282"/>
                    <a:pt x="672453" y="1085055"/>
                    <a:pt x="672453" y="1085055"/>
                  </a:cubicBezTo>
                  <a:cubicBezTo>
                    <a:pt x="672453" y="1085055"/>
                    <a:pt x="665729" y="1098094"/>
                    <a:pt x="662367" y="1104609"/>
                  </a:cubicBezTo>
                  <a:cubicBezTo>
                    <a:pt x="659004" y="1111125"/>
                    <a:pt x="652270" y="1127412"/>
                    <a:pt x="652270" y="1130679"/>
                  </a:cubicBezTo>
                  <a:cubicBezTo>
                    <a:pt x="655632" y="1133937"/>
                    <a:pt x="662367" y="1150225"/>
                    <a:pt x="662367" y="1150225"/>
                  </a:cubicBezTo>
                  <a:cubicBezTo>
                    <a:pt x="638821" y="1163264"/>
                    <a:pt x="638821" y="1163264"/>
                    <a:pt x="638821" y="1163264"/>
                  </a:cubicBezTo>
                  <a:cubicBezTo>
                    <a:pt x="645545" y="1179552"/>
                    <a:pt x="645545" y="1179552"/>
                    <a:pt x="645545" y="1179552"/>
                  </a:cubicBezTo>
                  <a:cubicBezTo>
                    <a:pt x="645545" y="1179552"/>
                    <a:pt x="648908" y="1179552"/>
                    <a:pt x="648908" y="1182810"/>
                  </a:cubicBezTo>
                  <a:cubicBezTo>
                    <a:pt x="648908" y="1189325"/>
                    <a:pt x="632087" y="1199107"/>
                    <a:pt x="632087" y="1199107"/>
                  </a:cubicBezTo>
                  <a:cubicBezTo>
                    <a:pt x="632087" y="1199107"/>
                    <a:pt x="632087" y="1215395"/>
                    <a:pt x="632087" y="1218652"/>
                  </a:cubicBezTo>
                  <a:cubicBezTo>
                    <a:pt x="632087" y="1221919"/>
                    <a:pt x="615266" y="1208880"/>
                    <a:pt x="615266" y="1208880"/>
                  </a:cubicBezTo>
                  <a:cubicBezTo>
                    <a:pt x="601816" y="1212137"/>
                    <a:pt x="601816" y="1212137"/>
                    <a:pt x="601816" y="1212137"/>
                  </a:cubicBezTo>
                  <a:cubicBezTo>
                    <a:pt x="601816" y="1225177"/>
                    <a:pt x="601816" y="1225177"/>
                    <a:pt x="601816" y="1225177"/>
                  </a:cubicBezTo>
                  <a:cubicBezTo>
                    <a:pt x="595082" y="1238207"/>
                    <a:pt x="595082" y="1238207"/>
                    <a:pt x="595082" y="1238207"/>
                  </a:cubicBezTo>
                  <a:cubicBezTo>
                    <a:pt x="571536" y="1238207"/>
                    <a:pt x="571536" y="1238207"/>
                    <a:pt x="571536" y="1238207"/>
                  </a:cubicBezTo>
                  <a:cubicBezTo>
                    <a:pt x="571536" y="1238207"/>
                    <a:pt x="551353" y="1251237"/>
                    <a:pt x="551353" y="1251237"/>
                  </a:cubicBezTo>
                  <a:cubicBezTo>
                    <a:pt x="554725" y="1254504"/>
                    <a:pt x="544628" y="1264277"/>
                    <a:pt x="554725" y="1264277"/>
                  </a:cubicBezTo>
                  <a:cubicBezTo>
                    <a:pt x="561449" y="1264277"/>
                    <a:pt x="564812" y="1264277"/>
                    <a:pt x="568174" y="1264277"/>
                  </a:cubicBezTo>
                  <a:cubicBezTo>
                    <a:pt x="574908" y="1261020"/>
                    <a:pt x="588357" y="1254504"/>
                    <a:pt x="591719" y="1254504"/>
                  </a:cubicBezTo>
                  <a:cubicBezTo>
                    <a:pt x="595082" y="1254504"/>
                    <a:pt x="605178" y="1254504"/>
                    <a:pt x="598454" y="1261020"/>
                  </a:cubicBezTo>
                  <a:cubicBezTo>
                    <a:pt x="591719" y="1267535"/>
                    <a:pt x="584995" y="1267535"/>
                    <a:pt x="581633" y="1270792"/>
                  </a:cubicBezTo>
                  <a:cubicBezTo>
                    <a:pt x="574908" y="1274050"/>
                    <a:pt x="564812" y="1274050"/>
                    <a:pt x="564812" y="1283832"/>
                  </a:cubicBezTo>
                  <a:cubicBezTo>
                    <a:pt x="564812" y="1293604"/>
                    <a:pt x="561449" y="1303377"/>
                    <a:pt x="561449" y="1303377"/>
                  </a:cubicBezTo>
                  <a:cubicBezTo>
                    <a:pt x="584995" y="1296862"/>
                    <a:pt x="584995" y="1296862"/>
                    <a:pt x="584995" y="1296862"/>
                  </a:cubicBezTo>
                  <a:cubicBezTo>
                    <a:pt x="584995" y="1296862"/>
                    <a:pt x="591719" y="1293604"/>
                    <a:pt x="591719" y="1303377"/>
                  </a:cubicBezTo>
                  <a:cubicBezTo>
                    <a:pt x="595082" y="1316417"/>
                    <a:pt x="584995" y="1319674"/>
                    <a:pt x="578270" y="1319674"/>
                  </a:cubicBezTo>
                  <a:cubicBezTo>
                    <a:pt x="574908" y="1319674"/>
                    <a:pt x="558087" y="1306635"/>
                    <a:pt x="558087" y="1306635"/>
                  </a:cubicBezTo>
                  <a:cubicBezTo>
                    <a:pt x="544628" y="1316417"/>
                    <a:pt x="544628" y="1316417"/>
                    <a:pt x="544628" y="1316417"/>
                  </a:cubicBezTo>
                  <a:cubicBezTo>
                    <a:pt x="544628" y="1316417"/>
                    <a:pt x="541266" y="1313150"/>
                    <a:pt x="527807" y="1322932"/>
                  </a:cubicBezTo>
                  <a:cubicBezTo>
                    <a:pt x="514358" y="1335962"/>
                    <a:pt x="507623" y="1352259"/>
                    <a:pt x="507623" y="1355517"/>
                  </a:cubicBezTo>
                  <a:cubicBezTo>
                    <a:pt x="507623" y="1358775"/>
                    <a:pt x="507623" y="1365290"/>
                    <a:pt x="497536" y="1371805"/>
                  </a:cubicBezTo>
                  <a:cubicBezTo>
                    <a:pt x="490812" y="1375062"/>
                    <a:pt x="480715" y="1384845"/>
                    <a:pt x="480715" y="1384845"/>
                  </a:cubicBezTo>
                  <a:cubicBezTo>
                    <a:pt x="480715" y="1384845"/>
                    <a:pt x="477353" y="1394617"/>
                    <a:pt x="473991" y="1401132"/>
                  </a:cubicBezTo>
                  <a:cubicBezTo>
                    <a:pt x="470629" y="1407657"/>
                    <a:pt x="470629" y="1407657"/>
                    <a:pt x="470629" y="1407657"/>
                  </a:cubicBezTo>
                  <a:cubicBezTo>
                    <a:pt x="484078" y="1420687"/>
                    <a:pt x="484078" y="1420687"/>
                    <a:pt x="484078" y="1420687"/>
                  </a:cubicBezTo>
                  <a:cubicBezTo>
                    <a:pt x="460532" y="1433717"/>
                    <a:pt x="460532" y="1433717"/>
                    <a:pt x="460532" y="1433717"/>
                  </a:cubicBezTo>
                  <a:cubicBezTo>
                    <a:pt x="450445" y="1440242"/>
                    <a:pt x="450445" y="1440242"/>
                    <a:pt x="450445" y="1440242"/>
                  </a:cubicBezTo>
                  <a:cubicBezTo>
                    <a:pt x="450445" y="1440242"/>
                    <a:pt x="430261" y="1459787"/>
                    <a:pt x="443710" y="1463045"/>
                  </a:cubicBezTo>
                  <a:cubicBezTo>
                    <a:pt x="460532" y="1466302"/>
                    <a:pt x="470629" y="1466302"/>
                    <a:pt x="470629" y="1466302"/>
                  </a:cubicBezTo>
                  <a:cubicBezTo>
                    <a:pt x="470629" y="1466302"/>
                    <a:pt x="467257" y="1485857"/>
                    <a:pt x="470629" y="1485857"/>
                  </a:cubicBezTo>
                  <a:cubicBezTo>
                    <a:pt x="473991" y="1485857"/>
                    <a:pt x="504261" y="1485857"/>
                    <a:pt x="504261" y="1485857"/>
                  </a:cubicBezTo>
                  <a:cubicBezTo>
                    <a:pt x="521082" y="1472827"/>
                    <a:pt x="521082" y="1472827"/>
                    <a:pt x="521082" y="1472827"/>
                  </a:cubicBezTo>
                  <a:cubicBezTo>
                    <a:pt x="531169" y="1466302"/>
                    <a:pt x="531169" y="1466302"/>
                    <a:pt x="531169" y="1466302"/>
                  </a:cubicBezTo>
                  <a:cubicBezTo>
                    <a:pt x="537904" y="1479342"/>
                    <a:pt x="537904" y="1479342"/>
                    <a:pt x="537904" y="1479342"/>
                  </a:cubicBezTo>
                  <a:cubicBezTo>
                    <a:pt x="537904" y="1479342"/>
                    <a:pt x="531169" y="1489115"/>
                    <a:pt x="524444" y="1489115"/>
                  </a:cubicBezTo>
                  <a:cubicBezTo>
                    <a:pt x="514358" y="1489115"/>
                    <a:pt x="517720" y="1489115"/>
                    <a:pt x="510995" y="1495630"/>
                  </a:cubicBezTo>
                  <a:cubicBezTo>
                    <a:pt x="500899" y="1505412"/>
                    <a:pt x="497536" y="1508670"/>
                    <a:pt x="490812" y="1508670"/>
                  </a:cubicBezTo>
                  <a:cubicBezTo>
                    <a:pt x="487440" y="1508670"/>
                    <a:pt x="480715" y="1518442"/>
                    <a:pt x="473991" y="1505412"/>
                  </a:cubicBezTo>
                  <a:cubicBezTo>
                    <a:pt x="470629" y="1495630"/>
                    <a:pt x="463894" y="1485857"/>
                    <a:pt x="463894" y="1485857"/>
                  </a:cubicBezTo>
                  <a:cubicBezTo>
                    <a:pt x="433624" y="1472827"/>
                    <a:pt x="433624" y="1472827"/>
                    <a:pt x="433624" y="1472827"/>
                  </a:cubicBezTo>
                  <a:cubicBezTo>
                    <a:pt x="426899" y="1476084"/>
                    <a:pt x="426899" y="1476084"/>
                    <a:pt x="426899" y="1476084"/>
                  </a:cubicBezTo>
                  <a:cubicBezTo>
                    <a:pt x="426899" y="1476084"/>
                    <a:pt x="423527" y="1489115"/>
                    <a:pt x="420165" y="1489115"/>
                  </a:cubicBezTo>
                  <a:cubicBezTo>
                    <a:pt x="416803" y="1489115"/>
                    <a:pt x="396619" y="1489115"/>
                    <a:pt x="389894" y="1489115"/>
                  </a:cubicBezTo>
                  <a:cubicBezTo>
                    <a:pt x="386532" y="1489115"/>
                    <a:pt x="379798" y="1489115"/>
                    <a:pt x="379798" y="1485857"/>
                  </a:cubicBezTo>
                  <a:cubicBezTo>
                    <a:pt x="376435" y="1479342"/>
                    <a:pt x="379798" y="1479342"/>
                    <a:pt x="376435" y="1476084"/>
                  </a:cubicBezTo>
                  <a:cubicBezTo>
                    <a:pt x="373073" y="1472827"/>
                    <a:pt x="366349" y="1459787"/>
                    <a:pt x="359614" y="1463045"/>
                  </a:cubicBezTo>
                  <a:cubicBezTo>
                    <a:pt x="356252" y="1463045"/>
                    <a:pt x="339431" y="1469569"/>
                    <a:pt x="339431" y="1469569"/>
                  </a:cubicBezTo>
                  <a:cubicBezTo>
                    <a:pt x="336069" y="1495630"/>
                    <a:pt x="336069" y="1495630"/>
                    <a:pt x="336069" y="1495630"/>
                  </a:cubicBezTo>
                  <a:cubicBezTo>
                    <a:pt x="336069" y="1495630"/>
                    <a:pt x="325982" y="1495630"/>
                    <a:pt x="329344" y="1502154"/>
                  </a:cubicBezTo>
                  <a:cubicBezTo>
                    <a:pt x="329344" y="1508670"/>
                    <a:pt x="342803" y="1515185"/>
                    <a:pt x="342803" y="1515185"/>
                  </a:cubicBezTo>
                  <a:cubicBezTo>
                    <a:pt x="342803" y="1515185"/>
                    <a:pt x="349527" y="1521700"/>
                    <a:pt x="349527" y="1524957"/>
                  </a:cubicBezTo>
                  <a:cubicBezTo>
                    <a:pt x="352890" y="1531482"/>
                    <a:pt x="342803" y="1537997"/>
                    <a:pt x="342803" y="1537997"/>
                  </a:cubicBezTo>
                  <a:cubicBezTo>
                    <a:pt x="342803" y="1537997"/>
                    <a:pt x="325982" y="1537997"/>
                    <a:pt x="322620" y="1544512"/>
                  </a:cubicBezTo>
                  <a:cubicBezTo>
                    <a:pt x="322620" y="1547770"/>
                    <a:pt x="325982" y="1557542"/>
                    <a:pt x="322620" y="1557542"/>
                  </a:cubicBezTo>
                  <a:cubicBezTo>
                    <a:pt x="319248" y="1560800"/>
                    <a:pt x="315885" y="1567324"/>
                    <a:pt x="315885" y="1570582"/>
                  </a:cubicBezTo>
                  <a:cubicBezTo>
                    <a:pt x="315885" y="1570582"/>
                    <a:pt x="322620" y="1586870"/>
                    <a:pt x="322620" y="1586870"/>
                  </a:cubicBezTo>
                  <a:cubicBezTo>
                    <a:pt x="322620" y="1586870"/>
                    <a:pt x="322620" y="1599909"/>
                    <a:pt x="315885" y="1593394"/>
                  </a:cubicBezTo>
                  <a:cubicBezTo>
                    <a:pt x="309160" y="1586870"/>
                    <a:pt x="288977" y="1577097"/>
                    <a:pt x="288977" y="1577097"/>
                  </a:cubicBezTo>
                  <a:cubicBezTo>
                    <a:pt x="275518" y="1567324"/>
                    <a:pt x="275518" y="1567324"/>
                    <a:pt x="275518" y="1567324"/>
                  </a:cubicBezTo>
                  <a:cubicBezTo>
                    <a:pt x="275518" y="1567324"/>
                    <a:pt x="262069" y="1577097"/>
                    <a:pt x="258707" y="1577097"/>
                  </a:cubicBezTo>
                  <a:cubicBezTo>
                    <a:pt x="258707" y="1580355"/>
                    <a:pt x="235151" y="1577097"/>
                    <a:pt x="228426" y="1580355"/>
                  </a:cubicBezTo>
                  <a:cubicBezTo>
                    <a:pt x="225064" y="1583612"/>
                    <a:pt x="225064" y="1586870"/>
                    <a:pt x="221702" y="1593394"/>
                  </a:cubicBezTo>
                  <a:cubicBezTo>
                    <a:pt x="214968" y="1599909"/>
                    <a:pt x="204881" y="1599909"/>
                    <a:pt x="214968" y="1609682"/>
                  </a:cubicBezTo>
                  <a:cubicBezTo>
                    <a:pt x="221702" y="1619455"/>
                    <a:pt x="238523" y="1622712"/>
                    <a:pt x="238523" y="1622712"/>
                  </a:cubicBezTo>
                  <a:cubicBezTo>
                    <a:pt x="238523" y="1622712"/>
                    <a:pt x="245248" y="1625979"/>
                    <a:pt x="238523" y="1635752"/>
                  </a:cubicBezTo>
                  <a:cubicBezTo>
                    <a:pt x="231789" y="1648782"/>
                    <a:pt x="218340" y="1639010"/>
                    <a:pt x="214968" y="1639010"/>
                  </a:cubicBezTo>
                  <a:cubicBezTo>
                    <a:pt x="211605" y="1635752"/>
                    <a:pt x="198156" y="1625979"/>
                    <a:pt x="194784" y="1629237"/>
                  </a:cubicBezTo>
                  <a:cubicBezTo>
                    <a:pt x="191422" y="1632495"/>
                    <a:pt x="181335" y="1648782"/>
                    <a:pt x="181335" y="1648782"/>
                  </a:cubicBezTo>
                  <a:cubicBezTo>
                    <a:pt x="181335" y="1648782"/>
                    <a:pt x="171239" y="1652040"/>
                    <a:pt x="167876" y="1648782"/>
                  </a:cubicBezTo>
                  <a:cubicBezTo>
                    <a:pt x="164514" y="1648782"/>
                    <a:pt x="154427" y="1632495"/>
                    <a:pt x="151055" y="1635752"/>
                  </a:cubicBezTo>
                  <a:cubicBezTo>
                    <a:pt x="147693" y="1639010"/>
                    <a:pt x="144330" y="1645525"/>
                    <a:pt x="144330" y="1648782"/>
                  </a:cubicBezTo>
                  <a:cubicBezTo>
                    <a:pt x="144330" y="1652040"/>
                    <a:pt x="151055" y="1658564"/>
                    <a:pt x="147693" y="1661822"/>
                  </a:cubicBezTo>
                  <a:cubicBezTo>
                    <a:pt x="147693" y="1665079"/>
                    <a:pt x="130871" y="1668337"/>
                    <a:pt x="127509" y="1671595"/>
                  </a:cubicBezTo>
                  <a:cubicBezTo>
                    <a:pt x="127509" y="1674852"/>
                    <a:pt x="127509" y="1668337"/>
                    <a:pt x="120785" y="1681367"/>
                  </a:cubicBezTo>
                  <a:cubicBezTo>
                    <a:pt x="117422" y="1694407"/>
                    <a:pt x="120785" y="1694407"/>
                    <a:pt x="117422" y="1694407"/>
                  </a:cubicBezTo>
                  <a:cubicBezTo>
                    <a:pt x="110698" y="1697665"/>
                    <a:pt x="97239" y="1687892"/>
                    <a:pt x="97239" y="1687892"/>
                  </a:cubicBezTo>
                  <a:cubicBezTo>
                    <a:pt x="97239" y="1687892"/>
                    <a:pt x="87142" y="1678110"/>
                    <a:pt x="87142" y="1687892"/>
                  </a:cubicBezTo>
                  <a:cubicBezTo>
                    <a:pt x="87142" y="1700922"/>
                    <a:pt x="83780" y="1713952"/>
                    <a:pt x="83780" y="1713952"/>
                  </a:cubicBezTo>
                  <a:cubicBezTo>
                    <a:pt x="93877" y="1720477"/>
                    <a:pt x="93877" y="1720477"/>
                    <a:pt x="93877" y="1720477"/>
                  </a:cubicBezTo>
                  <a:cubicBezTo>
                    <a:pt x="93877" y="1720477"/>
                    <a:pt x="90514" y="1726992"/>
                    <a:pt x="87142" y="1726992"/>
                  </a:cubicBezTo>
                  <a:cubicBezTo>
                    <a:pt x="87142" y="1726992"/>
                    <a:pt x="80417" y="1723734"/>
                    <a:pt x="77055" y="1717219"/>
                  </a:cubicBezTo>
                  <a:cubicBezTo>
                    <a:pt x="73693" y="1713952"/>
                    <a:pt x="77055" y="1713952"/>
                    <a:pt x="66959" y="1710695"/>
                  </a:cubicBezTo>
                  <a:cubicBezTo>
                    <a:pt x="56872" y="1707437"/>
                    <a:pt x="50147" y="1700922"/>
                    <a:pt x="50147" y="1707437"/>
                  </a:cubicBezTo>
                  <a:cubicBezTo>
                    <a:pt x="50147" y="1710695"/>
                    <a:pt x="46775" y="1717219"/>
                    <a:pt x="50147" y="1720477"/>
                  </a:cubicBezTo>
                  <a:cubicBezTo>
                    <a:pt x="53510" y="1726992"/>
                    <a:pt x="60234" y="1733507"/>
                    <a:pt x="60234" y="1733507"/>
                  </a:cubicBezTo>
                  <a:cubicBezTo>
                    <a:pt x="63596" y="1733507"/>
                    <a:pt x="63596" y="1733507"/>
                    <a:pt x="63596" y="1733507"/>
                  </a:cubicBezTo>
                  <a:cubicBezTo>
                    <a:pt x="63596" y="1733507"/>
                    <a:pt x="60234" y="1743280"/>
                    <a:pt x="56872" y="1743280"/>
                  </a:cubicBezTo>
                  <a:cubicBezTo>
                    <a:pt x="53510" y="1746537"/>
                    <a:pt x="50147" y="1740022"/>
                    <a:pt x="46775" y="1740022"/>
                  </a:cubicBezTo>
                  <a:cubicBezTo>
                    <a:pt x="46775" y="1740022"/>
                    <a:pt x="36688" y="1746537"/>
                    <a:pt x="36688" y="1746537"/>
                  </a:cubicBezTo>
                  <a:cubicBezTo>
                    <a:pt x="36688" y="1746537"/>
                    <a:pt x="40051" y="1753062"/>
                    <a:pt x="40051" y="1756320"/>
                  </a:cubicBezTo>
                  <a:cubicBezTo>
                    <a:pt x="40051" y="1759577"/>
                    <a:pt x="29964" y="1762835"/>
                    <a:pt x="29964" y="1766092"/>
                  </a:cubicBezTo>
                  <a:cubicBezTo>
                    <a:pt x="26602" y="1766092"/>
                    <a:pt x="23230" y="1769350"/>
                    <a:pt x="23230" y="1772607"/>
                  </a:cubicBezTo>
                  <a:cubicBezTo>
                    <a:pt x="23230" y="1775865"/>
                    <a:pt x="26602" y="1785647"/>
                    <a:pt x="29964" y="1782389"/>
                  </a:cubicBezTo>
                  <a:cubicBezTo>
                    <a:pt x="33326" y="1782389"/>
                    <a:pt x="50147" y="1785647"/>
                    <a:pt x="50147" y="1785647"/>
                  </a:cubicBezTo>
                  <a:cubicBezTo>
                    <a:pt x="50147" y="1785647"/>
                    <a:pt x="46775" y="1792162"/>
                    <a:pt x="43413" y="1795420"/>
                  </a:cubicBezTo>
                  <a:cubicBezTo>
                    <a:pt x="40051" y="1795420"/>
                    <a:pt x="36688" y="1801935"/>
                    <a:pt x="33326" y="1805192"/>
                  </a:cubicBezTo>
                  <a:cubicBezTo>
                    <a:pt x="29964" y="1811717"/>
                    <a:pt x="36688" y="1824747"/>
                    <a:pt x="43413" y="1828005"/>
                  </a:cubicBezTo>
                  <a:cubicBezTo>
                    <a:pt x="53510" y="1831262"/>
                    <a:pt x="63596" y="1831262"/>
                    <a:pt x="63596" y="1837777"/>
                  </a:cubicBezTo>
                  <a:cubicBezTo>
                    <a:pt x="60234" y="1841044"/>
                    <a:pt x="43413" y="1854075"/>
                    <a:pt x="40051" y="1857332"/>
                  </a:cubicBezTo>
                  <a:cubicBezTo>
                    <a:pt x="36688" y="1857332"/>
                    <a:pt x="29964" y="1860590"/>
                    <a:pt x="29964" y="1867105"/>
                  </a:cubicBezTo>
                  <a:cubicBezTo>
                    <a:pt x="29964" y="1873629"/>
                    <a:pt x="29964" y="1876887"/>
                    <a:pt x="23230" y="1880145"/>
                  </a:cubicBezTo>
                  <a:cubicBezTo>
                    <a:pt x="16505" y="1883402"/>
                    <a:pt x="13142" y="1880145"/>
                    <a:pt x="13142" y="1889917"/>
                  </a:cubicBezTo>
                  <a:cubicBezTo>
                    <a:pt x="13142" y="1896432"/>
                    <a:pt x="16505" y="1899690"/>
                    <a:pt x="19867" y="1899690"/>
                  </a:cubicBezTo>
                  <a:cubicBezTo>
                    <a:pt x="23230" y="1899690"/>
                    <a:pt x="23230" y="1899690"/>
                    <a:pt x="23230" y="1899690"/>
                  </a:cubicBezTo>
                  <a:cubicBezTo>
                    <a:pt x="50147" y="1896432"/>
                    <a:pt x="50147" y="1896432"/>
                    <a:pt x="50147" y="1896432"/>
                  </a:cubicBezTo>
                  <a:cubicBezTo>
                    <a:pt x="50147" y="1896432"/>
                    <a:pt x="46775" y="1906214"/>
                    <a:pt x="46775" y="1909472"/>
                  </a:cubicBezTo>
                  <a:cubicBezTo>
                    <a:pt x="46775" y="1912729"/>
                    <a:pt x="26602" y="1932275"/>
                    <a:pt x="26602" y="1932275"/>
                  </a:cubicBezTo>
                  <a:cubicBezTo>
                    <a:pt x="26602" y="1932275"/>
                    <a:pt x="29964" y="1942057"/>
                    <a:pt x="26602" y="1942057"/>
                  </a:cubicBezTo>
                  <a:cubicBezTo>
                    <a:pt x="19867" y="1945315"/>
                    <a:pt x="13142" y="1948572"/>
                    <a:pt x="9780" y="1951830"/>
                  </a:cubicBezTo>
                  <a:cubicBezTo>
                    <a:pt x="9780" y="1955087"/>
                    <a:pt x="9780" y="1961602"/>
                    <a:pt x="9780" y="1964869"/>
                  </a:cubicBezTo>
                  <a:cubicBezTo>
                    <a:pt x="13142" y="1971384"/>
                    <a:pt x="19867" y="1981157"/>
                    <a:pt x="19867" y="1984415"/>
                  </a:cubicBezTo>
                  <a:cubicBezTo>
                    <a:pt x="23230" y="1987672"/>
                    <a:pt x="16505" y="1994187"/>
                    <a:pt x="16505" y="1994187"/>
                  </a:cubicBezTo>
                  <a:cubicBezTo>
                    <a:pt x="9780" y="2020257"/>
                    <a:pt x="9780" y="2020257"/>
                    <a:pt x="9780" y="2020257"/>
                  </a:cubicBezTo>
                  <a:cubicBezTo>
                    <a:pt x="9780" y="2020257"/>
                    <a:pt x="9780" y="2033297"/>
                    <a:pt x="9780" y="2036555"/>
                  </a:cubicBezTo>
                  <a:cubicBezTo>
                    <a:pt x="9780" y="2039812"/>
                    <a:pt x="-3679" y="2043070"/>
                    <a:pt x="3046" y="2052842"/>
                  </a:cubicBezTo>
                  <a:cubicBezTo>
                    <a:pt x="9780" y="2059367"/>
                    <a:pt x="13142" y="2062625"/>
                    <a:pt x="16505" y="2065882"/>
                  </a:cubicBezTo>
                  <a:cubicBezTo>
                    <a:pt x="23230" y="2065882"/>
                    <a:pt x="40051" y="2065882"/>
                    <a:pt x="40051" y="2069140"/>
                  </a:cubicBezTo>
                  <a:cubicBezTo>
                    <a:pt x="40051" y="2069140"/>
                    <a:pt x="40051" y="2072397"/>
                    <a:pt x="29964" y="2075655"/>
                  </a:cubicBezTo>
                  <a:cubicBezTo>
                    <a:pt x="23230" y="2075655"/>
                    <a:pt x="16505" y="2072397"/>
                    <a:pt x="16505" y="2078912"/>
                  </a:cubicBezTo>
                  <a:cubicBezTo>
                    <a:pt x="13142" y="2082170"/>
                    <a:pt x="-316" y="2101725"/>
                    <a:pt x="-316" y="2101725"/>
                  </a:cubicBezTo>
                  <a:cubicBezTo>
                    <a:pt x="16505" y="2121279"/>
                    <a:pt x="16505" y="2121279"/>
                    <a:pt x="16505" y="2121279"/>
                  </a:cubicBezTo>
                  <a:cubicBezTo>
                    <a:pt x="16505" y="2121279"/>
                    <a:pt x="23230" y="2114755"/>
                    <a:pt x="26602" y="2114755"/>
                  </a:cubicBezTo>
                  <a:cubicBezTo>
                    <a:pt x="29964" y="2111497"/>
                    <a:pt x="40051" y="2114755"/>
                    <a:pt x="40051" y="2118012"/>
                  </a:cubicBezTo>
                  <a:cubicBezTo>
                    <a:pt x="40051" y="2118012"/>
                    <a:pt x="33326" y="2127794"/>
                    <a:pt x="29964" y="2127794"/>
                  </a:cubicBezTo>
                  <a:cubicBezTo>
                    <a:pt x="29964" y="2131052"/>
                    <a:pt x="19867" y="2134310"/>
                    <a:pt x="19867" y="2137567"/>
                  </a:cubicBezTo>
                  <a:cubicBezTo>
                    <a:pt x="19867" y="2137567"/>
                    <a:pt x="29964" y="2150607"/>
                    <a:pt x="29964" y="2150607"/>
                  </a:cubicBezTo>
                  <a:cubicBezTo>
                    <a:pt x="29964" y="2150607"/>
                    <a:pt x="36688" y="2150607"/>
                    <a:pt x="36688" y="2157122"/>
                  </a:cubicBezTo>
                  <a:cubicBezTo>
                    <a:pt x="36688" y="2160380"/>
                    <a:pt x="23230" y="2166895"/>
                    <a:pt x="23230" y="2166895"/>
                  </a:cubicBezTo>
                  <a:cubicBezTo>
                    <a:pt x="26602" y="2176667"/>
                    <a:pt x="26602" y="2176667"/>
                    <a:pt x="26602" y="2176667"/>
                  </a:cubicBezTo>
                  <a:cubicBezTo>
                    <a:pt x="16505" y="2196222"/>
                    <a:pt x="16505" y="2196222"/>
                    <a:pt x="16505" y="2196222"/>
                  </a:cubicBezTo>
                  <a:cubicBezTo>
                    <a:pt x="33326" y="2205995"/>
                    <a:pt x="33326" y="2205995"/>
                    <a:pt x="33326" y="2205995"/>
                  </a:cubicBezTo>
                  <a:cubicBezTo>
                    <a:pt x="33326" y="2205995"/>
                    <a:pt x="46775" y="2205995"/>
                    <a:pt x="43413" y="2215777"/>
                  </a:cubicBezTo>
                  <a:cubicBezTo>
                    <a:pt x="36688" y="2222292"/>
                    <a:pt x="26602" y="2228807"/>
                    <a:pt x="26602" y="2232065"/>
                  </a:cubicBezTo>
                  <a:cubicBezTo>
                    <a:pt x="26602" y="2238580"/>
                    <a:pt x="23230" y="2245104"/>
                    <a:pt x="29964" y="2248362"/>
                  </a:cubicBezTo>
                  <a:cubicBezTo>
                    <a:pt x="36688" y="2248362"/>
                    <a:pt x="36688" y="2251619"/>
                    <a:pt x="40051" y="2248362"/>
                  </a:cubicBezTo>
                  <a:cubicBezTo>
                    <a:pt x="46775" y="2245104"/>
                    <a:pt x="53510" y="2241837"/>
                    <a:pt x="53510" y="2241837"/>
                  </a:cubicBezTo>
                  <a:cubicBezTo>
                    <a:pt x="53510" y="2241837"/>
                    <a:pt x="63596" y="2235322"/>
                    <a:pt x="70331" y="2235322"/>
                  </a:cubicBezTo>
                  <a:cubicBezTo>
                    <a:pt x="73693" y="2235322"/>
                    <a:pt x="80417" y="2238580"/>
                    <a:pt x="83780" y="2241837"/>
                  </a:cubicBezTo>
                  <a:cubicBezTo>
                    <a:pt x="83780" y="2245104"/>
                    <a:pt x="83780" y="2248362"/>
                    <a:pt x="87142" y="2251619"/>
                  </a:cubicBezTo>
                  <a:cubicBezTo>
                    <a:pt x="90514" y="2251619"/>
                    <a:pt x="83780" y="2267907"/>
                    <a:pt x="83780" y="2267907"/>
                  </a:cubicBezTo>
                  <a:cubicBezTo>
                    <a:pt x="73693" y="2280947"/>
                    <a:pt x="73693" y="2280947"/>
                    <a:pt x="73693" y="2280947"/>
                  </a:cubicBezTo>
                  <a:cubicBezTo>
                    <a:pt x="73693" y="2280947"/>
                    <a:pt x="83780" y="2293977"/>
                    <a:pt x="80417" y="2293977"/>
                  </a:cubicBezTo>
                  <a:cubicBezTo>
                    <a:pt x="80417" y="2293977"/>
                    <a:pt x="63596" y="2297235"/>
                    <a:pt x="60234" y="2297235"/>
                  </a:cubicBezTo>
                  <a:cubicBezTo>
                    <a:pt x="56872" y="2297235"/>
                    <a:pt x="53510" y="2293977"/>
                    <a:pt x="53510" y="2300492"/>
                  </a:cubicBezTo>
                  <a:cubicBezTo>
                    <a:pt x="50147" y="2307017"/>
                    <a:pt x="40051" y="2323305"/>
                    <a:pt x="40051" y="2323305"/>
                  </a:cubicBezTo>
                  <a:cubicBezTo>
                    <a:pt x="40051" y="2323305"/>
                    <a:pt x="36688" y="2329820"/>
                    <a:pt x="40051" y="2336345"/>
                  </a:cubicBezTo>
                  <a:cubicBezTo>
                    <a:pt x="43413" y="2342860"/>
                    <a:pt x="56872" y="2365662"/>
                    <a:pt x="56872" y="2365662"/>
                  </a:cubicBezTo>
                  <a:cubicBezTo>
                    <a:pt x="56872" y="2368929"/>
                    <a:pt x="63596" y="2378702"/>
                    <a:pt x="73693" y="2385217"/>
                  </a:cubicBezTo>
                  <a:cubicBezTo>
                    <a:pt x="83780" y="2391732"/>
                    <a:pt x="90514" y="2391732"/>
                    <a:pt x="90514" y="2398257"/>
                  </a:cubicBezTo>
                  <a:cubicBezTo>
                    <a:pt x="93877" y="2404772"/>
                    <a:pt x="93877" y="2404772"/>
                    <a:pt x="93877" y="2404772"/>
                  </a:cubicBezTo>
                  <a:cubicBezTo>
                    <a:pt x="107326" y="2417802"/>
                    <a:pt x="107326" y="2417802"/>
                    <a:pt x="107326" y="2417802"/>
                  </a:cubicBezTo>
                  <a:cubicBezTo>
                    <a:pt x="107326" y="2417802"/>
                    <a:pt x="114060" y="2421060"/>
                    <a:pt x="124147" y="2421060"/>
                  </a:cubicBezTo>
                  <a:cubicBezTo>
                    <a:pt x="134243" y="2424317"/>
                    <a:pt x="147693" y="2424317"/>
                    <a:pt x="147693" y="2427575"/>
                  </a:cubicBezTo>
                  <a:cubicBezTo>
                    <a:pt x="151055" y="2427575"/>
                    <a:pt x="137606" y="2437357"/>
                    <a:pt x="137606" y="2437357"/>
                  </a:cubicBezTo>
                  <a:cubicBezTo>
                    <a:pt x="137606" y="2437357"/>
                    <a:pt x="120785" y="2450387"/>
                    <a:pt x="127509" y="2453645"/>
                  </a:cubicBezTo>
                  <a:cubicBezTo>
                    <a:pt x="134243" y="2456902"/>
                    <a:pt x="181335" y="2466685"/>
                    <a:pt x="181335" y="2466685"/>
                  </a:cubicBezTo>
                  <a:cubicBezTo>
                    <a:pt x="181335" y="2466685"/>
                    <a:pt x="188060" y="2469942"/>
                    <a:pt x="188060" y="2473200"/>
                  </a:cubicBezTo>
                  <a:cubicBezTo>
                    <a:pt x="188060" y="2476457"/>
                    <a:pt x="198156" y="2469942"/>
                    <a:pt x="198156" y="2469942"/>
                  </a:cubicBezTo>
                  <a:cubicBezTo>
                    <a:pt x="201519" y="2466685"/>
                    <a:pt x="214968" y="2473200"/>
                    <a:pt x="218340" y="2473200"/>
                  </a:cubicBezTo>
                  <a:cubicBezTo>
                    <a:pt x="218340" y="2473200"/>
                    <a:pt x="238523" y="2469942"/>
                    <a:pt x="238523" y="2469942"/>
                  </a:cubicBezTo>
                  <a:cubicBezTo>
                    <a:pt x="255335" y="2463427"/>
                    <a:pt x="255335" y="2463427"/>
                    <a:pt x="255335" y="2463427"/>
                  </a:cubicBezTo>
                  <a:cubicBezTo>
                    <a:pt x="255335" y="2463427"/>
                    <a:pt x="265431" y="2447130"/>
                    <a:pt x="272156" y="2450387"/>
                  </a:cubicBezTo>
                  <a:cubicBezTo>
                    <a:pt x="282252" y="2453645"/>
                    <a:pt x="278880" y="2460170"/>
                    <a:pt x="285615" y="2460170"/>
                  </a:cubicBezTo>
                  <a:cubicBezTo>
                    <a:pt x="288977" y="2460170"/>
                    <a:pt x="295702" y="2460170"/>
                    <a:pt x="302436" y="2450387"/>
                  </a:cubicBezTo>
                  <a:cubicBezTo>
                    <a:pt x="309160" y="2443872"/>
                    <a:pt x="315885" y="2437357"/>
                    <a:pt x="319248" y="2434100"/>
                  </a:cubicBezTo>
                  <a:cubicBezTo>
                    <a:pt x="322620" y="2434100"/>
                    <a:pt x="362986" y="2411287"/>
                    <a:pt x="362986" y="2411287"/>
                  </a:cubicBezTo>
                  <a:cubicBezTo>
                    <a:pt x="389894" y="2365662"/>
                    <a:pt x="389894" y="2365662"/>
                    <a:pt x="389894" y="2365662"/>
                  </a:cubicBezTo>
                  <a:cubicBezTo>
                    <a:pt x="399982" y="2333077"/>
                    <a:pt x="399982" y="2333077"/>
                    <a:pt x="399982" y="2333077"/>
                  </a:cubicBezTo>
                  <a:cubicBezTo>
                    <a:pt x="399982" y="2333077"/>
                    <a:pt x="413440" y="2316790"/>
                    <a:pt x="423527" y="2316790"/>
                  </a:cubicBezTo>
                  <a:cubicBezTo>
                    <a:pt x="430261" y="2316790"/>
                    <a:pt x="453807" y="2307017"/>
                    <a:pt x="450445" y="2300492"/>
                  </a:cubicBezTo>
                  <a:cubicBezTo>
                    <a:pt x="450445" y="2290720"/>
                    <a:pt x="460532" y="2287462"/>
                    <a:pt x="460532" y="2300492"/>
                  </a:cubicBezTo>
                  <a:cubicBezTo>
                    <a:pt x="463894" y="2313532"/>
                    <a:pt x="460532" y="2326562"/>
                    <a:pt x="467257" y="2320047"/>
                  </a:cubicBezTo>
                  <a:cubicBezTo>
                    <a:pt x="477353" y="2313532"/>
                    <a:pt x="494174" y="2293977"/>
                    <a:pt x="494174" y="2293977"/>
                  </a:cubicBezTo>
                  <a:cubicBezTo>
                    <a:pt x="494174" y="2293977"/>
                    <a:pt x="504261" y="2284205"/>
                    <a:pt x="510995" y="2280947"/>
                  </a:cubicBezTo>
                  <a:cubicBezTo>
                    <a:pt x="517720" y="2280947"/>
                    <a:pt x="527807" y="2258135"/>
                    <a:pt x="527807" y="2258135"/>
                  </a:cubicBezTo>
                  <a:cubicBezTo>
                    <a:pt x="527807" y="2258135"/>
                    <a:pt x="541266" y="2248362"/>
                    <a:pt x="547991" y="2258135"/>
                  </a:cubicBezTo>
                  <a:cubicBezTo>
                    <a:pt x="551353" y="2271165"/>
                    <a:pt x="564812" y="2287462"/>
                    <a:pt x="564812" y="2293977"/>
                  </a:cubicBezTo>
                  <a:cubicBezTo>
                    <a:pt x="564812" y="2293977"/>
                    <a:pt x="571536" y="2297235"/>
                    <a:pt x="578270" y="2300492"/>
                  </a:cubicBezTo>
                  <a:cubicBezTo>
                    <a:pt x="578270" y="2293977"/>
                    <a:pt x="578270" y="2293977"/>
                    <a:pt x="578270" y="2293977"/>
                  </a:cubicBezTo>
                  <a:cubicBezTo>
                    <a:pt x="578270" y="2274432"/>
                    <a:pt x="578270" y="2274432"/>
                    <a:pt x="578270" y="2274432"/>
                  </a:cubicBezTo>
                  <a:cubicBezTo>
                    <a:pt x="578270" y="2274432"/>
                    <a:pt x="601816" y="2293977"/>
                    <a:pt x="601816" y="2293977"/>
                  </a:cubicBezTo>
                  <a:cubicBezTo>
                    <a:pt x="605178" y="2297235"/>
                    <a:pt x="605178" y="2316790"/>
                    <a:pt x="605178" y="2316790"/>
                  </a:cubicBezTo>
                  <a:cubicBezTo>
                    <a:pt x="611903" y="2316790"/>
                    <a:pt x="611903" y="2316790"/>
                    <a:pt x="611903" y="2316790"/>
                  </a:cubicBezTo>
                  <a:cubicBezTo>
                    <a:pt x="611903" y="2313532"/>
                    <a:pt x="611903" y="2313532"/>
                    <a:pt x="611903" y="2313532"/>
                  </a:cubicBezTo>
                  <a:cubicBezTo>
                    <a:pt x="618638" y="2316790"/>
                    <a:pt x="618638" y="2316790"/>
                    <a:pt x="618638" y="2316790"/>
                  </a:cubicBezTo>
                  <a:cubicBezTo>
                    <a:pt x="622000" y="2313532"/>
                    <a:pt x="622000" y="2313532"/>
                    <a:pt x="622000" y="2313532"/>
                  </a:cubicBezTo>
                  <a:cubicBezTo>
                    <a:pt x="625362" y="2293977"/>
                    <a:pt x="625362" y="2293977"/>
                    <a:pt x="625362" y="2293977"/>
                  </a:cubicBezTo>
                  <a:cubicBezTo>
                    <a:pt x="628724" y="2271165"/>
                    <a:pt x="628724" y="2271165"/>
                    <a:pt x="628724" y="2271165"/>
                  </a:cubicBezTo>
                  <a:cubicBezTo>
                    <a:pt x="638821" y="2251619"/>
                    <a:pt x="638821" y="2251619"/>
                    <a:pt x="638821" y="2251619"/>
                  </a:cubicBezTo>
                  <a:cubicBezTo>
                    <a:pt x="638821" y="2232065"/>
                    <a:pt x="638821" y="2232065"/>
                    <a:pt x="638821" y="2232065"/>
                  </a:cubicBezTo>
                  <a:cubicBezTo>
                    <a:pt x="625362" y="2209252"/>
                    <a:pt x="625362" y="2209252"/>
                    <a:pt x="625362" y="2209252"/>
                  </a:cubicBezTo>
                  <a:cubicBezTo>
                    <a:pt x="618638" y="2189707"/>
                    <a:pt x="618638" y="2189707"/>
                    <a:pt x="618638" y="2189707"/>
                  </a:cubicBezTo>
                  <a:cubicBezTo>
                    <a:pt x="628724" y="2186450"/>
                    <a:pt x="628724" y="2186450"/>
                    <a:pt x="628724" y="2186450"/>
                  </a:cubicBezTo>
                  <a:cubicBezTo>
                    <a:pt x="628724" y="2183192"/>
                    <a:pt x="628724" y="2183192"/>
                    <a:pt x="628724" y="2183192"/>
                  </a:cubicBezTo>
                  <a:cubicBezTo>
                    <a:pt x="632087" y="2183192"/>
                    <a:pt x="632087" y="2183192"/>
                    <a:pt x="632087" y="2183192"/>
                  </a:cubicBezTo>
                  <a:cubicBezTo>
                    <a:pt x="638821" y="2176667"/>
                    <a:pt x="638821" y="2176667"/>
                    <a:pt x="638821" y="2176667"/>
                  </a:cubicBezTo>
                  <a:cubicBezTo>
                    <a:pt x="642183" y="2160380"/>
                    <a:pt x="642183" y="2160380"/>
                    <a:pt x="642183" y="2160380"/>
                  </a:cubicBezTo>
                  <a:cubicBezTo>
                    <a:pt x="635449" y="2153864"/>
                    <a:pt x="635449" y="2153864"/>
                    <a:pt x="635449" y="2153864"/>
                  </a:cubicBezTo>
                  <a:cubicBezTo>
                    <a:pt x="635449" y="2144082"/>
                    <a:pt x="635449" y="2144082"/>
                    <a:pt x="635449" y="2144082"/>
                  </a:cubicBezTo>
                  <a:cubicBezTo>
                    <a:pt x="635449" y="2144082"/>
                    <a:pt x="642183" y="2137567"/>
                    <a:pt x="642183" y="2137567"/>
                  </a:cubicBezTo>
                  <a:cubicBezTo>
                    <a:pt x="642183" y="2137567"/>
                    <a:pt x="642183" y="2137567"/>
                    <a:pt x="642183" y="2137567"/>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5545" y="2134310"/>
                    <a:pt x="645545" y="2134310"/>
                    <a:pt x="645545" y="2134310"/>
                  </a:cubicBezTo>
                  <a:cubicBezTo>
                    <a:pt x="648908" y="2134310"/>
                    <a:pt x="648908" y="2134310"/>
                    <a:pt x="648908" y="2134310"/>
                  </a:cubicBezTo>
                  <a:cubicBezTo>
                    <a:pt x="648908" y="2134310"/>
                    <a:pt x="648908" y="2134310"/>
                    <a:pt x="648908" y="2134310"/>
                  </a:cubicBezTo>
                  <a:cubicBezTo>
                    <a:pt x="648908" y="2134310"/>
                    <a:pt x="648908" y="2134310"/>
                    <a:pt x="648908" y="2134310"/>
                  </a:cubicBezTo>
                  <a:cubicBezTo>
                    <a:pt x="648908" y="2134310"/>
                    <a:pt x="648908" y="2134310"/>
                    <a:pt x="648908" y="2134310"/>
                  </a:cubicBezTo>
                  <a:cubicBezTo>
                    <a:pt x="648908" y="2134310"/>
                    <a:pt x="652270" y="2131052"/>
                    <a:pt x="652270" y="2131052"/>
                  </a:cubicBezTo>
                  <a:cubicBezTo>
                    <a:pt x="655632" y="2131052"/>
                    <a:pt x="662367" y="2131052"/>
                    <a:pt x="662367" y="2131052"/>
                  </a:cubicBezTo>
                  <a:cubicBezTo>
                    <a:pt x="665729" y="2131052"/>
                    <a:pt x="665729" y="2131052"/>
                    <a:pt x="665729" y="2131052"/>
                  </a:cubicBezTo>
                  <a:cubicBezTo>
                    <a:pt x="672453" y="2124537"/>
                    <a:pt x="672453" y="2124537"/>
                    <a:pt x="672453" y="2124537"/>
                  </a:cubicBezTo>
                  <a:cubicBezTo>
                    <a:pt x="672453" y="2124537"/>
                    <a:pt x="685912" y="2114755"/>
                    <a:pt x="685912" y="2111497"/>
                  </a:cubicBezTo>
                  <a:cubicBezTo>
                    <a:pt x="685912" y="2108240"/>
                    <a:pt x="692637" y="2098467"/>
                    <a:pt x="692637" y="2098467"/>
                  </a:cubicBezTo>
                  <a:cubicBezTo>
                    <a:pt x="692637" y="2082170"/>
                    <a:pt x="692637" y="2082170"/>
                    <a:pt x="692637" y="2082170"/>
                  </a:cubicBezTo>
                  <a:cubicBezTo>
                    <a:pt x="685912" y="2065882"/>
                    <a:pt x="685912" y="2065882"/>
                    <a:pt x="685912" y="2065882"/>
                  </a:cubicBezTo>
                  <a:cubicBezTo>
                    <a:pt x="692637" y="2056100"/>
                    <a:pt x="692637" y="2056100"/>
                    <a:pt x="692637" y="2056100"/>
                  </a:cubicBezTo>
                  <a:cubicBezTo>
                    <a:pt x="702734" y="2036555"/>
                    <a:pt x="702734" y="2036555"/>
                    <a:pt x="702734" y="2036555"/>
                  </a:cubicBezTo>
                  <a:cubicBezTo>
                    <a:pt x="695999" y="2017000"/>
                    <a:pt x="695999" y="2017000"/>
                    <a:pt x="695999" y="2017000"/>
                  </a:cubicBezTo>
                  <a:cubicBezTo>
                    <a:pt x="675816" y="1994187"/>
                    <a:pt x="675816" y="1994187"/>
                    <a:pt x="675816" y="1994187"/>
                  </a:cubicBezTo>
                  <a:cubicBezTo>
                    <a:pt x="665729" y="1964869"/>
                    <a:pt x="665729" y="1964869"/>
                    <a:pt x="665729" y="1964869"/>
                  </a:cubicBezTo>
                  <a:cubicBezTo>
                    <a:pt x="659004" y="1945315"/>
                    <a:pt x="659004" y="1945315"/>
                    <a:pt x="659004" y="1945315"/>
                  </a:cubicBezTo>
                  <a:cubicBezTo>
                    <a:pt x="675816" y="1929017"/>
                    <a:pt x="675816" y="1929017"/>
                    <a:pt x="675816" y="1929017"/>
                  </a:cubicBezTo>
                  <a:cubicBezTo>
                    <a:pt x="679188" y="1925760"/>
                    <a:pt x="679188" y="1925760"/>
                    <a:pt x="679188" y="1925760"/>
                  </a:cubicBezTo>
                  <a:cubicBezTo>
                    <a:pt x="679188" y="1925760"/>
                    <a:pt x="679188" y="1925760"/>
                    <a:pt x="679188" y="1925760"/>
                  </a:cubicBezTo>
                  <a:cubicBezTo>
                    <a:pt x="682550" y="1925760"/>
                    <a:pt x="682550" y="1925760"/>
                    <a:pt x="682550" y="1925760"/>
                  </a:cubicBezTo>
                  <a:cubicBezTo>
                    <a:pt x="692637" y="1925760"/>
                    <a:pt x="692637" y="1925760"/>
                    <a:pt x="692637" y="1925760"/>
                  </a:cubicBezTo>
                  <a:cubicBezTo>
                    <a:pt x="692637" y="1925760"/>
                    <a:pt x="709458" y="1925760"/>
                    <a:pt x="709458" y="1922502"/>
                  </a:cubicBezTo>
                  <a:cubicBezTo>
                    <a:pt x="709458" y="1922502"/>
                    <a:pt x="709458" y="1922502"/>
                    <a:pt x="709458" y="1922502"/>
                  </a:cubicBezTo>
                  <a:cubicBezTo>
                    <a:pt x="709458" y="1922502"/>
                    <a:pt x="709458" y="1922502"/>
                    <a:pt x="709458" y="1922502"/>
                  </a:cubicBezTo>
                  <a:cubicBezTo>
                    <a:pt x="709458" y="1922502"/>
                    <a:pt x="709458" y="1922502"/>
                    <a:pt x="709458" y="1922502"/>
                  </a:cubicBezTo>
                  <a:cubicBezTo>
                    <a:pt x="709458" y="1922502"/>
                    <a:pt x="709458" y="1922502"/>
                    <a:pt x="709458" y="1922502"/>
                  </a:cubicBezTo>
                  <a:cubicBezTo>
                    <a:pt x="709458" y="1922502"/>
                    <a:pt x="709458" y="1922502"/>
                    <a:pt x="709458" y="1922502"/>
                  </a:cubicBezTo>
                  <a:cubicBezTo>
                    <a:pt x="709458" y="1919245"/>
                    <a:pt x="709458" y="1919245"/>
                    <a:pt x="709458" y="1919245"/>
                  </a:cubicBezTo>
                  <a:cubicBezTo>
                    <a:pt x="709458" y="1919245"/>
                    <a:pt x="709458" y="1919245"/>
                    <a:pt x="709458" y="1919245"/>
                  </a:cubicBezTo>
                  <a:cubicBezTo>
                    <a:pt x="709458" y="1919245"/>
                    <a:pt x="709458" y="1919245"/>
                    <a:pt x="709458" y="1919245"/>
                  </a:cubicBezTo>
                  <a:cubicBezTo>
                    <a:pt x="709458" y="1919245"/>
                    <a:pt x="709458" y="1919245"/>
                    <a:pt x="709458" y="1919245"/>
                  </a:cubicBezTo>
                  <a:cubicBezTo>
                    <a:pt x="712821" y="1919245"/>
                    <a:pt x="712821" y="1919245"/>
                    <a:pt x="712821" y="1919245"/>
                  </a:cubicBezTo>
                  <a:cubicBezTo>
                    <a:pt x="712821" y="1919245"/>
                    <a:pt x="712821" y="1919245"/>
                    <a:pt x="712821" y="1919245"/>
                  </a:cubicBezTo>
                  <a:cubicBezTo>
                    <a:pt x="712821" y="1919245"/>
                    <a:pt x="712821" y="1919245"/>
                    <a:pt x="712821" y="1919245"/>
                  </a:cubicBezTo>
                  <a:cubicBezTo>
                    <a:pt x="712821" y="1919245"/>
                    <a:pt x="712821" y="1919245"/>
                    <a:pt x="712821" y="1919245"/>
                  </a:cubicBezTo>
                  <a:cubicBezTo>
                    <a:pt x="712821" y="1919245"/>
                    <a:pt x="712821" y="1919245"/>
                    <a:pt x="712821" y="1919245"/>
                  </a:cubicBezTo>
                  <a:cubicBezTo>
                    <a:pt x="712821" y="1915987"/>
                    <a:pt x="712821" y="1915987"/>
                    <a:pt x="712821" y="1915987"/>
                  </a:cubicBezTo>
                  <a:cubicBezTo>
                    <a:pt x="712821" y="1915987"/>
                    <a:pt x="712821" y="1915987"/>
                    <a:pt x="712821" y="1915987"/>
                  </a:cubicBezTo>
                  <a:cubicBezTo>
                    <a:pt x="712821" y="1915987"/>
                    <a:pt x="712821" y="1915987"/>
                    <a:pt x="712821" y="1915987"/>
                  </a:cubicBezTo>
                  <a:cubicBezTo>
                    <a:pt x="712821" y="1915987"/>
                    <a:pt x="712821" y="1915987"/>
                    <a:pt x="712821" y="1915987"/>
                  </a:cubicBezTo>
                  <a:cubicBezTo>
                    <a:pt x="712821" y="1915987"/>
                    <a:pt x="712821" y="1915987"/>
                    <a:pt x="712821" y="1915987"/>
                  </a:cubicBezTo>
                  <a:cubicBezTo>
                    <a:pt x="712821" y="1915987"/>
                    <a:pt x="712821" y="1915987"/>
                    <a:pt x="712821" y="1915987"/>
                  </a:cubicBezTo>
                  <a:cubicBezTo>
                    <a:pt x="712821" y="1915987"/>
                    <a:pt x="712821" y="1915987"/>
                    <a:pt x="712821" y="1915987"/>
                  </a:cubicBezTo>
                  <a:cubicBezTo>
                    <a:pt x="712821" y="1912729"/>
                    <a:pt x="712821" y="1912729"/>
                    <a:pt x="712821" y="1912729"/>
                  </a:cubicBezTo>
                  <a:cubicBezTo>
                    <a:pt x="712821" y="1912729"/>
                    <a:pt x="712821" y="1912729"/>
                    <a:pt x="712821" y="1912729"/>
                  </a:cubicBezTo>
                  <a:cubicBezTo>
                    <a:pt x="712821" y="1912729"/>
                    <a:pt x="712821" y="1912729"/>
                    <a:pt x="712821" y="1912729"/>
                  </a:cubicBezTo>
                  <a:cubicBezTo>
                    <a:pt x="712821" y="1912729"/>
                    <a:pt x="712821" y="1912729"/>
                    <a:pt x="712821" y="1912729"/>
                  </a:cubicBezTo>
                  <a:cubicBezTo>
                    <a:pt x="712821" y="1912729"/>
                    <a:pt x="712821" y="1912729"/>
                    <a:pt x="712821" y="1912729"/>
                  </a:cubicBezTo>
                  <a:cubicBezTo>
                    <a:pt x="712821" y="1912729"/>
                    <a:pt x="712821" y="1912729"/>
                    <a:pt x="712821" y="1912729"/>
                  </a:cubicBezTo>
                  <a:cubicBezTo>
                    <a:pt x="712821" y="1909472"/>
                    <a:pt x="712821" y="1909472"/>
                    <a:pt x="712821" y="1909472"/>
                  </a:cubicBezTo>
                  <a:cubicBezTo>
                    <a:pt x="712821" y="1909472"/>
                    <a:pt x="712821" y="1909472"/>
                    <a:pt x="712821" y="1909472"/>
                  </a:cubicBezTo>
                  <a:cubicBezTo>
                    <a:pt x="712821" y="1909472"/>
                    <a:pt x="712821" y="1909472"/>
                    <a:pt x="712821" y="1909472"/>
                  </a:cubicBezTo>
                  <a:cubicBezTo>
                    <a:pt x="712821" y="1909472"/>
                    <a:pt x="712821" y="1909472"/>
                    <a:pt x="712821" y="1909472"/>
                  </a:cubicBezTo>
                  <a:cubicBezTo>
                    <a:pt x="712821" y="1909472"/>
                    <a:pt x="712821" y="1909472"/>
                    <a:pt x="712821" y="1909472"/>
                  </a:cubicBezTo>
                  <a:cubicBezTo>
                    <a:pt x="712821" y="1906214"/>
                    <a:pt x="712821" y="1906214"/>
                    <a:pt x="712821" y="1906214"/>
                  </a:cubicBezTo>
                  <a:cubicBezTo>
                    <a:pt x="712821" y="1906214"/>
                    <a:pt x="712821" y="1906214"/>
                    <a:pt x="712821" y="1906214"/>
                  </a:cubicBezTo>
                  <a:cubicBezTo>
                    <a:pt x="712821" y="1906214"/>
                    <a:pt x="712821" y="1906214"/>
                    <a:pt x="712821" y="1906214"/>
                  </a:cubicBezTo>
                  <a:cubicBezTo>
                    <a:pt x="712821" y="1906214"/>
                    <a:pt x="712821" y="1906214"/>
                    <a:pt x="712821" y="1906214"/>
                  </a:cubicBezTo>
                  <a:cubicBezTo>
                    <a:pt x="712821" y="1906214"/>
                    <a:pt x="712821" y="1906214"/>
                    <a:pt x="712821" y="1906214"/>
                  </a:cubicBezTo>
                  <a:cubicBezTo>
                    <a:pt x="712821" y="1906214"/>
                    <a:pt x="712821" y="1906214"/>
                    <a:pt x="712821" y="1906214"/>
                  </a:cubicBezTo>
                  <a:cubicBezTo>
                    <a:pt x="712821" y="1902957"/>
                    <a:pt x="712821" y="1902957"/>
                    <a:pt x="712821" y="1902957"/>
                  </a:cubicBezTo>
                  <a:cubicBezTo>
                    <a:pt x="712821" y="1902957"/>
                    <a:pt x="712821" y="1902957"/>
                    <a:pt x="712821" y="1902957"/>
                  </a:cubicBezTo>
                  <a:cubicBezTo>
                    <a:pt x="712821" y="1902957"/>
                    <a:pt x="712821" y="1902957"/>
                    <a:pt x="712821" y="1902957"/>
                  </a:cubicBezTo>
                  <a:cubicBezTo>
                    <a:pt x="712821" y="1902957"/>
                    <a:pt x="712821" y="1902957"/>
                    <a:pt x="712821" y="1902957"/>
                  </a:cubicBezTo>
                  <a:cubicBezTo>
                    <a:pt x="712821" y="1902957"/>
                    <a:pt x="712821" y="1902957"/>
                    <a:pt x="712821" y="1902957"/>
                  </a:cubicBezTo>
                  <a:cubicBezTo>
                    <a:pt x="712821" y="1902957"/>
                    <a:pt x="712821" y="1902957"/>
                    <a:pt x="712821" y="1902957"/>
                  </a:cubicBezTo>
                  <a:cubicBezTo>
                    <a:pt x="712821" y="1902957"/>
                    <a:pt x="712821" y="1902957"/>
                    <a:pt x="712821" y="1902957"/>
                  </a:cubicBezTo>
                  <a:cubicBezTo>
                    <a:pt x="712821" y="1899690"/>
                    <a:pt x="712821" y="1899690"/>
                    <a:pt x="712821" y="1899690"/>
                  </a:cubicBezTo>
                  <a:cubicBezTo>
                    <a:pt x="712821" y="1899690"/>
                    <a:pt x="712821" y="1899690"/>
                    <a:pt x="712821" y="1899690"/>
                  </a:cubicBezTo>
                  <a:cubicBezTo>
                    <a:pt x="712821" y="1899690"/>
                    <a:pt x="712821" y="1899690"/>
                    <a:pt x="712821" y="1899690"/>
                  </a:cubicBezTo>
                  <a:cubicBezTo>
                    <a:pt x="712821" y="1899690"/>
                    <a:pt x="712821" y="1899690"/>
                    <a:pt x="712821" y="1899690"/>
                  </a:cubicBezTo>
                  <a:cubicBezTo>
                    <a:pt x="712821" y="1899690"/>
                    <a:pt x="712821" y="1899690"/>
                    <a:pt x="712821" y="1899690"/>
                  </a:cubicBezTo>
                  <a:cubicBezTo>
                    <a:pt x="712821" y="1899690"/>
                    <a:pt x="712821" y="1899690"/>
                    <a:pt x="712821" y="1899690"/>
                  </a:cubicBezTo>
                  <a:cubicBezTo>
                    <a:pt x="712821" y="1899690"/>
                    <a:pt x="712821" y="1899690"/>
                    <a:pt x="712821" y="1899690"/>
                  </a:cubicBezTo>
                  <a:cubicBezTo>
                    <a:pt x="716183" y="1899690"/>
                    <a:pt x="716183" y="1899690"/>
                    <a:pt x="716183" y="1899690"/>
                  </a:cubicBezTo>
                  <a:cubicBezTo>
                    <a:pt x="716183" y="1899690"/>
                    <a:pt x="716183" y="1899690"/>
                    <a:pt x="716183" y="1899690"/>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6183" y="1896432"/>
                    <a:pt x="716183" y="1896432"/>
                    <a:pt x="716183" y="1896432"/>
                  </a:cubicBezTo>
                  <a:cubicBezTo>
                    <a:pt x="712821" y="1867105"/>
                    <a:pt x="712821" y="1867105"/>
                    <a:pt x="712821" y="1867105"/>
                  </a:cubicBezTo>
                  <a:cubicBezTo>
                    <a:pt x="692637" y="1850817"/>
                    <a:pt x="692637" y="1850817"/>
                    <a:pt x="692637" y="1850817"/>
                  </a:cubicBezTo>
                  <a:cubicBezTo>
                    <a:pt x="669091" y="1834520"/>
                    <a:pt x="669091" y="1834520"/>
                    <a:pt x="669091" y="1834520"/>
                  </a:cubicBezTo>
                  <a:cubicBezTo>
                    <a:pt x="659004" y="1808450"/>
                    <a:pt x="659004" y="1808450"/>
                    <a:pt x="659004" y="1808450"/>
                  </a:cubicBezTo>
                  <a:cubicBezTo>
                    <a:pt x="655632" y="1707437"/>
                    <a:pt x="655632" y="1707437"/>
                    <a:pt x="655632" y="1707437"/>
                  </a:cubicBezTo>
                  <a:cubicBezTo>
                    <a:pt x="655632" y="1707437"/>
                    <a:pt x="632087" y="1665079"/>
                    <a:pt x="632087" y="1661822"/>
                  </a:cubicBezTo>
                  <a:cubicBezTo>
                    <a:pt x="628724" y="1655307"/>
                    <a:pt x="628724" y="1648782"/>
                    <a:pt x="635449" y="1642267"/>
                  </a:cubicBezTo>
                  <a:cubicBezTo>
                    <a:pt x="638821" y="1639010"/>
                    <a:pt x="635449" y="1632495"/>
                    <a:pt x="635449" y="1632495"/>
                  </a:cubicBezTo>
                  <a:cubicBezTo>
                    <a:pt x="632087" y="1609682"/>
                    <a:pt x="632087" y="1609682"/>
                    <a:pt x="632087" y="1609682"/>
                  </a:cubicBezTo>
                  <a:cubicBezTo>
                    <a:pt x="638821" y="1599909"/>
                    <a:pt x="638821" y="1599909"/>
                    <a:pt x="638821" y="1599909"/>
                  </a:cubicBezTo>
                  <a:cubicBezTo>
                    <a:pt x="638821" y="1580355"/>
                    <a:pt x="638821" y="1580355"/>
                    <a:pt x="638821" y="1580355"/>
                  </a:cubicBezTo>
                  <a:cubicBezTo>
                    <a:pt x="625362" y="1554285"/>
                    <a:pt x="625362" y="1554285"/>
                    <a:pt x="625362" y="1554285"/>
                  </a:cubicBezTo>
                  <a:cubicBezTo>
                    <a:pt x="625362" y="1554285"/>
                    <a:pt x="625362" y="1534739"/>
                    <a:pt x="625362" y="1531482"/>
                  </a:cubicBezTo>
                  <a:cubicBezTo>
                    <a:pt x="625362" y="1524957"/>
                    <a:pt x="635449" y="1511927"/>
                    <a:pt x="635449" y="1511927"/>
                  </a:cubicBezTo>
                  <a:cubicBezTo>
                    <a:pt x="638821" y="1489115"/>
                    <a:pt x="638821" y="1489115"/>
                    <a:pt x="638821" y="1489115"/>
                  </a:cubicBezTo>
                  <a:cubicBezTo>
                    <a:pt x="645545" y="1456530"/>
                    <a:pt x="645545" y="1456530"/>
                    <a:pt x="645545" y="1456530"/>
                  </a:cubicBezTo>
                  <a:cubicBezTo>
                    <a:pt x="689274" y="1401132"/>
                    <a:pt x="689274" y="1401132"/>
                    <a:pt x="689274" y="1401132"/>
                  </a:cubicBezTo>
                  <a:cubicBezTo>
                    <a:pt x="699362" y="1401132"/>
                    <a:pt x="699362" y="1401132"/>
                    <a:pt x="699362" y="1401132"/>
                  </a:cubicBezTo>
                  <a:cubicBezTo>
                    <a:pt x="770009" y="1397875"/>
                    <a:pt x="770009" y="1397875"/>
                    <a:pt x="770009" y="1397875"/>
                  </a:cubicBezTo>
                  <a:cubicBezTo>
                    <a:pt x="773371" y="1391360"/>
                    <a:pt x="773371" y="1391360"/>
                    <a:pt x="773371" y="1391360"/>
                  </a:cubicBezTo>
                  <a:cubicBezTo>
                    <a:pt x="776733" y="1388102"/>
                    <a:pt x="776733" y="1388102"/>
                    <a:pt x="776733" y="1388102"/>
                  </a:cubicBezTo>
                  <a:cubicBezTo>
                    <a:pt x="783458" y="1368547"/>
                    <a:pt x="783458" y="1368547"/>
                    <a:pt x="783458" y="1368547"/>
                  </a:cubicBezTo>
                  <a:cubicBezTo>
                    <a:pt x="780096" y="1316417"/>
                    <a:pt x="780096" y="1316417"/>
                    <a:pt x="780096" y="1316417"/>
                  </a:cubicBezTo>
                  <a:cubicBezTo>
                    <a:pt x="749825" y="1309892"/>
                    <a:pt x="749825" y="1309892"/>
                    <a:pt x="749825" y="1309892"/>
                  </a:cubicBezTo>
                  <a:cubicBezTo>
                    <a:pt x="743100" y="1293604"/>
                    <a:pt x="743100" y="1293604"/>
                    <a:pt x="743100" y="1293604"/>
                  </a:cubicBezTo>
                  <a:cubicBezTo>
                    <a:pt x="793554" y="1208880"/>
                    <a:pt x="793554" y="1208880"/>
                    <a:pt x="793554" y="1208880"/>
                  </a:cubicBezTo>
                  <a:cubicBezTo>
                    <a:pt x="790192" y="1189325"/>
                    <a:pt x="790192" y="1189325"/>
                    <a:pt x="790192" y="1189325"/>
                  </a:cubicBezTo>
                  <a:cubicBezTo>
                    <a:pt x="803641" y="1179552"/>
                    <a:pt x="803641" y="1179552"/>
                    <a:pt x="803641" y="1179552"/>
                  </a:cubicBezTo>
                  <a:cubicBezTo>
                    <a:pt x="803641" y="1179552"/>
                    <a:pt x="800279" y="1166522"/>
                    <a:pt x="796917" y="1160007"/>
                  </a:cubicBezTo>
                  <a:cubicBezTo>
                    <a:pt x="793554" y="1156740"/>
                    <a:pt x="800279" y="1137195"/>
                    <a:pt x="800279" y="1137195"/>
                  </a:cubicBezTo>
                  <a:cubicBezTo>
                    <a:pt x="803641" y="1114382"/>
                    <a:pt x="803641" y="1114382"/>
                    <a:pt x="803641" y="1114382"/>
                  </a:cubicBezTo>
                  <a:cubicBezTo>
                    <a:pt x="810376" y="1088312"/>
                    <a:pt x="810376" y="1088312"/>
                    <a:pt x="810376" y="1088312"/>
                  </a:cubicBezTo>
                  <a:cubicBezTo>
                    <a:pt x="793554" y="1032915"/>
                    <a:pt x="793554" y="1032915"/>
                    <a:pt x="793554" y="1032915"/>
                  </a:cubicBezTo>
                  <a:cubicBezTo>
                    <a:pt x="803641" y="1023142"/>
                    <a:pt x="803641" y="1023142"/>
                    <a:pt x="803641" y="1023142"/>
                  </a:cubicBezTo>
                  <a:cubicBezTo>
                    <a:pt x="817100" y="1023142"/>
                    <a:pt x="817100" y="1023142"/>
                    <a:pt x="817100" y="1023142"/>
                  </a:cubicBezTo>
                  <a:cubicBezTo>
                    <a:pt x="820462" y="1023142"/>
                    <a:pt x="827197" y="1019885"/>
                    <a:pt x="833921" y="1019885"/>
                  </a:cubicBezTo>
                  <a:cubicBezTo>
                    <a:pt x="840646" y="1016627"/>
                    <a:pt x="844008" y="1013370"/>
                    <a:pt x="854105" y="1003587"/>
                  </a:cubicBezTo>
                  <a:cubicBezTo>
                    <a:pt x="857467" y="997072"/>
                    <a:pt x="857467" y="997072"/>
                    <a:pt x="857467" y="997072"/>
                  </a:cubicBezTo>
                  <a:cubicBezTo>
                    <a:pt x="860830" y="980784"/>
                    <a:pt x="860830" y="980784"/>
                    <a:pt x="860830" y="980784"/>
                  </a:cubicBezTo>
                  <a:cubicBezTo>
                    <a:pt x="860830" y="951457"/>
                    <a:pt x="860830" y="951457"/>
                    <a:pt x="860830" y="951457"/>
                  </a:cubicBezTo>
                  <a:cubicBezTo>
                    <a:pt x="877651" y="909090"/>
                    <a:pt x="877651" y="909090"/>
                    <a:pt x="877651" y="909090"/>
                  </a:cubicBezTo>
                  <a:cubicBezTo>
                    <a:pt x="877651" y="909090"/>
                    <a:pt x="904559" y="876505"/>
                    <a:pt x="907921" y="869990"/>
                  </a:cubicBezTo>
                  <a:cubicBezTo>
                    <a:pt x="911293" y="863475"/>
                    <a:pt x="921380" y="840662"/>
                    <a:pt x="921380" y="840662"/>
                  </a:cubicBezTo>
                  <a:cubicBezTo>
                    <a:pt x="921380" y="840662"/>
                    <a:pt x="914656" y="814592"/>
                    <a:pt x="911293" y="808077"/>
                  </a:cubicBezTo>
                  <a:cubicBezTo>
                    <a:pt x="904559" y="804820"/>
                    <a:pt x="894472" y="785265"/>
                    <a:pt x="894472" y="785265"/>
                  </a:cubicBezTo>
                  <a:cubicBezTo>
                    <a:pt x="894472" y="768977"/>
                    <a:pt x="894472" y="768977"/>
                    <a:pt x="894472" y="768977"/>
                  </a:cubicBezTo>
                  <a:cubicBezTo>
                    <a:pt x="914656" y="755937"/>
                    <a:pt x="914656" y="755937"/>
                    <a:pt x="914656" y="755937"/>
                  </a:cubicBezTo>
                  <a:cubicBezTo>
                    <a:pt x="921380" y="742907"/>
                    <a:pt x="921380" y="742907"/>
                    <a:pt x="921380" y="742907"/>
                  </a:cubicBezTo>
                  <a:cubicBezTo>
                    <a:pt x="921380" y="742907"/>
                    <a:pt x="921380" y="720095"/>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6837"/>
                    <a:pt x="921380" y="716837"/>
                    <a:pt x="921380" y="716837"/>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3580"/>
                    <a:pt x="921380" y="713580"/>
                    <a:pt x="921380" y="713580"/>
                  </a:cubicBezTo>
                  <a:cubicBezTo>
                    <a:pt x="921380" y="710322"/>
                    <a:pt x="921380" y="710322"/>
                    <a:pt x="921380" y="710322"/>
                  </a:cubicBezTo>
                  <a:cubicBezTo>
                    <a:pt x="921380" y="710322"/>
                    <a:pt x="921380" y="710322"/>
                    <a:pt x="921380" y="710322"/>
                  </a:cubicBezTo>
                  <a:cubicBezTo>
                    <a:pt x="921380" y="710322"/>
                    <a:pt x="921380" y="710322"/>
                    <a:pt x="921380" y="710322"/>
                  </a:cubicBezTo>
                  <a:cubicBezTo>
                    <a:pt x="921380" y="710322"/>
                    <a:pt x="921380" y="710322"/>
                    <a:pt x="921380" y="710322"/>
                  </a:cubicBezTo>
                  <a:cubicBezTo>
                    <a:pt x="924742" y="710322"/>
                    <a:pt x="924742" y="710322"/>
                    <a:pt x="924742" y="710322"/>
                  </a:cubicBezTo>
                  <a:cubicBezTo>
                    <a:pt x="924742" y="710322"/>
                    <a:pt x="924742" y="710322"/>
                    <a:pt x="924742" y="710322"/>
                  </a:cubicBezTo>
                  <a:cubicBezTo>
                    <a:pt x="924742" y="710322"/>
                    <a:pt x="924742" y="710322"/>
                    <a:pt x="924742" y="710322"/>
                  </a:cubicBezTo>
                  <a:cubicBezTo>
                    <a:pt x="924742" y="710322"/>
                    <a:pt x="924742" y="710322"/>
                    <a:pt x="924742" y="710322"/>
                  </a:cubicBezTo>
                  <a:cubicBezTo>
                    <a:pt x="924742" y="710322"/>
                    <a:pt x="924742" y="710322"/>
                    <a:pt x="924742" y="710322"/>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7065"/>
                    <a:pt x="924742" y="707065"/>
                    <a:pt x="924742" y="707065"/>
                  </a:cubicBezTo>
                  <a:cubicBezTo>
                    <a:pt x="924742" y="703807"/>
                    <a:pt x="924742" y="703807"/>
                    <a:pt x="924742" y="703807"/>
                  </a:cubicBezTo>
                  <a:cubicBezTo>
                    <a:pt x="924742" y="703807"/>
                    <a:pt x="924742" y="703807"/>
                    <a:pt x="924742" y="703807"/>
                  </a:cubicBezTo>
                  <a:cubicBezTo>
                    <a:pt x="924742" y="703807"/>
                    <a:pt x="924742" y="703807"/>
                    <a:pt x="924742" y="703807"/>
                  </a:cubicBezTo>
                  <a:cubicBezTo>
                    <a:pt x="924742" y="703807"/>
                    <a:pt x="924742" y="703807"/>
                    <a:pt x="924742" y="703807"/>
                  </a:cubicBezTo>
                  <a:cubicBezTo>
                    <a:pt x="924742" y="703807"/>
                    <a:pt x="924742" y="703807"/>
                    <a:pt x="924742" y="703807"/>
                  </a:cubicBezTo>
                  <a:cubicBezTo>
                    <a:pt x="924742" y="703807"/>
                    <a:pt x="924742" y="703807"/>
                    <a:pt x="924742" y="703807"/>
                  </a:cubicBezTo>
                  <a:cubicBezTo>
                    <a:pt x="924742" y="703807"/>
                    <a:pt x="924742" y="703807"/>
                    <a:pt x="924742" y="703807"/>
                  </a:cubicBezTo>
                  <a:cubicBezTo>
                    <a:pt x="928105" y="703807"/>
                    <a:pt x="928105" y="703807"/>
                    <a:pt x="928105" y="703807"/>
                  </a:cubicBezTo>
                  <a:cubicBezTo>
                    <a:pt x="928105" y="703807"/>
                    <a:pt x="928105" y="703807"/>
                    <a:pt x="928105" y="703807"/>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700549"/>
                    <a:pt x="928105" y="700549"/>
                    <a:pt x="928105" y="700549"/>
                  </a:cubicBezTo>
                  <a:cubicBezTo>
                    <a:pt x="928105" y="694025"/>
                    <a:pt x="941563" y="680995"/>
                    <a:pt x="941563" y="680995"/>
                  </a:cubicBezTo>
                  <a:cubicBezTo>
                    <a:pt x="955022" y="654925"/>
                    <a:pt x="955022" y="654925"/>
                    <a:pt x="955022" y="654925"/>
                  </a:cubicBezTo>
                  <a:cubicBezTo>
                    <a:pt x="988655" y="671222"/>
                    <a:pt x="988655" y="671222"/>
                    <a:pt x="988655" y="671222"/>
                  </a:cubicBezTo>
                  <a:cubicBezTo>
                    <a:pt x="1005476" y="671222"/>
                    <a:pt x="1005476" y="671222"/>
                    <a:pt x="1005476" y="671222"/>
                  </a:cubicBezTo>
                  <a:cubicBezTo>
                    <a:pt x="1012201" y="658182"/>
                    <a:pt x="1012201" y="658182"/>
                    <a:pt x="1012201" y="658182"/>
                  </a:cubicBezTo>
                  <a:cubicBezTo>
                    <a:pt x="1008839" y="648410"/>
                    <a:pt x="1005476" y="579982"/>
                    <a:pt x="1015573" y="566942"/>
                  </a:cubicBezTo>
                  <a:cubicBezTo>
                    <a:pt x="1015573" y="566942"/>
                    <a:pt x="1062665" y="570200"/>
                    <a:pt x="1069389" y="566942"/>
                  </a:cubicBezTo>
                  <a:cubicBezTo>
                    <a:pt x="1072751" y="566942"/>
                    <a:pt x="1089572" y="573467"/>
                    <a:pt x="1092935" y="576724"/>
                  </a:cubicBezTo>
                  <a:cubicBezTo>
                    <a:pt x="1092935" y="576724"/>
                    <a:pt x="1092935" y="576724"/>
                    <a:pt x="1092935" y="576724"/>
                  </a:cubicBezTo>
                  <a:cubicBezTo>
                    <a:pt x="1092935" y="576724"/>
                    <a:pt x="1092935" y="576724"/>
                    <a:pt x="1092935" y="576724"/>
                  </a:cubicBezTo>
                  <a:cubicBezTo>
                    <a:pt x="1096297" y="579982"/>
                    <a:pt x="1099659" y="579982"/>
                    <a:pt x="1103031" y="579982"/>
                  </a:cubicBezTo>
                  <a:cubicBezTo>
                    <a:pt x="1109756" y="583240"/>
                    <a:pt x="1116480" y="583240"/>
                    <a:pt x="1116480" y="583240"/>
                  </a:cubicBezTo>
                  <a:cubicBezTo>
                    <a:pt x="1136664" y="579982"/>
                    <a:pt x="1136664" y="579982"/>
                    <a:pt x="1136664" y="579982"/>
                  </a:cubicBezTo>
                  <a:cubicBezTo>
                    <a:pt x="1150123" y="563685"/>
                    <a:pt x="1150123" y="563685"/>
                    <a:pt x="1150123" y="563685"/>
                  </a:cubicBezTo>
                  <a:cubicBezTo>
                    <a:pt x="1136664" y="550655"/>
                    <a:pt x="1136664" y="550655"/>
                    <a:pt x="1136664" y="550655"/>
                  </a:cubicBezTo>
                  <a:cubicBezTo>
                    <a:pt x="1150123" y="534360"/>
                    <a:pt x="1150123" y="511551"/>
                    <a:pt x="1146761" y="508292"/>
                  </a:cubicBezTo>
                  <a:cubicBezTo>
                    <a:pt x="1143398" y="501775"/>
                    <a:pt x="1136664" y="472448"/>
                    <a:pt x="1133301" y="469189"/>
                  </a:cubicBezTo>
                  <a:cubicBezTo>
                    <a:pt x="1133301" y="465931"/>
                    <a:pt x="1140026" y="462672"/>
                    <a:pt x="1140026" y="462672"/>
                  </a:cubicBezTo>
                  <a:cubicBezTo>
                    <a:pt x="1146761" y="462672"/>
                    <a:pt x="1146761" y="462672"/>
                    <a:pt x="1146761" y="462672"/>
                  </a:cubicBezTo>
                  <a:cubicBezTo>
                    <a:pt x="1146761" y="462672"/>
                    <a:pt x="1150123" y="459414"/>
                    <a:pt x="1153485" y="459414"/>
                  </a:cubicBezTo>
                  <a:cubicBezTo>
                    <a:pt x="1170306" y="446380"/>
                    <a:pt x="1170306" y="446380"/>
                    <a:pt x="1170306" y="446380"/>
                  </a:cubicBezTo>
                  <a:cubicBezTo>
                    <a:pt x="1187127" y="449638"/>
                    <a:pt x="1187127" y="449638"/>
                    <a:pt x="1187127" y="449638"/>
                  </a:cubicBezTo>
                  <a:cubicBezTo>
                    <a:pt x="1187127" y="449638"/>
                    <a:pt x="1187127" y="446380"/>
                    <a:pt x="1190490" y="446380"/>
                  </a:cubicBezTo>
                  <a:cubicBezTo>
                    <a:pt x="1193852" y="446380"/>
                    <a:pt x="1193852" y="443121"/>
                    <a:pt x="1193852" y="443121"/>
                  </a:cubicBezTo>
                  <a:cubicBezTo>
                    <a:pt x="1193852" y="443121"/>
                    <a:pt x="1183755" y="423569"/>
                    <a:pt x="1190490" y="413794"/>
                  </a:cubicBezTo>
                  <a:cubicBezTo>
                    <a:pt x="1193852" y="407277"/>
                    <a:pt x="1197214" y="407277"/>
                    <a:pt x="1203939" y="407277"/>
                  </a:cubicBezTo>
                  <a:cubicBezTo>
                    <a:pt x="1203939" y="407277"/>
                    <a:pt x="1203939" y="407277"/>
                    <a:pt x="1203939" y="407277"/>
                  </a:cubicBezTo>
                  <a:cubicBezTo>
                    <a:pt x="1203939" y="407277"/>
                    <a:pt x="1203939" y="407277"/>
                    <a:pt x="1203939" y="407277"/>
                  </a:cubicBezTo>
                  <a:cubicBezTo>
                    <a:pt x="1203939" y="407277"/>
                    <a:pt x="1203939" y="407277"/>
                    <a:pt x="1203939" y="407277"/>
                  </a:cubicBezTo>
                  <a:cubicBezTo>
                    <a:pt x="1203939" y="407277"/>
                    <a:pt x="1203939" y="407277"/>
                    <a:pt x="1203939" y="407277"/>
                  </a:cubicBezTo>
                  <a:cubicBezTo>
                    <a:pt x="1203939" y="407277"/>
                    <a:pt x="1203939" y="407277"/>
                    <a:pt x="1203939" y="407277"/>
                  </a:cubicBezTo>
                  <a:cubicBezTo>
                    <a:pt x="1203939" y="407277"/>
                    <a:pt x="1203939" y="407277"/>
                    <a:pt x="1203939"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07311" y="407277"/>
                    <a:pt x="1207311" y="407277"/>
                    <a:pt x="1207311"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0674" y="407277"/>
                    <a:pt x="1210674" y="407277"/>
                    <a:pt x="1210674" y="407277"/>
                  </a:cubicBezTo>
                  <a:cubicBezTo>
                    <a:pt x="1214036" y="407277"/>
                    <a:pt x="1214036" y="407277"/>
                    <a:pt x="1214036" y="407277"/>
                  </a:cubicBezTo>
                  <a:cubicBezTo>
                    <a:pt x="1214036" y="407277"/>
                    <a:pt x="1214036" y="407277"/>
                    <a:pt x="1214036" y="407277"/>
                  </a:cubicBezTo>
                  <a:cubicBezTo>
                    <a:pt x="1214036" y="407277"/>
                    <a:pt x="1214036" y="407277"/>
                    <a:pt x="1214036" y="407277"/>
                  </a:cubicBezTo>
                  <a:cubicBezTo>
                    <a:pt x="1214036" y="407277"/>
                    <a:pt x="1214036" y="407277"/>
                    <a:pt x="1214036" y="407277"/>
                  </a:cubicBezTo>
                  <a:cubicBezTo>
                    <a:pt x="1217398" y="407277"/>
                    <a:pt x="1217398" y="407277"/>
                    <a:pt x="1217398" y="407277"/>
                  </a:cubicBezTo>
                  <a:cubicBezTo>
                    <a:pt x="1217398" y="407277"/>
                    <a:pt x="1217398" y="407277"/>
                    <a:pt x="1217398" y="407277"/>
                  </a:cubicBezTo>
                  <a:cubicBezTo>
                    <a:pt x="1217398" y="407277"/>
                    <a:pt x="1217398" y="407277"/>
                    <a:pt x="1217398" y="407277"/>
                  </a:cubicBezTo>
                  <a:cubicBezTo>
                    <a:pt x="1217398" y="407277"/>
                    <a:pt x="1217398" y="407277"/>
                    <a:pt x="1217398" y="407277"/>
                  </a:cubicBezTo>
                  <a:cubicBezTo>
                    <a:pt x="1217398" y="410535"/>
                    <a:pt x="1217398" y="410535"/>
                    <a:pt x="1217398" y="410535"/>
                  </a:cubicBezTo>
                  <a:cubicBezTo>
                    <a:pt x="1217398" y="410535"/>
                    <a:pt x="1217398" y="410535"/>
                    <a:pt x="1217398" y="410535"/>
                  </a:cubicBezTo>
                  <a:cubicBezTo>
                    <a:pt x="1217398" y="410535"/>
                    <a:pt x="1217398" y="410535"/>
                    <a:pt x="1217398" y="410535"/>
                  </a:cubicBezTo>
                  <a:cubicBezTo>
                    <a:pt x="1217398" y="410535"/>
                    <a:pt x="1217398" y="410535"/>
                    <a:pt x="1217398" y="410535"/>
                  </a:cubicBezTo>
                  <a:cubicBezTo>
                    <a:pt x="1217398" y="410535"/>
                    <a:pt x="1217398" y="410535"/>
                    <a:pt x="1217398" y="410535"/>
                  </a:cubicBezTo>
                  <a:cubicBezTo>
                    <a:pt x="1217398" y="410535"/>
                    <a:pt x="1217398" y="410535"/>
                    <a:pt x="1217398" y="410535"/>
                  </a:cubicBezTo>
                  <a:cubicBezTo>
                    <a:pt x="1217398" y="410535"/>
                    <a:pt x="1217398" y="410535"/>
                    <a:pt x="1217398" y="410535"/>
                  </a:cubicBezTo>
                  <a:cubicBezTo>
                    <a:pt x="1217398" y="410535"/>
                    <a:pt x="1217398" y="410535"/>
                    <a:pt x="1217398" y="410535"/>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3" name="Freeform: Shape 562">
              <a:extLst>
                <a:ext uri="{FF2B5EF4-FFF2-40B4-BE49-F238E27FC236}">
                  <a16:creationId xmlns:a16="http://schemas.microsoft.com/office/drawing/2014/main" id="{14E13225-343B-8CDB-1518-14FD4AFBB738}"/>
                </a:ext>
              </a:extLst>
            </p:cNvPr>
            <p:cNvSpPr/>
            <p:nvPr/>
          </p:nvSpPr>
          <p:spPr>
            <a:xfrm>
              <a:off x="7215433" y="85830"/>
              <a:ext cx="981075" cy="1800225"/>
            </a:xfrm>
            <a:custGeom>
              <a:avLst/>
              <a:gdLst>
                <a:gd name="connsiteX0" fmla="*/ 245800 w 981075"/>
                <a:gd name="connsiteY0" fmla="*/ 1639801 h 1800225"/>
                <a:gd name="connsiteX1" fmla="*/ 232313 w 981075"/>
                <a:gd name="connsiteY1" fmla="*/ 1649621 h 1800225"/>
                <a:gd name="connsiteX2" fmla="*/ 232313 w 981075"/>
                <a:gd name="connsiteY2" fmla="*/ 1662709 h 1800225"/>
                <a:gd name="connsiteX3" fmla="*/ 225569 w 981075"/>
                <a:gd name="connsiteY3" fmla="*/ 1675805 h 1800225"/>
                <a:gd name="connsiteX4" fmla="*/ 218826 w 981075"/>
                <a:gd name="connsiteY4" fmla="*/ 1682349 h 1800225"/>
                <a:gd name="connsiteX5" fmla="*/ 201966 w 981075"/>
                <a:gd name="connsiteY5" fmla="*/ 1695446 h 1800225"/>
                <a:gd name="connsiteX6" fmla="*/ 198595 w 981075"/>
                <a:gd name="connsiteY6" fmla="*/ 1698713 h 1800225"/>
                <a:gd name="connsiteX7" fmla="*/ 171629 w 981075"/>
                <a:gd name="connsiteY7" fmla="*/ 1708533 h 1800225"/>
                <a:gd name="connsiteX8" fmla="*/ 164886 w 981075"/>
                <a:gd name="connsiteY8" fmla="*/ 1721630 h 1800225"/>
                <a:gd name="connsiteX9" fmla="*/ 151398 w 981075"/>
                <a:gd name="connsiteY9" fmla="*/ 1724898 h 1800225"/>
                <a:gd name="connsiteX10" fmla="*/ 141283 w 981075"/>
                <a:gd name="connsiteY10" fmla="*/ 1741271 h 1800225"/>
                <a:gd name="connsiteX11" fmla="*/ 124423 w 981075"/>
                <a:gd name="connsiteY11" fmla="*/ 1747815 h 1800225"/>
                <a:gd name="connsiteX12" fmla="*/ 110936 w 981075"/>
                <a:gd name="connsiteY12" fmla="*/ 1751091 h 1800225"/>
                <a:gd name="connsiteX13" fmla="*/ 97458 w 981075"/>
                <a:gd name="connsiteY13" fmla="*/ 1744538 h 1800225"/>
                <a:gd name="connsiteX14" fmla="*/ 87343 w 981075"/>
                <a:gd name="connsiteY14" fmla="*/ 1751091 h 1800225"/>
                <a:gd name="connsiteX15" fmla="*/ 77227 w 981075"/>
                <a:gd name="connsiteY15" fmla="*/ 1757635 h 1800225"/>
                <a:gd name="connsiteX16" fmla="*/ 80599 w 981075"/>
                <a:gd name="connsiteY16" fmla="*/ 1770722 h 1800225"/>
                <a:gd name="connsiteX17" fmla="*/ 90714 w 981075"/>
                <a:gd name="connsiteY17" fmla="*/ 1777275 h 1800225"/>
                <a:gd name="connsiteX18" fmla="*/ 97458 w 981075"/>
                <a:gd name="connsiteY18" fmla="*/ 1767455 h 1800225"/>
                <a:gd name="connsiteX19" fmla="*/ 117680 w 981075"/>
                <a:gd name="connsiteY19" fmla="*/ 1773999 h 1800225"/>
                <a:gd name="connsiteX20" fmla="*/ 127795 w 981075"/>
                <a:gd name="connsiteY20" fmla="*/ 1787086 h 1800225"/>
                <a:gd name="connsiteX21" fmla="*/ 131167 w 981075"/>
                <a:gd name="connsiteY21" fmla="*/ 1800183 h 1800225"/>
                <a:gd name="connsiteX22" fmla="*/ 151398 w 981075"/>
                <a:gd name="connsiteY22" fmla="*/ 1787086 h 1800225"/>
                <a:gd name="connsiteX23" fmla="*/ 144655 w 981075"/>
                <a:gd name="connsiteY23" fmla="*/ 1773999 h 1800225"/>
                <a:gd name="connsiteX24" fmla="*/ 161514 w 981075"/>
                <a:gd name="connsiteY24" fmla="*/ 1770722 h 1800225"/>
                <a:gd name="connsiteX25" fmla="*/ 178373 w 981075"/>
                <a:gd name="connsiteY25" fmla="*/ 1767455 h 1800225"/>
                <a:gd name="connsiteX26" fmla="*/ 188479 w 981075"/>
                <a:gd name="connsiteY26" fmla="*/ 1764179 h 1800225"/>
                <a:gd name="connsiteX27" fmla="*/ 195223 w 981075"/>
                <a:gd name="connsiteY27" fmla="*/ 1754358 h 1800225"/>
                <a:gd name="connsiteX28" fmla="*/ 205338 w 981075"/>
                <a:gd name="connsiteY28" fmla="*/ 1744538 h 1800225"/>
                <a:gd name="connsiteX29" fmla="*/ 232313 w 981075"/>
                <a:gd name="connsiteY29" fmla="*/ 1754358 h 1800225"/>
                <a:gd name="connsiteX30" fmla="*/ 259278 w 981075"/>
                <a:gd name="connsiteY30" fmla="*/ 1747815 h 1800225"/>
                <a:gd name="connsiteX31" fmla="*/ 269394 w 981075"/>
                <a:gd name="connsiteY31" fmla="*/ 1757635 h 1800225"/>
                <a:gd name="connsiteX32" fmla="*/ 276137 w 981075"/>
                <a:gd name="connsiteY32" fmla="*/ 1767455 h 1800225"/>
                <a:gd name="connsiteX33" fmla="*/ 286253 w 981075"/>
                <a:gd name="connsiteY33" fmla="*/ 1767455 h 1800225"/>
                <a:gd name="connsiteX34" fmla="*/ 296369 w 981075"/>
                <a:gd name="connsiteY34" fmla="*/ 1780542 h 1800225"/>
                <a:gd name="connsiteX35" fmla="*/ 306484 w 981075"/>
                <a:gd name="connsiteY35" fmla="*/ 1787086 h 1800225"/>
                <a:gd name="connsiteX36" fmla="*/ 316600 w 981075"/>
                <a:gd name="connsiteY36" fmla="*/ 1783819 h 1800225"/>
                <a:gd name="connsiteX37" fmla="*/ 323334 w 981075"/>
                <a:gd name="connsiteY37" fmla="*/ 1770722 h 1800225"/>
                <a:gd name="connsiteX38" fmla="*/ 336821 w 981075"/>
                <a:gd name="connsiteY38" fmla="*/ 1767455 h 1800225"/>
                <a:gd name="connsiteX39" fmla="*/ 336821 w 981075"/>
                <a:gd name="connsiteY39" fmla="*/ 1757635 h 1800225"/>
                <a:gd name="connsiteX40" fmla="*/ 340193 w 981075"/>
                <a:gd name="connsiteY40" fmla="*/ 1737994 h 1800225"/>
                <a:gd name="connsiteX41" fmla="*/ 350309 w 981075"/>
                <a:gd name="connsiteY41" fmla="*/ 1724898 h 1800225"/>
                <a:gd name="connsiteX42" fmla="*/ 367168 w 981075"/>
                <a:gd name="connsiteY42" fmla="*/ 1721630 h 1800225"/>
                <a:gd name="connsiteX43" fmla="*/ 407621 w 981075"/>
                <a:gd name="connsiteY43" fmla="*/ 1718354 h 1800225"/>
                <a:gd name="connsiteX44" fmla="*/ 421108 w 981075"/>
                <a:gd name="connsiteY44" fmla="*/ 1718354 h 1800225"/>
                <a:gd name="connsiteX45" fmla="*/ 437967 w 981075"/>
                <a:gd name="connsiteY45" fmla="*/ 1731451 h 1800225"/>
                <a:gd name="connsiteX46" fmla="*/ 454827 w 981075"/>
                <a:gd name="connsiteY46" fmla="*/ 1747815 h 1800225"/>
                <a:gd name="connsiteX47" fmla="*/ 464933 w 981075"/>
                <a:gd name="connsiteY47" fmla="*/ 1757635 h 1800225"/>
                <a:gd name="connsiteX48" fmla="*/ 475048 w 981075"/>
                <a:gd name="connsiteY48" fmla="*/ 1737994 h 1800225"/>
                <a:gd name="connsiteX49" fmla="*/ 488536 w 981075"/>
                <a:gd name="connsiteY49" fmla="*/ 1751091 h 1800225"/>
                <a:gd name="connsiteX50" fmla="*/ 502023 w 981075"/>
                <a:gd name="connsiteY50" fmla="*/ 1754358 h 1800225"/>
                <a:gd name="connsiteX51" fmla="*/ 512138 w 981075"/>
                <a:gd name="connsiteY51" fmla="*/ 1754358 h 1800225"/>
                <a:gd name="connsiteX52" fmla="*/ 522254 w 981075"/>
                <a:gd name="connsiteY52" fmla="*/ 1744538 h 1800225"/>
                <a:gd name="connsiteX53" fmla="*/ 515510 w 981075"/>
                <a:gd name="connsiteY53" fmla="*/ 1734718 h 1800225"/>
                <a:gd name="connsiteX54" fmla="*/ 528988 w 981075"/>
                <a:gd name="connsiteY54" fmla="*/ 1737994 h 1800225"/>
                <a:gd name="connsiteX55" fmla="*/ 566079 w 981075"/>
                <a:gd name="connsiteY55" fmla="*/ 1741271 h 1800225"/>
                <a:gd name="connsiteX56" fmla="*/ 582938 w 981075"/>
                <a:gd name="connsiteY56" fmla="*/ 1737994 h 1800225"/>
                <a:gd name="connsiteX57" fmla="*/ 596425 w 981075"/>
                <a:gd name="connsiteY57" fmla="*/ 1734718 h 1800225"/>
                <a:gd name="connsiteX58" fmla="*/ 596425 w 981075"/>
                <a:gd name="connsiteY58" fmla="*/ 1741271 h 1800225"/>
                <a:gd name="connsiteX59" fmla="*/ 576194 w 981075"/>
                <a:gd name="connsiteY59" fmla="*/ 1747815 h 1800225"/>
                <a:gd name="connsiteX60" fmla="*/ 569450 w 981075"/>
                <a:gd name="connsiteY60" fmla="*/ 1751091 h 1800225"/>
                <a:gd name="connsiteX61" fmla="*/ 589681 w 981075"/>
                <a:gd name="connsiteY61" fmla="*/ 1764179 h 1800225"/>
                <a:gd name="connsiteX62" fmla="*/ 593053 w 981075"/>
                <a:gd name="connsiteY62" fmla="*/ 1767455 h 1800225"/>
                <a:gd name="connsiteX63" fmla="*/ 613275 w 981075"/>
                <a:gd name="connsiteY63" fmla="*/ 1764179 h 1800225"/>
                <a:gd name="connsiteX64" fmla="*/ 623390 w 981075"/>
                <a:gd name="connsiteY64" fmla="*/ 1754358 h 1800225"/>
                <a:gd name="connsiteX65" fmla="*/ 616647 w 981075"/>
                <a:gd name="connsiteY65" fmla="*/ 1747815 h 1800225"/>
                <a:gd name="connsiteX66" fmla="*/ 599797 w 981075"/>
                <a:gd name="connsiteY66" fmla="*/ 1744538 h 1800225"/>
                <a:gd name="connsiteX67" fmla="*/ 603159 w 981075"/>
                <a:gd name="connsiteY67" fmla="*/ 1731451 h 1800225"/>
                <a:gd name="connsiteX68" fmla="*/ 606531 w 981075"/>
                <a:gd name="connsiteY68" fmla="*/ 1731451 h 1800225"/>
                <a:gd name="connsiteX69" fmla="*/ 616647 w 981075"/>
                <a:gd name="connsiteY69" fmla="*/ 1741271 h 1800225"/>
                <a:gd name="connsiteX70" fmla="*/ 626762 w 981075"/>
                <a:gd name="connsiteY70" fmla="*/ 1734718 h 1800225"/>
                <a:gd name="connsiteX71" fmla="*/ 640250 w 981075"/>
                <a:gd name="connsiteY71" fmla="*/ 1737994 h 1800225"/>
                <a:gd name="connsiteX72" fmla="*/ 646994 w 981075"/>
                <a:gd name="connsiteY72" fmla="*/ 1751091 h 1800225"/>
                <a:gd name="connsiteX73" fmla="*/ 660481 w 981075"/>
                <a:gd name="connsiteY73" fmla="*/ 1751091 h 1800225"/>
                <a:gd name="connsiteX74" fmla="*/ 673959 w 981075"/>
                <a:gd name="connsiteY74" fmla="*/ 1744538 h 1800225"/>
                <a:gd name="connsiteX75" fmla="*/ 714421 w 981075"/>
                <a:gd name="connsiteY75" fmla="*/ 1747815 h 1800225"/>
                <a:gd name="connsiteX76" fmla="*/ 738024 w 981075"/>
                <a:gd name="connsiteY76" fmla="*/ 1751091 h 1800225"/>
                <a:gd name="connsiteX77" fmla="*/ 751502 w 981075"/>
                <a:gd name="connsiteY77" fmla="*/ 1760902 h 1800225"/>
                <a:gd name="connsiteX78" fmla="*/ 768361 w 981075"/>
                <a:gd name="connsiteY78" fmla="*/ 1764179 h 1800225"/>
                <a:gd name="connsiteX79" fmla="*/ 785220 w 981075"/>
                <a:gd name="connsiteY79" fmla="*/ 1764179 h 1800225"/>
                <a:gd name="connsiteX80" fmla="*/ 795336 w 981075"/>
                <a:gd name="connsiteY80" fmla="*/ 1754358 h 1800225"/>
                <a:gd name="connsiteX81" fmla="*/ 815557 w 981075"/>
                <a:gd name="connsiteY81" fmla="*/ 1747815 h 1800225"/>
                <a:gd name="connsiteX82" fmla="*/ 839160 w 981075"/>
                <a:gd name="connsiteY82" fmla="*/ 1744538 h 1800225"/>
                <a:gd name="connsiteX83" fmla="*/ 852648 w 981075"/>
                <a:gd name="connsiteY83" fmla="*/ 1744538 h 1800225"/>
                <a:gd name="connsiteX84" fmla="*/ 866135 w 981075"/>
                <a:gd name="connsiteY84" fmla="*/ 1728174 h 1800225"/>
                <a:gd name="connsiteX85" fmla="*/ 876251 w 981075"/>
                <a:gd name="connsiteY85" fmla="*/ 1721630 h 1800225"/>
                <a:gd name="connsiteX86" fmla="*/ 896472 w 981075"/>
                <a:gd name="connsiteY86" fmla="*/ 1718354 h 1800225"/>
                <a:gd name="connsiteX87" fmla="*/ 906588 w 981075"/>
                <a:gd name="connsiteY87" fmla="*/ 1705266 h 1800225"/>
                <a:gd name="connsiteX88" fmla="*/ 913332 w 981075"/>
                <a:gd name="connsiteY88" fmla="*/ 1688893 h 1800225"/>
                <a:gd name="connsiteX89" fmla="*/ 916704 w 981075"/>
                <a:gd name="connsiteY89" fmla="*/ 1672529 h 1800225"/>
                <a:gd name="connsiteX90" fmla="*/ 903216 w 981075"/>
                <a:gd name="connsiteY90" fmla="*/ 1672529 h 1800225"/>
                <a:gd name="connsiteX91" fmla="*/ 882985 w 981075"/>
                <a:gd name="connsiteY91" fmla="*/ 1669262 h 1800225"/>
                <a:gd name="connsiteX92" fmla="*/ 866135 w 981075"/>
                <a:gd name="connsiteY92" fmla="*/ 1669262 h 1800225"/>
                <a:gd name="connsiteX93" fmla="*/ 862763 w 981075"/>
                <a:gd name="connsiteY93" fmla="*/ 1662709 h 1800225"/>
                <a:gd name="connsiteX94" fmla="*/ 856020 w 981075"/>
                <a:gd name="connsiteY94" fmla="*/ 1656165 h 1800225"/>
                <a:gd name="connsiteX95" fmla="*/ 849276 w 981075"/>
                <a:gd name="connsiteY95" fmla="*/ 1652889 h 1800225"/>
                <a:gd name="connsiteX96" fmla="*/ 839160 w 981075"/>
                <a:gd name="connsiteY96" fmla="*/ 1646345 h 1800225"/>
                <a:gd name="connsiteX97" fmla="*/ 829045 w 981075"/>
                <a:gd name="connsiteY97" fmla="*/ 1643068 h 1800225"/>
                <a:gd name="connsiteX98" fmla="*/ 815557 w 981075"/>
                <a:gd name="connsiteY98" fmla="*/ 1643068 h 1800225"/>
                <a:gd name="connsiteX99" fmla="*/ 829045 w 981075"/>
                <a:gd name="connsiteY99" fmla="*/ 1636524 h 1800225"/>
                <a:gd name="connsiteX100" fmla="*/ 845904 w 981075"/>
                <a:gd name="connsiteY100" fmla="*/ 1636524 h 1800225"/>
                <a:gd name="connsiteX101" fmla="*/ 862763 w 981075"/>
                <a:gd name="connsiteY101" fmla="*/ 1636524 h 1800225"/>
                <a:gd name="connsiteX102" fmla="*/ 876251 w 981075"/>
                <a:gd name="connsiteY102" fmla="*/ 1620161 h 1800225"/>
                <a:gd name="connsiteX103" fmla="*/ 872879 w 981075"/>
                <a:gd name="connsiteY103" fmla="*/ 1610340 h 1800225"/>
                <a:gd name="connsiteX104" fmla="*/ 866135 w 981075"/>
                <a:gd name="connsiteY104" fmla="*/ 1603797 h 1800225"/>
                <a:gd name="connsiteX105" fmla="*/ 852648 w 981075"/>
                <a:gd name="connsiteY105" fmla="*/ 1607064 h 1800225"/>
                <a:gd name="connsiteX106" fmla="*/ 872879 w 981075"/>
                <a:gd name="connsiteY106" fmla="*/ 1597253 h 1800225"/>
                <a:gd name="connsiteX107" fmla="*/ 879613 w 981075"/>
                <a:gd name="connsiteY107" fmla="*/ 1590700 h 1800225"/>
                <a:gd name="connsiteX108" fmla="*/ 889729 w 981075"/>
                <a:gd name="connsiteY108" fmla="*/ 1597253 h 1800225"/>
                <a:gd name="connsiteX109" fmla="*/ 906588 w 981075"/>
                <a:gd name="connsiteY109" fmla="*/ 1597253 h 1800225"/>
                <a:gd name="connsiteX110" fmla="*/ 913332 w 981075"/>
                <a:gd name="connsiteY110" fmla="*/ 1587433 h 1800225"/>
                <a:gd name="connsiteX111" fmla="*/ 913332 w 981075"/>
                <a:gd name="connsiteY111" fmla="*/ 1577612 h 1800225"/>
                <a:gd name="connsiteX112" fmla="*/ 947050 w 981075"/>
                <a:gd name="connsiteY112" fmla="*/ 1554695 h 1800225"/>
                <a:gd name="connsiteX113" fmla="*/ 960528 w 981075"/>
                <a:gd name="connsiteY113" fmla="*/ 1535055 h 1800225"/>
                <a:gd name="connsiteX114" fmla="*/ 963900 w 981075"/>
                <a:gd name="connsiteY114" fmla="*/ 1515424 h 1800225"/>
                <a:gd name="connsiteX115" fmla="*/ 980759 w 981075"/>
                <a:gd name="connsiteY115" fmla="*/ 1485963 h 1800225"/>
                <a:gd name="connsiteX116" fmla="*/ 977387 w 981075"/>
                <a:gd name="connsiteY116" fmla="*/ 1446682 h 1800225"/>
                <a:gd name="connsiteX117" fmla="*/ 960528 w 981075"/>
                <a:gd name="connsiteY117" fmla="*/ 1420498 h 1800225"/>
                <a:gd name="connsiteX118" fmla="*/ 933562 w 981075"/>
                <a:gd name="connsiteY118" fmla="*/ 1400857 h 1800225"/>
                <a:gd name="connsiteX119" fmla="*/ 889729 w 981075"/>
                <a:gd name="connsiteY119" fmla="*/ 1391046 h 1800225"/>
                <a:gd name="connsiteX120" fmla="*/ 862763 w 981075"/>
                <a:gd name="connsiteY120" fmla="*/ 1384493 h 1800225"/>
                <a:gd name="connsiteX121" fmla="*/ 849276 w 981075"/>
                <a:gd name="connsiteY121" fmla="*/ 1391046 h 1800225"/>
                <a:gd name="connsiteX122" fmla="*/ 845904 w 981075"/>
                <a:gd name="connsiteY122" fmla="*/ 1400857 h 1800225"/>
                <a:gd name="connsiteX123" fmla="*/ 835789 w 981075"/>
                <a:gd name="connsiteY123" fmla="*/ 1407410 h 1800225"/>
                <a:gd name="connsiteX124" fmla="*/ 825673 w 981075"/>
                <a:gd name="connsiteY124" fmla="*/ 1413954 h 1800225"/>
                <a:gd name="connsiteX125" fmla="*/ 815557 w 981075"/>
                <a:gd name="connsiteY125" fmla="*/ 1404134 h 1800225"/>
                <a:gd name="connsiteX126" fmla="*/ 805451 w 981075"/>
                <a:gd name="connsiteY126" fmla="*/ 1394313 h 1800225"/>
                <a:gd name="connsiteX127" fmla="*/ 791964 w 981075"/>
                <a:gd name="connsiteY127" fmla="*/ 1391046 h 1800225"/>
                <a:gd name="connsiteX128" fmla="*/ 805451 w 981075"/>
                <a:gd name="connsiteY128" fmla="*/ 1381226 h 1800225"/>
                <a:gd name="connsiteX129" fmla="*/ 822301 w 981075"/>
                <a:gd name="connsiteY129" fmla="*/ 1374673 h 1800225"/>
                <a:gd name="connsiteX130" fmla="*/ 829045 w 981075"/>
                <a:gd name="connsiteY130" fmla="*/ 1364852 h 1800225"/>
                <a:gd name="connsiteX131" fmla="*/ 839160 w 981075"/>
                <a:gd name="connsiteY131" fmla="*/ 1358309 h 1800225"/>
                <a:gd name="connsiteX132" fmla="*/ 842532 w 981075"/>
                <a:gd name="connsiteY132" fmla="*/ 1332124 h 1800225"/>
                <a:gd name="connsiteX133" fmla="*/ 835789 w 981075"/>
                <a:gd name="connsiteY133" fmla="*/ 1305940 h 1800225"/>
                <a:gd name="connsiteX134" fmla="*/ 825673 w 981075"/>
                <a:gd name="connsiteY134" fmla="*/ 1292843 h 1800225"/>
                <a:gd name="connsiteX135" fmla="*/ 818929 w 981075"/>
                <a:gd name="connsiteY135" fmla="*/ 1279756 h 1800225"/>
                <a:gd name="connsiteX136" fmla="*/ 812186 w 981075"/>
                <a:gd name="connsiteY136" fmla="*/ 1279756 h 1800225"/>
                <a:gd name="connsiteX137" fmla="*/ 798708 w 981075"/>
                <a:gd name="connsiteY137" fmla="*/ 1269936 h 1800225"/>
                <a:gd name="connsiteX138" fmla="*/ 788592 w 981075"/>
                <a:gd name="connsiteY138" fmla="*/ 1256839 h 1800225"/>
                <a:gd name="connsiteX139" fmla="*/ 785220 w 981075"/>
                <a:gd name="connsiteY139" fmla="*/ 1247028 h 1800225"/>
                <a:gd name="connsiteX140" fmla="*/ 788592 w 981075"/>
                <a:gd name="connsiteY140" fmla="*/ 1240475 h 1800225"/>
                <a:gd name="connsiteX141" fmla="*/ 791964 w 981075"/>
                <a:gd name="connsiteY141" fmla="*/ 1243752 h 1800225"/>
                <a:gd name="connsiteX142" fmla="*/ 795336 w 981075"/>
                <a:gd name="connsiteY142" fmla="*/ 1250295 h 1800225"/>
                <a:gd name="connsiteX143" fmla="*/ 798708 w 981075"/>
                <a:gd name="connsiteY143" fmla="*/ 1256839 h 1800225"/>
                <a:gd name="connsiteX144" fmla="*/ 815557 w 981075"/>
                <a:gd name="connsiteY144" fmla="*/ 1266659 h 1800225"/>
                <a:gd name="connsiteX145" fmla="*/ 822301 w 981075"/>
                <a:gd name="connsiteY145" fmla="*/ 1266659 h 1800225"/>
                <a:gd name="connsiteX146" fmla="*/ 829045 w 981075"/>
                <a:gd name="connsiteY146" fmla="*/ 1276480 h 1800225"/>
                <a:gd name="connsiteX147" fmla="*/ 832417 w 981075"/>
                <a:gd name="connsiteY147" fmla="*/ 1266659 h 1800225"/>
                <a:gd name="connsiteX148" fmla="*/ 822301 w 981075"/>
                <a:gd name="connsiteY148" fmla="*/ 1250295 h 1800225"/>
                <a:gd name="connsiteX149" fmla="*/ 815557 w 981075"/>
                <a:gd name="connsiteY149" fmla="*/ 1237208 h 1800225"/>
                <a:gd name="connsiteX150" fmla="*/ 805451 w 981075"/>
                <a:gd name="connsiteY150" fmla="*/ 1214291 h 1800225"/>
                <a:gd name="connsiteX151" fmla="*/ 802080 w 981075"/>
                <a:gd name="connsiteY151" fmla="*/ 1204471 h 1800225"/>
                <a:gd name="connsiteX152" fmla="*/ 802080 w 981075"/>
                <a:gd name="connsiteY152" fmla="*/ 1188106 h 1800225"/>
                <a:gd name="connsiteX153" fmla="*/ 808814 w 981075"/>
                <a:gd name="connsiteY153" fmla="*/ 1184830 h 1800225"/>
                <a:gd name="connsiteX154" fmla="*/ 815557 w 981075"/>
                <a:gd name="connsiteY154" fmla="*/ 1178286 h 1800225"/>
                <a:gd name="connsiteX155" fmla="*/ 812186 w 981075"/>
                <a:gd name="connsiteY155" fmla="*/ 1175019 h 1800225"/>
                <a:gd name="connsiteX156" fmla="*/ 802080 w 981075"/>
                <a:gd name="connsiteY156" fmla="*/ 1161922 h 1800225"/>
                <a:gd name="connsiteX157" fmla="*/ 791964 w 981075"/>
                <a:gd name="connsiteY157" fmla="*/ 1155379 h 1800225"/>
                <a:gd name="connsiteX158" fmla="*/ 788592 w 981075"/>
                <a:gd name="connsiteY158" fmla="*/ 1142282 h 1800225"/>
                <a:gd name="connsiteX159" fmla="*/ 785220 w 981075"/>
                <a:gd name="connsiteY159" fmla="*/ 1119374 h 1800225"/>
                <a:gd name="connsiteX160" fmla="*/ 768361 w 981075"/>
                <a:gd name="connsiteY160" fmla="*/ 1103010 h 1800225"/>
                <a:gd name="connsiteX161" fmla="*/ 758245 w 981075"/>
                <a:gd name="connsiteY161" fmla="*/ 1093190 h 1800225"/>
                <a:gd name="connsiteX162" fmla="*/ 748130 w 981075"/>
                <a:gd name="connsiteY162" fmla="*/ 1089913 h 1800225"/>
                <a:gd name="connsiteX163" fmla="*/ 727908 w 981075"/>
                <a:gd name="connsiteY163" fmla="*/ 1080093 h 1800225"/>
                <a:gd name="connsiteX164" fmla="*/ 714421 w 981075"/>
                <a:gd name="connsiteY164" fmla="*/ 1060453 h 1800225"/>
                <a:gd name="connsiteX165" fmla="*/ 707677 w 981075"/>
                <a:gd name="connsiteY165" fmla="*/ 1037545 h 1800225"/>
                <a:gd name="connsiteX166" fmla="*/ 707677 w 981075"/>
                <a:gd name="connsiteY166" fmla="*/ 1024448 h 1800225"/>
                <a:gd name="connsiteX167" fmla="*/ 700934 w 981075"/>
                <a:gd name="connsiteY167" fmla="*/ 998264 h 1800225"/>
                <a:gd name="connsiteX168" fmla="*/ 697562 w 981075"/>
                <a:gd name="connsiteY168" fmla="*/ 972080 h 1800225"/>
                <a:gd name="connsiteX169" fmla="*/ 697562 w 981075"/>
                <a:gd name="connsiteY169" fmla="*/ 945895 h 1800225"/>
                <a:gd name="connsiteX170" fmla="*/ 697562 w 981075"/>
                <a:gd name="connsiteY170" fmla="*/ 922978 h 1800225"/>
                <a:gd name="connsiteX171" fmla="*/ 697562 w 981075"/>
                <a:gd name="connsiteY171" fmla="*/ 903347 h 1800225"/>
                <a:gd name="connsiteX172" fmla="*/ 680702 w 981075"/>
                <a:gd name="connsiteY172" fmla="*/ 883707 h 1800225"/>
                <a:gd name="connsiteX173" fmla="*/ 673959 w 981075"/>
                <a:gd name="connsiteY173" fmla="*/ 864066 h 1800225"/>
                <a:gd name="connsiteX174" fmla="*/ 653737 w 981075"/>
                <a:gd name="connsiteY174" fmla="*/ 844425 h 1800225"/>
                <a:gd name="connsiteX175" fmla="*/ 640250 w 981075"/>
                <a:gd name="connsiteY175" fmla="*/ 828062 h 1800225"/>
                <a:gd name="connsiteX176" fmla="*/ 630134 w 981075"/>
                <a:gd name="connsiteY176" fmla="*/ 824785 h 1800225"/>
                <a:gd name="connsiteX177" fmla="*/ 613275 w 981075"/>
                <a:gd name="connsiteY177" fmla="*/ 805154 h 1800225"/>
                <a:gd name="connsiteX178" fmla="*/ 599797 w 981075"/>
                <a:gd name="connsiteY178" fmla="*/ 801877 h 1800225"/>
                <a:gd name="connsiteX179" fmla="*/ 586310 w 981075"/>
                <a:gd name="connsiteY179" fmla="*/ 808421 h 1800225"/>
                <a:gd name="connsiteX180" fmla="*/ 572822 w 981075"/>
                <a:gd name="connsiteY180" fmla="*/ 811697 h 1800225"/>
                <a:gd name="connsiteX181" fmla="*/ 559335 w 981075"/>
                <a:gd name="connsiteY181" fmla="*/ 814965 h 1800225"/>
                <a:gd name="connsiteX182" fmla="*/ 535732 w 981075"/>
                <a:gd name="connsiteY182" fmla="*/ 805154 h 1800225"/>
                <a:gd name="connsiteX183" fmla="*/ 525626 w 981075"/>
                <a:gd name="connsiteY183" fmla="*/ 795334 h 1800225"/>
                <a:gd name="connsiteX184" fmla="*/ 512138 w 981075"/>
                <a:gd name="connsiteY184" fmla="*/ 792057 h 1800225"/>
                <a:gd name="connsiteX185" fmla="*/ 505395 w 981075"/>
                <a:gd name="connsiteY185" fmla="*/ 792057 h 1800225"/>
                <a:gd name="connsiteX186" fmla="*/ 505395 w 981075"/>
                <a:gd name="connsiteY186" fmla="*/ 788781 h 1800225"/>
                <a:gd name="connsiteX187" fmla="*/ 512138 w 981075"/>
                <a:gd name="connsiteY187" fmla="*/ 788781 h 1800225"/>
                <a:gd name="connsiteX188" fmla="*/ 522254 w 981075"/>
                <a:gd name="connsiteY188" fmla="*/ 792057 h 1800225"/>
                <a:gd name="connsiteX189" fmla="*/ 532360 w 981075"/>
                <a:gd name="connsiteY189" fmla="*/ 795334 h 1800225"/>
                <a:gd name="connsiteX190" fmla="*/ 539104 w 981075"/>
                <a:gd name="connsiteY190" fmla="*/ 798601 h 1800225"/>
                <a:gd name="connsiteX191" fmla="*/ 552591 w 981075"/>
                <a:gd name="connsiteY191" fmla="*/ 798601 h 1800225"/>
                <a:gd name="connsiteX192" fmla="*/ 562707 w 981075"/>
                <a:gd name="connsiteY192" fmla="*/ 792057 h 1800225"/>
                <a:gd name="connsiteX193" fmla="*/ 566079 w 981075"/>
                <a:gd name="connsiteY193" fmla="*/ 782237 h 1800225"/>
                <a:gd name="connsiteX194" fmla="*/ 576194 w 981075"/>
                <a:gd name="connsiteY194" fmla="*/ 778960 h 1800225"/>
                <a:gd name="connsiteX195" fmla="*/ 582938 w 981075"/>
                <a:gd name="connsiteY195" fmla="*/ 775693 h 1800225"/>
                <a:gd name="connsiteX196" fmla="*/ 589681 w 981075"/>
                <a:gd name="connsiteY196" fmla="*/ 775693 h 1800225"/>
                <a:gd name="connsiteX197" fmla="*/ 599797 w 981075"/>
                <a:gd name="connsiteY197" fmla="*/ 778960 h 1800225"/>
                <a:gd name="connsiteX198" fmla="*/ 609903 w 981075"/>
                <a:gd name="connsiteY198" fmla="*/ 775693 h 1800225"/>
                <a:gd name="connsiteX199" fmla="*/ 620019 w 981075"/>
                <a:gd name="connsiteY199" fmla="*/ 769149 h 1800225"/>
                <a:gd name="connsiteX200" fmla="*/ 616647 w 981075"/>
                <a:gd name="connsiteY200" fmla="*/ 762596 h 1800225"/>
                <a:gd name="connsiteX201" fmla="*/ 609903 w 981075"/>
                <a:gd name="connsiteY201" fmla="*/ 752776 h 1800225"/>
                <a:gd name="connsiteX202" fmla="*/ 606531 w 981075"/>
                <a:gd name="connsiteY202" fmla="*/ 749509 h 1800225"/>
                <a:gd name="connsiteX203" fmla="*/ 606531 w 981075"/>
                <a:gd name="connsiteY203" fmla="*/ 739688 h 1800225"/>
                <a:gd name="connsiteX204" fmla="*/ 599797 w 981075"/>
                <a:gd name="connsiteY204" fmla="*/ 733145 h 1800225"/>
                <a:gd name="connsiteX205" fmla="*/ 593053 w 981075"/>
                <a:gd name="connsiteY205" fmla="*/ 733145 h 1800225"/>
                <a:gd name="connsiteX206" fmla="*/ 586310 w 981075"/>
                <a:gd name="connsiteY206" fmla="*/ 736412 h 1800225"/>
                <a:gd name="connsiteX207" fmla="*/ 572822 w 981075"/>
                <a:gd name="connsiteY207" fmla="*/ 739688 h 1800225"/>
                <a:gd name="connsiteX208" fmla="*/ 555963 w 981075"/>
                <a:gd name="connsiteY208" fmla="*/ 742956 h 1800225"/>
                <a:gd name="connsiteX209" fmla="*/ 555963 w 981075"/>
                <a:gd name="connsiteY209" fmla="*/ 739688 h 1800225"/>
                <a:gd name="connsiteX210" fmla="*/ 572822 w 981075"/>
                <a:gd name="connsiteY210" fmla="*/ 736412 h 1800225"/>
                <a:gd name="connsiteX211" fmla="*/ 582938 w 981075"/>
                <a:gd name="connsiteY211" fmla="*/ 729868 h 1800225"/>
                <a:gd name="connsiteX212" fmla="*/ 586310 w 981075"/>
                <a:gd name="connsiteY212" fmla="*/ 726592 h 1800225"/>
                <a:gd name="connsiteX213" fmla="*/ 599797 w 981075"/>
                <a:gd name="connsiteY213" fmla="*/ 729868 h 1800225"/>
                <a:gd name="connsiteX214" fmla="*/ 616647 w 981075"/>
                <a:gd name="connsiteY214" fmla="*/ 729868 h 1800225"/>
                <a:gd name="connsiteX215" fmla="*/ 626762 w 981075"/>
                <a:gd name="connsiteY215" fmla="*/ 720048 h 1800225"/>
                <a:gd name="connsiteX216" fmla="*/ 643622 w 981075"/>
                <a:gd name="connsiteY216" fmla="*/ 713504 h 1800225"/>
                <a:gd name="connsiteX217" fmla="*/ 643622 w 981075"/>
                <a:gd name="connsiteY217" fmla="*/ 703684 h 1800225"/>
                <a:gd name="connsiteX218" fmla="*/ 650365 w 981075"/>
                <a:gd name="connsiteY218" fmla="*/ 693864 h 1800225"/>
                <a:gd name="connsiteX219" fmla="*/ 663853 w 981075"/>
                <a:gd name="connsiteY219" fmla="*/ 684044 h 1800225"/>
                <a:gd name="connsiteX220" fmla="*/ 677331 w 981075"/>
                <a:gd name="connsiteY220" fmla="*/ 670947 h 1800225"/>
                <a:gd name="connsiteX221" fmla="*/ 684074 w 981075"/>
                <a:gd name="connsiteY221" fmla="*/ 654583 h 1800225"/>
                <a:gd name="connsiteX222" fmla="*/ 690818 w 981075"/>
                <a:gd name="connsiteY222" fmla="*/ 641495 h 1800225"/>
                <a:gd name="connsiteX223" fmla="*/ 700934 w 981075"/>
                <a:gd name="connsiteY223" fmla="*/ 628398 h 1800225"/>
                <a:gd name="connsiteX224" fmla="*/ 700934 w 981075"/>
                <a:gd name="connsiteY224" fmla="*/ 612035 h 1800225"/>
                <a:gd name="connsiteX225" fmla="*/ 714421 w 981075"/>
                <a:gd name="connsiteY225" fmla="*/ 602214 h 1800225"/>
                <a:gd name="connsiteX226" fmla="*/ 738024 w 981075"/>
                <a:gd name="connsiteY226" fmla="*/ 582574 h 1800225"/>
                <a:gd name="connsiteX227" fmla="*/ 741386 w 981075"/>
                <a:gd name="connsiteY227" fmla="*/ 566210 h 1800225"/>
                <a:gd name="connsiteX228" fmla="*/ 738024 w 981075"/>
                <a:gd name="connsiteY228" fmla="*/ 559666 h 1800225"/>
                <a:gd name="connsiteX229" fmla="*/ 734652 w 981075"/>
                <a:gd name="connsiteY229" fmla="*/ 549846 h 1800225"/>
                <a:gd name="connsiteX230" fmla="*/ 727908 w 981075"/>
                <a:gd name="connsiteY230" fmla="*/ 540026 h 1800225"/>
                <a:gd name="connsiteX231" fmla="*/ 721165 w 981075"/>
                <a:gd name="connsiteY231" fmla="*/ 530205 h 1800225"/>
                <a:gd name="connsiteX232" fmla="*/ 707677 w 981075"/>
                <a:gd name="connsiteY232" fmla="*/ 530205 h 1800225"/>
                <a:gd name="connsiteX233" fmla="*/ 704306 w 981075"/>
                <a:gd name="connsiteY233" fmla="*/ 533482 h 1800225"/>
                <a:gd name="connsiteX234" fmla="*/ 694190 w 981075"/>
                <a:gd name="connsiteY234" fmla="*/ 526938 h 1800225"/>
                <a:gd name="connsiteX235" fmla="*/ 680702 w 981075"/>
                <a:gd name="connsiteY235" fmla="*/ 530205 h 1800225"/>
                <a:gd name="connsiteX236" fmla="*/ 663853 w 981075"/>
                <a:gd name="connsiteY236" fmla="*/ 526938 h 1800225"/>
                <a:gd name="connsiteX237" fmla="*/ 660481 w 981075"/>
                <a:gd name="connsiteY237" fmla="*/ 520385 h 1800225"/>
                <a:gd name="connsiteX238" fmla="*/ 646994 w 981075"/>
                <a:gd name="connsiteY238" fmla="*/ 520385 h 1800225"/>
                <a:gd name="connsiteX239" fmla="*/ 640250 w 981075"/>
                <a:gd name="connsiteY239" fmla="*/ 517118 h 1800225"/>
                <a:gd name="connsiteX240" fmla="*/ 626762 w 981075"/>
                <a:gd name="connsiteY240" fmla="*/ 520385 h 1800225"/>
                <a:gd name="connsiteX241" fmla="*/ 616647 w 981075"/>
                <a:gd name="connsiteY241" fmla="*/ 520385 h 1800225"/>
                <a:gd name="connsiteX242" fmla="*/ 609903 w 981075"/>
                <a:gd name="connsiteY242" fmla="*/ 517118 h 1800225"/>
                <a:gd name="connsiteX243" fmla="*/ 599797 w 981075"/>
                <a:gd name="connsiteY243" fmla="*/ 507298 h 1800225"/>
                <a:gd name="connsiteX244" fmla="*/ 579566 w 981075"/>
                <a:gd name="connsiteY244" fmla="*/ 507298 h 1800225"/>
                <a:gd name="connsiteX245" fmla="*/ 576194 w 981075"/>
                <a:gd name="connsiteY245" fmla="*/ 513841 h 1800225"/>
                <a:gd name="connsiteX246" fmla="*/ 562707 w 981075"/>
                <a:gd name="connsiteY246" fmla="*/ 513841 h 1800225"/>
                <a:gd name="connsiteX247" fmla="*/ 555963 w 981075"/>
                <a:gd name="connsiteY247" fmla="*/ 513841 h 1800225"/>
                <a:gd name="connsiteX248" fmla="*/ 549219 w 981075"/>
                <a:gd name="connsiteY248" fmla="*/ 517118 h 1800225"/>
                <a:gd name="connsiteX249" fmla="*/ 542476 w 981075"/>
                <a:gd name="connsiteY249" fmla="*/ 520385 h 1800225"/>
                <a:gd name="connsiteX250" fmla="*/ 535732 w 981075"/>
                <a:gd name="connsiteY250" fmla="*/ 520385 h 1800225"/>
                <a:gd name="connsiteX251" fmla="*/ 522254 w 981075"/>
                <a:gd name="connsiteY251" fmla="*/ 517118 h 1800225"/>
                <a:gd name="connsiteX252" fmla="*/ 515510 w 981075"/>
                <a:gd name="connsiteY252" fmla="*/ 526938 h 1800225"/>
                <a:gd name="connsiteX253" fmla="*/ 505395 w 981075"/>
                <a:gd name="connsiteY253" fmla="*/ 530205 h 1800225"/>
                <a:gd name="connsiteX254" fmla="*/ 495279 w 981075"/>
                <a:gd name="connsiteY254" fmla="*/ 540026 h 1800225"/>
                <a:gd name="connsiteX255" fmla="*/ 498651 w 981075"/>
                <a:gd name="connsiteY255" fmla="*/ 530205 h 1800225"/>
                <a:gd name="connsiteX256" fmla="*/ 505395 w 981075"/>
                <a:gd name="connsiteY256" fmla="*/ 523662 h 1800225"/>
                <a:gd name="connsiteX257" fmla="*/ 515510 w 981075"/>
                <a:gd name="connsiteY257" fmla="*/ 520385 h 1800225"/>
                <a:gd name="connsiteX258" fmla="*/ 522254 w 981075"/>
                <a:gd name="connsiteY258" fmla="*/ 510565 h 1800225"/>
                <a:gd name="connsiteX259" fmla="*/ 528988 w 981075"/>
                <a:gd name="connsiteY259" fmla="*/ 504021 h 1800225"/>
                <a:gd name="connsiteX260" fmla="*/ 539104 w 981075"/>
                <a:gd name="connsiteY260" fmla="*/ 497477 h 1800225"/>
                <a:gd name="connsiteX261" fmla="*/ 528988 w 981075"/>
                <a:gd name="connsiteY261" fmla="*/ 494201 h 1800225"/>
                <a:gd name="connsiteX262" fmla="*/ 518882 w 981075"/>
                <a:gd name="connsiteY262" fmla="*/ 500744 h 1800225"/>
                <a:gd name="connsiteX263" fmla="*/ 512138 w 981075"/>
                <a:gd name="connsiteY263" fmla="*/ 500744 h 1800225"/>
                <a:gd name="connsiteX264" fmla="*/ 502023 w 981075"/>
                <a:gd name="connsiteY264" fmla="*/ 504021 h 1800225"/>
                <a:gd name="connsiteX265" fmla="*/ 481792 w 981075"/>
                <a:gd name="connsiteY265" fmla="*/ 510565 h 1800225"/>
                <a:gd name="connsiteX266" fmla="*/ 502023 w 981075"/>
                <a:gd name="connsiteY266" fmla="*/ 500744 h 1800225"/>
                <a:gd name="connsiteX267" fmla="*/ 512138 w 981075"/>
                <a:gd name="connsiteY267" fmla="*/ 494201 h 1800225"/>
                <a:gd name="connsiteX268" fmla="*/ 522254 w 981075"/>
                <a:gd name="connsiteY268" fmla="*/ 490934 h 1800225"/>
                <a:gd name="connsiteX269" fmla="*/ 532360 w 981075"/>
                <a:gd name="connsiteY269" fmla="*/ 487657 h 1800225"/>
                <a:gd name="connsiteX270" fmla="*/ 545847 w 981075"/>
                <a:gd name="connsiteY270" fmla="*/ 490934 h 1800225"/>
                <a:gd name="connsiteX271" fmla="*/ 552591 w 981075"/>
                <a:gd name="connsiteY271" fmla="*/ 484380 h 1800225"/>
                <a:gd name="connsiteX272" fmla="*/ 559335 w 981075"/>
                <a:gd name="connsiteY272" fmla="*/ 474560 h 1800225"/>
                <a:gd name="connsiteX273" fmla="*/ 539104 w 981075"/>
                <a:gd name="connsiteY273" fmla="*/ 474560 h 1800225"/>
                <a:gd name="connsiteX274" fmla="*/ 532360 w 981075"/>
                <a:gd name="connsiteY274" fmla="*/ 477837 h 1800225"/>
                <a:gd name="connsiteX275" fmla="*/ 518882 w 981075"/>
                <a:gd name="connsiteY275" fmla="*/ 471293 h 1800225"/>
                <a:gd name="connsiteX276" fmla="*/ 515510 w 981075"/>
                <a:gd name="connsiteY276" fmla="*/ 468017 h 1800225"/>
                <a:gd name="connsiteX277" fmla="*/ 505395 w 981075"/>
                <a:gd name="connsiteY277" fmla="*/ 461473 h 1800225"/>
                <a:gd name="connsiteX278" fmla="*/ 508767 w 981075"/>
                <a:gd name="connsiteY278" fmla="*/ 458196 h 1800225"/>
                <a:gd name="connsiteX279" fmla="*/ 515510 w 981075"/>
                <a:gd name="connsiteY279" fmla="*/ 464740 h 1800225"/>
                <a:gd name="connsiteX280" fmla="*/ 522254 w 981075"/>
                <a:gd name="connsiteY280" fmla="*/ 468017 h 1800225"/>
                <a:gd name="connsiteX281" fmla="*/ 535732 w 981075"/>
                <a:gd name="connsiteY281" fmla="*/ 464740 h 1800225"/>
                <a:gd name="connsiteX282" fmla="*/ 545847 w 981075"/>
                <a:gd name="connsiteY282" fmla="*/ 458196 h 1800225"/>
                <a:gd name="connsiteX283" fmla="*/ 549219 w 981075"/>
                <a:gd name="connsiteY283" fmla="*/ 454929 h 1800225"/>
                <a:gd name="connsiteX284" fmla="*/ 559335 w 981075"/>
                <a:gd name="connsiteY284" fmla="*/ 445109 h 1800225"/>
                <a:gd name="connsiteX285" fmla="*/ 582938 w 981075"/>
                <a:gd name="connsiteY285" fmla="*/ 432012 h 1800225"/>
                <a:gd name="connsiteX286" fmla="*/ 603159 w 981075"/>
                <a:gd name="connsiteY286" fmla="*/ 425468 h 1800225"/>
                <a:gd name="connsiteX287" fmla="*/ 616647 w 981075"/>
                <a:gd name="connsiteY287" fmla="*/ 409104 h 1800225"/>
                <a:gd name="connsiteX288" fmla="*/ 626762 w 981075"/>
                <a:gd name="connsiteY288" fmla="*/ 409104 h 1800225"/>
                <a:gd name="connsiteX289" fmla="*/ 640250 w 981075"/>
                <a:gd name="connsiteY289" fmla="*/ 396007 h 1800225"/>
                <a:gd name="connsiteX290" fmla="*/ 646994 w 981075"/>
                <a:gd name="connsiteY290" fmla="*/ 389464 h 1800225"/>
                <a:gd name="connsiteX291" fmla="*/ 643622 w 981075"/>
                <a:gd name="connsiteY291" fmla="*/ 373100 h 1800225"/>
                <a:gd name="connsiteX292" fmla="*/ 650365 w 981075"/>
                <a:gd name="connsiteY292" fmla="*/ 360003 h 1800225"/>
                <a:gd name="connsiteX293" fmla="*/ 650365 w 981075"/>
                <a:gd name="connsiteY293" fmla="*/ 350183 h 1800225"/>
                <a:gd name="connsiteX294" fmla="*/ 640250 w 981075"/>
                <a:gd name="connsiteY294" fmla="*/ 346916 h 1800225"/>
                <a:gd name="connsiteX295" fmla="*/ 620019 w 981075"/>
                <a:gd name="connsiteY295" fmla="*/ 346916 h 1800225"/>
                <a:gd name="connsiteX296" fmla="*/ 613275 w 981075"/>
                <a:gd name="connsiteY296" fmla="*/ 353459 h 1800225"/>
                <a:gd name="connsiteX297" fmla="*/ 596425 w 981075"/>
                <a:gd name="connsiteY297" fmla="*/ 343639 h 1800225"/>
                <a:gd name="connsiteX298" fmla="*/ 582938 w 981075"/>
                <a:gd name="connsiteY298" fmla="*/ 353459 h 1800225"/>
                <a:gd name="connsiteX299" fmla="*/ 576194 w 981075"/>
                <a:gd name="connsiteY299" fmla="*/ 353459 h 1800225"/>
                <a:gd name="connsiteX300" fmla="*/ 566079 w 981075"/>
                <a:gd name="connsiteY300" fmla="*/ 353459 h 1800225"/>
                <a:gd name="connsiteX301" fmla="*/ 545847 w 981075"/>
                <a:gd name="connsiteY301" fmla="*/ 346916 h 1800225"/>
                <a:gd name="connsiteX302" fmla="*/ 535732 w 981075"/>
                <a:gd name="connsiteY302" fmla="*/ 353459 h 1800225"/>
                <a:gd name="connsiteX303" fmla="*/ 528988 w 981075"/>
                <a:gd name="connsiteY303" fmla="*/ 350183 h 1800225"/>
                <a:gd name="connsiteX304" fmla="*/ 515510 w 981075"/>
                <a:gd name="connsiteY304" fmla="*/ 360003 h 1800225"/>
                <a:gd name="connsiteX305" fmla="*/ 515510 w 981075"/>
                <a:gd name="connsiteY305" fmla="*/ 353459 h 1800225"/>
                <a:gd name="connsiteX306" fmla="*/ 522254 w 981075"/>
                <a:gd name="connsiteY306" fmla="*/ 343639 h 1800225"/>
                <a:gd name="connsiteX307" fmla="*/ 515510 w 981075"/>
                <a:gd name="connsiteY307" fmla="*/ 340363 h 1800225"/>
                <a:gd name="connsiteX308" fmla="*/ 508767 w 981075"/>
                <a:gd name="connsiteY308" fmla="*/ 337095 h 1800225"/>
                <a:gd name="connsiteX309" fmla="*/ 502023 w 981075"/>
                <a:gd name="connsiteY309" fmla="*/ 346916 h 1800225"/>
                <a:gd name="connsiteX310" fmla="*/ 488536 w 981075"/>
                <a:gd name="connsiteY310" fmla="*/ 353459 h 1800225"/>
                <a:gd name="connsiteX311" fmla="*/ 491907 w 981075"/>
                <a:gd name="connsiteY311" fmla="*/ 350183 h 1800225"/>
                <a:gd name="connsiteX312" fmla="*/ 502023 w 981075"/>
                <a:gd name="connsiteY312" fmla="*/ 343639 h 1800225"/>
                <a:gd name="connsiteX313" fmla="*/ 502023 w 981075"/>
                <a:gd name="connsiteY313" fmla="*/ 337095 h 1800225"/>
                <a:gd name="connsiteX314" fmla="*/ 498651 w 981075"/>
                <a:gd name="connsiteY314" fmla="*/ 337095 h 1800225"/>
                <a:gd name="connsiteX315" fmla="*/ 491907 w 981075"/>
                <a:gd name="connsiteY315" fmla="*/ 333819 h 1800225"/>
                <a:gd name="connsiteX316" fmla="*/ 485164 w 981075"/>
                <a:gd name="connsiteY316" fmla="*/ 330542 h 1800225"/>
                <a:gd name="connsiteX317" fmla="*/ 481792 w 981075"/>
                <a:gd name="connsiteY317" fmla="*/ 323998 h 1800225"/>
                <a:gd name="connsiteX318" fmla="*/ 471676 w 981075"/>
                <a:gd name="connsiteY318" fmla="*/ 327275 h 1800225"/>
                <a:gd name="connsiteX319" fmla="*/ 468305 w 981075"/>
                <a:gd name="connsiteY319" fmla="*/ 333819 h 1800225"/>
                <a:gd name="connsiteX320" fmla="*/ 461561 w 981075"/>
                <a:gd name="connsiteY320" fmla="*/ 337095 h 1800225"/>
                <a:gd name="connsiteX321" fmla="*/ 454827 w 981075"/>
                <a:gd name="connsiteY321" fmla="*/ 337095 h 1800225"/>
                <a:gd name="connsiteX322" fmla="*/ 458198 w 981075"/>
                <a:gd name="connsiteY322" fmla="*/ 346916 h 1800225"/>
                <a:gd name="connsiteX323" fmla="*/ 454827 w 981075"/>
                <a:gd name="connsiteY323" fmla="*/ 356726 h 1800225"/>
                <a:gd name="connsiteX324" fmla="*/ 444711 w 981075"/>
                <a:gd name="connsiteY324" fmla="*/ 356726 h 1800225"/>
                <a:gd name="connsiteX325" fmla="*/ 448083 w 981075"/>
                <a:gd name="connsiteY325" fmla="*/ 369823 h 1800225"/>
                <a:gd name="connsiteX326" fmla="*/ 451455 w 981075"/>
                <a:gd name="connsiteY326" fmla="*/ 376367 h 1800225"/>
                <a:gd name="connsiteX327" fmla="*/ 451455 w 981075"/>
                <a:gd name="connsiteY327" fmla="*/ 382920 h 1800225"/>
                <a:gd name="connsiteX328" fmla="*/ 454827 w 981075"/>
                <a:gd name="connsiteY328" fmla="*/ 386187 h 1800225"/>
                <a:gd name="connsiteX329" fmla="*/ 448083 w 981075"/>
                <a:gd name="connsiteY329" fmla="*/ 386187 h 1800225"/>
                <a:gd name="connsiteX330" fmla="*/ 444711 w 981075"/>
                <a:gd name="connsiteY330" fmla="*/ 379644 h 1800225"/>
                <a:gd name="connsiteX331" fmla="*/ 431224 w 981075"/>
                <a:gd name="connsiteY331" fmla="*/ 379644 h 1800225"/>
                <a:gd name="connsiteX332" fmla="*/ 427852 w 981075"/>
                <a:gd name="connsiteY332" fmla="*/ 379644 h 1800225"/>
                <a:gd name="connsiteX333" fmla="*/ 424480 w 981075"/>
                <a:gd name="connsiteY333" fmla="*/ 389464 h 1800225"/>
                <a:gd name="connsiteX334" fmla="*/ 427852 w 981075"/>
                <a:gd name="connsiteY334" fmla="*/ 399284 h 1800225"/>
                <a:gd name="connsiteX335" fmla="*/ 424480 w 981075"/>
                <a:gd name="connsiteY335" fmla="*/ 405828 h 1800225"/>
                <a:gd name="connsiteX336" fmla="*/ 421108 w 981075"/>
                <a:gd name="connsiteY336" fmla="*/ 409104 h 1800225"/>
                <a:gd name="connsiteX337" fmla="*/ 414365 w 981075"/>
                <a:gd name="connsiteY337" fmla="*/ 415648 h 1800225"/>
                <a:gd name="connsiteX338" fmla="*/ 417736 w 981075"/>
                <a:gd name="connsiteY338" fmla="*/ 428735 h 1800225"/>
                <a:gd name="connsiteX339" fmla="*/ 424480 w 981075"/>
                <a:gd name="connsiteY339" fmla="*/ 435289 h 1800225"/>
                <a:gd name="connsiteX340" fmla="*/ 431224 w 981075"/>
                <a:gd name="connsiteY340" fmla="*/ 441832 h 1800225"/>
                <a:gd name="connsiteX341" fmla="*/ 431224 w 981075"/>
                <a:gd name="connsiteY341" fmla="*/ 451653 h 1800225"/>
                <a:gd name="connsiteX342" fmla="*/ 424480 w 981075"/>
                <a:gd name="connsiteY342" fmla="*/ 441832 h 1800225"/>
                <a:gd name="connsiteX343" fmla="*/ 417736 w 981075"/>
                <a:gd name="connsiteY343" fmla="*/ 435289 h 1800225"/>
                <a:gd name="connsiteX344" fmla="*/ 414365 w 981075"/>
                <a:gd name="connsiteY344" fmla="*/ 428735 h 1800225"/>
                <a:gd name="connsiteX345" fmla="*/ 407621 w 981075"/>
                <a:gd name="connsiteY345" fmla="*/ 432012 h 1800225"/>
                <a:gd name="connsiteX346" fmla="*/ 407621 w 981075"/>
                <a:gd name="connsiteY346" fmla="*/ 435289 h 1800225"/>
                <a:gd name="connsiteX347" fmla="*/ 400877 w 981075"/>
                <a:gd name="connsiteY347" fmla="*/ 441832 h 1800225"/>
                <a:gd name="connsiteX348" fmla="*/ 390762 w 981075"/>
                <a:gd name="connsiteY348" fmla="*/ 441832 h 1800225"/>
                <a:gd name="connsiteX349" fmla="*/ 387399 w 981075"/>
                <a:gd name="connsiteY349" fmla="*/ 432012 h 1800225"/>
                <a:gd name="connsiteX350" fmla="*/ 384027 w 981075"/>
                <a:gd name="connsiteY350" fmla="*/ 432012 h 1800225"/>
                <a:gd name="connsiteX351" fmla="*/ 380656 w 981075"/>
                <a:gd name="connsiteY351" fmla="*/ 438556 h 1800225"/>
                <a:gd name="connsiteX352" fmla="*/ 384027 w 981075"/>
                <a:gd name="connsiteY352" fmla="*/ 448376 h 1800225"/>
                <a:gd name="connsiteX353" fmla="*/ 380656 w 981075"/>
                <a:gd name="connsiteY353" fmla="*/ 454929 h 1800225"/>
                <a:gd name="connsiteX354" fmla="*/ 377284 w 981075"/>
                <a:gd name="connsiteY354" fmla="*/ 441832 h 1800225"/>
                <a:gd name="connsiteX355" fmla="*/ 373912 w 981075"/>
                <a:gd name="connsiteY355" fmla="*/ 435289 h 1800225"/>
                <a:gd name="connsiteX356" fmla="*/ 367168 w 981075"/>
                <a:gd name="connsiteY356" fmla="*/ 441832 h 1800225"/>
                <a:gd name="connsiteX357" fmla="*/ 363796 w 981075"/>
                <a:gd name="connsiteY357" fmla="*/ 445109 h 1800225"/>
                <a:gd name="connsiteX358" fmla="*/ 363796 w 981075"/>
                <a:gd name="connsiteY358" fmla="*/ 458196 h 1800225"/>
                <a:gd name="connsiteX359" fmla="*/ 370540 w 981075"/>
                <a:gd name="connsiteY359" fmla="*/ 461473 h 1800225"/>
                <a:gd name="connsiteX360" fmla="*/ 373912 w 981075"/>
                <a:gd name="connsiteY360" fmla="*/ 464740 h 1800225"/>
                <a:gd name="connsiteX361" fmla="*/ 360424 w 981075"/>
                <a:gd name="connsiteY361" fmla="*/ 464740 h 1800225"/>
                <a:gd name="connsiteX362" fmla="*/ 360424 w 981075"/>
                <a:gd name="connsiteY362" fmla="*/ 471293 h 1800225"/>
                <a:gd name="connsiteX363" fmla="*/ 360424 w 981075"/>
                <a:gd name="connsiteY363" fmla="*/ 477837 h 1800225"/>
                <a:gd name="connsiteX364" fmla="*/ 367168 w 981075"/>
                <a:gd name="connsiteY364" fmla="*/ 484380 h 1800225"/>
                <a:gd name="connsiteX365" fmla="*/ 363796 w 981075"/>
                <a:gd name="connsiteY365" fmla="*/ 490934 h 1800225"/>
                <a:gd name="connsiteX366" fmla="*/ 357053 w 981075"/>
                <a:gd name="connsiteY366" fmla="*/ 487657 h 1800225"/>
                <a:gd name="connsiteX367" fmla="*/ 350309 w 981075"/>
                <a:gd name="connsiteY367" fmla="*/ 487657 h 1800225"/>
                <a:gd name="connsiteX368" fmla="*/ 346937 w 981075"/>
                <a:gd name="connsiteY368" fmla="*/ 497477 h 1800225"/>
                <a:gd name="connsiteX369" fmla="*/ 350309 w 981075"/>
                <a:gd name="connsiteY369" fmla="*/ 504021 h 1800225"/>
                <a:gd name="connsiteX370" fmla="*/ 346937 w 981075"/>
                <a:gd name="connsiteY370" fmla="*/ 517118 h 1800225"/>
                <a:gd name="connsiteX371" fmla="*/ 346937 w 981075"/>
                <a:gd name="connsiteY371" fmla="*/ 520385 h 1800225"/>
                <a:gd name="connsiteX372" fmla="*/ 360424 w 981075"/>
                <a:gd name="connsiteY372" fmla="*/ 523662 h 1800225"/>
                <a:gd name="connsiteX373" fmla="*/ 363796 w 981075"/>
                <a:gd name="connsiteY373" fmla="*/ 523662 h 1800225"/>
                <a:gd name="connsiteX374" fmla="*/ 373912 w 981075"/>
                <a:gd name="connsiteY374" fmla="*/ 526938 h 1800225"/>
                <a:gd name="connsiteX375" fmla="*/ 377284 w 981075"/>
                <a:gd name="connsiteY375" fmla="*/ 526938 h 1800225"/>
                <a:gd name="connsiteX376" fmla="*/ 370540 w 981075"/>
                <a:gd name="connsiteY376" fmla="*/ 530205 h 1800225"/>
                <a:gd name="connsiteX377" fmla="*/ 357053 w 981075"/>
                <a:gd name="connsiteY377" fmla="*/ 526938 h 1800225"/>
                <a:gd name="connsiteX378" fmla="*/ 357053 w 981075"/>
                <a:gd name="connsiteY378" fmla="*/ 533482 h 1800225"/>
                <a:gd name="connsiteX379" fmla="*/ 360424 w 981075"/>
                <a:gd name="connsiteY379" fmla="*/ 540026 h 1800225"/>
                <a:gd name="connsiteX380" fmla="*/ 360424 w 981075"/>
                <a:gd name="connsiteY380" fmla="*/ 543302 h 1800225"/>
                <a:gd name="connsiteX381" fmla="*/ 350309 w 981075"/>
                <a:gd name="connsiteY381" fmla="*/ 540026 h 1800225"/>
                <a:gd name="connsiteX382" fmla="*/ 346937 w 981075"/>
                <a:gd name="connsiteY382" fmla="*/ 540026 h 1800225"/>
                <a:gd name="connsiteX383" fmla="*/ 340193 w 981075"/>
                <a:gd name="connsiteY383" fmla="*/ 543302 h 1800225"/>
                <a:gd name="connsiteX384" fmla="*/ 333449 w 981075"/>
                <a:gd name="connsiteY384" fmla="*/ 540026 h 1800225"/>
                <a:gd name="connsiteX385" fmla="*/ 323334 w 981075"/>
                <a:gd name="connsiteY385" fmla="*/ 533482 h 1800225"/>
                <a:gd name="connsiteX386" fmla="*/ 319962 w 981075"/>
                <a:gd name="connsiteY386" fmla="*/ 530205 h 1800225"/>
                <a:gd name="connsiteX387" fmla="*/ 323334 w 981075"/>
                <a:gd name="connsiteY387" fmla="*/ 520385 h 1800225"/>
                <a:gd name="connsiteX388" fmla="*/ 326706 w 981075"/>
                <a:gd name="connsiteY388" fmla="*/ 517118 h 1800225"/>
                <a:gd name="connsiteX389" fmla="*/ 333449 w 981075"/>
                <a:gd name="connsiteY389" fmla="*/ 510565 h 1800225"/>
                <a:gd name="connsiteX390" fmla="*/ 326706 w 981075"/>
                <a:gd name="connsiteY390" fmla="*/ 504021 h 1800225"/>
                <a:gd name="connsiteX391" fmla="*/ 316600 w 981075"/>
                <a:gd name="connsiteY391" fmla="*/ 510565 h 1800225"/>
                <a:gd name="connsiteX392" fmla="*/ 316600 w 981075"/>
                <a:gd name="connsiteY392" fmla="*/ 497477 h 1800225"/>
                <a:gd name="connsiteX393" fmla="*/ 319962 w 981075"/>
                <a:gd name="connsiteY393" fmla="*/ 484380 h 1800225"/>
                <a:gd name="connsiteX394" fmla="*/ 326706 w 981075"/>
                <a:gd name="connsiteY394" fmla="*/ 477837 h 1800225"/>
                <a:gd name="connsiteX395" fmla="*/ 319962 w 981075"/>
                <a:gd name="connsiteY395" fmla="*/ 468017 h 1800225"/>
                <a:gd name="connsiteX396" fmla="*/ 313228 w 981075"/>
                <a:gd name="connsiteY396" fmla="*/ 454929 h 1800225"/>
                <a:gd name="connsiteX397" fmla="*/ 303112 w 981075"/>
                <a:gd name="connsiteY397" fmla="*/ 458196 h 1800225"/>
                <a:gd name="connsiteX398" fmla="*/ 303112 w 981075"/>
                <a:gd name="connsiteY398" fmla="*/ 471293 h 1800225"/>
                <a:gd name="connsiteX399" fmla="*/ 299741 w 981075"/>
                <a:gd name="connsiteY399" fmla="*/ 481114 h 1800225"/>
                <a:gd name="connsiteX400" fmla="*/ 292997 w 981075"/>
                <a:gd name="connsiteY400" fmla="*/ 481114 h 1800225"/>
                <a:gd name="connsiteX401" fmla="*/ 289625 w 981075"/>
                <a:gd name="connsiteY401" fmla="*/ 474560 h 1800225"/>
                <a:gd name="connsiteX402" fmla="*/ 286253 w 981075"/>
                <a:gd name="connsiteY402" fmla="*/ 471293 h 1800225"/>
                <a:gd name="connsiteX403" fmla="*/ 279509 w 981075"/>
                <a:gd name="connsiteY403" fmla="*/ 464740 h 1800225"/>
                <a:gd name="connsiteX404" fmla="*/ 269394 w 981075"/>
                <a:gd name="connsiteY404" fmla="*/ 464740 h 1800225"/>
                <a:gd name="connsiteX405" fmla="*/ 272766 w 981075"/>
                <a:gd name="connsiteY405" fmla="*/ 471293 h 1800225"/>
                <a:gd name="connsiteX406" fmla="*/ 276137 w 981075"/>
                <a:gd name="connsiteY406" fmla="*/ 477837 h 1800225"/>
                <a:gd name="connsiteX407" fmla="*/ 272766 w 981075"/>
                <a:gd name="connsiteY407" fmla="*/ 481114 h 1800225"/>
                <a:gd name="connsiteX408" fmla="*/ 266022 w 981075"/>
                <a:gd name="connsiteY408" fmla="*/ 477837 h 1800225"/>
                <a:gd name="connsiteX409" fmla="*/ 259278 w 981075"/>
                <a:gd name="connsiteY409" fmla="*/ 484380 h 1800225"/>
                <a:gd name="connsiteX410" fmla="*/ 259278 w 981075"/>
                <a:gd name="connsiteY410" fmla="*/ 490934 h 1800225"/>
                <a:gd name="connsiteX411" fmla="*/ 259278 w 981075"/>
                <a:gd name="connsiteY411" fmla="*/ 497477 h 1800225"/>
                <a:gd name="connsiteX412" fmla="*/ 266022 w 981075"/>
                <a:gd name="connsiteY412" fmla="*/ 507298 h 1800225"/>
                <a:gd name="connsiteX413" fmla="*/ 286253 w 981075"/>
                <a:gd name="connsiteY413" fmla="*/ 500744 h 1800225"/>
                <a:gd name="connsiteX414" fmla="*/ 296369 w 981075"/>
                <a:gd name="connsiteY414" fmla="*/ 510565 h 1800225"/>
                <a:gd name="connsiteX415" fmla="*/ 296369 w 981075"/>
                <a:gd name="connsiteY415" fmla="*/ 517118 h 1800225"/>
                <a:gd name="connsiteX416" fmla="*/ 289625 w 981075"/>
                <a:gd name="connsiteY416" fmla="*/ 520385 h 1800225"/>
                <a:gd name="connsiteX417" fmla="*/ 282881 w 981075"/>
                <a:gd name="connsiteY417" fmla="*/ 520385 h 1800225"/>
                <a:gd name="connsiteX418" fmla="*/ 282881 w 981075"/>
                <a:gd name="connsiteY418" fmla="*/ 533482 h 1800225"/>
                <a:gd name="connsiteX419" fmla="*/ 292997 w 981075"/>
                <a:gd name="connsiteY419" fmla="*/ 543302 h 1800225"/>
                <a:gd name="connsiteX420" fmla="*/ 303112 w 981075"/>
                <a:gd name="connsiteY420" fmla="*/ 546569 h 1800225"/>
                <a:gd name="connsiteX421" fmla="*/ 309856 w 981075"/>
                <a:gd name="connsiteY421" fmla="*/ 543302 h 1800225"/>
                <a:gd name="connsiteX422" fmla="*/ 319962 w 981075"/>
                <a:gd name="connsiteY422" fmla="*/ 546569 h 1800225"/>
                <a:gd name="connsiteX423" fmla="*/ 316600 w 981075"/>
                <a:gd name="connsiteY423" fmla="*/ 549846 h 1800225"/>
                <a:gd name="connsiteX424" fmla="*/ 313228 w 981075"/>
                <a:gd name="connsiteY424" fmla="*/ 553123 h 1800225"/>
                <a:gd name="connsiteX425" fmla="*/ 313228 w 981075"/>
                <a:gd name="connsiteY425" fmla="*/ 556389 h 1800225"/>
                <a:gd name="connsiteX426" fmla="*/ 323334 w 981075"/>
                <a:gd name="connsiteY426" fmla="*/ 556389 h 1800225"/>
                <a:gd name="connsiteX427" fmla="*/ 330078 w 981075"/>
                <a:gd name="connsiteY427" fmla="*/ 553123 h 1800225"/>
                <a:gd name="connsiteX428" fmla="*/ 323334 w 981075"/>
                <a:gd name="connsiteY428" fmla="*/ 559666 h 1800225"/>
                <a:gd name="connsiteX429" fmla="*/ 319962 w 981075"/>
                <a:gd name="connsiteY429" fmla="*/ 566210 h 1800225"/>
                <a:gd name="connsiteX430" fmla="*/ 316600 w 981075"/>
                <a:gd name="connsiteY430" fmla="*/ 572753 h 1800225"/>
                <a:gd name="connsiteX431" fmla="*/ 319962 w 981075"/>
                <a:gd name="connsiteY431" fmla="*/ 579307 h 1800225"/>
                <a:gd name="connsiteX432" fmla="*/ 333449 w 981075"/>
                <a:gd name="connsiteY432" fmla="*/ 569486 h 1800225"/>
                <a:gd name="connsiteX433" fmla="*/ 340193 w 981075"/>
                <a:gd name="connsiteY433" fmla="*/ 562933 h 1800225"/>
                <a:gd name="connsiteX434" fmla="*/ 350309 w 981075"/>
                <a:gd name="connsiteY434" fmla="*/ 559666 h 1800225"/>
                <a:gd name="connsiteX435" fmla="*/ 353681 w 981075"/>
                <a:gd name="connsiteY435" fmla="*/ 559666 h 1800225"/>
                <a:gd name="connsiteX436" fmla="*/ 350309 w 981075"/>
                <a:gd name="connsiteY436" fmla="*/ 562933 h 1800225"/>
                <a:gd name="connsiteX437" fmla="*/ 357053 w 981075"/>
                <a:gd name="connsiteY437" fmla="*/ 569486 h 1800225"/>
                <a:gd name="connsiteX438" fmla="*/ 360424 w 981075"/>
                <a:gd name="connsiteY438" fmla="*/ 569486 h 1800225"/>
                <a:gd name="connsiteX439" fmla="*/ 350309 w 981075"/>
                <a:gd name="connsiteY439" fmla="*/ 569486 h 1800225"/>
                <a:gd name="connsiteX440" fmla="*/ 346937 w 981075"/>
                <a:gd name="connsiteY440" fmla="*/ 569486 h 1800225"/>
                <a:gd name="connsiteX441" fmla="*/ 343565 w 981075"/>
                <a:gd name="connsiteY441" fmla="*/ 572753 h 1800225"/>
                <a:gd name="connsiteX442" fmla="*/ 340193 w 981075"/>
                <a:gd name="connsiteY442" fmla="*/ 576030 h 1800225"/>
                <a:gd name="connsiteX443" fmla="*/ 343565 w 981075"/>
                <a:gd name="connsiteY443" fmla="*/ 582574 h 1800225"/>
                <a:gd name="connsiteX444" fmla="*/ 340193 w 981075"/>
                <a:gd name="connsiteY444" fmla="*/ 582574 h 1800225"/>
                <a:gd name="connsiteX445" fmla="*/ 333449 w 981075"/>
                <a:gd name="connsiteY445" fmla="*/ 582574 h 1800225"/>
                <a:gd name="connsiteX446" fmla="*/ 326706 w 981075"/>
                <a:gd name="connsiteY446" fmla="*/ 585850 h 1800225"/>
                <a:gd name="connsiteX447" fmla="*/ 319962 w 981075"/>
                <a:gd name="connsiteY447" fmla="*/ 595671 h 1800225"/>
                <a:gd name="connsiteX448" fmla="*/ 319962 w 981075"/>
                <a:gd name="connsiteY448" fmla="*/ 598938 h 1800225"/>
                <a:gd name="connsiteX449" fmla="*/ 326706 w 981075"/>
                <a:gd name="connsiteY449" fmla="*/ 605491 h 1800225"/>
                <a:gd name="connsiteX450" fmla="*/ 336821 w 981075"/>
                <a:gd name="connsiteY450" fmla="*/ 612035 h 1800225"/>
                <a:gd name="connsiteX451" fmla="*/ 330078 w 981075"/>
                <a:gd name="connsiteY451" fmla="*/ 612035 h 1800225"/>
                <a:gd name="connsiteX452" fmla="*/ 316600 w 981075"/>
                <a:gd name="connsiteY452" fmla="*/ 618578 h 1800225"/>
                <a:gd name="connsiteX453" fmla="*/ 309856 w 981075"/>
                <a:gd name="connsiteY453" fmla="*/ 621855 h 1800225"/>
                <a:gd name="connsiteX454" fmla="*/ 292997 w 981075"/>
                <a:gd name="connsiteY454" fmla="*/ 621855 h 1800225"/>
                <a:gd name="connsiteX455" fmla="*/ 282881 w 981075"/>
                <a:gd name="connsiteY455" fmla="*/ 625131 h 1800225"/>
                <a:gd name="connsiteX456" fmla="*/ 282881 w 981075"/>
                <a:gd name="connsiteY456" fmla="*/ 628398 h 1800225"/>
                <a:gd name="connsiteX457" fmla="*/ 282881 w 981075"/>
                <a:gd name="connsiteY457" fmla="*/ 631675 h 1800225"/>
                <a:gd name="connsiteX458" fmla="*/ 299741 w 981075"/>
                <a:gd name="connsiteY458" fmla="*/ 631675 h 1800225"/>
                <a:gd name="connsiteX459" fmla="*/ 303112 w 981075"/>
                <a:gd name="connsiteY459" fmla="*/ 634942 h 1800225"/>
                <a:gd name="connsiteX460" fmla="*/ 296369 w 981075"/>
                <a:gd name="connsiteY460" fmla="*/ 634942 h 1800225"/>
                <a:gd name="connsiteX461" fmla="*/ 286253 w 981075"/>
                <a:gd name="connsiteY461" fmla="*/ 634942 h 1800225"/>
                <a:gd name="connsiteX462" fmla="*/ 276137 w 981075"/>
                <a:gd name="connsiteY462" fmla="*/ 638219 h 1800225"/>
                <a:gd name="connsiteX463" fmla="*/ 269394 w 981075"/>
                <a:gd name="connsiteY463" fmla="*/ 648039 h 1800225"/>
                <a:gd name="connsiteX464" fmla="*/ 272766 w 981075"/>
                <a:gd name="connsiteY464" fmla="*/ 657859 h 1800225"/>
                <a:gd name="connsiteX465" fmla="*/ 279509 w 981075"/>
                <a:gd name="connsiteY465" fmla="*/ 667679 h 1800225"/>
                <a:gd name="connsiteX466" fmla="*/ 279509 w 981075"/>
                <a:gd name="connsiteY466" fmla="*/ 670947 h 1800225"/>
                <a:gd name="connsiteX467" fmla="*/ 269394 w 981075"/>
                <a:gd name="connsiteY467" fmla="*/ 677500 h 1800225"/>
                <a:gd name="connsiteX468" fmla="*/ 269394 w 981075"/>
                <a:gd name="connsiteY468" fmla="*/ 684044 h 1800225"/>
                <a:gd name="connsiteX469" fmla="*/ 266022 w 981075"/>
                <a:gd name="connsiteY469" fmla="*/ 697140 h 1800225"/>
                <a:gd name="connsiteX470" fmla="*/ 276137 w 981075"/>
                <a:gd name="connsiteY470" fmla="*/ 700407 h 1800225"/>
                <a:gd name="connsiteX471" fmla="*/ 289625 w 981075"/>
                <a:gd name="connsiteY471" fmla="*/ 697140 h 1800225"/>
                <a:gd name="connsiteX472" fmla="*/ 309856 w 981075"/>
                <a:gd name="connsiteY472" fmla="*/ 697140 h 1800225"/>
                <a:gd name="connsiteX473" fmla="*/ 316600 w 981075"/>
                <a:gd name="connsiteY473" fmla="*/ 690587 h 1800225"/>
                <a:gd name="connsiteX474" fmla="*/ 319962 w 981075"/>
                <a:gd name="connsiteY474" fmla="*/ 687320 h 1800225"/>
                <a:gd name="connsiteX475" fmla="*/ 330078 w 981075"/>
                <a:gd name="connsiteY475" fmla="*/ 684044 h 1800225"/>
                <a:gd name="connsiteX476" fmla="*/ 330078 w 981075"/>
                <a:gd name="connsiteY476" fmla="*/ 680767 h 1800225"/>
                <a:gd name="connsiteX477" fmla="*/ 340193 w 981075"/>
                <a:gd name="connsiteY477" fmla="*/ 690587 h 1800225"/>
                <a:gd name="connsiteX478" fmla="*/ 333449 w 981075"/>
                <a:gd name="connsiteY478" fmla="*/ 697140 h 1800225"/>
                <a:gd name="connsiteX479" fmla="*/ 333449 w 981075"/>
                <a:gd name="connsiteY479" fmla="*/ 700407 h 1800225"/>
                <a:gd name="connsiteX480" fmla="*/ 323334 w 981075"/>
                <a:gd name="connsiteY480" fmla="*/ 706951 h 1800225"/>
                <a:gd name="connsiteX481" fmla="*/ 309856 w 981075"/>
                <a:gd name="connsiteY481" fmla="*/ 726592 h 1800225"/>
                <a:gd name="connsiteX482" fmla="*/ 306484 w 981075"/>
                <a:gd name="connsiteY482" fmla="*/ 729868 h 1800225"/>
                <a:gd name="connsiteX483" fmla="*/ 286253 w 981075"/>
                <a:gd name="connsiteY483" fmla="*/ 739688 h 1800225"/>
                <a:gd name="connsiteX484" fmla="*/ 279509 w 981075"/>
                <a:gd name="connsiteY484" fmla="*/ 746232 h 1800225"/>
                <a:gd name="connsiteX485" fmla="*/ 276137 w 981075"/>
                <a:gd name="connsiteY485" fmla="*/ 752776 h 1800225"/>
                <a:gd name="connsiteX486" fmla="*/ 272766 w 981075"/>
                <a:gd name="connsiteY486" fmla="*/ 759329 h 1800225"/>
                <a:gd name="connsiteX487" fmla="*/ 262650 w 981075"/>
                <a:gd name="connsiteY487" fmla="*/ 762596 h 1800225"/>
                <a:gd name="connsiteX488" fmla="*/ 252535 w 981075"/>
                <a:gd name="connsiteY488" fmla="*/ 759329 h 1800225"/>
                <a:gd name="connsiteX489" fmla="*/ 245800 w 981075"/>
                <a:gd name="connsiteY489" fmla="*/ 765873 h 1800225"/>
                <a:gd name="connsiteX490" fmla="*/ 232313 w 981075"/>
                <a:gd name="connsiteY490" fmla="*/ 762596 h 1800225"/>
                <a:gd name="connsiteX491" fmla="*/ 225569 w 981075"/>
                <a:gd name="connsiteY491" fmla="*/ 769149 h 1800225"/>
                <a:gd name="connsiteX492" fmla="*/ 222197 w 981075"/>
                <a:gd name="connsiteY492" fmla="*/ 775693 h 1800225"/>
                <a:gd name="connsiteX493" fmla="*/ 218826 w 981075"/>
                <a:gd name="connsiteY493" fmla="*/ 788781 h 1800225"/>
                <a:gd name="connsiteX494" fmla="*/ 212082 w 981075"/>
                <a:gd name="connsiteY494" fmla="*/ 795334 h 1800225"/>
                <a:gd name="connsiteX495" fmla="*/ 215454 w 981075"/>
                <a:gd name="connsiteY495" fmla="*/ 798601 h 1800225"/>
                <a:gd name="connsiteX496" fmla="*/ 228941 w 981075"/>
                <a:gd name="connsiteY496" fmla="*/ 788781 h 1800225"/>
                <a:gd name="connsiteX497" fmla="*/ 235685 w 981075"/>
                <a:gd name="connsiteY497" fmla="*/ 785513 h 1800225"/>
                <a:gd name="connsiteX498" fmla="*/ 235685 w 981075"/>
                <a:gd name="connsiteY498" fmla="*/ 792057 h 1800225"/>
                <a:gd name="connsiteX499" fmla="*/ 232313 w 981075"/>
                <a:gd name="connsiteY499" fmla="*/ 805154 h 1800225"/>
                <a:gd name="connsiteX500" fmla="*/ 228941 w 981075"/>
                <a:gd name="connsiteY500" fmla="*/ 808421 h 1800225"/>
                <a:gd name="connsiteX501" fmla="*/ 225569 w 981075"/>
                <a:gd name="connsiteY501" fmla="*/ 811697 h 1800225"/>
                <a:gd name="connsiteX502" fmla="*/ 225569 w 981075"/>
                <a:gd name="connsiteY502" fmla="*/ 824785 h 1800225"/>
                <a:gd name="connsiteX503" fmla="*/ 235685 w 981075"/>
                <a:gd name="connsiteY503" fmla="*/ 818241 h 1800225"/>
                <a:gd name="connsiteX504" fmla="*/ 252535 w 981075"/>
                <a:gd name="connsiteY504" fmla="*/ 811697 h 1800225"/>
                <a:gd name="connsiteX505" fmla="*/ 262650 w 981075"/>
                <a:gd name="connsiteY505" fmla="*/ 801877 h 1800225"/>
                <a:gd name="connsiteX506" fmla="*/ 262650 w 981075"/>
                <a:gd name="connsiteY506" fmla="*/ 795334 h 1800225"/>
                <a:gd name="connsiteX507" fmla="*/ 266022 w 981075"/>
                <a:gd name="connsiteY507" fmla="*/ 785513 h 1800225"/>
                <a:gd name="connsiteX508" fmla="*/ 272766 w 981075"/>
                <a:gd name="connsiteY508" fmla="*/ 785513 h 1800225"/>
                <a:gd name="connsiteX509" fmla="*/ 276137 w 981075"/>
                <a:gd name="connsiteY509" fmla="*/ 778960 h 1800225"/>
                <a:gd name="connsiteX510" fmla="*/ 282881 w 981075"/>
                <a:gd name="connsiteY510" fmla="*/ 769149 h 1800225"/>
                <a:gd name="connsiteX511" fmla="*/ 289625 w 981075"/>
                <a:gd name="connsiteY511" fmla="*/ 762596 h 1800225"/>
                <a:gd name="connsiteX512" fmla="*/ 292997 w 981075"/>
                <a:gd name="connsiteY512" fmla="*/ 756053 h 1800225"/>
                <a:gd name="connsiteX513" fmla="*/ 299741 w 981075"/>
                <a:gd name="connsiteY513" fmla="*/ 752776 h 1800225"/>
                <a:gd name="connsiteX514" fmla="*/ 309856 w 981075"/>
                <a:gd name="connsiteY514" fmla="*/ 742956 h 1800225"/>
                <a:gd name="connsiteX515" fmla="*/ 309856 w 981075"/>
                <a:gd name="connsiteY515" fmla="*/ 736412 h 1800225"/>
                <a:gd name="connsiteX516" fmla="*/ 323334 w 981075"/>
                <a:gd name="connsiteY516" fmla="*/ 729868 h 1800225"/>
                <a:gd name="connsiteX517" fmla="*/ 326706 w 981075"/>
                <a:gd name="connsiteY517" fmla="*/ 729868 h 1800225"/>
                <a:gd name="connsiteX518" fmla="*/ 319962 w 981075"/>
                <a:gd name="connsiteY518" fmla="*/ 739688 h 1800225"/>
                <a:gd name="connsiteX519" fmla="*/ 319962 w 981075"/>
                <a:gd name="connsiteY519" fmla="*/ 746232 h 1800225"/>
                <a:gd name="connsiteX520" fmla="*/ 309856 w 981075"/>
                <a:gd name="connsiteY520" fmla="*/ 752776 h 1800225"/>
                <a:gd name="connsiteX521" fmla="*/ 313228 w 981075"/>
                <a:gd name="connsiteY521" fmla="*/ 759329 h 1800225"/>
                <a:gd name="connsiteX522" fmla="*/ 303112 w 981075"/>
                <a:gd name="connsiteY522" fmla="*/ 765873 h 1800225"/>
                <a:gd name="connsiteX523" fmla="*/ 303112 w 981075"/>
                <a:gd name="connsiteY523" fmla="*/ 772416 h 1800225"/>
                <a:gd name="connsiteX524" fmla="*/ 306484 w 981075"/>
                <a:gd name="connsiteY524" fmla="*/ 775693 h 1800225"/>
                <a:gd name="connsiteX525" fmla="*/ 299741 w 981075"/>
                <a:gd name="connsiteY525" fmla="*/ 788781 h 1800225"/>
                <a:gd name="connsiteX526" fmla="*/ 306484 w 981075"/>
                <a:gd name="connsiteY526" fmla="*/ 795334 h 1800225"/>
                <a:gd name="connsiteX527" fmla="*/ 309856 w 981075"/>
                <a:gd name="connsiteY527" fmla="*/ 801877 h 1800225"/>
                <a:gd name="connsiteX528" fmla="*/ 303112 w 981075"/>
                <a:gd name="connsiteY528" fmla="*/ 808421 h 1800225"/>
                <a:gd name="connsiteX529" fmla="*/ 292997 w 981075"/>
                <a:gd name="connsiteY529" fmla="*/ 818241 h 1800225"/>
                <a:gd name="connsiteX530" fmla="*/ 286253 w 981075"/>
                <a:gd name="connsiteY530" fmla="*/ 828062 h 1800225"/>
                <a:gd name="connsiteX531" fmla="*/ 279509 w 981075"/>
                <a:gd name="connsiteY531" fmla="*/ 837882 h 1800225"/>
                <a:gd name="connsiteX532" fmla="*/ 279509 w 981075"/>
                <a:gd name="connsiteY532" fmla="*/ 847702 h 1800225"/>
                <a:gd name="connsiteX533" fmla="*/ 276137 w 981075"/>
                <a:gd name="connsiteY533" fmla="*/ 860789 h 1800225"/>
                <a:gd name="connsiteX534" fmla="*/ 269394 w 981075"/>
                <a:gd name="connsiteY534" fmla="*/ 864066 h 1800225"/>
                <a:gd name="connsiteX535" fmla="*/ 272766 w 981075"/>
                <a:gd name="connsiteY535" fmla="*/ 873886 h 1800225"/>
                <a:gd name="connsiteX536" fmla="*/ 282881 w 981075"/>
                <a:gd name="connsiteY536" fmla="*/ 877163 h 1800225"/>
                <a:gd name="connsiteX537" fmla="*/ 289625 w 981075"/>
                <a:gd name="connsiteY537" fmla="*/ 877163 h 1800225"/>
                <a:gd name="connsiteX538" fmla="*/ 299741 w 981075"/>
                <a:gd name="connsiteY538" fmla="*/ 870610 h 1800225"/>
                <a:gd name="connsiteX539" fmla="*/ 299741 w 981075"/>
                <a:gd name="connsiteY539" fmla="*/ 854246 h 1800225"/>
                <a:gd name="connsiteX540" fmla="*/ 306484 w 981075"/>
                <a:gd name="connsiteY540" fmla="*/ 844425 h 1800225"/>
                <a:gd name="connsiteX541" fmla="*/ 306484 w 981075"/>
                <a:gd name="connsiteY541" fmla="*/ 831338 h 1800225"/>
                <a:gd name="connsiteX542" fmla="*/ 313228 w 981075"/>
                <a:gd name="connsiteY542" fmla="*/ 821518 h 1800225"/>
                <a:gd name="connsiteX543" fmla="*/ 319962 w 981075"/>
                <a:gd name="connsiteY543" fmla="*/ 818241 h 1800225"/>
                <a:gd name="connsiteX544" fmla="*/ 323334 w 981075"/>
                <a:gd name="connsiteY544" fmla="*/ 808421 h 1800225"/>
                <a:gd name="connsiteX545" fmla="*/ 326706 w 981075"/>
                <a:gd name="connsiteY545" fmla="*/ 805154 h 1800225"/>
                <a:gd name="connsiteX546" fmla="*/ 330078 w 981075"/>
                <a:gd name="connsiteY546" fmla="*/ 798601 h 1800225"/>
                <a:gd name="connsiteX547" fmla="*/ 330078 w 981075"/>
                <a:gd name="connsiteY547" fmla="*/ 772416 h 1800225"/>
                <a:gd name="connsiteX548" fmla="*/ 333449 w 981075"/>
                <a:gd name="connsiteY548" fmla="*/ 765873 h 1800225"/>
                <a:gd name="connsiteX549" fmla="*/ 340193 w 981075"/>
                <a:gd name="connsiteY549" fmla="*/ 765873 h 1800225"/>
                <a:gd name="connsiteX550" fmla="*/ 340193 w 981075"/>
                <a:gd name="connsiteY550" fmla="*/ 775693 h 1800225"/>
                <a:gd name="connsiteX551" fmla="*/ 340193 w 981075"/>
                <a:gd name="connsiteY551" fmla="*/ 792057 h 1800225"/>
                <a:gd name="connsiteX552" fmla="*/ 363796 w 981075"/>
                <a:gd name="connsiteY552" fmla="*/ 811697 h 1800225"/>
                <a:gd name="connsiteX553" fmla="*/ 373912 w 981075"/>
                <a:gd name="connsiteY553" fmla="*/ 831338 h 1800225"/>
                <a:gd name="connsiteX554" fmla="*/ 390762 w 981075"/>
                <a:gd name="connsiteY554" fmla="*/ 844425 h 1800225"/>
                <a:gd name="connsiteX555" fmla="*/ 390762 w 981075"/>
                <a:gd name="connsiteY555" fmla="*/ 850969 h 1800225"/>
                <a:gd name="connsiteX556" fmla="*/ 394133 w 981075"/>
                <a:gd name="connsiteY556" fmla="*/ 860789 h 1800225"/>
                <a:gd name="connsiteX557" fmla="*/ 387399 w 981075"/>
                <a:gd name="connsiteY557" fmla="*/ 873886 h 1800225"/>
                <a:gd name="connsiteX558" fmla="*/ 380656 w 981075"/>
                <a:gd name="connsiteY558" fmla="*/ 877163 h 1800225"/>
                <a:gd name="connsiteX559" fmla="*/ 370540 w 981075"/>
                <a:gd name="connsiteY559" fmla="*/ 886974 h 1800225"/>
                <a:gd name="connsiteX560" fmla="*/ 367168 w 981075"/>
                <a:gd name="connsiteY560" fmla="*/ 900071 h 1800225"/>
                <a:gd name="connsiteX561" fmla="*/ 360424 w 981075"/>
                <a:gd name="connsiteY561" fmla="*/ 909891 h 1800225"/>
                <a:gd name="connsiteX562" fmla="*/ 346937 w 981075"/>
                <a:gd name="connsiteY562" fmla="*/ 916434 h 1800225"/>
                <a:gd name="connsiteX563" fmla="*/ 330078 w 981075"/>
                <a:gd name="connsiteY563" fmla="*/ 932798 h 1800225"/>
                <a:gd name="connsiteX564" fmla="*/ 323334 w 981075"/>
                <a:gd name="connsiteY564" fmla="*/ 945895 h 1800225"/>
                <a:gd name="connsiteX565" fmla="*/ 313228 w 981075"/>
                <a:gd name="connsiteY565" fmla="*/ 958983 h 1800225"/>
                <a:gd name="connsiteX566" fmla="*/ 313228 w 981075"/>
                <a:gd name="connsiteY566" fmla="*/ 968803 h 1800225"/>
                <a:gd name="connsiteX567" fmla="*/ 323334 w 981075"/>
                <a:gd name="connsiteY567" fmla="*/ 981900 h 1800225"/>
                <a:gd name="connsiteX568" fmla="*/ 326706 w 981075"/>
                <a:gd name="connsiteY568" fmla="*/ 985176 h 1800225"/>
                <a:gd name="connsiteX569" fmla="*/ 330078 w 981075"/>
                <a:gd name="connsiteY569" fmla="*/ 1001541 h 1800225"/>
                <a:gd name="connsiteX570" fmla="*/ 333449 w 981075"/>
                <a:gd name="connsiteY570" fmla="*/ 1011361 h 1800225"/>
                <a:gd name="connsiteX571" fmla="*/ 340193 w 981075"/>
                <a:gd name="connsiteY571" fmla="*/ 998264 h 1800225"/>
                <a:gd name="connsiteX572" fmla="*/ 333449 w 981075"/>
                <a:gd name="connsiteY572" fmla="*/ 985176 h 1800225"/>
                <a:gd name="connsiteX573" fmla="*/ 340193 w 981075"/>
                <a:gd name="connsiteY573" fmla="*/ 968803 h 1800225"/>
                <a:gd name="connsiteX574" fmla="*/ 346937 w 981075"/>
                <a:gd name="connsiteY574" fmla="*/ 965536 h 1800225"/>
                <a:gd name="connsiteX575" fmla="*/ 346937 w 981075"/>
                <a:gd name="connsiteY575" fmla="*/ 968803 h 1800225"/>
                <a:gd name="connsiteX576" fmla="*/ 353681 w 981075"/>
                <a:gd name="connsiteY576" fmla="*/ 975356 h 1800225"/>
                <a:gd name="connsiteX577" fmla="*/ 363796 w 981075"/>
                <a:gd name="connsiteY577" fmla="*/ 988444 h 1800225"/>
                <a:gd name="connsiteX578" fmla="*/ 377284 w 981075"/>
                <a:gd name="connsiteY578" fmla="*/ 1001541 h 1800225"/>
                <a:gd name="connsiteX579" fmla="*/ 387399 w 981075"/>
                <a:gd name="connsiteY579" fmla="*/ 1011361 h 1800225"/>
                <a:gd name="connsiteX580" fmla="*/ 394133 w 981075"/>
                <a:gd name="connsiteY580" fmla="*/ 1004807 h 1800225"/>
                <a:gd name="connsiteX581" fmla="*/ 397505 w 981075"/>
                <a:gd name="connsiteY581" fmla="*/ 991720 h 1800225"/>
                <a:gd name="connsiteX582" fmla="*/ 394133 w 981075"/>
                <a:gd name="connsiteY582" fmla="*/ 978623 h 1800225"/>
                <a:gd name="connsiteX583" fmla="*/ 397505 w 981075"/>
                <a:gd name="connsiteY583" fmla="*/ 975356 h 1800225"/>
                <a:gd name="connsiteX584" fmla="*/ 404249 w 981075"/>
                <a:gd name="connsiteY584" fmla="*/ 981900 h 1800225"/>
                <a:gd name="connsiteX585" fmla="*/ 410993 w 981075"/>
                <a:gd name="connsiteY585" fmla="*/ 994987 h 1800225"/>
                <a:gd name="connsiteX586" fmla="*/ 421108 w 981075"/>
                <a:gd name="connsiteY586" fmla="*/ 998264 h 1800225"/>
                <a:gd name="connsiteX587" fmla="*/ 441339 w 981075"/>
                <a:gd name="connsiteY587" fmla="*/ 1008084 h 1800225"/>
                <a:gd name="connsiteX588" fmla="*/ 448083 w 981075"/>
                <a:gd name="connsiteY588" fmla="*/ 1001541 h 1800225"/>
                <a:gd name="connsiteX589" fmla="*/ 454827 w 981075"/>
                <a:gd name="connsiteY589" fmla="*/ 998264 h 1800225"/>
                <a:gd name="connsiteX590" fmla="*/ 461561 w 981075"/>
                <a:gd name="connsiteY590" fmla="*/ 994987 h 1800225"/>
                <a:gd name="connsiteX591" fmla="*/ 471676 w 981075"/>
                <a:gd name="connsiteY591" fmla="*/ 994987 h 1800225"/>
                <a:gd name="connsiteX592" fmla="*/ 481792 w 981075"/>
                <a:gd name="connsiteY592" fmla="*/ 978623 h 1800225"/>
                <a:gd name="connsiteX593" fmla="*/ 488536 w 981075"/>
                <a:gd name="connsiteY593" fmla="*/ 972080 h 1800225"/>
                <a:gd name="connsiteX594" fmla="*/ 532360 w 981075"/>
                <a:gd name="connsiteY594" fmla="*/ 985176 h 1800225"/>
                <a:gd name="connsiteX595" fmla="*/ 528988 w 981075"/>
                <a:gd name="connsiteY595" fmla="*/ 991720 h 1800225"/>
                <a:gd name="connsiteX596" fmla="*/ 515510 w 981075"/>
                <a:gd name="connsiteY596" fmla="*/ 988444 h 1800225"/>
                <a:gd name="connsiteX597" fmla="*/ 505395 w 981075"/>
                <a:gd name="connsiteY597" fmla="*/ 991720 h 1800225"/>
                <a:gd name="connsiteX598" fmla="*/ 498651 w 981075"/>
                <a:gd name="connsiteY598" fmla="*/ 998264 h 1800225"/>
                <a:gd name="connsiteX599" fmla="*/ 495279 w 981075"/>
                <a:gd name="connsiteY599" fmla="*/ 1008084 h 1800225"/>
                <a:gd name="connsiteX600" fmla="*/ 488536 w 981075"/>
                <a:gd name="connsiteY600" fmla="*/ 1014628 h 1800225"/>
                <a:gd name="connsiteX601" fmla="*/ 475048 w 981075"/>
                <a:gd name="connsiteY601" fmla="*/ 1027725 h 1800225"/>
                <a:gd name="connsiteX602" fmla="*/ 468305 w 981075"/>
                <a:gd name="connsiteY602" fmla="*/ 1037545 h 1800225"/>
                <a:gd name="connsiteX603" fmla="*/ 461561 w 981075"/>
                <a:gd name="connsiteY603" fmla="*/ 1053909 h 1800225"/>
                <a:gd name="connsiteX604" fmla="*/ 464933 w 981075"/>
                <a:gd name="connsiteY604" fmla="*/ 1067006 h 1800225"/>
                <a:gd name="connsiteX605" fmla="*/ 475048 w 981075"/>
                <a:gd name="connsiteY605" fmla="*/ 1080093 h 1800225"/>
                <a:gd name="connsiteX606" fmla="*/ 475048 w 981075"/>
                <a:gd name="connsiteY606" fmla="*/ 1089913 h 1800225"/>
                <a:gd name="connsiteX607" fmla="*/ 478420 w 981075"/>
                <a:gd name="connsiteY607" fmla="*/ 1103010 h 1800225"/>
                <a:gd name="connsiteX608" fmla="*/ 485164 w 981075"/>
                <a:gd name="connsiteY608" fmla="*/ 1119374 h 1800225"/>
                <a:gd name="connsiteX609" fmla="*/ 488536 w 981075"/>
                <a:gd name="connsiteY609" fmla="*/ 1119374 h 1800225"/>
                <a:gd name="connsiteX610" fmla="*/ 488536 w 981075"/>
                <a:gd name="connsiteY610" fmla="*/ 1129194 h 1800225"/>
                <a:gd name="connsiteX611" fmla="*/ 491907 w 981075"/>
                <a:gd name="connsiteY611" fmla="*/ 1139015 h 1800225"/>
                <a:gd name="connsiteX612" fmla="*/ 508767 w 981075"/>
                <a:gd name="connsiteY612" fmla="*/ 1132462 h 1800225"/>
                <a:gd name="connsiteX613" fmla="*/ 535732 w 981075"/>
                <a:gd name="connsiteY613" fmla="*/ 1125918 h 1800225"/>
                <a:gd name="connsiteX614" fmla="*/ 532360 w 981075"/>
                <a:gd name="connsiteY614" fmla="*/ 1142282 h 1800225"/>
                <a:gd name="connsiteX615" fmla="*/ 522254 w 981075"/>
                <a:gd name="connsiteY615" fmla="*/ 1148825 h 1800225"/>
                <a:gd name="connsiteX616" fmla="*/ 522254 w 981075"/>
                <a:gd name="connsiteY616" fmla="*/ 1155379 h 1800225"/>
                <a:gd name="connsiteX617" fmla="*/ 515510 w 981075"/>
                <a:gd name="connsiteY617" fmla="*/ 1165199 h 1800225"/>
                <a:gd name="connsiteX618" fmla="*/ 502023 w 981075"/>
                <a:gd name="connsiteY618" fmla="*/ 1168466 h 1800225"/>
                <a:gd name="connsiteX619" fmla="*/ 498651 w 981075"/>
                <a:gd name="connsiteY619" fmla="*/ 1171743 h 1800225"/>
                <a:gd name="connsiteX620" fmla="*/ 491907 w 981075"/>
                <a:gd name="connsiteY620" fmla="*/ 1188106 h 1800225"/>
                <a:gd name="connsiteX621" fmla="*/ 495279 w 981075"/>
                <a:gd name="connsiteY621" fmla="*/ 1197927 h 1800225"/>
                <a:gd name="connsiteX622" fmla="*/ 502023 w 981075"/>
                <a:gd name="connsiteY622" fmla="*/ 1207747 h 1800225"/>
                <a:gd name="connsiteX623" fmla="*/ 491907 w 981075"/>
                <a:gd name="connsiteY623" fmla="*/ 1217567 h 1800225"/>
                <a:gd name="connsiteX624" fmla="*/ 485164 w 981075"/>
                <a:gd name="connsiteY624" fmla="*/ 1220834 h 1800225"/>
                <a:gd name="connsiteX625" fmla="*/ 491907 w 981075"/>
                <a:gd name="connsiteY625" fmla="*/ 1240475 h 1800225"/>
                <a:gd name="connsiteX626" fmla="*/ 485164 w 981075"/>
                <a:gd name="connsiteY626" fmla="*/ 1250295 h 1800225"/>
                <a:gd name="connsiteX627" fmla="*/ 475048 w 981075"/>
                <a:gd name="connsiteY627" fmla="*/ 1250295 h 1800225"/>
                <a:gd name="connsiteX628" fmla="*/ 468305 w 981075"/>
                <a:gd name="connsiteY628" fmla="*/ 1250295 h 1800225"/>
                <a:gd name="connsiteX629" fmla="*/ 471676 w 981075"/>
                <a:gd name="connsiteY629" fmla="*/ 1260115 h 1800225"/>
                <a:gd name="connsiteX630" fmla="*/ 471676 w 981075"/>
                <a:gd name="connsiteY630" fmla="*/ 1273212 h 1800225"/>
                <a:gd name="connsiteX631" fmla="*/ 461561 w 981075"/>
                <a:gd name="connsiteY631" fmla="*/ 1269936 h 1800225"/>
                <a:gd name="connsiteX632" fmla="*/ 451455 w 981075"/>
                <a:gd name="connsiteY632" fmla="*/ 1260115 h 1800225"/>
                <a:gd name="connsiteX633" fmla="*/ 437967 w 981075"/>
                <a:gd name="connsiteY633" fmla="*/ 1260115 h 1800225"/>
                <a:gd name="connsiteX634" fmla="*/ 424480 w 981075"/>
                <a:gd name="connsiteY634" fmla="*/ 1263392 h 1800225"/>
                <a:gd name="connsiteX635" fmla="*/ 404249 w 981075"/>
                <a:gd name="connsiteY635" fmla="*/ 1253572 h 1800225"/>
                <a:gd name="connsiteX636" fmla="*/ 400877 w 981075"/>
                <a:gd name="connsiteY636" fmla="*/ 1253572 h 1800225"/>
                <a:gd name="connsiteX637" fmla="*/ 400877 w 981075"/>
                <a:gd name="connsiteY637" fmla="*/ 1253572 h 1800225"/>
                <a:gd name="connsiteX638" fmla="*/ 390762 w 981075"/>
                <a:gd name="connsiteY638" fmla="*/ 1256839 h 1800225"/>
                <a:gd name="connsiteX639" fmla="*/ 363796 w 981075"/>
                <a:gd name="connsiteY639" fmla="*/ 1263392 h 1800225"/>
                <a:gd name="connsiteX640" fmla="*/ 370540 w 981075"/>
                <a:gd name="connsiteY640" fmla="*/ 1250295 h 1800225"/>
                <a:gd name="connsiteX641" fmla="*/ 363796 w 981075"/>
                <a:gd name="connsiteY641" fmla="*/ 1247028 h 1800225"/>
                <a:gd name="connsiteX642" fmla="*/ 353681 w 981075"/>
                <a:gd name="connsiteY642" fmla="*/ 1233931 h 1800225"/>
                <a:gd name="connsiteX643" fmla="*/ 346937 w 981075"/>
                <a:gd name="connsiteY643" fmla="*/ 1224111 h 1800225"/>
                <a:gd name="connsiteX644" fmla="*/ 333449 w 981075"/>
                <a:gd name="connsiteY644" fmla="*/ 1224111 h 1800225"/>
                <a:gd name="connsiteX645" fmla="*/ 326706 w 981075"/>
                <a:gd name="connsiteY645" fmla="*/ 1230655 h 1800225"/>
                <a:gd name="connsiteX646" fmla="*/ 309856 w 981075"/>
                <a:gd name="connsiteY646" fmla="*/ 1237208 h 1800225"/>
                <a:gd name="connsiteX647" fmla="*/ 319962 w 981075"/>
                <a:gd name="connsiteY647" fmla="*/ 1253572 h 1800225"/>
                <a:gd name="connsiteX648" fmla="*/ 326706 w 981075"/>
                <a:gd name="connsiteY648" fmla="*/ 1269936 h 1800225"/>
                <a:gd name="connsiteX649" fmla="*/ 350309 w 981075"/>
                <a:gd name="connsiteY649" fmla="*/ 1269936 h 1800225"/>
                <a:gd name="connsiteX650" fmla="*/ 333449 w 981075"/>
                <a:gd name="connsiteY650" fmla="*/ 1283033 h 1800225"/>
                <a:gd name="connsiteX651" fmla="*/ 326706 w 981075"/>
                <a:gd name="connsiteY651" fmla="*/ 1292843 h 1800225"/>
                <a:gd name="connsiteX652" fmla="*/ 316600 w 981075"/>
                <a:gd name="connsiteY652" fmla="*/ 1302664 h 1800225"/>
                <a:gd name="connsiteX653" fmla="*/ 289625 w 981075"/>
                <a:gd name="connsiteY653" fmla="*/ 1309217 h 1800225"/>
                <a:gd name="connsiteX654" fmla="*/ 282881 w 981075"/>
                <a:gd name="connsiteY654" fmla="*/ 1315761 h 1800225"/>
                <a:gd name="connsiteX655" fmla="*/ 282881 w 981075"/>
                <a:gd name="connsiteY655" fmla="*/ 1325581 h 1800225"/>
                <a:gd name="connsiteX656" fmla="*/ 306484 w 981075"/>
                <a:gd name="connsiteY656" fmla="*/ 1332124 h 1800225"/>
                <a:gd name="connsiteX657" fmla="*/ 319962 w 981075"/>
                <a:gd name="connsiteY657" fmla="*/ 1319037 h 1800225"/>
                <a:gd name="connsiteX658" fmla="*/ 340193 w 981075"/>
                <a:gd name="connsiteY658" fmla="*/ 1312484 h 1800225"/>
                <a:gd name="connsiteX659" fmla="*/ 353681 w 981075"/>
                <a:gd name="connsiteY659" fmla="*/ 1315761 h 1800225"/>
                <a:gd name="connsiteX660" fmla="*/ 353681 w 981075"/>
                <a:gd name="connsiteY660" fmla="*/ 1332124 h 1800225"/>
                <a:gd name="connsiteX661" fmla="*/ 350309 w 981075"/>
                <a:gd name="connsiteY661" fmla="*/ 1351765 h 1800225"/>
                <a:gd name="connsiteX662" fmla="*/ 346937 w 981075"/>
                <a:gd name="connsiteY662" fmla="*/ 1368129 h 1800225"/>
                <a:gd name="connsiteX663" fmla="*/ 343565 w 981075"/>
                <a:gd name="connsiteY663" fmla="*/ 1377949 h 1800225"/>
                <a:gd name="connsiteX664" fmla="*/ 346937 w 981075"/>
                <a:gd name="connsiteY664" fmla="*/ 1381226 h 1800225"/>
                <a:gd name="connsiteX665" fmla="*/ 340193 w 981075"/>
                <a:gd name="connsiteY665" fmla="*/ 1400857 h 1800225"/>
                <a:gd name="connsiteX666" fmla="*/ 326706 w 981075"/>
                <a:gd name="connsiteY666" fmla="*/ 1420498 h 1800225"/>
                <a:gd name="connsiteX667" fmla="*/ 309856 w 981075"/>
                <a:gd name="connsiteY667" fmla="*/ 1430318 h 1800225"/>
                <a:gd name="connsiteX668" fmla="*/ 279509 w 981075"/>
                <a:gd name="connsiteY668" fmla="*/ 1436861 h 1800225"/>
                <a:gd name="connsiteX669" fmla="*/ 262650 w 981075"/>
                <a:gd name="connsiteY669" fmla="*/ 1443415 h 1800225"/>
                <a:gd name="connsiteX670" fmla="*/ 249172 w 981075"/>
                <a:gd name="connsiteY670" fmla="*/ 1453235 h 1800225"/>
                <a:gd name="connsiteX671" fmla="*/ 239057 w 981075"/>
                <a:gd name="connsiteY671" fmla="*/ 1453235 h 1800225"/>
                <a:gd name="connsiteX672" fmla="*/ 222197 w 981075"/>
                <a:gd name="connsiteY672" fmla="*/ 1449958 h 1800225"/>
                <a:gd name="connsiteX673" fmla="*/ 205338 w 981075"/>
                <a:gd name="connsiteY673" fmla="*/ 1463046 h 1800225"/>
                <a:gd name="connsiteX674" fmla="*/ 191851 w 981075"/>
                <a:gd name="connsiteY674" fmla="*/ 1469599 h 1800225"/>
                <a:gd name="connsiteX675" fmla="*/ 208710 w 981075"/>
                <a:gd name="connsiteY675" fmla="*/ 1479419 h 1800225"/>
                <a:gd name="connsiteX676" fmla="*/ 212082 w 981075"/>
                <a:gd name="connsiteY676" fmla="*/ 1489240 h 1800225"/>
                <a:gd name="connsiteX677" fmla="*/ 205338 w 981075"/>
                <a:gd name="connsiteY677" fmla="*/ 1489240 h 1800225"/>
                <a:gd name="connsiteX678" fmla="*/ 191851 w 981075"/>
                <a:gd name="connsiteY678" fmla="*/ 1492506 h 1800225"/>
                <a:gd name="connsiteX679" fmla="*/ 191851 w 981075"/>
                <a:gd name="connsiteY679" fmla="*/ 1499050 h 1800225"/>
                <a:gd name="connsiteX680" fmla="*/ 198595 w 981075"/>
                <a:gd name="connsiteY680" fmla="*/ 1502327 h 1800225"/>
                <a:gd name="connsiteX681" fmla="*/ 205338 w 981075"/>
                <a:gd name="connsiteY681" fmla="*/ 1505603 h 1800225"/>
                <a:gd name="connsiteX682" fmla="*/ 225569 w 981075"/>
                <a:gd name="connsiteY682" fmla="*/ 1499050 h 1800225"/>
                <a:gd name="connsiteX683" fmla="*/ 208710 w 981075"/>
                <a:gd name="connsiteY683" fmla="*/ 1508870 h 1800225"/>
                <a:gd name="connsiteX684" fmla="*/ 205338 w 981075"/>
                <a:gd name="connsiteY684" fmla="*/ 1518691 h 1800225"/>
                <a:gd name="connsiteX685" fmla="*/ 208710 w 981075"/>
                <a:gd name="connsiteY685" fmla="*/ 1525244 h 1800225"/>
                <a:gd name="connsiteX686" fmla="*/ 222197 w 981075"/>
                <a:gd name="connsiteY686" fmla="*/ 1525244 h 1800225"/>
                <a:gd name="connsiteX687" fmla="*/ 232313 w 981075"/>
                <a:gd name="connsiteY687" fmla="*/ 1518691 h 1800225"/>
                <a:gd name="connsiteX688" fmla="*/ 242428 w 981075"/>
                <a:gd name="connsiteY688" fmla="*/ 1521967 h 1800225"/>
                <a:gd name="connsiteX689" fmla="*/ 249172 w 981075"/>
                <a:gd name="connsiteY689" fmla="*/ 1512147 h 1800225"/>
                <a:gd name="connsiteX690" fmla="*/ 255906 w 981075"/>
                <a:gd name="connsiteY690" fmla="*/ 1512147 h 1800225"/>
                <a:gd name="connsiteX691" fmla="*/ 286253 w 981075"/>
                <a:gd name="connsiteY691" fmla="*/ 1512147 h 1800225"/>
                <a:gd name="connsiteX692" fmla="*/ 289625 w 981075"/>
                <a:gd name="connsiteY692" fmla="*/ 1515424 h 1800225"/>
                <a:gd name="connsiteX693" fmla="*/ 299741 w 981075"/>
                <a:gd name="connsiteY693" fmla="*/ 1528511 h 1800225"/>
                <a:gd name="connsiteX694" fmla="*/ 319962 w 981075"/>
                <a:gd name="connsiteY694" fmla="*/ 1535055 h 1800225"/>
                <a:gd name="connsiteX695" fmla="*/ 309856 w 981075"/>
                <a:gd name="connsiteY695" fmla="*/ 1538331 h 1800225"/>
                <a:gd name="connsiteX696" fmla="*/ 296369 w 981075"/>
                <a:gd name="connsiteY696" fmla="*/ 1535055 h 1800225"/>
                <a:gd name="connsiteX697" fmla="*/ 289625 w 981075"/>
                <a:gd name="connsiteY697" fmla="*/ 1535055 h 1800225"/>
                <a:gd name="connsiteX698" fmla="*/ 286253 w 981075"/>
                <a:gd name="connsiteY698" fmla="*/ 1551428 h 1800225"/>
                <a:gd name="connsiteX699" fmla="*/ 306484 w 981075"/>
                <a:gd name="connsiteY699" fmla="*/ 1554695 h 1800225"/>
                <a:gd name="connsiteX700" fmla="*/ 323334 w 981075"/>
                <a:gd name="connsiteY700" fmla="*/ 1554695 h 1800225"/>
                <a:gd name="connsiteX701" fmla="*/ 330078 w 981075"/>
                <a:gd name="connsiteY701" fmla="*/ 1551428 h 1800225"/>
                <a:gd name="connsiteX702" fmla="*/ 340193 w 981075"/>
                <a:gd name="connsiteY702" fmla="*/ 1544875 h 1800225"/>
                <a:gd name="connsiteX703" fmla="*/ 340193 w 981075"/>
                <a:gd name="connsiteY703" fmla="*/ 1551428 h 1800225"/>
                <a:gd name="connsiteX704" fmla="*/ 343565 w 981075"/>
                <a:gd name="connsiteY704" fmla="*/ 1561249 h 1800225"/>
                <a:gd name="connsiteX705" fmla="*/ 346937 w 981075"/>
                <a:gd name="connsiteY705" fmla="*/ 1571059 h 1800225"/>
                <a:gd name="connsiteX706" fmla="*/ 357053 w 981075"/>
                <a:gd name="connsiteY706" fmla="*/ 1580880 h 1800225"/>
                <a:gd name="connsiteX707" fmla="*/ 363796 w 981075"/>
                <a:gd name="connsiteY707" fmla="*/ 1590700 h 1800225"/>
                <a:gd name="connsiteX708" fmla="*/ 377284 w 981075"/>
                <a:gd name="connsiteY708" fmla="*/ 1593976 h 1800225"/>
                <a:gd name="connsiteX709" fmla="*/ 390762 w 981075"/>
                <a:gd name="connsiteY709" fmla="*/ 1593976 h 1800225"/>
                <a:gd name="connsiteX710" fmla="*/ 400877 w 981075"/>
                <a:gd name="connsiteY710" fmla="*/ 1597253 h 1800225"/>
                <a:gd name="connsiteX711" fmla="*/ 410993 w 981075"/>
                <a:gd name="connsiteY711" fmla="*/ 1587433 h 1800225"/>
                <a:gd name="connsiteX712" fmla="*/ 424480 w 981075"/>
                <a:gd name="connsiteY712" fmla="*/ 1577612 h 1800225"/>
                <a:gd name="connsiteX713" fmla="*/ 437967 w 981075"/>
                <a:gd name="connsiteY713" fmla="*/ 1577612 h 1800225"/>
                <a:gd name="connsiteX714" fmla="*/ 464933 w 981075"/>
                <a:gd name="connsiteY714" fmla="*/ 1574336 h 1800225"/>
                <a:gd name="connsiteX715" fmla="*/ 475048 w 981075"/>
                <a:gd name="connsiteY715" fmla="*/ 1564515 h 1800225"/>
                <a:gd name="connsiteX716" fmla="*/ 491907 w 981075"/>
                <a:gd name="connsiteY716" fmla="*/ 1554695 h 1800225"/>
                <a:gd name="connsiteX717" fmla="*/ 515510 w 981075"/>
                <a:gd name="connsiteY717" fmla="*/ 1548152 h 1800225"/>
                <a:gd name="connsiteX718" fmla="*/ 495279 w 981075"/>
                <a:gd name="connsiteY718" fmla="*/ 1554695 h 1800225"/>
                <a:gd name="connsiteX719" fmla="*/ 488536 w 981075"/>
                <a:gd name="connsiteY719" fmla="*/ 1561249 h 1800225"/>
                <a:gd name="connsiteX720" fmla="*/ 475048 w 981075"/>
                <a:gd name="connsiteY720" fmla="*/ 1571059 h 1800225"/>
                <a:gd name="connsiteX721" fmla="*/ 468305 w 981075"/>
                <a:gd name="connsiteY721" fmla="*/ 1577612 h 1800225"/>
                <a:gd name="connsiteX722" fmla="*/ 458198 w 981075"/>
                <a:gd name="connsiteY722" fmla="*/ 1584156 h 1800225"/>
                <a:gd name="connsiteX723" fmla="*/ 448083 w 981075"/>
                <a:gd name="connsiteY723" fmla="*/ 1600520 h 1800225"/>
                <a:gd name="connsiteX724" fmla="*/ 437967 w 981075"/>
                <a:gd name="connsiteY724" fmla="*/ 1603797 h 1800225"/>
                <a:gd name="connsiteX725" fmla="*/ 424480 w 981075"/>
                <a:gd name="connsiteY725" fmla="*/ 1616884 h 1800225"/>
                <a:gd name="connsiteX726" fmla="*/ 417736 w 981075"/>
                <a:gd name="connsiteY726" fmla="*/ 1623437 h 1800225"/>
                <a:gd name="connsiteX727" fmla="*/ 404249 w 981075"/>
                <a:gd name="connsiteY727" fmla="*/ 1629981 h 1800225"/>
                <a:gd name="connsiteX728" fmla="*/ 373912 w 981075"/>
                <a:gd name="connsiteY728" fmla="*/ 1623437 h 1800225"/>
                <a:gd name="connsiteX729" fmla="*/ 353681 w 981075"/>
                <a:gd name="connsiteY729" fmla="*/ 1620161 h 1800225"/>
                <a:gd name="connsiteX730" fmla="*/ 340193 w 981075"/>
                <a:gd name="connsiteY730" fmla="*/ 1616884 h 1800225"/>
                <a:gd name="connsiteX731" fmla="*/ 299741 w 981075"/>
                <a:gd name="connsiteY731" fmla="*/ 1607064 h 1800225"/>
                <a:gd name="connsiteX732" fmla="*/ 289625 w 981075"/>
                <a:gd name="connsiteY732" fmla="*/ 1610340 h 1800225"/>
                <a:gd name="connsiteX733" fmla="*/ 279509 w 981075"/>
                <a:gd name="connsiteY733" fmla="*/ 1616884 h 1800225"/>
                <a:gd name="connsiteX734" fmla="*/ 279509 w 981075"/>
                <a:gd name="connsiteY734" fmla="*/ 1626704 h 1800225"/>
                <a:gd name="connsiteX735" fmla="*/ 276137 w 981075"/>
                <a:gd name="connsiteY735" fmla="*/ 1636524 h 1800225"/>
                <a:gd name="connsiteX736" fmla="*/ 262650 w 981075"/>
                <a:gd name="connsiteY736" fmla="*/ 1639801 h 1800225"/>
                <a:gd name="connsiteX737" fmla="*/ 245800 w 981075"/>
                <a:gd name="connsiteY737" fmla="*/ 1639801 h 1800225"/>
                <a:gd name="connsiteX738" fmla="*/ 144655 w 981075"/>
                <a:gd name="connsiteY738" fmla="*/ 870610 h 1800225"/>
                <a:gd name="connsiteX739" fmla="*/ 144655 w 981075"/>
                <a:gd name="connsiteY739" fmla="*/ 870610 h 1800225"/>
                <a:gd name="connsiteX740" fmla="*/ 168257 w 981075"/>
                <a:gd name="connsiteY740" fmla="*/ 870610 h 1800225"/>
                <a:gd name="connsiteX741" fmla="*/ 181735 w 981075"/>
                <a:gd name="connsiteY741" fmla="*/ 870610 h 1800225"/>
                <a:gd name="connsiteX742" fmla="*/ 201966 w 981075"/>
                <a:gd name="connsiteY742" fmla="*/ 870610 h 1800225"/>
                <a:gd name="connsiteX743" fmla="*/ 208710 w 981075"/>
                <a:gd name="connsiteY743" fmla="*/ 873886 h 1800225"/>
                <a:gd name="connsiteX744" fmla="*/ 218826 w 981075"/>
                <a:gd name="connsiteY744" fmla="*/ 870610 h 1800225"/>
                <a:gd name="connsiteX745" fmla="*/ 228941 w 981075"/>
                <a:gd name="connsiteY745" fmla="*/ 880430 h 1800225"/>
                <a:gd name="connsiteX746" fmla="*/ 235685 w 981075"/>
                <a:gd name="connsiteY746" fmla="*/ 896794 h 1800225"/>
                <a:gd name="connsiteX747" fmla="*/ 239057 w 981075"/>
                <a:gd name="connsiteY747" fmla="*/ 916434 h 1800225"/>
                <a:gd name="connsiteX748" fmla="*/ 242428 w 981075"/>
                <a:gd name="connsiteY748" fmla="*/ 932798 h 1800225"/>
                <a:gd name="connsiteX749" fmla="*/ 255906 w 981075"/>
                <a:gd name="connsiteY749" fmla="*/ 949172 h 1800225"/>
                <a:gd name="connsiteX750" fmla="*/ 249172 w 981075"/>
                <a:gd name="connsiteY750" fmla="*/ 958983 h 1800225"/>
                <a:gd name="connsiteX751" fmla="*/ 249172 w 981075"/>
                <a:gd name="connsiteY751" fmla="*/ 972080 h 1800225"/>
                <a:gd name="connsiteX752" fmla="*/ 235685 w 981075"/>
                <a:gd name="connsiteY752" fmla="*/ 975356 h 1800225"/>
                <a:gd name="connsiteX753" fmla="*/ 228941 w 981075"/>
                <a:gd name="connsiteY753" fmla="*/ 988444 h 1800225"/>
                <a:gd name="connsiteX754" fmla="*/ 245800 w 981075"/>
                <a:gd name="connsiteY754" fmla="*/ 978623 h 1800225"/>
                <a:gd name="connsiteX755" fmla="*/ 259278 w 981075"/>
                <a:gd name="connsiteY755" fmla="*/ 978623 h 1800225"/>
                <a:gd name="connsiteX756" fmla="*/ 266022 w 981075"/>
                <a:gd name="connsiteY756" fmla="*/ 985176 h 1800225"/>
                <a:gd name="connsiteX757" fmla="*/ 272766 w 981075"/>
                <a:gd name="connsiteY757" fmla="*/ 998264 h 1800225"/>
                <a:gd name="connsiteX758" fmla="*/ 272766 w 981075"/>
                <a:gd name="connsiteY758" fmla="*/ 1014628 h 1800225"/>
                <a:gd name="connsiteX759" fmla="*/ 269394 w 981075"/>
                <a:gd name="connsiteY759" fmla="*/ 1027725 h 1800225"/>
                <a:gd name="connsiteX760" fmla="*/ 262650 w 981075"/>
                <a:gd name="connsiteY760" fmla="*/ 1034268 h 1800225"/>
                <a:gd name="connsiteX761" fmla="*/ 259278 w 981075"/>
                <a:gd name="connsiteY761" fmla="*/ 1027725 h 1800225"/>
                <a:gd name="connsiteX762" fmla="*/ 262650 w 981075"/>
                <a:gd name="connsiteY762" fmla="*/ 1014628 h 1800225"/>
                <a:gd name="connsiteX763" fmla="*/ 262650 w 981075"/>
                <a:gd name="connsiteY763" fmla="*/ 998264 h 1800225"/>
                <a:gd name="connsiteX764" fmla="*/ 252535 w 981075"/>
                <a:gd name="connsiteY764" fmla="*/ 998264 h 1800225"/>
                <a:gd name="connsiteX765" fmla="*/ 252535 w 981075"/>
                <a:gd name="connsiteY765" fmla="*/ 1014628 h 1800225"/>
                <a:gd name="connsiteX766" fmla="*/ 255906 w 981075"/>
                <a:gd name="connsiteY766" fmla="*/ 1021181 h 1800225"/>
                <a:gd name="connsiteX767" fmla="*/ 249172 w 981075"/>
                <a:gd name="connsiteY767" fmla="*/ 1027725 h 1800225"/>
                <a:gd name="connsiteX768" fmla="*/ 252535 w 981075"/>
                <a:gd name="connsiteY768" fmla="*/ 1034268 h 1800225"/>
                <a:gd name="connsiteX769" fmla="*/ 255906 w 981075"/>
                <a:gd name="connsiteY769" fmla="*/ 1040812 h 1800225"/>
                <a:gd name="connsiteX770" fmla="*/ 252535 w 981075"/>
                <a:gd name="connsiteY770" fmla="*/ 1050632 h 1800225"/>
                <a:gd name="connsiteX771" fmla="*/ 235685 w 981075"/>
                <a:gd name="connsiteY771" fmla="*/ 1050632 h 1800225"/>
                <a:gd name="connsiteX772" fmla="*/ 218826 w 981075"/>
                <a:gd name="connsiteY772" fmla="*/ 1044088 h 1800225"/>
                <a:gd name="connsiteX773" fmla="*/ 215454 w 981075"/>
                <a:gd name="connsiteY773" fmla="*/ 1060453 h 1800225"/>
                <a:gd name="connsiteX774" fmla="*/ 208710 w 981075"/>
                <a:gd name="connsiteY774" fmla="*/ 1073550 h 1800225"/>
                <a:gd name="connsiteX775" fmla="*/ 185107 w 981075"/>
                <a:gd name="connsiteY775" fmla="*/ 1080093 h 1800225"/>
                <a:gd name="connsiteX776" fmla="*/ 171629 w 981075"/>
                <a:gd name="connsiteY776" fmla="*/ 1063729 h 1800225"/>
                <a:gd name="connsiteX777" fmla="*/ 158142 w 981075"/>
                <a:gd name="connsiteY777" fmla="*/ 1067006 h 1800225"/>
                <a:gd name="connsiteX778" fmla="*/ 137911 w 981075"/>
                <a:gd name="connsiteY778" fmla="*/ 1060453 h 1800225"/>
                <a:gd name="connsiteX779" fmla="*/ 134539 w 981075"/>
                <a:gd name="connsiteY779" fmla="*/ 1044088 h 1800225"/>
                <a:gd name="connsiteX780" fmla="*/ 117680 w 981075"/>
                <a:gd name="connsiteY780" fmla="*/ 1027725 h 1800225"/>
                <a:gd name="connsiteX781" fmla="*/ 121052 w 981075"/>
                <a:gd name="connsiteY781" fmla="*/ 1014628 h 1800225"/>
                <a:gd name="connsiteX782" fmla="*/ 110936 w 981075"/>
                <a:gd name="connsiteY782" fmla="*/ 994987 h 1800225"/>
                <a:gd name="connsiteX783" fmla="*/ 90714 w 981075"/>
                <a:gd name="connsiteY783" fmla="*/ 998264 h 1800225"/>
                <a:gd name="connsiteX784" fmla="*/ 83971 w 981075"/>
                <a:gd name="connsiteY784" fmla="*/ 1014628 h 1800225"/>
                <a:gd name="connsiteX785" fmla="*/ 83971 w 981075"/>
                <a:gd name="connsiteY785" fmla="*/ 1024448 h 1800225"/>
                <a:gd name="connsiteX786" fmla="*/ 63740 w 981075"/>
                <a:gd name="connsiteY786" fmla="*/ 1027725 h 1800225"/>
                <a:gd name="connsiteX787" fmla="*/ 43509 w 981075"/>
                <a:gd name="connsiteY787" fmla="*/ 1030992 h 1800225"/>
                <a:gd name="connsiteX788" fmla="*/ 30031 w 981075"/>
                <a:gd name="connsiteY788" fmla="*/ 1011361 h 1800225"/>
                <a:gd name="connsiteX789" fmla="*/ 19915 w 981075"/>
                <a:gd name="connsiteY789" fmla="*/ 1011361 h 1800225"/>
                <a:gd name="connsiteX790" fmla="*/ 16543 w 981075"/>
                <a:gd name="connsiteY790" fmla="*/ 1008084 h 1800225"/>
                <a:gd name="connsiteX791" fmla="*/ 13171 w 981075"/>
                <a:gd name="connsiteY791" fmla="*/ 991720 h 1800225"/>
                <a:gd name="connsiteX792" fmla="*/ 13171 w 981075"/>
                <a:gd name="connsiteY792" fmla="*/ 988444 h 1800225"/>
                <a:gd name="connsiteX793" fmla="*/ -316 w 981075"/>
                <a:gd name="connsiteY793" fmla="*/ 962259 h 1800225"/>
                <a:gd name="connsiteX794" fmla="*/ 16543 w 981075"/>
                <a:gd name="connsiteY794" fmla="*/ 952439 h 1800225"/>
                <a:gd name="connsiteX795" fmla="*/ 36774 w 981075"/>
                <a:gd name="connsiteY795" fmla="*/ 955716 h 1800225"/>
                <a:gd name="connsiteX796" fmla="*/ 43509 w 981075"/>
                <a:gd name="connsiteY796" fmla="*/ 949172 h 1800225"/>
                <a:gd name="connsiteX797" fmla="*/ 43509 w 981075"/>
                <a:gd name="connsiteY797" fmla="*/ 939352 h 1800225"/>
                <a:gd name="connsiteX798" fmla="*/ 33403 w 981075"/>
                <a:gd name="connsiteY798" fmla="*/ 932798 h 1800225"/>
                <a:gd name="connsiteX799" fmla="*/ 36774 w 981075"/>
                <a:gd name="connsiteY799" fmla="*/ 922978 h 1800225"/>
                <a:gd name="connsiteX800" fmla="*/ 53624 w 981075"/>
                <a:gd name="connsiteY800" fmla="*/ 922978 h 1800225"/>
                <a:gd name="connsiteX801" fmla="*/ 67112 w 981075"/>
                <a:gd name="connsiteY801" fmla="*/ 922978 h 1800225"/>
                <a:gd name="connsiteX802" fmla="*/ 73855 w 981075"/>
                <a:gd name="connsiteY802" fmla="*/ 909891 h 1800225"/>
                <a:gd name="connsiteX803" fmla="*/ 90714 w 981075"/>
                <a:gd name="connsiteY803" fmla="*/ 903347 h 1800225"/>
                <a:gd name="connsiteX804" fmla="*/ 94086 w 981075"/>
                <a:gd name="connsiteY804" fmla="*/ 886974 h 1800225"/>
                <a:gd name="connsiteX805" fmla="*/ 114308 w 981075"/>
                <a:gd name="connsiteY805" fmla="*/ 890250 h 1800225"/>
                <a:gd name="connsiteX806" fmla="*/ 127795 w 981075"/>
                <a:gd name="connsiteY806" fmla="*/ 886974 h 1800225"/>
                <a:gd name="connsiteX807" fmla="*/ 137911 w 981075"/>
                <a:gd name="connsiteY807" fmla="*/ 883707 h 1800225"/>
                <a:gd name="connsiteX808" fmla="*/ 144655 w 981075"/>
                <a:gd name="connsiteY808" fmla="*/ 870610 h 1800225"/>
                <a:gd name="connsiteX809" fmla="*/ 249172 w 981075"/>
                <a:gd name="connsiteY809" fmla="*/ 742956 h 1800225"/>
                <a:gd name="connsiteX810" fmla="*/ 249172 w 981075"/>
                <a:gd name="connsiteY810" fmla="*/ 742956 h 1800225"/>
                <a:gd name="connsiteX811" fmla="*/ 249172 w 981075"/>
                <a:gd name="connsiteY811" fmla="*/ 733145 h 1800225"/>
                <a:gd name="connsiteX812" fmla="*/ 262650 w 981075"/>
                <a:gd name="connsiteY812" fmla="*/ 729868 h 1800225"/>
                <a:gd name="connsiteX813" fmla="*/ 266022 w 981075"/>
                <a:gd name="connsiteY813" fmla="*/ 726592 h 1800225"/>
                <a:gd name="connsiteX814" fmla="*/ 266022 w 981075"/>
                <a:gd name="connsiteY814" fmla="*/ 733145 h 1800225"/>
                <a:gd name="connsiteX815" fmla="*/ 259278 w 981075"/>
                <a:gd name="connsiteY815" fmla="*/ 739688 h 1800225"/>
                <a:gd name="connsiteX816" fmla="*/ 252535 w 981075"/>
                <a:gd name="connsiteY816" fmla="*/ 742956 h 1800225"/>
                <a:gd name="connsiteX817" fmla="*/ 249172 w 981075"/>
                <a:gd name="connsiteY817" fmla="*/ 742956 h 1800225"/>
                <a:gd name="connsiteX818" fmla="*/ 292997 w 981075"/>
                <a:gd name="connsiteY818" fmla="*/ 811697 h 1800225"/>
                <a:gd name="connsiteX819" fmla="*/ 292997 w 981075"/>
                <a:gd name="connsiteY819" fmla="*/ 811697 h 1800225"/>
                <a:gd name="connsiteX820" fmla="*/ 289625 w 981075"/>
                <a:gd name="connsiteY820" fmla="*/ 814965 h 1800225"/>
                <a:gd name="connsiteX821" fmla="*/ 279509 w 981075"/>
                <a:gd name="connsiteY821" fmla="*/ 811697 h 1800225"/>
                <a:gd name="connsiteX822" fmla="*/ 286253 w 981075"/>
                <a:gd name="connsiteY822" fmla="*/ 805154 h 1800225"/>
                <a:gd name="connsiteX823" fmla="*/ 289625 w 981075"/>
                <a:gd name="connsiteY823" fmla="*/ 801877 h 1800225"/>
                <a:gd name="connsiteX824" fmla="*/ 289625 w 981075"/>
                <a:gd name="connsiteY824" fmla="*/ 798601 h 1800225"/>
                <a:gd name="connsiteX825" fmla="*/ 296369 w 981075"/>
                <a:gd name="connsiteY825" fmla="*/ 805154 h 1800225"/>
                <a:gd name="connsiteX826" fmla="*/ 292997 w 981075"/>
                <a:gd name="connsiteY826" fmla="*/ 811697 h 1800225"/>
                <a:gd name="connsiteX827" fmla="*/ 319962 w 981075"/>
                <a:gd name="connsiteY827" fmla="*/ 834605 h 1800225"/>
                <a:gd name="connsiteX828" fmla="*/ 319962 w 981075"/>
                <a:gd name="connsiteY828" fmla="*/ 834605 h 1800225"/>
                <a:gd name="connsiteX829" fmla="*/ 326706 w 981075"/>
                <a:gd name="connsiteY829" fmla="*/ 821518 h 1800225"/>
                <a:gd name="connsiteX830" fmla="*/ 330078 w 981075"/>
                <a:gd name="connsiteY830" fmla="*/ 818241 h 1800225"/>
                <a:gd name="connsiteX831" fmla="*/ 340193 w 981075"/>
                <a:gd name="connsiteY831" fmla="*/ 814965 h 1800225"/>
                <a:gd name="connsiteX832" fmla="*/ 350309 w 981075"/>
                <a:gd name="connsiteY832" fmla="*/ 824785 h 1800225"/>
                <a:gd name="connsiteX833" fmla="*/ 346937 w 981075"/>
                <a:gd name="connsiteY833" fmla="*/ 834605 h 1800225"/>
                <a:gd name="connsiteX834" fmla="*/ 346937 w 981075"/>
                <a:gd name="connsiteY834" fmla="*/ 847702 h 1800225"/>
                <a:gd name="connsiteX835" fmla="*/ 346937 w 981075"/>
                <a:gd name="connsiteY835" fmla="*/ 860789 h 1800225"/>
                <a:gd name="connsiteX836" fmla="*/ 340193 w 981075"/>
                <a:gd name="connsiteY836" fmla="*/ 867343 h 1800225"/>
                <a:gd name="connsiteX837" fmla="*/ 333449 w 981075"/>
                <a:gd name="connsiteY837" fmla="*/ 864066 h 1800225"/>
                <a:gd name="connsiteX838" fmla="*/ 319962 w 981075"/>
                <a:gd name="connsiteY838" fmla="*/ 857522 h 1800225"/>
                <a:gd name="connsiteX839" fmla="*/ 319962 w 981075"/>
                <a:gd name="connsiteY839" fmla="*/ 841158 h 1800225"/>
                <a:gd name="connsiteX840" fmla="*/ 316600 w 981075"/>
                <a:gd name="connsiteY840" fmla="*/ 834605 h 1800225"/>
                <a:gd name="connsiteX841" fmla="*/ 319962 w 981075"/>
                <a:gd name="connsiteY841" fmla="*/ 834605 h 1800225"/>
                <a:gd name="connsiteX842" fmla="*/ 249172 w 981075"/>
                <a:gd name="connsiteY842" fmla="*/ 687320 h 1800225"/>
                <a:gd name="connsiteX843" fmla="*/ 249172 w 981075"/>
                <a:gd name="connsiteY843" fmla="*/ 687320 h 1800225"/>
                <a:gd name="connsiteX844" fmla="*/ 255906 w 981075"/>
                <a:gd name="connsiteY844" fmla="*/ 684044 h 1800225"/>
                <a:gd name="connsiteX845" fmla="*/ 259278 w 981075"/>
                <a:gd name="connsiteY845" fmla="*/ 693864 h 1800225"/>
                <a:gd name="connsiteX846" fmla="*/ 266022 w 981075"/>
                <a:gd name="connsiteY846" fmla="*/ 700407 h 1800225"/>
                <a:gd name="connsiteX847" fmla="*/ 255906 w 981075"/>
                <a:gd name="connsiteY847" fmla="*/ 703684 h 1800225"/>
                <a:gd name="connsiteX848" fmla="*/ 252535 w 981075"/>
                <a:gd name="connsiteY848" fmla="*/ 700407 h 1800225"/>
                <a:gd name="connsiteX849" fmla="*/ 245800 w 981075"/>
                <a:gd name="connsiteY849" fmla="*/ 693864 h 1800225"/>
                <a:gd name="connsiteX850" fmla="*/ 249172 w 981075"/>
                <a:gd name="connsiteY850" fmla="*/ 687320 h 1800225"/>
                <a:gd name="connsiteX851" fmla="*/ 205338 w 981075"/>
                <a:gd name="connsiteY851" fmla="*/ 641495 h 1800225"/>
                <a:gd name="connsiteX852" fmla="*/ 205338 w 981075"/>
                <a:gd name="connsiteY852" fmla="*/ 641495 h 1800225"/>
                <a:gd name="connsiteX853" fmla="*/ 215454 w 981075"/>
                <a:gd name="connsiteY853" fmla="*/ 644763 h 1800225"/>
                <a:gd name="connsiteX854" fmla="*/ 218826 w 981075"/>
                <a:gd name="connsiteY854" fmla="*/ 651316 h 1800225"/>
                <a:gd name="connsiteX855" fmla="*/ 205338 w 981075"/>
                <a:gd name="connsiteY855" fmla="*/ 654583 h 1800225"/>
                <a:gd name="connsiteX856" fmla="*/ 201966 w 981075"/>
                <a:gd name="connsiteY856" fmla="*/ 654583 h 1800225"/>
                <a:gd name="connsiteX857" fmla="*/ 191851 w 981075"/>
                <a:gd name="connsiteY857" fmla="*/ 651316 h 1800225"/>
                <a:gd name="connsiteX858" fmla="*/ 205338 w 981075"/>
                <a:gd name="connsiteY858" fmla="*/ 641495 h 1800225"/>
                <a:gd name="connsiteX859" fmla="*/ 242428 w 981075"/>
                <a:gd name="connsiteY859" fmla="*/ 625131 h 1800225"/>
                <a:gd name="connsiteX860" fmla="*/ 242428 w 981075"/>
                <a:gd name="connsiteY860" fmla="*/ 625131 h 1800225"/>
                <a:gd name="connsiteX861" fmla="*/ 252535 w 981075"/>
                <a:gd name="connsiteY861" fmla="*/ 621855 h 1800225"/>
                <a:gd name="connsiteX862" fmla="*/ 255906 w 981075"/>
                <a:gd name="connsiteY862" fmla="*/ 631675 h 1800225"/>
                <a:gd name="connsiteX863" fmla="*/ 245800 w 981075"/>
                <a:gd name="connsiteY863" fmla="*/ 638219 h 1800225"/>
                <a:gd name="connsiteX864" fmla="*/ 228941 w 981075"/>
                <a:gd name="connsiteY864" fmla="*/ 644763 h 1800225"/>
                <a:gd name="connsiteX865" fmla="*/ 225569 w 981075"/>
                <a:gd name="connsiteY865" fmla="*/ 638219 h 1800225"/>
                <a:gd name="connsiteX866" fmla="*/ 235685 w 981075"/>
                <a:gd name="connsiteY866" fmla="*/ 634942 h 1800225"/>
                <a:gd name="connsiteX867" fmla="*/ 242428 w 981075"/>
                <a:gd name="connsiteY867" fmla="*/ 625131 h 1800225"/>
                <a:gd name="connsiteX868" fmla="*/ 262650 w 981075"/>
                <a:gd name="connsiteY868" fmla="*/ 559666 h 1800225"/>
                <a:gd name="connsiteX869" fmla="*/ 262650 w 981075"/>
                <a:gd name="connsiteY869" fmla="*/ 559666 h 1800225"/>
                <a:gd name="connsiteX870" fmla="*/ 266022 w 981075"/>
                <a:gd name="connsiteY870" fmla="*/ 553123 h 1800225"/>
                <a:gd name="connsiteX871" fmla="*/ 272766 w 981075"/>
                <a:gd name="connsiteY871" fmla="*/ 556389 h 1800225"/>
                <a:gd name="connsiteX872" fmla="*/ 272766 w 981075"/>
                <a:gd name="connsiteY872" fmla="*/ 559666 h 1800225"/>
                <a:gd name="connsiteX873" fmla="*/ 262650 w 981075"/>
                <a:gd name="connsiteY873" fmla="*/ 559666 h 1800225"/>
                <a:gd name="connsiteX874" fmla="*/ 292997 w 981075"/>
                <a:gd name="connsiteY874" fmla="*/ 592394 h 1800225"/>
                <a:gd name="connsiteX875" fmla="*/ 292997 w 981075"/>
                <a:gd name="connsiteY875" fmla="*/ 592394 h 1800225"/>
                <a:gd name="connsiteX876" fmla="*/ 299741 w 981075"/>
                <a:gd name="connsiteY876" fmla="*/ 585850 h 1800225"/>
                <a:gd name="connsiteX877" fmla="*/ 303112 w 981075"/>
                <a:gd name="connsiteY877" fmla="*/ 589127 h 1800225"/>
                <a:gd name="connsiteX878" fmla="*/ 299741 w 981075"/>
                <a:gd name="connsiteY878" fmla="*/ 598938 h 1800225"/>
                <a:gd name="connsiteX879" fmla="*/ 292997 w 981075"/>
                <a:gd name="connsiteY879" fmla="*/ 598938 h 1800225"/>
                <a:gd name="connsiteX880" fmla="*/ 292997 w 981075"/>
                <a:gd name="connsiteY880" fmla="*/ 592394 h 1800225"/>
                <a:gd name="connsiteX881" fmla="*/ 276137 w 981075"/>
                <a:gd name="connsiteY881" fmla="*/ 579307 h 1800225"/>
                <a:gd name="connsiteX882" fmla="*/ 276137 w 981075"/>
                <a:gd name="connsiteY882" fmla="*/ 579307 h 1800225"/>
                <a:gd name="connsiteX883" fmla="*/ 279509 w 981075"/>
                <a:gd name="connsiteY883" fmla="*/ 566210 h 1800225"/>
                <a:gd name="connsiteX884" fmla="*/ 289625 w 981075"/>
                <a:gd name="connsiteY884" fmla="*/ 562933 h 1800225"/>
                <a:gd name="connsiteX885" fmla="*/ 299741 w 981075"/>
                <a:gd name="connsiteY885" fmla="*/ 576030 h 1800225"/>
                <a:gd name="connsiteX886" fmla="*/ 289625 w 981075"/>
                <a:gd name="connsiteY886" fmla="*/ 582574 h 1800225"/>
                <a:gd name="connsiteX887" fmla="*/ 282881 w 981075"/>
                <a:gd name="connsiteY887" fmla="*/ 582574 h 1800225"/>
                <a:gd name="connsiteX888" fmla="*/ 276137 w 981075"/>
                <a:gd name="connsiteY888" fmla="*/ 579307 h 1800225"/>
                <a:gd name="connsiteX889" fmla="*/ 151398 w 981075"/>
                <a:gd name="connsiteY889" fmla="*/ 569486 h 1800225"/>
                <a:gd name="connsiteX890" fmla="*/ 151398 w 981075"/>
                <a:gd name="connsiteY890" fmla="*/ 569486 h 1800225"/>
                <a:gd name="connsiteX891" fmla="*/ 154770 w 981075"/>
                <a:gd name="connsiteY891" fmla="*/ 572753 h 1800225"/>
                <a:gd name="connsiteX892" fmla="*/ 154770 w 981075"/>
                <a:gd name="connsiteY892" fmla="*/ 579307 h 1800225"/>
                <a:gd name="connsiteX893" fmla="*/ 148026 w 981075"/>
                <a:gd name="connsiteY893" fmla="*/ 582574 h 1800225"/>
                <a:gd name="connsiteX894" fmla="*/ 144655 w 981075"/>
                <a:gd name="connsiteY894" fmla="*/ 576030 h 1800225"/>
                <a:gd name="connsiteX895" fmla="*/ 151398 w 981075"/>
                <a:gd name="connsiteY895" fmla="*/ 569486 h 1800225"/>
                <a:gd name="connsiteX896" fmla="*/ 178373 w 981075"/>
                <a:gd name="connsiteY896" fmla="*/ 536749 h 1800225"/>
                <a:gd name="connsiteX897" fmla="*/ 178373 w 981075"/>
                <a:gd name="connsiteY897" fmla="*/ 536749 h 1800225"/>
                <a:gd name="connsiteX898" fmla="*/ 188479 w 981075"/>
                <a:gd name="connsiteY898" fmla="*/ 546569 h 1800225"/>
                <a:gd name="connsiteX899" fmla="*/ 178373 w 981075"/>
                <a:gd name="connsiteY899" fmla="*/ 556389 h 1800225"/>
                <a:gd name="connsiteX900" fmla="*/ 168257 w 981075"/>
                <a:gd name="connsiteY900" fmla="*/ 562933 h 1800225"/>
                <a:gd name="connsiteX901" fmla="*/ 164886 w 981075"/>
                <a:gd name="connsiteY901" fmla="*/ 569486 h 1800225"/>
                <a:gd name="connsiteX902" fmla="*/ 158142 w 981075"/>
                <a:gd name="connsiteY902" fmla="*/ 559666 h 1800225"/>
                <a:gd name="connsiteX903" fmla="*/ 164886 w 981075"/>
                <a:gd name="connsiteY903" fmla="*/ 553123 h 1800225"/>
                <a:gd name="connsiteX904" fmla="*/ 175001 w 981075"/>
                <a:gd name="connsiteY904" fmla="*/ 540026 h 1800225"/>
                <a:gd name="connsiteX905" fmla="*/ 178373 w 981075"/>
                <a:gd name="connsiteY905" fmla="*/ 536749 h 1800225"/>
                <a:gd name="connsiteX906" fmla="*/ 195223 w 981075"/>
                <a:gd name="connsiteY906" fmla="*/ 490934 h 1800225"/>
                <a:gd name="connsiteX907" fmla="*/ 195223 w 981075"/>
                <a:gd name="connsiteY907" fmla="*/ 490934 h 1800225"/>
                <a:gd name="connsiteX908" fmla="*/ 205338 w 981075"/>
                <a:gd name="connsiteY908" fmla="*/ 494201 h 1800225"/>
                <a:gd name="connsiteX909" fmla="*/ 208710 w 981075"/>
                <a:gd name="connsiteY909" fmla="*/ 504021 h 1800225"/>
                <a:gd name="connsiteX910" fmla="*/ 208710 w 981075"/>
                <a:gd name="connsiteY910" fmla="*/ 510565 h 1800225"/>
                <a:gd name="connsiteX911" fmla="*/ 198595 w 981075"/>
                <a:gd name="connsiteY911" fmla="*/ 517118 h 1800225"/>
                <a:gd name="connsiteX912" fmla="*/ 198595 w 981075"/>
                <a:gd name="connsiteY912" fmla="*/ 533482 h 1800225"/>
                <a:gd name="connsiteX913" fmla="*/ 195223 w 981075"/>
                <a:gd name="connsiteY913" fmla="*/ 540026 h 1800225"/>
                <a:gd name="connsiteX914" fmla="*/ 185107 w 981075"/>
                <a:gd name="connsiteY914" fmla="*/ 536749 h 1800225"/>
                <a:gd name="connsiteX915" fmla="*/ 185107 w 981075"/>
                <a:gd name="connsiteY915" fmla="*/ 517118 h 1800225"/>
                <a:gd name="connsiteX916" fmla="*/ 181735 w 981075"/>
                <a:gd name="connsiteY916" fmla="*/ 507298 h 1800225"/>
                <a:gd name="connsiteX917" fmla="*/ 191851 w 981075"/>
                <a:gd name="connsiteY917" fmla="*/ 497477 h 1800225"/>
                <a:gd name="connsiteX918" fmla="*/ 195223 w 981075"/>
                <a:gd name="connsiteY918" fmla="*/ 490934 h 1800225"/>
                <a:gd name="connsiteX919" fmla="*/ 201966 w 981075"/>
                <a:gd name="connsiteY919" fmla="*/ 464740 h 1800225"/>
                <a:gd name="connsiteX920" fmla="*/ 201966 w 981075"/>
                <a:gd name="connsiteY920" fmla="*/ 464740 h 1800225"/>
                <a:gd name="connsiteX921" fmla="*/ 212082 w 981075"/>
                <a:gd name="connsiteY921" fmla="*/ 464740 h 1800225"/>
                <a:gd name="connsiteX922" fmla="*/ 218826 w 981075"/>
                <a:gd name="connsiteY922" fmla="*/ 468017 h 1800225"/>
                <a:gd name="connsiteX923" fmla="*/ 222197 w 981075"/>
                <a:gd name="connsiteY923" fmla="*/ 477837 h 1800225"/>
                <a:gd name="connsiteX924" fmla="*/ 218826 w 981075"/>
                <a:gd name="connsiteY924" fmla="*/ 487657 h 1800225"/>
                <a:gd name="connsiteX925" fmla="*/ 212082 w 981075"/>
                <a:gd name="connsiteY925" fmla="*/ 490934 h 1800225"/>
                <a:gd name="connsiteX926" fmla="*/ 201966 w 981075"/>
                <a:gd name="connsiteY926" fmla="*/ 484380 h 1800225"/>
                <a:gd name="connsiteX927" fmla="*/ 198595 w 981075"/>
                <a:gd name="connsiteY927" fmla="*/ 481114 h 1800225"/>
                <a:gd name="connsiteX928" fmla="*/ 201966 w 981075"/>
                <a:gd name="connsiteY928" fmla="*/ 464740 h 1800225"/>
                <a:gd name="connsiteX929" fmla="*/ 232313 w 981075"/>
                <a:gd name="connsiteY929" fmla="*/ 432012 h 1800225"/>
                <a:gd name="connsiteX930" fmla="*/ 232313 w 981075"/>
                <a:gd name="connsiteY930" fmla="*/ 432012 h 1800225"/>
                <a:gd name="connsiteX931" fmla="*/ 232313 w 981075"/>
                <a:gd name="connsiteY931" fmla="*/ 435289 h 1800225"/>
                <a:gd name="connsiteX932" fmla="*/ 228941 w 981075"/>
                <a:gd name="connsiteY932" fmla="*/ 448376 h 1800225"/>
                <a:gd name="connsiteX933" fmla="*/ 232313 w 981075"/>
                <a:gd name="connsiteY933" fmla="*/ 448376 h 1800225"/>
                <a:gd name="connsiteX934" fmla="*/ 232313 w 981075"/>
                <a:gd name="connsiteY934" fmla="*/ 461473 h 1800225"/>
                <a:gd name="connsiteX935" fmla="*/ 222197 w 981075"/>
                <a:gd name="connsiteY935" fmla="*/ 461473 h 1800225"/>
                <a:gd name="connsiteX936" fmla="*/ 205338 w 981075"/>
                <a:gd name="connsiteY936" fmla="*/ 458196 h 1800225"/>
                <a:gd name="connsiteX937" fmla="*/ 195223 w 981075"/>
                <a:gd name="connsiteY937" fmla="*/ 448376 h 1800225"/>
                <a:gd name="connsiteX938" fmla="*/ 198595 w 981075"/>
                <a:gd name="connsiteY938" fmla="*/ 438556 h 1800225"/>
                <a:gd name="connsiteX939" fmla="*/ 212082 w 981075"/>
                <a:gd name="connsiteY939" fmla="*/ 435289 h 1800225"/>
                <a:gd name="connsiteX940" fmla="*/ 218826 w 981075"/>
                <a:gd name="connsiteY940" fmla="*/ 435289 h 1800225"/>
                <a:gd name="connsiteX941" fmla="*/ 225569 w 981075"/>
                <a:gd name="connsiteY941" fmla="*/ 425468 h 1800225"/>
                <a:gd name="connsiteX942" fmla="*/ 232313 w 981075"/>
                <a:gd name="connsiteY942" fmla="*/ 432012 h 1800225"/>
                <a:gd name="connsiteX943" fmla="*/ 259278 w 981075"/>
                <a:gd name="connsiteY943" fmla="*/ 396007 h 1800225"/>
                <a:gd name="connsiteX944" fmla="*/ 259278 w 981075"/>
                <a:gd name="connsiteY944" fmla="*/ 396007 h 1800225"/>
                <a:gd name="connsiteX945" fmla="*/ 255906 w 981075"/>
                <a:gd name="connsiteY945" fmla="*/ 386187 h 1800225"/>
                <a:gd name="connsiteX946" fmla="*/ 259278 w 981075"/>
                <a:gd name="connsiteY946" fmla="*/ 379644 h 1800225"/>
                <a:gd name="connsiteX947" fmla="*/ 252535 w 981075"/>
                <a:gd name="connsiteY947" fmla="*/ 369823 h 1800225"/>
                <a:gd name="connsiteX948" fmla="*/ 259278 w 981075"/>
                <a:gd name="connsiteY948" fmla="*/ 356726 h 1800225"/>
                <a:gd name="connsiteX949" fmla="*/ 269394 w 981075"/>
                <a:gd name="connsiteY949" fmla="*/ 346916 h 1800225"/>
                <a:gd name="connsiteX950" fmla="*/ 272766 w 981075"/>
                <a:gd name="connsiteY950" fmla="*/ 356726 h 1800225"/>
                <a:gd name="connsiteX951" fmla="*/ 279509 w 981075"/>
                <a:gd name="connsiteY951" fmla="*/ 363280 h 1800225"/>
                <a:gd name="connsiteX952" fmla="*/ 286253 w 981075"/>
                <a:gd name="connsiteY952" fmla="*/ 353459 h 1800225"/>
                <a:gd name="connsiteX953" fmla="*/ 292997 w 981075"/>
                <a:gd name="connsiteY953" fmla="*/ 340363 h 1800225"/>
                <a:gd name="connsiteX954" fmla="*/ 303112 w 981075"/>
                <a:gd name="connsiteY954" fmla="*/ 340363 h 1800225"/>
                <a:gd name="connsiteX955" fmla="*/ 313228 w 981075"/>
                <a:gd name="connsiteY955" fmla="*/ 333819 h 1800225"/>
                <a:gd name="connsiteX956" fmla="*/ 330078 w 981075"/>
                <a:gd name="connsiteY956" fmla="*/ 327275 h 1800225"/>
                <a:gd name="connsiteX957" fmla="*/ 336821 w 981075"/>
                <a:gd name="connsiteY957" fmla="*/ 323998 h 1800225"/>
                <a:gd name="connsiteX958" fmla="*/ 346937 w 981075"/>
                <a:gd name="connsiteY958" fmla="*/ 317455 h 1800225"/>
                <a:gd name="connsiteX959" fmla="*/ 353681 w 981075"/>
                <a:gd name="connsiteY959" fmla="*/ 327275 h 1800225"/>
                <a:gd name="connsiteX960" fmla="*/ 353681 w 981075"/>
                <a:gd name="connsiteY960" fmla="*/ 340363 h 1800225"/>
                <a:gd name="connsiteX961" fmla="*/ 346937 w 981075"/>
                <a:gd name="connsiteY961" fmla="*/ 346916 h 1800225"/>
                <a:gd name="connsiteX962" fmla="*/ 333449 w 981075"/>
                <a:gd name="connsiteY962" fmla="*/ 356726 h 1800225"/>
                <a:gd name="connsiteX963" fmla="*/ 336821 w 981075"/>
                <a:gd name="connsiteY963" fmla="*/ 363280 h 1800225"/>
                <a:gd name="connsiteX964" fmla="*/ 346937 w 981075"/>
                <a:gd name="connsiteY964" fmla="*/ 360003 h 1800225"/>
                <a:gd name="connsiteX965" fmla="*/ 343565 w 981075"/>
                <a:gd name="connsiteY965" fmla="*/ 373100 h 1800225"/>
                <a:gd name="connsiteX966" fmla="*/ 330078 w 981075"/>
                <a:gd name="connsiteY966" fmla="*/ 369823 h 1800225"/>
                <a:gd name="connsiteX967" fmla="*/ 323334 w 981075"/>
                <a:gd name="connsiteY967" fmla="*/ 379644 h 1800225"/>
                <a:gd name="connsiteX968" fmla="*/ 316600 w 981075"/>
                <a:gd name="connsiteY968" fmla="*/ 379644 h 1800225"/>
                <a:gd name="connsiteX969" fmla="*/ 319962 w 981075"/>
                <a:gd name="connsiteY969" fmla="*/ 389464 h 1800225"/>
                <a:gd name="connsiteX970" fmla="*/ 313228 w 981075"/>
                <a:gd name="connsiteY970" fmla="*/ 396007 h 1800225"/>
                <a:gd name="connsiteX971" fmla="*/ 303112 w 981075"/>
                <a:gd name="connsiteY971" fmla="*/ 396007 h 1800225"/>
                <a:gd name="connsiteX972" fmla="*/ 309856 w 981075"/>
                <a:gd name="connsiteY972" fmla="*/ 405828 h 1800225"/>
                <a:gd name="connsiteX973" fmla="*/ 303112 w 981075"/>
                <a:gd name="connsiteY973" fmla="*/ 412372 h 1800225"/>
                <a:gd name="connsiteX974" fmla="*/ 286253 w 981075"/>
                <a:gd name="connsiteY974" fmla="*/ 412372 h 1800225"/>
                <a:gd name="connsiteX975" fmla="*/ 282881 w 981075"/>
                <a:gd name="connsiteY975" fmla="*/ 409104 h 1800225"/>
                <a:gd name="connsiteX976" fmla="*/ 279509 w 981075"/>
                <a:gd name="connsiteY976" fmla="*/ 418925 h 1800225"/>
                <a:gd name="connsiteX977" fmla="*/ 279509 w 981075"/>
                <a:gd name="connsiteY977" fmla="*/ 425468 h 1800225"/>
                <a:gd name="connsiteX978" fmla="*/ 266022 w 981075"/>
                <a:gd name="connsiteY978" fmla="*/ 428735 h 1800225"/>
                <a:gd name="connsiteX979" fmla="*/ 262650 w 981075"/>
                <a:gd name="connsiteY979" fmla="*/ 428735 h 1800225"/>
                <a:gd name="connsiteX980" fmla="*/ 255906 w 981075"/>
                <a:gd name="connsiteY980" fmla="*/ 438556 h 1800225"/>
                <a:gd name="connsiteX981" fmla="*/ 242428 w 981075"/>
                <a:gd name="connsiteY981" fmla="*/ 428735 h 1800225"/>
                <a:gd name="connsiteX982" fmla="*/ 245800 w 981075"/>
                <a:gd name="connsiteY982" fmla="*/ 415648 h 1800225"/>
                <a:gd name="connsiteX983" fmla="*/ 259278 w 981075"/>
                <a:gd name="connsiteY983" fmla="*/ 412372 h 1800225"/>
                <a:gd name="connsiteX984" fmla="*/ 255906 w 981075"/>
                <a:gd name="connsiteY984" fmla="*/ 402551 h 1800225"/>
                <a:gd name="connsiteX985" fmla="*/ 259278 w 981075"/>
                <a:gd name="connsiteY985" fmla="*/ 396007 h 1800225"/>
                <a:gd name="connsiteX986" fmla="*/ 899844 w 981075"/>
                <a:gd name="connsiteY986" fmla="*/ 49059 h 1800225"/>
                <a:gd name="connsiteX987" fmla="*/ 899844 w 981075"/>
                <a:gd name="connsiteY987" fmla="*/ 49059 h 1800225"/>
                <a:gd name="connsiteX988" fmla="*/ 913332 w 981075"/>
                <a:gd name="connsiteY988" fmla="*/ 49059 h 1800225"/>
                <a:gd name="connsiteX989" fmla="*/ 916704 w 981075"/>
                <a:gd name="connsiteY989" fmla="*/ 42506 h 1800225"/>
                <a:gd name="connsiteX990" fmla="*/ 906588 w 981075"/>
                <a:gd name="connsiteY990" fmla="*/ 39239 h 1800225"/>
                <a:gd name="connsiteX991" fmla="*/ 899844 w 981075"/>
                <a:gd name="connsiteY991" fmla="*/ 42506 h 1800225"/>
                <a:gd name="connsiteX992" fmla="*/ 899844 w 981075"/>
                <a:gd name="connsiteY992" fmla="*/ 49059 h 1800225"/>
                <a:gd name="connsiteX993" fmla="*/ 791964 w 981075"/>
                <a:gd name="connsiteY993" fmla="*/ 104695 h 1800225"/>
                <a:gd name="connsiteX994" fmla="*/ 791964 w 981075"/>
                <a:gd name="connsiteY994" fmla="*/ 104695 h 1800225"/>
                <a:gd name="connsiteX995" fmla="*/ 798708 w 981075"/>
                <a:gd name="connsiteY995" fmla="*/ 101428 h 1800225"/>
                <a:gd name="connsiteX996" fmla="*/ 798708 w 981075"/>
                <a:gd name="connsiteY996" fmla="*/ 111248 h 1800225"/>
                <a:gd name="connsiteX997" fmla="*/ 785220 w 981075"/>
                <a:gd name="connsiteY997" fmla="*/ 114515 h 1800225"/>
                <a:gd name="connsiteX998" fmla="*/ 788592 w 981075"/>
                <a:gd name="connsiteY998" fmla="*/ 101428 h 1800225"/>
                <a:gd name="connsiteX999" fmla="*/ 791964 w 981075"/>
                <a:gd name="connsiteY999" fmla="*/ 104695 h 1800225"/>
                <a:gd name="connsiteX1000" fmla="*/ 856020 w 981075"/>
                <a:gd name="connsiteY1000" fmla="*/ 111248 h 1800225"/>
                <a:gd name="connsiteX1001" fmla="*/ 856020 w 981075"/>
                <a:gd name="connsiteY1001" fmla="*/ 111248 h 1800225"/>
                <a:gd name="connsiteX1002" fmla="*/ 849276 w 981075"/>
                <a:gd name="connsiteY1002" fmla="*/ 111248 h 1800225"/>
                <a:gd name="connsiteX1003" fmla="*/ 835789 w 981075"/>
                <a:gd name="connsiteY1003" fmla="*/ 107971 h 1800225"/>
                <a:gd name="connsiteX1004" fmla="*/ 832417 w 981075"/>
                <a:gd name="connsiteY1004" fmla="*/ 98151 h 1800225"/>
                <a:gd name="connsiteX1005" fmla="*/ 825673 w 981075"/>
                <a:gd name="connsiteY1005" fmla="*/ 98151 h 1800225"/>
                <a:gd name="connsiteX1006" fmla="*/ 825673 w 981075"/>
                <a:gd name="connsiteY1006" fmla="*/ 88331 h 1800225"/>
                <a:gd name="connsiteX1007" fmla="*/ 835789 w 981075"/>
                <a:gd name="connsiteY1007" fmla="*/ 85064 h 1800225"/>
                <a:gd name="connsiteX1008" fmla="*/ 845904 w 981075"/>
                <a:gd name="connsiteY1008" fmla="*/ 88331 h 1800225"/>
                <a:gd name="connsiteX1009" fmla="*/ 856020 w 981075"/>
                <a:gd name="connsiteY1009" fmla="*/ 85064 h 1800225"/>
                <a:gd name="connsiteX1010" fmla="*/ 852648 w 981075"/>
                <a:gd name="connsiteY1010" fmla="*/ 75244 h 1800225"/>
                <a:gd name="connsiteX1011" fmla="*/ 845904 w 981075"/>
                <a:gd name="connsiteY1011" fmla="*/ 68690 h 1800225"/>
                <a:gd name="connsiteX1012" fmla="*/ 839160 w 981075"/>
                <a:gd name="connsiteY1012" fmla="*/ 52326 h 1800225"/>
                <a:gd name="connsiteX1013" fmla="*/ 842532 w 981075"/>
                <a:gd name="connsiteY1013" fmla="*/ 42506 h 1800225"/>
                <a:gd name="connsiteX1014" fmla="*/ 862763 w 981075"/>
                <a:gd name="connsiteY1014" fmla="*/ 32686 h 1800225"/>
                <a:gd name="connsiteX1015" fmla="*/ 869507 w 981075"/>
                <a:gd name="connsiteY1015" fmla="*/ 35962 h 1800225"/>
                <a:gd name="connsiteX1016" fmla="*/ 866135 w 981075"/>
                <a:gd name="connsiteY1016" fmla="*/ 49059 h 1800225"/>
                <a:gd name="connsiteX1017" fmla="*/ 862763 w 981075"/>
                <a:gd name="connsiteY1017" fmla="*/ 52326 h 1800225"/>
                <a:gd name="connsiteX1018" fmla="*/ 866135 w 981075"/>
                <a:gd name="connsiteY1018" fmla="*/ 62147 h 1800225"/>
                <a:gd name="connsiteX1019" fmla="*/ 876251 w 981075"/>
                <a:gd name="connsiteY1019" fmla="*/ 49059 h 1800225"/>
                <a:gd name="connsiteX1020" fmla="*/ 879613 w 981075"/>
                <a:gd name="connsiteY1020" fmla="*/ 42506 h 1800225"/>
                <a:gd name="connsiteX1021" fmla="*/ 879613 w 981075"/>
                <a:gd name="connsiteY1021" fmla="*/ 32686 h 1800225"/>
                <a:gd name="connsiteX1022" fmla="*/ 889729 w 981075"/>
                <a:gd name="connsiteY1022" fmla="*/ 32686 h 1800225"/>
                <a:gd name="connsiteX1023" fmla="*/ 896472 w 981075"/>
                <a:gd name="connsiteY1023" fmla="*/ 19599 h 1800225"/>
                <a:gd name="connsiteX1024" fmla="*/ 899844 w 981075"/>
                <a:gd name="connsiteY1024" fmla="*/ 16322 h 1800225"/>
                <a:gd name="connsiteX1025" fmla="*/ 906588 w 981075"/>
                <a:gd name="connsiteY1025" fmla="*/ 6502 h 1800225"/>
                <a:gd name="connsiteX1026" fmla="*/ 913332 w 981075"/>
                <a:gd name="connsiteY1026" fmla="*/ -42 h 1800225"/>
                <a:gd name="connsiteX1027" fmla="*/ 923447 w 981075"/>
                <a:gd name="connsiteY1027" fmla="*/ 6502 h 1800225"/>
                <a:gd name="connsiteX1028" fmla="*/ 916704 w 981075"/>
                <a:gd name="connsiteY1028" fmla="*/ 19599 h 1800225"/>
                <a:gd name="connsiteX1029" fmla="*/ 906588 w 981075"/>
                <a:gd name="connsiteY1029" fmla="*/ 19599 h 1800225"/>
                <a:gd name="connsiteX1030" fmla="*/ 906588 w 981075"/>
                <a:gd name="connsiteY1030" fmla="*/ 32686 h 1800225"/>
                <a:gd name="connsiteX1031" fmla="*/ 896472 w 981075"/>
                <a:gd name="connsiteY1031" fmla="*/ 35962 h 1800225"/>
                <a:gd name="connsiteX1032" fmla="*/ 893100 w 981075"/>
                <a:gd name="connsiteY1032" fmla="*/ 42506 h 1800225"/>
                <a:gd name="connsiteX1033" fmla="*/ 886357 w 981075"/>
                <a:gd name="connsiteY1033" fmla="*/ 52326 h 1800225"/>
                <a:gd name="connsiteX1034" fmla="*/ 886357 w 981075"/>
                <a:gd name="connsiteY1034" fmla="*/ 52326 h 1800225"/>
                <a:gd name="connsiteX1035" fmla="*/ 896472 w 981075"/>
                <a:gd name="connsiteY1035" fmla="*/ 62147 h 1800225"/>
                <a:gd name="connsiteX1036" fmla="*/ 882985 w 981075"/>
                <a:gd name="connsiteY1036" fmla="*/ 65423 h 1800225"/>
                <a:gd name="connsiteX1037" fmla="*/ 882985 w 981075"/>
                <a:gd name="connsiteY1037" fmla="*/ 71967 h 1800225"/>
                <a:gd name="connsiteX1038" fmla="*/ 889729 w 981075"/>
                <a:gd name="connsiteY1038" fmla="*/ 75244 h 1800225"/>
                <a:gd name="connsiteX1039" fmla="*/ 909960 w 981075"/>
                <a:gd name="connsiteY1039" fmla="*/ 75244 h 1800225"/>
                <a:gd name="connsiteX1040" fmla="*/ 903216 w 981075"/>
                <a:gd name="connsiteY1040" fmla="*/ 85064 h 1800225"/>
                <a:gd name="connsiteX1041" fmla="*/ 882985 w 981075"/>
                <a:gd name="connsiteY1041" fmla="*/ 81787 h 1800225"/>
                <a:gd name="connsiteX1042" fmla="*/ 879613 w 981075"/>
                <a:gd name="connsiteY1042" fmla="*/ 85064 h 1800225"/>
                <a:gd name="connsiteX1043" fmla="*/ 886357 w 981075"/>
                <a:gd name="connsiteY1043" fmla="*/ 94875 h 1800225"/>
                <a:gd name="connsiteX1044" fmla="*/ 872879 w 981075"/>
                <a:gd name="connsiteY1044" fmla="*/ 94875 h 1800225"/>
                <a:gd name="connsiteX1045" fmla="*/ 872879 w 981075"/>
                <a:gd name="connsiteY1045" fmla="*/ 98151 h 1800225"/>
                <a:gd name="connsiteX1046" fmla="*/ 876251 w 981075"/>
                <a:gd name="connsiteY1046" fmla="*/ 107971 h 1800225"/>
                <a:gd name="connsiteX1047" fmla="*/ 869507 w 981075"/>
                <a:gd name="connsiteY1047" fmla="*/ 111248 h 1800225"/>
                <a:gd name="connsiteX1048" fmla="*/ 876251 w 981075"/>
                <a:gd name="connsiteY1048" fmla="*/ 124336 h 1800225"/>
                <a:gd name="connsiteX1049" fmla="*/ 869507 w 981075"/>
                <a:gd name="connsiteY1049" fmla="*/ 137432 h 1800225"/>
                <a:gd name="connsiteX1050" fmla="*/ 866135 w 981075"/>
                <a:gd name="connsiteY1050" fmla="*/ 143976 h 1800225"/>
                <a:gd name="connsiteX1051" fmla="*/ 859391 w 981075"/>
                <a:gd name="connsiteY1051" fmla="*/ 150520 h 1800225"/>
                <a:gd name="connsiteX1052" fmla="*/ 852648 w 981075"/>
                <a:gd name="connsiteY1052" fmla="*/ 170160 h 1800225"/>
                <a:gd name="connsiteX1053" fmla="*/ 845904 w 981075"/>
                <a:gd name="connsiteY1053" fmla="*/ 170160 h 1800225"/>
                <a:gd name="connsiteX1054" fmla="*/ 845904 w 981075"/>
                <a:gd name="connsiteY1054" fmla="*/ 160340 h 1800225"/>
                <a:gd name="connsiteX1055" fmla="*/ 852648 w 981075"/>
                <a:gd name="connsiteY1055" fmla="*/ 150520 h 1800225"/>
                <a:gd name="connsiteX1056" fmla="*/ 856020 w 981075"/>
                <a:gd name="connsiteY1056" fmla="*/ 134156 h 1800225"/>
                <a:gd name="connsiteX1057" fmla="*/ 866135 w 981075"/>
                <a:gd name="connsiteY1057" fmla="*/ 130889 h 1800225"/>
                <a:gd name="connsiteX1058" fmla="*/ 859391 w 981075"/>
                <a:gd name="connsiteY1058" fmla="*/ 117792 h 1800225"/>
                <a:gd name="connsiteX1059" fmla="*/ 862763 w 981075"/>
                <a:gd name="connsiteY1059" fmla="*/ 111248 h 1800225"/>
                <a:gd name="connsiteX1060" fmla="*/ 856020 w 981075"/>
                <a:gd name="connsiteY1060" fmla="*/ 111248 h 1800225"/>
                <a:gd name="connsiteX1061" fmla="*/ 805451 w 981075"/>
                <a:gd name="connsiteY1061" fmla="*/ 219261 h 1800225"/>
                <a:gd name="connsiteX1062" fmla="*/ 805451 w 981075"/>
                <a:gd name="connsiteY1062" fmla="*/ 219261 h 1800225"/>
                <a:gd name="connsiteX1063" fmla="*/ 818929 w 981075"/>
                <a:gd name="connsiteY1063" fmla="*/ 209441 h 1800225"/>
                <a:gd name="connsiteX1064" fmla="*/ 818929 w 981075"/>
                <a:gd name="connsiteY1064" fmla="*/ 215985 h 1800225"/>
                <a:gd name="connsiteX1065" fmla="*/ 818929 w 981075"/>
                <a:gd name="connsiteY1065" fmla="*/ 222529 h 1800225"/>
                <a:gd name="connsiteX1066" fmla="*/ 808814 w 981075"/>
                <a:gd name="connsiteY1066" fmla="*/ 222529 h 1800225"/>
                <a:gd name="connsiteX1067" fmla="*/ 805451 w 981075"/>
                <a:gd name="connsiteY1067" fmla="*/ 219261 h 1800225"/>
                <a:gd name="connsiteX1068" fmla="*/ 660481 w 981075"/>
                <a:gd name="connsiteY1068" fmla="*/ 320722 h 1800225"/>
                <a:gd name="connsiteX1069" fmla="*/ 660481 w 981075"/>
                <a:gd name="connsiteY1069" fmla="*/ 320722 h 1800225"/>
                <a:gd name="connsiteX1070" fmla="*/ 667225 w 981075"/>
                <a:gd name="connsiteY1070" fmla="*/ 314178 h 1800225"/>
                <a:gd name="connsiteX1071" fmla="*/ 677331 w 981075"/>
                <a:gd name="connsiteY1071" fmla="*/ 317455 h 1800225"/>
                <a:gd name="connsiteX1072" fmla="*/ 680702 w 981075"/>
                <a:gd name="connsiteY1072" fmla="*/ 317455 h 1800225"/>
                <a:gd name="connsiteX1073" fmla="*/ 670587 w 981075"/>
                <a:gd name="connsiteY1073" fmla="*/ 333819 h 1800225"/>
                <a:gd name="connsiteX1074" fmla="*/ 667225 w 981075"/>
                <a:gd name="connsiteY1074" fmla="*/ 337095 h 1800225"/>
                <a:gd name="connsiteX1075" fmla="*/ 657109 w 981075"/>
                <a:gd name="connsiteY1075" fmla="*/ 337095 h 1800225"/>
                <a:gd name="connsiteX1076" fmla="*/ 650365 w 981075"/>
                <a:gd name="connsiteY1076" fmla="*/ 330542 h 1800225"/>
                <a:gd name="connsiteX1077" fmla="*/ 653737 w 981075"/>
                <a:gd name="connsiteY1077" fmla="*/ 320722 h 1800225"/>
                <a:gd name="connsiteX1078" fmla="*/ 660481 w 981075"/>
                <a:gd name="connsiteY1078" fmla="*/ 320722 h 1800225"/>
                <a:gd name="connsiteX1079" fmla="*/ 731280 w 981075"/>
                <a:gd name="connsiteY1079" fmla="*/ 235626 h 1800225"/>
                <a:gd name="connsiteX1080" fmla="*/ 731280 w 981075"/>
                <a:gd name="connsiteY1080" fmla="*/ 235626 h 1800225"/>
                <a:gd name="connsiteX1081" fmla="*/ 738024 w 981075"/>
                <a:gd name="connsiteY1081" fmla="*/ 229082 h 1800225"/>
                <a:gd name="connsiteX1082" fmla="*/ 744758 w 981075"/>
                <a:gd name="connsiteY1082" fmla="*/ 235626 h 1800225"/>
                <a:gd name="connsiteX1083" fmla="*/ 734652 w 981075"/>
                <a:gd name="connsiteY1083" fmla="*/ 242169 h 1800225"/>
                <a:gd name="connsiteX1084" fmla="*/ 731280 w 981075"/>
                <a:gd name="connsiteY1084" fmla="*/ 235626 h 1800225"/>
                <a:gd name="connsiteX1085" fmla="*/ 717793 w 981075"/>
                <a:gd name="connsiteY1085" fmla="*/ 251989 h 1800225"/>
                <a:gd name="connsiteX1086" fmla="*/ 717793 w 981075"/>
                <a:gd name="connsiteY1086" fmla="*/ 251989 h 1800225"/>
                <a:gd name="connsiteX1087" fmla="*/ 727908 w 981075"/>
                <a:gd name="connsiteY1087" fmla="*/ 248713 h 1800225"/>
                <a:gd name="connsiteX1088" fmla="*/ 727908 w 981075"/>
                <a:gd name="connsiteY1088" fmla="*/ 251989 h 1800225"/>
                <a:gd name="connsiteX1089" fmla="*/ 724537 w 981075"/>
                <a:gd name="connsiteY1089" fmla="*/ 255266 h 1800225"/>
                <a:gd name="connsiteX1090" fmla="*/ 714421 w 981075"/>
                <a:gd name="connsiteY1090" fmla="*/ 261810 h 1800225"/>
                <a:gd name="connsiteX1091" fmla="*/ 711049 w 981075"/>
                <a:gd name="connsiteY1091" fmla="*/ 251989 h 1800225"/>
                <a:gd name="connsiteX1092" fmla="*/ 714421 w 981075"/>
                <a:gd name="connsiteY1092" fmla="*/ 245446 h 1800225"/>
                <a:gd name="connsiteX1093" fmla="*/ 717793 w 981075"/>
                <a:gd name="connsiteY1093" fmla="*/ 251989 h 1800225"/>
                <a:gd name="connsiteX1094" fmla="*/ 690818 w 981075"/>
                <a:gd name="connsiteY1094" fmla="*/ 261810 h 1800225"/>
                <a:gd name="connsiteX1095" fmla="*/ 690818 w 981075"/>
                <a:gd name="connsiteY1095" fmla="*/ 261810 h 1800225"/>
                <a:gd name="connsiteX1096" fmla="*/ 697562 w 981075"/>
                <a:gd name="connsiteY1096" fmla="*/ 265086 h 1800225"/>
                <a:gd name="connsiteX1097" fmla="*/ 704306 w 981075"/>
                <a:gd name="connsiteY1097" fmla="*/ 261810 h 1800225"/>
                <a:gd name="connsiteX1098" fmla="*/ 707677 w 981075"/>
                <a:gd name="connsiteY1098" fmla="*/ 258533 h 1800225"/>
                <a:gd name="connsiteX1099" fmla="*/ 707677 w 981075"/>
                <a:gd name="connsiteY1099" fmla="*/ 251989 h 1800225"/>
                <a:gd name="connsiteX1100" fmla="*/ 700934 w 981075"/>
                <a:gd name="connsiteY1100" fmla="*/ 251989 h 1800225"/>
                <a:gd name="connsiteX1101" fmla="*/ 690818 w 981075"/>
                <a:gd name="connsiteY1101" fmla="*/ 261810 h 1800225"/>
                <a:gd name="connsiteX1102" fmla="*/ 704306 w 981075"/>
                <a:gd name="connsiteY1102" fmla="*/ 281450 h 1800225"/>
                <a:gd name="connsiteX1103" fmla="*/ 704306 w 981075"/>
                <a:gd name="connsiteY1103" fmla="*/ 281450 h 1800225"/>
                <a:gd name="connsiteX1104" fmla="*/ 711049 w 981075"/>
                <a:gd name="connsiteY1104" fmla="*/ 271630 h 1800225"/>
                <a:gd name="connsiteX1105" fmla="*/ 714421 w 981075"/>
                <a:gd name="connsiteY1105" fmla="*/ 274907 h 1800225"/>
                <a:gd name="connsiteX1106" fmla="*/ 711049 w 981075"/>
                <a:gd name="connsiteY1106" fmla="*/ 284717 h 1800225"/>
                <a:gd name="connsiteX1107" fmla="*/ 704306 w 981075"/>
                <a:gd name="connsiteY1107" fmla="*/ 281450 h 1800225"/>
                <a:gd name="connsiteX1108" fmla="*/ 677331 w 981075"/>
                <a:gd name="connsiteY1108" fmla="*/ 281450 h 1800225"/>
                <a:gd name="connsiteX1109" fmla="*/ 677331 w 981075"/>
                <a:gd name="connsiteY1109" fmla="*/ 281450 h 1800225"/>
                <a:gd name="connsiteX1110" fmla="*/ 680702 w 981075"/>
                <a:gd name="connsiteY1110" fmla="*/ 274907 h 1800225"/>
                <a:gd name="connsiteX1111" fmla="*/ 687446 w 981075"/>
                <a:gd name="connsiteY1111" fmla="*/ 278174 h 1800225"/>
                <a:gd name="connsiteX1112" fmla="*/ 687446 w 981075"/>
                <a:gd name="connsiteY1112" fmla="*/ 281450 h 1800225"/>
                <a:gd name="connsiteX1113" fmla="*/ 684074 w 981075"/>
                <a:gd name="connsiteY1113" fmla="*/ 287994 h 1800225"/>
                <a:gd name="connsiteX1114" fmla="*/ 677331 w 981075"/>
                <a:gd name="connsiteY1114" fmla="*/ 284717 h 1800225"/>
                <a:gd name="connsiteX1115" fmla="*/ 677331 w 981075"/>
                <a:gd name="connsiteY1115" fmla="*/ 281450 h 1800225"/>
                <a:gd name="connsiteX1116" fmla="*/ 677331 w 981075"/>
                <a:gd name="connsiteY1116" fmla="*/ 238902 h 1800225"/>
                <a:gd name="connsiteX1117" fmla="*/ 677331 w 981075"/>
                <a:gd name="connsiteY1117" fmla="*/ 238902 h 1800225"/>
                <a:gd name="connsiteX1118" fmla="*/ 684074 w 981075"/>
                <a:gd name="connsiteY1118" fmla="*/ 229082 h 1800225"/>
                <a:gd name="connsiteX1119" fmla="*/ 690818 w 981075"/>
                <a:gd name="connsiteY1119" fmla="*/ 232349 h 1800225"/>
                <a:gd name="connsiteX1120" fmla="*/ 687446 w 981075"/>
                <a:gd name="connsiteY1120" fmla="*/ 245446 h 1800225"/>
                <a:gd name="connsiteX1121" fmla="*/ 677331 w 981075"/>
                <a:gd name="connsiteY1121" fmla="*/ 245446 h 1800225"/>
                <a:gd name="connsiteX1122" fmla="*/ 677331 w 981075"/>
                <a:gd name="connsiteY1122" fmla="*/ 238902 h 1800225"/>
                <a:gd name="connsiteX1123" fmla="*/ 663853 w 981075"/>
                <a:gd name="connsiteY1123" fmla="*/ 258533 h 1800225"/>
                <a:gd name="connsiteX1124" fmla="*/ 663853 w 981075"/>
                <a:gd name="connsiteY1124" fmla="*/ 258533 h 1800225"/>
                <a:gd name="connsiteX1125" fmla="*/ 673959 w 981075"/>
                <a:gd name="connsiteY1125" fmla="*/ 251989 h 1800225"/>
                <a:gd name="connsiteX1126" fmla="*/ 680702 w 981075"/>
                <a:gd name="connsiteY1126" fmla="*/ 258533 h 1800225"/>
                <a:gd name="connsiteX1127" fmla="*/ 677331 w 981075"/>
                <a:gd name="connsiteY1127" fmla="*/ 265086 h 1800225"/>
                <a:gd name="connsiteX1128" fmla="*/ 670587 w 981075"/>
                <a:gd name="connsiteY1128" fmla="*/ 268354 h 1800225"/>
                <a:gd name="connsiteX1129" fmla="*/ 663853 w 981075"/>
                <a:gd name="connsiteY1129" fmla="*/ 258533 h 1800225"/>
                <a:gd name="connsiteX1130" fmla="*/ 673959 w 981075"/>
                <a:gd name="connsiteY1130" fmla="*/ 297814 h 1800225"/>
                <a:gd name="connsiteX1131" fmla="*/ 673959 w 981075"/>
                <a:gd name="connsiteY1131" fmla="*/ 297814 h 1800225"/>
                <a:gd name="connsiteX1132" fmla="*/ 670587 w 981075"/>
                <a:gd name="connsiteY1132" fmla="*/ 310911 h 1800225"/>
                <a:gd name="connsiteX1133" fmla="*/ 684074 w 981075"/>
                <a:gd name="connsiteY1133" fmla="*/ 310911 h 1800225"/>
                <a:gd name="connsiteX1134" fmla="*/ 687446 w 981075"/>
                <a:gd name="connsiteY1134" fmla="*/ 304358 h 1800225"/>
                <a:gd name="connsiteX1135" fmla="*/ 680702 w 981075"/>
                <a:gd name="connsiteY1135" fmla="*/ 294538 h 1800225"/>
                <a:gd name="connsiteX1136" fmla="*/ 673959 w 981075"/>
                <a:gd name="connsiteY1136" fmla="*/ 297814 h 1800225"/>
                <a:gd name="connsiteX1137" fmla="*/ 643622 w 981075"/>
                <a:gd name="connsiteY1137" fmla="*/ 287994 h 1800225"/>
                <a:gd name="connsiteX1138" fmla="*/ 643622 w 981075"/>
                <a:gd name="connsiteY1138" fmla="*/ 287994 h 1800225"/>
                <a:gd name="connsiteX1139" fmla="*/ 643622 w 981075"/>
                <a:gd name="connsiteY1139" fmla="*/ 297814 h 1800225"/>
                <a:gd name="connsiteX1140" fmla="*/ 653737 w 981075"/>
                <a:gd name="connsiteY1140" fmla="*/ 304358 h 1800225"/>
                <a:gd name="connsiteX1141" fmla="*/ 663853 w 981075"/>
                <a:gd name="connsiteY1141" fmla="*/ 307635 h 1800225"/>
                <a:gd name="connsiteX1142" fmla="*/ 667225 w 981075"/>
                <a:gd name="connsiteY1142" fmla="*/ 304358 h 1800225"/>
                <a:gd name="connsiteX1143" fmla="*/ 670587 w 981075"/>
                <a:gd name="connsiteY1143" fmla="*/ 301091 h 1800225"/>
                <a:gd name="connsiteX1144" fmla="*/ 660481 w 981075"/>
                <a:gd name="connsiteY1144" fmla="*/ 294538 h 1800225"/>
                <a:gd name="connsiteX1145" fmla="*/ 660481 w 981075"/>
                <a:gd name="connsiteY1145" fmla="*/ 287994 h 1800225"/>
                <a:gd name="connsiteX1146" fmla="*/ 667225 w 981075"/>
                <a:gd name="connsiteY1146" fmla="*/ 284717 h 1800225"/>
                <a:gd name="connsiteX1147" fmla="*/ 667225 w 981075"/>
                <a:gd name="connsiteY1147" fmla="*/ 274907 h 1800225"/>
                <a:gd name="connsiteX1148" fmla="*/ 660481 w 981075"/>
                <a:gd name="connsiteY1148" fmla="*/ 271630 h 1800225"/>
                <a:gd name="connsiteX1149" fmla="*/ 653737 w 981075"/>
                <a:gd name="connsiteY1149" fmla="*/ 265086 h 1800225"/>
                <a:gd name="connsiteX1150" fmla="*/ 643622 w 981075"/>
                <a:gd name="connsiteY1150" fmla="*/ 261810 h 1800225"/>
                <a:gd name="connsiteX1151" fmla="*/ 636878 w 981075"/>
                <a:gd name="connsiteY1151" fmla="*/ 274907 h 1800225"/>
                <a:gd name="connsiteX1152" fmla="*/ 633506 w 981075"/>
                <a:gd name="connsiteY1152" fmla="*/ 281450 h 1800225"/>
                <a:gd name="connsiteX1153" fmla="*/ 636878 w 981075"/>
                <a:gd name="connsiteY1153" fmla="*/ 291271 h 1800225"/>
                <a:gd name="connsiteX1154" fmla="*/ 643622 w 981075"/>
                <a:gd name="connsiteY1154" fmla="*/ 287994 h 1800225"/>
                <a:gd name="connsiteX1155" fmla="*/ 633506 w 981075"/>
                <a:gd name="connsiteY1155" fmla="*/ 314178 h 1800225"/>
                <a:gd name="connsiteX1156" fmla="*/ 633506 w 981075"/>
                <a:gd name="connsiteY1156" fmla="*/ 314178 h 1800225"/>
                <a:gd name="connsiteX1157" fmla="*/ 623390 w 981075"/>
                <a:gd name="connsiteY1157" fmla="*/ 307635 h 1800225"/>
                <a:gd name="connsiteX1158" fmla="*/ 630134 w 981075"/>
                <a:gd name="connsiteY1158" fmla="*/ 301091 h 1800225"/>
                <a:gd name="connsiteX1159" fmla="*/ 636878 w 981075"/>
                <a:gd name="connsiteY1159" fmla="*/ 297814 h 1800225"/>
                <a:gd name="connsiteX1160" fmla="*/ 643622 w 981075"/>
                <a:gd name="connsiteY1160" fmla="*/ 304358 h 1800225"/>
                <a:gd name="connsiteX1161" fmla="*/ 646994 w 981075"/>
                <a:gd name="connsiteY1161" fmla="*/ 314178 h 1800225"/>
                <a:gd name="connsiteX1162" fmla="*/ 646994 w 981075"/>
                <a:gd name="connsiteY1162" fmla="*/ 317455 h 1800225"/>
                <a:gd name="connsiteX1163" fmla="*/ 643622 w 981075"/>
                <a:gd name="connsiteY1163" fmla="*/ 323998 h 1800225"/>
                <a:gd name="connsiteX1164" fmla="*/ 636878 w 981075"/>
                <a:gd name="connsiteY1164" fmla="*/ 323998 h 1800225"/>
                <a:gd name="connsiteX1165" fmla="*/ 633506 w 981075"/>
                <a:gd name="connsiteY1165" fmla="*/ 314178 h 1800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Lst>
              <a:rect l="l" t="t" r="r" b="b"/>
              <a:pathLst>
                <a:path w="981075" h="1800225">
                  <a:moveTo>
                    <a:pt x="245800" y="1639801"/>
                  </a:moveTo>
                  <a:cubicBezTo>
                    <a:pt x="232313" y="1649621"/>
                    <a:pt x="232313" y="1649621"/>
                    <a:pt x="232313" y="1649621"/>
                  </a:cubicBezTo>
                  <a:cubicBezTo>
                    <a:pt x="232313" y="1662709"/>
                    <a:pt x="232313" y="1662709"/>
                    <a:pt x="232313" y="1662709"/>
                  </a:cubicBezTo>
                  <a:cubicBezTo>
                    <a:pt x="225569" y="1675805"/>
                    <a:pt x="225569" y="1675805"/>
                    <a:pt x="225569" y="1675805"/>
                  </a:cubicBezTo>
                  <a:cubicBezTo>
                    <a:pt x="225569" y="1675805"/>
                    <a:pt x="218826" y="1679073"/>
                    <a:pt x="218826" y="1682349"/>
                  </a:cubicBezTo>
                  <a:cubicBezTo>
                    <a:pt x="215454" y="1685626"/>
                    <a:pt x="201966" y="1695446"/>
                    <a:pt x="201966" y="1695446"/>
                  </a:cubicBezTo>
                  <a:cubicBezTo>
                    <a:pt x="201966" y="1695446"/>
                    <a:pt x="201966" y="1698713"/>
                    <a:pt x="198595" y="1698713"/>
                  </a:cubicBezTo>
                  <a:cubicBezTo>
                    <a:pt x="195223" y="1698713"/>
                    <a:pt x="171629" y="1708533"/>
                    <a:pt x="171629" y="1708533"/>
                  </a:cubicBezTo>
                  <a:cubicBezTo>
                    <a:pt x="164886" y="1721630"/>
                    <a:pt x="164886" y="1721630"/>
                    <a:pt x="164886" y="1721630"/>
                  </a:cubicBezTo>
                  <a:cubicBezTo>
                    <a:pt x="151398" y="1724898"/>
                    <a:pt x="151398" y="1724898"/>
                    <a:pt x="151398" y="1724898"/>
                  </a:cubicBezTo>
                  <a:cubicBezTo>
                    <a:pt x="141283" y="1741271"/>
                    <a:pt x="141283" y="1741271"/>
                    <a:pt x="141283" y="1741271"/>
                  </a:cubicBezTo>
                  <a:cubicBezTo>
                    <a:pt x="124423" y="1747815"/>
                    <a:pt x="124423" y="1747815"/>
                    <a:pt x="124423" y="1747815"/>
                  </a:cubicBezTo>
                  <a:cubicBezTo>
                    <a:pt x="110936" y="1751091"/>
                    <a:pt x="110936" y="1751091"/>
                    <a:pt x="110936" y="1751091"/>
                  </a:cubicBezTo>
                  <a:cubicBezTo>
                    <a:pt x="97458" y="1744538"/>
                    <a:pt x="97458" y="1744538"/>
                    <a:pt x="97458" y="1744538"/>
                  </a:cubicBezTo>
                  <a:cubicBezTo>
                    <a:pt x="87343" y="1751091"/>
                    <a:pt x="87343" y="1751091"/>
                    <a:pt x="87343" y="1751091"/>
                  </a:cubicBezTo>
                  <a:cubicBezTo>
                    <a:pt x="77227" y="1757635"/>
                    <a:pt x="77227" y="1757635"/>
                    <a:pt x="77227" y="1757635"/>
                  </a:cubicBezTo>
                  <a:cubicBezTo>
                    <a:pt x="80599" y="1770722"/>
                    <a:pt x="80599" y="1770722"/>
                    <a:pt x="80599" y="1770722"/>
                  </a:cubicBezTo>
                  <a:cubicBezTo>
                    <a:pt x="90714" y="1777275"/>
                    <a:pt x="90714" y="1777275"/>
                    <a:pt x="90714" y="1777275"/>
                  </a:cubicBezTo>
                  <a:cubicBezTo>
                    <a:pt x="97458" y="1767455"/>
                    <a:pt x="97458" y="1767455"/>
                    <a:pt x="97458" y="1767455"/>
                  </a:cubicBezTo>
                  <a:cubicBezTo>
                    <a:pt x="117680" y="1773999"/>
                    <a:pt x="117680" y="1773999"/>
                    <a:pt x="117680" y="1773999"/>
                  </a:cubicBezTo>
                  <a:cubicBezTo>
                    <a:pt x="117680" y="1773999"/>
                    <a:pt x="124423" y="1783819"/>
                    <a:pt x="127795" y="1787086"/>
                  </a:cubicBezTo>
                  <a:cubicBezTo>
                    <a:pt x="127795" y="1790363"/>
                    <a:pt x="127795" y="1800183"/>
                    <a:pt x="131167" y="1800183"/>
                  </a:cubicBezTo>
                  <a:cubicBezTo>
                    <a:pt x="134539" y="1796907"/>
                    <a:pt x="151398" y="1787086"/>
                    <a:pt x="151398" y="1787086"/>
                  </a:cubicBezTo>
                  <a:cubicBezTo>
                    <a:pt x="144655" y="1773999"/>
                    <a:pt x="144655" y="1773999"/>
                    <a:pt x="144655" y="1773999"/>
                  </a:cubicBezTo>
                  <a:cubicBezTo>
                    <a:pt x="144655" y="1773999"/>
                    <a:pt x="154770" y="1770722"/>
                    <a:pt x="161514" y="1770722"/>
                  </a:cubicBezTo>
                  <a:cubicBezTo>
                    <a:pt x="168257" y="1770722"/>
                    <a:pt x="175001" y="1773999"/>
                    <a:pt x="178373" y="1767455"/>
                  </a:cubicBezTo>
                  <a:cubicBezTo>
                    <a:pt x="178373" y="1764179"/>
                    <a:pt x="188479" y="1764179"/>
                    <a:pt x="188479" y="1764179"/>
                  </a:cubicBezTo>
                  <a:cubicBezTo>
                    <a:pt x="188479" y="1764179"/>
                    <a:pt x="195223" y="1754358"/>
                    <a:pt x="195223" y="1754358"/>
                  </a:cubicBezTo>
                  <a:cubicBezTo>
                    <a:pt x="195223" y="1751091"/>
                    <a:pt x="205338" y="1744538"/>
                    <a:pt x="205338" y="1744538"/>
                  </a:cubicBezTo>
                  <a:cubicBezTo>
                    <a:pt x="205338" y="1744538"/>
                    <a:pt x="228941" y="1754358"/>
                    <a:pt x="232313" y="1754358"/>
                  </a:cubicBezTo>
                  <a:cubicBezTo>
                    <a:pt x="235685" y="1754358"/>
                    <a:pt x="259278" y="1747815"/>
                    <a:pt x="259278" y="1747815"/>
                  </a:cubicBezTo>
                  <a:cubicBezTo>
                    <a:pt x="269394" y="1757635"/>
                    <a:pt x="269394" y="1757635"/>
                    <a:pt x="269394" y="1757635"/>
                  </a:cubicBezTo>
                  <a:cubicBezTo>
                    <a:pt x="269394" y="1757635"/>
                    <a:pt x="269394" y="1764179"/>
                    <a:pt x="276137" y="1767455"/>
                  </a:cubicBezTo>
                  <a:cubicBezTo>
                    <a:pt x="282881" y="1767455"/>
                    <a:pt x="286253" y="1767455"/>
                    <a:pt x="286253" y="1767455"/>
                  </a:cubicBezTo>
                  <a:cubicBezTo>
                    <a:pt x="296369" y="1780542"/>
                    <a:pt x="296369" y="1780542"/>
                    <a:pt x="296369" y="1780542"/>
                  </a:cubicBezTo>
                  <a:cubicBezTo>
                    <a:pt x="306484" y="1787086"/>
                    <a:pt x="306484" y="1787086"/>
                    <a:pt x="306484" y="1787086"/>
                  </a:cubicBezTo>
                  <a:cubicBezTo>
                    <a:pt x="306484" y="1787086"/>
                    <a:pt x="316600" y="1787086"/>
                    <a:pt x="316600" y="1783819"/>
                  </a:cubicBezTo>
                  <a:cubicBezTo>
                    <a:pt x="316600" y="1780542"/>
                    <a:pt x="319962" y="1773999"/>
                    <a:pt x="323334" y="1770722"/>
                  </a:cubicBezTo>
                  <a:cubicBezTo>
                    <a:pt x="326706" y="1770722"/>
                    <a:pt x="336821" y="1767455"/>
                    <a:pt x="336821" y="1767455"/>
                  </a:cubicBezTo>
                  <a:cubicBezTo>
                    <a:pt x="336821" y="1767455"/>
                    <a:pt x="336821" y="1760902"/>
                    <a:pt x="336821" y="1757635"/>
                  </a:cubicBezTo>
                  <a:cubicBezTo>
                    <a:pt x="336821" y="1751091"/>
                    <a:pt x="336821" y="1741271"/>
                    <a:pt x="340193" y="1737994"/>
                  </a:cubicBezTo>
                  <a:cubicBezTo>
                    <a:pt x="340193" y="1737994"/>
                    <a:pt x="350309" y="1724898"/>
                    <a:pt x="350309" y="1724898"/>
                  </a:cubicBezTo>
                  <a:cubicBezTo>
                    <a:pt x="367168" y="1721630"/>
                    <a:pt x="367168" y="1721630"/>
                    <a:pt x="367168" y="1721630"/>
                  </a:cubicBezTo>
                  <a:cubicBezTo>
                    <a:pt x="407621" y="1718354"/>
                    <a:pt x="407621" y="1718354"/>
                    <a:pt x="407621" y="1718354"/>
                  </a:cubicBezTo>
                  <a:cubicBezTo>
                    <a:pt x="421108" y="1718354"/>
                    <a:pt x="421108" y="1718354"/>
                    <a:pt x="421108" y="1718354"/>
                  </a:cubicBezTo>
                  <a:cubicBezTo>
                    <a:pt x="437967" y="1731451"/>
                    <a:pt x="437967" y="1731451"/>
                    <a:pt x="437967" y="1731451"/>
                  </a:cubicBezTo>
                  <a:cubicBezTo>
                    <a:pt x="454827" y="1747815"/>
                    <a:pt x="454827" y="1747815"/>
                    <a:pt x="454827" y="1747815"/>
                  </a:cubicBezTo>
                  <a:cubicBezTo>
                    <a:pt x="454827" y="1747815"/>
                    <a:pt x="464933" y="1760902"/>
                    <a:pt x="464933" y="1757635"/>
                  </a:cubicBezTo>
                  <a:cubicBezTo>
                    <a:pt x="468305" y="1751091"/>
                    <a:pt x="471676" y="1737994"/>
                    <a:pt x="475048" y="1737994"/>
                  </a:cubicBezTo>
                  <a:cubicBezTo>
                    <a:pt x="478420" y="1737994"/>
                    <a:pt x="488536" y="1751091"/>
                    <a:pt x="488536" y="1751091"/>
                  </a:cubicBezTo>
                  <a:cubicBezTo>
                    <a:pt x="502023" y="1754358"/>
                    <a:pt x="502023" y="1754358"/>
                    <a:pt x="502023" y="1754358"/>
                  </a:cubicBezTo>
                  <a:cubicBezTo>
                    <a:pt x="512138" y="1754358"/>
                    <a:pt x="512138" y="1754358"/>
                    <a:pt x="512138" y="1754358"/>
                  </a:cubicBezTo>
                  <a:cubicBezTo>
                    <a:pt x="522254" y="1744538"/>
                    <a:pt x="522254" y="1744538"/>
                    <a:pt x="522254" y="1744538"/>
                  </a:cubicBezTo>
                  <a:cubicBezTo>
                    <a:pt x="515510" y="1734718"/>
                    <a:pt x="515510" y="1734718"/>
                    <a:pt x="515510" y="1734718"/>
                  </a:cubicBezTo>
                  <a:cubicBezTo>
                    <a:pt x="528988" y="1737994"/>
                    <a:pt x="528988" y="1737994"/>
                    <a:pt x="528988" y="1737994"/>
                  </a:cubicBezTo>
                  <a:cubicBezTo>
                    <a:pt x="566079" y="1741271"/>
                    <a:pt x="566079" y="1741271"/>
                    <a:pt x="566079" y="1741271"/>
                  </a:cubicBezTo>
                  <a:cubicBezTo>
                    <a:pt x="582938" y="1737994"/>
                    <a:pt x="582938" y="1737994"/>
                    <a:pt x="582938" y="1737994"/>
                  </a:cubicBezTo>
                  <a:cubicBezTo>
                    <a:pt x="596425" y="1734718"/>
                    <a:pt x="596425" y="1734718"/>
                    <a:pt x="596425" y="1734718"/>
                  </a:cubicBezTo>
                  <a:cubicBezTo>
                    <a:pt x="596425" y="1741271"/>
                    <a:pt x="596425" y="1741271"/>
                    <a:pt x="596425" y="1741271"/>
                  </a:cubicBezTo>
                  <a:cubicBezTo>
                    <a:pt x="576194" y="1747815"/>
                    <a:pt x="576194" y="1747815"/>
                    <a:pt x="576194" y="1747815"/>
                  </a:cubicBezTo>
                  <a:cubicBezTo>
                    <a:pt x="576194" y="1747815"/>
                    <a:pt x="566079" y="1747815"/>
                    <a:pt x="569450" y="1751091"/>
                  </a:cubicBezTo>
                  <a:cubicBezTo>
                    <a:pt x="572822" y="1757635"/>
                    <a:pt x="589681" y="1764179"/>
                    <a:pt x="589681" y="1764179"/>
                  </a:cubicBezTo>
                  <a:cubicBezTo>
                    <a:pt x="589681" y="1764179"/>
                    <a:pt x="579566" y="1767455"/>
                    <a:pt x="593053" y="1767455"/>
                  </a:cubicBezTo>
                  <a:cubicBezTo>
                    <a:pt x="606531" y="1767455"/>
                    <a:pt x="613275" y="1764179"/>
                    <a:pt x="613275" y="1764179"/>
                  </a:cubicBezTo>
                  <a:cubicBezTo>
                    <a:pt x="623390" y="1754358"/>
                    <a:pt x="623390" y="1754358"/>
                    <a:pt x="623390" y="1754358"/>
                  </a:cubicBezTo>
                  <a:cubicBezTo>
                    <a:pt x="616647" y="1747815"/>
                    <a:pt x="616647" y="1747815"/>
                    <a:pt x="616647" y="1747815"/>
                  </a:cubicBezTo>
                  <a:cubicBezTo>
                    <a:pt x="599797" y="1744538"/>
                    <a:pt x="599797" y="1744538"/>
                    <a:pt x="599797" y="1744538"/>
                  </a:cubicBezTo>
                  <a:cubicBezTo>
                    <a:pt x="603159" y="1731451"/>
                    <a:pt x="603159" y="1731451"/>
                    <a:pt x="603159" y="1731451"/>
                  </a:cubicBezTo>
                  <a:cubicBezTo>
                    <a:pt x="606531" y="1731451"/>
                    <a:pt x="606531" y="1731451"/>
                    <a:pt x="606531" y="1731451"/>
                  </a:cubicBezTo>
                  <a:cubicBezTo>
                    <a:pt x="616647" y="1741271"/>
                    <a:pt x="616647" y="1741271"/>
                    <a:pt x="616647" y="1741271"/>
                  </a:cubicBezTo>
                  <a:cubicBezTo>
                    <a:pt x="626762" y="1734718"/>
                    <a:pt x="626762" y="1734718"/>
                    <a:pt x="626762" y="1734718"/>
                  </a:cubicBezTo>
                  <a:cubicBezTo>
                    <a:pt x="640250" y="1737994"/>
                    <a:pt x="640250" y="1737994"/>
                    <a:pt x="640250" y="1737994"/>
                  </a:cubicBezTo>
                  <a:cubicBezTo>
                    <a:pt x="646994" y="1751091"/>
                    <a:pt x="646994" y="1751091"/>
                    <a:pt x="646994" y="1751091"/>
                  </a:cubicBezTo>
                  <a:cubicBezTo>
                    <a:pt x="646994" y="1751091"/>
                    <a:pt x="653737" y="1757635"/>
                    <a:pt x="660481" y="1751091"/>
                  </a:cubicBezTo>
                  <a:cubicBezTo>
                    <a:pt x="667225" y="1747815"/>
                    <a:pt x="673959" y="1744538"/>
                    <a:pt x="673959" y="1744538"/>
                  </a:cubicBezTo>
                  <a:cubicBezTo>
                    <a:pt x="714421" y="1747815"/>
                    <a:pt x="714421" y="1747815"/>
                    <a:pt x="714421" y="1747815"/>
                  </a:cubicBezTo>
                  <a:cubicBezTo>
                    <a:pt x="714421" y="1747815"/>
                    <a:pt x="734652" y="1744538"/>
                    <a:pt x="738024" y="1751091"/>
                  </a:cubicBezTo>
                  <a:cubicBezTo>
                    <a:pt x="741386" y="1754358"/>
                    <a:pt x="751502" y="1760902"/>
                    <a:pt x="751502" y="1760902"/>
                  </a:cubicBezTo>
                  <a:cubicBezTo>
                    <a:pt x="768361" y="1764179"/>
                    <a:pt x="768361" y="1764179"/>
                    <a:pt x="768361" y="1764179"/>
                  </a:cubicBezTo>
                  <a:cubicBezTo>
                    <a:pt x="785220" y="1764179"/>
                    <a:pt x="785220" y="1764179"/>
                    <a:pt x="785220" y="1764179"/>
                  </a:cubicBezTo>
                  <a:cubicBezTo>
                    <a:pt x="785220" y="1764179"/>
                    <a:pt x="791964" y="1757635"/>
                    <a:pt x="795336" y="1754358"/>
                  </a:cubicBezTo>
                  <a:cubicBezTo>
                    <a:pt x="802080" y="1754358"/>
                    <a:pt x="812186" y="1747815"/>
                    <a:pt x="815557" y="1747815"/>
                  </a:cubicBezTo>
                  <a:cubicBezTo>
                    <a:pt x="822301" y="1747815"/>
                    <a:pt x="839160" y="1744538"/>
                    <a:pt x="839160" y="1744538"/>
                  </a:cubicBezTo>
                  <a:cubicBezTo>
                    <a:pt x="842532" y="1744538"/>
                    <a:pt x="845904" y="1747815"/>
                    <a:pt x="852648" y="1744538"/>
                  </a:cubicBezTo>
                  <a:cubicBezTo>
                    <a:pt x="856020" y="1744538"/>
                    <a:pt x="866135" y="1728174"/>
                    <a:pt x="866135" y="1728174"/>
                  </a:cubicBezTo>
                  <a:cubicBezTo>
                    <a:pt x="866135" y="1728174"/>
                    <a:pt x="869507" y="1721630"/>
                    <a:pt x="876251" y="1721630"/>
                  </a:cubicBezTo>
                  <a:cubicBezTo>
                    <a:pt x="882985" y="1721630"/>
                    <a:pt x="893100" y="1721630"/>
                    <a:pt x="896472" y="1718354"/>
                  </a:cubicBezTo>
                  <a:cubicBezTo>
                    <a:pt x="899844" y="1711810"/>
                    <a:pt x="903216" y="1708533"/>
                    <a:pt x="906588" y="1705266"/>
                  </a:cubicBezTo>
                  <a:cubicBezTo>
                    <a:pt x="909960" y="1701990"/>
                    <a:pt x="916704" y="1692170"/>
                    <a:pt x="913332" y="1688893"/>
                  </a:cubicBezTo>
                  <a:cubicBezTo>
                    <a:pt x="913332" y="1685626"/>
                    <a:pt x="916704" y="1672529"/>
                    <a:pt x="916704" y="1672529"/>
                  </a:cubicBezTo>
                  <a:cubicBezTo>
                    <a:pt x="916704" y="1672529"/>
                    <a:pt x="906588" y="1672529"/>
                    <a:pt x="903216" y="1672529"/>
                  </a:cubicBezTo>
                  <a:cubicBezTo>
                    <a:pt x="899844" y="1669262"/>
                    <a:pt x="886357" y="1672529"/>
                    <a:pt x="882985" y="1669262"/>
                  </a:cubicBezTo>
                  <a:cubicBezTo>
                    <a:pt x="879613" y="1669262"/>
                    <a:pt x="866135" y="1669262"/>
                    <a:pt x="866135" y="1669262"/>
                  </a:cubicBezTo>
                  <a:cubicBezTo>
                    <a:pt x="862763" y="1662709"/>
                    <a:pt x="862763" y="1662709"/>
                    <a:pt x="862763" y="1662709"/>
                  </a:cubicBezTo>
                  <a:cubicBezTo>
                    <a:pt x="862763" y="1662709"/>
                    <a:pt x="859391" y="1659442"/>
                    <a:pt x="856020" y="1656165"/>
                  </a:cubicBezTo>
                  <a:cubicBezTo>
                    <a:pt x="852648" y="1656165"/>
                    <a:pt x="856020" y="1656165"/>
                    <a:pt x="849276" y="1652889"/>
                  </a:cubicBezTo>
                  <a:cubicBezTo>
                    <a:pt x="845904" y="1652889"/>
                    <a:pt x="839160" y="1646345"/>
                    <a:pt x="839160" y="1646345"/>
                  </a:cubicBezTo>
                  <a:cubicBezTo>
                    <a:pt x="829045" y="1643068"/>
                    <a:pt x="829045" y="1643068"/>
                    <a:pt x="829045" y="1643068"/>
                  </a:cubicBezTo>
                  <a:cubicBezTo>
                    <a:pt x="815557" y="1643068"/>
                    <a:pt x="815557" y="1643068"/>
                    <a:pt x="815557" y="1643068"/>
                  </a:cubicBezTo>
                  <a:cubicBezTo>
                    <a:pt x="829045" y="1636524"/>
                    <a:pt x="829045" y="1636524"/>
                    <a:pt x="829045" y="1636524"/>
                  </a:cubicBezTo>
                  <a:cubicBezTo>
                    <a:pt x="829045" y="1636524"/>
                    <a:pt x="842532" y="1636524"/>
                    <a:pt x="845904" y="1636524"/>
                  </a:cubicBezTo>
                  <a:cubicBezTo>
                    <a:pt x="849276" y="1639801"/>
                    <a:pt x="862763" y="1639801"/>
                    <a:pt x="862763" y="1636524"/>
                  </a:cubicBezTo>
                  <a:cubicBezTo>
                    <a:pt x="866135" y="1636524"/>
                    <a:pt x="876251" y="1620161"/>
                    <a:pt x="876251" y="1620161"/>
                  </a:cubicBezTo>
                  <a:cubicBezTo>
                    <a:pt x="872879" y="1610340"/>
                    <a:pt x="872879" y="1610340"/>
                    <a:pt x="872879" y="1610340"/>
                  </a:cubicBezTo>
                  <a:cubicBezTo>
                    <a:pt x="866135" y="1603797"/>
                    <a:pt x="866135" y="1603797"/>
                    <a:pt x="866135" y="1603797"/>
                  </a:cubicBezTo>
                  <a:cubicBezTo>
                    <a:pt x="852648" y="1607064"/>
                    <a:pt x="852648" y="1607064"/>
                    <a:pt x="852648" y="1607064"/>
                  </a:cubicBezTo>
                  <a:cubicBezTo>
                    <a:pt x="872879" y="1597253"/>
                    <a:pt x="872879" y="1597253"/>
                    <a:pt x="872879" y="1597253"/>
                  </a:cubicBezTo>
                  <a:cubicBezTo>
                    <a:pt x="879613" y="1590700"/>
                    <a:pt x="879613" y="1590700"/>
                    <a:pt x="879613" y="1590700"/>
                  </a:cubicBezTo>
                  <a:cubicBezTo>
                    <a:pt x="889729" y="1597253"/>
                    <a:pt x="889729" y="1597253"/>
                    <a:pt x="889729" y="1597253"/>
                  </a:cubicBezTo>
                  <a:cubicBezTo>
                    <a:pt x="889729" y="1597253"/>
                    <a:pt x="906588" y="1600520"/>
                    <a:pt x="906588" y="1597253"/>
                  </a:cubicBezTo>
                  <a:cubicBezTo>
                    <a:pt x="909960" y="1593976"/>
                    <a:pt x="913332" y="1587433"/>
                    <a:pt x="913332" y="1587433"/>
                  </a:cubicBezTo>
                  <a:cubicBezTo>
                    <a:pt x="913332" y="1577612"/>
                    <a:pt x="913332" y="1577612"/>
                    <a:pt x="913332" y="1577612"/>
                  </a:cubicBezTo>
                  <a:cubicBezTo>
                    <a:pt x="947050" y="1554695"/>
                    <a:pt x="947050" y="1554695"/>
                    <a:pt x="947050" y="1554695"/>
                  </a:cubicBezTo>
                  <a:cubicBezTo>
                    <a:pt x="960528" y="1535055"/>
                    <a:pt x="960528" y="1535055"/>
                    <a:pt x="960528" y="1535055"/>
                  </a:cubicBezTo>
                  <a:cubicBezTo>
                    <a:pt x="963900" y="1515424"/>
                    <a:pt x="963900" y="1515424"/>
                    <a:pt x="963900" y="1515424"/>
                  </a:cubicBezTo>
                  <a:cubicBezTo>
                    <a:pt x="980759" y="1485963"/>
                    <a:pt x="980759" y="1485963"/>
                    <a:pt x="980759" y="1485963"/>
                  </a:cubicBezTo>
                  <a:cubicBezTo>
                    <a:pt x="977387" y="1446682"/>
                    <a:pt x="977387" y="1446682"/>
                    <a:pt x="977387" y="1446682"/>
                  </a:cubicBezTo>
                  <a:cubicBezTo>
                    <a:pt x="960528" y="1420498"/>
                    <a:pt x="960528" y="1420498"/>
                    <a:pt x="960528" y="1420498"/>
                  </a:cubicBezTo>
                  <a:cubicBezTo>
                    <a:pt x="960528" y="1420498"/>
                    <a:pt x="940306" y="1404134"/>
                    <a:pt x="933562" y="1400857"/>
                  </a:cubicBezTo>
                  <a:cubicBezTo>
                    <a:pt x="926819" y="1400857"/>
                    <a:pt x="889729" y="1391046"/>
                    <a:pt x="889729" y="1391046"/>
                  </a:cubicBezTo>
                  <a:cubicBezTo>
                    <a:pt x="862763" y="1384493"/>
                    <a:pt x="862763" y="1384493"/>
                    <a:pt x="862763" y="1384493"/>
                  </a:cubicBezTo>
                  <a:cubicBezTo>
                    <a:pt x="849276" y="1391046"/>
                    <a:pt x="849276" y="1391046"/>
                    <a:pt x="849276" y="1391046"/>
                  </a:cubicBezTo>
                  <a:cubicBezTo>
                    <a:pt x="845904" y="1400857"/>
                    <a:pt x="845904" y="1400857"/>
                    <a:pt x="845904" y="1400857"/>
                  </a:cubicBezTo>
                  <a:cubicBezTo>
                    <a:pt x="835789" y="1407410"/>
                    <a:pt x="835789" y="1407410"/>
                    <a:pt x="835789" y="1407410"/>
                  </a:cubicBezTo>
                  <a:cubicBezTo>
                    <a:pt x="835789" y="1407410"/>
                    <a:pt x="825673" y="1413954"/>
                    <a:pt x="825673" y="1413954"/>
                  </a:cubicBezTo>
                  <a:cubicBezTo>
                    <a:pt x="822301" y="1413954"/>
                    <a:pt x="815557" y="1404134"/>
                    <a:pt x="815557" y="1404134"/>
                  </a:cubicBezTo>
                  <a:cubicBezTo>
                    <a:pt x="815557" y="1404134"/>
                    <a:pt x="805451" y="1394313"/>
                    <a:pt x="805451" y="1394313"/>
                  </a:cubicBezTo>
                  <a:cubicBezTo>
                    <a:pt x="802080" y="1394313"/>
                    <a:pt x="791964" y="1391046"/>
                    <a:pt x="791964" y="1391046"/>
                  </a:cubicBezTo>
                  <a:cubicBezTo>
                    <a:pt x="805451" y="1381226"/>
                    <a:pt x="805451" y="1381226"/>
                    <a:pt x="805451" y="1381226"/>
                  </a:cubicBezTo>
                  <a:cubicBezTo>
                    <a:pt x="822301" y="1374673"/>
                    <a:pt x="822301" y="1374673"/>
                    <a:pt x="822301" y="1374673"/>
                  </a:cubicBezTo>
                  <a:cubicBezTo>
                    <a:pt x="822301" y="1374673"/>
                    <a:pt x="829045" y="1368129"/>
                    <a:pt x="829045" y="1364852"/>
                  </a:cubicBezTo>
                  <a:cubicBezTo>
                    <a:pt x="832417" y="1364852"/>
                    <a:pt x="839160" y="1358309"/>
                    <a:pt x="839160" y="1358309"/>
                  </a:cubicBezTo>
                  <a:cubicBezTo>
                    <a:pt x="842532" y="1332124"/>
                    <a:pt x="842532" y="1332124"/>
                    <a:pt x="842532" y="1332124"/>
                  </a:cubicBezTo>
                  <a:cubicBezTo>
                    <a:pt x="835789" y="1305940"/>
                    <a:pt x="835789" y="1305940"/>
                    <a:pt x="835789" y="1305940"/>
                  </a:cubicBezTo>
                  <a:cubicBezTo>
                    <a:pt x="825673" y="1292843"/>
                    <a:pt x="825673" y="1292843"/>
                    <a:pt x="825673" y="1292843"/>
                  </a:cubicBezTo>
                  <a:cubicBezTo>
                    <a:pt x="818929" y="1279756"/>
                    <a:pt x="818929" y="1279756"/>
                    <a:pt x="818929" y="1279756"/>
                  </a:cubicBezTo>
                  <a:cubicBezTo>
                    <a:pt x="812186" y="1279756"/>
                    <a:pt x="812186" y="1279756"/>
                    <a:pt x="812186" y="1279756"/>
                  </a:cubicBezTo>
                  <a:cubicBezTo>
                    <a:pt x="798708" y="1269936"/>
                    <a:pt x="798708" y="1269936"/>
                    <a:pt x="798708" y="1269936"/>
                  </a:cubicBezTo>
                  <a:cubicBezTo>
                    <a:pt x="788592" y="1256839"/>
                    <a:pt x="788592" y="1256839"/>
                    <a:pt x="788592" y="1256839"/>
                  </a:cubicBezTo>
                  <a:cubicBezTo>
                    <a:pt x="785220" y="1247028"/>
                    <a:pt x="785220" y="1247028"/>
                    <a:pt x="785220" y="1247028"/>
                  </a:cubicBezTo>
                  <a:cubicBezTo>
                    <a:pt x="788592" y="1240475"/>
                    <a:pt x="788592" y="1240475"/>
                    <a:pt x="788592" y="1240475"/>
                  </a:cubicBezTo>
                  <a:cubicBezTo>
                    <a:pt x="791964" y="1243752"/>
                    <a:pt x="791964" y="1243752"/>
                    <a:pt x="791964" y="1243752"/>
                  </a:cubicBezTo>
                  <a:cubicBezTo>
                    <a:pt x="791964" y="1243752"/>
                    <a:pt x="791964" y="1250295"/>
                    <a:pt x="795336" y="1250295"/>
                  </a:cubicBezTo>
                  <a:cubicBezTo>
                    <a:pt x="795336" y="1253572"/>
                    <a:pt x="798708" y="1256839"/>
                    <a:pt x="798708" y="1256839"/>
                  </a:cubicBezTo>
                  <a:cubicBezTo>
                    <a:pt x="802080" y="1260115"/>
                    <a:pt x="815557" y="1266659"/>
                    <a:pt x="815557" y="1266659"/>
                  </a:cubicBezTo>
                  <a:cubicBezTo>
                    <a:pt x="822301" y="1266659"/>
                    <a:pt x="822301" y="1266659"/>
                    <a:pt x="822301" y="1266659"/>
                  </a:cubicBezTo>
                  <a:cubicBezTo>
                    <a:pt x="829045" y="1276480"/>
                    <a:pt x="829045" y="1276480"/>
                    <a:pt x="829045" y="1276480"/>
                  </a:cubicBezTo>
                  <a:cubicBezTo>
                    <a:pt x="829045" y="1276480"/>
                    <a:pt x="832417" y="1266659"/>
                    <a:pt x="832417" y="1266659"/>
                  </a:cubicBezTo>
                  <a:cubicBezTo>
                    <a:pt x="832417" y="1263392"/>
                    <a:pt x="822301" y="1250295"/>
                    <a:pt x="822301" y="1250295"/>
                  </a:cubicBezTo>
                  <a:cubicBezTo>
                    <a:pt x="818929" y="1250295"/>
                    <a:pt x="815557" y="1237208"/>
                    <a:pt x="815557" y="1237208"/>
                  </a:cubicBezTo>
                  <a:cubicBezTo>
                    <a:pt x="812186" y="1233931"/>
                    <a:pt x="805451" y="1214291"/>
                    <a:pt x="805451" y="1214291"/>
                  </a:cubicBezTo>
                  <a:cubicBezTo>
                    <a:pt x="805451" y="1214291"/>
                    <a:pt x="802080" y="1207747"/>
                    <a:pt x="802080" y="1204471"/>
                  </a:cubicBezTo>
                  <a:cubicBezTo>
                    <a:pt x="802080" y="1204471"/>
                    <a:pt x="802080" y="1188106"/>
                    <a:pt x="802080" y="1188106"/>
                  </a:cubicBezTo>
                  <a:cubicBezTo>
                    <a:pt x="808814" y="1184830"/>
                    <a:pt x="808814" y="1184830"/>
                    <a:pt x="808814" y="1184830"/>
                  </a:cubicBezTo>
                  <a:cubicBezTo>
                    <a:pt x="815557" y="1178286"/>
                    <a:pt x="815557" y="1178286"/>
                    <a:pt x="815557" y="1178286"/>
                  </a:cubicBezTo>
                  <a:cubicBezTo>
                    <a:pt x="815557" y="1178286"/>
                    <a:pt x="812186" y="1178286"/>
                    <a:pt x="812186" y="1175019"/>
                  </a:cubicBezTo>
                  <a:cubicBezTo>
                    <a:pt x="808814" y="1168466"/>
                    <a:pt x="802080" y="1161922"/>
                    <a:pt x="802080" y="1161922"/>
                  </a:cubicBezTo>
                  <a:cubicBezTo>
                    <a:pt x="802080" y="1161922"/>
                    <a:pt x="795336" y="1158646"/>
                    <a:pt x="791964" y="1155379"/>
                  </a:cubicBezTo>
                  <a:cubicBezTo>
                    <a:pt x="791964" y="1148825"/>
                    <a:pt x="788592" y="1142282"/>
                    <a:pt x="788592" y="1142282"/>
                  </a:cubicBezTo>
                  <a:cubicBezTo>
                    <a:pt x="788592" y="1139015"/>
                    <a:pt x="785220" y="1119374"/>
                    <a:pt x="785220" y="1119374"/>
                  </a:cubicBezTo>
                  <a:cubicBezTo>
                    <a:pt x="768361" y="1103010"/>
                    <a:pt x="768361" y="1103010"/>
                    <a:pt x="768361" y="1103010"/>
                  </a:cubicBezTo>
                  <a:cubicBezTo>
                    <a:pt x="768361" y="1103010"/>
                    <a:pt x="761617" y="1096457"/>
                    <a:pt x="758245" y="1093190"/>
                  </a:cubicBezTo>
                  <a:cubicBezTo>
                    <a:pt x="758245" y="1093190"/>
                    <a:pt x="748130" y="1089913"/>
                    <a:pt x="748130" y="1089913"/>
                  </a:cubicBezTo>
                  <a:cubicBezTo>
                    <a:pt x="744758" y="1089913"/>
                    <a:pt x="727908" y="1080093"/>
                    <a:pt x="727908" y="1080093"/>
                  </a:cubicBezTo>
                  <a:cubicBezTo>
                    <a:pt x="727908" y="1080093"/>
                    <a:pt x="714421" y="1063729"/>
                    <a:pt x="714421" y="1060453"/>
                  </a:cubicBezTo>
                  <a:cubicBezTo>
                    <a:pt x="714421" y="1057185"/>
                    <a:pt x="707677" y="1037545"/>
                    <a:pt x="707677" y="1037545"/>
                  </a:cubicBezTo>
                  <a:cubicBezTo>
                    <a:pt x="707677" y="1024448"/>
                    <a:pt x="707677" y="1024448"/>
                    <a:pt x="707677" y="1024448"/>
                  </a:cubicBezTo>
                  <a:cubicBezTo>
                    <a:pt x="700934" y="998264"/>
                    <a:pt x="700934" y="998264"/>
                    <a:pt x="700934" y="998264"/>
                  </a:cubicBezTo>
                  <a:cubicBezTo>
                    <a:pt x="697562" y="972080"/>
                    <a:pt x="697562" y="972080"/>
                    <a:pt x="697562" y="972080"/>
                  </a:cubicBezTo>
                  <a:cubicBezTo>
                    <a:pt x="697562" y="945895"/>
                    <a:pt x="697562" y="945895"/>
                    <a:pt x="697562" y="945895"/>
                  </a:cubicBezTo>
                  <a:cubicBezTo>
                    <a:pt x="697562" y="922978"/>
                    <a:pt x="697562" y="922978"/>
                    <a:pt x="697562" y="922978"/>
                  </a:cubicBezTo>
                  <a:cubicBezTo>
                    <a:pt x="697562" y="903347"/>
                    <a:pt x="697562" y="903347"/>
                    <a:pt x="697562" y="903347"/>
                  </a:cubicBezTo>
                  <a:cubicBezTo>
                    <a:pt x="680702" y="883707"/>
                    <a:pt x="680702" y="883707"/>
                    <a:pt x="680702" y="883707"/>
                  </a:cubicBezTo>
                  <a:cubicBezTo>
                    <a:pt x="673959" y="864066"/>
                    <a:pt x="673959" y="864066"/>
                    <a:pt x="673959" y="864066"/>
                  </a:cubicBezTo>
                  <a:cubicBezTo>
                    <a:pt x="653737" y="844425"/>
                    <a:pt x="653737" y="844425"/>
                    <a:pt x="653737" y="844425"/>
                  </a:cubicBezTo>
                  <a:cubicBezTo>
                    <a:pt x="640250" y="828062"/>
                    <a:pt x="640250" y="828062"/>
                    <a:pt x="640250" y="828062"/>
                  </a:cubicBezTo>
                  <a:cubicBezTo>
                    <a:pt x="630134" y="824785"/>
                    <a:pt x="630134" y="824785"/>
                    <a:pt x="630134" y="824785"/>
                  </a:cubicBezTo>
                  <a:cubicBezTo>
                    <a:pt x="613275" y="805154"/>
                    <a:pt x="613275" y="805154"/>
                    <a:pt x="613275" y="805154"/>
                  </a:cubicBezTo>
                  <a:cubicBezTo>
                    <a:pt x="599797" y="801877"/>
                    <a:pt x="599797" y="801877"/>
                    <a:pt x="599797" y="801877"/>
                  </a:cubicBezTo>
                  <a:cubicBezTo>
                    <a:pt x="586310" y="808421"/>
                    <a:pt x="586310" y="808421"/>
                    <a:pt x="586310" y="808421"/>
                  </a:cubicBezTo>
                  <a:cubicBezTo>
                    <a:pt x="572822" y="811697"/>
                    <a:pt x="572822" y="811697"/>
                    <a:pt x="572822" y="811697"/>
                  </a:cubicBezTo>
                  <a:cubicBezTo>
                    <a:pt x="559335" y="814965"/>
                    <a:pt x="559335" y="814965"/>
                    <a:pt x="559335" y="814965"/>
                  </a:cubicBezTo>
                  <a:cubicBezTo>
                    <a:pt x="535732" y="805154"/>
                    <a:pt x="535732" y="805154"/>
                    <a:pt x="535732" y="805154"/>
                  </a:cubicBezTo>
                  <a:cubicBezTo>
                    <a:pt x="525626" y="795334"/>
                    <a:pt x="525626" y="795334"/>
                    <a:pt x="525626" y="795334"/>
                  </a:cubicBezTo>
                  <a:cubicBezTo>
                    <a:pt x="512138" y="792057"/>
                    <a:pt x="512138" y="792057"/>
                    <a:pt x="512138" y="792057"/>
                  </a:cubicBezTo>
                  <a:cubicBezTo>
                    <a:pt x="505395" y="792057"/>
                    <a:pt x="505395" y="792057"/>
                    <a:pt x="505395" y="792057"/>
                  </a:cubicBezTo>
                  <a:cubicBezTo>
                    <a:pt x="505395" y="792057"/>
                    <a:pt x="505395" y="788781"/>
                    <a:pt x="505395" y="788781"/>
                  </a:cubicBezTo>
                  <a:cubicBezTo>
                    <a:pt x="505395" y="788781"/>
                    <a:pt x="512138" y="788781"/>
                    <a:pt x="512138" y="788781"/>
                  </a:cubicBezTo>
                  <a:cubicBezTo>
                    <a:pt x="512138" y="788781"/>
                    <a:pt x="518882" y="792057"/>
                    <a:pt x="522254" y="792057"/>
                  </a:cubicBezTo>
                  <a:cubicBezTo>
                    <a:pt x="522254" y="792057"/>
                    <a:pt x="532360" y="795334"/>
                    <a:pt x="532360" y="795334"/>
                  </a:cubicBezTo>
                  <a:cubicBezTo>
                    <a:pt x="532360" y="795334"/>
                    <a:pt x="535732" y="798601"/>
                    <a:pt x="539104" y="798601"/>
                  </a:cubicBezTo>
                  <a:cubicBezTo>
                    <a:pt x="542476" y="798601"/>
                    <a:pt x="552591" y="798601"/>
                    <a:pt x="552591" y="798601"/>
                  </a:cubicBezTo>
                  <a:cubicBezTo>
                    <a:pt x="562707" y="792057"/>
                    <a:pt x="562707" y="792057"/>
                    <a:pt x="562707" y="792057"/>
                  </a:cubicBezTo>
                  <a:cubicBezTo>
                    <a:pt x="566079" y="782237"/>
                    <a:pt x="566079" y="782237"/>
                    <a:pt x="566079" y="782237"/>
                  </a:cubicBezTo>
                  <a:cubicBezTo>
                    <a:pt x="576194" y="778960"/>
                    <a:pt x="576194" y="778960"/>
                    <a:pt x="576194" y="778960"/>
                  </a:cubicBezTo>
                  <a:cubicBezTo>
                    <a:pt x="582938" y="775693"/>
                    <a:pt x="582938" y="775693"/>
                    <a:pt x="582938" y="775693"/>
                  </a:cubicBezTo>
                  <a:cubicBezTo>
                    <a:pt x="589681" y="775693"/>
                    <a:pt x="589681" y="775693"/>
                    <a:pt x="589681" y="775693"/>
                  </a:cubicBezTo>
                  <a:cubicBezTo>
                    <a:pt x="589681" y="775693"/>
                    <a:pt x="593053" y="782237"/>
                    <a:pt x="599797" y="778960"/>
                  </a:cubicBezTo>
                  <a:cubicBezTo>
                    <a:pt x="606531" y="778960"/>
                    <a:pt x="609903" y="775693"/>
                    <a:pt x="609903" y="775693"/>
                  </a:cubicBezTo>
                  <a:cubicBezTo>
                    <a:pt x="609903" y="775693"/>
                    <a:pt x="623390" y="769149"/>
                    <a:pt x="620019" y="769149"/>
                  </a:cubicBezTo>
                  <a:cubicBezTo>
                    <a:pt x="620019" y="765873"/>
                    <a:pt x="620019" y="762596"/>
                    <a:pt x="616647" y="762596"/>
                  </a:cubicBezTo>
                  <a:cubicBezTo>
                    <a:pt x="616647" y="759329"/>
                    <a:pt x="609903" y="752776"/>
                    <a:pt x="609903" y="752776"/>
                  </a:cubicBezTo>
                  <a:cubicBezTo>
                    <a:pt x="609903" y="752776"/>
                    <a:pt x="606531" y="752776"/>
                    <a:pt x="606531" y="749509"/>
                  </a:cubicBezTo>
                  <a:cubicBezTo>
                    <a:pt x="606531" y="746232"/>
                    <a:pt x="606531" y="739688"/>
                    <a:pt x="606531" y="739688"/>
                  </a:cubicBezTo>
                  <a:cubicBezTo>
                    <a:pt x="599797" y="733145"/>
                    <a:pt x="599797" y="733145"/>
                    <a:pt x="599797" y="733145"/>
                  </a:cubicBezTo>
                  <a:cubicBezTo>
                    <a:pt x="599797" y="733145"/>
                    <a:pt x="596425" y="733145"/>
                    <a:pt x="593053" y="733145"/>
                  </a:cubicBezTo>
                  <a:cubicBezTo>
                    <a:pt x="589681" y="733145"/>
                    <a:pt x="586310" y="736412"/>
                    <a:pt x="586310" y="736412"/>
                  </a:cubicBezTo>
                  <a:cubicBezTo>
                    <a:pt x="572822" y="739688"/>
                    <a:pt x="572822" y="739688"/>
                    <a:pt x="572822" y="739688"/>
                  </a:cubicBezTo>
                  <a:cubicBezTo>
                    <a:pt x="555963" y="742956"/>
                    <a:pt x="555963" y="742956"/>
                    <a:pt x="555963" y="742956"/>
                  </a:cubicBezTo>
                  <a:cubicBezTo>
                    <a:pt x="555963" y="739688"/>
                    <a:pt x="555963" y="739688"/>
                    <a:pt x="555963" y="739688"/>
                  </a:cubicBezTo>
                  <a:cubicBezTo>
                    <a:pt x="572822" y="736412"/>
                    <a:pt x="572822" y="736412"/>
                    <a:pt x="572822" y="736412"/>
                  </a:cubicBezTo>
                  <a:cubicBezTo>
                    <a:pt x="582938" y="729868"/>
                    <a:pt x="582938" y="729868"/>
                    <a:pt x="582938" y="729868"/>
                  </a:cubicBezTo>
                  <a:cubicBezTo>
                    <a:pt x="582938" y="729868"/>
                    <a:pt x="582938" y="726592"/>
                    <a:pt x="586310" y="726592"/>
                  </a:cubicBezTo>
                  <a:cubicBezTo>
                    <a:pt x="589681" y="726592"/>
                    <a:pt x="599797" y="729868"/>
                    <a:pt x="599797" y="729868"/>
                  </a:cubicBezTo>
                  <a:cubicBezTo>
                    <a:pt x="603159" y="729868"/>
                    <a:pt x="616647" y="729868"/>
                    <a:pt x="616647" y="729868"/>
                  </a:cubicBezTo>
                  <a:cubicBezTo>
                    <a:pt x="616647" y="729868"/>
                    <a:pt x="626762" y="723325"/>
                    <a:pt x="626762" y="720048"/>
                  </a:cubicBezTo>
                  <a:cubicBezTo>
                    <a:pt x="630134" y="720048"/>
                    <a:pt x="643622" y="713504"/>
                    <a:pt x="643622" y="713504"/>
                  </a:cubicBezTo>
                  <a:cubicBezTo>
                    <a:pt x="643622" y="703684"/>
                    <a:pt x="643622" y="703684"/>
                    <a:pt x="643622" y="703684"/>
                  </a:cubicBezTo>
                  <a:cubicBezTo>
                    <a:pt x="643622" y="703684"/>
                    <a:pt x="646994" y="693864"/>
                    <a:pt x="650365" y="693864"/>
                  </a:cubicBezTo>
                  <a:cubicBezTo>
                    <a:pt x="650365" y="693864"/>
                    <a:pt x="663853" y="684044"/>
                    <a:pt x="663853" y="684044"/>
                  </a:cubicBezTo>
                  <a:cubicBezTo>
                    <a:pt x="677331" y="670947"/>
                    <a:pt x="677331" y="670947"/>
                    <a:pt x="677331" y="670947"/>
                  </a:cubicBezTo>
                  <a:cubicBezTo>
                    <a:pt x="684074" y="654583"/>
                    <a:pt x="684074" y="654583"/>
                    <a:pt x="684074" y="654583"/>
                  </a:cubicBezTo>
                  <a:cubicBezTo>
                    <a:pt x="690818" y="641495"/>
                    <a:pt x="690818" y="641495"/>
                    <a:pt x="690818" y="641495"/>
                  </a:cubicBezTo>
                  <a:cubicBezTo>
                    <a:pt x="690818" y="641495"/>
                    <a:pt x="704306" y="631675"/>
                    <a:pt x="700934" y="628398"/>
                  </a:cubicBezTo>
                  <a:cubicBezTo>
                    <a:pt x="700934" y="621855"/>
                    <a:pt x="700934" y="612035"/>
                    <a:pt x="700934" y="612035"/>
                  </a:cubicBezTo>
                  <a:cubicBezTo>
                    <a:pt x="700934" y="612035"/>
                    <a:pt x="711049" y="605491"/>
                    <a:pt x="714421" y="602214"/>
                  </a:cubicBezTo>
                  <a:cubicBezTo>
                    <a:pt x="714421" y="598938"/>
                    <a:pt x="738024" y="582574"/>
                    <a:pt x="738024" y="582574"/>
                  </a:cubicBezTo>
                  <a:cubicBezTo>
                    <a:pt x="741386" y="566210"/>
                    <a:pt x="741386" y="566210"/>
                    <a:pt x="741386" y="566210"/>
                  </a:cubicBezTo>
                  <a:cubicBezTo>
                    <a:pt x="738024" y="559666"/>
                    <a:pt x="738024" y="559666"/>
                    <a:pt x="738024" y="559666"/>
                  </a:cubicBezTo>
                  <a:cubicBezTo>
                    <a:pt x="734652" y="549846"/>
                    <a:pt x="734652" y="549846"/>
                    <a:pt x="734652" y="549846"/>
                  </a:cubicBezTo>
                  <a:cubicBezTo>
                    <a:pt x="727908" y="540026"/>
                    <a:pt x="727908" y="540026"/>
                    <a:pt x="727908" y="540026"/>
                  </a:cubicBezTo>
                  <a:cubicBezTo>
                    <a:pt x="721165" y="530205"/>
                    <a:pt x="721165" y="530205"/>
                    <a:pt x="721165" y="530205"/>
                  </a:cubicBezTo>
                  <a:cubicBezTo>
                    <a:pt x="707677" y="530205"/>
                    <a:pt x="707677" y="530205"/>
                    <a:pt x="707677" y="530205"/>
                  </a:cubicBezTo>
                  <a:cubicBezTo>
                    <a:pt x="707677" y="530205"/>
                    <a:pt x="704306" y="536749"/>
                    <a:pt x="704306" y="533482"/>
                  </a:cubicBezTo>
                  <a:cubicBezTo>
                    <a:pt x="700934" y="533482"/>
                    <a:pt x="694190" y="526938"/>
                    <a:pt x="694190" y="526938"/>
                  </a:cubicBezTo>
                  <a:cubicBezTo>
                    <a:pt x="680702" y="530205"/>
                    <a:pt x="680702" y="530205"/>
                    <a:pt x="680702" y="530205"/>
                  </a:cubicBezTo>
                  <a:cubicBezTo>
                    <a:pt x="663853" y="526938"/>
                    <a:pt x="663853" y="526938"/>
                    <a:pt x="663853" y="526938"/>
                  </a:cubicBezTo>
                  <a:cubicBezTo>
                    <a:pt x="660481" y="520385"/>
                    <a:pt x="660481" y="520385"/>
                    <a:pt x="660481" y="520385"/>
                  </a:cubicBezTo>
                  <a:cubicBezTo>
                    <a:pt x="646994" y="520385"/>
                    <a:pt x="646994" y="520385"/>
                    <a:pt x="646994" y="520385"/>
                  </a:cubicBezTo>
                  <a:cubicBezTo>
                    <a:pt x="640250" y="517118"/>
                    <a:pt x="640250" y="517118"/>
                    <a:pt x="640250" y="517118"/>
                  </a:cubicBezTo>
                  <a:cubicBezTo>
                    <a:pt x="626762" y="520385"/>
                    <a:pt x="626762" y="520385"/>
                    <a:pt x="626762" y="520385"/>
                  </a:cubicBezTo>
                  <a:cubicBezTo>
                    <a:pt x="616647" y="520385"/>
                    <a:pt x="616647" y="520385"/>
                    <a:pt x="616647" y="520385"/>
                  </a:cubicBezTo>
                  <a:cubicBezTo>
                    <a:pt x="609903" y="517118"/>
                    <a:pt x="609903" y="517118"/>
                    <a:pt x="609903" y="517118"/>
                  </a:cubicBezTo>
                  <a:cubicBezTo>
                    <a:pt x="599797" y="507298"/>
                    <a:pt x="599797" y="507298"/>
                    <a:pt x="599797" y="507298"/>
                  </a:cubicBezTo>
                  <a:cubicBezTo>
                    <a:pt x="579566" y="507298"/>
                    <a:pt x="579566" y="507298"/>
                    <a:pt x="579566" y="507298"/>
                  </a:cubicBezTo>
                  <a:cubicBezTo>
                    <a:pt x="576194" y="513841"/>
                    <a:pt x="576194" y="513841"/>
                    <a:pt x="576194" y="513841"/>
                  </a:cubicBezTo>
                  <a:cubicBezTo>
                    <a:pt x="562707" y="513841"/>
                    <a:pt x="562707" y="513841"/>
                    <a:pt x="562707" y="513841"/>
                  </a:cubicBezTo>
                  <a:cubicBezTo>
                    <a:pt x="562707" y="513841"/>
                    <a:pt x="559335" y="513841"/>
                    <a:pt x="555963" y="513841"/>
                  </a:cubicBezTo>
                  <a:cubicBezTo>
                    <a:pt x="555963" y="513841"/>
                    <a:pt x="549219" y="517118"/>
                    <a:pt x="549219" y="517118"/>
                  </a:cubicBezTo>
                  <a:cubicBezTo>
                    <a:pt x="542476" y="520385"/>
                    <a:pt x="542476" y="520385"/>
                    <a:pt x="542476" y="520385"/>
                  </a:cubicBezTo>
                  <a:cubicBezTo>
                    <a:pt x="535732" y="520385"/>
                    <a:pt x="535732" y="520385"/>
                    <a:pt x="535732" y="520385"/>
                  </a:cubicBezTo>
                  <a:cubicBezTo>
                    <a:pt x="522254" y="517118"/>
                    <a:pt x="522254" y="517118"/>
                    <a:pt x="522254" y="517118"/>
                  </a:cubicBezTo>
                  <a:cubicBezTo>
                    <a:pt x="515510" y="526938"/>
                    <a:pt x="515510" y="526938"/>
                    <a:pt x="515510" y="526938"/>
                  </a:cubicBezTo>
                  <a:cubicBezTo>
                    <a:pt x="505395" y="530205"/>
                    <a:pt x="505395" y="530205"/>
                    <a:pt x="505395" y="530205"/>
                  </a:cubicBezTo>
                  <a:cubicBezTo>
                    <a:pt x="495279" y="540026"/>
                    <a:pt x="495279" y="540026"/>
                    <a:pt x="495279" y="540026"/>
                  </a:cubicBezTo>
                  <a:cubicBezTo>
                    <a:pt x="498651" y="530205"/>
                    <a:pt x="498651" y="530205"/>
                    <a:pt x="498651" y="530205"/>
                  </a:cubicBezTo>
                  <a:cubicBezTo>
                    <a:pt x="505395" y="523662"/>
                    <a:pt x="505395" y="523662"/>
                    <a:pt x="505395" y="523662"/>
                  </a:cubicBezTo>
                  <a:cubicBezTo>
                    <a:pt x="515510" y="520385"/>
                    <a:pt x="515510" y="520385"/>
                    <a:pt x="515510" y="520385"/>
                  </a:cubicBezTo>
                  <a:cubicBezTo>
                    <a:pt x="522254" y="510565"/>
                    <a:pt x="522254" y="510565"/>
                    <a:pt x="522254" y="510565"/>
                  </a:cubicBezTo>
                  <a:cubicBezTo>
                    <a:pt x="522254" y="510565"/>
                    <a:pt x="528988" y="507298"/>
                    <a:pt x="528988" y="504021"/>
                  </a:cubicBezTo>
                  <a:cubicBezTo>
                    <a:pt x="532360" y="504021"/>
                    <a:pt x="539104" y="497477"/>
                    <a:pt x="539104" y="497477"/>
                  </a:cubicBezTo>
                  <a:cubicBezTo>
                    <a:pt x="528988" y="494201"/>
                    <a:pt x="528988" y="494201"/>
                    <a:pt x="528988" y="494201"/>
                  </a:cubicBezTo>
                  <a:cubicBezTo>
                    <a:pt x="518882" y="500744"/>
                    <a:pt x="518882" y="500744"/>
                    <a:pt x="518882" y="500744"/>
                  </a:cubicBezTo>
                  <a:cubicBezTo>
                    <a:pt x="518882" y="500744"/>
                    <a:pt x="515510" y="500744"/>
                    <a:pt x="512138" y="500744"/>
                  </a:cubicBezTo>
                  <a:cubicBezTo>
                    <a:pt x="512138" y="500744"/>
                    <a:pt x="502023" y="504021"/>
                    <a:pt x="502023" y="504021"/>
                  </a:cubicBezTo>
                  <a:cubicBezTo>
                    <a:pt x="481792" y="510565"/>
                    <a:pt x="481792" y="510565"/>
                    <a:pt x="481792" y="510565"/>
                  </a:cubicBezTo>
                  <a:cubicBezTo>
                    <a:pt x="502023" y="500744"/>
                    <a:pt x="502023" y="500744"/>
                    <a:pt x="502023" y="500744"/>
                  </a:cubicBezTo>
                  <a:cubicBezTo>
                    <a:pt x="502023" y="500744"/>
                    <a:pt x="508767" y="497477"/>
                    <a:pt x="512138" y="494201"/>
                  </a:cubicBezTo>
                  <a:cubicBezTo>
                    <a:pt x="515510" y="494201"/>
                    <a:pt x="522254" y="490934"/>
                    <a:pt x="522254" y="490934"/>
                  </a:cubicBezTo>
                  <a:cubicBezTo>
                    <a:pt x="525626" y="490934"/>
                    <a:pt x="532360" y="487657"/>
                    <a:pt x="532360" y="487657"/>
                  </a:cubicBezTo>
                  <a:cubicBezTo>
                    <a:pt x="535732" y="490934"/>
                    <a:pt x="542476" y="494201"/>
                    <a:pt x="545847" y="490934"/>
                  </a:cubicBezTo>
                  <a:cubicBezTo>
                    <a:pt x="545847" y="490934"/>
                    <a:pt x="549219" y="484380"/>
                    <a:pt x="552591" y="484380"/>
                  </a:cubicBezTo>
                  <a:cubicBezTo>
                    <a:pt x="552591" y="481114"/>
                    <a:pt x="559335" y="474560"/>
                    <a:pt x="559335" y="474560"/>
                  </a:cubicBezTo>
                  <a:cubicBezTo>
                    <a:pt x="539104" y="474560"/>
                    <a:pt x="539104" y="474560"/>
                    <a:pt x="539104" y="474560"/>
                  </a:cubicBezTo>
                  <a:cubicBezTo>
                    <a:pt x="539104" y="474560"/>
                    <a:pt x="535732" y="477837"/>
                    <a:pt x="532360" y="477837"/>
                  </a:cubicBezTo>
                  <a:cubicBezTo>
                    <a:pt x="528988" y="474560"/>
                    <a:pt x="522254" y="474560"/>
                    <a:pt x="518882" y="471293"/>
                  </a:cubicBezTo>
                  <a:cubicBezTo>
                    <a:pt x="518882" y="471293"/>
                    <a:pt x="515510" y="468017"/>
                    <a:pt x="515510" y="468017"/>
                  </a:cubicBezTo>
                  <a:cubicBezTo>
                    <a:pt x="512138" y="468017"/>
                    <a:pt x="505395" y="461473"/>
                    <a:pt x="505395" y="461473"/>
                  </a:cubicBezTo>
                  <a:cubicBezTo>
                    <a:pt x="508767" y="458196"/>
                    <a:pt x="508767" y="458196"/>
                    <a:pt x="508767" y="458196"/>
                  </a:cubicBezTo>
                  <a:cubicBezTo>
                    <a:pt x="515510" y="464740"/>
                    <a:pt x="515510" y="464740"/>
                    <a:pt x="515510" y="464740"/>
                  </a:cubicBezTo>
                  <a:cubicBezTo>
                    <a:pt x="515510" y="464740"/>
                    <a:pt x="518882" y="468017"/>
                    <a:pt x="522254" y="468017"/>
                  </a:cubicBezTo>
                  <a:cubicBezTo>
                    <a:pt x="525626" y="468017"/>
                    <a:pt x="528988" y="464740"/>
                    <a:pt x="535732" y="464740"/>
                  </a:cubicBezTo>
                  <a:cubicBezTo>
                    <a:pt x="539104" y="468017"/>
                    <a:pt x="545847" y="458196"/>
                    <a:pt x="545847" y="458196"/>
                  </a:cubicBezTo>
                  <a:cubicBezTo>
                    <a:pt x="545847" y="458196"/>
                    <a:pt x="539104" y="458196"/>
                    <a:pt x="549219" y="454929"/>
                  </a:cubicBezTo>
                  <a:cubicBezTo>
                    <a:pt x="555963" y="448376"/>
                    <a:pt x="552591" y="451653"/>
                    <a:pt x="559335" y="445109"/>
                  </a:cubicBezTo>
                  <a:cubicBezTo>
                    <a:pt x="566079" y="441832"/>
                    <a:pt x="582938" y="432012"/>
                    <a:pt x="582938" y="432012"/>
                  </a:cubicBezTo>
                  <a:cubicBezTo>
                    <a:pt x="603159" y="425468"/>
                    <a:pt x="603159" y="425468"/>
                    <a:pt x="603159" y="425468"/>
                  </a:cubicBezTo>
                  <a:cubicBezTo>
                    <a:pt x="616647" y="409104"/>
                    <a:pt x="616647" y="409104"/>
                    <a:pt x="616647" y="409104"/>
                  </a:cubicBezTo>
                  <a:cubicBezTo>
                    <a:pt x="626762" y="409104"/>
                    <a:pt x="626762" y="409104"/>
                    <a:pt x="626762" y="409104"/>
                  </a:cubicBezTo>
                  <a:cubicBezTo>
                    <a:pt x="640250" y="396007"/>
                    <a:pt x="640250" y="396007"/>
                    <a:pt x="640250" y="396007"/>
                  </a:cubicBezTo>
                  <a:cubicBezTo>
                    <a:pt x="646994" y="389464"/>
                    <a:pt x="646994" y="389464"/>
                    <a:pt x="646994" y="389464"/>
                  </a:cubicBezTo>
                  <a:cubicBezTo>
                    <a:pt x="643622" y="373100"/>
                    <a:pt x="643622" y="373100"/>
                    <a:pt x="643622" y="373100"/>
                  </a:cubicBezTo>
                  <a:cubicBezTo>
                    <a:pt x="650365" y="360003"/>
                    <a:pt x="650365" y="360003"/>
                    <a:pt x="650365" y="360003"/>
                  </a:cubicBezTo>
                  <a:cubicBezTo>
                    <a:pt x="650365" y="350183"/>
                    <a:pt x="650365" y="350183"/>
                    <a:pt x="650365" y="350183"/>
                  </a:cubicBezTo>
                  <a:cubicBezTo>
                    <a:pt x="640250" y="346916"/>
                    <a:pt x="640250" y="346916"/>
                    <a:pt x="640250" y="346916"/>
                  </a:cubicBezTo>
                  <a:cubicBezTo>
                    <a:pt x="620019" y="346916"/>
                    <a:pt x="620019" y="346916"/>
                    <a:pt x="620019" y="346916"/>
                  </a:cubicBezTo>
                  <a:cubicBezTo>
                    <a:pt x="620019" y="346916"/>
                    <a:pt x="616647" y="356726"/>
                    <a:pt x="613275" y="353459"/>
                  </a:cubicBezTo>
                  <a:cubicBezTo>
                    <a:pt x="613275" y="353459"/>
                    <a:pt x="599797" y="343639"/>
                    <a:pt x="596425" y="343639"/>
                  </a:cubicBezTo>
                  <a:cubicBezTo>
                    <a:pt x="596425" y="343639"/>
                    <a:pt x="582938" y="353459"/>
                    <a:pt x="582938" y="353459"/>
                  </a:cubicBezTo>
                  <a:cubicBezTo>
                    <a:pt x="576194" y="353459"/>
                    <a:pt x="576194" y="353459"/>
                    <a:pt x="576194" y="353459"/>
                  </a:cubicBezTo>
                  <a:cubicBezTo>
                    <a:pt x="576194" y="353459"/>
                    <a:pt x="572822" y="353459"/>
                    <a:pt x="566079" y="353459"/>
                  </a:cubicBezTo>
                  <a:cubicBezTo>
                    <a:pt x="559335" y="350183"/>
                    <a:pt x="545847" y="346916"/>
                    <a:pt x="545847" y="346916"/>
                  </a:cubicBezTo>
                  <a:cubicBezTo>
                    <a:pt x="535732" y="353459"/>
                    <a:pt x="535732" y="353459"/>
                    <a:pt x="535732" y="353459"/>
                  </a:cubicBezTo>
                  <a:cubicBezTo>
                    <a:pt x="528988" y="350183"/>
                    <a:pt x="528988" y="350183"/>
                    <a:pt x="528988" y="350183"/>
                  </a:cubicBezTo>
                  <a:cubicBezTo>
                    <a:pt x="515510" y="360003"/>
                    <a:pt x="515510" y="360003"/>
                    <a:pt x="515510" y="360003"/>
                  </a:cubicBezTo>
                  <a:cubicBezTo>
                    <a:pt x="515510" y="353459"/>
                    <a:pt x="515510" y="353459"/>
                    <a:pt x="515510" y="353459"/>
                  </a:cubicBezTo>
                  <a:cubicBezTo>
                    <a:pt x="522254" y="343639"/>
                    <a:pt x="522254" y="343639"/>
                    <a:pt x="522254" y="343639"/>
                  </a:cubicBezTo>
                  <a:cubicBezTo>
                    <a:pt x="522254" y="343639"/>
                    <a:pt x="518882" y="340363"/>
                    <a:pt x="515510" y="340363"/>
                  </a:cubicBezTo>
                  <a:cubicBezTo>
                    <a:pt x="515510" y="340363"/>
                    <a:pt x="508767" y="337095"/>
                    <a:pt x="508767" y="337095"/>
                  </a:cubicBezTo>
                  <a:cubicBezTo>
                    <a:pt x="502023" y="346916"/>
                    <a:pt x="502023" y="346916"/>
                    <a:pt x="502023" y="346916"/>
                  </a:cubicBezTo>
                  <a:cubicBezTo>
                    <a:pt x="488536" y="353459"/>
                    <a:pt x="488536" y="353459"/>
                    <a:pt x="488536" y="353459"/>
                  </a:cubicBezTo>
                  <a:cubicBezTo>
                    <a:pt x="491907" y="350183"/>
                    <a:pt x="491907" y="350183"/>
                    <a:pt x="491907" y="350183"/>
                  </a:cubicBezTo>
                  <a:cubicBezTo>
                    <a:pt x="502023" y="343639"/>
                    <a:pt x="502023" y="343639"/>
                    <a:pt x="502023" y="343639"/>
                  </a:cubicBezTo>
                  <a:cubicBezTo>
                    <a:pt x="502023" y="337095"/>
                    <a:pt x="502023" y="337095"/>
                    <a:pt x="502023" y="337095"/>
                  </a:cubicBezTo>
                  <a:cubicBezTo>
                    <a:pt x="502023" y="337095"/>
                    <a:pt x="498651" y="337095"/>
                    <a:pt x="498651" y="337095"/>
                  </a:cubicBezTo>
                  <a:cubicBezTo>
                    <a:pt x="495279" y="337095"/>
                    <a:pt x="491907" y="333819"/>
                    <a:pt x="491907" y="333819"/>
                  </a:cubicBezTo>
                  <a:cubicBezTo>
                    <a:pt x="485164" y="330542"/>
                    <a:pt x="485164" y="330542"/>
                    <a:pt x="485164" y="330542"/>
                  </a:cubicBezTo>
                  <a:cubicBezTo>
                    <a:pt x="481792" y="323998"/>
                    <a:pt x="481792" y="323998"/>
                    <a:pt x="481792" y="323998"/>
                  </a:cubicBezTo>
                  <a:cubicBezTo>
                    <a:pt x="471676" y="327275"/>
                    <a:pt x="471676" y="327275"/>
                    <a:pt x="471676" y="327275"/>
                  </a:cubicBezTo>
                  <a:cubicBezTo>
                    <a:pt x="468305" y="333819"/>
                    <a:pt x="468305" y="333819"/>
                    <a:pt x="468305" y="333819"/>
                  </a:cubicBezTo>
                  <a:cubicBezTo>
                    <a:pt x="461561" y="337095"/>
                    <a:pt x="461561" y="337095"/>
                    <a:pt x="461561" y="337095"/>
                  </a:cubicBezTo>
                  <a:cubicBezTo>
                    <a:pt x="454827" y="337095"/>
                    <a:pt x="454827" y="337095"/>
                    <a:pt x="454827" y="337095"/>
                  </a:cubicBezTo>
                  <a:cubicBezTo>
                    <a:pt x="458198" y="346916"/>
                    <a:pt x="458198" y="346916"/>
                    <a:pt x="458198" y="346916"/>
                  </a:cubicBezTo>
                  <a:cubicBezTo>
                    <a:pt x="454827" y="356726"/>
                    <a:pt x="454827" y="356726"/>
                    <a:pt x="454827" y="356726"/>
                  </a:cubicBezTo>
                  <a:cubicBezTo>
                    <a:pt x="444711" y="356726"/>
                    <a:pt x="444711" y="356726"/>
                    <a:pt x="444711" y="356726"/>
                  </a:cubicBezTo>
                  <a:cubicBezTo>
                    <a:pt x="444711" y="356726"/>
                    <a:pt x="444711" y="369823"/>
                    <a:pt x="448083" y="369823"/>
                  </a:cubicBezTo>
                  <a:cubicBezTo>
                    <a:pt x="448083" y="369823"/>
                    <a:pt x="451455" y="376367"/>
                    <a:pt x="451455" y="376367"/>
                  </a:cubicBezTo>
                  <a:cubicBezTo>
                    <a:pt x="451455" y="382920"/>
                    <a:pt x="451455" y="382920"/>
                    <a:pt x="451455" y="382920"/>
                  </a:cubicBezTo>
                  <a:cubicBezTo>
                    <a:pt x="454827" y="386187"/>
                    <a:pt x="454827" y="386187"/>
                    <a:pt x="454827" y="386187"/>
                  </a:cubicBezTo>
                  <a:cubicBezTo>
                    <a:pt x="454827" y="386187"/>
                    <a:pt x="451455" y="386187"/>
                    <a:pt x="448083" y="386187"/>
                  </a:cubicBezTo>
                  <a:cubicBezTo>
                    <a:pt x="448083" y="386187"/>
                    <a:pt x="444711" y="379644"/>
                    <a:pt x="444711" y="379644"/>
                  </a:cubicBezTo>
                  <a:cubicBezTo>
                    <a:pt x="431224" y="379644"/>
                    <a:pt x="431224" y="379644"/>
                    <a:pt x="431224" y="379644"/>
                  </a:cubicBezTo>
                  <a:cubicBezTo>
                    <a:pt x="427852" y="379644"/>
                    <a:pt x="427852" y="379644"/>
                    <a:pt x="427852" y="379644"/>
                  </a:cubicBezTo>
                  <a:cubicBezTo>
                    <a:pt x="424480" y="389464"/>
                    <a:pt x="424480" y="389464"/>
                    <a:pt x="424480" y="389464"/>
                  </a:cubicBezTo>
                  <a:cubicBezTo>
                    <a:pt x="427852" y="399284"/>
                    <a:pt x="427852" y="399284"/>
                    <a:pt x="427852" y="399284"/>
                  </a:cubicBezTo>
                  <a:cubicBezTo>
                    <a:pt x="424480" y="405828"/>
                    <a:pt x="424480" y="405828"/>
                    <a:pt x="424480" y="405828"/>
                  </a:cubicBezTo>
                  <a:cubicBezTo>
                    <a:pt x="421108" y="409104"/>
                    <a:pt x="421108" y="409104"/>
                    <a:pt x="421108" y="409104"/>
                  </a:cubicBezTo>
                  <a:cubicBezTo>
                    <a:pt x="421108" y="409104"/>
                    <a:pt x="414365" y="415648"/>
                    <a:pt x="414365" y="415648"/>
                  </a:cubicBezTo>
                  <a:cubicBezTo>
                    <a:pt x="414365" y="418925"/>
                    <a:pt x="417736" y="428735"/>
                    <a:pt x="417736" y="428735"/>
                  </a:cubicBezTo>
                  <a:cubicBezTo>
                    <a:pt x="417736" y="428735"/>
                    <a:pt x="421108" y="435289"/>
                    <a:pt x="424480" y="435289"/>
                  </a:cubicBezTo>
                  <a:cubicBezTo>
                    <a:pt x="424480" y="438556"/>
                    <a:pt x="431224" y="441832"/>
                    <a:pt x="431224" y="441832"/>
                  </a:cubicBezTo>
                  <a:cubicBezTo>
                    <a:pt x="431224" y="451653"/>
                    <a:pt x="431224" y="451653"/>
                    <a:pt x="431224" y="451653"/>
                  </a:cubicBezTo>
                  <a:cubicBezTo>
                    <a:pt x="424480" y="441832"/>
                    <a:pt x="424480" y="441832"/>
                    <a:pt x="424480" y="441832"/>
                  </a:cubicBezTo>
                  <a:cubicBezTo>
                    <a:pt x="424480" y="441832"/>
                    <a:pt x="421108" y="438556"/>
                    <a:pt x="417736" y="435289"/>
                  </a:cubicBezTo>
                  <a:cubicBezTo>
                    <a:pt x="417736" y="435289"/>
                    <a:pt x="414365" y="428735"/>
                    <a:pt x="414365" y="428735"/>
                  </a:cubicBezTo>
                  <a:cubicBezTo>
                    <a:pt x="414365" y="428735"/>
                    <a:pt x="407621" y="432012"/>
                    <a:pt x="407621" y="432012"/>
                  </a:cubicBezTo>
                  <a:cubicBezTo>
                    <a:pt x="407621" y="432012"/>
                    <a:pt x="404249" y="432012"/>
                    <a:pt x="407621" y="435289"/>
                  </a:cubicBezTo>
                  <a:cubicBezTo>
                    <a:pt x="407621" y="438556"/>
                    <a:pt x="400877" y="441832"/>
                    <a:pt x="400877" y="441832"/>
                  </a:cubicBezTo>
                  <a:cubicBezTo>
                    <a:pt x="400877" y="441832"/>
                    <a:pt x="390762" y="445109"/>
                    <a:pt x="390762" y="441832"/>
                  </a:cubicBezTo>
                  <a:cubicBezTo>
                    <a:pt x="390762" y="438556"/>
                    <a:pt x="390762" y="435289"/>
                    <a:pt x="387399" y="432012"/>
                  </a:cubicBezTo>
                  <a:cubicBezTo>
                    <a:pt x="387399" y="432012"/>
                    <a:pt x="384027" y="432012"/>
                    <a:pt x="384027" y="432012"/>
                  </a:cubicBezTo>
                  <a:cubicBezTo>
                    <a:pt x="384027" y="435289"/>
                    <a:pt x="380656" y="438556"/>
                    <a:pt x="380656" y="438556"/>
                  </a:cubicBezTo>
                  <a:cubicBezTo>
                    <a:pt x="384027" y="448376"/>
                    <a:pt x="384027" y="448376"/>
                    <a:pt x="384027" y="448376"/>
                  </a:cubicBezTo>
                  <a:cubicBezTo>
                    <a:pt x="384027" y="448376"/>
                    <a:pt x="380656" y="454929"/>
                    <a:pt x="380656" y="454929"/>
                  </a:cubicBezTo>
                  <a:cubicBezTo>
                    <a:pt x="380656" y="451653"/>
                    <a:pt x="377284" y="445109"/>
                    <a:pt x="377284" y="441832"/>
                  </a:cubicBezTo>
                  <a:cubicBezTo>
                    <a:pt x="377284" y="441832"/>
                    <a:pt x="377284" y="435289"/>
                    <a:pt x="373912" y="435289"/>
                  </a:cubicBezTo>
                  <a:cubicBezTo>
                    <a:pt x="373912" y="435289"/>
                    <a:pt x="367168" y="441832"/>
                    <a:pt x="367168" y="441832"/>
                  </a:cubicBezTo>
                  <a:cubicBezTo>
                    <a:pt x="367168" y="441832"/>
                    <a:pt x="363796" y="441832"/>
                    <a:pt x="363796" y="445109"/>
                  </a:cubicBezTo>
                  <a:cubicBezTo>
                    <a:pt x="363796" y="445109"/>
                    <a:pt x="360424" y="454929"/>
                    <a:pt x="363796" y="458196"/>
                  </a:cubicBezTo>
                  <a:cubicBezTo>
                    <a:pt x="367168" y="461473"/>
                    <a:pt x="367168" y="461473"/>
                    <a:pt x="370540" y="461473"/>
                  </a:cubicBezTo>
                  <a:cubicBezTo>
                    <a:pt x="373912" y="461473"/>
                    <a:pt x="373912" y="464740"/>
                    <a:pt x="373912" y="464740"/>
                  </a:cubicBezTo>
                  <a:cubicBezTo>
                    <a:pt x="360424" y="464740"/>
                    <a:pt x="360424" y="464740"/>
                    <a:pt x="360424" y="464740"/>
                  </a:cubicBezTo>
                  <a:cubicBezTo>
                    <a:pt x="360424" y="464740"/>
                    <a:pt x="357053" y="468017"/>
                    <a:pt x="360424" y="471293"/>
                  </a:cubicBezTo>
                  <a:cubicBezTo>
                    <a:pt x="360424" y="471293"/>
                    <a:pt x="360424" y="477837"/>
                    <a:pt x="360424" y="477837"/>
                  </a:cubicBezTo>
                  <a:cubicBezTo>
                    <a:pt x="360424" y="477837"/>
                    <a:pt x="367168" y="484380"/>
                    <a:pt x="367168" y="484380"/>
                  </a:cubicBezTo>
                  <a:cubicBezTo>
                    <a:pt x="367168" y="484380"/>
                    <a:pt x="363796" y="490934"/>
                    <a:pt x="363796" y="490934"/>
                  </a:cubicBezTo>
                  <a:cubicBezTo>
                    <a:pt x="363796" y="490934"/>
                    <a:pt x="357053" y="487657"/>
                    <a:pt x="357053" y="487657"/>
                  </a:cubicBezTo>
                  <a:cubicBezTo>
                    <a:pt x="353681" y="484380"/>
                    <a:pt x="353681" y="487657"/>
                    <a:pt x="350309" y="487657"/>
                  </a:cubicBezTo>
                  <a:cubicBezTo>
                    <a:pt x="350309" y="490934"/>
                    <a:pt x="346937" y="494201"/>
                    <a:pt x="346937" y="497477"/>
                  </a:cubicBezTo>
                  <a:cubicBezTo>
                    <a:pt x="346937" y="497477"/>
                    <a:pt x="350309" y="500744"/>
                    <a:pt x="350309" y="504021"/>
                  </a:cubicBezTo>
                  <a:cubicBezTo>
                    <a:pt x="346937" y="510565"/>
                    <a:pt x="346937" y="517118"/>
                    <a:pt x="346937" y="517118"/>
                  </a:cubicBezTo>
                  <a:cubicBezTo>
                    <a:pt x="346937" y="517118"/>
                    <a:pt x="343565" y="517118"/>
                    <a:pt x="346937" y="520385"/>
                  </a:cubicBezTo>
                  <a:cubicBezTo>
                    <a:pt x="350309" y="523662"/>
                    <a:pt x="357053" y="523662"/>
                    <a:pt x="360424" y="523662"/>
                  </a:cubicBezTo>
                  <a:cubicBezTo>
                    <a:pt x="363796" y="523662"/>
                    <a:pt x="363796" y="523662"/>
                    <a:pt x="363796" y="523662"/>
                  </a:cubicBezTo>
                  <a:cubicBezTo>
                    <a:pt x="367168" y="523662"/>
                    <a:pt x="370540" y="523662"/>
                    <a:pt x="373912" y="526938"/>
                  </a:cubicBezTo>
                  <a:cubicBezTo>
                    <a:pt x="373912" y="526938"/>
                    <a:pt x="377284" y="526938"/>
                    <a:pt x="377284" y="526938"/>
                  </a:cubicBezTo>
                  <a:cubicBezTo>
                    <a:pt x="377284" y="526938"/>
                    <a:pt x="373912" y="533482"/>
                    <a:pt x="370540" y="530205"/>
                  </a:cubicBezTo>
                  <a:cubicBezTo>
                    <a:pt x="367168" y="526938"/>
                    <a:pt x="360424" y="526938"/>
                    <a:pt x="357053" y="526938"/>
                  </a:cubicBezTo>
                  <a:cubicBezTo>
                    <a:pt x="353681" y="526938"/>
                    <a:pt x="357053" y="533482"/>
                    <a:pt x="357053" y="533482"/>
                  </a:cubicBezTo>
                  <a:cubicBezTo>
                    <a:pt x="360424" y="540026"/>
                    <a:pt x="360424" y="540026"/>
                    <a:pt x="360424" y="540026"/>
                  </a:cubicBezTo>
                  <a:cubicBezTo>
                    <a:pt x="360424" y="540026"/>
                    <a:pt x="363796" y="543302"/>
                    <a:pt x="360424" y="543302"/>
                  </a:cubicBezTo>
                  <a:cubicBezTo>
                    <a:pt x="357053" y="543302"/>
                    <a:pt x="350309" y="540026"/>
                    <a:pt x="350309" y="540026"/>
                  </a:cubicBezTo>
                  <a:cubicBezTo>
                    <a:pt x="350309" y="540026"/>
                    <a:pt x="350309" y="540026"/>
                    <a:pt x="346937" y="540026"/>
                  </a:cubicBezTo>
                  <a:cubicBezTo>
                    <a:pt x="346937" y="540026"/>
                    <a:pt x="343565" y="543302"/>
                    <a:pt x="340193" y="543302"/>
                  </a:cubicBezTo>
                  <a:cubicBezTo>
                    <a:pt x="336821" y="543302"/>
                    <a:pt x="336821" y="543302"/>
                    <a:pt x="333449" y="540026"/>
                  </a:cubicBezTo>
                  <a:cubicBezTo>
                    <a:pt x="330078" y="540026"/>
                    <a:pt x="323334" y="533482"/>
                    <a:pt x="323334" y="533482"/>
                  </a:cubicBezTo>
                  <a:cubicBezTo>
                    <a:pt x="323334" y="533482"/>
                    <a:pt x="319962" y="533482"/>
                    <a:pt x="319962" y="530205"/>
                  </a:cubicBezTo>
                  <a:cubicBezTo>
                    <a:pt x="319962" y="526938"/>
                    <a:pt x="323334" y="520385"/>
                    <a:pt x="323334" y="520385"/>
                  </a:cubicBezTo>
                  <a:cubicBezTo>
                    <a:pt x="326706" y="517118"/>
                    <a:pt x="323334" y="517118"/>
                    <a:pt x="326706" y="517118"/>
                  </a:cubicBezTo>
                  <a:cubicBezTo>
                    <a:pt x="330078" y="517118"/>
                    <a:pt x="340193" y="517118"/>
                    <a:pt x="333449" y="510565"/>
                  </a:cubicBezTo>
                  <a:cubicBezTo>
                    <a:pt x="330078" y="504021"/>
                    <a:pt x="330078" y="504021"/>
                    <a:pt x="326706" y="504021"/>
                  </a:cubicBezTo>
                  <a:cubicBezTo>
                    <a:pt x="323334" y="507298"/>
                    <a:pt x="316600" y="510565"/>
                    <a:pt x="316600" y="510565"/>
                  </a:cubicBezTo>
                  <a:cubicBezTo>
                    <a:pt x="316600" y="510565"/>
                    <a:pt x="313228" y="507298"/>
                    <a:pt x="316600" y="497477"/>
                  </a:cubicBezTo>
                  <a:cubicBezTo>
                    <a:pt x="319962" y="487657"/>
                    <a:pt x="316600" y="487657"/>
                    <a:pt x="319962" y="484380"/>
                  </a:cubicBezTo>
                  <a:cubicBezTo>
                    <a:pt x="323334" y="481114"/>
                    <a:pt x="326706" y="477837"/>
                    <a:pt x="326706" y="477837"/>
                  </a:cubicBezTo>
                  <a:cubicBezTo>
                    <a:pt x="326706" y="477837"/>
                    <a:pt x="326706" y="474560"/>
                    <a:pt x="319962" y="468017"/>
                  </a:cubicBezTo>
                  <a:cubicBezTo>
                    <a:pt x="316600" y="461473"/>
                    <a:pt x="313228" y="454929"/>
                    <a:pt x="313228" y="454929"/>
                  </a:cubicBezTo>
                  <a:cubicBezTo>
                    <a:pt x="309856" y="451653"/>
                    <a:pt x="303112" y="458196"/>
                    <a:pt x="303112" y="458196"/>
                  </a:cubicBezTo>
                  <a:cubicBezTo>
                    <a:pt x="303112" y="461473"/>
                    <a:pt x="299741" y="468017"/>
                    <a:pt x="303112" y="471293"/>
                  </a:cubicBezTo>
                  <a:cubicBezTo>
                    <a:pt x="303112" y="474560"/>
                    <a:pt x="303112" y="477837"/>
                    <a:pt x="299741" y="481114"/>
                  </a:cubicBezTo>
                  <a:cubicBezTo>
                    <a:pt x="296369" y="481114"/>
                    <a:pt x="296369" y="484380"/>
                    <a:pt x="292997" y="481114"/>
                  </a:cubicBezTo>
                  <a:cubicBezTo>
                    <a:pt x="289625" y="477837"/>
                    <a:pt x="292997" y="481114"/>
                    <a:pt x="289625" y="474560"/>
                  </a:cubicBezTo>
                  <a:cubicBezTo>
                    <a:pt x="286253" y="471293"/>
                    <a:pt x="289625" y="471293"/>
                    <a:pt x="286253" y="471293"/>
                  </a:cubicBezTo>
                  <a:cubicBezTo>
                    <a:pt x="282881" y="468017"/>
                    <a:pt x="279509" y="464740"/>
                    <a:pt x="279509" y="464740"/>
                  </a:cubicBezTo>
                  <a:cubicBezTo>
                    <a:pt x="279509" y="464740"/>
                    <a:pt x="269394" y="461473"/>
                    <a:pt x="269394" y="464740"/>
                  </a:cubicBezTo>
                  <a:cubicBezTo>
                    <a:pt x="269394" y="468017"/>
                    <a:pt x="269394" y="468017"/>
                    <a:pt x="272766" y="471293"/>
                  </a:cubicBezTo>
                  <a:cubicBezTo>
                    <a:pt x="272766" y="474560"/>
                    <a:pt x="276137" y="474560"/>
                    <a:pt x="276137" y="477837"/>
                  </a:cubicBezTo>
                  <a:cubicBezTo>
                    <a:pt x="276137" y="481114"/>
                    <a:pt x="272766" y="481114"/>
                    <a:pt x="272766" y="481114"/>
                  </a:cubicBezTo>
                  <a:cubicBezTo>
                    <a:pt x="272766" y="481114"/>
                    <a:pt x="269394" y="477837"/>
                    <a:pt x="266022" y="477837"/>
                  </a:cubicBezTo>
                  <a:cubicBezTo>
                    <a:pt x="266022" y="477837"/>
                    <a:pt x="259278" y="484380"/>
                    <a:pt x="259278" y="484380"/>
                  </a:cubicBezTo>
                  <a:cubicBezTo>
                    <a:pt x="259278" y="484380"/>
                    <a:pt x="259278" y="487657"/>
                    <a:pt x="259278" y="490934"/>
                  </a:cubicBezTo>
                  <a:cubicBezTo>
                    <a:pt x="259278" y="490934"/>
                    <a:pt x="259278" y="494201"/>
                    <a:pt x="259278" y="497477"/>
                  </a:cubicBezTo>
                  <a:cubicBezTo>
                    <a:pt x="262650" y="500744"/>
                    <a:pt x="262650" y="507298"/>
                    <a:pt x="266022" y="507298"/>
                  </a:cubicBezTo>
                  <a:cubicBezTo>
                    <a:pt x="272766" y="507298"/>
                    <a:pt x="286253" y="500744"/>
                    <a:pt x="286253" y="500744"/>
                  </a:cubicBezTo>
                  <a:cubicBezTo>
                    <a:pt x="286253" y="504021"/>
                    <a:pt x="292997" y="507298"/>
                    <a:pt x="296369" y="510565"/>
                  </a:cubicBezTo>
                  <a:cubicBezTo>
                    <a:pt x="296369" y="510565"/>
                    <a:pt x="296369" y="517118"/>
                    <a:pt x="296369" y="517118"/>
                  </a:cubicBezTo>
                  <a:cubicBezTo>
                    <a:pt x="296369" y="517118"/>
                    <a:pt x="292997" y="520385"/>
                    <a:pt x="289625" y="520385"/>
                  </a:cubicBezTo>
                  <a:cubicBezTo>
                    <a:pt x="286253" y="520385"/>
                    <a:pt x="282881" y="513841"/>
                    <a:pt x="282881" y="520385"/>
                  </a:cubicBezTo>
                  <a:cubicBezTo>
                    <a:pt x="282881" y="523662"/>
                    <a:pt x="279509" y="530205"/>
                    <a:pt x="282881" y="533482"/>
                  </a:cubicBezTo>
                  <a:cubicBezTo>
                    <a:pt x="286253" y="536749"/>
                    <a:pt x="286253" y="543302"/>
                    <a:pt x="292997" y="543302"/>
                  </a:cubicBezTo>
                  <a:cubicBezTo>
                    <a:pt x="299741" y="546569"/>
                    <a:pt x="299741" y="549846"/>
                    <a:pt x="303112" y="546569"/>
                  </a:cubicBezTo>
                  <a:cubicBezTo>
                    <a:pt x="306484" y="543302"/>
                    <a:pt x="306484" y="540026"/>
                    <a:pt x="309856" y="543302"/>
                  </a:cubicBezTo>
                  <a:cubicBezTo>
                    <a:pt x="313228" y="543302"/>
                    <a:pt x="316600" y="543302"/>
                    <a:pt x="319962" y="546569"/>
                  </a:cubicBezTo>
                  <a:cubicBezTo>
                    <a:pt x="319962" y="549846"/>
                    <a:pt x="316600" y="549846"/>
                    <a:pt x="316600" y="549846"/>
                  </a:cubicBezTo>
                  <a:cubicBezTo>
                    <a:pt x="316600" y="549846"/>
                    <a:pt x="313228" y="549846"/>
                    <a:pt x="313228" y="553123"/>
                  </a:cubicBezTo>
                  <a:cubicBezTo>
                    <a:pt x="313228" y="553123"/>
                    <a:pt x="309856" y="556389"/>
                    <a:pt x="313228" y="556389"/>
                  </a:cubicBezTo>
                  <a:cubicBezTo>
                    <a:pt x="319962" y="556389"/>
                    <a:pt x="323334" y="556389"/>
                    <a:pt x="323334" y="556389"/>
                  </a:cubicBezTo>
                  <a:cubicBezTo>
                    <a:pt x="323334" y="556389"/>
                    <a:pt x="326706" y="549846"/>
                    <a:pt x="330078" y="553123"/>
                  </a:cubicBezTo>
                  <a:cubicBezTo>
                    <a:pt x="330078" y="556389"/>
                    <a:pt x="326706" y="556389"/>
                    <a:pt x="323334" y="559666"/>
                  </a:cubicBezTo>
                  <a:cubicBezTo>
                    <a:pt x="319962" y="562933"/>
                    <a:pt x="319962" y="562933"/>
                    <a:pt x="319962" y="566210"/>
                  </a:cubicBezTo>
                  <a:cubicBezTo>
                    <a:pt x="319962" y="569486"/>
                    <a:pt x="316600" y="569486"/>
                    <a:pt x="316600" y="572753"/>
                  </a:cubicBezTo>
                  <a:cubicBezTo>
                    <a:pt x="316600" y="576030"/>
                    <a:pt x="309856" y="589127"/>
                    <a:pt x="319962" y="579307"/>
                  </a:cubicBezTo>
                  <a:cubicBezTo>
                    <a:pt x="333449" y="569486"/>
                    <a:pt x="333449" y="572753"/>
                    <a:pt x="333449" y="569486"/>
                  </a:cubicBezTo>
                  <a:cubicBezTo>
                    <a:pt x="333449" y="566210"/>
                    <a:pt x="333449" y="566210"/>
                    <a:pt x="340193" y="562933"/>
                  </a:cubicBezTo>
                  <a:cubicBezTo>
                    <a:pt x="343565" y="559666"/>
                    <a:pt x="346937" y="559666"/>
                    <a:pt x="350309" y="559666"/>
                  </a:cubicBezTo>
                  <a:cubicBezTo>
                    <a:pt x="350309" y="556389"/>
                    <a:pt x="357053" y="556389"/>
                    <a:pt x="353681" y="559666"/>
                  </a:cubicBezTo>
                  <a:cubicBezTo>
                    <a:pt x="350309" y="562933"/>
                    <a:pt x="346937" y="559666"/>
                    <a:pt x="350309" y="562933"/>
                  </a:cubicBezTo>
                  <a:cubicBezTo>
                    <a:pt x="353681" y="566210"/>
                    <a:pt x="353681" y="569486"/>
                    <a:pt x="357053" y="569486"/>
                  </a:cubicBezTo>
                  <a:cubicBezTo>
                    <a:pt x="360424" y="569486"/>
                    <a:pt x="360424" y="569486"/>
                    <a:pt x="360424" y="569486"/>
                  </a:cubicBezTo>
                  <a:cubicBezTo>
                    <a:pt x="360424" y="569486"/>
                    <a:pt x="353681" y="569486"/>
                    <a:pt x="350309" y="569486"/>
                  </a:cubicBezTo>
                  <a:cubicBezTo>
                    <a:pt x="350309" y="569486"/>
                    <a:pt x="346937" y="569486"/>
                    <a:pt x="346937" y="569486"/>
                  </a:cubicBezTo>
                  <a:cubicBezTo>
                    <a:pt x="343565" y="569486"/>
                    <a:pt x="343565" y="572753"/>
                    <a:pt x="343565" y="572753"/>
                  </a:cubicBezTo>
                  <a:cubicBezTo>
                    <a:pt x="340193" y="576030"/>
                    <a:pt x="340193" y="576030"/>
                    <a:pt x="340193" y="576030"/>
                  </a:cubicBezTo>
                  <a:cubicBezTo>
                    <a:pt x="340193" y="576030"/>
                    <a:pt x="343565" y="579307"/>
                    <a:pt x="343565" y="582574"/>
                  </a:cubicBezTo>
                  <a:cubicBezTo>
                    <a:pt x="343565" y="582574"/>
                    <a:pt x="343565" y="582574"/>
                    <a:pt x="340193" y="582574"/>
                  </a:cubicBezTo>
                  <a:cubicBezTo>
                    <a:pt x="336821" y="582574"/>
                    <a:pt x="340193" y="579307"/>
                    <a:pt x="333449" y="582574"/>
                  </a:cubicBezTo>
                  <a:cubicBezTo>
                    <a:pt x="326706" y="582574"/>
                    <a:pt x="330078" y="576030"/>
                    <a:pt x="326706" y="585850"/>
                  </a:cubicBezTo>
                  <a:cubicBezTo>
                    <a:pt x="323334" y="595671"/>
                    <a:pt x="319962" y="595671"/>
                    <a:pt x="319962" y="595671"/>
                  </a:cubicBezTo>
                  <a:cubicBezTo>
                    <a:pt x="319962" y="595671"/>
                    <a:pt x="319962" y="595671"/>
                    <a:pt x="319962" y="598938"/>
                  </a:cubicBezTo>
                  <a:cubicBezTo>
                    <a:pt x="319962" y="598938"/>
                    <a:pt x="323334" y="602214"/>
                    <a:pt x="326706" y="605491"/>
                  </a:cubicBezTo>
                  <a:cubicBezTo>
                    <a:pt x="333449" y="608758"/>
                    <a:pt x="336821" y="612035"/>
                    <a:pt x="336821" y="612035"/>
                  </a:cubicBezTo>
                  <a:cubicBezTo>
                    <a:pt x="336821" y="612035"/>
                    <a:pt x="333449" y="612035"/>
                    <a:pt x="330078" y="612035"/>
                  </a:cubicBezTo>
                  <a:cubicBezTo>
                    <a:pt x="323334" y="615311"/>
                    <a:pt x="319962" y="615311"/>
                    <a:pt x="316600" y="618578"/>
                  </a:cubicBezTo>
                  <a:cubicBezTo>
                    <a:pt x="316600" y="618578"/>
                    <a:pt x="313228" y="621855"/>
                    <a:pt x="309856" y="621855"/>
                  </a:cubicBezTo>
                  <a:cubicBezTo>
                    <a:pt x="306484" y="621855"/>
                    <a:pt x="296369" y="618578"/>
                    <a:pt x="292997" y="621855"/>
                  </a:cubicBezTo>
                  <a:cubicBezTo>
                    <a:pt x="289625" y="621855"/>
                    <a:pt x="286253" y="621855"/>
                    <a:pt x="282881" y="625131"/>
                  </a:cubicBezTo>
                  <a:cubicBezTo>
                    <a:pt x="282881" y="625131"/>
                    <a:pt x="282881" y="628398"/>
                    <a:pt x="282881" y="628398"/>
                  </a:cubicBezTo>
                  <a:cubicBezTo>
                    <a:pt x="282881" y="628398"/>
                    <a:pt x="279509" y="631675"/>
                    <a:pt x="282881" y="631675"/>
                  </a:cubicBezTo>
                  <a:cubicBezTo>
                    <a:pt x="286253" y="631675"/>
                    <a:pt x="299741" y="631675"/>
                    <a:pt x="299741" y="631675"/>
                  </a:cubicBezTo>
                  <a:cubicBezTo>
                    <a:pt x="303112" y="631675"/>
                    <a:pt x="303112" y="634942"/>
                    <a:pt x="303112" y="634942"/>
                  </a:cubicBezTo>
                  <a:cubicBezTo>
                    <a:pt x="296369" y="634942"/>
                    <a:pt x="296369" y="634942"/>
                    <a:pt x="296369" y="634942"/>
                  </a:cubicBezTo>
                  <a:cubicBezTo>
                    <a:pt x="296369" y="634942"/>
                    <a:pt x="289625" y="634942"/>
                    <a:pt x="286253" y="634942"/>
                  </a:cubicBezTo>
                  <a:cubicBezTo>
                    <a:pt x="286253" y="634942"/>
                    <a:pt x="276137" y="638219"/>
                    <a:pt x="276137" y="638219"/>
                  </a:cubicBezTo>
                  <a:cubicBezTo>
                    <a:pt x="276137" y="638219"/>
                    <a:pt x="269394" y="644763"/>
                    <a:pt x="269394" y="648039"/>
                  </a:cubicBezTo>
                  <a:cubicBezTo>
                    <a:pt x="269394" y="648039"/>
                    <a:pt x="269394" y="651316"/>
                    <a:pt x="272766" y="657859"/>
                  </a:cubicBezTo>
                  <a:cubicBezTo>
                    <a:pt x="279509" y="661136"/>
                    <a:pt x="279509" y="664403"/>
                    <a:pt x="279509" y="667679"/>
                  </a:cubicBezTo>
                  <a:cubicBezTo>
                    <a:pt x="279509" y="667679"/>
                    <a:pt x="279509" y="667679"/>
                    <a:pt x="279509" y="670947"/>
                  </a:cubicBezTo>
                  <a:cubicBezTo>
                    <a:pt x="276137" y="670947"/>
                    <a:pt x="269394" y="677500"/>
                    <a:pt x="269394" y="677500"/>
                  </a:cubicBezTo>
                  <a:cubicBezTo>
                    <a:pt x="269394" y="677500"/>
                    <a:pt x="269394" y="677500"/>
                    <a:pt x="269394" y="684044"/>
                  </a:cubicBezTo>
                  <a:cubicBezTo>
                    <a:pt x="266022" y="687320"/>
                    <a:pt x="259278" y="697140"/>
                    <a:pt x="266022" y="697140"/>
                  </a:cubicBezTo>
                  <a:cubicBezTo>
                    <a:pt x="272766" y="700407"/>
                    <a:pt x="269394" y="703684"/>
                    <a:pt x="276137" y="700407"/>
                  </a:cubicBezTo>
                  <a:cubicBezTo>
                    <a:pt x="286253" y="697140"/>
                    <a:pt x="276137" y="693864"/>
                    <a:pt x="289625" y="697140"/>
                  </a:cubicBezTo>
                  <a:cubicBezTo>
                    <a:pt x="303112" y="700407"/>
                    <a:pt x="306484" y="697140"/>
                    <a:pt x="309856" y="697140"/>
                  </a:cubicBezTo>
                  <a:cubicBezTo>
                    <a:pt x="313228" y="693864"/>
                    <a:pt x="313228" y="693864"/>
                    <a:pt x="316600" y="690587"/>
                  </a:cubicBezTo>
                  <a:cubicBezTo>
                    <a:pt x="316600" y="690587"/>
                    <a:pt x="309856" y="687320"/>
                    <a:pt x="319962" y="687320"/>
                  </a:cubicBezTo>
                  <a:cubicBezTo>
                    <a:pt x="330078" y="684044"/>
                    <a:pt x="330078" y="684044"/>
                    <a:pt x="330078" y="684044"/>
                  </a:cubicBezTo>
                  <a:cubicBezTo>
                    <a:pt x="330078" y="684044"/>
                    <a:pt x="323334" y="674223"/>
                    <a:pt x="330078" y="680767"/>
                  </a:cubicBezTo>
                  <a:cubicBezTo>
                    <a:pt x="340193" y="687320"/>
                    <a:pt x="340193" y="690587"/>
                    <a:pt x="340193" y="690587"/>
                  </a:cubicBezTo>
                  <a:cubicBezTo>
                    <a:pt x="333449" y="697140"/>
                    <a:pt x="333449" y="697140"/>
                    <a:pt x="333449" y="697140"/>
                  </a:cubicBezTo>
                  <a:cubicBezTo>
                    <a:pt x="333449" y="700407"/>
                    <a:pt x="333449" y="700407"/>
                    <a:pt x="333449" y="700407"/>
                  </a:cubicBezTo>
                  <a:cubicBezTo>
                    <a:pt x="333449" y="700407"/>
                    <a:pt x="326706" y="700407"/>
                    <a:pt x="323334" y="706951"/>
                  </a:cubicBezTo>
                  <a:cubicBezTo>
                    <a:pt x="319962" y="713504"/>
                    <a:pt x="309856" y="723325"/>
                    <a:pt x="309856" y="726592"/>
                  </a:cubicBezTo>
                  <a:cubicBezTo>
                    <a:pt x="309856" y="726592"/>
                    <a:pt x="313228" y="723325"/>
                    <a:pt x="306484" y="729868"/>
                  </a:cubicBezTo>
                  <a:cubicBezTo>
                    <a:pt x="296369" y="736412"/>
                    <a:pt x="292997" y="736412"/>
                    <a:pt x="286253" y="739688"/>
                  </a:cubicBezTo>
                  <a:cubicBezTo>
                    <a:pt x="282881" y="746232"/>
                    <a:pt x="282881" y="742956"/>
                    <a:pt x="279509" y="746232"/>
                  </a:cubicBezTo>
                  <a:cubicBezTo>
                    <a:pt x="279509" y="749509"/>
                    <a:pt x="276137" y="752776"/>
                    <a:pt x="276137" y="752776"/>
                  </a:cubicBezTo>
                  <a:cubicBezTo>
                    <a:pt x="272766" y="759329"/>
                    <a:pt x="272766" y="759329"/>
                    <a:pt x="272766" y="759329"/>
                  </a:cubicBezTo>
                  <a:cubicBezTo>
                    <a:pt x="262650" y="762596"/>
                    <a:pt x="262650" y="762596"/>
                    <a:pt x="262650" y="762596"/>
                  </a:cubicBezTo>
                  <a:cubicBezTo>
                    <a:pt x="252535" y="759329"/>
                    <a:pt x="252535" y="759329"/>
                    <a:pt x="252535" y="759329"/>
                  </a:cubicBezTo>
                  <a:cubicBezTo>
                    <a:pt x="245800" y="765873"/>
                    <a:pt x="245800" y="765873"/>
                    <a:pt x="245800" y="765873"/>
                  </a:cubicBezTo>
                  <a:cubicBezTo>
                    <a:pt x="245800" y="765873"/>
                    <a:pt x="235685" y="762596"/>
                    <a:pt x="232313" y="762596"/>
                  </a:cubicBezTo>
                  <a:cubicBezTo>
                    <a:pt x="228941" y="765873"/>
                    <a:pt x="225569" y="769149"/>
                    <a:pt x="225569" y="769149"/>
                  </a:cubicBezTo>
                  <a:cubicBezTo>
                    <a:pt x="225569" y="769149"/>
                    <a:pt x="222197" y="769149"/>
                    <a:pt x="222197" y="775693"/>
                  </a:cubicBezTo>
                  <a:cubicBezTo>
                    <a:pt x="222197" y="778960"/>
                    <a:pt x="218826" y="788781"/>
                    <a:pt x="218826" y="788781"/>
                  </a:cubicBezTo>
                  <a:cubicBezTo>
                    <a:pt x="212082" y="795334"/>
                    <a:pt x="212082" y="795334"/>
                    <a:pt x="212082" y="795334"/>
                  </a:cubicBezTo>
                  <a:cubicBezTo>
                    <a:pt x="212082" y="795334"/>
                    <a:pt x="208710" y="801877"/>
                    <a:pt x="215454" y="798601"/>
                  </a:cubicBezTo>
                  <a:cubicBezTo>
                    <a:pt x="222197" y="795334"/>
                    <a:pt x="225569" y="792057"/>
                    <a:pt x="228941" y="788781"/>
                  </a:cubicBezTo>
                  <a:cubicBezTo>
                    <a:pt x="228941" y="788781"/>
                    <a:pt x="235685" y="785513"/>
                    <a:pt x="235685" y="785513"/>
                  </a:cubicBezTo>
                  <a:cubicBezTo>
                    <a:pt x="235685" y="792057"/>
                    <a:pt x="235685" y="792057"/>
                    <a:pt x="235685" y="792057"/>
                  </a:cubicBezTo>
                  <a:cubicBezTo>
                    <a:pt x="232313" y="805154"/>
                    <a:pt x="232313" y="805154"/>
                    <a:pt x="232313" y="805154"/>
                  </a:cubicBezTo>
                  <a:cubicBezTo>
                    <a:pt x="228941" y="808421"/>
                    <a:pt x="228941" y="808421"/>
                    <a:pt x="228941" y="808421"/>
                  </a:cubicBezTo>
                  <a:cubicBezTo>
                    <a:pt x="225569" y="811697"/>
                    <a:pt x="225569" y="811697"/>
                    <a:pt x="225569" y="811697"/>
                  </a:cubicBezTo>
                  <a:cubicBezTo>
                    <a:pt x="225569" y="811697"/>
                    <a:pt x="218826" y="824785"/>
                    <a:pt x="225569" y="824785"/>
                  </a:cubicBezTo>
                  <a:cubicBezTo>
                    <a:pt x="232313" y="821518"/>
                    <a:pt x="228941" y="821518"/>
                    <a:pt x="235685" y="818241"/>
                  </a:cubicBezTo>
                  <a:cubicBezTo>
                    <a:pt x="242428" y="818241"/>
                    <a:pt x="239057" y="814965"/>
                    <a:pt x="252535" y="811697"/>
                  </a:cubicBezTo>
                  <a:cubicBezTo>
                    <a:pt x="262650" y="811697"/>
                    <a:pt x="262650" y="805154"/>
                    <a:pt x="262650" y="801877"/>
                  </a:cubicBezTo>
                  <a:cubicBezTo>
                    <a:pt x="262650" y="801877"/>
                    <a:pt x="262650" y="798601"/>
                    <a:pt x="262650" y="795334"/>
                  </a:cubicBezTo>
                  <a:cubicBezTo>
                    <a:pt x="262650" y="792057"/>
                    <a:pt x="255906" y="788781"/>
                    <a:pt x="266022" y="785513"/>
                  </a:cubicBezTo>
                  <a:cubicBezTo>
                    <a:pt x="272766" y="785513"/>
                    <a:pt x="269394" y="788781"/>
                    <a:pt x="272766" y="785513"/>
                  </a:cubicBezTo>
                  <a:cubicBezTo>
                    <a:pt x="276137" y="782237"/>
                    <a:pt x="276137" y="788781"/>
                    <a:pt x="276137" y="778960"/>
                  </a:cubicBezTo>
                  <a:cubicBezTo>
                    <a:pt x="276137" y="772416"/>
                    <a:pt x="276137" y="772416"/>
                    <a:pt x="282881" y="769149"/>
                  </a:cubicBezTo>
                  <a:cubicBezTo>
                    <a:pt x="289625" y="762596"/>
                    <a:pt x="286253" y="765873"/>
                    <a:pt x="289625" y="762596"/>
                  </a:cubicBezTo>
                  <a:cubicBezTo>
                    <a:pt x="292997" y="759329"/>
                    <a:pt x="289625" y="759329"/>
                    <a:pt x="292997" y="756053"/>
                  </a:cubicBezTo>
                  <a:cubicBezTo>
                    <a:pt x="299741" y="752776"/>
                    <a:pt x="299741" y="752776"/>
                    <a:pt x="299741" y="752776"/>
                  </a:cubicBezTo>
                  <a:cubicBezTo>
                    <a:pt x="299741" y="749509"/>
                    <a:pt x="309856" y="742956"/>
                    <a:pt x="309856" y="742956"/>
                  </a:cubicBezTo>
                  <a:cubicBezTo>
                    <a:pt x="309856" y="736412"/>
                    <a:pt x="309856" y="736412"/>
                    <a:pt x="309856" y="736412"/>
                  </a:cubicBezTo>
                  <a:cubicBezTo>
                    <a:pt x="323334" y="729868"/>
                    <a:pt x="323334" y="729868"/>
                    <a:pt x="323334" y="729868"/>
                  </a:cubicBezTo>
                  <a:cubicBezTo>
                    <a:pt x="323334" y="729868"/>
                    <a:pt x="326706" y="726592"/>
                    <a:pt x="326706" y="729868"/>
                  </a:cubicBezTo>
                  <a:cubicBezTo>
                    <a:pt x="323334" y="733145"/>
                    <a:pt x="319962" y="739688"/>
                    <a:pt x="319962" y="739688"/>
                  </a:cubicBezTo>
                  <a:cubicBezTo>
                    <a:pt x="319962" y="746232"/>
                    <a:pt x="319962" y="746232"/>
                    <a:pt x="319962" y="746232"/>
                  </a:cubicBezTo>
                  <a:cubicBezTo>
                    <a:pt x="309856" y="752776"/>
                    <a:pt x="309856" y="752776"/>
                    <a:pt x="309856" y="752776"/>
                  </a:cubicBezTo>
                  <a:cubicBezTo>
                    <a:pt x="309856" y="752776"/>
                    <a:pt x="316600" y="756053"/>
                    <a:pt x="313228" y="759329"/>
                  </a:cubicBezTo>
                  <a:cubicBezTo>
                    <a:pt x="309856" y="762596"/>
                    <a:pt x="303112" y="765873"/>
                    <a:pt x="303112" y="765873"/>
                  </a:cubicBezTo>
                  <a:cubicBezTo>
                    <a:pt x="303112" y="772416"/>
                    <a:pt x="303112" y="772416"/>
                    <a:pt x="303112" y="772416"/>
                  </a:cubicBezTo>
                  <a:cubicBezTo>
                    <a:pt x="306484" y="775693"/>
                    <a:pt x="306484" y="775693"/>
                    <a:pt x="306484" y="775693"/>
                  </a:cubicBezTo>
                  <a:cubicBezTo>
                    <a:pt x="299741" y="788781"/>
                    <a:pt x="299741" y="788781"/>
                    <a:pt x="299741" y="788781"/>
                  </a:cubicBezTo>
                  <a:cubicBezTo>
                    <a:pt x="306484" y="795334"/>
                    <a:pt x="306484" y="795334"/>
                    <a:pt x="306484" y="795334"/>
                  </a:cubicBezTo>
                  <a:cubicBezTo>
                    <a:pt x="309856" y="801877"/>
                    <a:pt x="309856" y="801877"/>
                    <a:pt x="309856" y="801877"/>
                  </a:cubicBezTo>
                  <a:cubicBezTo>
                    <a:pt x="309856" y="801877"/>
                    <a:pt x="306484" y="805154"/>
                    <a:pt x="303112" y="808421"/>
                  </a:cubicBezTo>
                  <a:cubicBezTo>
                    <a:pt x="299741" y="808421"/>
                    <a:pt x="292997" y="818241"/>
                    <a:pt x="292997" y="818241"/>
                  </a:cubicBezTo>
                  <a:cubicBezTo>
                    <a:pt x="286253" y="828062"/>
                    <a:pt x="286253" y="828062"/>
                    <a:pt x="286253" y="828062"/>
                  </a:cubicBezTo>
                  <a:cubicBezTo>
                    <a:pt x="279509" y="837882"/>
                    <a:pt x="279509" y="837882"/>
                    <a:pt x="279509" y="837882"/>
                  </a:cubicBezTo>
                  <a:cubicBezTo>
                    <a:pt x="279509" y="847702"/>
                    <a:pt x="279509" y="847702"/>
                    <a:pt x="279509" y="847702"/>
                  </a:cubicBezTo>
                  <a:cubicBezTo>
                    <a:pt x="276137" y="860789"/>
                    <a:pt x="276137" y="860789"/>
                    <a:pt x="276137" y="860789"/>
                  </a:cubicBezTo>
                  <a:cubicBezTo>
                    <a:pt x="269394" y="864066"/>
                    <a:pt x="269394" y="864066"/>
                    <a:pt x="269394" y="864066"/>
                  </a:cubicBezTo>
                  <a:cubicBezTo>
                    <a:pt x="269394" y="864066"/>
                    <a:pt x="266022" y="873886"/>
                    <a:pt x="272766" y="873886"/>
                  </a:cubicBezTo>
                  <a:cubicBezTo>
                    <a:pt x="279509" y="877163"/>
                    <a:pt x="279509" y="877163"/>
                    <a:pt x="282881" y="877163"/>
                  </a:cubicBezTo>
                  <a:cubicBezTo>
                    <a:pt x="289625" y="877163"/>
                    <a:pt x="286253" y="877163"/>
                    <a:pt x="289625" y="877163"/>
                  </a:cubicBezTo>
                  <a:cubicBezTo>
                    <a:pt x="292997" y="877163"/>
                    <a:pt x="299741" y="877163"/>
                    <a:pt x="299741" y="870610"/>
                  </a:cubicBezTo>
                  <a:cubicBezTo>
                    <a:pt x="299741" y="864066"/>
                    <a:pt x="299741" y="857522"/>
                    <a:pt x="299741" y="854246"/>
                  </a:cubicBezTo>
                  <a:cubicBezTo>
                    <a:pt x="299741" y="854246"/>
                    <a:pt x="306484" y="844425"/>
                    <a:pt x="306484" y="844425"/>
                  </a:cubicBezTo>
                  <a:cubicBezTo>
                    <a:pt x="306484" y="831338"/>
                    <a:pt x="306484" y="831338"/>
                    <a:pt x="306484" y="831338"/>
                  </a:cubicBezTo>
                  <a:cubicBezTo>
                    <a:pt x="306484" y="831338"/>
                    <a:pt x="306484" y="828062"/>
                    <a:pt x="313228" y="821518"/>
                  </a:cubicBezTo>
                  <a:cubicBezTo>
                    <a:pt x="319962" y="818241"/>
                    <a:pt x="316600" y="818241"/>
                    <a:pt x="319962" y="818241"/>
                  </a:cubicBezTo>
                  <a:cubicBezTo>
                    <a:pt x="323334" y="814965"/>
                    <a:pt x="323334" y="811697"/>
                    <a:pt x="323334" y="808421"/>
                  </a:cubicBezTo>
                  <a:cubicBezTo>
                    <a:pt x="326706" y="805154"/>
                    <a:pt x="326706" y="805154"/>
                    <a:pt x="326706" y="805154"/>
                  </a:cubicBezTo>
                  <a:cubicBezTo>
                    <a:pt x="330078" y="798601"/>
                    <a:pt x="330078" y="798601"/>
                    <a:pt x="330078" y="798601"/>
                  </a:cubicBezTo>
                  <a:cubicBezTo>
                    <a:pt x="330078" y="772416"/>
                    <a:pt x="330078" y="772416"/>
                    <a:pt x="330078" y="772416"/>
                  </a:cubicBezTo>
                  <a:cubicBezTo>
                    <a:pt x="330078" y="772416"/>
                    <a:pt x="330078" y="765873"/>
                    <a:pt x="333449" y="765873"/>
                  </a:cubicBezTo>
                  <a:cubicBezTo>
                    <a:pt x="336821" y="765873"/>
                    <a:pt x="340193" y="765873"/>
                    <a:pt x="340193" y="765873"/>
                  </a:cubicBezTo>
                  <a:cubicBezTo>
                    <a:pt x="340193" y="765873"/>
                    <a:pt x="340193" y="769149"/>
                    <a:pt x="340193" y="775693"/>
                  </a:cubicBezTo>
                  <a:cubicBezTo>
                    <a:pt x="336821" y="782237"/>
                    <a:pt x="340193" y="792057"/>
                    <a:pt x="340193" y="792057"/>
                  </a:cubicBezTo>
                  <a:cubicBezTo>
                    <a:pt x="363796" y="811697"/>
                    <a:pt x="363796" y="811697"/>
                    <a:pt x="363796" y="811697"/>
                  </a:cubicBezTo>
                  <a:cubicBezTo>
                    <a:pt x="363796" y="811697"/>
                    <a:pt x="373912" y="828062"/>
                    <a:pt x="373912" y="831338"/>
                  </a:cubicBezTo>
                  <a:cubicBezTo>
                    <a:pt x="373912" y="831338"/>
                    <a:pt x="390762" y="844425"/>
                    <a:pt x="390762" y="844425"/>
                  </a:cubicBezTo>
                  <a:cubicBezTo>
                    <a:pt x="390762" y="844425"/>
                    <a:pt x="394133" y="847702"/>
                    <a:pt x="390762" y="850969"/>
                  </a:cubicBezTo>
                  <a:cubicBezTo>
                    <a:pt x="390762" y="854246"/>
                    <a:pt x="394133" y="857522"/>
                    <a:pt x="394133" y="860789"/>
                  </a:cubicBezTo>
                  <a:cubicBezTo>
                    <a:pt x="390762" y="864066"/>
                    <a:pt x="387399" y="873886"/>
                    <a:pt x="387399" y="873886"/>
                  </a:cubicBezTo>
                  <a:cubicBezTo>
                    <a:pt x="380656" y="877163"/>
                    <a:pt x="380656" y="877163"/>
                    <a:pt x="380656" y="877163"/>
                  </a:cubicBezTo>
                  <a:cubicBezTo>
                    <a:pt x="370540" y="886974"/>
                    <a:pt x="370540" y="886974"/>
                    <a:pt x="370540" y="886974"/>
                  </a:cubicBezTo>
                  <a:cubicBezTo>
                    <a:pt x="367168" y="900071"/>
                    <a:pt x="367168" y="900071"/>
                    <a:pt x="367168" y="900071"/>
                  </a:cubicBezTo>
                  <a:cubicBezTo>
                    <a:pt x="360424" y="909891"/>
                    <a:pt x="360424" y="909891"/>
                    <a:pt x="360424" y="909891"/>
                  </a:cubicBezTo>
                  <a:cubicBezTo>
                    <a:pt x="346937" y="916434"/>
                    <a:pt x="346937" y="916434"/>
                    <a:pt x="346937" y="916434"/>
                  </a:cubicBezTo>
                  <a:cubicBezTo>
                    <a:pt x="330078" y="932798"/>
                    <a:pt x="330078" y="932798"/>
                    <a:pt x="330078" y="932798"/>
                  </a:cubicBezTo>
                  <a:cubicBezTo>
                    <a:pt x="323334" y="945895"/>
                    <a:pt x="323334" y="945895"/>
                    <a:pt x="323334" y="945895"/>
                  </a:cubicBezTo>
                  <a:cubicBezTo>
                    <a:pt x="313228" y="958983"/>
                    <a:pt x="313228" y="958983"/>
                    <a:pt x="313228" y="958983"/>
                  </a:cubicBezTo>
                  <a:cubicBezTo>
                    <a:pt x="313228" y="968803"/>
                    <a:pt x="313228" y="968803"/>
                    <a:pt x="313228" y="968803"/>
                  </a:cubicBezTo>
                  <a:cubicBezTo>
                    <a:pt x="313228" y="968803"/>
                    <a:pt x="319962" y="981900"/>
                    <a:pt x="323334" y="981900"/>
                  </a:cubicBezTo>
                  <a:cubicBezTo>
                    <a:pt x="323334" y="981900"/>
                    <a:pt x="326706" y="985176"/>
                    <a:pt x="326706" y="985176"/>
                  </a:cubicBezTo>
                  <a:cubicBezTo>
                    <a:pt x="330078" y="1001541"/>
                    <a:pt x="330078" y="1001541"/>
                    <a:pt x="330078" y="1001541"/>
                  </a:cubicBezTo>
                  <a:cubicBezTo>
                    <a:pt x="330078" y="1001541"/>
                    <a:pt x="330078" y="1011361"/>
                    <a:pt x="333449" y="1011361"/>
                  </a:cubicBezTo>
                  <a:cubicBezTo>
                    <a:pt x="336821" y="1008084"/>
                    <a:pt x="340193" y="998264"/>
                    <a:pt x="340193" y="998264"/>
                  </a:cubicBezTo>
                  <a:cubicBezTo>
                    <a:pt x="340193" y="998264"/>
                    <a:pt x="333449" y="991720"/>
                    <a:pt x="333449" y="985176"/>
                  </a:cubicBezTo>
                  <a:cubicBezTo>
                    <a:pt x="333449" y="978623"/>
                    <a:pt x="340193" y="968803"/>
                    <a:pt x="340193" y="968803"/>
                  </a:cubicBezTo>
                  <a:cubicBezTo>
                    <a:pt x="346937" y="965536"/>
                    <a:pt x="346937" y="965536"/>
                    <a:pt x="346937" y="965536"/>
                  </a:cubicBezTo>
                  <a:cubicBezTo>
                    <a:pt x="346937" y="965536"/>
                    <a:pt x="343565" y="965536"/>
                    <a:pt x="346937" y="968803"/>
                  </a:cubicBezTo>
                  <a:cubicBezTo>
                    <a:pt x="350309" y="975356"/>
                    <a:pt x="350309" y="972080"/>
                    <a:pt x="353681" y="975356"/>
                  </a:cubicBezTo>
                  <a:cubicBezTo>
                    <a:pt x="353681" y="978623"/>
                    <a:pt x="363796" y="988444"/>
                    <a:pt x="363796" y="988444"/>
                  </a:cubicBezTo>
                  <a:cubicBezTo>
                    <a:pt x="363796" y="988444"/>
                    <a:pt x="373912" y="998264"/>
                    <a:pt x="377284" y="1001541"/>
                  </a:cubicBezTo>
                  <a:cubicBezTo>
                    <a:pt x="380656" y="1004807"/>
                    <a:pt x="384027" y="1011361"/>
                    <a:pt x="387399" y="1011361"/>
                  </a:cubicBezTo>
                  <a:cubicBezTo>
                    <a:pt x="390762" y="1008084"/>
                    <a:pt x="394133" y="1011361"/>
                    <a:pt x="394133" y="1004807"/>
                  </a:cubicBezTo>
                  <a:cubicBezTo>
                    <a:pt x="394133" y="998264"/>
                    <a:pt x="397505" y="998264"/>
                    <a:pt x="397505" y="991720"/>
                  </a:cubicBezTo>
                  <a:cubicBezTo>
                    <a:pt x="394133" y="988444"/>
                    <a:pt x="394133" y="978623"/>
                    <a:pt x="394133" y="978623"/>
                  </a:cubicBezTo>
                  <a:cubicBezTo>
                    <a:pt x="394133" y="978623"/>
                    <a:pt x="394133" y="975356"/>
                    <a:pt x="397505" y="975356"/>
                  </a:cubicBezTo>
                  <a:cubicBezTo>
                    <a:pt x="404249" y="975356"/>
                    <a:pt x="404249" y="981900"/>
                    <a:pt x="404249" y="981900"/>
                  </a:cubicBezTo>
                  <a:cubicBezTo>
                    <a:pt x="404249" y="981900"/>
                    <a:pt x="407621" y="991720"/>
                    <a:pt x="410993" y="994987"/>
                  </a:cubicBezTo>
                  <a:cubicBezTo>
                    <a:pt x="414365" y="994987"/>
                    <a:pt x="417736" y="994987"/>
                    <a:pt x="421108" y="998264"/>
                  </a:cubicBezTo>
                  <a:cubicBezTo>
                    <a:pt x="424480" y="1004807"/>
                    <a:pt x="441339" y="1008084"/>
                    <a:pt x="441339" y="1008084"/>
                  </a:cubicBezTo>
                  <a:cubicBezTo>
                    <a:pt x="441339" y="1008084"/>
                    <a:pt x="444711" y="1004807"/>
                    <a:pt x="448083" y="1001541"/>
                  </a:cubicBezTo>
                  <a:cubicBezTo>
                    <a:pt x="448083" y="998264"/>
                    <a:pt x="454827" y="998264"/>
                    <a:pt x="454827" y="998264"/>
                  </a:cubicBezTo>
                  <a:cubicBezTo>
                    <a:pt x="454827" y="998264"/>
                    <a:pt x="451455" y="991720"/>
                    <a:pt x="461561" y="994987"/>
                  </a:cubicBezTo>
                  <a:cubicBezTo>
                    <a:pt x="468305" y="994987"/>
                    <a:pt x="471676" y="998264"/>
                    <a:pt x="471676" y="994987"/>
                  </a:cubicBezTo>
                  <a:cubicBezTo>
                    <a:pt x="475048" y="991720"/>
                    <a:pt x="481792" y="978623"/>
                    <a:pt x="481792" y="978623"/>
                  </a:cubicBezTo>
                  <a:cubicBezTo>
                    <a:pt x="481792" y="978623"/>
                    <a:pt x="478420" y="968803"/>
                    <a:pt x="488536" y="972080"/>
                  </a:cubicBezTo>
                  <a:cubicBezTo>
                    <a:pt x="495279" y="978623"/>
                    <a:pt x="532360" y="985176"/>
                    <a:pt x="532360" y="985176"/>
                  </a:cubicBezTo>
                  <a:cubicBezTo>
                    <a:pt x="528988" y="991720"/>
                    <a:pt x="528988" y="991720"/>
                    <a:pt x="528988" y="991720"/>
                  </a:cubicBezTo>
                  <a:cubicBezTo>
                    <a:pt x="515510" y="988444"/>
                    <a:pt x="515510" y="988444"/>
                    <a:pt x="515510" y="988444"/>
                  </a:cubicBezTo>
                  <a:cubicBezTo>
                    <a:pt x="505395" y="991720"/>
                    <a:pt x="505395" y="991720"/>
                    <a:pt x="505395" y="991720"/>
                  </a:cubicBezTo>
                  <a:cubicBezTo>
                    <a:pt x="505395" y="991720"/>
                    <a:pt x="502023" y="991720"/>
                    <a:pt x="498651" y="998264"/>
                  </a:cubicBezTo>
                  <a:cubicBezTo>
                    <a:pt x="498651" y="1001541"/>
                    <a:pt x="498651" y="1004807"/>
                    <a:pt x="495279" y="1008084"/>
                  </a:cubicBezTo>
                  <a:cubicBezTo>
                    <a:pt x="495279" y="1011361"/>
                    <a:pt x="491907" y="1014628"/>
                    <a:pt x="488536" y="1014628"/>
                  </a:cubicBezTo>
                  <a:cubicBezTo>
                    <a:pt x="488536" y="1017904"/>
                    <a:pt x="475048" y="1027725"/>
                    <a:pt x="475048" y="1027725"/>
                  </a:cubicBezTo>
                  <a:cubicBezTo>
                    <a:pt x="468305" y="1037545"/>
                    <a:pt x="468305" y="1037545"/>
                    <a:pt x="468305" y="1037545"/>
                  </a:cubicBezTo>
                  <a:cubicBezTo>
                    <a:pt x="461561" y="1053909"/>
                    <a:pt x="461561" y="1053909"/>
                    <a:pt x="461561" y="1053909"/>
                  </a:cubicBezTo>
                  <a:cubicBezTo>
                    <a:pt x="461561" y="1053909"/>
                    <a:pt x="461561" y="1067006"/>
                    <a:pt x="464933" y="1067006"/>
                  </a:cubicBezTo>
                  <a:cubicBezTo>
                    <a:pt x="468305" y="1070273"/>
                    <a:pt x="475048" y="1080093"/>
                    <a:pt x="475048" y="1080093"/>
                  </a:cubicBezTo>
                  <a:cubicBezTo>
                    <a:pt x="475048" y="1080093"/>
                    <a:pt x="475048" y="1086637"/>
                    <a:pt x="475048" y="1089913"/>
                  </a:cubicBezTo>
                  <a:cubicBezTo>
                    <a:pt x="475048" y="1093190"/>
                    <a:pt x="475048" y="1096457"/>
                    <a:pt x="478420" y="1103010"/>
                  </a:cubicBezTo>
                  <a:cubicBezTo>
                    <a:pt x="481792" y="1106277"/>
                    <a:pt x="485164" y="1119374"/>
                    <a:pt x="485164" y="1119374"/>
                  </a:cubicBezTo>
                  <a:cubicBezTo>
                    <a:pt x="488536" y="1119374"/>
                    <a:pt x="488536" y="1119374"/>
                    <a:pt x="488536" y="1119374"/>
                  </a:cubicBezTo>
                  <a:cubicBezTo>
                    <a:pt x="488536" y="1129194"/>
                    <a:pt x="488536" y="1129194"/>
                    <a:pt x="488536" y="1129194"/>
                  </a:cubicBezTo>
                  <a:cubicBezTo>
                    <a:pt x="488536" y="1129194"/>
                    <a:pt x="488536" y="1139015"/>
                    <a:pt x="491907" y="1139015"/>
                  </a:cubicBezTo>
                  <a:cubicBezTo>
                    <a:pt x="498651" y="1139015"/>
                    <a:pt x="508767" y="1132462"/>
                    <a:pt x="508767" y="1132462"/>
                  </a:cubicBezTo>
                  <a:cubicBezTo>
                    <a:pt x="535732" y="1125918"/>
                    <a:pt x="535732" y="1125918"/>
                    <a:pt x="535732" y="1125918"/>
                  </a:cubicBezTo>
                  <a:cubicBezTo>
                    <a:pt x="535732" y="1125918"/>
                    <a:pt x="532360" y="1139015"/>
                    <a:pt x="532360" y="1142282"/>
                  </a:cubicBezTo>
                  <a:cubicBezTo>
                    <a:pt x="532360" y="1145558"/>
                    <a:pt x="525626" y="1145558"/>
                    <a:pt x="522254" y="1148825"/>
                  </a:cubicBezTo>
                  <a:cubicBezTo>
                    <a:pt x="522254" y="1152102"/>
                    <a:pt x="522254" y="1155379"/>
                    <a:pt x="522254" y="1155379"/>
                  </a:cubicBezTo>
                  <a:cubicBezTo>
                    <a:pt x="522254" y="1155379"/>
                    <a:pt x="518882" y="1165199"/>
                    <a:pt x="515510" y="1165199"/>
                  </a:cubicBezTo>
                  <a:cubicBezTo>
                    <a:pt x="508767" y="1165199"/>
                    <a:pt x="502023" y="1168466"/>
                    <a:pt x="502023" y="1168466"/>
                  </a:cubicBezTo>
                  <a:cubicBezTo>
                    <a:pt x="502023" y="1168466"/>
                    <a:pt x="498651" y="1161922"/>
                    <a:pt x="498651" y="1171743"/>
                  </a:cubicBezTo>
                  <a:cubicBezTo>
                    <a:pt x="495279" y="1178286"/>
                    <a:pt x="491907" y="1184830"/>
                    <a:pt x="491907" y="1188106"/>
                  </a:cubicBezTo>
                  <a:cubicBezTo>
                    <a:pt x="491907" y="1191383"/>
                    <a:pt x="485164" y="1194650"/>
                    <a:pt x="495279" y="1197927"/>
                  </a:cubicBezTo>
                  <a:cubicBezTo>
                    <a:pt x="502023" y="1197927"/>
                    <a:pt x="502023" y="1207747"/>
                    <a:pt x="502023" y="1207747"/>
                  </a:cubicBezTo>
                  <a:cubicBezTo>
                    <a:pt x="502023" y="1207747"/>
                    <a:pt x="495279" y="1214291"/>
                    <a:pt x="491907" y="1217567"/>
                  </a:cubicBezTo>
                  <a:cubicBezTo>
                    <a:pt x="488536" y="1220834"/>
                    <a:pt x="485164" y="1217567"/>
                    <a:pt x="485164" y="1220834"/>
                  </a:cubicBezTo>
                  <a:cubicBezTo>
                    <a:pt x="485164" y="1224111"/>
                    <a:pt x="491907" y="1240475"/>
                    <a:pt x="491907" y="1240475"/>
                  </a:cubicBezTo>
                  <a:cubicBezTo>
                    <a:pt x="491907" y="1240475"/>
                    <a:pt x="491907" y="1250295"/>
                    <a:pt x="485164" y="1250295"/>
                  </a:cubicBezTo>
                  <a:cubicBezTo>
                    <a:pt x="478420" y="1250295"/>
                    <a:pt x="478420" y="1250295"/>
                    <a:pt x="475048" y="1250295"/>
                  </a:cubicBezTo>
                  <a:cubicBezTo>
                    <a:pt x="471676" y="1250295"/>
                    <a:pt x="468305" y="1250295"/>
                    <a:pt x="468305" y="1250295"/>
                  </a:cubicBezTo>
                  <a:cubicBezTo>
                    <a:pt x="468305" y="1250295"/>
                    <a:pt x="471676" y="1253572"/>
                    <a:pt x="471676" y="1260115"/>
                  </a:cubicBezTo>
                  <a:cubicBezTo>
                    <a:pt x="471676" y="1266659"/>
                    <a:pt x="471676" y="1273212"/>
                    <a:pt x="471676" y="1273212"/>
                  </a:cubicBezTo>
                  <a:cubicBezTo>
                    <a:pt x="461561" y="1269936"/>
                    <a:pt x="461561" y="1269936"/>
                    <a:pt x="461561" y="1269936"/>
                  </a:cubicBezTo>
                  <a:cubicBezTo>
                    <a:pt x="451455" y="1260115"/>
                    <a:pt x="451455" y="1260115"/>
                    <a:pt x="451455" y="1260115"/>
                  </a:cubicBezTo>
                  <a:cubicBezTo>
                    <a:pt x="451455" y="1260115"/>
                    <a:pt x="441339" y="1260115"/>
                    <a:pt x="437967" y="1260115"/>
                  </a:cubicBezTo>
                  <a:cubicBezTo>
                    <a:pt x="434596" y="1263392"/>
                    <a:pt x="424480" y="1263392"/>
                    <a:pt x="424480" y="1263392"/>
                  </a:cubicBezTo>
                  <a:cubicBezTo>
                    <a:pt x="424480" y="1263392"/>
                    <a:pt x="407621" y="1256839"/>
                    <a:pt x="404249" y="1253572"/>
                  </a:cubicBezTo>
                  <a:cubicBezTo>
                    <a:pt x="404249" y="1250295"/>
                    <a:pt x="404249" y="1250295"/>
                    <a:pt x="400877" y="1253572"/>
                  </a:cubicBezTo>
                  <a:cubicBezTo>
                    <a:pt x="400877" y="1253572"/>
                    <a:pt x="404249" y="1253572"/>
                    <a:pt x="400877" y="1253572"/>
                  </a:cubicBezTo>
                  <a:cubicBezTo>
                    <a:pt x="397505" y="1256839"/>
                    <a:pt x="404249" y="1256839"/>
                    <a:pt x="390762" y="1256839"/>
                  </a:cubicBezTo>
                  <a:cubicBezTo>
                    <a:pt x="377284" y="1260115"/>
                    <a:pt x="363796" y="1263392"/>
                    <a:pt x="363796" y="1263392"/>
                  </a:cubicBezTo>
                  <a:cubicBezTo>
                    <a:pt x="363796" y="1263392"/>
                    <a:pt x="373912" y="1253572"/>
                    <a:pt x="370540" y="1250295"/>
                  </a:cubicBezTo>
                  <a:cubicBezTo>
                    <a:pt x="367168" y="1247028"/>
                    <a:pt x="370540" y="1250295"/>
                    <a:pt x="363796" y="1247028"/>
                  </a:cubicBezTo>
                  <a:cubicBezTo>
                    <a:pt x="360424" y="1243752"/>
                    <a:pt x="353681" y="1237208"/>
                    <a:pt x="353681" y="1233931"/>
                  </a:cubicBezTo>
                  <a:cubicBezTo>
                    <a:pt x="353681" y="1230655"/>
                    <a:pt x="353681" y="1224111"/>
                    <a:pt x="346937" y="1224111"/>
                  </a:cubicBezTo>
                  <a:cubicBezTo>
                    <a:pt x="343565" y="1224111"/>
                    <a:pt x="340193" y="1217567"/>
                    <a:pt x="333449" y="1224111"/>
                  </a:cubicBezTo>
                  <a:cubicBezTo>
                    <a:pt x="330078" y="1227388"/>
                    <a:pt x="326706" y="1227388"/>
                    <a:pt x="326706" y="1230655"/>
                  </a:cubicBezTo>
                  <a:cubicBezTo>
                    <a:pt x="323334" y="1233931"/>
                    <a:pt x="309856" y="1237208"/>
                    <a:pt x="309856" y="1237208"/>
                  </a:cubicBezTo>
                  <a:cubicBezTo>
                    <a:pt x="309856" y="1237208"/>
                    <a:pt x="319962" y="1250295"/>
                    <a:pt x="319962" y="1253572"/>
                  </a:cubicBezTo>
                  <a:cubicBezTo>
                    <a:pt x="319962" y="1256839"/>
                    <a:pt x="326706" y="1269936"/>
                    <a:pt x="326706" y="1269936"/>
                  </a:cubicBezTo>
                  <a:cubicBezTo>
                    <a:pt x="350309" y="1269936"/>
                    <a:pt x="350309" y="1269936"/>
                    <a:pt x="350309" y="1269936"/>
                  </a:cubicBezTo>
                  <a:cubicBezTo>
                    <a:pt x="350309" y="1269936"/>
                    <a:pt x="333449" y="1276480"/>
                    <a:pt x="333449" y="1283033"/>
                  </a:cubicBezTo>
                  <a:cubicBezTo>
                    <a:pt x="330078" y="1286300"/>
                    <a:pt x="330078" y="1289576"/>
                    <a:pt x="326706" y="1292843"/>
                  </a:cubicBezTo>
                  <a:cubicBezTo>
                    <a:pt x="323334" y="1296120"/>
                    <a:pt x="323334" y="1299397"/>
                    <a:pt x="316600" y="1302664"/>
                  </a:cubicBezTo>
                  <a:cubicBezTo>
                    <a:pt x="306484" y="1302664"/>
                    <a:pt x="296369" y="1305940"/>
                    <a:pt x="289625" y="1309217"/>
                  </a:cubicBezTo>
                  <a:cubicBezTo>
                    <a:pt x="286253" y="1312484"/>
                    <a:pt x="282881" y="1312484"/>
                    <a:pt x="282881" y="1315761"/>
                  </a:cubicBezTo>
                  <a:cubicBezTo>
                    <a:pt x="282881" y="1322304"/>
                    <a:pt x="262650" y="1319037"/>
                    <a:pt x="282881" y="1325581"/>
                  </a:cubicBezTo>
                  <a:cubicBezTo>
                    <a:pt x="303112" y="1328848"/>
                    <a:pt x="306484" y="1332124"/>
                    <a:pt x="306484" y="1332124"/>
                  </a:cubicBezTo>
                  <a:cubicBezTo>
                    <a:pt x="306484" y="1332124"/>
                    <a:pt x="316600" y="1322304"/>
                    <a:pt x="319962" y="1319037"/>
                  </a:cubicBezTo>
                  <a:cubicBezTo>
                    <a:pt x="326706" y="1312484"/>
                    <a:pt x="326706" y="1312484"/>
                    <a:pt x="340193" y="1312484"/>
                  </a:cubicBezTo>
                  <a:cubicBezTo>
                    <a:pt x="353681" y="1315761"/>
                    <a:pt x="353681" y="1312484"/>
                    <a:pt x="353681" y="1315761"/>
                  </a:cubicBezTo>
                  <a:cubicBezTo>
                    <a:pt x="353681" y="1322304"/>
                    <a:pt x="353681" y="1325581"/>
                    <a:pt x="353681" y="1332124"/>
                  </a:cubicBezTo>
                  <a:cubicBezTo>
                    <a:pt x="350309" y="1338668"/>
                    <a:pt x="343565" y="1341945"/>
                    <a:pt x="350309" y="1351765"/>
                  </a:cubicBezTo>
                  <a:cubicBezTo>
                    <a:pt x="357053" y="1358309"/>
                    <a:pt x="346937" y="1364852"/>
                    <a:pt x="346937" y="1368129"/>
                  </a:cubicBezTo>
                  <a:cubicBezTo>
                    <a:pt x="346937" y="1368129"/>
                    <a:pt x="340193" y="1377949"/>
                    <a:pt x="343565" y="1377949"/>
                  </a:cubicBezTo>
                  <a:cubicBezTo>
                    <a:pt x="346937" y="1381226"/>
                    <a:pt x="346937" y="1381226"/>
                    <a:pt x="346937" y="1381226"/>
                  </a:cubicBezTo>
                  <a:cubicBezTo>
                    <a:pt x="346937" y="1381226"/>
                    <a:pt x="340193" y="1397590"/>
                    <a:pt x="340193" y="1400857"/>
                  </a:cubicBezTo>
                  <a:cubicBezTo>
                    <a:pt x="340193" y="1400857"/>
                    <a:pt x="330078" y="1420498"/>
                    <a:pt x="326706" y="1420498"/>
                  </a:cubicBezTo>
                  <a:cubicBezTo>
                    <a:pt x="323334" y="1423774"/>
                    <a:pt x="330078" y="1423774"/>
                    <a:pt x="309856" y="1430318"/>
                  </a:cubicBezTo>
                  <a:cubicBezTo>
                    <a:pt x="289625" y="1433594"/>
                    <a:pt x="279509" y="1436861"/>
                    <a:pt x="279509" y="1436861"/>
                  </a:cubicBezTo>
                  <a:cubicBezTo>
                    <a:pt x="262650" y="1443415"/>
                    <a:pt x="262650" y="1443415"/>
                    <a:pt x="262650" y="1443415"/>
                  </a:cubicBezTo>
                  <a:cubicBezTo>
                    <a:pt x="249172" y="1453235"/>
                    <a:pt x="249172" y="1453235"/>
                    <a:pt x="249172" y="1453235"/>
                  </a:cubicBezTo>
                  <a:cubicBezTo>
                    <a:pt x="239057" y="1453235"/>
                    <a:pt x="239057" y="1453235"/>
                    <a:pt x="239057" y="1453235"/>
                  </a:cubicBezTo>
                  <a:cubicBezTo>
                    <a:pt x="222197" y="1449958"/>
                    <a:pt x="222197" y="1449958"/>
                    <a:pt x="222197" y="1449958"/>
                  </a:cubicBezTo>
                  <a:cubicBezTo>
                    <a:pt x="222197" y="1449958"/>
                    <a:pt x="205338" y="1459779"/>
                    <a:pt x="205338" y="1463046"/>
                  </a:cubicBezTo>
                  <a:cubicBezTo>
                    <a:pt x="205338" y="1463046"/>
                    <a:pt x="195223" y="1466322"/>
                    <a:pt x="191851" y="1469599"/>
                  </a:cubicBezTo>
                  <a:cubicBezTo>
                    <a:pt x="191851" y="1472866"/>
                    <a:pt x="208710" y="1479419"/>
                    <a:pt x="208710" y="1479419"/>
                  </a:cubicBezTo>
                  <a:cubicBezTo>
                    <a:pt x="212082" y="1489240"/>
                    <a:pt x="212082" y="1489240"/>
                    <a:pt x="212082" y="1489240"/>
                  </a:cubicBezTo>
                  <a:cubicBezTo>
                    <a:pt x="205338" y="1489240"/>
                    <a:pt x="205338" y="1489240"/>
                    <a:pt x="205338" y="1489240"/>
                  </a:cubicBezTo>
                  <a:cubicBezTo>
                    <a:pt x="191851" y="1492506"/>
                    <a:pt x="191851" y="1492506"/>
                    <a:pt x="191851" y="1492506"/>
                  </a:cubicBezTo>
                  <a:cubicBezTo>
                    <a:pt x="191851" y="1499050"/>
                    <a:pt x="191851" y="1499050"/>
                    <a:pt x="191851" y="1499050"/>
                  </a:cubicBezTo>
                  <a:cubicBezTo>
                    <a:pt x="198595" y="1502327"/>
                    <a:pt x="198595" y="1502327"/>
                    <a:pt x="198595" y="1502327"/>
                  </a:cubicBezTo>
                  <a:cubicBezTo>
                    <a:pt x="198595" y="1502327"/>
                    <a:pt x="201966" y="1505603"/>
                    <a:pt x="205338" y="1505603"/>
                  </a:cubicBezTo>
                  <a:cubicBezTo>
                    <a:pt x="212082" y="1505603"/>
                    <a:pt x="225569" y="1499050"/>
                    <a:pt x="225569" y="1499050"/>
                  </a:cubicBezTo>
                  <a:cubicBezTo>
                    <a:pt x="208710" y="1508870"/>
                    <a:pt x="208710" y="1508870"/>
                    <a:pt x="208710" y="1508870"/>
                  </a:cubicBezTo>
                  <a:cubicBezTo>
                    <a:pt x="205338" y="1518691"/>
                    <a:pt x="205338" y="1518691"/>
                    <a:pt x="205338" y="1518691"/>
                  </a:cubicBezTo>
                  <a:cubicBezTo>
                    <a:pt x="205338" y="1518691"/>
                    <a:pt x="201966" y="1525244"/>
                    <a:pt x="208710" y="1525244"/>
                  </a:cubicBezTo>
                  <a:cubicBezTo>
                    <a:pt x="215454" y="1525244"/>
                    <a:pt x="222197" y="1525244"/>
                    <a:pt x="222197" y="1525244"/>
                  </a:cubicBezTo>
                  <a:cubicBezTo>
                    <a:pt x="222197" y="1525244"/>
                    <a:pt x="225569" y="1518691"/>
                    <a:pt x="232313" y="1518691"/>
                  </a:cubicBezTo>
                  <a:cubicBezTo>
                    <a:pt x="242428" y="1521967"/>
                    <a:pt x="242428" y="1521967"/>
                    <a:pt x="242428" y="1521967"/>
                  </a:cubicBezTo>
                  <a:cubicBezTo>
                    <a:pt x="242428" y="1521967"/>
                    <a:pt x="245800" y="1512147"/>
                    <a:pt x="249172" y="1512147"/>
                  </a:cubicBezTo>
                  <a:cubicBezTo>
                    <a:pt x="249172" y="1512147"/>
                    <a:pt x="245800" y="1512147"/>
                    <a:pt x="255906" y="1512147"/>
                  </a:cubicBezTo>
                  <a:cubicBezTo>
                    <a:pt x="262650" y="1515424"/>
                    <a:pt x="286253" y="1512147"/>
                    <a:pt x="286253" y="1512147"/>
                  </a:cubicBezTo>
                  <a:cubicBezTo>
                    <a:pt x="286253" y="1512147"/>
                    <a:pt x="289625" y="1512147"/>
                    <a:pt x="289625" y="1515424"/>
                  </a:cubicBezTo>
                  <a:cubicBezTo>
                    <a:pt x="289625" y="1521967"/>
                    <a:pt x="296369" y="1521967"/>
                    <a:pt x="299741" y="1528511"/>
                  </a:cubicBezTo>
                  <a:cubicBezTo>
                    <a:pt x="306484" y="1531788"/>
                    <a:pt x="319962" y="1535055"/>
                    <a:pt x="319962" y="1535055"/>
                  </a:cubicBezTo>
                  <a:cubicBezTo>
                    <a:pt x="309856" y="1538331"/>
                    <a:pt x="309856" y="1538331"/>
                    <a:pt x="309856" y="1538331"/>
                  </a:cubicBezTo>
                  <a:cubicBezTo>
                    <a:pt x="296369" y="1535055"/>
                    <a:pt x="296369" y="1535055"/>
                    <a:pt x="296369" y="1535055"/>
                  </a:cubicBezTo>
                  <a:cubicBezTo>
                    <a:pt x="296369" y="1535055"/>
                    <a:pt x="289625" y="1531788"/>
                    <a:pt x="289625" y="1535055"/>
                  </a:cubicBezTo>
                  <a:cubicBezTo>
                    <a:pt x="289625" y="1541608"/>
                    <a:pt x="286253" y="1551428"/>
                    <a:pt x="286253" y="1551428"/>
                  </a:cubicBezTo>
                  <a:cubicBezTo>
                    <a:pt x="289625" y="1551428"/>
                    <a:pt x="306484" y="1554695"/>
                    <a:pt x="306484" y="1554695"/>
                  </a:cubicBezTo>
                  <a:cubicBezTo>
                    <a:pt x="323334" y="1554695"/>
                    <a:pt x="323334" y="1554695"/>
                    <a:pt x="323334" y="1554695"/>
                  </a:cubicBezTo>
                  <a:cubicBezTo>
                    <a:pt x="330078" y="1551428"/>
                    <a:pt x="330078" y="1551428"/>
                    <a:pt x="330078" y="1551428"/>
                  </a:cubicBezTo>
                  <a:cubicBezTo>
                    <a:pt x="340193" y="1544875"/>
                    <a:pt x="340193" y="1544875"/>
                    <a:pt x="340193" y="1544875"/>
                  </a:cubicBezTo>
                  <a:cubicBezTo>
                    <a:pt x="340193" y="1544875"/>
                    <a:pt x="343565" y="1551428"/>
                    <a:pt x="340193" y="1551428"/>
                  </a:cubicBezTo>
                  <a:cubicBezTo>
                    <a:pt x="340193" y="1554695"/>
                    <a:pt x="343565" y="1561249"/>
                    <a:pt x="343565" y="1561249"/>
                  </a:cubicBezTo>
                  <a:cubicBezTo>
                    <a:pt x="343565" y="1561249"/>
                    <a:pt x="343565" y="1571059"/>
                    <a:pt x="346937" y="1571059"/>
                  </a:cubicBezTo>
                  <a:cubicBezTo>
                    <a:pt x="350309" y="1571059"/>
                    <a:pt x="357053" y="1580880"/>
                    <a:pt x="357053" y="1580880"/>
                  </a:cubicBezTo>
                  <a:cubicBezTo>
                    <a:pt x="363796" y="1590700"/>
                    <a:pt x="363796" y="1590700"/>
                    <a:pt x="363796" y="1590700"/>
                  </a:cubicBezTo>
                  <a:cubicBezTo>
                    <a:pt x="377284" y="1593976"/>
                    <a:pt x="377284" y="1593976"/>
                    <a:pt x="377284" y="1593976"/>
                  </a:cubicBezTo>
                  <a:cubicBezTo>
                    <a:pt x="377284" y="1593976"/>
                    <a:pt x="387399" y="1593976"/>
                    <a:pt x="390762" y="1593976"/>
                  </a:cubicBezTo>
                  <a:cubicBezTo>
                    <a:pt x="394133" y="1597253"/>
                    <a:pt x="400877" y="1600520"/>
                    <a:pt x="400877" y="1597253"/>
                  </a:cubicBezTo>
                  <a:cubicBezTo>
                    <a:pt x="404249" y="1593976"/>
                    <a:pt x="410993" y="1587433"/>
                    <a:pt x="410993" y="1587433"/>
                  </a:cubicBezTo>
                  <a:cubicBezTo>
                    <a:pt x="424480" y="1577612"/>
                    <a:pt x="424480" y="1577612"/>
                    <a:pt x="424480" y="1577612"/>
                  </a:cubicBezTo>
                  <a:cubicBezTo>
                    <a:pt x="424480" y="1577612"/>
                    <a:pt x="431224" y="1577612"/>
                    <a:pt x="437967" y="1577612"/>
                  </a:cubicBezTo>
                  <a:cubicBezTo>
                    <a:pt x="441339" y="1577612"/>
                    <a:pt x="464933" y="1574336"/>
                    <a:pt x="464933" y="1574336"/>
                  </a:cubicBezTo>
                  <a:cubicBezTo>
                    <a:pt x="464933" y="1574336"/>
                    <a:pt x="468305" y="1567792"/>
                    <a:pt x="475048" y="1564515"/>
                  </a:cubicBezTo>
                  <a:cubicBezTo>
                    <a:pt x="478420" y="1561249"/>
                    <a:pt x="491907" y="1554695"/>
                    <a:pt x="491907" y="1554695"/>
                  </a:cubicBezTo>
                  <a:cubicBezTo>
                    <a:pt x="515510" y="1548152"/>
                    <a:pt x="515510" y="1548152"/>
                    <a:pt x="515510" y="1548152"/>
                  </a:cubicBezTo>
                  <a:cubicBezTo>
                    <a:pt x="495279" y="1554695"/>
                    <a:pt x="495279" y="1554695"/>
                    <a:pt x="495279" y="1554695"/>
                  </a:cubicBezTo>
                  <a:cubicBezTo>
                    <a:pt x="488536" y="1561249"/>
                    <a:pt x="488536" y="1561249"/>
                    <a:pt x="488536" y="1561249"/>
                  </a:cubicBezTo>
                  <a:cubicBezTo>
                    <a:pt x="475048" y="1571059"/>
                    <a:pt x="475048" y="1571059"/>
                    <a:pt x="475048" y="1571059"/>
                  </a:cubicBezTo>
                  <a:cubicBezTo>
                    <a:pt x="468305" y="1577612"/>
                    <a:pt x="468305" y="1577612"/>
                    <a:pt x="468305" y="1577612"/>
                  </a:cubicBezTo>
                  <a:cubicBezTo>
                    <a:pt x="468305" y="1577612"/>
                    <a:pt x="461561" y="1580880"/>
                    <a:pt x="458198" y="1584156"/>
                  </a:cubicBezTo>
                  <a:cubicBezTo>
                    <a:pt x="458198" y="1584156"/>
                    <a:pt x="448083" y="1600520"/>
                    <a:pt x="448083" y="1600520"/>
                  </a:cubicBezTo>
                  <a:cubicBezTo>
                    <a:pt x="437967" y="1603797"/>
                    <a:pt x="437967" y="1603797"/>
                    <a:pt x="437967" y="1603797"/>
                  </a:cubicBezTo>
                  <a:cubicBezTo>
                    <a:pt x="437967" y="1603797"/>
                    <a:pt x="427852" y="1610340"/>
                    <a:pt x="424480" y="1616884"/>
                  </a:cubicBezTo>
                  <a:cubicBezTo>
                    <a:pt x="421108" y="1620161"/>
                    <a:pt x="417736" y="1623437"/>
                    <a:pt x="417736" y="1623437"/>
                  </a:cubicBezTo>
                  <a:cubicBezTo>
                    <a:pt x="417736" y="1623437"/>
                    <a:pt x="421108" y="1629981"/>
                    <a:pt x="404249" y="1629981"/>
                  </a:cubicBezTo>
                  <a:cubicBezTo>
                    <a:pt x="387399" y="1626704"/>
                    <a:pt x="373912" y="1623437"/>
                    <a:pt x="373912" y="1623437"/>
                  </a:cubicBezTo>
                  <a:cubicBezTo>
                    <a:pt x="373912" y="1623437"/>
                    <a:pt x="357053" y="1620161"/>
                    <a:pt x="353681" y="1620161"/>
                  </a:cubicBezTo>
                  <a:cubicBezTo>
                    <a:pt x="350309" y="1616884"/>
                    <a:pt x="350309" y="1616884"/>
                    <a:pt x="340193" y="1616884"/>
                  </a:cubicBezTo>
                  <a:cubicBezTo>
                    <a:pt x="333449" y="1616884"/>
                    <a:pt x="299741" y="1607064"/>
                    <a:pt x="299741" y="1607064"/>
                  </a:cubicBezTo>
                  <a:cubicBezTo>
                    <a:pt x="299741" y="1607064"/>
                    <a:pt x="292997" y="1607064"/>
                    <a:pt x="289625" y="1610340"/>
                  </a:cubicBezTo>
                  <a:cubicBezTo>
                    <a:pt x="286253" y="1613617"/>
                    <a:pt x="279509" y="1613617"/>
                    <a:pt x="279509" y="1616884"/>
                  </a:cubicBezTo>
                  <a:cubicBezTo>
                    <a:pt x="279509" y="1623437"/>
                    <a:pt x="279509" y="1626704"/>
                    <a:pt x="279509" y="1626704"/>
                  </a:cubicBezTo>
                  <a:cubicBezTo>
                    <a:pt x="276137" y="1636524"/>
                    <a:pt x="276137" y="1636524"/>
                    <a:pt x="276137" y="1636524"/>
                  </a:cubicBezTo>
                  <a:cubicBezTo>
                    <a:pt x="262650" y="1639801"/>
                    <a:pt x="262650" y="1639801"/>
                    <a:pt x="262650" y="1639801"/>
                  </a:cubicBezTo>
                  <a:cubicBezTo>
                    <a:pt x="245800" y="1639801"/>
                    <a:pt x="245800" y="1639801"/>
                    <a:pt x="245800" y="1639801"/>
                  </a:cubicBezTo>
                  <a:close/>
                  <a:moveTo>
                    <a:pt x="144655" y="870610"/>
                  </a:moveTo>
                  <a:cubicBezTo>
                    <a:pt x="144655" y="870610"/>
                    <a:pt x="144655" y="870610"/>
                    <a:pt x="144655" y="870610"/>
                  </a:cubicBezTo>
                  <a:cubicBezTo>
                    <a:pt x="148026" y="870610"/>
                    <a:pt x="168257" y="870610"/>
                    <a:pt x="168257" y="870610"/>
                  </a:cubicBezTo>
                  <a:cubicBezTo>
                    <a:pt x="181735" y="870610"/>
                    <a:pt x="181735" y="870610"/>
                    <a:pt x="181735" y="870610"/>
                  </a:cubicBezTo>
                  <a:cubicBezTo>
                    <a:pt x="181735" y="870610"/>
                    <a:pt x="198595" y="870610"/>
                    <a:pt x="201966" y="870610"/>
                  </a:cubicBezTo>
                  <a:cubicBezTo>
                    <a:pt x="205338" y="870610"/>
                    <a:pt x="208710" y="873886"/>
                    <a:pt x="208710" y="873886"/>
                  </a:cubicBezTo>
                  <a:cubicBezTo>
                    <a:pt x="208710" y="873886"/>
                    <a:pt x="215454" y="867343"/>
                    <a:pt x="218826" y="870610"/>
                  </a:cubicBezTo>
                  <a:cubicBezTo>
                    <a:pt x="222197" y="870610"/>
                    <a:pt x="228941" y="880430"/>
                    <a:pt x="228941" y="880430"/>
                  </a:cubicBezTo>
                  <a:cubicBezTo>
                    <a:pt x="235685" y="896794"/>
                    <a:pt x="235685" y="896794"/>
                    <a:pt x="235685" y="896794"/>
                  </a:cubicBezTo>
                  <a:cubicBezTo>
                    <a:pt x="239057" y="916434"/>
                    <a:pt x="239057" y="916434"/>
                    <a:pt x="239057" y="916434"/>
                  </a:cubicBezTo>
                  <a:cubicBezTo>
                    <a:pt x="242428" y="932798"/>
                    <a:pt x="242428" y="932798"/>
                    <a:pt x="242428" y="932798"/>
                  </a:cubicBezTo>
                  <a:cubicBezTo>
                    <a:pt x="255906" y="949172"/>
                    <a:pt x="255906" y="949172"/>
                    <a:pt x="255906" y="949172"/>
                  </a:cubicBezTo>
                  <a:cubicBezTo>
                    <a:pt x="249172" y="958983"/>
                    <a:pt x="249172" y="958983"/>
                    <a:pt x="249172" y="958983"/>
                  </a:cubicBezTo>
                  <a:cubicBezTo>
                    <a:pt x="249172" y="958983"/>
                    <a:pt x="249172" y="972080"/>
                    <a:pt x="249172" y="972080"/>
                  </a:cubicBezTo>
                  <a:cubicBezTo>
                    <a:pt x="245800" y="972080"/>
                    <a:pt x="235685" y="975356"/>
                    <a:pt x="235685" y="975356"/>
                  </a:cubicBezTo>
                  <a:cubicBezTo>
                    <a:pt x="232313" y="978623"/>
                    <a:pt x="228941" y="988444"/>
                    <a:pt x="228941" y="988444"/>
                  </a:cubicBezTo>
                  <a:cubicBezTo>
                    <a:pt x="228941" y="988444"/>
                    <a:pt x="242428" y="975356"/>
                    <a:pt x="245800" y="978623"/>
                  </a:cubicBezTo>
                  <a:cubicBezTo>
                    <a:pt x="249172" y="978623"/>
                    <a:pt x="259278" y="978623"/>
                    <a:pt x="259278" y="978623"/>
                  </a:cubicBezTo>
                  <a:cubicBezTo>
                    <a:pt x="266022" y="985176"/>
                    <a:pt x="266022" y="985176"/>
                    <a:pt x="266022" y="985176"/>
                  </a:cubicBezTo>
                  <a:cubicBezTo>
                    <a:pt x="272766" y="998264"/>
                    <a:pt x="272766" y="998264"/>
                    <a:pt x="272766" y="998264"/>
                  </a:cubicBezTo>
                  <a:cubicBezTo>
                    <a:pt x="272766" y="1014628"/>
                    <a:pt x="272766" y="1014628"/>
                    <a:pt x="272766" y="1014628"/>
                  </a:cubicBezTo>
                  <a:cubicBezTo>
                    <a:pt x="272766" y="1014628"/>
                    <a:pt x="272766" y="1027725"/>
                    <a:pt x="269394" y="1027725"/>
                  </a:cubicBezTo>
                  <a:cubicBezTo>
                    <a:pt x="269394" y="1030992"/>
                    <a:pt x="266022" y="1034268"/>
                    <a:pt x="262650" y="1034268"/>
                  </a:cubicBezTo>
                  <a:cubicBezTo>
                    <a:pt x="259278" y="1034268"/>
                    <a:pt x="255906" y="1034268"/>
                    <a:pt x="259278" y="1027725"/>
                  </a:cubicBezTo>
                  <a:cubicBezTo>
                    <a:pt x="259278" y="1021181"/>
                    <a:pt x="262650" y="1014628"/>
                    <a:pt x="262650" y="1014628"/>
                  </a:cubicBezTo>
                  <a:cubicBezTo>
                    <a:pt x="262650" y="1011361"/>
                    <a:pt x="266022" y="998264"/>
                    <a:pt x="262650" y="998264"/>
                  </a:cubicBezTo>
                  <a:cubicBezTo>
                    <a:pt x="255906" y="998264"/>
                    <a:pt x="252535" y="991720"/>
                    <a:pt x="252535" y="998264"/>
                  </a:cubicBezTo>
                  <a:cubicBezTo>
                    <a:pt x="249172" y="1001541"/>
                    <a:pt x="252535" y="1014628"/>
                    <a:pt x="252535" y="1014628"/>
                  </a:cubicBezTo>
                  <a:cubicBezTo>
                    <a:pt x="252535" y="1014628"/>
                    <a:pt x="255906" y="1017904"/>
                    <a:pt x="255906" y="1021181"/>
                  </a:cubicBezTo>
                  <a:cubicBezTo>
                    <a:pt x="252535" y="1024448"/>
                    <a:pt x="252535" y="1021181"/>
                    <a:pt x="249172" y="1027725"/>
                  </a:cubicBezTo>
                  <a:cubicBezTo>
                    <a:pt x="242428" y="1030992"/>
                    <a:pt x="252535" y="1034268"/>
                    <a:pt x="252535" y="1034268"/>
                  </a:cubicBezTo>
                  <a:cubicBezTo>
                    <a:pt x="255906" y="1040812"/>
                    <a:pt x="255906" y="1040812"/>
                    <a:pt x="255906" y="1040812"/>
                  </a:cubicBezTo>
                  <a:cubicBezTo>
                    <a:pt x="255906" y="1040812"/>
                    <a:pt x="255906" y="1050632"/>
                    <a:pt x="252535" y="1050632"/>
                  </a:cubicBezTo>
                  <a:cubicBezTo>
                    <a:pt x="249172" y="1053909"/>
                    <a:pt x="249172" y="1057185"/>
                    <a:pt x="235685" y="1050632"/>
                  </a:cubicBezTo>
                  <a:cubicBezTo>
                    <a:pt x="222197" y="1047365"/>
                    <a:pt x="218826" y="1044088"/>
                    <a:pt x="218826" y="1044088"/>
                  </a:cubicBezTo>
                  <a:cubicBezTo>
                    <a:pt x="215454" y="1060453"/>
                    <a:pt x="215454" y="1060453"/>
                    <a:pt x="215454" y="1060453"/>
                  </a:cubicBezTo>
                  <a:cubicBezTo>
                    <a:pt x="208710" y="1073550"/>
                    <a:pt x="208710" y="1073550"/>
                    <a:pt x="208710" y="1073550"/>
                  </a:cubicBezTo>
                  <a:cubicBezTo>
                    <a:pt x="185107" y="1080093"/>
                    <a:pt x="185107" y="1080093"/>
                    <a:pt x="185107" y="1080093"/>
                  </a:cubicBezTo>
                  <a:cubicBezTo>
                    <a:pt x="171629" y="1063729"/>
                    <a:pt x="171629" y="1063729"/>
                    <a:pt x="171629" y="1063729"/>
                  </a:cubicBezTo>
                  <a:cubicBezTo>
                    <a:pt x="171629" y="1063729"/>
                    <a:pt x="161514" y="1067006"/>
                    <a:pt x="158142" y="1067006"/>
                  </a:cubicBezTo>
                  <a:cubicBezTo>
                    <a:pt x="154770" y="1063729"/>
                    <a:pt x="137911" y="1060453"/>
                    <a:pt x="137911" y="1060453"/>
                  </a:cubicBezTo>
                  <a:cubicBezTo>
                    <a:pt x="134539" y="1044088"/>
                    <a:pt x="134539" y="1044088"/>
                    <a:pt x="134539" y="1044088"/>
                  </a:cubicBezTo>
                  <a:cubicBezTo>
                    <a:pt x="117680" y="1027725"/>
                    <a:pt x="117680" y="1027725"/>
                    <a:pt x="117680" y="1027725"/>
                  </a:cubicBezTo>
                  <a:cubicBezTo>
                    <a:pt x="121052" y="1014628"/>
                    <a:pt x="121052" y="1014628"/>
                    <a:pt x="121052" y="1014628"/>
                  </a:cubicBezTo>
                  <a:cubicBezTo>
                    <a:pt x="110936" y="994987"/>
                    <a:pt x="110936" y="994987"/>
                    <a:pt x="110936" y="994987"/>
                  </a:cubicBezTo>
                  <a:cubicBezTo>
                    <a:pt x="90714" y="998264"/>
                    <a:pt x="90714" y="998264"/>
                    <a:pt x="90714" y="998264"/>
                  </a:cubicBezTo>
                  <a:cubicBezTo>
                    <a:pt x="83971" y="1014628"/>
                    <a:pt x="83971" y="1014628"/>
                    <a:pt x="83971" y="1014628"/>
                  </a:cubicBezTo>
                  <a:cubicBezTo>
                    <a:pt x="83971" y="1014628"/>
                    <a:pt x="90714" y="1021181"/>
                    <a:pt x="83971" y="1024448"/>
                  </a:cubicBezTo>
                  <a:cubicBezTo>
                    <a:pt x="77227" y="1024448"/>
                    <a:pt x="63740" y="1027725"/>
                    <a:pt x="63740" y="1027725"/>
                  </a:cubicBezTo>
                  <a:cubicBezTo>
                    <a:pt x="63740" y="1027725"/>
                    <a:pt x="46880" y="1030992"/>
                    <a:pt x="43509" y="1030992"/>
                  </a:cubicBezTo>
                  <a:cubicBezTo>
                    <a:pt x="43509" y="1030992"/>
                    <a:pt x="30031" y="1011361"/>
                    <a:pt x="30031" y="1011361"/>
                  </a:cubicBezTo>
                  <a:cubicBezTo>
                    <a:pt x="30031" y="1011361"/>
                    <a:pt x="23287" y="1011361"/>
                    <a:pt x="19915" y="1011361"/>
                  </a:cubicBezTo>
                  <a:cubicBezTo>
                    <a:pt x="16543" y="1011361"/>
                    <a:pt x="16543" y="1014628"/>
                    <a:pt x="16543" y="1008084"/>
                  </a:cubicBezTo>
                  <a:cubicBezTo>
                    <a:pt x="16543" y="1001541"/>
                    <a:pt x="13171" y="991720"/>
                    <a:pt x="13171" y="991720"/>
                  </a:cubicBezTo>
                  <a:cubicBezTo>
                    <a:pt x="13171" y="991720"/>
                    <a:pt x="23287" y="1001541"/>
                    <a:pt x="13171" y="988444"/>
                  </a:cubicBezTo>
                  <a:cubicBezTo>
                    <a:pt x="3056" y="975356"/>
                    <a:pt x="-316" y="962259"/>
                    <a:pt x="-316" y="962259"/>
                  </a:cubicBezTo>
                  <a:cubicBezTo>
                    <a:pt x="16543" y="952439"/>
                    <a:pt x="16543" y="952439"/>
                    <a:pt x="16543" y="952439"/>
                  </a:cubicBezTo>
                  <a:cubicBezTo>
                    <a:pt x="16543" y="952439"/>
                    <a:pt x="33403" y="952439"/>
                    <a:pt x="36774" y="955716"/>
                  </a:cubicBezTo>
                  <a:cubicBezTo>
                    <a:pt x="40137" y="955716"/>
                    <a:pt x="43509" y="949172"/>
                    <a:pt x="43509" y="949172"/>
                  </a:cubicBezTo>
                  <a:cubicBezTo>
                    <a:pt x="43509" y="949172"/>
                    <a:pt x="50252" y="942619"/>
                    <a:pt x="43509" y="939352"/>
                  </a:cubicBezTo>
                  <a:cubicBezTo>
                    <a:pt x="40137" y="939352"/>
                    <a:pt x="33403" y="932798"/>
                    <a:pt x="33403" y="932798"/>
                  </a:cubicBezTo>
                  <a:cubicBezTo>
                    <a:pt x="33403" y="932798"/>
                    <a:pt x="26659" y="926255"/>
                    <a:pt x="36774" y="922978"/>
                  </a:cubicBezTo>
                  <a:cubicBezTo>
                    <a:pt x="46880" y="922978"/>
                    <a:pt x="46880" y="922978"/>
                    <a:pt x="53624" y="922978"/>
                  </a:cubicBezTo>
                  <a:cubicBezTo>
                    <a:pt x="60368" y="926255"/>
                    <a:pt x="63740" y="936075"/>
                    <a:pt x="67112" y="922978"/>
                  </a:cubicBezTo>
                  <a:cubicBezTo>
                    <a:pt x="70483" y="913167"/>
                    <a:pt x="63740" y="913167"/>
                    <a:pt x="73855" y="909891"/>
                  </a:cubicBezTo>
                  <a:cubicBezTo>
                    <a:pt x="83971" y="909891"/>
                    <a:pt x="90714" y="906614"/>
                    <a:pt x="90714" y="903347"/>
                  </a:cubicBezTo>
                  <a:cubicBezTo>
                    <a:pt x="90714" y="900071"/>
                    <a:pt x="90714" y="886974"/>
                    <a:pt x="94086" y="886974"/>
                  </a:cubicBezTo>
                  <a:cubicBezTo>
                    <a:pt x="97458" y="886974"/>
                    <a:pt x="114308" y="890250"/>
                    <a:pt x="114308" y="890250"/>
                  </a:cubicBezTo>
                  <a:cubicBezTo>
                    <a:pt x="114308" y="890250"/>
                    <a:pt x="121052" y="883707"/>
                    <a:pt x="127795" y="886974"/>
                  </a:cubicBezTo>
                  <a:cubicBezTo>
                    <a:pt x="134539" y="886974"/>
                    <a:pt x="137911" y="883707"/>
                    <a:pt x="137911" y="883707"/>
                  </a:cubicBezTo>
                  <a:cubicBezTo>
                    <a:pt x="137911" y="883707"/>
                    <a:pt x="144655" y="870610"/>
                    <a:pt x="144655" y="870610"/>
                  </a:cubicBezTo>
                  <a:close/>
                  <a:moveTo>
                    <a:pt x="249172" y="742956"/>
                  </a:moveTo>
                  <a:cubicBezTo>
                    <a:pt x="249172" y="742956"/>
                    <a:pt x="249172" y="742956"/>
                    <a:pt x="249172" y="742956"/>
                  </a:cubicBezTo>
                  <a:cubicBezTo>
                    <a:pt x="249172" y="742956"/>
                    <a:pt x="245800" y="733145"/>
                    <a:pt x="249172" y="733145"/>
                  </a:cubicBezTo>
                  <a:cubicBezTo>
                    <a:pt x="252535" y="733145"/>
                    <a:pt x="262650" y="729868"/>
                    <a:pt x="262650" y="729868"/>
                  </a:cubicBezTo>
                  <a:cubicBezTo>
                    <a:pt x="262650" y="729868"/>
                    <a:pt x="266022" y="723325"/>
                    <a:pt x="266022" y="726592"/>
                  </a:cubicBezTo>
                  <a:cubicBezTo>
                    <a:pt x="269394" y="726592"/>
                    <a:pt x="269394" y="733145"/>
                    <a:pt x="266022" y="733145"/>
                  </a:cubicBezTo>
                  <a:cubicBezTo>
                    <a:pt x="266022" y="733145"/>
                    <a:pt x="259278" y="739688"/>
                    <a:pt x="259278" y="739688"/>
                  </a:cubicBezTo>
                  <a:cubicBezTo>
                    <a:pt x="259278" y="739688"/>
                    <a:pt x="252535" y="742956"/>
                    <a:pt x="252535" y="742956"/>
                  </a:cubicBezTo>
                  <a:cubicBezTo>
                    <a:pt x="249172" y="742956"/>
                    <a:pt x="249172" y="742956"/>
                    <a:pt x="249172" y="742956"/>
                  </a:cubicBezTo>
                  <a:close/>
                  <a:moveTo>
                    <a:pt x="292997" y="811697"/>
                  </a:moveTo>
                  <a:cubicBezTo>
                    <a:pt x="292997" y="811697"/>
                    <a:pt x="292997" y="811697"/>
                    <a:pt x="292997" y="811697"/>
                  </a:cubicBezTo>
                  <a:cubicBezTo>
                    <a:pt x="292997" y="811697"/>
                    <a:pt x="292997" y="814965"/>
                    <a:pt x="289625" y="814965"/>
                  </a:cubicBezTo>
                  <a:cubicBezTo>
                    <a:pt x="286253" y="814965"/>
                    <a:pt x="279509" y="814965"/>
                    <a:pt x="279509" y="811697"/>
                  </a:cubicBezTo>
                  <a:cubicBezTo>
                    <a:pt x="279509" y="811697"/>
                    <a:pt x="282881" y="805154"/>
                    <a:pt x="286253" y="805154"/>
                  </a:cubicBezTo>
                  <a:cubicBezTo>
                    <a:pt x="286253" y="805154"/>
                    <a:pt x="289625" y="801877"/>
                    <a:pt x="289625" y="801877"/>
                  </a:cubicBezTo>
                  <a:cubicBezTo>
                    <a:pt x="289625" y="801877"/>
                    <a:pt x="289625" y="798601"/>
                    <a:pt x="289625" y="798601"/>
                  </a:cubicBezTo>
                  <a:cubicBezTo>
                    <a:pt x="292997" y="798601"/>
                    <a:pt x="296369" y="805154"/>
                    <a:pt x="296369" y="805154"/>
                  </a:cubicBezTo>
                  <a:cubicBezTo>
                    <a:pt x="292997" y="811697"/>
                    <a:pt x="292997" y="811697"/>
                    <a:pt x="292997" y="811697"/>
                  </a:cubicBezTo>
                  <a:close/>
                  <a:moveTo>
                    <a:pt x="319962" y="834605"/>
                  </a:moveTo>
                  <a:cubicBezTo>
                    <a:pt x="319962" y="834605"/>
                    <a:pt x="319962" y="834605"/>
                    <a:pt x="319962" y="834605"/>
                  </a:cubicBezTo>
                  <a:cubicBezTo>
                    <a:pt x="319962" y="831338"/>
                    <a:pt x="326706" y="824785"/>
                    <a:pt x="326706" y="821518"/>
                  </a:cubicBezTo>
                  <a:cubicBezTo>
                    <a:pt x="330078" y="821518"/>
                    <a:pt x="330078" y="818241"/>
                    <a:pt x="330078" y="818241"/>
                  </a:cubicBezTo>
                  <a:cubicBezTo>
                    <a:pt x="333449" y="814965"/>
                    <a:pt x="336821" y="814965"/>
                    <a:pt x="340193" y="814965"/>
                  </a:cubicBezTo>
                  <a:cubicBezTo>
                    <a:pt x="346937" y="818241"/>
                    <a:pt x="353681" y="824785"/>
                    <a:pt x="350309" y="824785"/>
                  </a:cubicBezTo>
                  <a:cubicBezTo>
                    <a:pt x="350309" y="828062"/>
                    <a:pt x="346937" y="824785"/>
                    <a:pt x="346937" y="834605"/>
                  </a:cubicBezTo>
                  <a:cubicBezTo>
                    <a:pt x="346937" y="844425"/>
                    <a:pt x="346937" y="844425"/>
                    <a:pt x="346937" y="847702"/>
                  </a:cubicBezTo>
                  <a:cubicBezTo>
                    <a:pt x="350309" y="850969"/>
                    <a:pt x="346937" y="860789"/>
                    <a:pt x="346937" y="860789"/>
                  </a:cubicBezTo>
                  <a:cubicBezTo>
                    <a:pt x="346937" y="860789"/>
                    <a:pt x="343565" y="867343"/>
                    <a:pt x="340193" y="867343"/>
                  </a:cubicBezTo>
                  <a:cubicBezTo>
                    <a:pt x="340193" y="867343"/>
                    <a:pt x="340193" y="867343"/>
                    <a:pt x="333449" y="864066"/>
                  </a:cubicBezTo>
                  <a:cubicBezTo>
                    <a:pt x="330078" y="864066"/>
                    <a:pt x="319962" y="857522"/>
                    <a:pt x="319962" y="857522"/>
                  </a:cubicBezTo>
                  <a:cubicBezTo>
                    <a:pt x="319962" y="857522"/>
                    <a:pt x="319962" y="841158"/>
                    <a:pt x="319962" y="841158"/>
                  </a:cubicBezTo>
                  <a:cubicBezTo>
                    <a:pt x="319962" y="837882"/>
                    <a:pt x="316600" y="834605"/>
                    <a:pt x="316600" y="834605"/>
                  </a:cubicBezTo>
                  <a:cubicBezTo>
                    <a:pt x="319962" y="834605"/>
                    <a:pt x="319962" y="834605"/>
                    <a:pt x="319962" y="834605"/>
                  </a:cubicBezTo>
                  <a:close/>
                  <a:moveTo>
                    <a:pt x="249172" y="687320"/>
                  </a:moveTo>
                  <a:cubicBezTo>
                    <a:pt x="249172" y="687320"/>
                    <a:pt x="249172" y="687320"/>
                    <a:pt x="249172" y="687320"/>
                  </a:cubicBezTo>
                  <a:cubicBezTo>
                    <a:pt x="249172" y="687320"/>
                    <a:pt x="249172" y="684044"/>
                    <a:pt x="255906" y="684044"/>
                  </a:cubicBezTo>
                  <a:cubicBezTo>
                    <a:pt x="259278" y="687320"/>
                    <a:pt x="259278" y="690587"/>
                    <a:pt x="259278" y="693864"/>
                  </a:cubicBezTo>
                  <a:cubicBezTo>
                    <a:pt x="259278" y="697140"/>
                    <a:pt x="269394" y="697140"/>
                    <a:pt x="266022" y="700407"/>
                  </a:cubicBezTo>
                  <a:cubicBezTo>
                    <a:pt x="259278" y="703684"/>
                    <a:pt x="255906" y="703684"/>
                    <a:pt x="255906" y="703684"/>
                  </a:cubicBezTo>
                  <a:cubicBezTo>
                    <a:pt x="255906" y="700407"/>
                    <a:pt x="252535" y="703684"/>
                    <a:pt x="252535" y="700407"/>
                  </a:cubicBezTo>
                  <a:cubicBezTo>
                    <a:pt x="252535" y="697140"/>
                    <a:pt x="245800" y="693864"/>
                    <a:pt x="245800" y="693864"/>
                  </a:cubicBezTo>
                  <a:cubicBezTo>
                    <a:pt x="245800" y="693864"/>
                    <a:pt x="249172" y="687320"/>
                    <a:pt x="249172" y="687320"/>
                  </a:cubicBezTo>
                  <a:close/>
                  <a:moveTo>
                    <a:pt x="205338" y="641495"/>
                  </a:moveTo>
                  <a:cubicBezTo>
                    <a:pt x="205338" y="641495"/>
                    <a:pt x="205338" y="641495"/>
                    <a:pt x="205338" y="641495"/>
                  </a:cubicBezTo>
                  <a:cubicBezTo>
                    <a:pt x="212082" y="644763"/>
                    <a:pt x="215454" y="641495"/>
                    <a:pt x="215454" y="644763"/>
                  </a:cubicBezTo>
                  <a:cubicBezTo>
                    <a:pt x="218826" y="644763"/>
                    <a:pt x="222197" y="648039"/>
                    <a:pt x="218826" y="651316"/>
                  </a:cubicBezTo>
                  <a:cubicBezTo>
                    <a:pt x="212082" y="654583"/>
                    <a:pt x="212082" y="654583"/>
                    <a:pt x="205338" y="654583"/>
                  </a:cubicBezTo>
                  <a:cubicBezTo>
                    <a:pt x="201966" y="654583"/>
                    <a:pt x="208710" y="654583"/>
                    <a:pt x="201966" y="654583"/>
                  </a:cubicBezTo>
                  <a:cubicBezTo>
                    <a:pt x="195223" y="654583"/>
                    <a:pt x="185107" y="661136"/>
                    <a:pt x="191851" y="651316"/>
                  </a:cubicBezTo>
                  <a:cubicBezTo>
                    <a:pt x="198595" y="644763"/>
                    <a:pt x="205338" y="641495"/>
                    <a:pt x="205338" y="641495"/>
                  </a:cubicBezTo>
                  <a:close/>
                  <a:moveTo>
                    <a:pt x="242428" y="625131"/>
                  </a:moveTo>
                  <a:cubicBezTo>
                    <a:pt x="242428" y="625131"/>
                    <a:pt x="242428" y="625131"/>
                    <a:pt x="242428" y="625131"/>
                  </a:cubicBezTo>
                  <a:cubicBezTo>
                    <a:pt x="245800" y="625131"/>
                    <a:pt x="249172" y="618578"/>
                    <a:pt x="252535" y="621855"/>
                  </a:cubicBezTo>
                  <a:cubicBezTo>
                    <a:pt x="255906" y="625131"/>
                    <a:pt x="262650" y="628398"/>
                    <a:pt x="255906" y="631675"/>
                  </a:cubicBezTo>
                  <a:cubicBezTo>
                    <a:pt x="249172" y="634942"/>
                    <a:pt x="249172" y="634942"/>
                    <a:pt x="245800" y="638219"/>
                  </a:cubicBezTo>
                  <a:cubicBezTo>
                    <a:pt x="239057" y="641495"/>
                    <a:pt x="232313" y="644763"/>
                    <a:pt x="228941" y="644763"/>
                  </a:cubicBezTo>
                  <a:cubicBezTo>
                    <a:pt x="225569" y="644763"/>
                    <a:pt x="222197" y="638219"/>
                    <a:pt x="225569" y="638219"/>
                  </a:cubicBezTo>
                  <a:cubicBezTo>
                    <a:pt x="228941" y="638219"/>
                    <a:pt x="232313" y="634942"/>
                    <a:pt x="235685" y="634942"/>
                  </a:cubicBezTo>
                  <a:cubicBezTo>
                    <a:pt x="235685" y="631675"/>
                    <a:pt x="242428" y="625131"/>
                    <a:pt x="242428" y="625131"/>
                  </a:cubicBezTo>
                  <a:close/>
                  <a:moveTo>
                    <a:pt x="262650" y="559666"/>
                  </a:moveTo>
                  <a:cubicBezTo>
                    <a:pt x="262650" y="559666"/>
                    <a:pt x="262650" y="559666"/>
                    <a:pt x="262650" y="559666"/>
                  </a:cubicBezTo>
                  <a:cubicBezTo>
                    <a:pt x="262650" y="559666"/>
                    <a:pt x="262650" y="549846"/>
                    <a:pt x="266022" y="553123"/>
                  </a:cubicBezTo>
                  <a:cubicBezTo>
                    <a:pt x="272766" y="553123"/>
                    <a:pt x="272766" y="553123"/>
                    <a:pt x="272766" y="556389"/>
                  </a:cubicBezTo>
                  <a:cubicBezTo>
                    <a:pt x="272766" y="559666"/>
                    <a:pt x="279509" y="556389"/>
                    <a:pt x="272766" y="559666"/>
                  </a:cubicBezTo>
                  <a:cubicBezTo>
                    <a:pt x="269394" y="559666"/>
                    <a:pt x="262650" y="559666"/>
                    <a:pt x="262650" y="559666"/>
                  </a:cubicBezTo>
                  <a:close/>
                  <a:moveTo>
                    <a:pt x="292997" y="592394"/>
                  </a:moveTo>
                  <a:cubicBezTo>
                    <a:pt x="292997" y="592394"/>
                    <a:pt x="292997" y="592394"/>
                    <a:pt x="292997" y="592394"/>
                  </a:cubicBezTo>
                  <a:cubicBezTo>
                    <a:pt x="292997" y="592394"/>
                    <a:pt x="296369" y="585850"/>
                    <a:pt x="299741" y="585850"/>
                  </a:cubicBezTo>
                  <a:cubicBezTo>
                    <a:pt x="299741" y="585850"/>
                    <a:pt x="303112" y="585850"/>
                    <a:pt x="303112" y="589127"/>
                  </a:cubicBezTo>
                  <a:cubicBezTo>
                    <a:pt x="303112" y="592394"/>
                    <a:pt x="303112" y="598938"/>
                    <a:pt x="299741" y="598938"/>
                  </a:cubicBezTo>
                  <a:cubicBezTo>
                    <a:pt x="296369" y="598938"/>
                    <a:pt x="296369" y="602214"/>
                    <a:pt x="292997" y="598938"/>
                  </a:cubicBezTo>
                  <a:cubicBezTo>
                    <a:pt x="289625" y="598938"/>
                    <a:pt x="292997" y="592394"/>
                    <a:pt x="292997" y="592394"/>
                  </a:cubicBezTo>
                  <a:close/>
                  <a:moveTo>
                    <a:pt x="276137" y="579307"/>
                  </a:moveTo>
                  <a:cubicBezTo>
                    <a:pt x="276137" y="579307"/>
                    <a:pt x="276137" y="579307"/>
                    <a:pt x="276137" y="579307"/>
                  </a:cubicBezTo>
                  <a:cubicBezTo>
                    <a:pt x="276137" y="579307"/>
                    <a:pt x="272766" y="566210"/>
                    <a:pt x="279509" y="566210"/>
                  </a:cubicBezTo>
                  <a:cubicBezTo>
                    <a:pt x="286253" y="562933"/>
                    <a:pt x="289625" y="562933"/>
                    <a:pt x="289625" y="562933"/>
                  </a:cubicBezTo>
                  <a:cubicBezTo>
                    <a:pt x="289625" y="562933"/>
                    <a:pt x="299741" y="576030"/>
                    <a:pt x="299741" y="576030"/>
                  </a:cubicBezTo>
                  <a:cubicBezTo>
                    <a:pt x="296369" y="579307"/>
                    <a:pt x="296369" y="582574"/>
                    <a:pt x="289625" y="582574"/>
                  </a:cubicBezTo>
                  <a:cubicBezTo>
                    <a:pt x="286253" y="582574"/>
                    <a:pt x="282881" y="585850"/>
                    <a:pt x="282881" y="582574"/>
                  </a:cubicBezTo>
                  <a:cubicBezTo>
                    <a:pt x="279509" y="579307"/>
                    <a:pt x="276137" y="579307"/>
                    <a:pt x="276137" y="579307"/>
                  </a:cubicBezTo>
                  <a:close/>
                  <a:moveTo>
                    <a:pt x="151398" y="569486"/>
                  </a:moveTo>
                  <a:cubicBezTo>
                    <a:pt x="151398" y="569486"/>
                    <a:pt x="151398" y="569486"/>
                    <a:pt x="151398" y="569486"/>
                  </a:cubicBezTo>
                  <a:cubicBezTo>
                    <a:pt x="154770" y="569486"/>
                    <a:pt x="154770" y="566210"/>
                    <a:pt x="154770" y="572753"/>
                  </a:cubicBezTo>
                  <a:cubicBezTo>
                    <a:pt x="154770" y="576030"/>
                    <a:pt x="154770" y="579307"/>
                    <a:pt x="154770" y="579307"/>
                  </a:cubicBezTo>
                  <a:cubicBezTo>
                    <a:pt x="154770" y="579307"/>
                    <a:pt x="151398" y="585850"/>
                    <a:pt x="148026" y="582574"/>
                  </a:cubicBezTo>
                  <a:cubicBezTo>
                    <a:pt x="144655" y="579307"/>
                    <a:pt x="144655" y="576030"/>
                    <a:pt x="144655" y="576030"/>
                  </a:cubicBezTo>
                  <a:cubicBezTo>
                    <a:pt x="151398" y="569486"/>
                    <a:pt x="151398" y="569486"/>
                    <a:pt x="151398" y="569486"/>
                  </a:cubicBezTo>
                  <a:close/>
                  <a:moveTo>
                    <a:pt x="178373" y="536749"/>
                  </a:moveTo>
                  <a:cubicBezTo>
                    <a:pt x="178373" y="536749"/>
                    <a:pt x="178373" y="536749"/>
                    <a:pt x="178373" y="536749"/>
                  </a:cubicBezTo>
                  <a:cubicBezTo>
                    <a:pt x="181735" y="540026"/>
                    <a:pt x="188479" y="546569"/>
                    <a:pt x="188479" y="546569"/>
                  </a:cubicBezTo>
                  <a:cubicBezTo>
                    <a:pt x="178373" y="556389"/>
                    <a:pt x="178373" y="556389"/>
                    <a:pt x="178373" y="556389"/>
                  </a:cubicBezTo>
                  <a:cubicBezTo>
                    <a:pt x="178373" y="556389"/>
                    <a:pt x="168257" y="559666"/>
                    <a:pt x="168257" y="562933"/>
                  </a:cubicBezTo>
                  <a:cubicBezTo>
                    <a:pt x="164886" y="562933"/>
                    <a:pt x="171629" y="572753"/>
                    <a:pt x="164886" y="569486"/>
                  </a:cubicBezTo>
                  <a:cubicBezTo>
                    <a:pt x="158142" y="566210"/>
                    <a:pt x="154770" y="559666"/>
                    <a:pt x="158142" y="559666"/>
                  </a:cubicBezTo>
                  <a:cubicBezTo>
                    <a:pt x="161514" y="556389"/>
                    <a:pt x="161514" y="556389"/>
                    <a:pt x="164886" y="553123"/>
                  </a:cubicBezTo>
                  <a:cubicBezTo>
                    <a:pt x="168257" y="549846"/>
                    <a:pt x="175001" y="540026"/>
                    <a:pt x="175001" y="540026"/>
                  </a:cubicBezTo>
                  <a:cubicBezTo>
                    <a:pt x="178373" y="536749"/>
                    <a:pt x="178373" y="536749"/>
                    <a:pt x="178373" y="536749"/>
                  </a:cubicBezTo>
                  <a:close/>
                  <a:moveTo>
                    <a:pt x="195223" y="490934"/>
                  </a:moveTo>
                  <a:cubicBezTo>
                    <a:pt x="195223" y="490934"/>
                    <a:pt x="195223" y="490934"/>
                    <a:pt x="195223" y="490934"/>
                  </a:cubicBezTo>
                  <a:cubicBezTo>
                    <a:pt x="195223" y="490934"/>
                    <a:pt x="201966" y="490934"/>
                    <a:pt x="205338" y="494201"/>
                  </a:cubicBezTo>
                  <a:cubicBezTo>
                    <a:pt x="205338" y="494201"/>
                    <a:pt x="208710" y="504021"/>
                    <a:pt x="208710" y="504021"/>
                  </a:cubicBezTo>
                  <a:cubicBezTo>
                    <a:pt x="208710" y="504021"/>
                    <a:pt x="212082" y="507298"/>
                    <a:pt x="208710" y="510565"/>
                  </a:cubicBezTo>
                  <a:cubicBezTo>
                    <a:pt x="205338" y="513841"/>
                    <a:pt x="198595" y="517118"/>
                    <a:pt x="198595" y="517118"/>
                  </a:cubicBezTo>
                  <a:cubicBezTo>
                    <a:pt x="198595" y="533482"/>
                    <a:pt x="198595" y="533482"/>
                    <a:pt x="198595" y="533482"/>
                  </a:cubicBezTo>
                  <a:cubicBezTo>
                    <a:pt x="195223" y="540026"/>
                    <a:pt x="195223" y="540026"/>
                    <a:pt x="195223" y="540026"/>
                  </a:cubicBezTo>
                  <a:cubicBezTo>
                    <a:pt x="185107" y="536749"/>
                    <a:pt x="185107" y="536749"/>
                    <a:pt x="185107" y="536749"/>
                  </a:cubicBezTo>
                  <a:cubicBezTo>
                    <a:pt x="185107" y="517118"/>
                    <a:pt x="185107" y="517118"/>
                    <a:pt x="185107" y="517118"/>
                  </a:cubicBezTo>
                  <a:cubicBezTo>
                    <a:pt x="181735" y="507298"/>
                    <a:pt x="181735" y="507298"/>
                    <a:pt x="181735" y="507298"/>
                  </a:cubicBezTo>
                  <a:cubicBezTo>
                    <a:pt x="191851" y="497477"/>
                    <a:pt x="191851" y="497477"/>
                    <a:pt x="191851" y="497477"/>
                  </a:cubicBezTo>
                  <a:cubicBezTo>
                    <a:pt x="195223" y="490934"/>
                    <a:pt x="195223" y="490934"/>
                    <a:pt x="195223" y="490934"/>
                  </a:cubicBezTo>
                  <a:close/>
                  <a:moveTo>
                    <a:pt x="201966" y="464740"/>
                  </a:moveTo>
                  <a:cubicBezTo>
                    <a:pt x="201966" y="464740"/>
                    <a:pt x="201966" y="464740"/>
                    <a:pt x="201966" y="464740"/>
                  </a:cubicBezTo>
                  <a:cubicBezTo>
                    <a:pt x="201966" y="464740"/>
                    <a:pt x="208710" y="461473"/>
                    <a:pt x="212082" y="464740"/>
                  </a:cubicBezTo>
                  <a:cubicBezTo>
                    <a:pt x="215454" y="468017"/>
                    <a:pt x="215454" y="461473"/>
                    <a:pt x="218826" y="468017"/>
                  </a:cubicBezTo>
                  <a:cubicBezTo>
                    <a:pt x="222197" y="474560"/>
                    <a:pt x="225569" y="474560"/>
                    <a:pt x="222197" y="477837"/>
                  </a:cubicBezTo>
                  <a:cubicBezTo>
                    <a:pt x="222197" y="481114"/>
                    <a:pt x="222197" y="484380"/>
                    <a:pt x="218826" y="487657"/>
                  </a:cubicBezTo>
                  <a:cubicBezTo>
                    <a:pt x="215454" y="490934"/>
                    <a:pt x="218826" y="494201"/>
                    <a:pt x="212082" y="490934"/>
                  </a:cubicBezTo>
                  <a:cubicBezTo>
                    <a:pt x="205338" y="487657"/>
                    <a:pt x="205338" y="487657"/>
                    <a:pt x="201966" y="484380"/>
                  </a:cubicBezTo>
                  <a:cubicBezTo>
                    <a:pt x="198595" y="481114"/>
                    <a:pt x="198595" y="481114"/>
                    <a:pt x="198595" y="481114"/>
                  </a:cubicBezTo>
                  <a:cubicBezTo>
                    <a:pt x="201966" y="464740"/>
                    <a:pt x="201966" y="464740"/>
                    <a:pt x="201966" y="464740"/>
                  </a:cubicBezTo>
                  <a:close/>
                  <a:moveTo>
                    <a:pt x="232313" y="432012"/>
                  </a:moveTo>
                  <a:cubicBezTo>
                    <a:pt x="232313" y="432012"/>
                    <a:pt x="232313" y="432012"/>
                    <a:pt x="232313" y="432012"/>
                  </a:cubicBezTo>
                  <a:cubicBezTo>
                    <a:pt x="232313" y="432012"/>
                    <a:pt x="235685" y="428735"/>
                    <a:pt x="232313" y="435289"/>
                  </a:cubicBezTo>
                  <a:cubicBezTo>
                    <a:pt x="225569" y="445109"/>
                    <a:pt x="225569" y="448376"/>
                    <a:pt x="228941" y="448376"/>
                  </a:cubicBezTo>
                  <a:cubicBezTo>
                    <a:pt x="228941" y="448376"/>
                    <a:pt x="232313" y="448376"/>
                    <a:pt x="232313" y="448376"/>
                  </a:cubicBezTo>
                  <a:cubicBezTo>
                    <a:pt x="232313" y="461473"/>
                    <a:pt x="232313" y="461473"/>
                    <a:pt x="232313" y="461473"/>
                  </a:cubicBezTo>
                  <a:cubicBezTo>
                    <a:pt x="232313" y="461473"/>
                    <a:pt x="232313" y="464740"/>
                    <a:pt x="222197" y="461473"/>
                  </a:cubicBezTo>
                  <a:cubicBezTo>
                    <a:pt x="212082" y="461473"/>
                    <a:pt x="205338" y="458196"/>
                    <a:pt x="205338" y="458196"/>
                  </a:cubicBezTo>
                  <a:cubicBezTo>
                    <a:pt x="195223" y="448376"/>
                    <a:pt x="195223" y="448376"/>
                    <a:pt x="195223" y="448376"/>
                  </a:cubicBezTo>
                  <a:cubicBezTo>
                    <a:pt x="195223" y="448376"/>
                    <a:pt x="191851" y="445109"/>
                    <a:pt x="198595" y="438556"/>
                  </a:cubicBezTo>
                  <a:cubicBezTo>
                    <a:pt x="201966" y="432012"/>
                    <a:pt x="212082" y="435289"/>
                    <a:pt x="212082" y="435289"/>
                  </a:cubicBezTo>
                  <a:cubicBezTo>
                    <a:pt x="212082" y="435289"/>
                    <a:pt x="215454" y="441832"/>
                    <a:pt x="218826" y="435289"/>
                  </a:cubicBezTo>
                  <a:cubicBezTo>
                    <a:pt x="222197" y="428735"/>
                    <a:pt x="222197" y="422192"/>
                    <a:pt x="225569" y="425468"/>
                  </a:cubicBezTo>
                  <a:cubicBezTo>
                    <a:pt x="228941" y="428735"/>
                    <a:pt x="232313" y="432012"/>
                    <a:pt x="232313" y="432012"/>
                  </a:cubicBezTo>
                  <a:close/>
                  <a:moveTo>
                    <a:pt x="259278" y="396007"/>
                  </a:moveTo>
                  <a:cubicBezTo>
                    <a:pt x="259278" y="396007"/>
                    <a:pt x="259278" y="396007"/>
                    <a:pt x="259278" y="396007"/>
                  </a:cubicBezTo>
                  <a:cubicBezTo>
                    <a:pt x="255906" y="392731"/>
                    <a:pt x="255906" y="386187"/>
                    <a:pt x="255906" y="386187"/>
                  </a:cubicBezTo>
                  <a:cubicBezTo>
                    <a:pt x="259278" y="379644"/>
                    <a:pt x="259278" y="379644"/>
                    <a:pt x="259278" y="379644"/>
                  </a:cubicBezTo>
                  <a:cubicBezTo>
                    <a:pt x="259278" y="379644"/>
                    <a:pt x="252535" y="373100"/>
                    <a:pt x="252535" y="369823"/>
                  </a:cubicBezTo>
                  <a:cubicBezTo>
                    <a:pt x="252535" y="366547"/>
                    <a:pt x="252535" y="360003"/>
                    <a:pt x="259278" y="356726"/>
                  </a:cubicBezTo>
                  <a:cubicBezTo>
                    <a:pt x="262650" y="353459"/>
                    <a:pt x="266022" y="346916"/>
                    <a:pt x="269394" y="346916"/>
                  </a:cubicBezTo>
                  <a:cubicBezTo>
                    <a:pt x="269394" y="350183"/>
                    <a:pt x="269394" y="350183"/>
                    <a:pt x="272766" y="356726"/>
                  </a:cubicBezTo>
                  <a:cubicBezTo>
                    <a:pt x="276137" y="360003"/>
                    <a:pt x="276137" y="366547"/>
                    <a:pt x="279509" y="363280"/>
                  </a:cubicBezTo>
                  <a:cubicBezTo>
                    <a:pt x="282881" y="360003"/>
                    <a:pt x="282881" y="356726"/>
                    <a:pt x="286253" y="353459"/>
                  </a:cubicBezTo>
                  <a:cubicBezTo>
                    <a:pt x="289625" y="350183"/>
                    <a:pt x="292997" y="340363"/>
                    <a:pt x="292997" y="340363"/>
                  </a:cubicBezTo>
                  <a:cubicBezTo>
                    <a:pt x="292997" y="340363"/>
                    <a:pt x="299741" y="343639"/>
                    <a:pt x="303112" y="340363"/>
                  </a:cubicBezTo>
                  <a:cubicBezTo>
                    <a:pt x="309856" y="337095"/>
                    <a:pt x="303112" y="337095"/>
                    <a:pt x="313228" y="333819"/>
                  </a:cubicBezTo>
                  <a:cubicBezTo>
                    <a:pt x="323334" y="333819"/>
                    <a:pt x="326706" y="333819"/>
                    <a:pt x="330078" y="327275"/>
                  </a:cubicBezTo>
                  <a:cubicBezTo>
                    <a:pt x="333449" y="323998"/>
                    <a:pt x="333449" y="327275"/>
                    <a:pt x="336821" y="323998"/>
                  </a:cubicBezTo>
                  <a:cubicBezTo>
                    <a:pt x="340193" y="320722"/>
                    <a:pt x="343565" y="317455"/>
                    <a:pt x="346937" y="317455"/>
                  </a:cubicBezTo>
                  <a:cubicBezTo>
                    <a:pt x="350309" y="320722"/>
                    <a:pt x="353681" y="323998"/>
                    <a:pt x="353681" y="327275"/>
                  </a:cubicBezTo>
                  <a:cubicBezTo>
                    <a:pt x="353681" y="330542"/>
                    <a:pt x="357053" y="337095"/>
                    <a:pt x="353681" y="340363"/>
                  </a:cubicBezTo>
                  <a:cubicBezTo>
                    <a:pt x="350309" y="343639"/>
                    <a:pt x="350309" y="346916"/>
                    <a:pt x="346937" y="346916"/>
                  </a:cubicBezTo>
                  <a:cubicBezTo>
                    <a:pt x="343565" y="350183"/>
                    <a:pt x="333449" y="356726"/>
                    <a:pt x="333449" y="356726"/>
                  </a:cubicBezTo>
                  <a:cubicBezTo>
                    <a:pt x="333449" y="356726"/>
                    <a:pt x="333449" y="363280"/>
                    <a:pt x="336821" y="363280"/>
                  </a:cubicBezTo>
                  <a:cubicBezTo>
                    <a:pt x="340193" y="363280"/>
                    <a:pt x="346937" y="353459"/>
                    <a:pt x="346937" y="360003"/>
                  </a:cubicBezTo>
                  <a:cubicBezTo>
                    <a:pt x="343565" y="366547"/>
                    <a:pt x="353681" y="369823"/>
                    <a:pt x="343565" y="373100"/>
                  </a:cubicBezTo>
                  <a:cubicBezTo>
                    <a:pt x="336821" y="373100"/>
                    <a:pt x="330078" y="369823"/>
                    <a:pt x="330078" y="369823"/>
                  </a:cubicBezTo>
                  <a:cubicBezTo>
                    <a:pt x="323334" y="379644"/>
                    <a:pt x="323334" y="379644"/>
                    <a:pt x="323334" y="379644"/>
                  </a:cubicBezTo>
                  <a:cubicBezTo>
                    <a:pt x="323334" y="379644"/>
                    <a:pt x="316600" y="376367"/>
                    <a:pt x="316600" y="379644"/>
                  </a:cubicBezTo>
                  <a:cubicBezTo>
                    <a:pt x="316600" y="382920"/>
                    <a:pt x="319962" y="389464"/>
                    <a:pt x="319962" y="389464"/>
                  </a:cubicBezTo>
                  <a:cubicBezTo>
                    <a:pt x="313228" y="396007"/>
                    <a:pt x="313228" y="396007"/>
                    <a:pt x="313228" y="396007"/>
                  </a:cubicBezTo>
                  <a:cubicBezTo>
                    <a:pt x="313228" y="396007"/>
                    <a:pt x="303112" y="392731"/>
                    <a:pt x="303112" y="396007"/>
                  </a:cubicBezTo>
                  <a:cubicBezTo>
                    <a:pt x="306484" y="399284"/>
                    <a:pt x="309856" y="405828"/>
                    <a:pt x="309856" y="405828"/>
                  </a:cubicBezTo>
                  <a:cubicBezTo>
                    <a:pt x="309856" y="405828"/>
                    <a:pt x="309856" y="412372"/>
                    <a:pt x="303112" y="412372"/>
                  </a:cubicBezTo>
                  <a:cubicBezTo>
                    <a:pt x="296369" y="412372"/>
                    <a:pt x="289625" y="412372"/>
                    <a:pt x="286253" y="412372"/>
                  </a:cubicBezTo>
                  <a:cubicBezTo>
                    <a:pt x="282881" y="409104"/>
                    <a:pt x="282881" y="409104"/>
                    <a:pt x="282881" y="409104"/>
                  </a:cubicBezTo>
                  <a:cubicBezTo>
                    <a:pt x="279509" y="418925"/>
                    <a:pt x="279509" y="418925"/>
                    <a:pt x="279509" y="418925"/>
                  </a:cubicBezTo>
                  <a:cubicBezTo>
                    <a:pt x="279509" y="418925"/>
                    <a:pt x="282881" y="422192"/>
                    <a:pt x="279509" y="425468"/>
                  </a:cubicBezTo>
                  <a:cubicBezTo>
                    <a:pt x="276137" y="428735"/>
                    <a:pt x="266022" y="428735"/>
                    <a:pt x="266022" y="428735"/>
                  </a:cubicBezTo>
                  <a:cubicBezTo>
                    <a:pt x="266022" y="428735"/>
                    <a:pt x="262650" y="428735"/>
                    <a:pt x="262650" y="428735"/>
                  </a:cubicBezTo>
                  <a:cubicBezTo>
                    <a:pt x="262650" y="432012"/>
                    <a:pt x="259278" y="438556"/>
                    <a:pt x="255906" y="438556"/>
                  </a:cubicBezTo>
                  <a:cubicBezTo>
                    <a:pt x="252535" y="435289"/>
                    <a:pt x="245800" y="432012"/>
                    <a:pt x="242428" y="428735"/>
                  </a:cubicBezTo>
                  <a:cubicBezTo>
                    <a:pt x="242428" y="425468"/>
                    <a:pt x="239057" y="412372"/>
                    <a:pt x="245800" y="415648"/>
                  </a:cubicBezTo>
                  <a:cubicBezTo>
                    <a:pt x="252535" y="415648"/>
                    <a:pt x="259278" y="418925"/>
                    <a:pt x="259278" y="412372"/>
                  </a:cubicBezTo>
                  <a:cubicBezTo>
                    <a:pt x="259278" y="405828"/>
                    <a:pt x="255906" y="402551"/>
                    <a:pt x="255906" y="402551"/>
                  </a:cubicBezTo>
                  <a:cubicBezTo>
                    <a:pt x="259278" y="396007"/>
                    <a:pt x="259278" y="396007"/>
                    <a:pt x="259278" y="396007"/>
                  </a:cubicBezTo>
                  <a:close/>
                  <a:moveTo>
                    <a:pt x="899844" y="49059"/>
                  </a:moveTo>
                  <a:cubicBezTo>
                    <a:pt x="899844" y="49059"/>
                    <a:pt x="899844" y="49059"/>
                    <a:pt x="899844" y="49059"/>
                  </a:cubicBezTo>
                  <a:cubicBezTo>
                    <a:pt x="903216" y="49059"/>
                    <a:pt x="913332" y="52326"/>
                    <a:pt x="913332" y="49059"/>
                  </a:cubicBezTo>
                  <a:cubicBezTo>
                    <a:pt x="913332" y="49059"/>
                    <a:pt x="916704" y="42506"/>
                    <a:pt x="916704" y="42506"/>
                  </a:cubicBezTo>
                  <a:cubicBezTo>
                    <a:pt x="913332" y="39239"/>
                    <a:pt x="909960" y="35962"/>
                    <a:pt x="906588" y="39239"/>
                  </a:cubicBezTo>
                  <a:cubicBezTo>
                    <a:pt x="903216" y="39239"/>
                    <a:pt x="899844" y="42506"/>
                    <a:pt x="899844" y="42506"/>
                  </a:cubicBezTo>
                  <a:cubicBezTo>
                    <a:pt x="899844" y="45783"/>
                    <a:pt x="899844" y="49059"/>
                    <a:pt x="899844" y="49059"/>
                  </a:cubicBezTo>
                  <a:close/>
                  <a:moveTo>
                    <a:pt x="791964" y="104695"/>
                  </a:moveTo>
                  <a:cubicBezTo>
                    <a:pt x="791964" y="104695"/>
                    <a:pt x="791964" y="104695"/>
                    <a:pt x="791964" y="104695"/>
                  </a:cubicBezTo>
                  <a:cubicBezTo>
                    <a:pt x="795336" y="104695"/>
                    <a:pt x="798708" y="98151"/>
                    <a:pt x="798708" y="101428"/>
                  </a:cubicBezTo>
                  <a:cubicBezTo>
                    <a:pt x="798708" y="107971"/>
                    <a:pt x="802080" y="107971"/>
                    <a:pt x="798708" y="111248"/>
                  </a:cubicBezTo>
                  <a:cubicBezTo>
                    <a:pt x="795336" y="111248"/>
                    <a:pt x="788592" y="117792"/>
                    <a:pt x="785220" y="114515"/>
                  </a:cubicBezTo>
                  <a:cubicBezTo>
                    <a:pt x="785220" y="114515"/>
                    <a:pt x="788592" y="101428"/>
                    <a:pt x="788592" y="101428"/>
                  </a:cubicBezTo>
                  <a:cubicBezTo>
                    <a:pt x="791964" y="104695"/>
                    <a:pt x="791964" y="104695"/>
                    <a:pt x="791964" y="104695"/>
                  </a:cubicBezTo>
                  <a:close/>
                  <a:moveTo>
                    <a:pt x="856020" y="111248"/>
                  </a:moveTo>
                  <a:cubicBezTo>
                    <a:pt x="856020" y="111248"/>
                    <a:pt x="856020" y="111248"/>
                    <a:pt x="856020" y="111248"/>
                  </a:cubicBezTo>
                  <a:cubicBezTo>
                    <a:pt x="856020" y="111248"/>
                    <a:pt x="856020" y="114515"/>
                    <a:pt x="849276" y="111248"/>
                  </a:cubicBezTo>
                  <a:cubicBezTo>
                    <a:pt x="839160" y="111248"/>
                    <a:pt x="835789" y="114515"/>
                    <a:pt x="835789" y="107971"/>
                  </a:cubicBezTo>
                  <a:cubicBezTo>
                    <a:pt x="835789" y="104695"/>
                    <a:pt x="839160" y="101428"/>
                    <a:pt x="832417" y="98151"/>
                  </a:cubicBezTo>
                  <a:cubicBezTo>
                    <a:pt x="825673" y="98151"/>
                    <a:pt x="825673" y="98151"/>
                    <a:pt x="825673" y="98151"/>
                  </a:cubicBezTo>
                  <a:cubicBezTo>
                    <a:pt x="825673" y="98151"/>
                    <a:pt x="822301" y="91607"/>
                    <a:pt x="825673" y="88331"/>
                  </a:cubicBezTo>
                  <a:cubicBezTo>
                    <a:pt x="832417" y="81787"/>
                    <a:pt x="832417" y="85064"/>
                    <a:pt x="835789" y="85064"/>
                  </a:cubicBezTo>
                  <a:cubicBezTo>
                    <a:pt x="842532" y="85064"/>
                    <a:pt x="839160" y="85064"/>
                    <a:pt x="845904" y="88331"/>
                  </a:cubicBezTo>
                  <a:cubicBezTo>
                    <a:pt x="852648" y="88331"/>
                    <a:pt x="856020" y="91607"/>
                    <a:pt x="856020" y="85064"/>
                  </a:cubicBezTo>
                  <a:cubicBezTo>
                    <a:pt x="856020" y="81787"/>
                    <a:pt x="859391" y="81787"/>
                    <a:pt x="852648" y="75244"/>
                  </a:cubicBezTo>
                  <a:cubicBezTo>
                    <a:pt x="849276" y="68690"/>
                    <a:pt x="849276" y="71967"/>
                    <a:pt x="845904" y="68690"/>
                  </a:cubicBezTo>
                  <a:cubicBezTo>
                    <a:pt x="842532" y="62147"/>
                    <a:pt x="835789" y="55603"/>
                    <a:pt x="839160" y="52326"/>
                  </a:cubicBezTo>
                  <a:cubicBezTo>
                    <a:pt x="839160" y="49059"/>
                    <a:pt x="835789" y="49059"/>
                    <a:pt x="842532" y="42506"/>
                  </a:cubicBezTo>
                  <a:cubicBezTo>
                    <a:pt x="852648" y="39239"/>
                    <a:pt x="859391" y="32686"/>
                    <a:pt x="862763" y="32686"/>
                  </a:cubicBezTo>
                  <a:cubicBezTo>
                    <a:pt x="866135" y="32686"/>
                    <a:pt x="869507" y="32686"/>
                    <a:pt x="869507" y="35962"/>
                  </a:cubicBezTo>
                  <a:cubicBezTo>
                    <a:pt x="869507" y="42506"/>
                    <a:pt x="869507" y="45783"/>
                    <a:pt x="866135" y="49059"/>
                  </a:cubicBezTo>
                  <a:cubicBezTo>
                    <a:pt x="862763" y="49059"/>
                    <a:pt x="862763" y="52326"/>
                    <a:pt x="862763" y="52326"/>
                  </a:cubicBezTo>
                  <a:cubicBezTo>
                    <a:pt x="862763" y="52326"/>
                    <a:pt x="859391" y="62147"/>
                    <a:pt x="866135" y="62147"/>
                  </a:cubicBezTo>
                  <a:cubicBezTo>
                    <a:pt x="872879" y="58880"/>
                    <a:pt x="876251" y="52326"/>
                    <a:pt x="876251" y="49059"/>
                  </a:cubicBezTo>
                  <a:cubicBezTo>
                    <a:pt x="879613" y="45783"/>
                    <a:pt x="882985" y="49059"/>
                    <a:pt x="879613" y="42506"/>
                  </a:cubicBezTo>
                  <a:cubicBezTo>
                    <a:pt x="879613" y="35962"/>
                    <a:pt x="876251" y="32686"/>
                    <a:pt x="879613" y="32686"/>
                  </a:cubicBezTo>
                  <a:cubicBezTo>
                    <a:pt x="882985" y="32686"/>
                    <a:pt x="886357" y="39239"/>
                    <a:pt x="889729" y="32686"/>
                  </a:cubicBezTo>
                  <a:cubicBezTo>
                    <a:pt x="896472" y="22875"/>
                    <a:pt x="896472" y="19599"/>
                    <a:pt x="896472" y="19599"/>
                  </a:cubicBezTo>
                  <a:cubicBezTo>
                    <a:pt x="896472" y="19599"/>
                    <a:pt x="893100" y="19599"/>
                    <a:pt x="899844" y="16322"/>
                  </a:cubicBezTo>
                  <a:cubicBezTo>
                    <a:pt x="906588" y="13055"/>
                    <a:pt x="903216" y="9778"/>
                    <a:pt x="906588" y="6502"/>
                  </a:cubicBezTo>
                  <a:cubicBezTo>
                    <a:pt x="909960" y="3235"/>
                    <a:pt x="903216" y="-42"/>
                    <a:pt x="913332" y="-42"/>
                  </a:cubicBezTo>
                  <a:cubicBezTo>
                    <a:pt x="920076" y="3235"/>
                    <a:pt x="920076" y="3235"/>
                    <a:pt x="923447" y="6502"/>
                  </a:cubicBezTo>
                  <a:cubicBezTo>
                    <a:pt x="926819" y="6502"/>
                    <a:pt x="920076" y="19599"/>
                    <a:pt x="916704" y="19599"/>
                  </a:cubicBezTo>
                  <a:cubicBezTo>
                    <a:pt x="913332" y="19599"/>
                    <a:pt x="913332" y="16322"/>
                    <a:pt x="906588" y="19599"/>
                  </a:cubicBezTo>
                  <a:cubicBezTo>
                    <a:pt x="903216" y="22875"/>
                    <a:pt x="909960" y="29419"/>
                    <a:pt x="906588" y="32686"/>
                  </a:cubicBezTo>
                  <a:cubicBezTo>
                    <a:pt x="903216" y="35962"/>
                    <a:pt x="899844" y="32686"/>
                    <a:pt x="896472" y="35962"/>
                  </a:cubicBezTo>
                  <a:cubicBezTo>
                    <a:pt x="893100" y="39239"/>
                    <a:pt x="893100" y="39239"/>
                    <a:pt x="893100" y="42506"/>
                  </a:cubicBezTo>
                  <a:cubicBezTo>
                    <a:pt x="893100" y="45783"/>
                    <a:pt x="889729" y="49059"/>
                    <a:pt x="886357" y="52326"/>
                  </a:cubicBezTo>
                  <a:cubicBezTo>
                    <a:pt x="886357" y="52326"/>
                    <a:pt x="876251" y="45783"/>
                    <a:pt x="886357" y="52326"/>
                  </a:cubicBezTo>
                  <a:cubicBezTo>
                    <a:pt x="896472" y="58880"/>
                    <a:pt x="899844" y="58880"/>
                    <a:pt x="896472" y="62147"/>
                  </a:cubicBezTo>
                  <a:cubicBezTo>
                    <a:pt x="893100" y="62147"/>
                    <a:pt x="886357" y="62147"/>
                    <a:pt x="882985" y="65423"/>
                  </a:cubicBezTo>
                  <a:cubicBezTo>
                    <a:pt x="879613" y="65423"/>
                    <a:pt x="876251" y="68690"/>
                    <a:pt x="882985" y="71967"/>
                  </a:cubicBezTo>
                  <a:cubicBezTo>
                    <a:pt x="889729" y="75244"/>
                    <a:pt x="886357" y="75244"/>
                    <a:pt x="889729" y="75244"/>
                  </a:cubicBezTo>
                  <a:cubicBezTo>
                    <a:pt x="893100" y="71967"/>
                    <a:pt x="909960" y="71967"/>
                    <a:pt x="909960" y="75244"/>
                  </a:cubicBezTo>
                  <a:cubicBezTo>
                    <a:pt x="906588" y="81787"/>
                    <a:pt x="909960" y="81787"/>
                    <a:pt x="903216" y="85064"/>
                  </a:cubicBezTo>
                  <a:cubicBezTo>
                    <a:pt x="893100" y="88331"/>
                    <a:pt x="886357" y="85064"/>
                    <a:pt x="882985" y="81787"/>
                  </a:cubicBezTo>
                  <a:cubicBezTo>
                    <a:pt x="879613" y="81787"/>
                    <a:pt x="879613" y="75244"/>
                    <a:pt x="879613" y="85064"/>
                  </a:cubicBezTo>
                  <a:cubicBezTo>
                    <a:pt x="882985" y="94875"/>
                    <a:pt x="889729" y="94875"/>
                    <a:pt x="886357" y="94875"/>
                  </a:cubicBezTo>
                  <a:cubicBezTo>
                    <a:pt x="879613" y="94875"/>
                    <a:pt x="872879" y="94875"/>
                    <a:pt x="872879" y="94875"/>
                  </a:cubicBezTo>
                  <a:cubicBezTo>
                    <a:pt x="872879" y="94875"/>
                    <a:pt x="869507" y="88331"/>
                    <a:pt x="872879" y="98151"/>
                  </a:cubicBezTo>
                  <a:cubicBezTo>
                    <a:pt x="876251" y="107971"/>
                    <a:pt x="876251" y="107971"/>
                    <a:pt x="876251" y="107971"/>
                  </a:cubicBezTo>
                  <a:cubicBezTo>
                    <a:pt x="876251" y="107971"/>
                    <a:pt x="869507" y="111248"/>
                    <a:pt x="869507" y="111248"/>
                  </a:cubicBezTo>
                  <a:cubicBezTo>
                    <a:pt x="869507" y="114515"/>
                    <a:pt x="872879" y="121068"/>
                    <a:pt x="876251" y="124336"/>
                  </a:cubicBezTo>
                  <a:cubicBezTo>
                    <a:pt x="876251" y="124336"/>
                    <a:pt x="872879" y="137432"/>
                    <a:pt x="869507" y="137432"/>
                  </a:cubicBezTo>
                  <a:cubicBezTo>
                    <a:pt x="869507" y="137432"/>
                    <a:pt x="869507" y="140699"/>
                    <a:pt x="866135" y="143976"/>
                  </a:cubicBezTo>
                  <a:cubicBezTo>
                    <a:pt x="862763" y="147253"/>
                    <a:pt x="859391" y="150520"/>
                    <a:pt x="859391" y="150520"/>
                  </a:cubicBezTo>
                  <a:cubicBezTo>
                    <a:pt x="852648" y="170160"/>
                    <a:pt x="852648" y="170160"/>
                    <a:pt x="852648" y="170160"/>
                  </a:cubicBezTo>
                  <a:cubicBezTo>
                    <a:pt x="852648" y="170160"/>
                    <a:pt x="849276" y="176704"/>
                    <a:pt x="845904" y="170160"/>
                  </a:cubicBezTo>
                  <a:cubicBezTo>
                    <a:pt x="845904" y="163617"/>
                    <a:pt x="842532" y="163617"/>
                    <a:pt x="845904" y="160340"/>
                  </a:cubicBezTo>
                  <a:cubicBezTo>
                    <a:pt x="849276" y="160340"/>
                    <a:pt x="849276" y="153796"/>
                    <a:pt x="852648" y="150520"/>
                  </a:cubicBezTo>
                  <a:cubicBezTo>
                    <a:pt x="852648" y="147253"/>
                    <a:pt x="856020" y="134156"/>
                    <a:pt x="856020" y="134156"/>
                  </a:cubicBezTo>
                  <a:cubicBezTo>
                    <a:pt x="856020" y="134156"/>
                    <a:pt x="862763" y="134156"/>
                    <a:pt x="866135" y="130889"/>
                  </a:cubicBezTo>
                  <a:cubicBezTo>
                    <a:pt x="866135" y="130889"/>
                    <a:pt x="859391" y="117792"/>
                    <a:pt x="859391" y="117792"/>
                  </a:cubicBezTo>
                  <a:cubicBezTo>
                    <a:pt x="862763" y="111248"/>
                    <a:pt x="862763" y="111248"/>
                    <a:pt x="862763" y="111248"/>
                  </a:cubicBezTo>
                  <a:cubicBezTo>
                    <a:pt x="856020" y="111248"/>
                    <a:pt x="856020" y="111248"/>
                    <a:pt x="856020" y="111248"/>
                  </a:cubicBezTo>
                  <a:close/>
                  <a:moveTo>
                    <a:pt x="805451" y="219261"/>
                  </a:moveTo>
                  <a:cubicBezTo>
                    <a:pt x="805451" y="219261"/>
                    <a:pt x="805451" y="219261"/>
                    <a:pt x="805451" y="219261"/>
                  </a:cubicBezTo>
                  <a:cubicBezTo>
                    <a:pt x="805451" y="219261"/>
                    <a:pt x="815557" y="206165"/>
                    <a:pt x="818929" y="209441"/>
                  </a:cubicBezTo>
                  <a:cubicBezTo>
                    <a:pt x="818929" y="209441"/>
                    <a:pt x="818929" y="212708"/>
                    <a:pt x="818929" y="215985"/>
                  </a:cubicBezTo>
                  <a:cubicBezTo>
                    <a:pt x="818929" y="215985"/>
                    <a:pt x="822301" y="222529"/>
                    <a:pt x="818929" y="222529"/>
                  </a:cubicBezTo>
                  <a:cubicBezTo>
                    <a:pt x="815557" y="222529"/>
                    <a:pt x="812186" y="222529"/>
                    <a:pt x="808814" y="222529"/>
                  </a:cubicBezTo>
                  <a:cubicBezTo>
                    <a:pt x="808814" y="222529"/>
                    <a:pt x="805451" y="219261"/>
                    <a:pt x="805451" y="219261"/>
                  </a:cubicBezTo>
                  <a:close/>
                  <a:moveTo>
                    <a:pt x="660481" y="320722"/>
                  </a:moveTo>
                  <a:cubicBezTo>
                    <a:pt x="660481" y="320722"/>
                    <a:pt x="660481" y="320722"/>
                    <a:pt x="660481" y="320722"/>
                  </a:cubicBezTo>
                  <a:cubicBezTo>
                    <a:pt x="667225" y="314178"/>
                    <a:pt x="667225" y="314178"/>
                    <a:pt x="667225" y="314178"/>
                  </a:cubicBezTo>
                  <a:cubicBezTo>
                    <a:pt x="677331" y="317455"/>
                    <a:pt x="677331" y="317455"/>
                    <a:pt x="677331" y="317455"/>
                  </a:cubicBezTo>
                  <a:cubicBezTo>
                    <a:pt x="677331" y="317455"/>
                    <a:pt x="680702" y="310911"/>
                    <a:pt x="680702" y="317455"/>
                  </a:cubicBezTo>
                  <a:cubicBezTo>
                    <a:pt x="677331" y="323998"/>
                    <a:pt x="670587" y="333819"/>
                    <a:pt x="670587" y="333819"/>
                  </a:cubicBezTo>
                  <a:cubicBezTo>
                    <a:pt x="670587" y="333819"/>
                    <a:pt x="673959" y="333819"/>
                    <a:pt x="667225" y="337095"/>
                  </a:cubicBezTo>
                  <a:cubicBezTo>
                    <a:pt x="660481" y="340363"/>
                    <a:pt x="660481" y="343639"/>
                    <a:pt x="657109" y="337095"/>
                  </a:cubicBezTo>
                  <a:cubicBezTo>
                    <a:pt x="653737" y="333819"/>
                    <a:pt x="650365" y="333819"/>
                    <a:pt x="650365" y="330542"/>
                  </a:cubicBezTo>
                  <a:cubicBezTo>
                    <a:pt x="653737" y="327275"/>
                    <a:pt x="653737" y="320722"/>
                    <a:pt x="653737" y="320722"/>
                  </a:cubicBezTo>
                  <a:cubicBezTo>
                    <a:pt x="660481" y="320722"/>
                    <a:pt x="660481" y="320722"/>
                    <a:pt x="660481" y="320722"/>
                  </a:cubicBezTo>
                  <a:close/>
                  <a:moveTo>
                    <a:pt x="731280" y="235626"/>
                  </a:moveTo>
                  <a:cubicBezTo>
                    <a:pt x="731280" y="235626"/>
                    <a:pt x="731280" y="235626"/>
                    <a:pt x="731280" y="235626"/>
                  </a:cubicBezTo>
                  <a:cubicBezTo>
                    <a:pt x="731280" y="235626"/>
                    <a:pt x="734652" y="229082"/>
                    <a:pt x="738024" y="229082"/>
                  </a:cubicBezTo>
                  <a:cubicBezTo>
                    <a:pt x="741386" y="232349"/>
                    <a:pt x="744758" y="232349"/>
                    <a:pt x="744758" y="235626"/>
                  </a:cubicBezTo>
                  <a:cubicBezTo>
                    <a:pt x="741386" y="238902"/>
                    <a:pt x="738024" y="242169"/>
                    <a:pt x="734652" y="242169"/>
                  </a:cubicBezTo>
                  <a:cubicBezTo>
                    <a:pt x="731280" y="242169"/>
                    <a:pt x="731280" y="235626"/>
                    <a:pt x="731280" y="235626"/>
                  </a:cubicBezTo>
                  <a:close/>
                  <a:moveTo>
                    <a:pt x="717793" y="251989"/>
                  </a:moveTo>
                  <a:cubicBezTo>
                    <a:pt x="717793" y="251989"/>
                    <a:pt x="717793" y="251989"/>
                    <a:pt x="717793" y="251989"/>
                  </a:cubicBezTo>
                  <a:cubicBezTo>
                    <a:pt x="717793" y="251989"/>
                    <a:pt x="724537" y="245446"/>
                    <a:pt x="727908" y="248713"/>
                  </a:cubicBezTo>
                  <a:cubicBezTo>
                    <a:pt x="727908" y="248713"/>
                    <a:pt x="731280" y="248713"/>
                    <a:pt x="727908" y="251989"/>
                  </a:cubicBezTo>
                  <a:cubicBezTo>
                    <a:pt x="727908" y="255266"/>
                    <a:pt x="734652" y="251989"/>
                    <a:pt x="724537" y="255266"/>
                  </a:cubicBezTo>
                  <a:cubicBezTo>
                    <a:pt x="717793" y="261810"/>
                    <a:pt x="721165" y="265086"/>
                    <a:pt x="714421" y="261810"/>
                  </a:cubicBezTo>
                  <a:cubicBezTo>
                    <a:pt x="711049" y="258533"/>
                    <a:pt x="711049" y="255266"/>
                    <a:pt x="711049" y="251989"/>
                  </a:cubicBezTo>
                  <a:cubicBezTo>
                    <a:pt x="711049" y="251989"/>
                    <a:pt x="714421" y="245446"/>
                    <a:pt x="714421" y="245446"/>
                  </a:cubicBezTo>
                  <a:cubicBezTo>
                    <a:pt x="717793" y="248713"/>
                    <a:pt x="717793" y="251989"/>
                    <a:pt x="717793" y="251989"/>
                  </a:cubicBezTo>
                  <a:close/>
                  <a:moveTo>
                    <a:pt x="690818" y="261810"/>
                  </a:moveTo>
                  <a:cubicBezTo>
                    <a:pt x="690818" y="261810"/>
                    <a:pt x="690818" y="261810"/>
                    <a:pt x="690818" y="261810"/>
                  </a:cubicBezTo>
                  <a:cubicBezTo>
                    <a:pt x="690818" y="261810"/>
                    <a:pt x="697562" y="265086"/>
                    <a:pt x="697562" y="265086"/>
                  </a:cubicBezTo>
                  <a:cubicBezTo>
                    <a:pt x="700934" y="268354"/>
                    <a:pt x="700934" y="265086"/>
                    <a:pt x="704306" y="261810"/>
                  </a:cubicBezTo>
                  <a:cubicBezTo>
                    <a:pt x="711049" y="261810"/>
                    <a:pt x="704306" y="261810"/>
                    <a:pt x="707677" y="258533"/>
                  </a:cubicBezTo>
                  <a:cubicBezTo>
                    <a:pt x="711049" y="251989"/>
                    <a:pt x="707677" y="255266"/>
                    <a:pt x="707677" y="251989"/>
                  </a:cubicBezTo>
                  <a:cubicBezTo>
                    <a:pt x="704306" y="251989"/>
                    <a:pt x="704306" y="251989"/>
                    <a:pt x="700934" y="251989"/>
                  </a:cubicBezTo>
                  <a:cubicBezTo>
                    <a:pt x="694190" y="251989"/>
                    <a:pt x="690818" y="261810"/>
                    <a:pt x="690818" y="261810"/>
                  </a:cubicBezTo>
                  <a:close/>
                  <a:moveTo>
                    <a:pt x="704306" y="281450"/>
                  </a:moveTo>
                  <a:cubicBezTo>
                    <a:pt x="704306" y="281450"/>
                    <a:pt x="704306" y="281450"/>
                    <a:pt x="704306" y="281450"/>
                  </a:cubicBezTo>
                  <a:cubicBezTo>
                    <a:pt x="704306" y="281450"/>
                    <a:pt x="707677" y="271630"/>
                    <a:pt x="711049" y="271630"/>
                  </a:cubicBezTo>
                  <a:cubicBezTo>
                    <a:pt x="714421" y="274907"/>
                    <a:pt x="714421" y="271630"/>
                    <a:pt x="714421" y="274907"/>
                  </a:cubicBezTo>
                  <a:cubicBezTo>
                    <a:pt x="714421" y="278174"/>
                    <a:pt x="714421" y="284717"/>
                    <a:pt x="711049" y="284717"/>
                  </a:cubicBezTo>
                  <a:cubicBezTo>
                    <a:pt x="707677" y="284717"/>
                    <a:pt x="704306" y="281450"/>
                    <a:pt x="704306" y="281450"/>
                  </a:cubicBezTo>
                  <a:close/>
                  <a:moveTo>
                    <a:pt x="677331" y="281450"/>
                  </a:moveTo>
                  <a:cubicBezTo>
                    <a:pt x="677331" y="281450"/>
                    <a:pt x="677331" y="281450"/>
                    <a:pt x="677331" y="281450"/>
                  </a:cubicBezTo>
                  <a:cubicBezTo>
                    <a:pt x="680702" y="274907"/>
                    <a:pt x="680702" y="274907"/>
                    <a:pt x="680702" y="274907"/>
                  </a:cubicBezTo>
                  <a:cubicBezTo>
                    <a:pt x="687446" y="278174"/>
                    <a:pt x="687446" y="278174"/>
                    <a:pt x="687446" y="278174"/>
                  </a:cubicBezTo>
                  <a:cubicBezTo>
                    <a:pt x="687446" y="278174"/>
                    <a:pt x="690818" y="281450"/>
                    <a:pt x="687446" y="281450"/>
                  </a:cubicBezTo>
                  <a:cubicBezTo>
                    <a:pt x="687446" y="284717"/>
                    <a:pt x="684074" y="284717"/>
                    <a:pt x="684074" y="287994"/>
                  </a:cubicBezTo>
                  <a:cubicBezTo>
                    <a:pt x="680702" y="287994"/>
                    <a:pt x="677331" y="284717"/>
                    <a:pt x="677331" y="284717"/>
                  </a:cubicBezTo>
                  <a:cubicBezTo>
                    <a:pt x="677331" y="281450"/>
                    <a:pt x="677331" y="281450"/>
                    <a:pt x="677331" y="281450"/>
                  </a:cubicBezTo>
                  <a:close/>
                  <a:moveTo>
                    <a:pt x="677331" y="238902"/>
                  </a:moveTo>
                  <a:cubicBezTo>
                    <a:pt x="677331" y="238902"/>
                    <a:pt x="677331" y="238902"/>
                    <a:pt x="677331" y="238902"/>
                  </a:cubicBezTo>
                  <a:cubicBezTo>
                    <a:pt x="677331" y="238902"/>
                    <a:pt x="684074" y="229082"/>
                    <a:pt x="684074" y="229082"/>
                  </a:cubicBezTo>
                  <a:cubicBezTo>
                    <a:pt x="687446" y="229082"/>
                    <a:pt x="690818" y="225805"/>
                    <a:pt x="690818" y="232349"/>
                  </a:cubicBezTo>
                  <a:cubicBezTo>
                    <a:pt x="690818" y="238902"/>
                    <a:pt x="697562" y="245446"/>
                    <a:pt x="687446" y="245446"/>
                  </a:cubicBezTo>
                  <a:cubicBezTo>
                    <a:pt x="680702" y="245446"/>
                    <a:pt x="677331" y="248713"/>
                    <a:pt x="677331" y="245446"/>
                  </a:cubicBezTo>
                  <a:cubicBezTo>
                    <a:pt x="673959" y="242169"/>
                    <a:pt x="677331" y="238902"/>
                    <a:pt x="677331" y="238902"/>
                  </a:cubicBezTo>
                  <a:close/>
                  <a:moveTo>
                    <a:pt x="663853" y="258533"/>
                  </a:moveTo>
                  <a:cubicBezTo>
                    <a:pt x="663853" y="258533"/>
                    <a:pt x="663853" y="258533"/>
                    <a:pt x="663853" y="258533"/>
                  </a:cubicBezTo>
                  <a:cubicBezTo>
                    <a:pt x="663853" y="258533"/>
                    <a:pt x="670587" y="251989"/>
                    <a:pt x="673959" y="251989"/>
                  </a:cubicBezTo>
                  <a:cubicBezTo>
                    <a:pt x="677331" y="255266"/>
                    <a:pt x="680702" y="255266"/>
                    <a:pt x="680702" y="258533"/>
                  </a:cubicBezTo>
                  <a:cubicBezTo>
                    <a:pt x="680702" y="261810"/>
                    <a:pt x="680702" y="261810"/>
                    <a:pt x="677331" y="265086"/>
                  </a:cubicBezTo>
                  <a:cubicBezTo>
                    <a:pt x="677331" y="268354"/>
                    <a:pt x="673959" y="268354"/>
                    <a:pt x="670587" y="268354"/>
                  </a:cubicBezTo>
                  <a:cubicBezTo>
                    <a:pt x="670587" y="268354"/>
                    <a:pt x="663853" y="258533"/>
                    <a:pt x="663853" y="258533"/>
                  </a:cubicBezTo>
                  <a:close/>
                  <a:moveTo>
                    <a:pt x="673959" y="297814"/>
                  </a:moveTo>
                  <a:cubicBezTo>
                    <a:pt x="673959" y="297814"/>
                    <a:pt x="673959" y="297814"/>
                    <a:pt x="673959" y="297814"/>
                  </a:cubicBezTo>
                  <a:cubicBezTo>
                    <a:pt x="673959" y="297814"/>
                    <a:pt x="670587" y="307635"/>
                    <a:pt x="670587" y="310911"/>
                  </a:cubicBezTo>
                  <a:cubicBezTo>
                    <a:pt x="670587" y="314178"/>
                    <a:pt x="680702" y="314178"/>
                    <a:pt x="684074" y="310911"/>
                  </a:cubicBezTo>
                  <a:cubicBezTo>
                    <a:pt x="684074" y="310911"/>
                    <a:pt x="687446" y="304358"/>
                    <a:pt x="687446" y="304358"/>
                  </a:cubicBezTo>
                  <a:cubicBezTo>
                    <a:pt x="687446" y="304358"/>
                    <a:pt x="684074" y="297814"/>
                    <a:pt x="680702" y="294538"/>
                  </a:cubicBezTo>
                  <a:cubicBezTo>
                    <a:pt x="677331" y="291271"/>
                    <a:pt x="673959" y="297814"/>
                    <a:pt x="673959" y="297814"/>
                  </a:cubicBezTo>
                  <a:close/>
                  <a:moveTo>
                    <a:pt x="643622" y="287994"/>
                  </a:moveTo>
                  <a:cubicBezTo>
                    <a:pt x="643622" y="287994"/>
                    <a:pt x="643622" y="287994"/>
                    <a:pt x="643622" y="287994"/>
                  </a:cubicBezTo>
                  <a:cubicBezTo>
                    <a:pt x="643622" y="297814"/>
                    <a:pt x="643622" y="297814"/>
                    <a:pt x="643622" y="297814"/>
                  </a:cubicBezTo>
                  <a:cubicBezTo>
                    <a:pt x="643622" y="297814"/>
                    <a:pt x="650365" y="304358"/>
                    <a:pt x="653737" y="304358"/>
                  </a:cubicBezTo>
                  <a:cubicBezTo>
                    <a:pt x="657109" y="307635"/>
                    <a:pt x="657109" y="304358"/>
                    <a:pt x="663853" y="307635"/>
                  </a:cubicBezTo>
                  <a:cubicBezTo>
                    <a:pt x="667225" y="307635"/>
                    <a:pt x="667225" y="304358"/>
                    <a:pt x="667225" y="304358"/>
                  </a:cubicBezTo>
                  <a:cubicBezTo>
                    <a:pt x="670587" y="304358"/>
                    <a:pt x="670587" y="304358"/>
                    <a:pt x="670587" y="301091"/>
                  </a:cubicBezTo>
                  <a:cubicBezTo>
                    <a:pt x="670587" y="301091"/>
                    <a:pt x="663853" y="297814"/>
                    <a:pt x="660481" y="294538"/>
                  </a:cubicBezTo>
                  <a:cubicBezTo>
                    <a:pt x="660481" y="291271"/>
                    <a:pt x="660481" y="291271"/>
                    <a:pt x="660481" y="287994"/>
                  </a:cubicBezTo>
                  <a:cubicBezTo>
                    <a:pt x="660481" y="287994"/>
                    <a:pt x="663853" y="284717"/>
                    <a:pt x="667225" y="284717"/>
                  </a:cubicBezTo>
                  <a:cubicBezTo>
                    <a:pt x="667225" y="281450"/>
                    <a:pt x="667225" y="274907"/>
                    <a:pt x="667225" y="274907"/>
                  </a:cubicBezTo>
                  <a:cubicBezTo>
                    <a:pt x="667225" y="274907"/>
                    <a:pt x="660481" y="274907"/>
                    <a:pt x="660481" y="271630"/>
                  </a:cubicBezTo>
                  <a:cubicBezTo>
                    <a:pt x="660481" y="271630"/>
                    <a:pt x="657109" y="268354"/>
                    <a:pt x="653737" y="265086"/>
                  </a:cubicBezTo>
                  <a:cubicBezTo>
                    <a:pt x="653737" y="261810"/>
                    <a:pt x="646994" y="261810"/>
                    <a:pt x="643622" y="261810"/>
                  </a:cubicBezTo>
                  <a:cubicBezTo>
                    <a:pt x="643622" y="261810"/>
                    <a:pt x="640250" y="271630"/>
                    <a:pt x="636878" y="274907"/>
                  </a:cubicBezTo>
                  <a:cubicBezTo>
                    <a:pt x="636878" y="274907"/>
                    <a:pt x="633506" y="281450"/>
                    <a:pt x="633506" y="281450"/>
                  </a:cubicBezTo>
                  <a:cubicBezTo>
                    <a:pt x="633506" y="284717"/>
                    <a:pt x="633506" y="287994"/>
                    <a:pt x="636878" y="291271"/>
                  </a:cubicBezTo>
                  <a:cubicBezTo>
                    <a:pt x="640250" y="291271"/>
                    <a:pt x="643622" y="287994"/>
                    <a:pt x="643622" y="287994"/>
                  </a:cubicBezTo>
                  <a:close/>
                  <a:moveTo>
                    <a:pt x="633506" y="314178"/>
                  </a:moveTo>
                  <a:cubicBezTo>
                    <a:pt x="633506" y="314178"/>
                    <a:pt x="633506" y="314178"/>
                    <a:pt x="633506" y="314178"/>
                  </a:cubicBezTo>
                  <a:cubicBezTo>
                    <a:pt x="630134" y="314178"/>
                    <a:pt x="623390" y="307635"/>
                    <a:pt x="623390" y="307635"/>
                  </a:cubicBezTo>
                  <a:cubicBezTo>
                    <a:pt x="623390" y="307635"/>
                    <a:pt x="630134" y="304358"/>
                    <a:pt x="630134" y="301091"/>
                  </a:cubicBezTo>
                  <a:cubicBezTo>
                    <a:pt x="633506" y="301091"/>
                    <a:pt x="630134" y="297814"/>
                    <a:pt x="636878" y="297814"/>
                  </a:cubicBezTo>
                  <a:cubicBezTo>
                    <a:pt x="643622" y="301091"/>
                    <a:pt x="643622" y="304358"/>
                    <a:pt x="643622" y="304358"/>
                  </a:cubicBezTo>
                  <a:cubicBezTo>
                    <a:pt x="643622" y="304358"/>
                    <a:pt x="646994" y="310911"/>
                    <a:pt x="646994" y="314178"/>
                  </a:cubicBezTo>
                  <a:cubicBezTo>
                    <a:pt x="646994" y="314178"/>
                    <a:pt x="646994" y="317455"/>
                    <a:pt x="646994" y="317455"/>
                  </a:cubicBezTo>
                  <a:cubicBezTo>
                    <a:pt x="646994" y="320722"/>
                    <a:pt x="653737" y="323998"/>
                    <a:pt x="643622" y="323998"/>
                  </a:cubicBezTo>
                  <a:cubicBezTo>
                    <a:pt x="636878" y="323998"/>
                    <a:pt x="636878" y="323998"/>
                    <a:pt x="636878" y="323998"/>
                  </a:cubicBezTo>
                  <a:lnTo>
                    <a:pt x="633506" y="314178"/>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4" name="Freeform: Shape 563">
              <a:extLst>
                <a:ext uri="{FF2B5EF4-FFF2-40B4-BE49-F238E27FC236}">
                  <a16:creationId xmlns:a16="http://schemas.microsoft.com/office/drawing/2014/main" id="{633A8AAE-9219-305B-F18E-99771891C0DE}"/>
                </a:ext>
              </a:extLst>
            </p:cNvPr>
            <p:cNvSpPr/>
            <p:nvPr/>
          </p:nvSpPr>
          <p:spPr>
            <a:xfrm>
              <a:off x="6539158" y="2867130"/>
              <a:ext cx="1790841" cy="1428750"/>
            </a:xfrm>
            <a:custGeom>
              <a:avLst/>
              <a:gdLst>
                <a:gd name="connsiteX0" fmla="*/ 1671808 w 1790841"/>
                <a:gd name="connsiteY0" fmla="*/ 517432 h 1428750"/>
                <a:gd name="connsiteX1" fmla="*/ 1651576 w 1790841"/>
                <a:gd name="connsiteY1" fmla="*/ 517432 h 1428750"/>
                <a:gd name="connsiteX2" fmla="*/ 1658320 w 1790841"/>
                <a:gd name="connsiteY2" fmla="*/ 576011 h 1428750"/>
                <a:gd name="connsiteX3" fmla="*/ 1580777 w 1790841"/>
                <a:gd name="connsiteY3" fmla="*/ 621579 h 1428750"/>
                <a:gd name="connsiteX4" fmla="*/ 1536952 w 1790841"/>
                <a:gd name="connsiteY4" fmla="*/ 637847 h 1428750"/>
                <a:gd name="connsiteX5" fmla="*/ 1499872 w 1790841"/>
                <a:gd name="connsiteY5" fmla="*/ 667146 h 1428750"/>
                <a:gd name="connsiteX6" fmla="*/ 1456047 w 1790841"/>
                <a:gd name="connsiteY6" fmla="*/ 676909 h 1428750"/>
                <a:gd name="connsiteX7" fmla="*/ 1361654 w 1790841"/>
                <a:gd name="connsiteY7" fmla="*/ 696435 h 1428750"/>
                <a:gd name="connsiteX8" fmla="*/ 1317830 w 1790841"/>
                <a:gd name="connsiteY8" fmla="*/ 709456 h 1428750"/>
                <a:gd name="connsiteX9" fmla="*/ 1290855 w 1790841"/>
                <a:gd name="connsiteY9" fmla="*/ 738745 h 1428750"/>
                <a:gd name="connsiteX10" fmla="*/ 1307714 w 1790841"/>
                <a:gd name="connsiteY10" fmla="*/ 755014 h 1428750"/>
                <a:gd name="connsiteX11" fmla="*/ 1260518 w 1790841"/>
                <a:gd name="connsiteY11" fmla="*/ 774540 h 1428750"/>
                <a:gd name="connsiteX12" fmla="*/ 1236915 w 1790841"/>
                <a:gd name="connsiteY12" fmla="*/ 810345 h 1428750"/>
                <a:gd name="connsiteX13" fmla="*/ 1179603 w 1790841"/>
                <a:gd name="connsiteY13" fmla="*/ 872182 h 1428750"/>
                <a:gd name="connsiteX14" fmla="*/ 1132406 w 1790841"/>
                <a:gd name="connsiteY14" fmla="*/ 920997 h 1428750"/>
                <a:gd name="connsiteX15" fmla="*/ 1115557 w 1790841"/>
                <a:gd name="connsiteY15" fmla="*/ 992596 h 1428750"/>
                <a:gd name="connsiteX16" fmla="*/ 1129035 w 1790841"/>
                <a:gd name="connsiteY16" fmla="*/ 1038164 h 1428750"/>
                <a:gd name="connsiteX17" fmla="*/ 1172869 w 1790841"/>
                <a:gd name="connsiteY17" fmla="*/ 1090237 h 1428750"/>
                <a:gd name="connsiteX18" fmla="*/ 1112185 w 1790841"/>
                <a:gd name="connsiteY18" fmla="*/ 1119526 h 1428750"/>
                <a:gd name="connsiteX19" fmla="*/ 1054873 w 1790841"/>
                <a:gd name="connsiteY19" fmla="*/ 1165094 h 1428750"/>
                <a:gd name="connsiteX20" fmla="*/ 1027898 w 1790841"/>
                <a:gd name="connsiteY20" fmla="*/ 1197631 h 1428750"/>
                <a:gd name="connsiteX21" fmla="*/ 1004305 w 1790841"/>
                <a:gd name="connsiteY21" fmla="*/ 1236694 h 1428750"/>
                <a:gd name="connsiteX22" fmla="*/ 1004305 w 1790841"/>
                <a:gd name="connsiteY22" fmla="*/ 1275746 h 1428750"/>
                <a:gd name="connsiteX23" fmla="*/ 970596 w 1790841"/>
                <a:gd name="connsiteY23" fmla="*/ 1279004 h 1428750"/>
                <a:gd name="connsiteX24" fmla="*/ 913284 w 1790841"/>
                <a:gd name="connsiteY24" fmla="*/ 1262725 h 1428750"/>
                <a:gd name="connsiteX25" fmla="*/ 879565 w 1790841"/>
                <a:gd name="connsiteY25" fmla="*/ 1292015 h 1428750"/>
                <a:gd name="connsiteX26" fmla="*/ 832369 w 1790841"/>
                <a:gd name="connsiteY26" fmla="*/ 1305035 h 1428750"/>
                <a:gd name="connsiteX27" fmla="*/ 818891 w 1790841"/>
                <a:gd name="connsiteY27" fmla="*/ 1340840 h 1428750"/>
                <a:gd name="connsiteX28" fmla="*/ 795288 w 1790841"/>
                <a:gd name="connsiteY28" fmla="*/ 1376635 h 1428750"/>
                <a:gd name="connsiteX29" fmla="*/ 768323 w 1790841"/>
                <a:gd name="connsiteY29" fmla="*/ 1399419 h 1428750"/>
                <a:gd name="connsiteX30" fmla="*/ 744720 w 1790841"/>
                <a:gd name="connsiteY30" fmla="*/ 1376635 h 1428750"/>
                <a:gd name="connsiteX31" fmla="*/ 717755 w 1790841"/>
                <a:gd name="connsiteY31" fmla="*/ 1370129 h 1428750"/>
                <a:gd name="connsiteX32" fmla="*/ 680664 w 1790841"/>
                <a:gd name="connsiteY32" fmla="*/ 1392913 h 1428750"/>
                <a:gd name="connsiteX33" fmla="*/ 606503 w 1790841"/>
                <a:gd name="connsiteY33" fmla="*/ 1363614 h 1428750"/>
                <a:gd name="connsiteX34" fmla="*/ 586272 w 1790841"/>
                <a:gd name="connsiteY34" fmla="*/ 1373377 h 1428750"/>
                <a:gd name="connsiteX35" fmla="*/ 512110 w 1790841"/>
                <a:gd name="connsiteY35" fmla="*/ 1350603 h 1428750"/>
                <a:gd name="connsiteX36" fmla="*/ 451426 w 1790841"/>
                <a:gd name="connsiteY36" fmla="*/ 1340840 h 1428750"/>
                <a:gd name="connsiteX37" fmla="*/ 421089 w 1790841"/>
                <a:gd name="connsiteY37" fmla="*/ 1350603 h 1428750"/>
                <a:gd name="connsiteX38" fmla="*/ 383999 w 1790841"/>
                <a:gd name="connsiteY38" fmla="*/ 1370129 h 1428750"/>
                <a:gd name="connsiteX39" fmla="*/ 323324 w 1790841"/>
                <a:gd name="connsiteY39" fmla="*/ 1373377 h 1428750"/>
                <a:gd name="connsiteX40" fmla="*/ 292978 w 1790841"/>
                <a:gd name="connsiteY40" fmla="*/ 1379892 h 1428750"/>
                <a:gd name="connsiteX41" fmla="*/ 262641 w 1790841"/>
                <a:gd name="connsiteY41" fmla="*/ 1409182 h 1428750"/>
                <a:gd name="connsiteX42" fmla="*/ 232294 w 1790841"/>
                <a:gd name="connsiteY42" fmla="*/ 1428708 h 1428750"/>
                <a:gd name="connsiteX43" fmla="*/ 185098 w 1790841"/>
                <a:gd name="connsiteY43" fmla="*/ 1392913 h 1428750"/>
                <a:gd name="connsiteX44" fmla="*/ 164876 w 1790841"/>
                <a:gd name="connsiteY44" fmla="*/ 1383140 h 1428750"/>
                <a:gd name="connsiteX45" fmla="*/ 141273 w 1790841"/>
                <a:gd name="connsiteY45" fmla="*/ 1327819 h 1428750"/>
                <a:gd name="connsiteX46" fmla="*/ 141273 w 1790841"/>
                <a:gd name="connsiteY46" fmla="*/ 1301778 h 1428750"/>
                <a:gd name="connsiteX47" fmla="*/ 127786 w 1790841"/>
                <a:gd name="connsiteY47" fmla="*/ 1272489 h 1428750"/>
                <a:gd name="connsiteX48" fmla="*/ 134530 w 1790841"/>
                <a:gd name="connsiteY48" fmla="*/ 1249704 h 1428750"/>
                <a:gd name="connsiteX49" fmla="*/ 104192 w 1790841"/>
                <a:gd name="connsiteY49" fmla="*/ 1197631 h 1428750"/>
                <a:gd name="connsiteX50" fmla="*/ 46880 w 1790841"/>
                <a:gd name="connsiteY50" fmla="*/ 1171600 h 1428750"/>
                <a:gd name="connsiteX51" fmla="*/ -316 w 1790841"/>
                <a:gd name="connsiteY51" fmla="*/ 1165094 h 1428750"/>
                <a:gd name="connsiteX52" fmla="*/ -316 w 1790841"/>
                <a:gd name="connsiteY52" fmla="*/ 1152073 h 1428750"/>
                <a:gd name="connsiteX53" fmla="*/ -316 w 1790841"/>
                <a:gd name="connsiteY53" fmla="*/ 1145558 h 1428750"/>
                <a:gd name="connsiteX54" fmla="*/ -316 w 1790841"/>
                <a:gd name="connsiteY54" fmla="*/ 1142310 h 1428750"/>
                <a:gd name="connsiteX55" fmla="*/ 3056 w 1790841"/>
                <a:gd name="connsiteY55" fmla="*/ 1132547 h 1428750"/>
                <a:gd name="connsiteX56" fmla="*/ 6428 w 1790841"/>
                <a:gd name="connsiteY56" fmla="*/ 1126032 h 1428750"/>
                <a:gd name="connsiteX57" fmla="*/ 3056 w 1790841"/>
                <a:gd name="connsiteY57" fmla="*/ 1119526 h 1428750"/>
                <a:gd name="connsiteX58" fmla="*/ 3056 w 1790841"/>
                <a:gd name="connsiteY58" fmla="*/ 1113021 h 1428750"/>
                <a:gd name="connsiteX59" fmla="*/ 3056 w 1790841"/>
                <a:gd name="connsiteY59" fmla="*/ 1103248 h 1428750"/>
                <a:gd name="connsiteX60" fmla="*/ -316 w 1790841"/>
                <a:gd name="connsiteY60" fmla="*/ 1096743 h 1428750"/>
                <a:gd name="connsiteX61" fmla="*/ -316 w 1790841"/>
                <a:gd name="connsiteY61" fmla="*/ 1090237 h 1428750"/>
                <a:gd name="connsiteX62" fmla="*/ 6428 w 1790841"/>
                <a:gd name="connsiteY62" fmla="*/ 1086980 h 1428750"/>
                <a:gd name="connsiteX63" fmla="*/ 13171 w 1790841"/>
                <a:gd name="connsiteY63" fmla="*/ 1080474 h 1428750"/>
                <a:gd name="connsiteX64" fmla="*/ 16543 w 1790841"/>
                <a:gd name="connsiteY64" fmla="*/ 1067453 h 1428750"/>
                <a:gd name="connsiteX65" fmla="*/ 19915 w 1790841"/>
                <a:gd name="connsiteY65" fmla="*/ 1064196 h 1428750"/>
                <a:gd name="connsiteX66" fmla="*/ 30021 w 1790841"/>
                <a:gd name="connsiteY66" fmla="*/ 1060948 h 1428750"/>
                <a:gd name="connsiteX67" fmla="*/ 36765 w 1790841"/>
                <a:gd name="connsiteY67" fmla="*/ 1054433 h 1428750"/>
                <a:gd name="connsiteX68" fmla="*/ 43509 w 1790841"/>
                <a:gd name="connsiteY68" fmla="*/ 1051185 h 1428750"/>
                <a:gd name="connsiteX69" fmla="*/ 50252 w 1790841"/>
                <a:gd name="connsiteY69" fmla="*/ 1044670 h 1428750"/>
                <a:gd name="connsiteX70" fmla="*/ 53624 w 1790841"/>
                <a:gd name="connsiteY70" fmla="*/ 1031649 h 1428750"/>
                <a:gd name="connsiteX71" fmla="*/ 56996 w 1790841"/>
                <a:gd name="connsiteY71" fmla="*/ 1028401 h 1428750"/>
                <a:gd name="connsiteX72" fmla="*/ 67112 w 1790841"/>
                <a:gd name="connsiteY72" fmla="*/ 1028401 h 1428750"/>
                <a:gd name="connsiteX73" fmla="*/ 73855 w 1790841"/>
                <a:gd name="connsiteY73" fmla="*/ 1028401 h 1428750"/>
                <a:gd name="connsiteX74" fmla="*/ 73855 w 1790841"/>
                <a:gd name="connsiteY74" fmla="*/ 1025143 h 1428750"/>
                <a:gd name="connsiteX75" fmla="*/ 80589 w 1790841"/>
                <a:gd name="connsiteY75" fmla="*/ 1021886 h 1428750"/>
                <a:gd name="connsiteX76" fmla="*/ 87333 w 1790841"/>
                <a:gd name="connsiteY76" fmla="*/ 1028401 h 1428750"/>
                <a:gd name="connsiteX77" fmla="*/ 94077 w 1790841"/>
                <a:gd name="connsiteY77" fmla="*/ 1028401 h 1428750"/>
                <a:gd name="connsiteX78" fmla="*/ 97449 w 1790841"/>
                <a:gd name="connsiteY78" fmla="*/ 1028401 h 1428750"/>
                <a:gd name="connsiteX79" fmla="*/ 97449 w 1790841"/>
                <a:gd name="connsiteY79" fmla="*/ 1018638 h 1428750"/>
                <a:gd name="connsiteX80" fmla="*/ 110936 w 1790841"/>
                <a:gd name="connsiteY80" fmla="*/ 1005617 h 1428750"/>
                <a:gd name="connsiteX81" fmla="*/ 110936 w 1790841"/>
                <a:gd name="connsiteY81" fmla="*/ 1002360 h 1428750"/>
                <a:gd name="connsiteX82" fmla="*/ 110936 w 1790841"/>
                <a:gd name="connsiteY82" fmla="*/ 999112 h 1428750"/>
                <a:gd name="connsiteX83" fmla="*/ 104192 w 1790841"/>
                <a:gd name="connsiteY83" fmla="*/ 999112 h 1428750"/>
                <a:gd name="connsiteX84" fmla="*/ 97449 w 1790841"/>
                <a:gd name="connsiteY84" fmla="*/ 999112 h 1428750"/>
                <a:gd name="connsiteX85" fmla="*/ 87333 w 1790841"/>
                <a:gd name="connsiteY85" fmla="*/ 999112 h 1428750"/>
                <a:gd name="connsiteX86" fmla="*/ 87333 w 1790841"/>
                <a:gd name="connsiteY86" fmla="*/ 995854 h 1428750"/>
                <a:gd name="connsiteX87" fmla="*/ 83961 w 1790841"/>
                <a:gd name="connsiteY87" fmla="*/ 989339 h 1428750"/>
                <a:gd name="connsiteX88" fmla="*/ 80589 w 1790841"/>
                <a:gd name="connsiteY88" fmla="*/ 979576 h 1428750"/>
                <a:gd name="connsiteX89" fmla="*/ 80589 w 1790841"/>
                <a:gd name="connsiteY89" fmla="*/ 969813 h 1428750"/>
                <a:gd name="connsiteX90" fmla="*/ 77227 w 1790841"/>
                <a:gd name="connsiteY90" fmla="*/ 966565 h 1428750"/>
                <a:gd name="connsiteX91" fmla="*/ 73855 w 1790841"/>
                <a:gd name="connsiteY91" fmla="*/ 960049 h 1428750"/>
                <a:gd name="connsiteX92" fmla="*/ 70483 w 1790841"/>
                <a:gd name="connsiteY92" fmla="*/ 950286 h 1428750"/>
                <a:gd name="connsiteX93" fmla="*/ 67112 w 1790841"/>
                <a:gd name="connsiteY93" fmla="*/ 947039 h 1428750"/>
                <a:gd name="connsiteX94" fmla="*/ 70483 w 1790841"/>
                <a:gd name="connsiteY94" fmla="*/ 943781 h 1428750"/>
                <a:gd name="connsiteX95" fmla="*/ 67112 w 1790841"/>
                <a:gd name="connsiteY95" fmla="*/ 937275 h 1428750"/>
                <a:gd name="connsiteX96" fmla="*/ 73855 w 1790841"/>
                <a:gd name="connsiteY96" fmla="*/ 937275 h 1428750"/>
                <a:gd name="connsiteX97" fmla="*/ 70483 w 1790841"/>
                <a:gd name="connsiteY97" fmla="*/ 934018 h 1428750"/>
                <a:gd name="connsiteX98" fmla="*/ 73855 w 1790841"/>
                <a:gd name="connsiteY98" fmla="*/ 927503 h 1428750"/>
                <a:gd name="connsiteX99" fmla="*/ 80589 w 1790841"/>
                <a:gd name="connsiteY99" fmla="*/ 924255 h 1428750"/>
                <a:gd name="connsiteX100" fmla="*/ 87333 w 1790841"/>
                <a:gd name="connsiteY100" fmla="*/ 917739 h 1428750"/>
                <a:gd name="connsiteX101" fmla="*/ 83961 w 1790841"/>
                <a:gd name="connsiteY101" fmla="*/ 914491 h 1428750"/>
                <a:gd name="connsiteX102" fmla="*/ 83961 w 1790841"/>
                <a:gd name="connsiteY102" fmla="*/ 907976 h 1428750"/>
                <a:gd name="connsiteX103" fmla="*/ 90705 w 1790841"/>
                <a:gd name="connsiteY103" fmla="*/ 894965 h 1428750"/>
                <a:gd name="connsiteX104" fmla="*/ 94077 w 1790841"/>
                <a:gd name="connsiteY104" fmla="*/ 894965 h 1428750"/>
                <a:gd name="connsiteX105" fmla="*/ 104192 w 1790841"/>
                <a:gd name="connsiteY105" fmla="*/ 891708 h 1428750"/>
                <a:gd name="connsiteX106" fmla="*/ 107564 w 1790841"/>
                <a:gd name="connsiteY106" fmla="*/ 888450 h 1428750"/>
                <a:gd name="connsiteX107" fmla="*/ 110936 w 1790841"/>
                <a:gd name="connsiteY107" fmla="*/ 888450 h 1428750"/>
                <a:gd name="connsiteX108" fmla="*/ 117680 w 1790841"/>
                <a:gd name="connsiteY108" fmla="*/ 885202 h 1428750"/>
                <a:gd name="connsiteX109" fmla="*/ 124423 w 1790841"/>
                <a:gd name="connsiteY109" fmla="*/ 881944 h 1428750"/>
                <a:gd name="connsiteX110" fmla="*/ 127786 w 1790841"/>
                <a:gd name="connsiteY110" fmla="*/ 878687 h 1428750"/>
                <a:gd name="connsiteX111" fmla="*/ 127786 w 1790841"/>
                <a:gd name="connsiteY111" fmla="*/ 872182 h 1428750"/>
                <a:gd name="connsiteX112" fmla="*/ 131158 w 1790841"/>
                <a:gd name="connsiteY112" fmla="*/ 868924 h 1428750"/>
                <a:gd name="connsiteX113" fmla="*/ 137901 w 1790841"/>
                <a:gd name="connsiteY113" fmla="*/ 862418 h 1428750"/>
                <a:gd name="connsiteX114" fmla="*/ 144645 w 1790841"/>
                <a:gd name="connsiteY114" fmla="*/ 855903 h 1428750"/>
                <a:gd name="connsiteX115" fmla="*/ 144645 w 1790841"/>
                <a:gd name="connsiteY115" fmla="*/ 849397 h 1428750"/>
                <a:gd name="connsiteX116" fmla="*/ 141273 w 1790841"/>
                <a:gd name="connsiteY116" fmla="*/ 846140 h 1428750"/>
                <a:gd name="connsiteX117" fmla="*/ 137901 w 1790841"/>
                <a:gd name="connsiteY117" fmla="*/ 836377 h 1428750"/>
                <a:gd name="connsiteX118" fmla="*/ 134530 w 1790841"/>
                <a:gd name="connsiteY118" fmla="*/ 836377 h 1428750"/>
                <a:gd name="connsiteX119" fmla="*/ 127786 w 1790841"/>
                <a:gd name="connsiteY119" fmla="*/ 839635 h 1428750"/>
                <a:gd name="connsiteX120" fmla="*/ 121052 w 1790841"/>
                <a:gd name="connsiteY120" fmla="*/ 836377 h 1428750"/>
                <a:gd name="connsiteX121" fmla="*/ 121052 w 1790841"/>
                <a:gd name="connsiteY121" fmla="*/ 833129 h 1428750"/>
                <a:gd name="connsiteX122" fmla="*/ 124423 w 1790841"/>
                <a:gd name="connsiteY122" fmla="*/ 829871 h 1428750"/>
                <a:gd name="connsiteX123" fmla="*/ 124423 w 1790841"/>
                <a:gd name="connsiteY123" fmla="*/ 823366 h 1428750"/>
                <a:gd name="connsiteX124" fmla="*/ 117680 w 1790841"/>
                <a:gd name="connsiteY124" fmla="*/ 823366 h 1428750"/>
                <a:gd name="connsiteX125" fmla="*/ 114308 w 1790841"/>
                <a:gd name="connsiteY125" fmla="*/ 816851 h 1428750"/>
                <a:gd name="connsiteX126" fmla="*/ 110936 w 1790841"/>
                <a:gd name="connsiteY126" fmla="*/ 810345 h 1428750"/>
                <a:gd name="connsiteX127" fmla="*/ 110936 w 1790841"/>
                <a:gd name="connsiteY127" fmla="*/ 803830 h 1428750"/>
                <a:gd name="connsiteX128" fmla="*/ 114308 w 1790841"/>
                <a:gd name="connsiteY128" fmla="*/ 800582 h 1428750"/>
                <a:gd name="connsiteX129" fmla="*/ 114308 w 1790841"/>
                <a:gd name="connsiteY129" fmla="*/ 797324 h 1428750"/>
                <a:gd name="connsiteX130" fmla="*/ 110936 w 1790841"/>
                <a:gd name="connsiteY130" fmla="*/ 794067 h 1428750"/>
                <a:gd name="connsiteX131" fmla="*/ 110936 w 1790841"/>
                <a:gd name="connsiteY131" fmla="*/ 787561 h 1428750"/>
                <a:gd name="connsiteX132" fmla="*/ 107564 w 1790841"/>
                <a:gd name="connsiteY132" fmla="*/ 781056 h 1428750"/>
                <a:gd name="connsiteX133" fmla="*/ 110936 w 1790841"/>
                <a:gd name="connsiteY133" fmla="*/ 777798 h 1428750"/>
                <a:gd name="connsiteX134" fmla="*/ 114308 w 1790841"/>
                <a:gd name="connsiteY134" fmla="*/ 774540 h 1428750"/>
                <a:gd name="connsiteX135" fmla="*/ 114308 w 1790841"/>
                <a:gd name="connsiteY135" fmla="*/ 768035 h 1428750"/>
                <a:gd name="connsiteX136" fmla="*/ 107564 w 1790841"/>
                <a:gd name="connsiteY136" fmla="*/ 764778 h 1428750"/>
                <a:gd name="connsiteX137" fmla="*/ 104192 w 1790841"/>
                <a:gd name="connsiteY137" fmla="*/ 758272 h 1428750"/>
                <a:gd name="connsiteX138" fmla="*/ 104192 w 1790841"/>
                <a:gd name="connsiteY138" fmla="*/ 755014 h 1428750"/>
                <a:gd name="connsiteX139" fmla="*/ 97449 w 1790841"/>
                <a:gd name="connsiteY139" fmla="*/ 748509 h 1428750"/>
                <a:gd name="connsiteX140" fmla="*/ 97449 w 1790841"/>
                <a:gd name="connsiteY140" fmla="*/ 741994 h 1428750"/>
                <a:gd name="connsiteX141" fmla="*/ 94077 w 1790841"/>
                <a:gd name="connsiteY141" fmla="*/ 735488 h 1428750"/>
                <a:gd name="connsiteX142" fmla="*/ 90705 w 1790841"/>
                <a:gd name="connsiteY142" fmla="*/ 728983 h 1428750"/>
                <a:gd name="connsiteX143" fmla="*/ 97449 w 1790841"/>
                <a:gd name="connsiteY143" fmla="*/ 728983 h 1428750"/>
                <a:gd name="connsiteX144" fmla="*/ 104192 w 1790841"/>
                <a:gd name="connsiteY144" fmla="*/ 728983 h 1428750"/>
                <a:gd name="connsiteX145" fmla="*/ 107564 w 1790841"/>
                <a:gd name="connsiteY145" fmla="*/ 735488 h 1428750"/>
                <a:gd name="connsiteX146" fmla="*/ 110936 w 1790841"/>
                <a:gd name="connsiteY146" fmla="*/ 732231 h 1428750"/>
                <a:gd name="connsiteX147" fmla="*/ 110936 w 1790841"/>
                <a:gd name="connsiteY147" fmla="*/ 735488 h 1428750"/>
                <a:gd name="connsiteX148" fmla="*/ 117680 w 1790841"/>
                <a:gd name="connsiteY148" fmla="*/ 735488 h 1428750"/>
                <a:gd name="connsiteX149" fmla="*/ 127786 w 1790841"/>
                <a:gd name="connsiteY149" fmla="*/ 735488 h 1428750"/>
                <a:gd name="connsiteX150" fmla="*/ 134530 w 1790841"/>
                <a:gd name="connsiteY150" fmla="*/ 735488 h 1428750"/>
                <a:gd name="connsiteX151" fmla="*/ 137901 w 1790841"/>
                <a:gd name="connsiteY151" fmla="*/ 735488 h 1428750"/>
                <a:gd name="connsiteX152" fmla="*/ 141273 w 1790841"/>
                <a:gd name="connsiteY152" fmla="*/ 738745 h 1428750"/>
                <a:gd name="connsiteX153" fmla="*/ 148017 w 1790841"/>
                <a:gd name="connsiteY153" fmla="*/ 738745 h 1428750"/>
                <a:gd name="connsiteX154" fmla="*/ 154761 w 1790841"/>
                <a:gd name="connsiteY154" fmla="*/ 741994 h 1428750"/>
                <a:gd name="connsiteX155" fmla="*/ 161504 w 1790841"/>
                <a:gd name="connsiteY155" fmla="*/ 738745 h 1428750"/>
                <a:gd name="connsiteX156" fmla="*/ 164876 w 1790841"/>
                <a:gd name="connsiteY156" fmla="*/ 738745 h 1428750"/>
                <a:gd name="connsiteX157" fmla="*/ 168248 w 1790841"/>
                <a:gd name="connsiteY157" fmla="*/ 735488 h 1428750"/>
                <a:gd name="connsiteX158" fmla="*/ 168248 w 1790841"/>
                <a:gd name="connsiteY158" fmla="*/ 728983 h 1428750"/>
                <a:gd name="connsiteX159" fmla="*/ 171620 w 1790841"/>
                <a:gd name="connsiteY159" fmla="*/ 728983 h 1428750"/>
                <a:gd name="connsiteX160" fmla="*/ 171620 w 1790841"/>
                <a:gd name="connsiteY160" fmla="*/ 725725 h 1428750"/>
                <a:gd name="connsiteX161" fmla="*/ 174992 w 1790841"/>
                <a:gd name="connsiteY161" fmla="*/ 719219 h 1428750"/>
                <a:gd name="connsiteX162" fmla="*/ 174992 w 1790841"/>
                <a:gd name="connsiteY162" fmla="*/ 715962 h 1428750"/>
                <a:gd name="connsiteX163" fmla="*/ 181726 w 1790841"/>
                <a:gd name="connsiteY163" fmla="*/ 715962 h 1428750"/>
                <a:gd name="connsiteX164" fmla="*/ 185098 w 1790841"/>
                <a:gd name="connsiteY164" fmla="*/ 712704 h 1428750"/>
                <a:gd name="connsiteX165" fmla="*/ 188470 w 1790841"/>
                <a:gd name="connsiteY165" fmla="*/ 706199 h 1428750"/>
                <a:gd name="connsiteX166" fmla="*/ 191841 w 1790841"/>
                <a:gd name="connsiteY166" fmla="*/ 699683 h 1428750"/>
                <a:gd name="connsiteX167" fmla="*/ 195213 w 1790841"/>
                <a:gd name="connsiteY167" fmla="*/ 693178 h 1428750"/>
                <a:gd name="connsiteX168" fmla="*/ 198585 w 1790841"/>
                <a:gd name="connsiteY168" fmla="*/ 686673 h 1428750"/>
                <a:gd name="connsiteX169" fmla="*/ 195213 w 1790841"/>
                <a:gd name="connsiteY169" fmla="*/ 676909 h 1428750"/>
                <a:gd name="connsiteX170" fmla="*/ 191841 w 1790841"/>
                <a:gd name="connsiteY170" fmla="*/ 670394 h 1428750"/>
                <a:gd name="connsiteX171" fmla="*/ 188470 w 1790841"/>
                <a:gd name="connsiteY171" fmla="*/ 663888 h 1428750"/>
                <a:gd name="connsiteX172" fmla="*/ 185098 w 1790841"/>
                <a:gd name="connsiteY172" fmla="*/ 660631 h 1428750"/>
                <a:gd name="connsiteX173" fmla="*/ 185098 w 1790841"/>
                <a:gd name="connsiteY173" fmla="*/ 657383 h 1428750"/>
                <a:gd name="connsiteX174" fmla="*/ 185098 w 1790841"/>
                <a:gd name="connsiteY174" fmla="*/ 650868 h 1428750"/>
                <a:gd name="connsiteX175" fmla="*/ 188470 w 1790841"/>
                <a:gd name="connsiteY175" fmla="*/ 647610 h 1428750"/>
                <a:gd name="connsiteX176" fmla="*/ 191841 w 1790841"/>
                <a:gd name="connsiteY176" fmla="*/ 647610 h 1428750"/>
                <a:gd name="connsiteX177" fmla="*/ 198585 w 1790841"/>
                <a:gd name="connsiteY177" fmla="*/ 641105 h 1428750"/>
                <a:gd name="connsiteX178" fmla="*/ 201957 w 1790841"/>
                <a:gd name="connsiteY178" fmla="*/ 641105 h 1428750"/>
                <a:gd name="connsiteX179" fmla="*/ 208701 w 1790841"/>
                <a:gd name="connsiteY179" fmla="*/ 641105 h 1428750"/>
                <a:gd name="connsiteX180" fmla="*/ 215444 w 1790841"/>
                <a:gd name="connsiteY180" fmla="*/ 634600 h 1428750"/>
                <a:gd name="connsiteX181" fmla="*/ 218816 w 1790841"/>
                <a:gd name="connsiteY181" fmla="*/ 634600 h 1428750"/>
                <a:gd name="connsiteX182" fmla="*/ 222188 w 1790841"/>
                <a:gd name="connsiteY182" fmla="*/ 631342 h 1428750"/>
                <a:gd name="connsiteX183" fmla="*/ 225560 w 1790841"/>
                <a:gd name="connsiteY183" fmla="*/ 624836 h 1428750"/>
                <a:gd name="connsiteX184" fmla="*/ 222188 w 1790841"/>
                <a:gd name="connsiteY184" fmla="*/ 618321 h 1428750"/>
                <a:gd name="connsiteX185" fmla="*/ 218816 w 1790841"/>
                <a:gd name="connsiteY185" fmla="*/ 615073 h 1428750"/>
                <a:gd name="connsiteX186" fmla="*/ 222188 w 1790841"/>
                <a:gd name="connsiteY186" fmla="*/ 605310 h 1428750"/>
                <a:gd name="connsiteX187" fmla="*/ 228922 w 1790841"/>
                <a:gd name="connsiteY187" fmla="*/ 602052 h 1428750"/>
                <a:gd name="connsiteX188" fmla="*/ 228922 w 1790841"/>
                <a:gd name="connsiteY188" fmla="*/ 592289 h 1428750"/>
                <a:gd name="connsiteX189" fmla="*/ 225560 w 1790841"/>
                <a:gd name="connsiteY189" fmla="*/ 589031 h 1428750"/>
                <a:gd name="connsiteX190" fmla="*/ 228922 w 1790841"/>
                <a:gd name="connsiteY190" fmla="*/ 582526 h 1428750"/>
                <a:gd name="connsiteX191" fmla="*/ 232294 w 1790841"/>
                <a:gd name="connsiteY191" fmla="*/ 579269 h 1428750"/>
                <a:gd name="connsiteX192" fmla="*/ 235666 w 1790841"/>
                <a:gd name="connsiteY192" fmla="*/ 569505 h 1428750"/>
                <a:gd name="connsiteX193" fmla="*/ 239038 w 1790841"/>
                <a:gd name="connsiteY193" fmla="*/ 559742 h 1428750"/>
                <a:gd name="connsiteX194" fmla="*/ 235666 w 1790841"/>
                <a:gd name="connsiteY194" fmla="*/ 553236 h 1428750"/>
                <a:gd name="connsiteX195" fmla="*/ 235666 w 1790841"/>
                <a:gd name="connsiteY195" fmla="*/ 549979 h 1428750"/>
                <a:gd name="connsiteX196" fmla="*/ 242410 w 1790841"/>
                <a:gd name="connsiteY196" fmla="*/ 546722 h 1428750"/>
                <a:gd name="connsiteX197" fmla="*/ 245781 w 1790841"/>
                <a:gd name="connsiteY197" fmla="*/ 536958 h 1428750"/>
                <a:gd name="connsiteX198" fmla="*/ 239038 w 1790841"/>
                <a:gd name="connsiteY198" fmla="*/ 533701 h 1428750"/>
                <a:gd name="connsiteX199" fmla="*/ 239038 w 1790841"/>
                <a:gd name="connsiteY199" fmla="*/ 523938 h 1428750"/>
                <a:gd name="connsiteX200" fmla="*/ 239038 w 1790841"/>
                <a:gd name="connsiteY200" fmla="*/ 517432 h 1428750"/>
                <a:gd name="connsiteX201" fmla="*/ 235666 w 1790841"/>
                <a:gd name="connsiteY201" fmla="*/ 517432 h 1428750"/>
                <a:gd name="connsiteX202" fmla="*/ 235666 w 1790841"/>
                <a:gd name="connsiteY202" fmla="*/ 510927 h 1428750"/>
                <a:gd name="connsiteX203" fmla="*/ 239038 w 1790841"/>
                <a:gd name="connsiteY203" fmla="*/ 507669 h 1428750"/>
                <a:gd name="connsiteX204" fmla="*/ 245781 w 1790841"/>
                <a:gd name="connsiteY204" fmla="*/ 510927 h 1428750"/>
                <a:gd name="connsiteX205" fmla="*/ 252525 w 1790841"/>
                <a:gd name="connsiteY205" fmla="*/ 507669 h 1428750"/>
                <a:gd name="connsiteX206" fmla="*/ 259269 w 1790841"/>
                <a:gd name="connsiteY206" fmla="*/ 504412 h 1428750"/>
                <a:gd name="connsiteX207" fmla="*/ 262641 w 1790841"/>
                <a:gd name="connsiteY207" fmla="*/ 494648 h 1428750"/>
                <a:gd name="connsiteX208" fmla="*/ 276128 w 1790841"/>
                <a:gd name="connsiteY208" fmla="*/ 488143 h 1428750"/>
                <a:gd name="connsiteX209" fmla="*/ 276128 w 1790841"/>
                <a:gd name="connsiteY209" fmla="*/ 484885 h 1428750"/>
                <a:gd name="connsiteX210" fmla="*/ 286234 w 1790841"/>
                <a:gd name="connsiteY210" fmla="*/ 481637 h 1428750"/>
                <a:gd name="connsiteX211" fmla="*/ 292978 w 1790841"/>
                <a:gd name="connsiteY211" fmla="*/ 484885 h 1428750"/>
                <a:gd name="connsiteX212" fmla="*/ 299722 w 1790841"/>
                <a:gd name="connsiteY212" fmla="*/ 478380 h 1428750"/>
                <a:gd name="connsiteX213" fmla="*/ 303093 w 1790841"/>
                <a:gd name="connsiteY213" fmla="*/ 478380 h 1428750"/>
                <a:gd name="connsiteX214" fmla="*/ 309837 w 1790841"/>
                <a:gd name="connsiteY214" fmla="*/ 475122 h 1428750"/>
                <a:gd name="connsiteX215" fmla="*/ 316581 w 1790841"/>
                <a:gd name="connsiteY215" fmla="*/ 471865 h 1428750"/>
                <a:gd name="connsiteX216" fmla="*/ 326696 w 1790841"/>
                <a:gd name="connsiteY216" fmla="*/ 462101 h 1428750"/>
                <a:gd name="connsiteX217" fmla="*/ 330059 w 1790841"/>
                <a:gd name="connsiteY217" fmla="*/ 462101 h 1428750"/>
                <a:gd name="connsiteX218" fmla="*/ 336802 w 1790841"/>
                <a:gd name="connsiteY218" fmla="*/ 458853 h 1428750"/>
                <a:gd name="connsiteX219" fmla="*/ 340174 w 1790841"/>
                <a:gd name="connsiteY219" fmla="*/ 452339 h 1428750"/>
                <a:gd name="connsiteX220" fmla="*/ 346918 w 1790841"/>
                <a:gd name="connsiteY220" fmla="*/ 449090 h 1428750"/>
                <a:gd name="connsiteX221" fmla="*/ 353662 w 1790841"/>
                <a:gd name="connsiteY221" fmla="*/ 439327 h 1428750"/>
                <a:gd name="connsiteX222" fmla="*/ 360405 w 1790841"/>
                <a:gd name="connsiteY222" fmla="*/ 432812 h 1428750"/>
                <a:gd name="connsiteX223" fmla="*/ 353662 w 1790841"/>
                <a:gd name="connsiteY223" fmla="*/ 423049 h 1428750"/>
                <a:gd name="connsiteX224" fmla="*/ 343546 w 1790841"/>
                <a:gd name="connsiteY224" fmla="*/ 416544 h 1428750"/>
                <a:gd name="connsiteX225" fmla="*/ 336802 w 1790841"/>
                <a:gd name="connsiteY225" fmla="*/ 410028 h 1428750"/>
                <a:gd name="connsiteX226" fmla="*/ 326696 w 1790841"/>
                <a:gd name="connsiteY226" fmla="*/ 406780 h 1428750"/>
                <a:gd name="connsiteX227" fmla="*/ 319953 w 1790841"/>
                <a:gd name="connsiteY227" fmla="*/ 410028 h 1428750"/>
                <a:gd name="connsiteX228" fmla="*/ 316581 w 1790841"/>
                <a:gd name="connsiteY228" fmla="*/ 406780 h 1428750"/>
                <a:gd name="connsiteX229" fmla="*/ 316581 w 1790841"/>
                <a:gd name="connsiteY229" fmla="*/ 400265 h 1428750"/>
                <a:gd name="connsiteX230" fmla="*/ 316581 w 1790841"/>
                <a:gd name="connsiteY230" fmla="*/ 397017 h 1428750"/>
                <a:gd name="connsiteX231" fmla="*/ 316581 w 1790841"/>
                <a:gd name="connsiteY231" fmla="*/ 393760 h 1428750"/>
                <a:gd name="connsiteX232" fmla="*/ 316581 w 1790841"/>
                <a:gd name="connsiteY232" fmla="*/ 390502 h 1428750"/>
                <a:gd name="connsiteX233" fmla="*/ 319953 w 1790841"/>
                <a:gd name="connsiteY233" fmla="*/ 387254 h 1428750"/>
                <a:gd name="connsiteX234" fmla="*/ 323324 w 1790841"/>
                <a:gd name="connsiteY234" fmla="*/ 380739 h 1428750"/>
                <a:gd name="connsiteX235" fmla="*/ 326696 w 1790841"/>
                <a:gd name="connsiteY235" fmla="*/ 374233 h 1428750"/>
                <a:gd name="connsiteX236" fmla="*/ 323324 w 1790841"/>
                <a:gd name="connsiteY236" fmla="*/ 367728 h 1428750"/>
                <a:gd name="connsiteX237" fmla="*/ 323324 w 1790841"/>
                <a:gd name="connsiteY237" fmla="*/ 364470 h 1428750"/>
                <a:gd name="connsiteX238" fmla="*/ 323324 w 1790841"/>
                <a:gd name="connsiteY238" fmla="*/ 361213 h 1428750"/>
                <a:gd name="connsiteX239" fmla="*/ 319953 w 1790841"/>
                <a:gd name="connsiteY239" fmla="*/ 354707 h 1428750"/>
                <a:gd name="connsiteX240" fmla="*/ 313209 w 1790841"/>
                <a:gd name="connsiteY240" fmla="*/ 357955 h 1428750"/>
                <a:gd name="connsiteX241" fmla="*/ 303093 w 1790841"/>
                <a:gd name="connsiteY241" fmla="*/ 354707 h 1428750"/>
                <a:gd name="connsiteX242" fmla="*/ 299722 w 1790841"/>
                <a:gd name="connsiteY242" fmla="*/ 351449 h 1428750"/>
                <a:gd name="connsiteX243" fmla="*/ 296350 w 1790841"/>
                <a:gd name="connsiteY243" fmla="*/ 344944 h 1428750"/>
                <a:gd name="connsiteX244" fmla="*/ 292978 w 1790841"/>
                <a:gd name="connsiteY244" fmla="*/ 344944 h 1428750"/>
                <a:gd name="connsiteX245" fmla="*/ 289606 w 1790841"/>
                <a:gd name="connsiteY245" fmla="*/ 351449 h 1428750"/>
                <a:gd name="connsiteX246" fmla="*/ 279490 w 1790841"/>
                <a:gd name="connsiteY246" fmla="*/ 348192 h 1428750"/>
                <a:gd name="connsiteX247" fmla="*/ 276128 w 1790841"/>
                <a:gd name="connsiteY247" fmla="*/ 348192 h 1428750"/>
                <a:gd name="connsiteX248" fmla="*/ 272756 w 1790841"/>
                <a:gd name="connsiteY248" fmla="*/ 341687 h 1428750"/>
                <a:gd name="connsiteX249" fmla="*/ 266013 w 1790841"/>
                <a:gd name="connsiteY249" fmla="*/ 341687 h 1428750"/>
                <a:gd name="connsiteX250" fmla="*/ 259269 w 1790841"/>
                <a:gd name="connsiteY250" fmla="*/ 341687 h 1428750"/>
                <a:gd name="connsiteX251" fmla="*/ 252525 w 1790841"/>
                <a:gd name="connsiteY251" fmla="*/ 335181 h 1428750"/>
                <a:gd name="connsiteX252" fmla="*/ 249153 w 1790841"/>
                <a:gd name="connsiteY252" fmla="*/ 331923 h 1428750"/>
                <a:gd name="connsiteX253" fmla="*/ 242410 w 1790841"/>
                <a:gd name="connsiteY253" fmla="*/ 335181 h 1428750"/>
                <a:gd name="connsiteX254" fmla="*/ 242410 w 1790841"/>
                <a:gd name="connsiteY254" fmla="*/ 338429 h 1428750"/>
                <a:gd name="connsiteX255" fmla="*/ 239038 w 1790841"/>
                <a:gd name="connsiteY255" fmla="*/ 348192 h 1428750"/>
                <a:gd name="connsiteX256" fmla="*/ 228922 w 1790841"/>
                <a:gd name="connsiteY256" fmla="*/ 354707 h 1428750"/>
                <a:gd name="connsiteX257" fmla="*/ 215444 w 1790841"/>
                <a:gd name="connsiteY257" fmla="*/ 351449 h 1428750"/>
                <a:gd name="connsiteX258" fmla="*/ 212072 w 1790841"/>
                <a:gd name="connsiteY258" fmla="*/ 351449 h 1428750"/>
                <a:gd name="connsiteX259" fmla="*/ 208701 w 1790841"/>
                <a:gd name="connsiteY259" fmla="*/ 351449 h 1428750"/>
                <a:gd name="connsiteX260" fmla="*/ 201957 w 1790841"/>
                <a:gd name="connsiteY260" fmla="*/ 354707 h 1428750"/>
                <a:gd name="connsiteX261" fmla="*/ 198585 w 1790841"/>
                <a:gd name="connsiteY261" fmla="*/ 348192 h 1428750"/>
                <a:gd name="connsiteX262" fmla="*/ 191841 w 1790841"/>
                <a:gd name="connsiteY262" fmla="*/ 341687 h 1428750"/>
                <a:gd name="connsiteX263" fmla="*/ 191841 w 1790841"/>
                <a:gd name="connsiteY263" fmla="*/ 344944 h 1428750"/>
                <a:gd name="connsiteX264" fmla="*/ 185098 w 1790841"/>
                <a:gd name="connsiteY264" fmla="*/ 348192 h 1428750"/>
                <a:gd name="connsiteX265" fmla="*/ 181726 w 1790841"/>
                <a:gd name="connsiteY265" fmla="*/ 351449 h 1428750"/>
                <a:gd name="connsiteX266" fmla="*/ 181726 w 1790841"/>
                <a:gd name="connsiteY266" fmla="*/ 344944 h 1428750"/>
                <a:gd name="connsiteX267" fmla="*/ 185098 w 1790841"/>
                <a:gd name="connsiteY267" fmla="*/ 338429 h 1428750"/>
                <a:gd name="connsiteX268" fmla="*/ 174992 w 1790841"/>
                <a:gd name="connsiteY268" fmla="*/ 331923 h 1428750"/>
                <a:gd name="connsiteX269" fmla="*/ 168248 w 1790841"/>
                <a:gd name="connsiteY269" fmla="*/ 328666 h 1428750"/>
                <a:gd name="connsiteX270" fmla="*/ 161504 w 1790841"/>
                <a:gd name="connsiteY270" fmla="*/ 328666 h 1428750"/>
                <a:gd name="connsiteX271" fmla="*/ 154761 w 1790841"/>
                <a:gd name="connsiteY271" fmla="*/ 328666 h 1428750"/>
                <a:gd name="connsiteX272" fmla="*/ 148017 w 1790841"/>
                <a:gd name="connsiteY272" fmla="*/ 331923 h 1428750"/>
                <a:gd name="connsiteX273" fmla="*/ 141273 w 1790841"/>
                <a:gd name="connsiteY273" fmla="*/ 331923 h 1428750"/>
                <a:gd name="connsiteX274" fmla="*/ 144645 w 1790841"/>
                <a:gd name="connsiteY274" fmla="*/ 325418 h 1428750"/>
                <a:gd name="connsiteX275" fmla="*/ 144645 w 1790841"/>
                <a:gd name="connsiteY275" fmla="*/ 318903 h 1428750"/>
                <a:gd name="connsiteX276" fmla="*/ 141273 w 1790841"/>
                <a:gd name="connsiteY276" fmla="*/ 322160 h 1428750"/>
                <a:gd name="connsiteX277" fmla="*/ 131158 w 1790841"/>
                <a:gd name="connsiteY277" fmla="*/ 328666 h 1428750"/>
                <a:gd name="connsiteX278" fmla="*/ 127786 w 1790841"/>
                <a:gd name="connsiteY278" fmla="*/ 328666 h 1428750"/>
                <a:gd name="connsiteX279" fmla="*/ 114308 w 1790841"/>
                <a:gd name="connsiteY279" fmla="*/ 331923 h 1428750"/>
                <a:gd name="connsiteX280" fmla="*/ 107564 w 1790841"/>
                <a:gd name="connsiteY280" fmla="*/ 331923 h 1428750"/>
                <a:gd name="connsiteX281" fmla="*/ 104192 w 1790841"/>
                <a:gd name="connsiteY281" fmla="*/ 328666 h 1428750"/>
                <a:gd name="connsiteX282" fmla="*/ 104192 w 1790841"/>
                <a:gd name="connsiteY282" fmla="*/ 322160 h 1428750"/>
                <a:gd name="connsiteX283" fmla="*/ 100821 w 1790841"/>
                <a:gd name="connsiteY283" fmla="*/ 315654 h 1428750"/>
                <a:gd name="connsiteX284" fmla="*/ 100821 w 1790841"/>
                <a:gd name="connsiteY284" fmla="*/ 309140 h 1428750"/>
                <a:gd name="connsiteX285" fmla="*/ 107564 w 1790841"/>
                <a:gd name="connsiteY285" fmla="*/ 305892 h 1428750"/>
                <a:gd name="connsiteX286" fmla="*/ 110936 w 1790841"/>
                <a:gd name="connsiteY286" fmla="*/ 302634 h 1428750"/>
                <a:gd name="connsiteX287" fmla="*/ 121052 w 1790841"/>
                <a:gd name="connsiteY287" fmla="*/ 299376 h 1428750"/>
                <a:gd name="connsiteX288" fmla="*/ 121052 w 1790841"/>
                <a:gd name="connsiteY288" fmla="*/ 286356 h 1428750"/>
                <a:gd name="connsiteX289" fmla="*/ 117680 w 1790841"/>
                <a:gd name="connsiteY289" fmla="*/ 286356 h 1428750"/>
                <a:gd name="connsiteX290" fmla="*/ 114308 w 1790841"/>
                <a:gd name="connsiteY290" fmla="*/ 283108 h 1428750"/>
                <a:gd name="connsiteX291" fmla="*/ 114308 w 1790841"/>
                <a:gd name="connsiteY291" fmla="*/ 276593 h 1428750"/>
                <a:gd name="connsiteX292" fmla="*/ 110936 w 1790841"/>
                <a:gd name="connsiteY292" fmla="*/ 270087 h 1428750"/>
                <a:gd name="connsiteX293" fmla="*/ 97449 w 1790841"/>
                <a:gd name="connsiteY293" fmla="*/ 273345 h 1428750"/>
                <a:gd name="connsiteX294" fmla="*/ 87333 w 1790841"/>
                <a:gd name="connsiteY294" fmla="*/ 276593 h 1428750"/>
                <a:gd name="connsiteX295" fmla="*/ 80589 w 1790841"/>
                <a:gd name="connsiteY295" fmla="*/ 276593 h 1428750"/>
                <a:gd name="connsiteX296" fmla="*/ 73855 w 1790841"/>
                <a:gd name="connsiteY296" fmla="*/ 273345 h 1428750"/>
                <a:gd name="connsiteX297" fmla="*/ 60368 w 1790841"/>
                <a:gd name="connsiteY297" fmla="*/ 276593 h 1428750"/>
                <a:gd name="connsiteX298" fmla="*/ 56996 w 1790841"/>
                <a:gd name="connsiteY298" fmla="*/ 276593 h 1428750"/>
                <a:gd name="connsiteX299" fmla="*/ 50252 w 1790841"/>
                <a:gd name="connsiteY299" fmla="*/ 276593 h 1428750"/>
                <a:gd name="connsiteX300" fmla="*/ 43509 w 1790841"/>
                <a:gd name="connsiteY300" fmla="*/ 279850 h 1428750"/>
                <a:gd name="connsiteX301" fmla="*/ 40137 w 1790841"/>
                <a:gd name="connsiteY301" fmla="*/ 283108 h 1428750"/>
                <a:gd name="connsiteX302" fmla="*/ 36765 w 1790841"/>
                <a:gd name="connsiteY302" fmla="*/ 286356 h 1428750"/>
                <a:gd name="connsiteX303" fmla="*/ 26659 w 1790841"/>
                <a:gd name="connsiteY303" fmla="*/ 286356 h 1428750"/>
                <a:gd name="connsiteX304" fmla="*/ 23287 w 1790841"/>
                <a:gd name="connsiteY304" fmla="*/ 289613 h 1428750"/>
                <a:gd name="connsiteX305" fmla="*/ 13171 w 1790841"/>
                <a:gd name="connsiteY305" fmla="*/ 296119 h 1428750"/>
                <a:gd name="connsiteX306" fmla="*/ 9800 w 1790841"/>
                <a:gd name="connsiteY306" fmla="*/ 279850 h 1428750"/>
                <a:gd name="connsiteX307" fmla="*/ 19915 w 1790841"/>
                <a:gd name="connsiteY307" fmla="*/ 250561 h 1428750"/>
                <a:gd name="connsiteX308" fmla="*/ 36765 w 1790841"/>
                <a:gd name="connsiteY308" fmla="*/ 237540 h 1428750"/>
                <a:gd name="connsiteX309" fmla="*/ 43509 w 1790841"/>
                <a:gd name="connsiteY309" fmla="*/ 211508 h 1428750"/>
                <a:gd name="connsiteX310" fmla="*/ 33393 w 1790841"/>
                <a:gd name="connsiteY310" fmla="*/ 201745 h 1428750"/>
                <a:gd name="connsiteX311" fmla="*/ 60368 w 1790841"/>
                <a:gd name="connsiteY311" fmla="*/ 162683 h 1428750"/>
                <a:gd name="connsiteX312" fmla="*/ 16543 w 1790841"/>
                <a:gd name="connsiteY312" fmla="*/ 172446 h 1428750"/>
                <a:gd name="connsiteX313" fmla="*/ 40137 w 1790841"/>
                <a:gd name="connsiteY313" fmla="*/ 139909 h 1428750"/>
                <a:gd name="connsiteX314" fmla="*/ 19915 w 1790841"/>
                <a:gd name="connsiteY314" fmla="*/ 133393 h 1428750"/>
                <a:gd name="connsiteX315" fmla="*/ 19915 w 1790841"/>
                <a:gd name="connsiteY315" fmla="*/ 113867 h 1428750"/>
                <a:gd name="connsiteX316" fmla="*/ 6428 w 1790841"/>
                <a:gd name="connsiteY316" fmla="*/ 107362 h 1428750"/>
                <a:gd name="connsiteX317" fmla="*/ 9800 w 1790841"/>
                <a:gd name="connsiteY317" fmla="*/ 87836 h 1428750"/>
                <a:gd name="connsiteX318" fmla="*/ 19915 w 1790841"/>
                <a:gd name="connsiteY318" fmla="*/ 74815 h 1428750"/>
                <a:gd name="connsiteX319" fmla="*/ 46880 w 1790841"/>
                <a:gd name="connsiteY319" fmla="*/ 58537 h 1428750"/>
                <a:gd name="connsiteX320" fmla="*/ 73855 w 1790841"/>
                <a:gd name="connsiteY320" fmla="*/ 48774 h 1428750"/>
                <a:gd name="connsiteX321" fmla="*/ 117680 w 1790841"/>
                <a:gd name="connsiteY321" fmla="*/ 55289 h 1428750"/>
                <a:gd name="connsiteX322" fmla="*/ 141273 w 1790841"/>
                <a:gd name="connsiteY322" fmla="*/ 45526 h 1428750"/>
                <a:gd name="connsiteX323" fmla="*/ 158132 w 1790841"/>
                <a:gd name="connsiteY323" fmla="*/ 29247 h 1428750"/>
                <a:gd name="connsiteX324" fmla="*/ 198585 w 1790841"/>
                <a:gd name="connsiteY324" fmla="*/ 16227 h 1428750"/>
                <a:gd name="connsiteX325" fmla="*/ 228922 w 1790841"/>
                <a:gd name="connsiteY325" fmla="*/ -42 h 1428750"/>
                <a:gd name="connsiteX326" fmla="*/ 255897 w 1790841"/>
                <a:gd name="connsiteY326" fmla="*/ 9721 h 1428750"/>
                <a:gd name="connsiteX327" fmla="*/ 319953 w 1790841"/>
                <a:gd name="connsiteY327" fmla="*/ 58537 h 1428750"/>
                <a:gd name="connsiteX328" fmla="*/ 437939 w 1790841"/>
                <a:gd name="connsiteY328" fmla="*/ 84578 h 1428750"/>
                <a:gd name="connsiteX329" fmla="*/ 539075 w 1790841"/>
                <a:gd name="connsiteY329" fmla="*/ 113867 h 1428750"/>
                <a:gd name="connsiteX330" fmla="*/ 667187 w 1790841"/>
                <a:gd name="connsiteY330" fmla="*/ 172446 h 1428750"/>
                <a:gd name="connsiteX331" fmla="*/ 744720 w 1790841"/>
                <a:gd name="connsiteY331" fmla="*/ 159435 h 1428750"/>
                <a:gd name="connsiteX332" fmla="*/ 788545 w 1790841"/>
                <a:gd name="connsiteY332" fmla="*/ 172446 h 1428750"/>
                <a:gd name="connsiteX333" fmla="*/ 832369 w 1790841"/>
                <a:gd name="connsiteY333" fmla="*/ 204993 h 1428750"/>
                <a:gd name="connsiteX334" fmla="*/ 879565 w 1790841"/>
                <a:gd name="connsiteY334" fmla="*/ 201745 h 1428750"/>
                <a:gd name="connsiteX335" fmla="*/ 943621 w 1790841"/>
                <a:gd name="connsiteY335" fmla="*/ 234283 h 1428750"/>
                <a:gd name="connsiteX336" fmla="*/ 1017792 w 1790841"/>
                <a:gd name="connsiteY336" fmla="*/ 234283 h 1428750"/>
                <a:gd name="connsiteX337" fmla="*/ 1054873 w 1790841"/>
                <a:gd name="connsiteY337" fmla="*/ 253818 h 1428750"/>
                <a:gd name="connsiteX338" fmla="*/ 1075104 w 1790841"/>
                <a:gd name="connsiteY338" fmla="*/ 296119 h 1428750"/>
                <a:gd name="connsiteX339" fmla="*/ 1118929 w 1790841"/>
                <a:gd name="connsiteY339" fmla="*/ 312397 h 1428750"/>
                <a:gd name="connsiteX340" fmla="*/ 1145894 w 1790841"/>
                <a:gd name="connsiteY340" fmla="*/ 338429 h 1428750"/>
                <a:gd name="connsiteX341" fmla="*/ 1199834 w 1790841"/>
                <a:gd name="connsiteY341" fmla="*/ 357955 h 1428750"/>
                <a:gd name="connsiteX342" fmla="*/ 1233543 w 1790841"/>
                <a:gd name="connsiteY342" fmla="*/ 387254 h 1428750"/>
                <a:gd name="connsiteX343" fmla="*/ 1284111 w 1790841"/>
                <a:gd name="connsiteY343" fmla="*/ 387254 h 1428750"/>
                <a:gd name="connsiteX344" fmla="*/ 1317830 w 1790841"/>
                <a:gd name="connsiteY344" fmla="*/ 393760 h 1428750"/>
                <a:gd name="connsiteX345" fmla="*/ 1334680 w 1790841"/>
                <a:gd name="connsiteY345" fmla="*/ 374233 h 1428750"/>
                <a:gd name="connsiteX346" fmla="*/ 1422338 w 1790841"/>
                <a:gd name="connsiteY346" fmla="*/ 413286 h 1428750"/>
                <a:gd name="connsiteX347" fmla="*/ 1429082 w 1790841"/>
                <a:gd name="connsiteY347" fmla="*/ 432812 h 1428750"/>
                <a:gd name="connsiteX348" fmla="*/ 1429082 w 1790841"/>
                <a:gd name="connsiteY348" fmla="*/ 436070 h 1428750"/>
                <a:gd name="connsiteX349" fmla="*/ 1429082 w 1790841"/>
                <a:gd name="connsiteY349" fmla="*/ 436070 h 1428750"/>
                <a:gd name="connsiteX350" fmla="*/ 1429082 w 1790841"/>
                <a:gd name="connsiteY350" fmla="*/ 436070 h 1428750"/>
                <a:gd name="connsiteX351" fmla="*/ 1429082 w 1790841"/>
                <a:gd name="connsiteY351" fmla="*/ 442575 h 1428750"/>
                <a:gd name="connsiteX352" fmla="*/ 1429082 w 1790841"/>
                <a:gd name="connsiteY352" fmla="*/ 445833 h 1428750"/>
                <a:gd name="connsiteX353" fmla="*/ 1425710 w 1790841"/>
                <a:gd name="connsiteY353" fmla="*/ 445833 h 1428750"/>
                <a:gd name="connsiteX354" fmla="*/ 1425710 w 1790841"/>
                <a:gd name="connsiteY354" fmla="*/ 445833 h 1428750"/>
                <a:gd name="connsiteX355" fmla="*/ 1429082 w 1790841"/>
                <a:gd name="connsiteY355" fmla="*/ 449090 h 1428750"/>
                <a:gd name="connsiteX356" fmla="*/ 1429082 w 1790841"/>
                <a:gd name="connsiteY356" fmla="*/ 449090 h 1428750"/>
                <a:gd name="connsiteX357" fmla="*/ 1429082 w 1790841"/>
                <a:gd name="connsiteY357" fmla="*/ 452339 h 1428750"/>
                <a:gd name="connsiteX358" fmla="*/ 1429082 w 1790841"/>
                <a:gd name="connsiteY358" fmla="*/ 452339 h 1428750"/>
                <a:gd name="connsiteX359" fmla="*/ 1429082 w 1790841"/>
                <a:gd name="connsiteY359" fmla="*/ 455596 h 1428750"/>
                <a:gd name="connsiteX360" fmla="*/ 1429082 w 1790841"/>
                <a:gd name="connsiteY360" fmla="*/ 455596 h 1428750"/>
                <a:gd name="connsiteX361" fmla="*/ 1432444 w 1790841"/>
                <a:gd name="connsiteY361" fmla="*/ 455596 h 1428750"/>
                <a:gd name="connsiteX362" fmla="*/ 1432444 w 1790841"/>
                <a:gd name="connsiteY362" fmla="*/ 455596 h 1428750"/>
                <a:gd name="connsiteX363" fmla="*/ 1435816 w 1790841"/>
                <a:gd name="connsiteY363" fmla="*/ 458853 h 1428750"/>
                <a:gd name="connsiteX364" fmla="*/ 1439188 w 1790841"/>
                <a:gd name="connsiteY364" fmla="*/ 458853 h 1428750"/>
                <a:gd name="connsiteX365" fmla="*/ 1442559 w 1790841"/>
                <a:gd name="connsiteY365" fmla="*/ 458853 h 1428750"/>
                <a:gd name="connsiteX366" fmla="*/ 1442559 w 1790841"/>
                <a:gd name="connsiteY366" fmla="*/ 458853 h 1428750"/>
                <a:gd name="connsiteX367" fmla="*/ 1445931 w 1790841"/>
                <a:gd name="connsiteY367" fmla="*/ 455596 h 1428750"/>
                <a:gd name="connsiteX368" fmla="*/ 1489756 w 1790841"/>
                <a:gd name="connsiteY368" fmla="*/ 465359 h 1428750"/>
                <a:gd name="connsiteX369" fmla="*/ 1509987 w 1790841"/>
                <a:gd name="connsiteY369" fmla="*/ 481637 h 1428750"/>
                <a:gd name="connsiteX370" fmla="*/ 1536952 w 1790841"/>
                <a:gd name="connsiteY370" fmla="*/ 471865 h 1428750"/>
                <a:gd name="connsiteX371" fmla="*/ 1570671 w 1790841"/>
                <a:gd name="connsiteY371" fmla="*/ 494648 h 1428750"/>
                <a:gd name="connsiteX372" fmla="*/ 1601008 w 1790841"/>
                <a:gd name="connsiteY372" fmla="*/ 484885 h 1428750"/>
                <a:gd name="connsiteX373" fmla="*/ 1631345 w 1790841"/>
                <a:gd name="connsiteY373" fmla="*/ 484885 h 1428750"/>
                <a:gd name="connsiteX374" fmla="*/ 1671808 w 1790841"/>
                <a:gd name="connsiteY374" fmla="*/ 517432 h 1428750"/>
                <a:gd name="connsiteX375" fmla="*/ 1705517 w 1790841"/>
                <a:gd name="connsiteY375" fmla="*/ 914491 h 1428750"/>
                <a:gd name="connsiteX376" fmla="*/ 1705517 w 1790841"/>
                <a:gd name="connsiteY376" fmla="*/ 914491 h 1428750"/>
                <a:gd name="connsiteX377" fmla="*/ 1756084 w 1790841"/>
                <a:gd name="connsiteY377" fmla="*/ 940523 h 1428750"/>
                <a:gd name="connsiteX378" fmla="*/ 1766200 w 1790841"/>
                <a:gd name="connsiteY378" fmla="*/ 966565 h 1428750"/>
                <a:gd name="connsiteX379" fmla="*/ 1779678 w 1790841"/>
                <a:gd name="connsiteY379" fmla="*/ 914491 h 1428750"/>
                <a:gd name="connsiteX380" fmla="*/ 1752713 w 1790841"/>
                <a:gd name="connsiteY380" fmla="*/ 907976 h 1428750"/>
                <a:gd name="connsiteX381" fmla="*/ 1705517 w 1790841"/>
                <a:gd name="connsiteY381" fmla="*/ 914491 h 1428750"/>
                <a:gd name="connsiteX382" fmla="*/ 1509987 w 1790841"/>
                <a:gd name="connsiteY382" fmla="*/ 976328 h 1428750"/>
                <a:gd name="connsiteX383" fmla="*/ 1509987 w 1790841"/>
                <a:gd name="connsiteY383" fmla="*/ 976328 h 1428750"/>
                <a:gd name="connsiteX384" fmla="*/ 1550440 w 1790841"/>
                <a:gd name="connsiteY384" fmla="*/ 973070 h 1428750"/>
                <a:gd name="connsiteX385" fmla="*/ 1557184 w 1790841"/>
                <a:gd name="connsiteY385" fmla="*/ 1002360 h 1428750"/>
                <a:gd name="connsiteX386" fmla="*/ 1594264 w 1790841"/>
                <a:gd name="connsiteY386" fmla="*/ 1018638 h 1428750"/>
                <a:gd name="connsiteX387" fmla="*/ 1611123 w 1790841"/>
                <a:gd name="connsiteY387" fmla="*/ 1034906 h 1428750"/>
                <a:gd name="connsiteX388" fmla="*/ 1665064 w 1790841"/>
                <a:gd name="connsiteY388" fmla="*/ 973070 h 1428750"/>
                <a:gd name="connsiteX389" fmla="*/ 1654948 w 1790841"/>
                <a:gd name="connsiteY389" fmla="*/ 960049 h 1428750"/>
                <a:gd name="connsiteX390" fmla="*/ 1614495 w 1790841"/>
                <a:gd name="connsiteY390" fmla="*/ 960049 h 1428750"/>
                <a:gd name="connsiteX391" fmla="*/ 1611123 w 1790841"/>
                <a:gd name="connsiteY391" fmla="*/ 917739 h 1428750"/>
                <a:gd name="connsiteX392" fmla="*/ 1553812 w 1790841"/>
                <a:gd name="connsiteY392" fmla="*/ 937275 h 1428750"/>
                <a:gd name="connsiteX393" fmla="*/ 1506615 w 1790841"/>
                <a:gd name="connsiteY393" fmla="*/ 963307 h 1428750"/>
                <a:gd name="connsiteX394" fmla="*/ 1509987 w 1790841"/>
                <a:gd name="connsiteY394" fmla="*/ 976328 h 1428750"/>
                <a:gd name="connsiteX395" fmla="*/ 1317830 w 1790841"/>
                <a:gd name="connsiteY395" fmla="*/ 1070711 h 1428750"/>
                <a:gd name="connsiteX396" fmla="*/ 1317830 w 1790841"/>
                <a:gd name="connsiteY396" fmla="*/ 1070711 h 1428750"/>
                <a:gd name="connsiteX397" fmla="*/ 1338051 w 1790841"/>
                <a:gd name="connsiteY397" fmla="*/ 1096743 h 1428750"/>
                <a:gd name="connsiteX398" fmla="*/ 1385248 w 1790841"/>
                <a:gd name="connsiteY398" fmla="*/ 1060948 h 1428750"/>
                <a:gd name="connsiteX399" fmla="*/ 1354911 w 1790841"/>
                <a:gd name="connsiteY399" fmla="*/ 1044670 h 1428750"/>
                <a:gd name="connsiteX400" fmla="*/ 1317830 w 1790841"/>
                <a:gd name="connsiteY400" fmla="*/ 1070711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Lst>
              <a:rect l="l" t="t" r="r" b="b"/>
              <a:pathLst>
                <a:path w="1790841" h="1428750">
                  <a:moveTo>
                    <a:pt x="1671808" y="517432"/>
                  </a:moveTo>
                  <a:cubicBezTo>
                    <a:pt x="1661692" y="523938"/>
                    <a:pt x="1658320" y="507669"/>
                    <a:pt x="1651576" y="517432"/>
                  </a:cubicBezTo>
                  <a:cubicBezTo>
                    <a:pt x="1641461" y="530453"/>
                    <a:pt x="1668436" y="559742"/>
                    <a:pt x="1658320" y="576011"/>
                  </a:cubicBezTo>
                  <a:cubicBezTo>
                    <a:pt x="1644832" y="592289"/>
                    <a:pt x="1617867" y="615073"/>
                    <a:pt x="1580777" y="621579"/>
                  </a:cubicBezTo>
                  <a:cubicBezTo>
                    <a:pt x="1563927" y="624836"/>
                    <a:pt x="1550440" y="641105"/>
                    <a:pt x="1536952" y="637847"/>
                  </a:cubicBezTo>
                  <a:cubicBezTo>
                    <a:pt x="1526846" y="637847"/>
                    <a:pt x="1503243" y="660631"/>
                    <a:pt x="1499872" y="667146"/>
                  </a:cubicBezTo>
                  <a:cubicBezTo>
                    <a:pt x="1493128" y="676909"/>
                    <a:pt x="1472906" y="667146"/>
                    <a:pt x="1456047" y="676909"/>
                  </a:cubicBezTo>
                  <a:cubicBezTo>
                    <a:pt x="1432444" y="686673"/>
                    <a:pt x="1445931" y="673652"/>
                    <a:pt x="1361654" y="696435"/>
                  </a:cubicBezTo>
                  <a:cubicBezTo>
                    <a:pt x="1344795" y="699683"/>
                    <a:pt x="1331308" y="706199"/>
                    <a:pt x="1317830" y="709456"/>
                  </a:cubicBezTo>
                  <a:cubicBezTo>
                    <a:pt x="1304342" y="715962"/>
                    <a:pt x="1290855" y="712704"/>
                    <a:pt x="1290855" y="738745"/>
                  </a:cubicBezTo>
                  <a:cubicBezTo>
                    <a:pt x="1294227" y="751757"/>
                    <a:pt x="1311086" y="741994"/>
                    <a:pt x="1307714" y="755014"/>
                  </a:cubicBezTo>
                  <a:cubicBezTo>
                    <a:pt x="1307714" y="764778"/>
                    <a:pt x="1284111" y="761520"/>
                    <a:pt x="1260518" y="774540"/>
                  </a:cubicBezTo>
                  <a:cubicBezTo>
                    <a:pt x="1250402" y="781056"/>
                    <a:pt x="1243659" y="803830"/>
                    <a:pt x="1236915" y="810345"/>
                  </a:cubicBezTo>
                  <a:cubicBezTo>
                    <a:pt x="1203206" y="829871"/>
                    <a:pt x="1179603" y="872182"/>
                    <a:pt x="1179603" y="872182"/>
                  </a:cubicBezTo>
                  <a:cubicBezTo>
                    <a:pt x="1162753" y="888450"/>
                    <a:pt x="1142522" y="901470"/>
                    <a:pt x="1132406" y="920997"/>
                  </a:cubicBezTo>
                  <a:cubicBezTo>
                    <a:pt x="1108813" y="963307"/>
                    <a:pt x="1102069" y="940523"/>
                    <a:pt x="1115557" y="992596"/>
                  </a:cubicBezTo>
                  <a:cubicBezTo>
                    <a:pt x="1118929" y="999112"/>
                    <a:pt x="1118929" y="1021886"/>
                    <a:pt x="1129035" y="1038164"/>
                  </a:cubicBezTo>
                  <a:cubicBezTo>
                    <a:pt x="1145894" y="1060948"/>
                    <a:pt x="1182975" y="1083722"/>
                    <a:pt x="1172869" y="1090237"/>
                  </a:cubicBezTo>
                  <a:cubicBezTo>
                    <a:pt x="1166125" y="1093486"/>
                    <a:pt x="1125672" y="1119526"/>
                    <a:pt x="1112185" y="1119526"/>
                  </a:cubicBezTo>
                  <a:cubicBezTo>
                    <a:pt x="1091954" y="1122784"/>
                    <a:pt x="1081838" y="1135795"/>
                    <a:pt x="1054873" y="1165094"/>
                  </a:cubicBezTo>
                  <a:cubicBezTo>
                    <a:pt x="1041386" y="1174857"/>
                    <a:pt x="1038014" y="1184621"/>
                    <a:pt x="1027898" y="1197631"/>
                  </a:cubicBezTo>
                  <a:cubicBezTo>
                    <a:pt x="1011048" y="1217158"/>
                    <a:pt x="1017792" y="1213910"/>
                    <a:pt x="1004305" y="1236694"/>
                  </a:cubicBezTo>
                  <a:cubicBezTo>
                    <a:pt x="1000933" y="1243199"/>
                    <a:pt x="1004305" y="1265983"/>
                    <a:pt x="1004305" y="1275746"/>
                  </a:cubicBezTo>
                  <a:cubicBezTo>
                    <a:pt x="970596" y="1279004"/>
                    <a:pt x="970596" y="1279004"/>
                    <a:pt x="970596" y="1279004"/>
                  </a:cubicBezTo>
                  <a:cubicBezTo>
                    <a:pt x="913284" y="1262725"/>
                    <a:pt x="913284" y="1262725"/>
                    <a:pt x="913284" y="1262725"/>
                  </a:cubicBezTo>
                  <a:cubicBezTo>
                    <a:pt x="879565" y="1292015"/>
                    <a:pt x="879565" y="1292015"/>
                    <a:pt x="879565" y="1292015"/>
                  </a:cubicBezTo>
                  <a:cubicBezTo>
                    <a:pt x="866088" y="1301778"/>
                    <a:pt x="845857" y="1295273"/>
                    <a:pt x="832369" y="1305035"/>
                  </a:cubicBezTo>
                  <a:cubicBezTo>
                    <a:pt x="832369" y="1305035"/>
                    <a:pt x="822263" y="1334325"/>
                    <a:pt x="818891" y="1340840"/>
                  </a:cubicBezTo>
                  <a:cubicBezTo>
                    <a:pt x="818891" y="1350603"/>
                    <a:pt x="795288" y="1376635"/>
                    <a:pt x="795288" y="1376635"/>
                  </a:cubicBezTo>
                  <a:cubicBezTo>
                    <a:pt x="791916" y="1379892"/>
                    <a:pt x="775067" y="1396161"/>
                    <a:pt x="768323" y="1399419"/>
                  </a:cubicBezTo>
                  <a:cubicBezTo>
                    <a:pt x="758207" y="1402677"/>
                    <a:pt x="751464" y="1376635"/>
                    <a:pt x="744720" y="1376635"/>
                  </a:cubicBezTo>
                  <a:cubicBezTo>
                    <a:pt x="731233" y="1376635"/>
                    <a:pt x="731233" y="1373377"/>
                    <a:pt x="717755" y="1370129"/>
                  </a:cubicBezTo>
                  <a:cubicBezTo>
                    <a:pt x="700896" y="1370129"/>
                    <a:pt x="697524" y="1392913"/>
                    <a:pt x="680664" y="1392913"/>
                  </a:cubicBezTo>
                  <a:cubicBezTo>
                    <a:pt x="653699" y="1389656"/>
                    <a:pt x="606503" y="1363614"/>
                    <a:pt x="606503" y="1363614"/>
                  </a:cubicBezTo>
                  <a:cubicBezTo>
                    <a:pt x="596387" y="1360366"/>
                    <a:pt x="596387" y="1373377"/>
                    <a:pt x="586272" y="1373377"/>
                  </a:cubicBezTo>
                  <a:cubicBezTo>
                    <a:pt x="566050" y="1370129"/>
                    <a:pt x="539075" y="1357108"/>
                    <a:pt x="512110" y="1350603"/>
                  </a:cubicBezTo>
                  <a:cubicBezTo>
                    <a:pt x="491879" y="1347346"/>
                    <a:pt x="451426" y="1340840"/>
                    <a:pt x="451426" y="1340840"/>
                  </a:cubicBezTo>
                  <a:cubicBezTo>
                    <a:pt x="441311" y="1347346"/>
                    <a:pt x="431195" y="1347346"/>
                    <a:pt x="421089" y="1350603"/>
                  </a:cubicBezTo>
                  <a:cubicBezTo>
                    <a:pt x="407602" y="1357108"/>
                    <a:pt x="394114" y="1366872"/>
                    <a:pt x="383999" y="1370129"/>
                  </a:cubicBezTo>
                  <a:cubicBezTo>
                    <a:pt x="373893" y="1373377"/>
                    <a:pt x="353662" y="1357108"/>
                    <a:pt x="323324" y="1373377"/>
                  </a:cubicBezTo>
                  <a:cubicBezTo>
                    <a:pt x="313209" y="1376635"/>
                    <a:pt x="299722" y="1373377"/>
                    <a:pt x="292978" y="1379892"/>
                  </a:cubicBezTo>
                  <a:cubicBezTo>
                    <a:pt x="282862" y="1389656"/>
                    <a:pt x="279490" y="1402677"/>
                    <a:pt x="262641" y="1409182"/>
                  </a:cubicBezTo>
                  <a:cubicBezTo>
                    <a:pt x="252525" y="1412439"/>
                    <a:pt x="239038" y="1425451"/>
                    <a:pt x="232294" y="1428708"/>
                  </a:cubicBezTo>
                  <a:cubicBezTo>
                    <a:pt x="215444" y="1418945"/>
                    <a:pt x="191841" y="1418945"/>
                    <a:pt x="185098" y="1392913"/>
                  </a:cubicBezTo>
                  <a:cubicBezTo>
                    <a:pt x="181726" y="1383140"/>
                    <a:pt x="171620" y="1392913"/>
                    <a:pt x="164876" y="1383140"/>
                  </a:cubicBezTo>
                  <a:cubicBezTo>
                    <a:pt x="151389" y="1370129"/>
                    <a:pt x="141273" y="1340840"/>
                    <a:pt x="141273" y="1327819"/>
                  </a:cubicBezTo>
                  <a:cubicBezTo>
                    <a:pt x="141273" y="1327819"/>
                    <a:pt x="151389" y="1314799"/>
                    <a:pt x="141273" y="1301778"/>
                  </a:cubicBezTo>
                  <a:cubicBezTo>
                    <a:pt x="134530" y="1288767"/>
                    <a:pt x="124423" y="1285509"/>
                    <a:pt x="127786" y="1272489"/>
                  </a:cubicBezTo>
                  <a:cubicBezTo>
                    <a:pt x="137901" y="1272489"/>
                    <a:pt x="134530" y="1249704"/>
                    <a:pt x="134530" y="1249704"/>
                  </a:cubicBezTo>
                  <a:cubicBezTo>
                    <a:pt x="134530" y="1243199"/>
                    <a:pt x="110936" y="1204147"/>
                    <a:pt x="104192" y="1197631"/>
                  </a:cubicBezTo>
                  <a:cubicBezTo>
                    <a:pt x="87333" y="1187869"/>
                    <a:pt x="67112" y="1174857"/>
                    <a:pt x="46880" y="1171600"/>
                  </a:cubicBezTo>
                  <a:cubicBezTo>
                    <a:pt x="-316" y="1165094"/>
                    <a:pt x="-316" y="1165094"/>
                    <a:pt x="-316" y="1165094"/>
                  </a:cubicBezTo>
                  <a:cubicBezTo>
                    <a:pt x="-316" y="1152073"/>
                    <a:pt x="-316" y="1152073"/>
                    <a:pt x="-316" y="1152073"/>
                  </a:cubicBezTo>
                  <a:cubicBezTo>
                    <a:pt x="-316" y="1145558"/>
                    <a:pt x="-316" y="1145558"/>
                    <a:pt x="-316" y="1145558"/>
                  </a:cubicBezTo>
                  <a:cubicBezTo>
                    <a:pt x="-316" y="1142310"/>
                    <a:pt x="-316" y="1142310"/>
                    <a:pt x="-316" y="1142310"/>
                  </a:cubicBezTo>
                  <a:cubicBezTo>
                    <a:pt x="3056" y="1132547"/>
                    <a:pt x="3056" y="1132547"/>
                    <a:pt x="3056" y="1132547"/>
                  </a:cubicBezTo>
                  <a:cubicBezTo>
                    <a:pt x="6428" y="1126032"/>
                    <a:pt x="6428" y="1126032"/>
                    <a:pt x="6428" y="1126032"/>
                  </a:cubicBezTo>
                  <a:cubicBezTo>
                    <a:pt x="3056" y="1119526"/>
                    <a:pt x="3056" y="1119526"/>
                    <a:pt x="3056" y="1119526"/>
                  </a:cubicBezTo>
                  <a:cubicBezTo>
                    <a:pt x="3056" y="1113021"/>
                    <a:pt x="3056" y="1113021"/>
                    <a:pt x="3056" y="1113021"/>
                  </a:cubicBezTo>
                  <a:cubicBezTo>
                    <a:pt x="3056" y="1103248"/>
                    <a:pt x="3056" y="1103248"/>
                    <a:pt x="3056" y="1103248"/>
                  </a:cubicBezTo>
                  <a:cubicBezTo>
                    <a:pt x="3056" y="1103248"/>
                    <a:pt x="-316" y="1096743"/>
                    <a:pt x="-316" y="1096743"/>
                  </a:cubicBezTo>
                  <a:cubicBezTo>
                    <a:pt x="-316" y="1096743"/>
                    <a:pt x="-316" y="1090237"/>
                    <a:pt x="-316" y="1090237"/>
                  </a:cubicBezTo>
                  <a:cubicBezTo>
                    <a:pt x="-316" y="1090237"/>
                    <a:pt x="6428" y="1086980"/>
                    <a:pt x="6428" y="1086980"/>
                  </a:cubicBezTo>
                  <a:cubicBezTo>
                    <a:pt x="6428" y="1083722"/>
                    <a:pt x="13171" y="1080474"/>
                    <a:pt x="13171" y="1080474"/>
                  </a:cubicBezTo>
                  <a:cubicBezTo>
                    <a:pt x="13171" y="1080474"/>
                    <a:pt x="16543" y="1070711"/>
                    <a:pt x="16543" y="1067453"/>
                  </a:cubicBezTo>
                  <a:cubicBezTo>
                    <a:pt x="16543" y="1067453"/>
                    <a:pt x="19915" y="1064196"/>
                    <a:pt x="19915" y="1064196"/>
                  </a:cubicBezTo>
                  <a:cubicBezTo>
                    <a:pt x="30021" y="1060948"/>
                    <a:pt x="30021" y="1060948"/>
                    <a:pt x="30021" y="1060948"/>
                  </a:cubicBezTo>
                  <a:cubicBezTo>
                    <a:pt x="36765" y="1054433"/>
                    <a:pt x="36765" y="1054433"/>
                    <a:pt x="36765" y="1054433"/>
                  </a:cubicBezTo>
                  <a:cubicBezTo>
                    <a:pt x="43509" y="1051185"/>
                    <a:pt x="43509" y="1051185"/>
                    <a:pt x="43509" y="1051185"/>
                  </a:cubicBezTo>
                  <a:cubicBezTo>
                    <a:pt x="50252" y="1044670"/>
                    <a:pt x="50252" y="1044670"/>
                    <a:pt x="50252" y="1044670"/>
                  </a:cubicBezTo>
                  <a:cubicBezTo>
                    <a:pt x="53624" y="1031649"/>
                    <a:pt x="53624" y="1031649"/>
                    <a:pt x="53624" y="1031649"/>
                  </a:cubicBezTo>
                  <a:cubicBezTo>
                    <a:pt x="56996" y="1028401"/>
                    <a:pt x="56996" y="1028401"/>
                    <a:pt x="56996" y="1028401"/>
                  </a:cubicBezTo>
                  <a:cubicBezTo>
                    <a:pt x="56996" y="1028401"/>
                    <a:pt x="67112" y="1028401"/>
                    <a:pt x="67112" y="1028401"/>
                  </a:cubicBezTo>
                  <a:cubicBezTo>
                    <a:pt x="67112" y="1028401"/>
                    <a:pt x="73855" y="1028401"/>
                    <a:pt x="73855" y="1028401"/>
                  </a:cubicBezTo>
                  <a:cubicBezTo>
                    <a:pt x="73855" y="1025143"/>
                    <a:pt x="73855" y="1025143"/>
                    <a:pt x="73855" y="1025143"/>
                  </a:cubicBezTo>
                  <a:cubicBezTo>
                    <a:pt x="80589" y="1021886"/>
                    <a:pt x="80589" y="1021886"/>
                    <a:pt x="80589" y="1021886"/>
                  </a:cubicBezTo>
                  <a:cubicBezTo>
                    <a:pt x="87333" y="1028401"/>
                    <a:pt x="87333" y="1028401"/>
                    <a:pt x="87333" y="1028401"/>
                  </a:cubicBezTo>
                  <a:cubicBezTo>
                    <a:pt x="87333" y="1028401"/>
                    <a:pt x="90705" y="1028401"/>
                    <a:pt x="94077" y="1028401"/>
                  </a:cubicBezTo>
                  <a:cubicBezTo>
                    <a:pt x="94077" y="1028401"/>
                    <a:pt x="97449" y="1028401"/>
                    <a:pt x="97449" y="1028401"/>
                  </a:cubicBezTo>
                  <a:cubicBezTo>
                    <a:pt x="97449" y="1018638"/>
                    <a:pt x="97449" y="1018638"/>
                    <a:pt x="97449" y="1018638"/>
                  </a:cubicBezTo>
                  <a:cubicBezTo>
                    <a:pt x="110936" y="1005617"/>
                    <a:pt x="110936" y="1005617"/>
                    <a:pt x="110936" y="1005617"/>
                  </a:cubicBezTo>
                  <a:cubicBezTo>
                    <a:pt x="110936" y="1005617"/>
                    <a:pt x="110936" y="1002360"/>
                    <a:pt x="110936" y="1002360"/>
                  </a:cubicBezTo>
                  <a:cubicBezTo>
                    <a:pt x="110936" y="1002360"/>
                    <a:pt x="110936" y="999112"/>
                    <a:pt x="110936" y="999112"/>
                  </a:cubicBezTo>
                  <a:cubicBezTo>
                    <a:pt x="107564" y="995854"/>
                    <a:pt x="104192" y="999112"/>
                    <a:pt x="104192" y="999112"/>
                  </a:cubicBezTo>
                  <a:cubicBezTo>
                    <a:pt x="104192" y="999112"/>
                    <a:pt x="97449" y="999112"/>
                    <a:pt x="97449" y="999112"/>
                  </a:cubicBezTo>
                  <a:cubicBezTo>
                    <a:pt x="97449" y="999112"/>
                    <a:pt x="90705" y="999112"/>
                    <a:pt x="87333" y="999112"/>
                  </a:cubicBezTo>
                  <a:cubicBezTo>
                    <a:pt x="87333" y="999112"/>
                    <a:pt x="87333" y="995854"/>
                    <a:pt x="87333" y="995854"/>
                  </a:cubicBezTo>
                  <a:cubicBezTo>
                    <a:pt x="83961" y="989339"/>
                    <a:pt x="83961" y="989339"/>
                    <a:pt x="83961" y="989339"/>
                  </a:cubicBezTo>
                  <a:cubicBezTo>
                    <a:pt x="83961" y="989339"/>
                    <a:pt x="80589" y="982834"/>
                    <a:pt x="80589" y="979576"/>
                  </a:cubicBezTo>
                  <a:cubicBezTo>
                    <a:pt x="80589" y="976328"/>
                    <a:pt x="80589" y="973070"/>
                    <a:pt x="80589" y="969813"/>
                  </a:cubicBezTo>
                  <a:cubicBezTo>
                    <a:pt x="80589" y="969813"/>
                    <a:pt x="77227" y="966565"/>
                    <a:pt x="77227" y="966565"/>
                  </a:cubicBezTo>
                  <a:cubicBezTo>
                    <a:pt x="77227" y="966565"/>
                    <a:pt x="73855" y="963307"/>
                    <a:pt x="73855" y="960049"/>
                  </a:cubicBezTo>
                  <a:cubicBezTo>
                    <a:pt x="73855" y="960049"/>
                    <a:pt x="70483" y="950286"/>
                    <a:pt x="70483" y="950286"/>
                  </a:cubicBezTo>
                  <a:cubicBezTo>
                    <a:pt x="67112" y="947039"/>
                    <a:pt x="67112" y="947039"/>
                    <a:pt x="67112" y="947039"/>
                  </a:cubicBezTo>
                  <a:cubicBezTo>
                    <a:pt x="70483" y="943781"/>
                    <a:pt x="70483" y="943781"/>
                    <a:pt x="70483" y="943781"/>
                  </a:cubicBezTo>
                  <a:cubicBezTo>
                    <a:pt x="67112" y="937275"/>
                    <a:pt x="67112" y="937275"/>
                    <a:pt x="67112" y="937275"/>
                  </a:cubicBezTo>
                  <a:cubicBezTo>
                    <a:pt x="73855" y="937275"/>
                    <a:pt x="73855" y="937275"/>
                    <a:pt x="73855" y="937275"/>
                  </a:cubicBezTo>
                  <a:cubicBezTo>
                    <a:pt x="70483" y="934018"/>
                    <a:pt x="70483" y="934018"/>
                    <a:pt x="70483" y="934018"/>
                  </a:cubicBezTo>
                  <a:cubicBezTo>
                    <a:pt x="73855" y="927503"/>
                    <a:pt x="73855" y="927503"/>
                    <a:pt x="73855" y="927503"/>
                  </a:cubicBezTo>
                  <a:cubicBezTo>
                    <a:pt x="73855" y="927503"/>
                    <a:pt x="80589" y="924255"/>
                    <a:pt x="80589" y="924255"/>
                  </a:cubicBezTo>
                  <a:cubicBezTo>
                    <a:pt x="80589" y="924255"/>
                    <a:pt x="87333" y="917739"/>
                    <a:pt x="87333" y="917739"/>
                  </a:cubicBezTo>
                  <a:cubicBezTo>
                    <a:pt x="87333" y="917739"/>
                    <a:pt x="83961" y="914491"/>
                    <a:pt x="83961" y="914491"/>
                  </a:cubicBezTo>
                  <a:cubicBezTo>
                    <a:pt x="83961" y="914491"/>
                    <a:pt x="83961" y="907976"/>
                    <a:pt x="83961" y="907976"/>
                  </a:cubicBezTo>
                  <a:cubicBezTo>
                    <a:pt x="90705" y="894965"/>
                    <a:pt x="90705" y="894965"/>
                    <a:pt x="90705" y="894965"/>
                  </a:cubicBezTo>
                  <a:cubicBezTo>
                    <a:pt x="94077" y="894965"/>
                    <a:pt x="94077" y="894965"/>
                    <a:pt x="94077" y="894965"/>
                  </a:cubicBezTo>
                  <a:cubicBezTo>
                    <a:pt x="104192" y="891708"/>
                    <a:pt x="104192" y="891708"/>
                    <a:pt x="104192" y="891708"/>
                  </a:cubicBezTo>
                  <a:cubicBezTo>
                    <a:pt x="107564" y="888450"/>
                    <a:pt x="107564" y="888450"/>
                    <a:pt x="107564" y="888450"/>
                  </a:cubicBezTo>
                  <a:cubicBezTo>
                    <a:pt x="110936" y="888450"/>
                    <a:pt x="110936" y="888450"/>
                    <a:pt x="110936" y="888450"/>
                  </a:cubicBezTo>
                  <a:cubicBezTo>
                    <a:pt x="117680" y="885202"/>
                    <a:pt x="117680" y="885202"/>
                    <a:pt x="117680" y="885202"/>
                  </a:cubicBezTo>
                  <a:cubicBezTo>
                    <a:pt x="124423" y="881944"/>
                    <a:pt x="124423" y="881944"/>
                    <a:pt x="124423" y="881944"/>
                  </a:cubicBezTo>
                  <a:cubicBezTo>
                    <a:pt x="127786" y="878687"/>
                    <a:pt x="127786" y="878687"/>
                    <a:pt x="127786" y="878687"/>
                  </a:cubicBezTo>
                  <a:cubicBezTo>
                    <a:pt x="127786" y="872182"/>
                    <a:pt x="127786" y="872182"/>
                    <a:pt x="127786" y="872182"/>
                  </a:cubicBezTo>
                  <a:cubicBezTo>
                    <a:pt x="131158" y="868924"/>
                    <a:pt x="131158" y="868924"/>
                    <a:pt x="131158" y="868924"/>
                  </a:cubicBezTo>
                  <a:cubicBezTo>
                    <a:pt x="137901" y="862418"/>
                    <a:pt x="137901" y="862418"/>
                    <a:pt x="137901" y="862418"/>
                  </a:cubicBezTo>
                  <a:cubicBezTo>
                    <a:pt x="144645" y="855903"/>
                    <a:pt x="144645" y="855903"/>
                    <a:pt x="144645" y="855903"/>
                  </a:cubicBezTo>
                  <a:cubicBezTo>
                    <a:pt x="144645" y="849397"/>
                    <a:pt x="144645" y="849397"/>
                    <a:pt x="144645" y="849397"/>
                  </a:cubicBezTo>
                  <a:cubicBezTo>
                    <a:pt x="141273" y="846140"/>
                    <a:pt x="141273" y="846140"/>
                    <a:pt x="141273" y="846140"/>
                  </a:cubicBezTo>
                  <a:cubicBezTo>
                    <a:pt x="141273" y="846140"/>
                    <a:pt x="137901" y="839635"/>
                    <a:pt x="137901" y="836377"/>
                  </a:cubicBezTo>
                  <a:cubicBezTo>
                    <a:pt x="137901" y="836377"/>
                    <a:pt x="134530" y="836377"/>
                    <a:pt x="134530" y="836377"/>
                  </a:cubicBezTo>
                  <a:cubicBezTo>
                    <a:pt x="127786" y="839635"/>
                    <a:pt x="127786" y="839635"/>
                    <a:pt x="127786" y="839635"/>
                  </a:cubicBezTo>
                  <a:cubicBezTo>
                    <a:pt x="127786" y="839635"/>
                    <a:pt x="124423" y="836377"/>
                    <a:pt x="121052" y="836377"/>
                  </a:cubicBezTo>
                  <a:cubicBezTo>
                    <a:pt x="121052" y="836377"/>
                    <a:pt x="121052" y="833129"/>
                    <a:pt x="121052" y="833129"/>
                  </a:cubicBezTo>
                  <a:cubicBezTo>
                    <a:pt x="124423" y="829871"/>
                    <a:pt x="124423" y="829871"/>
                    <a:pt x="124423" y="829871"/>
                  </a:cubicBezTo>
                  <a:cubicBezTo>
                    <a:pt x="124423" y="823366"/>
                    <a:pt x="124423" y="823366"/>
                    <a:pt x="124423" y="823366"/>
                  </a:cubicBezTo>
                  <a:cubicBezTo>
                    <a:pt x="117680" y="823366"/>
                    <a:pt x="117680" y="823366"/>
                    <a:pt x="117680" y="823366"/>
                  </a:cubicBezTo>
                  <a:cubicBezTo>
                    <a:pt x="114308" y="816851"/>
                    <a:pt x="114308" y="816851"/>
                    <a:pt x="114308" y="816851"/>
                  </a:cubicBezTo>
                  <a:cubicBezTo>
                    <a:pt x="110936" y="810345"/>
                    <a:pt x="110936" y="810345"/>
                    <a:pt x="110936" y="810345"/>
                  </a:cubicBezTo>
                  <a:cubicBezTo>
                    <a:pt x="110936" y="803830"/>
                    <a:pt x="110936" y="803830"/>
                    <a:pt x="110936" y="803830"/>
                  </a:cubicBezTo>
                  <a:cubicBezTo>
                    <a:pt x="114308" y="800582"/>
                    <a:pt x="114308" y="800582"/>
                    <a:pt x="114308" y="800582"/>
                  </a:cubicBezTo>
                  <a:cubicBezTo>
                    <a:pt x="114308" y="797324"/>
                    <a:pt x="114308" y="797324"/>
                    <a:pt x="114308" y="797324"/>
                  </a:cubicBezTo>
                  <a:cubicBezTo>
                    <a:pt x="110936" y="794067"/>
                    <a:pt x="110936" y="794067"/>
                    <a:pt x="110936" y="794067"/>
                  </a:cubicBezTo>
                  <a:cubicBezTo>
                    <a:pt x="110936" y="787561"/>
                    <a:pt x="110936" y="787561"/>
                    <a:pt x="110936" y="787561"/>
                  </a:cubicBezTo>
                  <a:cubicBezTo>
                    <a:pt x="107564" y="781056"/>
                    <a:pt x="107564" y="781056"/>
                    <a:pt x="107564" y="781056"/>
                  </a:cubicBezTo>
                  <a:cubicBezTo>
                    <a:pt x="110936" y="777798"/>
                    <a:pt x="110936" y="777798"/>
                    <a:pt x="110936" y="777798"/>
                  </a:cubicBezTo>
                  <a:cubicBezTo>
                    <a:pt x="114308" y="774540"/>
                    <a:pt x="114308" y="774540"/>
                    <a:pt x="114308" y="774540"/>
                  </a:cubicBezTo>
                  <a:cubicBezTo>
                    <a:pt x="114308" y="768035"/>
                    <a:pt x="114308" y="768035"/>
                    <a:pt x="114308" y="768035"/>
                  </a:cubicBezTo>
                  <a:cubicBezTo>
                    <a:pt x="114308" y="768035"/>
                    <a:pt x="107564" y="764778"/>
                    <a:pt x="107564" y="764778"/>
                  </a:cubicBezTo>
                  <a:cubicBezTo>
                    <a:pt x="107564" y="764778"/>
                    <a:pt x="104192" y="758272"/>
                    <a:pt x="104192" y="758272"/>
                  </a:cubicBezTo>
                  <a:cubicBezTo>
                    <a:pt x="104192" y="755014"/>
                    <a:pt x="104192" y="755014"/>
                    <a:pt x="104192" y="755014"/>
                  </a:cubicBezTo>
                  <a:cubicBezTo>
                    <a:pt x="104192" y="755014"/>
                    <a:pt x="97449" y="748509"/>
                    <a:pt x="97449" y="748509"/>
                  </a:cubicBezTo>
                  <a:cubicBezTo>
                    <a:pt x="97449" y="748509"/>
                    <a:pt x="97449" y="741994"/>
                    <a:pt x="97449" y="741994"/>
                  </a:cubicBezTo>
                  <a:cubicBezTo>
                    <a:pt x="97449" y="741994"/>
                    <a:pt x="94077" y="735488"/>
                    <a:pt x="94077" y="735488"/>
                  </a:cubicBezTo>
                  <a:cubicBezTo>
                    <a:pt x="90705" y="732231"/>
                    <a:pt x="90705" y="728983"/>
                    <a:pt x="90705" y="728983"/>
                  </a:cubicBezTo>
                  <a:cubicBezTo>
                    <a:pt x="97449" y="728983"/>
                    <a:pt x="97449" y="728983"/>
                    <a:pt x="97449" y="728983"/>
                  </a:cubicBezTo>
                  <a:cubicBezTo>
                    <a:pt x="104192" y="728983"/>
                    <a:pt x="104192" y="728983"/>
                    <a:pt x="104192" y="728983"/>
                  </a:cubicBezTo>
                  <a:cubicBezTo>
                    <a:pt x="107564" y="735488"/>
                    <a:pt x="107564" y="735488"/>
                    <a:pt x="107564" y="735488"/>
                  </a:cubicBezTo>
                  <a:cubicBezTo>
                    <a:pt x="110936" y="732231"/>
                    <a:pt x="110936" y="732231"/>
                    <a:pt x="110936" y="732231"/>
                  </a:cubicBezTo>
                  <a:cubicBezTo>
                    <a:pt x="110936" y="735488"/>
                    <a:pt x="110936" y="735488"/>
                    <a:pt x="110936" y="735488"/>
                  </a:cubicBezTo>
                  <a:cubicBezTo>
                    <a:pt x="117680" y="735488"/>
                    <a:pt x="117680" y="735488"/>
                    <a:pt x="117680" y="735488"/>
                  </a:cubicBezTo>
                  <a:cubicBezTo>
                    <a:pt x="127786" y="735488"/>
                    <a:pt x="127786" y="735488"/>
                    <a:pt x="127786" y="735488"/>
                  </a:cubicBezTo>
                  <a:cubicBezTo>
                    <a:pt x="134530" y="735488"/>
                    <a:pt x="134530" y="735488"/>
                    <a:pt x="134530" y="735488"/>
                  </a:cubicBezTo>
                  <a:cubicBezTo>
                    <a:pt x="137901" y="735488"/>
                    <a:pt x="137901" y="735488"/>
                    <a:pt x="137901" y="735488"/>
                  </a:cubicBezTo>
                  <a:cubicBezTo>
                    <a:pt x="137901" y="735488"/>
                    <a:pt x="141273" y="738745"/>
                    <a:pt x="141273" y="738745"/>
                  </a:cubicBezTo>
                  <a:cubicBezTo>
                    <a:pt x="144645" y="741994"/>
                    <a:pt x="148017" y="738745"/>
                    <a:pt x="148017" y="738745"/>
                  </a:cubicBezTo>
                  <a:cubicBezTo>
                    <a:pt x="148017" y="741994"/>
                    <a:pt x="154761" y="741994"/>
                    <a:pt x="154761" y="741994"/>
                  </a:cubicBezTo>
                  <a:cubicBezTo>
                    <a:pt x="154761" y="741994"/>
                    <a:pt x="158132" y="738745"/>
                    <a:pt x="161504" y="738745"/>
                  </a:cubicBezTo>
                  <a:cubicBezTo>
                    <a:pt x="161504" y="738745"/>
                    <a:pt x="164876" y="738745"/>
                    <a:pt x="164876" y="738745"/>
                  </a:cubicBezTo>
                  <a:cubicBezTo>
                    <a:pt x="168248" y="735488"/>
                    <a:pt x="168248" y="735488"/>
                    <a:pt x="168248" y="735488"/>
                  </a:cubicBezTo>
                  <a:cubicBezTo>
                    <a:pt x="168248" y="728983"/>
                    <a:pt x="168248" y="728983"/>
                    <a:pt x="168248" y="728983"/>
                  </a:cubicBezTo>
                  <a:cubicBezTo>
                    <a:pt x="171620" y="728983"/>
                    <a:pt x="171620" y="728983"/>
                    <a:pt x="171620" y="728983"/>
                  </a:cubicBezTo>
                  <a:cubicBezTo>
                    <a:pt x="171620" y="725725"/>
                    <a:pt x="171620" y="725725"/>
                    <a:pt x="171620" y="725725"/>
                  </a:cubicBezTo>
                  <a:cubicBezTo>
                    <a:pt x="174992" y="719219"/>
                    <a:pt x="174992" y="719219"/>
                    <a:pt x="174992" y="719219"/>
                  </a:cubicBezTo>
                  <a:cubicBezTo>
                    <a:pt x="174992" y="715962"/>
                    <a:pt x="174992" y="715962"/>
                    <a:pt x="174992" y="715962"/>
                  </a:cubicBezTo>
                  <a:cubicBezTo>
                    <a:pt x="181726" y="715962"/>
                    <a:pt x="181726" y="715962"/>
                    <a:pt x="181726" y="715962"/>
                  </a:cubicBezTo>
                  <a:cubicBezTo>
                    <a:pt x="185098" y="712704"/>
                    <a:pt x="185098" y="712704"/>
                    <a:pt x="185098" y="712704"/>
                  </a:cubicBezTo>
                  <a:cubicBezTo>
                    <a:pt x="188470" y="706199"/>
                    <a:pt x="188470" y="706199"/>
                    <a:pt x="188470" y="706199"/>
                  </a:cubicBezTo>
                  <a:cubicBezTo>
                    <a:pt x="191841" y="699683"/>
                    <a:pt x="191841" y="699683"/>
                    <a:pt x="191841" y="699683"/>
                  </a:cubicBezTo>
                  <a:cubicBezTo>
                    <a:pt x="191841" y="699683"/>
                    <a:pt x="195213" y="693178"/>
                    <a:pt x="195213" y="693178"/>
                  </a:cubicBezTo>
                  <a:cubicBezTo>
                    <a:pt x="195213" y="693178"/>
                    <a:pt x="198585" y="686673"/>
                    <a:pt x="198585" y="686673"/>
                  </a:cubicBezTo>
                  <a:cubicBezTo>
                    <a:pt x="195213" y="676909"/>
                    <a:pt x="195213" y="676909"/>
                    <a:pt x="195213" y="676909"/>
                  </a:cubicBezTo>
                  <a:cubicBezTo>
                    <a:pt x="191841" y="670394"/>
                    <a:pt x="191841" y="670394"/>
                    <a:pt x="191841" y="670394"/>
                  </a:cubicBezTo>
                  <a:cubicBezTo>
                    <a:pt x="188470" y="663888"/>
                    <a:pt x="188470" y="663888"/>
                    <a:pt x="188470" y="663888"/>
                  </a:cubicBezTo>
                  <a:cubicBezTo>
                    <a:pt x="188470" y="663888"/>
                    <a:pt x="188470" y="660631"/>
                    <a:pt x="185098" y="660631"/>
                  </a:cubicBezTo>
                  <a:cubicBezTo>
                    <a:pt x="185098" y="660631"/>
                    <a:pt x="185098" y="657383"/>
                    <a:pt x="185098" y="657383"/>
                  </a:cubicBezTo>
                  <a:cubicBezTo>
                    <a:pt x="185098" y="650868"/>
                    <a:pt x="185098" y="650868"/>
                    <a:pt x="185098" y="650868"/>
                  </a:cubicBezTo>
                  <a:cubicBezTo>
                    <a:pt x="188470" y="647610"/>
                    <a:pt x="188470" y="647610"/>
                    <a:pt x="188470" y="647610"/>
                  </a:cubicBezTo>
                  <a:cubicBezTo>
                    <a:pt x="191841" y="647610"/>
                    <a:pt x="191841" y="647610"/>
                    <a:pt x="191841" y="647610"/>
                  </a:cubicBezTo>
                  <a:cubicBezTo>
                    <a:pt x="198585" y="641105"/>
                    <a:pt x="198585" y="641105"/>
                    <a:pt x="198585" y="641105"/>
                  </a:cubicBezTo>
                  <a:cubicBezTo>
                    <a:pt x="201957" y="641105"/>
                    <a:pt x="201957" y="641105"/>
                    <a:pt x="201957" y="641105"/>
                  </a:cubicBezTo>
                  <a:cubicBezTo>
                    <a:pt x="208701" y="641105"/>
                    <a:pt x="208701" y="641105"/>
                    <a:pt x="208701" y="641105"/>
                  </a:cubicBezTo>
                  <a:cubicBezTo>
                    <a:pt x="215444" y="634600"/>
                    <a:pt x="215444" y="634600"/>
                    <a:pt x="215444" y="634600"/>
                  </a:cubicBezTo>
                  <a:cubicBezTo>
                    <a:pt x="218816" y="634600"/>
                    <a:pt x="218816" y="634600"/>
                    <a:pt x="218816" y="634600"/>
                  </a:cubicBezTo>
                  <a:cubicBezTo>
                    <a:pt x="222188" y="631342"/>
                    <a:pt x="222188" y="631342"/>
                    <a:pt x="222188" y="631342"/>
                  </a:cubicBezTo>
                  <a:cubicBezTo>
                    <a:pt x="225560" y="624836"/>
                    <a:pt x="225560" y="624836"/>
                    <a:pt x="225560" y="624836"/>
                  </a:cubicBezTo>
                  <a:cubicBezTo>
                    <a:pt x="222188" y="618321"/>
                    <a:pt x="222188" y="618321"/>
                    <a:pt x="222188" y="618321"/>
                  </a:cubicBezTo>
                  <a:cubicBezTo>
                    <a:pt x="218816" y="615073"/>
                    <a:pt x="218816" y="615073"/>
                    <a:pt x="218816" y="615073"/>
                  </a:cubicBezTo>
                  <a:cubicBezTo>
                    <a:pt x="222188" y="605310"/>
                    <a:pt x="222188" y="605310"/>
                    <a:pt x="222188" y="605310"/>
                  </a:cubicBezTo>
                  <a:cubicBezTo>
                    <a:pt x="228922" y="602052"/>
                    <a:pt x="228922" y="602052"/>
                    <a:pt x="228922" y="602052"/>
                  </a:cubicBezTo>
                  <a:cubicBezTo>
                    <a:pt x="228922" y="592289"/>
                    <a:pt x="228922" y="592289"/>
                    <a:pt x="228922" y="592289"/>
                  </a:cubicBezTo>
                  <a:cubicBezTo>
                    <a:pt x="225560" y="589031"/>
                    <a:pt x="225560" y="589031"/>
                    <a:pt x="225560" y="589031"/>
                  </a:cubicBezTo>
                  <a:cubicBezTo>
                    <a:pt x="228922" y="582526"/>
                    <a:pt x="228922" y="582526"/>
                    <a:pt x="228922" y="582526"/>
                  </a:cubicBezTo>
                  <a:cubicBezTo>
                    <a:pt x="232294" y="579269"/>
                    <a:pt x="232294" y="579269"/>
                    <a:pt x="232294" y="579269"/>
                  </a:cubicBezTo>
                  <a:cubicBezTo>
                    <a:pt x="232294" y="579269"/>
                    <a:pt x="235666" y="572763"/>
                    <a:pt x="235666" y="569505"/>
                  </a:cubicBezTo>
                  <a:cubicBezTo>
                    <a:pt x="239038" y="569505"/>
                    <a:pt x="239038" y="559742"/>
                    <a:pt x="239038" y="559742"/>
                  </a:cubicBezTo>
                  <a:cubicBezTo>
                    <a:pt x="235666" y="553236"/>
                    <a:pt x="235666" y="553236"/>
                    <a:pt x="235666" y="553236"/>
                  </a:cubicBezTo>
                  <a:cubicBezTo>
                    <a:pt x="235666" y="549979"/>
                    <a:pt x="235666" y="549979"/>
                    <a:pt x="235666" y="549979"/>
                  </a:cubicBezTo>
                  <a:cubicBezTo>
                    <a:pt x="235666" y="549979"/>
                    <a:pt x="242410" y="546722"/>
                    <a:pt x="242410" y="546722"/>
                  </a:cubicBezTo>
                  <a:cubicBezTo>
                    <a:pt x="245781" y="546722"/>
                    <a:pt x="245781" y="536958"/>
                    <a:pt x="245781" y="536958"/>
                  </a:cubicBezTo>
                  <a:cubicBezTo>
                    <a:pt x="239038" y="533701"/>
                    <a:pt x="239038" y="533701"/>
                    <a:pt x="239038" y="533701"/>
                  </a:cubicBezTo>
                  <a:cubicBezTo>
                    <a:pt x="239038" y="533701"/>
                    <a:pt x="239038" y="527196"/>
                    <a:pt x="239038" y="523938"/>
                  </a:cubicBezTo>
                  <a:cubicBezTo>
                    <a:pt x="239038" y="523938"/>
                    <a:pt x="239038" y="517432"/>
                    <a:pt x="239038" y="517432"/>
                  </a:cubicBezTo>
                  <a:cubicBezTo>
                    <a:pt x="235666" y="517432"/>
                    <a:pt x="235666" y="517432"/>
                    <a:pt x="235666" y="517432"/>
                  </a:cubicBezTo>
                  <a:cubicBezTo>
                    <a:pt x="235666" y="510927"/>
                    <a:pt x="235666" y="510927"/>
                    <a:pt x="235666" y="510927"/>
                  </a:cubicBezTo>
                  <a:cubicBezTo>
                    <a:pt x="239038" y="507669"/>
                    <a:pt x="239038" y="507669"/>
                    <a:pt x="239038" y="507669"/>
                  </a:cubicBezTo>
                  <a:cubicBezTo>
                    <a:pt x="245781" y="510927"/>
                    <a:pt x="245781" y="510927"/>
                    <a:pt x="245781" y="510927"/>
                  </a:cubicBezTo>
                  <a:cubicBezTo>
                    <a:pt x="245781" y="510927"/>
                    <a:pt x="249153" y="507669"/>
                    <a:pt x="252525" y="507669"/>
                  </a:cubicBezTo>
                  <a:cubicBezTo>
                    <a:pt x="252525" y="504412"/>
                    <a:pt x="259269" y="504412"/>
                    <a:pt x="259269" y="504412"/>
                  </a:cubicBezTo>
                  <a:cubicBezTo>
                    <a:pt x="262641" y="494648"/>
                    <a:pt x="262641" y="494648"/>
                    <a:pt x="262641" y="494648"/>
                  </a:cubicBezTo>
                  <a:cubicBezTo>
                    <a:pt x="276128" y="488143"/>
                    <a:pt x="276128" y="488143"/>
                    <a:pt x="276128" y="488143"/>
                  </a:cubicBezTo>
                  <a:cubicBezTo>
                    <a:pt x="276128" y="484885"/>
                    <a:pt x="276128" y="484885"/>
                    <a:pt x="276128" y="484885"/>
                  </a:cubicBezTo>
                  <a:cubicBezTo>
                    <a:pt x="286234" y="481637"/>
                    <a:pt x="286234" y="481637"/>
                    <a:pt x="286234" y="481637"/>
                  </a:cubicBezTo>
                  <a:cubicBezTo>
                    <a:pt x="292978" y="484885"/>
                    <a:pt x="292978" y="484885"/>
                    <a:pt x="292978" y="484885"/>
                  </a:cubicBezTo>
                  <a:cubicBezTo>
                    <a:pt x="299722" y="478380"/>
                    <a:pt x="299722" y="478380"/>
                    <a:pt x="299722" y="478380"/>
                  </a:cubicBezTo>
                  <a:cubicBezTo>
                    <a:pt x="303093" y="478380"/>
                    <a:pt x="303093" y="478380"/>
                    <a:pt x="303093" y="478380"/>
                  </a:cubicBezTo>
                  <a:cubicBezTo>
                    <a:pt x="309837" y="475122"/>
                    <a:pt x="309837" y="475122"/>
                    <a:pt x="309837" y="475122"/>
                  </a:cubicBezTo>
                  <a:cubicBezTo>
                    <a:pt x="316581" y="471865"/>
                    <a:pt x="316581" y="471865"/>
                    <a:pt x="316581" y="471865"/>
                  </a:cubicBezTo>
                  <a:cubicBezTo>
                    <a:pt x="326696" y="462101"/>
                    <a:pt x="326696" y="462101"/>
                    <a:pt x="326696" y="462101"/>
                  </a:cubicBezTo>
                  <a:cubicBezTo>
                    <a:pt x="330059" y="462101"/>
                    <a:pt x="330059" y="462101"/>
                    <a:pt x="330059" y="462101"/>
                  </a:cubicBezTo>
                  <a:cubicBezTo>
                    <a:pt x="330059" y="462101"/>
                    <a:pt x="336802" y="458853"/>
                    <a:pt x="336802" y="458853"/>
                  </a:cubicBezTo>
                  <a:cubicBezTo>
                    <a:pt x="336802" y="458853"/>
                    <a:pt x="340174" y="452339"/>
                    <a:pt x="340174" y="452339"/>
                  </a:cubicBezTo>
                  <a:cubicBezTo>
                    <a:pt x="346918" y="449090"/>
                    <a:pt x="346918" y="449090"/>
                    <a:pt x="346918" y="449090"/>
                  </a:cubicBezTo>
                  <a:cubicBezTo>
                    <a:pt x="353662" y="439327"/>
                    <a:pt x="353662" y="439327"/>
                    <a:pt x="353662" y="439327"/>
                  </a:cubicBezTo>
                  <a:cubicBezTo>
                    <a:pt x="360405" y="432812"/>
                    <a:pt x="360405" y="432812"/>
                    <a:pt x="360405" y="432812"/>
                  </a:cubicBezTo>
                  <a:cubicBezTo>
                    <a:pt x="353662" y="423049"/>
                    <a:pt x="353662" y="423049"/>
                    <a:pt x="353662" y="423049"/>
                  </a:cubicBezTo>
                  <a:cubicBezTo>
                    <a:pt x="353662" y="423049"/>
                    <a:pt x="346918" y="416544"/>
                    <a:pt x="343546" y="416544"/>
                  </a:cubicBezTo>
                  <a:cubicBezTo>
                    <a:pt x="343546" y="413286"/>
                    <a:pt x="336802" y="410028"/>
                    <a:pt x="336802" y="410028"/>
                  </a:cubicBezTo>
                  <a:cubicBezTo>
                    <a:pt x="336802" y="410028"/>
                    <a:pt x="326696" y="406780"/>
                    <a:pt x="326696" y="406780"/>
                  </a:cubicBezTo>
                  <a:cubicBezTo>
                    <a:pt x="326696" y="406780"/>
                    <a:pt x="319953" y="410028"/>
                    <a:pt x="319953" y="410028"/>
                  </a:cubicBezTo>
                  <a:cubicBezTo>
                    <a:pt x="316581" y="406780"/>
                    <a:pt x="316581" y="406780"/>
                    <a:pt x="316581" y="406780"/>
                  </a:cubicBezTo>
                  <a:cubicBezTo>
                    <a:pt x="316581" y="406780"/>
                    <a:pt x="313209" y="400265"/>
                    <a:pt x="316581" y="400265"/>
                  </a:cubicBezTo>
                  <a:cubicBezTo>
                    <a:pt x="316581" y="400265"/>
                    <a:pt x="316581" y="397017"/>
                    <a:pt x="316581" y="397017"/>
                  </a:cubicBezTo>
                  <a:cubicBezTo>
                    <a:pt x="316581" y="393760"/>
                    <a:pt x="316581" y="393760"/>
                    <a:pt x="316581" y="393760"/>
                  </a:cubicBezTo>
                  <a:cubicBezTo>
                    <a:pt x="316581" y="390502"/>
                    <a:pt x="316581" y="390502"/>
                    <a:pt x="316581" y="390502"/>
                  </a:cubicBezTo>
                  <a:cubicBezTo>
                    <a:pt x="319953" y="387254"/>
                    <a:pt x="319953" y="387254"/>
                    <a:pt x="319953" y="387254"/>
                  </a:cubicBezTo>
                  <a:cubicBezTo>
                    <a:pt x="319953" y="387254"/>
                    <a:pt x="323324" y="383996"/>
                    <a:pt x="323324" y="380739"/>
                  </a:cubicBezTo>
                  <a:cubicBezTo>
                    <a:pt x="323324" y="380739"/>
                    <a:pt x="326696" y="374233"/>
                    <a:pt x="326696" y="374233"/>
                  </a:cubicBezTo>
                  <a:cubicBezTo>
                    <a:pt x="326696" y="374233"/>
                    <a:pt x="323324" y="370976"/>
                    <a:pt x="323324" y="367728"/>
                  </a:cubicBezTo>
                  <a:cubicBezTo>
                    <a:pt x="319953" y="367728"/>
                    <a:pt x="319953" y="367728"/>
                    <a:pt x="323324" y="364470"/>
                  </a:cubicBezTo>
                  <a:cubicBezTo>
                    <a:pt x="323324" y="364470"/>
                    <a:pt x="323324" y="361213"/>
                    <a:pt x="323324" y="361213"/>
                  </a:cubicBezTo>
                  <a:cubicBezTo>
                    <a:pt x="323324" y="361213"/>
                    <a:pt x="323324" y="354707"/>
                    <a:pt x="319953" y="354707"/>
                  </a:cubicBezTo>
                  <a:cubicBezTo>
                    <a:pt x="319953" y="354707"/>
                    <a:pt x="313209" y="357955"/>
                    <a:pt x="313209" y="357955"/>
                  </a:cubicBezTo>
                  <a:cubicBezTo>
                    <a:pt x="313209" y="357955"/>
                    <a:pt x="303093" y="354707"/>
                    <a:pt x="303093" y="354707"/>
                  </a:cubicBezTo>
                  <a:cubicBezTo>
                    <a:pt x="303093" y="354707"/>
                    <a:pt x="299722" y="351449"/>
                    <a:pt x="299722" y="351449"/>
                  </a:cubicBezTo>
                  <a:cubicBezTo>
                    <a:pt x="299722" y="351449"/>
                    <a:pt x="299722" y="344944"/>
                    <a:pt x="296350" y="344944"/>
                  </a:cubicBezTo>
                  <a:cubicBezTo>
                    <a:pt x="292978" y="341687"/>
                    <a:pt x="292978" y="344944"/>
                    <a:pt x="292978" y="344944"/>
                  </a:cubicBezTo>
                  <a:cubicBezTo>
                    <a:pt x="289606" y="351449"/>
                    <a:pt x="289606" y="351449"/>
                    <a:pt x="289606" y="351449"/>
                  </a:cubicBezTo>
                  <a:cubicBezTo>
                    <a:pt x="289606" y="351449"/>
                    <a:pt x="282862" y="351449"/>
                    <a:pt x="279490" y="348192"/>
                  </a:cubicBezTo>
                  <a:cubicBezTo>
                    <a:pt x="279490" y="348192"/>
                    <a:pt x="276128" y="348192"/>
                    <a:pt x="276128" y="348192"/>
                  </a:cubicBezTo>
                  <a:cubicBezTo>
                    <a:pt x="272756" y="348192"/>
                    <a:pt x="272756" y="344944"/>
                    <a:pt x="272756" y="341687"/>
                  </a:cubicBezTo>
                  <a:cubicBezTo>
                    <a:pt x="269384" y="338429"/>
                    <a:pt x="269384" y="341687"/>
                    <a:pt x="266013" y="341687"/>
                  </a:cubicBezTo>
                  <a:cubicBezTo>
                    <a:pt x="266013" y="341687"/>
                    <a:pt x="259269" y="341687"/>
                    <a:pt x="259269" y="341687"/>
                  </a:cubicBezTo>
                  <a:cubicBezTo>
                    <a:pt x="259269" y="341687"/>
                    <a:pt x="252525" y="335181"/>
                    <a:pt x="252525" y="335181"/>
                  </a:cubicBezTo>
                  <a:cubicBezTo>
                    <a:pt x="252525" y="331923"/>
                    <a:pt x="249153" y="331923"/>
                    <a:pt x="249153" y="331923"/>
                  </a:cubicBezTo>
                  <a:cubicBezTo>
                    <a:pt x="249153" y="331923"/>
                    <a:pt x="242410" y="335181"/>
                    <a:pt x="242410" y="335181"/>
                  </a:cubicBezTo>
                  <a:cubicBezTo>
                    <a:pt x="242410" y="338429"/>
                    <a:pt x="242410" y="338429"/>
                    <a:pt x="242410" y="338429"/>
                  </a:cubicBezTo>
                  <a:cubicBezTo>
                    <a:pt x="239038" y="348192"/>
                    <a:pt x="239038" y="348192"/>
                    <a:pt x="239038" y="348192"/>
                  </a:cubicBezTo>
                  <a:cubicBezTo>
                    <a:pt x="228922" y="354707"/>
                    <a:pt x="228922" y="354707"/>
                    <a:pt x="228922" y="354707"/>
                  </a:cubicBezTo>
                  <a:cubicBezTo>
                    <a:pt x="228922" y="354707"/>
                    <a:pt x="218816" y="354707"/>
                    <a:pt x="215444" y="351449"/>
                  </a:cubicBezTo>
                  <a:cubicBezTo>
                    <a:pt x="215444" y="351449"/>
                    <a:pt x="215444" y="351449"/>
                    <a:pt x="212072" y="351449"/>
                  </a:cubicBezTo>
                  <a:cubicBezTo>
                    <a:pt x="208701" y="351449"/>
                    <a:pt x="208701" y="351449"/>
                    <a:pt x="208701" y="351449"/>
                  </a:cubicBezTo>
                  <a:cubicBezTo>
                    <a:pt x="208701" y="351449"/>
                    <a:pt x="201957" y="354707"/>
                    <a:pt x="201957" y="354707"/>
                  </a:cubicBezTo>
                  <a:cubicBezTo>
                    <a:pt x="201957" y="354707"/>
                    <a:pt x="198585" y="348192"/>
                    <a:pt x="198585" y="348192"/>
                  </a:cubicBezTo>
                  <a:cubicBezTo>
                    <a:pt x="198585" y="348192"/>
                    <a:pt x="191841" y="344944"/>
                    <a:pt x="191841" y="341687"/>
                  </a:cubicBezTo>
                  <a:cubicBezTo>
                    <a:pt x="191841" y="341687"/>
                    <a:pt x="191841" y="344944"/>
                    <a:pt x="191841" y="344944"/>
                  </a:cubicBezTo>
                  <a:cubicBezTo>
                    <a:pt x="191841" y="344944"/>
                    <a:pt x="188470" y="348192"/>
                    <a:pt x="185098" y="348192"/>
                  </a:cubicBezTo>
                  <a:cubicBezTo>
                    <a:pt x="185098" y="348192"/>
                    <a:pt x="181726" y="351449"/>
                    <a:pt x="181726" y="351449"/>
                  </a:cubicBezTo>
                  <a:cubicBezTo>
                    <a:pt x="178354" y="351449"/>
                    <a:pt x="181726" y="344944"/>
                    <a:pt x="181726" y="344944"/>
                  </a:cubicBezTo>
                  <a:cubicBezTo>
                    <a:pt x="185098" y="338429"/>
                    <a:pt x="185098" y="338429"/>
                    <a:pt x="185098" y="338429"/>
                  </a:cubicBezTo>
                  <a:cubicBezTo>
                    <a:pt x="185098" y="338429"/>
                    <a:pt x="174992" y="335181"/>
                    <a:pt x="174992" y="331923"/>
                  </a:cubicBezTo>
                  <a:cubicBezTo>
                    <a:pt x="171620" y="331923"/>
                    <a:pt x="168248" y="328666"/>
                    <a:pt x="168248" y="328666"/>
                  </a:cubicBezTo>
                  <a:cubicBezTo>
                    <a:pt x="168248" y="328666"/>
                    <a:pt x="161504" y="328666"/>
                    <a:pt x="161504" y="328666"/>
                  </a:cubicBezTo>
                  <a:cubicBezTo>
                    <a:pt x="154761" y="328666"/>
                    <a:pt x="154761" y="328666"/>
                    <a:pt x="154761" y="328666"/>
                  </a:cubicBezTo>
                  <a:cubicBezTo>
                    <a:pt x="154761" y="328666"/>
                    <a:pt x="151389" y="328666"/>
                    <a:pt x="148017" y="331923"/>
                  </a:cubicBezTo>
                  <a:cubicBezTo>
                    <a:pt x="148017" y="331923"/>
                    <a:pt x="144645" y="335181"/>
                    <a:pt x="141273" y="331923"/>
                  </a:cubicBezTo>
                  <a:cubicBezTo>
                    <a:pt x="141273" y="331923"/>
                    <a:pt x="144645" y="325418"/>
                    <a:pt x="144645" y="325418"/>
                  </a:cubicBezTo>
                  <a:cubicBezTo>
                    <a:pt x="144645" y="325418"/>
                    <a:pt x="144645" y="318903"/>
                    <a:pt x="144645" y="318903"/>
                  </a:cubicBezTo>
                  <a:cubicBezTo>
                    <a:pt x="141273" y="315654"/>
                    <a:pt x="141273" y="322160"/>
                    <a:pt x="141273" y="322160"/>
                  </a:cubicBezTo>
                  <a:cubicBezTo>
                    <a:pt x="141273" y="322160"/>
                    <a:pt x="134530" y="325418"/>
                    <a:pt x="131158" y="328666"/>
                  </a:cubicBezTo>
                  <a:cubicBezTo>
                    <a:pt x="131158" y="328666"/>
                    <a:pt x="127786" y="328666"/>
                    <a:pt x="127786" y="328666"/>
                  </a:cubicBezTo>
                  <a:cubicBezTo>
                    <a:pt x="124423" y="328666"/>
                    <a:pt x="121052" y="331923"/>
                    <a:pt x="114308" y="331923"/>
                  </a:cubicBezTo>
                  <a:cubicBezTo>
                    <a:pt x="110936" y="331923"/>
                    <a:pt x="107564" y="335181"/>
                    <a:pt x="107564" y="331923"/>
                  </a:cubicBezTo>
                  <a:cubicBezTo>
                    <a:pt x="104192" y="331923"/>
                    <a:pt x="104192" y="328666"/>
                    <a:pt x="104192" y="328666"/>
                  </a:cubicBezTo>
                  <a:cubicBezTo>
                    <a:pt x="104192" y="322160"/>
                    <a:pt x="104192" y="322160"/>
                    <a:pt x="104192" y="322160"/>
                  </a:cubicBezTo>
                  <a:cubicBezTo>
                    <a:pt x="104192" y="322160"/>
                    <a:pt x="100821" y="318903"/>
                    <a:pt x="100821" y="315654"/>
                  </a:cubicBezTo>
                  <a:cubicBezTo>
                    <a:pt x="97449" y="312397"/>
                    <a:pt x="100821" y="312397"/>
                    <a:pt x="100821" y="309140"/>
                  </a:cubicBezTo>
                  <a:cubicBezTo>
                    <a:pt x="100821" y="309140"/>
                    <a:pt x="107564" y="305892"/>
                    <a:pt x="107564" y="305892"/>
                  </a:cubicBezTo>
                  <a:cubicBezTo>
                    <a:pt x="107564" y="302634"/>
                    <a:pt x="110936" y="302634"/>
                    <a:pt x="110936" y="302634"/>
                  </a:cubicBezTo>
                  <a:cubicBezTo>
                    <a:pt x="121052" y="299376"/>
                    <a:pt x="121052" y="299376"/>
                    <a:pt x="121052" y="299376"/>
                  </a:cubicBezTo>
                  <a:cubicBezTo>
                    <a:pt x="121052" y="299376"/>
                    <a:pt x="121052" y="289613"/>
                    <a:pt x="121052" y="286356"/>
                  </a:cubicBezTo>
                  <a:cubicBezTo>
                    <a:pt x="121052" y="286356"/>
                    <a:pt x="121052" y="286356"/>
                    <a:pt x="117680" y="286356"/>
                  </a:cubicBezTo>
                  <a:cubicBezTo>
                    <a:pt x="114308" y="286356"/>
                    <a:pt x="114308" y="283108"/>
                    <a:pt x="114308" y="283108"/>
                  </a:cubicBezTo>
                  <a:cubicBezTo>
                    <a:pt x="114308" y="283108"/>
                    <a:pt x="114308" y="276593"/>
                    <a:pt x="114308" y="276593"/>
                  </a:cubicBezTo>
                  <a:cubicBezTo>
                    <a:pt x="110936" y="270087"/>
                    <a:pt x="110936" y="270087"/>
                    <a:pt x="110936" y="270087"/>
                  </a:cubicBezTo>
                  <a:cubicBezTo>
                    <a:pt x="97449" y="273345"/>
                    <a:pt x="97449" y="273345"/>
                    <a:pt x="97449" y="273345"/>
                  </a:cubicBezTo>
                  <a:cubicBezTo>
                    <a:pt x="97449" y="273345"/>
                    <a:pt x="90705" y="276593"/>
                    <a:pt x="87333" y="276593"/>
                  </a:cubicBezTo>
                  <a:cubicBezTo>
                    <a:pt x="87333" y="276593"/>
                    <a:pt x="80589" y="276593"/>
                    <a:pt x="80589" y="276593"/>
                  </a:cubicBezTo>
                  <a:cubicBezTo>
                    <a:pt x="77227" y="276593"/>
                    <a:pt x="73855" y="273345"/>
                    <a:pt x="73855" y="273345"/>
                  </a:cubicBezTo>
                  <a:cubicBezTo>
                    <a:pt x="73855" y="273345"/>
                    <a:pt x="60368" y="276593"/>
                    <a:pt x="60368" y="276593"/>
                  </a:cubicBezTo>
                  <a:cubicBezTo>
                    <a:pt x="60368" y="276593"/>
                    <a:pt x="56996" y="276593"/>
                    <a:pt x="56996" y="276593"/>
                  </a:cubicBezTo>
                  <a:cubicBezTo>
                    <a:pt x="50252" y="276593"/>
                    <a:pt x="50252" y="276593"/>
                    <a:pt x="50252" y="276593"/>
                  </a:cubicBezTo>
                  <a:cubicBezTo>
                    <a:pt x="43509" y="279850"/>
                    <a:pt x="43509" y="279850"/>
                    <a:pt x="43509" y="279850"/>
                  </a:cubicBezTo>
                  <a:cubicBezTo>
                    <a:pt x="40137" y="283108"/>
                    <a:pt x="40137" y="283108"/>
                    <a:pt x="40137" y="283108"/>
                  </a:cubicBezTo>
                  <a:cubicBezTo>
                    <a:pt x="40137" y="283108"/>
                    <a:pt x="36765" y="286356"/>
                    <a:pt x="36765" y="286356"/>
                  </a:cubicBezTo>
                  <a:cubicBezTo>
                    <a:pt x="33393" y="286356"/>
                    <a:pt x="30021" y="286356"/>
                    <a:pt x="26659" y="286356"/>
                  </a:cubicBezTo>
                  <a:cubicBezTo>
                    <a:pt x="26659" y="286356"/>
                    <a:pt x="23287" y="289613"/>
                    <a:pt x="23287" y="289613"/>
                  </a:cubicBezTo>
                  <a:cubicBezTo>
                    <a:pt x="23287" y="289613"/>
                    <a:pt x="16543" y="292871"/>
                    <a:pt x="13171" y="296119"/>
                  </a:cubicBezTo>
                  <a:cubicBezTo>
                    <a:pt x="9800" y="279850"/>
                    <a:pt x="9800" y="279850"/>
                    <a:pt x="9800" y="279850"/>
                  </a:cubicBezTo>
                  <a:cubicBezTo>
                    <a:pt x="19915" y="250561"/>
                    <a:pt x="19915" y="250561"/>
                    <a:pt x="19915" y="250561"/>
                  </a:cubicBezTo>
                  <a:cubicBezTo>
                    <a:pt x="36765" y="237540"/>
                    <a:pt x="36765" y="237540"/>
                    <a:pt x="36765" y="237540"/>
                  </a:cubicBezTo>
                  <a:cubicBezTo>
                    <a:pt x="43509" y="211508"/>
                    <a:pt x="43509" y="211508"/>
                    <a:pt x="43509" y="211508"/>
                  </a:cubicBezTo>
                  <a:cubicBezTo>
                    <a:pt x="33393" y="201745"/>
                    <a:pt x="33393" y="201745"/>
                    <a:pt x="33393" y="201745"/>
                  </a:cubicBezTo>
                  <a:cubicBezTo>
                    <a:pt x="33393" y="191972"/>
                    <a:pt x="63740" y="172446"/>
                    <a:pt x="60368" y="162683"/>
                  </a:cubicBezTo>
                  <a:cubicBezTo>
                    <a:pt x="56996" y="152920"/>
                    <a:pt x="19915" y="182209"/>
                    <a:pt x="16543" y="172446"/>
                  </a:cubicBezTo>
                  <a:cubicBezTo>
                    <a:pt x="13171" y="152920"/>
                    <a:pt x="23287" y="156178"/>
                    <a:pt x="40137" y="139909"/>
                  </a:cubicBezTo>
                  <a:cubicBezTo>
                    <a:pt x="19915" y="133393"/>
                    <a:pt x="19915" y="133393"/>
                    <a:pt x="19915" y="133393"/>
                  </a:cubicBezTo>
                  <a:cubicBezTo>
                    <a:pt x="19915" y="113867"/>
                    <a:pt x="19915" y="113867"/>
                    <a:pt x="19915" y="113867"/>
                  </a:cubicBezTo>
                  <a:cubicBezTo>
                    <a:pt x="6428" y="107362"/>
                    <a:pt x="6428" y="107362"/>
                    <a:pt x="6428" y="107362"/>
                  </a:cubicBezTo>
                  <a:cubicBezTo>
                    <a:pt x="6428" y="107362"/>
                    <a:pt x="9800" y="97599"/>
                    <a:pt x="9800" y="87836"/>
                  </a:cubicBezTo>
                  <a:cubicBezTo>
                    <a:pt x="9800" y="78072"/>
                    <a:pt x="19915" y="74815"/>
                    <a:pt x="19915" y="74815"/>
                  </a:cubicBezTo>
                  <a:cubicBezTo>
                    <a:pt x="30021" y="71558"/>
                    <a:pt x="36765" y="65052"/>
                    <a:pt x="46880" y="58537"/>
                  </a:cubicBezTo>
                  <a:cubicBezTo>
                    <a:pt x="56996" y="45526"/>
                    <a:pt x="67112" y="52031"/>
                    <a:pt x="73855" y="48774"/>
                  </a:cubicBezTo>
                  <a:cubicBezTo>
                    <a:pt x="83961" y="42268"/>
                    <a:pt x="83961" y="48774"/>
                    <a:pt x="117680" y="55289"/>
                  </a:cubicBezTo>
                  <a:cubicBezTo>
                    <a:pt x="124423" y="52031"/>
                    <a:pt x="137901" y="52031"/>
                    <a:pt x="141273" y="45526"/>
                  </a:cubicBezTo>
                  <a:cubicBezTo>
                    <a:pt x="148017" y="39010"/>
                    <a:pt x="158132" y="42268"/>
                    <a:pt x="158132" y="29247"/>
                  </a:cubicBezTo>
                  <a:cubicBezTo>
                    <a:pt x="161504" y="9721"/>
                    <a:pt x="198585" y="22742"/>
                    <a:pt x="198585" y="16227"/>
                  </a:cubicBezTo>
                  <a:cubicBezTo>
                    <a:pt x="205329" y="16227"/>
                    <a:pt x="212072" y="-42"/>
                    <a:pt x="228922" y="-42"/>
                  </a:cubicBezTo>
                  <a:cubicBezTo>
                    <a:pt x="242410" y="3215"/>
                    <a:pt x="245781" y="6463"/>
                    <a:pt x="255897" y="9721"/>
                  </a:cubicBezTo>
                  <a:cubicBezTo>
                    <a:pt x="292978" y="32505"/>
                    <a:pt x="276128" y="45526"/>
                    <a:pt x="319953" y="58537"/>
                  </a:cubicBezTo>
                  <a:cubicBezTo>
                    <a:pt x="357033" y="68300"/>
                    <a:pt x="400858" y="78072"/>
                    <a:pt x="437939" y="84578"/>
                  </a:cubicBezTo>
                  <a:cubicBezTo>
                    <a:pt x="471657" y="87836"/>
                    <a:pt x="505366" y="100847"/>
                    <a:pt x="539075" y="113867"/>
                  </a:cubicBezTo>
                  <a:cubicBezTo>
                    <a:pt x="539075" y="113867"/>
                    <a:pt x="663815" y="169198"/>
                    <a:pt x="667187" y="172446"/>
                  </a:cubicBezTo>
                  <a:cubicBezTo>
                    <a:pt x="670558" y="172446"/>
                    <a:pt x="741348" y="159435"/>
                    <a:pt x="744720" y="159435"/>
                  </a:cubicBezTo>
                  <a:cubicBezTo>
                    <a:pt x="748092" y="159435"/>
                    <a:pt x="771695" y="162683"/>
                    <a:pt x="788545" y="172446"/>
                  </a:cubicBezTo>
                  <a:cubicBezTo>
                    <a:pt x="798660" y="182209"/>
                    <a:pt x="832369" y="204993"/>
                    <a:pt x="832369" y="204993"/>
                  </a:cubicBezTo>
                  <a:cubicBezTo>
                    <a:pt x="839113" y="208251"/>
                    <a:pt x="879565" y="201745"/>
                    <a:pt x="879565" y="201745"/>
                  </a:cubicBezTo>
                  <a:cubicBezTo>
                    <a:pt x="906540" y="201745"/>
                    <a:pt x="930134" y="231035"/>
                    <a:pt x="943621" y="234283"/>
                  </a:cubicBezTo>
                  <a:cubicBezTo>
                    <a:pt x="960480" y="237540"/>
                    <a:pt x="1000933" y="218014"/>
                    <a:pt x="1017792" y="234283"/>
                  </a:cubicBezTo>
                  <a:cubicBezTo>
                    <a:pt x="1017792" y="234283"/>
                    <a:pt x="1051501" y="237540"/>
                    <a:pt x="1054873" y="253818"/>
                  </a:cubicBezTo>
                  <a:cubicBezTo>
                    <a:pt x="1061617" y="270087"/>
                    <a:pt x="1075104" y="296119"/>
                    <a:pt x="1075104" y="296119"/>
                  </a:cubicBezTo>
                  <a:cubicBezTo>
                    <a:pt x="1118929" y="312397"/>
                    <a:pt x="1118929" y="312397"/>
                    <a:pt x="1118929" y="312397"/>
                  </a:cubicBezTo>
                  <a:cubicBezTo>
                    <a:pt x="1118929" y="312397"/>
                    <a:pt x="1142522" y="331923"/>
                    <a:pt x="1145894" y="338429"/>
                  </a:cubicBezTo>
                  <a:cubicBezTo>
                    <a:pt x="1149266" y="341687"/>
                    <a:pt x="1199834" y="357955"/>
                    <a:pt x="1199834" y="357955"/>
                  </a:cubicBezTo>
                  <a:cubicBezTo>
                    <a:pt x="1233543" y="387254"/>
                    <a:pt x="1233543" y="387254"/>
                    <a:pt x="1233543" y="387254"/>
                  </a:cubicBezTo>
                  <a:cubicBezTo>
                    <a:pt x="1284111" y="387254"/>
                    <a:pt x="1284111" y="387254"/>
                    <a:pt x="1284111" y="387254"/>
                  </a:cubicBezTo>
                  <a:cubicBezTo>
                    <a:pt x="1317830" y="393760"/>
                    <a:pt x="1317830" y="393760"/>
                    <a:pt x="1317830" y="393760"/>
                  </a:cubicBezTo>
                  <a:cubicBezTo>
                    <a:pt x="1334680" y="374233"/>
                    <a:pt x="1334680" y="374233"/>
                    <a:pt x="1334680" y="374233"/>
                  </a:cubicBezTo>
                  <a:cubicBezTo>
                    <a:pt x="1334680" y="374233"/>
                    <a:pt x="1418966" y="413286"/>
                    <a:pt x="1422338" y="413286"/>
                  </a:cubicBezTo>
                  <a:cubicBezTo>
                    <a:pt x="1425710" y="413286"/>
                    <a:pt x="1425710" y="423049"/>
                    <a:pt x="1429082" y="432812"/>
                  </a:cubicBezTo>
                  <a:cubicBezTo>
                    <a:pt x="1429082" y="436070"/>
                    <a:pt x="1429082" y="436070"/>
                    <a:pt x="1429082" y="436070"/>
                  </a:cubicBezTo>
                  <a:cubicBezTo>
                    <a:pt x="1425710" y="436070"/>
                    <a:pt x="1429082" y="436070"/>
                    <a:pt x="1429082" y="436070"/>
                  </a:cubicBezTo>
                  <a:cubicBezTo>
                    <a:pt x="1429082" y="436070"/>
                    <a:pt x="1429082" y="436070"/>
                    <a:pt x="1429082" y="436070"/>
                  </a:cubicBezTo>
                  <a:cubicBezTo>
                    <a:pt x="1429082" y="442575"/>
                    <a:pt x="1429082" y="442575"/>
                    <a:pt x="1429082" y="442575"/>
                  </a:cubicBezTo>
                  <a:cubicBezTo>
                    <a:pt x="1429082" y="445833"/>
                    <a:pt x="1429082" y="445833"/>
                    <a:pt x="1429082" y="445833"/>
                  </a:cubicBezTo>
                  <a:cubicBezTo>
                    <a:pt x="1425710" y="445833"/>
                    <a:pt x="1425710" y="445833"/>
                    <a:pt x="1425710" y="445833"/>
                  </a:cubicBezTo>
                  <a:cubicBezTo>
                    <a:pt x="1425710" y="445833"/>
                    <a:pt x="1425710" y="445833"/>
                    <a:pt x="1425710" y="445833"/>
                  </a:cubicBezTo>
                  <a:cubicBezTo>
                    <a:pt x="1429082" y="449090"/>
                    <a:pt x="1429082" y="449090"/>
                    <a:pt x="1429082" y="449090"/>
                  </a:cubicBezTo>
                  <a:cubicBezTo>
                    <a:pt x="1429082" y="449090"/>
                    <a:pt x="1429082" y="449090"/>
                    <a:pt x="1429082" y="449090"/>
                  </a:cubicBezTo>
                  <a:cubicBezTo>
                    <a:pt x="1429082" y="449090"/>
                    <a:pt x="1429082" y="449090"/>
                    <a:pt x="1429082" y="452339"/>
                  </a:cubicBezTo>
                  <a:cubicBezTo>
                    <a:pt x="1429082" y="452339"/>
                    <a:pt x="1429082" y="452339"/>
                    <a:pt x="1429082" y="452339"/>
                  </a:cubicBezTo>
                  <a:cubicBezTo>
                    <a:pt x="1429082" y="452339"/>
                    <a:pt x="1429082" y="452339"/>
                    <a:pt x="1429082" y="455596"/>
                  </a:cubicBezTo>
                  <a:cubicBezTo>
                    <a:pt x="1429082" y="455596"/>
                    <a:pt x="1429082" y="455596"/>
                    <a:pt x="1429082" y="455596"/>
                  </a:cubicBezTo>
                  <a:cubicBezTo>
                    <a:pt x="1432444" y="455596"/>
                    <a:pt x="1432444" y="455596"/>
                    <a:pt x="1432444" y="455596"/>
                  </a:cubicBezTo>
                  <a:cubicBezTo>
                    <a:pt x="1432444" y="455596"/>
                    <a:pt x="1432444" y="455596"/>
                    <a:pt x="1432444" y="455596"/>
                  </a:cubicBezTo>
                  <a:cubicBezTo>
                    <a:pt x="1432444" y="455596"/>
                    <a:pt x="1435816" y="458853"/>
                    <a:pt x="1435816" y="458853"/>
                  </a:cubicBezTo>
                  <a:cubicBezTo>
                    <a:pt x="1435816" y="458853"/>
                    <a:pt x="1435816" y="458853"/>
                    <a:pt x="1439188" y="458853"/>
                  </a:cubicBezTo>
                  <a:cubicBezTo>
                    <a:pt x="1439188" y="458853"/>
                    <a:pt x="1439188" y="458853"/>
                    <a:pt x="1442559" y="458853"/>
                  </a:cubicBezTo>
                  <a:cubicBezTo>
                    <a:pt x="1442559" y="458853"/>
                    <a:pt x="1442559" y="458853"/>
                    <a:pt x="1442559" y="458853"/>
                  </a:cubicBezTo>
                  <a:cubicBezTo>
                    <a:pt x="1442559" y="458853"/>
                    <a:pt x="1445931" y="458853"/>
                    <a:pt x="1445931" y="455596"/>
                  </a:cubicBezTo>
                  <a:cubicBezTo>
                    <a:pt x="1489756" y="465359"/>
                    <a:pt x="1489756" y="465359"/>
                    <a:pt x="1489756" y="465359"/>
                  </a:cubicBezTo>
                  <a:cubicBezTo>
                    <a:pt x="1499872" y="468617"/>
                    <a:pt x="1499872" y="475122"/>
                    <a:pt x="1509987" y="481637"/>
                  </a:cubicBezTo>
                  <a:cubicBezTo>
                    <a:pt x="1536952" y="471865"/>
                    <a:pt x="1536952" y="471865"/>
                    <a:pt x="1536952" y="471865"/>
                  </a:cubicBezTo>
                  <a:cubicBezTo>
                    <a:pt x="1570671" y="494648"/>
                    <a:pt x="1570671" y="494648"/>
                    <a:pt x="1570671" y="494648"/>
                  </a:cubicBezTo>
                  <a:cubicBezTo>
                    <a:pt x="1601008" y="484885"/>
                    <a:pt x="1601008" y="484885"/>
                    <a:pt x="1601008" y="484885"/>
                  </a:cubicBezTo>
                  <a:cubicBezTo>
                    <a:pt x="1631345" y="484885"/>
                    <a:pt x="1631345" y="484885"/>
                    <a:pt x="1631345" y="484885"/>
                  </a:cubicBezTo>
                  <a:cubicBezTo>
                    <a:pt x="1631345" y="478380"/>
                    <a:pt x="1702145" y="484885"/>
                    <a:pt x="1671808" y="517432"/>
                  </a:cubicBezTo>
                  <a:close/>
                  <a:moveTo>
                    <a:pt x="1705517" y="914491"/>
                  </a:moveTo>
                  <a:cubicBezTo>
                    <a:pt x="1705517" y="914491"/>
                    <a:pt x="1705517" y="914491"/>
                    <a:pt x="1705517" y="914491"/>
                  </a:cubicBezTo>
                  <a:cubicBezTo>
                    <a:pt x="1705517" y="934018"/>
                    <a:pt x="1739226" y="927503"/>
                    <a:pt x="1756084" y="940523"/>
                  </a:cubicBezTo>
                  <a:cubicBezTo>
                    <a:pt x="1762828" y="947039"/>
                    <a:pt x="1756084" y="963307"/>
                    <a:pt x="1766200" y="966565"/>
                  </a:cubicBezTo>
                  <a:cubicBezTo>
                    <a:pt x="1789793" y="986091"/>
                    <a:pt x="1799909" y="950286"/>
                    <a:pt x="1779678" y="914491"/>
                  </a:cubicBezTo>
                  <a:cubicBezTo>
                    <a:pt x="1772944" y="907976"/>
                    <a:pt x="1762828" y="907976"/>
                    <a:pt x="1752713" y="907976"/>
                  </a:cubicBezTo>
                  <a:cubicBezTo>
                    <a:pt x="1735854" y="907976"/>
                    <a:pt x="1702145" y="898213"/>
                    <a:pt x="1705517" y="914491"/>
                  </a:cubicBezTo>
                  <a:close/>
                  <a:moveTo>
                    <a:pt x="1509987" y="976328"/>
                  </a:moveTo>
                  <a:cubicBezTo>
                    <a:pt x="1509987" y="976328"/>
                    <a:pt x="1509987" y="976328"/>
                    <a:pt x="1509987" y="976328"/>
                  </a:cubicBezTo>
                  <a:cubicBezTo>
                    <a:pt x="1523475" y="979576"/>
                    <a:pt x="1536952" y="966565"/>
                    <a:pt x="1550440" y="973070"/>
                  </a:cubicBezTo>
                  <a:cubicBezTo>
                    <a:pt x="1557184" y="979576"/>
                    <a:pt x="1553812" y="992596"/>
                    <a:pt x="1557184" y="1002360"/>
                  </a:cubicBezTo>
                  <a:cubicBezTo>
                    <a:pt x="1536952" y="1021886"/>
                    <a:pt x="1590893" y="1018638"/>
                    <a:pt x="1594264" y="1018638"/>
                  </a:cubicBezTo>
                  <a:cubicBezTo>
                    <a:pt x="1594264" y="1025143"/>
                    <a:pt x="1601008" y="1041412"/>
                    <a:pt x="1611123" y="1034906"/>
                  </a:cubicBezTo>
                  <a:cubicBezTo>
                    <a:pt x="1665064" y="973070"/>
                    <a:pt x="1665064" y="973070"/>
                    <a:pt x="1665064" y="973070"/>
                  </a:cubicBezTo>
                  <a:cubicBezTo>
                    <a:pt x="1665064" y="966565"/>
                    <a:pt x="1661692" y="960049"/>
                    <a:pt x="1654948" y="960049"/>
                  </a:cubicBezTo>
                  <a:cubicBezTo>
                    <a:pt x="1641461" y="953544"/>
                    <a:pt x="1624611" y="966565"/>
                    <a:pt x="1614495" y="960049"/>
                  </a:cubicBezTo>
                  <a:cubicBezTo>
                    <a:pt x="1604380" y="953544"/>
                    <a:pt x="1624611" y="927503"/>
                    <a:pt x="1611123" y="917739"/>
                  </a:cubicBezTo>
                  <a:cubicBezTo>
                    <a:pt x="1584149" y="898213"/>
                    <a:pt x="1574043" y="920997"/>
                    <a:pt x="1553812" y="937275"/>
                  </a:cubicBezTo>
                  <a:cubicBezTo>
                    <a:pt x="1540324" y="947039"/>
                    <a:pt x="1520103" y="950286"/>
                    <a:pt x="1506615" y="963307"/>
                  </a:cubicBezTo>
                  <a:cubicBezTo>
                    <a:pt x="1503243" y="966565"/>
                    <a:pt x="1506615" y="976328"/>
                    <a:pt x="1509987" y="976328"/>
                  </a:cubicBezTo>
                  <a:close/>
                  <a:moveTo>
                    <a:pt x="1317830" y="1070711"/>
                  </a:moveTo>
                  <a:cubicBezTo>
                    <a:pt x="1317830" y="1070711"/>
                    <a:pt x="1317830" y="1070711"/>
                    <a:pt x="1317830" y="1070711"/>
                  </a:cubicBezTo>
                  <a:cubicBezTo>
                    <a:pt x="1304342" y="1080474"/>
                    <a:pt x="1331308" y="1096743"/>
                    <a:pt x="1338051" y="1096743"/>
                  </a:cubicBezTo>
                  <a:cubicBezTo>
                    <a:pt x="1344795" y="1096743"/>
                    <a:pt x="1385248" y="1070711"/>
                    <a:pt x="1385248" y="1060948"/>
                  </a:cubicBezTo>
                  <a:cubicBezTo>
                    <a:pt x="1381876" y="1047927"/>
                    <a:pt x="1365026" y="1044670"/>
                    <a:pt x="1354911" y="1044670"/>
                  </a:cubicBezTo>
                  <a:cubicBezTo>
                    <a:pt x="1341423" y="1047927"/>
                    <a:pt x="1327936" y="1060948"/>
                    <a:pt x="1317830" y="1070711"/>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5" name="Freeform: Shape 564">
              <a:extLst>
                <a:ext uri="{FF2B5EF4-FFF2-40B4-BE49-F238E27FC236}">
                  <a16:creationId xmlns:a16="http://schemas.microsoft.com/office/drawing/2014/main" id="{A34D5A23-CA86-2318-8A3D-71776179A15B}"/>
                </a:ext>
              </a:extLst>
            </p:cNvPr>
            <p:cNvSpPr/>
            <p:nvPr/>
          </p:nvSpPr>
          <p:spPr>
            <a:xfrm>
              <a:off x="10530133" y="3238605"/>
              <a:ext cx="1371600" cy="1238250"/>
            </a:xfrm>
            <a:custGeom>
              <a:avLst/>
              <a:gdLst>
                <a:gd name="connsiteX0" fmla="*/ 745997 w 1371600"/>
                <a:gd name="connsiteY0" fmla="*/ 104228 h 1238250"/>
                <a:gd name="connsiteX1" fmla="*/ 762808 w 1371600"/>
                <a:gd name="connsiteY1" fmla="*/ 97713 h 1238250"/>
                <a:gd name="connsiteX2" fmla="*/ 786335 w 1371600"/>
                <a:gd name="connsiteY2" fmla="*/ 91198 h 1238250"/>
                <a:gd name="connsiteX3" fmla="*/ 809871 w 1371600"/>
                <a:gd name="connsiteY3" fmla="*/ 84683 h 1238250"/>
                <a:gd name="connsiteX4" fmla="*/ 826682 w 1371600"/>
                <a:gd name="connsiteY4" fmla="*/ 74901 h 1238250"/>
                <a:gd name="connsiteX5" fmla="*/ 843485 w 1371600"/>
                <a:gd name="connsiteY5" fmla="*/ 68386 h 1238250"/>
                <a:gd name="connsiteX6" fmla="*/ 850209 w 1371600"/>
                <a:gd name="connsiteY6" fmla="*/ 52098 h 1238250"/>
                <a:gd name="connsiteX7" fmla="*/ 843485 w 1371600"/>
                <a:gd name="connsiteY7" fmla="*/ 39058 h 1238250"/>
                <a:gd name="connsiteX8" fmla="*/ 830045 w 1371600"/>
                <a:gd name="connsiteY8" fmla="*/ 19513 h 1238250"/>
                <a:gd name="connsiteX9" fmla="*/ 830045 w 1371600"/>
                <a:gd name="connsiteY9" fmla="*/ 6473 h 1238250"/>
                <a:gd name="connsiteX10" fmla="*/ 850209 w 1371600"/>
                <a:gd name="connsiteY10" fmla="*/ -42 h 1238250"/>
                <a:gd name="connsiteX11" fmla="*/ 877108 w 1371600"/>
                <a:gd name="connsiteY11" fmla="*/ 6473 h 1238250"/>
                <a:gd name="connsiteX12" fmla="*/ 897272 w 1371600"/>
                <a:gd name="connsiteY12" fmla="*/ 16255 h 1238250"/>
                <a:gd name="connsiteX13" fmla="*/ 903997 w 1371600"/>
                <a:gd name="connsiteY13" fmla="*/ 35801 h 1238250"/>
                <a:gd name="connsiteX14" fmla="*/ 914084 w 1371600"/>
                <a:gd name="connsiteY14" fmla="*/ 58613 h 1238250"/>
                <a:gd name="connsiteX15" fmla="*/ 897272 w 1371600"/>
                <a:gd name="connsiteY15" fmla="*/ 61871 h 1238250"/>
                <a:gd name="connsiteX16" fmla="*/ 890548 w 1371600"/>
                <a:gd name="connsiteY16" fmla="*/ 71643 h 1238250"/>
                <a:gd name="connsiteX17" fmla="*/ 883832 w 1371600"/>
                <a:gd name="connsiteY17" fmla="*/ 87940 h 1238250"/>
                <a:gd name="connsiteX18" fmla="*/ 880470 w 1371600"/>
                <a:gd name="connsiteY18" fmla="*/ 107495 h 1238250"/>
                <a:gd name="connsiteX19" fmla="*/ 897272 w 1371600"/>
                <a:gd name="connsiteY19" fmla="*/ 143338 h 1238250"/>
                <a:gd name="connsiteX20" fmla="*/ 880470 w 1371600"/>
                <a:gd name="connsiteY20" fmla="*/ 166141 h 1238250"/>
                <a:gd name="connsiteX21" fmla="*/ 867021 w 1371600"/>
                <a:gd name="connsiteY21" fmla="*/ 179180 h 1238250"/>
                <a:gd name="connsiteX22" fmla="*/ 846847 w 1371600"/>
                <a:gd name="connsiteY22" fmla="*/ 175923 h 1238250"/>
                <a:gd name="connsiteX23" fmla="*/ 833398 w 1371600"/>
                <a:gd name="connsiteY23" fmla="*/ 166141 h 1238250"/>
                <a:gd name="connsiteX24" fmla="*/ 809871 w 1371600"/>
                <a:gd name="connsiteY24" fmla="*/ 172665 h 1238250"/>
                <a:gd name="connsiteX25" fmla="*/ 759446 w 1371600"/>
                <a:gd name="connsiteY25" fmla="*/ 175923 h 1238250"/>
                <a:gd name="connsiteX26" fmla="*/ 745997 w 1371600"/>
                <a:gd name="connsiteY26" fmla="*/ 172665 h 1238250"/>
                <a:gd name="connsiteX27" fmla="*/ 725822 w 1371600"/>
                <a:gd name="connsiteY27" fmla="*/ 172665 h 1238250"/>
                <a:gd name="connsiteX28" fmla="*/ 722460 w 1371600"/>
                <a:gd name="connsiteY28" fmla="*/ 159626 h 1238250"/>
                <a:gd name="connsiteX29" fmla="*/ 709020 w 1371600"/>
                <a:gd name="connsiteY29" fmla="*/ 162883 h 1238250"/>
                <a:gd name="connsiteX30" fmla="*/ 705658 w 1371600"/>
                <a:gd name="connsiteY30" fmla="*/ 175923 h 1238250"/>
                <a:gd name="connsiteX31" fmla="*/ 688847 w 1371600"/>
                <a:gd name="connsiteY31" fmla="*/ 185696 h 1238250"/>
                <a:gd name="connsiteX32" fmla="*/ 672035 w 1371600"/>
                <a:gd name="connsiteY32" fmla="*/ 195468 h 1238250"/>
                <a:gd name="connsiteX33" fmla="*/ 638421 w 1371600"/>
                <a:gd name="connsiteY33" fmla="*/ 195468 h 1238250"/>
                <a:gd name="connsiteX34" fmla="*/ 618247 w 1371600"/>
                <a:gd name="connsiteY34" fmla="*/ 195468 h 1238250"/>
                <a:gd name="connsiteX35" fmla="*/ 618247 w 1371600"/>
                <a:gd name="connsiteY35" fmla="*/ 201993 h 1238250"/>
                <a:gd name="connsiteX36" fmla="*/ 608160 w 1371600"/>
                <a:gd name="connsiteY36" fmla="*/ 221538 h 1238250"/>
                <a:gd name="connsiteX37" fmla="*/ 594720 w 1371600"/>
                <a:gd name="connsiteY37" fmla="*/ 231320 h 1238250"/>
                <a:gd name="connsiteX38" fmla="*/ 571184 w 1371600"/>
                <a:gd name="connsiteY38" fmla="*/ 241093 h 1238250"/>
                <a:gd name="connsiteX39" fmla="*/ 557735 w 1371600"/>
                <a:gd name="connsiteY39" fmla="*/ 237835 h 1238250"/>
                <a:gd name="connsiteX40" fmla="*/ 540932 w 1371600"/>
                <a:gd name="connsiteY40" fmla="*/ 247608 h 1238250"/>
                <a:gd name="connsiteX41" fmla="*/ 537570 w 1371600"/>
                <a:gd name="connsiteY41" fmla="*/ 257381 h 1238250"/>
                <a:gd name="connsiteX42" fmla="*/ 544295 w 1371600"/>
                <a:gd name="connsiteY42" fmla="*/ 263905 h 1238250"/>
                <a:gd name="connsiteX43" fmla="*/ 557735 w 1371600"/>
                <a:gd name="connsiteY43" fmla="*/ 270421 h 1238250"/>
                <a:gd name="connsiteX44" fmla="*/ 567821 w 1371600"/>
                <a:gd name="connsiteY44" fmla="*/ 276935 h 1238250"/>
                <a:gd name="connsiteX45" fmla="*/ 564459 w 1371600"/>
                <a:gd name="connsiteY45" fmla="*/ 283451 h 1238250"/>
                <a:gd name="connsiteX46" fmla="*/ 564459 w 1371600"/>
                <a:gd name="connsiteY46" fmla="*/ 299748 h 1238250"/>
                <a:gd name="connsiteX47" fmla="*/ 577909 w 1371600"/>
                <a:gd name="connsiteY47" fmla="*/ 303005 h 1238250"/>
                <a:gd name="connsiteX48" fmla="*/ 587996 w 1371600"/>
                <a:gd name="connsiteY48" fmla="*/ 296490 h 1238250"/>
                <a:gd name="connsiteX49" fmla="*/ 591358 w 1371600"/>
                <a:gd name="connsiteY49" fmla="*/ 289966 h 1238250"/>
                <a:gd name="connsiteX50" fmla="*/ 598082 w 1371600"/>
                <a:gd name="connsiteY50" fmla="*/ 296490 h 1238250"/>
                <a:gd name="connsiteX51" fmla="*/ 604798 w 1371600"/>
                <a:gd name="connsiteY51" fmla="*/ 303005 h 1238250"/>
                <a:gd name="connsiteX52" fmla="*/ 614885 w 1371600"/>
                <a:gd name="connsiteY52" fmla="*/ 303005 h 1238250"/>
                <a:gd name="connsiteX53" fmla="*/ 628334 w 1371600"/>
                <a:gd name="connsiteY53" fmla="*/ 309521 h 1238250"/>
                <a:gd name="connsiteX54" fmla="*/ 645146 w 1371600"/>
                <a:gd name="connsiteY54" fmla="*/ 322551 h 1238250"/>
                <a:gd name="connsiteX55" fmla="*/ 655232 w 1371600"/>
                <a:gd name="connsiteY55" fmla="*/ 332333 h 1238250"/>
                <a:gd name="connsiteX56" fmla="*/ 638421 w 1371600"/>
                <a:gd name="connsiteY56" fmla="*/ 338848 h 1238250"/>
                <a:gd name="connsiteX57" fmla="*/ 631697 w 1371600"/>
                <a:gd name="connsiteY57" fmla="*/ 332333 h 1238250"/>
                <a:gd name="connsiteX58" fmla="*/ 624971 w 1371600"/>
                <a:gd name="connsiteY58" fmla="*/ 322551 h 1238250"/>
                <a:gd name="connsiteX59" fmla="*/ 614885 w 1371600"/>
                <a:gd name="connsiteY59" fmla="*/ 316036 h 1238250"/>
                <a:gd name="connsiteX60" fmla="*/ 601445 w 1371600"/>
                <a:gd name="connsiteY60" fmla="*/ 319293 h 1238250"/>
                <a:gd name="connsiteX61" fmla="*/ 591358 w 1371600"/>
                <a:gd name="connsiteY61" fmla="*/ 316036 h 1238250"/>
                <a:gd name="connsiteX62" fmla="*/ 584633 w 1371600"/>
                <a:gd name="connsiteY62" fmla="*/ 306263 h 1238250"/>
                <a:gd name="connsiteX63" fmla="*/ 567821 w 1371600"/>
                <a:gd name="connsiteY63" fmla="*/ 303005 h 1238250"/>
                <a:gd name="connsiteX64" fmla="*/ 564459 w 1371600"/>
                <a:gd name="connsiteY64" fmla="*/ 309521 h 1238250"/>
                <a:gd name="connsiteX65" fmla="*/ 557735 w 1371600"/>
                <a:gd name="connsiteY65" fmla="*/ 316036 h 1238250"/>
                <a:gd name="connsiteX66" fmla="*/ 554372 w 1371600"/>
                <a:gd name="connsiteY66" fmla="*/ 319293 h 1238250"/>
                <a:gd name="connsiteX67" fmla="*/ 554372 w 1371600"/>
                <a:gd name="connsiteY67" fmla="*/ 325818 h 1238250"/>
                <a:gd name="connsiteX68" fmla="*/ 561097 w 1371600"/>
                <a:gd name="connsiteY68" fmla="*/ 332333 h 1238250"/>
                <a:gd name="connsiteX69" fmla="*/ 574547 w 1371600"/>
                <a:gd name="connsiteY69" fmla="*/ 342106 h 1238250"/>
                <a:gd name="connsiteX70" fmla="*/ 591358 w 1371600"/>
                <a:gd name="connsiteY70" fmla="*/ 345363 h 1238250"/>
                <a:gd name="connsiteX71" fmla="*/ 601445 w 1371600"/>
                <a:gd name="connsiteY71" fmla="*/ 355145 h 1238250"/>
                <a:gd name="connsiteX72" fmla="*/ 601445 w 1371600"/>
                <a:gd name="connsiteY72" fmla="*/ 364918 h 1238250"/>
                <a:gd name="connsiteX73" fmla="*/ 598082 w 1371600"/>
                <a:gd name="connsiteY73" fmla="*/ 374690 h 1238250"/>
                <a:gd name="connsiteX74" fmla="*/ 591358 w 1371600"/>
                <a:gd name="connsiteY74" fmla="*/ 377948 h 1238250"/>
                <a:gd name="connsiteX75" fmla="*/ 581271 w 1371600"/>
                <a:gd name="connsiteY75" fmla="*/ 371433 h 1238250"/>
                <a:gd name="connsiteX76" fmla="*/ 571184 w 1371600"/>
                <a:gd name="connsiteY76" fmla="*/ 368176 h 1238250"/>
                <a:gd name="connsiteX77" fmla="*/ 567821 w 1371600"/>
                <a:gd name="connsiteY77" fmla="*/ 355145 h 1238250"/>
                <a:gd name="connsiteX78" fmla="*/ 561097 w 1371600"/>
                <a:gd name="connsiteY78" fmla="*/ 348620 h 1238250"/>
                <a:gd name="connsiteX79" fmla="*/ 540932 w 1371600"/>
                <a:gd name="connsiteY79" fmla="*/ 338848 h 1238250"/>
                <a:gd name="connsiteX80" fmla="*/ 520759 w 1371600"/>
                <a:gd name="connsiteY80" fmla="*/ 338848 h 1238250"/>
                <a:gd name="connsiteX81" fmla="*/ 507309 w 1371600"/>
                <a:gd name="connsiteY81" fmla="*/ 338848 h 1238250"/>
                <a:gd name="connsiteX82" fmla="*/ 503947 w 1371600"/>
                <a:gd name="connsiteY82" fmla="*/ 348620 h 1238250"/>
                <a:gd name="connsiteX83" fmla="*/ 507309 w 1371600"/>
                <a:gd name="connsiteY83" fmla="*/ 355145 h 1238250"/>
                <a:gd name="connsiteX84" fmla="*/ 517397 w 1371600"/>
                <a:gd name="connsiteY84" fmla="*/ 364918 h 1238250"/>
                <a:gd name="connsiteX85" fmla="*/ 524121 w 1371600"/>
                <a:gd name="connsiteY85" fmla="*/ 368176 h 1238250"/>
                <a:gd name="connsiteX86" fmla="*/ 534208 w 1371600"/>
                <a:gd name="connsiteY86" fmla="*/ 377948 h 1238250"/>
                <a:gd name="connsiteX87" fmla="*/ 540932 w 1371600"/>
                <a:gd name="connsiteY87" fmla="*/ 377948 h 1238250"/>
                <a:gd name="connsiteX88" fmla="*/ 554372 w 1371600"/>
                <a:gd name="connsiteY88" fmla="*/ 381206 h 1238250"/>
                <a:gd name="connsiteX89" fmla="*/ 564459 w 1371600"/>
                <a:gd name="connsiteY89" fmla="*/ 384463 h 1238250"/>
                <a:gd name="connsiteX90" fmla="*/ 567821 w 1371600"/>
                <a:gd name="connsiteY90" fmla="*/ 387730 h 1238250"/>
                <a:gd name="connsiteX91" fmla="*/ 554372 w 1371600"/>
                <a:gd name="connsiteY91" fmla="*/ 390988 h 1238250"/>
                <a:gd name="connsiteX92" fmla="*/ 540932 w 1371600"/>
                <a:gd name="connsiteY92" fmla="*/ 394246 h 1238250"/>
                <a:gd name="connsiteX93" fmla="*/ 530846 w 1371600"/>
                <a:gd name="connsiteY93" fmla="*/ 387730 h 1238250"/>
                <a:gd name="connsiteX94" fmla="*/ 520759 w 1371600"/>
                <a:gd name="connsiteY94" fmla="*/ 390988 h 1238250"/>
                <a:gd name="connsiteX95" fmla="*/ 510671 w 1371600"/>
                <a:gd name="connsiteY95" fmla="*/ 390988 h 1238250"/>
                <a:gd name="connsiteX96" fmla="*/ 503947 w 1371600"/>
                <a:gd name="connsiteY96" fmla="*/ 377948 h 1238250"/>
                <a:gd name="connsiteX97" fmla="*/ 503947 w 1371600"/>
                <a:gd name="connsiteY97" fmla="*/ 371433 h 1238250"/>
                <a:gd name="connsiteX98" fmla="*/ 503947 w 1371600"/>
                <a:gd name="connsiteY98" fmla="*/ 361660 h 1238250"/>
                <a:gd name="connsiteX99" fmla="*/ 500585 w 1371600"/>
                <a:gd name="connsiteY99" fmla="*/ 351878 h 1238250"/>
                <a:gd name="connsiteX100" fmla="*/ 487145 w 1371600"/>
                <a:gd name="connsiteY100" fmla="*/ 345363 h 1238250"/>
                <a:gd name="connsiteX101" fmla="*/ 470333 w 1371600"/>
                <a:gd name="connsiteY101" fmla="*/ 345363 h 1238250"/>
                <a:gd name="connsiteX102" fmla="*/ 453521 w 1371600"/>
                <a:gd name="connsiteY102" fmla="*/ 335590 h 1238250"/>
                <a:gd name="connsiteX103" fmla="*/ 433348 w 1371600"/>
                <a:gd name="connsiteY103" fmla="*/ 329075 h 1238250"/>
                <a:gd name="connsiteX104" fmla="*/ 426632 w 1371600"/>
                <a:gd name="connsiteY104" fmla="*/ 316036 h 1238250"/>
                <a:gd name="connsiteX105" fmla="*/ 440072 w 1371600"/>
                <a:gd name="connsiteY105" fmla="*/ 306263 h 1238250"/>
                <a:gd name="connsiteX106" fmla="*/ 436710 w 1371600"/>
                <a:gd name="connsiteY106" fmla="*/ 296490 h 1238250"/>
                <a:gd name="connsiteX107" fmla="*/ 429995 w 1371600"/>
                <a:gd name="connsiteY107" fmla="*/ 289966 h 1238250"/>
                <a:gd name="connsiteX108" fmla="*/ 413183 w 1371600"/>
                <a:gd name="connsiteY108" fmla="*/ 299748 h 1238250"/>
                <a:gd name="connsiteX109" fmla="*/ 413183 w 1371600"/>
                <a:gd name="connsiteY109" fmla="*/ 309521 h 1238250"/>
                <a:gd name="connsiteX110" fmla="*/ 396371 w 1371600"/>
                <a:gd name="connsiteY110" fmla="*/ 316036 h 1238250"/>
                <a:gd name="connsiteX111" fmla="*/ 389647 w 1371600"/>
                <a:gd name="connsiteY111" fmla="*/ 329075 h 1238250"/>
                <a:gd name="connsiteX112" fmla="*/ 399734 w 1371600"/>
                <a:gd name="connsiteY112" fmla="*/ 338848 h 1238250"/>
                <a:gd name="connsiteX113" fmla="*/ 399734 w 1371600"/>
                <a:gd name="connsiteY113" fmla="*/ 355145 h 1238250"/>
                <a:gd name="connsiteX114" fmla="*/ 399734 w 1371600"/>
                <a:gd name="connsiteY114" fmla="*/ 374690 h 1238250"/>
                <a:gd name="connsiteX115" fmla="*/ 396371 w 1371600"/>
                <a:gd name="connsiteY115" fmla="*/ 390988 h 1238250"/>
                <a:gd name="connsiteX116" fmla="*/ 406459 w 1371600"/>
                <a:gd name="connsiteY116" fmla="*/ 400760 h 1238250"/>
                <a:gd name="connsiteX117" fmla="*/ 416546 w 1371600"/>
                <a:gd name="connsiteY117" fmla="*/ 407276 h 1238250"/>
                <a:gd name="connsiteX118" fmla="*/ 426632 w 1371600"/>
                <a:gd name="connsiteY118" fmla="*/ 413791 h 1238250"/>
                <a:gd name="connsiteX119" fmla="*/ 433348 w 1371600"/>
                <a:gd name="connsiteY119" fmla="*/ 426830 h 1238250"/>
                <a:gd name="connsiteX120" fmla="*/ 440072 w 1371600"/>
                <a:gd name="connsiteY120" fmla="*/ 430088 h 1238250"/>
                <a:gd name="connsiteX121" fmla="*/ 453521 w 1371600"/>
                <a:gd name="connsiteY121" fmla="*/ 439861 h 1238250"/>
                <a:gd name="connsiteX122" fmla="*/ 456884 w 1371600"/>
                <a:gd name="connsiteY122" fmla="*/ 452900 h 1238250"/>
                <a:gd name="connsiteX123" fmla="*/ 460247 w 1371600"/>
                <a:gd name="connsiteY123" fmla="*/ 459415 h 1238250"/>
                <a:gd name="connsiteX124" fmla="*/ 466971 w 1371600"/>
                <a:gd name="connsiteY124" fmla="*/ 462673 h 1238250"/>
                <a:gd name="connsiteX125" fmla="*/ 473696 w 1371600"/>
                <a:gd name="connsiteY125" fmla="*/ 472445 h 1238250"/>
                <a:gd name="connsiteX126" fmla="*/ 483782 w 1371600"/>
                <a:gd name="connsiteY126" fmla="*/ 482228 h 1238250"/>
                <a:gd name="connsiteX127" fmla="*/ 493860 w 1371600"/>
                <a:gd name="connsiteY127" fmla="*/ 485485 h 1238250"/>
                <a:gd name="connsiteX128" fmla="*/ 514034 w 1371600"/>
                <a:gd name="connsiteY128" fmla="*/ 498515 h 1238250"/>
                <a:gd name="connsiteX129" fmla="*/ 527483 w 1371600"/>
                <a:gd name="connsiteY129" fmla="*/ 514813 h 1238250"/>
                <a:gd name="connsiteX130" fmla="*/ 537570 w 1371600"/>
                <a:gd name="connsiteY130" fmla="*/ 524585 h 1238250"/>
                <a:gd name="connsiteX131" fmla="*/ 534208 w 1371600"/>
                <a:gd name="connsiteY131" fmla="*/ 537616 h 1238250"/>
                <a:gd name="connsiteX132" fmla="*/ 530846 w 1371600"/>
                <a:gd name="connsiteY132" fmla="*/ 544141 h 1238250"/>
                <a:gd name="connsiteX133" fmla="*/ 520759 w 1371600"/>
                <a:gd name="connsiteY133" fmla="*/ 547398 h 1238250"/>
                <a:gd name="connsiteX134" fmla="*/ 514034 w 1371600"/>
                <a:gd name="connsiteY134" fmla="*/ 550655 h 1238250"/>
                <a:gd name="connsiteX135" fmla="*/ 510671 w 1371600"/>
                <a:gd name="connsiteY135" fmla="*/ 547398 h 1238250"/>
                <a:gd name="connsiteX136" fmla="*/ 524121 w 1371600"/>
                <a:gd name="connsiteY136" fmla="*/ 540883 h 1238250"/>
                <a:gd name="connsiteX137" fmla="*/ 520759 w 1371600"/>
                <a:gd name="connsiteY137" fmla="*/ 531101 h 1238250"/>
                <a:gd name="connsiteX138" fmla="*/ 507309 w 1371600"/>
                <a:gd name="connsiteY138" fmla="*/ 521328 h 1238250"/>
                <a:gd name="connsiteX139" fmla="*/ 500585 w 1371600"/>
                <a:gd name="connsiteY139" fmla="*/ 514813 h 1238250"/>
                <a:gd name="connsiteX140" fmla="*/ 490498 w 1371600"/>
                <a:gd name="connsiteY140" fmla="*/ 514813 h 1238250"/>
                <a:gd name="connsiteX141" fmla="*/ 483782 w 1371600"/>
                <a:gd name="connsiteY141" fmla="*/ 518071 h 1238250"/>
                <a:gd name="connsiteX142" fmla="*/ 470333 w 1371600"/>
                <a:gd name="connsiteY142" fmla="*/ 527843 h 1238250"/>
                <a:gd name="connsiteX143" fmla="*/ 463609 w 1371600"/>
                <a:gd name="connsiteY143" fmla="*/ 540883 h 1238250"/>
                <a:gd name="connsiteX144" fmla="*/ 480420 w 1371600"/>
                <a:gd name="connsiteY144" fmla="*/ 544141 h 1238250"/>
                <a:gd name="connsiteX145" fmla="*/ 487145 w 1371600"/>
                <a:gd name="connsiteY145" fmla="*/ 550655 h 1238250"/>
                <a:gd name="connsiteX146" fmla="*/ 493860 w 1371600"/>
                <a:gd name="connsiteY146" fmla="*/ 560428 h 1238250"/>
                <a:gd name="connsiteX147" fmla="*/ 500585 w 1371600"/>
                <a:gd name="connsiteY147" fmla="*/ 563686 h 1238250"/>
                <a:gd name="connsiteX148" fmla="*/ 500585 w 1371600"/>
                <a:gd name="connsiteY148" fmla="*/ 570201 h 1238250"/>
                <a:gd name="connsiteX149" fmla="*/ 497222 w 1371600"/>
                <a:gd name="connsiteY149" fmla="*/ 579983 h 1238250"/>
                <a:gd name="connsiteX150" fmla="*/ 487145 w 1371600"/>
                <a:gd name="connsiteY150" fmla="*/ 593013 h 1238250"/>
                <a:gd name="connsiteX151" fmla="*/ 480420 w 1371600"/>
                <a:gd name="connsiteY151" fmla="*/ 596270 h 1238250"/>
                <a:gd name="connsiteX152" fmla="*/ 470333 w 1371600"/>
                <a:gd name="connsiteY152" fmla="*/ 602795 h 1238250"/>
                <a:gd name="connsiteX153" fmla="*/ 466971 w 1371600"/>
                <a:gd name="connsiteY153" fmla="*/ 602795 h 1238250"/>
                <a:gd name="connsiteX154" fmla="*/ 453521 w 1371600"/>
                <a:gd name="connsiteY154" fmla="*/ 599528 h 1238250"/>
                <a:gd name="connsiteX155" fmla="*/ 446797 w 1371600"/>
                <a:gd name="connsiteY155" fmla="*/ 602795 h 1238250"/>
                <a:gd name="connsiteX156" fmla="*/ 450159 w 1371600"/>
                <a:gd name="connsiteY156" fmla="*/ 612568 h 1238250"/>
                <a:gd name="connsiteX157" fmla="*/ 470333 w 1371600"/>
                <a:gd name="connsiteY157" fmla="*/ 612568 h 1238250"/>
                <a:gd name="connsiteX158" fmla="*/ 483782 w 1371600"/>
                <a:gd name="connsiteY158" fmla="*/ 612568 h 1238250"/>
                <a:gd name="connsiteX159" fmla="*/ 490498 w 1371600"/>
                <a:gd name="connsiteY159" fmla="*/ 615826 h 1238250"/>
                <a:gd name="connsiteX160" fmla="*/ 503947 w 1371600"/>
                <a:gd name="connsiteY160" fmla="*/ 619083 h 1238250"/>
                <a:gd name="connsiteX161" fmla="*/ 510671 w 1371600"/>
                <a:gd name="connsiteY161" fmla="*/ 622340 h 1238250"/>
                <a:gd name="connsiteX162" fmla="*/ 514034 w 1371600"/>
                <a:gd name="connsiteY162" fmla="*/ 625598 h 1238250"/>
                <a:gd name="connsiteX163" fmla="*/ 520759 w 1371600"/>
                <a:gd name="connsiteY163" fmla="*/ 628856 h 1238250"/>
                <a:gd name="connsiteX164" fmla="*/ 524121 w 1371600"/>
                <a:gd name="connsiteY164" fmla="*/ 628856 h 1238250"/>
                <a:gd name="connsiteX165" fmla="*/ 530846 w 1371600"/>
                <a:gd name="connsiteY165" fmla="*/ 628856 h 1238250"/>
                <a:gd name="connsiteX166" fmla="*/ 537570 w 1371600"/>
                <a:gd name="connsiteY166" fmla="*/ 625598 h 1238250"/>
                <a:gd name="connsiteX167" fmla="*/ 551010 w 1371600"/>
                <a:gd name="connsiteY167" fmla="*/ 625598 h 1238250"/>
                <a:gd name="connsiteX168" fmla="*/ 557735 w 1371600"/>
                <a:gd name="connsiteY168" fmla="*/ 638638 h 1238250"/>
                <a:gd name="connsiteX169" fmla="*/ 561097 w 1371600"/>
                <a:gd name="connsiteY169" fmla="*/ 641896 h 1238250"/>
                <a:gd name="connsiteX170" fmla="*/ 571184 w 1371600"/>
                <a:gd name="connsiteY170" fmla="*/ 648410 h 1238250"/>
                <a:gd name="connsiteX171" fmla="*/ 601445 w 1371600"/>
                <a:gd name="connsiteY171" fmla="*/ 641896 h 1238250"/>
                <a:gd name="connsiteX172" fmla="*/ 587996 w 1371600"/>
                <a:gd name="connsiteY172" fmla="*/ 632113 h 1238250"/>
                <a:gd name="connsiteX173" fmla="*/ 577909 w 1371600"/>
                <a:gd name="connsiteY173" fmla="*/ 622340 h 1238250"/>
                <a:gd name="connsiteX174" fmla="*/ 561097 w 1371600"/>
                <a:gd name="connsiteY174" fmla="*/ 609310 h 1238250"/>
                <a:gd name="connsiteX175" fmla="*/ 544295 w 1371600"/>
                <a:gd name="connsiteY175" fmla="*/ 606053 h 1238250"/>
                <a:gd name="connsiteX176" fmla="*/ 524121 w 1371600"/>
                <a:gd name="connsiteY176" fmla="*/ 596270 h 1238250"/>
                <a:gd name="connsiteX177" fmla="*/ 503947 w 1371600"/>
                <a:gd name="connsiteY177" fmla="*/ 589756 h 1238250"/>
                <a:gd name="connsiteX178" fmla="*/ 514034 w 1371600"/>
                <a:gd name="connsiteY178" fmla="*/ 573468 h 1238250"/>
                <a:gd name="connsiteX179" fmla="*/ 517397 w 1371600"/>
                <a:gd name="connsiteY179" fmla="*/ 560428 h 1238250"/>
                <a:gd name="connsiteX180" fmla="*/ 530846 w 1371600"/>
                <a:gd name="connsiteY180" fmla="*/ 563686 h 1238250"/>
                <a:gd name="connsiteX181" fmla="*/ 544295 w 1371600"/>
                <a:gd name="connsiteY181" fmla="*/ 560428 h 1238250"/>
                <a:gd name="connsiteX182" fmla="*/ 554372 w 1371600"/>
                <a:gd name="connsiteY182" fmla="*/ 563686 h 1238250"/>
                <a:gd name="connsiteX183" fmla="*/ 557735 w 1371600"/>
                <a:gd name="connsiteY183" fmla="*/ 573468 h 1238250"/>
                <a:gd name="connsiteX184" fmla="*/ 564459 w 1371600"/>
                <a:gd name="connsiteY184" fmla="*/ 583240 h 1238250"/>
                <a:gd name="connsiteX185" fmla="*/ 584633 w 1371600"/>
                <a:gd name="connsiteY185" fmla="*/ 589756 h 1238250"/>
                <a:gd name="connsiteX186" fmla="*/ 604798 w 1371600"/>
                <a:gd name="connsiteY186" fmla="*/ 596270 h 1238250"/>
                <a:gd name="connsiteX187" fmla="*/ 614885 w 1371600"/>
                <a:gd name="connsiteY187" fmla="*/ 596270 h 1238250"/>
                <a:gd name="connsiteX188" fmla="*/ 624971 w 1371600"/>
                <a:gd name="connsiteY188" fmla="*/ 606053 h 1238250"/>
                <a:gd name="connsiteX189" fmla="*/ 645146 w 1371600"/>
                <a:gd name="connsiteY189" fmla="*/ 602795 h 1238250"/>
                <a:gd name="connsiteX190" fmla="*/ 665310 w 1371600"/>
                <a:gd name="connsiteY190" fmla="*/ 599528 h 1238250"/>
                <a:gd name="connsiteX191" fmla="*/ 668672 w 1371600"/>
                <a:gd name="connsiteY191" fmla="*/ 606053 h 1238250"/>
                <a:gd name="connsiteX192" fmla="*/ 678759 w 1371600"/>
                <a:gd name="connsiteY192" fmla="*/ 612568 h 1238250"/>
                <a:gd name="connsiteX193" fmla="*/ 685484 w 1371600"/>
                <a:gd name="connsiteY193" fmla="*/ 628856 h 1238250"/>
                <a:gd name="connsiteX194" fmla="*/ 685484 w 1371600"/>
                <a:gd name="connsiteY194" fmla="*/ 638638 h 1238250"/>
                <a:gd name="connsiteX195" fmla="*/ 692209 w 1371600"/>
                <a:gd name="connsiteY195" fmla="*/ 654926 h 1238250"/>
                <a:gd name="connsiteX196" fmla="*/ 709020 w 1371600"/>
                <a:gd name="connsiteY196" fmla="*/ 674480 h 1238250"/>
                <a:gd name="connsiteX197" fmla="*/ 719098 w 1371600"/>
                <a:gd name="connsiteY197" fmla="*/ 684253 h 1238250"/>
                <a:gd name="connsiteX198" fmla="*/ 722460 w 1371600"/>
                <a:gd name="connsiteY198" fmla="*/ 680996 h 1238250"/>
                <a:gd name="connsiteX199" fmla="*/ 735909 w 1371600"/>
                <a:gd name="connsiteY199" fmla="*/ 674480 h 1238250"/>
                <a:gd name="connsiteX200" fmla="*/ 745997 w 1371600"/>
                <a:gd name="connsiteY200" fmla="*/ 677738 h 1238250"/>
                <a:gd name="connsiteX201" fmla="*/ 759446 w 1371600"/>
                <a:gd name="connsiteY201" fmla="*/ 690768 h 1238250"/>
                <a:gd name="connsiteX202" fmla="*/ 762808 w 1371600"/>
                <a:gd name="connsiteY202" fmla="*/ 703808 h 1238250"/>
                <a:gd name="connsiteX203" fmla="*/ 749359 w 1371600"/>
                <a:gd name="connsiteY203" fmla="*/ 713581 h 1238250"/>
                <a:gd name="connsiteX204" fmla="*/ 735909 w 1371600"/>
                <a:gd name="connsiteY204" fmla="*/ 713581 h 1238250"/>
                <a:gd name="connsiteX205" fmla="*/ 719098 w 1371600"/>
                <a:gd name="connsiteY205" fmla="*/ 720095 h 1238250"/>
                <a:gd name="connsiteX206" fmla="*/ 719098 w 1371600"/>
                <a:gd name="connsiteY206" fmla="*/ 707065 h 1238250"/>
                <a:gd name="connsiteX207" fmla="*/ 715745 w 1371600"/>
                <a:gd name="connsiteY207" fmla="*/ 703808 h 1238250"/>
                <a:gd name="connsiteX208" fmla="*/ 695571 w 1371600"/>
                <a:gd name="connsiteY208" fmla="*/ 697293 h 1238250"/>
                <a:gd name="connsiteX209" fmla="*/ 692209 w 1371600"/>
                <a:gd name="connsiteY209" fmla="*/ 680996 h 1238250"/>
                <a:gd name="connsiteX210" fmla="*/ 682121 w 1371600"/>
                <a:gd name="connsiteY210" fmla="*/ 671223 h 1238250"/>
                <a:gd name="connsiteX211" fmla="*/ 672035 w 1371600"/>
                <a:gd name="connsiteY211" fmla="*/ 664708 h 1238250"/>
                <a:gd name="connsiteX212" fmla="*/ 665310 w 1371600"/>
                <a:gd name="connsiteY212" fmla="*/ 654926 h 1238250"/>
                <a:gd name="connsiteX213" fmla="*/ 651870 w 1371600"/>
                <a:gd name="connsiteY213" fmla="*/ 654926 h 1238250"/>
                <a:gd name="connsiteX214" fmla="*/ 645146 w 1371600"/>
                <a:gd name="connsiteY214" fmla="*/ 658183 h 1238250"/>
                <a:gd name="connsiteX215" fmla="*/ 628334 w 1371600"/>
                <a:gd name="connsiteY215" fmla="*/ 658183 h 1238250"/>
                <a:gd name="connsiteX216" fmla="*/ 618247 w 1371600"/>
                <a:gd name="connsiteY216" fmla="*/ 661441 h 1238250"/>
                <a:gd name="connsiteX217" fmla="*/ 618247 w 1371600"/>
                <a:gd name="connsiteY217" fmla="*/ 667966 h 1238250"/>
                <a:gd name="connsiteX218" fmla="*/ 635059 w 1371600"/>
                <a:gd name="connsiteY218" fmla="*/ 667966 h 1238250"/>
                <a:gd name="connsiteX219" fmla="*/ 648508 w 1371600"/>
                <a:gd name="connsiteY219" fmla="*/ 671223 h 1238250"/>
                <a:gd name="connsiteX220" fmla="*/ 668672 w 1371600"/>
                <a:gd name="connsiteY220" fmla="*/ 674480 h 1238250"/>
                <a:gd name="connsiteX221" fmla="*/ 668672 w 1371600"/>
                <a:gd name="connsiteY221" fmla="*/ 687511 h 1238250"/>
                <a:gd name="connsiteX222" fmla="*/ 672035 w 1371600"/>
                <a:gd name="connsiteY222" fmla="*/ 697293 h 1238250"/>
                <a:gd name="connsiteX223" fmla="*/ 678759 w 1371600"/>
                <a:gd name="connsiteY223" fmla="*/ 713581 h 1238250"/>
                <a:gd name="connsiteX224" fmla="*/ 685484 w 1371600"/>
                <a:gd name="connsiteY224" fmla="*/ 733135 h 1238250"/>
                <a:gd name="connsiteX225" fmla="*/ 692209 w 1371600"/>
                <a:gd name="connsiteY225" fmla="*/ 746165 h 1238250"/>
                <a:gd name="connsiteX226" fmla="*/ 698933 w 1371600"/>
                <a:gd name="connsiteY226" fmla="*/ 749423 h 1238250"/>
                <a:gd name="connsiteX227" fmla="*/ 698933 w 1371600"/>
                <a:gd name="connsiteY227" fmla="*/ 762463 h 1238250"/>
                <a:gd name="connsiteX228" fmla="*/ 705658 w 1371600"/>
                <a:gd name="connsiteY228" fmla="*/ 765721 h 1238250"/>
                <a:gd name="connsiteX229" fmla="*/ 702296 w 1371600"/>
                <a:gd name="connsiteY229" fmla="*/ 772235 h 1238250"/>
                <a:gd name="connsiteX230" fmla="*/ 695571 w 1371600"/>
                <a:gd name="connsiteY230" fmla="*/ 782008 h 1238250"/>
                <a:gd name="connsiteX231" fmla="*/ 685484 w 1371600"/>
                <a:gd name="connsiteY231" fmla="*/ 782008 h 1238250"/>
                <a:gd name="connsiteX232" fmla="*/ 678759 w 1371600"/>
                <a:gd name="connsiteY232" fmla="*/ 772235 h 1238250"/>
                <a:gd name="connsiteX233" fmla="*/ 668672 w 1371600"/>
                <a:gd name="connsiteY233" fmla="*/ 762463 h 1238250"/>
                <a:gd name="connsiteX234" fmla="*/ 655232 w 1371600"/>
                <a:gd name="connsiteY234" fmla="*/ 762463 h 1238250"/>
                <a:gd name="connsiteX235" fmla="*/ 645146 w 1371600"/>
                <a:gd name="connsiteY235" fmla="*/ 749423 h 1238250"/>
                <a:gd name="connsiteX236" fmla="*/ 638421 w 1371600"/>
                <a:gd name="connsiteY236" fmla="*/ 742908 h 1238250"/>
                <a:gd name="connsiteX237" fmla="*/ 628334 w 1371600"/>
                <a:gd name="connsiteY237" fmla="*/ 733135 h 1238250"/>
                <a:gd name="connsiteX238" fmla="*/ 628334 w 1371600"/>
                <a:gd name="connsiteY238" fmla="*/ 746165 h 1238250"/>
                <a:gd name="connsiteX239" fmla="*/ 618247 w 1371600"/>
                <a:gd name="connsiteY239" fmla="*/ 746165 h 1238250"/>
                <a:gd name="connsiteX240" fmla="*/ 608160 w 1371600"/>
                <a:gd name="connsiteY240" fmla="*/ 755938 h 1238250"/>
                <a:gd name="connsiteX241" fmla="*/ 604798 w 1371600"/>
                <a:gd name="connsiteY241" fmla="*/ 759205 h 1238250"/>
                <a:gd name="connsiteX242" fmla="*/ 594720 w 1371600"/>
                <a:gd name="connsiteY242" fmla="*/ 759205 h 1238250"/>
                <a:gd name="connsiteX243" fmla="*/ 594720 w 1371600"/>
                <a:gd name="connsiteY243" fmla="*/ 752681 h 1238250"/>
                <a:gd name="connsiteX244" fmla="*/ 618247 w 1371600"/>
                <a:gd name="connsiteY244" fmla="*/ 739651 h 1238250"/>
                <a:gd name="connsiteX245" fmla="*/ 611522 w 1371600"/>
                <a:gd name="connsiteY245" fmla="*/ 726620 h 1238250"/>
                <a:gd name="connsiteX246" fmla="*/ 608160 w 1371600"/>
                <a:gd name="connsiteY246" fmla="*/ 729878 h 1238250"/>
                <a:gd name="connsiteX247" fmla="*/ 598082 w 1371600"/>
                <a:gd name="connsiteY247" fmla="*/ 736393 h 1238250"/>
                <a:gd name="connsiteX248" fmla="*/ 584633 w 1371600"/>
                <a:gd name="connsiteY248" fmla="*/ 746165 h 1238250"/>
                <a:gd name="connsiteX249" fmla="*/ 574547 w 1371600"/>
                <a:gd name="connsiteY249" fmla="*/ 749423 h 1238250"/>
                <a:gd name="connsiteX250" fmla="*/ 564459 w 1371600"/>
                <a:gd name="connsiteY250" fmla="*/ 755938 h 1238250"/>
                <a:gd name="connsiteX251" fmla="*/ 551010 w 1371600"/>
                <a:gd name="connsiteY251" fmla="*/ 759205 h 1238250"/>
                <a:gd name="connsiteX252" fmla="*/ 537570 w 1371600"/>
                <a:gd name="connsiteY252" fmla="*/ 759205 h 1238250"/>
                <a:gd name="connsiteX253" fmla="*/ 530846 w 1371600"/>
                <a:gd name="connsiteY253" fmla="*/ 755938 h 1238250"/>
                <a:gd name="connsiteX254" fmla="*/ 524121 w 1371600"/>
                <a:gd name="connsiteY254" fmla="*/ 746165 h 1238250"/>
                <a:gd name="connsiteX255" fmla="*/ 520759 w 1371600"/>
                <a:gd name="connsiteY255" fmla="*/ 746165 h 1238250"/>
                <a:gd name="connsiteX256" fmla="*/ 520759 w 1371600"/>
                <a:gd name="connsiteY256" fmla="*/ 736393 h 1238250"/>
                <a:gd name="connsiteX257" fmla="*/ 530846 w 1371600"/>
                <a:gd name="connsiteY257" fmla="*/ 733135 h 1238250"/>
                <a:gd name="connsiteX258" fmla="*/ 544295 w 1371600"/>
                <a:gd name="connsiteY258" fmla="*/ 733135 h 1238250"/>
                <a:gd name="connsiteX259" fmla="*/ 551010 w 1371600"/>
                <a:gd name="connsiteY259" fmla="*/ 729878 h 1238250"/>
                <a:gd name="connsiteX260" fmla="*/ 554372 w 1371600"/>
                <a:gd name="connsiteY260" fmla="*/ 726620 h 1238250"/>
                <a:gd name="connsiteX261" fmla="*/ 544295 w 1371600"/>
                <a:gd name="connsiteY261" fmla="*/ 710323 h 1238250"/>
                <a:gd name="connsiteX262" fmla="*/ 527483 w 1371600"/>
                <a:gd name="connsiteY262" fmla="*/ 713581 h 1238250"/>
                <a:gd name="connsiteX263" fmla="*/ 514034 w 1371600"/>
                <a:gd name="connsiteY263" fmla="*/ 716838 h 1238250"/>
                <a:gd name="connsiteX264" fmla="*/ 490498 w 1371600"/>
                <a:gd name="connsiteY264" fmla="*/ 707065 h 1238250"/>
                <a:gd name="connsiteX265" fmla="*/ 477058 w 1371600"/>
                <a:gd name="connsiteY265" fmla="*/ 694026 h 1238250"/>
                <a:gd name="connsiteX266" fmla="*/ 470333 w 1371600"/>
                <a:gd name="connsiteY266" fmla="*/ 700550 h 1238250"/>
                <a:gd name="connsiteX267" fmla="*/ 460247 w 1371600"/>
                <a:gd name="connsiteY267" fmla="*/ 707065 h 1238250"/>
                <a:gd name="connsiteX268" fmla="*/ 453521 w 1371600"/>
                <a:gd name="connsiteY268" fmla="*/ 707065 h 1238250"/>
                <a:gd name="connsiteX269" fmla="*/ 446797 w 1371600"/>
                <a:gd name="connsiteY269" fmla="*/ 690768 h 1238250"/>
                <a:gd name="connsiteX270" fmla="*/ 436710 w 1371600"/>
                <a:gd name="connsiteY270" fmla="*/ 690768 h 1238250"/>
                <a:gd name="connsiteX271" fmla="*/ 433348 w 1371600"/>
                <a:gd name="connsiteY271" fmla="*/ 700550 h 1238250"/>
                <a:gd name="connsiteX272" fmla="*/ 426632 w 1371600"/>
                <a:gd name="connsiteY272" fmla="*/ 710323 h 1238250"/>
                <a:gd name="connsiteX273" fmla="*/ 409821 w 1371600"/>
                <a:gd name="connsiteY273" fmla="*/ 713581 h 1238250"/>
                <a:gd name="connsiteX274" fmla="*/ 393009 w 1371600"/>
                <a:gd name="connsiteY274" fmla="*/ 713581 h 1238250"/>
                <a:gd name="connsiteX275" fmla="*/ 369482 w 1371600"/>
                <a:gd name="connsiteY275" fmla="*/ 707065 h 1238250"/>
                <a:gd name="connsiteX276" fmla="*/ 362758 w 1371600"/>
                <a:gd name="connsiteY276" fmla="*/ 710323 h 1238250"/>
                <a:gd name="connsiteX277" fmla="*/ 325772 w 1371600"/>
                <a:gd name="connsiteY277" fmla="*/ 720095 h 1238250"/>
                <a:gd name="connsiteX278" fmla="*/ 308970 w 1371600"/>
                <a:gd name="connsiteY278" fmla="*/ 729878 h 1238250"/>
                <a:gd name="connsiteX279" fmla="*/ 298883 w 1371600"/>
                <a:gd name="connsiteY279" fmla="*/ 729878 h 1238250"/>
                <a:gd name="connsiteX280" fmla="*/ 288797 w 1371600"/>
                <a:gd name="connsiteY280" fmla="*/ 716838 h 1238250"/>
                <a:gd name="connsiteX281" fmla="*/ 282071 w 1371600"/>
                <a:gd name="connsiteY281" fmla="*/ 707065 h 1238250"/>
                <a:gd name="connsiteX282" fmla="*/ 282071 w 1371600"/>
                <a:gd name="connsiteY282" fmla="*/ 720095 h 1238250"/>
                <a:gd name="connsiteX283" fmla="*/ 278709 w 1371600"/>
                <a:gd name="connsiteY283" fmla="*/ 726620 h 1238250"/>
                <a:gd name="connsiteX284" fmla="*/ 261898 w 1371600"/>
                <a:gd name="connsiteY284" fmla="*/ 742908 h 1238250"/>
                <a:gd name="connsiteX285" fmla="*/ 245096 w 1371600"/>
                <a:gd name="connsiteY285" fmla="*/ 726620 h 1238250"/>
                <a:gd name="connsiteX286" fmla="*/ 241733 w 1371600"/>
                <a:gd name="connsiteY286" fmla="*/ 703808 h 1238250"/>
                <a:gd name="connsiteX287" fmla="*/ 224921 w 1371600"/>
                <a:gd name="connsiteY287" fmla="*/ 687511 h 1238250"/>
                <a:gd name="connsiteX288" fmla="*/ 214835 w 1371600"/>
                <a:gd name="connsiteY288" fmla="*/ 690768 h 1238250"/>
                <a:gd name="connsiteX289" fmla="*/ 211472 w 1371600"/>
                <a:gd name="connsiteY289" fmla="*/ 674480 h 1238250"/>
                <a:gd name="connsiteX290" fmla="*/ 204748 w 1371600"/>
                <a:gd name="connsiteY290" fmla="*/ 664708 h 1238250"/>
                <a:gd name="connsiteX291" fmla="*/ 191308 w 1371600"/>
                <a:gd name="connsiteY291" fmla="*/ 664708 h 1238250"/>
                <a:gd name="connsiteX292" fmla="*/ 187946 w 1371600"/>
                <a:gd name="connsiteY292" fmla="*/ 671223 h 1238250"/>
                <a:gd name="connsiteX293" fmla="*/ 184583 w 1371600"/>
                <a:gd name="connsiteY293" fmla="*/ 680996 h 1238250"/>
                <a:gd name="connsiteX294" fmla="*/ 187946 w 1371600"/>
                <a:gd name="connsiteY294" fmla="*/ 690768 h 1238250"/>
                <a:gd name="connsiteX295" fmla="*/ 181221 w 1371600"/>
                <a:gd name="connsiteY295" fmla="*/ 697293 h 1238250"/>
                <a:gd name="connsiteX296" fmla="*/ 164409 w 1371600"/>
                <a:gd name="connsiteY296" fmla="*/ 703808 h 1238250"/>
                <a:gd name="connsiteX297" fmla="*/ 161047 w 1371600"/>
                <a:gd name="connsiteY297" fmla="*/ 690768 h 1238250"/>
                <a:gd name="connsiteX298" fmla="*/ 161047 w 1371600"/>
                <a:gd name="connsiteY298" fmla="*/ 674480 h 1238250"/>
                <a:gd name="connsiteX299" fmla="*/ 174497 w 1371600"/>
                <a:gd name="connsiteY299" fmla="*/ 667966 h 1238250"/>
                <a:gd name="connsiteX300" fmla="*/ 184583 w 1371600"/>
                <a:gd name="connsiteY300" fmla="*/ 648410 h 1238250"/>
                <a:gd name="connsiteX301" fmla="*/ 184583 w 1371600"/>
                <a:gd name="connsiteY301" fmla="*/ 638638 h 1238250"/>
                <a:gd name="connsiteX302" fmla="*/ 201395 w 1371600"/>
                <a:gd name="connsiteY302" fmla="*/ 635380 h 1238250"/>
                <a:gd name="connsiteX303" fmla="*/ 214835 w 1371600"/>
                <a:gd name="connsiteY303" fmla="*/ 638638 h 1238250"/>
                <a:gd name="connsiteX304" fmla="*/ 224921 w 1371600"/>
                <a:gd name="connsiteY304" fmla="*/ 641896 h 1238250"/>
                <a:gd name="connsiteX305" fmla="*/ 238371 w 1371600"/>
                <a:gd name="connsiteY305" fmla="*/ 632113 h 1238250"/>
                <a:gd name="connsiteX306" fmla="*/ 231647 w 1371600"/>
                <a:gd name="connsiteY306" fmla="*/ 615826 h 1238250"/>
                <a:gd name="connsiteX307" fmla="*/ 211472 w 1371600"/>
                <a:gd name="connsiteY307" fmla="*/ 622340 h 1238250"/>
                <a:gd name="connsiteX308" fmla="*/ 198032 w 1371600"/>
                <a:gd name="connsiteY308" fmla="*/ 619083 h 1238250"/>
                <a:gd name="connsiteX309" fmla="*/ 187946 w 1371600"/>
                <a:gd name="connsiteY309" fmla="*/ 615826 h 1238250"/>
                <a:gd name="connsiteX310" fmla="*/ 177859 w 1371600"/>
                <a:gd name="connsiteY310" fmla="*/ 625598 h 1238250"/>
                <a:gd name="connsiteX311" fmla="*/ 171134 w 1371600"/>
                <a:gd name="connsiteY311" fmla="*/ 628856 h 1238250"/>
                <a:gd name="connsiteX312" fmla="*/ 157685 w 1371600"/>
                <a:gd name="connsiteY312" fmla="*/ 619083 h 1238250"/>
                <a:gd name="connsiteX313" fmla="*/ 144245 w 1371600"/>
                <a:gd name="connsiteY313" fmla="*/ 606053 h 1238250"/>
                <a:gd name="connsiteX314" fmla="*/ 137520 w 1371600"/>
                <a:gd name="connsiteY314" fmla="*/ 583240 h 1238250"/>
                <a:gd name="connsiteX315" fmla="*/ 127433 w 1371600"/>
                <a:gd name="connsiteY315" fmla="*/ 570201 h 1238250"/>
                <a:gd name="connsiteX316" fmla="*/ 120709 w 1371600"/>
                <a:gd name="connsiteY316" fmla="*/ 583240 h 1238250"/>
                <a:gd name="connsiteX317" fmla="*/ 107259 w 1371600"/>
                <a:gd name="connsiteY317" fmla="*/ 583240 h 1238250"/>
                <a:gd name="connsiteX318" fmla="*/ 97172 w 1371600"/>
                <a:gd name="connsiteY318" fmla="*/ 563686 h 1238250"/>
                <a:gd name="connsiteX319" fmla="*/ 100535 w 1371600"/>
                <a:gd name="connsiteY319" fmla="*/ 550655 h 1238250"/>
                <a:gd name="connsiteX320" fmla="*/ 87095 w 1371600"/>
                <a:gd name="connsiteY320" fmla="*/ 547398 h 1238250"/>
                <a:gd name="connsiteX321" fmla="*/ 80370 w 1371600"/>
                <a:gd name="connsiteY321" fmla="*/ 540883 h 1238250"/>
                <a:gd name="connsiteX322" fmla="*/ 90448 w 1371600"/>
                <a:gd name="connsiteY322" fmla="*/ 524585 h 1238250"/>
                <a:gd name="connsiteX323" fmla="*/ 97172 w 1371600"/>
                <a:gd name="connsiteY323" fmla="*/ 511555 h 1238250"/>
                <a:gd name="connsiteX324" fmla="*/ 93810 w 1371600"/>
                <a:gd name="connsiteY324" fmla="*/ 498515 h 1238250"/>
                <a:gd name="connsiteX325" fmla="*/ 90448 w 1371600"/>
                <a:gd name="connsiteY325" fmla="*/ 452900 h 1238250"/>
                <a:gd name="connsiteX326" fmla="*/ 117347 w 1371600"/>
                <a:gd name="connsiteY326" fmla="*/ 436603 h 1238250"/>
                <a:gd name="connsiteX327" fmla="*/ 134158 w 1371600"/>
                <a:gd name="connsiteY327" fmla="*/ 410533 h 1238250"/>
                <a:gd name="connsiteX328" fmla="*/ 140882 w 1371600"/>
                <a:gd name="connsiteY328" fmla="*/ 381206 h 1238250"/>
                <a:gd name="connsiteX329" fmla="*/ 150960 w 1371600"/>
                <a:gd name="connsiteY329" fmla="*/ 355145 h 1238250"/>
                <a:gd name="connsiteX330" fmla="*/ 164409 w 1371600"/>
                <a:gd name="connsiteY330" fmla="*/ 345363 h 1238250"/>
                <a:gd name="connsiteX331" fmla="*/ 164409 w 1371600"/>
                <a:gd name="connsiteY331" fmla="*/ 319293 h 1238250"/>
                <a:gd name="connsiteX332" fmla="*/ 154322 w 1371600"/>
                <a:gd name="connsiteY332" fmla="*/ 309521 h 1238250"/>
                <a:gd name="connsiteX333" fmla="*/ 154322 w 1371600"/>
                <a:gd name="connsiteY333" fmla="*/ 293233 h 1238250"/>
                <a:gd name="connsiteX334" fmla="*/ 174497 w 1371600"/>
                <a:gd name="connsiteY334" fmla="*/ 289966 h 1238250"/>
                <a:gd name="connsiteX335" fmla="*/ 194670 w 1371600"/>
                <a:gd name="connsiteY335" fmla="*/ 283451 h 1238250"/>
                <a:gd name="connsiteX336" fmla="*/ 214835 w 1371600"/>
                <a:gd name="connsiteY336" fmla="*/ 276935 h 1238250"/>
                <a:gd name="connsiteX337" fmla="*/ 235009 w 1371600"/>
                <a:gd name="connsiteY337" fmla="*/ 276935 h 1238250"/>
                <a:gd name="connsiteX338" fmla="*/ 255182 w 1371600"/>
                <a:gd name="connsiteY338" fmla="*/ 263905 h 1238250"/>
                <a:gd name="connsiteX339" fmla="*/ 268622 w 1371600"/>
                <a:gd name="connsiteY339" fmla="*/ 247608 h 1238250"/>
                <a:gd name="connsiteX340" fmla="*/ 278709 w 1371600"/>
                <a:gd name="connsiteY340" fmla="*/ 228053 h 1238250"/>
                <a:gd name="connsiteX341" fmla="*/ 298883 w 1371600"/>
                <a:gd name="connsiteY341" fmla="*/ 221538 h 1238250"/>
                <a:gd name="connsiteX342" fmla="*/ 325772 w 1371600"/>
                <a:gd name="connsiteY342" fmla="*/ 215023 h 1238250"/>
                <a:gd name="connsiteX343" fmla="*/ 369482 w 1371600"/>
                <a:gd name="connsiteY343" fmla="*/ 208508 h 1238250"/>
                <a:gd name="connsiteX344" fmla="*/ 386285 w 1371600"/>
                <a:gd name="connsiteY344" fmla="*/ 195468 h 1238250"/>
                <a:gd name="connsiteX345" fmla="*/ 382922 w 1371600"/>
                <a:gd name="connsiteY345" fmla="*/ 166141 h 1238250"/>
                <a:gd name="connsiteX346" fmla="*/ 433348 w 1371600"/>
                <a:gd name="connsiteY346" fmla="*/ 159626 h 1238250"/>
                <a:gd name="connsiteX347" fmla="*/ 453521 w 1371600"/>
                <a:gd name="connsiteY347" fmla="*/ 146596 h 1238250"/>
                <a:gd name="connsiteX348" fmla="*/ 466971 w 1371600"/>
                <a:gd name="connsiteY348" fmla="*/ 136813 h 1238250"/>
                <a:gd name="connsiteX349" fmla="*/ 477058 w 1371600"/>
                <a:gd name="connsiteY349" fmla="*/ 136813 h 1238250"/>
                <a:gd name="connsiteX350" fmla="*/ 500585 w 1371600"/>
                <a:gd name="connsiteY350" fmla="*/ 130298 h 1238250"/>
                <a:gd name="connsiteX351" fmla="*/ 534208 w 1371600"/>
                <a:gd name="connsiteY351" fmla="*/ 117268 h 1238250"/>
                <a:gd name="connsiteX352" fmla="*/ 551010 w 1371600"/>
                <a:gd name="connsiteY352" fmla="*/ 110753 h 1238250"/>
                <a:gd name="connsiteX353" fmla="*/ 557735 w 1371600"/>
                <a:gd name="connsiteY353" fmla="*/ 97713 h 1238250"/>
                <a:gd name="connsiteX354" fmla="*/ 574547 w 1371600"/>
                <a:gd name="connsiteY354" fmla="*/ 91198 h 1238250"/>
                <a:gd name="connsiteX355" fmla="*/ 591358 w 1371600"/>
                <a:gd name="connsiteY355" fmla="*/ 91198 h 1238250"/>
                <a:gd name="connsiteX356" fmla="*/ 598082 w 1371600"/>
                <a:gd name="connsiteY356" fmla="*/ 81425 h 1238250"/>
                <a:gd name="connsiteX357" fmla="*/ 621609 w 1371600"/>
                <a:gd name="connsiteY357" fmla="*/ 78168 h 1238250"/>
                <a:gd name="connsiteX358" fmla="*/ 631697 w 1371600"/>
                <a:gd name="connsiteY358" fmla="*/ 94456 h 1238250"/>
                <a:gd name="connsiteX359" fmla="*/ 655232 w 1371600"/>
                <a:gd name="connsiteY359" fmla="*/ 107495 h 1238250"/>
                <a:gd name="connsiteX360" fmla="*/ 675397 w 1371600"/>
                <a:gd name="connsiteY360" fmla="*/ 94456 h 1238250"/>
                <a:gd name="connsiteX361" fmla="*/ 709020 w 1371600"/>
                <a:gd name="connsiteY361" fmla="*/ 104228 h 1238250"/>
                <a:gd name="connsiteX362" fmla="*/ 735909 w 1371600"/>
                <a:gd name="connsiteY362" fmla="*/ 110753 h 1238250"/>
                <a:gd name="connsiteX363" fmla="*/ 745997 w 1371600"/>
                <a:gd name="connsiteY363" fmla="*/ 104228 h 1238250"/>
                <a:gd name="connsiteX364" fmla="*/ 631697 w 1371600"/>
                <a:gd name="connsiteY364" fmla="*/ 485485 h 1238250"/>
                <a:gd name="connsiteX365" fmla="*/ 631697 w 1371600"/>
                <a:gd name="connsiteY365" fmla="*/ 485485 h 1238250"/>
                <a:gd name="connsiteX366" fmla="*/ 635059 w 1371600"/>
                <a:gd name="connsiteY366" fmla="*/ 488743 h 1238250"/>
                <a:gd name="connsiteX367" fmla="*/ 645146 w 1371600"/>
                <a:gd name="connsiteY367" fmla="*/ 485485 h 1238250"/>
                <a:gd name="connsiteX368" fmla="*/ 641783 w 1371600"/>
                <a:gd name="connsiteY368" fmla="*/ 482228 h 1238250"/>
                <a:gd name="connsiteX369" fmla="*/ 635059 w 1371600"/>
                <a:gd name="connsiteY369" fmla="*/ 482228 h 1238250"/>
                <a:gd name="connsiteX370" fmla="*/ 631697 w 1371600"/>
                <a:gd name="connsiteY370" fmla="*/ 485485 h 1238250"/>
                <a:gd name="connsiteX371" fmla="*/ 618247 w 1371600"/>
                <a:gd name="connsiteY371" fmla="*/ 511555 h 1238250"/>
                <a:gd name="connsiteX372" fmla="*/ 618247 w 1371600"/>
                <a:gd name="connsiteY372" fmla="*/ 511555 h 1238250"/>
                <a:gd name="connsiteX373" fmla="*/ 621609 w 1371600"/>
                <a:gd name="connsiteY373" fmla="*/ 514813 h 1238250"/>
                <a:gd name="connsiteX374" fmla="*/ 628334 w 1371600"/>
                <a:gd name="connsiteY374" fmla="*/ 501773 h 1238250"/>
                <a:gd name="connsiteX375" fmla="*/ 624971 w 1371600"/>
                <a:gd name="connsiteY375" fmla="*/ 498515 h 1238250"/>
                <a:gd name="connsiteX376" fmla="*/ 621609 w 1371600"/>
                <a:gd name="connsiteY376" fmla="*/ 501773 h 1238250"/>
                <a:gd name="connsiteX377" fmla="*/ 618247 w 1371600"/>
                <a:gd name="connsiteY377" fmla="*/ 511555 h 1238250"/>
                <a:gd name="connsiteX378" fmla="*/ 1068722 w 1371600"/>
                <a:gd name="connsiteY378" fmla="*/ 752681 h 1238250"/>
                <a:gd name="connsiteX379" fmla="*/ 1068722 w 1371600"/>
                <a:gd name="connsiteY379" fmla="*/ 752681 h 1238250"/>
                <a:gd name="connsiteX380" fmla="*/ 1078809 w 1371600"/>
                <a:gd name="connsiteY380" fmla="*/ 759205 h 1238250"/>
                <a:gd name="connsiteX381" fmla="*/ 1072085 w 1371600"/>
                <a:gd name="connsiteY381" fmla="*/ 772235 h 1238250"/>
                <a:gd name="connsiteX382" fmla="*/ 1061998 w 1371600"/>
                <a:gd name="connsiteY382" fmla="*/ 765721 h 1238250"/>
                <a:gd name="connsiteX383" fmla="*/ 1068722 w 1371600"/>
                <a:gd name="connsiteY383" fmla="*/ 752681 h 1238250"/>
                <a:gd name="connsiteX384" fmla="*/ 1149409 w 1371600"/>
                <a:gd name="connsiteY384" fmla="*/ 814593 h 1238250"/>
                <a:gd name="connsiteX385" fmla="*/ 1149409 w 1371600"/>
                <a:gd name="connsiteY385" fmla="*/ 814593 h 1238250"/>
                <a:gd name="connsiteX386" fmla="*/ 1166220 w 1371600"/>
                <a:gd name="connsiteY386" fmla="*/ 814593 h 1238250"/>
                <a:gd name="connsiteX387" fmla="*/ 1169582 w 1371600"/>
                <a:gd name="connsiteY387" fmla="*/ 804821 h 1238250"/>
                <a:gd name="connsiteX388" fmla="*/ 1156133 w 1371600"/>
                <a:gd name="connsiteY388" fmla="*/ 798305 h 1238250"/>
                <a:gd name="connsiteX389" fmla="*/ 1146047 w 1371600"/>
                <a:gd name="connsiteY389" fmla="*/ 795048 h 1238250"/>
                <a:gd name="connsiteX390" fmla="*/ 1149409 w 1371600"/>
                <a:gd name="connsiteY390" fmla="*/ 804821 h 1238250"/>
                <a:gd name="connsiteX391" fmla="*/ 1149409 w 1371600"/>
                <a:gd name="connsiteY391" fmla="*/ 808078 h 1238250"/>
                <a:gd name="connsiteX392" fmla="*/ 1149409 w 1371600"/>
                <a:gd name="connsiteY392" fmla="*/ 814593 h 1238250"/>
                <a:gd name="connsiteX393" fmla="*/ 1172945 w 1371600"/>
                <a:gd name="connsiteY393" fmla="*/ 837406 h 1238250"/>
                <a:gd name="connsiteX394" fmla="*/ 1172945 w 1371600"/>
                <a:gd name="connsiteY394" fmla="*/ 837406 h 1238250"/>
                <a:gd name="connsiteX395" fmla="*/ 1186385 w 1371600"/>
                <a:gd name="connsiteY395" fmla="*/ 821118 h 1238250"/>
                <a:gd name="connsiteX396" fmla="*/ 1196471 w 1371600"/>
                <a:gd name="connsiteY396" fmla="*/ 814593 h 1238250"/>
                <a:gd name="connsiteX397" fmla="*/ 1213283 w 1371600"/>
                <a:gd name="connsiteY397" fmla="*/ 811336 h 1238250"/>
                <a:gd name="connsiteX398" fmla="*/ 1216646 w 1371600"/>
                <a:gd name="connsiteY398" fmla="*/ 817851 h 1238250"/>
                <a:gd name="connsiteX399" fmla="*/ 1199834 w 1371600"/>
                <a:gd name="connsiteY399" fmla="*/ 827633 h 1238250"/>
                <a:gd name="connsiteX400" fmla="*/ 1189747 w 1371600"/>
                <a:gd name="connsiteY400" fmla="*/ 840663 h 1238250"/>
                <a:gd name="connsiteX401" fmla="*/ 1176298 w 1371600"/>
                <a:gd name="connsiteY401" fmla="*/ 843920 h 1238250"/>
                <a:gd name="connsiteX402" fmla="*/ 1162858 w 1371600"/>
                <a:gd name="connsiteY402" fmla="*/ 850445 h 1238250"/>
                <a:gd name="connsiteX403" fmla="*/ 1166220 w 1371600"/>
                <a:gd name="connsiteY403" fmla="*/ 863476 h 1238250"/>
                <a:gd name="connsiteX404" fmla="*/ 1159496 w 1371600"/>
                <a:gd name="connsiteY404" fmla="*/ 866733 h 1238250"/>
                <a:gd name="connsiteX405" fmla="*/ 1149409 w 1371600"/>
                <a:gd name="connsiteY405" fmla="*/ 856960 h 1238250"/>
                <a:gd name="connsiteX406" fmla="*/ 1152771 w 1371600"/>
                <a:gd name="connsiteY406" fmla="*/ 840663 h 1238250"/>
                <a:gd name="connsiteX407" fmla="*/ 1166220 w 1371600"/>
                <a:gd name="connsiteY407" fmla="*/ 840663 h 1238250"/>
                <a:gd name="connsiteX408" fmla="*/ 1172945 w 1371600"/>
                <a:gd name="connsiteY408" fmla="*/ 837406 h 1238250"/>
                <a:gd name="connsiteX409" fmla="*/ 1304047 w 1371600"/>
                <a:gd name="connsiteY409" fmla="*/ 931903 h 1238250"/>
                <a:gd name="connsiteX410" fmla="*/ 1304047 w 1371600"/>
                <a:gd name="connsiteY410" fmla="*/ 931903 h 1238250"/>
                <a:gd name="connsiteX411" fmla="*/ 1317497 w 1371600"/>
                <a:gd name="connsiteY411" fmla="*/ 944943 h 1238250"/>
                <a:gd name="connsiteX412" fmla="*/ 1314134 w 1371600"/>
                <a:gd name="connsiteY412" fmla="*/ 961231 h 1238250"/>
                <a:gd name="connsiteX413" fmla="*/ 1320859 w 1371600"/>
                <a:gd name="connsiteY413" fmla="*/ 967745 h 1238250"/>
                <a:gd name="connsiteX414" fmla="*/ 1337670 w 1371600"/>
                <a:gd name="connsiteY414" fmla="*/ 964488 h 1238250"/>
                <a:gd name="connsiteX415" fmla="*/ 1344395 w 1371600"/>
                <a:gd name="connsiteY415" fmla="*/ 948200 h 1238250"/>
                <a:gd name="connsiteX416" fmla="*/ 1354472 w 1371600"/>
                <a:gd name="connsiteY416" fmla="*/ 931903 h 1238250"/>
                <a:gd name="connsiteX417" fmla="*/ 1361197 w 1371600"/>
                <a:gd name="connsiteY417" fmla="*/ 928646 h 1238250"/>
                <a:gd name="connsiteX418" fmla="*/ 1357835 w 1371600"/>
                <a:gd name="connsiteY418" fmla="*/ 918873 h 1238250"/>
                <a:gd name="connsiteX419" fmla="*/ 1361197 w 1371600"/>
                <a:gd name="connsiteY419" fmla="*/ 905833 h 1238250"/>
                <a:gd name="connsiteX420" fmla="*/ 1367921 w 1371600"/>
                <a:gd name="connsiteY420" fmla="*/ 896060 h 1238250"/>
                <a:gd name="connsiteX421" fmla="*/ 1371284 w 1371600"/>
                <a:gd name="connsiteY421" fmla="*/ 879763 h 1238250"/>
                <a:gd name="connsiteX422" fmla="*/ 1364559 w 1371600"/>
                <a:gd name="connsiteY422" fmla="*/ 856960 h 1238250"/>
                <a:gd name="connsiteX423" fmla="*/ 1357835 w 1371600"/>
                <a:gd name="connsiteY423" fmla="*/ 863476 h 1238250"/>
                <a:gd name="connsiteX424" fmla="*/ 1344395 w 1371600"/>
                <a:gd name="connsiteY424" fmla="*/ 869990 h 1238250"/>
                <a:gd name="connsiteX425" fmla="*/ 1330946 w 1371600"/>
                <a:gd name="connsiteY425" fmla="*/ 879763 h 1238250"/>
                <a:gd name="connsiteX426" fmla="*/ 1327583 w 1371600"/>
                <a:gd name="connsiteY426" fmla="*/ 892803 h 1238250"/>
                <a:gd name="connsiteX427" fmla="*/ 1314134 w 1371600"/>
                <a:gd name="connsiteY427" fmla="*/ 905833 h 1238250"/>
                <a:gd name="connsiteX428" fmla="*/ 1307409 w 1371600"/>
                <a:gd name="connsiteY428" fmla="*/ 922130 h 1238250"/>
                <a:gd name="connsiteX429" fmla="*/ 1304047 w 1371600"/>
                <a:gd name="connsiteY429" fmla="*/ 931903 h 1238250"/>
                <a:gd name="connsiteX430" fmla="*/ 1253621 w 1371600"/>
                <a:gd name="connsiteY430" fmla="*/ 1078540 h 1238250"/>
                <a:gd name="connsiteX431" fmla="*/ 1253621 w 1371600"/>
                <a:gd name="connsiteY431" fmla="*/ 1078540 h 1238250"/>
                <a:gd name="connsiteX432" fmla="*/ 1240172 w 1371600"/>
                <a:gd name="connsiteY432" fmla="*/ 1062243 h 1238250"/>
                <a:gd name="connsiteX433" fmla="*/ 1243535 w 1371600"/>
                <a:gd name="connsiteY433" fmla="*/ 1052471 h 1238250"/>
                <a:gd name="connsiteX434" fmla="*/ 1236810 w 1371600"/>
                <a:gd name="connsiteY434" fmla="*/ 1045955 h 1238250"/>
                <a:gd name="connsiteX435" fmla="*/ 1243535 w 1371600"/>
                <a:gd name="connsiteY435" fmla="*/ 1026401 h 1238250"/>
                <a:gd name="connsiteX436" fmla="*/ 1243535 w 1371600"/>
                <a:gd name="connsiteY436" fmla="*/ 1003588 h 1238250"/>
                <a:gd name="connsiteX437" fmla="*/ 1253621 w 1371600"/>
                <a:gd name="connsiteY437" fmla="*/ 1003588 h 1238250"/>
                <a:gd name="connsiteX438" fmla="*/ 1250259 w 1371600"/>
                <a:gd name="connsiteY438" fmla="*/ 1019885 h 1238250"/>
                <a:gd name="connsiteX439" fmla="*/ 1246897 w 1371600"/>
                <a:gd name="connsiteY439" fmla="*/ 1039441 h 1238250"/>
                <a:gd name="connsiteX440" fmla="*/ 1256984 w 1371600"/>
                <a:gd name="connsiteY440" fmla="*/ 1042698 h 1238250"/>
                <a:gd name="connsiteX441" fmla="*/ 1263709 w 1371600"/>
                <a:gd name="connsiteY441" fmla="*/ 1058986 h 1238250"/>
                <a:gd name="connsiteX442" fmla="*/ 1256984 w 1371600"/>
                <a:gd name="connsiteY442" fmla="*/ 1065501 h 1238250"/>
                <a:gd name="connsiteX443" fmla="*/ 1253621 w 1371600"/>
                <a:gd name="connsiteY443" fmla="*/ 1078540 h 1238250"/>
                <a:gd name="connsiteX444" fmla="*/ 1213283 w 1371600"/>
                <a:gd name="connsiteY444" fmla="*/ 1085056 h 1238250"/>
                <a:gd name="connsiteX445" fmla="*/ 1213283 w 1371600"/>
                <a:gd name="connsiteY445" fmla="*/ 1085056 h 1238250"/>
                <a:gd name="connsiteX446" fmla="*/ 1209921 w 1371600"/>
                <a:gd name="connsiteY446" fmla="*/ 1101353 h 1238250"/>
                <a:gd name="connsiteX447" fmla="*/ 1216646 w 1371600"/>
                <a:gd name="connsiteY447" fmla="*/ 1101353 h 1238250"/>
                <a:gd name="connsiteX448" fmla="*/ 1226732 w 1371600"/>
                <a:gd name="connsiteY448" fmla="*/ 1094828 h 1238250"/>
                <a:gd name="connsiteX449" fmla="*/ 1243535 w 1371600"/>
                <a:gd name="connsiteY449" fmla="*/ 1085056 h 1238250"/>
                <a:gd name="connsiteX450" fmla="*/ 1230095 w 1371600"/>
                <a:gd name="connsiteY450" fmla="*/ 1075283 h 1238250"/>
                <a:gd name="connsiteX451" fmla="*/ 1213283 w 1371600"/>
                <a:gd name="connsiteY451" fmla="*/ 1085056 h 1238250"/>
                <a:gd name="connsiteX452" fmla="*/ 756083 w 1371600"/>
                <a:gd name="connsiteY452" fmla="*/ 430088 h 1238250"/>
                <a:gd name="connsiteX453" fmla="*/ 756083 w 1371600"/>
                <a:gd name="connsiteY453" fmla="*/ 430088 h 1238250"/>
                <a:gd name="connsiteX454" fmla="*/ 762808 w 1371600"/>
                <a:gd name="connsiteY454" fmla="*/ 433346 h 1238250"/>
                <a:gd name="connsiteX455" fmla="*/ 769532 w 1371600"/>
                <a:gd name="connsiteY455" fmla="*/ 426830 h 1238250"/>
                <a:gd name="connsiteX456" fmla="*/ 766170 w 1371600"/>
                <a:gd name="connsiteY456" fmla="*/ 420315 h 1238250"/>
                <a:gd name="connsiteX457" fmla="*/ 762808 w 1371600"/>
                <a:gd name="connsiteY457" fmla="*/ 423573 h 1238250"/>
                <a:gd name="connsiteX458" fmla="*/ 756083 w 1371600"/>
                <a:gd name="connsiteY458" fmla="*/ 430088 h 1238250"/>
                <a:gd name="connsiteX459" fmla="*/ 551010 w 1371600"/>
                <a:gd name="connsiteY459" fmla="*/ 534358 h 1238250"/>
                <a:gd name="connsiteX460" fmla="*/ 551010 w 1371600"/>
                <a:gd name="connsiteY460" fmla="*/ 534358 h 1238250"/>
                <a:gd name="connsiteX461" fmla="*/ 554372 w 1371600"/>
                <a:gd name="connsiteY461" fmla="*/ 537616 h 1238250"/>
                <a:gd name="connsiteX462" fmla="*/ 564459 w 1371600"/>
                <a:gd name="connsiteY462" fmla="*/ 527843 h 1238250"/>
                <a:gd name="connsiteX463" fmla="*/ 561097 w 1371600"/>
                <a:gd name="connsiteY463" fmla="*/ 524585 h 1238250"/>
                <a:gd name="connsiteX464" fmla="*/ 554372 w 1371600"/>
                <a:gd name="connsiteY464" fmla="*/ 527843 h 1238250"/>
                <a:gd name="connsiteX465" fmla="*/ 551010 w 1371600"/>
                <a:gd name="connsiteY465" fmla="*/ 534358 h 1238250"/>
                <a:gd name="connsiteX466" fmla="*/ 584633 w 1371600"/>
                <a:gd name="connsiteY466" fmla="*/ 527843 h 1238250"/>
                <a:gd name="connsiteX467" fmla="*/ 584633 w 1371600"/>
                <a:gd name="connsiteY467" fmla="*/ 527843 h 1238250"/>
                <a:gd name="connsiteX468" fmla="*/ 584633 w 1371600"/>
                <a:gd name="connsiteY468" fmla="*/ 534358 h 1238250"/>
                <a:gd name="connsiteX469" fmla="*/ 601445 w 1371600"/>
                <a:gd name="connsiteY469" fmla="*/ 540883 h 1238250"/>
                <a:gd name="connsiteX470" fmla="*/ 604798 w 1371600"/>
                <a:gd name="connsiteY470" fmla="*/ 534358 h 1238250"/>
                <a:gd name="connsiteX471" fmla="*/ 598082 w 1371600"/>
                <a:gd name="connsiteY471" fmla="*/ 527843 h 1238250"/>
                <a:gd name="connsiteX472" fmla="*/ 584633 w 1371600"/>
                <a:gd name="connsiteY472" fmla="*/ 527843 h 1238250"/>
                <a:gd name="connsiteX473" fmla="*/ 709020 w 1371600"/>
                <a:gd name="connsiteY473" fmla="*/ 534358 h 1238250"/>
                <a:gd name="connsiteX474" fmla="*/ 709020 w 1371600"/>
                <a:gd name="connsiteY474" fmla="*/ 534358 h 1238250"/>
                <a:gd name="connsiteX475" fmla="*/ 705658 w 1371600"/>
                <a:gd name="connsiteY475" fmla="*/ 540883 h 1238250"/>
                <a:gd name="connsiteX476" fmla="*/ 715745 w 1371600"/>
                <a:gd name="connsiteY476" fmla="*/ 553913 h 1238250"/>
                <a:gd name="connsiteX477" fmla="*/ 739271 w 1371600"/>
                <a:gd name="connsiteY477" fmla="*/ 566943 h 1238250"/>
                <a:gd name="connsiteX478" fmla="*/ 719098 w 1371600"/>
                <a:gd name="connsiteY478" fmla="*/ 540883 h 1238250"/>
                <a:gd name="connsiteX479" fmla="*/ 709020 w 1371600"/>
                <a:gd name="connsiteY479" fmla="*/ 534358 h 1238250"/>
                <a:gd name="connsiteX480" fmla="*/ 867021 w 1371600"/>
                <a:gd name="connsiteY480" fmla="*/ 579983 h 1238250"/>
                <a:gd name="connsiteX481" fmla="*/ 867021 w 1371600"/>
                <a:gd name="connsiteY481" fmla="*/ 579983 h 1238250"/>
                <a:gd name="connsiteX482" fmla="*/ 873746 w 1371600"/>
                <a:gd name="connsiteY482" fmla="*/ 586498 h 1238250"/>
                <a:gd name="connsiteX483" fmla="*/ 890548 w 1371600"/>
                <a:gd name="connsiteY483" fmla="*/ 579983 h 1238250"/>
                <a:gd name="connsiteX484" fmla="*/ 890548 w 1371600"/>
                <a:gd name="connsiteY484" fmla="*/ 573468 h 1238250"/>
                <a:gd name="connsiteX485" fmla="*/ 880470 w 1371600"/>
                <a:gd name="connsiteY485" fmla="*/ 573468 h 1238250"/>
                <a:gd name="connsiteX486" fmla="*/ 867021 w 1371600"/>
                <a:gd name="connsiteY486" fmla="*/ 579983 h 1238250"/>
                <a:gd name="connsiteX487" fmla="*/ 799784 w 1371600"/>
                <a:gd name="connsiteY487" fmla="*/ 237835 h 1238250"/>
                <a:gd name="connsiteX488" fmla="*/ 799784 w 1371600"/>
                <a:gd name="connsiteY488" fmla="*/ 237835 h 1238250"/>
                <a:gd name="connsiteX489" fmla="*/ 786335 w 1371600"/>
                <a:gd name="connsiteY489" fmla="*/ 244351 h 1238250"/>
                <a:gd name="connsiteX490" fmla="*/ 789697 w 1371600"/>
                <a:gd name="connsiteY490" fmla="*/ 250865 h 1238250"/>
                <a:gd name="connsiteX491" fmla="*/ 803147 w 1371600"/>
                <a:gd name="connsiteY491" fmla="*/ 257381 h 1238250"/>
                <a:gd name="connsiteX492" fmla="*/ 823320 w 1371600"/>
                <a:gd name="connsiteY492" fmla="*/ 244351 h 1238250"/>
                <a:gd name="connsiteX493" fmla="*/ 816596 w 1371600"/>
                <a:gd name="connsiteY493" fmla="*/ 237835 h 1238250"/>
                <a:gd name="connsiteX494" fmla="*/ 799784 w 1371600"/>
                <a:gd name="connsiteY494" fmla="*/ 237835 h 1238250"/>
                <a:gd name="connsiteX495" fmla="*/ 678759 w 1371600"/>
                <a:gd name="connsiteY495" fmla="*/ 215023 h 1238250"/>
                <a:gd name="connsiteX496" fmla="*/ 678759 w 1371600"/>
                <a:gd name="connsiteY496" fmla="*/ 215023 h 1238250"/>
                <a:gd name="connsiteX497" fmla="*/ 661948 w 1371600"/>
                <a:gd name="connsiteY497" fmla="*/ 215023 h 1238250"/>
                <a:gd name="connsiteX498" fmla="*/ 655232 w 1371600"/>
                <a:gd name="connsiteY498" fmla="*/ 221538 h 1238250"/>
                <a:gd name="connsiteX499" fmla="*/ 648508 w 1371600"/>
                <a:gd name="connsiteY499" fmla="*/ 237835 h 1238250"/>
                <a:gd name="connsiteX500" fmla="*/ 651870 w 1371600"/>
                <a:gd name="connsiteY500" fmla="*/ 244351 h 1238250"/>
                <a:gd name="connsiteX501" fmla="*/ 661948 w 1371600"/>
                <a:gd name="connsiteY501" fmla="*/ 254123 h 1238250"/>
                <a:gd name="connsiteX502" fmla="*/ 682121 w 1371600"/>
                <a:gd name="connsiteY502" fmla="*/ 247608 h 1238250"/>
                <a:gd name="connsiteX503" fmla="*/ 688847 w 1371600"/>
                <a:gd name="connsiteY503" fmla="*/ 234578 h 1238250"/>
                <a:gd name="connsiteX504" fmla="*/ 685484 w 1371600"/>
                <a:gd name="connsiteY504" fmla="*/ 221538 h 1238250"/>
                <a:gd name="connsiteX505" fmla="*/ 678759 w 1371600"/>
                <a:gd name="connsiteY505" fmla="*/ 215023 h 1238250"/>
                <a:gd name="connsiteX506" fmla="*/ 793059 w 1371600"/>
                <a:gd name="connsiteY506" fmla="*/ 335590 h 1238250"/>
                <a:gd name="connsiteX507" fmla="*/ 793059 w 1371600"/>
                <a:gd name="connsiteY507" fmla="*/ 335590 h 1238250"/>
                <a:gd name="connsiteX508" fmla="*/ 789697 w 1371600"/>
                <a:gd name="connsiteY508" fmla="*/ 342106 h 1238250"/>
                <a:gd name="connsiteX509" fmla="*/ 789697 w 1371600"/>
                <a:gd name="connsiteY509" fmla="*/ 348620 h 1238250"/>
                <a:gd name="connsiteX510" fmla="*/ 782972 w 1371600"/>
                <a:gd name="connsiteY510" fmla="*/ 355145 h 1238250"/>
                <a:gd name="connsiteX511" fmla="*/ 786335 w 1371600"/>
                <a:gd name="connsiteY511" fmla="*/ 364918 h 1238250"/>
                <a:gd name="connsiteX512" fmla="*/ 789697 w 1371600"/>
                <a:gd name="connsiteY512" fmla="*/ 368176 h 1238250"/>
                <a:gd name="connsiteX513" fmla="*/ 799784 w 1371600"/>
                <a:gd name="connsiteY513" fmla="*/ 364918 h 1238250"/>
                <a:gd name="connsiteX514" fmla="*/ 803147 w 1371600"/>
                <a:gd name="connsiteY514" fmla="*/ 361660 h 1238250"/>
                <a:gd name="connsiteX515" fmla="*/ 796421 w 1371600"/>
                <a:gd name="connsiteY515" fmla="*/ 351878 h 1238250"/>
                <a:gd name="connsiteX516" fmla="*/ 796421 w 1371600"/>
                <a:gd name="connsiteY516" fmla="*/ 348620 h 1238250"/>
                <a:gd name="connsiteX517" fmla="*/ 803147 w 1371600"/>
                <a:gd name="connsiteY517" fmla="*/ 342106 h 1238250"/>
                <a:gd name="connsiteX518" fmla="*/ 806509 w 1371600"/>
                <a:gd name="connsiteY518" fmla="*/ 332333 h 1238250"/>
                <a:gd name="connsiteX519" fmla="*/ 799784 w 1371600"/>
                <a:gd name="connsiteY519" fmla="*/ 329075 h 1238250"/>
                <a:gd name="connsiteX520" fmla="*/ 793059 w 1371600"/>
                <a:gd name="connsiteY520" fmla="*/ 335590 h 1238250"/>
                <a:gd name="connsiteX521" fmla="*/ 782972 w 1371600"/>
                <a:gd name="connsiteY521" fmla="*/ 342106 h 1238250"/>
                <a:gd name="connsiteX522" fmla="*/ 782972 w 1371600"/>
                <a:gd name="connsiteY522" fmla="*/ 342106 h 1238250"/>
                <a:gd name="connsiteX523" fmla="*/ 779610 w 1371600"/>
                <a:gd name="connsiteY523" fmla="*/ 335590 h 1238250"/>
                <a:gd name="connsiteX524" fmla="*/ 766170 w 1371600"/>
                <a:gd name="connsiteY524" fmla="*/ 332333 h 1238250"/>
                <a:gd name="connsiteX525" fmla="*/ 752721 w 1371600"/>
                <a:gd name="connsiteY525" fmla="*/ 335590 h 1238250"/>
                <a:gd name="connsiteX526" fmla="*/ 745997 w 1371600"/>
                <a:gd name="connsiteY526" fmla="*/ 345363 h 1238250"/>
                <a:gd name="connsiteX527" fmla="*/ 749359 w 1371600"/>
                <a:gd name="connsiteY527" fmla="*/ 351878 h 1238250"/>
                <a:gd name="connsiteX528" fmla="*/ 752721 w 1371600"/>
                <a:gd name="connsiteY528" fmla="*/ 364918 h 1238250"/>
                <a:gd name="connsiteX529" fmla="*/ 756083 w 1371600"/>
                <a:gd name="connsiteY529" fmla="*/ 368176 h 1238250"/>
                <a:gd name="connsiteX530" fmla="*/ 769532 w 1371600"/>
                <a:gd name="connsiteY530" fmla="*/ 364918 h 1238250"/>
                <a:gd name="connsiteX531" fmla="*/ 769532 w 1371600"/>
                <a:gd name="connsiteY531" fmla="*/ 358403 h 1238250"/>
                <a:gd name="connsiteX532" fmla="*/ 782972 w 1371600"/>
                <a:gd name="connsiteY532" fmla="*/ 348620 h 1238250"/>
                <a:gd name="connsiteX533" fmla="*/ 782972 w 1371600"/>
                <a:gd name="connsiteY533" fmla="*/ 342106 h 1238250"/>
                <a:gd name="connsiteX534" fmla="*/ 954422 w 1371600"/>
                <a:gd name="connsiteY534" fmla="*/ 452900 h 1238250"/>
                <a:gd name="connsiteX535" fmla="*/ 954422 w 1371600"/>
                <a:gd name="connsiteY535" fmla="*/ 452900 h 1238250"/>
                <a:gd name="connsiteX536" fmla="*/ 947698 w 1371600"/>
                <a:gd name="connsiteY536" fmla="*/ 459415 h 1238250"/>
                <a:gd name="connsiteX537" fmla="*/ 944345 w 1371600"/>
                <a:gd name="connsiteY537" fmla="*/ 465931 h 1238250"/>
                <a:gd name="connsiteX538" fmla="*/ 937620 w 1371600"/>
                <a:gd name="connsiteY538" fmla="*/ 472445 h 1238250"/>
                <a:gd name="connsiteX539" fmla="*/ 944345 w 1371600"/>
                <a:gd name="connsiteY539" fmla="*/ 475703 h 1238250"/>
                <a:gd name="connsiteX540" fmla="*/ 951060 w 1371600"/>
                <a:gd name="connsiteY540" fmla="*/ 478970 h 1238250"/>
                <a:gd name="connsiteX541" fmla="*/ 964509 w 1371600"/>
                <a:gd name="connsiteY541" fmla="*/ 478970 h 1238250"/>
                <a:gd name="connsiteX542" fmla="*/ 991408 w 1371600"/>
                <a:gd name="connsiteY542" fmla="*/ 478970 h 1238250"/>
                <a:gd name="connsiteX543" fmla="*/ 998132 w 1371600"/>
                <a:gd name="connsiteY543" fmla="*/ 475703 h 1238250"/>
                <a:gd name="connsiteX544" fmla="*/ 994770 w 1371600"/>
                <a:gd name="connsiteY544" fmla="*/ 469188 h 1238250"/>
                <a:gd name="connsiteX545" fmla="*/ 984683 w 1371600"/>
                <a:gd name="connsiteY545" fmla="*/ 459415 h 1238250"/>
                <a:gd name="connsiteX546" fmla="*/ 988046 w 1371600"/>
                <a:gd name="connsiteY546" fmla="*/ 456158 h 1238250"/>
                <a:gd name="connsiteX547" fmla="*/ 998132 w 1371600"/>
                <a:gd name="connsiteY547" fmla="*/ 465931 h 1238250"/>
                <a:gd name="connsiteX548" fmla="*/ 1008210 w 1371600"/>
                <a:gd name="connsiteY548" fmla="*/ 459415 h 1238250"/>
                <a:gd name="connsiteX549" fmla="*/ 1001495 w 1371600"/>
                <a:gd name="connsiteY549" fmla="*/ 446376 h 1238250"/>
                <a:gd name="connsiteX550" fmla="*/ 988046 w 1371600"/>
                <a:gd name="connsiteY550" fmla="*/ 439861 h 1238250"/>
                <a:gd name="connsiteX551" fmla="*/ 977959 w 1371600"/>
                <a:gd name="connsiteY551" fmla="*/ 433346 h 1238250"/>
                <a:gd name="connsiteX552" fmla="*/ 964509 w 1371600"/>
                <a:gd name="connsiteY552" fmla="*/ 426830 h 1238250"/>
                <a:gd name="connsiteX553" fmla="*/ 967871 w 1371600"/>
                <a:gd name="connsiteY553" fmla="*/ 413791 h 1238250"/>
                <a:gd name="connsiteX554" fmla="*/ 954422 w 1371600"/>
                <a:gd name="connsiteY554" fmla="*/ 410533 h 1238250"/>
                <a:gd name="connsiteX555" fmla="*/ 937620 w 1371600"/>
                <a:gd name="connsiteY555" fmla="*/ 413791 h 1238250"/>
                <a:gd name="connsiteX556" fmla="*/ 930896 w 1371600"/>
                <a:gd name="connsiteY556" fmla="*/ 420315 h 1238250"/>
                <a:gd name="connsiteX557" fmla="*/ 930896 w 1371600"/>
                <a:gd name="connsiteY557" fmla="*/ 426830 h 1238250"/>
                <a:gd name="connsiteX558" fmla="*/ 924171 w 1371600"/>
                <a:gd name="connsiteY558" fmla="*/ 430088 h 1238250"/>
                <a:gd name="connsiteX559" fmla="*/ 920809 w 1371600"/>
                <a:gd name="connsiteY559" fmla="*/ 436603 h 1238250"/>
                <a:gd name="connsiteX560" fmla="*/ 910721 w 1371600"/>
                <a:gd name="connsiteY560" fmla="*/ 439861 h 1238250"/>
                <a:gd name="connsiteX561" fmla="*/ 900635 w 1371600"/>
                <a:gd name="connsiteY561" fmla="*/ 443118 h 1238250"/>
                <a:gd name="connsiteX562" fmla="*/ 887195 w 1371600"/>
                <a:gd name="connsiteY562" fmla="*/ 449643 h 1238250"/>
                <a:gd name="connsiteX563" fmla="*/ 890548 w 1371600"/>
                <a:gd name="connsiteY563" fmla="*/ 459415 h 1238250"/>
                <a:gd name="connsiteX564" fmla="*/ 903997 w 1371600"/>
                <a:gd name="connsiteY564" fmla="*/ 465931 h 1238250"/>
                <a:gd name="connsiteX565" fmla="*/ 910721 w 1371600"/>
                <a:gd name="connsiteY565" fmla="*/ 465931 h 1238250"/>
                <a:gd name="connsiteX566" fmla="*/ 920809 w 1371600"/>
                <a:gd name="connsiteY566" fmla="*/ 469188 h 1238250"/>
                <a:gd name="connsiteX567" fmla="*/ 930896 w 1371600"/>
                <a:gd name="connsiteY567" fmla="*/ 462673 h 1238250"/>
                <a:gd name="connsiteX568" fmla="*/ 937620 w 1371600"/>
                <a:gd name="connsiteY568" fmla="*/ 452900 h 1238250"/>
                <a:gd name="connsiteX569" fmla="*/ 944345 w 1371600"/>
                <a:gd name="connsiteY569" fmla="*/ 446376 h 1238250"/>
                <a:gd name="connsiteX570" fmla="*/ 954422 w 1371600"/>
                <a:gd name="connsiteY570" fmla="*/ 443118 h 1238250"/>
                <a:gd name="connsiteX571" fmla="*/ 954422 w 1371600"/>
                <a:gd name="connsiteY571" fmla="*/ 452900 h 1238250"/>
                <a:gd name="connsiteX572" fmla="*/ 971234 w 1371600"/>
                <a:gd name="connsiteY572" fmla="*/ 593013 h 1238250"/>
                <a:gd name="connsiteX573" fmla="*/ 971234 w 1371600"/>
                <a:gd name="connsiteY573" fmla="*/ 593013 h 1238250"/>
                <a:gd name="connsiteX574" fmla="*/ 967871 w 1371600"/>
                <a:gd name="connsiteY574" fmla="*/ 589756 h 1238250"/>
                <a:gd name="connsiteX575" fmla="*/ 967871 w 1371600"/>
                <a:gd name="connsiteY575" fmla="*/ 586498 h 1238250"/>
                <a:gd name="connsiteX576" fmla="*/ 957785 w 1371600"/>
                <a:gd name="connsiteY576" fmla="*/ 576725 h 1238250"/>
                <a:gd name="connsiteX577" fmla="*/ 977959 w 1371600"/>
                <a:gd name="connsiteY577" fmla="*/ 570201 h 1238250"/>
                <a:gd name="connsiteX578" fmla="*/ 977959 w 1371600"/>
                <a:gd name="connsiteY578" fmla="*/ 560428 h 1238250"/>
                <a:gd name="connsiteX579" fmla="*/ 967871 w 1371600"/>
                <a:gd name="connsiteY579" fmla="*/ 560428 h 1238250"/>
                <a:gd name="connsiteX580" fmla="*/ 954422 w 1371600"/>
                <a:gd name="connsiteY580" fmla="*/ 563686 h 1238250"/>
                <a:gd name="connsiteX581" fmla="*/ 947698 w 1371600"/>
                <a:gd name="connsiteY581" fmla="*/ 557171 h 1238250"/>
                <a:gd name="connsiteX582" fmla="*/ 927533 w 1371600"/>
                <a:gd name="connsiteY582" fmla="*/ 557171 h 1238250"/>
                <a:gd name="connsiteX583" fmla="*/ 920809 w 1371600"/>
                <a:gd name="connsiteY583" fmla="*/ 566943 h 1238250"/>
                <a:gd name="connsiteX584" fmla="*/ 910721 w 1371600"/>
                <a:gd name="connsiteY584" fmla="*/ 573468 h 1238250"/>
                <a:gd name="connsiteX585" fmla="*/ 924171 w 1371600"/>
                <a:gd name="connsiteY585" fmla="*/ 583240 h 1238250"/>
                <a:gd name="connsiteX586" fmla="*/ 934258 w 1371600"/>
                <a:gd name="connsiteY586" fmla="*/ 589756 h 1238250"/>
                <a:gd name="connsiteX587" fmla="*/ 951060 w 1371600"/>
                <a:gd name="connsiteY587" fmla="*/ 596270 h 1238250"/>
                <a:gd name="connsiteX588" fmla="*/ 944345 w 1371600"/>
                <a:gd name="connsiteY588" fmla="*/ 609310 h 1238250"/>
                <a:gd name="connsiteX589" fmla="*/ 934258 w 1371600"/>
                <a:gd name="connsiteY589" fmla="*/ 619083 h 1238250"/>
                <a:gd name="connsiteX590" fmla="*/ 940982 w 1371600"/>
                <a:gd name="connsiteY590" fmla="*/ 628856 h 1238250"/>
                <a:gd name="connsiteX591" fmla="*/ 951060 w 1371600"/>
                <a:gd name="connsiteY591" fmla="*/ 635380 h 1238250"/>
                <a:gd name="connsiteX592" fmla="*/ 964509 w 1371600"/>
                <a:gd name="connsiteY592" fmla="*/ 628856 h 1238250"/>
                <a:gd name="connsiteX593" fmla="*/ 967871 w 1371600"/>
                <a:gd name="connsiteY593" fmla="*/ 619083 h 1238250"/>
                <a:gd name="connsiteX594" fmla="*/ 971234 w 1371600"/>
                <a:gd name="connsiteY594" fmla="*/ 609310 h 1238250"/>
                <a:gd name="connsiteX595" fmla="*/ 974597 w 1371600"/>
                <a:gd name="connsiteY595" fmla="*/ 606053 h 1238250"/>
                <a:gd name="connsiteX596" fmla="*/ 971234 w 1371600"/>
                <a:gd name="connsiteY596" fmla="*/ 593013 h 1238250"/>
                <a:gd name="connsiteX597" fmla="*/ 1061998 w 1371600"/>
                <a:gd name="connsiteY597" fmla="*/ 680996 h 1238250"/>
                <a:gd name="connsiteX598" fmla="*/ 1061998 w 1371600"/>
                <a:gd name="connsiteY598" fmla="*/ 680996 h 1238250"/>
                <a:gd name="connsiteX599" fmla="*/ 1072085 w 1371600"/>
                <a:gd name="connsiteY599" fmla="*/ 667966 h 1238250"/>
                <a:gd name="connsiteX600" fmla="*/ 1082171 w 1371600"/>
                <a:gd name="connsiteY600" fmla="*/ 667966 h 1238250"/>
                <a:gd name="connsiteX601" fmla="*/ 1095621 w 1371600"/>
                <a:gd name="connsiteY601" fmla="*/ 671223 h 1238250"/>
                <a:gd name="connsiteX602" fmla="*/ 1105708 w 1371600"/>
                <a:gd name="connsiteY602" fmla="*/ 671223 h 1238250"/>
                <a:gd name="connsiteX603" fmla="*/ 1115795 w 1371600"/>
                <a:gd name="connsiteY603" fmla="*/ 664708 h 1238250"/>
                <a:gd name="connsiteX604" fmla="*/ 1129235 w 1371600"/>
                <a:gd name="connsiteY604" fmla="*/ 674480 h 1238250"/>
                <a:gd name="connsiteX605" fmla="*/ 1119148 w 1371600"/>
                <a:gd name="connsiteY605" fmla="*/ 684253 h 1238250"/>
                <a:gd name="connsiteX606" fmla="*/ 1109070 w 1371600"/>
                <a:gd name="connsiteY606" fmla="*/ 690768 h 1238250"/>
                <a:gd name="connsiteX607" fmla="*/ 1105708 w 1371600"/>
                <a:gd name="connsiteY607" fmla="*/ 700550 h 1238250"/>
                <a:gd name="connsiteX608" fmla="*/ 1092259 w 1371600"/>
                <a:gd name="connsiteY608" fmla="*/ 700550 h 1238250"/>
                <a:gd name="connsiteX609" fmla="*/ 1078809 w 1371600"/>
                <a:gd name="connsiteY609" fmla="*/ 690768 h 1238250"/>
                <a:gd name="connsiteX610" fmla="*/ 1068722 w 1371600"/>
                <a:gd name="connsiteY610" fmla="*/ 694026 h 1238250"/>
                <a:gd name="connsiteX611" fmla="*/ 1058645 w 1371600"/>
                <a:gd name="connsiteY611" fmla="*/ 694026 h 1238250"/>
                <a:gd name="connsiteX612" fmla="*/ 1061998 w 1371600"/>
                <a:gd name="connsiteY612" fmla="*/ 680996 h 1238250"/>
                <a:gd name="connsiteX613" fmla="*/ 991408 w 1371600"/>
                <a:gd name="connsiteY613" fmla="*/ 746165 h 1238250"/>
                <a:gd name="connsiteX614" fmla="*/ 991408 w 1371600"/>
                <a:gd name="connsiteY614" fmla="*/ 746165 h 1238250"/>
                <a:gd name="connsiteX615" fmla="*/ 981321 w 1371600"/>
                <a:gd name="connsiteY615" fmla="*/ 736393 h 1238250"/>
                <a:gd name="connsiteX616" fmla="*/ 1001495 w 1371600"/>
                <a:gd name="connsiteY616" fmla="*/ 713581 h 1238250"/>
                <a:gd name="connsiteX617" fmla="*/ 1011572 w 1371600"/>
                <a:gd name="connsiteY617" fmla="*/ 716838 h 1238250"/>
                <a:gd name="connsiteX618" fmla="*/ 1021659 w 1371600"/>
                <a:gd name="connsiteY618" fmla="*/ 707065 h 1238250"/>
                <a:gd name="connsiteX619" fmla="*/ 1035109 w 1371600"/>
                <a:gd name="connsiteY619" fmla="*/ 707065 h 1238250"/>
                <a:gd name="connsiteX620" fmla="*/ 1021659 w 1371600"/>
                <a:gd name="connsiteY620" fmla="*/ 723353 h 1238250"/>
                <a:gd name="connsiteX621" fmla="*/ 1011572 w 1371600"/>
                <a:gd name="connsiteY621" fmla="*/ 729878 h 1238250"/>
                <a:gd name="connsiteX622" fmla="*/ 1004848 w 1371600"/>
                <a:gd name="connsiteY622" fmla="*/ 739651 h 1238250"/>
                <a:gd name="connsiteX623" fmla="*/ 991408 w 1371600"/>
                <a:gd name="connsiteY623" fmla="*/ 746165 h 1238250"/>
                <a:gd name="connsiteX624" fmla="*/ 947698 w 1371600"/>
                <a:gd name="connsiteY624" fmla="*/ 873248 h 1238250"/>
                <a:gd name="connsiteX625" fmla="*/ 947698 w 1371600"/>
                <a:gd name="connsiteY625" fmla="*/ 873248 h 1238250"/>
                <a:gd name="connsiteX626" fmla="*/ 934258 w 1371600"/>
                <a:gd name="connsiteY626" fmla="*/ 883030 h 1238250"/>
                <a:gd name="connsiteX627" fmla="*/ 937620 w 1371600"/>
                <a:gd name="connsiteY627" fmla="*/ 873248 h 1238250"/>
                <a:gd name="connsiteX628" fmla="*/ 947698 w 1371600"/>
                <a:gd name="connsiteY628" fmla="*/ 873248 h 1238250"/>
                <a:gd name="connsiteX629" fmla="*/ 937620 w 1371600"/>
                <a:gd name="connsiteY629" fmla="*/ 951458 h 1238250"/>
                <a:gd name="connsiteX630" fmla="*/ 937620 w 1371600"/>
                <a:gd name="connsiteY630" fmla="*/ 951458 h 1238250"/>
                <a:gd name="connsiteX631" fmla="*/ 944345 w 1371600"/>
                <a:gd name="connsiteY631" fmla="*/ 944943 h 1238250"/>
                <a:gd name="connsiteX632" fmla="*/ 951060 w 1371600"/>
                <a:gd name="connsiteY632" fmla="*/ 948200 h 1238250"/>
                <a:gd name="connsiteX633" fmla="*/ 961147 w 1371600"/>
                <a:gd name="connsiteY633" fmla="*/ 954715 h 1238250"/>
                <a:gd name="connsiteX634" fmla="*/ 961147 w 1371600"/>
                <a:gd name="connsiteY634" fmla="*/ 964488 h 1238250"/>
                <a:gd name="connsiteX635" fmla="*/ 951060 w 1371600"/>
                <a:gd name="connsiteY635" fmla="*/ 967745 h 1238250"/>
                <a:gd name="connsiteX636" fmla="*/ 944345 w 1371600"/>
                <a:gd name="connsiteY636" fmla="*/ 964488 h 1238250"/>
                <a:gd name="connsiteX637" fmla="*/ 944345 w 1371600"/>
                <a:gd name="connsiteY637" fmla="*/ 957973 h 1238250"/>
                <a:gd name="connsiteX638" fmla="*/ 937620 w 1371600"/>
                <a:gd name="connsiteY638" fmla="*/ 957973 h 1238250"/>
                <a:gd name="connsiteX639" fmla="*/ 937620 w 1371600"/>
                <a:gd name="connsiteY639" fmla="*/ 951458 h 1238250"/>
                <a:gd name="connsiteX640" fmla="*/ 799784 w 1371600"/>
                <a:gd name="connsiteY640" fmla="*/ 909091 h 1238250"/>
                <a:gd name="connsiteX641" fmla="*/ 799784 w 1371600"/>
                <a:gd name="connsiteY641" fmla="*/ 909091 h 1238250"/>
                <a:gd name="connsiteX642" fmla="*/ 809871 w 1371600"/>
                <a:gd name="connsiteY642" fmla="*/ 909091 h 1238250"/>
                <a:gd name="connsiteX643" fmla="*/ 816596 w 1371600"/>
                <a:gd name="connsiteY643" fmla="*/ 915616 h 1238250"/>
                <a:gd name="connsiteX644" fmla="*/ 813233 w 1371600"/>
                <a:gd name="connsiteY644" fmla="*/ 922130 h 1238250"/>
                <a:gd name="connsiteX645" fmla="*/ 803147 w 1371600"/>
                <a:gd name="connsiteY645" fmla="*/ 922130 h 1238250"/>
                <a:gd name="connsiteX646" fmla="*/ 806509 w 1371600"/>
                <a:gd name="connsiteY646" fmla="*/ 931903 h 1238250"/>
                <a:gd name="connsiteX647" fmla="*/ 803147 w 1371600"/>
                <a:gd name="connsiteY647" fmla="*/ 938418 h 1238250"/>
                <a:gd name="connsiteX648" fmla="*/ 789697 w 1371600"/>
                <a:gd name="connsiteY648" fmla="*/ 944943 h 1238250"/>
                <a:gd name="connsiteX649" fmla="*/ 789697 w 1371600"/>
                <a:gd name="connsiteY649" fmla="*/ 941676 h 1238250"/>
                <a:gd name="connsiteX650" fmla="*/ 779610 w 1371600"/>
                <a:gd name="connsiteY650" fmla="*/ 944943 h 1238250"/>
                <a:gd name="connsiteX651" fmla="*/ 776248 w 1371600"/>
                <a:gd name="connsiteY651" fmla="*/ 944943 h 1238250"/>
                <a:gd name="connsiteX652" fmla="*/ 776248 w 1371600"/>
                <a:gd name="connsiteY652" fmla="*/ 931903 h 1238250"/>
                <a:gd name="connsiteX653" fmla="*/ 786335 w 1371600"/>
                <a:gd name="connsiteY653" fmla="*/ 928646 h 1238250"/>
                <a:gd name="connsiteX654" fmla="*/ 789697 w 1371600"/>
                <a:gd name="connsiteY654" fmla="*/ 935161 h 1238250"/>
                <a:gd name="connsiteX655" fmla="*/ 793059 w 1371600"/>
                <a:gd name="connsiteY655" fmla="*/ 925388 h 1238250"/>
                <a:gd name="connsiteX656" fmla="*/ 789697 w 1371600"/>
                <a:gd name="connsiteY656" fmla="*/ 922130 h 1238250"/>
                <a:gd name="connsiteX657" fmla="*/ 796421 w 1371600"/>
                <a:gd name="connsiteY657" fmla="*/ 915616 h 1238250"/>
                <a:gd name="connsiteX658" fmla="*/ 803147 w 1371600"/>
                <a:gd name="connsiteY658" fmla="*/ 918873 h 1238250"/>
                <a:gd name="connsiteX659" fmla="*/ 799784 w 1371600"/>
                <a:gd name="connsiteY659" fmla="*/ 909091 h 1238250"/>
                <a:gd name="connsiteX660" fmla="*/ 867021 w 1371600"/>
                <a:gd name="connsiteY660" fmla="*/ 931903 h 1238250"/>
                <a:gd name="connsiteX661" fmla="*/ 867021 w 1371600"/>
                <a:gd name="connsiteY661" fmla="*/ 931903 h 1238250"/>
                <a:gd name="connsiteX662" fmla="*/ 870383 w 1371600"/>
                <a:gd name="connsiteY662" fmla="*/ 935161 h 1238250"/>
                <a:gd name="connsiteX663" fmla="*/ 870383 w 1371600"/>
                <a:gd name="connsiteY663" fmla="*/ 938418 h 1238250"/>
                <a:gd name="connsiteX664" fmla="*/ 860297 w 1371600"/>
                <a:gd name="connsiteY664" fmla="*/ 938418 h 1238250"/>
                <a:gd name="connsiteX665" fmla="*/ 856934 w 1371600"/>
                <a:gd name="connsiteY665" fmla="*/ 935161 h 1238250"/>
                <a:gd name="connsiteX666" fmla="*/ 856934 w 1371600"/>
                <a:gd name="connsiteY666" fmla="*/ 928646 h 1238250"/>
                <a:gd name="connsiteX667" fmla="*/ 867021 w 1371600"/>
                <a:gd name="connsiteY667" fmla="*/ 931903 h 1238250"/>
                <a:gd name="connsiteX668" fmla="*/ 890548 w 1371600"/>
                <a:gd name="connsiteY668" fmla="*/ 918873 h 1238250"/>
                <a:gd name="connsiteX669" fmla="*/ 890548 w 1371600"/>
                <a:gd name="connsiteY669" fmla="*/ 918873 h 1238250"/>
                <a:gd name="connsiteX670" fmla="*/ 903997 w 1371600"/>
                <a:gd name="connsiteY670" fmla="*/ 909091 h 1238250"/>
                <a:gd name="connsiteX671" fmla="*/ 900635 w 1371600"/>
                <a:gd name="connsiteY671" fmla="*/ 922130 h 1238250"/>
                <a:gd name="connsiteX672" fmla="*/ 893910 w 1371600"/>
                <a:gd name="connsiteY672" fmla="*/ 925388 h 1238250"/>
                <a:gd name="connsiteX673" fmla="*/ 887195 w 1371600"/>
                <a:gd name="connsiteY673" fmla="*/ 922130 h 1238250"/>
                <a:gd name="connsiteX674" fmla="*/ 890548 w 1371600"/>
                <a:gd name="connsiteY674" fmla="*/ 918873 h 1238250"/>
                <a:gd name="connsiteX675" fmla="*/ 917447 w 1371600"/>
                <a:gd name="connsiteY675" fmla="*/ 896060 h 1238250"/>
                <a:gd name="connsiteX676" fmla="*/ 917447 w 1371600"/>
                <a:gd name="connsiteY676" fmla="*/ 896060 h 1238250"/>
                <a:gd name="connsiteX677" fmla="*/ 917447 w 1371600"/>
                <a:gd name="connsiteY677" fmla="*/ 912358 h 1238250"/>
                <a:gd name="connsiteX678" fmla="*/ 920809 w 1371600"/>
                <a:gd name="connsiteY678" fmla="*/ 915616 h 1238250"/>
                <a:gd name="connsiteX679" fmla="*/ 930896 w 1371600"/>
                <a:gd name="connsiteY679" fmla="*/ 915616 h 1238250"/>
                <a:gd name="connsiteX680" fmla="*/ 934258 w 1371600"/>
                <a:gd name="connsiteY680" fmla="*/ 905833 h 1238250"/>
                <a:gd name="connsiteX681" fmla="*/ 930896 w 1371600"/>
                <a:gd name="connsiteY681" fmla="*/ 896060 h 1238250"/>
                <a:gd name="connsiteX682" fmla="*/ 917447 w 1371600"/>
                <a:gd name="connsiteY682" fmla="*/ 896060 h 1238250"/>
                <a:gd name="connsiteX683" fmla="*/ 920809 w 1371600"/>
                <a:gd name="connsiteY683" fmla="*/ 843920 h 1238250"/>
                <a:gd name="connsiteX684" fmla="*/ 920809 w 1371600"/>
                <a:gd name="connsiteY684" fmla="*/ 843920 h 1238250"/>
                <a:gd name="connsiteX685" fmla="*/ 924171 w 1371600"/>
                <a:gd name="connsiteY685" fmla="*/ 827633 h 1238250"/>
                <a:gd name="connsiteX686" fmla="*/ 930896 w 1371600"/>
                <a:gd name="connsiteY686" fmla="*/ 821118 h 1238250"/>
                <a:gd name="connsiteX687" fmla="*/ 944345 w 1371600"/>
                <a:gd name="connsiteY687" fmla="*/ 817851 h 1238250"/>
                <a:gd name="connsiteX688" fmla="*/ 947698 w 1371600"/>
                <a:gd name="connsiteY688" fmla="*/ 824375 h 1238250"/>
                <a:gd name="connsiteX689" fmla="*/ 947698 w 1371600"/>
                <a:gd name="connsiteY689" fmla="*/ 834148 h 1238250"/>
                <a:gd name="connsiteX690" fmla="*/ 951060 w 1371600"/>
                <a:gd name="connsiteY690" fmla="*/ 843920 h 1238250"/>
                <a:gd name="connsiteX691" fmla="*/ 947698 w 1371600"/>
                <a:gd name="connsiteY691" fmla="*/ 856960 h 1238250"/>
                <a:gd name="connsiteX692" fmla="*/ 940982 w 1371600"/>
                <a:gd name="connsiteY692" fmla="*/ 863476 h 1238250"/>
                <a:gd name="connsiteX693" fmla="*/ 934258 w 1371600"/>
                <a:gd name="connsiteY693" fmla="*/ 866733 h 1238250"/>
                <a:gd name="connsiteX694" fmla="*/ 920809 w 1371600"/>
                <a:gd name="connsiteY694" fmla="*/ 856960 h 1238250"/>
                <a:gd name="connsiteX695" fmla="*/ 920809 w 1371600"/>
                <a:gd name="connsiteY695" fmla="*/ 850445 h 1238250"/>
                <a:gd name="connsiteX696" fmla="*/ 920809 w 1371600"/>
                <a:gd name="connsiteY696" fmla="*/ 843920 h 1238250"/>
                <a:gd name="connsiteX697" fmla="*/ 880470 w 1371600"/>
                <a:gd name="connsiteY697" fmla="*/ 860218 h 1238250"/>
                <a:gd name="connsiteX698" fmla="*/ 880470 w 1371600"/>
                <a:gd name="connsiteY698" fmla="*/ 860218 h 1238250"/>
                <a:gd name="connsiteX699" fmla="*/ 883832 w 1371600"/>
                <a:gd name="connsiteY699" fmla="*/ 843920 h 1238250"/>
                <a:gd name="connsiteX700" fmla="*/ 890548 w 1371600"/>
                <a:gd name="connsiteY700" fmla="*/ 834148 h 1238250"/>
                <a:gd name="connsiteX701" fmla="*/ 897272 w 1371600"/>
                <a:gd name="connsiteY701" fmla="*/ 834148 h 1238250"/>
                <a:gd name="connsiteX702" fmla="*/ 903997 w 1371600"/>
                <a:gd name="connsiteY702" fmla="*/ 840663 h 1238250"/>
                <a:gd name="connsiteX703" fmla="*/ 900635 w 1371600"/>
                <a:gd name="connsiteY703" fmla="*/ 843920 h 1238250"/>
                <a:gd name="connsiteX704" fmla="*/ 903997 w 1371600"/>
                <a:gd name="connsiteY704" fmla="*/ 850445 h 1238250"/>
                <a:gd name="connsiteX705" fmla="*/ 893910 w 1371600"/>
                <a:gd name="connsiteY705" fmla="*/ 860218 h 1238250"/>
                <a:gd name="connsiteX706" fmla="*/ 887195 w 1371600"/>
                <a:gd name="connsiteY706" fmla="*/ 866733 h 1238250"/>
                <a:gd name="connsiteX707" fmla="*/ 877108 w 1371600"/>
                <a:gd name="connsiteY707" fmla="*/ 873248 h 1238250"/>
                <a:gd name="connsiteX708" fmla="*/ 877108 w 1371600"/>
                <a:gd name="connsiteY708" fmla="*/ 876506 h 1238250"/>
                <a:gd name="connsiteX709" fmla="*/ 873746 w 1371600"/>
                <a:gd name="connsiteY709" fmla="*/ 876506 h 1238250"/>
                <a:gd name="connsiteX710" fmla="*/ 867021 w 1371600"/>
                <a:gd name="connsiteY710" fmla="*/ 866733 h 1238250"/>
                <a:gd name="connsiteX711" fmla="*/ 877108 w 1371600"/>
                <a:gd name="connsiteY711" fmla="*/ 860218 h 1238250"/>
                <a:gd name="connsiteX712" fmla="*/ 880470 w 1371600"/>
                <a:gd name="connsiteY712" fmla="*/ 860218 h 1238250"/>
                <a:gd name="connsiteX713" fmla="*/ 813233 w 1371600"/>
                <a:gd name="connsiteY713" fmla="*/ 873248 h 1238250"/>
                <a:gd name="connsiteX714" fmla="*/ 813233 w 1371600"/>
                <a:gd name="connsiteY714" fmla="*/ 873248 h 1238250"/>
                <a:gd name="connsiteX715" fmla="*/ 823320 w 1371600"/>
                <a:gd name="connsiteY715" fmla="*/ 869990 h 1238250"/>
                <a:gd name="connsiteX716" fmla="*/ 833398 w 1371600"/>
                <a:gd name="connsiteY716" fmla="*/ 876506 h 1238250"/>
                <a:gd name="connsiteX717" fmla="*/ 833398 w 1371600"/>
                <a:gd name="connsiteY717" fmla="*/ 886288 h 1238250"/>
                <a:gd name="connsiteX718" fmla="*/ 823320 w 1371600"/>
                <a:gd name="connsiteY718" fmla="*/ 896060 h 1238250"/>
                <a:gd name="connsiteX719" fmla="*/ 819958 w 1371600"/>
                <a:gd name="connsiteY719" fmla="*/ 883030 h 1238250"/>
                <a:gd name="connsiteX720" fmla="*/ 813233 w 1371600"/>
                <a:gd name="connsiteY720" fmla="*/ 873248 h 1238250"/>
                <a:gd name="connsiteX721" fmla="*/ 769532 w 1371600"/>
                <a:gd name="connsiteY721" fmla="*/ 847178 h 1238250"/>
                <a:gd name="connsiteX722" fmla="*/ 769532 w 1371600"/>
                <a:gd name="connsiteY722" fmla="*/ 847178 h 1238250"/>
                <a:gd name="connsiteX723" fmla="*/ 786335 w 1371600"/>
                <a:gd name="connsiteY723" fmla="*/ 847178 h 1238250"/>
                <a:gd name="connsiteX724" fmla="*/ 789697 w 1371600"/>
                <a:gd name="connsiteY724" fmla="*/ 853703 h 1238250"/>
                <a:gd name="connsiteX725" fmla="*/ 776248 w 1371600"/>
                <a:gd name="connsiteY725" fmla="*/ 866733 h 1238250"/>
                <a:gd name="connsiteX726" fmla="*/ 772895 w 1371600"/>
                <a:gd name="connsiteY726" fmla="*/ 863476 h 1238250"/>
                <a:gd name="connsiteX727" fmla="*/ 769532 w 1371600"/>
                <a:gd name="connsiteY727" fmla="*/ 847178 h 1238250"/>
                <a:gd name="connsiteX728" fmla="*/ 756083 w 1371600"/>
                <a:gd name="connsiteY728" fmla="*/ 804821 h 1238250"/>
                <a:gd name="connsiteX729" fmla="*/ 756083 w 1371600"/>
                <a:gd name="connsiteY729" fmla="*/ 804821 h 1238250"/>
                <a:gd name="connsiteX730" fmla="*/ 762808 w 1371600"/>
                <a:gd name="connsiteY730" fmla="*/ 801563 h 1238250"/>
                <a:gd name="connsiteX731" fmla="*/ 766170 w 1371600"/>
                <a:gd name="connsiteY731" fmla="*/ 814593 h 1238250"/>
                <a:gd name="connsiteX732" fmla="*/ 762808 w 1371600"/>
                <a:gd name="connsiteY732" fmla="*/ 824375 h 1238250"/>
                <a:gd name="connsiteX733" fmla="*/ 756083 w 1371600"/>
                <a:gd name="connsiteY733" fmla="*/ 834148 h 1238250"/>
                <a:gd name="connsiteX734" fmla="*/ 752721 w 1371600"/>
                <a:gd name="connsiteY734" fmla="*/ 814593 h 1238250"/>
                <a:gd name="connsiteX735" fmla="*/ 756083 w 1371600"/>
                <a:gd name="connsiteY735" fmla="*/ 804821 h 1238250"/>
                <a:gd name="connsiteX736" fmla="*/ 735909 w 1371600"/>
                <a:gd name="connsiteY736" fmla="*/ 778751 h 1238250"/>
                <a:gd name="connsiteX737" fmla="*/ 735909 w 1371600"/>
                <a:gd name="connsiteY737" fmla="*/ 778751 h 1238250"/>
                <a:gd name="connsiteX738" fmla="*/ 732547 w 1371600"/>
                <a:gd name="connsiteY738" fmla="*/ 791791 h 1238250"/>
                <a:gd name="connsiteX739" fmla="*/ 735909 w 1371600"/>
                <a:gd name="connsiteY739" fmla="*/ 798305 h 1238250"/>
                <a:gd name="connsiteX740" fmla="*/ 739271 w 1371600"/>
                <a:gd name="connsiteY740" fmla="*/ 795048 h 1238250"/>
                <a:gd name="connsiteX741" fmla="*/ 742634 w 1371600"/>
                <a:gd name="connsiteY741" fmla="*/ 788533 h 1238250"/>
                <a:gd name="connsiteX742" fmla="*/ 749359 w 1371600"/>
                <a:gd name="connsiteY742" fmla="*/ 782008 h 1238250"/>
                <a:gd name="connsiteX743" fmla="*/ 752721 w 1371600"/>
                <a:gd name="connsiteY743" fmla="*/ 772235 h 1238250"/>
                <a:gd name="connsiteX744" fmla="*/ 742634 w 1371600"/>
                <a:gd name="connsiteY744" fmla="*/ 768978 h 1238250"/>
                <a:gd name="connsiteX745" fmla="*/ 735909 w 1371600"/>
                <a:gd name="connsiteY745" fmla="*/ 778751 h 1238250"/>
                <a:gd name="connsiteX746" fmla="*/ 782972 w 1371600"/>
                <a:gd name="connsiteY746" fmla="*/ 772235 h 1238250"/>
                <a:gd name="connsiteX747" fmla="*/ 782972 w 1371600"/>
                <a:gd name="connsiteY747" fmla="*/ 772235 h 1238250"/>
                <a:gd name="connsiteX748" fmla="*/ 786335 w 1371600"/>
                <a:gd name="connsiteY748" fmla="*/ 772235 h 1238250"/>
                <a:gd name="connsiteX749" fmla="*/ 786335 w 1371600"/>
                <a:gd name="connsiteY749" fmla="*/ 775493 h 1238250"/>
                <a:gd name="connsiteX750" fmla="*/ 799784 w 1371600"/>
                <a:gd name="connsiteY750" fmla="*/ 772235 h 1238250"/>
                <a:gd name="connsiteX751" fmla="*/ 799784 w 1371600"/>
                <a:gd name="connsiteY751" fmla="*/ 762463 h 1238250"/>
                <a:gd name="connsiteX752" fmla="*/ 782972 w 1371600"/>
                <a:gd name="connsiteY752" fmla="*/ 772235 h 1238250"/>
                <a:gd name="connsiteX753" fmla="*/ 830045 w 1371600"/>
                <a:gd name="connsiteY753" fmla="*/ 785266 h 1238250"/>
                <a:gd name="connsiteX754" fmla="*/ 830045 w 1371600"/>
                <a:gd name="connsiteY754" fmla="*/ 785266 h 1238250"/>
                <a:gd name="connsiteX755" fmla="*/ 823320 w 1371600"/>
                <a:gd name="connsiteY755" fmla="*/ 782008 h 1238250"/>
                <a:gd name="connsiteX756" fmla="*/ 823320 w 1371600"/>
                <a:gd name="connsiteY756" fmla="*/ 788533 h 1238250"/>
                <a:gd name="connsiteX757" fmla="*/ 830045 w 1371600"/>
                <a:gd name="connsiteY757" fmla="*/ 798305 h 1238250"/>
                <a:gd name="connsiteX758" fmla="*/ 823320 w 1371600"/>
                <a:gd name="connsiteY758" fmla="*/ 804821 h 1238250"/>
                <a:gd name="connsiteX759" fmla="*/ 830045 w 1371600"/>
                <a:gd name="connsiteY759" fmla="*/ 814593 h 1238250"/>
                <a:gd name="connsiteX760" fmla="*/ 840122 w 1371600"/>
                <a:gd name="connsiteY760" fmla="*/ 798305 h 1238250"/>
                <a:gd name="connsiteX761" fmla="*/ 836760 w 1371600"/>
                <a:gd name="connsiteY761" fmla="*/ 791791 h 1238250"/>
                <a:gd name="connsiteX762" fmla="*/ 830045 w 1371600"/>
                <a:gd name="connsiteY762" fmla="*/ 785266 h 1238250"/>
                <a:gd name="connsiteX763" fmla="*/ 877108 w 1371600"/>
                <a:gd name="connsiteY763" fmla="*/ 785266 h 1238250"/>
                <a:gd name="connsiteX764" fmla="*/ 877108 w 1371600"/>
                <a:gd name="connsiteY764" fmla="*/ 785266 h 1238250"/>
                <a:gd name="connsiteX765" fmla="*/ 880470 w 1371600"/>
                <a:gd name="connsiteY765" fmla="*/ 791791 h 1238250"/>
                <a:gd name="connsiteX766" fmla="*/ 873746 w 1371600"/>
                <a:gd name="connsiteY766" fmla="*/ 798305 h 1238250"/>
                <a:gd name="connsiteX767" fmla="*/ 870383 w 1371600"/>
                <a:gd name="connsiteY767" fmla="*/ 795048 h 1238250"/>
                <a:gd name="connsiteX768" fmla="*/ 877108 w 1371600"/>
                <a:gd name="connsiteY768" fmla="*/ 785266 h 1238250"/>
                <a:gd name="connsiteX769" fmla="*/ 887195 w 1371600"/>
                <a:gd name="connsiteY769" fmla="*/ 775493 h 1238250"/>
                <a:gd name="connsiteX770" fmla="*/ 887195 w 1371600"/>
                <a:gd name="connsiteY770" fmla="*/ 775493 h 1238250"/>
                <a:gd name="connsiteX771" fmla="*/ 890548 w 1371600"/>
                <a:gd name="connsiteY771" fmla="*/ 782008 h 1238250"/>
                <a:gd name="connsiteX772" fmla="*/ 907359 w 1371600"/>
                <a:gd name="connsiteY772" fmla="*/ 775493 h 1238250"/>
                <a:gd name="connsiteX773" fmla="*/ 907359 w 1371600"/>
                <a:gd name="connsiteY773" fmla="*/ 768978 h 1238250"/>
                <a:gd name="connsiteX774" fmla="*/ 897272 w 1371600"/>
                <a:gd name="connsiteY774" fmla="*/ 768978 h 1238250"/>
                <a:gd name="connsiteX775" fmla="*/ 887195 w 1371600"/>
                <a:gd name="connsiteY775" fmla="*/ 775493 h 1238250"/>
                <a:gd name="connsiteX776" fmla="*/ 830045 w 1371600"/>
                <a:gd name="connsiteY776" fmla="*/ 749423 h 1238250"/>
                <a:gd name="connsiteX777" fmla="*/ 830045 w 1371600"/>
                <a:gd name="connsiteY777" fmla="*/ 749423 h 1238250"/>
                <a:gd name="connsiteX778" fmla="*/ 840122 w 1371600"/>
                <a:gd name="connsiteY778" fmla="*/ 759205 h 1238250"/>
                <a:gd name="connsiteX779" fmla="*/ 856934 w 1371600"/>
                <a:gd name="connsiteY779" fmla="*/ 765721 h 1238250"/>
                <a:gd name="connsiteX780" fmla="*/ 870383 w 1371600"/>
                <a:gd name="connsiteY780" fmla="*/ 765721 h 1238250"/>
                <a:gd name="connsiteX781" fmla="*/ 873746 w 1371600"/>
                <a:gd name="connsiteY781" fmla="*/ 759205 h 1238250"/>
                <a:gd name="connsiteX782" fmla="*/ 870383 w 1371600"/>
                <a:gd name="connsiteY782" fmla="*/ 755938 h 1238250"/>
                <a:gd name="connsiteX783" fmla="*/ 856934 w 1371600"/>
                <a:gd name="connsiteY783" fmla="*/ 749423 h 1238250"/>
                <a:gd name="connsiteX784" fmla="*/ 850209 w 1371600"/>
                <a:gd name="connsiteY784" fmla="*/ 749423 h 1238250"/>
                <a:gd name="connsiteX785" fmla="*/ 836760 w 1371600"/>
                <a:gd name="connsiteY785" fmla="*/ 746165 h 1238250"/>
                <a:gd name="connsiteX786" fmla="*/ 830045 w 1371600"/>
                <a:gd name="connsiteY786" fmla="*/ 749423 h 1238250"/>
                <a:gd name="connsiteX787" fmla="*/ 823320 w 1371600"/>
                <a:gd name="connsiteY787" fmla="*/ 746165 h 1238250"/>
                <a:gd name="connsiteX788" fmla="*/ 823320 w 1371600"/>
                <a:gd name="connsiteY788" fmla="*/ 746165 h 1238250"/>
                <a:gd name="connsiteX789" fmla="*/ 826682 w 1371600"/>
                <a:gd name="connsiteY789" fmla="*/ 742908 h 1238250"/>
                <a:gd name="connsiteX790" fmla="*/ 826682 w 1371600"/>
                <a:gd name="connsiteY790" fmla="*/ 726620 h 1238250"/>
                <a:gd name="connsiteX791" fmla="*/ 823320 w 1371600"/>
                <a:gd name="connsiteY791" fmla="*/ 723353 h 1238250"/>
                <a:gd name="connsiteX792" fmla="*/ 819958 w 1371600"/>
                <a:gd name="connsiteY792" fmla="*/ 710323 h 1238250"/>
                <a:gd name="connsiteX793" fmla="*/ 813233 w 1371600"/>
                <a:gd name="connsiteY793" fmla="*/ 710323 h 1238250"/>
                <a:gd name="connsiteX794" fmla="*/ 803147 w 1371600"/>
                <a:gd name="connsiteY794" fmla="*/ 713581 h 1238250"/>
                <a:gd name="connsiteX795" fmla="*/ 796421 w 1371600"/>
                <a:gd name="connsiteY795" fmla="*/ 703808 h 1238250"/>
                <a:gd name="connsiteX796" fmla="*/ 786335 w 1371600"/>
                <a:gd name="connsiteY796" fmla="*/ 700550 h 1238250"/>
                <a:gd name="connsiteX797" fmla="*/ 776248 w 1371600"/>
                <a:gd name="connsiteY797" fmla="*/ 713581 h 1238250"/>
                <a:gd name="connsiteX798" fmla="*/ 789697 w 1371600"/>
                <a:gd name="connsiteY798" fmla="*/ 726620 h 1238250"/>
                <a:gd name="connsiteX799" fmla="*/ 806509 w 1371600"/>
                <a:gd name="connsiteY799" fmla="*/ 733135 h 1238250"/>
                <a:gd name="connsiteX800" fmla="*/ 823320 w 1371600"/>
                <a:gd name="connsiteY800" fmla="*/ 746165 h 1238250"/>
                <a:gd name="connsiteX801" fmla="*/ 725822 w 1371600"/>
                <a:gd name="connsiteY801" fmla="*/ 1173038 h 1238250"/>
                <a:gd name="connsiteX802" fmla="*/ 725822 w 1371600"/>
                <a:gd name="connsiteY802" fmla="*/ 1173038 h 1238250"/>
                <a:gd name="connsiteX803" fmla="*/ 729185 w 1371600"/>
                <a:gd name="connsiteY803" fmla="*/ 1163266 h 1238250"/>
                <a:gd name="connsiteX804" fmla="*/ 722460 w 1371600"/>
                <a:gd name="connsiteY804" fmla="*/ 1153483 h 1238250"/>
                <a:gd name="connsiteX805" fmla="*/ 722460 w 1371600"/>
                <a:gd name="connsiteY805" fmla="*/ 1140453 h 1238250"/>
                <a:gd name="connsiteX806" fmla="*/ 725822 w 1371600"/>
                <a:gd name="connsiteY806" fmla="*/ 1137196 h 1238250"/>
                <a:gd name="connsiteX807" fmla="*/ 732547 w 1371600"/>
                <a:gd name="connsiteY807" fmla="*/ 1146968 h 1238250"/>
                <a:gd name="connsiteX808" fmla="*/ 732547 w 1371600"/>
                <a:gd name="connsiteY808" fmla="*/ 1156741 h 1238250"/>
                <a:gd name="connsiteX809" fmla="*/ 742634 w 1371600"/>
                <a:gd name="connsiteY809" fmla="*/ 1163266 h 1238250"/>
                <a:gd name="connsiteX810" fmla="*/ 766170 w 1371600"/>
                <a:gd name="connsiteY810" fmla="*/ 1160008 h 1238250"/>
                <a:gd name="connsiteX811" fmla="*/ 772895 w 1371600"/>
                <a:gd name="connsiteY811" fmla="*/ 1150226 h 1238250"/>
                <a:gd name="connsiteX812" fmla="*/ 786335 w 1371600"/>
                <a:gd name="connsiteY812" fmla="*/ 1140453 h 1238250"/>
                <a:gd name="connsiteX813" fmla="*/ 793059 w 1371600"/>
                <a:gd name="connsiteY813" fmla="*/ 1143710 h 1238250"/>
                <a:gd name="connsiteX814" fmla="*/ 793059 w 1371600"/>
                <a:gd name="connsiteY814" fmla="*/ 1156741 h 1238250"/>
                <a:gd name="connsiteX815" fmla="*/ 789697 w 1371600"/>
                <a:gd name="connsiteY815" fmla="*/ 1160008 h 1238250"/>
                <a:gd name="connsiteX816" fmla="*/ 796421 w 1371600"/>
                <a:gd name="connsiteY816" fmla="*/ 1166523 h 1238250"/>
                <a:gd name="connsiteX817" fmla="*/ 799784 w 1371600"/>
                <a:gd name="connsiteY817" fmla="*/ 1160008 h 1238250"/>
                <a:gd name="connsiteX818" fmla="*/ 806509 w 1371600"/>
                <a:gd name="connsiteY818" fmla="*/ 1156741 h 1238250"/>
                <a:gd name="connsiteX819" fmla="*/ 813233 w 1371600"/>
                <a:gd name="connsiteY819" fmla="*/ 1166523 h 1238250"/>
                <a:gd name="connsiteX820" fmla="*/ 816596 w 1371600"/>
                <a:gd name="connsiteY820" fmla="*/ 1176296 h 1238250"/>
                <a:gd name="connsiteX821" fmla="*/ 830045 w 1371600"/>
                <a:gd name="connsiteY821" fmla="*/ 1173038 h 1238250"/>
                <a:gd name="connsiteX822" fmla="*/ 867021 w 1371600"/>
                <a:gd name="connsiteY822" fmla="*/ 1163266 h 1238250"/>
                <a:gd name="connsiteX823" fmla="*/ 877108 w 1371600"/>
                <a:gd name="connsiteY823" fmla="*/ 1156741 h 1238250"/>
                <a:gd name="connsiteX824" fmla="*/ 890548 w 1371600"/>
                <a:gd name="connsiteY824" fmla="*/ 1153483 h 1238250"/>
                <a:gd name="connsiteX825" fmla="*/ 914084 w 1371600"/>
                <a:gd name="connsiteY825" fmla="*/ 1146968 h 1238250"/>
                <a:gd name="connsiteX826" fmla="*/ 930896 w 1371600"/>
                <a:gd name="connsiteY826" fmla="*/ 1143710 h 1238250"/>
                <a:gd name="connsiteX827" fmla="*/ 947698 w 1371600"/>
                <a:gd name="connsiteY827" fmla="*/ 1160008 h 1238250"/>
                <a:gd name="connsiteX828" fmla="*/ 967871 w 1371600"/>
                <a:gd name="connsiteY828" fmla="*/ 1156741 h 1238250"/>
                <a:gd name="connsiteX829" fmla="*/ 974597 w 1371600"/>
                <a:gd name="connsiteY829" fmla="*/ 1153483 h 1238250"/>
                <a:gd name="connsiteX830" fmla="*/ 998132 w 1371600"/>
                <a:gd name="connsiteY830" fmla="*/ 1153483 h 1238250"/>
                <a:gd name="connsiteX831" fmla="*/ 1011572 w 1371600"/>
                <a:gd name="connsiteY831" fmla="*/ 1143710 h 1238250"/>
                <a:gd name="connsiteX832" fmla="*/ 1035109 w 1371600"/>
                <a:gd name="connsiteY832" fmla="*/ 1137196 h 1238250"/>
                <a:gd name="connsiteX833" fmla="*/ 1038471 w 1371600"/>
                <a:gd name="connsiteY833" fmla="*/ 1143710 h 1238250"/>
                <a:gd name="connsiteX834" fmla="*/ 1038471 w 1371600"/>
                <a:gd name="connsiteY834" fmla="*/ 1163266 h 1238250"/>
                <a:gd name="connsiteX835" fmla="*/ 1045196 w 1371600"/>
                <a:gd name="connsiteY835" fmla="*/ 1173038 h 1238250"/>
                <a:gd name="connsiteX836" fmla="*/ 1058645 w 1371600"/>
                <a:gd name="connsiteY836" fmla="*/ 1166523 h 1238250"/>
                <a:gd name="connsiteX837" fmla="*/ 1065360 w 1371600"/>
                <a:gd name="connsiteY837" fmla="*/ 1160008 h 1238250"/>
                <a:gd name="connsiteX838" fmla="*/ 1082171 w 1371600"/>
                <a:gd name="connsiteY838" fmla="*/ 1150226 h 1238250"/>
                <a:gd name="connsiteX839" fmla="*/ 1088897 w 1371600"/>
                <a:gd name="connsiteY839" fmla="*/ 1146968 h 1238250"/>
                <a:gd name="connsiteX840" fmla="*/ 1098983 w 1371600"/>
                <a:gd name="connsiteY840" fmla="*/ 1146968 h 1238250"/>
                <a:gd name="connsiteX841" fmla="*/ 1109070 w 1371600"/>
                <a:gd name="connsiteY841" fmla="*/ 1133938 h 1238250"/>
                <a:gd name="connsiteX842" fmla="*/ 1115795 w 1371600"/>
                <a:gd name="connsiteY842" fmla="*/ 1127413 h 1238250"/>
                <a:gd name="connsiteX843" fmla="*/ 1122510 w 1371600"/>
                <a:gd name="connsiteY843" fmla="*/ 1124156 h 1238250"/>
                <a:gd name="connsiteX844" fmla="*/ 1119148 w 1371600"/>
                <a:gd name="connsiteY844" fmla="*/ 1133938 h 1238250"/>
                <a:gd name="connsiteX845" fmla="*/ 1125872 w 1371600"/>
                <a:gd name="connsiteY845" fmla="*/ 1150226 h 1238250"/>
                <a:gd name="connsiteX846" fmla="*/ 1122510 w 1371600"/>
                <a:gd name="connsiteY846" fmla="*/ 1156741 h 1238250"/>
                <a:gd name="connsiteX847" fmla="*/ 1122510 w 1371600"/>
                <a:gd name="connsiteY847" fmla="*/ 1166523 h 1238250"/>
                <a:gd name="connsiteX848" fmla="*/ 1119148 w 1371600"/>
                <a:gd name="connsiteY848" fmla="*/ 1176296 h 1238250"/>
                <a:gd name="connsiteX849" fmla="*/ 1105708 w 1371600"/>
                <a:gd name="connsiteY849" fmla="*/ 1182811 h 1238250"/>
                <a:gd name="connsiteX850" fmla="*/ 1088897 w 1371600"/>
                <a:gd name="connsiteY850" fmla="*/ 1179553 h 1238250"/>
                <a:gd name="connsiteX851" fmla="*/ 1078809 w 1371600"/>
                <a:gd name="connsiteY851" fmla="*/ 1186068 h 1238250"/>
                <a:gd name="connsiteX852" fmla="*/ 1058645 w 1371600"/>
                <a:gd name="connsiteY852" fmla="*/ 1195850 h 1238250"/>
                <a:gd name="connsiteX853" fmla="*/ 1035109 w 1371600"/>
                <a:gd name="connsiteY853" fmla="*/ 1195850 h 1238250"/>
                <a:gd name="connsiteX854" fmla="*/ 998132 w 1371600"/>
                <a:gd name="connsiteY854" fmla="*/ 1205623 h 1238250"/>
                <a:gd name="connsiteX855" fmla="*/ 991408 w 1371600"/>
                <a:gd name="connsiteY855" fmla="*/ 1212138 h 1238250"/>
                <a:gd name="connsiteX856" fmla="*/ 967871 w 1371600"/>
                <a:gd name="connsiteY856" fmla="*/ 1218653 h 1238250"/>
                <a:gd name="connsiteX857" fmla="*/ 951060 w 1371600"/>
                <a:gd name="connsiteY857" fmla="*/ 1228435 h 1238250"/>
                <a:gd name="connsiteX858" fmla="*/ 930896 w 1371600"/>
                <a:gd name="connsiteY858" fmla="*/ 1231693 h 1238250"/>
                <a:gd name="connsiteX859" fmla="*/ 910721 w 1371600"/>
                <a:gd name="connsiteY859" fmla="*/ 1238208 h 1238250"/>
                <a:gd name="connsiteX860" fmla="*/ 900635 w 1371600"/>
                <a:gd name="connsiteY860" fmla="*/ 1238208 h 1238250"/>
                <a:gd name="connsiteX861" fmla="*/ 900635 w 1371600"/>
                <a:gd name="connsiteY861" fmla="*/ 1215396 h 1238250"/>
                <a:gd name="connsiteX862" fmla="*/ 890548 w 1371600"/>
                <a:gd name="connsiteY862" fmla="*/ 1208881 h 1238250"/>
                <a:gd name="connsiteX863" fmla="*/ 873746 w 1371600"/>
                <a:gd name="connsiteY863" fmla="*/ 1212138 h 1238250"/>
                <a:gd name="connsiteX864" fmla="*/ 846847 w 1371600"/>
                <a:gd name="connsiteY864" fmla="*/ 1205623 h 1238250"/>
                <a:gd name="connsiteX865" fmla="*/ 823320 w 1371600"/>
                <a:gd name="connsiteY865" fmla="*/ 1208881 h 1238250"/>
                <a:gd name="connsiteX866" fmla="*/ 803147 w 1371600"/>
                <a:gd name="connsiteY866" fmla="*/ 1208881 h 1238250"/>
                <a:gd name="connsiteX867" fmla="*/ 789697 w 1371600"/>
                <a:gd name="connsiteY867" fmla="*/ 1212138 h 1238250"/>
                <a:gd name="connsiteX868" fmla="*/ 769532 w 1371600"/>
                <a:gd name="connsiteY868" fmla="*/ 1215396 h 1238250"/>
                <a:gd name="connsiteX869" fmla="*/ 759446 w 1371600"/>
                <a:gd name="connsiteY869" fmla="*/ 1208881 h 1238250"/>
                <a:gd name="connsiteX870" fmla="*/ 745997 w 1371600"/>
                <a:gd name="connsiteY870" fmla="*/ 1212138 h 1238250"/>
                <a:gd name="connsiteX871" fmla="*/ 735909 w 1371600"/>
                <a:gd name="connsiteY871" fmla="*/ 1218653 h 1238250"/>
                <a:gd name="connsiteX872" fmla="*/ 725822 w 1371600"/>
                <a:gd name="connsiteY872" fmla="*/ 1218653 h 1238250"/>
                <a:gd name="connsiteX873" fmla="*/ 709020 w 1371600"/>
                <a:gd name="connsiteY873" fmla="*/ 1212138 h 1238250"/>
                <a:gd name="connsiteX874" fmla="*/ 705658 w 1371600"/>
                <a:gd name="connsiteY874" fmla="*/ 1192593 h 1238250"/>
                <a:gd name="connsiteX875" fmla="*/ 705658 w 1371600"/>
                <a:gd name="connsiteY875" fmla="*/ 1182811 h 1238250"/>
                <a:gd name="connsiteX876" fmla="*/ 698933 w 1371600"/>
                <a:gd name="connsiteY876" fmla="*/ 1163266 h 1238250"/>
                <a:gd name="connsiteX877" fmla="*/ 705658 w 1371600"/>
                <a:gd name="connsiteY877" fmla="*/ 1153483 h 1238250"/>
                <a:gd name="connsiteX878" fmla="*/ 709020 w 1371600"/>
                <a:gd name="connsiteY878" fmla="*/ 1163266 h 1238250"/>
                <a:gd name="connsiteX879" fmla="*/ 712382 w 1371600"/>
                <a:gd name="connsiteY879" fmla="*/ 1173038 h 1238250"/>
                <a:gd name="connsiteX880" fmla="*/ 725822 w 1371600"/>
                <a:gd name="connsiteY880" fmla="*/ 1173038 h 1238250"/>
                <a:gd name="connsiteX881" fmla="*/ 577909 w 1371600"/>
                <a:gd name="connsiteY881" fmla="*/ 1039441 h 1238250"/>
                <a:gd name="connsiteX882" fmla="*/ 577909 w 1371600"/>
                <a:gd name="connsiteY882" fmla="*/ 1039441 h 1238250"/>
                <a:gd name="connsiteX883" fmla="*/ 587996 w 1371600"/>
                <a:gd name="connsiteY883" fmla="*/ 1036183 h 1238250"/>
                <a:gd name="connsiteX884" fmla="*/ 591358 w 1371600"/>
                <a:gd name="connsiteY884" fmla="*/ 1045955 h 1238250"/>
                <a:gd name="connsiteX885" fmla="*/ 601445 w 1371600"/>
                <a:gd name="connsiteY885" fmla="*/ 1049213 h 1238250"/>
                <a:gd name="connsiteX886" fmla="*/ 614885 w 1371600"/>
                <a:gd name="connsiteY886" fmla="*/ 1058986 h 1238250"/>
                <a:gd name="connsiteX887" fmla="*/ 608160 w 1371600"/>
                <a:gd name="connsiteY887" fmla="*/ 1068768 h 1238250"/>
                <a:gd name="connsiteX888" fmla="*/ 608160 w 1371600"/>
                <a:gd name="connsiteY888" fmla="*/ 1078540 h 1238250"/>
                <a:gd name="connsiteX889" fmla="*/ 598082 w 1371600"/>
                <a:gd name="connsiteY889" fmla="*/ 1078540 h 1238250"/>
                <a:gd name="connsiteX890" fmla="*/ 584633 w 1371600"/>
                <a:gd name="connsiteY890" fmla="*/ 1072025 h 1238250"/>
                <a:gd name="connsiteX891" fmla="*/ 584633 w 1371600"/>
                <a:gd name="connsiteY891" fmla="*/ 1058986 h 1238250"/>
                <a:gd name="connsiteX892" fmla="*/ 574547 w 1371600"/>
                <a:gd name="connsiteY892" fmla="*/ 1049213 h 1238250"/>
                <a:gd name="connsiteX893" fmla="*/ 577909 w 1371600"/>
                <a:gd name="connsiteY893" fmla="*/ 1039441 h 1238250"/>
                <a:gd name="connsiteX894" fmla="*/ 308970 w 1371600"/>
                <a:gd name="connsiteY894" fmla="*/ 755938 h 1238250"/>
                <a:gd name="connsiteX895" fmla="*/ 308970 w 1371600"/>
                <a:gd name="connsiteY895" fmla="*/ 755938 h 1238250"/>
                <a:gd name="connsiteX896" fmla="*/ 302246 w 1371600"/>
                <a:gd name="connsiteY896" fmla="*/ 755938 h 1238250"/>
                <a:gd name="connsiteX897" fmla="*/ 292159 w 1371600"/>
                <a:gd name="connsiteY897" fmla="*/ 755938 h 1238250"/>
                <a:gd name="connsiteX898" fmla="*/ 292159 w 1371600"/>
                <a:gd name="connsiteY898" fmla="*/ 765721 h 1238250"/>
                <a:gd name="connsiteX899" fmla="*/ 292159 w 1371600"/>
                <a:gd name="connsiteY899" fmla="*/ 775493 h 1238250"/>
                <a:gd name="connsiteX900" fmla="*/ 285434 w 1371600"/>
                <a:gd name="connsiteY900" fmla="*/ 785266 h 1238250"/>
                <a:gd name="connsiteX901" fmla="*/ 285434 w 1371600"/>
                <a:gd name="connsiteY901" fmla="*/ 795048 h 1238250"/>
                <a:gd name="connsiteX902" fmla="*/ 271985 w 1371600"/>
                <a:gd name="connsiteY902" fmla="*/ 801563 h 1238250"/>
                <a:gd name="connsiteX903" fmla="*/ 261898 w 1371600"/>
                <a:gd name="connsiteY903" fmla="*/ 808078 h 1238250"/>
                <a:gd name="connsiteX904" fmla="*/ 268622 w 1371600"/>
                <a:gd name="connsiteY904" fmla="*/ 824375 h 1238250"/>
                <a:gd name="connsiteX905" fmla="*/ 278709 w 1371600"/>
                <a:gd name="connsiteY905" fmla="*/ 824375 h 1238250"/>
                <a:gd name="connsiteX906" fmla="*/ 295521 w 1371600"/>
                <a:gd name="connsiteY906" fmla="*/ 834148 h 1238250"/>
                <a:gd name="connsiteX907" fmla="*/ 302246 w 1371600"/>
                <a:gd name="connsiteY907" fmla="*/ 853703 h 1238250"/>
                <a:gd name="connsiteX908" fmla="*/ 308970 w 1371600"/>
                <a:gd name="connsiteY908" fmla="*/ 853703 h 1238250"/>
                <a:gd name="connsiteX909" fmla="*/ 319048 w 1371600"/>
                <a:gd name="connsiteY909" fmla="*/ 860218 h 1238250"/>
                <a:gd name="connsiteX910" fmla="*/ 332497 w 1371600"/>
                <a:gd name="connsiteY910" fmla="*/ 866733 h 1238250"/>
                <a:gd name="connsiteX911" fmla="*/ 345947 w 1371600"/>
                <a:gd name="connsiteY911" fmla="*/ 876506 h 1238250"/>
                <a:gd name="connsiteX912" fmla="*/ 356033 w 1371600"/>
                <a:gd name="connsiteY912" fmla="*/ 886288 h 1238250"/>
                <a:gd name="connsiteX913" fmla="*/ 366120 w 1371600"/>
                <a:gd name="connsiteY913" fmla="*/ 902576 h 1238250"/>
                <a:gd name="connsiteX914" fmla="*/ 362758 w 1371600"/>
                <a:gd name="connsiteY914" fmla="*/ 909091 h 1238250"/>
                <a:gd name="connsiteX915" fmla="*/ 356033 w 1371600"/>
                <a:gd name="connsiteY915" fmla="*/ 922130 h 1238250"/>
                <a:gd name="connsiteX916" fmla="*/ 359396 w 1371600"/>
                <a:gd name="connsiteY916" fmla="*/ 935161 h 1238250"/>
                <a:gd name="connsiteX917" fmla="*/ 359396 w 1371600"/>
                <a:gd name="connsiteY917" fmla="*/ 951458 h 1238250"/>
                <a:gd name="connsiteX918" fmla="*/ 362758 w 1371600"/>
                <a:gd name="connsiteY918" fmla="*/ 957973 h 1238250"/>
                <a:gd name="connsiteX919" fmla="*/ 369482 w 1371600"/>
                <a:gd name="connsiteY919" fmla="*/ 961231 h 1238250"/>
                <a:gd name="connsiteX920" fmla="*/ 372845 w 1371600"/>
                <a:gd name="connsiteY920" fmla="*/ 964488 h 1238250"/>
                <a:gd name="connsiteX921" fmla="*/ 382922 w 1371600"/>
                <a:gd name="connsiteY921" fmla="*/ 974270 h 1238250"/>
                <a:gd name="connsiteX922" fmla="*/ 379560 w 1371600"/>
                <a:gd name="connsiteY922" fmla="*/ 984043 h 1238250"/>
                <a:gd name="connsiteX923" fmla="*/ 382922 w 1371600"/>
                <a:gd name="connsiteY923" fmla="*/ 1000331 h 1238250"/>
                <a:gd name="connsiteX924" fmla="*/ 396371 w 1371600"/>
                <a:gd name="connsiteY924" fmla="*/ 993815 h 1238250"/>
                <a:gd name="connsiteX925" fmla="*/ 406459 w 1371600"/>
                <a:gd name="connsiteY925" fmla="*/ 997073 h 1238250"/>
                <a:gd name="connsiteX926" fmla="*/ 409821 w 1371600"/>
                <a:gd name="connsiteY926" fmla="*/ 1003588 h 1238250"/>
                <a:gd name="connsiteX927" fmla="*/ 419908 w 1371600"/>
                <a:gd name="connsiteY927" fmla="*/ 993815 h 1238250"/>
                <a:gd name="connsiteX928" fmla="*/ 419908 w 1371600"/>
                <a:gd name="connsiteY928" fmla="*/ 987301 h 1238250"/>
                <a:gd name="connsiteX929" fmla="*/ 419908 w 1371600"/>
                <a:gd name="connsiteY929" fmla="*/ 971003 h 1238250"/>
                <a:gd name="connsiteX930" fmla="*/ 416546 w 1371600"/>
                <a:gd name="connsiteY930" fmla="*/ 954715 h 1238250"/>
                <a:gd name="connsiteX931" fmla="*/ 419908 w 1371600"/>
                <a:gd name="connsiteY931" fmla="*/ 948200 h 1238250"/>
                <a:gd name="connsiteX932" fmla="*/ 433348 w 1371600"/>
                <a:gd name="connsiteY932" fmla="*/ 944943 h 1238250"/>
                <a:gd name="connsiteX933" fmla="*/ 443435 w 1371600"/>
                <a:gd name="connsiteY933" fmla="*/ 951458 h 1238250"/>
                <a:gd name="connsiteX934" fmla="*/ 443435 w 1371600"/>
                <a:gd name="connsiteY934" fmla="*/ 967745 h 1238250"/>
                <a:gd name="connsiteX935" fmla="*/ 463609 w 1371600"/>
                <a:gd name="connsiteY935" fmla="*/ 971003 h 1238250"/>
                <a:gd name="connsiteX936" fmla="*/ 470333 w 1371600"/>
                <a:gd name="connsiteY936" fmla="*/ 974270 h 1238250"/>
                <a:gd name="connsiteX937" fmla="*/ 477058 w 1371600"/>
                <a:gd name="connsiteY937" fmla="*/ 987301 h 1238250"/>
                <a:gd name="connsiteX938" fmla="*/ 483782 w 1371600"/>
                <a:gd name="connsiteY938" fmla="*/ 993815 h 1238250"/>
                <a:gd name="connsiteX939" fmla="*/ 493860 w 1371600"/>
                <a:gd name="connsiteY939" fmla="*/ 1013371 h 1238250"/>
                <a:gd name="connsiteX940" fmla="*/ 493860 w 1371600"/>
                <a:gd name="connsiteY940" fmla="*/ 1029658 h 1238250"/>
                <a:gd name="connsiteX941" fmla="*/ 493860 w 1371600"/>
                <a:gd name="connsiteY941" fmla="*/ 1036183 h 1238250"/>
                <a:gd name="connsiteX942" fmla="*/ 507309 w 1371600"/>
                <a:gd name="connsiteY942" fmla="*/ 1042698 h 1238250"/>
                <a:gd name="connsiteX943" fmla="*/ 514034 w 1371600"/>
                <a:gd name="connsiteY943" fmla="*/ 1039441 h 1238250"/>
                <a:gd name="connsiteX944" fmla="*/ 514034 w 1371600"/>
                <a:gd name="connsiteY944" fmla="*/ 1029658 h 1238250"/>
                <a:gd name="connsiteX945" fmla="*/ 510671 w 1371600"/>
                <a:gd name="connsiteY945" fmla="*/ 1013371 h 1238250"/>
                <a:gd name="connsiteX946" fmla="*/ 510671 w 1371600"/>
                <a:gd name="connsiteY946" fmla="*/ 1006855 h 1238250"/>
                <a:gd name="connsiteX947" fmla="*/ 514034 w 1371600"/>
                <a:gd name="connsiteY947" fmla="*/ 997073 h 1238250"/>
                <a:gd name="connsiteX948" fmla="*/ 514034 w 1371600"/>
                <a:gd name="connsiteY948" fmla="*/ 987301 h 1238250"/>
                <a:gd name="connsiteX949" fmla="*/ 520759 w 1371600"/>
                <a:gd name="connsiteY949" fmla="*/ 980785 h 1238250"/>
                <a:gd name="connsiteX950" fmla="*/ 524121 w 1371600"/>
                <a:gd name="connsiteY950" fmla="*/ 971003 h 1238250"/>
                <a:gd name="connsiteX951" fmla="*/ 527483 w 1371600"/>
                <a:gd name="connsiteY951" fmla="*/ 971003 h 1238250"/>
                <a:gd name="connsiteX952" fmla="*/ 540932 w 1371600"/>
                <a:gd name="connsiteY952" fmla="*/ 967745 h 1238250"/>
                <a:gd name="connsiteX953" fmla="*/ 547648 w 1371600"/>
                <a:gd name="connsiteY953" fmla="*/ 971003 h 1238250"/>
                <a:gd name="connsiteX954" fmla="*/ 554372 w 1371600"/>
                <a:gd name="connsiteY954" fmla="*/ 980785 h 1238250"/>
                <a:gd name="connsiteX955" fmla="*/ 554372 w 1371600"/>
                <a:gd name="connsiteY955" fmla="*/ 984043 h 1238250"/>
                <a:gd name="connsiteX956" fmla="*/ 561097 w 1371600"/>
                <a:gd name="connsiteY956" fmla="*/ 993815 h 1238250"/>
                <a:gd name="connsiteX957" fmla="*/ 574547 w 1371600"/>
                <a:gd name="connsiteY957" fmla="*/ 1003588 h 1238250"/>
                <a:gd name="connsiteX958" fmla="*/ 574547 w 1371600"/>
                <a:gd name="connsiteY958" fmla="*/ 1006855 h 1238250"/>
                <a:gd name="connsiteX959" fmla="*/ 581271 w 1371600"/>
                <a:gd name="connsiteY959" fmla="*/ 1019885 h 1238250"/>
                <a:gd name="connsiteX960" fmla="*/ 584633 w 1371600"/>
                <a:gd name="connsiteY960" fmla="*/ 1016628 h 1238250"/>
                <a:gd name="connsiteX961" fmla="*/ 587996 w 1371600"/>
                <a:gd name="connsiteY961" fmla="*/ 1010113 h 1238250"/>
                <a:gd name="connsiteX962" fmla="*/ 594720 w 1371600"/>
                <a:gd name="connsiteY962" fmla="*/ 1019885 h 1238250"/>
                <a:gd name="connsiteX963" fmla="*/ 611522 w 1371600"/>
                <a:gd name="connsiteY963" fmla="*/ 1023143 h 1238250"/>
                <a:gd name="connsiteX964" fmla="*/ 618247 w 1371600"/>
                <a:gd name="connsiteY964" fmla="*/ 1016628 h 1238250"/>
                <a:gd name="connsiteX965" fmla="*/ 611522 w 1371600"/>
                <a:gd name="connsiteY965" fmla="*/ 1010113 h 1238250"/>
                <a:gd name="connsiteX966" fmla="*/ 604798 w 1371600"/>
                <a:gd name="connsiteY966" fmla="*/ 1000331 h 1238250"/>
                <a:gd name="connsiteX967" fmla="*/ 591358 w 1371600"/>
                <a:gd name="connsiteY967" fmla="*/ 990558 h 1238250"/>
                <a:gd name="connsiteX968" fmla="*/ 584633 w 1371600"/>
                <a:gd name="connsiteY968" fmla="*/ 980785 h 1238250"/>
                <a:gd name="connsiteX969" fmla="*/ 581271 w 1371600"/>
                <a:gd name="connsiteY969" fmla="*/ 971003 h 1238250"/>
                <a:gd name="connsiteX970" fmla="*/ 587996 w 1371600"/>
                <a:gd name="connsiteY970" fmla="*/ 954715 h 1238250"/>
                <a:gd name="connsiteX971" fmla="*/ 584633 w 1371600"/>
                <a:gd name="connsiteY971" fmla="*/ 954715 h 1238250"/>
                <a:gd name="connsiteX972" fmla="*/ 581271 w 1371600"/>
                <a:gd name="connsiteY972" fmla="*/ 941676 h 1238250"/>
                <a:gd name="connsiteX973" fmla="*/ 567821 w 1371600"/>
                <a:gd name="connsiteY973" fmla="*/ 922130 h 1238250"/>
                <a:gd name="connsiteX974" fmla="*/ 564459 w 1371600"/>
                <a:gd name="connsiteY974" fmla="*/ 915616 h 1238250"/>
                <a:gd name="connsiteX975" fmla="*/ 551010 w 1371600"/>
                <a:gd name="connsiteY975" fmla="*/ 909091 h 1238250"/>
                <a:gd name="connsiteX976" fmla="*/ 544295 w 1371600"/>
                <a:gd name="connsiteY976" fmla="*/ 902576 h 1238250"/>
                <a:gd name="connsiteX977" fmla="*/ 544295 w 1371600"/>
                <a:gd name="connsiteY977" fmla="*/ 889546 h 1238250"/>
                <a:gd name="connsiteX978" fmla="*/ 534208 w 1371600"/>
                <a:gd name="connsiteY978" fmla="*/ 876506 h 1238250"/>
                <a:gd name="connsiteX979" fmla="*/ 524121 w 1371600"/>
                <a:gd name="connsiteY979" fmla="*/ 860218 h 1238250"/>
                <a:gd name="connsiteX980" fmla="*/ 517397 w 1371600"/>
                <a:gd name="connsiteY980" fmla="*/ 850445 h 1238250"/>
                <a:gd name="connsiteX981" fmla="*/ 514034 w 1371600"/>
                <a:gd name="connsiteY981" fmla="*/ 837406 h 1238250"/>
                <a:gd name="connsiteX982" fmla="*/ 514034 w 1371600"/>
                <a:gd name="connsiteY982" fmla="*/ 830890 h 1238250"/>
                <a:gd name="connsiteX983" fmla="*/ 524121 w 1371600"/>
                <a:gd name="connsiteY983" fmla="*/ 837406 h 1238250"/>
                <a:gd name="connsiteX984" fmla="*/ 534208 w 1371600"/>
                <a:gd name="connsiteY984" fmla="*/ 834148 h 1238250"/>
                <a:gd name="connsiteX985" fmla="*/ 547648 w 1371600"/>
                <a:gd name="connsiteY985" fmla="*/ 837406 h 1238250"/>
                <a:gd name="connsiteX986" fmla="*/ 557735 w 1371600"/>
                <a:gd name="connsiteY986" fmla="*/ 840663 h 1238250"/>
                <a:gd name="connsiteX987" fmla="*/ 564459 w 1371600"/>
                <a:gd name="connsiteY987" fmla="*/ 840663 h 1238250"/>
                <a:gd name="connsiteX988" fmla="*/ 571184 w 1371600"/>
                <a:gd name="connsiteY988" fmla="*/ 850445 h 1238250"/>
                <a:gd name="connsiteX989" fmla="*/ 567821 w 1371600"/>
                <a:gd name="connsiteY989" fmla="*/ 856960 h 1238250"/>
                <a:gd name="connsiteX990" fmla="*/ 567821 w 1371600"/>
                <a:gd name="connsiteY990" fmla="*/ 863476 h 1238250"/>
                <a:gd name="connsiteX991" fmla="*/ 577909 w 1371600"/>
                <a:gd name="connsiteY991" fmla="*/ 866733 h 1238250"/>
                <a:gd name="connsiteX992" fmla="*/ 574547 w 1371600"/>
                <a:gd name="connsiteY992" fmla="*/ 873248 h 1238250"/>
                <a:gd name="connsiteX993" fmla="*/ 574547 w 1371600"/>
                <a:gd name="connsiteY993" fmla="*/ 883030 h 1238250"/>
                <a:gd name="connsiteX994" fmla="*/ 581271 w 1371600"/>
                <a:gd name="connsiteY994" fmla="*/ 876506 h 1238250"/>
                <a:gd name="connsiteX995" fmla="*/ 584633 w 1371600"/>
                <a:gd name="connsiteY995" fmla="*/ 866733 h 1238250"/>
                <a:gd name="connsiteX996" fmla="*/ 591358 w 1371600"/>
                <a:gd name="connsiteY996" fmla="*/ 860218 h 1238250"/>
                <a:gd name="connsiteX997" fmla="*/ 598082 w 1371600"/>
                <a:gd name="connsiteY997" fmla="*/ 847178 h 1238250"/>
                <a:gd name="connsiteX998" fmla="*/ 604798 w 1371600"/>
                <a:gd name="connsiteY998" fmla="*/ 840663 h 1238250"/>
                <a:gd name="connsiteX999" fmla="*/ 621609 w 1371600"/>
                <a:gd name="connsiteY999" fmla="*/ 834148 h 1238250"/>
                <a:gd name="connsiteX1000" fmla="*/ 624971 w 1371600"/>
                <a:gd name="connsiteY1000" fmla="*/ 830890 h 1238250"/>
                <a:gd name="connsiteX1001" fmla="*/ 628334 w 1371600"/>
                <a:gd name="connsiteY1001" fmla="*/ 824375 h 1238250"/>
                <a:gd name="connsiteX1002" fmla="*/ 621609 w 1371600"/>
                <a:gd name="connsiteY1002" fmla="*/ 817851 h 1238250"/>
                <a:gd name="connsiteX1003" fmla="*/ 608160 w 1371600"/>
                <a:gd name="connsiteY1003" fmla="*/ 821118 h 1238250"/>
                <a:gd name="connsiteX1004" fmla="*/ 604798 w 1371600"/>
                <a:gd name="connsiteY1004" fmla="*/ 814593 h 1238250"/>
                <a:gd name="connsiteX1005" fmla="*/ 608160 w 1371600"/>
                <a:gd name="connsiteY1005" fmla="*/ 814593 h 1238250"/>
                <a:gd name="connsiteX1006" fmla="*/ 608160 w 1371600"/>
                <a:gd name="connsiteY1006" fmla="*/ 801563 h 1238250"/>
                <a:gd name="connsiteX1007" fmla="*/ 598082 w 1371600"/>
                <a:gd name="connsiteY1007" fmla="*/ 804821 h 1238250"/>
                <a:gd name="connsiteX1008" fmla="*/ 598082 w 1371600"/>
                <a:gd name="connsiteY1008" fmla="*/ 814593 h 1238250"/>
                <a:gd name="connsiteX1009" fmla="*/ 577909 w 1371600"/>
                <a:gd name="connsiteY1009" fmla="*/ 811336 h 1238250"/>
                <a:gd name="connsiteX1010" fmla="*/ 574547 w 1371600"/>
                <a:gd name="connsiteY1010" fmla="*/ 804821 h 1238250"/>
                <a:gd name="connsiteX1011" fmla="*/ 577909 w 1371600"/>
                <a:gd name="connsiteY1011" fmla="*/ 791791 h 1238250"/>
                <a:gd name="connsiteX1012" fmla="*/ 581271 w 1371600"/>
                <a:gd name="connsiteY1012" fmla="*/ 778751 h 1238250"/>
                <a:gd name="connsiteX1013" fmla="*/ 564459 w 1371600"/>
                <a:gd name="connsiteY1013" fmla="*/ 772235 h 1238250"/>
                <a:gd name="connsiteX1014" fmla="*/ 540932 w 1371600"/>
                <a:gd name="connsiteY1014" fmla="*/ 772235 h 1238250"/>
                <a:gd name="connsiteX1015" fmla="*/ 537570 w 1371600"/>
                <a:gd name="connsiteY1015" fmla="*/ 765721 h 1238250"/>
                <a:gd name="connsiteX1016" fmla="*/ 530846 w 1371600"/>
                <a:gd name="connsiteY1016" fmla="*/ 759205 h 1238250"/>
                <a:gd name="connsiteX1017" fmla="*/ 524121 w 1371600"/>
                <a:gd name="connsiteY1017" fmla="*/ 759205 h 1238250"/>
                <a:gd name="connsiteX1018" fmla="*/ 510671 w 1371600"/>
                <a:gd name="connsiteY1018" fmla="*/ 762463 h 1238250"/>
                <a:gd name="connsiteX1019" fmla="*/ 507309 w 1371600"/>
                <a:gd name="connsiteY1019" fmla="*/ 755938 h 1238250"/>
                <a:gd name="connsiteX1020" fmla="*/ 490498 w 1371600"/>
                <a:gd name="connsiteY1020" fmla="*/ 749423 h 1238250"/>
                <a:gd name="connsiteX1021" fmla="*/ 473696 w 1371600"/>
                <a:gd name="connsiteY1021" fmla="*/ 746165 h 1238250"/>
                <a:gd name="connsiteX1022" fmla="*/ 446797 w 1371600"/>
                <a:gd name="connsiteY1022" fmla="*/ 739651 h 1238250"/>
                <a:gd name="connsiteX1023" fmla="*/ 419908 w 1371600"/>
                <a:gd name="connsiteY1023" fmla="*/ 736393 h 1238250"/>
                <a:gd name="connsiteX1024" fmla="*/ 399734 w 1371600"/>
                <a:gd name="connsiteY1024" fmla="*/ 733135 h 1238250"/>
                <a:gd name="connsiteX1025" fmla="*/ 386285 w 1371600"/>
                <a:gd name="connsiteY1025" fmla="*/ 726620 h 1238250"/>
                <a:gd name="connsiteX1026" fmla="*/ 366120 w 1371600"/>
                <a:gd name="connsiteY1026" fmla="*/ 720095 h 1238250"/>
                <a:gd name="connsiteX1027" fmla="*/ 359396 w 1371600"/>
                <a:gd name="connsiteY1027" fmla="*/ 720095 h 1238250"/>
                <a:gd name="connsiteX1028" fmla="*/ 342584 w 1371600"/>
                <a:gd name="connsiteY1028" fmla="*/ 733135 h 1238250"/>
                <a:gd name="connsiteX1029" fmla="*/ 335859 w 1371600"/>
                <a:gd name="connsiteY1029" fmla="*/ 746165 h 1238250"/>
                <a:gd name="connsiteX1030" fmla="*/ 329135 w 1371600"/>
                <a:gd name="connsiteY1030" fmla="*/ 755938 h 1238250"/>
                <a:gd name="connsiteX1031" fmla="*/ 308970 w 1371600"/>
                <a:gd name="connsiteY1031" fmla="*/ 755938 h 1238250"/>
                <a:gd name="connsiteX1032" fmla="*/ 201395 w 1371600"/>
                <a:gd name="connsiteY1032" fmla="*/ 821118 h 1238250"/>
                <a:gd name="connsiteX1033" fmla="*/ 201395 w 1371600"/>
                <a:gd name="connsiteY1033" fmla="*/ 821118 h 1238250"/>
                <a:gd name="connsiteX1034" fmla="*/ 208110 w 1371600"/>
                <a:gd name="connsiteY1034" fmla="*/ 821118 h 1238250"/>
                <a:gd name="connsiteX1035" fmla="*/ 211472 w 1371600"/>
                <a:gd name="connsiteY1035" fmla="*/ 827633 h 1238250"/>
                <a:gd name="connsiteX1036" fmla="*/ 224921 w 1371600"/>
                <a:gd name="connsiteY1036" fmla="*/ 834148 h 1238250"/>
                <a:gd name="connsiteX1037" fmla="*/ 238371 w 1371600"/>
                <a:gd name="connsiteY1037" fmla="*/ 834148 h 1238250"/>
                <a:gd name="connsiteX1038" fmla="*/ 248458 w 1371600"/>
                <a:gd name="connsiteY1038" fmla="*/ 843920 h 1238250"/>
                <a:gd name="connsiteX1039" fmla="*/ 258545 w 1371600"/>
                <a:gd name="connsiteY1039" fmla="*/ 850445 h 1238250"/>
                <a:gd name="connsiteX1040" fmla="*/ 241733 w 1371600"/>
                <a:gd name="connsiteY1040" fmla="*/ 860218 h 1238250"/>
                <a:gd name="connsiteX1041" fmla="*/ 238371 w 1371600"/>
                <a:gd name="connsiteY1041" fmla="*/ 863476 h 1238250"/>
                <a:gd name="connsiteX1042" fmla="*/ 231647 w 1371600"/>
                <a:gd name="connsiteY1042" fmla="*/ 866733 h 1238250"/>
                <a:gd name="connsiteX1043" fmla="*/ 221559 w 1371600"/>
                <a:gd name="connsiteY1043" fmla="*/ 863476 h 1238250"/>
                <a:gd name="connsiteX1044" fmla="*/ 218197 w 1371600"/>
                <a:gd name="connsiteY1044" fmla="*/ 856960 h 1238250"/>
                <a:gd name="connsiteX1045" fmla="*/ 198032 w 1371600"/>
                <a:gd name="connsiteY1045" fmla="*/ 843920 h 1238250"/>
                <a:gd name="connsiteX1046" fmla="*/ 198032 w 1371600"/>
                <a:gd name="connsiteY1046" fmla="*/ 834148 h 1238250"/>
                <a:gd name="connsiteX1047" fmla="*/ 198032 w 1371600"/>
                <a:gd name="connsiteY1047" fmla="*/ 827633 h 1238250"/>
                <a:gd name="connsiteX1048" fmla="*/ 201395 w 1371600"/>
                <a:gd name="connsiteY1048" fmla="*/ 821118 h 1238250"/>
                <a:gd name="connsiteX1049" fmla="*/ 161047 w 1371600"/>
                <a:gd name="connsiteY1049" fmla="*/ 762463 h 1238250"/>
                <a:gd name="connsiteX1050" fmla="*/ 161047 w 1371600"/>
                <a:gd name="connsiteY1050" fmla="*/ 762463 h 1238250"/>
                <a:gd name="connsiteX1051" fmla="*/ 150960 w 1371600"/>
                <a:gd name="connsiteY1051" fmla="*/ 749423 h 1238250"/>
                <a:gd name="connsiteX1052" fmla="*/ 144245 w 1371600"/>
                <a:gd name="connsiteY1052" fmla="*/ 762463 h 1238250"/>
                <a:gd name="connsiteX1053" fmla="*/ 140882 w 1371600"/>
                <a:gd name="connsiteY1053" fmla="*/ 775493 h 1238250"/>
                <a:gd name="connsiteX1054" fmla="*/ 150960 w 1371600"/>
                <a:gd name="connsiteY1054" fmla="*/ 782008 h 1238250"/>
                <a:gd name="connsiteX1055" fmla="*/ 154322 w 1371600"/>
                <a:gd name="connsiteY1055" fmla="*/ 782008 h 1238250"/>
                <a:gd name="connsiteX1056" fmla="*/ 161047 w 1371600"/>
                <a:gd name="connsiteY1056" fmla="*/ 772235 h 1238250"/>
                <a:gd name="connsiteX1057" fmla="*/ 167771 w 1371600"/>
                <a:gd name="connsiteY1057" fmla="*/ 782008 h 1238250"/>
                <a:gd name="connsiteX1058" fmla="*/ 174497 w 1371600"/>
                <a:gd name="connsiteY1058" fmla="*/ 795048 h 1238250"/>
                <a:gd name="connsiteX1059" fmla="*/ 184583 w 1371600"/>
                <a:gd name="connsiteY1059" fmla="*/ 785266 h 1238250"/>
                <a:gd name="connsiteX1060" fmla="*/ 201395 w 1371600"/>
                <a:gd name="connsiteY1060" fmla="*/ 795048 h 1238250"/>
                <a:gd name="connsiteX1061" fmla="*/ 218197 w 1371600"/>
                <a:gd name="connsiteY1061" fmla="*/ 788533 h 1238250"/>
                <a:gd name="connsiteX1062" fmla="*/ 211472 w 1371600"/>
                <a:gd name="connsiteY1062" fmla="*/ 778751 h 1238250"/>
                <a:gd name="connsiteX1063" fmla="*/ 201395 w 1371600"/>
                <a:gd name="connsiteY1063" fmla="*/ 768978 h 1238250"/>
                <a:gd name="connsiteX1064" fmla="*/ 194670 w 1371600"/>
                <a:gd name="connsiteY1064" fmla="*/ 762463 h 1238250"/>
                <a:gd name="connsiteX1065" fmla="*/ 181221 w 1371600"/>
                <a:gd name="connsiteY1065" fmla="*/ 755938 h 1238250"/>
                <a:gd name="connsiteX1066" fmla="*/ 181221 w 1371600"/>
                <a:gd name="connsiteY1066" fmla="*/ 752681 h 1238250"/>
                <a:gd name="connsiteX1067" fmla="*/ 184583 w 1371600"/>
                <a:gd name="connsiteY1067" fmla="*/ 746165 h 1238250"/>
                <a:gd name="connsiteX1068" fmla="*/ 191308 w 1371600"/>
                <a:gd name="connsiteY1068" fmla="*/ 749423 h 1238250"/>
                <a:gd name="connsiteX1069" fmla="*/ 198032 w 1371600"/>
                <a:gd name="connsiteY1069" fmla="*/ 746165 h 1238250"/>
                <a:gd name="connsiteX1070" fmla="*/ 198032 w 1371600"/>
                <a:gd name="connsiteY1070" fmla="*/ 742908 h 1238250"/>
                <a:gd name="connsiteX1071" fmla="*/ 187946 w 1371600"/>
                <a:gd name="connsiteY1071" fmla="*/ 736393 h 1238250"/>
                <a:gd name="connsiteX1072" fmla="*/ 191308 w 1371600"/>
                <a:gd name="connsiteY1072" fmla="*/ 726620 h 1238250"/>
                <a:gd name="connsiteX1073" fmla="*/ 181221 w 1371600"/>
                <a:gd name="connsiteY1073" fmla="*/ 720095 h 1238250"/>
                <a:gd name="connsiteX1074" fmla="*/ 177859 w 1371600"/>
                <a:gd name="connsiteY1074" fmla="*/ 729878 h 1238250"/>
                <a:gd name="connsiteX1075" fmla="*/ 167771 w 1371600"/>
                <a:gd name="connsiteY1075" fmla="*/ 726620 h 1238250"/>
                <a:gd name="connsiteX1076" fmla="*/ 164409 w 1371600"/>
                <a:gd name="connsiteY1076" fmla="*/ 733135 h 1238250"/>
                <a:gd name="connsiteX1077" fmla="*/ 167771 w 1371600"/>
                <a:gd name="connsiteY1077" fmla="*/ 746165 h 1238250"/>
                <a:gd name="connsiteX1078" fmla="*/ 161047 w 1371600"/>
                <a:gd name="connsiteY1078" fmla="*/ 762463 h 1238250"/>
                <a:gd name="connsiteX1079" fmla="*/ 36660 w 1371600"/>
                <a:gd name="connsiteY1079" fmla="*/ 524585 h 1238250"/>
                <a:gd name="connsiteX1080" fmla="*/ 36660 w 1371600"/>
                <a:gd name="connsiteY1080" fmla="*/ 524585 h 1238250"/>
                <a:gd name="connsiteX1081" fmla="*/ 29945 w 1371600"/>
                <a:gd name="connsiteY1081" fmla="*/ 524585 h 1238250"/>
                <a:gd name="connsiteX1082" fmla="*/ 33298 w 1371600"/>
                <a:gd name="connsiteY1082" fmla="*/ 531101 h 1238250"/>
                <a:gd name="connsiteX1083" fmla="*/ 43385 w 1371600"/>
                <a:gd name="connsiteY1083" fmla="*/ 553913 h 1238250"/>
                <a:gd name="connsiteX1084" fmla="*/ 50109 w 1371600"/>
                <a:gd name="connsiteY1084" fmla="*/ 557171 h 1238250"/>
                <a:gd name="connsiteX1085" fmla="*/ 63559 w 1371600"/>
                <a:gd name="connsiteY1085" fmla="*/ 563686 h 1238250"/>
                <a:gd name="connsiteX1086" fmla="*/ 73646 w 1371600"/>
                <a:gd name="connsiteY1086" fmla="*/ 573468 h 1238250"/>
                <a:gd name="connsiteX1087" fmla="*/ 70283 w 1371600"/>
                <a:gd name="connsiteY1087" fmla="*/ 579983 h 1238250"/>
                <a:gd name="connsiteX1088" fmla="*/ 46747 w 1371600"/>
                <a:gd name="connsiteY1088" fmla="*/ 566943 h 1238250"/>
                <a:gd name="connsiteX1089" fmla="*/ 33298 w 1371600"/>
                <a:gd name="connsiteY1089" fmla="*/ 563686 h 1238250"/>
                <a:gd name="connsiteX1090" fmla="*/ 29945 w 1371600"/>
                <a:gd name="connsiteY1090" fmla="*/ 544141 h 1238250"/>
                <a:gd name="connsiteX1091" fmla="*/ 19858 w 1371600"/>
                <a:gd name="connsiteY1091" fmla="*/ 540883 h 1238250"/>
                <a:gd name="connsiteX1092" fmla="*/ -316 w 1371600"/>
                <a:gd name="connsiteY1092" fmla="*/ 531101 h 1238250"/>
                <a:gd name="connsiteX1093" fmla="*/ 3047 w 1371600"/>
                <a:gd name="connsiteY1093" fmla="*/ 514813 h 1238250"/>
                <a:gd name="connsiteX1094" fmla="*/ 9771 w 1371600"/>
                <a:gd name="connsiteY1094" fmla="*/ 508288 h 1238250"/>
                <a:gd name="connsiteX1095" fmla="*/ 23220 w 1371600"/>
                <a:gd name="connsiteY1095" fmla="*/ 505031 h 1238250"/>
                <a:gd name="connsiteX1096" fmla="*/ 26582 w 1371600"/>
                <a:gd name="connsiteY1096" fmla="*/ 498515 h 1238250"/>
                <a:gd name="connsiteX1097" fmla="*/ 36660 w 1371600"/>
                <a:gd name="connsiteY1097" fmla="*/ 511555 h 1238250"/>
                <a:gd name="connsiteX1098" fmla="*/ 36660 w 1371600"/>
                <a:gd name="connsiteY1098" fmla="*/ 524585 h 123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Lst>
              <a:rect l="l" t="t" r="r" b="b"/>
              <a:pathLst>
                <a:path w="1371600" h="1238250">
                  <a:moveTo>
                    <a:pt x="745997" y="104228"/>
                  </a:moveTo>
                  <a:cubicBezTo>
                    <a:pt x="762808" y="97713"/>
                    <a:pt x="762808" y="97713"/>
                    <a:pt x="762808" y="97713"/>
                  </a:cubicBezTo>
                  <a:cubicBezTo>
                    <a:pt x="762808" y="97713"/>
                    <a:pt x="782972" y="91198"/>
                    <a:pt x="786335" y="91198"/>
                  </a:cubicBezTo>
                  <a:cubicBezTo>
                    <a:pt x="789697" y="91198"/>
                    <a:pt x="806509" y="87940"/>
                    <a:pt x="809871" y="84683"/>
                  </a:cubicBezTo>
                  <a:cubicBezTo>
                    <a:pt x="813233" y="84683"/>
                    <a:pt x="823320" y="78168"/>
                    <a:pt x="826682" y="74901"/>
                  </a:cubicBezTo>
                  <a:cubicBezTo>
                    <a:pt x="830045" y="74901"/>
                    <a:pt x="836760" y="74901"/>
                    <a:pt x="843485" y="68386"/>
                  </a:cubicBezTo>
                  <a:cubicBezTo>
                    <a:pt x="846847" y="65128"/>
                    <a:pt x="850209" y="55355"/>
                    <a:pt x="850209" y="52098"/>
                  </a:cubicBezTo>
                  <a:cubicBezTo>
                    <a:pt x="850209" y="48840"/>
                    <a:pt x="846847" y="48840"/>
                    <a:pt x="843485" y="39058"/>
                  </a:cubicBezTo>
                  <a:cubicBezTo>
                    <a:pt x="836760" y="29285"/>
                    <a:pt x="830045" y="22771"/>
                    <a:pt x="830045" y="19513"/>
                  </a:cubicBezTo>
                  <a:cubicBezTo>
                    <a:pt x="826682" y="12988"/>
                    <a:pt x="826682" y="6473"/>
                    <a:pt x="830045" y="6473"/>
                  </a:cubicBezTo>
                  <a:cubicBezTo>
                    <a:pt x="833398" y="3215"/>
                    <a:pt x="843485" y="-42"/>
                    <a:pt x="850209" y="-42"/>
                  </a:cubicBezTo>
                  <a:cubicBezTo>
                    <a:pt x="856934" y="3215"/>
                    <a:pt x="873746" y="6473"/>
                    <a:pt x="877108" y="6473"/>
                  </a:cubicBezTo>
                  <a:cubicBezTo>
                    <a:pt x="880470" y="6473"/>
                    <a:pt x="897272" y="16255"/>
                    <a:pt x="897272" y="16255"/>
                  </a:cubicBezTo>
                  <a:cubicBezTo>
                    <a:pt x="897272" y="16255"/>
                    <a:pt x="903997" y="32543"/>
                    <a:pt x="903997" y="35801"/>
                  </a:cubicBezTo>
                  <a:cubicBezTo>
                    <a:pt x="903997" y="39058"/>
                    <a:pt x="920809" y="58613"/>
                    <a:pt x="914084" y="58613"/>
                  </a:cubicBezTo>
                  <a:cubicBezTo>
                    <a:pt x="910721" y="58613"/>
                    <a:pt x="897272" y="61871"/>
                    <a:pt x="897272" y="61871"/>
                  </a:cubicBezTo>
                  <a:cubicBezTo>
                    <a:pt x="890548" y="71643"/>
                    <a:pt x="890548" y="71643"/>
                    <a:pt x="890548" y="71643"/>
                  </a:cubicBezTo>
                  <a:cubicBezTo>
                    <a:pt x="890548" y="71643"/>
                    <a:pt x="883832" y="84683"/>
                    <a:pt x="883832" y="87940"/>
                  </a:cubicBezTo>
                  <a:cubicBezTo>
                    <a:pt x="883832" y="91198"/>
                    <a:pt x="880470" y="107495"/>
                    <a:pt x="880470" y="107495"/>
                  </a:cubicBezTo>
                  <a:cubicBezTo>
                    <a:pt x="897272" y="143338"/>
                    <a:pt x="897272" y="143338"/>
                    <a:pt x="897272" y="143338"/>
                  </a:cubicBezTo>
                  <a:cubicBezTo>
                    <a:pt x="880470" y="166141"/>
                    <a:pt x="880470" y="166141"/>
                    <a:pt x="880470" y="166141"/>
                  </a:cubicBezTo>
                  <a:cubicBezTo>
                    <a:pt x="867021" y="179180"/>
                    <a:pt x="867021" y="179180"/>
                    <a:pt x="867021" y="179180"/>
                  </a:cubicBezTo>
                  <a:cubicBezTo>
                    <a:pt x="867021" y="179180"/>
                    <a:pt x="846847" y="179180"/>
                    <a:pt x="846847" y="175923"/>
                  </a:cubicBezTo>
                  <a:cubicBezTo>
                    <a:pt x="846847" y="172665"/>
                    <a:pt x="833398" y="166141"/>
                    <a:pt x="833398" y="166141"/>
                  </a:cubicBezTo>
                  <a:cubicBezTo>
                    <a:pt x="833398" y="166141"/>
                    <a:pt x="813233" y="169408"/>
                    <a:pt x="809871" y="172665"/>
                  </a:cubicBezTo>
                  <a:cubicBezTo>
                    <a:pt x="806509" y="172665"/>
                    <a:pt x="759446" y="175923"/>
                    <a:pt x="759446" y="175923"/>
                  </a:cubicBezTo>
                  <a:cubicBezTo>
                    <a:pt x="759446" y="175923"/>
                    <a:pt x="749359" y="172665"/>
                    <a:pt x="745997" y="172665"/>
                  </a:cubicBezTo>
                  <a:cubicBezTo>
                    <a:pt x="742634" y="172665"/>
                    <a:pt x="725822" y="172665"/>
                    <a:pt x="725822" y="172665"/>
                  </a:cubicBezTo>
                  <a:cubicBezTo>
                    <a:pt x="722460" y="159626"/>
                    <a:pt x="722460" y="159626"/>
                    <a:pt x="722460" y="159626"/>
                  </a:cubicBezTo>
                  <a:cubicBezTo>
                    <a:pt x="709020" y="162883"/>
                    <a:pt x="709020" y="162883"/>
                    <a:pt x="709020" y="162883"/>
                  </a:cubicBezTo>
                  <a:cubicBezTo>
                    <a:pt x="705658" y="175923"/>
                    <a:pt x="705658" y="175923"/>
                    <a:pt x="705658" y="175923"/>
                  </a:cubicBezTo>
                  <a:cubicBezTo>
                    <a:pt x="688847" y="185696"/>
                    <a:pt x="688847" y="185696"/>
                    <a:pt x="688847" y="185696"/>
                  </a:cubicBezTo>
                  <a:cubicBezTo>
                    <a:pt x="672035" y="195468"/>
                    <a:pt x="672035" y="195468"/>
                    <a:pt x="672035" y="195468"/>
                  </a:cubicBezTo>
                  <a:cubicBezTo>
                    <a:pt x="638421" y="195468"/>
                    <a:pt x="638421" y="195468"/>
                    <a:pt x="638421" y="195468"/>
                  </a:cubicBezTo>
                  <a:cubicBezTo>
                    <a:pt x="618247" y="195468"/>
                    <a:pt x="618247" y="195468"/>
                    <a:pt x="618247" y="195468"/>
                  </a:cubicBezTo>
                  <a:cubicBezTo>
                    <a:pt x="618247" y="201993"/>
                    <a:pt x="618247" y="201993"/>
                    <a:pt x="618247" y="201993"/>
                  </a:cubicBezTo>
                  <a:cubicBezTo>
                    <a:pt x="608160" y="221538"/>
                    <a:pt x="608160" y="221538"/>
                    <a:pt x="608160" y="221538"/>
                  </a:cubicBezTo>
                  <a:cubicBezTo>
                    <a:pt x="594720" y="231320"/>
                    <a:pt x="594720" y="231320"/>
                    <a:pt x="594720" y="231320"/>
                  </a:cubicBezTo>
                  <a:cubicBezTo>
                    <a:pt x="594720" y="231320"/>
                    <a:pt x="574547" y="237835"/>
                    <a:pt x="571184" y="241093"/>
                  </a:cubicBezTo>
                  <a:cubicBezTo>
                    <a:pt x="571184" y="241093"/>
                    <a:pt x="557735" y="237835"/>
                    <a:pt x="557735" y="237835"/>
                  </a:cubicBezTo>
                  <a:cubicBezTo>
                    <a:pt x="540932" y="247608"/>
                    <a:pt x="540932" y="247608"/>
                    <a:pt x="540932" y="247608"/>
                  </a:cubicBezTo>
                  <a:cubicBezTo>
                    <a:pt x="537570" y="257381"/>
                    <a:pt x="537570" y="257381"/>
                    <a:pt x="537570" y="257381"/>
                  </a:cubicBezTo>
                  <a:cubicBezTo>
                    <a:pt x="544295" y="263905"/>
                    <a:pt x="544295" y="263905"/>
                    <a:pt x="544295" y="263905"/>
                  </a:cubicBezTo>
                  <a:cubicBezTo>
                    <a:pt x="557735" y="270421"/>
                    <a:pt x="557735" y="270421"/>
                    <a:pt x="557735" y="270421"/>
                  </a:cubicBezTo>
                  <a:cubicBezTo>
                    <a:pt x="557735" y="270421"/>
                    <a:pt x="567821" y="273678"/>
                    <a:pt x="567821" y="276935"/>
                  </a:cubicBezTo>
                  <a:cubicBezTo>
                    <a:pt x="567821" y="276935"/>
                    <a:pt x="564459" y="283451"/>
                    <a:pt x="564459" y="283451"/>
                  </a:cubicBezTo>
                  <a:cubicBezTo>
                    <a:pt x="564459" y="299748"/>
                    <a:pt x="564459" y="299748"/>
                    <a:pt x="564459" y="299748"/>
                  </a:cubicBezTo>
                  <a:cubicBezTo>
                    <a:pt x="564459" y="299748"/>
                    <a:pt x="574547" y="303005"/>
                    <a:pt x="577909" y="303005"/>
                  </a:cubicBezTo>
                  <a:cubicBezTo>
                    <a:pt x="577909" y="303005"/>
                    <a:pt x="587996" y="296490"/>
                    <a:pt x="587996" y="296490"/>
                  </a:cubicBezTo>
                  <a:cubicBezTo>
                    <a:pt x="587996" y="293233"/>
                    <a:pt x="591358" y="289966"/>
                    <a:pt x="591358" y="289966"/>
                  </a:cubicBezTo>
                  <a:cubicBezTo>
                    <a:pt x="598082" y="296490"/>
                    <a:pt x="598082" y="296490"/>
                    <a:pt x="598082" y="296490"/>
                  </a:cubicBezTo>
                  <a:cubicBezTo>
                    <a:pt x="598082" y="296490"/>
                    <a:pt x="601445" y="303005"/>
                    <a:pt x="604798" y="303005"/>
                  </a:cubicBezTo>
                  <a:cubicBezTo>
                    <a:pt x="604798" y="303005"/>
                    <a:pt x="614885" y="303005"/>
                    <a:pt x="614885" y="303005"/>
                  </a:cubicBezTo>
                  <a:cubicBezTo>
                    <a:pt x="628334" y="309521"/>
                    <a:pt x="628334" y="309521"/>
                    <a:pt x="628334" y="309521"/>
                  </a:cubicBezTo>
                  <a:cubicBezTo>
                    <a:pt x="645146" y="322551"/>
                    <a:pt x="645146" y="322551"/>
                    <a:pt x="645146" y="322551"/>
                  </a:cubicBezTo>
                  <a:cubicBezTo>
                    <a:pt x="645146" y="322551"/>
                    <a:pt x="658595" y="329075"/>
                    <a:pt x="655232" y="332333"/>
                  </a:cubicBezTo>
                  <a:cubicBezTo>
                    <a:pt x="648508" y="335590"/>
                    <a:pt x="641783" y="338848"/>
                    <a:pt x="638421" y="338848"/>
                  </a:cubicBezTo>
                  <a:cubicBezTo>
                    <a:pt x="638421" y="338848"/>
                    <a:pt x="631697" y="335590"/>
                    <a:pt x="631697" y="332333"/>
                  </a:cubicBezTo>
                  <a:cubicBezTo>
                    <a:pt x="631697" y="325818"/>
                    <a:pt x="628334" y="322551"/>
                    <a:pt x="624971" y="322551"/>
                  </a:cubicBezTo>
                  <a:cubicBezTo>
                    <a:pt x="621609" y="322551"/>
                    <a:pt x="614885" y="316036"/>
                    <a:pt x="614885" y="316036"/>
                  </a:cubicBezTo>
                  <a:cubicBezTo>
                    <a:pt x="611522" y="316036"/>
                    <a:pt x="604798" y="316036"/>
                    <a:pt x="601445" y="319293"/>
                  </a:cubicBezTo>
                  <a:cubicBezTo>
                    <a:pt x="598082" y="319293"/>
                    <a:pt x="591358" y="319293"/>
                    <a:pt x="591358" y="316036"/>
                  </a:cubicBezTo>
                  <a:cubicBezTo>
                    <a:pt x="587996" y="316036"/>
                    <a:pt x="584633" y="306263"/>
                    <a:pt x="584633" y="306263"/>
                  </a:cubicBezTo>
                  <a:cubicBezTo>
                    <a:pt x="567821" y="303005"/>
                    <a:pt x="567821" y="303005"/>
                    <a:pt x="567821" y="303005"/>
                  </a:cubicBezTo>
                  <a:cubicBezTo>
                    <a:pt x="567821" y="303005"/>
                    <a:pt x="564459" y="306263"/>
                    <a:pt x="564459" y="309521"/>
                  </a:cubicBezTo>
                  <a:cubicBezTo>
                    <a:pt x="564459" y="309521"/>
                    <a:pt x="557735" y="316036"/>
                    <a:pt x="557735" y="316036"/>
                  </a:cubicBezTo>
                  <a:cubicBezTo>
                    <a:pt x="554372" y="319293"/>
                    <a:pt x="554372" y="319293"/>
                    <a:pt x="554372" y="319293"/>
                  </a:cubicBezTo>
                  <a:cubicBezTo>
                    <a:pt x="554372" y="325818"/>
                    <a:pt x="554372" y="325818"/>
                    <a:pt x="554372" y="325818"/>
                  </a:cubicBezTo>
                  <a:cubicBezTo>
                    <a:pt x="561097" y="332333"/>
                    <a:pt x="561097" y="332333"/>
                    <a:pt x="561097" y="332333"/>
                  </a:cubicBezTo>
                  <a:cubicBezTo>
                    <a:pt x="574547" y="342106"/>
                    <a:pt x="574547" y="342106"/>
                    <a:pt x="574547" y="342106"/>
                  </a:cubicBezTo>
                  <a:cubicBezTo>
                    <a:pt x="574547" y="342106"/>
                    <a:pt x="591358" y="345363"/>
                    <a:pt x="591358" y="345363"/>
                  </a:cubicBezTo>
                  <a:cubicBezTo>
                    <a:pt x="594720" y="345363"/>
                    <a:pt x="601445" y="355145"/>
                    <a:pt x="601445" y="355145"/>
                  </a:cubicBezTo>
                  <a:cubicBezTo>
                    <a:pt x="601445" y="364918"/>
                    <a:pt x="601445" y="364918"/>
                    <a:pt x="601445" y="364918"/>
                  </a:cubicBezTo>
                  <a:cubicBezTo>
                    <a:pt x="598082" y="374690"/>
                    <a:pt x="598082" y="374690"/>
                    <a:pt x="598082" y="374690"/>
                  </a:cubicBezTo>
                  <a:cubicBezTo>
                    <a:pt x="598082" y="374690"/>
                    <a:pt x="598082" y="381206"/>
                    <a:pt x="591358" y="377948"/>
                  </a:cubicBezTo>
                  <a:cubicBezTo>
                    <a:pt x="584633" y="374690"/>
                    <a:pt x="581271" y="371433"/>
                    <a:pt x="581271" y="371433"/>
                  </a:cubicBezTo>
                  <a:cubicBezTo>
                    <a:pt x="571184" y="368176"/>
                    <a:pt x="571184" y="368176"/>
                    <a:pt x="571184" y="368176"/>
                  </a:cubicBezTo>
                  <a:cubicBezTo>
                    <a:pt x="567821" y="355145"/>
                    <a:pt x="567821" y="355145"/>
                    <a:pt x="567821" y="355145"/>
                  </a:cubicBezTo>
                  <a:cubicBezTo>
                    <a:pt x="567821" y="355145"/>
                    <a:pt x="561097" y="348620"/>
                    <a:pt x="561097" y="348620"/>
                  </a:cubicBezTo>
                  <a:cubicBezTo>
                    <a:pt x="557735" y="348620"/>
                    <a:pt x="540932" y="338848"/>
                    <a:pt x="540932" y="338848"/>
                  </a:cubicBezTo>
                  <a:cubicBezTo>
                    <a:pt x="520759" y="338848"/>
                    <a:pt x="520759" y="338848"/>
                    <a:pt x="520759" y="338848"/>
                  </a:cubicBezTo>
                  <a:cubicBezTo>
                    <a:pt x="507309" y="338848"/>
                    <a:pt x="507309" y="338848"/>
                    <a:pt x="507309" y="338848"/>
                  </a:cubicBezTo>
                  <a:cubicBezTo>
                    <a:pt x="503947" y="348620"/>
                    <a:pt x="503947" y="348620"/>
                    <a:pt x="503947" y="348620"/>
                  </a:cubicBezTo>
                  <a:cubicBezTo>
                    <a:pt x="503947" y="348620"/>
                    <a:pt x="503947" y="355145"/>
                    <a:pt x="507309" y="355145"/>
                  </a:cubicBezTo>
                  <a:cubicBezTo>
                    <a:pt x="507309" y="358403"/>
                    <a:pt x="517397" y="364918"/>
                    <a:pt x="517397" y="364918"/>
                  </a:cubicBezTo>
                  <a:cubicBezTo>
                    <a:pt x="517397" y="364918"/>
                    <a:pt x="524121" y="364918"/>
                    <a:pt x="524121" y="368176"/>
                  </a:cubicBezTo>
                  <a:cubicBezTo>
                    <a:pt x="527483" y="371433"/>
                    <a:pt x="534208" y="377948"/>
                    <a:pt x="534208" y="377948"/>
                  </a:cubicBezTo>
                  <a:cubicBezTo>
                    <a:pt x="534208" y="377948"/>
                    <a:pt x="537570" y="377948"/>
                    <a:pt x="540932" y="377948"/>
                  </a:cubicBezTo>
                  <a:cubicBezTo>
                    <a:pt x="547648" y="377948"/>
                    <a:pt x="554372" y="381206"/>
                    <a:pt x="554372" y="381206"/>
                  </a:cubicBezTo>
                  <a:cubicBezTo>
                    <a:pt x="564459" y="384463"/>
                    <a:pt x="564459" y="384463"/>
                    <a:pt x="564459" y="384463"/>
                  </a:cubicBezTo>
                  <a:cubicBezTo>
                    <a:pt x="567821" y="387730"/>
                    <a:pt x="567821" y="387730"/>
                    <a:pt x="567821" y="387730"/>
                  </a:cubicBezTo>
                  <a:cubicBezTo>
                    <a:pt x="567821" y="387730"/>
                    <a:pt x="557735" y="390988"/>
                    <a:pt x="554372" y="390988"/>
                  </a:cubicBezTo>
                  <a:cubicBezTo>
                    <a:pt x="551010" y="394246"/>
                    <a:pt x="540932" y="394246"/>
                    <a:pt x="540932" y="394246"/>
                  </a:cubicBezTo>
                  <a:cubicBezTo>
                    <a:pt x="540932" y="394246"/>
                    <a:pt x="534208" y="387730"/>
                    <a:pt x="530846" y="387730"/>
                  </a:cubicBezTo>
                  <a:cubicBezTo>
                    <a:pt x="530846" y="387730"/>
                    <a:pt x="520759" y="390988"/>
                    <a:pt x="520759" y="390988"/>
                  </a:cubicBezTo>
                  <a:cubicBezTo>
                    <a:pt x="520759" y="390988"/>
                    <a:pt x="514034" y="397503"/>
                    <a:pt x="510671" y="390988"/>
                  </a:cubicBezTo>
                  <a:cubicBezTo>
                    <a:pt x="507309" y="384463"/>
                    <a:pt x="503947" y="377948"/>
                    <a:pt x="503947" y="377948"/>
                  </a:cubicBezTo>
                  <a:cubicBezTo>
                    <a:pt x="503947" y="371433"/>
                    <a:pt x="503947" y="371433"/>
                    <a:pt x="503947" y="371433"/>
                  </a:cubicBezTo>
                  <a:cubicBezTo>
                    <a:pt x="503947" y="361660"/>
                    <a:pt x="503947" y="361660"/>
                    <a:pt x="503947" y="361660"/>
                  </a:cubicBezTo>
                  <a:cubicBezTo>
                    <a:pt x="500585" y="351878"/>
                    <a:pt x="500585" y="351878"/>
                    <a:pt x="500585" y="351878"/>
                  </a:cubicBezTo>
                  <a:cubicBezTo>
                    <a:pt x="487145" y="345363"/>
                    <a:pt x="487145" y="345363"/>
                    <a:pt x="487145" y="345363"/>
                  </a:cubicBezTo>
                  <a:cubicBezTo>
                    <a:pt x="470333" y="345363"/>
                    <a:pt x="470333" y="345363"/>
                    <a:pt x="470333" y="345363"/>
                  </a:cubicBezTo>
                  <a:cubicBezTo>
                    <a:pt x="453521" y="335590"/>
                    <a:pt x="453521" y="335590"/>
                    <a:pt x="453521" y="335590"/>
                  </a:cubicBezTo>
                  <a:cubicBezTo>
                    <a:pt x="433348" y="329075"/>
                    <a:pt x="433348" y="329075"/>
                    <a:pt x="433348" y="329075"/>
                  </a:cubicBezTo>
                  <a:cubicBezTo>
                    <a:pt x="426632" y="316036"/>
                    <a:pt x="426632" y="316036"/>
                    <a:pt x="426632" y="316036"/>
                  </a:cubicBezTo>
                  <a:cubicBezTo>
                    <a:pt x="440072" y="306263"/>
                    <a:pt x="440072" y="306263"/>
                    <a:pt x="440072" y="306263"/>
                  </a:cubicBezTo>
                  <a:cubicBezTo>
                    <a:pt x="436710" y="296490"/>
                    <a:pt x="436710" y="296490"/>
                    <a:pt x="436710" y="296490"/>
                  </a:cubicBezTo>
                  <a:cubicBezTo>
                    <a:pt x="429995" y="289966"/>
                    <a:pt x="429995" y="289966"/>
                    <a:pt x="429995" y="289966"/>
                  </a:cubicBezTo>
                  <a:cubicBezTo>
                    <a:pt x="413183" y="299748"/>
                    <a:pt x="413183" y="299748"/>
                    <a:pt x="413183" y="299748"/>
                  </a:cubicBezTo>
                  <a:cubicBezTo>
                    <a:pt x="413183" y="309521"/>
                    <a:pt x="413183" y="309521"/>
                    <a:pt x="413183" y="309521"/>
                  </a:cubicBezTo>
                  <a:cubicBezTo>
                    <a:pt x="396371" y="316036"/>
                    <a:pt x="396371" y="316036"/>
                    <a:pt x="396371" y="316036"/>
                  </a:cubicBezTo>
                  <a:cubicBezTo>
                    <a:pt x="389647" y="329075"/>
                    <a:pt x="389647" y="329075"/>
                    <a:pt x="389647" y="329075"/>
                  </a:cubicBezTo>
                  <a:cubicBezTo>
                    <a:pt x="399734" y="338848"/>
                    <a:pt x="399734" y="338848"/>
                    <a:pt x="399734" y="338848"/>
                  </a:cubicBezTo>
                  <a:cubicBezTo>
                    <a:pt x="399734" y="355145"/>
                    <a:pt x="399734" y="355145"/>
                    <a:pt x="399734" y="355145"/>
                  </a:cubicBezTo>
                  <a:cubicBezTo>
                    <a:pt x="399734" y="355145"/>
                    <a:pt x="396371" y="371433"/>
                    <a:pt x="399734" y="374690"/>
                  </a:cubicBezTo>
                  <a:cubicBezTo>
                    <a:pt x="399734" y="374690"/>
                    <a:pt x="396371" y="384463"/>
                    <a:pt x="396371" y="390988"/>
                  </a:cubicBezTo>
                  <a:cubicBezTo>
                    <a:pt x="399734" y="394246"/>
                    <a:pt x="399734" y="397503"/>
                    <a:pt x="406459" y="400760"/>
                  </a:cubicBezTo>
                  <a:cubicBezTo>
                    <a:pt x="409821" y="404018"/>
                    <a:pt x="409821" y="404018"/>
                    <a:pt x="416546" y="407276"/>
                  </a:cubicBezTo>
                  <a:cubicBezTo>
                    <a:pt x="423270" y="410533"/>
                    <a:pt x="426632" y="413791"/>
                    <a:pt x="426632" y="413791"/>
                  </a:cubicBezTo>
                  <a:cubicBezTo>
                    <a:pt x="433348" y="426830"/>
                    <a:pt x="433348" y="426830"/>
                    <a:pt x="433348" y="426830"/>
                  </a:cubicBezTo>
                  <a:cubicBezTo>
                    <a:pt x="433348" y="426830"/>
                    <a:pt x="436710" y="430088"/>
                    <a:pt x="440072" y="430088"/>
                  </a:cubicBezTo>
                  <a:cubicBezTo>
                    <a:pt x="443435" y="433346"/>
                    <a:pt x="453521" y="436603"/>
                    <a:pt x="453521" y="439861"/>
                  </a:cubicBezTo>
                  <a:cubicBezTo>
                    <a:pt x="453521" y="446376"/>
                    <a:pt x="456884" y="452900"/>
                    <a:pt x="456884" y="452900"/>
                  </a:cubicBezTo>
                  <a:cubicBezTo>
                    <a:pt x="456884" y="452900"/>
                    <a:pt x="460247" y="459415"/>
                    <a:pt x="460247" y="459415"/>
                  </a:cubicBezTo>
                  <a:cubicBezTo>
                    <a:pt x="463609" y="462673"/>
                    <a:pt x="466971" y="459415"/>
                    <a:pt x="466971" y="462673"/>
                  </a:cubicBezTo>
                  <a:cubicBezTo>
                    <a:pt x="470333" y="465931"/>
                    <a:pt x="466971" y="469188"/>
                    <a:pt x="473696" y="472445"/>
                  </a:cubicBezTo>
                  <a:cubicBezTo>
                    <a:pt x="477058" y="478970"/>
                    <a:pt x="483782" y="482228"/>
                    <a:pt x="483782" y="482228"/>
                  </a:cubicBezTo>
                  <a:cubicBezTo>
                    <a:pt x="487145" y="482228"/>
                    <a:pt x="493860" y="485485"/>
                    <a:pt x="493860" y="485485"/>
                  </a:cubicBezTo>
                  <a:cubicBezTo>
                    <a:pt x="514034" y="498515"/>
                    <a:pt x="514034" y="498515"/>
                    <a:pt x="514034" y="498515"/>
                  </a:cubicBezTo>
                  <a:cubicBezTo>
                    <a:pt x="527483" y="514813"/>
                    <a:pt x="527483" y="514813"/>
                    <a:pt x="527483" y="514813"/>
                  </a:cubicBezTo>
                  <a:cubicBezTo>
                    <a:pt x="537570" y="524585"/>
                    <a:pt x="537570" y="524585"/>
                    <a:pt x="537570" y="524585"/>
                  </a:cubicBezTo>
                  <a:cubicBezTo>
                    <a:pt x="534208" y="537616"/>
                    <a:pt x="534208" y="537616"/>
                    <a:pt x="534208" y="537616"/>
                  </a:cubicBezTo>
                  <a:cubicBezTo>
                    <a:pt x="530846" y="544141"/>
                    <a:pt x="530846" y="544141"/>
                    <a:pt x="530846" y="544141"/>
                  </a:cubicBezTo>
                  <a:cubicBezTo>
                    <a:pt x="530846" y="544141"/>
                    <a:pt x="524121" y="547398"/>
                    <a:pt x="520759" y="547398"/>
                  </a:cubicBezTo>
                  <a:cubicBezTo>
                    <a:pt x="520759" y="547398"/>
                    <a:pt x="514034" y="550655"/>
                    <a:pt x="514034" y="550655"/>
                  </a:cubicBezTo>
                  <a:cubicBezTo>
                    <a:pt x="514034" y="550655"/>
                    <a:pt x="510671" y="547398"/>
                    <a:pt x="510671" y="547398"/>
                  </a:cubicBezTo>
                  <a:cubicBezTo>
                    <a:pt x="514034" y="544141"/>
                    <a:pt x="524121" y="540883"/>
                    <a:pt x="524121" y="540883"/>
                  </a:cubicBezTo>
                  <a:cubicBezTo>
                    <a:pt x="524121" y="540883"/>
                    <a:pt x="524121" y="531101"/>
                    <a:pt x="520759" y="531101"/>
                  </a:cubicBezTo>
                  <a:cubicBezTo>
                    <a:pt x="517397" y="527843"/>
                    <a:pt x="507309" y="521328"/>
                    <a:pt x="507309" y="521328"/>
                  </a:cubicBezTo>
                  <a:cubicBezTo>
                    <a:pt x="500585" y="514813"/>
                    <a:pt x="500585" y="514813"/>
                    <a:pt x="500585" y="514813"/>
                  </a:cubicBezTo>
                  <a:cubicBezTo>
                    <a:pt x="490498" y="514813"/>
                    <a:pt x="490498" y="514813"/>
                    <a:pt x="490498" y="514813"/>
                  </a:cubicBezTo>
                  <a:cubicBezTo>
                    <a:pt x="490498" y="514813"/>
                    <a:pt x="483782" y="514813"/>
                    <a:pt x="483782" y="518071"/>
                  </a:cubicBezTo>
                  <a:cubicBezTo>
                    <a:pt x="480420" y="521328"/>
                    <a:pt x="470333" y="527843"/>
                    <a:pt x="470333" y="527843"/>
                  </a:cubicBezTo>
                  <a:cubicBezTo>
                    <a:pt x="463609" y="540883"/>
                    <a:pt x="463609" y="540883"/>
                    <a:pt x="463609" y="540883"/>
                  </a:cubicBezTo>
                  <a:cubicBezTo>
                    <a:pt x="480420" y="544141"/>
                    <a:pt x="480420" y="544141"/>
                    <a:pt x="480420" y="544141"/>
                  </a:cubicBezTo>
                  <a:cubicBezTo>
                    <a:pt x="480420" y="544141"/>
                    <a:pt x="487145" y="550655"/>
                    <a:pt x="487145" y="550655"/>
                  </a:cubicBezTo>
                  <a:cubicBezTo>
                    <a:pt x="487145" y="553913"/>
                    <a:pt x="493860" y="560428"/>
                    <a:pt x="493860" y="560428"/>
                  </a:cubicBezTo>
                  <a:cubicBezTo>
                    <a:pt x="500585" y="563686"/>
                    <a:pt x="500585" y="563686"/>
                    <a:pt x="500585" y="563686"/>
                  </a:cubicBezTo>
                  <a:cubicBezTo>
                    <a:pt x="500585" y="570201"/>
                    <a:pt x="500585" y="570201"/>
                    <a:pt x="500585" y="570201"/>
                  </a:cubicBezTo>
                  <a:cubicBezTo>
                    <a:pt x="497222" y="579983"/>
                    <a:pt x="497222" y="579983"/>
                    <a:pt x="497222" y="579983"/>
                  </a:cubicBezTo>
                  <a:cubicBezTo>
                    <a:pt x="487145" y="593013"/>
                    <a:pt x="487145" y="593013"/>
                    <a:pt x="487145" y="593013"/>
                  </a:cubicBezTo>
                  <a:cubicBezTo>
                    <a:pt x="487145" y="593013"/>
                    <a:pt x="480420" y="596270"/>
                    <a:pt x="480420" y="596270"/>
                  </a:cubicBezTo>
                  <a:cubicBezTo>
                    <a:pt x="477058" y="596270"/>
                    <a:pt x="470333" y="602795"/>
                    <a:pt x="470333" y="602795"/>
                  </a:cubicBezTo>
                  <a:cubicBezTo>
                    <a:pt x="470333" y="602795"/>
                    <a:pt x="466971" y="602795"/>
                    <a:pt x="466971" y="602795"/>
                  </a:cubicBezTo>
                  <a:cubicBezTo>
                    <a:pt x="463609" y="602795"/>
                    <a:pt x="456884" y="599528"/>
                    <a:pt x="453521" y="599528"/>
                  </a:cubicBezTo>
                  <a:cubicBezTo>
                    <a:pt x="453521" y="599528"/>
                    <a:pt x="446797" y="602795"/>
                    <a:pt x="446797" y="602795"/>
                  </a:cubicBezTo>
                  <a:cubicBezTo>
                    <a:pt x="446797" y="602795"/>
                    <a:pt x="436710" y="609310"/>
                    <a:pt x="450159" y="612568"/>
                  </a:cubicBezTo>
                  <a:cubicBezTo>
                    <a:pt x="463609" y="612568"/>
                    <a:pt x="466971" y="612568"/>
                    <a:pt x="470333" y="612568"/>
                  </a:cubicBezTo>
                  <a:cubicBezTo>
                    <a:pt x="470333" y="612568"/>
                    <a:pt x="483782" y="612568"/>
                    <a:pt x="483782" y="612568"/>
                  </a:cubicBezTo>
                  <a:cubicBezTo>
                    <a:pt x="483782" y="612568"/>
                    <a:pt x="487145" y="612568"/>
                    <a:pt x="490498" y="615826"/>
                  </a:cubicBezTo>
                  <a:cubicBezTo>
                    <a:pt x="497222" y="615826"/>
                    <a:pt x="500585" y="615826"/>
                    <a:pt x="503947" y="619083"/>
                  </a:cubicBezTo>
                  <a:cubicBezTo>
                    <a:pt x="507309" y="619083"/>
                    <a:pt x="510671" y="622340"/>
                    <a:pt x="510671" y="622340"/>
                  </a:cubicBezTo>
                  <a:cubicBezTo>
                    <a:pt x="510671" y="625598"/>
                    <a:pt x="510671" y="625598"/>
                    <a:pt x="514034" y="625598"/>
                  </a:cubicBezTo>
                  <a:cubicBezTo>
                    <a:pt x="517397" y="625598"/>
                    <a:pt x="520759" y="628856"/>
                    <a:pt x="520759" y="628856"/>
                  </a:cubicBezTo>
                  <a:cubicBezTo>
                    <a:pt x="524121" y="628856"/>
                    <a:pt x="524121" y="628856"/>
                    <a:pt x="524121" y="628856"/>
                  </a:cubicBezTo>
                  <a:cubicBezTo>
                    <a:pt x="524121" y="628856"/>
                    <a:pt x="527483" y="628856"/>
                    <a:pt x="530846" y="628856"/>
                  </a:cubicBezTo>
                  <a:cubicBezTo>
                    <a:pt x="534208" y="628856"/>
                    <a:pt x="534208" y="625598"/>
                    <a:pt x="537570" y="625598"/>
                  </a:cubicBezTo>
                  <a:cubicBezTo>
                    <a:pt x="540932" y="625598"/>
                    <a:pt x="551010" y="625598"/>
                    <a:pt x="551010" y="625598"/>
                  </a:cubicBezTo>
                  <a:cubicBezTo>
                    <a:pt x="557735" y="638638"/>
                    <a:pt x="557735" y="638638"/>
                    <a:pt x="557735" y="638638"/>
                  </a:cubicBezTo>
                  <a:cubicBezTo>
                    <a:pt x="557735" y="638638"/>
                    <a:pt x="557735" y="641896"/>
                    <a:pt x="561097" y="641896"/>
                  </a:cubicBezTo>
                  <a:cubicBezTo>
                    <a:pt x="561097" y="645153"/>
                    <a:pt x="567821" y="648410"/>
                    <a:pt x="571184" y="648410"/>
                  </a:cubicBezTo>
                  <a:cubicBezTo>
                    <a:pt x="574547" y="648410"/>
                    <a:pt x="601445" y="641896"/>
                    <a:pt x="601445" y="641896"/>
                  </a:cubicBezTo>
                  <a:cubicBezTo>
                    <a:pt x="587996" y="632113"/>
                    <a:pt x="587996" y="632113"/>
                    <a:pt x="587996" y="632113"/>
                  </a:cubicBezTo>
                  <a:cubicBezTo>
                    <a:pt x="587996" y="632113"/>
                    <a:pt x="581271" y="625598"/>
                    <a:pt x="577909" y="622340"/>
                  </a:cubicBezTo>
                  <a:cubicBezTo>
                    <a:pt x="577909" y="619083"/>
                    <a:pt x="561097" y="609310"/>
                    <a:pt x="561097" y="609310"/>
                  </a:cubicBezTo>
                  <a:cubicBezTo>
                    <a:pt x="544295" y="606053"/>
                    <a:pt x="544295" y="606053"/>
                    <a:pt x="544295" y="606053"/>
                  </a:cubicBezTo>
                  <a:cubicBezTo>
                    <a:pt x="524121" y="596270"/>
                    <a:pt x="524121" y="596270"/>
                    <a:pt x="524121" y="596270"/>
                  </a:cubicBezTo>
                  <a:cubicBezTo>
                    <a:pt x="503947" y="589756"/>
                    <a:pt x="503947" y="589756"/>
                    <a:pt x="503947" y="589756"/>
                  </a:cubicBezTo>
                  <a:cubicBezTo>
                    <a:pt x="503947" y="589756"/>
                    <a:pt x="510671" y="576725"/>
                    <a:pt x="514034" y="573468"/>
                  </a:cubicBezTo>
                  <a:cubicBezTo>
                    <a:pt x="514034" y="570201"/>
                    <a:pt x="514034" y="560428"/>
                    <a:pt x="517397" y="560428"/>
                  </a:cubicBezTo>
                  <a:cubicBezTo>
                    <a:pt x="520759" y="563686"/>
                    <a:pt x="527483" y="563686"/>
                    <a:pt x="530846" y="563686"/>
                  </a:cubicBezTo>
                  <a:cubicBezTo>
                    <a:pt x="534208" y="563686"/>
                    <a:pt x="540932" y="560428"/>
                    <a:pt x="544295" y="560428"/>
                  </a:cubicBezTo>
                  <a:cubicBezTo>
                    <a:pt x="547648" y="560428"/>
                    <a:pt x="554372" y="563686"/>
                    <a:pt x="554372" y="563686"/>
                  </a:cubicBezTo>
                  <a:cubicBezTo>
                    <a:pt x="554372" y="563686"/>
                    <a:pt x="557735" y="570201"/>
                    <a:pt x="557735" y="573468"/>
                  </a:cubicBezTo>
                  <a:cubicBezTo>
                    <a:pt x="561097" y="573468"/>
                    <a:pt x="561097" y="579983"/>
                    <a:pt x="564459" y="583240"/>
                  </a:cubicBezTo>
                  <a:cubicBezTo>
                    <a:pt x="567821" y="583240"/>
                    <a:pt x="584633" y="589756"/>
                    <a:pt x="584633" y="589756"/>
                  </a:cubicBezTo>
                  <a:cubicBezTo>
                    <a:pt x="584633" y="589756"/>
                    <a:pt x="604798" y="596270"/>
                    <a:pt x="604798" y="596270"/>
                  </a:cubicBezTo>
                  <a:cubicBezTo>
                    <a:pt x="608160" y="596270"/>
                    <a:pt x="614885" y="596270"/>
                    <a:pt x="614885" y="596270"/>
                  </a:cubicBezTo>
                  <a:cubicBezTo>
                    <a:pt x="624971" y="606053"/>
                    <a:pt x="624971" y="606053"/>
                    <a:pt x="624971" y="606053"/>
                  </a:cubicBezTo>
                  <a:cubicBezTo>
                    <a:pt x="645146" y="602795"/>
                    <a:pt x="645146" y="602795"/>
                    <a:pt x="645146" y="602795"/>
                  </a:cubicBezTo>
                  <a:cubicBezTo>
                    <a:pt x="665310" y="599528"/>
                    <a:pt x="665310" y="599528"/>
                    <a:pt x="665310" y="599528"/>
                  </a:cubicBezTo>
                  <a:cubicBezTo>
                    <a:pt x="668672" y="606053"/>
                    <a:pt x="668672" y="606053"/>
                    <a:pt x="668672" y="606053"/>
                  </a:cubicBezTo>
                  <a:cubicBezTo>
                    <a:pt x="668672" y="606053"/>
                    <a:pt x="678759" y="612568"/>
                    <a:pt x="678759" y="612568"/>
                  </a:cubicBezTo>
                  <a:cubicBezTo>
                    <a:pt x="678759" y="615826"/>
                    <a:pt x="685484" y="628856"/>
                    <a:pt x="685484" y="628856"/>
                  </a:cubicBezTo>
                  <a:cubicBezTo>
                    <a:pt x="685484" y="628856"/>
                    <a:pt x="685484" y="638638"/>
                    <a:pt x="685484" y="638638"/>
                  </a:cubicBezTo>
                  <a:cubicBezTo>
                    <a:pt x="685484" y="641896"/>
                    <a:pt x="692209" y="654926"/>
                    <a:pt x="692209" y="654926"/>
                  </a:cubicBezTo>
                  <a:cubicBezTo>
                    <a:pt x="695571" y="658183"/>
                    <a:pt x="709020" y="671223"/>
                    <a:pt x="709020" y="674480"/>
                  </a:cubicBezTo>
                  <a:cubicBezTo>
                    <a:pt x="709020" y="674480"/>
                    <a:pt x="715745" y="684253"/>
                    <a:pt x="719098" y="684253"/>
                  </a:cubicBezTo>
                  <a:cubicBezTo>
                    <a:pt x="719098" y="684253"/>
                    <a:pt x="722460" y="680996"/>
                    <a:pt x="722460" y="680996"/>
                  </a:cubicBezTo>
                  <a:cubicBezTo>
                    <a:pt x="725822" y="680996"/>
                    <a:pt x="735909" y="674480"/>
                    <a:pt x="735909" y="674480"/>
                  </a:cubicBezTo>
                  <a:cubicBezTo>
                    <a:pt x="735909" y="674480"/>
                    <a:pt x="745997" y="674480"/>
                    <a:pt x="745997" y="677738"/>
                  </a:cubicBezTo>
                  <a:cubicBezTo>
                    <a:pt x="745997" y="680996"/>
                    <a:pt x="759446" y="690768"/>
                    <a:pt x="759446" y="690768"/>
                  </a:cubicBezTo>
                  <a:cubicBezTo>
                    <a:pt x="759446" y="690768"/>
                    <a:pt x="762808" y="703808"/>
                    <a:pt x="762808" y="703808"/>
                  </a:cubicBezTo>
                  <a:cubicBezTo>
                    <a:pt x="759446" y="707065"/>
                    <a:pt x="749359" y="710323"/>
                    <a:pt x="749359" y="713581"/>
                  </a:cubicBezTo>
                  <a:cubicBezTo>
                    <a:pt x="745997" y="713581"/>
                    <a:pt x="735909" y="713581"/>
                    <a:pt x="735909" y="713581"/>
                  </a:cubicBezTo>
                  <a:cubicBezTo>
                    <a:pt x="732547" y="716838"/>
                    <a:pt x="719098" y="720095"/>
                    <a:pt x="719098" y="720095"/>
                  </a:cubicBezTo>
                  <a:cubicBezTo>
                    <a:pt x="719098" y="707065"/>
                    <a:pt x="719098" y="707065"/>
                    <a:pt x="719098" y="707065"/>
                  </a:cubicBezTo>
                  <a:cubicBezTo>
                    <a:pt x="719098" y="707065"/>
                    <a:pt x="719098" y="703808"/>
                    <a:pt x="715745" y="703808"/>
                  </a:cubicBezTo>
                  <a:cubicBezTo>
                    <a:pt x="715745" y="703808"/>
                    <a:pt x="695571" y="697293"/>
                    <a:pt x="695571" y="697293"/>
                  </a:cubicBezTo>
                  <a:cubicBezTo>
                    <a:pt x="692209" y="680996"/>
                    <a:pt x="692209" y="680996"/>
                    <a:pt x="692209" y="680996"/>
                  </a:cubicBezTo>
                  <a:cubicBezTo>
                    <a:pt x="682121" y="671223"/>
                    <a:pt x="682121" y="671223"/>
                    <a:pt x="682121" y="671223"/>
                  </a:cubicBezTo>
                  <a:cubicBezTo>
                    <a:pt x="672035" y="664708"/>
                    <a:pt x="672035" y="664708"/>
                    <a:pt x="672035" y="664708"/>
                  </a:cubicBezTo>
                  <a:cubicBezTo>
                    <a:pt x="665310" y="654926"/>
                    <a:pt x="665310" y="654926"/>
                    <a:pt x="665310" y="654926"/>
                  </a:cubicBezTo>
                  <a:cubicBezTo>
                    <a:pt x="651870" y="654926"/>
                    <a:pt x="651870" y="654926"/>
                    <a:pt x="651870" y="654926"/>
                  </a:cubicBezTo>
                  <a:cubicBezTo>
                    <a:pt x="651870" y="654926"/>
                    <a:pt x="645146" y="658183"/>
                    <a:pt x="645146" y="658183"/>
                  </a:cubicBezTo>
                  <a:cubicBezTo>
                    <a:pt x="641783" y="661441"/>
                    <a:pt x="628334" y="658183"/>
                    <a:pt x="628334" y="658183"/>
                  </a:cubicBezTo>
                  <a:cubicBezTo>
                    <a:pt x="618247" y="661441"/>
                    <a:pt x="618247" y="661441"/>
                    <a:pt x="618247" y="661441"/>
                  </a:cubicBezTo>
                  <a:cubicBezTo>
                    <a:pt x="618247" y="667966"/>
                    <a:pt x="618247" y="667966"/>
                    <a:pt x="618247" y="667966"/>
                  </a:cubicBezTo>
                  <a:cubicBezTo>
                    <a:pt x="635059" y="667966"/>
                    <a:pt x="635059" y="667966"/>
                    <a:pt x="635059" y="667966"/>
                  </a:cubicBezTo>
                  <a:cubicBezTo>
                    <a:pt x="648508" y="671223"/>
                    <a:pt x="648508" y="671223"/>
                    <a:pt x="648508" y="671223"/>
                  </a:cubicBezTo>
                  <a:cubicBezTo>
                    <a:pt x="668672" y="674480"/>
                    <a:pt x="668672" y="674480"/>
                    <a:pt x="668672" y="674480"/>
                  </a:cubicBezTo>
                  <a:cubicBezTo>
                    <a:pt x="668672" y="687511"/>
                    <a:pt x="668672" y="687511"/>
                    <a:pt x="668672" y="687511"/>
                  </a:cubicBezTo>
                  <a:cubicBezTo>
                    <a:pt x="668672" y="687511"/>
                    <a:pt x="672035" y="694026"/>
                    <a:pt x="672035" y="697293"/>
                  </a:cubicBezTo>
                  <a:cubicBezTo>
                    <a:pt x="672035" y="700550"/>
                    <a:pt x="678759" y="713581"/>
                    <a:pt x="678759" y="713581"/>
                  </a:cubicBezTo>
                  <a:cubicBezTo>
                    <a:pt x="685484" y="733135"/>
                    <a:pt x="685484" y="733135"/>
                    <a:pt x="685484" y="733135"/>
                  </a:cubicBezTo>
                  <a:cubicBezTo>
                    <a:pt x="692209" y="746165"/>
                    <a:pt x="692209" y="746165"/>
                    <a:pt x="692209" y="746165"/>
                  </a:cubicBezTo>
                  <a:cubicBezTo>
                    <a:pt x="698933" y="749423"/>
                    <a:pt x="698933" y="749423"/>
                    <a:pt x="698933" y="749423"/>
                  </a:cubicBezTo>
                  <a:cubicBezTo>
                    <a:pt x="698933" y="762463"/>
                    <a:pt x="698933" y="762463"/>
                    <a:pt x="698933" y="762463"/>
                  </a:cubicBezTo>
                  <a:cubicBezTo>
                    <a:pt x="705658" y="765721"/>
                    <a:pt x="705658" y="765721"/>
                    <a:pt x="705658" y="765721"/>
                  </a:cubicBezTo>
                  <a:cubicBezTo>
                    <a:pt x="705658" y="765721"/>
                    <a:pt x="702296" y="768978"/>
                    <a:pt x="702296" y="772235"/>
                  </a:cubicBezTo>
                  <a:cubicBezTo>
                    <a:pt x="702296" y="772235"/>
                    <a:pt x="695571" y="782008"/>
                    <a:pt x="695571" y="782008"/>
                  </a:cubicBezTo>
                  <a:cubicBezTo>
                    <a:pt x="695571" y="782008"/>
                    <a:pt x="688847" y="782008"/>
                    <a:pt x="685484" y="782008"/>
                  </a:cubicBezTo>
                  <a:cubicBezTo>
                    <a:pt x="685484" y="778751"/>
                    <a:pt x="682121" y="772235"/>
                    <a:pt x="678759" y="772235"/>
                  </a:cubicBezTo>
                  <a:cubicBezTo>
                    <a:pt x="672035" y="768978"/>
                    <a:pt x="672035" y="762463"/>
                    <a:pt x="668672" y="762463"/>
                  </a:cubicBezTo>
                  <a:cubicBezTo>
                    <a:pt x="665310" y="762463"/>
                    <a:pt x="655232" y="762463"/>
                    <a:pt x="655232" y="762463"/>
                  </a:cubicBezTo>
                  <a:cubicBezTo>
                    <a:pt x="655232" y="762463"/>
                    <a:pt x="648508" y="752681"/>
                    <a:pt x="645146" y="749423"/>
                  </a:cubicBezTo>
                  <a:cubicBezTo>
                    <a:pt x="645146" y="749423"/>
                    <a:pt x="641783" y="746165"/>
                    <a:pt x="638421" y="742908"/>
                  </a:cubicBezTo>
                  <a:cubicBezTo>
                    <a:pt x="635059" y="739651"/>
                    <a:pt x="628334" y="729878"/>
                    <a:pt x="628334" y="733135"/>
                  </a:cubicBezTo>
                  <a:cubicBezTo>
                    <a:pt x="628334" y="739651"/>
                    <a:pt x="631697" y="746165"/>
                    <a:pt x="628334" y="746165"/>
                  </a:cubicBezTo>
                  <a:cubicBezTo>
                    <a:pt x="621609" y="746165"/>
                    <a:pt x="618247" y="746165"/>
                    <a:pt x="618247" y="746165"/>
                  </a:cubicBezTo>
                  <a:cubicBezTo>
                    <a:pt x="618247" y="746165"/>
                    <a:pt x="611522" y="752681"/>
                    <a:pt x="608160" y="755938"/>
                  </a:cubicBezTo>
                  <a:cubicBezTo>
                    <a:pt x="608160" y="755938"/>
                    <a:pt x="611522" y="755938"/>
                    <a:pt x="604798" y="759205"/>
                  </a:cubicBezTo>
                  <a:cubicBezTo>
                    <a:pt x="601445" y="759205"/>
                    <a:pt x="594720" y="759205"/>
                    <a:pt x="594720" y="759205"/>
                  </a:cubicBezTo>
                  <a:cubicBezTo>
                    <a:pt x="594720" y="755938"/>
                    <a:pt x="594720" y="755938"/>
                    <a:pt x="594720" y="752681"/>
                  </a:cubicBezTo>
                  <a:cubicBezTo>
                    <a:pt x="598082" y="749423"/>
                    <a:pt x="618247" y="739651"/>
                    <a:pt x="618247" y="739651"/>
                  </a:cubicBezTo>
                  <a:cubicBezTo>
                    <a:pt x="618247" y="736393"/>
                    <a:pt x="611522" y="726620"/>
                    <a:pt x="611522" y="726620"/>
                  </a:cubicBezTo>
                  <a:cubicBezTo>
                    <a:pt x="608160" y="729878"/>
                    <a:pt x="608160" y="729878"/>
                    <a:pt x="608160" y="729878"/>
                  </a:cubicBezTo>
                  <a:cubicBezTo>
                    <a:pt x="598082" y="736393"/>
                    <a:pt x="598082" y="736393"/>
                    <a:pt x="598082" y="736393"/>
                  </a:cubicBezTo>
                  <a:cubicBezTo>
                    <a:pt x="584633" y="746165"/>
                    <a:pt x="584633" y="746165"/>
                    <a:pt x="584633" y="746165"/>
                  </a:cubicBezTo>
                  <a:cubicBezTo>
                    <a:pt x="574547" y="749423"/>
                    <a:pt x="574547" y="749423"/>
                    <a:pt x="574547" y="749423"/>
                  </a:cubicBezTo>
                  <a:cubicBezTo>
                    <a:pt x="564459" y="755938"/>
                    <a:pt x="564459" y="755938"/>
                    <a:pt x="564459" y="755938"/>
                  </a:cubicBezTo>
                  <a:cubicBezTo>
                    <a:pt x="551010" y="759205"/>
                    <a:pt x="551010" y="759205"/>
                    <a:pt x="551010" y="759205"/>
                  </a:cubicBezTo>
                  <a:cubicBezTo>
                    <a:pt x="537570" y="759205"/>
                    <a:pt x="537570" y="759205"/>
                    <a:pt x="537570" y="759205"/>
                  </a:cubicBezTo>
                  <a:cubicBezTo>
                    <a:pt x="530846" y="755938"/>
                    <a:pt x="530846" y="755938"/>
                    <a:pt x="530846" y="755938"/>
                  </a:cubicBezTo>
                  <a:cubicBezTo>
                    <a:pt x="524121" y="746165"/>
                    <a:pt x="524121" y="746165"/>
                    <a:pt x="524121" y="746165"/>
                  </a:cubicBezTo>
                  <a:cubicBezTo>
                    <a:pt x="520759" y="746165"/>
                    <a:pt x="520759" y="746165"/>
                    <a:pt x="520759" y="746165"/>
                  </a:cubicBezTo>
                  <a:cubicBezTo>
                    <a:pt x="520759" y="746165"/>
                    <a:pt x="517397" y="739651"/>
                    <a:pt x="520759" y="736393"/>
                  </a:cubicBezTo>
                  <a:cubicBezTo>
                    <a:pt x="520759" y="736393"/>
                    <a:pt x="524121" y="733135"/>
                    <a:pt x="530846" y="733135"/>
                  </a:cubicBezTo>
                  <a:cubicBezTo>
                    <a:pt x="537570" y="733135"/>
                    <a:pt x="540932" y="733135"/>
                    <a:pt x="544295" y="733135"/>
                  </a:cubicBezTo>
                  <a:cubicBezTo>
                    <a:pt x="547648" y="733135"/>
                    <a:pt x="551010" y="729878"/>
                    <a:pt x="551010" y="729878"/>
                  </a:cubicBezTo>
                  <a:cubicBezTo>
                    <a:pt x="551010" y="729878"/>
                    <a:pt x="554372" y="729878"/>
                    <a:pt x="554372" y="726620"/>
                  </a:cubicBezTo>
                  <a:cubicBezTo>
                    <a:pt x="554372" y="723353"/>
                    <a:pt x="544295" y="710323"/>
                    <a:pt x="544295" y="710323"/>
                  </a:cubicBezTo>
                  <a:cubicBezTo>
                    <a:pt x="544295" y="710323"/>
                    <a:pt x="530846" y="710323"/>
                    <a:pt x="527483" y="713581"/>
                  </a:cubicBezTo>
                  <a:cubicBezTo>
                    <a:pt x="520759" y="713581"/>
                    <a:pt x="520759" y="720095"/>
                    <a:pt x="514034" y="716838"/>
                  </a:cubicBezTo>
                  <a:cubicBezTo>
                    <a:pt x="507309" y="713581"/>
                    <a:pt x="490498" y="707065"/>
                    <a:pt x="490498" y="707065"/>
                  </a:cubicBezTo>
                  <a:cubicBezTo>
                    <a:pt x="477058" y="694026"/>
                    <a:pt x="477058" y="694026"/>
                    <a:pt x="477058" y="694026"/>
                  </a:cubicBezTo>
                  <a:cubicBezTo>
                    <a:pt x="470333" y="700550"/>
                    <a:pt x="470333" y="700550"/>
                    <a:pt x="470333" y="700550"/>
                  </a:cubicBezTo>
                  <a:cubicBezTo>
                    <a:pt x="460247" y="707065"/>
                    <a:pt x="460247" y="707065"/>
                    <a:pt x="460247" y="707065"/>
                  </a:cubicBezTo>
                  <a:cubicBezTo>
                    <a:pt x="460247" y="707065"/>
                    <a:pt x="460247" y="713581"/>
                    <a:pt x="453521" y="707065"/>
                  </a:cubicBezTo>
                  <a:cubicBezTo>
                    <a:pt x="446797" y="697293"/>
                    <a:pt x="446797" y="690768"/>
                    <a:pt x="446797" y="690768"/>
                  </a:cubicBezTo>
                  <a:cubicBezTo>
                    <a:pt x="436710" y="690768"/>
                    <a:pt x="436710" y="690768"/>
                    <a:pt x="436710" y="690768"/>
                  </a:cubicBezTo>
                  <a:cubicBezTo>
                    <a:pt x="433348" y="700550"/>
                    <a:pt x="433348" y="700550"/>
                    <a:pt x="433348" y="700550"/>
                  </a:cubicBezTo>
                  <a:cubicBezTo>
                    <a:pt x="433348" y="700550"/>
                    <a:pt x="426632" y="710323"/>
                    <a:pt x="426632" y="710323"/>
                  </a:cubicBezTo>
                  <a:cubicBezTo>
                    <a:pt x="423270" y="710323"/>
                    <a:pt x="413183" y="710323"/>
                    <a:pt x="409821" y="713581"/>
                  </a:cubicBezTo>
                  <a:cubicBezTo>
                    <a:pt x="409821" y="713581"/>
                    <a:pt x="393009" y="713581"/>
                    <a:pt x="393009" y="713581"/>
                  </a:cubicBezTo>
                  <a:cubicBezTo>
                    <a:pt x="369482" y="707065"/>
                    <a:pt x="369482" y="707065"/>
                    <a:pt x="369482" y="707065"/>
                  </a:cubicBezTo>
                  <a:cubicBezTo>
                    <a:pt x="369482" y="707065"/>
                    <a:pt x="362758" y="710323"/>
                    <a:pt x="362758" y="710323"/>
                  </a:cubicBezTo>
                  <a:cubicBezTo>
                    <a:pt x="359396" y="713581"/>
                    <a:pt x="325772" y="720095"/>
                    <a:pt x="325772" y="720095"/>
                  </a:cubicBezTo>
                  <a:cubicBezTo>
                    <a:pt x="308970" y="729878"/>
                    <a:pt x="308970" y="729878"/>
                    <a:pt x="308970" y="729878"/>
                  </a:cubicBezTo>
                  <a:cubicBezTo>
                    <a:pt x="298883" y="729878"/>
                    <a:pt x="298883" y="729878"/>
                    <a:pt x="298883" y="729878"/>
                  </a:cubicBezTo>
                  <a:cubicBezTo>
                    <a:pt x="288797" y="716838"/>
                    <a:pt x="288797" y="716838"/>
                    <a:pt x="288797" y="716838"/>
                  </a:cubicBezTo>
                  <a:cubicBezTo>
                    <a:pt x="282071" y="707065"/>
                    <a:pt x="282071" y="707065"/>
                    <a:pt x="282071" y="707065"/>
                  </a:cubicBezTo>
                  <a:cubicBezTo>
                    <a:pt x="282071" y="720095"/>
                    <a:pt x="282071" y="720095"/>
                    <a:pt x="282071" y="720095"/>
                  </a:cubicBezTo>
                  <a:cubicBezTo>
                    <a:pt x="278709" y="726620"/>
                    <a:pt x="278709" y="726620"/>
                    <a:pt x="278709" y="726620"/>
                  </a:cubicBezTo>
                  <a:cubicBezTo>
                    <a:pt x="278709" y="726620"/>
                    <a:pt x="265260" y="739651"/>
                    <a:pt x="261898" y="742908"/>
                  </a:cubicBezTo>
                  <a:cubicBezTo>
                    <a:pt x="261898" y="742908"/>
                    <a:pt x="245096" y="726620"/>
                    <a:pt x="245096" y="726620"/>
                  </a:cubicBezTo>
                  <a:cubicBezTo>
                    <a:pt x="241733" y="703808"/>
                    <a:pt x="241733" y="703808"/>
                    <a:pt x="241733" y="703808"/>
                  </a:cubicBezTo>
                  <a:cubicBezTo>
                    <a:pt x="224921" y="687511"/>
                    <a:pt x="224921" y="687511"/>
                    <a:pt x="224921" y="687511"/>
                  </a:cubicBezTo>
                  <a:cubicBezTo>
                    <a:pt x="214835" y="690768"/>
                    <a:pt x="214835" y="690768"/>
                    <a:pt x="214835" y="690768"/>
                  </a:cubicBezTo>
                  <a:cubicBezTo>
                    <a:pt x="211472" y="674480"/>
                    <a:pt x="211472" y="674480"/>
                    <a:pt x="211472" y="674480"/>
                  </a:cubicBezTo>
                  <a:cubicBezTo>
                    <a:pt x="204748" y="664708"/>
                    <a:pt x="204748" y="664708"/>
                    <a:pt x="204748" y="664708"/>
                  </a:cubicBezTo>
                  <a:cubicBezTo>
                    <a:pt x="191308" y="664708"/>
                    <a:pt x="191308" y="664708"/>
                    <a:pt x="191308" y="664708"/>
                  </a:cubicBezTo>
                  <a:cubicBezTo>
                    <a:pt x="187946" y="671223"/>
                    <a:pt x="187946" y="671223"/>
                    <a:pt x="187946" y="671223"/>
                  </a:cubicBezTo>
                  <a:cubicBezTo>
                    <a:pt x="184583" y="680996"/>
                    <a:pt x="184583" y="680996"/>
                    <a:pt x="184583" y="680996"/>
                  </a:cubicBezTo>
                  <a:cubicBezTo>
                    <a:pt x="184583" y="680996"/>
                    <a:pt x="187946" y="690768"/>
                    <a:pt x="187946" y="690768"/>
                  </a:cubicBezTo>
                  <a:cubicBezTo>
                    <a:pt x="187946" y="694026"/>
                    <a:pt x="184583" y="697293"/>
                    <a:pt x="181221" y="697293"/>
                  </a:cubicBezTo>
                  <a:cubicBezTo>
                    <a:pt x="181221" y="697293"/>
                    <a:pt x="164409" y="703808"/>
                    <a:pt x="164409" y="703808"/>
                  </a:cubicBezTo>
                  <a:cubicBezTo>
                    <a:pt x="164409" y="703808"/>
                    <a:pt x="161047" y="694026"/>
                    <a:pt x="161047" y="690768"/>
                  </a:cubicBezTo>
                  <a:cubicBezTo>
                    <a:pt x="161047" y="684253"/>
                    <a:pt x="161047" y="674480"/>
                    <a:pt x="161047" y="674480"/>
                  </a:cubicBezTo>
                  <a:cubicBezTo>
                    <a:pt x="161047" y="674480"/>
                    <a:pt x="174497" y="667966"/>
                    <a:pt x="174497" y="667966"/>
                  </a:cubicBezTo>
                  <a:cubicBezTo>
                    <a:pt x="174497" y="664708"/>
                    <a:pt x="184583" y="648410"/>
                    <a:pt x="184583" y="648410"/>
                  </a:cubicBezTo>
                  <a:cubicBezTo>
                    <a:pt x="184583" y="638638"/>
                    <a:pt x="184583" y="638638"/>
                    <a:pt x="184583" y="638638"/>
                  </a:cubicBezTo>
                  <a:cubicBezTo>
                    <a:pt x="184583" y="638638"/>
                    <a:pt x="198032" y="635380"/>
                    <a:pt x="201395" y="635380"/>
                  </a:cubicBezTo>
                  <a:cubicBezTo>
                    <a:pt x="204748" y="635380"/>
                    <a:pt x="211472" y="635380"/>
                    <a:pt x="214835" y="638638"/>
                  </a:cubicBezTo>
                  <a:cubicBezTo>
                    <a:pt x="221559" y="641896"/>
                    <a:pt x="218197" y="641896"/>
                    <a:pt x="224921" y="641896"/>
                  </a:cubicBezTo>
                  <a:cubicBezTo>
                    <a:pt x="231647" y="638638"/>
                    <a:pt x="238371" y="635380"/>
                    <a:pt x="238371" y="632113"/>
                  </a:cubicBezTo>
                  <a:cubicBezTo>
                    <a:pt x="238371" y="628856"/>
                    <a:pt x="241733" y="615826"/>
                    <a:pt x="231647" y="615826"/>
                  </a:cubicBezTo>
                  <a:cubicBezTo>
                    <a:pt x="224921" y="615826"/>
                    <a:pt x="214835" y="622340"/>
                    <a:pt x="211472" y="622340"/>
                  </a:cubicBezTo>
                  <a:cubicBezTo>
                    <a:pt x="208110" y="625598"/>
                    <a:pt x="204748" y="622340"/>
                    <a:pt x="198032" y="619083"/>
                  </a:cubicBezTo>
                  <a:cubicBezTo>
                    <a:pt x="194670" y="619083"/>
                    <a:pt x="187946" y="615826"/>
                    <a:pt x="187946" y="615826"/>
                  </a:cubicBezTo>
                  <a:cubicBezTo>
                    <a:pt x="177859" y="625598"/>
                    <a:pt x="177859" y="625598"/>
                    <a:pt x="177859" y="625598"/>
                  </a:cubicBezTo>
                  <a:cubicBezTo>
                    <a:pt x="177859" y="625598"/>
                    <a:pt x="184583" y="638638"/>
                    <a:pt x="171134" y="628856"/>
                  </a:cubicBezTo>
                  <a:cubicBezTo>
                    <a:pt x="157685" y="622340"/>
                    <a:pt x="157685" y="619083"/>
                    <a:pt x="157685" y="619083"/>
                  </a:cubicBezTo>
                  <a:cubicBezTo>
                    <a:pt x="144245" y="606053"/>
                    <a:pt x="144245" y="606053"/>
                    <a:pt x="144245" y="606053"/>
                  </a:cubicBezTo>
                  <a:cubicBezTo>
                    <a:pt x="137520" y="583240"/>
                    <a:pt x="137520" y="583240"/>
                    <a:pt x="137520" y="583240"/>
                  </a:cubicBezTo>
                  <a:cubicBezTo>
                    <a:pt x="127433" y="570201"/>
                    <a:pt x="127433" y="570201"/>
                    <a:pt x="127433" y="570201"/>
                  </a:cubicBezTo>
                  <a:cubicBezTo>
                    <a:pt x="127433" y="570201"/>
                    <a:pt x="124071" y="576725"/>
                    <a:pt x="120709" y="583240"/>
                  </a:cubicBezTo>
                  <a:cubicBezTo>
                    <a:pt x="117347" y="586498"/>
                    <a:pt x="110621" y="586498"/>
                    <a:pt x="107259" y="583240"/>
                  </a:cubicBezTo>
                  <a:cubicBezTo>
                    <a:pt x="107259" y="576725"/>
                    <a:pt x="97172" y="563686"/>
                    <a:pt x="97172" y="563686"/>
                  </a:cubicBezTo>
                  <a:cubicBezTo>
                    <a:pt x="100535" y="550655"/>
                    <a:pt x="100535" y="550655"/>
                    <a:pt x="100535" y="550655"/>
                  </a:cubicBezTo>
                  <a:cubicBezTo>
                    <a:pt x="87095" y="547398"/>
                    <a:pt x="87095" y="547398"/>
                    <a:pt x="87095" y="547398"/>
                  </a:cubicBezTo>
                  <a:cubicBezTo>
                    <a:pt x="87095" y="547398"/>
                    <a:pt x="80370" y="544141"/>
                    <a:pt x="80370" y="540883"/>
                  </a:cubicBezTo>
                  <a:cubicBezTo>
                    <a:pt x="83732" y="534358"/>
                    <a:pt x="90448" y="524585"/>
                    <a:pt x="90448" y="524585"/>
                  </a:cubicBezTo>
                  <a:cubicBezTo>
                    <a:pt x="97172" y="511555"/>
                    <a:pt x="97172" y="511555"/>
                    <a:pt x="97172" y="511555"/>
                  </a:cubicBezTo>
                  <a:cubicBezTo>
                    <a:pt x="97172" y="511555"/>
                    <a:pt x="97172" y="501773"/>
                    <a:pt x="93810" y="498515"/>
                  </a:cubicBezTo>
                  <a:cubicBezTo>
                    <a:pt x="93810" y="495258"/>
                    <a:pt x="90448" y="452900"/>
                    <a:pt x="90448" y="452900"/>
                  </a:cubicBezTo>
                  <a:cubicBezTo>
                    <a:pt x="117347" y="436603"/>
                    <a:pt x="117347" y="436603"/>
                    <a:pt x="117347" y="436603"/>
                  </a:cubicBezTo>
                  <a:cubicBezTo>
                    <a:pt x="134158" y="410533"/>
                    <a:pt x="134158" y="410533"/>
                    <a:pt x="134158" y="410533"/>
                  </a:cubicBezTo>
                  <a:cubicBezTo>
                    <a:pt x="140882" y="381206"/>
                    <a:pt x="140882" y="381206"/>
                    <a:pt x="140882" y="381206"/>
                  </a:cubicBezTo>
                  <a:cubicBezTo>
                    <a:pt x="150960" y="355145"/>
                    <a:pt x="150960" y="355145"/>
                    <a:pt x="150960" y="355145"/>
                  </a:cubicBezTo>
                  <a:cubicBezTo>
                    <a:pt x="150960" y="355145"/>
                    <a:pt x="164409" y="342106"/>
                    <a:pt x="164409" y="345363"/>
                  </a:cubicBezTo>
                  <a:cubicBezTo>
                    <a:pt x="167771" y="348620"/>
                    <a:pt x="164409" y="319293"/>
                    <a:pt x="164409" y="319293"/>
                  </a:cubicBezTo>
                  <a:cubicBezTo>
                    <a:pt x="154322" y="309521"/>
                    <a:pt x="154322" y="309521"/>
                    <a:pt x="154322" y="309521"/>
                  </a:cubicBezTo>
                  <a:cubicBezTo>
                    <a:pt x="154322" y="293233"/>
                    <a:pt x="154322" y="293233"/>
                    <a:pt x="154322" y="293233"/>
                  </a:cubicBezTo>
                  <a:cubicBezTo>
                    <a:pt x="154322" y="293233"/>
                    <a:pt x="171134" y="289966"/>
                    <a:pt x="174497" y="289966"/>
                  </a:cubicBezTo>
                  <a:cubicBezTo>
                    <a:pt x="177859" y="289966"/>
                    <a:pt x="184583" y="286708"/>
                    <a:pt x="194670" y="283451"/>
                  </a:cubicBezTo>
                  <a:cubicBezTo>
                    <a:pt x="201395" y="283451"/>
                    <a:pt x="208110" y="276935"/>
                    <a:pt x="214835" y="276935"/>
                  </a:cubicBezTo>
                  <a:cubicBezTo>
                    <a:pt x="218197" y="276935"/>
                    <a:pt x="235009" y="276935"/>
                    <a:pt x="235009" y="276935"/>
                  </a:cubicBezTo>
                  <a:cubicBezTo>
                    <a:pt x="235009" y="276935"/>
                    <a:pt x="251820" y="267163"/>
                    <a:pt x="255182" y="263905"/>
                  </a:cubicBezTo>
                  <a:cubicBezTo>
                    <a:pt x="258545" y="260638"/>
                    <a:pt x="268622" y="247608"/>
                    <a:pt x="268622" y="247608"/>
                  </a:cubicBezTo>
                  <a:cubicBezTo>
                    <a:pt x="268622" y="247608"/>
                    <a:pt x="271985" y="231320"/>
                    <a:pt x="278709" y="228053"/>
                  </a:cubicBezTo>
                  <a:cubicBezTo>
                    <a:pt x="282071" y="228053"/>
                    <a:pt x="292159" y="221538"/>
                    <a:pt x="298883" y="221538"/>
                  </a:cubicBezTo>
                  <a:cubicBezTo>
                    <a:pt x="305608" y="218281"/>
                    <a:pt x="322410" y="215023"/>
                    <a:pt x="325772" y="215023"/>
                  </a:cubicBezTo>
                  <a:cubicBezTo>
                    <a:pt x="329135" y="215023"/>
                    <a:pt x="369482" y="208508"/>
                    <a:pt x="369482" y="208508"/>
                  </a:cubicBezTo>
                  <a:cubicBezTo>
                    <a:pt x="386285" y="195468"/>
                    <a:pt x="386285" y="195468"/>
                    <a:pt x="386285" y="195468"/>
                  </a:cubicBezTo>
                  <a:cubicBezTo>
                    <a:pt x="382922" y="166141"/>
                    <a:pt x="382922" y="166141"/>
                    <a:pt x="382922" y="166141"/>
                  </a:cubicBezTo>
                  <a:cubicBezTo>
                    <a:pt x="433348" y="159626"/>
                    <a:pt x="433348" y="159626"/>
                    <a:pt x="433348" y="159626"/>
                  </a:cubicBezTo>
                  <a:cubicBezTo>
                    <a:pt x="453521" y="146596"/>
                    <a:pt x="453521" y="146596"/>
                    <a:pt x="453521" y="146596"/>
                  </a:cubicBezTo>
                  <a:cubicBezTo>
                    <a:pt x="453521" y="146596"/>
                    <a:pt x="463609" y="136813"/>
                    <a:pt x="466971" y="136813"/>
                  </a:cubicBezTo>
                  <a:cubicBezTo>
                    <a:pt x="470333" y="140080"/>
                    <a:pt x="477058" y="136813"/>
                    <a:pt x="477058" y="136813"/>
                  </a:cubicBezTo>
                  <a:cubicBezTo>
                    <a:pt x="500585" y="130298"/>
                    <a:pt x="500585" y="130298"/>
                    <a:pt x="500585" y="130298"/>
                  </a:cubicBezTo>
                  <a:cubicBezTo>
                    <a:pt x="500585" y="130298"/>
                    <a:pt x="530846" y="120526"/>
                    <a:pt x="534208" y="117268"/>
                  </a:cubicBezTo>
                  <a:cubicBezTo>
                    <a:pt x="534208" y="117268"/>
                    <a:pt x="551010" y="110753"/>
                    <a:pt x="551010" y="110753"/>
                  </a:cubicBezTo>
                  <a:cubicBezTo>
                    <a:pt x="557735" y="97713"/>
                    <a:pt x="557735" y="97713"/>
                    <a:pt x="557735" y="97713"/>
                  </a:cubicBezTo>
                  <a:cubicBezTo>
                    <a:pt x="557735" y="97713"/>
                    <a:pt x="564459" y="91198"/>
                    <a:pt x="574547" y="91198"/>
                  </a:cubicBezTo>
                  <a:cubicBezTo>
                    <a:pt x="581271" y="91198"/>
                    <a:pt x="587996" y="91198"/>
                    <a:pt x="591358" y="91198"/>
                  </a:cubicBezTo>
                  <a:cubicBezTo>
                    <a:pt x="591358" y="87940"/>
                    <a:pt x="594720" y="81425"/>
                    <a:pt x="598082" y="81425"/>
                  </a:cubicBezTo>
                  <a:cubicBezTo>
                    <a:pt x="601445" y="81425"/>
                    <a:pt x="621609" y="78168"/>
                    <a:pt x="621609" y="78168"/>
                  </a:cubicBezTo>
                  <a:cubicBezTo>
                    <a:pt x="631697" y="94456"/>
                    <a:pt x="631697" y="94456"/>
                    <a:pt x="631697" y="94456"/>
                  </a:cubicBezTo>
                  <a:cubicBezTo>
                    <a:pt x="631697" y="94456"/>
                    <a:pt x="651870" y="107495"/>
                    <a:pt x="655232" y="107495"/>
                  </a:cubicBezTo>
                  <a:cubicBezTo>
                    <a:pt x="658595" y="107495"/>
                    <a:pt x="675397" y="94456"/>
                    <a:pt x="675397" y="94456"/>
                  </a:cubicBezTo>
                  <a:cubicBezTo>
                    <a:pt x="709020" y="104228"/>
                    <a:pt x="709020" y="104228"/>
                    <a:pt x="709020" y="104228"/>
                  </a:cubicBezTo>
                  <a:cubicBezTo>
                    <a:pt x="735909" y="110753"/>
                    <a:pt x="735909" y="110753"/>
                    <a:pt x="735909" y="110753"/>
                  </a:cubicBezTo>
                  <a:cubicBezTo>
                    <a:pt x="745997" y="104228"/>
                    <a:pt x="745997" y="104228"/>
                    <a:pt x="745997" y="104228"/>
                  </a:cubicBezTo>
                  <a:close/>
                  <a:moveTo>
                    <a:pt x="631697" y="485485"/>
                  </a:moveTo>
                  <a:cubicBezTo>
                    <a:pt x="631697" y="485485"/>
                    <a:pt x="631697" y="485485"/>
                    <a:pt x="631697" y="485485"/>
                  </a:cubicBezTo>
                  <a:cubicBezTo>
                    <a:pt x="635059" y="488743"/>
                    <a:pt x="635059" y="488743"/>
                    <a:pt x="635059" y="488743"/>
                  </a:cubicBezTo>
                  <a:cubicBezTo>
                    <a:pt x="635059" y="488743"/>
                    <a:pt x="641783" y="488743"/>
                    <a:pt x="645146" y="485485"/>
                  </a:cubicBezTo>
                  <a:cubicBezTo>
                    <a:pt x="648508" y="485485"/>
                    <a:pt x="641783" y="482228"/>
                    <a:pt x="641783" y="482228"/>
                  </a:cubicBezTo>
                  <a:cubicBezTo>
                    <a:pt x="635059" y="482228"/>
                    <a:pt x="635059" y="482228"/>
                    <a:pt x="635059" y="482228"/>
                  </a:cubicBezTo>
                  <a:cubicBezTo>
                    <a:pt x="635059" y="482228"/>
                    <a:pt x="631697" y="485485"/>
                    <a:pt x="631697" y="485485"/>
                  </a:cubicBezTo>
                  <a:close/>
                  <a:moveTo>
                    <a:pt x="618247" y="511555"/>
                  </a:moveTo>
                  <a:cubicBezTo>
                    <a:pt x="618247" y="511555"/>
                    <a:pt x="618247" y="511555"/>
                    <a:pt x="618247" y="511555"/>
                  </a:cubicBezTo>
                  <a:cubicBezTo>
                    <a:pt x="621609" y="514813"/>
                    <a:pt x="621609" y="514813"/>
                    <a:pt x="621609" y="514813"/>
                  </a:cubicBezTo>
                  <a:cubicBezTo>
                    <a:pt x="621609" y="514813"/>
                    <a:pt x="624971" y="505031"/>
                    <a:pt x="628334" y="501773"/>
                  </a:cubicBezTo>
                  <a:cubicBezTo>
                    <a:pt x="631697" y="495258"/>
                    <a:pt x="624971" y="498515"/>
                    <a:pt x="624971" y="498515"/>
                  </a:cubicBezTo>
                  <a:cubicBezTo>
                    <a:pt x="621609" y="501773"/>
                    <a:pt x="621609" y="501773"/>
                    <a:pt x="621609" y="501773"/>
                  </a:cubicBezTo>
                  <a:cubicBezTo>
                    <a:pt x="621609" y="501773"/>
                    <a:pt x="618247" y="511555"/>
                    <a:pt x="618247" y="511555"/>
                  </a:cubicBezTo>
                  <a:close/>
                  <a:moveTo>
                    <a:pt x="1068722" y="752681"/>
                  </a:moveTo>
                  <a:cubicBezTo>
                    <a:pt x="1068722" y="752681"/>
                    <a:pt x="1068722" y="752681"/>
                    <a:pt x="1068722" y="752681"/>
                  </a:cubicBezTo>
                  <a:cubicBezTo>
                    <a:pt x="1068722" y="752681"/>
                    <a:pt x="1078809" y="759205"/>
                    <a:pt x="1078809" y="759205"/>
                  </a:cubicBezTo>
                  <a:cubicBezTo>
                    <a:pt x="1072085" y="772235"/>
                    <a:pt x="1072085" y="772235"/>
                    <a:pt x="1072085" y="772235"/>
                  </a:cubicBezTo>
                  <a:cubicBezTo>
                    <a:pt x="1061998" y="765721"/>
                    <a:pt x="1061998" y="765721"/>
                    <a:pt x="1061998" y="765721"/>
                  </a:cubicBezTo>
                  <a:cubicBezTo>
                    <a:pt x="1068722" y="752681"/>
                    <a:pt x="1068722" y="752681"/>
                    <a:pt x="1068722" y="752681"/>
                  </a:cubicBezTo>
                  <a:close/>
                  <a:moveTo>
                    <a:pt x="1149409" y="814593"/>
                  </a:moveTo>
                  <a:cubicBezTo>
                    <a:pt x="1149409" y="814593"/>
                    <a:pt x="1149409" y="814593"/>
                    <a:pt x="1149409" y="814593"/>
                  </a:cubicBezTo>
                  <a:cubicBezTo>
                    <a:pt x="1149409" y="814593"/>
                    <a:pt x="1166220" y="817851"/>
                    <a:pt x="1166220" y="814593"/>
                  </a:cubicBezTo>
                  <a:cubicBezTo>
                    <a:pt x="1166220" y="811336"/>
                    <a:pt x="1169582" y="804821"/>
                    <a:pt x="1169582" y="804821"/>
                  </a:cubicBezTo>
                  <a:cubicBezTo>
                    <a:pt x="1166220" y="801563"/>
                    <a:pt x="1156133" y="798305"/>
                    <a:pt x="1156133" y="798305"/>
                  </a:cubicBezTo>
                  <a:cubicBezTo>
                    <a:pt x="1152771" y="798305"/>
                    <a:pt x="1149409" y="798305"/>
                    <a:pt x="1146047" y="795048"/>
                  </a:cubicBezTo>
                  <a:cubicBezTo>
                    <a:pt x="1125872" y="772235"/>
                    <a:pt x="1139321" y="801563"/>
                    <a:pt x="1149409" y="804821"/>
                  </a:cubicBezTo>
                  <a:cubicBezTo>
                    <a:pt x="1149409" y="808078"/>
                    <a:pt x="1149409" y="808078"/>
                    <a:pt x="1149409" y="808078"/>
                  </a:cubicBezTo>
                  <a:cubicBezTo>
                    <a:pt x="1149409" y="814593"/>
                    <a:pt x="1149409" y="814593"/>
                    <a:pt x="1149409" y="814593"/>
                  </a:cubicBezTo>
                  <a:close/>
                  <a:moveTo>
                    <a:pt x="1172945" y="837406"/>
                  </a:moveTo>
                  <a:cubicBezTo>
                    <a:pt x="1172945" y="837406"/>
                    <a:pt x="1172945" y="837406"/>
                    <a:pt x="1172945" y="837406"/>
                  </a:cubicBezTo>
                  <a:cubicBezTo>
                    <a:pt x="1186385" y="821118"/>
                    <a:pt x="1186385" y="821118"/>
                    <a:pt x="1186385" y="821118"/>
                  </a:cubicBezTo>
                  <a:cubicBezTo>
                    <a:pt x="1186385" y="821118"/>
                    <a:pt x="1193109" y="814593"/>
                    <a:pt x="1196471" y="814593"/>
                  </a:cubicBezTo>
                  <a:cubicBezTo>
                    <a:pt x="1199834" y="814593"/>
                    <a:pt x="1213283" y="811336"/>
                    <a:pt x="1213283" y="811336"/>
                  </a:cubicBezTo>
                  <a:cubicBezTo>
                    <a:pt x="1213283" y="811336"/>
                    <a:pt x="1223370" y="814593"/>
                    <a:pt x="1216646" y="817851"/>
                  </a:cubicBezTo>
                  <a:cubicBezTo>
                    <a:pt x="1213283" y="821118"/>
                    <a:pt x="1203197" y="827633"/>
                    <a:pt x="1199834" y="827633"/>
                  </a:cubicBezTo>
                  <a:cubicBezTo>
                    <a:pt x="1196471" y="830890"/>
                    <a:pt x="1189747" y="840663"/>
                    <a:pt x="1189747" y="840663"/>
                  </a:cubicBezTo>
                  <a:cubicBezTo>
                    <a:pt x="1176298" y="843920"/>
                    <a:pt x="1176298" y="843920"/>
                    <a:pt x="1176298" y="843920"/>
                  </a:cubicBezTo>
                  <a:cubicBezTo>
                    <a:pt x="1162858" y="850445"/>
                    <a:pt x="1162858" y="850445"/>
                    <a:pt x="1162858" y="850445"/>
                  </a:cubicBezTo>
                  <a:cubicBezTo>
                    <a:pt x="1166220" y="863476"/>
                    <a:pt x="1166220" y="863476"/>
                    <a:pt x="1166220" y="863476"/>
                  </a:cubicBezTo>
                  <a:cubicBezTo>
                    <a:pt x="1166220" y="863476"/>
                    <a:pt x="1162858" y="866733"/>
                    <a:pt x="1159496" y="866733"/>
                  </a:cubicBezTo>
                  <a:cubicBezTo>
                    <a:pt x="1159496" y="863476"/>
                    <a:pt x="1149409" y="856960"/>
                    <a:pt x="1149409" y="856960"/>
                  </a:cubicBezTo>
                  <a:cubicBezTo>
                    <a:pt x="1152771" y="840663"/>
                    <a:pt x="1152771" y="840663"/>
                    <a:pt x="1152771" y="840663"/>
                  </a:cubicBezTo>
                  <a:cubicBezTo>
                    <a:pt x="1166220" y="840663"/>
                    <a:pt x="1166220" y="840663"/>
                    <a:pt x="1166220" y="840663"/>
                  </a:cubicBezTo>
                  <a:cubicBezTo>
                    <a:pt x="1172945" y="837406"/>
                    <a:pt x="1172945" y="837406"/>
                    <a:pt x="1172945" y="837406"/>
                  </a:cubicBezTo>
                  <a:close/>
                  <a:moveTo>
                    <a:pt x="1304047" y="931903"/>
                  </a:moveTo>
                  <a:cubicBezTo>
                    <a:pt x="1304047" y="931903"/>
                    <a:pt x="1304047" y="931903"/>
                    <a:pt x="1304047" y="931903"/>
                  </a:cubicBezTo>
                  <a:cubicBezTo>
                    <a:pt x="1304047" y="931903"/>
                    <a:pt x="1317497" y="944943"/>
                    <a:pt x="1317497" y="944943"/>
                  </a:cubicBezTo>
                  <a:cubicBezTo>
                    <a:pt x="1314134" y="961231"/>
                    <a:pt x="1314134" y="961231"/>
                    <a:pt x="1314134" y="961231"/>
                  </a:cubicBezTo>
                  <a:cubicBezTo>
                    <a:pt x="1314134" y="961231"/>
                    <a:pt x="1314134" y="967745"/>
                    <a:pt x="1320859" y="967745"/>
                  </a:cubicBezTo>
                  <a:cubicBezTo>
                    <a:pt x="1327583" y="971003"/>
                    <a:pt x="1337670" y="971003"/>
                    <a:pt x="1337670" y="964488"/>
                  </a:cubicBezTo>
                  <a:cubicBezTo>
                    <a:pt x="1337670" y="957973"/>
                    <a:pt x="1341032" y="951458"/>
                    <a:pt x="1344395" y="948200"/>
                  </a:cubicBezTo>
                  <a:cubicBezTo>
                    <a:pt x="1347748" y="941676"/>
                    <a:pt x="1354472" y="931903"/>
                    <a:pt x="1354472" y="931903"/>
                  </a:cubicBezTo>
                  <a:cubicBezTo>
                    <a:pt x="1354472" y="931903"/>
                    <a:pt x="1357835" y="931903"/>
                    <a:pt x="1361197" y="928646"/>
                  </a:cubicBezTo>
                  <a:cubicBezTo>
                    <a:pt x="1364559" y="928646"/>
                    <a:pt x="1357835" y="918873"/>
                    <a:pt x="1357835" y="918873"/>
                  </a:cubicBezTo>
                  <a:cubicBezTo>
                    <a:pt x="1357835" y="918873"/>
                    <a:pt x="1354472" y="918873"/>
                    <a:pt x="1361197" y="905833"/>
                  </a:cubicBezTo>
                  <a:cubicBezTo>
                    <a:pt x="1367921" y="896060"/>
                    <a:pt x="1367921" y="896060"/>
                    <a:pt x="1367921" y="896060"/>
                  </a:cubicBezTo>
                  <a:cubicBezTo>
                    <a:pt x="1367921" y="892803"/>
                    <a:pt x="1371284" y="883030"/>
                    <a:pt x="1371284" y="879763"/>
                  </a:cubicBezTo>
                  <a:cubicBezTo>
                    <a:pt x="1367921" y="873248"/>
                    <a:pt x="1364559" y="856960"/>
                    <a:pt x="1364559" y="856960"/>
                  </a:cubicBezTo>
                  <a:cubicBezTo>
                    <a:pt x="1357835" y="863476"/>
                    <a:pt x="1357835" y="863476"/>
                    <a:pt x="1357835" y="863476"/>
                  </a:cubicBezTo>
                  <a:cubicBezTo>
                    <a:pt x="1357835" y="863476"/>
                    <a:pt x="1351110" y="869990"/>
                    <a:pt x="1344395" y="869990"/>
                  </a:cubicBezTo>
                  <a:cubicBezTo>
                    <a:pt x="1337670" y="873248"/>
                    <a:pt x="1330946" y="876506"/>
                    <a:pt x="1330946" y="879763"/>
                  </a:cubicBezTo>
                  <a:cubicBezTo>
                    <a:pt x="1330946" y="879763"/>
                    <a:pt x="1330946" y="889546"/>
                    <a:pt x="1327583" y="892803"/>
                  </a:cubicBezTo>
                  <a:cubicBezTo>
                    <a:pt x="1324221" y="896060"/>
                    <a:pt x="1314134" y="905833"/>
                    <a:pt x="1314134" y="905833"/>
                  </a:cubicBezTo>
                  <a:cubicBezTo>
                    <a:pt x="1307409" y="922130"/>
                    <a:pt x="1307409" y="922130"/>
                    <a:pt x="1307409" y="922130"/>
                  </a:cubicBezTo>
                  <a:cubicBezTo>
                    <a:pt x="1307409" y="922130"/>
                    <a:pt x="1304047" y="931903"/>
                    <a:pt x="1304047" y="931903"/>
                  </a:cubicBezTo>
                  <a:close/>
                  <a:moveTo>
                    <a:pt x="1253621" y="1078540"/>
                  </a:moveTo>
                  <a:cubicBezTo>
                    <a:pt x="1253621" y="1078540"/>
                    <a:pt x="1253621" y="1078540"/>
                    <a:pt x="1253621" y="1078540"/>
                  </a:cubicBezTo>
                  <a:cubicBezTo>
                    <a:pt x="1246897" y="1075283"/>
                    <a:pt x="1240172" y="1068768"/>
                    <a:pt x="1240172" y="1062243"/>
                  </a:cubicBezTo>
                  <a:cubicBezTo>
                    <a:pt x="1240172" y="1058986"/>
                    <a:pt x="1243535" y="1052471"/>
                    <a:pt x="1243535" y="1052471"/>
                  </a:cubicBezTo>
                  <a:cubicBezTo>
                    <a:pt x="1243535" y="1052471"/>
                    <a:pt x="1236810" y="1049213"/>
                    <a:pt x="1236810" y="1045955"/>
                  </a:cubicBezTo>
                  <a:cubicBezTo>
                    <a:pt x="1236810" y="1045955"/>
                    <a:pt x="1243535" y="1032916"/>
                    <a:pt x="1243535" y="1026401"/>
                  </a:cubicBezTo>
                  <a:cubicBezTo>
                    <a:pt x="1240172" y="1023143"/>
                    <a:pt x="1243535" y="1003588"/>
                    <a:pt x="1243535" y="1003588"/>
                  </a:cubicBezTo>
                  <a:cubicBezTo>
                    <a:pt x="1243535" y="1003588"/>
                    <a:pt x="1253621" y="1000331"/>
                    <a:pt x="1253621" y="1003588"/>
                  </a:cubicBezTo>
                  <a:cubicBezTo>
                    <a:pt x="1253621" y="1006855"/>
                    <a:pt x="1250259" y="1016628"/>
                    <a:pt x="1250259" y="1019885"/>
                  </a:cubicBezTo>
                  <a:cubicBezTo>
                    <a:pt x="1250259" y="1023143"/>
                    <a:pt x="1246897" y="1036183"/>
                    <a:pt x="1246897" y="1039441"/>
                  </a:cubicBezTo>
                  <a:cubicBezTo>
                    <a:pt x="1246897" y="1039441"/>
                    <a:pt x="1250259" y="1036183"/>
                    <a:pt x="1256984" y="1042698"/>
                  </a:cubicBezTo>
                  <a:cubicBezTo>
                    <a:pt x="1263709" y="1049213"/>
                    <a:pt x="1263709" y="1058986"/>
                    <a:pt x="1263709" y="1058986"/>
                  </a:cubicBezTo>
                  <a:cubicBezTo>
                    <a:pt x="1256984" y="1065501"/>
                    <a:pt x="1256984" y="1065501"/>
                    <a:pt x="1256984" y="1065501"/>
                  </a:cubicBezTo>
                  <a:cubicBezTo>
                    <a:pt x="1253621" y="1078540"/>
                    <a:pt x="1253621" y="1078540"/>
                    <a:pt x="1253621" y="1078540"/>
                  </a:cubicBezTo>
                  <a:close/>
                  <a:moveTo>
                    <a:pt x="1213283" y="1085056"/>
                  </a:moveTo>
                  <a:cubicBezTo>
                    <a:pt x="1213283" y="1085056"/>
                    <a:pt x="1213283" y="1085056"/>
                    <a:pt x="1213283" y="1085056"/>
                  </a:cubicBezTo>
                  <a:cubicBezTo>
                    <a:pt x="1213283" y="1085056"/>
                    <a:pt x="1209921" y="1098095"/>
                    <a:pt x="1209921" y="1101353"/>
                  </a:cubicBezTo>
                  <a:cubicBezTo>
                    <a:pt x="1209921" y="1101353"/>
                    <a:pt x="1213283" y="1101353"/>
                    <a:pt x="1216646" y="1101353"/>
                  </a:cubicBezTo>
                  <a:cubicBezTo>
                    <a:pt x="1220008" y="1098095"/>
                    <a:pt x="1223370" y="1098095"/>
                    <a:pt x="1226732" y="1094828"/>
                  </a:cubicBezTo>
                  <a:cubicBezTo>
                    <a:pt x="1230095" y="1091571"/>
                    <a:pt x="1240172" y="1085056"/>
                    <a:pt x="1243535" y="1085056"/>
                  </a:cubicBezTo>
                  <a:cubicBezTo>
                    <a:pt x="1246897" y="1081798"/>
                    <a:pt x="1230095" y="1075283"/>
                    <a:pt x="1230095" y="1075283"/>
                  </a:cubicBezTo>
                  <a:cubicBezTo>
                    <a:pt x="1213283" y="1085056"/>
                    <a:pt x="1213283" y="1085056"/>
                    <a:pt x="1213283" y="1085056"/>
                  </a:cubicBezTo>
                  <a:close/>
                  <a:moveTo>
                    <a:pt x="756083" y="430088"/>
                  </a:moveTo>
                  <a:cubicBezTo>
                    <a:pt x="756083" y="430088"/>
                    <a:pt x="756083" y="430088"/>
                    <a:pt x="756083" y="430088"/>
                  </a:cubicBezTo>
                  <a:cubicBezTo>
                    <a:pt x="762808" y="433346"/>
                    <a:pt x="762808" y="433346"/>
                    <a:pt x="762808" y="433346"/>
                  </a:cubicBezTo>
                  <a:cubicBezTo>
                    <a:pt x="762808" y="433346"/>
                    <a:pt x="766170" y="430088"/>
                    <a:pt x="769532" y="426830"/>
                  </a:cubicBezTo>
                  <a:cubicBezTo>
                    <a:pt x="772895" y="423573"/>
                    <a:pt x="766170" y="420315"/>
                    <a:pt x="766170" y="420315"/>
                  </a:cubicBezTo>
                  <a:cubicBezTo>
                    <a:pt x="762808" y="423573"/>
                    <a:pt x="762808" y="423573"/>
                    <a:pt x="762808" y="423573"/>
                  </a:cubicBezTo>
                  <a:cubicBezTo>
                    <a:pt x="762808" y="423573"/>
                    <a:pt x="756083" y="430088"/>
                    <a:pt x="756083" y="430088"/>
                  </a:cubicBezTo>
                  <a:close/>
                  <a:moveTo>
                    <a:pt x="551010" y="534358"/>
                  </a:moveTo>
                  <a:cubicBezTo>
                    <a:pt x="551010" y="534358"/>
                    <a:pt x="551010" y="534358"/>
                    <a:pt x="551010" y="534358"/>
                  </a:cubicBezTo>
                  <a:cubicBezTo>
                    <a:pt x="554372" y="537616"/>
                    <a:pt x="554372" y="537616"/>
                    <a:pt x="554372" y="537616"/>
                  </a:cubicBezTo>
                  <a:cubicBezTo>
                    <a:pt x="554372" y="537616"/>
                    <a:pt x="557735" y="531101"/>
                    <a:pt x="564459" y="527843"/>
                  </a:cubicBezTo>
                  <a:cubicBezTo>
                    <a:pt x="567821" y="524585"/>
                    <a:pt x="561097" y="524585"/>
                    <a:pt x="561097" y="524585"/>
                  </a:cubicBezTo>
                  <a:cubicBezTo>
                    <a:pt x="554372" y="527843"/>
                    <a:pt x="554372" y="527843"/>
                    <a:pt x="554372" y="527843"/>
                  </a:cubicBezTo>
                  <a:cubicBezTo>
                    <a:pt x="554372" y="527843"/>
                    <a:pt x="551010" y="531101"/>
                    <a:pt x="551010" y="534358"/>
                  </a:cubicBezTo>
                  <a:close/>
                  <a:moveTo>
                    <a:pt x="584633" y="527843"/>
                  </a:moveTo>
                  <a:cubicBezTo>
                    <a:pt x="584633" y="527843"/>
                    <a:pt x="584633" y="527843"/>
                    <a:pt x="584633" y="527843"/>
                  </a:cubicBezTo>
                  <a:cubicBezTo>
                    <a:pt x="584633" y="534358"/>
                    <a:pt x="584633" y="534358"/>
                    <a:pt x="584633" y="534358"/>
                  </a:cubicBezTo>
                  <a:cubicBezTo>
                    <a:pt x="584633" y="534358"/>
                    <a:pt x="594720" y="537616"/>
                    <a:pt x="601445" y="540883"/>
                  </a:cubicBezTo>
                  <a:cubicBezTo>
                    <a:pt x="611522" y="544141"/>
                    <a:pt x="604798" y="534358"/>
                    <a:pt x="604798" y="534358"/>
                  </a:cubicBezTo>
                  <a:cubicBezTo>
                    <a:pt x="598082" y="527843"/>
                    <a:pt x="598082" y="527843"/>
                    <a:pt x="598082" y="527843"/>
                  </a:cubicBezTo>
                  <a:cubicBezTo>
                    <a:pt x="598082" y="527843"/>
                    <a:pt x="587996" y="524585"/>
                    <a:pt x="584633" y="527843"/>
                  </a:cubicBezTo>
                  <a:close/>
                  <a:moveTo>
                    <a:pt x="709020" y="534358"/>
                  </a:moveTo>
                  <a:cubicBezTo>
                    <a:pt x="709020" y="534358"/>
                    <a:pt x="709020" y="534358"/>
                    <a:pt x="709020" y="534358"/>
                  </a:cubicBezTo>
                  <a:cubicBezTo>
                    <a:pt x="705658" y="540883"/>
                    <a:pt x="705658" y="540883"/>
                    <a:pt x="705658" y="540883"/>
                  </a:cubicBezTo>
                  <a:cubicBezTo>
                    <a:pt x="705658" y="540883"/>
                    <a:pt x="712382" y="547398"/>
                    <a:pt x="715745" y="553913"/>
                  </a:cubicBezTo>
                  <a:cubicBezTo>
                    <a:pt x="719098" y="553913"/>
                    <a:pt x="732547" y="566943"/>
                    <a:pt x="739271" y="566943"/>
                  </a:cubicBezTo>
                  <a:cubicBezTo>
                    <a:pt x="766170" y="576725"/>
                    <a:pt x="722460" y="544141"/>
                    <a:pt x="719098" y="540883"/>
                  </a:cubicBezTo>
                  <a:cubicBezTo>
                    <a:pt x="719098" y="540883"/>
                    <a:pt x="709020" y="531101"/>
                    <a:pt x="709020" y="534358"/>
                  </a:cubicBezTo>
                  <a:close/>
                  <a:moveTo>
                    <a:pt x="867021" y="579983"/>
                  </a:moveTo>
                  <a:cubicBezTo>
                    <a:pt x="867021" y="579983"/>
                    <a:pt x="867021" y="579983"/>
                    <a:pt x="867021" y="579983"/>
                  </a:cubicBezTo>
                  <a:cubicBezTo>
                    <a:pt x="873746" y="586498"/>
                    <a:pt x="873746" y="586498"/>
                    <a:pt x="873746" y="586498"/>
                  </a:cubicBezTo>
                  <a:cubicBezTo>
                    <a:pt x="873746" y="586498"/>
                    <a:pt x="883832" y="583240"/>
                    <a:pt x="890548" y="579983"/>
                  </a:cubicBezTo>
                  <a:cubicBezTo>
                    <a:pt x="897272" y="579983"/>
                    <a:pt x="890548" y="573468"/>
                    <a:pt x="890548" y="573468"/>
                  </a:cubicBezTo>
                  <a:cubicBezTo>
                    <a:pt x="880470" y="573468"/>
                    <a:pt x="880470" y="573468"/>
                    <a:pt x="880470" y="573468"/>
                  </a:cubicBezTo>
                  <a:cubicBezTo>
                    <a:pt x="880470" y="573468"/>
                    <a:pt x="867021" y="576725"/>
                    <a:pt x="867021" y="579983"/>
                  </a:cubicBezTo>
                  <a:close/>
                  <a:moveTo>
                    <a:pt x="799784" y="237835"/>
                  </a:moveTo>
                  <a:cubicBezTo>
                    <a:pt x="799784" y="237835"/>
                    <a:pt x="799784" y="237835"/>
                    <a:pt x="799784" y="237835"/>
                  </a:cubicBezTo>
                  <a:cubicBezTo>
                    <a:pt x="799784" y="237835"/>
                    <a:pt x="786335" y="244351"/>
                    <a:pt x="786335" y="244351"/>
                  </a:cubicBezTo>
                  <a:cubicBezTo>
                    <a:pt x="782972" y="244351"/>
                    <a:pt x="786335" y="250865"/>
                    <a:pt x="789697" y="250865"/>
                  </a:cubicBezTo>
                  <a:cubicBezTo>
                    <a:pt x="793059" y="254123"/>
                    <a:pt x="803147" y="257381"/>
                    <a:pt x="803147" y="257381"/>
                  </a:cubicBezTo>
                  <a:cubicBezTo>
                    <a:pt x="806509" y="257381"/>
                    <a:pt x="816596" y="250865"/>
                    <a:pt x="823320" y="244351"/>
                  </a:cubicBezTo>
                  <a:cubicBezTo>
                    <a:pt x="830045" y="241093"/>
                    <a:pt x="816596" y="237835"/>
                    <a:pt x="816596" y="237835"/>
                  </a:cubicBezTo>
                  <a:cubicBezTo>
                    <a:pt x="799784" y="237835"/>
                    <a:pt x="799784" y="237835"/>
                    <a:pt x="799784" y="237835"/>
                  </a:cubicBezTo>
                  <a:close/>
                  <a:moveTo>
                    <a:pt x="678759" y="215023"/>
                  </a:moveTo>
                  <a:cubicBezTo>
                    <a:pt x="678759" y="215023"/>
                    <a:pt x="678759" y="215023"/>
                    <a:pt x="678759" y="215023"/>
                  </a:cubicBezTo>
                  <a:cubicBezTo>
                    <a:pt x="678759" y="215023"/>
                    <a:pt x="665310" y="215023"/>
                    <a:pt x="661948" y="215023"/>
                  </a:cubicBezTo>
                  <a:cubicBezTo>
                    <a:pt x="661948" y="215023"/>
                    <a:pt x="658595" y="218281"/>
                    <a:pt x="655232" y="221538"/>
                  </a:cubicBezTo>
                  <a:cubicBezTo>
                    <a:pt x="651870" y="224795"/>
                    <a:pt x="651870" y="231320"/>
                    <a:pt x="648508" y="237835"/>
                  </a:cubicBezTo>
                  <a:cubicBezTo>
                    <a:pt x="648508" y="244351"/>
                    <a:pt x="651870" y="244351"/>
                    <a:pt x="651870" y="244351"/>
                  </a:cubicBezTo>
                  <a:cubicBezTo>
                    <a:pt x="655232" y="247608"/>
                    <a:pt x="655232" y="247608"/>
                    <a:pt x="661948" y="254123"/>
                  </a:cubicBezTo>
                  <a:cubicBezTo>
                    <a:pt x="668672" y="257381"/>
                    <a:pt x="675397" y="250865"/>
                    <a:pt x="682121" y="247608"/>
                  </a:cubicBezTo>
                  <a:cubicBezTo>
                    <a:pt x="692209" y="244351"/>
                    <a:pt x="685484" y="241093"/>
                    <a:pt x="688847" y="234578"/>
                  </a:cubicBezTo>
                  <a:cubicBezTo>
                    <a:pt x="688847" y="231320"/>
                    <a:pt x="685484" y="221538"/>
                    <a:pt x="685484" y="221538"/>
                  </a:cubicBezTo>
                  <a:cubicBezTo>
                    <a:pt x="685484" y="218281"/>
                    <a:pt x="678759" y="215023"/>
                    <a:pt x="678759" y="215023"/>
                  </a:cubicBezTo>
                  <a:close/>
                  <a:moveTo>
                    <a:pt x="793059" y="335590"/>
                  </a:moveTo>
                  <a:cubicBezTo>
                    <a:pt x="793059" y="335590"/>
                    <a:pt x="793059" y="335590"/>
                    <a:pt x="793059" y="335590"/>
                  </a:cubicBezTo>
                  <a:cubicBezTo>
                    <a:pt x="793059" y="335590"/>
                    <a:pt x="789697" y="342106"/>
                    <a:pt x="789697" y="342106"/>
                  </a:cubicBezTo>
                  <a:cubicBezTo>
                    <a:pt x="789697" y="342106"/>
                    <a:pt x="789697" y="348620"/>
                    <a:pt x="789697" y="348620"/>
                  </a:cubicBezTo>
                  <a:cubicBezTo>
                    <a:pt x="789697" y="348620"/>
                    <a:pt x="786335" y="351878"/>
                    <a:pt x="782972" y="355145"/>
                  </a:cubicBezTo>
                  <a:cubicBezTo>
                    <a:pt x="776248" y="361660"/>
                    <a:pt x="782972" y="361660"/>
                    <a:pt x="786335" y="364918"/>
                  </a:cubicBezTo>
                  <a:cubicBezTo>
                    <a:pt x="789697" y="371433"/>
                    <a:pt x="786335" y="368176"/>
                    <a:pt x="789697" y="368176"/>
                  </a:cubicBezTo>
                  <a:cubicBezTo>
                    <a:pt x="789697" y="371433"/>
                    <a:pt x="793059" y="368176"/>
                    <a:pt x="799784" y="364918"/>
                  </a:cubicBezTo>
                  <a:cubicBezTo>
                    <a:pt x="806509" y="361660"/>
                    <a:pt x="803147" y="361660"/>
                    <a:pt x="803147" y="361660"/>
                  </a:cubicBezTo>
                  <a:cubicBezTo>
                    <a:pt x="803147" y="361660"/>
                    <a:pt x="796421" y="351878"/>
                    <a:pt x="796421" y="351878"/>
                  </a:cubicBezTo>
                  <a:cubicBezTo>
                    <a:pt x="796421" y="351878"/>
                    <a:pt x="796421" y="348620"/>
                    <a:pt x="796421" y="348620"/>
                  </a:cubicBezTo>
                  <a:cubicBezTo>
                    <a:pt x="796421" y="345363"/>
                    <a:pt x="799784" y="345363"/>
                    <a:pt x="803147" y="342106"/>
                  </a:cubicBezTo>
                  <a:cubicBezTo>
                    <a:pt x="806509" y="335590"/>
                    <a:pt x="806509" y="332333"/>
                    <a:pt x="806509" y="332333"/>
                  </a:cubicBezTo>
                  <a:cubicBezTo>
                    <a:pt x="806509" y="329075"/>
                    <a:pt x="799784" y="329075"/>
                    <a:pt x="799784" y="329075"/>
                  </a:cubicBezTo>
                  <a:cubicBezTo>
                    <a:pt x="799784" y="329075"/>
                    <a:pt x="793059" y="332333"/>
                    <a:pt x="793059" y="335590"/>
                  </a:cubicBezTo>
                  <a:close/>
                  <a:moveTo>
                    <a:pt x="782972" y="342106"/>
                  </a:moveTo>
                  <a:cubicBezTo>
                    <a:pt x="782972" y="342106"/>
                    <a:pt x="782972" y="342106"/>
                    <a:pt x="782972" y="342106"/>
                  </a:cubicBezTo>
                  <a:cubicBezTo>
                    <a:pt x="779610" y="335590"/>
                    <a:pt x="779610" y="335590"/>
                    <a:pt x="779610" y="335590"/>
                  </a:cubicBezTo>
                  <a:cubicBezTo>
                    <a:pt x="779610" y="335590"/>
                    <a:pt x="776248" y="332333"/>
                    <a:pt x="766170" y="332333"/>
                  </a:cubicBezTo>
                  <a:cubicBezTo>
                    <a:pt x="759446" y="332333"/>
                    <a:pt x="759446" y="335590"/>
                    <a:pt x="752721" y="335590"/>
                  </a:cubicBezTo>
                  <a:cubicBezTo>
                    <a:pt x="745997" y="335590"/>
                    <a:pt x="745997" y="342106"/>
                    <a:pt x="745997" y="345363"/>
                  </a:cubicBezTo>
                  <a:cubicBezTo>
                    <a:pt x="742634" y="351878"/>
                    <a:pt x="745997" y="348620"/>
                    <a:pt x="749359" y="351878"/>
                  </a:cubicBezTo>
                  <a:cubicBezTo>
                    <a:pt x="752721" y="355145"/>
                    <a:pt x="749359" y="355145"/>
                    <a:pt x="752721" y="364918"/>
                  </a:cubicBezTo>
                  <a:cubicBezTo>
                    <a:pt x="752721" y="371433"/>
                    <a:pt x="756083" y="368176"/>
                    <a:pt x="756083" y="368176"/>
                  </a:cubicBezTo>
                  <a:cubicBezTo>
                    <a:pt x="759446" y="371433"/>
                    <a:pt x="762808" y="368176"/>
                    <a:pt x="769532" y="364918"/>
                  </a:cubicBezTo>
                  <a:cubicBezTo>
                    <a:pt x="776248" y="358403"/>
                    <a:pt x="769532" y="358403"/>
                    <a:pt x="769532" y="358403"/>
                  </a:cubicBezTo>
                  <a:cubicBezTo>
                    <a:pt x="769532" y="358403"/>
                    <a:pt x="776248" y="355145"/>
                    <a:pt x="782972" y="348620"/>
                  </a:cubicBezTo>
                  <a:cubicBezTo>
                    <a:pt x="786335" y="342106"/>
                    <a:pt x="782972" y="342106"/>
                    <a:pt x="782972" y="342106"/>
                  </a:cubicBezTo>
                  <a:close/>
                  <a:moveTo>
                    <a:pt x="954422" y="452900"/>
                  </a:moveTo>
                  <a:cubicBezTo>
                    <a:pt x="954422" y="452900"/>
                    <a:pt x="954422" y="452900"/>
                    <a:pt x="954422" y="452900"/>
                  </a:cubicBezTo>
                  <a:cubicBezTo>
                    <a:pt x="951060" y="452900"/>
                    <a:pt x="947698" y="459415"/>
                    <a:pt x="947698" y="459415"/>
                  </a:cubicBezTo>
                  <a:cubicBezTo>
                    <a:pt x="947698" y="459415"/>
                    <a:pt x="944345" y="462673"/>
                    <a:pt x="944345" y="465931"/>
                  </a:cubicBezTo>
                  <a:cubicBezTo>
                    <a:pt x="940982" y="465931"/>
                    <a:pt x="937620" y="472445"/>
                    <a:pt x="937620" y="472445"/>
                  </a:cubicBezTo>
                  <a:cubicBezTo>
                    <a:pt x="937620" y="472445"/>
                    <a:pt x="940982" y="475703"/>
                    <a:pt x="944345" y="475703"/>
                  </a:cubicBezTo>
                  <a:cubicBezTo>
                    <a:pt x="947698" y="478970"/>
                    <a:pt x="947698" y="478970"/>
                    <a:pt x="951060" y="478970"/>
                  </a:cubicBezTo>
                  <a:cubicBezTo>
                    <a:pt x="954422" y="478970"/>
                    <a:pt x="954422" y="478970"/>
                    <a:pt x="964509" y="478970"/>
                  </a:cubicBezTo>
                  <a:cubicBezTo>
                    <a:pt x="977959" y="478970"/>
                    <a:pt x="988046" y="478970"/>
                    <a:pt x="991408" y="478970"/>
                  </a:cubicBezTo>
                  <a:cubicBezTo>
                    <a:pt x="991408" y="478970"/>
                    <a:pt x="998132" y="475703"/>
                    <a:pt x="998132" y="475703"/>
                  </a:cubicBezTo>
                  <a:cubicBezTo>
                    <a:pt x="998132" y="472445"/>
                    <a:pt x="998132" y="472445"/>
                    <a:pt x="994770" y="469188"/>
                  </a:cubicBezTo>
                  <a:cubicBezTo>
                    <a:pt x="991408" y="462673"/>
                    <a:pt x="984683" y="459415"/>
                    <a:pt x="984683" y="459415"/>
                  </a:cubicBezTo>
                  <a:cubicBezTo>
                    <a:pt x="981321" y="459415"/>
                    <a:pt x="984683" y="452900"/>
                    <a:pt x="988046" y="456158"/>
                  </a:cubicBezTo>
                  <a:cubicBezTo>
                    <a:pt x="988046" y="456158"/>
                    <a:pt x="998132" y="465931"/>
                    <a:pt x="998132" y="465931"/>
                  </a:cubicBezTo>
                  <a:cubicBezTo>
                    <a:pt x="1001495" y="465931"/>
                    <a:pt x="1008210" y="465931"/>
                    <a:pt x="1008210" y="459415"/>
                  </a:cubicBezTo>
                  <a:cubicBezTo>
                    <a:pt x="1004848" y="456158"/>
                    <a:pt x="1011572" y="449643"/>
                    <a:pt x="1001495" y="446376"/>
                  </a:cubicBezTo>
                  <a:cubicBezTo>
                    <a:pt x="994770" y="443118"/>
                    <a:pt x="991408" y="439861"/>
                    <a:pt x="988046" y="439861"/>
                  </a:cubicBezTo>
                  <a:cubicBezTo>
                    <a:pt x="981321" y="439861"/>
                    <a:pt x="991408" y="443118"/>
                    <a:pt x="977959" y="433346"/>
                  </a:cubicBezTo>
                  <a:cubicBezTo>
                    <a:pt x="964509" y="423573"/>
                    <a:pt x="964509" y="426830"/>
                    <a:pt x="964509" y="426830"/>
                  </a:cubicBezTo>
                  <a:cubicBezTo>
                    <a:pt x="964509" y="426830"/>
                    <a:pt x="971234" y="417058"/>
                    <a:pt x="967871" y="413791"/>
                  </a:cubicBezTo>
                  <a:cubicBezTo>
                    <a:pt x="967871" y="413791"/>
                    <a:pt x="954422" y="410533"/>
                    <a:pt x="954422" y="410533"/>
                  </a:cubicBezTo>
                  <a:cubicBezTo>
                    <a:pt x="954422" y="410533"/>
                    <a:pt x="937620" y="413791"/>
                    <a:pt x="937620" y="413791"/>
                  </a:cubicBezTo>
                  <a:cubicBezTo>
                    <a:pt x="934258" y="417058"/>
                    <a:pt x="930896" y="420315"/>
                    <a:pt x="930896" y="420315"/>
                  </a:cubicBezTo>
                  <a:cubicBezTo>
                    <a:pt x="930896" y="426830"/>
                    <a:pt x="930896" y="426830"/>
                    <a:pt x="930896" y="426830"/>
                  </a:cubicBezTo>
                  <a:cubicBezTo>
                    <a:pt x="924171" y="430088"/>
                    <a:pt x="924171" y="430088"/>
                    <a:pt x="924171" y="430088"/>
                  </a:cubicBezTo>
                  <a:cubicBezTo>
                    <a:pt x="924171" y="430088"/>
                    <a:pt x="920809" y="436603"/>
                    <a:pt x="920809" y="436603"/>
                  </a:cubicBezTo>
                  <a:cubicBezTo>
                    <a:pt x="917447" y="436603"/>
                    <a:pt x="910721" y="439861"/>
                    <a:pt x="910721" y="439861"/>
                  </a:cubicBezTo>
                  <a:cubicBezTo>
                    <a:pt x="907359" y="439861"/>
                    <a:pt x="900635" y="439861"/>
                    <a:pt x="900635" y="443118"/>
                  </a:cubicBezTo>
                  <a:cubicBezTo>
                    <a:pt x="897272" y="446376"/>
                    <a:pt x="887195" y="449643"/>
                    <a:pt x="887195" y="449643"/>
                  </a:cubicBezTo>
                  <a:cubicBezTo>
                    <a:pt x="887195" y="449643"/>
                    <a:pt x="883832" y="452900"/>
                    <a:pt x="890548" y="459415"/>
                  </a:cubicBezTo>
                  <a:cubicBezTo>
                    <a:pt x="897272" y="462673"/>
                    <a:pt x="903997" y="462673"/>
                    <a:pt x="903997" y="465931"/>
                  </a:cubicBezTo>
                  <a:cubicBezTo>
                    <a:pt x="907359" y="465931"/>
                    <a:pt x="907359" y="465931"/>
                    <a:pt x="910721" y="465931"/>
                  </a:cubicBezTo>
                  <a:cubicBezTo>
                    <a:pt x="914084" y="469188"/>
                    <a:pt x="914084" y="469188"/>
                    <a:pt x="920809" y="469188"/>
                  </a:cubicBezTo>
                  <a:cubicBezTo>
                    <a:pt x="924171" y="465931"/>
                    <a:pt x="930896" y="465931"/>
                    <a:pt x="930896" y="462673"/>
                  </a:cubicBezTo>
                  <a:cubicBezTo>
                    <a:pt x="934258" y="459415"/>
                    <a:pt x="934258" y="456158"/>
                    <a:pt x="937620" y="452900"/>
                  </a:cubicBezTo>
                  <a:cubicBezTo>
                    <a:pt x="937620" y="449643"/>
                    <a:pt x="937620" y="446376"/>
                    <a:pt x="944345" y="446376"/>
                  </a:cubicBezTo>
                  <a:cubicBezTo>
                    <a:pt x="947698" y="446376"/>
                    <a:pt x="954422" y="443118"/>
                    <a:pt x="954422" y="443118"/>
                  </a:cubicBezTo>
                  <a:cubicBezTo>
                    <a:pt x="954422" y="443118"/>
                    <a:pt x="954422" y="452900"/>
                    <a:pt x="954422" y="452900"/>
                  </a:cubicBezTo>
                  <a:close/>
                  <a:moveTo>
                    <a:pt x="971234" y="593013"/>
                  </a:moveTo>
                  <a:cubicBezTo>
                    <a:pt x="971234" y="593013"/>
                    <a:pt x="971234" y="593013"/>
                    <a:pt x="971234" y="593013"/>
                  </a:cubicBezTo>
                  <a:cubicBezTo>
                    <a:pt x="967871" y="589756"/>
                    <a:pt x="967871" y="589756"/>
                    <a:pt x="967871" y="589756"/>
                  </a:cubicBezTo>
                  <a:cubicBezTo>
                    <a:pt x="967871" y="586498"/>
                    <a:pt x="967871" y="586498"/>
                    <a:pt x="967871" y="586498"/>
                  </a:cubicBezTo>
                  <a:cubicBezTo>
                    <a:pt x="957785" y="576725"/>
                    <a:pt x="957785" y="576725"/>
                    <a:pt x="957785" y="576725"/>
                  </a:cubicBezTo>
                  <a:cubicBezTo>
                    <a:pt x="957785" y="576725"/>
                    <a:pt x="971234" y="573468"/>
                    <a:pt x="977959" y="570201"/>
                  </a:cubicBezTo>
                  <a:cubicBezTo>
                    <a:pt x="988046" y="566943"/>
                    <a:pt x="977959" y="563686"/>
                    <a:pt x="977959" y="560428"/>
                  </a:cubicBezTo>
                  <a:cubicBezTo>
                    <a:pt x="977959" y="560428"/>
                    <a:pt x="974597" y="560428"/>
                    <a:pt x="967871" y="560428"/>
                  </a:cubicBezTo>
                  <a:cubicBezTo>
                    <a:pt x="964509" y="560428"/>
                    <a:pt x="961147" y="560428"/>
                    <a:pt x="954422" y="563686"/>
                  </a:cubicBezTo>
                  <a:cubicBezTo>
                    <a:pt x="951060" y="563686"/>
                    <a:pt x="947698" y="557171"/>
                    <a:pt x="947698" y="557171"/>
                  </a:cubicBezTo>
                  <a:cubicBezTo>
                    <a:pt x="944345" y="557171"/>
                    <a:pt x="930896" y="557171"/>
                    <a:pt x="927533" y="557171"/>
                  </a:cubicBezTo>
                  <a:cubicBezTo>
                    <a:pt x="927533" y="557171"/>
                    <a:pt x="924171" y="563686"/>
                    <a:pt x="920809" y="566943"/>
                  </a:cubicBezTo>
                  <a:cubicBezTo>
                    <a:pt x="917447" y="570201"/>
                    <a:pt x="914084" y="573468"/>
                    <a:pt x="910721" y="573468"/>
                  </a:cubicBezTo>
                  <a:cubicBezTo>
                    <a:pt x="907359" y="576725"/>
                    <a:pt x="920809" y="583240"/>
                    <a:pt x="924171" y="583240"/>
                  </a:cubicBezTo>
                  <a:cubicBezTo>
                    <a:pt x="924171" y="586498"/>
                    <a:pt x="934258" y="586498"/>
                    <a:pt x="934258" y="589756"/>
                  </a:cubicBezTo>
                  <a:cubicBezTo>
                    <a:pt x="937620" y="589756"/>
                    <a:pt x="947698" y="596270"/>
                    <a:pt x="951060" y="596270"/>
                  </a:cubicBezTo>
                  <a:cubicBezTo>
                    <a:pt x="954422" y="599528"/>
                    <a:pt x="947698" y="602795"/>
                    <a:pt x="944345" y="609310"/>
                  </a:cubicBezTo>
                  <a:cubicBezTo>
                    <a:pt x="940982" y="615826"/>
                    <a:pt x="937620" y="615826"/>
                    <a:pt x="934258" y="619083"/>
                  </a:cubicBezTo>
                  <a:cubicBezTo>
                    <a:pt x="930896" y="622340"/>
                    <a:pt x="937620" y="625598"/>
                    <a:pt x="940982" y="628856"/>
                  </a:cubicBezTo>
                  <a:cubicBezTo>
                    <a:pt x="944345" y="632113"/>
                    <a:pt x="951060" y="635380"/>
                    <a:pt x="951060" y="635380"/>
                  </a:cubicBezTo>
                  <a:cubicBezTo>
                    <a:pt x="954422" y="635380"/>
                    <a:pt x="964509" y="628856"/>
                    <a:pt x="964509" y="628856"/>
                  </a:cubicBezTo>
                  <a:cubicBezTo>
                    <a:pt x="964509" y="628856"/>
                    <a:pt x="967871" y="619083"/>
                    <a:pt x="967871" y="619083"/>
                  </a:cubicBezTo>
                  <a:cubicBezTo>
                    <a:pt x="967871" y="615826"/>
                    <a:pt x="971234" y="609310"/>
                    <a:pt x="971234" y="609310"/>
                  </a:cubicBezTo>
                  <a:cubicBezTo>
                    <a:pt x="974597" y="606053"/>
                    <a:pt x="974597" y="606053"/>
                    <a:pt x="974597" y="606053"/>
                  </a:cubicBezTo>
                  <a:cubicBezTo>
                    <a:pt x="971234" y="593013"/>
                    <a:pt x="971234" y="593013"/>
                    <a:pt x="971234" y="593013"/>
                  </a:cubicBezTo>
                  <a:close/>
                  <a:moveTo>
                    <a:pt x="1061998" y="680996"/>
                  </a:moveTo>
                  <a:cubicBezTo>
                    <a:pt x="1061998" y="680996"/>
                    <a:pt x="1061998" y="680996"/>
                    <a:pt x="1061998" y="680996"/>
                  </a:cubicBezTo>
                  <a:cubicBezTo>
                    <a:pt x="1065360" y="677738"/>
                    <a:pt x="1072085" y="671223"/>
                    <a:pt x="1072085" y="667966"/>
                  </a:cubicBezTo>
                  <a:cubicBezTo>
                    <a:pt x="1072085" y="667966"/>
                    <a:pt x="1078809" y="667966"/>
                    <a:pt x="1082171" y="667966"/>
                  </a:cubicBezTo>
                  <a:cubicBezTo>
                    <a:pt x="1082171" y="667966"/>
                    <a:pt x="1095621" y="671223"/>
                    <a:pt x="1095621" y="671223"/>
                  </a:cubicBezTo>
                  <a:cubicBezTo>
                    <a:pt x="1095621" y="671223"/>
                    <a:pt x="1105708" y="671223"/>
                    <a:pt x="1105708" y="671223"/>
                  </a:cubicBezTo>
                  <a:cubicBezTo>
                    <a:pt x="1105708" y="671223"/>
                    <a:pt x="1115795" y="664708"/>
                    <a:pt x="1115795" y="664708"/>
                  </a:cubicBezTo>
                  <a:cubicBezTo>
                    <a:pt x="1119148" y="664708"/>
                    <a:pt x="1129235" y="674480"/>
                    <a:pt x="1129235" y="674480"/>
                  </a:cubicBezTo>
                  <a:cubicBezTo>
                    <a:pt x="1129235" y="674480"/>
                    <a:pt x="1122510" y="684253"/>
                    <a:pt x="1119148" y="684253"/>
                  </a:cubicBezTo>
                  <a:cubicBezTo>
                    <a:pt x="1115795" y="687511"/>
                    <a:pt x="1112432" y="687511"/>
                    <a:pt x="1109070" y="690768"/>
                  </a:cubicBezTo>
                  <a:cubicBezTo>
                    <a:pt x="1105708" y="697293"/>
                    <a:pt x="1105708" y="697293"/>
                    <a:pt x="1105708" y="700550"/>
                  </a:cubicBezTo>
                  <a:cubicBezTo>
                    <a:pt x="1102346" y="700550"/>
                    <a:pt x="1098983" y="707065"/>
                    <a:pt x="1092259" y="700550"/>
                  </a:cubicBezTo>
                  <a:cubicBezTo>
                    <a:pt x="1085534" y="697293"/>
                    <a:pt x="1078809" y="690768"/>
                    <a:pt x="1078809" y="690768"/>
                  </a:cubicBezTo>
                  <a:cubicBezTo>
                    <a:pt x="1078809" y="690768"/>
                    <a:pt x="1072085" y="694026"/>
                    <a:pt x="1068722" y="694026"/>
                  </a:cubicBezTo>
                  <a:cubicBezTo>
                    <a:pt x="1065360" y="697293"/>
                    <a:pt x="1058645" y="694026"/>
                    <a:pt x="1058645" y="694026"/>
                  </a:cubicBezTo>
                  <a:cubicBezTo>
                    <a:pt x="1061998" y="690768"/>
                    <a:pt x="1058645" y="684253"/>
                    <a:pt x="1061998" y="680996"/>
                  </a:cubicBezTo>
                  <a:close/>
                  <a:moveTo>
                    <a:pt x="991408" y="746165"/>
                  </a:moveTo>
                  <a:cubicBezTo>
                    <a:pt x="991408" y="746165"/>
                    <a:pt x="991408" y="746165"/>
                    <a:pt x="991408" y="746165"/>
                  </a:cubicBezTo>
                  <a:cubicBezTo>
                    <a:pt x="991408" y="746165"/>
                    <a:pt x="977959" y="739651"/>
                    <a:pt x="981321" y="736393"/>
                  </a:cubicBezTo>
                  <a:cubicBezTo>
                    <a:pt x="984683" y="729878"/>
                    <a:pt x="998132" y="716838"/>
                    <a:pt x="1001495" y="713581"/>
                  </a:cubicBezTo>
                  <a:cubicBezTo>
                    <a:pt x="1001495" y="713581"/>
                    <a:pt x="1011572" y="716838"/>
                    <a:pt x="1011572" y="716838"/>
                  </a:cubicBezTo>
                  <a:cubicBezTo>
                    <a:pt x="1014935" y="716838"/>
                    <a:pt x="1018297" y="707065"/>
                    <a:pt x="1021659" y="707065"/>
                  </a:cubicBezTo>
                  <a:cubicBezTo>
                    <a:pt x="1021659" y="707065"/>
                    <a:pt x="1035109" y="707065"/>
                    <a:pt x="1035109" y="707065"/>
                  </a:cubicBezTo>
                  <a:cubicBezTo>
                    <a:pt x="1035109" y="707065"/>
                    <a:pt x="1028384" y="720095"/>
                    <a:pt x="1021659" y="723353"/>
                  </a:cubicBezTo>
                  <a:cubicBezTo>
                    <a:pt x="1014935" y="726620"/>
                    <a:pt x="1011572" y="726620"/>
                    <a:pt x="1011572" y="729878"/>
                  </a:cubicBezTo>
                  <a:cubicBezTo>
                    <a:pt x="1008210" y="733135"/>
                    <a:pt x="1004848" y="736393"/>
                    <a:pt x="1004848" y="739651"/>
                  </a:cubicBezTo>
                  <a:cubicBezTo>
                    <a:pt x="1001495" y="739651"/>
                    <a:pt x="991408" y="746165"/>
                    <a:pt x="991408" y="746165"/>
                  </a:cubicBezTo>
                  <a:close/>
                  <a:moveTo>
                    <a:pt x="947698" y="873248"/>
                  </a:moveTo>
                  <a:cubicBezTo>
                    <a:pt x="947698" y="873248"/>
                    <a:pt x="947698" y="873248"/>
                    <a:pt x="947698" y="873248"/>
                  </a:cubicBezTo>
                  <a:cubicBezTo>
                    <a:pt x="951060" y="876506"/>
                    <a:pt x="944345" y="889546"/>
                    <a:pt x="934258" y="883030"/>
                  </a:cubicBezTo>
                  <a:cubicBezTo>
                    <a:pt x="934258" y="883030"/>
                    <a:pt x="930896" y="876506"/>
                    <a:pt x="937620" y="873248"/>
                  </a:cubicBezTo>
                  <a:cubicBezTo>
                    <a:pt x="940982" y="873248"/>
                    <a:pt x="947698" y="873248"/>
                    <a:pt x="947698" y="873248"/>
                  </a:cubicBezTo>
                  <a:close/>
                  <a:moveTo>
                    <a:pt x="937620" y="951458"/>
                  </a:moveTo>
                  <a:cubicBezTo>
                    <a:pt x="937620" y="951458"/>
                    <a:pt x="937620" y="951458"/>
                    <a:pt x="937620" y="951458"/>
                  </a:cubicBezTo>
                  <a:cubicBezTo>
                    <a:pt x="937620" y="951458"/>
                    <a:pt x="944345" y="944943"/>
                    <a:pt x="944345" y="944943"/>
                  </a:cubicBezTo>
                  <a:cubicBezTo>
                    <a:pt x="947698" y="944943"/>
                    <a:pt x="951060" y="948200"/>
                    <a:pt x="951060" y="948200"/>
                  </a:cubicBezTo>
                  <a:cubicBezTo>
                    <a:pt x="951060" y="948200"/>
                    <a:pt x="961147" y="954715"/>
                    <a:pt x="961147" y="954715"/>
                  </a:cubicBezTo>
                  <a:cubicBezTo>
                    <a:pt x="961147" y="957973"/>
                    <a:pt x="964509" y="964488"/>
                    <a:pt x="961147" y="964488"/>
                  </a:cubicBezTo>
                  <a:cubicBezTo>
                    <a:pt x="957785" y="967745"/>
                    <a:pt x="954422" y="971003"/>
                    <a:pt x="951060" y="967745"/>
                  </a:cubicBezTo>
                  <a:cubicBezTo>
                    <a:pt x="947698" y="967745"/>
                    <a:pt x="944345" y="967745"/>
                    <a:pt x="944345" y="964488"/>
                  </a:cubicBezTo>
                  <a:cubicBezTo>
                    <a:pt x="944345" y="961231"/>
                    <a:pt x="944345" y="961231"/>
                    <a:pt x="944345" y="957973"/>
                  </a:cubicBezTo>
                  <a:cubicBezTo>
                    <a:pt x="944345" y="957973"/>
                    <a:pt x="937620" y="957973"/>
                    <a:pt x="937620" y="957973"/>
                  </a:cubicBezTo>
                  <a:cubicBezTo>
                    <a:pt x="937620" y="951458"/>
                    <a:pt x="937620" y="951458"/>
                    <a:pt x="937620" y="951458"/>
                  </a:cubicBezTo>
                  <a:close/>
                  <a:moveTo>
                    <a:pt x="799784" y="909091"/>
                  </a:moveTo>
                  <a:cubicBezTo>
                    <a:pt x="799784" y="909091"/>
                    <a:pt x="799784" y="909091"/>
                    <a:pt x="799784" y="909091"/>
                  </a:cubicBezTo>
                  <a:cubicBezTo>
                    <a:pt x="803147" y="909091"/>
                    <a:pt x="809871" y="905833"/>
                    <a:pt x="809871" y="909091"/>
                  </a:cubicBezTo>
                  <a:cubicBezTo>
                    <a:pt x="813233" y="912358"/>
                    <a:pt x="816596" y="912358"/>
                    <a:pt x="816596" y="915616"/>
                  </a:cubicBezTo>
                  <a:cubicBezTo>
                    <a:pt x="816596" y="915616"/>
                    <a:pt x="819958" y="918873"/>
                    <a:pt x="813233" y="922130"/>
                  </a:cubicBezTo>
                  <a:cubicBezTo>
                    <a:pt x="806509" y="922130"/>
                    <a:pt x="803147" y="922130"/>
                    <a:pt x="803147" y="922130"/>
                  </a:cubicBezTo>
                  <a:cubicBezTo>
                    <a:pt x="806509" y="931903"/>
                    <a:pt x="806509" y="931903"/>
                    <a:pt x="806509" y="931903"/>
                  </a:cubicBezTo>
                  <a:cubicBezTo>
                    <a:pt x="806509" y="931903"/>
                    <a:pt x="813233" y="931903"/>
                    <a:pt x="803147" y="938418"/>
                  </a:cubicBezTo>
                  <a:cubicBezTo>
                    <a:pt x="796421" y="944943"/>
                    <a:pt x="789697" y="944943"/>
                    <a:pt x="789697" y="944943"/>
                  </a:cubicBezTo>
                  <a:cubicBezTo>
                    <a:pt x="789697" y="941676"/>
                    <a:pt x="789697" y="941676"/>
                    <a:pt x="789697" y="941676"/>
                  </a:cubicBezTo>
                  <a:cubicBezTo>
                    <a:pt x="779610" y="944943"/>
                    <a:pt x="779610" y="944943"/>
                    <a:pt x="779610" y="944943"/>
                  </a:cubicBezTo>
                  <a:cubicBezTo>
                    <a:pt x="779610" y="944943"/>
                    <a:pt x="776248" y="948200"/>
                    <a:pt x="776248" y="944943"/>
                  </a:cubicBezTo>
                  <a:cubicBezTo>
                    <a:pt x="772895" y="938418"/>
                    <a:pt x="769532" y="931903"/>
                    <a:pt x="776248" y="931903"/>
                  </a:cubicBezTo>
                  <a:cubicBezTo>
                    <a:pt x="782972" y="928646"/>
                    <a:pt x="782972" y="925388"/>
                    <a:pt x="786335" y="928646"/>
                  </a:cubicBezTo>
                  <a:cubicBezTo>
                    <a:pt x="789697" y="931903"/>
                    <a:pt x="789697" y="935161"/>
                    <a:pt x="789697" y="935161"/>
                  </a:cubicBezTo>
                  <a:cubicBezTo>
                    <a:pt x="793059" y="925388"/>
                    <a:pt x="793059" y="925388"/>
                    <a:pt x="793059" y="925388"/>
                  </a:cubicBezTo>
                  <a:cubicBezTo>
                    <a:pt x="793059" y="925388"/>
                    <a:pt x="789697" y="925388"/>
                    <a:pt x="789697" y="922130"/>
                  </a:cubicBezTo>
                  <a:cubicBezTo>
                    <a:pt x="793059" y="918873"/>
                    <a:pt x="793059" y="918873"/>
                    <a:pt x="796421" y="915616"/>
                  </a:cubicBezTo>
                  <a:cubicBezTo>
                    <a:pt x="799784" y="915616"/>
                    <a:pt x="803147" y="918873"/>
                    <a:pt x="803147" y="918873"/>
                  </a:cubicBezTo>
                  <a:cubicBezTo>
                    <a:pt x="799784" y="909091"/>
                    <a:pt x="799784" y="909091"/>
                    <a:pt x="799784" y="909091"/>
                  </a:cubicBezTo>
                  <a:close/>
                  <a:moveTo>
                    <a:pt x="867021" y="931903"/>
                  </a:moveTo>
                  <a:cubicBezTo>
                    <a:pt x="867021" y="931903"/>
                    <a:pt x="867021" y="931903"/>
                    <a:pt x="867021" y="931903"/>
                  </a:cubicBezTo>
                  <a:cubicBezTo>
                    <a:pt x="867021" y="931903"/>
                    <a:pt x="870383" y="931903"/>
                    <a:pt x="870383" y="935161"/>
                  </a:cubicBezTo>
                  <a:cubicBezTo>
                    <a:pt x="873746" y="938418"/>
                    <a:pt x="873746" y="938418"/>
                    <a:pt x="870383" y="938418"/>
                  </a:cubicBezTo>
                  <a:cubicBezTo>
                    <a:pt x="870383" y="938418"/>
                    <a:pt x="860297" y="938418"/>
                    <a:pt x="860297" y="938418"/>
                  </a:cubicBezTo>
                  <a:cubicBezTo>
                    <a:pt x="860297" y="938418"/>
                    <a:pt x="856934" y="941676"/>
                    <a:pt x="856934" y="935161"/>
                  </a:cubicBezTo>
                  <a:cubicBezTo>
                    <a:pt x="856934" y="931903"/>
                    <a:pt x="856934" y="928646"/>
                    <a:pt x="856934" y="928646"/>
                  </a:cubicBezTo>
                  <a:cubicBezTo>
                    <a:pt x="867021" y="931903"/>
                    <a:pt x="867021" y="931903"/>
                    <a:pt x="867021" y="931903"/>
                  </a:cubicBezTo>
                  <a:close/>
                  <a:moveTo>
                    <a:pt x="890548" y="918873"/>
                  </a:moveTo>
                  <a:cubicBezTo>
                    <a:pt x="890548" y="918873"/>
                    <a:pt x="890548" y="918873"/>
                    <a:pt x="890548" y="918873"/>
                  </a:cubicBezTo>
                  <a:cubicBezTo>
                    <a:pt x="903997" y="909091"/>
                    <a:pt x="903997" y="909091"/>
                    <a:pt x="903997" y="909091"/>
                  </a:cubicBezTo>
                  <a:cubicBezTo>
                    <a:pt x="903997" y="909091"/>
                    <a:pt x="907359" y="918873"/>
                    <a:pt x="900635" y="922130"/>
                  </a:cubicBezTo>
                  <a:cubicBezTo>
                    <a:pt x="897272" y="925388"/>
                    <a:pt x="893910" y="925388"/>
                    <a:pt x="893910" y="925388"/>
                  </a:cubicBezTo>
                  <a:cubicBezTo>
                    <a:pt x="887195" y="922130"/>
                    <a:pt x="887195" y="922130"/>
                    <a:pt x="887195" y="922130"/>
                  </a:cubicBezTo>
                  <a:cubicBezTo>
                    <a:pt x="890548" y="918873"/>
                    <a:pt x="890548" y="918873"/>
                    <a:pt x="890548" y="918873"/>
                  </a:cubicBezTo>
                  <a:close/>
                  <a:moveTo>
                    <a:pt x="917447" y="896060"/>
                  </a:moveTo>
                  <a:cubicBezTo>
                    <a:pt x="917447" y="896060"/>
                    <a:pt x="917447" y="896060"/>
                    <a:pt x="917447" y="896060"/>
                  </a:cubicBezTo>
                  <a:cubicBezTo>
                    <a:pt x="917447" y="896060"/>
                    <a:pt x="914084" y="905833"/>
                    <a:pt x="917447" y="912358"/>
                  </a:cubicBezTo>
                  <a:cubicBezTo>
                    <a:pt x="917447" y="915616"/>
                    <a:pt x="917447" y="915616"/>
                    <a:pt x="920809" y="915616"/>
                  </a:cubicBezTo>
                  <a:cubicBezTo>
                    <a:pt x="924171" y="918873"/>
                    <a:pt x="927533" y="918873"/>
                    <a:pt x="930896" y="915616"/>
                  </a:cubicBezTo>
                  <a:cubicBezTo>
                    <a:pt x="934258" y="915616"/>
                    <a:pt x="934258" y="905833"/>
                    <a:pt x="934258" y="905833"/>
                  </a:cubicBezTo>
                  <a:cubicBezTo>
                    <a:pt x="934258" y="905833"/>
                    <a:pt x="934258" y="902576"/>
                    <a:pt x="930896" y="896060"/>
                  </a:cubicBezTo>
                  <a:cubicBezTo>
                    <a:pt x="927533" y="886288"/>
                    <a:pt x="920809" y="896060"/>
                    <a:pt x="917447" y="896060"/>
                  </a:cubicBezTo>
                  <a:close/>
                  <a:moveTo>
                    <a:pt x="920809" y="843920"/>
                  </a:moveTo>
                  <a:cubicBezTo>
                    <a:pt x="920809" y="843920"/>
                    <a:pt x="920809" y="843920"/>
                    <a:pt x="920809" y="843920"/>
                  </a:cubicBezTo>
                  <a:cubicBezTo>
                    <a:pt x="920809" y="840663"/>
                    <a:pt x="920809" y="830890"/>
                    <a:pt x="924171" y="827633"/>
                  </a:cubicBezTo>
                  <a:cubicBezTo>
                    <a:pt x="927533" y="827633"/>
                    <a:pt x="927533" y="824375"/>
                    <a:pt x="930896" y="821118"/>
                  </a:cubicBezTo>
                  <a:cubicBezTo>
                    <a:pt x="930896" y="817851"/>
                    <a:pt x="944345" y="817851"/>
                    <a:pt x="944345" y="817851"/>
                  </a:cubicBezTo>
                  <a:cubicBezTo>
                    <a:pt x="947698" y="824375"/>
                    <a:pt x="947698" y="824375"/>
                    <a:pt x="947698" y="824375"/>
                  </a:cubicBezTo>
                  <a:cubicBezTo>
                    <a:pt x="947698" y="824375"/>
                    <a:pt x="947698" y="830890"/>
                    <a:pt x="947698" y="834148"/>
                  </a:cubicBezTo>
                  <a:cubicBezTo>
                    <a:pt x="947698" y="837406"/>
                    <a:pt x="947698" y="837406"/>
                    <a:pt x="951060" y="843920"/>
                  </a:cubicBezTo>
                  <a:cubicBezTo>
                    <a:pt x="951060" y="847178"/>
                    <a:pt x="947698" y="853703"/>
                    <a:pt x="947698" y="856960"/>
                  </a:cubicBezTo>
                  <a:cubicBezTo>
                    <a:pt x="944345" y="860218"/>
                    <a:pt x="944345" y="863476"/>
                    <a:pt x="940982" y="863476"/>
                  </a:cubicBezTo>
                  <a:cubicBezTo>
                    <a:pt x="937620" y="866733"/>
                    <a:pt x="937620" y="869990"/>
                    <a:pt x="934258" y="866733"/>
                  </a:cubicBezTo>
                  <a:cubicBezTo>
                    <a:pt x="930896" y="863476"/>
                    <a:pt x="920809" y="860218"/>
                    <a:pt x="920809" y="856960"/>
                  </a:cubicBezTo>
                  <a:cubicBezTo>
                    <a:pt x="920809" y="856960"/>
                    <a:pt x="920809" y="850445"/>
                    <a:pt x="920809" y="850445"/>
                  </a:cubicBezTo>
                  <a:cubicBezTo>
                    <a:pt x="920809" y="843920"/>
                    <a:pt x="920809" y="843920"/>
                    <a:pt x="920809" y="843920"/>
                  </a:cubicBezTo>
                  <a:close/>
                  <a:moveTo>
                    <a:pt x="880470" y="860218"/>
                  </a:moveTo>
                  <a:cubicBezTo>
                    <a:pt x="880470" y="860218"/>
                    <a:pt x="880470" y="860218"/>
                    <a:pt x="880470" y="860218"/>
                  </a:cubicBezTo>
                  <a:cubicBezTo>
                    <a:pt x="880470" y="856960"/>
                    <a:pt x="883832" y="843920"/>
                    <a:pt x="883832" y="843920"/>
                  </a:cubicBezTo>
                  <a:cubicBezTo>
                    <a:pt x="883832" y="843920"/>
                    <a:pt x="883832" y="837406"/>
                    <a:pt x="890548" y="834148"/>
                  </a:cubicBezTo>
                  <a:cubicBezTo>
                    <a:pt x="893910" y="834148"/>
                    <a:pt x="893910" y="830890"/>
                    <a:pt x="897272" y="834148"/>
                  </a:cubicBezTo>
                  <a:cubicBezTo>
                    <a:pt x="900635" y="837406"/>
                    <a:pt x="903997" y="840663"/>
                    <a:pt x="903997" y="840663"/>
                  </a:cubicBezTo>
                  <a:cubicBezTo>
                    <a:pt x="903997" y="840663"/>
                    <a:pt x="900635" y="840663"/>
                    <a:pt x="900635" y="843920"/>
                  </a:cubicBezTo>
                  <a:cubicBezTo>
                    <a:pt x="900635" y="843920"/>
                    <a:pt x="903997" y="850445"/>
                    <a:pt x="903997" y="850445"/>
                  </a:cubicBezTo>
                  <a:cubicBezTo>
                    <a:pt x="900635" y="853703"/>
                    <a:pt x="897272" y="856960"/>
                    <a:pt x="893910" y="860218"/>
                  </a:cubicBezTo>
                  <a:cubicBezTo>
                    <a:pt x="893910" y="863476"/>
                    <a:pt x="887195" y="866733"/>
                    <a:pt x="887195" y="866733"/>
                  </a:cubicBezTo>
                  <a:cubicBezTo>
                    <a:pt x="877108" y="873248"/>
                    <a:pt x="877108" y="873248"/>
                    <a:pt x="877108" y="873248"/>
                  </a:cubicBezTo>
                  <a:cubicBezTo>
                    <a:pt x="877108" y="876506"/>
                    <a:pt x="877108" y="876506"/>
                    <a:pt x="877108" y="876506"/>
                  </a:cubicBezTo>
                  <a:cubicBezTo>
                    <a:pt x="873746" y="876506"/>
                    <a:pt x="873746" y="876506"/>
                    <a:pt x="873746" y="876506"/>
                  </a:cubicBezTo>
                  <a:cubicBezTo>
                    <a:pt x="867021" y="866733"/>
                    <a:pt x="867021" y="866733"/>
                    <a:pt x="867021" y="866733"/>
                  </a:cubicBezTo>
                  <a:cubicBezTo>
                    <a:pt x="877108" y="860218"/>
                    <a:pt x="877108" y="860218"/>
                    <a:pt x="877108" y="860218"/>
                  </a:cubicBezTo>
                  <a:cubicBezTo>
                    <a:pt x="880470" y="860218"/>
                    <a:pt x="880470" y="860218"/>
                    <a:pt x="880470" y="860218"/>
                  </a:cubicBezTo>
                  <a:close/>
                  <a:moveTo>
                    <a:pt x="813233" y="873248"/>
                  </a:moveTo>
                  <a:cubicBezTo>
                    <a:pt x="813233" y="873248"/>
                    <a:pt x="813233" y="873248"/>
                    <a:pt x="813233" y="873248"/>
                  </a:cubicBezTo>
                  <a:cubicBezTo>
                    <a:pt x="823320" y="869990"/>
                    <a:pt x="823320" y="869990"/>
                    <a:pt x="823320" y="869990"/>
                  </a:cubicBezTo>
                  <a:cubicBezTo>
                    <a:pt x="833398" y="876506"/>
                    <a:pt x="833398" y="876506"/>
                    <a:pt x="833398" y="876506"/>
                  </a:cubicBezTo>
                  <a:cubicBezTo>
                    <a:pt x="833398" y="886288"/>
                    <a:pt x="833398" y="886288"/>
                    <a:pt x="833398" y="886288"/>
                  </a:cubicBezTo>
                  <a:cubicBezTo>
                    <a:pt x="833398" y="886288"/>
                    <a:pt x="826682" y="899318"/>
                    <a:pt x="823320" y="896060"/>
                  </a:cubicBezTo>
                  <a:cubicBezTo>
                    <a:pt x="819958" y="889546"/>
                    <a:pt x="819958" y="883030"/>
                    <a:pt x="819958" y="883030"/>
                  </a:cubicBezTo>
                  <a:cubicBezTo>
                    <a:pt x="813233" y="873248"/>
                    <a:pt x="813233" y="873248"/>
                    <a:pt x="813233" y="873248"/>
                  </a:cubicBezTo>
                  <a:close/>
                  <a:moveTo>
                    <a:pt x="769532" y="847178"/>
                  </a:moveTo>
                  <a:cubicBezTo>
                    <a:pt x="769532" y="847178"/>
                    <a:pt x="769532" y="847178"/>
                    <a:pt x="769532" y="847178"/>
                  </a:cubicBezTo>
                  <a:cubicBezTo>
                    <a:pt x="769532" y="847178"/>
                    <a:pt x="786335" y="843920"/>
                    <a:pt x="786335" y="847178"/>
                  </a:cubicBezTo>
                  <a:cubicBezTo>
                    <a:pt x="786335" y="847178"/>
                    <a:pt x="786335" y="853703"/>
                    <a:pt x="789697" y="853703"/>
                  </a:cubicBezTo>
                  <a:cubicBezTo>
                    <a:pt x="789697" y="856960"/>
                    <a:pt x="779610" y="866733"/>
                    <a:pt x="776248" y="866733"/>
                  </a:cubicBezTo>
                  <a:cubicBezTo>
                    <a:pt x="776248" y="866733"/>
                    <a:pt x="772895" y="863476"/>
                    <a:pt x="772895" y="863476"/>
                  </a:cubicBezTo>
                  <a:cubicBezTo>
                    <a:pt x="769532" y="847178"/>
                    <a:pt x="769532" y="847178"/>
                    <a:pt x="769532" y="847178"/>
                  </a:cubicBezTo>
                  <a:close/>
                  <a:moveTo>
                    <a:pt x="756083" y="804821"/>
                  </a:moveTo>
                  <a:cubicBezTo>
                    <a:pt x="756083" y="804821"/>
                    <a:pt x="756083" y="804821"/>
                    <a:pt x="756083" y="804821"/>
                  </a:cubicBezTo>
                  <a:cubicBezTo>
                    <a:pt x="756083" y="804821"/>
                    <a:pt x="759446" y="801563"/>
                    <a:pt x="762808" y="801563"/>
                  </a:cubicBezTo>
                  <a:cubicBezTo>
                    <a:pt x="766170" y="804821"/>
                    <a:pt x="766170" y="814593"/>
                    <a:pt x="766170" y="814593"/>
                  </a:cubicBezTo>
                  <a:cubicBezTo>
                    <a:pt x="762808" y="824375"/>
                    <a:pt x="762808" y="824375"/>
                    <a:pt x="762808" y="824375"/>
                  </a:cubicBezTo>
                  <a:cubicBezTo>
                    <a:pt x="762808" y="824375"/>
                    <a:pt x="756083" y="834148"/>
                    <a:pt x="756083" y="834148"/>
                  </a:cubicBezTo>
                  <a:cubicBezTo>
                    <a:pt x="756083" y="830890"/>
                    <a:pt x="752721" y="814593"/>
                    <a:pt x="752721" y="814593"/>
                  </a:cubicBezTo>
                  <a:cubicBezTo>
                    <a:pt x="756083" y="804821"/>
                    <a:pt x="756083" y="804821"/>
                    <a:pt x="756083" y="804821"/>
                  </a:cubicBezTo>
                  <a:close/>
                  <a:moveTo>
                    <a:pt x="735909" y="778751"/>
                  </a:moveTo>
                  <a:cubicBezTo>
                    <a:pt x="735909" y="778751"/>
                    <a:pt x="735909" y="778751"/>
                    <a:pt x="735909" y="778751"/>
                  </a:cubicBezTo>
                  <a:cubicBezTo>
                    <a:pt x="735909" y="778751"/>
                    <a:pt x="732547" y="788533"/>
                    <a:pt x="732547" y="791791"/>
                  </a:cubicBezTo>
                  <a:cubicBezTo>
                    <a:pt x="732547" y="791791"/>
                    <a:pt x="735909" y="798305"/>
                    <a:pt x="735909" y="798305"/>
                  </a:cubicBezTo>
                  <a:cubicBezTo>
                    <a:pt x="735909" y="801563"/>
                    <a:pt x="735909" y="798305"/>
                    <a:pt x="739271" y="795048"/>
                  </a:cubicBezTo>
                  <a:cubicBezTo>
                    <a:pt x="742634" y="791791"/>
                    <a:pt x="742634" y="788533"/>
                    <a:pt x="742634" y="788533"/>
                  </a:cubicBezTo>
                  <a:cubicBezTo>
                    <a:pt x="742634" y="788533"/>
                    <a:pt x="749359" y="785266"/>
                    <a:pt x="749359" y="782008"/>
                  </a:cubicBezTo>
                  <a:cubicBezTo>
                    <a:pt x="752721" y="782008"/>
                    <a:pt x="752721" y="772235"/>
                    <a:pt x="752721" y="772235"/>
                  </a:cubicBezTo>
                  <a:cubicBezTo>
                    <a:pt x="752721" y="772235"/>
                    <a:pt x="742634" y="765721"/>
                    <a:pt x="742634" y="768978"/>
                  </a:cubicBezTo>
                  <a:cubicBezTo>
                    <a:pt x="739271" y="768978"/>
                    <a:pt x="735909" y="778751"/>
                    <a:pt x="735909" y="778751"/>
                  </a:cubicBezTo>
                  <a:close/>
                  <a:moveTo>
                    <a:pt x="782972" y="772235"/>
                  </a:moveTo>
                  <a:cubicBezTo>
                    <a:pt x="782972" y="772235"/>
                    <a:pt x="782972" y="772235"/>
                    <a:pt x="782972" y="772235"/>
                  </a:cubicBezTo>
                  <a:cubicBezTo>
                    <a:pt x="786335" y="772235"/>
                    <a:pt x="786335" y="772235"/>
                    <a:pt x="786335" y="772235"/>
                  </a:cubicBezTo>
                  <a:cubicBezTo>
                    <a:pt x="786335" y="775493"/>
                    <a:pt x="786335" y="775493"/>
                    <a:pt x="786335" y="775493"/>
                  </a:cubicBezTo>
                  <a:cubicBezTo>
                    <a:pt x="786335" y="775493"/>
                    <a:pt x="796421" y="772235"/>
                    <a:pt x="799784" y="772235"/>
                  </a:cubicBezTo>
                  <a:cubicBezTo>
                    <a:pt x="803147" y="768978"/>
                    <a:pt x="799784" y="765721"/>
                    <a:pt x="799784" y="762463"/>
                  </a:cubicBezTo>
                  <a:cubicBezTo>
                    <a:pt x="796421" y="759205"/>
                    <a:pt x="782972" y="772235"/>
                    <a:pt x="782972" y="772235"/>
                  </a:cubicBezTo>
                  <a:close/>
                  <a:moveTo>
                    <a:pt x="830045" y="785266"/>
                  </a:moveTo>
                  <a:cubicBezTo>
                    <a:pt x="830045" y="785266"/>
                    <a:pt x="830045" y="785266"/>
                    <a:pt x="830045" y="785266"/>
                  </a:cubicBezTo>
                  <a:cubicBezTo>
                    <a:pt x="823320" y="782008"/>
                    <a:pt x="823320" y="782008"/>
                    <a:pt x="823320" y="782008"/>
                  </a:cubicBezTo>
                  <a:cubicBezTo>
                    <a:pt x="823320" y="788533"/>
                    <a:pt x="823320" y="788533"/>
                    <a:pt x="823320" y="788533"/>
                  </a:cubicBezTo>
                  <a:cubicBezTo>
                    <a:pt x="823320" y="788533"/>
                    <a:pt x="826682" y="795048"/>
                    <a:pt x="830045" y="798305"/>
                  </a:cubicBezTo>
                  <a:cubicBezTo>
                    <a:pt x="830045" y="798305"/>
                    <a:pt x="823320" y="804821"/>
                    <a:pt x="823320" y="804821"/>
                  </a:cubicBezTo>
                  <a:cubicBezTo>
                    <a:pt x="830045" y="814593"/>
                    <a:pt x="830045" y="814593"/>
                    <a:pt x="830045" y="814593"/>
                  </a:cubicBezTo>
                  <a:cubicBezTo>
                    <a:pt x="840122" y="798305"/>
                    <a:pt x="840122" y="798305"/>
                    <a:pt x="840122" y="798305"/>
                  </a:cubicBezTo>
                  <a:cubicBezTo>
                    <a:pt x="840122" y="798305"/>
                    <a:pt x="836760" y="791791"/>
                    <a:pt x="836760" y="791791"/>
                  </a:cubicBezTo>
                  <a:cubicBezTo>
                    <a:pt x="836760" y="788533"/>
                    <a:pt x="830045" y="785266"/>
                    <a:pt x="830045" y="785266"/>
                  </a:cubicBezTo>
                  <a:close/>
                  <a:moveTo>
                    <a:pt x="877108" y="785266"/>
                  </a:moveTo>
                  <a:cubicBezTo>
                    <a:pt x="877108" y="785266"/>
                    <a:pt x="877108" y="785266"/>
                    <a:pt x="877108" y="785266"/>
                  </a:cubicBezTo>
                  <a:cubicBezTo>
                    <a:pt x="880470" y="791791"/>
                    <a:pt x="880470" y="791791"/>
                    <a:pt x="880470" y="791791"/>
                  </a:cubicBezTo>
                  <a:cubicBezTo>
                    <a:pt x="880470" y="791791"/>
                    <a:pt x="877108" y="798305"/>
                    <a:pt x="873746" y="798305"/>
                  </a:cubicBezTo>
                  <a:cubicBezTo>
                    <a:pt x="873746" y="798305"/>
                    <a:pt x="870383" y="795048"/>
                    <a:pt x="870383" y="795048"/>
                  </a:cubicBezTo>
                  <a:cubicBezTo>
                    <a:pt x="877108" y="785266"/>
                    <a:pt x="877108" y="785266"/>
                    <a:pt x="877108" y="785266"/>
                  </a:cubicBezTo>
                  <a:close/>
                  <a:moveTo>
                    <a:pt x="887195" y="775493"/>
                  </a:moveTo>
                  <a:cubicBezTo>
                    <a:pt x="887195" y="775493"/>
                    <a:pt x="887195" y="775493"/>
                    <a:pt x="887195" y="775493"/>
                  </a:cubicBezTo>
                  <a:cubicBezTo>
                    <a:pt x="890548" y="782008"/>
                    <a:pt x="890548" y="782008"/>
                    <a:pt x="890548" y="782008"/>
                  </a:cubicBezTo>
                  <a:cubicBezTo>
                    <a:pt x="890548" y="782008"/>
                    <a:pt x="900635" y="778751"/>
                    <a:pt x="907359" y="775493"/>
                  </a:cubicBezTo>
                  <a:cubicBezTo>
                    <a:pt x="917447" y="772235"/>
                    <a:pt x="907359" y="768978"/>
                    <a:pt x="907359" y="768978"/>
                  </a:cubicBezTo>
                  <a:cubicBezTo>
                    <a:pt x="897272" y="768978"/>
                    <a:pt x="897272" y="768978"/>
                    <a:pt x="897272" y="768978"/>
                  </a:cubicBezTo>
                  <a:cubicBezTo>
                    <a:pt x="897272" y="768978"/>
                    <a:pt x="887195" y="772235"/>
                    <a:pt x="887195" y="775493"/>
                  </a:cubicBezTo>
                  <a:close/>
                  <a:moveTo>
                    <a:pt x="830045" y="749423"/>
                  </a:moveTo>
                  <a:cubicBezTo>
                    <a:pt x="830045" y="749423"/>
                    <a:pt x="830045" y="749423"/>
                    <a:pt x="830045" y="749423"/>
                  </a:cubicBezTo>
                  <a:cubicBezTo>
                    <a:pt x="840122" y="759205"/>
                    <a:pt x="840122" y="759205"/>
                    <a:pt x="840122" y="759205"/>
                  </a:cubicBezTo>
                  <a:cubicBezTo>
                    <a:pt x="840122" y="759205"/>
                    <a:pt x="853571" y="765721"/>
                    <a:pt x="856934" y="765721"/>
                  </a:cubicBezTo>
                  <a:cubicBezTo>
                    <a:pt x="856934" y="768978"/>
                    <a:pt x="863659" y="765721"/>
                    <a:pt x="870383" y="765721"/>
                  </a:cubicBezTo>
                  <a:cubicBezTo>
                    <a:pt x="873746" y="762463"/>
                    <a:pt x="873746" y="762463"/>
                    <a:pt x="873746" y="759205"/>
                  </a:cubicBezTo>
                  <a:cubicBezTo>
                    <a:pt x="873746" y="759205"/>
                    <a:pt x="870383" y="755938"/>
                    <a:pt x="870383" y="755938"/>
                  </a:cubicBezTo>
                  <a:cubicBezTo>
                    <a:pt x="870383" y="755938"/>
                    <a:pt x="867021" y="749423"/>
                    <a:pt x="856934" y="749423"/>
                  </a:cubicBezTo>
                  <a:cubicBezTo>
                    <a:pt x="850209" y="752681"/>
                    <a:pt x="850209" y="749423"/>
                    <a:pt x="850209" y="749423"/>
                  </a:cubicBezTo>
                  <a:cubicBezTo>
                    <a:pt x="850209" y="749423"/>
                    <a:pt x="846847" y="749423"/>
                    <a:pt x="836760" y="746165"/>
                  </a:cubicBezTo>
                  <a:cubicBezTo>
                    <a:pt x="830045" y="746165"/>
                    <a:pt x="833398" y="749423"/>
                    <a:pt x="830045" y="749423"/>
                  </a:cubicBezTo>
                  <a:close/>
                  <a:moveTo>
                    <a:pt x="823320" y="746165"/>
                  </a:moveTo>
                  <a:cubicBezTo>
                    <a:pt x="823320" y="746165"/>
                    <a:pt x="823320" y="746165"/>
                    <a:pt x="823320" y="746165"/>
                  </a:cubicBezTo>
                  <a:cubicBezTo>
                    <a:pt x="826682" y="742908"/>
                    <a:pt x="826682" y="742908"/>
                    <a:pt x="826682" y="742908"/>
                  </a:cubicBezTo>
                  <a:cubicBezTo>
                    <a:pt x="826682" y="742908"/>
                    <a:pt x="826682" y="736393"/>
                    <a:pt x="826682" y="726620"/>
                  </a:cubicBezTo>
                  <a:cubicBezTo>
                    <a:pt x="826682" y="720095"/>
                    <a:pt x="823320" y="723353"/>
                    <a:pt x="823320" y="723353"/>
                  </a:cubicBezTo>
                  <a:cubicBezTo>
                    <a:pt x="823320" y="720095"/>
                    <a:pt x="823320" y="716838"/>
                    <a:pt x="819958" y="710323"/>
                  </a:cubicBezTo>
                  <a:cubicBezTo>
                    <a:pt x="816596" y="707065"/>
                    <a:pt x="816596" y="710323"/>
                    <a:pt x="813233" y="710323"/>
                  </a:cubicBezTo>
                  <a:cubicBezTo>
                    <a:pt x="813233" y="710323"/>
                    <a:pt x="809871" y="713581"/>
                    <a:pt x="803147" y="713581"/>
                  </a:cubicBezTo>
                  <a:cubicBezTo>
                    <a:pt x="796421" y="713581"/>
                    <a:pt x="799784" y="707065"/>
                    <a:pt x="796421" y="703808"/>
                  </a:cubicBezTo>
                  <a:cubicBezTo>
                    <a:pt x="793059" y="700550"/>
                    <a:pt x="786335" y="700550"/>
                    <a:pt x="786335" y="700550"/>
                  </a:cubicBezTo>
                  <a:cubicBezTo>
                    <a:pt x="782972" y="700550"/>
                    <a:pt x="776248" y="710323"/>
                    <a:pt x="776248" y="713581"/>
                  </a:cubicBezTo>
                  <a:cubicBezTo>
                    <a:pt x="776248" y="716838"/>
                    <a:pt x="779610" y="716838"/>
                    <a:pt x="789697" y="726620"/>
                  </a:cubicBezTo>
                  <a:cubicBezTo>
                    <a:pt x="799784" y="733135"/>
                    <a:pt x="803147" y="733135"/>
                    <a:pt x="806509" y="733135"/>
                  </a:cubicBezTo>
                  <a:cubicBezTo>
                    <a:pt x="809871" y="736393"/>
                    <a:pt x="819958" y="742908"/>
                    <a:pt x="823320" y="746165"/>
                  </a:cubicBezTo>
                  <a:close/>
                  <a:moveTo>
                    <a:pt x="725822" y="1173038"/>
                  </a:moveTo>
                  <a:cubicBezTo>
                    <a:pt x="725822" y="1173038"/>
                    <a:pt x="725822" y="1173038"/>
                    <a:pt x="725822" y="1173038"/>
                  </a:cubicBezTo>
                  <a:cubicBezTo>
                    <a:pt x="729185" y="1163266"/>
                    <a:pt x="729185" y="1163266"/>
                    <a:pt x="729185" y="1163266"/>
                  </a:cubicBezTo>
                  <a:cubicBezTo>
                    <a:pt x="722460" y="1153483"/>
                    <a:pt x="722460" y="1153483"/>
                    <a:pt x="722460" y="1153483"/>
                  </a:cubicBezTo>
                  <a:cubicBezTo>
                    <a:pt x="722460" y="1140453"/>
                    <a:pt x="722460" y="1140453"/>
                    <a:pt x="722460" y="1140453"/>
                  </a:cubicBezTo>
                  <a:cubicBezTo>
                    <a:pt x="725822" y="1137196"/>
                    <a:pt x="725822" y="1137196"/>
                    <a:pt x="725822" y="1137196"/>
                  </a:cubicBezTo>
                  <a:cubicBezTo>
                    <a:pt x="725822" y="1137196"/>
                    <a:pt x="732547" y="1143710"/>
                    <a:pt x="732547" y="1146968"/>
                  </a:cubicBezTo>
                  <a:cubicBezTo>
                    <a:pt x="732547" y="1150226"/>
                    <a:pt x="732547" y="1156741"/>
                    <a:pt x="732547" y="1156741"/>
                  </a:cubicBezTo>
                  <a:cubicBezTo>
                    <a:pt x="732547" y="1156741"/>
                    <a:pt x="742634" y="1163266"/>
                    <a:pt x="742634" y="1163266"/>
                  </a:cubicBezTo>
                  <a:cubicBezTo>
                    <a:pt x="745997" y="1163266"/>
                    <a:pt x="766170" y="1160008"/>
                    <a:pt x="766170" y="1160008"/>
                  </a:cubicBezTo>
                  <a:cubicBezTo>
                    <a:pt x="766170" y="1160008"/>
                    <a:pt x="772895" y="1150226"/>
                    <a:pt x="772895" y="1150226"/>
                  </a:cubicBezTo>
                  <a:cubicBezTo>
                    <a:pt x="776248" y="1146968"/>
                    <a:pt x="786335" y="1140453"/>
                    <a:pt x="786335" y="1140453"/>
                  </a:cubicBezTo>
                  <a:cubicBezTo>
                    <a:pt x="786335" y="1140453"/>
                    <a:pt x="786335" y="1137196"/>
                    <a:pt x="793059" y="1143710"/>
                  </a:cubicBezTo>
                  <a:cubicBezTo>
                    <a:pt x="799784" y="1146968"/>
                    <a:pt x="793059" y="1156741"/>
                    <a:pt x="793059" y="1156741"/>
                  </a:cubicBezTo>
                  <a:cubicBezTo>
                    <a:pt x="789697" y="1156741"/>
                    <a:pt x="789697" y="1160008"/>
                    <a:pt x="789697" y="1160008"/>
                  </a:cubicBezTo>
                  <a:cubicBezTo>
                    <a:pt x="796421" y="1166523"/>
                    <a:pt x="796421" y="1166523"/>
                    <a:pt x="796421" y="1166523"/>
                  </a:cubicBezTo>
                  <a:cubicBezTo>
                    <a:pt x="796421" y="1166523"/>
                    <a:pt x="796421" y="1160008"/>
                    <a:pt x="799784" y="1160008"/>
                  </a:cubicBezTo>
                  <a:cubicBezTo>
                    <a:pt x="803147" y="1160008"/>
                    <a:pt x="803147" y="1156741"/>
                    <a:pt x="806509" y="1156741"/>
                  </a:cubicBezTo>
                  <a:cubicBezTo>
                    <a:pt x="806509" y="1160008"/>
                    <a:pt x="813233" y="1166523"/>
                    <a:pt x="813233" y="1166523"/>
                  </a:cubicBezTo>
                  <a:cubicBezTo>
                    <a:pt x="813233" y="1166523"/>
                    <a:pt x="813233" y="1176296"/>
                    <a:pt x="816596" y="1176296"/>
                  </a:cubicBezTo>
                  <a:cubicBezTo>
                    <a:pt x="819958" y="1173038"/>
                    <a:pt x="826682" y="1176296"/>
                    <a:pt x="830045" y="1173038"/>
                  </a:cubicBezTo>
                  <a:cubicBezTo>
                    <a:pt x="833398" y="1173038"/>
                    <a:pt x="867021" y="1163266"/>
                    <a:pt x="867021" y="1163266"/>
                  </a:cubicBezTo>
                  <a:cubicBezTo>
                    <a:pt x="877108" y="1156741"/>
                    <a:pt x="877108" y="1156741"/>
                    <a:pt x="877108" y="1156741"/>
                  </a:cubicBezTo>
                  <a:cubicBezTo>
                    <a:pt x="877108" y="1156741"/>
                    <a:pt x="883832" y="1153483"/>
                    <a:pt x="890548" y="1153483"/>
                  </a:cubicBezTo>
                  <a:cubicBezTo>
                    <a:pt x="893910" y="1153483"/>
                    <a:pt x="914084" y="1146968"/>
                    <a:pt x="914084" y="1146968"/>
                  </a:cubicBezTo>
                  <a:cubicBezTo>
                    <a:pt x="914084" y="1146968"/>
                    <a:pt x="924171" y="1140453"/>
                    <a:pt x="930896" y="1143710"/>
                  </a:cubicBezTo>
                  <a:cubicBezTo>
                    <a:pt x="934258" y="1150226"/>
                    <a:pt x="947698" y="1160008"/>
                    <a:pt x="947698" y="1160008"/>
                  </a:cubicBezTo>
                  <a:cubicBezTo>
                    <a:pt x="967871" y="1156741"/>
                    <a:pt x="967871" y="1156741"/>
                    <a:pt x="967871" y="1156741"/>
                  </a:cubicBezTo>
                  <a:cubicBezTo>
                    <a:pt x="967871" y="1156741"/>
                    <a:pt x="974597" y="1153483"/>
                    <a:pt x="974597" y="1153483"/>
                  </a:cubicBezTo>
                  <a:cubicBezTo>
                    <a:pt x="977959" y="1156741"/>
                    <a:pt x="998132" y="1153483"/>
                    <a:pt x="998132" y="1153483"/>
                  </a:cubicBezTo>
                  <a:cubicBezTo>
                    <a:pt x="998132" y="1153483"/>
                    <a:pt x="1008210" y="1143710"/>
                    <a:pt x="1011572" y="1143710"/>
                  </a:cubicBezTo>
                  <a:cubicBezTo>
                    <a:pt x="1011572" y="1143710"/>
                    <a:pt x="1035109" y="1137196"/>
                    <a:pt x="1035109" y="1137196"/>
                  </a:cubicBezTo>
                  <a:cubicBezTo>
                    <a:pt x="1035109" y="1137196"/>
                    <a:pt x="1038471" y="1137196"/>
                    <a:pt x="1038471" y="1143710"/>
                  </a:cubicBezTo>
                  <a:cubicBezTo>
                    <a:pt x="1038471" y="1150226"/>
                    <a:pt x="1038471" y="1160008"/>
                    <a:pt x="1038471" y="1163266"/>
                  </a:cubicBezTo>
                  <a:cubicBezTo>
                    <a:pt x="1041833" y="1166523"/>
                    <a:pt x="1038471" y="1173038"/>
                    <a:pt x="1045196" y="1173038"/>
                  </a:cubicBezTo>
                  <a:cubicBezTo>
                    <a:pt x="1051920" y="1169780"/>
                    <a:pt x="1058645" y="1166523"/>
                    <a:pt x="1058645" y="1166523"/>
                  </a:cubicBezTo>
                  <a:cubicBezTo>
                    <a:pt x="1058645" y="1166523"/>
                    <a:pt x="1051920" y="1166523"/>
                    <a:pt x="1065360" y="1160008"/>
                  </a:cubicBezTo>
                  <a:cubicBezTo>
                    <a:pt x="1075447" y="1153483"/>
                    <a:pt x="1078809" y="1150226"/>
                    <a:pt x="1082171" y="1150226"/>
                  </a:cubicBezTo>
                  <a:cubicBezTo>
                    <a:pt x="1085534" y="1150226"/>
                    <a:pt x="1085534" y="1146968"/>
                    <a:pt x="1088897" y="1146968"/>
                  </a:cubicBezTo>
                  <a:cubicBezTo>
                    <a:pt x="1095621" y="1146968"/>
                    <a:pt x="1095621" y="1146968"/>
                    <a:pt x="1098983" y="1146968"/>
                  </a:cubicBezTo>
                  <a:cubicBezTo>
                    <a:pt x="1102346" y="1143710"/>
                    <a:pt x="1109070" y="1133938"/>
                    <a:pt x="1109070" y="1133938"/>
                  </a:cubicBezTo>
                  <a:cubicBezTo>
                    <a:pt x="1109070" y="1133938"/>
                    <a:pt x="1112432" y="1127413"/>
                    <a:pt x="1115795" y="1127413"/>
                  </a:cubicBezTo>
                  <a:cubicBezTo>
                    <a:pt x="1115795" y="1127413"/>
                    <a:pt x="1122510" y="1124156"/>
                    <a:pt x="1122510" y="1124156"/>
                  </a:cubicBezTo>
                  <a:cubicBezTo>
                    <a:pt x="1119148" y="1133938"/>
                    <a:pt x="1119148" y="1133938"/>
                    <a:pt x="1119148" y="1133938"/>
                  </a:cubicBezTo>
                  <a:cubicBezTo>
                    <a:pt x="1119148" y="1133938"/>
                    <a:pt x="1125872" y="1146968"/>
                    <a:pt x="1125872" y="1150226"/>
                  </a:cubicBezTo>
                  <a:cubicBezTo>
                    <a:pt x="1125872" y="1150226"/>
                    <a:pt x="1125872" y="1153483"/>
                    <a:pt x="1122510" y="1156741"/>
                  </a:cubicBezTo>
                  <a:cubicBezTo>
                    <a:pt x="1122510" y="1163266"/>
                    <a:pt x="1122510" y="1166523"/>
                    <a:pt x="1122510" y="1166523"/>
                  </a:cubicBezTo>
                  <a:cubicBezTo>
                    <a:pt x="1119148" y="1169780"/>
                    <a:pt x="1119148" y="1173038"/>
                    <a:pt x="1119148" y="1176296"/>
                  </a:cubicBezTo>
                  <a:cubicBezTo>
                    <a:pt x="1115795" y="1176296"/>
                    <a:pt x="1105708" y="1182811"/>
                    <a:pt x="1105708" y="1182811"/>
                  </a:cubicBezTo>
                  <a:cubicBezTo>
                    <a:pt x="1088897" y="1179553"/>
                    <a:pt x="1088897" y="1179553"/>
                    <a:pt x="1088897" y="1179553"/>
                  </a:cubicBezTo>
                  <a:cubicBezTo>
                    <a:pt x="1088897" y="1179553"/>
                    <a:pt x="1082171" y="1182811"/>
                    <a:pt x="1078809" y="1186068"/>
                  </a:cubicBezTo>
                  <a:cubicBezTo>
                    <a:pt x="1072085" y="1186068"/>
                    <a:pt x="1061998" y="1195850"/>
                    <a:pt x="1058645" y="1195850"/>
                  </a:cubicBezTo>
                  <a:cubicBezTo>
                    <a:pt x="1055282" y="1195850"/>
                    <a:pt x="1045196" y="1195850"/>
                    <a:pt x="1035109" y="1195850"/>
                  </a:cubicBezTo>
                  <a:cubicBezTo>
                    <a:pt x="1025021" y="1199108"/>
                    <a:pt x="998132" y="1205623"/>
                    <a:pt x="998132" y="1205623"/>
                  </a:cubicBezTo>
                  <a:cubicBezTo>
                    <a:pt x="998132" y="1205623"/>
                    <a:pt x="994770" y="1208881"/>
                    <a:pt x="991408" y="1212138"/>
                  </a:cubicBezTo>
                  <a:cubicBezTo>
                    <a:pt x="984683" y="1212138"/>
                    <a:pt x="971234" y="1218653"/>
                    <a:pt x="967871" y="1218653"/>
                  </a:cubicBezTo>
                  <a:cubicBezTo>
                    <a:pt x="964509" y="1221920"/>
                    <a:pt x="954422" y="1228435"/>
                    <a:pt x="951060" y="1228435"/>
                  </a:cubicBezTo>
                  <a:cubicBezTo>
                    <a:pt x="947698" y="1228435"/>
                    <a:pt x="944345" y="1231693"/>
                    <a:pt x="930896" y="1231693"/>
                  </a:cubicBezTo>
                  <a:cubicBezTo>
                    <a:pt x="914084" y="1234951"/>
                    <a:pt x="910721" y="1238208"/>
                    <a:pt x="910721" y="1238208"/>
                  </a:cubicBezTo>
                  <a:cubicBezTo>
                    <a:pt x="900635" y="1238208"/>
                    <a:pt x="900635" y="1238208"/>
                    <a:pt x="900635" y="1238208"/>
                  </a:cubicBezTo>
                  <a:cubicBezTo>
                    <a:pt x="900635" y="1215396"/>
                    <a:pt x="900635" y="1215396"/>
                    <a:pt x="900635" y="1215396"/>
                  </a:cubicBezTo>
                  <a:cubicBezTo>
                    <a:pt x="900635" y="1215396"/>
                    <a:pt x="900635" y="1205623"/>
                    <a:pt x="890548" y="1208881"/>
                  </a:cubicBezTo>
                  <a:cubicBezTo>
                    <a:pt x="880470" y="1212138"/>
                    <a:pt x="893910" y="1208881"/>
                    <a:pt x="873746" y="1212138"/>
                  </a:cubicBezTo>
                  <a:cubicBezTo>
                    <a:pt x="856934" y="1215396"/>
                    <a:pt x="846847" y="1205623"/>
                    <a:pt x="846847" y="1205623"/>
                  </a:cubicBezTo>
                  <a:cubicBezTo>
                    <a:pt x="846847" y="1205623"/>
                    <a:pt x="830045" y="1205623"/>
                    <a:pt x="823320" y="1208881"/>
                  </a:cubicBezTo>
                  <a:cubicBezTo>
                    <a:pt x="816596" y="1208881"/>
                    <a:pt x="806509" y="1208881"/>
                    <a:pt x="803147" y="1208881"/>
                  </a:cubicBezTo>
                  <a:cubicBezTo>
                    <a:pt x="799784" y="1212138"/>
                    <a:pt x="799784" y="1208881"/>
                    <a:pt x="789697" y="1212138"/>
                  </a:cubicBezTo>
                  <a:cubicBezTo>
                    <a:pt x="779610" y="1212138"/>
                    <a:pt x="769532" y="1215396"/>
                    <a:pt x="769532" y="1215396"/>
                  </a:cubicBezTo>
                  <a:cubicBezTo>
                    <a:pt x="759446" y="1208881"/>
                    <a:pt x="759446" y="1208881"/>
                    <a:pt x="759446" y="1208881"/>
                  </a:cubicBezTo>
                  <a:cubicBezTo>
                    <a:pt x="759446" y="1208881"/>
                    <a:pt x="749359" y="1208881"/>
                    <a:pt x="745997" y="1212138"/>
                  </a:cubicBezTo>
                  <a:cubicBezTo>
                    <a:pt x="739271" y="1215396"/>
                    <a:pt x="742634" y="1218653"/>
                    <a:pt x="735909" y="1218653"/>
                  </a:cubicBezTo>
                  <a:cubicBezTo>
                    <a:pt x="729185" y="1218653"/>
                    <a:pt x="732547" y="1221920"/>
                    <a:pt x="725822" y="1218653"/>
                  </a:cubicBezTo>
                  <a:cubicBezTo>
                    <a:pt x="715745" y="1215396"/>
                    <a:pt x="709020" y="1212138"/>
                    <a:pt x="709020" y="1212138"/>
                  </a:cubicBezTo>
                  <a:cubicBezTo>
                    <a:pt x="705658" y="1192593"/>
                    <a:pt x="705658" y="1192593"/>
                    <a:pt x="705658" y="1192593"/>
                  </a:cubicBezTo>
                  <a:cubicBezTo>
                    <a:pt x="705658" y="1192593"/>
                    <a:pt x="705658" y="1192593"/>
                    <a:pt x="705658" y="1182811"/>
                  </a:cubicBezTo>
                  <a:cubicBezTo>
                    <a:pt x="702296" y="1176296"/>
                    <a:pt x="698933" y="1163266"/>
                    <a:pt x="698933" y="1163266"/>
                  </a:cubicBezTo>
                  <a:cubicBezTo>
                    <a:pt x="705658" y="1153483"/>
                    <a:pt x="705658" y="1153483"/>
                    <a:pt x="705658" y="1153483"/>
                  </a:cubicBezTo>
                  <a:cubicBezTo>
                    <a:pt x="705658" y="1153483"/>
                    <a:pt x="709020" y="1160008"/>
                    <a:pt x="709020" y="1163266"/>
                  </a:cubicBezTo>
                  <a:cubicBezTo>
                    <a:pt x="709020" y="1163266"/>
                    <a:pt x="709020" y="1173038"/>
                    <a:pt x="712382" y="1173038"/>
                  </a:cubicBezTo>
                  <a:cubicBezTo>
                    <a:pt x="719098" y="1173038"/>
                    <a:pt x="725822" y="1173038"/>
                    <a:pt x="725822" y="1173038"/>
                  </a:cubicBezTo>
                  <a:close/>
                  <a:moveTo>
                    <a:pt x="577909" y="1039441"/>
                  </a:moveTo>
                  <a:cubicBezTo>
                    <a:pt x="577909" y="1039441"/>
                    <a:pt x="577909" y="1039441"/>
                    <a:pt x="577909" y="1039441"/>
                  </a:cubicBezTo>
                  <a:cubicBezTo>
                    <a:pt x="587996" y="1036183"/>
                    <a:pt x="587996" y="1036183"/>
                    <a:pt x="587996" y="1036183"/>
                  </a:cubicBezTo>
                  <a:cubicBezTo>
                    <a:pt x="591358" y="1045955"/>
                    <a:pt x="591358" y="1045955"/>
                    <a:pt x="591358" y="1045955"/>
                  </a:cubicBezTo>
                  <a:cubicBezTo>
                    <a:pt x="601445" y="1049213"/>
                    <a:pt x="601445" y="1049213"/>
                    <a:pt x="601445" y="1049213"/>
                  </a:cubicBezTo>
                  <a:cubicBezTo>
                    <a:pt x="601445" y="1049213"/>
                    <a:pt x="614885" y="1055728"/>
                    <a:pt x="614885" y="1058986"/>
                  </a:cubicBezTo>
                  <a:cubicBezTo>
                    <a:pt x="614885" y="1058986"/>
                    <a:pt x="608160" y="1068768"/>
                    <a:pt x="608160" y="1068768"/>
                  </a:cubicBezTo>
                  <a:cubicBezTo>
                    <a:pt x="608160" y="1068768"/>
                    <a:pt x="608160" y="1075283"/>
                    <a:pt x="608160" y="1078540"/>
                  </a:cubicBezTo>
                  <a:cubicBezTo>
                    <a:pt x="608160" y="1078540"/>
                    <a:pt x="601445" y="1078540"/>
                    <a:pt x="598082" y="1078540"/>
                  </a:cubicBezTo>
                  <a:cubicBezTo>
                    <a:pt x="594720" y="1075283"/>
                    <a:pt x="584633" y="1072025"/>
                    <a:pt x="584633" y="1072025"/>
                  </a:cubicBezTo>
                  <a:cubicBezTo>
                    <a:pt x="584633" y="1058986"/>
                    <a:pt x="584633" y="1058986"/>
                    <a:pt x="584633" y="1058986"/>
                  </a:cubicBezTo>
                  <a:cubicBezTo>
                    <a:pt x="574547" y="1049213"/>
                    <a:pt x="574547" y="1049213"/>
                    <a:pt x="574547" y="1049213"/>
                  </a:cubicBezTo>
                  <a:cubicBezTo>
                    <a:pt x="577909" y="1039441"/>
                    <a:pt x="577909" y="1039441"/>
                    <a:pt x="577909" y="1039441"/>
                  </a:cubicBezTo>
                  <a:close/>
                  <a:moveTo>
                    <a:pt x="308970" y="755938"/>
                  </a:moveTo>
                  <a:cubicBezTo>
                    <a:pt x="308970" y="755938"/>
                    <a:pt x="308970" y="755938"/>
                    <a:pt x="308970" y="755938"/>
                  </a:cubicBezTo>
                  <a:cubicBezTo>
                    <a:pt x="308970" y="755938"/>
                    <a:pt x="302246" y="755938"/>
                    <a:pt x="302246" y="755938"/>
                  </a:cubicBezTo>
                  <a:cubicBezTo>
                    <a:pt x="298883" y="755938"/>
                    <a:pt x="295521" y="755938"/>
                    <a:pt x="292159" y="755938"/>
                  </a:cubicBezTo>
                  <a:cubicBezTo>
                    <a:pt x="288797" y="755938"/>
                    <a:pt x="292159" y="762463"/>
                    <a:pt x="292159" y="765721"/>
                  </a:cubicBezTo>
                  <a:cubicBezTo>
                    <a:pt x="292159" y="765721"/>
                    <a:pt x="292159" y="772235"/>
                    <a:pt x="292159" y="775493"/>
                  </a:cubicBezTo>
                  <a:cubicBezTo>
                    <a:pt x="288797" y="778751"/>
                    <a:pt x="285434" y="782008"/>
                    <a:pt x="285434" y="785266"/>
                  </a:cubicBezTo>
                  <a:cubicBezTo>
                    <a:pt x="285434" y="785266"/>
                    <a:pt x="285434" y="791791"/>
                    <a:pt x="285434" y="795048"/>
                  </a:cubicBezTo>
                  <a:cubicBezTo>
                    <a:pt x="282071" y="795048"/>
                    <a:pt x="275347" y="801563"/>
                    <a:pt x="271985" y="801563"/>
                  </a:cubicBezTo>
                  <a:cubicBezTo>
                    <a:pt x="268622" y="804821"/>
                    <a:pt x="261898" y="808078"/>
                    <a:pt x="261898" y="808078"/>
                  </a:cubicBezTo>
                  <a:cubicBezTo>
                    <a:pt x="268622" y="824375"/>
                    <a:pt x="268622" y="824375"/>
                    <a:pt x="268622" y="824375"/>
                  </a:cubicBezTo>
                  <a:cubicBezTo>
                    <a:pt x="268622" y="824375"/>
                    <a:pt x="275347" y="821118"/>
                    <a:pt x="278709" y="824375"/>
                  </a:cubicBezTo>
                  <a:cubicBezTo>
                    <a:pt x="282071" y="827633"/>
                    <a:pt x="292159" y="834148"/>
                    <a:pt x="295521" y="834148"/>
                  </a:cubicBezTo>
                  <a:cubicBezTo>
                    <a:pt x="295521" y="834148"/>
                    <a:pt x="302246" y="853703"/>
                    <a:pt x="302246" y="853703"/>
                  </a:cubicBezTo>
                  <a:cubicBezTo>
                    <a:pt x="305608" y="856960"/>
                    <a:pt x="308970" y="853703"/>
                    <a:pt x="308970" y="853703"/>
                  </a:cubicBezTo>
                  <a:cubicBezTo>
                    <a:pt x="308970" y="853703"/>
                    <a:pt x="315695" y="856960"/>
                    <a:pt x="319048" y="860218"/>
                  </a:cubicBezTo>
                  <a:cubicBezTo>
                    <a:pt x="322410" y="860218"/>
                    <a:pt x="329135" y="863476"/>
                    <a:pt x="332497" y="866733"/>
                  </a:cubicBezTo>
                  <a:cubicBezTo>
                    <a:pt x="335859" y="866733"/>
                    <a:pt x="342584" y="876506"/>
                    <a:pt x="345947" y="876506"/>
                  </a:cubicBezTo>
                  <a:cubicBezTo>
                    <a:pt x="349309" y="879763"/>
                    <a:pt x="356033" y="886288"/>
                    <a:pt x="356033" y="886288"/>
                  </a:cubicBezTo>
                  <a:cubicBezTo>
                    <a:pt x="356033" y="886288"/>
                    <a:pt x="362758" y="896060"/>
                    <a:pt x="366120" y="902576"/>
                  </a:cubicBezTo>
                  <a:cubicBezTo>
                    <a:pt x="366120" y="905833"/>
                    <a:pt x="366120" y="905833"/>
                    <a:pt x="362758" y="909091"/>
                  </a:cubicBezTo>
                  <a:cubicBezTo>
                    <a:pt x="359396" y="912358"/>
                    <a:pt x="359396" y="915616"/>
                    <a:pt x="356033" y="922130"/>
                  </a:cubicBezTo>
                  <a:cubicBezTo>
                    <a:pt x="352671" y="928646"/>
                    <a:pt x="359396" y="935161"/>
                    <a:pt x="359396" y="935161"/>
                  </a:cubicBezTo>
                  <a:cubicBezTo>
                    <a:pt x="359396" y="951458"/>
                    <a:pt x="359396" y="951458"/>
                    <a:pt x="359396" y="951458"/>
                  </a:cubicBezTo>
                  <a:cubicBezTo>
                    <a:pt x="362758" y="957973"/>
                    <a:pt x="362758" y="957973"/>
                    <a:pt x="362758" y="957973"/>
                  </a:cubicBezTo>
                  <a:cubicBezTo>
                    <a:pt x="362758" y="957973"/>
                    <a:pt x="366120" y="961231"/>
                    <a:pt x="369482" y="961231"/>
                  </a:cubicBezTo>
                  <a:cubicBezTo>
                    <a:pt x="372845" y="964488"/>
                    <a:pt x="372845" y="964488"/>
                    <a:pt x="372845" y="964488"/>
                  </a:cubicBezTo>
                  <a:cubicBezTo>
                    <a:pt x="372845" y="964488"/>
                    <a:pt x="379560" y="971003"/>
                    <a:pt x="382922" y="974270"/>
                  </a:cubicBezTo>
                  <a:cubicBezTo>
                    <a:pt x="382922" y="977528"/>
                    <a:pt x="379560" y="980785"/>
                    <a:pt x="379560" y="984043"/>
                  </a:cubicBezTo>
                  <a:cubicBezTo>
                    <a:pt x="379560" y="987301"/>
                    <a:pt x="382922" y="1000331"/>
                    <a:pt x="382922" y="1000331"/>
                  </a:cubicBezTo>
                  <a:cubicBezTo>
                    <a:pt x="382922" y="1000331"/>
                    <a:pt x="389647" y="997073"/>
                    <a:pt x="396371" y="993815"/>
                  </a:cubicBezTo>
                  <a:cubicBezTo>
                    <a:pt x="399734" y="993815"/>
                    <a:pt x="403097" y="997073"/>
                    <a:pt x="406459" y="997073"/>
                  </a:cubicBezTo>
                  <a:cubicBezTo>
                    <a:pt x="409821" y="1000331"/>
                    <a:pt x="409821" y="1003588"/>
                    <a:pt x="409821" y="1003588"/>
                  </a:cubicBezTo>
                  <a:cubicBezTo>
                    <a:pt x="409821" y="1003588"/>
                    <a:pt x="419908" y="997073"/>
                    <a:pt x="419908" y="993815"/>
                  </a:cubicBezTo>
                  <a:cubicBezTo>
                    <a:pt x="419908" y="993815"/>
                    <a:pt x="419908" y="987301"/>
                    <a:pt x="419908" y="987301"/>
                  </a:cubicBezTo>
                  <a:cubicBezTo>
                    <a:pt x="419908" y="987301"/>
                    <a:pt x="419908" y="974270"/>
                    <a:pt x="419908" y="971003"/>
                  </a:cubicBezTo>
                  <a:cubicBezTo>
                    <a:pt x="419908" y="967745"/>
                    <a:pt x="416546" y="957973"/>
                    <a:pt x="416546" y="954715"/>
                  </a:cubicBezTo>
                  <a:cubicBezTo>
                    <a:pt x="416546" y="954715"/>
                    <a:pt x="419908" y="948200"/>
                    <a:pt x="419908" y="948200"/>
                  </a:cubicBezTo>
                  <a:cubicBezTo>
                    <a:pt x="419908" y="948200"/>
                    <a:pt x="429995" y="944943"/>
                    <a:pt x="433348" y="944943"/>
                  </a:cubicBezTo>
                  <a:cubicBezTo>
                    <a:pt x="436710" y="944943"/>
                    <a:pt x="440072" y="948200"/>
                    <a:pt x="443435" y="951458"/>
                  </a:cubicBezTo>
                  <a:cubicBezTo>
                    <a:pt x="443435" y="954715"/>
                    <a:pt x="443435" y="967745"/>
                    <a:pt x="443435" y="967745"/>
                  </a:cubicBezTo>
                  <a:cubicBezTo>
                    <a:pt x="463609" y="971003"/>
                    <a:pt x="463609" y="971003"/>
                    <a:pt x="463609" y="971003"/>
                  </a:cubicBezTo>
                  <a:cubicBezTo>
                    <a:pt x="463609" y="971003"/>
                    <a:pt x="470333" y="974270"/>
                    <a:pt x="470333" y="974270"/>
                  </a:cubicBezTo>
                  <a:cubicBezTo>
                    <a:pt x="470333" y="977528"/>
                    <a:pt x="473696" y="984043"/>
                    <a:pt x="477058" y="987301"/>
                  </a:cubicBezTo>
                  <a:cubicBezTo>
                    <a:pt x="480420" y="990558"/>
                    <a:pt x="483782" y="993815"/>
                    <a:pt x="483782" y="993815"/>
                  </a:cubicBezTo>
                  <a:cubicBezTo>
                    <a:pt x="483782" y="993815"/>
                    <a:pt x="490498" y="1010113"/>
                    <a:pt x="493860" y="1013371"/>
                  </a:cubicBezTo>
                  <a:cubicBezTo>
                    <a:pt x="493860" y="1016628"/>
                    <a:pt x="493860" y="1023143"/>
                    <a:pt x="493860" y="1029658"/>
                  </a:cubicBezTo>
                  <a:cubicBezTo>
                    <a:pt x="493860" y="1036183"/>
                    <a:pt x="493860" y="1036183"/>
                    <a:pt x="493860" y="1036183"/>
                  </a:cubicBezTo>
                  <a:cubicBezTo>
                    <a:pt x="493860" y="1036183"/>
                    <a:pt x="503947" y="1039441"/>
                    <a:pt x="507309" y="1042698"/>
                  </a:cubicBezTo>
                  <a:cubicBezTo>
                    <a:pt x="514034" y="1045955"/>
                    <a:pt x="510671" y="1042698"/>
                    <a:pt x="514034" y="1039441"/>
                  </a:cubicBezTo>
                  <a:cubicBezTo>
                    <a:pt x="517397" y="1036183"/>
                    <a:pt x="514034" y="1032916"/>
                    <a:pt x="514034" y="1029658"/>
                  </a:cubicBezTo>
                  <a:cubicBezTo>
                    <a:pt x="514034" y="1026401"/>
                    <a:pt x="514034" y="1019885"/>
                    <a:pt x="510671" y="1013371"/>
                  </a:cubicBezTo>
                  <a:cubicBezTo>
                    <a:pt x="510671" y="1010113"/>
                    <a:pt x="510671" y="1006855"/>
                    <a:pt x="510671" y="1006855"/>
                  </a:cubicBezTo>
                  <a:cubicBezTo>
                    <a:pt x="510671" y="1006855"/>
                    <a:pt x="514034" y="1000331"/>
                    <a:pt x="514034" y="997073"/>
                  </a:cubicBezTo>
                  <a:cubicBezTo>
                    <a:pt x="514034" y="997073"/>
                    <a:pt x="514034" y="990558"/>
                    <a:pt x="514034" y="987301"/>
                  </a:cubicBezTo>
                  <a:cubicBezTo>
                    <a:pt x="514034" y="984043"/>
                    <a:pt x="520759" y="980785"/>
                    <a:pt x="520759" y="980785"/>
                  </a:cubicBezTo>
                  <a:cubicBezTo>
                    <a:pt x="520759" y="980785"/>
                    <a:pt x="520759" y="977528"/>
                    <a:pt x="524121" y="971003"/>
                  </a:cubicBezTo>
                  <a:cubicBezTo>
                    <a:pt x="527483" y="967745"/>
                    <a:pt x="524121" y="971003"/>
                    <a:pt x="527483" y="971003"/>
                  </a:cubicBezTo>
                  <a:cubicBezTo>
                    <a:pt x="530846" y="967745"/>
                    <a:pt x="534208" y="967745"/>
                    <a:pt x="540932" y="967745"/>
                  </a:cubicBezTo>
                  <a:cubicBezTo>
                    <a:pt x="544295" y="967745"/>
                    <a:pt x="547648" y="971003"/>
                    <a:pt x="547648" y="971003"/>
                  </a:cubicBezTo>
                  <a:cubicBezTo>
                    <a:pt x="554372" y="980785"/>
                    <a:pt x="554372" y="980785"/>
                    <a:pt x="554372" y="980785"/>
                  </a:cubicBezTo>
                  <a:cubicBezTo>
                    <a:pt x="554372" y="980785"/>
                    <a:pt x="554372" y="980785"/>
                    <a:pt x="554372" y="984043"/>
                  </a:cubicBezTo>
                  <a:cubicBezTo>
                    <a:pt x="554372" y="987301"/>
                    <a:pt x="561097" y="993815"/>
                    <a:pt x="561097" y="993815"/>
                  </a:cubicBezTo>
                  <a:cubicBezTo>
                    <a:pt x="574547" y="1003588"/>
                    <a:pt x="574547" y="1003588"/>
                    <a:pt x="574547" y="1003588"/>
                  </a:cubicBezTo>
                  <a:cubicBezTo>
                    <a:pt x="574547" y="1003588"/>
                    <a:pt x="574547" y="1006855"/>
                    <a:pt x="574547" y="1006855"/>
                  </a:cubicBezTo>
                  <a:cubicBezTo>
                    <a:pt x="574547" y="1010113"/>
                    <a:pt x="577909" y="1016628"/>
                    <a:pt x="581271" y="1019885"/>
                  </a:cubicBezTo>
                  <a:cubicBezTo>
                    <a:pt x="584633" y="1026401"/>
                    <a:pt x="581271" y="1016628"/>
                    <a:pt x="584633" y="1016628"/>
                  </a:cubicBezTo>
                  <a:cubicBezTo>
                    <a:pt x="584633" y="1013371"/>
                    <a:pt x="587996" y="1010113"/>
                    <a:pt x="587996" y="1010113"/>
                  </a:cubicBezTo>
                  <a:cubicBezTo>
                    <a:pt x="594720" y="1019885"/>
                    <a:pt x="594720" y="1019885"/>
                    <a:pt x="594720" y="1019885"/>
                  </a:cubicBezTo>
                  <a:cubicBezTo>
                    <a:pt x="594720" y="1019885"/>
                    <a:pt x="608160" y="1023143"/>
                    <a:pt x="611522" y="1023143"/>
                  </a:cubicBezTo>
                  <a:cubicBezTo>
                    <a:pt x="614885" y="1019885"/>
                    <a:pt x="618247" y="1016628"/>
                    <a:pt x="618247" y="1016628"/>
                  </a:cubicBezTo>
                  <a:cubicBezTo>
                    <a:pt x="611522" y="1010113"/>
                    <a:pt x="611522" y="1010113"/>
                    <a:pt x="611522" y="1010113"/>
                  </a:cubicBezTo>
                  <a:cubicBezTo>
                    <a:pt x="604798" y="1000331"/>
                    <a:pt x="604798" y="1000331"/>
                    <a:pt x="604798" y="1000331"/>
                  </a:cubicBezTo>
                  <a:cubicBezTo>
                    <a:pt x="604798" y="1000331"/>
                    <a:pt x="594720" y="990558"/>
                    <a:pt x="591358" y="990558"/>
                  </a:cubicBezTo>
                  <a:cubicBezTo>
                    <a:pt x="587996" y="987301"/>
                    <a:pt x="584633" y="984043"/>
                    <a:pt x="584633" y="980785"/>
                  </a:cubicBezTo>
                  <a:cubicBezTo>
                    <a:pt x="581271" y="977528"/>
                    <a:pt x="581271" y="971003"/>
                    <a:pt x="581271" y="971003"/>
                  </a:cubicBezTo>
                  <a:cubicBezTo>
                    <a:pt x="584633" y="967745"/>
                    <a:pt x="584633" y="961231"/>
                    <a:pt x="587996" y="954715"/>
                  </a:cubicBezTo>
                  <a:cubicBezTo>
                    <a:pt x="591358" y="948200"/>
                    <a:pt x="584633" y="954715"/>
                    <a:pt x="584633" y="954715"/>
                  </a:cubicBezTo>
                  <a:cubicBezTo>
                    <a:pt x="584633" y="954715"/>
                    <a:pt x="577909" y="944943"/>
                    <a:pt x="581271" y="941676"/>
                  </a:cubicBezTo>
                  <a:cubicBezTo>
                    <a:pt x="581271" y="941676"/>
                    <a:pt x="567821" y="922130"/>
                    <a:pt x="567821" y="922130"/>
                  </a:cubicBezTo>
                  <a:cubicBezTo>
                    <a:pt x="567821" y="922130"/>
                    <a:pt x="564459" y="915616"/>
                    <a:pt x="564459" y="915616"/>
                  </a:cubicBezTo>
                  <a:cubicBezTo>
                    <a:pt x="564459" y="915616"/>
                    <a:pt x="554372" y="909091"/>
                    <a:pt x="551010" y="909091"/>
                  </a:cubicBezTo>
                  <a:cubicBezTo>
                    <a:pt x="547648" y="905833"/>
                    <a:pt x="544295" y="902576"/>
                    <a:pt x="544295" y="902576"/>
                  </a:cubicBezTo>
                  <a:cubicBezTo>
                    <a:pt x="544295" y="899318"/>
                    <a:pt x="544295" y="892803"/>
                    <a:pt x="544295" y="889546"/>
                  </a:cubicBezTo>
                  <a:cubicBezTo>
                    <a:pt x="540932" y="886288"/>
                    <a:pt x="537570" y="879763"/>
                    <a:pt x="534208" y="876506"/>
                  </a:cubicBezTo>
                  <a:cubicBezTo>
                    <a:pt x="530846" y="873248"/>
                    <a:pt x="527483" y="866733"/>
                    <a:pt x="524121" y="860218"/>
                  </a:cubicBezTo>
                  <a:cubicBezTo>
                    <a:pt x="520759" y="856960"/>
                    <a:pt x="517397" y="850445"/>
                    <a:pt x="517397" y="850445"/>
                  </a:cubicBezTo>
                  <a:cubicBezTo>
                    <a:pt x="514034" y="837406"/>
                    <a:pt x="514034" y="837406"/>
                    <a:pt x="514034" y="837406"/>
                  </a:cubicBezTo>
                  <a:cubicBezTo>
                    <a:pt x="514034" y="830890"/>
                    <a:pt x="514034" y="830890"/>
                    <a:pt x="514034" y="830890"/>
                  </a:cubicBezTo>
                  <a:cubicBezTo>
                    <a:pt x="524121" y="837406"/>
                    <a:pt x="524121" y="837406"/>
                    <a:pt x="524121" y="837406"/>
                  </a:cubicBezTo>
                  <a:cubicBezTo>
                    <a:pt x="524121" y="837406"/>
                    <a:pt x="530846" y="834148"/>
                    <a:pt x="534208" y="834148"/>
                  </a:cubicBezTo>
                  <a:cubicBezTo>
                    <a:pt x="537570" y="834148"/>
                    <a:pt x="547648" y="837406"/>
                    <a:pt x="547648" y="837406"/>
                  </a:cubicBezTo>
                  <a:cubicBezTo>
                    <a:pt x="547648" y="837406"/>
                    <a:pt x="554372" y="840663"/>
                    <a:pt x="557735" y="840663"/>
                  </a:cubicBezTo>
                  <a:cubicBezTo>
                    <a:pt x="557735" y="840663"/>
                    <a:pt x="561097" y="843920"/>
                    <a:pt x="564459" y="840663"/>
                  </a:cubicBezTo>
                  <a:cubicBezTo>
                    <a:pt x="567821" y="840663"/>
                    <a:pt x="571184" y="847178"/>
                    <a:pt x="571184" y="850445"/>
                  </a:cubicBezTo>
                  <a:cubicBezTo>
                    <a:pt x="571184" y="853703"/>
                    <a:pt x="567821" y="856960"/>
                    <a:pt x="567821" y="856960"/>
                  </a:cubicBezTo>
                  <a:cubicBezTo>
                    <a:pt x="567821" y="860218"/>
                    <a:pt x="567821" y="863476"/>
                    <a:pt x="567821" y="863476"/>
                  </a:cubicBezTo>
                  <a:cubicBezTo>
                    <a:pt x="567821" y="863476"/>
                    <a:pt x="574547" y="866733"/>
                    <a:pt x="577909" y="866733"/>
                  </a:cubicBezTo>
                  <a:cubicBezTo>
                    <a:pt x="577909" y="869990"/>
                    <a:pt x="574547" y="873248"/>
                    <a:pt x="574547" y="873248"/>
                  </a:cubicBezTo>
                  <a:cubicBezTo>
                    <a:pt x="574547" y="873248"/>
                    <a:pt x="574547" y="879763"/>
                    <a:pt x="574547" y="883030"/>
                  </a:cubicBezTo>
                  <a:cubicBezTo>
                    <a:pt x="577909" y="883030"/>
                    <a:pt x="581271" y="876506"/>
                    <a:pt x="581271" y="876506"/>
                  </a:cubicBezTo>
                  <a:cubicBezTo>
                    <a:pt x="581271" y="876506"/>
                    <a:pt x="584633" y="869990"/>
                    <a:pt x="584633" y="866733"/>
                  </a:cubicBezTo>
                  <a:cubicBezTo>
                    <a:pt x="584633" y="863476"/>
                    <a:pt x="591358" y="860218"/>
                    <a:pt x="591358" y="860218"/>
                  </a:cubicBezTo>
                  <a:cubicBezTo>
                    <a:pt x="598082" y="847178"/>
                    <a:pt x="598082" y="847178"/>
                    <a:pt x="598082" y="847178"/>
                  </a:cubicBezTo>
                  <a:cubicBezTo>
                    <a:pt x="604798" y="840663"/>
                    <a:pt x="604798" y="840663"/>
                    <a:pt x="604798" y="840663"/>
                  </a:cubicBezTo>
                  <a:cubicBezTo>
                    <a:pt x="604798" y="840663"/>
                    <a:pt x="618247" y="837406"/>
                    <a:pt x="621609" y="834148"/>
                  </a:cubicBezTo>
                  <a:cubicBezTo>
                    <a:pt x="624971" y="830890"/>
                    <a:pt x="624971" y="834148"/>
                    <a:pt x="624971" y="830890"/>
                  </a:cubicBezTo>
                  <a:cubicBezTo>
                    <a:pt x="628334" y="830890"/>
                    <a:pt x="628334" y="824375"/>
                    <a:pt x="628334" y="824375"/>
                  </a:cubicBezTo>
                  <a:cubicBezTo>
                    <a:pt x="621609" y="817851"/>
                    <a:pt x="621609" y="817851"/>
                    <a:pt x="621609" y="817851"/>
                  </a:cubicBezTo>
                  <a:cubicBezTo>
                    <a:pt x="608160" y="821118"/>
                    <a:pt x="608160" y="821118"/>
                    <a:pt x="608160" y="821118"/>
                  </a:cubicBezTo>
                  <a:cubicBezTo>
                    <a:pt x="604798" y="814593"/>
                    <a:pt x="604798" y="814593"/>
                    <a:pt x="604798" y="814593"/>
                  </a:cubicBezTo>
                  <a:cubicBezTo>
                    <a:pt x="604798" y="814593"/>
                    <a:pt x="604798" y="814593"/>
                    <a:pt x="608160" y="814593"/>
                  </a:cubicBezTo>
                  <a:cubicBezTo>
                    <a:pt x="608160" y="814593"/>
                    <a:pt x="608160" y="801563"/>
                    <a:pt x="608160" y="801563"/>
                  </a:cubicBezTo>
                  <a:cubicBezTo>
                    <a:pt x="608160" y="801563"/>
                    <a:pt x="601445" y="804821"/>
                    <a:pt x="598082" y="804821"/>
                  </a:cubicBezTo>
                  <a:cubicBezTo>
                    <a:pt x="594720" y="804821"/>
                    <a:pt x="598082" y="814593"/>
                    <a:pt x="598082" y="814593"/>
                  </a:cubicBezTo>
                  <a:cubicBezTo>
                    <a:pt x="598082" y="814593"/>
                    <a:pt x="581271" y="811336"/>
                    <a:pt x="577909" y="811336"/>
                  </a:cubicBezTo>
                  <a:cubicBezTo>
                    <a:pt x="574547" y="808078"/>
                    <a:pt x="574547" y="804821"/>
                    <a:pt x="574547" y="804821"/>
                  </a:cubicBezTo>
                  <a:cubicBezTo>
                    <a:pt x="571184" y="801563"/>
                    <a:pt x="577909" y="791791"/>
                    <a:pt x="577909" y="791791"/>
                  </a:cubicBezTo>
                  <a:cubicBezTo>
                    <a:pt x="581271" y="778751"/>
                    <a:pt x="581271" y="778751"/>
                    <a:pt x="581271" y="778751"/>
                  </a:cubicBezTo>
                  <a:cubicBezTo>
                    <a:pt x="581271" y="778751"/>
                    <a:pt x="564459" y="775493"/>
                    <a:pt x="564459" y="772235"/>
                  </a:cubicBezTo>
                  <a:cubicBezTo>
                    <a:pt x="564459" y="768978"/>
                    <a:pt x="547648" y="778751"/>
                    <a:pt x="540932" y="772235"/>
                  </a:cubicBezTo>
                  <a:cubicBezTo>
                    <a:pt x="537570" y="765721"/>
                    <a:pt x="537570" y="765721"/>
                    <a:pt x="537570" y="765721"/>
                  </a:cubicBezTo>
                  <a:cubicBezTo>
                    <a:pt x="530846" y="759205"/>
                    <a:pt x="530846" y="759205"/>
                    <a:pt x="530846" y="759205"/>
                  </a:cubicBezTo>
                  <a:cubicBezTo>
                    <a:pt x="524121" y="759205"/>
                    <a:pt x="524121" y="759205"/>
                    <a:pt x="524121" y="759205"/>
                  </a:cubicBezTo>
                  <a:cubicBezTo>
                    <a:pt x="524121" y="759205"/>
                    <a:pt x="514034" y="762463"/>
                    <a:pt x="510671" y="762463"/>
                  </a:cubicBezTo>
                  <a:cubicBezTo>
                    <a:pt x="507309" y="762463"/>
                    <a:pt x="507309" y="755938"/>
                    <a:pt x="507309" y="755938"/>
                  </a:cubicBezTo>
                  <a:cubicBezTo>
                    <a:pt x="490498" y="749423"/>
                    <a:pt x="490498" y="749423"/>
                    <a:pt x="490498" y="749423"/>
                  </a:cubicBezTo>
                  <a:cubicBezTo>
                    <a:pt x="473696" y="746165"/>
                    <a:pt x="473696" y="746165"/>
                    <a:pt x="473696" y="746165"/>
                  </a:cubicBezTo>
                  <a:cubicBezTo>
                    <a:pt x="473696" y="746165"/>
                    <a:pt x="453521" y="742908"/>
                    <a:pt x="446797" y="739651"/>
                  </a:cubicBezTo>
                  <a:cubicBezTo>
                    <a:pt x="443435" y="739651"/>
                    <a:pt x="426632" y="736393"/>
                    <a:pt x="419908" y="736393"/>
                  </a:cubicBezTo>
                  <a:cubicBezTo>
                    <a:pt x="413183" y="736393"/>
                    <a:pt x="406459" y="736393"/>
                    <a:pt x="399734" y="733135"/>
                  </a:cubicBezTo>
                  <a:cubicBezTo>
                    <a:pt x="396371" y="729878"/>
                    <a:pt x="386285" y="726620"/>
                    <a:pt x="386285" y="726620"/>
                  </a:cubicBezTo>
                  <a:cubicBezTo>
                    <a:pt x="386285" y="726620"/>
                    <a:pt x="366120" y="720095"/>
                    <a:pt x="366120" y="720095"/>
                  </a:cubicBezTo>
                  <a:cubicBezTo>
                    <a:pt x="362758" y="720095"/>
                    <a:pt x="359396" y="720095"/>
                    <a:pt x="359396" y="720095"/>
                  </a:cubicBezTo>
                  <a:cubicBezTo>
                    <a:pt x="356033" y="720095"/>
                    <a:pt x="349309" y="729878"/>
                    <a:pt x="342584" y="733135"/>
                  </a:cubicBezTo>
                  <a:cubicBezTo>
                    <a:pt x="339221" y="733135"/>
                    <a:pt x="339221" y="742908"/>
                    <a:pt x="335859" y="746165"/>
                  </a:cubicBezTo>
                  <a:cubicBezTo>
                    <a:pt x="335859" y="752681"/>
                    <a:pt x="332497" y="755938"/>
                    <a:pt x="329135" y="755938"/>
                  </a:cubicBezTo>
                  <a:cubicBezTo>
                    <a:pt x="329135" y="759205"/>
                    <a:pt x="308970" y="752681"/>
                    <a:pt x="308970" y="755938"/>
                  </a:cubicBezTo>
                  <a:close/>
                  <a:moveTo>
                    <a:pt x="201395" y="821118"/>
                  </a:moveTo>
                  <a:cubicBezTo>
                    <a:pt x="201395" y="821118"/>
                    <a:pt x="201395" y="821118"/>
                    <a:pt x="201395" y="821118"/>
                  </a:cubicBezTo>
                  <a:cubicBezTo>
                    <a:pt x="201395" y="821118"/>
                    <a:pt x="208110" y="817851"/>
                    <a:pt x="208110" y="821118"/>
                  </a:cubicBezTo>
                  <a:cubicBezTo>
                    <a:pt x="208110" y="821118"/>
                    <a:pt x="211472" y="824375"/>
                    <a:pt x="211472" y="827633"/>
                  </a:cubicBezTo>
                  <a:cubicBezTo>
                    <a:pt x="214835" y="827633"/>
                    <a:pt x="221559" y="834148"/>
                    <a:pt x="224921" y="834148"/>
                  </a:cubicBezTo>
                  <a:cubicBezTo>
                    <a:pt x="228284" y="834148"/>
                    <a:pt x="238371" y="834148"/>
                    <a:pt x="238371" y="834148"/>
                  </a:cubicBezTo>
                  <a:cubicBezTo>
                    <a:pt x="248458" y="843920"/>
                    <a:pt x="248458" y="843920"/>
                    <a:pt x="248458" y="843920"/>
                  </a:cubicBezTo>
                  <a:cubicBezTo>
                    <a:pt x="248458" y="843920"/>
                    <a:pt x="258545" y="847178"/>
                    <a:pt x="258545" y="850445"/>
                  </a:cubicBezTo>
                  <a:cubicBezTo>
                    <a:pt x="258545" y="850445"/>
                    <a:pt x="241733" y="860218"/>
                    <a:pt x="241733" y="860218"/>
                  </a:cubicBezTo>
                  <a:cubicBezTo>
                    <a:pt x="238371" y="863476"/>
                    <a:pt x="238371" y="863476"/>
                    <a:pt x="238371" y="863476"/>
                  </a:cubicBezTo>
                  <a:cubicBezTo>
                    <a:pt x="238371" y="863476"/>
                    <a:pt x="238371" y="869990"/>
                    <a:pt x="231647" y="866733"/>
                  </a:cubicBezTo>
                  <a:cubicBezTo>
                    <a:pt x="228284" y="866733"/>
                    <a:pt x="224921" y="866733"/>
                    <a:pt x="221559" y="863476"/>
                  </a:cubicBezTo>
                  <a:cubicBezTo>
                    <a:pt x="221559" y="860218"/>
                    <a:pt x="221559" y="860218"/>
                    <a:pt x="218197" y="856960"/>
                  </a:cubicBezTo>
                  <a:cubicBezTo>
                    <a:pt x="211472" y="853703"/>
                    <a:pt x="198032" y="843920"/>
                    <a:pt x="198032" y="843920"/>
                  </a:cubicBezTo>
                  <a:cubicBezTo>
                    <a:pt x="198032" y="834148"/>
                    <a:pt x="198032" y="834148"/>
                    <a:pt x="198032" y="834148"/>
                  </a:cubicBezTo>
                  <a:cubicBezTo>
                    <a:pt x="198032" y="827633"/>
                    <a:pt x="198032" y="827633"/>
                    <a:pt x="198032" y="827633"/>
                  </a:cubicBezTo>
                  <a:cubicBezTo>
                    <a:pt x="201395" y="821118"/>
                    <a:pt x="201395" y="821118"/>
                    <a:pt x="201395" y="821118"/>
                  </a:cubicBezTo>
                  <a:close/>
                  <a:moveTo>
                    <a:pt x="161047" y="762463"/>
                  </a:moveTo>
                  <a:cubicBezTo>
                    <a:pt x="161047" y="762463"/>
                    <a:pt x="161047" y="762463"/>
                    <a:pt x="161047" y="762463"/>
                  </a:cubicBezTo>
                  <a:cubicBezTo>
                    <a:pt x="150960" y="749423"/>
                    <a:pt x="150960" y="749423"/>
                    <a:pt x="150960" y="749423"/>
                  </a:cubicBezTo>
                  <a:cubicBezTo>
                    <a:pt x="144245" y="762463"/>
                    <a:pt x="144245" y="762463"/>
                    <a:pt x="144245" y="762463"/>
                  </a:cubicBezTo>
                  <a:cubicBezTo>
                    <a:pt x="140882" y="775493"/>
                    <a:pt x="140882" y="775493"/>
                    <a:pt x="140882" y="775493"/>
                  </a:cubicBezTo>
                  <a:cubicBezTo>
                    <a:pt x="150960" y="782008"/>
                    <a:pt x="150960" y="782008"/>
                    <a:pt x="150960" y="782008"/>
                  </a:cubicBezTo>
                  <a:cubicBezTo>
                    <a:pt x="154322" y="782008"/>
                    <a:pt x="154322" y="782008"/>
                    <a:pt x="154322" y="782008"/>
                  </a:cubicBezTo>
                  <a:cubicBezTo>
                    <a:pt x="161047" y="772235"/>
                    <a:pt x="161047" y="772235"/>
                    <a:pt x="161047" y="772235"/>
                  </a:cubicBezTo>
                  <a:cubicBezTo>
                    <a:pt x="167771" y="782008"/>
                    <a:pt x="167771" y="782008"/>
                    <a:pt x="167771" y="782008"/>
                  </a:cubicBezTo>
                  <a:cubicBezTo>
                    <a:pt x="174497" y="795048"/>
                    <a:pt x="174497" y="795048"/>
                    <a:pt x="174497" y="795048"/>
                  </a:cubicBezTo>
                  <a:cubicBezTo>
                    <a:pt x="174497" y="795048"/>
                    <a:pt x="181221" y="788533"/>
                    <a:pt x="184583" y="785266"/>
                  </a:cubicBezTo>
                  <a:cubicBezTo>
                    <a:pt x="187946" y="785266"/>
                    <a:pt x="201395" y="795048"/>
                    <a:pt x="201395" y="795048"/>
                  </a:cubicBezTo>
                  <a:cubicBezTo>
                    <a:pt x="201395" y="795048"/>
                    <a:pt x="214835" y="788533"/>
                    <a:pt x="218197" y="788533"/>
                  </a:cubicBezTo>
                  <a:cubicBezTo>
                    <a:pt x="221559" y="788533"/>
                    <a:pt x="211472" y="778751"/>
                    <a:pt x="211472" y="778751"/>
                  </a:cubicBezTo>
                  <a:cubicBezTo>
                    <a:pt x="201395" y="768978"/>
                    <a:pt x="201395" y="768978"/>
                    <a:pt x="201395" y="768978"/>
                  </a:cubicBezTo>
                  <a:cubicBezTo>
                    <a:pt x="194670" y="762463"/>
                    <a:pt x="194670" y="762463"/>
                    <a:pt x="194670" y="762463"/>
                  </a:cubicBezTo>
                  <a:cubicBezTo>
                    <a:pt x="181221" y="755938"/>
                    <a:pt x="181221" y="755938"/>
                    <a:pt x="181221" y="755938"/>
                  </a:cubicBezTo>
                  <a:cubicBezTo>
                    <a:pt x="181221" y="752681"/>
                    <a:pt x="181221" y="752681"/>
                    <a:pt x="181221" y="752681"/>
                  </a:cubicBezTo>
                  <a:cubicBezTo>
                    <a:pt x="184583" y="746165"/>
                    <a:pt x="184583" y="746165"/>
                    <a:pt x="184583" y="746165"/>
                  </a:cubicBezTo>
                  <a:cubicBezTo>
                    <a:pt x="184583" y="746165"/>
                    <a:pt x="184583" y="752681"/>
                    <a:pt x="191308" y="749423"/>
                  </a:cubicBezTo>
                  <a:cubicBezTo>
                    <a:pt x="198032" y="749423"/>
                    <a:pt x="198032" y="749423"/>
                    <a:pt x="198032" y="746165"/>
                  </a:cubicBezTo>
                  <a:cubicBezTo>
                    <a:pt x="201395" y="746165"/>
                    <a:pt x="198032" y="742908"/>
                    <a:pt x="198032" y="742908"/>
                  </a:cubicBezTo>
                  <a:cubicBezTo>
                    <a:pt x="187946" y="736393"/>
                    <a:pt x="187946" y="736393"/>
                    <a:pt x="187946" y="736393"/>
                  </a:cubicBezTo>
                  <a:cubicBezTo>
                    <a:pt x="191308" y="726620"/>
                    <a:pt x="191308" y="726620"/>
                    <a:pt x="191308" y="726620"/>
                  </a:cubicBezTo>
                  <a:cubicBezTo>
                    <a:pt x="181221" y="720095"/>
                    <a:pt x="181221" y="720095"/>
                    <a:pt x="181221" y="720095"/>
                  </a:cubicBezTo>
                  <a:cubicBezTo>
                    <a:pt x="177859" y="729878"/>
                    <a:pt x="177859" y="729878"/>
                    <a:pt x="177859" y="729878"/>
                  </a:cubicBezTo>
                  <a:cubicBezTo>
                    <a:pt x="167771" y="726620"/>
                    <a:pt x="167771" y="726620"/>
                    <a:pt x="167771" y="726620"/>
                  </a:cubicBezTo>
                  <a:cubicBezTo>
                    <a:pt x="167771" y="726620"/>
                    <a:pt x="164409" y="733135"/>
                    <a:pt x="164409" y="733135"/>
                  </a:cubicBezTo>
                  <a:cubicBezTo>
                    <a:pt x="164409" y="736393"/>
                    <a:pt x="167771" y="746165"/>
                    <a:pt x="167771" y="746165"/>
                  </a:cubicBezTo>
                  <a:cubicBezTo>
                    <a:pt x="161047" y="762463"/>
                    <a:pt x="161047" y="762463"/>
                    <a:pt x="161047" y="762463"/>
                  </a:cubicBezTo>
                  <a:close/>
                  <a:moveTo>
                    <a:pt x="36660" y="524585"/>
                  </a:moveTo>
                  <a:cubicBezTo>
                    <a:pt x="36660" y="524585"/>
                    <a:pt x="36660" y="524585"/>
                    <a:pt x="36660" y="524585"/>
                  </a:cubicBezTo>
                  <a:cubicBezTo>
                    <a:pt x="29945" y="524585"/>
                    <a:pt x="29945" y="524585"/>
                    <a:pt x="29945" y="524585"/>
                  </a:cubicBezTo>
                  <a:cubicBezTo>
                    <a:pt x="29945" y="524585"/>
                    <a:pt x="29945" y="527843"/>
                    <a:pt x="33298" y="531101"/>
                  </a:cubicBezTo>
                  <a:cubicBezTo>
                    <a:pt x="36660" y="534358"/>
                    <a:pt x="43385" y="553913"/>
                    <a:pt x="43385" y="553913"/>
                  </a:cubicBezTo>
                  <a:cubicBezTo>
                    <a:pt x="50109" y="557171"/>
                    <a:pt x="50109" y="557171"/>
                    <a:pt x="50109" y="557171"/>
                  </a:cubicBezTo>
                  <a:cubicBezTo>
                    <a:pt x="63559" y="563686"/>
                    <a:pt x="63559" y="563686"/>
                    <a:pt x="63559" y="563686"/>
                  </a:cubicBezTo>
                  <a:cubicBezTo>
                    <a:pt x="73646" y="573468"/>
                    <a:pt x="73646" y="573468"/>
                    <a:pt x="73646" y="573468"/>
                  </a:cubicBezTo>
                  <a:cubicBezTo>
                    <a:pt x="73646" y="573468"/>
                    <a:pt x="80370" y="583240"/>
                    <a:pt x="70283" y="579983"/>
                  </a:cubicBezTo>
                  <a:cubicBezTo>
                    <a:pt x="60197" y="576725"/>
                    <a:pt x="50109" y="570201"/>
                    <a:pt x="46747" y="566943"/>
                  </a:cubicBezTo>
                  <a:cubicBezTo>
                    <a:pt x="40022" y="566943"/>
                    <a:pt x="33298" y="563686"/>
                    <a:pt x="33298" y="563686"/>
                  </a:cubicBezTo>
                  <a:cubicBezTo>
                    <a:pt x="33298" y="563686"/>
                    <a:pt x="29945" y="547398"/>
                    <a:pt x="29945" y="544141"/>
                  </a:cubicBezTo>
                  <a:cubicBezTo>
                    <a:pt x="26582" y="544141"/>
                    <a:pt x="19858" y="540883"/>
                    <a:pt x="19858" y="540883"/>
                  </a:cubicBezTo>
                  <a:cubicBezTo>
                    <a:pt x="-316" y="531101"/>
                    <a:pt x="-316" y="531101"/>
                    <a:pt x="-316" y="531101"/>
                  </a:cubicBezTo>
                  <a:cubicBezTo>
                    <a:pt x="-316" y="531101"/>
                    <a:pt x="-316" y="518071"/>
                    <a:pt x="3047" y="514813"/>
                  </a:cubicBezTo>
                  <a:cubicBezTo>
                    <a:pt x="3047" y="514813"/>
                    <a:pt x="3047" y="508288"/>
                    <a:pt x="9771" y="508288"/>
                  </a:cubicBezTo>
                  <a:cubicBezTo>
                    <a:pt x="13133" y="505031"/>
                    <a:pt x="23220" y="505031"/>
                    <a:pt x="23220" y="505031"/>
                  </a:cubicBezTo>
                  <a:cubicBezTo>
                    <a:pt x="23220" y="505031"/>
                    <a:pt x="23220" y="495258"/>
                    <a:pt x="26582" y="498515"/>
                  </a:cubicBezTo>
                  <a:cubicBezTo>
                    <a:pt x="29945" y="501773"/>
                    <a:pt x="36660" y="511555"/>
                    <a:pt x="36660" y="511555"/>
                  </a:cubicBezTo>
                  <a:lnTo>
                    <a:pt x="36660" y="524585"/>
                  </a:ln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6" name="Freeform: Shape 565">
              <a:extLst>
                <a:ext uri="{FF2B5EF4-FFF2-40B4-BE49-F238E27FC236}">
                  <a16:creationId xmlns:a16="http://schemas.microsoft.com/office/drawing/2014/main" id="{53BCC7E5-74AE-FF84-7D87-E9A284E489E1}"/>
                </a:ext>
              </a:extLst>
            </p:cNvPr>
            <p:cNvSpPr/>
            <p:nvPr/>
          </p:nvSpPr>
          <p:spPr>
            <a:xfrm>
              <a:off x="11368333" y="2707550"/>
              <a:ext cx="2675180" cy="1385407"/>
            </a:xfrm>
            <a:custGeom>
              <a:avLst/>
              <a:gdLst>
                <a:gd name="connsiteX0" fmla="*/ 2450372 w 2675180"/>
                <a:gd name="connsiteY0" fmla="*/ 258160 h 1385407"/>
                <a:gd name="connsiteX1" fmla="*/ 2416653 w 2675180"/>
                <a:gd name="connsiteY1" fmla="*/ 271180 h 1385407"/>
                <a:gd name="connsiteX2" fmla="*/ 2416653 w 2675180"/>
                <a:gd name="connsiteY2" fmla="*/ 277696 h 1385407"/>
                <a:gd name="connsiteX3" fmla="*/ 2436846 w 2675180"/>
                <a:gd name="connsiteY3" fmla="*/ 300498 h 1385407"/>
                <a:gd name="connsiteX4" fmla="*/ 2457134 w 2675180"/>
                <a:gd name="connsiteY4" fmla="*/ 307004 h 1385407"/>
                <a:gd name="connsiteX5" fmla="*/ 2470565 w 2675180"/>
                <a:gd name="connsiteY5" fmla="*/ 339579 h 1385407"/>
                <a:gd name="connsiteX6" fmla="*/ 2500949 w 2675180"/>
                <a:gd name="connsiteY6" fmla="*/ 375403 h 1385407"/>
                <a:gd name="connsiteX7" fmla="*/ 2521142 w 2675180"/>
                <a:gd name="connsiteY7" fmla="*/ 417741 h 1385407"/>
                <a:gd name="connsiteX8" fmla="*/ 2548098 w 2675180"/>
                <a:gd name="connsiteY8" fmla="*/ 420999 h 1385407"/>
                <a:gd name="connsiteX9" fmla="*/ 2548098 w 2675180"/>
                <a:gd name="connsiteY9" fmla="*/ 440534 h 1385407"/>
                <a:gd name="connsiteX10" fmla="*/ 2548098 w 2675180"/>
                <a:gd name="connsiteY10" fmla="*/ 499161 h 1385407"/>
                <a:gd name="connsiteX11" fmla="*/ 2602009 w 2675180"/>
                <a:gd name="connsiteY11" fmla="*/ 505676 h 1385407"/>
                <a:gd name="connsiteX12" fmla="*/ 2612201 w 2675180"/>
                <a:gd name="connsiteY12" fmla="*/ 534985 h 1385407"/>
                <a:gd name="connsiteX13" fmla="*/ 2629061 w 2675180"/>
                <a:gd name="connsiteY13" fmla="*/ 561035 h 1385407"/>
                <a:gd name="connsiteX14" fmla="*/ 2666112 w 2675180"/>
                <a:gd name="connsiteY14" fmla="*/ 567551 h 1385407"/>
                <a:gd name="connsiteX15" fmla="*/ 2672876 w 2675180"/>
                <a:gd name="connsiteY15" fmla="*/ 590353 h 1385407"/>
                <a:gd name="connsiteX16" fmla="*/ 2649254 w 2675180"/>
                <a:gd name="connsiteY16" fmla="*/ 606632 h 1385407"/>
                <a:gd name="connsiteX17" fmla="*/ 2639157 w 2675180"/>
                <a:gd name="connsiteY17" fmla="*/ 632692 h 1385407"/>
                <a:gd name="connsiteX18" fmla="*/ 2625631 w 2675180"/>
                <a:gd name="connsiteY18" fmla="*/ 648970 h 1385407"/>
                <a:gd name="connsiteX19" fmla="*/ 2602009 w 2675180"/>
                <a:gd name="connsiteY19" fmla="*/ 635940 h 1385407"/>
                <a:gd name="connsiteX20" fmla="*/ 2595342 w 2675180"/>
                <a:gd name="connsiteY20" fmla="*/ 609889 h 1385407"/>
                <a:gd name="connsiteX21" fmla="*/ 2564957 w 2675180"/>
                <a:gd name="connsiteY21" fmla="*/ 609889 h 1385407"/>
                <a:gd name="connsiteX22" fmla="*/ 2551527 w 2675180"/>
                <a:gd name="connsiteY22" fmla="*/ 635940 h 1385407"/>
                <a:gd name="connsiteX23" fmla="*/ 2484089 w 2675180"/>
                <a:gd name="connsiteY23" fmla="*/ 642455 h 1385407"/>
                <a:gd name="connsiteX24" fmla="*/ 2433512 w 2675180"/>
                <a:gd name="connsiteY24" fmla="*/ 655485 h 1385407"/>
                <a:gd name="connsiteX25" fmla="*/ 2399793 w 2675180"/>
                <a:gd name="connsiteY25" fmla="*/ 662001 h 1385407"/>
                <a:gd name="connsiteX26" fmla="*/ 2379600 w 2675180"/>
                <a:gd name="connsiteY26" fmla="*/ 710854 h 1385407"/>
                <a:gd name="connsiteX27" fmla="*/ 2355979 w 2675180"/>
                <a:gd name="connsiteY27" fmla="*/ 720617 h 1385407"/>
                <a:gd name="connsiteX28" fmla="*/ 2345882 w 2675180"/>
                <a:gd name="connsiteY28" fmla="*/ 704339 h 1385407"/>
                <a:gd name="connsiteX29" fmla="*/ 2325593 w 2675180"/>
                <a:gd name="connsiteY29" fmla="*/ 701081 h 1385407"/>
                <a:gd name="connsiteX30" fmla="*/ 2308735 w 2675180"/>
                <a:gd name="connsiteY30" fmla="*/ 740163 h 1385407"/>
                <a:gd name="connsiteX31" fmla="*/ 2258252 w 2675180"/>
                <a:gd name="connsiteY31" fmla="*/ 759698 h 1385407"/>
                <a:gd name="connsiteX32" fmla="*/ 2221104 w 2675180"/>
                <a:gd name="connsiteY32" fmla="*/ 779243 h 1385407"/>
                <a:gd name="connsiteX33" fmla="*/ 2150334 w 2675180"/>
                <a:gd name="connsiteY33" fmla="*/ 798779 h 1385407"/>
                <a:gd name="connsiteX34" fmla="*/ 2113282 w 2675180"/>
                <a:gd name="connsiteY34" fmla="*/ 831355 h 1385407"/>
                <a:gd name="connsiteX35" fmla="*/ 2052608 w 2675180"/>
                <a:gd name="connsiteY35" fmla="*/ 896487 h 1385407"/>
                <a:gd name="connsiteX36" fmla="*/ 1900874 w 2675180"/>
                <a:gd name="connsiteY36" fmla="*/ 958371 h 1385407"/>
                <a:gd name="connsiteX37" fmla="*/ 1857059 w 2675180"/>
                <a:gd name="connsiteY37" fmla="*/ 935568 h 1385407"/>
                <a:gd name="connsiteX38" fmla="*/ 1826769 w 2675180"/>
                <a:gd name="connsiteY38" fmla="*/ 942083 h 1385407"/>
                <a:gd name="connsiteX39" fmla="*/ 1782954 w 2675180"/>
                <a:gd name="connsiteY39" fmla="*/ 981164 h 1385407"/>
                <a:gd name="connsiteX40" fmla="*/ 1739044 w 2675180"/>
                <a:gd name="connsiteY40" fmla="*/ 1020245 h 1385407"/>
                <a:gd name="connsiteX41" fmla="*/ 1678370 w 2675180"/>
                <a:gd name="connsiteY41" fmla="*/ 1039790 h 1385407"/>
                <a:gd name="connsiteX42" fmla="*/ 1648081 w 2675180"/>
                <a:gd name="connsiteY42" fmla="*/ 1020245 h 1385407"/>
                <a:gd name="connsiteX43" fmla="*/ 1621125 w 2675180"/>
                <a:gd name="connsiteY43" fmla="*/ 1059326 h 1385407"/>
                <a:gd name="connsiteX44" fmla="*/ 1624458 w 2675180"/>
                <a:gd name="connsiteY44" fmla="*/ 1085377 h 1385407"/>
                <a:gd name="connsiteX45" fmla="*/ 1651415 w 2675180"/>
                <a:gd name="connsiteY45" fmla="*/ 1121210 h 1385407"/>
                <a:gd name="connsiteX46" fmla="*/ 1617696 w 2675180"/>
                <a:gd name="connsiteY46" fmla="*/ 1137488 h 1385407"/>
                <a:gd name="connsiteX47" fmla="*/ 1621125 w 2675180"/>
                <a:gd name="connsiteY47" fmla="*/ 1179827 h 1385407"/>
                <a:gd name="connsiteX48" fmla="*/ 1590740 w 2675180"/>
                <a:gd name="connsiteY48" fmla="*/ 1212393 h 1385407"/>
                <a:gd name="connsiteX49" fmla="*/ 1567213 w 2675180"/>
                <a:gd name="connsiteY49" fmla="*/ 1183085 h 1385407"/>
                <a:gd name="connsiteX50" fmla="*/ 1533495 w 2675180"/>
                <a:gd name="connsiteY50" fmla="*/ 1150518 h 1385407"/>
                <a:gd name="connsiteX51" fmla="*/ 1563784 w 2675180"/>
                <a:gd name="connsiteY51" fmla="*/ 1082129 h 1385407"/>
                <a:gd name="connsiteX52" fmla="*/ 1560450 w 2675180"/>
                <a:gd name="connsiteY52" fmla="*/ 1052811 h 1385407"/>
                <a:gd name="connsiteX53" fmla="*/ 1523303 w 2675180"/>
                <a:gd name="connsiteY53" fmla="*/ 1030018 h 1385407"/>
                <a:gd name="connsiteX54" fmla="*/ 1503110 w 2675180"/>
                <a:gd name="connsiteY54" fmla="*/ 1065842 h 1385407"/>
                <a:gd name="connsiteX55" fmla="*/ 1476154 w 2675180"/>
                <a:gd name="connsiteY55" fmla="*/ 1082129 h 1385407"/>
                <a:gd name="connsiteX56" fmla="*/ 1472821 w 2675180"/>
                <a:gd name="connsiteY56" fmla="*/ 1111438 h 1385407"/>
                <a:gd name="connsiteX57" fmla="*/ 1425577 w 2675180"/>
                <a:gd name="connsiteY57" fmla="*/ 1117952 h 1385407"/>
                <a:gd name="connsiteX58" fmla="*/ 1361568 w 2675180"/>
                <a:gd name="connsiteY58" fmla="*/ 1101665 h 1385407"/>
                <a:gd name="connsiteX59" fmla="*/ 1331184 w 2675180"/>
                <a:gd name="connsiteY59" fmla="*/ 1114695 h 1385407"/>
                <a:gd name="connsiteX60" fmla="*/ 1310991 w 2675180"/>
                <a:gd name="connsiteY60" fmla="*/ 1160291 h 1385407"/>
                <a:gd name="connsiteX61" fmla="*/ 1284035 w 2675180"/>
                <a:gd name="connsiteY61" fmla="*/ 1196115 h 1385407"/>
                <a:gd name="connsiteX62" fmla="*/ 1260413 w 2675180"/>
                <a:gd name="connsiteY62" fmla="*/ 1225423 h 1385407"/>
                <a:gd name="connsiteX63" fmla="*/ 1219960 w 2675180"/>
                <a:gd name="connsiteY63" fmla="*/ 1257989 h 1385407"/>
                <a:gd name="connsiteX64" fmla="*/ 1169402 w 2675180"/>
                <a:gd name="connsiteY64" fmla="*/ 1277535 h 1385407"/>
                <a:gd name="connsiteX65" fmla="*/ 1122205 w 2675180"/>
                <a:gd name="connsiteY65" fmla="*/ 1310101 h 1385407"/>
                <a:gd name="connsiteX66" fmla="*/ 1014335 w 2675180"/>
                <a:gd name="connsiteY66" fmla="*/ 1257989 h 1385407"/>
                <a:gd name="connsiteX67" fmla="*/ 963776 w 2675180"/>
                <a:gd name="connsiteY67" fmla="*/ 1244969 h 1385407"/>
                <a:gd name="connsiteX68" fmla="*/ 913208 w 2675180"/>
                <a:gd name="connsiteY68" fmla="*/ 1228681 h 1385407"/>
                <a:gd name="connsiteX69" fmla="*/ 879499 w 2675180"/>
                <a:gd name="connsiteY69" fmla="*/ 1228681 h 1385407"/>
                <a:gd name="connsiteX70" fmla="*/ 791860 w 2675180"/>
                <a:gd name="connsiteY70" fmla="*/ 1241711 h 1385407"/>
                <a:gd name="connsiteX71" fmla="*/ 798593 w 2675180"/>
                <a:gd name="connsiteY71" fmla="*/ 1293813 h 1385407"/>
                <a:gd name="connsiteX72" fmla="*/ 785116 w 2675180"/>
                <a:gd name="connsiteY72" fmla="*/ 1352439 h 1385407"/>
                <a:gd name="connsiteX73" fmla="*/ 727804 w 2675180"/>
                <a:gd name="connsiteY73" fmla="*/ 1365469 h 1385407"/>
                <a:gd name="connsiteX74" fmla="*/ 694095 w 2675180"/>
                <a:gd name="connsiteY74" fmla="*/ 1385005 h 1385407"/>
                <a:gd name="connsiteX75" fmla="*/ 633420 w 2675180"/>
                <a:gd name="connsiteY75" fmla="*/ 1385005 h 1385407"/>
                <a:gd name="connsiteX76" fmla="*/ 599711 w 2675180"/>
                <a:gd name="connsiteY76" fmla="*/ 1355697 h 1385407"/>
                <a:gd name="connsiteX77" fmla="*/ 579490 w 2675180"/>
                <a:gd name="connsiteY77" fmla="*/ 1313358 h 1385407"/>
                <a:gd name="connsiteX78" fmla="*/ 549143 w 2675180"/>
                <a:gd name="connsiteY78" fmla="*/ 1313358 h 1385407"/>
                <a:gd name="connsiteX79" fmla="*/ 515434 w 2675180"/>
                <a:gd name="connsiteY79" fmla="*/ 1329636 h 1385407"/>
                <a:gd name="connsiteX80" fmla="*/ 488469 w 2675180"/>
                <a:gd name="connsiteY80" fmla="*/ 1368727 h 1385407"/>
                <a:gd name="connsiteX81" fmla="*/ 474991 w 2675180"/>
                <a:gd name="connsiteY81" fmla="*/ 1355697 h 1385407"/>
                <a:gd name="connsiteX82" fmla="*/ 437910 w 2675180"/>
                <a:gd name="connsiteY82" fmla="*/ 1358954 h 1385407"/>
                <a:gd name="connsiteX83" fmla="*/ 434538 w 2675180"/>
                <a:gd name="connsiteY83" fmla="*/ 1342667 h 1385407"/>
                <a:gd name="connsiteX84" fmla="*/ 495212 w 2675180"/>
                <a:gd name="connsiteY84" fmla="*/ 1300328 h 1385407"/>
                <a:gd name="connsiteX85" fmla="*/ 458132 w 2675180"/>
                <a:gd name="connsiteY85" fmla="*/ 1277535 h 1385407"/>
                <a:gd name="connsiteX86" fmla="*/ 421051 w 2675180"/>
                <a:gd name="connsiteY86" fmla="*/ 1310101 h 1385407"/>
                <a:gd name="connsiteX87" fmla="*/ 380599 w 2675180"/>
                <a:gd name="connsiteY87" fmla="*/ 1323131 h 1385407"/>
                <a:gd name="connsiteX88" fmla="*/ 360377 w 2675180"/>
                <a:gd name="connsiteY88" fmla="*/ 1316616 h 1385407"/>
                <a:gd name="connsiteX89" fmla="*/ 343518 w 2675180"/>
                <a:gd name="connsiteY89" fmla="*/ 1326389 h 1385407"/>
                <a:gd name="connsiteX90" fmla="*/ 336783 w 2675180"/>
                <a:gd name="connsiteY90" fmla="*/ 1303585 h 1385407"/>
                <a:gd name="connsiteX91" fmla="*/ 367120 w 2675180"/>
                <a:gd name="connsiteY91" fmla="*/ 1297071 h 1385407"/>
                <a:gd name="connsiteX92" fmla="*/ 394086 w 2675180"/>
                <a:gd name="connsiteY92" fmla="*/ 1277535 h 1385407"/>
                <a:gd name="connsiteX93" fmla="*/ 360377 w 2675180"/>
                <a:gd name="connsiteY93" fmla="*/ 1261247 h 1385407"/>
                <a:gd name="connsiteX94" fmla="*/ 340146 w 2675180"/>
                <a:gd name="connsiteY94" fmla="*/ 1248217 h 1385407"/>
                <a:gd name="connsiteX95" fmla="*/ 319924 w 2675180"/>
                <a:gd name="connsiteY95" fmla="*/ 1248217 h 1385407"/>
                <a:gd name="connsiteX96" fmla="*/ 292959 w 2675180"/>
                <a:gd name="connsiteY96" fmla="*/ 1215651 h 1385407"/>
                <a:gd name="connsiteX97" fmla="*/ 282843 w 2675180"/>
                <a:gd name="connsiteY97" fmla="*/ 1212393 h 1385407"/>
                <a:gd name="connsiteX98" fmla="*/ 286215 w 2675180"/>
                <a:gd name="connsiteY98" fmla="*/ 1205888 h 1385407"/>
                <a:gd name="connsiteX99" fmla="*/ 272728 w 2675180"/>
                <a:gd name="connsiteY99" fmla="*/ 1196115 h 1385407"/>
                <a:gd name="connsiteX100" fmla="*/ 262621 w 2675180"/>
                <a:gd name="connsiteY100" fmla="*/ 1202630 h 1385407"/>
                <a:gd name="connsiteX101" fmla="*/ 255878 w 2675180"/>
                <a:gd name="connsiteY101" fmla="*/ 1202630 h 1385407"/>
                <a:gd name="connsiteX102" fmla="*/ 279472 w 2675180"/>
                <a:gd name="connsiteY102" fmla="*/ 1192857 h 1385407"/>
                <a:gd name="connsiteX103" fmla="*/ 296330 w 2675180"/>
                <a:gd name="connsiteY103" fmla="*/ 1202630 h 1385407"/>
                <a:gd name="connsiteX104" fmla="*/ 316552 w 2675180"/>
                <a:gd name="connsiteY104" fmla="*/ 1199372 h 1385407"/>
                <a:gd name="connsiteX105" fmla="*/ 306437 w 2675180"/>
                <a:gd name="connsiteY105" fmla="*/ 1170055 h 1385407"/>
                <a:gd name="connsiteX106" fmla="*/ 306437 w 2675180"/>
                <a:gd name="connsiteY106" fmla="*/ 1160291 h 1385407"/>
                <a:gd name="connsiteX107" fmla="*/ 299702 w 2675180"/>
                <a:gd name="connsiteY107" fmla="*/ 1153776 h 1385407"/>
                <a:gd name="connsiteX108" fmla="*/ 255878 w 2675180"/>
                <a:gd name="connsiteY108" fmla="*/ 1150518 h 1385407"/>
                <a:gd name="connsiteX109" fmla="*/ 249134 w 2675180"/>
                <a:gd name="connsiteY109" fmla="*/ 1147261 h 1385407"/>
                <a:gd name="connsiteX110" fmla="*/ 235647 w 2675180"/>
                <a:gd name="connsiteY110" fmla="*/ 1140746 h 1385407"/>
                <a:gd name="connsiteX111" fmla="*/ 222169 w 2675180"/>
                <a:gd name="connsiteY111" fmla="*/ 1130973 h 1385407"/>
                <a:gd name="connsiteX112" fmla="*/ 205310 w 2675180"/>
                <a:gd name="connsiteY112" fmla="*/ 1134231 h 1385407"/>
                <a:gd name="connsiteX113" fmla="*/ 208682 w 2675180"/>
                <a:gd name="connsiteY113" fmla="*/ 1147261 h 1385407"/>
                <a:gd name="connsiteX114" fmla="*/ 191832 w 2675180"/>
                <a:gd name="connsiteY114" fmla="*/ 1153776 h 1385407"/>
                <a:gd name="connsiteX115" fmla="*/ 174973 w 2675180"/>
                <a:gd name="connsiteY115" fmla="*/ 1140746 h 1385407"/>
                <a:gd name="connsiteX116" fmla="*/ 158123 w 2675180"/>
                <a:gd name="connsiteY116" fmla="*/ 1137488 h 1385407"/>
                <a:gd name="connsiteX117" fmla="*/ 144636 w 2675180"/>
                <a:gd name="connsiteY117" fmla="*/ 1130973 h 1385407"/>
                <a:gd name="connsiteX118" fmla="*/ 151379 w 2675180"/>
                <a:gd name="connsiteY118" fmla="*/ 1114695 h 1385407"/>
                <a:gd name="connsiteX119" fmla="*/ 168229 w 2675180"/>
                <a:gd name="connsiteY119" fmla="*/ 1121210 h 1385407"/>
                <a:gd name="connsiteX120" fmla="*/ 171601 w 2675180"/>
                <a:gd name="connsiteY120" fmla="*/ 1104922 h 1385407"/>
                <a:gd name="connsiteX121" fmla="*/ 161485 w 2675180"/>
                <a:gd name="connsiteY121" fmla="*/ 1098407 h 1385407"/>
                <a:gd name="connsiteX122" fmla="*/ 154751 w 2675180"/>
                <a:gd name="connsiteY122" fmla="*/ 1085377 h 1385407"/>
                <a:gd name="connsiteX123" fmla="*/ 148008 w 2675180"/>
                <a:gd name="connsiteY123" fmla="*/ 1078872 h 1385407"/>
                <a:gd name="connsiteX124" fmla="*/ 158123 w 2675180"/>
                <a:gd name="connsiteY124" fmla="*/ 1056069 h 1385407"/>
                <a:gd name="connsiteX125" fmla="*/ 164857 w 2675180"/>
                <a:gd name="connsiteY125" fmla="*/ 1059326 h 1385407"/>
                <a:gd name="connsiteX126" fmla="*/ 171601 w 2675180"/>
                <a:gd name="connsiteY126" fmla="*/ 1062584 h 1385407"/>
                <a:gd name="connsiteX127" fmla="*/ 178345 w 2675180"/>
                <a:gd name="connsiteY127" fmla="*/ 1072356 h 1385407"/>
                <a:gd name="connsiteX128" fmla="*/ 191832 w 2675180"/>
                <a:gd name="connsiteY128" fmla="*/ 1082129 h 1385407"/>
                <a:gd name="connsiteX129" fmla="*/ 201938 w 2675180"/>
                <a:gd name="connsiteY129" fmla="*/ 1098407 h 1385407"/>
                <a:gd name="connsiteX130" fmla="*/ 212054 w 2675180"/>
                <a:gd name="connsiteY130" fmla="*/ 1091892 h 1385407"/>
                <a:gd name="connsiteX131" fmla="*/ 228912 w 2675180"/>
                <a:gd name="connsiteY131" fmla="*/ 1098407 h 1385407"/>
                <a:gd name="connsiteX132" fmla="*/ 235647 w 2675180"/>
                <a:gd name="connsiteY132" fmla="*/ 1082129 h 1385407"/>
                <a:gd name="connsiteX133" fmla="*/ 212054 w 2675180"/>
                <a:gd name="connsiteY133" fmla="*/ 1069099 h 1385407"/>
                <a:gd name="connsiteX134" fmla="*/ 205310 w 2675180"/>
                <a:gd name="connsiteY134" fmla="*/ 1059326 h 1385407"/>
                <a:gd name="connsiteX135" fmla="*/ 195194 w 2675180"/>
                <a:gd name="connsiteY135" fmla="*/ 1056069 h 1385407"/>
                <a:gd name="connsiteX136" fmla="*/ 191832 w 2675180"/>
                <a:gd name="connsiteY136" fmla="*/ 1046296 h 1385407"/>
                <a:gd name="connsiteX137" fmla="*/ 191832 w 2675180"/>
                <a:gd name="connsiteY137" fmla="*/ 1036533 h 1385407"/>
                <a:gd name="connsiteX138" fmla="*/ 205310 w 2675180"/>
                <a:gd name="connsiteY138" fmla="*/ 1030018 h 1385407"/>
                <a:gd name="connsiteX139" fmla="*/ 218797 w 2675180"/>
                <a:gd name="connsiteY139" fmla="*/ 1026760 h 1385407"/>
                <a:gd name="connsiteX140" fmla="*/ 222169 w 2675180"/>
                <a:gd name="connsiteY140" fmla="*/ 1010472 h 1385407"/>
                <a:gd name="connsiteX141" fmla="*/ 228912 w 2675180"/>
                <a:gd name="connsiteY141" fmla="*/ 997452 h 1385407"/>
                <a:gd name="connsiteX142" fmla="*/ 201938 w 2675180"/>
                <a:gd name="connsiteY142" fmla="*/ 1003958 h 1385407"/>
                <a:gd name="connsiteX143" fmla="*/ 191832 w 2675180"/>
                <a:gd name="connsiteY143" fmla="*/ 1000710 h 1385407"/>
                <a:gd name="connsiteX144" fmla="*/ 188460 w 2675180"/>
                <a:gd name="connsiteY144" fmla="*/ 987679 h 1385407"/>
                <a:gd name="connsiteX145" fmla="*/ 191832 w 2675180"/>
                <a:gd name="connsiteY145" fmla="*/ 977907 h 1385407"/>
                <a:gd name="connsiteX146" fmla="*/ 185088 w 2675180"/>
                <a:gd name="connsiteY146" fmla="*/ 971392 h 1385407"/>
                <a:gd name="connsiteX147" fmla="*/ 181717 w 2675180"/>
                <a:gd name="connsiteY147" fmla="*/ 961619 h 1385407"/>
                <a:gd name="connsiteX148" fmla="*/ 158123 w 2675180"/>
                <a:gd name="connsiteY148" fmla="*/ 948598 h 1385407"/>
                <a:gd name="connsiteX149" fmla="*/ 161485 w 2675180"/>
                <a:gd name="connsiteY149" fmla="*/ 935568 h 1385407"/>
                <a:gd name="connsiteX150" fmla="*/ 164857 w 2675180"/>
                <a:gd name="connsiteY150" fmla="*/ 919290 h 1385407"/>
                <a:gd name="connsiteX151" fmla="*/ 181717 w 2675180"/>
                <a:gd name="connsiteY151" fmla="*/ 893230 h 1385407"/>
                <a:gd name="connsiteX152" fmla="*/ 158123 w 2675180"/>
                <a:gd name="connsiteY152" fmla="*/ 889972 h 1385407"/>
                <a:gd name="connsiteX153" fmla="*/ 144636 w 2675180"/>
                <a:gd name="connsiteY153" fmla="*/ 903002 h 1385407"/>
                <a:gd name="connsiteX154" fmla="*/ 131148 w 2675180"/>
                <a:gd name="connsiteY154" fmla="*/ 909517 h 1385407"/>
                <a:gd name="connsiteX155" fmla="*/ 110927 w 2675180"/>
                <a:gd name="connsiteY155" fmla="*/ 916032 h 1385407"/>
                <a:gd name="connsiteX156" fmla="*/ 97439 w 2675180"/>
                <a:gd name="connsiteY156" fmla="*/ 922538 h 1385407"/>
                <a:gd name="connsiteX157" fmla="*/ 80590 w 2675180"/>
                <a:gd name="connsiteY157" fmla="*/ 932310 h 1385407"/>
                <a:gd name="connsiteX158" fmla="*/ 67102 w 2675180"/>
                <a:gd name="connsiteY158" fmla="*/ 932310 h 1385407"/>
                <a:gd name="connsiteX159" fmla="*/ 67102 w 2675180"/>
                <a:gd name="connsiteY159" fmla="*/ 906260 h 1385407"/>
                <a:gd name="connsiteX160" fmla="*/ 73846 w 2675180"/>
                <a:gd name="connsiteY160" fmla="*/ 899744 h 1385407"/>
                <a:gd name="connsiteX161" fmla="*/ 67102 w 2675180"/>
                <a:gd name="connsiteY161" fmla="*/ 883457 h 1385407"/>
                <a:gd name="connsiteX162" fmla="*/ 67102 w 2675180"/>
                <a:gd name="connsiteY162" fmla="*/ 863921 h 1385407"/>
                <a:gd name="connsiteX163" fmla="*/ 63730 w 2675180"/>
                <a:gd name="connsiteY163" fmla="*/ 847633 h 1385407"/>
                <a:gd name="connsiteX164" fmla="*/ 60358 w 2675180"/>
                <a:gd name="connsiteY164" fmla="*/ 831355 h 1385407"/>
                <a:gd name="connsiteX165" fmla="*/ 63730 w 2675180"/>
                <a:gd name="connsiteY165" fmla="*/ 818325 h 1385407"/>
                <a:gd name="connsiteX166" fmla="*/ 67102 w 2675180"/>
                <a:gd name="connsiteY166" fmla="*/ 811809 h 1385407"/>
                <a:gd name="connsiteX167" fmla="*/ 73846 w 2675180"/>
                <a:gd name="connsiteY167" fmla="*/ 798779 h 1385407"/>
                <a:gd name="connsiteX168" fmla="*/ 80590 w 2675180"/>
                <a:gd name="connsiteY168" fmla="*/ 782501 h 1385407"/>
                <a:gd name="connsiteX169" fmla="*/ 104183 w 2675180"/>
                <a:gd name="connsiteY169" fmla="*/ 759698 h 1385407"/>
                <a:gd name="connsiteX170" fmla="*/ 114299 w 2675180"/>
                <a:gd name="connsiteY170" fmla="*/ 746678 h 1385407"/>
                <a:gd name="connsiteX171" fmla="*/ 131148 w 2675180"/>
                <a:gd name="connsiteY171" fmla="*/ 746678 h 1385407"/>
                <a:gd name="connsiteX172" fmla="*/ 144636 w 2675180"/>
                <a:gd name="connsiteY172" fmla="*/ 736905 h 1385407"/>
                <a:gd name="connsiteX173" fmla="*/ 148008 w 2675180"/>
                <a:gd name="connsiteY173" fmla="*/ 730390 h 1385407"/>
                <a:gd name="connsiteX174" fmla="*/ 158123 w 2675180"/>
                <a:gd name="connsiteY174" fmla="*/ 730390 h 1385407"/>
                <a:gd name="connsiteX175" fmla="*/ 168229 w 2675180"/>
                <a:gd name="connsiteY175" fmla="*/ 723875 h 1385407"/>
                <a:gd name="connsiteX176" fmla="*/ 181717 w 2675180"/>
                <a:gd name="connsiteY176" fmla="*/ 723875 h 1385407"/>
                <a:gd name="connsiteX177" fmla="*/ 195194 w 2675180"/>
                <a:gd name="connsiteY177" fmla="*/ 720617 h 1385407"/>
                <a:gd name="connsiteX178" fmla="*/ 208682 w 2675180"/>
                <a:gd name="connsiteY178" fmla="*/ 736905 h 1385407"/>
                <a:gd name="connsiteX179" fmla="*/ 249134 w 2675180"/>
                <a:gd name="connsiteY179" fmla="*/ 730390 h 1385407"/>
                <a:gd name="connsiteX180" fmla="*/ 265984 w 2675180"/>
                <a:gd name="connsiteY180" fmla="*/ 723875 h 1385407"/>
                <a:gd name="connsiteX181" fmla="*/ 265984 w 2675180"/>
                <a:gd name="connsiteY181" fmla="*/ 714112 h 1385407"/>
                <a:gd name="connsiteX182" fmla="*/ 245763 w 2675180"/>
                <a:gd name="connsiteY182" fmla="*/ 707597 h 1385407"/>
                <a:gd name="connsiteX183" fmla="*/ 245763 w 2675180"/>
                <a:gd name="connsiteY183" fmla="*/ 707597 h 1385407"/>
                <a:gd name="connsiteX184" fmla="*/ 252506 w 2675180"/>
                <a:gd name="connsiteY184" fmla="*/ 691309 h 1385407"/>
                <a:gd name="connsiteX185" fmla="*/ 265984 w 2675180"/>
                <a:gd name="connsiteY185" fmla="*/ 691309 h 1385407"/>
                <a:gd name="connsiteX186" fmla="*/ 286215 w 2675180"/>
                <a:gd name="connsiteY186" fmla="*/ 691309 h 1385407"/>
                <a:gd name="connsiteX187" fmla="*/ 286215 w 2675180"/>
                <a:gd name="connsiteY187" fmla="*/ 701081 h 1385407"/>
                <a:gd name="connsiteX188" fmla="*/ 279472 w 2675180"/>
                <a:gd name="connsiteY188" fmla="*/ 707597 h 1385407"/>
                <a:gd name="connsiteX189" fmla="*/ 282843 w 2675180"/>
                <a:gd name="connsiteY189" fmla="*/ 714112 h 1385407"/>
                <a:gd name="connsiteX190" fmla="*/ 299702 w 2675180"/>
                <a:gd name="connsiteY190" fmla="*/ 710854 h 1385407"/>
                <a:gd name="connsiteX191" fmla="*/ 309809 w 2675180"/>
                <a:gd name="connsiteY191" fmla="*/ 704339 h 1385407"/>
                <a:gd name="connsiteX192" fmla="*/ 323296 w 2675180"/>
                <a:gd name="connsiteY192" fmla="*/ 697824 h 1385407"/>
                <a:gd name="connsiteX193" fmla="*/ 357005 w 2675180"/>
                <a:gd name="connsiteY193" fmla="*/ 694567 h 1385407"/>
                <a:gd name="connsiteX194" fmla="*/ 380599 w 2675180"/>
                <a:gd name="connsiteY194" fmla="*/ 688051 h 1385407"/>
                <a:gd name="connsiteX195" fmla="*/ 414308 w 2675180"/>
                <a:gd name="connsiteY195" fmla="*/ 671773 h 1385407"/>
                <a:gd name="connsiteX196" fmla="*/ 434538 w 2675180"/>
                <a:gd name="connsiteY196" fmla="*/ 671773 h 1385407"/>
                <a:gd name="connsiteX197" fmla="*/ 444645 w 2675180"/>
                <a:gd name="connsiteY197" fmla="*/ 658743 h 1385407"/>
                <a:gd name="connsiteX198" fmla="*/ 437910 w 2675180"/>
                <a:gd name="connsiteY198" fmla="*/ 655485 h 1385407"/>
                <a:gd name="connsiteX199" fmla="*/ 421051 w 2675180"/>
                <a:gd name="connsiteY199" fmla="*/ 655485 h 1385407"/>
                <a:gd name="connsiteX200" fmla="*/ 404201 w 2675180"/>
                <a:gd name="connsiteY200" fmla="*/ 658743 h 1385407"/>
                <a:gd name="connsiteX201" fmla="*/ 394086 w 2675180"/>
                <a:gd name="connsiteY201" fmla="*/ 652228 h 1385407"/>
                <a:gd name="connsiteX202" fmla="*/ 404201 w 2675180"/>
                <a:gd name="connsiteY202" fmla="*/ 639197 h 1385407"/>
                <a:gd name="connsiteX203" fmla="*/ 414308 w 2675180"/>
                <a:gd name="connsiteY203" fmla="*/ 629435 h 1385407"/>
                <a:gd name="connsiteX204" fmla="*/ 427795 w 2675180"/>
                <a:gd name="connsiteY204" fmla="*/ 622919 h 1385407"/>
                <a:gd name="connsiteX205" fmla="*/ 448016 w 2675180"/>
                <a:gd name="connsiteY205" fmla="*/ 613147 h 1385407"/>
                <a:gd name="connsiteX206" fmla="*/ 491841 w 2675180"/>
                <a:gd name="connsiteY206" fmla="*/ 590353 h 1385407"/>
                <a:gd name="connsiteX207" fmla="*/ 512072 w 2675180"/>
                <a:gd name="connsiteY207" fmla="*/ 587096 h 1385407"/>
                <a:gd name="connsiteX208" fmla="*/ 535665 w 2675180"/>
                <a:gd name="connsiteY208" fmla="*/ 574066 h 1385407"/>
                <a:gd name="connsiteX209" fmla="*/ 518806 w 2675180"/>
                <a:gd name="connsiteY209" fmla="*/ 574066 h 1385407"/>
                <a:gd name="connsiteX210" fmla="*/ 501956 w 2675180"/>
                <a:gd name="connsiteY210" fmla="*/ 577323 h 1385407"/>
                <a:gd name="connsiteX211" fmla="*/ 454760 w 2675180"/>
                <a:gd name="connsiteY211" fmla="*/ 593601 h 1385407"/>
                <a:gd name="connsiteX212" fmla="*/ 434538 w 2675180"/>
                <a:gd name="connsiteY212" fmla="*/ 580581 h 1385407"/>
                <a:gd name="connsiteX213" fmla="*/ 404201 w 2675180"/>
                <a:gd name="connsiteY213" fmla="*/ 570808 h 1385407"/>
                <a:gd name="connsiteX214" fmla="*/ 373855 w 2675180"/>
                <a:gd name="connsiteY214" fmla="*/ 580581 h 1385407"/>
                <a:gd name="connsiteX215" fmla="*/ 326668 w 2675180"/>
                <a:gd name="connsiteY215" fmla="*/ 583839 h 1385407"/>
                <a:gd name="connsiteX216" fmla="*/ 296330 w 2675180"/>
                <a:gd name="connsiteY216" fmla="*/ 580581 h 1385407"/>
                <a:gd name="connsiteX217" fmla="*/ 276100 w 2675180"/>
                <a:gd name="connsiteY217" fmla="*/ 587096 h 1385407"/>
                <a:gd name="connsiteX218" fmla="*/ 252506 w 2675180"/>
                <a:gd name="connsiteY218" fmla="*/ 609889 h 1385407"/>
                <a:gd name="connsiteX219" fmla="*/ 228912 w 2675180"/>
                <a:gd name="connsiteY219" fmla="*/ 609889 h 1385407"/>
                <a:gd name="connsiteX220" fmla="*/ 215425 w 2675180"/>
                <a:gd name="connsiteY220" fmla="*/ 619662 h 1385407"/>
                <a:gd name="connsiteX221" fmla="*/ 191832 w 2675180"/>
                <a:gd name="connsiteY221" fmla="*/ 632692 h 1385407"/>
                <a:gd name="connsiteX222" fmla="*/ 181717 w 2675180"/>
                <a:gd name="connsiteY222" fmla="*/ 665258 h 1385407"/>
                <a:gd name="connsiteX223" fmla="*/ 161485 w 2675180"/>
                <a:gd name="connsiteY223" fmla="*/ 694567 h 1385407"/>
                <a:gd name="connsiteX224" fmla="*/ 144636 w 2675180"/>
                <a:gd name="connsiteY224" fmla="*/ 710854 h 1385407"/>
                <a:gd name="connsiteX225" fmla="*/ 127776 w 2675180"/>
                <a:gd name="connsiteY225" fmla="*/ 723875 h 1385407"/>
                <a:gd name="connsiteX226" fmla="*/ 104183 w 2675180"/>
                <a:gd name="connsiteY226" fmla="*/ 746678 h 1385407"/>
                <a:gd name="connsiteX227" fmla="*/ 97439 w 2675180"/>
                <a:gd name="connsiteY227" fmla="*/ 743420 h 1385407"/>
                <a:gd name="connsiteX228" fmla="*/ 83961 w 2675180"/>
                <a:gd name="connsiteY228" fmla="*/ 762956 h 1385407"/>
                <a:gd name="connsiteX229" fmla="*/ 73846 w 2675180"/>
                <a:gd name="connsiteY229" fmla="*/ 782501 h 1385407"/>
                <a:gd name="connsiteX230" fmla="*/ 60358 w 2675180"/>
                <a:gd name="connsiteY230" fmla="*/ 805295 h 1385407"/>
                <a:gd name="connsiteX231" fmla="*/ 56986 w 2675180"/>
                <a:gd name="connsiteY231" fmla="*/ 811809 h 1385407"/>
                <a:gd name="connsiteX232" fmla="*/ 53624 w 2675180"/>
                <a:gd name="connsiteY232" fmla="*/ 824840 h 1385407"/>
                <a:gd name="connsiteX233" fmla="*/ 46881 w 2675180"/>
                <a:gd name="connsiteY233" fmla="*/ 828097 h 1385407"/>
                <a:gd name="connsiteX234" fmla="*/ 50252 w 2675180"/>
                <a:gd name="connsiteY234" fmla="*/ 808552 h 1385407"/>
                <a:gd name="connsiteX235" fmla="*/ 53624 w 2675180"/>
                <a:gd name="connsiteY235" fmla="*/ 798779 h 1385407"/>
                <a:gd name="connsiteX236" fmla="*/ 50252 w 2675180"/>
                <a:gd name="connsiteY236" fmla="*/ 782501 h 1385407"/>
                <a:gd name="connsiteX237" fmla="*/ 50252 w 2675180"/>
                <a:gd name="connsiteY237" fmla="*/ 779243 h 1385407"/>
                <a:gd name="connsiteX238" fmla="*/ 53624 w 2675180"/>
                <a:gd name="connsiteY238" fmla="*/ 766213 h 1385407"/>
                <a:gd name="connsiteX239" fmla="*/ 67102 w 2675180"/>
                <a:gd name="connsiteY239" fmla="*/ 756441 h 1385407"/>
                <a:gd name="connsiteX240" fmla="*/ 73846 w 2675180"/>
                <a:gd name="connsiteY240" fmla="*/ 746678 h 1385407"/>
                <a:gd name="connsiteX241" fmla="*/ 87333 w 2675180"/>
                <a:gd name="connsiteY241" fmla="*/ 740163 h 1385407"/>
                <a:gd name="connsiteX242" fmla="*/ 104183 w 2675180"/>
                <a:gd name="connsiteY242" fmla="*/ 727133 h 1385407"/>
                <a:gd name="connsiteX243" fmla="*/ 117670 w 2675180"/>
                <a:gd name="connsiteY243" fmla="*/ 714112 h 1385407"/>
                <a:gd name="connsiteX244" fmla="*/ 110927 w 2675180"/>
                <a:gd name="connsiteY244" fmla="*/ 704339 h 1385407"/>
                <a:gd name="connsiteX245" fmla="*/ 83961 w 2675180"/>
                <a:gd name="connsiteY245" fmla="*/ 714112 h 1385407"/>
                <a:gd name="connsiteX246" fmla="*/ 63730 w 2675180"/>
                <a:gd name="connsiteY246" fmla="*/ 723875 h 1385407"/>
                <a:gd name="connsiteX247" fmla="*/ 36765 w 2675180"/>
                <a:gd name="connsiteY247" fmla="*/ 730390 h 1385407"/>
                <a:gd name="connsiteX248" fmla="*/ 23277 w 2675180"/>
                <a:gd name="connsiteY248" fmla="*/ 730390 h 1385407"/>
                <a:gd name="connsiteX249" fmla="*/ 3056 w 2675180"/>
                <a:gd name="connsiteY249" fmla="*/ 727133 h 1385407"/>
                <a:gd name="connsiteX250" fmla="*/ -316 w 2675180"/>
                <a:gd name="connsiteY250" fmla="*/ 704339 h 1385407"/>
                <a:gd name="connsiteX251" fmla="*/ -316 w 2675180"/>
                <a:gd name="connsiteY251" fmla="*/ 704339 h 1385407"/>
                <a:gd name="connsiteX252" fmla="*/ 3056 w 2675180"/>
                <a:gd name="connsiteY252" fmla="*/ 707597 h 1385407"/>
                <a:gd name="connsiteX253" fmla="*/ 3056 w 2675180"/>
                <a:gd name="connsiteY253" fmla="*/ 707597 h 1385407"/>
                <a:gd name="connsiteX254" fmla="*/ 23277 w 2675180"/>
                <a:gd name="connsiteY254" fmla="*/ 710854 h 1385407"/>
                <a:gd name="connsiteX255" fmla="*/ 36765 w 2675180"/>
                <a:gd name="connsiteY255" fmla="*/ 697824 h 1385407"/>
                <a:gd name="connsiteX256" fmla="*/ 53624 w 2675180"/>
                <a:gd name="connsiteY256" fmla="*/ 675031 h 1385407"/>
                <a:gd name="connsiteX257" fmla="*/ 36765 w 2675180"/>
                <a:gd name="connsiteY257" fmla="*/ 639197 h 1385407"/>
                <a:gd name="connsiteX258" fmla="*/ 36765 w 2675180"/>
                <a:gd name="connsiteY258" fmla="*/ 639197 h 1385407"/>
                <a:gd name="connsiteX259" fmla="*/ 36765 w 2675180"/>
                <a:gd name="connsiteY259" fmla="*/ 639197 h 1385407"/>
                <a:gd name="connsiteX260" fmla="*/ 36765 w 2675180"/>
                <a:gd name="connsiteY260" fmla="*/ 639197 h 1385407"/>
                <a:gd name="connsiteX261" fmla="*/ 40137 w 2675180"/>
                <a:gd name="connsiteY261" fmla="*/ 619662 h 1385407"/>
                <a:gd name="connsiteX262" fmla="*/ 46881 w 2675180"/>
                <a:gd name="connsiteY262" fmla="*/ 603374 h 1385407"/>
                <a:gd name="connsiteX263" fmla="*/ 53624 w 2675180"/>
                <a:gd name="connsiteY263" fmla="*/ 593601 h 1385407"/>
                <a:gd name="connsiteX264" fmla="*/ 70474 w 2675180"/>
                <a:gd name="connsiteY264" fmla="*/ 590353 h 1385407"/>
                <a:gd name="connsiteX265" fmla="*/ 60358 w 2675180"/>
                <a:gd name="connsiteY265" fmla="*/ 567551 h 1385407"/>
                <a:gd name="connsiteX266" fmla="*/ 53624 w 2675180"/>
                <a:gd name="connsiteY266" fmla="*/ 548015 h 1385407"/>
                <a:gd name="connsiteX267" fmla="*/ 33393 w 2675180"/>
                <a:gd name="connsiteY267" fmla="*/ 538242 h 1385407"/>
                <a:gd name="connsiteX268" fmla="*/ 6428 w 2675180"/>
                <a:gd name="connsiteY268" fmla="*/ 531727 h 1385407"/>
                <a:gd name="connsiteX269" fmla="*/ 6428 w 2675180"/>
                <a:gd name="connsiteY269" fmla="*/ 531727 h 1385407"/>
                <a:gd name="connsiteX270" fmla="*/ 6428 w 2675180"/>
                <a:gd name="connsiteY270" fmla="*/ 531727 h 1385407"/>
                <a:gd name="connsiteX271" fmla="*/ 3056 w 2675180"/>
                <a:gd name="connsiteY271" fmla="*/ 525212 h 1385407"/>
                <a:gd name="connsiteX272" fmla="*/ 3056 w 2675180"/>
                <a:gd name="connsiteY272" fmla="*/ 525212 h 1385407"/>
                <a:gd name="connsiteX273" fmla="*/ 3056 w 2675180"/>
                <a:gd name="connsiteY273" fmla="*/ 525212 h 1385407"/>
                <a:gd name="connsiteX274" fmla="*/ 3056 w 2675180"/>
                <a:gd name="connsiteY274" fmla="*/ 521954 h 1385407"/>
                <a:gd name="connsiteX275" fmla="*/ 3056 w 2675180"/>
                <a:gd name="connsiteY275" fmla="*/ 521954 h 1385407"/>
                <a:gd name="connsiteX276" fmla="*/ 3056 w 2675180"/>
                <a:gd name="connsiteY276" fmla="*/ 521954 h 1385407"/>
                <a:gd name="connsiteX277" fmla="*/ 3056 w 2675180"/>
                <a:gd name="connsiteY277" fmla="*/ 521954 h 1385407"/>
                <a:gd name="connsiteX278" fmla="*/ 3056 w 2675180"/>
                <a:gd name="connsiteY278" fmla="*/ 521954 h 1385407"/>
                <a:gd name="connsiteX279" fmla="*/ 16543 w 2675180"/>
                <a:gd name="connsiteY279" fmla="*/ 512182 h 1385407"/>
                <a:gd name="connsiteX280" fmla="*/ 30021 w 2675180"/>
                <a:gd name="connsiteY280" fmla="*/ 502418 h 1385407"/>
                <a:gd name="connsiteX281" fmla="*/ 26649 w 2675180"/>
                <a:gd name="connsiteY281" fmla="*/ 489388 h 1385407"/>
                <a:gd name="connsiteX282" fmla="*/ 43509 w 2675180"/>
                <a:gd name="connsiteY282" fmla="*/ 476358 h 1385407"/>
                <a:gd name="connsiteX283" fmla="*/ 73846 w 2675180"/>
                <a:gd name="connsiteY283" fmla="*/ 466595 h 1385407"/>
                <a:gd name="connsiteX284" fmla="*/ 83961 w 2675180"/>
                <a:gd name="connsiteY284" fmla="*/ 450307 h 1385407"/>
                <a:gd name="connsiteX285" fmla="*/ 100811 w 2675180"/>
                <a:gd name="connsiteY285" fmla="*/ 447050 h 1385407"/>
                <a:gd name="connsiteX286" fmla="*/ 107555 w 2675180"/>
                <a:gd name="connsiteY286" fmla="*/ 437277 h 1385407"/>
                <a:gd name="connsiteX287" fmla="*/ 124414 w 2675180"/>
                <a:gd name="connsiteY287" fmla="*/ 440534 h 1385407"/>
                <a:gd name="connsiteX288" fmla="*/ 151379 w 2675180"/>
                <a:gd name="connsiteY288" fmla="*/ 456822 h 1385407"/>
                <a:gd name="connsiteX289" fmla="*/ 174973 w 2675180"/>
                <a:gd name="connsiteY289" fmla="*/ 443792 h 1385407"/>
                <a:gd name="connsiteX290" fmla="*/ 188460 w 2675180"/>
                <a:gd name="connsiteY290" fmla="*/ 440534 h 1385407"/>
                <a:gd name="connsiteX291" fmla="*/ 198566 w 2675180"/>
                <a:gd name="connsiteY291" fmla="*/ 434020 h 1385407"/>
                <a:gd name="connsiteX292" fmla="*/ 218797 w 2675180"/>
                <a:gd name="connsiteY292" fmla="*/ 424256 h 1385407"/>
                <a:gd name="connsiteX293" fmla="*/ 218797 w 2675180"/>
                <a:gd name="connsiteY293" fmla="*/ 424256 h 1385407"/>
                <a:gd name="connsiteX294" fmla="*/ 218797 w 2675180"/>
                <a:gd name="connsiteY294" fmla="*/ 424256 h 1385407"/>
                <a:gd name="connsiteX295" fmla="*/ 242391 w 2675180"/>
                <a:gd name="connsiteY295" fmla="*/ 476358 h 1385407"/>
                <a:gd name="connsiteX296" fmla="*/ 245763 w 2675180"/>
                <a:gd name="connsiteY296" fmla="*/ 486131 h 1385407"/>
                <a:gd name="connsiteX297" fmla="*/ 269356 w 2675180"/>
                <a:gd name="connsiteY297" fmla="*/ 502418 h 1385407"/>
                <a:gd name="connsiteX298" fmla="*/ 289587 w 2675180"/>
                <a:gd name="connsiteY298" fmla="*/ 505676 h 1385407"/>
                <a:gd name="connsiteX299" fmla="*/ 313181 w 2675180"/>
                <a:gd name="connsiteY299" fmla="*/ 518697 h 1385407"/>
                <a:gd name="connsiteX300" fmla="*/ 357005 w 2675180"/>
                <a:gd name="connsiteY300" fmla="*/ 508934 h 1385407"/>
                <a:gd name="connsiteX301" fmla="*/ 377227 w 2675180"/>
                <a:gd name="connsiteY301" fmla="*/ 528469 h 1385407"/>
                <a:gd name="connsiteX302" fmla="*/ 400829 w 2675180"/>
                <a:gd name="connsiteY302" fmla="*/ 521954 h 1385407"/>
                <a:gd name="connsiteX303" fmla="*/ 417679 w 2675180"/>
                <a:gd name="connsiteY303" fmla="*/ 528469 h 1385407"/>
                <a:gd name="connsiteX304" fmla="*/ 451388 w 2675180"/>
                <a:gd name="connsiteY304" fmla="*/ 525212 h 1385407"/>
                <a:gd name="connsiteX305" fmla="*/ 481725 w 2675180"/>
                <a:gd name="connsiteY305" fmla="*/ 518697 h 1385407"/>
                <a:gd name="connsiteX306" fmla="*/ 518806 w 2675180"/>
                <a:gd name="connsiteY306" fmla="*/ 512182 h 1385407"/>
                <a:gd name="connsiteX307" fmla="*/ 535665 w 2675180"/>
                <a:gd name="connsiteY307" fmla="*/ 499161 h 1385407"/>
                <a:gd name="connsiteX308" fmla="*/ 569374 w 2675180"/>
                <a:gd name="connsiteY308" fmla="*/ 482873 h 1385407"/>
                <a:gd name="connsiteX309" fmla="*/ 606455 w 2675180"/>
                <a:gd name="connsiteY309" fmla="*/ 521954 h 1385407"/>
                <a:gd name="connsiteX310" fmla="*/ 646908 w 2675180"/>
                <a:gd name="connsiteY310" fmla="*/ 515439 h 1385407"/>
                <a:gd name="connsiteX311" fmla="*/ 680617 w 2675180"/>
                <a:gd name="connsiteY311" fmla="*/ 505676 h 1385407"/>
                <a:gd name="connsiteX312" fmla="*/ 683989 w 2675180"/>
                <a:gd name="connsiteY312" fmla="*/ 486131 h 1385407"/>
                <a:gd name="connsiteX313" fmla="*/ 680617 w 2675180"/>
                <a:gd name="connsiteY313" fmla="*/ 473100 h 1385407"/>
                <a:gd name="connsiteX314" fmla="*/ 683989 w 2675180"/>
                <a:gd name="connsiteY314" fmla="*/ 463338 h 1385407"/>
                <a:gd name="connsiteX315" fmla="*/ 704210 w 2675180"/>
                <a:gd name="connsiteY315" fmla="*/ 450307 h 1385407"/>
                <a:gd name="connsiteX316" fmla="*/ 724432 w 2675180"/>
                <a:gd name="connsiteY316" fmla="*/ 430762 h 1385407"/>
                <a:gd name="connsiteX317" fmla="*/ 737919 w 2675180"/>
                <a:gd name="connsiteY317" fmla="*/ 417741 h 1385407"/>
                <a:gd name="connsiteX318" fmla="*/ 744663 w 2675180"/>
                <a:gd name="connsiteY318" fmla="*/ 401454 h 1385407"/>
                <a:gd name="connsiteX319" fmla="*/ 764884 w 2675180"/>
                <a:gd name="connsiteY319" fmla="*/ 385176 h 1385407"/>
                <a:gd name="connsiteX320" fmla="*/ 771628 w 2675180"/>
                <a:gd name="connsiteY320" fmla="*/ 375403 h 1385407"/>
                <a:gd name="connsiteX321" fmla="*/ 791860 w 2675180"/>
                <a:gd name="connsiteY321" fmla="*/ 346094 h 1385407"/>
                <a:gd name="connsiteX322" fmla="*/ 842418 w 2675180"/>
                <a:gd name="connsiteY322" fmla="*/ 320034 h 1385407"/>
                <a:gd name="connsiteX323" fmla="*/ 879499 w 2675180"/>
                <a:gd name="connsiteY323" fmla="*/ 293983 h 1385407"/>
                <a:gd name="connsiteX324" fmla="*/ 903092 w 2675180"/>
                <a:gd name="connsiteY324" fmla="*/ 280953 h 1385407"/>
                <a:gd name="connsiteX325" fmla="*/ 1010963 w 2675180"/>
                <a:gd name="connsiteY325" fmla="*/ 267923 h 1385407"/>
                <a:gd name="connsiteX326" fmla="*/ 1064903 w 2675180"/>
                <a:gd name="connsiteY326" fmla="*/ 251644 h 1385407"/>
                <a:gd name="connsiteX327" fmla="*/ 1091868 w 2675180"/>
                <a:gd name="connsiteY327" fmla="*/ 232099 h 1385407"/>
                <a:gd name="connsiteX328" fmla="*/ 1095240 w 2675180"/>
                <a:gd name="connsiteY328" fmla="*/ 222336 h 1385407"/>
                <a:gd name="connsiteX329" fmla="*/ 1125577 w 2675180"/>
                <a:gd name="connsiteY329" fmla="*/ 222336 h 1385407"/>
                <a:gd name="connsiteX330" fmla="*/ 1122205 w 2675180"/>
                <a:gd name="connsiteY330" fmla="*/ 235357 h 1385407"/>
                <a:gd name="connsiteX331" fmla="*/ 1128949 w 2675180"/>
                <a:gd name="connsiteY331" fmla="*/ 245130 h 1385407"/>
                <a:gd name="connsiteX332" fmla="*/ 1152542 w 2675180"/>
                <a:gd name="connsiteY332" fmla="*/ 258160 h 1385407"/>
                <a:gd name="connsiteX333" fmla="*/ 1166030 w 2675180"/>
                <a:gd name="connsiteY333" fmla="*/ 261417 h 1385407"/>
                <a:gd name="connsiteX334" fmla="*/ 1186251 w 2675180"/>
                <a:gd name="connsiteY334" fmla="*/ 267923 h 1385407"/>
                <a:gd name="connsiteX335" fmla="*/ 1206482 w 2675180"/>
                <a:gd name="connsiteY335" fmla="*/ 261417 h 1385407"/>
                <a:gd name="connsiteX336" fmla="*/ 1223332 w 2675180"/>
                <a:gd name="connsiteY336" fmla="*/ 251644 h 1385407"/>
                <a:gd name="connsiteX337" fmla="*/ 1257079 w 2675180"/>
                <a:gd name="connsiteY337" fmla="*/ 241872 h 1385407"/>
                <a:gd name="connsiteX338" fmla="*/ 1267176 w 2675180"/>
                <a:gd name="connsiteY338" fmla="*/ 251644 h 1385407"/>
                <a:gd name="connsiteX339" fmla="*/ 1277272 w 2675180"/>
                <a:gd name="connsiteY339" fmla="*/ 267923 h 1385407"/>
                <a:gd name="connsiteX340" fmla="*/ 1277272 w 2675180"/>
                <a:gd name="connsiteY340" fmla="*/ 280953 h 1385407"/>
                <a:gd name="connsiteX341" fmla="*/ 1297465 w 2675180"/>
                <a:gd name="connsiteY341" fmla="*/ 290726 h 1385407"/>
                <a:gd name="connsiteX342" fmla="*/ 1314325 w 2675180"/>
                <a:gd name="connsiteY342" fmla="*/ 300498 h 1385407"/>
                <a:gd name="connsiteX343" fmla="*/ 1337947 w 2675180"/>
                <a:gd name="connsiteY343" fmla="*/ 303756 h 1385407"/>
                <a:gd name="connsiteX344" fmla="*/ 1341280 w 2675180"/>
                <a:gd name="connsiteY344" fmla="*/ 280953 h 1385407"/>
                <a:gd name="connsiteX345" fmla="*/ 1358140 w 2675180"/>
                <a:gd name="connsiteY345" fmla="*/ 274438 h 1385407"/>
                <a:gd name="connsiteX346" fmla="*/ 1385095 w 2675180"/>
                <a:gd name="connsiteY346" fmla="*/ 274438 h 1385407"/>
                <a:gd name="connsiteX347" fmla="*/ 1398621 w 2675180"/>
                <a:gd name="connsiteY347" fmla="*/ 280953 h 1385407"/>
                <a:gd name="connsiteX348" fmla="*/ 1415480 w 2675180"/>
                <a:gd name="connsiteY348" fmla="*/ 293983 h 1385407"/>
                <a:gd name="connsiteX349" fmla="*/ 1439102 w 2675180"/>
                <a:gd name="connsiteY349" fmla="*/ 287468 h 1385407"/>
                <a:gd name="connsiteX350" fmla="*/ 1449198 w 2675180"/>
                <a:gd name="connsiteY350" fmla="*/ 290726 h 1385407"/>
                <a:gd name="connsiteX351" fmla="*/ 1479488 w 2675180"/>
                <a:gd name="connsiteY351" fmla="*/ 293983 h 1385407"/>
                <a:gd name="connsiteX352" fmla="*/ 1486250 w 2675180"/>
                <a:gd name="connsiteY352" fmla="*/ 290726 h 1385407"/>
                <a:gd name="connsiteX353" fmla="*/ 1489680 w 2675180"/>
                <a:gd name="connsiteY353" fmla="*/ 277696 h 1385407"/>
                <a:gd name="connsiteX354" fmla="*/ 1496347 w 2675180"/>
                <a:gd name="connsiteY354" fmla="*/ 274438 h 1385407"/>
                <a:gd name="connsiteX355" fmla="*/ 1506539 w 2675180"/>
                <a:gd name="connsiteY355" fmla="*/ 274438 h 1385407"/>
                <a:gd name="connsiteX356" fmla="*/ 1530066 w 2675180"/>
                <a:gd name="connsiteY356" fmla="*/ 280953 h 1385407"/>
                <a:gd name="connsiteX357" fmla="*/ 1550355 w 2675180"/>
                <a:gd name="connsiteY357" fmla="*/ 284210 h 1385407"/>
                <a:gd name="connsiteX358" fmla="*/ 1587406 w 2675180"/>
                <a:gd name="connsiteY358" fmla="*/ 280953 h 1385407"/>
                <a:gd name="connsiteX359" fmla="*/ 1594169 w 2675180"/>
                <a:gd name="connsiteY359" fmla="*/ 277696 h 1385407"/>
                <a:gd name="connsiteX360" fmla="*/ 1624458 w 2675180"/>
                <a:gd name="connsiteY360" fmla="*/ 261417 h 1385407"/>
                <a:gd name="connsiteX361" fmla="*/ 1634555 w 2675180"/>
                <a:gd name="connsiteY361" fmla="*/ 258160 h 1385407"/>
                <a:gd name="connsiteX362" fmla="*/ 1644746 w 2675180"/>
                <a:gd name="connsiteY362" fmla="*/ 241872 h 1385407"/>
                <a:gd name="connsiteX363" fmla="*/ 1651415 w 2675180"/>
                <a:gd name="connsiteY363" fmla="*/ 241872 h 1385407"/>
                <a:gd name="connsiteX364" fmla="*/ 1675036 w 2675180"/>
                <a:gd name="connsiteY364" fmla="*/ 235357 h 1385407"/>
                <a:gd name="connsiteX365" fmla="*/ 1681799 w 2675180"/>
                <a:gd name="connsiteY365" fmla="*/ 225594 h 1385407"/>
                <a:gd name="connsiteX366" fmla="*/ 1691896 w 2675180"/>
                <a:gd name="connsiteY366" fmla="*/ 219078 h 1385407"/>
                <a:gd name="connsiteX367" fmla="*/ 1695229 w 2675180"/>
                <a:gd name="connsiteY367" fmla="*/ 219078 h 1385407"/>
                <a:gd name="connsiteX368" fmla="*/ 1708755 w 2675180"/>
                <a:gd name="connsiteY368" fmla="*/ 215821 h 1385407"/>
                <a:gd name="connsiteX369" fmla="*/ 1712089 w 2675180"/>
                <a:gd name="connsiteY369" fmla="*/ 209306 h 1385407"/>
                <a:gd name="connsiteX370" fmla="*/ 1739044 w 2675180"/>
                <a:gd name="connsiteY370" fmla="*/ 215821 h 1385407"/>
                <a:gd name="connsiteX371" fmla="*/ 1766095 w 2675180"/>
                <a:gd name="connsiteY371" fmla="*/ 215821 h 1385407"/>
                <a:gd name="connsiteX372" fmla="*/ 1789622 w 2675180"/>
                <a:gd name="connsiteY372" fmla="*/ 202791 h 1385407"/>
                <a:gd name="connsiteX373" fmla="*/ 1803147 w 2675180"/>
                <a:gd name="connsiteY373" fmla="*/ 206048 h 1385407"/>
                <a:gd name="connsiteX374" fmla="*/ 1820007 w 2675180"/>
                <a:gd name="connsiteY374" fmla="*/ 206048 h 1385407"/>
                <a:gd name="connsiteX375" fmla="*/ 1843628 w 2675180"/>
                <a:gd name="connsiteY375" fmla="*/ 183255 h 1385407"/>
                <a:gd name="connsiteX376" fmla="*/ 1850297 w 2675180"/>
                <a:gd name="connsiteY376" fmla="*/ 173482 h 1385407"/>
                <a:gd name="connsiteX377" fmla="*/ 1867156 w 2675180"/>
                <a:gd name="connsiteY377" fmla="*/ 163709 h 1385407"/>
                <a:gd name="connsiteX378" fmla="*/ 1877252 w 2675180"/>
                <a:gd name="connsiteY378" fmla="*/ 157195 h 1385407"/>
                <a:gd name="connsiteX379" fmla="*/ 1880681 w 2675180"/>
                <a:gd name="connsiteY379" fmla="*/ 140916 h 1385407"/>
                <a:gd name="connsiteX380" fmla="*/ 1894111 w 2675180"/>
                <a:gd name="connsiteY380" fmla="*/ 134401 h 1385407"/>
                <a:gd name="connsiteX381" fmla="*/ 1904303 w 2675180"/>
                <a:gd name="connsiteY381" fmla="*/ 121371 h 1385407"/>
                <a:gd name="connsiteX382" fmla="*/ 1907637 w 2675180"/>
                <a:gd name="connsiteY382" fmla="*/ 114856 h 1385407"/>
                <a:gd name="connsiteX383" fmla="*/ 1924496 w 2675180"/>
                <a:gd name="connsiteY383" fmla="*/ 98577 h 1385407"/>
                <a:gd name="connsiteX384" fmla="*/ 1937926 w 2675180"/>
                <a:gd name="connsiteY384" fmla="*/ 85547 h 1385407"/>
                <a:gd name="connsiteX385" fmla="*/ 1941355 w 2675180"/>
                <a:gd name="connsiteY385" fmla="*/ 66002 h 1385407"/>
                <a:gd name="connsiteX386" fmla="*/ 1951452 w 2675180"/>
                <a:gd name="connsiteY386" fmla="*/ 49724 h 1385407"/>
                <a:gd name="connsiteX387" fmla="*/ 1958215 w 2675180"/>
                <a:gd name="connsiteY387" fmla="*/ 49724 h 1385407"/>
                <a:gd name="connsiteX388" fmla="*/ 1971645 w 2675180"/>
                <a:gd name="connsiteY388" fmla="*/ 62745 h 1385407"/>
                <a:gd name="connsiteX389" fmla="*/ 2008793 w 2675180"/>
                <a:gd name="connsiteY389" fmla="*/ 52981 h 1385407"/>
                <a:gd name="connsiteX390" fmla="*/ 2025651 w 2675180"/>
                <a:gd name="connsiteY390" fmla="*/ 46467 h 1385407"/>
                <a:gd name="connsiteX391" fmla="*/ 2042511 w 2675180"/>
                <a:gd name="connsiteY391" fmla="*/ 43209 h 1385407"/>
                <a:gd name="connsiteX392" fmla="*/ 2089660 w 2675180"/>
                <a:gd name="connsiteY392" fmla="*/ 36694 h 1385407"/>
                <a:gd name="connsiteX393" fmla="*/ 2099756 w 2675180"/>
                <a:gd name="connsiteY393" fmla="*/ 23663 h 1385407"/>
                <a:gd name="connsiteX394" fmla="*/ 2096422 w 2675180"/>
                <a:gd name="connsiteY394" fmla="*/ 13901 h 1385407"/>
                <a:gd name="connsiteX395" fmla="*/ 2126712 w 2675180"/>
                <a:gd name="connsiteY395" fmla="*/ 870 h 1385407"/>
                <a:gd name="connsiteX396" fmla="*/ 2140237 w 2675180"/>
                <a:gd name="connsiteY396" fmla="*/ 4128 h 1385407"/>
                <a:gd name="connsiteX397" fmla="*/ 2150334 w 2675180"/>
                <a:gd name="connsiteY397" fmla="*/ 13901 h 1385407"/>
                <a:gd name="connsiteX398" fmla="*/ 2163859 w 2675180"/>
                <a:gd name="connsiteY398" fmla="*/ 26921 h 1385407"/>
                <a:gd name="connsiteX399" fmla="*/ 2180718 w 2675180"/>
                <a:gd name="connsiteY399" fmla="*/ 30179 h 1385407"/>
                <a:gd name="connsiteX400" fmla="*/ 2194149 w 2675180"/>
                <a:gd name="connsiteY400" fmla="*/ 43209 h 1385407"/>
                <a:gd name="connsiteX401" fmla="*/ 2194149 w 2675180"/>
                <a:gd name="connsiteY401" fmla="*/ 49724 h 1385407"/>
                <a:gd name="connsiteX402" fmla="*/ 2214437 w 2675180"/>
                <a:gd name="connsiteY402" fmla="*/ 49724 h 1385407"/>
                <a:gd name="connsiteX403" fmla="*/ 2231201 w 2675180"/>
                <a:gd name="connsiteY403" fmla="*/ 43209 h 1385407"/>
                <a:gd name="connsiteX404" fmla="*/ 2248061 w 2675180"/>
                <a:gd name="connsiteY404" fmla="*/ 52981 h 1385407"/>
                <a:gd name="connsiteX405" fmla="*/ 2261586 w 2675180"/>
                <a:gd name="connsiteY405" fmla="*/ 49724 h 1385407"/>
                <a:gd name="connsiteX406" fmla="*/ 2268349 w 2675180"/>
                <a:gd name="connsiteY406" fmla="*/ 52981 h 1385407"/>
                <a:gd name="connsiteX407" fmla="*/ 2268349 w 2675180"/>
                <a:gd name="connsiteY407" fmla="*/ 62745 h 1385407"/>
                <a:gd name="connsiteX408" fmla="*/ 2275112 w 2675180"/>
                <a:gd name="connsiteY408" fmla="*/ 69259 h 1385407"/>
                <a:gd name="connsiteX409" fmla="*/ 2281779 w 2675180"/>
                <a:gd name="connsiteY409" fmla="*/ 79032 h 1385407"/>
                <a:gd name="connsiteX410" fmla="*/ 2285207 w 2675180"/>
                <a:gd name="connsiteY410" fmla="*/ 88805 h 1385407"/>
                <a:gd name="connsiteX411" fmla="*/ 2281779 w 2675180"/>
                <a:gd name="connsiteY411" fmla="*/ 105083 h 1385407"/>
                <a:gd name="connsiteX412" fmla="*/ 2271683 w 2675180"/>
                <a:gd name="connsiteY412" fmla="*/ 127886 h 1385407"/>
                <a:gd name="connsiteX413" fmla="*/ 2278445 w 2675180"/>
                <a:gd name="connsiteY413" fmla="*/ 140916 h 1385407"/>
                <a:gd name="connsiteX414" fmla="*/ 2281779 w 2675180"/>
                <a:gd name="connsiteY414" fmla="*/ 147422 h 1385407"/>
                <a:gd name="connsiteX415" fmla="*/ 2288542 w 2675180"/>
                <a:gd name="connsiteY415" fmla="*/ 160452 h 1385407"/>
                <a:gd name="connsiteX416" fmla="*/ 2288542 w 2675180"/>
                <a:gd name="connsiteY416" fmla="*/ 163709 h 1385407"/>
                <a:gd name="connsiteX417" fmla="*/ 2302067 w 2675180"/>
                <a:gd name="connsiteY417" fmla="*/ 173482 h 1385407"/>
                <a:gd name="connsiteX418" fmla="*/ 2308735 w 2675180"/>
                <a:gd name="connsiteY418" fmla="*/ 179997 h 1385407"/>
                <a:gd name="connsiteX419" fmla="*/ 2308735 w 2675180"/>
                <a:gd name="connsiteY419" fmla="*/ 189760 h 1385407"/>
                <a:gd name="connsiteX420" fmla="*/ 2298638 w 2675180"/>
                <a:gd name="connsiteY420" fmla="*/ 199533 h 1385407"/>
                <a:gd name="connsiteX421" fmla="*/ 2322260 w 2675180"/>
                <a:gd name="connsiteY421" fmla="*/ 199533 h 1385407"/>
                <a:gd name="connsiteX422" fmla="*/ 2332357 w 2675180"/>
                <a:gd name="connsiteY422" fmla="*/ 199533 h 1385407"/>
                <a:gd name="connsiteX423" fmla="*/ 2349216 w 2675180"/>
                <a:gd name="connsiteY423" fmla="*/ 202791 h 1385407"/>
                <a:gd name="connsiteX424" fmla="*/ 2359312 w 2675180"/>
                <a:gd name="connsiteY424" fmla="*/ 199533 h 1385407"/>
                <a:gd name="connsiteX425" fmla="*/ 2372838 w 2675180"/>
                <a:gd name="connsiteY425" fmla="*/ 196276 h 1385407"/>
                <a:gd name="connsiteX426" fmla="*/ 2386269 w 2675180"/>
                <a:gd name="connsiteY426" fmla="*/ 186503 h 1385407"/>
                <a:gd name="connsiteX427" fmla="*/ 2409890 w 2675180"/>
                <a:gd name="connsiteY427" fmla="*/ 189760 h 1385407"/>
                <a:gd name="connsiteX428" fmla="*/ 2426750 w 2675180"/>
                <a:gd name="connsiteY428" fmla="*/ 186503 h 1385407"/>
                <a:gd name="connsiteX429" fmla="*/ 2443608 w 2675180"/>
                <a:gd name="connsiteY429" fmla="*/ 193018 h 1385407"/>
                <a:gd name="connsiteX430" fmla="*/ 2453705 w 2675180"/>
                <a:gd name="connsiteY430" fmla="*/ 202791 h 1385407"/>
                <a:gd name="connsiteX431" fmla="*/ 2446943 w 2675180"/>
                <a:gd name="connsiteY431" fmla="*/ 222336 h 1385407"/>
                <a:gd name="connsiteX432" fmla="*/ 2463801 w 2675180"/>
                <a:gd name="connsiteY432" fmla="*/ 238614 h 1385407"/>
                <a:gd name="connsiteX433" fmla="*/ 2450372 w 2675180"/>
                <a:gd name="connsiteY433" fmla="*/ 258160 h 1385407"/>
                <a:gd name="connsiteX434" fmla="*/ -316 w 2675180"/>
                <a:gd name="connsiteY434" fmla="*/ 531727 h 1385407"/>
                <a:gd name="connsiteX435" fmla="*/ -316 w 2675180"/>
                <a:gd name="connsiteY435" fmla="*/ 531727 h 1385407"/>
                <a:gd name="connsiteX436" fmla="*/ -316 w 2675180"/>
                <a:gd name="connsiteY436" fmla="*/ 531727 h 1385407"/>
                <a:gd name="connsiteX437" fmla="*/ -316 w 2675180"/>
                <a:gd name="connsiteY437" fmla="*/ 531727 h 1385407"/>
                <a:gd name="connsiteX438" fmla="*/ -316 w 2675180"/>
                <a:gd name="connsiteY438" fmla="*/ 531727 h 1385407"/>
                <a:gd name="connsiteX439" fmla="*/ -316 w 2675180"/>
                <a:gd name="connsiteY439" fmla="*/ 531727 h 138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Lst>
              <a:rect l="l" t="t" r="r" b="b"/>
              <a:pathLst>
                <a:path w="2675180" h="1385407">
                  <a:moveTo>
                    <a:pt x="2450372" y="258160"/>
                  </a:moveTo>
                  <a:cubicBezTo>
                    <a:pt x="2416653" y="271180"/>
                    <a:pt x="2416653" y="271180"/>
                    <a:pt x="2416653" y="271180"/>
                  </a:cubicBezTo>
                  <a:cubicBezTo>
                    <a:pt x="2416653" y="277696"/>
                    <a:pt x="2416653" y="277696"/>
                    <a:pt x="2416653" y="277696"/>
                  </a:cubicBezTo>
                  <a:cubicBezTo>
                    <a:pt x="2436846" y="300498"/>
                    <a:pt x="2436846" y="300498"/>
                    <a:pt x="2436846" y="300498"/>
                  </a:cubicBezTo>
                  <a:cubicBezTo>
                    <a:pt x="2457134" y="307004"/>
                    <a:pt x="2457134" y="307004"/>
                    <a:pt x="2457134" y="307004"/>
                  </a:cubicBezTo>
                  <a:cubicBezTo>
                    <a:pt x="2470565" y="339579"/>
                    <a:pt x="2470565" y="339579"/>
                    <a:pt x="2470565" y="339579"/>
                  </a:cubicBezTo>
                  <a:cubicBezTo>
                    <a:pt x="2500949" y="375403"/>
                    <a:pt x="2500949" y="375403"/>
                    <a:pt x="2500949" y="375403"/>
                  </a:cubicBezTo>
                  <a:cubicBezTo>
                    <a:pt x="2521142" y="417741"/>
                    <a:pt x="2521142" y="417741"/>
                    <a:pt x="2521142" y="417741"/>
                  </a:cubicBezTo>
                  <a:cubicBezTo>
                    <a:pt x="2548098" y="420999"/>
                    <a:pt x="2548098" y="420999"/>
                    <a:pt x="2548098" y="420999"/>
                  </a:cubicBezTo>
                  <a:cubicBezTo>
                    <a:pt x="2554861" y="437277"/>
                    <a:pt x="2548098" y="414484"/>
                    <a:pt x="2548098" y="440534"/>
                  </a:cubicBezTo>
                  <a:cubicBezTo>
                    <a:pt x="2541335" y="479616"/>
                    <a:pt x="2538001" y="453565"/>
                    <a:pt x="2548098" y="499161"/>
                  </a:cubicBezTo>
                  <a:cubicBezTo>
                    <a:pt x="2548098" y="512182"/>
                    <a:pt x="2598675" y="505676"/>
                    <a:pt x="2602009" y="505676"/>
                  </a:cubicBezTo>
                  <a:cubicBezTo>
                    <a:pt x="2598675" y="508934"/>
                    <a:pt x="2618868" y="518697"/>
                    <a:pt x="2612201" y="534985"/>
                  </a:cubicBezTo>
                  <a:cubicBezTo>
                    <a:pt x="2605438" y="548015"/>
                    <a:pt x="2639157" y="541500"/>
                    <a:pt x="2629061" y="561035"/>
                  </a:cubicBezTo>
                  <a:cubicBezTo>
                    <a:pt x="2625631" y="567551"/>
                    <a:pt x="2652587" y="561035"/>
                    <a:pt x="2666112" y="567551"/>
                  </a:cubicBezTo>
                  <a:cubicBezTo>
                    <a:pt x="2676209" y="570808"/>
                    <a:pt x="2676209" y="587096"/>
                    <a:pt x="2672876" y="590353"/>
                  </a:cubicBezTo>
                  <a:cubicBezTo>
                    <a:pt x="2666112" y="600117"/>
                    <a:pt x="2662683" y="593601"/>
                    <a:pt x="2649254" y="606632"/>
                  </a:cubicBezTo>
                  <a:cubicBezTo>
                    <a:pt x="2629061" y="619662"/>
                    <a:pt x="2639157" y="629435"/>
                    <a:pt x="2639157" y="632692"/>
                  </a:cubicBezTo>
                  <a:cubicBezTo>
                    <a:pt x="2635728" y="642455"/>
                    <a:pt x="2629061" y="645713"/>
                    <a:pt x="2625631" y="648970"/>
                  </a:cubicBezTo>
                  <a:cubicBezTo>
                    <a:pt x="2602009" y="635940"/>
                    <a:pt x="2602009" y="635940"/>
                    <a:pt x="2602009" y="635940"/>
                  </a:cubicBezTo>
                  <a:cubicBezTo>
                    <a:pt x="2595342" y="609889"/>
                    <a:pt x="2595342" y="609889"/>
                    <a:pt x="2595342" y="609889"/>
                  </a:cubicBezTo>
                  <a:cubicBezTo>
                    <a:pt x="2564957" y="609889"/>
                    <a:pt x="2564957" y="609889"/>
                    <a:pt x="2564957" y="609889"/>
                  </a:cubicBezTo>
                  <a:cubicBezTo>
                    <a:pt x="2551527" y="635940"/>
                    <a:pt x="2551527" y="635940"/>
                    <a:pt x="2551527" y="635940"/>
                  </a:cubicBezTo>
                  <a:cubicBezTo>
                    <a:pt x="2484089" y="642455"/>
                    <a:pt x="2484089" y="642455"/>
                    <a:pt x="2484089" y="642455"/>
                  </a:cubicBezTo>
                  <a:cubicBezTo>
                    <a:pt x="2460468" y="658743"/>
                    <a:pt x="2446943" y="629435"/>
                    <a:pt x="2433512" y="655485"/>
                  </a:cubicBezTo>
                  <a:cubicBezTo>
                    <a:pt x="2403127" y="658743"/>
                    <a:pt x="2430179" y="665258"/>
                    <a:pt x="2399793" y="662001"/>
                  </a:cubicBezTo>
                  <a:cubicBezTo>
                    <a:pt x="2393031" y="662001"/>
                    <a:pt x="2396460" y="701081"/>
                    <a:pt x="2379600" y="710854"/>
                  </a:cubicBezTo>
                  <a:cubicBezTo>
                    <a:pt x="2369409" y="714112"/>
                    <a:pt x="2369409" y="720617"/>
                    <a:pt x="2355979" y="720617"/>
                  </a:cubicBezTo>
                  <a:cubicBezTo>
                    <a:pt x="2335786" y="717360"/>
                    <a:pt x="2349216" y="704339"/>
                    <a:pt x="2345882" y="704339"/>
                  </a:cubicBezTo>
                  <a:cubicBezTo>
                    <a:pt x="2325593" y="701081"/>
                    <a:pt x="2325593" y="701081"/>
                    <a:pt x="2325593" y="701081"/>
                  </a:cubicBezTo>
                  <a:cubicBezTo>
                    <a:pt x="2308735" y="740163"/>
                    <a:pt x="2308735" y="740163"/>
                    <a:pt x="2308735" y="740163"/>
                  </a:cubicBezTo>
                  <a:cubicBezTo>
                    <a:pt x="2258252" y="759698"/>
                    <a:pt x="2258252" y="759698"/>
                    <a:pt x="2258252" y="759698"/>
                  </a:cubicBezTo>
                  <a:cubicBezTo>
                    <a:pt x="2221104" y="779243"/>
                    <a:pt x="2221104" y="779243"/>
                    <a:pt x="2221104" y="779243"/>
                  </a:cubicBezTo>
                  <a:cubicBezTo>
                    <a:pt x="2150334" y="798779"/>
                    <a:pt x="2150334" y="798779"/>
                    <a:pt x="2150334" y="798779"/>
                  </a:cubicBezTo>
                  <a:cubicBezTo>
                    <a:pt x="2113282" y="831355"/>
                    <a:pt x="2113282" y="831355"/>
                    <a:pt x="2113282" y="831355"/>
                  </a:cubicBezTo>
                  <a:cubicBezTo>
                    <a:pt x="2055941" y="847633"/>
                    <a:pt x="2106518" y="847633"/>
                    <a:pt x="2052608" y="896487"/>
                  </a:cubicBezTo>
                  <a:cubicBezTo>
                    <a:pt x="2015460" y="932310"/>
                    <a:pt x="1954786" y="942083"/>
                    <a:pt x="1900874" y="958371"/>
                  </a:cubicBezTo>
                  <a:cubicBezTo>
                    <a:pt x="1857059" y="935568"/>
                    <a:pt x="1857059" y="935568"/>
                    <a:pt x="1857059" y="935568"/>
                  </a:cubicBezTo>
                  <a:cubicBezTo>
                    <a:pt x="1857059" y="935568"/>
                    <a:pt x="1836866" y="942083"/>
                    <a:pt x="1826769" y="942083"/>
                  </a:cubicBezTo>
                  <a:cubicBezTo>
                    <a:pt x="1816578" y="945341"/>
                    <a:pt x="1782954" y="981164"/>
                    <a:pt x="1782954" y="981164"/>
                  </a:cubicBezTo>
                  <a:cubicBezTo>
                    <a:pt x="1739044" y="1020245"/>
                    <a:pt x="1739044" y="1020245"/>
                    <a:pt x="1739044" y="1020245"/>
                  </a:cubicBezTo>
                  <a:cubicBezTo>
                    <a:pt x="1722280" y="1030018"/>
                    <a:pt x="1701992" y="1039790"/>
                    <a:pt x="1678370" y="1039790"/>
                  </a:cubicBezTo>
                  <a:cubicBezTo>
                    <a:pt x="1648081" y="1020245"/>
                    <a:pt x="1648081" y="1020245"/>
                    <a:pt x="1648081" y="1020245"/>
                  </a:cubicBezTo>
                  <a:cubicBezTo>
                    <a:pt x="1617696" y="1020245"/>
                    <a:pt x="1604265" y="1036533"/>
                    <a:pt x="1621125" y="1059326"/>
                  </a:cubicBezTo>
                  <a:cubicBezTo>
                    <a:pt x="1627887" y="1069099"/>
                    <a:pt x="1621125" y="1075614"/>
                    <a:pt x="1624458" y="1085377"/>
                  </a:cubicBezTo>
                  <a:cubicBezTo>
                    <a:pt x="1624458" y="1101665"/>
                    <a:pt x="1654843" y="1108180"/>
                    <a:pt x="1651415" y="1121210"/>
                  </a:cubicBezTo>
                  <a:cubicBezTo>
                    <a:pt x="1648081" y="1127716"/>
                    <a:pt x="1631222" y="1127716"/>
                    <a:pt x="1617696" y="1137488"/>
                  </a:cubicBezTo>
                  <a:cubicBezTo>
                    <a:pt x="1607600" y="1144004"/>
                    <a:pt x="1627887" y="1179827"/>
                    <a:pt x="1621125" y="1179827"/>
                  </a:cubicBezTo>
                  <a:cubicBezTo>
                    <a:pt x="1621125" y="1179827"/>
                    <a:pt x="1604265" y="1218908"/>
                    <a:pt x="1590740" y="1212393"/>
                  </a:cubicBezTo>
                  <a:cubicBezTo>
                    <a:pt x="1584072" y="1205888"/>
                    <a:pt x="1573881" y="1196115"/>
                    <a:pt x="1567213" y="1183085"/>
                  </a:cubicBezTo>
                  <a:cubicBezTo>
                    <a:pt x="1560450" y="1173312"/>
                    <a:pt x="1536829" y="1163549"/>
                    <a:pt x="1533495" y="1150518"/>
                  </a:cubicBezTo>
                  <a:cubicBezTo>
                    <a:pt x="1523303" y="1137488"/>
                    <a:pt x="1567213" y="1085377"/>
                    <a:pt x="1563784" y="1082129"/>
                  </a:cubicBezTo>
                  <a:cubicBezTo>
                    <a:pt x="1567213" y="1072356"/>
                    <a:pt x="1567213" y="1072356"/>
                    <a:pt x="1560450" y="1052811"/>
                  </a:cubicBezTo>
                  <a:cubicBezTo>
                    <a:pt x="1560450" y="1043038"/>
                    <a:pt x="1530066" y="1039790"/>
                    <a:pt x="1523303" y="1030018"/>
                  </a:cubicBezTo>
                  <a:cubicBezTo>
                    <a:pt x="1503110" y="1065842"/>
                    <a:pt x="1503110" y="1065842"/>
                    <a:pt x="1503110" y="1065842"/>
                  </a:cubicBezTo>
                  <a:cubicBezTo>
                    <a:pt x="1476154" y="1082129"/>
                    <a:pt x="1476154" y="1082129"/>
                    <a:pt x="1476154" y="1082129"/>
                  </a:cubicBezTo>
                  <a:cubicBezTo>
                    <a:pt x="1449198" y="1085377"/>
                    <a:pt x="1493014" y="1114695"/>
                    <a:pt x="1472821" y="1111438"/>
                  </a:cubicBezTo>
                  <a:cubicBezTo>
                    <a:pt x="1469391" y="1108180"/>
                    <a:pt x="1445865" y="1127716"/>
                    <a:pt x="1425577" y="1117952"/>
                  </a:cubicBezTo>
                  <a:cubicBezTo>
                    <a:pt x="1401954" y="1104922"/>
                    <a:pt x="1371665" y="1101665"/>
                    <a:pt x="1361568" y="1101665"/>
                  </a:cubicBezTo>
                  <a:cubicBezTo>
                    <a:pt x="1331184" y="1114695"/>
                    <a:pt x="1331184" y="1114695"/>
                    <a:pt x="1331184" y="1114695"/>
                  </a:cubicBezTo>
                  <a:cubicBezTo>
                    <a:pt x="1321087" y="1130973"/>
                    <a:pt x="1317754" y="1150518"/>
                    <a:pt x="1310991" y="1160291"/>
                  </a:cubicBezTo>
                  <a:cubicBezTo>
                    <a:pt x="1284035" y="1196115"/>
                    <a:pt x="1284035" y="1196115"/>
                    <a:pt x="1284035" y="1196115"/>
                  </a:cubicBezTo>
                  <a:cubicBezTo>
                    <a:pt x="1246888" y="1209135"/>
                    <a:pt x="1277272" y="1218908"/>
                    <a:pt x="1260413" y="1225423"/>
                  </a:cubicBezTo>
                  <a:cubicBezTo>
                    <a:pt x="1253651" y="1228681"/>
                    <a:pt x="1243554" y="1251474"/>
                    <a:pt x="1219960" y="1257989"/>
                  </a:cubicBezTo>
                  <a:cubicBezTo>
                    <a:pt x="1206482" y="1261247"/>
                    <a:pt x="1186251" y="1277535"/>
                    <a:pt x="1169402" y="1277535"/>
                  </a:cubicBezTo>
                  <a:cubicBezTo>
                    <a:pt x="1162658" y="1277535"/>
                    <a:pt x="1125577" y="1303585"/>
                    <a:pt x="1122205" y="1310101"/>
                  </a:cubicBezTo>
                  <a:cubicBezTo>
                    <a:pt x="1095240" y="1303585"/>
                    <a:pt x="1021078" y="1284050"/>
                    <a:pt x="1014335" y="1257989"/>
                  </a:cubicBezTo>
                  <a:cubicBezTo>
                    <a:pt x="1007591" y="1235196"/>
                    <a:pt x="983998" y="1267762"/>
                    <a:pt x="963776" y="1244969"/>
                  </a:cubicBezTo>
                  <a:cubicBezTo>
                    <a:pt x="913208" y="1228681"/>
                    <a:pt x="913208" y="1228681"/>
                    <a:pt x="913208" y="1228681"/>
                  </a:cubicBezTo>
                  <a:cubicBezTo>
                    <a:pt x="879499" y="1228681"/>
                    <a:pt x="879499" y="1228681"/>
                    <a:pt x="879499" y="1228681"/>
                  </a:cubicBezTo>
                  <a:cubicBezTo>
                    <a:pt x="866011" y="1228681"/>
                    <a:pt x="805337" y="1235196"/>
                    <a:pt x="791860" y="1241711"/>
                  </a:cubicBezTo>
                  <a:cubicBezTo>
                    <a:pt x="801965" y="1277535"/>
                    <a:pt x="798593" y="1251474"/>
                    <a:pt x="798593" y="1293813"/>
                  </a:cubicBezTo>
                  <a:cubicBezTo>
                    <a:pt x="778372" y="1297071"/>
                    <a:pt x="801965" y="1339409"/>
                    <a:pt x="785116" y="1352439"/>
                  </a:cubicBezTo>
                  <a:cubicBezTo>
                    <a:pt x="727804" y="1365469"/>
                    <a:pt x="727804" y="1365469"/>
                    <a:pt x="727804" y="1365469"/>
                  </a:cubicBezTo>
                  <a:cubicBezTo>
                    <a:pt x="694095" y="1385005"/>
                    <a:pt x="694095" y="1385005"/>
                    <a:pt x="694095" y="1385005"/>
                  </a:cubicBezTo>
                  <a:cubicBezTo>
                    <a:pt x="633420" y="1385005"/>
                    <a:pt x="633420" y="1385005"/>
                    <a:pt x="633420" y="1385005"/>
                  </a:cubicBezTo>
                  <a:cubicBezTo>
                    <a:pt x="633420" y="1388263"/>
                    <a:pt x="603083" y="1368727"/>
                    <a:pt x="599711" y="1355697"/>
                  </a:cubicBezTo>
                  <a:cubicBezTo>
                    <a:pt x="582862" y="1313358"/>
                    <a:pt x="592968" y="1319873"/>
                    <a:pt x="579490" y="1313358"/>
                  </a:cubicBezTo>
                  <a:cubicBezTo>
                    <a:pt x="555887" y="1306843"/>
                    <a:pt x="555887" y="1316616"/>
                    <a:pt x="549143" y="1313358"/>
                  </a:cubicBezTo>
                  <a:cubicBezTo>
                    <a:pt x="549143" y="1310101"/>
                    <a:pt x="535665" y="1313358"/>
                    <a:pt x="515434" y="1329636"/>
                  </a:cubicBezTo>
                  <a:cubicBezTo>
                    <a:pt x="508700" y="1339409"/>
                    <a:pt x="495212" y="1365469"/>
                    <a:pt x="488469" y="1368727"/>
                  </a:cubicBezTo>
                  <a:cubicBezTo>
                    <a:pt x="481725" y="1375233"/>
                    <a:pt x="481725" y="1352439"/>
                    <a:pt x="474991" y="1355697"/>
                  </a:cubicBezTo>
                  <a:cubicBezTo>
                    <a:pt x="461504" y="1362212"/>
                    <a:pt x="464875" y="1342667"/>
                    <a:pt x="437910" y="1358954"/>
                  </a:cubicBezTo>
                  <a:cubicBezTo>
                    <a:pt x="427795" y="1365469"/>
                    <a:pt x="394086" y="1355697"/>
                    <a:pt x="434538" y="1342667"/>
                  </a:cubicBezTo>
                  <a:cubicBezTo>
                    <a:pt x="441282" y="1342667"/>
                    <a:pt x="495212" y="1303585"/>
                    <a:pt x="495212" y="1300328"/>
                  </a:cubicBezTo>
                  <a:cubicBezTo>
                    <a:pt x="498584" y="1293813"/>
                    <a:pt x="461504" y="1277535"/>
                    <a:pt x="458132" y="1277535"/>
                  </a:cubicBezTo>
                  <a:cubicBezTo>
                    <a:pt x="454760" y="1277535"/>
                    <a:pt x="437910" y="1303585"/>
                    <a:pt x="421051" y="1310101"/>
                  </a:cubicBezTo>
                  <a:cubicBezTo>
                    <a:pt x="394086" y="1316616"/>
                    <a:pt x="394086" y="1319873"/>
                    <a:pt x="380599" y="1323131"/>
                  </a:cubicBezTo>
                  <a:cubicBezTo>
                    <a:pt x="370492" y="1326389"/>
                    <a:pt x="367120" y="1313358"/>
                    <a:pt x="360377" y="1316616"/>
                  </a:cubicBezTo>
                  <a:cubicBezTo>
                    <a:pt x="350261" y="1319873"/>
                    <a:pt x="350261" y="1326389"/>
                    <a:pt x="343518" y="1326389"/>
                  </a:cubicBezTo>
                  <a:cubicBezTo>
                    <a:pt x="326668" y="1326389"/>
                    <a:pt x="336783" y="1303585"/>
                    <a:pt x="336783" y="1303585"/>
                  </a:cubicBezTo>
                  <a:cubicBezTo>
                    <a:pt x="350261" y="1297071"/>
                    <a:pt x="346890" y="1303585"/>
                    <a:pt x="367120" y="1297071"/>
                  </a:cubicBezTo>
                  <a:cubicBezTo>
                    <a:pt x="373855" y="1293813"/>
                    <a:pt x="394086" y="1287307"/>
                    <a:pt x="394086" y="1277535"/>
                  </a:cubicBezTo>
                  <a:cubicBezTo>
                    <a:pt x="383970" y="1241711"/>
                    <a:pt x="367120" y="1274277"/>
                    <a:pt x="360377" y="1261247"/>
                  </a:cubicBezTo>
                  <a:cubicBezTo>
                    <a:pt x="353633" y="1248217"/>
                    <a:pt x="343518" y="1254732"/>
                    <a:pt x="340146" y="1248217"/>
                  </a:cubicBezTo>
                  <a:cubicBezTo>
                    <a:pt x="333411" y="1231939"/>
                    <a:pt x="333411" y="1293813"/>
                    <a:pt x="319924" y="1248217"/>
                  </a:cubicBezTo>
                  <a:cubicBezTo>
                    <a:pt x="313181" y="1225423"/>
                    <a:pt x="330039" y="1225423"/>
                    <a:pt x="292959" y="1215651"/>
                  </a:cubicBezTo>
                  <a:cubicBezTo>
                    <a:pt x="292959" y="1215651"/>
                    <a:pt x="286215" y="1212393"/>
                    <a:pt x="282843" y="1212393"/>
                  </a:cubicBezTo>
                  <a:cubicBezTo>
                    <a:pt x="282843" y="1209135"/>
                    <a:pt x="286215" y="1205888"/>
                    <a:pt x="286215" y="1205888"/>
                  </a:cubicBezTo>
                  <a:cubicBezTo>
                    <a:pt x="286215" y="1205888"/>
                    <a:pt x="276100" y="1196115"/>
                    <a:pt x="272728" y="1196115"/>
                  </a:cubicBezTo>
                  <a:cubicBezTo>
                    <a:pt x="272728" y="1196115"/>
                    <a:pt x="262621" y="1202630"/>
                    <a:pt x="262621" y="1202630"/>
                  </a:cubicBezTo>
                  <a:cubicBezTo>
                    <a:pt x="262621" y="1202630"/>
                    <a:pt x="259250" y="1202630"/>
                    <a:pt x="255878" y="1202630"/>
                  </a:cubicBezTo>
                  <a:cubicBezTo>
                    <a:pt x="255878" y="1199372"/>
                    <a:pt x="265984" y="1199372"/>
                    <a:pt x="279472" y="1192857"/>
                  </a:cubicBezTo>
                  <a:cubicBezTo>
                    <a:pt x="286215" y="1192857"/>
                    <a:pt x="289587" y="1202630"/>
                    <a:pt x="296330" y="1202630"/>
                  </a:cubicBezTo>
                  <a:cubicBezTo>
                    <a:pt x="303065" y="1205888"/>
                    <a:pt x="316552" y="1202630"/>
                    <a:pt x="316552" y="1199372"/>
                  </a:cubicBezTo>
                  <a:cubicBezTo>
                    <a:pt x="319924" y="1196115"/>
                    <a:pt x="303065" y="1186342"/>
                    <a:pt x="306437" y="1170055"/>
                  </a:cubicBezTo>
                  <a:cubicBezTo>
                    <a:pt x="306437" y="1163549"/>
                    <a:pt x="313181" y="1163549"/>
                    <a:pt x="306437" y="1160291"/>
                  </a:cubicBezTo>
                  <a:cubicBezTo>
                    <a:pt x="299702" y="1157034"/>
                    <a:pt x="299702" y="1153776"/>
                    <a:pt x="299702" y="1153776"/>
                  </a:cubicBezTo>
                  <a:cubicBezTo>
                    <a:pt x="255878" y="1150518"/>
                    <a:pt x="255878" y="1150518"/>
                    <a:pt x="255878" y="1150518"/>
                  </a:cubicBezTo>
                  <a:cubicBezTo>
                    <a:pt x="255878" y="1150518"/>
                    <a:pt x="255878" y="1150518"/>
                    <a:pt x="249134" y="1147261"/>
                  </a:cubicBezTo>
                  <a:cubicBezTo>
                    <a:pt x="242391" y="1144004"/>
                    <a:pt x="235647" y="1140746"/>
                    <a:pt x="235647" y="1140746"/>
                  </a:cubicBezTo>
                  <a:cubicBezTo>
                    <a:pt x="222169" y="1130973"/>
                    <a:pt x="222169" y="1130973"/>
                    <a:pt x="222169" y="1130973"/>
                  </a:cubicBezTo>
                  <a:cubicBezTo>
                    <a:pt x="222169" y="1130973"/>
                    <a:pt x="208682" y="1134231"/>
                    <a:pt x="205310" y="1134231"/>
                  </a:cubicBezTo>
                  <a:cubicBezTo>
                    <a:pt x="205310" y="1134231"/>
                    <a:pt x="208682" y="1147261"/>
                    <a:pt x="208682" y="1147261"/>
                  </a:cubicBezTo>
                  <a:cubicBezTo>
                    <a:pt x="205310" y="1150518"/>
                    <a:pt x="205310" y="1163549"/>
                    <a:pt x="191832" y="1153776"/>
                  </a:cubicBezTo>
                  <a:cubicBezTo>
                    <a:pt x="188460" y="1150518"/>
                    <a:pt x="178345" y="1140746"/>
                    <a:pt x="174973" y="1140746"/>
                  </a:cubicBezTo>
                  <a:cubicBezTo>
                    <a:pt x="171601" y="1144004"/>
                    <a:pt x="158123" y="1140746"/>
                    <a:pt x="158123" y="1137488"/>
                  </a:cubicBezTo>
                  <a:cubicBezTo>
                    <a:pt x="154751" y="1134231"/>
                    <a:pt x="144636" y="1130973"/>
                    <a:pt x="144636" y="1130973"/>
                  </a:cubicBezTo>
                  <a:cubicBezTo>
                    <a:pt x="144636" y="1130973"/>
                    <a:pt x="154751" y="1117952"/>
                    <a:pt x="151379" y="1114695"/>
                  </a:cubicBezTo>
                  <a:cubicBezTo>
                    <a:pt x="148008" y="1114695"/>
                    <a:pt x="168229" y="1121210"/>
                    <a:pt x="168229" y="1121210"/>
                  </a:cubicBezTo>
                  <a:cubicBezTo>
                    <a:pt x="168229" y="1121210"/>
                    <a:pt x="168229" y="1104922"/>
                    <a:pt x="171601" y="1104922"/>
                  </a:cubicBezTo>
                  <a:cubicBezTo>
                    <a:pt x="174973" y="1101665"/>
                    <a:pt x="164857" y="1101665"/>
                    <a:pt x="161485" y="1098407"/>
                  </a:cubicBezTo>
                  <a:cubicBezTo>
                    <a:pt x="158123" y="1095150"/>
                    <a:pt x="154751" y="1085377"/>
                    <a:pt x="154751" y="1085377"/>
                  </a:cubicBezTo>
                  <a:cubicBezTo>
                    <a:pt x="154751" y="1085377"/>
                    <a:pt x="148008" y="1082129"/>
                    <a:pt x="148008" y="1078872"/>
                  </a:cubicBezTo>
                  <a:cubicBezTo>
                    <a:pt x="144636" y="1065842"/>
                    <a:pt x="154751" y="1056069"/>
                    <a:pt x="158123" y="1056069"/>
                  </a:cubicBezTo>
                  <a:cubicBezTo>
                    <a:pt x="161485" y="1059326"/>
                    <a:pt x="161485" y="1059326"/>
                    <a:pt x="164857" y="1059326"/>
                  </a:cubicBezTo>
                  <a:cubicBezTo>
                    <a:pt x="171601" y="1062584"/>
                    <a:pt x="171601" y="1062584"/>
                    <a:pt x="171601" y="1062584"/>
                  </a:cubicBezTo>
                  <a:cubicBezTo>
                    <a:pt x="171601" y="1062584"/>
                    <a:pt x="178345" y="1072356"/>
                    <a:pt x="178345" y="1072356"/>
                  </a:cubicBezTo>
                  <a:cubicBezTo>
                    <a:pt x="181717" y="1072356"/>
                    <a:pt x="191832" y="1082129"/>
                    <a:pt x="191832" y="1082129"/>
                  </a:cubicBezTo>
                  <a:cubicBezTo>
                    <a:pt x="191832" y="1082129"/>
                    <a:pt x="198566" y="1095150"/>
                    <a:pt x="201938" y="1098407"/>
                  </a:cubicBezTo>
                  <a:cubicBezTo>
                    <a:pt x="205310" y="1098407"/>
                    <a:pt x="205310" y="1091892"/>
                    <a:pt x="212054" y="1091892"/>
                  </a:cubicBezTo>
                  <a:cubicBezTo>
                    <a:pt x="218797" y="1095150"/>
                    <a:pt x="225541" y="1101665"/>
                    <a:pt x="228912" y="1098407"/>
                  </a:cubicBezTo>
                  <a:cubicBezTo>
                    <a:pt x="232275" y="1098407"/>
                    <a:pt x="235647" y="1082129"/>
                    <a:pt x="235647" y="1082129"/>
                  </a:cubicBezTo>
                  <a:cubicBezTo>
                    <a:pt x="235647" y="1082129"/>
                    <a:pt x="215425" y="1069099"/>
                    <a:pt x="212054" y="1069099"/>
                  </a:cubicBezTo>
                  <a:cubicBezTo>
                    <a:pt x="212054" y="1065842"/>
                    <a:pt x="205310" y="1062584"/>
                    <a:pt x="205310" y="1059326"/>
                  </a:cubicBezTo>
                  <a:cubicBezTo>
                    <a:pt x="201938" y="1059326"/>
                    <a:pt x="195194" y="1056069"/>
                    <a:pt x="195194" y="1056069"/>
                  </a:cubicBezTo>
                  <a:cubicBezTo>
                    <a:pt x="195194" y="1056069"/>
                    <a:pt x="191832" y="1046296"/>
                    <a:pt x="191832" y="1046296"/>
                  </a:cubicBezTo>
                  <a:cubicBezTo>
                    <a:pt x="188460" y="1043038"/>
                    <a:pt x="191832" y="1036533"/>
                    <a:pt x="191832" y="1036533"/>
                  </a:cubicBezTo>
                  <a:cubicBezTo>
                    <a:pt x="195194" y="1033276"/>
                    <a:pt x="201938" y="1030018"/>
                    <a:pt x="205310" y="1030018"/>
                  </a:cubicBezTo>
                  <a:cubicBezTo>
                    <a:pt x="208682" y="1030018"/>
                    <a:pt x="218797" y="1026760"/>
                    <a:pt x="218797" y="1026760"/>
                  </a:cubicBezTo>
                  <a:cubicBezTo>
                    <a:pt x="222169" y="1010472"/>
                    <a:pt x="222169" y="1010472"/>
                    <a:pt x="222169" y="1010472"/>
                  </a:cubicBezTo>
                  <a:cubicBezTo>
                    <a:pt x="222169" y="1010472"/>
                    <a:pt x="228912" y="997452"/>
                    <a:pt x="228912" y="997452"/>
                  </a:cubicBezTo>
                  <a:cubicBezTo>
                    <a:pt x="225541" y="997452"/>
                    <a:pt x="201938" y="1007215"/>
                    <a:pt x="201938" y="1003958"/>
                  </a:cubicBezTo>
                  <a:cubicBezTo>
                    <a:pt x="198566" y="1003958"/>
                    <a:pt x="191832" y="1003958"/>
                    <a:pt x="191832" y="1000710"/>
                  </a:cubicBezTo>
                  <a:cubicBezTo>
                    <a:pt x="188460" y="997452"/>
                    <a:pt x="188460" y="990937"/>
                    <a:pt x="188460" y="987679"/>
                  </a:cubicBezTo>
                  <a:cubicBezTo>
                    <a:pt x="188460" y="984422"/>
                    <a:pt x="191832" y="977907"/>
                    <a:pt x="191832" y="977907"/>
                  </a:cubicBezTo>
                  <a:cubicBezTo>
                    <a:pt x="191832" y="977907"/>
                    <a:pt x="188460" y="971392"/>
                    <a:pt x="185088" y="971392"/>
                  </a:cubicBezTo>
                  <a:cubicBezTo>
                    <a:pt x="185088" y="968134"/>
                    <a:pt x="181717" y="961619"/>
                    <a:pt x="181717" y="961619"/>
                  </a:cubicBezTo>
                  <a:cubicBezTo>
                    <a:pt x="181717" y="961619"/>
                    <a:pt x="158123" y="948598"/>
                    <a:pt x="158123" y="948598"/>
                  </a:cubicBezTo>
                  <a:cubicBezTo>
                    <a:pt x="158123" y="945341"/>
                    <a:pt x="158123" y="935568"/>
                    <a:pt x="161485" y="935568"/>
                  </a:cubicBezTo>
                  <a:cubicBezTo>
                    <a:pt x="161485" y="932310"/>
                    <a:pt x="158123" y="925796"/>
                    <a:pt x="164857" y="919290"/>
                  </a:cubicBezTo>
                  <a:cubicBezTo>
                    <a:pt x="174973" y="912775"/>
                    <a:pt x="181717" y="893230"/>
                    <a:pt x="181717" y="893230"/>
                  </a:cubicBezTo>
                  <a:cubicBezTo>
                    <a:pt x="181717" y="893230"/>
                    <a:pt x="158123" y="889972"/>
                    <a:pt x="158123" y="889972"/>
                  </a:cubicBezTo>
                  <a:cubicBezTo>
                    <a:pt x="154751" y="889972"/>
                    <a:pt x="144636" y="903002"/>
                    <a:pt x="144636" y="903002"/>
                  </a:cubicBezTo>
                  <a:cubicBezTo>
                    <a:pt x="144636" y="903002"/>
                    <a:pt x="131148" y="906260"/>
                    <a:pt x="131148" y="909517"/>
                  </a:cubicBezTo>
                  <a:cubicBezTo>
                    <a:pt x="127776" y="909517"/>
                    <a:pt x="110927" y="912775"/>
                    <a:pt x="110927" y="916032"/>
                  </a:cubicBezTo>
                  <a:cubicBezTo>
                    <a:pt x="107555" y="916032"/>
                    <a:pt x="100811" y="922538"/>
                    <a:pt x="97439" y="922538"/>
                  </a:cubicBezTo>
                  <a:cubicBezTo>
                    <a:pt x="94067" y="925796"/>
                    <a:pt x="80590" y="932310"/>
                    <a:pt x="80590" y="932310"/>
                  </a:cubicBezTo>
                  <a:cubicBezTo>
                    <a:pt x="80590" y="932310"/>
                    <a:pt x="67102" y="932310"/>
                    <a:pt x="67102" y="932310"/>
                  </a:cubicBezTo>
                  <a:cubicBezTo>
                    <a:pt x="67102" y="929053"/>
                    <a:pt x="67102" y="906260"/>
                    <a:pt x="67102" y="906260"/>
                  </a:cubicBezTo>
                  <a:cubicBezTo>
                    <a:pt x="67102" y="906260"/>
                    <a:pt x="73846" y="903002"/>
                    <a:pt x="73846" y="899744"/>
                  </a:cubicBezTo>
                  <a:cubicBezTo>
                    <a:pt x="73846" y="899744"/>
                    <a:pt x="70474" y="886714"/>
                    <a:pt x="67102" y="883457"/>
                  </a:cubicBezTo>
                  <a:cubicBezTo>
                    <a:pt x="67102" y="883457"/>
                    <a:pt x="67102" y="867179"/>
                    <a:pt x="67102" y="863921"/>
                  </a:cubicBezTo>
                  <a:cubicBezTo>
                    <a:pt x="67102" y="857406"/>
                    <a:pt x="63730" y="847633"/>
                    <a:pt x="63730" y="847633"/>
                  </a:cubicBezTo>
                  <a:cubicBezTo>
                    <a:pt x="60358" y="831355"/>
                    <a:pt x="60358" y="831355"/>
                    <a:pt x="60358" y="831355"/>
                  </a:cubicBezTo>
                  <a:cubicBezTo>
                    <a:pt x="63730" y="818325"/>
                    <a:pt x="63730" y="818325"/>
                    <a:pt x="63730" y="818325"/>
                  </a:cubicBezTo>
                  <a:cubicBezTo>
                    <a:pt x="67102" y="811809"/>
                    <a:pt x="67102" y="811809"/>
                    <a:pt x="67102" y="811809"/>
                  </a:cubicBezTo>
                  <a:cubicBezTo>
                    <a:pt x="67102" y="811809"/>
                    <a:pt x="73846" y="798779"/>
                    <a:pt x="73846" y="798779"/>
                  </a:cubicBezTo>
                  <a:cubicBezTo>
                    <a:pt x="73846" y="795531"/>
                    <a:pt x="80590" y="782501"/>
                    <a:pt x="80590" y="782501"/>
                  </a:cubicBezTo>
                  <a:cubicBezTo>
                    <a:pt x="83961" y="779243"/>
                    <a:pt x="104183" y="759698"/>
                    <a:pt x="104183" y="759698"/>
                  </a:cubicBezTo>
                  <a:cubicBezTo>
                    <a:pt x="114299" y="746678"/>
                    <a:pt x="114299" y="746678"/>
                    <a:pt x="114299" y="746678"/>
                  </a:cubicBezTo>
                  <a:cubicBezTo>
                    <a:pt x="114299" y="746678"/>
                    <a:pt x="127776" y="746678"/>
                    <a:pt x="131148" y="746678"/>
                  </a:cubicBezTo>
                  <a:cubicBezTo>
                    <a:pt x="131148" y="746678"/>
                    <a:pt x="144636" y="736905"/>
                    <a:pt x="144636" y="736905"/>
                  </a:cubicBezTo>
                  <a:cubicBezTo>
                    <a:pt x="148008" y="730390"/>
                    <a:pt x="148008" y="730390"/>
                    <a:pt x="148008" y="730390"/>
                  </a:cubicBezTo>
                  <a:cubicBezTo>
                    <a:pt x="158123" y="730390"/>
                    <a:pt x="158123" y="730390"/>
                    <a:pt x="158123" y="730390"/>
                  </a:cubicBezTo>
                  <a:cubicBezTo>
                    <a:pt x="158123" y="730390"/>
                    <a:pt x="164857" y="723875"/>
                    <a:pt x="168229" y="723875"/>
                  </a:cubicBezTo>
                  <a:cubicBezTo>
                    <a:pt x="168229" y="723875"/>
                    <a:pt x="174973" y="723875"/>
                    <a:pt x="181717" y="723875"/>
                  </a:cubicBezTo>
                  <a:cubicBezTo>
                    <a:pt x="188460" y="723875"/>
                    <a:pt x="191832" y="720617"/>
                    <a:pt x="195194" y="720617"/>
                  </a:cubicBezTo>
                  <a:cubicBezTo>
                    <a:pt x="195194" y="723875"/>
                    <a:pt x="208682" y="736905"/>
                    <a:pt x="208682" y="736905"/>
                  </a:cubicBezTo>
                  <a:cubicBezTo>
                    <a:pt x="249134" y="730390"/>
                    <a:pt x="249134" y="730390"/>
                    <a:pt x="249134" y="730390"/>
                  </a:cubicBezTo>
                  <a:cubicBezTo>
                    <a:pt x="265984" y="723875"/>
                    <a:pt x="265984" y="723875"/>
                    <a:pt x="265984" y="723875"/>
                  </a:cubicBezTo>
                  <a:cubicBezTo>
                    <a:pt x="265984" y="723875"/>
                    <a:pt x="265984" y="714112"/>
                    <a:pt x="265984" y="714112"/>
                  </a:cubicBezTo>
                  <a:cubicBezTo>
                    <a:pt x="262621" y="710854"/>
                    <a:pt x="245763" y="707597"/>
                    <a:pt x="245763" y="707597"/>
                  </a:cubicBezTo>
                  <a:cubicBezTo>
                    <a:pt x="245763" y="707597"/>
                    <a:pt x="242391" y="707597"/>
                    <a:pt x="245763" y="707597"/>
                  </a:cubicBezTo>
                  <a:cubicBezTo>
                    <a:pt x="245763" y="704339"/>
                    <a:pt x="252506" y="691309"/>
                    <a:pt x="252506" y="691309"/>
                  </a:cubicBezTo>
                  <a:cubicBezTo>
                    <a:pt x="255878" y="691309"/>
                    <a:pt x="259250" y="691309"/>
                    <a:pt x="265984" y="691309"/>
                  </a:cubicBezTo>
                  <a:cubicBezTo>
                    <a:pt x="272728" y="691309"/>
                    <a:pt x="286215" y="691309"/>
                    <a:pt x="286215" y="691309"/>
                  </a:cubicBezTo>
                  <a:cubicBezTo>
                    <a:pt x="286215" y="691309"/>
                    <a:pt x="292959" y="697824"/>
                    <a:pt x="286215" y="701081"/>
                  </a:cubicBezTo>
                  <a:cubicBezTo>
                    <a:pt x="282843" y="704339"/>
                    <a:pt x="279472" y="704339"/>
                    <a:pt x="279472" y="707597"/>
                  </a:cubicBezTo>
                  <a:cubicBezTo>
                    <a:pt x="279472" y="707597"/>
                    <a:pt x="279472" y="714112"/>
                    <a:pt x="282843" y="714112"/>
                  </a:cubicBezTo>
                  <a:cubicBezTo>
                    <a:pt x="282843" y="714112"/>
                    <a:pt x="299702" y="710854"/>
                    <a:pt x="299702" y="710854"/>
                  </a:cubicBezTo>
                  <a:cubicBezTo>
                    <a:pt x="299702" y="710854"/>
                    <a:pt x="303065" y="704339"/>
                    <a:pt x="309809" y="704339"/>
                  </a:cubicBezTo>
                  <a:cubicBezTo>
                    <a:pt x="313181" y="701081"/>
                    <a:pt x="323296" y="697824"/>
                    <a:pt x="323296" y="697824"/>
                  </a:cubicBezTo>
                  <a:cubicBezTo>
                    <a:pt x="357005" y="694567"/>
                    <a:pt x="357005" y="694567"/>
                    <a:pt x="357005" y="694567"/>
                  </a:cubicBezTo>
                  <a:cubicBezTo>
                    <a:pt x="380599" y="688051"/>
                    <a:pt x="380599" y="688051"/>
                    <a:pt x="380599" y="688051"/>
                  </a:cubicBezTo>
                  <a:cubicBezTo>
                    <a:pt x="380599" y="688051"/>
                    <a:pt x="407573" y="671773"/>
                    <a:pt x="414308" y="671773"/>
                  </a:cubicBezTo>
                  <a:cubicBezTo>
                    <a:pt x="424423" y="675031"/>
                    <a:pt x="431166" y="675031"/>
                    <a:pt x="434538" y="671773"/>
                  </a:cubicBezTo>
                  <a:cubicBezTo>
                    <a:pt x="437910" y="668515"/>
                    <a:pt x="444645" y="658743"/>
                    <a:pt x="444645" y="658743"/>
                  </a:cubicBezTo>
                  <a:cubicBezTo>
                    <a:pt x="437910" y="655485"/>
                    <a:pt x="437910" y="655485"/>
                    <a:pt x="437910" y="655485"/>
                  </a:cubicBezTo>
                  <a:cubicBezTo>
                    <a:pt x="421051" y="655485"/>
                    <a:pt x="421051" y="655485"/>
                    <a:pt x="421051" y="655485"/>
                  </a:cubicBezTo>
                  <a:cubicBezTo>
                    <a:pt x="421051" y="655485"/>
                    <a:pt x="404201" y="658743"/>
                    <a:pt x="404201" y="658743"/>
                  </a:cubicBezTo>
                  <a:cubicBezTo>
                    <a:pt x="400829" y="655485"/>
                    <a:pt x="390714" y="655485"/>
                    <a:pt x="394086" y="652228"/>
                  </a:cubicBezTo>
                  <a:cubicBezTo>
                    <a:pt x="397457" y="645713"/>
                    <a:pt x="397457" y="645713"/>
                    <a:pt x="404201" y="639197"/>
                  </a:cubicBezTo>
                  <a:cubicBezTo>
                    <a:pt x="407573" y="635940"/>
                    <a:pt x="410936" y="632692"/>
                    <a:pt x="414308" y="629435"/>
                  </a:cubicBezTo>
                  <a:cubicBezTo>
                    <a:pt x="421051" y="629435"/>
                    <a:pt x="421051" y="626177"/>
                    <a:pt x="427795" y="622919"/>
                  </a:cubicBezTo>
                  <a:cubicBezTo>
                    <a:pt x="434538" y="619662"/>
                    <a:pt x="434538" y="619662"/>
                    <a:pt x="448016" y="613147"/>
                  </a:cubicBezTo>
                  <a:cubicBezTo>
                    <a:pt x="461504" y="609889"/>
                    <a:pt x="488469" y="590353"/>
                    <a:pt x="491841" y="590353"/>
                  </a:cubicBezTo>
                  <a:cubicBezTo>
                    <a:pt x="495212" y="590353"/>
                    <a:pt x="498584" y="593601"/>
                    <a:pt x="512072" y="587096"/>
                  </a:cubicBezTo>
                  <a:cubicBezTo>
                    <a:pt x="528921" y="583839"/>
                    <a:pt x="539037" y="574066"/>
                    <a:pt x="535665" y="574066"/>
                  </a:cubicBezTo>
                  <a:cubicBezTo>
                    <a:pt x="532293" y="574066"/>
                    <a:pt x="525550" y="570808"/>
                    <a:pt x="518806" y="574066"/>
                  </a:cubicBezTo>
                  <a:cubicBezTo>
                    <a:pt x="508700" y="577323"/>
                    <a:pt x="515434" y="570808"/>
                    <a:pt x="501956" y="577323"/>
                  </a:cubicBezTo>
                  <a:cubicBezTo>
                    <a:pt x="485097" y="587096"/>
                    <a:pt x="461504" y="593601"/>
                    <a:pt x="454760" y="593601"/>
                  </a:cubicBezTo>
                  <a:cubicBezTo>
                    <a:pt x="448016" y="590353"/>
                    <a:pt x="441282" y="587096"/>
                    <a:pt x="434538" y="580581"/>
                  </a:cubicBezTo>
                  <a:cubicBezTo>
                    <a:pt x="424423" y="574066"/>
                    <a:pt x="404201" y="574066"/>
                    <a:pt x="404201" y="570808"/>
                  </a:cubicBezTo>
                  <a:cubicBezTo>
                    <a:pt x="400829" y="570808"/>
                    <a:pt x="373855" y="580581"/>
                    <a:pt x="373855" y="580581"/>
                  </a:cubicBezTo>
                  <a:cubicBezTo>
                    <a:pt x="373855" y="580581"/>
                    <a:pt x="336783" y="583839"/>
                    <a:pt x="326668" y="583839"/>
                  </a:cubicBezTo>
                  <a:cubicBezTo>
                    <a:pt x="319924" y="583839"/>
                    <a:pt x="299702" y="580581"/>
                    <a:pt x="296330" y="580581"/>
                  </a:cubicBezTo>
                  <a:cubicBezTo>
                    <a:pt x="296330" y="580581"/>
                    <a:pt x="276100" y="587096"/>
                    <a:pt x="276100" y="587096"/>
                  </a:cubicBezTo>
                  <a:cubicBezTo>
                    <a:pt x="272728" y="587096"/>
                    <a:pt x="259250" y="606632"/>
                    <a:pt x="252506" y="609889"/>
                  </a:cubicBezTo>
                  <a:cubicBezTo>
                    <a:pt x="245763" y="613147"/>
                    <a:pt x="228912" y="609889"/>
                    <a:pt x="228912" y="609889"/>
                  </a:cubicBezTo>
                  <a:cubicBezTo>
                    <a:pt x="228912" y="609889"/>
                    <a:pt x="222169" y="616405"/>
                    <a:pt x="215425" y="619662"/>
                  </a:cubicBezTo>
                  <a:cubicBezTo>
                    <a:pt x="208682" y="622919"/>
                    <a:pt x="198566" y="629435"/>
                    <a:pt x="191832" y="632692"/>
                  </a:cubicBezTo>
                  <a:cubicBezTo>
                    <a:pt x="185088" y="635940"/>
                    <a:pt x="181717" y="662001"/>
                    <a:pt x="181717" y="665258"/>
                  </a:cubicBezTo>
                  <a:cubicBezTo>
                    <a:pt x="178345" y="671773"/>
                    <a:pt x="161485" y="694567"/>
                    <a:pt x="161485" y="694567"/>
                  </a:cubicBezTo>
                  <a:cubicBezTo>
                    <a:pt x="144636" y="710854"/>
                    <a:pt x="144636" y="710854"/>
                    <a:pt x="144636" y="710854"/>
                  </a:cubicBezTo>
                  <a:cubicBezTo>
                    <a:pt x="144636" y="710854"/>
                    <a:pt x="131148" y="723875"/>
                    <a:pt x="127776" y="723875"/>
                  </a:cubicBezTo>
                  <a:cubicBezTo>
                    <a:pt x="124414" y="727133"/>
                    <a:pt x="104183" y="746678"/>
                    <a:pt x="104183" y="746678"/>
                  </a:cubicBezTo>
                  <a:cubicBezTo>
                    <a:pt x="104183" y="746678"/>
                    <a:pt x="97439" y="743420"/>
                    <a:pt x="97439" y="743420"/>
                  </a:cubicBezTo>
                  <a:cubicBezTo>
                    <a:pt x="97439" y="743420"/>
                    <a:pt x="83961" y="762956"/>
                    <a:pt x="83961" y="762956"/>
                  </a:cubicBezTo>
                  <a:cubicBezTo>
                    <a:pt x="83961" y="762956"/>
                    <a:pt x="77218" y="779243"/>
                    <a:pt x="73846" y="782501"/>
                  </a:cubicBezTo>
                  <a:cubicBezTo>
                    <a:pt x="73846" y="785759"/>
                    <a:pt x="60358" y="805295"/>
                    <a:pt x="60358" y="805295"/>
                  </a:cubicBezTo>
                  <a:cubicBezTo>
                    <a:pt x="56986" y="811809"/>
                    <a:pt x="56986" y="811809"/>
                    <a:pt x="56986" y="811809"/>
                  </a:cubicBezTo>
                  <a:cubicBezTo>
                    <a:pt x="53624" y="824840"/>
                    <a:pt x="53624" y="824840"/>
                    <a:pt x="53624" y="824840"/>
                  </a:cubicBezTo>
                  <a:cubicBezTo>
                    <a:pt x="53624" y="824840"/>
                    <a:pt x="46881" y="831355"/>
                    <a:pt x="46881" y="828097"/>
                  </a:cubicBezTo>
                  <a:cubicBezTo>
                    <a:pt x="46881" y="824840"/>
                    <a:pt x="46881" y="811809"/>
                    <a:pt x="50252" y="808552"/>
                  </a:cubicBezTo>
                  <a:cubicBezTo>
                    <a:pt x="53624" y="805295"/>
                    <a:pt x="53624" y="798779"/>
                    <a:pt x="53624" y="798779"/>
                  </a:cubicBezTo>
                  <a:cubicBezTo>
                    <a:pt x="50252" y="782501"/>
                    <a:pt x="50252" y="782501"/>
                    <a:pt x="50252" y="782501"/>
                  </a:cubicBezTo>
                  <a:cubicBezTo>
                    <a:pt x="50252" y="782501"/>
                    <a:pt x="46881" y="789016"/>
                    <a:pt x="50252" y="779243"/>
                  </a:cubicBezTo>
                  <a:cubicBezTo>
                    <a:pt x="53624" y="769471"/>
                    <a:pt x="50252" y="769471"/>
                    <a:pt x="53624" y="766213"/>
                  </a:cubicBezTo>
                  <a:cubicBezTo>
                    <a:pt x="60358" y="762956"/>
                    <a:pt x="56986" y="762956"/>
                    <a:pt x="67102" y="756441"/>
                  </a:cubicBezTo>
                  <a:cubicBezTo>
                    <a:pt x="73846" y="749935"/>
                    <a:pt x="70474" y="746678"/>
                    <a:pt x="73846" y="746678"/>
                  </a:cubicBezTo>
                  <a:cubicBezTo>
                    <a:pt x="80590" y="743420"/>
                    <a:pt x="80590" y="743420"/>
                    <a:pt x="87333" y="740163"/>
                  </a:cubicBezTo>
                  <a:cubicBezTo>
                    <a:pt x="97439" y="733647"/>
                    <a:pt x="100811" y="730390"/>
                    <a:pt x="104183" y="727133"/>
                  </a:cubicBezTo>
                  <a:cubicBezTo>
                    <a:pt x="104183" y="723875"/>
                    <a:pt x="121042" y="717360"/>
                    <a:pt x="117670" y="714112"/>
                  </a:cubicBezTo>
                  <a:cubicBezTo>
                    <a:pt x="117670" y="710854"/>
                    <a:pt x="121042" y="704339"/>
                    <a:pt x="110927" y="704339"/>
                  </a:cubicBezTo>
                  <a:cubicBezTo>
                    <a:pt x="104183" y="704339"/>
                    <a:pt x="90695" y="710854"/>
                    <a:pt x="83961" y="714112"/>
                  </a:cubicBezTo>
                  <a:cubicBezTo>
                    <a:pt x="73846" y="717360"/>
                    <a:pt x="63730" y="723875"/>
                    <a:pt x="63730" y="723875"/>
                  </a:cubicBezTo>
                  <a:cubicBezTo>
                    <a:pt x="63730" y="723875"/>
                    <a:pt x="40137" y="730390"/>
                    <a:pt x="36765" y="730390"/>
                  </a:cubicBezTo>
                  <a:cubicBezTo>
                    <a:pt x="33393" y="727133"/>
                    <a:pt x="26649" y="730390"/>
                    <a:pt x="23277" y="730390"/>
                  </a:cubicBezTo>
                  <a:cubicBezTo>
                    <a:pt x="16543" y="733647"/>
                    <a:pt x="3056" y="727133"/>
                    <a:pt x="3056" y="727133"/>
                  </a:cubicBezTo>
                  <a:cubicBezTo>
                    <a:pt x="-316" y="704339"/>
                    <a:pt x="-316" y="704339"/>
                    <a:pt x="-316" y="704339"/>
                  </a:cubicBezTo>
                  <a:cubicBezTo>
                    <a:pt x="-316" y="704339"/>
                    <a:pt x="-316" y="704339"/>
                    <a:pt x="-316" y="704339"/>
                  </a:cubicBezTo>
                  <a:cubicBezTo>
                    <a:pt x="3056" y="704339"/>
                    <a:pt x="3056" y="707597"/>
                    <a:pt x="3056" y="707597"/>
                  </a:cubicBezTo>
                  <a:cubicBezTo>
                    <a:pt x="3056" y="707597"/>
                    <a:pt x="3056" y="707597"/>
                    <a:pt x="3056" y="707597"/>
                  </a:cubicBezTo>
                  <a:cubicBezTo>
                    <a:pt x="6428" y="710854"/>
                    <a:pt x="23277" y="710854"/>
                    <a:pt x="23277" y="710854"/>
                  </a:cubicBezTo>
                  <a:cubicBezTo>
                    <a:pt x="36765" y="697824"/>
                    <a:pt x="36765" y="697824"/>
                    <a:pt x="36765" y="697824"/>
                  </a:cubicBezTo>
                  <a:cubicBezTo>
                    <a:pt x="53624" y="675031"/>
                    <a:pt x="53624" y="675031"/>
                    <a:pt x="53624" y="675031"/>
                  </a:cubicBezTo>
                  <a:cubicBezTo>
                    <a:pt x="36765" y="639197"/>
                    <a:pt x="36765" y="639197"/>
                    <a:pt x="36765" y="639197"/>
                  </a:cubicBezTo>
                  <a:cubicBezTo>
                    <a:pt x="36765" y="639197"/>
                    <a:pt x="36765" y="639197"/>
                    <a:pt x="36765" y="639197"/>
                  </a:cubicBezTo>
                  <a:cubicBezTo>
                    <a:pt x="36765" y="639197"/>
                    <a:pt x="36765" y="639197"/>
                    <a:pt x="36765" y="639197"/>
                  </a:cubicBezTo>
                  <a:cubicBezTo>
                    <a:pt x="36765" y="639197"/>
                    <a:pt x="36765" y="639197"/>
                    <a:pt x="36765" y="639197"/>
                  </a:cubicBezTo>
                  <a:cubicBezTo>
                    <a:pt x="36765" y="635940"/>
                    <a:pt x="40137" y="622919"/>
                    <a:pt x="40137" y="619662"/>
                  </a:cubicBezTo>
                  <a:cubicBezTo>
                    <a:pt x="40137" y="616405"/>
                    <a:pt x="46881" y="603374"/>
                    <a:pt x="46881" y="603374"/>
                  </a:cubicBezTo>
                  <a:cubicBezTo>
                    <a:pt x="53624" y="593601"/>
                    <a:pt x="53624" y="593601"/>
                    <a:pt x="53624" y="593601"/>
                  </a:cubicBezTo>
                  <a:cubicBezTo>
                    <a:pt x="53624" y="593601"/>
                    <a:pt x="67102" y="590353"/>
                    <a:pt x="70474" y="590353"/>
                  </a:cubicBezTo>
                  <a:cubicBezTo>
                    <a:pt x="77218" y="590353"/>
                    <a:pt x="60358" y="570808"/>
                    <a:pt x="60358" y="567551"/>
                  </a:cubicBezTo>
                  <a:cubicBezTo>
                    <a:pt x="60358" y="564293"/>
                    <a:pt x="53624" y="548015"/>
                    <a:pt x="53624" y="548015"/>
                  </a:cubicBezTo>
                  <a:cubicBezTo>
                    <a:pt x="53624" y="548015"/>
                    <a:pt x="36765" y="538242"/>
                    <a:pt x="33393" y="538242"/>
                  </a:cubicBezTo>
                  <a:cubicBezTo>
                    <a:pt x="30021" y="538242"/>
                    <a:pt x="13172" y="534985"/>
                    <a:pt x="6428" y="531727"/>
                  </a:cubicBezTo>
                  <a:cubicBezTo>
                    <a:pt x="6428" y="531727"/>
                    <a:pt x="6428" y="531727"/>
                    <a:pt x="6428" y="531727"/>
                  </a:cubicBezTo>
                  <a:cubicBezTo>
                    <a:pt x="6428" y="531727"/>
                    <a:pt x="6428" y="531727"/>
                    <a:pt x="6428" y="531727"/>
                  </a:cubicBezTo>
                  <a:cubicBezTo>
                    <a:pt x="6428" y="531727"/>
                    <a:pt x="3056" y="528469"/>
                    <a:pt x="3056" y="525212"/>
                  </a:cubicBezTo>
                  <a:cubicBezTo>
                    <a:pt x="3056" y="525212"/>
                    <a:pt x="3056" y="525212"/>
                    <a:pt x="3056" y="525212"/>
                  </a:cubicBezTo>
                  <a:cubicBezTo>
                    <a:pt x="3056" y="525212"/>
                    <a:pt x="3056" y="525212"/>
                    <a:pt x="3056" y="525212"/>
                  </a:cubicBezTo>
                  <a:cubicBezTo>
                    <a:pt x="3056" y="521954"/>
                    <a:pt x="3056" y="521954"/>
                    <a:pt x="3056" y="521954"/>
                  </a:cubicBezTo>
                  <a:cubicBezTo>
                    <a:pt x="3056" y="521954"/>
                    <a:pt x="3056" y="521954"/>
                    <a:pt x="3056" y="521954"/>
                  </a:cubicBezTo>
                  <a:cubicBezTo>
                    <a:pt x="3056" y="521954"/>
                    <a:pt x="3056" y="521954"/>
                    <a:pt x="3056" y="521954"/>
                  </a:cubicBezTo>
                  <a:cubicBezTo>
                    <a:pt x="3056" y="521954"/>
                    <a:pt x="3056" y="521954"/>
                    <a:pt x="3056" y="521954"/>
                  </a:cubicBezTo>
                  <a:cubicBezTo>
                    <a:pt x="3056" y="521954"/>
                    <a:pt x="3056" y="521954"/>
                    <a:pt x="3056" y="521954"/>
                  </a:cubicBezTo>
                  <a:cubicBezTo>
                    <a:pt x="6428" y="515439"/>
                    <a:pt x="16543" y="512182"/>
                    <a:pt x="16543" y="512182"/>
                  </a:cubicBezTo>
                  <a:cubicBezTo>
                    <a:pt x="30021" y="502418"/>
                    <a:pt x="30021" y="502418"/>
                    <a:pt x="30021" y="502418"/>
                  </a:cubicBezTo>
                  <a:cubicBezTo>
                    <a:pt x="26649" y="489388"/>
                    <a:pt x="26649" y="489388"/>
                    <a:pt x="26649" y="489388"/>
                  </a:cubicBezTo>
                  <a:cubicBezTo>
                    <a:pt x="26649" y="489388"/>
                    <a:pt x="40137" y="479616"/>
                    <a:pt x="43509" y="476358"/>
                  </a:cubicBezTo>
                  <a:cubicBezTo>
                    <a:pt x="50252" y="473100"/>
                    <a:pt x="73846" y="466595"/>
                    <a:pt x="73846" y="466595"/>
                  </a:cubicBezTo>
                  <a:cubicBezTo>
                    <a:pt x="83961" y="450307"/>
                    <a:pt x="83961" y="450307"/>
                    <a:pt x="83961" y="450307"/>
                  </a:cubicBezTo>
                  <a:cubicBezTo>
                    <a:pt x="100811" y="447050"/>
                    <a:pt x="100811" y="447050"/>
                    <a:pt x="100811" y="447050"/>
                  </a:cubicBezTo>
                  <a:cubicBezTo>
                    <a:pt x="107555" y="437277"/>
                    <a:pt x="107555" y="437277"/>
                    <a:pt x="107555" y="437277"/>
                  </a:cubicBezTo>
                  <a:cubicBezTo>
                    <a:pt x="124414" y="440534"/>
                    <a:pt x="124414" y="440534"/>
                    <a:pt x="124414" y="440534"/>
                  </a:cubicBezTo>
                  <a:cubicBezTo>
                    <a:pt x="151379" y="456822"/>
                    <a:pt x="151379" y="456822"/>
                    <a:pt x="151379" y="456822"/>
                  </a:cubicBezTo>
                  <a:cubicBezTo>
                    <a:pt x="151379" y="456822"/>
                    <a:pt x="171601" y="447050"/>
                    <a:pt x="174973" y="443792"/>
                  </a:cubicBezTo>
                  <a:cubicBezTo>
                    <a:pt x="181717" y="440534"/>
                    <a:pt x="188460" y="440534"/>
                    <a:pt x="188460" y="440534"/>
                  </a:cubicBezTo>
                  <a:cubicBezTo>
                    <a:pt x="198566" y="434020"/>
                    <a:pt x="198566" y="434020"/>
                    <a:pt x="198566" y="434020"/>
                  </a:cubicBezTo>
                  <a:cubicBezTo>
                    <a:pt x="198566" y="434020"/>
                    <a:pt x="215425" y="427514"/>
                    <a:pt x="218797" y="424256"/>
                  </a:cubicBezTo>
                  <a:cubicBezTo>
                    <a:pt x="218797" y="424256"/>
                    <a:pt x="218797" y="424256"/>
                    <a:pt x="218797" y="424256"/>
                  </a:cubicBezTo>
                  <a:cubicBezTo>
                    <a:pt x="218797" y="424256"/>
                    <a:pt x="218797" y="424256"/>
                    <a:pt x="218797" y="424256"/>
                  </a:cubicBezTo>
                  <a:cubicBezTo>
                    <a:pt x="225541" y="486131"/>
                    <a:pt x="208682" y="453565"/>
                    <a:pt x="242391" y="476358"/>
                  </a:cubicBezTo>
                  <a:cubicBezTo>
                    <a:pt x="245763" y="479616"/>
                    <a:pt x="242391" y="482873"/>
                    <a:pt x="245763" y="486131"/>
                  </a:cubicBezTo>
                  <a:cubicBezTo>
                    <a:pt x="245763" y="492646"/>
                    <a:pt x="269356" y="502418"/>
                    <a:pt x="269356" y="502418"/>
                  </a:cubicBezTo>
                  <a:cubicBezTo>
                    <a:pt x="269356" y="502418"/>
                    <a:pt x="289587" y="502418"/>
                    <a:pt x="289587" y="505676"/>
                  </a:cubicBezTo>
                  <a:cubicBezTo>
                    <a:pt x="292959" y="508934"/>
                    <a:pt x="313181" y="518697"/>
                    <a:pt x="313181" y="518697"/>
                  </a:cubicBezTo>
                  <a:cubicBezTo>
                    <a:pt x="357005" y="508934"/>
                    <a:pt x="357005" y="508934"/>
                    <a:pt x="357005" y="508934"/>
                  </a:cubicBezTo>
                  <a:cubicBezTo>
                    <a:pt x="377227" y="528469"/>
                    <a:pt x="377227" y="528469"/>
                    <a:pt x="377227" y="528469"/>
                  </a:cubicBezTo>
                  <a:cubicBezTo>
                    <a:pt x="400829" y="521954"/>
                    <a:pt x="400829" y="521954"/>
                    <a:pt x="400829" y="521954"/>
                  </a:cubicBezTo>
                  <a:cubicBezTo>
                    <a:pt x="400829" y="521954"/>
                    <a:pt x="410936" y="525212"/>
                    <a:pt x="417679" y="528469"/>
                  </a:cubicBezTo>
                  <a:cubicBezTo>
                    <a:pt x="424423" y="531727"/>
                    <a:pt x="444645" y="528469"/>
                    <a:pt x="451388" y="525212"/>
                  </a:cubicBezTo>
                  <a:cubicBezTo>
                    <a:pt x="458132" y="525212"/>
                    <a:pt x="474991" y="515439"/>
                    <a:pt x="481725" y="518697"/>
                  </a:cubicBezTo>
                  <a:cubicBezTo>
                    <a:pt x="488469" y="518697"/>
                    <a:pt x="518806" y="512182"/>
                    <a:pt x="518806" y="512182"/>
                  </a:cubicBezTo>
                  <a:cubicBezTo>
                    <a:pt x="535665" y="499161"/>
                    <a:pt x="535665" y="499161"/>
                    <a:pt x="535665" y="499161"/>
                  </a:cubicBezTo>
                  <a:cubicBezTo>
                    <a:pt x="569374" y="482873"/>
                    <a:pt x="569374" y="482873"/>
                    <a:pt x="569374" y="482873"/>
                  </a:cubicBezTo>
                  <a:cubicBezTo>
                    <a:pt x="606455" y="521954"/>
                    <a:pt x="606455" y="521954"/>
                    <a:pt x="606455" y="521954"/>
                  </a:cubicBezTo>
                  <a:cubicBezTo>
                    <a:pt x="606455" y="521954"/>
                    <a:pt x="643536" y="515439"/>
                    <a:pt x="646908" y="515439"/>
                  </a:cubicBezTo>
                  <a:cubicBezTo>
                    <a:pt x="653642" y="515439"/>
                    <a:pt x="680617" y="505676"/>
                    <a:pt x="680617" y="505676"/>
                  </a:cubicBezTo>
                  <a:cubicBezTo>
                    <a:pt x="680617" y="505676"/>
                    <a:pt x="687361" y="495904"/>
                    <a:pt x="683989" y="486131"/>
                  </a:cubicBezTo>
                  <a:cubicBezTo>
                    <a:pt x="683989" y="479616"/>
                    <a:pt x="680617" y="473100"/>
                    <a:pt x="680617" y="473100"/>
                  </a:cubicBezTo>
                  <a:cubicBezTo>
                    <a:pt x="680617" y="473100"/>
                    <a:pt x="673873" y="466595"/>
                    <a:pt x="683989" y="463338"/>
                  </a:cubicBezTo>
                  <a:cubicBezTo>
                    <a:pt x="694095" y="460080"/>
                    <a:pt x="697466" y="453565"/>
                    <a:pt x="704210" y="450307"/>
                  </a:cubicBezTo>
                  <a:cubicBezTo>
                    <a:pt x="714326" y="443792"/>
                    <a:pt x="721070" y="434020"/>
                    <a:pt x="724432" y="430762"/>
                  </a:cubicBezTo>
                  <a:cubicBezTo>
                    <a:pt x="727804" y="430762"/>
                    <a:pt x="734547" y="417741"/>
                    <a:pt x="737919" y="417741"/>
                  </a:cubicBezTo>
                  <a:cubicBezTo>
                    <a:pt x="737919" y="414484"/>
                    <a:pt x="744663" y="404711"/>
                    <a:pt x="744663" y="401454"/>
                  </a:cubicBezTo>
                  <a:cubicBezTo>
                    <a:pt x="748035" y="401454"/>
                    <a:pt x="764884" y="385176"/>
                    <a:pt x="764884" y="385176"/>
                  </a:cubicBezTo>
                  <a:cubicBezTo>
                    <a:pt x="771628" y="375403"/>
                    <a:pt x="771628" y="375403"/>
                    <a:pt x="771628" y="375403"/>
                  </a:cubicBezTo>
                  <a:cubicBezTo>
                    <a:pt x="771628" y="375403"/>
                    <a:pt x="785116" y="349342"/>
                    <a:pt x="791860" y="346094"/>
                  </a:cubicBezTo>
                  <a:cubicBezTo>
                    <a:pt x="798593" y="346094"/>
                    <a:pt x="835674" y="316776"/>
                    <a:pt x="842418" y="320034"/>
                  </a:cubicBezTo>
                  <a:cubicBezTo>
                    <a:pt x="849162" y="320034"/>
                    <a:pt x="872755" y="300498"/>
                    <a:pt x="879499" y="293983"/>
                  </a:cubicBezTo>
                  <a:cubicBezTo>
                    <a:pt x="886243" y="290726"/>
                    <a:pt x="886243" y="284210"/>
                    <a:pt x="903092" y="280953"/>
                  </a:cubicBezTo>
                  <a:cubicBezTo>
                    <a:pt x="916580" y="280953"/>
                    <a:pt x="1010963" y="267923"/>
                    <a:pt x="1010963" y="267923"/>
                  </a:cubicBezTo>
                  <a:cubicBezTo>
                    <a:pt x="1064903" y="251644"/>
                    <a:pt x="1064903" y="251644"/>
                    <a:pt x="1064903" y="251644"/>
                  </a:cubicBezTo>
                  <a:cubicBezTo>
                    <a:pt x="1091868" y="232099"/>
                    <a:pt x="1091868" y="232099"/>
                    <a:pt x="1091868" y="232099"/>
                  </a:cubicBezTo>
                  <a:cubicBezTo>
                    <a:pt x="1095240" y="222336"/>
                    <a:pt x="1095240" y="222336"/>
                    <a:pt x="1095240" y="222336"/>
                  </a:cubicBezTo>
                  <a:cubicBezTo>
                    <a:pt x="1125577" y="222336"/>
                    <a:pt x="1125577" y="222336"/>
                    <a:pt x="1125577" y="222336"/>
                  </a:cubicBezTo>
                  <a:cubicBezTo>
                    <a:pt x="1125577" y="222336"/>
                    <a:pt x="1122205" y="235357"/>
                    <a:pt x="1122205" y="235357"/>
                  </a:cubicBezTo>
                  <a:cubicBezTo>
                    <a:pt x="1122205" y="238614"/>
                    <a:pt x="1118833" y="241872"/>
                    <a:pt x="1128949" y="245130"/>
                  </a:cubicBezTo>
                  <a:cubicBezTo>
                    <a:pt x="1139065" y="251644"/>
                    <a:pt x="1149171" y="258160"/>
                    <a:pt x="1152542" y="258160"/>
                  </a:cubicBezTo>
                  <a:cubicBezTo>
                    <a:pt x="1155914" y="258160"/>
                    <a:pt x="1162658" y="261417"/>
                    <a:pt x="1166030" y="261417"/>
                  </a:cubicBezTo>
                  <a:cubicBezTo>
                    <a:pt x="1169402" y="264675"/>
                    <a:pt x="1186251" y="267923"/>
                    <a:pt x="1186251" y="267923"/>
                  </a:cubicBezTo>
                  <a:cubicBezTo>
                    <a:pt x="1186251" y="267923"/>
                    <a:pt x="1206482" y="261417"/>
                    <a:pt x="1206482" y="261417"/>
                  </a:cubicBezTo>
                  <a:cubicBezTo>
                    <a:pt x="1206482" y="258160"/>
                    <a:pt x="1216598" y="254902"/>
                    <a:pt x="1223332" y="251644"/>
                  </a:cubicBezTo>
                  <a:cubicBezTo>
                    <a:pt x="1230076" y="248387"/>
                    <a:pt x="1257079" y="241872"/>
                    <a:pt x="1257079" y="241872"/>
                  </a:cubicBezTo>
                  <a:cubicBezTo>
                    <a:pt x="1257079" y="241872"/>
                    <a:pt x="1263747" y="251644"/>
                    <a:pt x="1267176" y="251644"/>
                  </a:cubicBezTo>
                  <a:cubicBezTo>
                    <a:pt x="1267176" y="254902"/>
                    <a:pt x="1280606" y="261417"/>
                    <a:pt x="1277272" y="267923"/>
                  </a:cubicBezTo>
                  <a:cubicBezTo>
                    <a:pt x="1277272" y="271180"/>
                    <a:pt x="1277272" y="280953"/>
                    <a:pt x="1277272" y="280953"/>
                  </a:cubicBezTo>
                  <a:cubicBezTo>
                    <a:pt x="1297465" y="290726"/>
                    <a:pt x="1297465" y="290726"/>
                    <a:pt x="1297465" y="290726"/>
                  </a:cubicBezTo>
                  <a:cubicBezTo>
                    <a:pt x="1297465" y="290726"/>
                    <a:pt x="1310991" y="297240"/>
                    <a:pt x="1314325" y="300498"/>
                  </a:cubicBezTo>
                  <a:cubicBezTo>
                    <a:pt x="1317754" y="300498"/>
                    <a:pt x="1337947" y="303756"/>
                    <a:pt x="1337947" y="303756"/>
                  </a:cubicBezTo>
                  <a:cubicBezTo>
                    <a:pt x="1341280" y="280953"/>
                    <a:pt x="1341280" y="280953"/>
                    <a:pt x="1341280" y="280953"/>
                  </a:cubicBezTo>
                  <a:cubicBezTo>
                    <a:pt x="1341280" y="280953"/>
                    <a:pt x="1348043" y="274438"/>
                    <a:pt x="1358140" y="274438"/>
                  </a:cubicBezTo>
                  <a:cubicBezTo>
                    <a:pt x="1368331" y="274438"/>
                    <a:pt x="1385095" y="274438"/>
                    <a:pt x="1385095" y="274438"/>
                  </a:cubicBezTo>
                  <a:cubicBezTo>
                    <a:pt x="1385095" y="274438"/>
                    <a:pt x="1398621" y="277696"/>
                    <a:pt x="1398621" y="280953"/>
                  </a:cubicBezTo>
                  <a:cubicBezTo>
                    <a:pt x="1398621" y="284210"/>
                    <a:pt x="1415480" y="293983"/>
                    <a:pt x="1415480" y="293983"/>
                  </a:cubicBezTo>
                  <a:cubicBezTo>
                    <a:pt x="1439102" y="287468"/>
                    <a:pt x="1439102" y="287468"/>
                    <a:pt x="1439102" y="287468"/>
                  </a:cubicBezTo>
                  <a:cubicBezTo>
                    <a:pt x="1449198" y="290726"/>
                    <a:pt x="1449198" y="290726"/>
                    <a:pt x="1449198" y="290726"/>
                  </a:cubicBezTo>
                  <a:cubicBezTo>
                    <a:pt x="1479488" y="293983"/>
                    <a:pt x="1479488" y="293983"/>
                    <a:pt x="1479488" y="293983"/>
                  </a:cubicBezTo>
                  <a:cubicBezTo>
                    <a:pt x="1479488" y="293983"/>
                    <a:pt x="1486250" y="293983"/>
                    <a:pt x="1486250" y="290726"/>
                  </a:cubicBezTo>
                  <a:cubicBezTo>
                    <a:pt x="1489680" y="287468"/>
                    <a:pt x="1489680" y="277696"/>
                    <a:pt x="1489680" y="277696"/>
                  </a:cubicBezTo>
                  <a:cubicBezTo>
                    <a:pt x="1489680" y="277696"/>
                    <a:pt x="1486250" y="277696"/>
                    <a:pt x="1496347" y="274438"/>
                  </a:cubicBezTo>
                  <a:cubicBezTo>
                    <a:pt x="1506539" y="274438"/>
                    <a:pt x="1503110" y="271180"/>
                    <a:pt x="1506539" y="274438"/>
                  </a:cubicBezTo>
                  <a:cubicBezTo>
                    <a:pt x="1509873" y="277696"/>
                    <a:pt x="1523303" y="277696"/>
                    <a:pt x="1530066" y="280953"/>
                  </a:cubicBezTo>
                  <a:cubicBezTo>
                    <a:pt x="1533495" y="280953"/>
                    <a:pt x="1546925" y="284210"/>
                    <a:pt x="1550355" y="284210"/>
                  </a:cubicBezTo>
                  <a:cubicBezTo>
                    <a:pt x="1553688" y="284210"/>
                    <a:pt x="1587406" y="280953"/>
                    <a:pt x="1587406" y="280953"/>
                  </a:cubicBezTo>
                  <a:cubicBezTo>
                    <a:pt x="1587406" y="280953"/>
                    <a:pt x="1580643" y="284210"/>
                    <a:pt x="1594169" y="277696"/>
                  </a:cubicBezTo>
                  <a:cubicBezTo>
                    <a:pt x="1607600" y="271180"/>
                    <a:pt x="1624458" y="261417"/>
                    <a:pt x="1624458" y="261417"/>
                  </a:cubicBezTo>
                  <a:cubicBezTo>
                    <a:pt x="1624458" y="261417"/>
                    <a:pt x="1624458" y="261417"/>
                    <a:pt x="1634555" y="258160"/>
                  </a:cubicBezTo>
                  <a:cubicBezTo>
                    <a:pt x="1644746" y="254902"/>
                    <a:pt x="1644746" y="241872"/>
                    <a:pt x="1644746" y="241872"/>
                  </a:cubicBezTo>
                  <a:cubicBezTo>
                    <a:pt x="1644746" y="241872"/>
                    <a:pt x="1644746" y="241872"/>
                    <a:pt x="1651415" y="241872"/>
                  </a:cubicBezTo>
                  <a:cubicBezTo>
                    <a:pt x="1654843" y="238614"/>
                    <a:pt x="1675036" y="235357"/>
                    <a:pt x="1675036" y="235357"/>
                  </a:cubicBezTo>
                  <a:cubicBezTo>
                    <a:pt x="1675036" y="235357"/>
                    <a:pt x="1678370" y="228842"/>
                    <a:pt x="1681799" y="225594"/>
                  </a:cubicBezTo>
                  <a:cubicBezTo>
                    <a:pt x="1685132" y="225594"/>
                    <a:pt x="1691896" y="219078"/>
                    <a:pt x="1691896" y="219078"/>
                  </a:cubicBezTo>
                  <a:cubicBezTo>
                    <a:pt x="1695229" y="219078"/>
                    <a:pt x="1695229" y="219078"/>
                    <a:pt x="1695229" y="219078"/>
                  </a:cubicBezTo>
                  <a:cubicBezTo>
                    <a:pt x="1708755" y="215821"/>
                    <a:pt x="1708755" y="215821"/>
                    <a:pt x="1708755" y="215821"/>
                  </a:cubicBezTo>
                  <a:cubicBezTo>
                    <a:pt x="1712089" y="209306"/>
                    <a:pt x="1712089" y="209306"/>
                    <a:pt x="1712089" y="209306"/>
                  </a:cubicBezTo>
                  <a:cubicBezTo>
                    <a:pt x="1739044" y="215821"/>
                    <a:pt x="1739044" y="215821"/>
                    <a:pt x="1739044" y="215821"/>
                  </a:cubicBezTo>
                  <a:cubicBezTo>
                    <a:pt x="1739044" y="215821"/>
                    <a:pt x="1762666" y="219078"/>
                    <a:pt x="1766095" y="215821"/>
                  </a:cubicBezTo>
                  <a:cubicBezTo>
                    <a:pt x="1772763" y="215821"/>
                    <a:pt x="1782954" y="199533"/>
                    <a:pt x="1789622" y="202791"/>
                  </a:cubicBezTo>
                  <a:cubicBezTo>
                    <a:pt x="1793051" y="202791"/>
                    <a:pt x="1799718" y="209306"/>
                    <a:pt x="1803147" y="206048"/>
                  </a:cubicBezTo>
                  <a:cubicBezTo>
                    <a:pt x="1806481" y="206048"/>
                    <a:pt x="1809911" y="212563"/>
                    <a:pt x="1820007" y="206048"/>
                  </a:cubicBezTo>
                  <a:cubicBezTo>
                    <a:pt x="1833437" y="196276"/>
                    <a:pt x="1843628" y="183255"/>
                    <a:pt x="1843628" y="183255"/>
                  </a:cubicBezTo>
                  <a:cubicBezTo>
                    <a:pt x="1843628" y="183255"/>
                    <a:pt x="1840200" y="176740"/>
                    <a:pt x="1850297" y="173482"/>
                  </a:cubicBezTo>
                  <a:cubicBezTo>
                    <a:pt x="1860488" y="166967"/>
                    <a:pt x="1860488" y="163709"/>
                    <a:pt x="1867156" y="163709"/>
                  </a:cubicBezTo>
                  <a:cubicBezTo>
                    <a:pt x="1873918" y="160452"/>
                    <a:pt x="1873918" y="163709"/>
                    <a:pt x="1877252" y="157195"/>
                  </a:cubicBezTo>
                  <a:cubicBezTo>
                    <a:pt x="1877252" y="150679"/>
                    <a:pt x="1877252" y="144164"/>
                    <a:pt x="1880681" y="140916"/>
                  </a:cubicBezTo>
                  <a:cubicBezTo>
                    <a:pt x="1884014" y="140916"/>
                    <a:pt x="1887443" y="134401"/>
                    <a:pt x="1894111" y="134401"/>
                  </a:cubicBezTo>
                  <a:cubicBezTo>
                    <a:pt x="1897540" y="131143"/>
                    <a:pt x="1904303" y="127886"/>
                    <a:pt x="1904303" y="121371"/>
                  </a:cubicBezTo>
                  <a:cubicBezTo>
                    <a:pt x="1907637" y="114856"/>
                    <a:pt x="1900874" y="118113"/>
                    <a:pt x="1907637" y="114856"/>
                  </a:cubicBezTo>
                  <a:cubicBezTo>
                    <a:pt x="1914400" y="108341"/>
                    <a:pt x="1917733" y="105083"/>
                    <a:pt x="1924496" y="98577"/>
                  </a:cubicBezTo>
                  <a:cubicBezTo>
                    <a:pt x="1931259" y="95320"/>
                    <a:pt x="1934593" y="92063"/>
                    <a:pt x="1937926" y="85547"/>
                  </a:cubicBezTo>
                  <a:cubicBezTo>
                    <a:pt x="1937926" y="79032"/>
                    <a:pt x="1937926" y="75775"/>
                    <a:pt x="1941355" y="66002"/>
                  </a:cubicBezTo>
                  <a:cubicBezTo>
                    <a:pt x="1948119" y="56239"/>
                    <a:pt x="1941355" y="49724"/>
                    <a:pt x="1951452" y="49724"/>
                  </a:cubicBezTo>
                  <a:cubicBezTo>
                    <a:pt x="1954786" y="49724"/>
                    <a:pt x="1954786" y="49724"/>
                    <a:pt x="1958215" y="49724"/>
                  </a:cubicBezTo>
                  <a:cubicBezTo>
                    <a:pt x="1958215" y="56239"/>
                    <a:pt x="1964977" y="59497"/>
                    <a:pt x="1971645" y="62745"/>
                  </a:cubicBezTo>
                  <a:cubicBezTo>
                    <a:pt x="1981836" y="66002"/>
                    <a:pt x="2008793" y="52981"/>
                    <a:pt x="2008793" y="52981"/>
                  </a:cubicBezTo>
                  <a:cubicBezTo>
                    <a:pt x="2025651" y="46467"/>
                    <a:pt x="2025651" y="46467"/>
                    <a:pt x="2025651" y="46467"/>
                  </a:cubicBezTo>
                  <a:cubicBezTo>
                    <a:pt x="2042511" y="43209"/>
                    <a:pt x="2042511" y="43209"/>
                    <a:pt x="2042511" y="43209"/>
                  </a:cubicBezTo>
                  <a:cubicBezTo>
                    <a:pt x="2042511" y="43209"/>
                    <a:pt x="2082896" y="39951"/>
                    <a:pt x="2089660" y="36694"/>
                  </a:cubicBezTo>
                  <a:cubicBezTo>
                    <a:pt x="2099756" y="30179"/>
                    <a:pt x="2099756" y="23663"/>
                    <a:pt x="2099756" y="23663"/>
                  </a:cubicBezTo>
                  <a:cubicBezTo>
                    <a:pt x="2096422" y="13901"/>
                    <a:pt x="2096422" y="13901"/>
                    <a:pt x="2096422" y="13901"/>
                  </a:cubicBezTo>
                  <a:cubicBezTo>
                    <a:pt x="2096422" y="13901"/>
                    <a:pt x="2116615" y="4128"/>
                    <a:pt x="2126712" y="870"/>
                  </a:cubicBezTo>
                  <a:cubicBezTo>
                    <a:pt x="2133475" y="-2387"/>
                    <a:pt x="2140237" y="4128"/>
                    <a:pt x="2140237" y="4128"/>
                  </a:cubicBezTo>
                  <a:cubicBezTo>
                    <a:pt x="2150334" y="13901"/>
                    <a:pt x="2150334" y="13901"/>
                    <a:pt x="2150334" y="13901"/>
                  </a:cubicBezTo>
                  <a:cubicBezTo>
                    <a:pt x="2163859" y="26921"/>
                    <a:pt x="2163859" y="26921"/>
                    <a:pt x="2163859" y="26921"/>
                  </a:cubicBezTo>
                  <a:cubicBezTo>
                    <a:pt x="2180718" y="30179"/>
                    <a:pt x="2180718" y="30179"/>
                    <a:pt x="2180718" y="30179"/>
                  </a:cubicBezTo>
                  <a:cubicBezTo>
                    <a:pt x="2180718" y="30179"/>
                    <a:pt x="2190815" y="39951"/>
                    <a:pt x="2194149" y="43209"/>
                  </a:cubicBezTo>
                  <a:cubicBezTo>
                    <a:pt x="2194149" y="49724"/>
                    <a:pt x="2194149" y="49724"/>
                    <a:pt x="2194149" y="49724"/>
                  </a:cubicBezTo>
                  <a:cubicBezTo>
                    <a:pt x="2214437" y="49724"/>
                    <a:pt x="2214437" y="49724"/>
                    <a:pt x="2214437" y="49724"/>
                  </a:cubicBezTo>
                  <a:cubicBezTo>
                    <a:pt x="2231201" y="43209"/>
                    <a:pt x="2231201" y="43209"/>
                    <a:pt x="2231201" y="43209"/>
                  </a:cubicBezTo>
                  <a:cubicBezTo>
                    <a:pt x="2248061" y="52981"/>
                    <a:pt x="2248061" y="52981"/>
                    <a:pt x="2248061" y="52981"/>
                  </a:cubicBezTo>
                  <a:cubicBezTo>
                    <a:pt x="2261586" y="49724"/>
                    <a:pt x="2261586" y="49724"/>
                    <a:pt x="2261586" y="49724"/>
                  </a:cubicBezTo>
                  <a:cubicBezTo>
                    <a:pt x="2264919" y="49724"/>
                    <a:pt x="2264919" y="52981"/>
                    <a:pt x="2268349" y="52981"/>
                  </a:cubicBezTo>
                  <a:cubicBezTo>
                    <a:pt x="2268349" y="56239"/>
                    <a:pt x="2268349" y="59497"/>
                    <a:pt x="2268349" y="62745"/>
                  </a:cubicBezTo>
                  <a:cubicBezTo>
                    <a:pt x="2271683" y="69259"/>
                    <a:pt x="2275112" y="69259"/>
                    <a:pt x="2275112" y="69259"/>
                  </a:cubicBezTo>
                  <a:cubicBezTo>
                    <a:pt x="2281779" y="79032"/>
                    <a:pt x="2281779" y="79032"/>
                    <a:pt x="2281779" y="79032"/>
                  </a:cubicBezTo>
                  <a:cubicBezTo>
                    <a:pt x="2285207" y="88805"/>
                    <a:pt x="2285207" y="88805"/>
                    <a:pt x="2285207" y="88805"/>
                  </a:cubicBezTo>
                  <a:cubicBezTo>
                    <a:pt x="2281779" y="105083"/>
                    <a:pt x="2281779" y="105083"/>
                    <a:pt x="2281779" y="105083"/>
                  </a:cubicBezTo>
                  <a:cubicBezTo>
                    <a:pt x="2281779" y="105083"/>
                    <a:pt x="2275112" y="121371"/>
                    <a:pt x="2271683" y="127886"/>
                  </a:cubicBezTo>
                  <a:cubicBezTo>
                    <a:pt x="2268349" y="134401"/>
                    <a:pt x="2278445" y="140916"/>
                    <a:pt x="2278445" y="140916"/>
                  </a:cubicBezTo>
                  <a:cubicBezTo>
                    <a:pt x="2281779" y="147422"/>
                    <a:pt x="2281779" y="147422"/>
                    <a:pt x="2281779" y="147422"/>
                  </a:cubicBezTo>
                  <a:cubicBezTo>
                    <a:pt x="2281779" y="147422"/>
                    <a:pt x="2285207" y="157195"/>
                    <a:pt x="2288542" y="160452"/>
                  </a:cubicBezTo>
                  <a:cubicBezTo>
                    <a:pt x="2288542" y="163709"/>
                    <a:pt x="2288542" y="163709"/>
                    <a:pt x="2288542" y="163709"/>
                  </a:cubicBezTo>
                  <a:cubicBezTo>
                    <a:pt x="2288542" y="163709"/>
                    <a:pt x="2298638" y="170225"/>
                    <a:pt x="2302067" y="173482"/>
                  </a:cubicBezTo>
                  <a:cubicBezTo>
                    <a:pt x="2305400" y="173482"/>
                    <a:pt x="2305400" y="176740"/>
                    <a:pt x="2308735" y="179997"/>
                  </a:cubicBezTo>
                  <a:cubicBezTo>
                    <a:pt x="2312164" y="183255"/>
                    <a:pt x="2308735" y="189760"/>
                    <a:pt x="2308735" y="189760"/>
                  </a:cubicBezTo>
                  <a:cubicBezTo>
                    <a:pt x="2298638" y="199533"/>
                    <a:pt x="2298638" y="199533"/>
                    <a:pt x="2298638" y="199533"/>
                  </a:cubicBezTo>
                  <a:cubicBezTo>
                    <a:pt x="2298638" y="199533"/>
                    <a:pt x="2315497" y="199533"/>
                    <a:pt x="2322260" y="199533"/>
                  </a:cubicBezTo>
                  <a:cubicBezTo>
                    <a:pt x="2329023" y="199533"/>
                    <a:pt x="2329023" y="199533"/>
                    <a:pt x="2332357" y="199533"/>
                  </a:cubicBezTo>
                  <a:cubicBezTo>
                    <a:pt x="2335786" y="199533"/>
                    <a:pt x="2349216" y="202791"/>
                    <a:pt x="2349216" y="202791"/>
                  </a:cubicBezTo>
                  <a:cubicBezTo>
                    <a:pt x="2349216" y="202791"/>
                    <a:pt x="2355979" y="199533"/>
                    <a:pt x="2359312" y="199533"/>
                  </a:cubicBezTo>
                  <a:cubicBezTo>
                    <a:pt x="2366075" y="196276"/>
                    <a:pt x="2372838" y="196276"/>
                    <a:pt x="2372838" y="196276"/>
                  </a:cubicBezTo>
                  <a:cubicBezTo>
                    <a:pt x="2386269" y="186503"/>
                    <a:pt x="2386269" y="186503"/>
                    <a:pt x="2386269" y="186503"/>
                  </a:cubicBezTo>
                  <a:cubicBezTo>
                    <a:pt x="2386269" y="186503"/>
                    <a:pt x="2403127" y="189760"/>
                    <a:pt x="2409890" y="189760"/>
                  </a:cubicBezTo>
                  <a:cubicBezTo>
                    <a:pt x="2413319" y="189760"/>
                    <a:pt x="2423415" y="189760"/>
                    <a:pt x="2426750" y="186503"/>
                  </a:cubicBezTo>
                  <a:cubicBezTo>
                    <a:pt x="2430179" y="186503"/>
                    <a:pt x="2443608" y="193018"/>
                    <a:pt x="2443608" y="193018"/>
                  </a:cubicBezTo>
                  <a:cubicBezTo>
                    <a:pt x="2443608" y="193018"/>
                    <a:pt x="2450372" y="199533"/>
                    <a:pt x="2453705" y="202791"/>
                  </a:cubicBezTo>
                  <a:cubicBezTo>
                    <a:pt x="2450372" y="212563"/>
                    <a:pt x="2446943" y="219078"/>
                    <a:pt x="2446943" y="222336"/>
                  </a:cubicBezTo>
                  <a:cubicBezTo>
                    <a:pt x="2450372" y="225594"/>
                    <a:pt x="2460468" y="232099"/>
                    <a:pt x="2463801" y="238614"/>
                  </a:cubicBezTo>
                  <a:cubicBezTo>
                    <a:pt x="2463801" y="241872"/>
                    <a:pt x="2450372" y="258160"/>
                    <a:pt x="2450372" y="258160"/>
                  </a:cubicBezTo>
                  <a:close/>
                  <a:moveTo>
                    <a:pt x="-316" y="531727"/>
                  </a:moveTo>
                  <a:cubicBezTo>
                    <a:pt x="-316" y="531727"/>
                    <a:pt x="-316" y="531727"/>
                    <a:pt x="-316" y="531727"/>
                  </a:cubicBezTo>
                  <a:cubicBezTo>
                    <a:pt x="-316" y="531727"/>
                    <a:pt x="-316" y="531727"/>
                    <a:pt x="-316" y="531727"/>
                  </a:cubicBezTo>
                  <a:cubicBezTo>
                    <a:pt x="-316" y="531727"/>
                    <a:pt x="-316" y="531727"/>
                    <a:pt x="-316" y="531727"/>
                  </a:cubicBezTo>
                  <a:cubicBezTo>
                    <a:pt x="-316" y="531727"/>
                    <a:pt x="-316" y="531727"/>
                    <a:pt x="-316" y="531727"/>
                  </a:cubicBezTo>
                  <a:cubicBezTo>
                    <a:pt x="-316" y="531727"/>
                    <a:pt x="-316" y="531727"/>
                    <a:pt x="-316" y="531727"/>
                  </a:cubicBezTo>
                  <a:close/>
                </a:path>
              </a:pathLst>
            </a:custGeom>
            <a:solidFill>
              <a:srgbClr val="557F8D"/>
            </a:solid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7" name="Freeform: Shape 566">
              <a:extLst>
                <a:ext uri="{FF2B5EF4-FFF2-40B4-BE49-F238E27FC236}">
                  <a16:creationId xmlns:a16="http://schemas.microsoft.com/office/drawing/2014/main" id="{A1882121-0F9E-4644-B103-270FBF210911}"/>
                </a:ext>
              </a:extLst>
            </p:cNvPr>
            <p:cNvSpPr/>
            <p:nvPr/>
          </p:nvSpPr>
          <p:spPr>
            <a:xfrm>
              <a:off x="9789051" y="-1645906"/>
              <a:ext cx="1064931" cy="1884136"/>
            </a:xfrm>
            <a:custGeom>
              <a:avLst/>
              <a:gdLst>
                <a:gd name="connsiteX0" fmla="*/ 65119 w 1064931"/>
                <a:gd name="connsiteY0" fmla="*/ 324434 h 1884136"/>
                <a:gd name="connsiteX1" fmla="*/ 55023 w 1064931"/>
                <a:gd name="connsiteY1" fmla="*/ 308120 h 1884136"/>
                <a:gd name="connsiteX2" fmla="*/ 41564 w 1064931"/>
                <a:gd name="connsiteY2" fmla="*/ 301594 h 1884136"/>
                <a:gd name="connsiteX3" fmla="*/ 24743 w 1064931"/>
                <a:gd name="connsiteY3" fmla="*/ 295068 h 1884136"/>
                <a:gd name="connsiteX4" fmla="*/ 24743 w 1064931"/>
                <a:gd name="connsiteY4" fmla="*/ 282016 h 1884136"/>
                <a:gd name="connsiteX5" fmla="*/ 1178 w 1064931"/>
                <a:gd name="connsiteY5" fmla="*/ 268965 h 1884136"/>
                <a:gd name="connsiteX6" fmla="*/ 1178 w 1064931"/>
                <a:gd name="connsiteY6" fmla="*/ 262440 h 1884136"/>
                <a:gd name="connsiteX7" fmla="*/ 21371 w 1064931"/>
                <a:gd name="connsiteY7" fmla="*/ 259176 h 1884136"/>
                <a:gd name="connsiteX8" fmla="*/ 21371 w 1064931"/>
                <a:gd name="connsiteY8" fmla="*/ 255913 h 1884136"/>
                <a:gd name="connsiteX9" fmla="*/ 24743 w 1064931"/>
                <a:gd name="connsiteY9" fmla="*/ 255913 h 1884136"/>
                <a:gd name="connsiteX10" fmla="*/ 28105 w 1064931"/>
                <a:gd name="connsiteY10" fmla="*/ 252651 h 1884136"/>
                <a:gd name="connsiteX11" fmla="*/ 24743 w 1064931"/>
                <a:gd name="connsiteY11" fmla="*/ 223284 h 1884136"/>
                <a:gd name="connsiteX12" fmla="*/ 24743 w 1064931"/>
                <a:gd name="connsiteY12" fmla="*/ 220022 h 1884136"/>
                <a:gd name="connsiteX13" fmla="*/ 24743 w 1064931"/>
                <a:gd name="connsiteY13" fmla="*/ 220022 h 1884136"/>
                <a:gd name="connsiteX14" fmla="*/ 51661 w 1064931"/>
                <a:gd name="connsiteY14" fmla="*/ 220022 h 1884136"/>
                <a:gd name="connsiteX15" fmla="*/ 65119 w 1064931"/>
                <a:gd name="connsiteY15" fmla="*/ 223284 h 1884136"/>
                <a:gd name="connsiteX16" fmla="*/ 88675 w 1064931"/>
                <a:gd name="connsiteY16" fmla="*/ 249387 h 1884136"/>
                <a:gd name="connsiteX17" fmla="*/ 108868 w 1064931"/>
                <a:gd name="connsiteY17" fmla="*/ 272227 h 1884136"/>
                <a:gd name="connsiteX18" fmla="*/ 145892 w 1064931"/>
                <a:gd name="connsiteY18" fmla="*/ 298331 h 1884136"/>
                <a:gd name="connsiteX19" fmla="*/ 193002 w 1064931"/>
                <a:gd name="connsiteY19" fmla="*/ 311383 h 1884136"/>
                <a:gd name="connsiteX20" fmla="*/ 203099 w 1064931"/>
                <a:gd name="connsiteY20" fmla="*/ 298331 h 1884136"/>
                <a:gd name="connsiteX21" fmla="*/ 216558 w 1064931"/>
                <a:gd name="connsiteY21" fmla="*/ 288542 h 1884136"/>
                <a:gd name="connsiteX22" fmla="*/ 213195 w 1064931"/>
                <a:gd name="connsiteY22" fmla="*/ 282016 h 1884136"/>
                <a:gd name="connsiteX23" fmla="*/ 230026 w 1064931"/>
                <a:gd name="connsiteY23" fmla="*/ 272227 h 1884136"/>
                <a:gd name="connsiteX24" fmla="*/ 243485 w 1064931"/>
                <a:gd name="connsiteY24" fmla="*/ 282016 h 1884136"/>
                <a:gd name="connsiteX25" fmla="*/ 277137 w 1064931"/>
                <a:gd name="connsiteY25" fmla="*/ 288542 h 1884136"/>
                <a:gd name="connsiteX26" fmla="*/ 290595 w 1064931"/>
                <a:gd name="connsiteY26" fmla="*/ 298331 h 1884136"/>
                <a:gd name="connsiteX27" fmla="*/ 297330 w 1064931"/>
                <a:gd name="connsiteY27" fmla="*/ 295068 h 1884136"/>
                <a:gd name="connsiteX28" fmla="*/ 297330 w 1064931"/>
                <a:gd name="connsiteY28" fmla="*/ 295068 h 1884136"/>
                <a:gd name="connsiteX29" fmla="*/ 304054 w 1064931"/>
                <a:gd name="connsiteY29" fmla="*/ 291805 h 1884136"/>
                <a:gd name="connsiteX30" fmla="*/ 304054 w 1064931"/>
                <a:gd name="connsiteY30" fmla="*/ 291805 h 1884136"/>
                <a:gd name="connsiteX31" fmla="*/ 304054 w 1064931"/>
                <a:gd name="connsiteY31" fmla="*/ 291805 h 1884136"/>
                <a:gd name="connsiteX32" fmla="*/ 304054 w 1064931"/>
                <a:gd name="connsiteY32" fmla="*/ 291805 h 1884136"/>
                <a:gd name="connsiteX33" fmla="*/ 304054 w 1064931"/>
                <a:gd name="connsiteY33" fmla="*/ 291805 h 1884136"/>
                <a:gd name="connsiteX34" fmla="*/ 304054 w 1064931"/>
                <a:gd name="connsiteY34" fmla="*/ 291805 h 1884136"/>
                <a:gd name="connsiteX35" fmla="*/ 304054 w 1064931"/>
                <a:gd name="connsiteY35" fmla="*/ 288542 h 1884136"/>
                <a:gd name="connsiteX36" fmla="*/ 304054 w 1064931"/>
                <a:gd name="connsiteY36" fmla="*/ 265702 h 1884136"/>
                <a:gd name="connsiteX37" fmla="*/ 304054 w 1064931"/>
                <a:gd name="connsiteY37" fmla="*/ 252651 h 1884136"/>
                <a:gd name="connsiteX38" fmla="*/ 327619 w 1064931"/>
                <a:gd name="connsiteY38" fmla="*/ 233073 h 1884136"/>
                <a:gd name="connsiteX39" fmla="*/ 334344 w 1064931"/>
                <a:gd name="connsiteY39" fmla="*/ 220022 h 1884136"/>
                <a:gd name="connsiteX40" fmla="*/ 327619 w 1064931"/>
                <a:gd name="connsiteY40" fmla="*/ 184130 h 1884136"/>
                <a:gd name="connsiteX41" fmla="*/ 320885 w 1064931"/>
                <a:gd name="connsiteY41" fmla="*/ 161290 h 1884136"/>
                <a:gd name="connsiteX42" fmla="*/ 320885 w 1064931"/>
                <a:gd name="connsiteY42" fmla="*/ 89507 h 1884136"/>
                <a:gd name="connsiteX43" fmla="*/ 320885 w 1064931"/>
                <a:gd name="connsiteY43" fmla="*/ 89507 h 1884136"/>
                <a:gd name="connsiteX44" fmla="*/ 327619 w 1064931"/>
                <a:gd name="connsiteY44" fmla="*/ 86243 h 1884136"/>
                <a:gd name="connsiteX45" fmla="*/ 337716 w 1064931"/>
                <a:gd name="connsiteY45" fmla="*/ 79718 h 1884136"/>
                <a:gd name="connsiteX46" fmla="*/ 337716 w 1064931"/>
                <a:gd name="connsiteY46" fmla="*/ 76454 h 1884136"/>
                <a:gd name="connsiteX47" fmla="*/ 341078 w 1064931"/>
                <a:gd name="connsiteY47" fmla="*/ 40562 h 1884136"/>
                <a:gd name="connsiteX48" fmla="*/ 351175 w 1064931"/>
                <a:gd name="connsiteY48" fmla="*/ 34037 h 1884136"/>
                <a:gd name="connsiteX49" fmla="*/ 381464 w 1064931"/>
                <a:gd name="connsiteY49" fmla="*/ 34037 h 1884136"/>
                <a:gd name="connsiteX50" fmla="*/ 388189 w 1064931"/>
                <a:gd name="connsiteY50" fmla="*/ 14460 h 1884136"/>
                <a:gd name="connsiteX51" fmla="*/ 401657 w 1064931"/>
                <a:gd name="connsiteY51" fmla="*/ 1408 h 1884136"/>
                <a:gd name="connsiteX52" fmla="*/ 431937 w 1064931"/>
                <a:gd name="connsiteY52" fmla="*/ 1408 h 1884136"/>
                <a:gd name="connsiteX53" fmla="*/ 452130 w 1064931"/>
                <a:gd name="connsiteY53" fmla="*/ 20986 h 1884136"/>
                <a:gd name="connsiteX54" fmla="*/ 492516 w 1064931"/>
                <a:gd name="connsiteY54" fmla="*/ 34037 h 1884136"/>
                <a:gd name="connsiteX55" fmla="*/ 516071 w 1064931"/>
                <a:gd name="connsiteY55" fmla="*/ 37300 h 1884136"/>
                <a:gd name="connsiteX56" fmla="*/ 522805 w 1064931"/>
                <a:gd name="connsiteY56" fmla="*/ 43826 h 1884136"/>
                <a:gd name="connsiteX57" fmla="*/ 522805 w 1064931"/>
                <a:gd name="connsiteY57" fmla="*/ 43826 h 1884136"/>
                <a:gd name="connsiteX58" fmla="*/ 526167 w 1064931"/>
                <a:gd name="connsiteY58" fmla="*/ 60140 h 1884136"/>
                <a:gd name="connsiteX59" fmla="*/ 529530 w 1064931"/>
                <a:gd name="connsiteY59" fmla="*/ 76454 h 1884136"/>
                <a:gd name="connsiteX60" fmla="*/ 526167 w 1064931"/>
                <a:gd name="connsiteY60" fmla="*/ 92769 h 1884136"/>
                <a:gd name="connsiteX61" fmla="*/ 522805 w 1064931"/>
                <a:gd name="connsiteY61" fmla="*/ 109083 h 1884136"/>
                <a:gd name="connsiteX62" fmla="*/ 522805 w 1064931"/>
                <a:gd name="connsiteY62" fmla="*/ 118872 h 1884136"/>
                <a:gd name="connsiteX63" fmla="*/ 529530 w 1064931"/>
                <a:gd name="connsiteY63" fmla="*/ 138450 h 1884136"/>
                <a:gd name="connsiteX64" fmla="*/ 546361 w 1064931"/>
                <a:gd name="connsiteY64" fmla="*/ 151501 h 1884136"/>
                <a:gd name="connsiteX65" fmla="*/ 529530 w 1064931"/>
                <a:gd name="connsiteY65" fmla="*/ 167815 h 1884136"/>
                <a:gd name="connsiteX66" fmla="*/ 516071 w 1064931"/>
                <a:gd name="connsiteY66" fmla="*/ 184130 h 1884136"/>
                <a:gd name="connsiteX67" fmla="*/ 539626 w 1064931"/>
                <a:gd name="connsiteY67" fmla="*/ 190655 h 1884136"/>
                <a:gd name="connsiteX68" fmla="*/ 539626 w 1064931"/>
                <a:gd name="connsiteY68" fmla="*/ 206970 h 1884136"/>
                <a:gd name="connsiteX69" fmla="*/ 539626 w 1064931"/>
                <a:gd name="connsiteY69" fmla="*/ 220022 h 1884136"/>
                <a:gd name="connsiteX70" fmla="*/ 536264 w 1064931"/>
                <a:gd name="connsiteY70" fmla="*/ 239599 h 1884136"/>
                <a:gd name="connsiteX71" fmla="*/ 526167 w 1064931"/>
                <a:gd name="connsiteY71" fmla="*/ 252651 h 1884136"/>
                <a:gd name="connsiteX72" fmla="*/ 539626 w 1064931"/>
                <a:gd name="connsiteY72" fmla="*/ 272227 h 1884136"/>
                <a:gd name="connsiteX73" fmla="*/ 556457 w 1064931"/>
                <a:gd name="connsiteY73" fmla="*/ 298331 h 1884136"/>
                <a:gd name="connsiteX74" fmla="*/ 580012 w 1064931"/>
                <a:gd name="connsiteY74" fmla="*/ 311383 h 1884136"/>
                <a:gd name="connsiteX75" fmla="*/ 606940 w 1064931"/>
                <a:gd name="connsiteY75" fmla="*/ 311383 h 1884136"/>
                <a:gd name="connsiteX76" fmla="*/ 637220 w 1064931"/>
                <a:gd name="connsiteY76" fmla="*/ 337486 h 1884136"/>
                <a:gd name="connsiteX77" fmla="*/ 650688 w 1064931"/>
                <a:gd name="connsiteY77" fmla="*/ 353801 h 1884136"/>
                <a:gd name="connsiteX78" fmla="*/ 670881 w 1064931"/>
                <a:gd name="connsiteY78" fmla="*/ 366848 h 1884136"/>
                <a:gd name="connsiteX79" fmla="*/ 680968 w 1064931"/>
                <a:gd name="connsiteY79" fmla="*/ 376640 h 1884136"/>
                <a:gd name="connsiteX80" fmla="*/ 677606 w 1064931"/>
                <a:gd name="connsiteY80" fmla="*/ 406005 h 1884136"/>
                <a:gd name="connsiteX81" fmla="*/ 670881 w 1064931"/>
                <a:gd name="connsiteY81" fmla="*/ 435371 h 1884136"/>
                <a:gd name="connsiteX82" fmla="*/ 660785 w 1064931"/>
                <a:gd name="connsiteY82" fmla="*/ 481053 h 1884136"/>
                <a:gd name="connsiteX83" fmla="*/ 654050 w 1064931"/>
                <a:gd name="connsiteY83" fmla="*/ 510418 h 1884136"/>
                <a:gd name="connsiteX84" fmla="*/ 664147 w 1064931"/>
                <a:gd name="connsiteY84" fmla="*/ 533259 h 1884136"/>
                <a:gd name="connsiteX85" fmla="*/ 677606 w 1064931"/>
                <a:gd name="connsiteY85" fmla="*/ 546308 h 1884136"/>
                <a:gd name="connsiteX86" fmla="*/ 697799 w 1064931"/>
                <a:gd name="connsiteY86" fmla="*/ 569149 h 1884136"/>
                <a:gd name="connsiteX87" fmla="*/ 724726 w 1064931"/>
                <a:gd name="connsiteY87" fmla="*/ 598515 h 1884136"/>
                <a:gd name="connsiteX88" fmla="*/ 734813 w 1064931"/>
                <a:gd name="connsiteY88" fmla="*/ 621356 h 1884136"/>
                <a:gd name="connsiteX89" fmla="*/ 761740 w 1064931"/>
                <a:gd name="connsiteY89" fmla="*/ 640930 h 1884136"/>
                <a:gd name="connsiteX90" fmla="*/ 771837 w 1064931"/>
                <a:gd name="connsiteY90" fmla="*/ 660513 h 1884136"/>
                <a:gd name="connsiteX91" fmla="*/ 785295 w 1064931"/>
                <a:gd name="connsiteY91" fmla="*/ 683354 h 1884136"/>
                <a:gd name="connsiteX92" fmla="*/ 781933 w 1064931"/>
                <a:gd name="connsiteY92" fmla="*/ 699670 h 1884136"/>
                <a:gd name="connsiteX93" fmla="*/ 771837 w 1064931"/>
                <a:gd name="connsiteY93" fmla="*/ 715977 h 1884136"/>
                <a:gd name="connsiteX94" fmla="*/ 771837 w 1064931"/>
                <a:gd name="connsiteY94" fmla="*/ 725769 h 1884136"/>
                <a:gd name="connsiteX95" fmla="*/ 781933 w 1064931"/>
                <a:gd name="connsiteY95" fmla="*/ 738818 h 1884136"/>
                <a:gd name="connsiteX96" fmla="*/ 778571 w 1064931"/>
                <a:gd name="connsiteY96" fmla="*/ 751877 h 1884136"/>
                <a:gd name="connsiteX97" fmla="*/ 788658 w 1064931"/>
                <a:gd name="connsiteY97" fmla="*/ 771451 h 1884136"/>
                <a:gd name="connsiteX98" fmla="*/ 781933 w 1064931"/>
                <a:gd name="connsiteY98" fmla="*/ 784500 h 1884136"/>
                <a:gd name="connsiteX99" fmla="*/ 798754 w 1064931"/>
                <a:gd name="connsiteY99" fmla="*/ 791025 h 1884136"/>
                <a:gd name="connsiteX100" fmla="*/ 798754 w 1064931"/>
                <a:gd name="connsiteY100" fmla="*/ 800816 h 1884136"/>
                <a:gd name="connsiteX101" fmla="*/ 792030 w 1064931"/>
                <a:gd name="connsiteY101" fmla="*/ 826915 h 1884136"/>
                <a:gd name="connsiteX102" fmla="*/ 808851 w 1064931"/>
                <a:gd name="connsiteY102" fmla="*/ 853023 h 1884136"/>
                <a:gd name="connsiteX103" fmla="*/ 832416 w 1064931"/>
                <a:gd name="connsiteY103" fmla="*/ 856281 h 1884136"/>
                <a:gd name="connsiteX104" fmla="*/ 845874 w 1064931"/>
                <a:gd name="connsiteY104" fmla="*/ 859548 h 1884136"/>
                <a:gd name="connsiteX105" fmla="*/ 852599 w 1064931"/>
                <a:gd name="connsiteY105" fmla="*/ 872597 h 1884136"/>
                <a:gd name="connsiteX106" fmla="*/ 842503 w 1064931"/>
                <a:gd name="connsiteY106" fmla="*/ 892180 h 1884136"/>
                <a:gd name="connsiteX107" fmla="*/ 855971 w 1064931"/>
                <a:gd name="connsiteY107" fmla="*/ 908487 h 1884136"/>
                <a:gd name="connsiteX108" fmla="*/ 869430 w 1064931"/>
                <a:gd name="connsiteY108" fmla="*/ 918279 h 1884136"/>
                <a:gd name="connsiteX109" fmla="*/ 876164 w 1064931"/>
                <a:gd name="connsiteY109" fmla="*/ 931328 h 1884136"/>
                <a:gd name="connsiteX110" fmla="*/ 896347 w 1064931"/>
                <a:gd name="connsiteY110" fmla="*/ 934595 h 1884136"/>
                <a:gd name="connsiteX111" fmla="*/ 906444 w 1064931"/>
                <a:gd name="connsiteY111" fmla="*/ 950911 h 1884136"/>
                <a:gd name="connsiteX112" fmla="*/ 913178 w 1064931"/>
                <a:gd name="connsiteY112" fmla="*/ 963961 h 1884136"/>
                <a:gd name="connsiteX113" fmla="*/ 913178 w 1064931"/>
                <a:gd name="connsiteY113" fmla="*/ 977010 h 1884136"/>
                <a:gd name="connsiteX114" fmla="*/ 909815 w 1064931"/>
                <a:gd name="connsiteY114" fmla="*/ 1003118 h 1884136"/>
                <a:gd name="connsiteX115" fmla="*/ 892985 w 1064931"/>
                <a:gd name="connsiteY115" fmla="*/ 1029216 h 1884136"/>
                <a:gd name="connsiteX116" fmla="*/ 916540 w 1064931"/>
                <a:gd name="connsiteY116" fmla="*/ 1052057 h 1884136"/>
                <a:gd name="connsiteX117" fmla="*/ 943468 w 1064931"/>
                <a:gd name="connsiteY117" fmla="*/ 1068374 h 1884136"/>
                <a:gd name="connsiteX118" fmla="*/ 970385 w 1064931"/>
                <a:gd name="connsiteY118" fmla="*/ 1074898 h 1884136"/>
                <a:gd name="connsiteX119" fmla="*/ 990578 w 1064931"/>
                <a:gd name="connsiteY119" fmla="*/ 1084690 h 1884136"/>
                <a:gd name="connsiteX120" fmla="*/ 1017505 w 1064931"/>
                <a:gd name="connsiteY120" fmla="*/ 1101006 h 1884136"/>
                <a:gd name="connsiteX121" fmla="*/ 1037698 w 1064931"/>
                <a:gd name="connsiteY121" fmla="*/ 1110789 h 1884136"/>
                <a:gd name="connsiteX122" fmla="*/ 1057882 w 1064931"/>
                <a:gd name="connsiteY122" fmla="*/ 1127105 h 1884136"/>
                <a:gd name="connsiteX123" fmla="*/ 1064616 w 1064931"/>
                <a:gd name="connsiteY123" fmla="*/ 1166262 h 1884136"/>
                <a:gd name="connsiteX124" fmla="*/ 1054519 w 1064931"/>
                <a:gd name="connsiteY124" fmla="*/ 1231518 h 1884136"/>
                <a:gd name="connsiteX125" fmla="*/ 1041060 w 1064931"/>
                <a:gd name="connsiteY125" fmla="*/ 1270675 h 1884136"/>
                <a:gd name="connsiteX126" fmla="*/ 1027602 w 1064931"/>
                <a:gd name="connsiteY126" fmla="*/ 1283724 h 1884136"/>
                <a:gd name="connsiteX127" fmla="*/ 1017505 w 1064931"/>
                <a:gd name="connsiteY127" fmla="*/ 1326139 h 1884136"/>
                <a:gd name="connsiteX128" fmla="*/ 1007409 w 1064931"/>
                <a:gd name="connsiteY128" fmla="*/ 1355505 h 1884136"/>
                <a:gd name="connsiteX129" fmla="*/ 997312 w 1064931"/>
                <a:gd name="connsiteY129" fmla="*/ 1388137 h 1884136"/>
                <a:gd name="connsiteX130" fmla="*/ 987216 w 1064931"/>
                <a:gd name="connsiteY130" fmla="*/ 1417503 h 1884136"/>
                <a:gd name="connsiteX131" fmla="*/ 943468 w 1064931"/>
                <a:gd name="connsiteY131" fmla="*/ 1502333 h 1884136"/>
                <a:gd name="connsiteX132" fmla="*/ 933371 w 1064931"/>
                <a:gd name="connsiteY132" fmla="*/ 1534965 h 1884136"/>
                <a:gd name="connsiteX133" fmla="*/ 919912 w 1064931"/>
                <a:gd name="connsiteY133" fmla="*/ 1544757 h 1884136"/>
                <a:gd name="connsiteX134" fmla="*/ 909815 w 1064931"/>
                <a:gd name="connsiteY134" fmla="*/ 1570856 h 1884136"/>
                <a:gd name="connsiteX135" fmla="*/ 892985 w 1064931"/>
                <a:gd name="connsiteY135" fmla="*/ 1606746 h 1884136"/>
                <a:gd name="connsiteX136" fmla="*/ 886261 w 1064931"/>
                <a:gd name="connsiteY136" fmla="*/ 1623062 h 1884136"/>
                <a:gd name="connsiteX137" fmla="*/ 872792 w 1064931"/>
                <a:gd name="connsiteY137" fmla="*/ 1639378 h 1884136"/>
                <a:gd name="connsiteX138" fmla="*/ 862696 w 1064931"/>
                <a:gd name="connsiteY138" fmla="*/ 1645903 h 1884136"/>
                <a:gd name="connsiteX139" fmla="*/ 855971 w 1064931"/>
                <a:gd name="connsiteY139" fmla="*/ 1645903 h 1884136"/>
                <a:gd name="connsiteX140" fmla="*/ 839140 w 1064931"/>
                <a:gd name="connsiteY140" fmla="*/ 1645903 h 1884136"/>
                <a:gd name="connsiteX141" fmla="*/ 829044 w 1064931"/>
                <a:gd name="connsiteY141" fmla="*/ 1639378 h 1884136"/>
                <a:gd name="connsiteX142" fmla="*/ 818947 w 1064931"/>
                <a:gd name="connsiteY142" fmla="*/ 1645903 h 1884136"/>
                <a:gd name="connsiteX143" fmla="*/ 812223 w 1064931"/>
                <a:gd name="connsiteY143" fmla="*/ 1655695 h 1884136"/>
                <a:gd name="connsiteX144" fmla="*/ 805488 w 1064931"/>
                <a:gd name="connsiteY144" fmla="*/ 1662219 h 1884136"/>
                <a:gd name="connsiteX145" fmla="*/ 795392 w 1064931"/>
                <a:gd name="connsiteY145" fmla="*/ 1668744 h 1884136"/>
                <a:gd name="connsiteX146" fmla="*/ 788658 w 1064931"/>
                <a:gd name="connsiteY146" fmla="*/ 1672011 h 1884136"/>
                <a:gd name="connsiteX147" fmla="*/ 785295 w 1064931"/>
                <a:gd name="connsiteY147" fmla="*/ 1678536 h 1884136"/>
                <a:gd name="connsiteX148" fmla="*/ 771837 w 1064931"/>
                <a:gd name="connsiteY148" fmla="*/ 1675269 h 1884136"/>
                <a:gd name="connsiteX149" fmla="*/ 765102 w 1064931"/>
                <a:gd name="connsiteY149" fmla="*/ 1668744 h 1884136"/>
                <a:gd name="connsiteX150" fmla="*/ 761740 w 1064931"/>
                <a:gd name="connsiteY150" fmla="*/ 1678536 h 1884136"/>
                <a:gd name="connsiteX151" fmla="*/ 751644 w 1064931"/>
                <a:gd name="connsiteY151" fmla="*/ 1691585 h 1884136"/>
                <a:gd name="connsiteX152" fmla="*/ 738185 w 1064931"/>
                <a:gd name="connsiteY152" fmla="*/ 1685060 h 1884136"/>
                <a:gd name="connsiteX153" fmla="*/ 731450 w 1064931"/>
                <a:gd name="connsiteY153" fmla="*/ 1685060 h 1884136"/>
                <a:gd name="connsiteX154" fmla="*/ 731450 w 1064931"/>
                <a:gd name="connsiteY154" fmla="*/ 1701377 h 1884136"/>
                <a:gd name="connsiteX155" fmla="*/ 731450 w 1064931"/>
                <a:gd name="connsiteY155" fmla="*/ 1707901 h 1884136"/>
                <a:gd name="connsiteX156" fmla="*/ 721354 w 1064931"/>
                <a:gd name="connsiteY156" fmla="*/ 1711159 h 1884136"/>
                <a:gd name="connsiteX157" fmla="*/ 721354 w 1064931"/>
                <a:gd name="connsiteY157" fmla="*/ 1717683 h 1884136"/>
                <a:gd name="connsiteX158" fmla="*/ 711257 w 1064931"/>
                <a:gd name="connsiteY158" fmla="*/ 1724218 h 1884136"/>
                <a:gd name="connsiteX159" fmla="*/ 704533 w 1064931"/>
                <a:gd name="connsiteY159" fmla="*/ 1717683 h 1884136"/>
                <a:gd name="connsiteX160" fmla="*/ 697799 w 1064931"/>
                <a:gd name="connsiteY160" fmla="*/ 1727475 h 1884136"/>
                <a:gd name="connsiteX161" fmla="*/ 694436 w 1064931"/>
                <a:gd name="connsiteY161" fmla="*/ 1734000 h 1884136"/>
                <a:gd name="connsiteX162" fmla="*/ 670881 w 1064931"/>
                <a:gd name="connsiteY162" fmla="*/ 1760108 h 1884136"/>
                <a:gd name="connsiteX163" fmla="*/ 660785 w 1064931"/>
                <a:gd name="connsiteY163" fmla="*/ 1750316 h 1884136"/>
                <a:gd name="connsiteX164" fmla="*/ 660785 w 1064931"/>
                <a:gd name="connsiteY164" fmla="*/ 1760108 h 1884136"/>
                <a:gd name="connsiteX165" fmla="*/ 650688 w 1064931"/>
                <a:gd name="connsiteY165" fmla="*/ 1766632 h 1884136"/>
                <a:gd name="connsiteX166" fmla="*/ 643954 w 1064931"/>
                <a:gd name="connsiteY166" fmla="*/ 1766632 h 1884136"/>
                <a:gd name="connsiteX167" fmla="*/ 640591 w 1064931"/>
                <a:gd name="connsiteY167" fmla="*/ 1773157 h 1884136"/>
                <a:gd name="connsiteX168" fmla="*/ 637220 w 1064931"/>
                <a:gd name="connsiteY168" fmla="*/ 1779682 h 1884136"/>
                <a:gd name="connsiteX169" fmla="*/ 630495 w 1064931"/>
                <a:gd name="connsiteY169" fmla="*/ 1786206 h 1884136"/>
                <a:gd name="connsiteX170" fmla="*/ 620398 w 1064931"/>
                <a:gd name="connsiteY170" fmla="*/ 1792731 h 1884136"/>
                <a:gd name="connsiteX171" fmla="*/ 613664 w 1064931"/>
                <a:gd name="connsiteY171" fmla="*/ 1792731 h 1884136"/>
                <a:gd name="connsiteX172" fmla="*/ 603568 w 1064931"/>
                <a:gd name="connsiteY172" fmla="*/ 1782949 h 1884136"/>
                <a:gd name="connsiteX173" fmla="*/ 596843 w 1064931"/>
                <a:gd name="connsiteY173" fmla="*/ 1786206 h 1884136"/>
                <a:gd name="connsiteX174" fmla="*/ 590109 w 1064931"/>
                <a:gd name="connsiteY174" fmla="*/ 1792731 h 1884136"/>
                <a:gd name="connsiteX175" fmla="*/ 580012 w 1064931"/>
                <a:gd name="connsiteY175" fmla="*/ 1795998 h 1884136"/>
                <a:gd name="connsiteX176" fmla="*/ 569916 w 1064931"/>
                <a:gd name="connsiteY176" fmla="*/ 1802523 h 1884136"/>
                <a:gd name="connsiteX177" fmla="*/ 563191 w 1064931"/>
                <a:gd name="connsiteY177" fmla="*/ 1812314 h 1884136"/>
                <a:gd name="connsiteX178" fmla="*/ 563191 w 1064931"/>
                <a:gd name="connsiteY178" fmla="*/ 1815572 h 1884136"/>
                <a:gd name="connsiteX179" fmla="*/ 546361 w 1064931"/>
                <a:gd name="connsiteY179" fmla="*/ 1818839 h 1884136"/>
                <a:gd name="connsiteX180" fmla="*/ 539626 w 1064931"/>
                <a:gd name="connsiteY180" fmla="*/ 1825364 h 1884136"/>
                <a:gd name="connsiteX181" fmla="*/ 532902 w 1064931"/>
                <a:gd name="connsiteY181" fmla="*/ 1831888 h 1884136"/>
                <a:gd name="connsiteX182" fmla="*/ 526167 w 1064931"/>
                <a:gd name="connsiteY182" fmla="*/ 1835155 h 1884136"/>
                <a:gd name="connsiteX183" fmla="*/ 519433 w 1064931"/>
                <a:gd name="connsiteY183" fmla="*/ 1828631 h 1884136"/>
                <a:gd name="connsiteX184" fmla="*/ 522805 w 1064931"/>
                <a:gd name="connsiteY184" fmla="*/ 1822096 h 1884136"/>
                <a:gd name="connsiteX185" fmla="*/ 519433 w 1064931"/>
                <a:gd name="connsiteY185" fmla="*/ 1818839 h 1884136"/>
                <a:gd name="connsiteX186" fmla="*/ 519433 w 1064931"/>
                <a:gd name="connsiteY186" fmla="*/ 1828631 h 1884136"/>
                <a:gd name="connsiteX187" fmla="*/ 516071 w 1064931"/>
                <a:gd name="connsiteY187" fmla="*/ 1831888 h 1884136"/>
                <a:gd name="connsiteX188" fmla="*/ 512709 w 1064931"/>
                <a:gd name="connsiteY188" fmla="*/ 1838413 h 1884136"/>
                <a:gd name="connsiteX189" fmla="*/ 505974 w 1064931"/>
                <a:gd name="connsiteY189" fmla="*/ 1844938 h 1884136"/>
                <a:gd name="connsiteX190" fmla="*/ 499250 w 1064931"/>
                <a:gd name="connsiteY190" fmla="*/ 1848204 h 1884136"/>
                <a:gd name="connsiteX191" fmla="*/ 492516 w 1064931"/>
                <a:gd name="connsiteY191" fmla="*/ 1848204 h 1884136"/>
                <a:gd name="connsiteX192" fmla="*/ 489153 w 1064931"/>
                <a:gd name="connsiteY192" fmla="*/ 1844938 h 1884136"/>
                <a:gd name="connsiteX193" fmla="*/ 495878 w 1064931"/>
                <a:gd name="connsiteY193" fmla="*/ 1841680 h 1884136"/>
                <a:gd name="connsiteX194" fmla="*/ 495878 w 1064931"/>
                <a:gd name="connsiteY194" fmla="*/ 1838413 h 1884136"/>
                <a:gd name="connsiteX195" fmla="*/ 489153 w 1064931"/>
                <a:gd name="connsiteY195" fmla="*/ 1831888 h 1884136"/>
                <a:gd name="connsiteX196" fmla="*/ 482419 w 1064931"/>
                <a:gd name="connsiteY196" fmla="*/ 1835155 h 1884136"/>
                <a:gd name="connsiteX197" fmla="*/ 472323 w 1064931"/>
                <a:gd name="connsiteY197" fmla="*/ 1835155 h 1884136"/>
                <a:gd name="connsiteX198" fmla="*/ 468960 w 1064931"/>
                <a:gd name="connsiteY198" fmla="*/ 1831888 h 1884136"/>
                <a:gd name="connsiteX199" fmla="*/ 479057 w 1064931"/>
                <a:gd name="connsiteY199" fmla="*/ 1825364 h 1884136"/>
                <a:gd name="connsiteX200" fmla="*/ 482419 w 1064931"/>
                <a:gd name="connsiteY200" fmla="*/ 1815572 h 1884136"/>
                <a:gd name="connsiteX201" fmla="*/ 479057 w 1064931"/>
                <a:gd name="connsiteY201" fmla="*/ 1815572 h 1884136"/>
                <a:gd name="connsiteX202" fmla="*/ 472323 w 1064931"/>
                <a:gd name="connsiteY202" fmla="*/ 1805790 h 1884136"/>
                <a:gd name="connsiteX203" fmla="*/ 468960 w 1064931"/>
                <a:gd name="connsiteY203" fmla="*/ 1812314 h 1884136"/>
                <a:gd name="connsiteX204" fmla="*/ 468960 w 1064931"/>
                <a:gd name="connsiteY204" fmla="*/ 1822096 h 1884136"/>
                <a:gd name="connsiteX205" fmla="*/ 458864 w 1064931"/>
                <a:gd name="connsiteY205" fmla="*/ 1822096 h 1884136"/>
                <a:gd name="connsiteX206" fmla="*/ 445405 w 1064931"/>
                <a:gd name="connsiteY206" fmla="*/ 1825364 h 1884136"/>
                <a:gd name="connsiteX207" fmla="*/ 442034 w 1064931"/>
                <a:gd name="connsiteY207" fmla="*/ 1828631 h 1884136"/>
                <a:gd name="connsiteX208" fmla="*/ 448767 w 1064931"/>
                <a:gd name="connsiteY208" fmla="*/ 1835155 h 1884136"/>
                <a:gd name="connsiteX209" fmla="*/ 442034 w 1064931"/>
                <a:gd name="connsiteY209" fmla="*/ 1838413 h 1884136"/>
                <a:gd name="connsiteX210" fmla="*/ 431937 w 1064931"/>
                <a:gd name="connsiteY210" fmla="*/ 1841680 h 1884136"/>
                <a:gd name="connsiteX211" fmla="*/ 428575 w 1064931"/>
                <a:gd name="connsiteY211" fmla="*/ 1844938 h 1884136"/>
                <a:gd name="connsiteX212" fmla="*/ 425212 w 1064931"/>
                <a:gd name="connsiteY212" fmla="*/ 1841680 h 1884136"/>
                <a:gd name="connsiteX213" fmla="*/ 428575 w 1064931"/>
                <a:gd name="connsiteY213" fmla="*/ 1835155 h 1884136"/>
                <a:gd name="connsiteX214" fmla="*/ 428575 w 1064931"/>
                <a:gd name="connsiteY214" fmla="*/ 1831888 h 1884136"/>
                <a:gd name="connsiteX215" fmla="*/ 421841 w 1064931"/>
                <a:gd name="connsiteY215" fmla="*/ 1822096 h 1884136"/>
                <a:gd name="connsiteX216" fmla="*/ 431937 w 1064931"/>
                <a:gd name="connsiteY216" fmla="*/ 1815572 h 1884136"/>
                <a:gd name="connsiteX217" fmla="*/ 431937 w 1064931"/>
                <a:gd name="connsiteY217" fmla="*/ 1809047 h 1884136"/>
                <a:gd name="connsiteX218" fmla="*/ 431937 w 1064931"/>
                <a:gd name="connsiteY218" fmla="*/ 1805790 h 1884136"/>
                <a:gd name="connsiteX219" fmla="*/ 438671 w 1064931"/>
                <a:gd name="connsiteY219" fmla="*/ 1795998 h 1884136"/>
                <a:gd name="connsiteX220" fmla="*/ 431937 w 1064931"/>
                <a:gd name="connsiteY220" fmla="*/ 1789473 h 1884136"/>
                <a:gd name="connsiteX221" fmla="*/ 428575 w 1064931"/>
                <a:gd name="connsiteY221" fmla="*/ 1799256 h 1884136"/>
                <a:gd name="connsiteX222" fmla="*/ 421841 w 1064931"/>
                <a:gd name="connsiteY222" fmla="*/ 1802523 h 1884136"/>
                <a:gd name="connsiteX223" fmla="*/ 401657 w 1064931"/>
                <a:gd name="connsiteY223" fmla="*/ 1799256 h 1884136"/>
                <a:gd name="connsiteX224" fmla="*/ 405019 w 1064931"/>
                <a:gd name="connsiteY224" fmla="*/ 1792731 h 1884136"/>
                <a:gd name="connsiteX225" fmla="*/ 415115 w 1064931"/>
                <a:gd name="connsiteY225" fmla="*/ 1789473 h 1884136"/>
                <a:gd name="connsiteX226" fmla="*/ 418478 w 1064931"/>
                <a:gd name="connsiteY226" fmla="*/ 1779682 h 1884136"/>
                <a:gd name="connsiteX227" fmla="*/ 411744 w 1064931"/>
                <a:gd name="connsiteY227" fmla="*/ 1776424 h 1884136"/>
                <a:gd name="connsiteX228" fmla="*/ 408382 w 1064931"/>
                <a:gd name="connsiteY228" fmla="*/ 1786206 h 1884136"/>
                <a:gd name="connsiteX229" fmla="*/ 394922 w 1064931"/>
                <a:gd name="connsiteY229" fmla="*/ 1786206 h 1884136"/>
                <a:gd name="connsiteX230" fmla="*/ 391560 w 1064931"/>
                <a:gd name="connsiteY230" fmla="*/ 1779682 h 1884136"/>
                <a:gd name="connsiteX231" fmla="*/ 394922 w 1064931"/>
                <a:gd name="connsiteY231" fmla="*/ 1766632 h 1884136"/>
                <a:gd name="connsiteX232" fmla="*/ 398285 w 1064931"/>
                <a:gd name="connsiteY232" fmla="*/ 1763365 h 1884136"/>
                <a:gd name="connsiteX233" fmla="*/ 391560 w 1064931"/>
                <a:gd name="connsiteY233" fmla="*/ 1763365 h 1884136"/>
                <a:gd name="connsiteX234" fmla="*/ 391560 w 1064931"/>
                <a:gd name="connsiteY234" fmla="*/ 1769890 h 1884136"/>
                <a:gd name="connsiteX235" fmla="*/ 388189 w 1064931"/>
                <a:gd name="connsiteY235" fmla="*/ 1776424 h 1884136"/>
                <a:gd name="connsiteX236" fmla="*/ 371368 w 1064931"/>
                <a:gd name="connsiteY236" fmla="*/ 1779682 h 1884136"/>
                <a:gd name="connsiteX237" fmla="*/ 371368 w 1064931"/>
                <a:gd name="connsiteY237" fmla="*/ 1773157 h 1884136"/>
                <a:gd name="connsiteX238" fmla="*/ 371368 w 1064931"/>
                <a:gd name="connsiteY238" fmla="*/ 1766632 h 1884136"/>
                <a:gd name="connsiteX239" fmla="*/ 367996 w 1064931"/>
                <a:gd name="connsiteY239" fmla="*/ 1763365 h 1884136"/>
                <a:gd name="connsiteX240" fmla="*/ 361271 w 1064931"/>
                <a:gd name="connsiteY240" fmla="*/ 1763365 h 1884136"/>
                <a:gd name="connsiteX241" fmla="*/ 361271 w 1064931"/>
                <a:gd name="connsiteY241" fmla="*/ 1756841 h 1884136"/>
                <a:gd name="connsiteX242" fmla="*/ 354537 w 1064931"/>
                <a:gd name="connsiteY242" fmla="*/ 1756841 h 1884136"/>
                <a:gd name="connsiteX243" fmla="*/ 351175 w 1064931"/>
                <a:gd name="connsiteY243" fmla="*/ 1756841 h 1884136"/>
                <a:gd name="connsiteX244" fmla="*/ 347812 w 1064931"/>
                <a:gd name="connsiteY244" fmla="*/ 1753583 h 1884136"/>
                <a:gd name="connsiteX245" fmla="*/ 344440 w 1064931"/>
                <a:gd name="connsiteY245" fmla="*/ 1756841 h 1884136"/>
                <a:gd name="connsiteX246" fmla="*/ 330982 w 1064931"/>
                <a:gd name="connsiteY246" fmla="*/ 1760108 h 1884136"/>
                <a:gd name="connsiteX247" fmla="*/ 327619 w 1064931"/>
                <a:gd name="connsiteY247" fmla="*/ 1760108 h 1884136"/>
                <a:gd name="connsiteX248" fmla="*/ 310788 w 1064931"/>
                <a:gd name="connsiteY248" fmla="*/ 1763365 h 1884136"/>
                <a:gd name="connsiteX249" fmla="*/ 307426 w 1064931"/>
                <a:gd name="connsiteY249" fmla="*/ 1753583 h 1884136"/>
                <a:gd name="connsiteX250" fmla="*/ 310788 w 1064931"/>
                <a:gd name="connsiteY250" fmla="*/ 1743791 h 1884136"/>
                <a:gd name="connsiteX251" fmla="*/ 314151 w 1064931"/>
                <a:gd name="connsiteY251" fmla="*/ 1740524 h 1884136"/>
                <a:gd name="connsiteX252" fmla="*/ 310788 w 1064931"/>
                <a:gd name="connsiteY252" fmla="*/ 1737267 h 1884136"/>
                <a:gd name="connsiteX253" fmla="*/ 304054 w 1064931"/>
                <a:gd name="connsiteY253" fmla="*/ 1737267 h 1884136"/>
                <a:gd name="connsiteX254" fmla="*/ 310788 w 1064931"/>
                <a:gd name="connsiteY254" fmla="*/ 1727475 h 1884136"/>
                <a:gd name="connsiteX255" fmla="*/ 314151 w 1064931"/>
                <a:gd name="connsiteY255" fmla="*/ 1724218 h 1884136"/>
                <a:gd name="connsiteX256" fmla="*/ 320885 w 1064931"/>
                <a:gd name="connsiteY256" fmla="*/ 1717683 h 1884136"/>
                <a:gd name="connsiteX257" fmla="*/ 314151 w 1064931"/>
                <a:gd name="connsiteY257" fmla="*/ 1714426 h 1884136"/>
                <a:gd name="connsiteX258" fmla="*/ 310788 w 1064931"/>
                <a:gd name="connsiteY258" fmla="*/ 1711159 h 1884136"/>
                <a:gd name="connsiteX259" fmla="*/ 314151 w 1064931"/>
                <a:gd name="connsiteY259" fmla="*/ 1701377 h 1884136"/>
                <a:gd name="connsiteX260" fmla="*/ 310788 w 1064931"/>
                <a:gd name="connsiteY260" fmla="*/ 1694852 h 1884136"/>
                <a:gd name="connsiteX261" fmla="*/ 304054 w 1064931"/>
                <a:gd name="connsiteY261" fmla="*/ 1698110 h 1884136"/>
                <a:gd name="connsiteX262" fmla="*/ 290595 w 1064931"/>
                <a:gd name="connsiteY262" fmla="*/ 1707901 h 1884136"/>
                <a:gd name="connsiteX263" fmla="*/ 290595 w 1064931"/>
                <a:gd name="connsiteY263" fmla="*/ 1698110 h 1884136"/>
                <a:gd name="connsiteX264" fmla="*/ 307426 w 1064931"/>
                <a:gd name="connsiteY264" fmla="*/ 1691585 h 1884136"/>
                <a:gd name="connsiteX265" fmla="*/ 300692 w 1064931"/>
                <a:gd name="connsiteY265" fmla="*/ 1678536 h 1884136"/>
                <a:gd name="connsiteX266" fmla="*/ 304054 w 1064931"/>
                <a:gd name="connsiteY266" fmla="*/ 1675269 h 1884136"/>
                <a:gd name="connsiteX267" fmla="*/ 297330 w 1064931"/>
                <a:gd name="connsiteY267" fmla="*/ 1672011 h 1884136"/>
                <a:gd name="connsiteX268" fmla="*/ 300692 w 1064931"/>
                <a:gd name="connsiteY268" fmla="*/ 1662219 h 1884136"/>
                <a:gd name="connsiteX269" fmla="*/ 307426 w 1064931"/>
                <a:gd name="connsiteY269" fmla="*/ 1652428 h 1884136"/>
                <a:gd name="connsiteX270" fmla="*/ 297330 w 1064931"/>
                <a:gd name="connsiteY270" fmla="*/ 1645903 h 1884136"/>
                <a:gd name="connsiteX271" fmla="*/ 297330 w 1064931"/>
                <a:gd name="connsiteY271" fmla="*/ 1636111 h 1884136"/>
                <a:gd name="connsiteX272" fmla="*/ 304054 w 1064931"/>
                <a:gd name="connsiteY272" fmla="*/ 1632854 h 1884136"/>
                <a:gd name="connsiteX273" fmla="*/ 304054 w 1064931"/>
                <a:gd name="connsiteY273" fmla="*/ 1619805 h 1884136"/>
                <a:gd name="connsiteX274" fmla="*/ 307426 w 1064931"/>
                <a:gd name="connsiteY274" fmla="*/ 1613280 h 1884136"/>
                <a:gd name="connsiteX275" fmla="*/ 297330 w 1064931"/>
                <a:gd name="connsiteY275" fmla="*/ 1603488 h 1884136"/>
                <a:gd name="connsiteX276" fmla="*/ 297330 w 1064931"/>
                <a:gd name="connsiteY276" fmla="*/ 1596964 h 1884136"/>
                <a:gd name="connsiteX277" fmla="*/ 300692 w 1064931"/>
                <a:gd name="connsiteY277" fmla="*/ 1593696 h 1884136"/>
                <a:gd name="connsiteX278" fmla="*/ 300692 w 1064931"/>
                <a:gd name="connsiteY278" fmla="*/ 1587172 h 1884136"/>
                <a:gd name="connsiteX279" fmla="*/ 297330 w 1064931"/>
                <a:gd name="connsiteY279" fmla="*/ 1580647 h 1884136"/>
                <a:gd name="connsiteX280" fmla="*/ 293967 w 1064931"/>
                <a:gd name="connsiteY280" fmla="*/ 1567598 h 1884136"/>
                <a:gd name="connsiteX281" fmla="*/ 297330 w 1064931"/>
                <a:gd name="connsiteY281" fmla="*/ 1551282 h 1884136"/>
                <a:gd name="connsiteX282" fmla="*/ 290595 w 1064931"/>
                <a:gd name="connsiteY282" fmla="*/ 1538232 h 1884136"/>
                <a:gd name="connsiteX283" fmla="*/ 280499 w 1064931"/>
                <a:gd name="connsiteY283" fmla="*/ 1528441 h 1884136"/>
                <a:gd name="connsiteX284" fmla="*/ 280499 w 1064931"/>
                <a:gd name="connsiteY284" fmla="*/ 1518649 h 1884136"/>
                <a:gd name="connsiteX285" fmla="*/ 273774 w 1064931"/>
                <a:gd name="connsiteY285" fmla="*/ 1512124 h 1884136"/>
                <a:gd name="connsiteX286" fmla="*/ 270402 w 1064931"/>
                <a:gd name="connsiteY286" fmla="*/ 1502333 h 1884136"/>
                <a:gd name="connsiteX287" fmla="*/ 270402 w 1064931"/>
                <a:gd name="connsiteY287" fmla="*/ 1495808 h 1884136"/>
                <a:gd name="connsiteX288" fmla="*/ 270402 w 1064931"/>
                <a:gd name="connsiteY288" fmla="*/ 1479501 h 1884136"/>
                <a:gd name="connsiteX289" fmla="*/ 263678 w 1064931"/>
                <a:gd name="connsiteY289" fmla="*/ 1466442 h 1884136"/>
                <a:gd name="connsiteX290" fmla="*/ 263678 w 1064931"/>
                <a:gd name="connsiteY290" fmla="*/ 1456660 h 1884136"/>
                <a:gd name="connsiteX291" fmla="*/ 260306 w 1064931"/>
                <a:gd name="connsiteY291" fmla="*/ 1450126 h 1884136"/>
                <a:gd name="connsiteX292" fmla="*/ 246847 w 1064931"/>
                <a:gd name="connsiteY292" fmla="*/ 1430552 h 1884136"/>
                <a:gd name="connsiteX293" fmla="*/ 243485 w 1064931"/>
                <a:gd name="connsiteY293" fmla="*/ 1424028 h 1884136"/>
                <a:gd name="connsiteX294" fmla="*/ 240123 w 1064931"/>
                <a:gd name="connsiteY294" fmla="*/ 1410978 h 1884136"/>
                <a:gd name="connsiteX295" fmla="*/ 240123 w 1064931"/>
                <a:gd name="connsiteY295" fmla="*/ 1401187 h 1884136"/>
                <a:gd name="connsiteX296" fmla="*/ 230026 w 1064931"/>
                <a:gd name="connsiteY296" fmla="*/ 1391395 h 1884136"/>
                <a:gd name="connsiteX297" fmla="*/ 233388 w 1064931"/>
                <a:gd name="connsiteY297" fmla="*/ 1378346 h 1884136"/>
                <a:gd name="connsiteX298" fmla="*/ 233388 w 1064931"/>
                <a:gd name="connsiteY298" fmla="*/ 1365297 h 1884136"/>
                <a:gd name="connsiteX299" fmla="*/ 236751 w 1064931"/>
                <a:gd name="connsiteY299" fmla="*/ 1348980 h 1884136"/>
                <a:gd name="connsiteX300" fmla="*/ 246847 w 1064931"/>
                <a:gd name="connsiteY300" fmla="*/ 1339189 h 1884136"/>
                <a:gd name="connsiteX301" fmla="*/ 250209 w 1064931"/>
                <a:gd name="connsiteY301" fmla="*/ 1326139 h 1884136"/>
                <a:gd name="connsiteX302" fmla="*/ 246847 w 1064931"/>
                <a:gd name="connsiteY302" fmla="*/ 1309823 h 1884136"/>
                <a:gd name="connsiteX303" fmla="*/ 250209 w 1064931"/>
                <a:gd name="connsiteY303" fmla="*/ 1300041 h 1884136"/>
                <a:gd name="connsiteX304" fmla="*/ 243485 w 1064931"/>
                <a:gd name="connsiteY304" fmla="*/ 1283724 h 1884136"/>
                <a:gd name="connsiteX305" fmla="*/ 233388 w 1064931"/>
                <a:gd name="connsiteY305" fmla="*/ 1293516 h 1884136"/>
                <a:gd name="connsiteX306" fmla="*/ 226654 w 1064931"/>
                <a:gd name="connsiteY306" fmla="*/ 1290249 h 1884136"/>
                <a:gd name="connsiteX307" fmla="*/ 230026 w 1064931"/>
                <a:gd name="connsiteY307" fmla="*/ 1277200 h 1884136"/>
                <a:gd name="connsiteX308" fmla="*/ 223292 w 1064931"/>
                <a:gd name="connsiteY308" fmla="*/ 1267408 h 1884136"/>
                <a:gd name="connsiteX309" fmla="*/ 230026 w 1064931"/>
                <a:gd name="connsiteY309" fmla="*/ 1257616 h 1884136"/>
                <a:gd name="connsiteX310" fmla="*/ 236751 w 1064931"/>
                <a:gd name="connsiteY310" fmla="*/ 1273933 h 1884136"/>
                <a:gd name="connsiteX311" fmla="*/ 243485 w 1064931"/>
                <a:gd name="connsiteY311" fmla="*/ 1280457 h 1884136"/>
                <a:gd name="connsiteX312" fmla="*/ 250209 w 1064931"/>
                <a:gd name="connsiteY312" fmla="*/ 1270675 h 1884136"/>
                <a:gd name="connsiteX313" fmla="*/ 256944 w 1064931"/>
                <a:gd name="connsiteY313" fmla="*/ 1277200 h 1884136"/>
                <a:gd name="connsiteX314" fmla="*/ 270402 w 1064931"/>
                <a:gd name="connsiteY314" fmla="*/ 1273933 h 1884136"/>
                <a:gd name="connsiteX315" fmla="*/ 277137 w 1064931"/>
                <a:gd name="connsiteY315" fmla="*/ 1270675 h 1884136"/>
                <a:gd name="connsiteX316" fmla="*/ 287233 w 1064931"/>
                <a:gd name="connsiteY316" fmla="*/ 1264151 h 1884136"/>
                <a:gd name="connsiteX317" fmla="*/ 283871 w 1064931"/>
                <a:gd name="connsiteY317" fmla="*/ 1247834 h 1884136"/>
                <a:gd name="connsiteX318" fmla="*/ 297330 w 1064931"/>
                <a:gd name="connsiteY318" fmla="*/ 1251092 h 1884136"/>
                <a:gd name="connsiteX319" fmla="*/ 297330 w 1064931"/>
                <a:gd name="connsiteY319" fmla="*/ 1257616 h 1884136"/>
                <a:gd name="connsiteX320" fmla="*/ 307426 w 1064931"/>
                <a:gd name="connsiteY320" fmla="*/ 1264151 h 1884136"/>
                <a:gd name="connsiteX321" fmla="*/ 310788 w 1064931"/>
                <a:gd name="connsiteY321" fmla="*/ 1254359 h 1884136"/>
                <a:gd name="connsiteX322" fmla="*/ 300692 w 1064931"/>
                <a:gd name="connsiteY322" fmla="*/ 1241310 h 1884136"/>
                <a:gd name="connsiteX323" fmla="*/ 297330 w 1064931"/>
                <a:gd name="connsiteY323" fmla="*/ 1234785 h 1884136"/>
                <a:gd name="connsiteX324" fmla="*/ 304054 w 1064931"/>
                <a:gd name="connsiteY324" fmla="*/ 1221726 h 1884136"/>
                <a:gd name="connsiteX325" fmla="*/ 310788 w 1064931"/>
                <a:gd name="connsiteY325" fmla="*/ 1218469 h 1884136"/>
                <a:gd name="connsiteX326" fmla="*/ 317523 w 1064931"/>
                <a:gd name="connsiteY326" fmla="*/ 1202152 h 1884136"/>
                <a:gd name="connsiteX327" fmla="*/ 317523 w 1064931"/>
                <a:gd name="connsiteY327" fmla="*/ 1189103 h 1884136"/>
                <a:gd name="connsiteX328" fmla="*/ 327619 w 1064931"/>
                <a:gd name="connsiteY328" fmla="*/ 1185836 h 1884136"/>
                <a:gd name="connsiteX329" fmla="*/ 337716 w 1064931"/>
                <a:gd name="connsiteY329" fmla="*/ 1189103 h 1884136"/>
                <a:gd name="connsiteX330" fmla="*/ 341078 w 1064931"/>
                <a:gd name="connsiteY330" fmla="*/ 1169520 h 1884136"/>
                <a:gd name="connsiteX331" fmla="*/ 330982 w 1064931"/>
                <a:gd name="connsiteY331" fmla="*/ 1166262 h 1884136"/>
                <a:gd name="connsiteX332" fmla="*/ 330982 w 1064931"/>
                <a:gd name="connsiteY332" fmla="*/ 1156470 h 1884136"/>
                <a:gd name="connsiteX333" fmla="*/ 334344 w 1064931"/>
                <a:gd name="connsiteY333" fmla="*/ 1149946 h 1884136"/>
                <a:gd name="connsiteX334" fmla="*/ 347812 w 1064931"/>
                <a:gd name="connsiteY334" fmla="*/ 1149946 h 1884136"/>
                <a:gd name="connsiteX335" fmla="*/ 354537 w 1064931"/>
                <a:gd name="connsiteY335" fmla="*/ 1143421 h 1884136"/>
                <a:gd name="connsiteX336" fmla="*/ 364633 w 1064931"/>
                <a:gd name="connsiteY336" fmla="*/ 1133629 h 1884136"/>
                <a:gd name="connsiteX337" fmla="*/ 367996 w 1064931"/>
                <a:gd name="connsiteY337" fmla="*/ 1110789 h 1884136"/>
                <a:gd name="connsiteX338" fmla="*/ 378092 w 1064931"/>
                <a:gd name="connsiteY338" fmla="*/ 1107531 h 1884136"/>
                <a:gd name="connsiteX339" fmla="*/ 388189 w 1064931"/>
                <a:gd name="connsiteY339" fmla="*/ 1081423 h 1884136"/>
                <a:gd name="connsiteX340" fmla="*/ 401657 w 1064931"/>
                <a:gd name="connsiteY340" fmla="*/ 1058582 h 1884136"/>
                <a:gd name="connsiteX341" fmla="*/ 411744 w 1064931"/>
                <a:gd name="connsiteY341" fmla="*/ 1032483 h 1884136"/>
                <a:gd name="connsiteX342" fmla="*/ 425212 w 1064931"/>
                <a:gd name="connsiteY342" fmla="*/ 1009643 h 1884136"/>
                <a:gd name="connsiteX343" fmla="*/ 421841 w 1064931"/>
                <a:gd name="connsiteY343" fmla="*/ 996593 h 1884136"/>
                <a:gd name="connsiteX344" fmla="*/ 421841 w 1064931"/>
                <a:gd name="connsiteY344" fmla="*/ 977010 h 1884136"/>
                <a:gd name="connsiteX345" fmla="*/ 428575 w 1064931"/>
                <a:gd name="connsiteY345" fmla="*/ 967228 h 1884136"/>
                <a:gd name="connsiteX346" fmla="*/ 428575 w 1064931"/>
                <a:gd name="connsiteY346" fmla="*/ 954169 h 1884136"/>
                <a:gd name="connsiteX347" fmla="*/ 445405 w 1064931"/>
                <a:gd name="connsiteY347" fmla="*/ 944387 h 1884136"/>
                <a:gd name="connsiteX348" fmla="*/ 475685 w 1064931"/>
                <a:gd name="connsiteY348" fmla="*/ 941120 h 1884136"/>
                <a:gd name="connsiteX349" fmla="*/ 485781 w 1064931"/>
                <a:gd name="connsiteY349" fmla="*/ 934595 h 1884136"/>
                <a:gd name="connsiteX350" fmla="*/ 472323 w 1064931"/>
                <a:gd name="connsiteY350" fmla="*/ 921546 h 1884136"/>
                <a:gd name="connsiteX351" fmla="*/ 479057 w 1064931"/>
                <a:gd name="connsiteY351" fmla="*/ 911754 h 1884136"/>
                <a:gd name="connsiteX352" fmla="*/ 479057 w 1064931"/>
                <a:gd name="connsiteY352" fmla="*/ 901962 h 1884136"/>
                <a:gd name="connsiteX353" fmla="*/ 465589 w 1064931"/>
                <a:gd name="connsiteY353" fmla="*/ 892180 h 1884136"/>
                <a:gd name="connsiteX354" fmla="*/ 462227 w 1064931"/>
                <a:gd name="connsiteY354" fmla="*/ 875864 h 1884136"/>
                <a:gd name="connsiteX355" fmla="*/ 458864 w 1064931"/>
                <a:gd name="connsiteY355" fmla="*/ 862815 h 1884136"/>
                <a:gd name="connsiteX356" fmla="*/ 458864 w 1064931"/>
                <a:gd name="connsiteY356" fmla="*/ 846498 h 1884136"/>
                <a:gd name="connsiteX357" fmla="*/ 452130 w 1064931"/>
                <a:gd name="connsiteY357" fmla="*/ 830182 h 1884136"/>
                <a:gd name="connsiteX358" fmla="*/ 435309 w 1064931"/>
                <a:gd name="connsiteY358" fmla="*/ 817133 h 1884136"/>
                <a:gd name="connsiteX359" fmla="*/ 411744 w 1064931"/>
                <a:gd name="connsiteY359" fmla="*/ 807341 h 1884136"/>
                <a:gd name="connsiteX360" fmla="*/ 405019 w 1064931"/>
                <a:gd name="connsiteY360" fmla="*/ 813866 h 1884136"/>
                <a:gd name="connsiteX361" fmla="*/ 388189 w 1064931"/>
                <a:gd name="connsiteY361" fmla="*/ 797549 h 1884136"/>
                <a:gd name="connsiteX362" fmla="*/ 374730 w 1064931"/>
                <a:gd name="connsiteY362" fmla="*/ 794292 h 1884136"/>
                <a:gd name="connsiteX363" fmla="*/ 361271 w 1064931"/>
                <a:gd name="connsiteY363" fmla="*/ 794292 h 1884136"/>
                <a:gd name="connsiteX364" fmla="*/ 337716 w 1064931"/>
                <a:gd name="connsiteY364" fmla="*/ 745343 h 1884136"/>
                <a:gd name="connsiteX365" fmla="*/ 317523 w 1064931"/>
                <a:gd name="connsiteY365" fmla="*/ 735561 h 1884136"/>
                <a:gd name="connsiteX366" fmla="*/ 304054 w 1064931"/>
                <a:gd name="connsiteY366" fmla="*/ 722502 h 1884136"/>
                <a:gd name="connsiteX367" fmla="*/ 304054 w 1064931"/>
                <a:gd name="connsiteY367" fmla="*/ 706195 h 1884136"/>
                <a:gd name="connsiteX368" fmla="*/ 293967 w 1064931"/>
                <a:gd name="connsiteY368" fmla="*/ 693136 h 1884136"/>
                <a:gd name="connsiteX369" fmla="*/ 297330 w 1064931"/>
                <a:gd name="connsiteY369" fmla="*/ 680087 h 1884136"/>
                <a:gd name="connsiteX370" fmla="*/ 307426 w 1064931"/>
                <a:gd name="connsiteY370" fmla="*/ 660513 h 1884136"/>
                <a:gd name="connsiteX371" fmla="*/ 304054 w 1064931"/>
                <a:gd name="connsiteY371" fmla="*/ 644197 h 1884136"/>
                <a:gd name="connsiteX372" fmla="*/ 307426 w 1064931"/>
                <a:gd name="connsiteY372" fmla="*/ 624623 h 1884136"/>
                <a:gd name="connsiteX373" fmla="*/ 304054 w 1064931"/>
                <a:gd name="connsiteY373" fmla="*/ 608307 h 1884136"/>
                <a:gd name="connsiteX374" fmla="*/ 263678 w 1064931"/>
                <a:gd name="connsiteY374" fmla="*/ 562625 h 1884136"/>
                <a:gd name="connsiteX375" fmla="*/ 267040 w 1064931"/>
                <a:gd name="connsiteY375" fmla="*/ 543051 h 1884136"/>
                <a:gd name="connsiteX376" fmla="*/ 263678 w 1064931"/>
                <a:gd name="connsiteY376" fmla="*/ 533259 h 1884136"/>
                <a:gd name="connsiteX377" fmla="*/ 263678 w 1064931"/>
                <a:gd name="connsiteY377" fmla="*/ 516943 h 1884136"/>
                <a:gd name="connsiteX378" fmla="*/ 263678 w 1064931"/>
                <a:gd name="connsiteY378" fmla="*/ 513685 h 1884136"/>
                <a:gd name="connsiteX379" fmla="*/ 250209 w 1064931"/>
                <a:gd name="connsiteY379" fmla="*/ 516943 h 1884136"/>
                <a:gd name="connsiteX380" fmla="*/ 240123 w 1064931"/>
                <a:gd name="connsiteY380" fmla="*/ 503894 h 1884136"/>
                <a:gd name="connsiteX381" fmla="*/ 243485 w 1064931"/>
                <a:gd name="connsiteY381" fmla="*/ 487577 h 1884136"/>
                <a:gd name="connsiteX382" fmla="*/ 236751 w 1064931"/>
                <a:gd name="connsiteY382" fmla="*/ 448420 h 1884136"/>
                <a:gd name="connsiteX383" fmla="*/ 243485 w 1064931"/>
                <a:gd name="connsiteY383" fmla="*/ 428846 h 1884136"/>
                <a:gd name="connsiteX384" fmla="*/ 223292 w 1064931"/>
                <a:gd name="connsiteY384" fmla="*/ 419054 h 1884136"/>
                <a:gd name="connsiteX385" fmla="*/ 209833 w 1064931"/>
                <a:gd name="connsiteY385" fmla="*/ 399481 h 1884136"/>
                <a:gd name="connsiteX386" fmla="*/ 203099 w 1064931"/>
                <a:gd name="connsiteY386" fmla="*/ 402748 h 1884136"/>
                <a:gd name="connsiteX387" fmla="*/ 182906 w 1064931"/>
                <a:gd name="connsiteY387" fmla="*/ 373382 h 1884136"/>
                <a:gd name="connsiteX388" fmla="*/ 152616 w 1064931"/>
                <a:gd name="connsiteY388" fmla="*/ 363590 h 1884136"/>
                <a:gd name="connsiteX389" fmla="*/ 139157 w 1064931"/>
                <a:gd name="connsiteY389" fmla="*/ 357066 h 1884136"/>
                <a:gd name="connsiteX390" fmla="*/ 122336 w 1064931"/>
                <a:gd name="connsiteY390" fmla="*/ 353801 h 1884136"/>
                <a:gd name="connsiteX391" fmla="*/ 115602 w 1064931"/>
                <a:gd name="connsiteY391" fmla="*/ 353801 h 1884136"/>
                <a:gd name="connsiteX392" fmla="*/ 105506 w 1064931"/>
                <a:gd name="connsiteY392" fmla="*/ 340748 h 1884136"/>
                <a:gd name="connsiteX393" fmla="*/ 92047 w 1064931"/>
                <a:gd name="connsiteY393" fmla="*/ 344012 h 1884136"/>
                <a:gd name="connsiteX394" fmla="*/ 81950 w 1064931"/>
                <a:gd name="connsiteY394" fmla="*/ 330960 h 1884136"/>
                <a:gd name="connsiteX395" fmla="*/ 75216 w 1064931"/>
                <a:gd name="connsiteY395" fmla="*/ 330960 h 1884136"/>
                <a:gd name="connsiteX396" fmla="*/ 65119 w 1064931"/>
                <a:gd name="connsiteY396" fmla="*/ 324434 h 1884136"/>
                <a:gd name="connsiteX397" fmla="*/ 475685 w 1064931"/>
                <a:gd name="connsiteY397" fmla="*/ 1851462 h 1884136"/>
                <a:gd name="connsiteX398" fmla="*/ 475685 w 1064931"/>
                <a:gd name="connsiteY398" fmla="*/ 1851462 h 1884136"/>
                <a:gd name="connsiteX399" fmla="*/ 475685 w 1064931"/>
                <a:gd name="connsiteY399" fmla="*/ 1857996 h 1884136"/>
                <a:gd name="connsiteX400" fmla="*/ 482419 w 1064931"/>
                <a:gd name="connsiteY400" fmla="*/ 1861254 h 1884136"/>
                <a:gd name="connsiteX401" fmla="*/ 492516 w 1064931"/>
                <a:gd name="connsiteY401" fmla="*/ 1854729 h 1884136"/>
                <a:gd name="connsiteX402" fmla="*/ 492516 w 1064931"/>
                <a:gd name="connsiteY402" fmla="*/ 1854729 h 1884136"/>
                <a:gd name="connsiteX403" fmla="*/ 485781 w 1064931"/>
                <a:gd name="connsiteY403" fmla="*/ 1848204 h 1884136"/>
                <a:gd name="connsiteX404" fmla="*/ 475685 w 1064931"/>
                <a:gd name="connsiteY404" fmla="*/ 1851462 h 1884136"/>
                <a:gd name="connsiteX405" fmla="*/ 431937 w 1064931"/>
                <a:gd name="connsiteY405" fmla="*/ 1851462 h 1884136"/>
                <a:gd name="connsiteX406" fmla="*/ 431937 w 1064931"/>
                <a:gd name="connsiteY406" fmla="*/ 1851462 h 1884136"/>
                <a:gd name="connsiteX407" fmla="*/ 431937 w 1064931"/>
                <a:gd name="connsiteY407" fmla="*/ 1857996 h 1884136"/>
                <a:gd name="connsiteX408" fmla="*/ 438671 w 1064931"/>
                <a:gd name="connsiteY408" fmla="*/ 1857996 h 1884136"/>
                <a:gd name="connsiteX409" fmla="*/ 445405 w 1064931"/>
                <a:gd name="connsiteY409" fmla="*/ 1854729 h 1884136"/>
                <a:gd name="connsiteX410" fmla="*/ 442034 w 1064931"/>
                <a:gd name="connsiteY410" fmla="*/ 1848204 h 1884136"/>
                <a:gd name="connsiteX411" fmla="*/ 438671 w 1064931"/>
                <a:gd name="connsiteY411" fmla="*/ 1848204 h 1884136"/>
                <a:gd name="connsiteX412" fmla="*/ 431937 w 1064931"/>
                <a:gd name="connsiteY412" fmla="*/ 1851462 h 1884136"/>
                <a:gd name="connsiteX413" fmla="*/ 351175 w 1064931"/>
                <a:gd name="connsiteY413" fmla="*/ 1812314 h 1884136"/>
                <a:gd name="connsiteX414" fmla="*/ 351175 w 1064931"/>
                <a:gd name="connsiteY414" fmla="*/ 1812314 h 1884136"/>
                <a:gd name="connsiteX415" fmla="*/ 347812 w 1064931"/>
                <a:gd name="connsiteY415" fmla="*/ 1815572 h 1884136"/>
                <a:gd name="connsiteX416" fmla="*/ 347812 w 1064931"/>
                <a:gd name="connsiteY416" fmla="*/ 1822096 h 1884136"/>
                <a:gd name="connsiteX417" fmla="*/ 351175 w 1064931"/>
                <a:gd name="connsiteY417" fmla="*/ 1828631 h 1884136"/>
                <a:gd name="connsiteX418" fmla="*/ 361271 w 1064931"/>
                <a:gd name="connsiteY418" fmla="*/ 1825364 h 1884136"/>
                <a:gd name="connsiteX419" fmla="*/ 371368 w 1064931"/>
                <a:gd name="connsiteY419" fmla="*/ 1815572 h 1884136"/>
                <a:gd name="connsiteX420" fmla="*/ 378092 w 1064931"/>
                <a:gd name="connsiteY420" fmla="*/ 1809047 h 1884136"/>
                <a:gd name="connsiteX421" fmla="*/ 394922 w 1064931"/>
                <a:gd name="connsiteY421" fmla="*/ 1812314 h 1884136"/>
                <a:gd name="connsiteX422" fmla="*/ 391560 w 1064931"/>
                <a:gd name="connsiteY422" fmla="*/ 1802523 h 1884136"/>
                <a:gd name="connsiteX423" fmla="*/ 381464 w 1064931"/>
                <a:gd name="connsiteY423" fmla="*/ 1802523 h 1884136"/>
                <a:gd name="connsiteX424" fmla="*/ 371368 w 1064931"/>
                <a:gd name="connsiteY424" fmla="*/ 1799256 h 1884136"/>
                <a:gd name="connsiteX425" fmla="*/ 367996 w 1064931"/>
                <a:gd name="connsiteY425" fmla="*/ 1799256 h 1884136"/>
                <a:gd name="connsiteX426" fmla="*/ 361271 w 1064931"/>
                <a:gd name="connsiteY426" fmla="*/ 1809047 h 1884136"/>
                <a:gd name="connsiteX427" fmla="*/ 357908 w 1064931"/>
                <a:gd name="connsiteY427" fmla="*/ 1805790 h 1884136"/>
                <a:gd name="connsiteX428" fmla="*/ 347812 w 1064931"/>
                <a:gd name="connsiteY428" fmla="*/ 1805790 h 1884136"/>
                <a:gd name="connsiteX429" fmla="*/ 351175 w 1064931"/>
                <a:gd name="connsiteY429" fmla="*/ 1812314 h 1884136"/>
                <a:gd name="connsiteX430" fmla="*/ 324247 w 1064931"/>
                <a:gd name="connsiteY430" fmla="*/ 1812314 h 1884136"/>
                <a:gd name="connsiteX431" fmla="*/ 324247 w 1064931"/>
                <a:gd name="connsiteY431" fmla="*/ 1812314 h 1884136"/>
                <a:gd name="connsiteX432" fmla="*/ 337716 w 1064931"/>
                <a:gd name="connsiteY432" fmla="*/ 1815572 h 1884136"/>
                <a:gd name="connsiteX433" fmla="*/ 341078 w 1064931"/>
                <a:gd name="connsiteY433" fmla="*/ 1809047 h 1884136"/>
                <a:gd name="connsiteX434" fmla="*/ 334344 w 1064931"/>
                <a:gd name="connsiteY434" fmla="*/ 1805790 h 1884136"/>
                <a:gd name="connsiteX435" fmla="*/ 327619 w 1064931"/>
                <a:gd name="connsiteY435" fmla="*/ 1805790 h 1884136"/>
                <a:gd name="connsiteX436" fmla="*/ 324247 w 1064931"/>
                <a:gd name="connsiteY436" fmla="*/ 1812314 h 1884136"/>
                <a:gd name="connsiteX437" fmla="*/ 293967 w 1064931"/>
                <a:gd name="connsiteY437" fmla="*/ 1776424 h 1884136"/>
                <a:gd name="connsiteX438" fmla="*/ 293967 w 1064931"/>
                <a:gd name="connsiteY438" fmla="*/ 1776424 h 1884136"/>
                <a:gd name="connsiteX439" fmla="*/ 307426 w 1064931"/>
                <a:gd name="connsiteY439" fmla="*/ 1773157 h 1884136"/>
                <a:gd name="connsiteX440" fmla="*/ 300692 w 1064931"/>
                <a:gd name="connsiteY440" fmla="*/ 1760108 h 1884136"/>
                <a:gd name="connsiteX441" fmla="*/ 293967 w 1064931"/>
                <a:gd name="connsiteY441" fmla="*/ 1763365 h 1884136"/>
                <a:gd name="connsiteX442" fmla="*/ 297330 w 1064931"/>
                <a:gd name="connsiteY442" fmla="*/ 1773157 h 1884136"/>
                <a:gd name="connsiteX443" fmla="*/ 293967 w 1064931"/>
                <a:gd name="connsiteY443" fmla="*/ 1776424 h 1884136"/>
                <a:gd name="connsiteX444" fmla="*/ 267040 w 1064931"/>
                <a:gd name="connsiteY444" fmla="*/ 1815572 h 1884136"/>
                <a:gd name="connsiteX445" fmla="*/ 267040 w 1064931"/>
                <a:gd name="connsiteY445" fmla="*/ 1815572 h 1884136"/>
                <a:gd name="connsiteX446" fmla="*/ 267040 w 1064931"/>
                <a:gd name="connsiteY446" fmla="*/ 1825364 h 1884136"/>
                <a:gd name="connsiteX447" fmla="*/ 277137 w 1064931"/>
                <a:gd name="connsiteY447" fmla="*/ 1818839 h 1884136"/>
                <a:gd name="connsiteX448" fmla="*/ 273774 w 1064931"/>
                <a:gd name="connsiteY448" fmla="*/ 1815572 h 1884136"/>
                <a:gd name="connsiteX449" fmla="*/ 267040 w 1064931"/>
                <a:gd name="connsiteY449" fmla="*/ 1815572 h 1884136"/>
                <a:gd name="connsiteX450" fmla="*/ 267040 w 1064931"/>
                <a:gd name="connsiteY450" fmla="*/ 1835155 h 1884136"/>
                <a:gd name="connsiteX451" fmla="*/ 267040 w 1064931"/>
                <a:gd name="connsiteY451" fmla="*/ 1835155 h 1884136"/>
                <a:gd name="connsiteX452" fmla="*/ 270402 w 1064931"/>
                <a:gd name="connsiteY452" fmla="*/ 1841680 h 1884136"/>
                <a:gd name="connsiteX453" fmla="*/ 277137 w 1064931"/>
                <a:gd name="connsiteY453" fmla="*/ 1835155 h 1884136"/>
                <a:gd name="connsiteX454" fmla="*/ 273774 w 1064931"/>
                <a:gd name="connsiteY454" fmla="*/ 1828631 h 1884136"/>
                <a:gd name="connsiteX455" fmla="*/ 267040 w 1064931"/>
                <a:gd name="connsiteY455" fmla="*/ 1835155 h 1884136"/>
                <a:gd name="connsiteX456" fmla="*/ 256944 w 1064931"/>
                <a:gd name="connsiteY456" fmla="*/ 1851462 h 1884136"/>
                <a:gd name="connsiteX457" fmla="*/ 256944 w 1064931"/>
                <a:gd name="connsiteY457" fmla="*/ 1851462 h 1884136"/>
                <a:gd name="connsiteX458" fmla="*/ 250209 w 1064931"/>
                <a:gd name="connsiteY458" fmla="*/ 1851462 h 1884136"/>
                <a:gd name="connsiteX459" fmla="*/ 240123 w 1064931"/>
                <a:gd name="connsiteY459" fmla="*/ 1857996 h 1884136"/>
                <a:gd name="connsiteX460" fmla="*/ 236751 w 1064931"/>
                <a:gd name="connsiteY460" fmla="*/ 1867778 h 1884136"/>
                <a:gd name="connsiteX461" fmla="*/ 253581 w 1064931"/>
                <a:gd name="connsiteY461" fmla="*/ 1864521 h 1884136"/>
                <a:gd name="connsiteX462" fmla="*/ 256944 w 1064931"/>
                <a:gd name="connsiteY462" fmla="*/ 1861254 h 1884136"/>
                <a:gd name="connsiteX463" fmla="*/ 263678 w 1064931"/>
                <a:gd name="connsiteY463" fmla="*/ 1857996 h 1884136"/>
                <a:gd name="connsiteX464" fmla="*/ 267040 w 1064931"/>
                <a:gd name="connsiteY464" fmla="*/ 1851462 h 1884136"/>
                <a:gd name="connsiteX465" fmla="*/ 256944 w 1064931"/>
                <a:gd name="connsiteY465" fmla="*/ 1851462 h 1884136"/>
                <a:gd name="connsiteX466" fmla="*/ 169447 w 1064931"/>
                <a:gd name="connsiteY466" fmla="*/ 1867778 h 1884136"/>
                <a:gd name="connsiteX467" fmla="*/ 169447 w 1064931"/>
                <a:gd name="connsiteY467" fmla="*/ 1867778 h 1884136"/>
                <a:gd name="connsiteX468" fmla="*/ 179543 w 1064931"/>
                <a:gd name="connsiteY468" fmla="*/ 1867778 h 1884136"/>
                <a:gd name="connsiteX469" fmla="*/ 179543 w 1064931"/>
                <a:gd name="connsiteY469" fmla="*/ 1877570 h 1884136"/>
                <a:gd name="connsiteX470" fmla="*/ 169447 w 1064931"/>
                <a:gd name="connsiteY470" fmla="*/ 1884095 h 1884136"/>
                <a:gd name="connsiteX471" fmla="*/ 159350 w 1064931"/>
                <a:gd name="connsiteY471" fmla="*/ 1880837 h 1884136"/>
                <a:gd name="connsiteX472" fmla="*/ 159350 w 1064931"/>
                <a:gd name="connsiteY472" fmla="*/ 1867778 h 1884136"/>
                <a:gd name="connsiteX473" fmla="*/ 169447 w 1064931"/>
                <a:gd name="connsiteY473" fmla="*/ 1867778 h 1884136"/>
                <a:gd name="connsiteX474" fmla="*/ 196364 w 1064931"/>
                <a:gd name="connsiteY474" fmla="*/ 1818839 h 1884136"/>
                <a:gd name="connsiteX475" fmla="*/ 196364 w 1064931"/>
                <a:gd name="connsiteY475" fmla="*/ 1818839 h 1884136"/>
                <a:gd name="connsiteX476" fmla="*/ 196364 w 1064931"/>
                <a:gd name="connsiteY476" fmla="*/ 1818839 h 1884136"/>
                <a:gd name="connsiteX477" fmla="*/ 193002 w 1064931"/>
                <a:gd name="connsiteY477" fmla="*/ 1825364 h 1884136"/>
                <a:gd name="connsiteX478" fmla="*/ 189640 w 1064931"/>
                <a:gd name="connsiteY478" fmla="*/ 1815572 h 1884136"/>
                <a:gd name="connsiteX479" fmla="*/ 176181 w 1064931"/>
                <a:gd name="connsiteY479" fmla="*/ 1818839 h 1884136"/>
                <a:gd name="connsiteX480" fmla="*/ 172809 w 1064931"/>
                <a:gd name="connsiteY480" fmla="*/ 1831888 h 1884136"/>
                <a:gd name="connsiteX481" fmla="*/ 166085 w 1064931"/>
                <a:gd name="connsiteY481" fmla="*/ 1835155 h 1884136"/>
                <a:gd name="connsiteX482" fmla="*/ 162713 w 1064931"/>
                <a:gd name="connsiteY482" fmla="*/ 1844938 h 1884136"/>
                <a:gd name="connsiteX483" fmla="*/ 172809 w 1064931"/>
                <a:gd name="connsiteY483" fmla="*/ 1848204 h 1884136"/>
                <a:gd name="connsiteX484" fmla="*/ 186278 w 1064931"/>
                <a:gd name="connsiteY484" fmla="*/ 1854729 h 1884136"/>
                <a:gd name="connsiteX485" fmla="*/ 199736 w 1064931"/>
                <a:gd name="connsiteY485" fmla="*/ 1854729 h 1884136"/>
                <a:gd name="connsiteX486" fmla="*/ 206461 w 1064931"/>
                <a:gd name="connsiteY486" fmla="*/ 1857996 h 1884136"/>
                <a:gd name="connsiteX487" fmla="*/ 216558 w 1064931"/>
                <a:gd name="connsiteY487" fmla="*/ 1867778 h 1884136"/>
                <a:gd name="connsiteX488" fmla="*/ 230026 w 1064931"/>
                <a:gd name="connsiteY488" fmla="*/ 1864521 h 1884136"/>
                <a:gd name="connsiteX489" fmla="*/ 236751 w 1064931"/>
                <a:gd name="connsiteY489" fmla="*/ 1851462 h 1884136"/>
                <a:gd name="connsiteX490" fmla="*/ 216558 w 1064931"/>
                <a:gd name="connsiteY490" fmla="*/ 1844938 h 1884136"/>
                <a:gd name="connsiteX491" fmla="*/ 216558 w 1064931"/>
                <a:gd name="connsiteY491" fmla="*/ 1835155 h 1884136"/>
                <a:gd name="connsiteX492" fmla="*/ 223292 w 1064931"/>
                <a:gd name="connsiteY492" fmla="*/ 1841680 h 1884136"/>
                <a:gd name="connsiteX493" fmla="*/ 230026 w 1064931"/>
                <a:gd name="connsiteY493" fmla="*/ 1844938 h 1884136"/>
                <a:gd name="connsiteX494" fmla="*/ 236751 w 1064931"/>
                <a:gd name="connsiteY494" fmla="*/ 1838413 h 1884136"/>
                <a:gd name="connsiteX495" fmla="*/ 226654 w 1064931"/>
                <a:gd name="connsiteY495" fmla="*/ 1828631 h 1884136"/>
                <a:gd name="connsiteX496" fmla="*/ 230026 w 1064931"/>
                <a:gd name="connsiteY496" fmla="*/ 1822096 h 1884136"/>
                <a:gd name="connsiteX497" fmla="*/ 236751 w 1064931"/>
                <a:gd name="connsiteY497" fmla="*/ 1812314 h 1884136"/>
                <a:gd name="connsiteX498" fmla="*/ 226654 w 1064931"/>
                <a:gd name="connsiteY498" fmla="*/ 1805790 h 1884136"/>
                <a:gd name="connsiteX499" fmla="*/ 223292 w 1064931"/>
                <a:gd name="connsiteY499" fmla="*/ 1805790 h 1884136"/>
                <a:gd name="connsiteX500" fmla="*/ 209833 w 1064931"/>
                <a:gd name="connsiteY500" fmla="*/ 1802523 h 1884136"/>
                <a:gd name="connsiteX501" fmla="*/ 206461 w 1064931"/>
                <a:gd name="connsiteY501" fmla="*/ 1792731 h 1884136"/>
                <a:gd name="connsiteX502" fmla="*/ 193002 w 1064931"/>
                <a:gd name="connsiteY502" fmla="*/ 1792731 h 1884136"/>
                <a:gd name="connsiteX503" fmla="*/ 189640 w 1064931"/>
                <a:gd name="connsiteY503" fmla="*/ 1802523 h 1884136"/>
                <a:gd name="connsiteX504" fmla="*/ 196364 w 1064931"/>
                <a:gd name="connsiteY504" fmla="*/ 1812314 h 1884136"/>
                <a:gd name="connsiteX505" fmla="*/ 196364 w 1064931"/>
                <a:gd name="connsiteY505" fmla="*/ 1818839 h 1884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Lst>
              <a:rect l="l" t="t" r="r" b="b"/>
              <a:pathLst>
                <a:path w="1064931" h="1884136">
                  <a:moveTo>
                    <a:pt x="65119" y="324434"/>
                  </a:moveTo>
                  <a:cubicBezTo>
                    <a:pt x="55023" y="308120"/>
                    <a:pt x="55023" y="308120"/>
                    <a:pt x="55023" y="308120"/>
                  </a:cubicBezTo>
                  <a:cubicBezTo>
                    <a:pt x="41564" y="301594"/>
                    <a:pt x="41564" y="301594"/>
                    <a:pt x="41564" y="301594"/>
                  </a:cubicBezTo>
                  <a:cubicBezTo>
                    <a:pt x="24743" y="295068"/>
                    <a:pt x="24743" y="295068"/>
                    <a:pt x="24743" y="295068"/>
                  </a:cubicBezTo>
                  <a:cubicBezTo>
                    <a:pt x="24743" y="282016"/>
                    <a:pt x="24743" y="282016"/>
                    <a:pt x="24743" y="282016"/>
                  </a:cubicBezTo>
                  <a:cubicBezTo>
                    <a:pt x="1178" y="268965"/>
                    <a:pt x="1178" y="268965"/>
                    <a:pt x="1178" y="268965"/>
                  </a:cubicBezTo>
                  <a:cubicBezTo>
                    <a:pt x="1178" y="268965"/>
                    <a:pt x="-2184" y="262440"/>
                    <a:pt x="1178" y="262440"/>
                  </a:cubicBezTo>
                  <a:cubicBezTo>
                    <a:pt x="4550" y="259176"/>
                    <a:pt x="18009" y="259176"/>
                    <a:pt x="21371" y="259176"/>
                  </a:cubicBezTo>
                  <a:cubicBezTo>
                    <a:pt x="21371" y="255913"/>
                    <a:pt x="21371" y="255913"/>
                    <a:pt x="21371" y="255913"/>
                  </a:cubicBezTo>
                  <a:cubicBezTo>
                    <a:pt x="24743" y="255913"/>
                    <a:pt x="24743" y="255913"/>
                    <a:pt x="24743" y="255913"/>
                  </a:cubicBezTo>
                  <a:cubicBezTo>
                    <a:pt x="28105" y="255913"/>
                    <a:pt x="28105" y="252651"/>
                    <a:pt x="28105" y="252651"/>
                  </a:cubicBezTo>
                  <a:cubicBezTo>
                    <a:pt x="28105" y="252651"/>
                    <a:pt x="18009" y="233073"/>
                    <a:pt x="24743" y="223284"/>
                  </a:cubicBezTo>
                  <a:cubicBezTo>
                    <a:pt x="24743" y="220022"/>
                    <a:pt x="24743" y="220022"/>
                    <a:pt x="24743" y="220022"/>
                  </a:cubicBezTo>
                  <a:cubicBezTo>
                    <a:pt x="24743" y="220022"/>
                    <a:pt x="24743" y="220022"/>
                    <a:pt x="24743" y="220022"/>
                  </a:cubicBezTo>
                  <a:cubicBezTo>
                    <a:pt x="31468" y="213495"/>
                    <a:pt x="44926" y="213495"/>
                    <a:pt x="51661" y="220022"/>
                  </a:cubicBezTo>
                  <a:cubicBezTo>
                    <a:pt x="65119" y="223284"/>
                    <a:pt x="65119" y="223284"/>
                    <a:pt x="65119" y="223284"/>
                  </a:cubicBezTo>
                  <a:cubicBezTo>
                    <a:pt x="88675" y="249387"/>
                    <a:pt x="88675" y="249387"/>
                    <a:pt x="88675" y="249387"/>
                  </a:cubicBezTo>
                  <a:cubicBezTo>
                    <a:pt x="108868" y="272227"/>
                    <a:pt x="108868" y="272227"/>
                    <a:pt x="108868" y="272227"/>
                  </a:cubicBezTo>
                  <a:cubicBezTo>
                    <a:pt x="108868" y="272227"/>
                    <a:pt x="139157" y="295068"/>
                    <a:pt x="145892" y="298331"/>
                  </a:cubicBezTo>
                  <a:cubicBezTo>
                    <a:pt x="152616" y="301594"/>
                    <a:pt x="189640" y="308120"/>
                    <a:pt x="193002" y="311383"/>
                  </a:cubicBezTo>
                  <a:cubicBezTo>
                    <a:pt x="203099" y="298331"/>
                    <a:pt x="203099" y="298331"/>
                    <a:pt x="203099" y="298331"/>
                  </a:cubicBezTo>
                  <a:cubicBezTo>
                    <a:pt x="216558" y="288542"/>
                    <a:pt x="216558" y="288542"/>
                    <a:pt x="216558" y="288542"/>
                  </a:cubicBezTo>
                  <a:cubicBezTo>
                    <a:pt x="213195" y="282016"/>
                    <a:pt x="213195" y="282016"/>
                    <a:pt x="213195" y="282016"/>
                  </a:cubicBezTo>
                  <a:cubicBezTo>
                    <a:pt x="230026" y="272227"/>
                    <a:pt x="230026" y="272227"/>
                    <a:pt x="230026" y="272227"/>
                  </a:cubicBezTo>
                  <a:cubicBezTo>
                    <a:pt x="243485" y="282016"/>
                    <a:pt x="243485" y="282016"/>
                    <a:pt x="243485" y="282016"/>
                  </a:cubicBezTo>
                  <a:cubicBezTo>
                    <a:pt x="277137" y="288542"/>
                    <a:pt x="277137" y="288542"/>
                    <a:pt x="277137" y="288542"/>
                  </a:cubicBezTo>
                  <a:cubicBezTo>
                    <a:pt x="290595" y="298331"/>
                    <a:pt x="290595" y="298331"/>
                    <a:pt x="290595" y="298331"/>
                  </a:cubicBezTo>
                  <a:cubicBezTo>
                    <a:pt x="290595" y="298331"/>
                    <a:pt x="293967" y="298331"/>
                    <a:pt x="297330" y="295068"/>
                  </a:cubicBezTo>
                  <a:cubicBezTo>
                    <a:pt x="297330" y="295068"/>
                    <a:pt x="297330" y="295068"/>
                    <a:pt x="297330" y="295068"/>
                  </a:cubicBezTo>
                  <a:cubicBezTo>
                    <a:pt x="300692" y="295068"/>
                    <a:pt x="300692" y="295068"/>
                    <a:pt x="304054" y="291805"/>
                  </a:cubicBezTo>
                  <a:cubicBezTo>
                    <a:pt x="304054" y="291805"/>
                    <a:pt x="304054" y="291805"/>
                    <a:pt x="304054" y="291805"/>
                  </a:cubicBezTo>
                  <a:cubicBezTo>
                    <a:pt x="304054" y="291805"/>
                    <a:pt x="304054" y="291805"/>
                    <a:pt x="304054" y="291805"/>
                  </a:cubicBezTo>
                  <a:cubicBezTo>
                    <a:pt x="304054" y="291805"/>
                    <a:pt x="304054" y="291805"/>
                    <a:pt x="304054" y="291805"/>
                  </a:cubicBezTo>
                  <a:cubicBezTo>
                    <a:pt x="304054" y="291805"/>
                    <a:pt x="304054" y="291805"/>
                    <a:pt x="304054" y="291805"/>
                  </a:cubicBezTo>
                  <a:cubicBezTo>
                    <a:pt x="304054" y="291805"/>
                    <a:pt x="304054" y="291805"/>
                    <a:pt x="304054" y="291805"/>
                  </a:cubicBezTo>
                  <a:cubicBezTo>
                    <a:pt x="304054" y="288542"/>
                    <a:pt x="304054" y="288542"/>
                    <a:pt x="304054" y="288542"/>
                  </a:cubicBezTo>
                  <a:cubicBezTo>
                    <a:pt x="304054" y="285280"/>
                    <a:pt x="304054" y="265702"/>
                    <a:pt x="304054" y="265702"/>
                  </a:cubicBezTo>
                  <a:cubicBezTo>
                    <a:pt x="304054" y="265702"/>
                    <a:pt x="293967" y="259176"/>
                    <a:pt x="304054" y="252651"/>
                  </a:cubicBezTo>
                  <a:cubicBezTo>
                    <a:pt x="314151" y="242862"/>
                    <a:pt x="327619" y="233073"/>
                    <a:pt x="327619" y="233073"/>
                  </a:cubicBezTo>
                  <a:cubicBezTo>
                    <a:pt x="327619" y="233073"/>
                    <a:pt x="334344" y="229811"/>
                    <a:pt x="334344" y="220022"/>
                  </a:cubicBezTo>
                  <a:cubicBezTo>
                    <a:pt x="334344" y="210233"/>
                    <a:pt x="327619" y="184130"/>
                    <a:pt x="327619" y="184130"/>
                  </a:cubicBezTo>
                  <a:cubicBezTo>
                    <a:pt x="327619" y="184130"/>
                    <a:pt x="320885" y="167815"/>
                    <a:pt x="320885" y="161290"/>
                  </a:cubicBezTo>
                  <a:cubicBezTo>
                    <a:pt x="327619" y="122135"/>
                    <a:pt x="310788" y="92769"/>
                    <a:pt x="320885" y="89507"/>
                  </a:cubicBezTo>
                  <a:cubicBezTo>
                    <a:pt x="320885" y="89507"/>
                    <a:pt x="320885" y="89507"/>
                    <a:pt x="320885" y="89507"/>
                  </a:cubicBezTo>
                  <a:cubicBezTo>
                    <a:pt x="327619" y="86243"/>
                    <a:pt x="327619" y="86243"/>
                    <a:pt x="327619" y="86243"/>
                  </a:cubicBezTo>
                  <a:cubicBezTo>
                    <a:pt x="337716" y="79718"/>
                    <a:pt x="337716" y="79718"/>
                    <a:pt x="337716" y="79718"/>
                  </a:cubicBezTo>
                  <a:cubicBezTo>
                    <a:pt x="337716" y="79718"/>
                    <a:pt x="337716" y="76454"/>
                    <a:pt x="337716" y="76454"/>
                  </a:cubicBezTo>
                  <a:cubicBezTo>
                    <a:pt x="337716" y="60140"/>
                    <a:pt x="317523" y="43826"/>
                    <a:pt x="341078" y="40562"/>
                  </a:cubicBezTo>
                  <a:cubicBezTo>
                    <a:pt x="351175" y="34037"/>
                    <a:pt x="351175" y="34037"/>
                    <a:pt x="351175" y="34037"/>
                  </a:cubicBezTo>
                  <a:cubicBezTo>
                    <a:pt x="381464" y="34037"/>
                    <a:pt x="381464" y="34037"/>
                    <a:pt x="381464" y="34037"/>
                  </a:cubicBezTo>
                  <a:cubicBezTo>
                    <a:pt x="388189" y="14460"/>
                    <a:pt x="388189" y="14460"/>
                    <a:pt x="388189" y="14460"/>
                  </a:cubicBezTo>
                  <a:cubicBezTo>
                    <a:pt x="401657" y="1408"/>
                    <a:pt x="401657" y="1408"/>
                    <a:pt x="401657" y="1408"/>
                  </a:cubicBezTo>
                  <a:cubicBezTo>
                    <a:pt x="411744" y="1408"/>
                    <a:pt x="425212" y="-1854"/>
                    <a:pt x="431937" y="1408"/>
                  </a:cubicBezTo>
                  <a:cubicBezTo>
                    <a:pt x="438671" y="11197"/>
                    <a:pt x="438671" y="17722"/>
                    <a:pt x="452130" y="20986"/>
                  </a:cubicBezTo>
                  <a:cubicBezTo>
                    <a:pt x="492516" y="34037"/>
                    <a:pt x="492516" y="34037"/>
                    <a:pt x="492516" y="34037"/>
                  </a:cubicBezTo>
                  <a:cubicBezTo>
                    <a:pt x="516071" y="37300"/>
                    <a:pt x="516071" y="37300"/>
                    <a:pt x="516071" y="37300"/>
                  </a:cubicBezTo>
                  <a:cubicBezTo>
                    <a:pt x="522805" y="43826"/>
                    <a:pt x="522805" y="43826"/>
                    <a:pt x="522805" y="43826"/>
                  </a:cubicBezTo>
                  <a:cubicBezTo>
                    <a:pt x="522805" y="43826"/>
                    <a:pt x="522805" y="43826"/>
                    <a:pt x="522805" y="43826"/>
                  </a:cubicBezTo>
                  <a:cubicBezTo>
                    <a:pt x="522805" y="50351"/>
                    <a:pt x="522805" y="56877"/>
                    <a:pt x="526167" y="60140"/>
                  </a:cubicBezTo>
                  <a:cubicBezTo>
                    <a:pt x="526167" y="66666"/>
                    <a:pt x="529530" y="76454"/>
                    <a:pt x="529530" y="76454"/>
                  </a:cubicBezTo>
                  <a:cubicBezTo>
                    <a:pt x="529530" y="76454"/>
                    <a:pt x="526167" y="86243"/>
                    <a:pt x="526167" y="92769"/>
                  </a:cubicBezTo>
                  <a:cubicBezTo>
                    <a:pt x="522805" y="96032"/>
                    <a:pt x="522805" y="105821"/>
                    <a:pt x="522805" y="109083"/>
                  </a:cubicBezTo>
                  <a:cubicBezTo>
                    <a:pt x="522805" y="112347"/>
                    <a:pt x="522805" y="115609"/>
                    <a:pt x="522805" y="118872"/>
                  </a:cubicBezTo>
                  <a:cubicBezTo>
                    <a:pt x="522805" y="125398"/>
                    <a:pt x="526167" y="135187"/>
                    <a:pt x="529530" y="138450"/>
                  </a:cubicBezTo>
                  <a:cubicBezTo>
                    <a:pt x="529530" y="141712"/>
                    <a:pt x="546361" y="151501"/>
                    <a:pt x="546361" y="151501"/>
                  </a:cubicBezTo>
                  <a:cubicBezTo>
                    <a:pt x="546361" y="151501"/>
                    <a:pt x="546361" y="154764"/>
                    <a:pt x="529530" y="167815"/>
                  </a:cubicBezTo>
                  <a:cubicBezTo>
                    <a:pt x="516071" y="184130"/>
                    <a:pt x="516071" y="184130"/>
                    <a:pt x="516071" y="184130"/>
                  </a:cubicBezTo>
                  <a:cubicBezTo>
                    <a:pt x="539626" y="190655"/>
                    <a:pt x="539626" y="190655"/>
                    <a:pt x="539626" y="190655"/>
                  </a:cubicBezTo>
                  <a:cubicBezTo>
                    <a:pt x="539626" y="206970"/>
                    <a:pt x="539626" y="206970"/>
                    <a:pt x="539626" y="206970"/>
                  </a:cubicBezTo>
                  <a:cubicBezTo>
                    <a:pt x="539626" y="220022"/>
                    <a:pt x="539626" y="220022"/>
                    <a:pt x="539626" y="220022"/>
                  </a:cubicBezTo>
                  <a:cubicBezTo>
                    <a:pt x="536264" y="239599"/>
                    <a:pt x="536264" y="239599"/>
                    <a:pt x="536264" y="239599"/>
                  </a:cubicBezTo>
                  <a:cubicBezTo>
                    <a:pt x="526167" y="252651"/>
                    <a:pt x="526167" y="252651"/>
                    <a:pt x="526167" y="252651"/>
                  </a:cubicBezTo>
                  <a:cubicBezTo>
                    <a:pt x="539626" y="272227"/>
                    <a:pt x="539626" y="272227"/>
                    <a:pt x="539626" y="272227"/>
                  </a:cubicBezTo>
                  <a:cubicBezTo>
                    <a:pt x="556457" y="298331"/>
                    <a:pt x="556457" y="298331"/>
                    <a:pt x="556457" y="298331"/>
                  </a:cubicBezTo>
                  <a:cubicBezTo>
                    <a:pt x="580012" y="311383"/>
                    <a:pt x="580012" y="311383"/>
                    <a:pt x="580012" y="311383"/>
                  </a:cubicBezTo>
                  <a:cubicBezTo>
                    <a:pt x="580012" y="311383"/>
                    <a:pt x="583375" y="308120"/>
                    <a:pt x="606940" y="311383"/>
                  </a:cubicBezTo>
                  <a:cubicBezTo>
                    <a:pt x="630495" y="317908"/>
                    <a:pt x="637220" y="337486"/>
                    <a:pt x="637220" y="337486"/>
                  </a:cubicBezTo>
                  <a:cubicBezTo>
                    <a:pt x="650688" y="353801"/>
                    <a:pt x="650688" y="353801"/>
                    <a:pt x="650688" y="353801"/>
                  </a:cubicBezTo>
                  <a:cubicBezTo>
                    <a:pt x="670881" y="366848"/>
                    <a:pt x="670881" y="366848"/>
                    <a:pt x="670881" y="366848"/>
                  </a:cubicBezTo>
                  <a:cubicBezTo>
                    <a:pt x="680968" y="376640"/>
                    <a:pt x="680968" y="376640"/>
                    <a:pt x="680968" y="376640"/>
                  </a:cubicBezTo>
                  <a:cubicBezTo>
                    <a:pt x="677606" y="406005"/>
                    <a:pt x="677606" y="406005"/>
                    <a:pt x="677606" y="406005"/>
                  </a:cubicBezTo>
                  <a:cubicBezTo>
                    <a:pt x="677606" y="406005"/>
                    <a:pt x="667509" y="422321"/>
                    <a:pt x="670881" y="435371"/>
                  </a:cubicBezTo>
                  <a:cubicBezTo>
                    <a:pt x="670881" y="451687"/>
                    <a:pt x="660785" y="474528"/>
                    <a:pt x="660785" y="481053"/>
                  </a:cubicBezTo>
                  <a:cubicBezTo>
                    <a:pt x="660785" y="484320"/>
                    <a:pt x="654050" y="510418"/>
                    <a:pt x="654050" y="510418"/>
                  </a:cubicBezTo>
                  <a:cubicBezTo>
                    <a:pt x="664147" y="533259"/>
                    <a:pt x="664147" y="533259"/>
                    <a:pt x="664147" y="533259"/>
                  </a:cubicBezTo>
                  <a:cubicBezTo>
                    <a:pt x="677606" y="546308"/>
                    <a:pt x="677606" y="546308"/>
                    <a:pt x="677606" y="546308"/>
                  </a:cubicBezTo>
                  <a:cubicBezTo>
                    <a:pt x="697799" y="569149"/>
                    <a:pt x="697799" y="569149"/>
                    <a:pt x="697799" y="569149"/>
                  </a:cubicBezTo>
                  <a:cubicBezTo>
                    <a:pt x="724726" y="598515"/>
                    <a:pt x="724726" y="598515"/>
                    <a:pt x="724726" y="598515"/>
                  </a:cubicBezTo>
                  <a:cubicBezTo>
                    <a:pt x="734813" y="621356"/>
                    <a:pt x="734813" y="621356"/>
                    <a:pt x="734813" y="621356"/>
                  </a:cubicBezTo>
                  <a:cubicBezTo>
                    <a:pt x="734813" y="621356"/>
                    <a:pt x="761740" y="637672"/>
                    <a:pt x="761740" y="640930"/>
                  </a:cubicBezTo>
                  <a:cubicBezTo>
                    <a:pt x="761740" y="644197"/>
                    <a:pt x="771837" y="660513"/>
                    <a:pt x="771837" y="660513"/>
                  </a:cubicBezTo>
                  <a:cubicBezTo>
                    <a:pt x="785295" y="683354"/>
                    <a:pt x="785295" y="683354"/>
                    <a:pt x="785295" y="683354"/>
                  </a:cubicBezTo>
                  <a:cubicBezTo>
                    <a:pt x="781933" y="699670"/>
                    <a:pt x="781933" y="699670"/>
                    <a:pt x="781933" y="699670"/>
                  </a:cubicBezTo>
                  <a:cubicBezTo>
                    <a:pt x="771837" y="715977"/>
                    <a:pt x="771837" y="715977"/>
                    <a:pt x="771837" y="715977"/>
                  </a:cubicBezTo>
                  <a:cubicBezTo>
                    <a:pt x="771837" y="725769"/>
                    <a:pt x="771837" y="725769"/>
                    <a:pt x="771837" y="725769"/>
                  </a:cubicBezTo>
                  <a:cubicBezTo>
                    <a:pt x="781933" y="738818"/>
                    <a:pt x="781933" y="738818"/>
                    <a:pt x="781933" y="738818"/>
                  </a:cubicBezTo>
                  <a:cubicBezTo>
                    <a:pt x="778571" y="751877"/>
                    <a:pt x="778571" y="751877"/>
                    <a:pt x="778571" y="751877"/>
                  </a:cubicBezTo>
                  <a:cubicBezTo>
                    <a:pt x="788658" y="771451"/>
                    <a:pt x="788658" y="771451"/>
                    <a:pt x="788658" y="771451"/>
                  </a:cubicBezTo>
                  <a:cubicBezTo>
                    <a:pt x="781933" y="784500"/>
                    <a:pt x="781933" y="784500"/>
                    <a:pt x="781933" y="784500"/>
                  </a:cubicBezTo>
                  <a:cubicBezTo>
                    <a:pt x="798754" y="791025"/>
                    <a:pt x="798754" y="791025"/>
                    <a:pt x="798754" y="791025"/>
                  </a:cubicBezTo>
                  <a:cubicBezTo>
                    <a:pt x="798754" y="791025"/>
                    <a:pt x="802126" y="794292"/>
                    <a:pt x="798754" y="800816"/>
                  </a:cubicBezTo>
                  <a:cubicBezTo>
                    <a:pt x="795392" y="804084"/>
                    <a:pt x="792030" y="826915"/>
                    <a:pt x="792030" y="826915"/>
                  </a:cubicBezTo>
                  <a:cubicBezTo>
                    <a:pt x="808851" y="853023"/>
                    <a:pt x="808851" y="853023"/>
                    <a:pt x="808851" y="853023"/>
                  </a:cubicBezTo>
                  <a:cubicBezTo>
                    <a:pt x="832416" y="856281"/>
                    <a:pt x="832416" y="856281"/>
                    <a:pt x="832416" y="856281"/>
                  </a:cubicBezTo>
                  <a:cubicBezTo>
                    <a:pt x="832416" y="856281"/>
                    <a:pt x="845874" y="856281"/>
                    <a:pt x="845874" y="859548"/>
                  </a:cubicBezTo>
                  <a:cubicBezTo>
                    <a:pt x="849237" y="862815"/>
                    <a:pt x="852599" y="872597"/>
                    <a:pt x="852599" y="872597"/>
                  </a:cubicBezTo>
                  <a:cubicBezTo>
                    <a:pt x="842503" y="892180"/>
                    <a:pt x="842503" y="892180"/>
                    <a:pt x="842503" y="892180"/>
                  </a:cubicBezTo>
                  <a:cubicBezTo>
                    <a:pt x="842503" y="892180"/>
                    <a:pt x="845874" y="901962"/>
                    <a:pt x="855971" y="908487"/>
                  </a:cubicBezTo>
                  <a:cubicBezTo>
                    <a:pt x="862696" y="911754"/>
                    <a:pt x="869430" y="911754"/>
                    <a:pt x="869430" y="918279"/>
                  </a:cubicBezTo>
                  <a:cubicBezTo>
                    <a:pt x="872792" y="924803"/>
                    <a:pt x="872792" y="934595"/>
                    <a:pt x="876164" y="931328"/>
                  </a:cubicBezTo>
                  <a:cubicBezTo>
                    <a:pt x="882889" y="931328"/>
                    <a:pt x="896347" y="934595"/>
                    <a:pt x="896347" y="934595"/>
                  </a:cubicBezTo>
                  <a:cubicBezTo>
                    <a:pt x="906444" y="950911"/>
                    <a:pt x="906444" y="950911"/>
                    <a:pt x="906444" y="950911"/>
                  </a:cubicBezTo>
                  <a:cubicBezTo>
                    <a:pt x="913178" y="963961"/>
                    <a:pt x="913178" y="963961"/>
                    <a:pt x="913178" y="963961"/>
                  </a:cubicBezTo>
                  <a:cubicBezTo>
                    <a:pt x="913178" y="963961"/>
                    <a:pt x="913178" y="973752"/>
                    <a:pt x="913178" y="977010"/>
                  </a:cubicBezTo>
                  <a:cubicBezTo>
                    <a:pt x="913178" y="983535"/>
                    <a:pt x="909815" y="1003118"/>
                    <a:pt x="909815" y="1003118"/>
                  </a:cubicBezTo>
                  <a:cubicBezTo>
                    <a:pt x="892985" y="1029216"/>
                    <a:pt x="892985" y="1029216"/>
                    <a:pt x="892985" y="1029216"/>
                  </a:cubicBezTo>
                  <a:cubicBezTo>
                    <a:pt x="892985" y="1029216"/>
                    <a:pt x="906444" y="1045533"/>
                    <a:pt x="916540" y="1052057"/>
                  </a:cubicBezTo>
                  <a:cubicBezTo>
                    <a:pt x="926637" y="1058582"/>
                    <a:pt x="940096" y="1068374"/>
                    <a:pt x="943468" y="1068374"/>
                  </a:cubicBezTo>
                  <a:cubicBezTo>
                    <a:pt x="946830" y="1068374"/>
                    <a:pt x="963660" y="1071631"/>
                    <a:pt x="970385" y="1074898"/>
                  </a:cubicBezTo>
                  <a:cubicBezTo>
                    <a:pt x="973757" y="1074898"/>
                    <a:pt x="987216" y="1081423"/>
                    <a:pt x="990578" y="1084690"/>
                  </a:cubicBezTo>
                  <a:cubicBezTo>
                    <a:pt x="993950" y="1087948"/>
                    <a:pt x="1017505" y="1101006"/>
                    <a:pt x="1017505" y="1101006"/>
                  </a:cubicBezTo>
                  <a:cubicBezTo>
                    <a:pt x="1037698" y="1110789"/>
                    <a:pt x="1037698" y="1110789"/>
                    <a:pt x="1037698" y="1110789"/>
                  </a:cubicBezTo>
                  <a:cubicBezTo>
                    <a:pt x="1057882" y="1127105"/>
                    <a:pt x="1057882" y="1127105"/>
                    <a:pt x="1057882" y="1127105"/>
                  </a:cubicBezTo>
                  <a:cubicBezTo>
                    <a:pt x="1064616" y="1166262"/>
                    <a:pt x="1064616" y="1166262"/>
                    <a:pt x="1064616" y="1166262"/>
                  </a:cubicBezTo>
                  <a:cubicBezTo>
                    <a:pt x="1064616" y="1166262"/>
                    <a:pt x="1057882" y="1224993"/>
                    <a:pt x="1054519" y="1231518"/>
                  </a:cubicBezTo>
                  <a:cubicBezTo>
                    <a:pt x="1054519" y="1238043"/>
                    <a:pt x="1044423" y="1267408"/>
                    <a:pt x="1041060" y="1270675"/>
                  </a:cubicBezTo>
                  <a:cubicBezTo>
                    <a:pt x="1034326" y="1273933"/>
                    <a:pt x="1027602" y="1277200"/>
                    <a:pt x="1027602" y="1283724"/>
                  </a:cubicBezTo>
                  <a:cubicBezTo>
                    <a:pt x="1027602" y="1290249"/>
                    <a:pt x="1017505" y="1326139"/>
                    <a:pt x="1017505" y="1326139"/>
                  </a:cubicBezTo>
                  <a:cubicBezTo>
                    <a:pt x="1017505" y="1326139"/>
                    <a:pt x="1007409" y="1348980"/>
                    <a:pt x="1007409" y="1355505"/>
                  </a:cubicBezTo>
                  <a:cubicBezTo>
                    <a:pt x="1007409" y="1362029"/>
                    <a:pt x="997312" y="1381613"/>
                    <a:pt x="997312" y="1388137"/>
                  </a:cubicBezTo>
                  <a:cubicBezTo>
                    <a:pt x="993950" y="1391395"/>
                    <a:pt x="987216" y="1417503"/>
                    <a:pt x="987216" y="1417503"/>
                  </a:cubicBezTo>
                  <a:cubicBezTo>
                    <a:pt x="943468" y="1502333"/>
                    <a:pt x="943468" y="1502333"/>
                    <a:pt x="943468" y="1502333"/>
                  </a:cubicBezTo>
                  <a:cubicBezTo>
                    <a:pt x="933371" y="1534965"/>
                    <a:pt x="933371" y="1534965"/>
                    <a:pt x="933371" y="1534965"/>
                  </a:cubicBezTo>
                  <a:cubicBezTo>
                    <a:pt x="933371" y="1534965"/>
                    <a:pt x="923275" y="1538232"/>
                    <a:pt x="919912" y="1544757"/>
                  </a:cubicBezTo>
                  <a:cubicBezTo>
                    <a:pt x="916540" y="1554539"/>
                    <a:pt x="913178" y="1561073"/>
                    <a:pt x="909815" y="1570856"/>
                  </a:cubicBezTo>
                  <a:cubicBezTo>
                    <a:pt x="909815" y="1577380"/>
                    <a:pt x="892985" y="1606746"/>
                    <a:pt x="892985" y="1606746"/>
                  </a:cubicBezTo>
                  <a:cubicBezTo>
                    <a:pt x="886261" y="1623062"/>
                    <a:pt x="886261" y="1623062"/>
                    <a:pt x="886261" y="1623062"/>
                  </a:cubicBezTo>
                  <a:cubicBezTo>
                    <a:pt x="872792" y="1639378"/>
                    <a:pt x="872792" y="1639378"/>
                    <a:pt x="872792" y="1639378"/>
                  </a:cubicBezTo>
                  <a:cubicBezTo>
                    <a:pt x="872792" y="1639378"/>
                    <a:pt x="862696" y="1645903"/>
                    <a:pt x="862696" y="1645903"/>
                  </a:cubicBezTo>
                  <a:cubicBezTo>
                    <a:pt x="862696" y="1645903"/>
                    <a:pt x="855971" y="1645903"/>
                    <a:pt x="855971" y="1645903"/>
                  </a:cubicBezTo>
                  <a:cubicBezTo>
                    <a:pt x="839140" y="1645903"/>
                    <a:pt x="839140" y="1645903"/>
                    <a:pt x="839140" y="1645903"/>
                  </a:cubicBezTo>
                  <a:cubicBezTo>
                    <a:pt x="829044" y="1639378"/>
                    <a:pt x="829044" y="1639378"/>
                    <a:pt x="829044" y="1639378"/>
                  </a:cubicBezTo>
                  <a:cubicBezTo>
                    <a:pt x="829044" y="1639378"/>
                    <a:pt x="818947" y="1645903"/>
                    <a:pt x="818947" y="1645903"/>
                  </a:cubicBezTo>
                  <a:cubicBezTo>
                    <a:pt x="818947" y="1649170"/>
                    <a:pt x="812223" y="1652428"/>
                    <a:pt x="812223" y="1655695"/>
                  </a:cubicBezTo>
                  <a:cubicBezTo>
                    <a:pt x="812223" y="1655695"/>
                    <a:pt x="808851" y="1662219"/>
                    <a:pt x="805488" y="1662219"/>
                  </a:cubicBezTo>
                  <a:cubicBezTo>
                    <a:pt x="802126" y="1665477"/>
                    <a:pt x="798754" y="1668744"/>
                    <a:pt x="795392" y="1668744"/>
                  </a:cubicBezTo>
                  <a:cubicBezTo>
                    <a:pt x="795392" y="1672011"/>
                    <a:pt x="788658" y="1672011"/>
                    <a:pt x="788658" y="1672011"/>
                  </a:cubicBezTo>
                  <a:cubicBezTo>
                    <a:pt x="788658" y="1672011"/>
                    <a:pt x="788658" y="1675269"/>
                    <a:pt x="785295" y="1678536"/>
                  </a:cubicBezTo>
                  <a:cubicBezTo>
                    <a:pt x="785295" y="1678536"/>
                    <a:pt x="775199" y="1678536"/>
                    <a:pt x="771837" y="1675269"/>
                  </a:cubicBezTo>
                  <a:cubicBezTo>
                    <a:pt x="768474" y="1672011"/>
                    <a:pt x="761740" y="1668744"/>
                    <a:pt x="765102" y="1668744"/>
                  </a:cubicBezTo>
                  <a:cubicBezTo>
                    <a:pt x="765102" y="1672011"/>
                    <a:pt x="761740" y="1678536"/>
                    <a:pt x="761740" y="1678536"/>
                  </a:cubicBezTo>
                  <a:cubicBezTo>
                    <a:pt x="761740" y="1681793"/>
                    <a:pt x="755006" y="1691585"/>
                    <a:pt x="751644" y="1691585"/>
                  </a:cubicBezTo>
                  <a:cubicBezTo>
                    <a:pt x="748281" y="1691585"/>
                    <a:pt x="741547" y="1688318"/>
                    <a:pt x="738185" y="1685060"/>
                  </a:cubicBezTo>
                  <a:cubicBezTo>
                    <a:pt x="734813" y="1685060"/>
                    <a:pt x="731450" y="1685060"/>
                    <a:pt x="731450" y="1685060"/>
                  </a:cubicBezTo>
                  <a:cubicBezTo>
                    <a:pt x="731450" y="1688318"/>
                    <a:pt x="731450" y="1698110"/>
                    <a:pt x="731450" y="1701377"/>
                  </a:cubicBezTo>
                  <a:cubicBezTo>
                    <a:pt x="731450" y="1701377"/>
                    <a:pt x="731450" y="1704634"/>
                    <a:pt x="731450" y="1707901"/>
                  </a:cubicBezTo>
                  <a:cubicBezTo>
                    <a:pt x="728088" y="1707901"/>
                    <a:pt x="721354" y="1711159"/>
                    <a:pt x="721354" y="1711159"/>
                  </a:cubicBezTo>
                  <a:cubicBezTo>
                    <a:pt x="721354" y="1711159"/>
                    <a:pt x="724726" y="1717683"/>
                    <a:pt x="721354" y="1717683"/>
                  </a:cubicBezTo>
                  <a:cubicBezTo>
                    <a:pt x="717992" y="1720950"/>
                    <a:pt x="714629" y="1724218"/>
                    <a:pt x="711257" y="1724218"/>
                  </a:cubicBezTo>
                  <a:cubicBezTo>
                    <a:pt x="711257" y="1720950"/>
                    <a:pt x="704533" y="1717683"/>
                    <a:pt x="704533" y="1717683"/>
                  </a:cubicBezTo>
                  <a:cubicBezTo>
                    <a:pt x="701161" y="1720950"/>
                    <a:pt x="697799" y="1727475"/>
                    <a:pt x="697799" y="1727475"/>
                  </a:cubicBezTo>
                  <a:cubicBezTo>
                    <a:pt x="697799" y="1730742"/>
                    <a:pt x="694436" y="1734000"/>
                    <a:pt x="694436" y="1734000"/>
                  </a:cubicBezTo>
                  <a:cubicBezTo>
                    <a:pt x="694436" y="1734000"/>
                    <a:pt x="670881" y="1760108"/>
                    <a:pt x="670881" y="1760108"/>
                  </a:cubicBezTo>
                  <a:cubicBezTo>
                    <a:pt x="667509" y="1760108"/>
                    <a:pt x="660785" y="1750316"/>
                    <a:pt x="660785" y="1750316"/>
                  </a:cubicBezTo>
                  <a:cubicBezTo>
                    <a:pt x="660785" y="1753583"/>
                    <a:pt x="660785" y="1760108"/>
                    <a:pt x="660785" y="1760108"/>
                  </a:cubicBezTo>
                  <a:cubicBezTo>
                    <a:pt x="657413" y="1763365"/>
                    <a:pt x="650688" y="1766632"/>
                    <a:pt x="650688" y="1766632"/>
                  </a:cubicBezTo>
                  <a:cubicBezTo>
                    <a:pt x="650688" y="1769890"/>
                    <a:pt x="647316" y="1766632"/>
                    <a:pt x="643954" y="1766632"/>
                  </a:cubicBezTo>
                  <a:cubicBezTo>
                    <a:pt x="643954" y="1769890"/>
                    <a:pt x="640591" y="1769890"/>
                    <a:pt x="640591" y="1773157"/>
                  </a:cubicBezTo>
                  <a:cubicBezTo>
                    <a:pt x="640591" y="1776424"/>
                    <a:pt x="637220" y="1779682"/>
                    <a:pt x="637220" y="1779682"/>
                  </a:cubicBezTo>
                  <a:cubicBezTo>
                    <a:pt x="637220" y="1779682"/>
                    <a:pt x="630495" y="1782949"/>
                    <a:pt x="630495" y="1786206"/>
                  </a:cubicBezTo>
                  <a:cubicBezTo>
                    <a:pt x="627123" y="1789473"/>
                    <a:pt x="620398" y="1792731"/>
                    <a:pt x="620398" y="1792731"/>
                  </a:cubicBezTo>
                  <a:cubicBezTo>
                    <a:pt x="620398" y="1792731"/>
                    <a:pt x="617036" y="1795998"/>
                    <a:pt x="613664" y="1792731"/>
                  </a:cubicBezTo>
                  <a:cubicBezTo>
                    <a:pt x="610302" y="1792731"/>
                    <a:pt x="603568" y="1782949"/>
                    <a:pt x="603568" y="1782949"/>
                  </a:cubicBezTo>
                  <a:cubicBezTo>
                    <a:pt x="603568" y="1782949"/>
                    <a:pt x="596843" y="1782949"/>
                    <a:pt x="596843" y="1786206"/>
                  </a:cubicBezTo>
                  <a:cubicBezTo>
                    <a:pt x="593471" y="1789473"/>
                    <a:pt x="593471" y="1792731"/>
                    <a:pt x="590109" y="1792731"/>
                  </a:cubicBezTo>
                  <a:cubicBezTo>
                    <a:pt x="586747" y="1795998"/>
                    <a:pt x="583375" y="1795998"/>
                    <a:pt x="580012" y="1795998"/>
                  </a:cubicBezTo>
                  <a:cubicBezTo>
                    <a:pt x="576650" y="1799256"/>
                    <a:pt x="569916" y="1799256"/>
                    <a:pt x="569916" y="1802523"/>
                  </a:cubicBezTo>
                  <a:cubicBezTo>
                    <a:pt x="566554" y="1802523"/>
                    <a:pt x="563191" y="1809047"/>
                    <a:pt x="563191" y="1812314"/>
                  </a:cubicBezTo>
                  <a:cubicBezTo>
                    <a:pt x="563191" y="1815572"/>
                    <a:pt x="569916" y="1815572"/>
                    <a:pt x="563191" y="1815572"/>
                  </a:cubicBezTo>
                  <a:cubicBezTo>
                    <a:pt x="556457" y="1818839"/>
                    <a:pt x="546361" y="1818839"/>
                    <a:pt x="546361" y="1818839"/>
                  </a:cubicBezTo>
                  <a:cubicBezTo>
                    <a:pt x="546361" y="1818839"/>
                    <a:pt x="539626" y="1822096"/>
                    <a:pt x="539626" y="1825364"/>
                  </a:cubicBezTo>
                  <a:cubicBezTo>
                    <a:pt x="536264" y="1828631"/>
                    <a:pt x="539626" y="1828631"/>
                    <a:pt x="532902" y="1831888"/>
                  </a:cubicBezTo>
                  <a:cubicBezTo>
                    <a:pt x="529530" y="1831888"/>
                    <a:pt x="526167" y="1835155"/>
                    <a:pt x="526167" y="1835155"/>
                  </a:cubicBezTo>
                  <a:cubicBezTo>
                    <a:pt x="519433" y="1828631"/>
                    <a:pt x="519433" y="1828631"/>
                    <a:pt x="519433" y="1828631"/>
                  </a:cubicBezTo>
                  <a:cubicBezTo>
                    <a:pt x="522805" y="1822096"/>
                    <a:pt x="522805" y="1822096"/>
                    <a:pt x="522805" y="1822096"/>
                  </a:cubicBezTo>
                  <a:cubicBezTo>
                    <a:pt x="522805" y="1822096"/>
                    <a:pt x="519433" y="1815572"/>
                    <a:pt x="519433" y="1818839"/>
                  </a:cubicBezTo>
                  <a:cubicBezTo>
                    <a:pt x="516071" y="1825364"/>
                    <a:pt x="519433" y="1828631"/>
                    <a:pt x="519433" y="1828631"/>
                  </a:cubicBezTo>
                  <a:cubicBezTo>
                    <a:pt x="519433" y="1828631"/>
                    <a:pt x="516071" y="1828631"/>
                    <a:pt x="516071" y="1831888"/>
                  </a:cubicBezTo>
                  <a:cubicBezTo>
                    <a:pt x="512709" y="1835155"/>
                    <a:pt x="516071" y="1835155"/>
                    <a:pt x="512709" y="1838413"/>
                  </a:cubicBezTo>
                  <a:cubicBezTo>
                    <a:pt x="512709" y="1841680"/>
                    <a:pt x="509346" y="1844938"/>
                    <a:pt x="505974" y="1844938"/>
                  </a:cubicBezTo>
                  <a:cubicBezTo>
                    <a:pt x="505974" y="1848204"/>
                    <a:pt x="502612" y="1848204"/>
                    <a:pt x="499250" y="1848204"/>
                  </a:cubicBezTo>
                  <a:cubicBezTo>
                    <a:pt x="499250" y="1848204"/>
                    <a:pt x="492516" y="1848204"/>
                    <a:pt x="492516" y="1848204"/>
                  </a:cubicBezTo>
                  <a:cubicBezTo>
                    <a:pt x="489153" y="1848204"/>
                    <a:pt x="485781" y="1844938"/>
                    <a:pt x="489153" y="1844938"/>
                  </a:cubicBezTo>
                  <a:cubicBezTo>
                    <a:pt x="489153" y="1844938"/>
                    <a:pt x="495878" y="1841680"/>
                    <a:pt x="495878" y="1841680"/>
                  </a:cubicBezTo>
                  <a:cubicBezTo>
                    <a:pt x="495878" y="1841680"/>
                    <a:pt x="499250" y="1838413"/>
                    <a:pt x="495878" y="1838413"/>
                  </a:cubicBezTo>
                  <a:cubicBezTo>
                    <a:pt x="492516" y="1835155"/>
                    <a:pt x="489153" y="1831888"/>
                    <a:pt x="489153" y="1831888"/>
                  </a:cubicBezTo>
                  <a:cubicBezTo>
                    <a:pt x="489153" y="1831888"/>
                    <a:pt x="492516" y="1835155"/>
                    <a:pt x="482419" y="1835155"/>
                  </a:cubicBezTo>
                  <a:cubicBezTo>
                    <a:pt x="475685" y="1838413"/>
                    <a:pt x="472323" y="1838413"/>
                    <a:pt x="472323" y="1835155"/>
                  </a:cubicBezTo>
                  <a:cubicBezTo>
                    <a:pt x="472323" y="1835155"/>
                    <a:pt x="465589" y="1835155"/>
                    <a:pt x="468960" y="1831888"/>
                  </a:cubicBezTo>
                  <a:cubicBezTo>
                    <a:pt x="475685" y="1828631"/>
                    <a:pt x="475685" y="1825364"/>
                    <a:pt x="479057" y="1825364"/>
                  </a:cubicBezTo>
                  <a:cubicBezTo>
                    <a:pt x="482419" y="1825364"/>
                    <a:pt x="482419" y="1818839"/>
                    <a:pt x="482419" y="1815572"/>
                  </a:cubicBezTo>
                  <a:cubicBezTo>
                    <a:pt x="482419" y="1815572"/>
                    <a:pt x="489153" y="1822096"/>
                    <a:pt x="479057" y="1815572"/>
                  </a:cubicBezTo>
                  <a:cubicBezTo>
                    <a:pt x="472323" y="1805790"/>
                    <a:pt x="472323" y="1805790"/>
                    <a:pt x="472323" y="1805790"/>
                  </a:cubicBezTo>
                  <a:cubicBezTo>
                    <a:pt x="472323" y="1805790"/>
                    <a:pt x="468960" y="1809047"/>
                    <a:pt x="468960" y="1812314"/>
                  </a:cubicBezTo>
                  <a:cubicBezTo>
                    <a:pt x="472323" y="1815572"/>
                    <a:pt x="479057" y="1818839"/>
                    <a:pt x="468960" y="1822096"/>
                  </a:cubicBezTo>
                  <a:cubicBezTo>
                    <a:pt x="458864" y="1822096"/>
                    <a:pt x="458864" y="1822096"/>
                    <a:pt x="458864" y="1822096"/>
                  </a:cubicBezTo>
                  <a:cubicBezTo>
                    <a:pt x="455502" y="1825364"/>
                    <a:pt x="445405" y="1825364"/>
                    <a:pt x="445405" y="1825364"/>
                  </a:cubicBezTo>
                  <a:cubicBezTo>
                    <a:pt x="445405" y="1825364"/>
                    <a:pt x="438671" y="1825364"/>
                    <a:pt x="442034" y="1828631"/>
                  </a:cubicBezTo>
                  <a:cubicBezTo>
                    <a:pt x="442034" y="1831888"/>
                    <a:pt x="448767" y="1835155"/>
                    <a:pt x="448767" y="1835155"/>
                  </a:cubicBezTo>
                  <a:cubicBezTo>
                    <a:pt x="448767" y="1835155"/>
                    <a:pt x="448767" y="1838413"/>
                    <a:pt x="442034" y="1838413"/>
                  </a:cubicBezTo>
                  <a:cubicBezTo>
                    <a:pt x="438671" y="1841680"/>
                    <a:pt x="431937" y="1841680"/>
                    <a:pt x="431937" y="1841680"/>
                  </a:cubicBezTo>
                  <a:cubicBezTo>
                    <a:pt x="428575" y="1844938"/>
                    <a:pt x="428575" y="1844938"/>
                    <a:pt x="428575" y="1844938"/>
                  </a:cubicBezTo>
                  <a:cubicBezTo>
                    <a:pt x="428575" y="1844938"/>
                    <a:pt x="425212" y="1844938"/>
                    <a:pt x="425212" y="1841680"/>
                  </a:cubicBezTo>
                  <a:cubicBezTo>
                    <a:pt x="425212" y="1841680"/>
                    <a:pt x="428575" y="1838413"/>
                    <a:pt x="428575" y="1835155"/>
                  </a:cubicBezTo>
                  <a:cubicBezTo>
                    <a:pt x="428575" y="1831888"/>
                    <a:pt x="431937" y="1835155"/>
                    <a:pt x="428575" y="1831888"/>
                  </a:cubicBezTo>
                  <a:cubicBezTo>
                    <a:pt x="425212" y="1825364"/>
                    <a:pt x="421841" y="1825364"/>
                    <a:pt x="421841" y="1822096"/>
                  </a:cubicBezTo>
                  <a:cubicBezTo>
                    <a:pt x="425212" y="1818839"/>
                    <a:pt x="431937" y="1815572"/>
                    <a:pt x="431937" y="1815572"/>
                  </a:cubicBezTo>
                  <a:cubicBezTo>
                    <a:pt x="431937" y="1812314"/>
                    <a:pt x="431937" y="1809047"/>
                    <a:pt x="431937" y="1809047"/>
                  </a:cubicBezTo>
                  <a:cubicBezTo>
                    <a:pt x="431937" y="1809047"/>
                    <a:pt x="428575" y="1809047"/>
                    <a:pt x="431937" y="1805790"/>
                  </a:cubicBezTo>
                  <a:cubicBezTo>
                    <a:pt x="435309" y="1799256"/>
                    <a:pt x="438671" y="1795998"/>
                    <a:pt x="438671" y="1795998"/>
                  </a:cubicBezTo>
                  <a:cubicBezTo>
                    <a:pt x="438671" y="1792731"/>
                    <a:pt x="435309" y="1789473"/>
                    <a:pt x="431937" y="1789473"/>
                  </a:cubicBezTo>
                  <a:cubicBezTo>
                    <a:pt x="431937" y="1789473"/>
                    <a:pt x="428575" y="1795998"/>
                    <a:pt x="428575" y="1799256"/>
                  </a:cubicBezTo>
                  <a:cubicBezTo>
                    <a:pt x="428575" y="1799256"/>
                    <a:pt x="431937" y="1805790"/>
                    <a:pt x="421841" y="1802523"/>
                  </a:cubicBezTo>
                  <a:cubicBezTo>
                    <a:pt x="411744" y="1802523"/>
                    <a:pt x="405019" y="1802523"/>
                    <a:pt x="401657" y="1799256"/>
                  </a:cubicBezTo>
                  <a:cubicBezTo>
                    <a:pt x="401657" y="1795998"/>
                    <a:pt x="394922" y="1792731"/>
                    <a:pt x="405019" y="1792731"/>
                  </a:cubicBezTo>
                  <a:cubicBezTo>
                    <a:pt x="415115" y="1789473"/>
                    <a:pt x="415115" y="1789473"/>
                    <a:pt x="415115" y="1789473"/>
                  </a:cubicBezTo>
                  <a:cubicBezTo>
                    <a:pt x="418478" y="1786206"/>
                    <a:pt x="418478" y="1782949"/>
                    <a:pt x="418478" y="1779682"/>
                  </a:cubicBezTo>
                  <a:cubicBezTo>
                    <a:pt x="415115" y="1779682"/>
                    <a:pt x="411744" y="1773157"/>
                    <a:pt x="411744" y="1776424"/>
                  </a:cubicBezTo>
                  <a:cubicBezTo>
                    <a:pt x="408382" y="1782949"/>
                    <a:pt x="408382" y="1786206"/>
                    <a:pt x="408382" y="1786206"/>
                  </a:cubicBezTo>
                  <a:cubicBezTo>
                    <a:pt x="408382" y="1786206"/>
                    <a:pt x="394922" y="1786206"/>
                    <a:pt x="394922" y="1786206"/>
                  </a:cubicBezTo>
                  <a:cubicBezTo>
                    <a:pt x="394922" y="1786206"/>
                    <a:pt x="391560" y="1782949"/>
                    <a:pt x="391560" y="1779682"/>
                  </a:cubicBezTo>
                  <a:cubicBezTo>
                    <a:pt x="391560" y="1779682"/>
                    <a:pt x="394922" y="1766632"/>
                    <a:pt x="394922" y="1766632"/>
                  </a:cubicBezTo>
                  <a:cubicBezTo>
                    <a:pt x="394922" y="1766632"/>
                    <a:pt x="401657" y="1763365"/>
                    <a:pt x="398285" y="1763365"/>
                  </a:cubicBezTo>
                  <a:cubicBezTo>
                    <a:pt x="398285" y="1763365"/>
                    <a:pt x="391560" y="1760108"/>
                    <a:pt x="391560" y="1763365"/>
                  </a:cubicBezTo>
                  <a:cubicBezTo>
                    <a:pt x="388189" y="1763365"/>
                    <a:pt x="391560" y="1766632"/>
                    <a:pt x="391560" y="1769890"/>
                  </a:cubicBezTo>
                  <a:cubicBezTo>
                    <a:pt x="391560" y="1773157"/>
                    <a:pt x="391560" y="1776424"/>
                    <a:pt x="388189" y="1776424"/>
                  </a:cubicBezTo>
                  <a:cubicBezTo>
                    <a:pt x="384826" y="1779682"/>
                    <a:pt x="371368" y="1779682"/>
                    <a:pt x="371368" y="1779682"/>
                  </a:cubicBezTo>
                  <a:cubicBezTo>
                    <a:pt x="371368" y="1776424"/>
                    <a:pt x="367996" y="1776424"/>
                    <a:pt x="371368" y="1773157"/>
                  </a:cubicBezTo>
                  <a:cubicBezTo>
                    <a:pt x="371368" y="1769890"/>
                    <a:pt x="371368" y="1766632"/>
                    <a:pt x="371368" y="1766632"/>
                  </a:cubicBezTo>
                  <a:cubicBezTo>
                    <a:pt x="371368" y="1766632"/>
                    <a:pt x="367996" y="1760108"/>
                    <a:pt x="367996" y="1763365"/>
                  </a:cubicBezTo>
                  <a:cubicBezTo>
                    <a:pt x="364633" y="1763365"/>
                    <a:pt x="361271" y="1763365"/>
                    <a:pt x="361271" y="1763365"/>
                  </a:cubicBezTo>
                  <a:cubicBezTo>
                    <a:pt x="361271" y="1756841"/>
                    <a:pt x="361271" y="1756841"/>
                    <a:pt x="361271" y="1756841"/>
                  </a:cubicBezTo>
                  <a:cubicBezTo>
                    <a:pt x="354537" y="1756841"/>
                    <a:pt x="354537" y="1756841"/>
                    <a:pt x="354537" y="1756841"/>
                  </a:cubicBezTo>
                  <a:cubicBezTo>
                    <a:pt x="351175" y="1756841"/>
                    <a:pt x="351175" y="1756841"/>
                    <a:pt x="351175" y="1756841"/>
                  </a:cubicBezTo>
                  <a:cubicBezTo>
                    <a:pt x="351175" y="1756841"/>
                    <a:pt x="347812" y="1753583"/>
                    <a:pt x="347812" y="1753583"/>
                  </a:cubicBezTo>
                  <a:cubicBezTo>
                    <a:pt x="344440" y="1753583"/>
                    <a:pt x="344440" y="1753583"/>
                    <a:pt x="344440" y="1756841"/>
                  </a:cubicBezTo>
                  <a:cubicBezTo>
                    <a:pt x="341078" y="1756841"/>
                    <a:pt x="330982" y="1760108"/>
                    <a:pt x="330982" y="1760108"/>
                  </a:cubicBezTo>
                  <a:cubicBezTo>
                    <a:pt x="330982" y="1760108"/>
                    <a:pt x="330982" y="1753583"/>
                    <a:pt x="327619" y="1760108"/>
                  </a:cubicBezTo>
                  <a:cubicBezTo>
                    <a:pt x="327619" y="1763365"/>
                    <a:pt x="310788" y="1763365"/>
                    <a:pt x="310788" y="1763365"/>
                  </a:cubicBezTo>
                  <a:cubicBezTo>
                    <a:pt x="310788" y="1763365"/>
                    <a:pt x="307426" y="1756841"/>
                    <a:pt x="307426" y="1753583"/>
                  </a:cubicBezTo>
                  <a:cubicBezTo>
                    <a:pt x="307426" y="1753583"/>
                    <a:pt x="310788" y="1743791"/>
                    <a:pt x="310788" y="1743791"/>
                  </a:cubicBezTo>
                  <a:cubicBezTo>
                    <a:pt x="314151" y="1740524"/>
                    <a:pt x="314151" y="1740524"/>
                    <a:pt x="314151" y="1740524"/>
                  </a:cubicBezTo>
                  <a:cubicBezTo>
                    <a:pt x="310788" y="1737267"/>
                    <a:pt x="310788" y="1737267"/>
                    <a:pt x="310788" y="1737267"/>
                  </a:cubicBezTo>
                  <a:cubicBezTo>
                    <a:pt x="310788" y="1737267"/>
                    <a:pt x="300692" y="1737267"/>
                    <a:pt x="304054" y="1737267"/>
                  </a:cubicBezTo>
                  <a:cubicBezTo>
                    <a:pt x="304054" y="1734000"/>
                    <a:pt x="310788" y="1727475"/>
                    <a:pt x="310788" y="1727475"/>
                  </a:cubicBezTo>
                  <a:cubicBezTo>
                    <a:pt x="310788" y="1727475"/>
                    <a:pt x="314151" y="1724218"/>
                    <a:pt x="314151" y="1724218"/>
                  </a:cubicBezTo>
                  <a:cubicBezTo>
                    <a:pt x="317523" y="1720950"/>
                    <a:pt x="324247" y="1720950"/>
                    <a:pt x="320885" y="1717683"/>
                  </a:cubicBezTo>
                  <a:cubicBezTo>
                    <a:pt x="317523" y="1717683"/>
                    <a:pt x="314151" y="1714426"/>
                    <a:pt x="314151" y="1714426"/>
                  </a:cubicBezTo>
                  <a:cubicBezTo>
                    <a:pt x="314151" y="1714426"/>
                    <a:pt x="310788" y="1714426"/>
                    <a:pt x="310788" y="1711159"/>
                  </a:cubicBezTo>
                  <a:cubicBezTo>
                    <a:pt x="310788" y="1711159"/>
                    <a:pt x="314151" y="1704634"/>
                    <a:pt x="314151" y="1701377"/>
                  </a:cubicBezTo>
                  <a:cubicBezTo>
                    <a:pt x="314151" y="1698110"/>
                    <a:pt x="310788" y="1694852"/>
                    <a:pt x="310788" y="1694852"/>
                  </a:cubicBezTo>
                  <a:cubicBezTo>
                    <a:pt x="307426" y="1694852"/>
                    <a:pt x="310788" y="1698110"/>
                    <a:pt x="304054" y="1698110"/>
                  </a:cubicBezTo>
                  <a:cubicBezTo>
                    <a:pt x="300692" y="1701377"/>
                    <a:pt x="290595" y="1707901"/>
                    <a:pt x="290595" y="1707901"/>
                  </a:cubicBezTo>
                  <a:cubicBezTo>
                    <a:pt x="290595" y="1704634"/>
                    <a:pt x="290595" y="1701377"/>
                    <a:pt x="290595" y="1698110"/>
                  </a:cubicBezTo>
                  <a:cubicBezTo>
                    <a:pt x="293967" y="1694852"/>
                    <a:pt x="304054" y="1694852"/>
                    <a:pt x="307426" y="1691585"/>
                  </a:cubicBezTo>
                  <a:cubicBezTo>
                    <a:pt x="307426" y="1688318"/>
                    <a:pt x="300692" y="1678536"/>
                    <a:pt x="300692" y="1678536"/>
                  </a:cubicBezTo>
                  <a:cubicBezTo>
                    <a:pt x="300692" y="1678536"/>
                    <a:pt x="307426" y="1681793"/>
                    <a:pt x="304054" y="1675269"/>
                  </a:cubicBezTo>
                  <a:cubicBezTo>
                    <a:pt x="297330" y="1672011"/>
                    <a:pt x="297330" y="1672011"/>
                    <a:pt x="297330" y="1672011"/>
                  </a:cubicBezTo>
                  <a:cubicBezTo>
                    <a:pt x="297330" y="1668744"/>
                    <a:pt x="297330" y="1665477"/>
                    <a:pt x="300692" y="1662219"/>
                  </a:cubicBezTo>
                  <a:cubicBezTo>
                    <a:pt x="304054" y="1655695"/>
                    <a:pt x="307426" y="1655695"/>
                    <a:pt x="307426" y="1652428"/>
                  </a:cubicBezTo>
                  <a:cubicBezTo>
                    <a:pt x="307426" y="1652428"/>
                    <a:pt x="297330" y="1649170"/>
                    <a:pt x="297330" y="1645903"/>
                  </a:cubicBezTo>
                  <a:cubicBezTo>
                    <a:pt x="297330" y="1642645"/>
                    <a:pt x="290595" y="1642645"/>
                    <a:pt x="297330" y="1636111"/>
                  </a:cubicBezTo>
                  <a:cubicBezTo>
                    <a:pt x="300692" y="1632854"/>
                    <a:pt x="304054" y="1632854"/>
                    <a:pt x="304054" y="1632854"/>
                  </a:cubicBezTo>
                  <a:cubicBezTo>
                    <a:pt x="304054" y="1632854"/>
                    <a:pt x="304054" y="1623062"/>
                    <a:pt x="304054" y="1619805"/>
                  </a:cubicBezTo>
                  <a:cubicBezTo>
                    <a:pt x="304054" y="1616537"/>
                    <a:pt x="307426" y="1616537"/>
                    <a:pt x="307426" y="1613280"/>
                  </a:cubicBezTo>
                  <a:cubicBezTo>
                    <a:pt x="304054" y="1610013"/>
                    <a:pt x="300692" y="1610013"/>
                    <a:pt x="297330" y="1603488"/>
                  </a:cubicBezTo>
                  <a:cubicBezTo>
                    <a:pt x="297330" y="1600221"/>
                    <a:pt x="297330" y="1600221"/>
                    <a:pt x="297330" y="1596964"/>
                  </a:cubicBezTo>
                  <a:cubicBezTo>
                    <a:pt x="300692" y="1596964"/>
                    <a:pt x="304054" y="1593696"/>
                    <a:pt x="300692" y="1593696"/>
                  </a:cubicBezTo>
                  <a:cubicBezTo>
                    <a:pt x="300692" y="1590439"/>
                    <a:pt x="300692" y="1587172"/>
                    <a:pt x="300692" y="1587172"/>
                  </a:cubicBezTo>
                  <a:cubicBezTo>
                    <a:pt x="300692" y="1587172"/>
                    <a:pt x="300692" y="1587172"/>
                    <a:pt x="297330" y="1580647"/>
                  </a:cubicBezTo>
                  <a:cubicBezTo>
                    <a:pt x="293967" y="1577380"/>
                    <a:pt x="293967" y="1570856"/>
                    <a:pt x="293967" y="1567598"/>
                  </a:cubicBezTo>
                  <a:cubicBezTo>
                    <a:pt x="293967" y="1564331"/>
                    <a:pt x="297330" y="1551282"/>
                    <a:pt x="297330" y="1551282"/>
                  </a:cubicBezTo>
                  <a:cubicBezTo>
                    <a:pt x="297330" y="1551282"/>
                    <a:pt x="297330" y="1541490"/>
                    <a:pt x="290595" y="1538232"/>
                  </a:cubicBezTo>
                  <a:cubicBezTo>
                    <a:pt x="287233" y="1531708"/>
                    <a:pt x="280499" y="1528441"/>
                    <a:pt x="280499" y="1528441"/>
                  </a:cubicBezTo>
                  <a:cubicBezTo>
                    <a:pt x="280499" y="1528441"/>
                    <a:pt x="280499" y="1521916"/>
                    <a:pt x="280499" y="1518649"/>
                  </a:cubicBezTo>
                  <a:cubicBezTo>
                    <a:pt x="280499" y="1518649"/>
                    <a:pt x="273774" y="1515391"/>
                    <a:pt x="273774" y="1512124"/>
                  </a:cubicBezTo>
                  <a:cubicBezTo>
                    <a:pt x="273774" y="1508867"/>
                    <a:pt x="270402" y="1502333"/>
                    <a:pt x="270402" y="1502333"/>
                  </a:cubicBezTo>
                  <a:cubicBezTo>
                    <a:pt x="270402" y="1502333"/>
                    <a:pt x="267040" y="1502333"/>
                    <a:pt x="270402" y="1495808"/>
                  </a:cubicBezTo>
                  <a:cubicBezTo>
                    <a:pt x="270402" y="1486026"/>
                    <a:pt x="270402" y="1482759"/>
                    <a:pt x="270402" y="1479501"/>
                  </a:cubicBezTo>
                  <a:cubicBezTo>
                    <a:pt x="267040" y="1476234"/>
                    <a:pt x="263678" y="1469710"/>
                    <a:pt x="263678" y="1466442"/>
                  </a:cubicBezTo>
                  <a:cubicBezTo>
                    <a:pt x="263678" y="1463185"/>
                    <a:pt x="263678" y="1456660"/>
                    <a:pt x="263678" y="1456660"/>
                  </a:cubicBezTo>
                  <a:cubicBezTo>
                    <a:pt x="263678" y="1456660"/>
                    <a:pt x="263678" y="1453393"/>
                    <a:pt x="260306" y="1450126"/>
                  </a:cubicBezTo>
                  <a:cubicBezTo>
                    <a:pt x="256944" y="1446869"/>
                    <a:pt x="246847" y="1430552"/>
                    <a:pt x="246847" y="1430552"/>
                  </a:cubicBezTo>
                  <a:cubicBezTo>
                    <a:pt x="246847" y="1430552"/>
                    <a:pt x="243485" y="1430552"/>
                    <a:pt x="243485" y="1424028"/>
                  </a:cubicBezTo>
                  <a:cubicBezTo>
                    <a:pt x="240123" y="1417503"/>
                    <a:pt x="240123" y="1410978"/>
                    <a:pt x="240123" y="1410978"/>
                  </a:cubicBezTo>
                  <a:cubicBezTo>
                    <a:pt x="240123" y="1410978"/>
                    <a:pt x="240123" y="1401187"/>
                    <a:pt x="240123" y="1401187"/>
                  </a:cubicBezTo>
                  <a:cubicBezTo>
                    <a:pt x="230026" y="1391395"/>
                    <a:pt x="230026" y="1391395"/>
                    <a:pt x="230026" y="1391395"/>
                  </a:cubicBezTo>
                  <a:cubicBezTo>
                    <a:pt x="233388" y="1378346"/>
                    <a:pt x="233388" y="1378346"/>
                    <a:pt x="233388" y="1378346"/>
                  </a:cubicBezTo>
                  <a:cubicBezTo>
                    <a:pt x="233388" y="1365297"/>
                    <a:pt x="233388" y="1365297"/>
                    <a:pt x="233388" y="1365297"/>
                  </a:cubicBezTo>
                  <a:cubicBezTo>
                    <a:pt x="233388" y="1365297"/>
                    <a:pt x="233388" y="1348980"/>
                    <a:pt x="236751" y="1348980"/>
                  </a:cubicBezTo>
                  <a:cubicBezTo>
                    <a:pt x="240123" y="1348980"/>
                    <a:pt x="246847" y="1339189"/>
                    <a:pt x="246847" y="1339189"/>
                  </a:cubicBezTo>
                  <a:cubicBezTo>
                    <a:pt x="246847" y="1339189"/>
                    <a:pt x="253581" y="1329406"/>
                    <a:pt x="250209" y="1326139"/>
                  </a:cubicBezTo>
                  <a:cubicBezTo>
                    <a:pt x="250209" y="1322882"/>
                    <a:pt x="246847" y="1309823"/>
                    <a:pt x="246847" y="1309823"/>
                  </a:cubicBezTo>
                  <a:cubicBezTo>
                    <a:pt x="246847" y="1309823"/>
                    <a:pt x="253581" y="1300041"/>
                    <a:pt x="250209" y="1300041"/>
                  </a:cubicBezTo>
                  <a:cubicBezTo>
                    <a:pt x="250209" y="1296774"/>
                    <a:pt x="243485" y="1283724"/>
                    <a:pt x="243485" y="1283724"/>
                  </a:cubicBezTo>
                  <a:cubicBezTo>
                    <a:pt x="233388" y="1293516"/>
                    <a:pt x="233388" y="1293516"/>
                    <a:pt x="233388" y="1293516"/>
                  </a:cubicBezTo>
                  <a:cubicBezTo>
                    <a:pt x="226654" y="1290249"/>
                    <a:pt x="226654" y="1290249"/>
                    <a:pt x="226654" y="1290249"/>
                  </a:cubicBezTo>
                  <a:cubicBezTo>
                    <a:pt x="230026" y="1277200"/>
                    <a:pt x="230026" y="1277200"/>
                    <a:pt x="230026" y="1277200"/>
                  </a:cubicBezTo>
                  <a:cubicBezTo>
                    <a:pt x="230026" y="1277200"/>
                    <a:pt x="223292" y="1270675"/>
                    <a:pt x="223292" y="1267408"/>
                  </a:cubicBezTo>
                  <a:cubicBezTo>
                    <a:pt x="223292" y="1264151"/>
                    <a:pt x="230026" y="1257616"/>
                    <a:pt x="230026" y="1257616"/>
                  </a:cubicBezTo>
                  <a:cubicBezTo>
                    <a:pt x="230026" y="1257616"/>
                    <a:pt x="236751" y="1270675"/>
                    <a:pt x="236751" y="1273933"/>
                  </a:cubicBezTo>
                  <a:cubicBezTo>
                    <a:pt x="236751" y="1277200"/>
                    <a:pt x="243485" y="1280457"/>
                    <a:pt x="243485" y="1280457"/>
                  </a:cubicBezTo>
                  <a:cubicBezTo>
                    <a:pt x="246847" y="1277200"/>
                    <a:pt x="246847" y="1270675"/>
                    <a:pt x="250209" y="1270675"/>
                  </a:cubicBezTo>
                  <a:cubicBezTo>
                    <a:pt x="253581" y="1270675"/>
                    <a:pt x="256944" y="1273933"/>
                    <a:pt x="256944" y="1277200"/>
                  </a:cubicBezTo>
                  <a:cubicBezTo>
                    <a:pt x="256944" y="1277200"/>
                    <a:pt x="270402" y="1273933"/>
                    <a:pt x="270402" y="1273933"/>
                  </a:cubicBezTo>
                  <a:cubicBezTo>
                    <a:pt x="270402" y="1273933"/>
                    <a:pt x="267040" y="1270675"/>
                    <a:pt x="277137" y="1270675"/>
                  </a:cubicBezTo>
                  <a:cubicBezTo>
                    <a:pt x="287233" y="1273933"/>
                    <a:pt x="287233" y="1270675"/>
                    <a:pt x="287233" y="1264151"/>
                  </a:cubicBezTo>
                  <a:cubicBezTo>
                    <a:pt x="287233" y="1260883"/>
                    <a:pt x="277137" y="1247834"/>
                    <a:pt x="283871" y="1247834"/>
                  </a:cubicBezTo>
                  <a:cubicBezTo>
                    <a:pt x="293967" y="1247834"/>
                    <a:pt x="297330" y="1251092"/>
                    <a:pt x="297330" y="1251092"/>
                  </a:cubicBezTo>
                  <a:cubicBezTo>
                    <a:pt x="297330" y="1251092"/>
                    <a:pt x="297330" y="1254359"/>
                    <a:pt x="297330" y="1257616"/>
                  </a:cubicBezTo>
                  <a:cubicBezTo>
                    <a:pt x="297330" y="1264151"/>
                    <a:pt x="307426" y="1270675"/>
                    <a:pt x="307426" y="1264151"/>
                  </a:cubicBezTo>
                  <a:cubicBezTo>
                    <a:pt x="310788" y="1257616"/>
                    <a:pt x="310788" y="1260883"/>
                    <a:pt x="310788" y="1254359"/>
                  </a:cubicBezTo>
                  <a:cubicBezTo>
                    <a:pt x="310788" y="1247834"/>
                    <a:pt x="304054" y="1247834"/>
                    <a:pt x="300692" y="1241310"/>
                  </a:cubicBezTo>
                  <a:cubicBezTo>
                    <a:pt x="300692" y="1238043"/>
                    <a:pt x="297330" y="1244567"/>
                    <a:pt x="297330" y="1234785"/>
                  </a:cubicBezTo>
                  <a:cubicBezTo>
                    <a:pt x="300692" y="1224993"/>
                    <a:pt x="300692" y="1221726"/>
                    <a:pt x="304054" y="1221726"/>
                  </a:cubicBezTo>
                  <a:cubicBezTo>
                    <a:pt x="310788" y="1218469"/>
                    <a:pt x="304054" y="1221726"/>
                    <a:pt x="310788" y="1218469"/>
                  </a:cubicBezTo>
                  <a:cubicBezTo>
                    <a:pt x="317523" y="1218469"/>
                    <a:pt x="320885" y="1211944"/>
                    <a:pt x="317523" y="1202152"/>
                  </a:cubicBezTo>
                  <a:cubicBezTo>
                    <a:pt x="317523" y="1195628"/>
                    <a:pt x="314151" y="1192361"/>
                    <a:pt x="317523" y="1189103"/>
                  </a:cubicBezTo>
                  <a:cubicBezTo>
                    <a:pt x="324247" y="1185836"/>
                    <a:pt x="320885" y="1182579"/>
                    <a:pt x="327619" y="1185836"/>
                  </a:cubicBezTo>
                  <a:cubicBezTo>
                    <a:pt x="334344" y="1189103"/>
                    <a:pt x="330982" y="1189103"/>
                    <a:pt x="337716" y="1189103"/>
                  </a:cubicBezTo>
                  <a:cubicBezTo>
                    <a:pt x="341078" y="1185836"/>
                    <a:pt x="341078" y="1169520"/>
                    <a:pt x="341078" y="1169520"/>
                  </a:cubicBezTo>
                  <a:cubicBezTo>
                    <a:pt x="337716" y="1172787"/>
                    <a:pt x="330982" y="1166262"/>
                    <a:pt x="330982" y="1166262"/>
                  </a:cubicBezTo>
                  <a:cubicBezTo>
                    <a:pt x="327619" y="1166262"/>
                    <a:pt x="327619" y="1159737"/>
                    <a:pt x="330982" y="1156470"/>
                  </a:cubicBezTo>
                  <a:cubicBezTo>
                    <a:pt x="330982" y="1156470"/>
                    <a:pt x="330982" y="1149946"/>
                    <a:pt x="334344" y="1149946"/>
                  </a:cubicBezTo>
                  <a:cubicBezTo>
                    <a:pt x="341078" y="1149946"/>
                    <a:pt x="341078" y="1153203"/>
                    <a:pt x="347812" y="1149946"/>
                  </a:cubicBezTo>
                  <a:cubicBezTo>
                    <a:pt x="351175" y="1146679"/>
                    <a:pt x="351175" y="1146679"/>
                    <a:pt x="354537" y="1143421"/>
                  </a:cubicBezTo>
                  <a:cubicBezTo>
                    <a:pt x="357908" y="1140154"/>
                    <a:pt x="361271" y="1140154"/>
                    <a:pt x="364633" y="1133629"/>
                  </a:cubicBezTo>
                  <a:cubicBezTo>
                    <a:pt x="364633" y="1130372"/>
                    <a:pt x="367996" y="1110789"/>
                    <a:pt x="367996" y="1110789"/>
                  </a:cubicBezTo>
                  <a:cubicBezTo>
                    <a:pt x="364633" y="1107531"/>
                    <a:pt x="371368" y="1110789"/>
                    <a:pt x="378092" y="1107531"/>
                  </a:cubicBezTo>
                  <a:cubicBezTo>
                    <a:pt x="381464" y="1104264"/>
                    <a:pt x="384826" y="1084690"/>
                    <a:pt x="388189" y="1081423"/>
                  </a:cubicBezTo>
                  <a:cubicBezTo>
                    <a:pt x="391560" y="1074898"/>
                    <a:pt x="401657" y="1061849"/>
                    <a:pt x="401657" y="1058582"/>
                  </a:cubicBezTo>
                  <a:cubicBezTo>
                    <a:pt x="401657" y="1055325"/>
                    <a:pt x="411744" y="1032483"/>
                    <a:pt x="411744" y="1032483"/>
                  </a:cubicBezTo>
                  <a:cubicBezTo>
                    <a:pt x="425212" y="1009643"/>
                    <a:pt x="425212" y="1009643"/>
                    <a:pt x="425212" y="1009643"/>
                  </a:cubicBezTo>
                  <a:cubicBezTo>
                    <a:pt x="425212" y="1009643"/>
                    <a:pt x="425212" y="1003118"/>
                    <a:pt x="421841" y="996593"/>
                  </a:cubicBezTo>
                  <a:cubicBezTo>
                    <a:pt x="421841" y="993326"/>
                    <a:pt x="418478" y="980277"/>
                    <a:pt x="421841" y="977010"/>
                  </a:cubicBezTo>
                  <a:cubicBezTo>
                    <a:pt x="425212" y="977010"/>
                    <a:pt x="428575" y="967228"/>
                    <a:pt x="428575" y="967228"/>
                  </a:cubicBezTo>
                  <a:cubicBezTo>
                    <a:pt x="428575" y="954169"/>
                    <a:pt x="428575" y="954169"/>
                    <a:pt x="428575" y="954169"/>
                  </a:cubicBezTo>
                  <a:cubicBezTo>
                    <a:pt x="428575" y="954169"/>
                    <a:pt x="445405" y="944387"/>
                    <a:pt x="445405" y="944387"/>
                  </a:cubicBezTo>
                  <a:cubicBezTo>
                    <a:pt x="465589" y="941120"/>
                    <a:pt x="452130" y="931328"/>
                    <a:pt x="475685" y="941120"/>
                  </a:cubicBezTo>
                  <a:cubicBezTo>
                    <a:pt x="475685" y="941120"/>
                    <a:pt x="489153" y="937862"/>
                    <a:pt x="485781" y="934595"/>
                  </a:cubicBezTo>
                  <a:cubicBezTo>
                    <a:pt x="485781" y="934595"/>
                    <a:pt x="472323" y="921546"/>
                    <a:pt x="472323" y="921546"/>
                  </a:cubicBezTo>
                  <a:cubicBezTo>
                    <a:pt x="479057" y="911754"/>
                    <a:pt x="479057" y="911754"/>
                    <a:pt x="479057" y="911754"/>
                  </a:cubicBezTo>
                  <a:cubicBezTo>
                    <a:pt x="479057" y="911754"/>
                    <a:pt x="489153" y="905229"/>
                    <a:pt x="479057" y="901962"/>
                  </a:cubicBezTo>
                  <a:cubicBezTo>
                    <a:pt x="472323" y="898705"/>
                    <a:pt x="465589" y="895438"/>
                    <a:pt x="465589" y="892180"/>
                  </a:cubicBezTo>
                  <a:cubicBezTo>
                    <a:pt x="465589" y="892180"/>
                    <a:pt x="462227" y="879121"/>
                    <a:pt x="462227" y="875864"/>
                  </a:cubicBezTo>
                  <a:cubicBezTo>
                    <a:pt x="462227" y="872597"/>
                    <a:pt x="458864" y="862815"/>
                    <a:pt x="458864" y="862815"/>
                  </a:cubicBezTo>
                  <a:cubicBezTo>
                    <a:pt x="458864" y="862815"/>
                    <a:pt x="458864" y="849756"/>
                    <a:pt x="458864" y="846498"/>
                  </a:cubicBezTo>
                  <a:cubicBezTo>
                    <a:pt x="458864" y="843231"/>
                    <a:pt x="455502" y="833449"/>
                    <a:pt x="452130" y="830182"/>
                  </a:cubicBezTo>
                  <a:cubicBezTo>
                    <a:pt x="448767" y="826915"/>
                    <a:pt x="435309" y="817133"/>
                    <a:pt x="435309" y="817133"/>
                  </a:cubicBezTo>
                  <a:cubicBezTo>
                    <a:pt x="411744" y="807341"/>
                    <a:pt x="411744" y="807341"/>
                    <a:pt x="411744" y="807341"/>
                  </a:cubicBezTo>
                  <a:cubicBezTo>
                    <a:pt x="405019" y="813866"/>
                    <a:pt x="405019" y="813866"/>
                    <a:pt x="405019" y="813866"/>
                  </a:cubicBezTo>
                  <a:cubicBezTo>
                    <a:pt x="388189" y="797549"/>
                    <a:pt x="388189" y="797549"/>
                    <a:pt x="388189" y="797549"/>
                  </a:cubicBezTo>
                  <a:cubicBezTo>
                    <a:pt x="374730" y="794292"/>
                    <a:pt x="374730" y="794292"/>
                    <a:pt x="374730" y="794292"/>
                  </a:cubicBezTo>
                  <a:cubicBezTo>
                    <a:pt x="361271" y="794292"/>
                    <a:pt x="361271" y="794292"/>
                    <a:pt x="361271" y="794292"/>
                  </a:cubicBezTo>
                  <a:cubicBezTo>
                    <a:pt x="337716" y="745343"/>
                    <a:pt x="337716" y="745343"/>
                    <a:pt x="337716" y="745343"/>
                  </a:cubicBezTo>
                  <a:cubicBezTo>
                    <a:pt x="317523" y="735561"/>
                    <a:pt x="317523" y="735561"/>
                    <a:pt x="317523" y="735561"/>
                  </a:cubicBezTo>
                  <a:cubicBezTo>
                    <a:pt x="304054" y="722502"/>
                    <a:pt x="304054" y="722502"/>
                    <a:pt x="304054" y="722502"/>
                  </a:cubicBezTo>
                  <a:cubicBezTo>
                    <a:pt x="304054" y="706195"/>
                    <a:pt x="304054" y="706195"/>
                    <a:pt x="304054" y="706195"/>
                  </a:cubicBezTo>
                  <a:cubicBezTo>
                    <a:pt x="293967" y="693136"/>
                    <a:pt x="293967" y="693136"/>
                    <a:pt x="293967" y="693136"/>
                  </a:cubicBezTo>
                  <a:cubicBezTo>
                    <a:pt x="293967" y="693136"/>
                    <a:pt x="297330" y="683354"/>
                    <a:pt x="297330" y="680087"/>
                  </a:cubicBezTo>
                  <a:cubicBezTo>
                    <a:pt x="300692" y="676830"/>
                    <a:pt x="307426" y="660513"/>
                    <a:pt x="307426" y="660513"/>
                  </a:cubicBezTo>
                  <a:cubicBezTo>
                    <a:pt x="307426" y="660513"/>
                    <a:pt x="304054" y="647464"/>
                    <a:pt x="304054" y="644197"/>
                  </a:cubicBezTo>
                  <a:cubicBezTo>
                    <a:pt x="304054" y="640930"/>
                    <a:pt x="307426" y="624623"/>
                    <a:pt x="307426" y="624623"/>
                  </a:cubicBezTo>
                  <a:cubicBezTo>
                    <a:pt x="304054" y="608307"/>
                    <a:pt x="304054" y="608307"/>
                    <a:pt x="304054" y="608307"/>
                  </a:cubicBezTo>
                  <a:cubicBezTo>
                    <a:pt x="263678" y="562625"/>
                    <a:pt x="263678" y="562625"/>
                    <a:pt x="263678" y="562625"/>
                  </a:cubicBezTo>
                  <a:cubicBezTo>
                    <a:pt x="267040" y="543051"/>
                    <a:pt x="267040" y="543051"/>
                    <a:pt x="267040" y="543051"/>
                  </a:cubicBezTo>
                  <a:cubicBezTo>
                    <a:pt x="263678" y="533259"/>
                    <a:pt x="263678" y="533259"/>
                    <a:pt x="263678" y="533259"/>
                  </a:cubicBezTo>
                  <a:cubicBezTo>
                    <a:pt x="260306" y="523467"/>
                    <a:pt x="260306" y="523467"/>
                    <a:pt x="263678" y="516943"/>
                  </a:cubicBezTo>
                  <a:cubicBezTo>
                    <a:pt x="263678" y="513685"/>
                    <a:pt x="263678" y="513685"/>
                    <a:pt x="263678" y="513685"/>
                  </a:cubicBezTo>
                  <a:cubicBezTo>
                    <a:pt x="250209" y="516943"/>
                    <a:pt x="250209" y="516943"/>
                    <a:pt x="250209" y="516943"/>
                  </a:cubicBezTo>
                  <a:cubicBezTo>
                    <a:pt x="240123" y="503894"/>
                    <a:pt x="240123" y="503894"/>
                    <a:pt x="240123" y="503894"/>
                  </a:cubicBezTo>
                  <a:cubicBezTo>
                    <a:pt x="243485" y="487577"/>
                    <a:pt x="243485" y="487577"/>
                    <a:pt x="243485" y="487577"/>
                  </a:cubicBezTo>
                  <a:cubicBezTo>
                    <a:pt x="236751" y="448420"/>
                    <a:pt x="236751" y="448420"/>
                    <a:pt x="236751" y="448420"/>
                  </a:cubicBezTo>
                  <a:cubicBezTo>
                    <a:pt x="243485" y="428846"/>
                    <a:pt x="243485" y="428846"/>
                    <a:pt x="243485" y="428846"/>
                  </a:cubicBezTo>
                  <a:cubicBezTo>
                    <a:pt x="223292" y="419054"/>
                    <a:pt x="223292" y="419054"/>
                    <a:pt x="223292" y="419054"/>
                  </a:cubicBezTo>
                  <a:cubicBezTo>
                    <a:pt x="209833" y="399481"/>
                    <a:pt x="209833" y="399481"/>
                    <a:pt x="209833" y="399481"/>
                  </a:cubicBezTo>
                  <a:cubicBezTo>
                    <a:pt x="209833" y="399481"/>
                    <a:pt x="206461" y="406005"/>
                    <a:pt x="203099" y="402748"/>
                  </a:cubicBezTo>
                  <a:cubicBezTo>
                    <a:pt x="199736" y="399481"/>
                    <a:pt x="182906" y="373382"/>
                    <a:pt x="182906" y="373382"/>
                  </a:cubicBezTo>
                  <a:cubicBezTo>
                    <a:pt x="152616" y="363590"/>
                    <a:pt x="152616" y="363590"/>
                    <a:pt x="152616" y="363590"/>
                  </a:cubicBezTo>
                  <a:cubicBezTo>
                    <a:pt x="139157" y="357066"/>
                    <a:pt x="139157" y="357066"/>
                    <a:pt x="139157" y="357066"/>
                  </a:cubicBezTo>
                  <a:cubicBezTo>
                    <a:pt x="122336" y="353801"/>
                    <a:pt x="122336" y="353801"/>
                    <a:pt x="122336" y="353801"/>
                  </a:cubicBezTo>
                  <a:cubicBezTo>
                    <a:pt x="122336" y="353801"/>
                    <a:pt x="118964" y="360323"/>
                    <a:pt x="115602" y="353801"/>
                  </a:cubicBezTo>
                  <a:cubicBezTo>
                    <a:pt x="112240" y="347274"/>
                    <a:pt x="105506" y="340748"/>
                    <a:pt x="105506" y="340748"/>
                  </a:cubicBezTo>
                  <a:cubicBezTo>
                    <a:pt x="92047" y="344012"/>
                    <a:pt x="92047" y="344012"/>
                    <a:pt x="92047" y="344012"/>
                  </a:cubicBezTo>
                  <a:cubicBezTo>
                    <a:pt x="81950" y="330960"/>
                    <a:pt x="81950" y="330960"/>
                    <a:pt x="81950" y="330960"/>
                  </a:cubicBezTo>
                  <a:cubicBezTo>
                    <a:pt x="81950" y="330960"/>
                    <a:pt x="78588" y="330960"/>
                    <a:pt x="75216" y="330960"/>
                  </a:cubicBezTo>
                  <a:cubicBezTo>
                    <a:pt x="71854" y="327697"/>
                    <a:pt x="65119" y="324434"/>
                    <a:pt x="65119" y="324434"/>
                  </a:cubicBezTo>
                  <a:close/>
                  <a:moveTo>
                    <a:pt x="475685" y="1851462"/>
                  </a:moveTo>
                  <a:cubicBezTo>
                    <a:pt x="475685" y="1851462"/>
                    <a:pt x="475685" y="1851462"/>
                    <a:pt x="475685" y="1851462"/>
                  </a:cubicBezTo>
                  <a:cubicBezTo>
                    <a:pt x="475685" y="1851462"/>
                    <a:pt x="475685" y="1854729"/>
                    <a:pt x="475685" y="1857996"/>
                  </a:cubicBezTo>
                  <a:cubicBezTo>
                    <a:pt x="475685" y="1857996"/>
                    <a:pt x="479057" y="1861254"/>
                    <a:pt x="482419" y="1861254"/>
                  </a:cubicBezTo>
                  <a:cubicBezTo>
                    <a:pt x="482419" y="1861254"/>
                    <a:pt x="489153" y="1857996"/>
                    <a:pt x="492516" y="1854729"/>
                  </a:cubicBezTo>
                  <a:cubicBezTo>
                    <a:pt x="499250" y="1851462"/>
                    <a:pt x="492516" y="1854729"/>
                    <a:pt x="492516" y="1854729"/>
                  </a:cubicBezTo>
                  <a:cubicBezTo>
                    <a:pt x="485781" y="1848204"/>
                    <a:pt x="485781" y="1848204"/>
                    <a:pt x="485781" y="1848204"/>
                  </a:cubicBezTo>
                  <a:cubicBezTo>
                    <a:pt x="485781" y="1848204"/>
                    <a:pt x="479057" y="1851462"/>
                    <a:pt x="475685" y="1851462"/>
                  </a:cubicBezTo>
                  <a:close/>
                  <a:moveTo>
                    <a:pt x="431937" y="1851462"/>
                  </a:moveTo>
                  <a:cubicBezTo>
                    <a:pt x="431937" y="1851462"/>
                    <a:pt x="431937" y="1851462"/>
                    <a:pt x="431937" y="1851462"/>
                  </a:cubicBezTo>
                  <a:cubicBezTo>
                    <a:pt x="431937" y="1851462"/>
                    <a:pt x="431937" y="1857996"/>
                    <a:pt x="431937" y="1857996"/>
                  </a:cubicBezTo>
                  <a:cubicBezTo>
                    <a:pt x="431937" y="1861254"/>
                    <a:pt x="435309" y="1861254"/>
                    <a:pt x="438671" y="1857996"/>
                  </a:cubicBezTo>
                  <a:cubicBezTo>
                    <a:pt x="438671" y="1857996"/>
                    <a:pt x="442034" y="1857996"/>
                    <a:pt x="445405" y="1854729"/>
                  </a:cubicBezTo>
                  <a:cubicBezTo>
                    <a:pt x="448767" y="1851462"/>
                    <a:pt x="445405" y="1848204"/>
                    <a:pt x="442034" y="1848204"/>
                  </a:cubicBezTo>
                  <a:cubicBezTo>
                    <a:pt x="442034" y="1844938"/>
                    <a:pt x="438671" y="1848204"/>
                    <a:pt x="438671" y="1848204"/>
                  </a:cubicBezTo>
                  <a:cubicBezTo>
                    <a:pt x="435309" y="1848204"/>
                    <a:pt x="431937" y="1851462"/>
                    <a:pt x="431937" y="1851462"/>
                  </a:cubicBezTo>
                  <a:close/>
                  <a:moveTo>
                    <a:pt x="351175" y="1812314"/>
                  </a:moveTo>
                  <a:cubicBezTo>
                    <a:pt x="351175" y="1812314"/>
                    <a:pt x="351175" y="1812314"/>
                    <a:pt x="351175" y="1812314"/>
                  </a:cubicBezTo>
                  <a:cubicBezTo>
                    <a:pt x="347812" y="1815572"/>
                    <a:pt x="347812" y="1815572"/>
                    <a:pt x="347812" y="1815572"/>
                  </a:cubicBezTo>
                  <a:cubicBezTo>
                    <a:pt x="347812" y="1815572"/>
                    <a:pt x="344440" y="1818839"/>
                    <a:pt x="347812" y="1822096"/>
                  </a:cubicBezTo>
                  <a:cubicBezTo>
                    <a:pt x="347812" y="1828631"/>
                    <a:pt x="351175" y="1828631"/>
                    <a:pt x="351175" y="1828631"/>
                  </a:cubicBezTo>
                  <a:cubicBezTo>
                    <a:pt x="351175" y="1828631"/>
                    <a:pt x="354537" y="1825364"/>
                    <a:pt x="361271" y="1825364"/>
                  </a:cubicBezTo>
                  <a:cubicBezTo>
                    <a:pt x="364633" y="1825364"/>
                    <a:pt x="371368" y="1818839"/>
                    <a:pt x="371368" y="1815572"/>
                  </a:cubicBezTo>
                  <a:cubicBezTo>
                    <a:pt x="374730" y="1815572"/>
                    <a:pt x="374730" y="1809047"/>
                    <a:pt x="378092" y="1809047"/>
                  </a:cubicBezTo>
                  <a:cubicBezTo>
                    <a:pt x="381464" y="1809047"/>
                    <a:pt x="391560" y="1812314"/>
                    <a:pt x="394922" y="1812314"/>
                  </a:cubicBezTo>
                  <a:cubicBezTo>
                    <a:pt x="398285" y="1812314"/>
                    <a:pt x="391560" y="1802523"/>
                    <a:pt x="391560" y="1802523"/>
                  </a:cubicBezTo>
                  <a:cubicBezTo>
                    <a:pt x="391560" y="1799256"/>
                    <a:pt x="381464" y="1802523"/>
                    <a:pt x="381464" y="1802523"/>
                  </a:cubicBezTo>
                  <a:cubicBezTo>
                    <a:pt x="381464" y="1802523"/>
                    <a:pt x="374730" y="1802523"/>
                    <a:pt x="371368" y="1799256"/>
                  </a:cubicBezTo>
                  <a:cubicBezTo>
                    <a:pt x="367996" y="1799256"/>
                    <a:pt x="367996" y="1799256"/>
                    <a:pt x="367996" y="1799256"/>
                  </a:cubicBezTo>
                  <a:cubicBezTo>
                    <a:pt x="364633" y="1802523"/>
                    <a:pt x="364633" y="1805790"/>
                    <a:pt x="361271" y="1809047"/>
                  </a:cubicBezTo>
                  <a:cubicBezTo>
                    <a:pt x="357908" y="1812314"/>
                    <a:pt x="357908" y="1809047"/>
                    <a:pt x="357908" y="1805790"/>
                  </a:cubicBezTo>
                  <a:cubicBezTo>
                    <a:pt x="357908" y="1805790"/>
                    <a:pt x="351175" y="1802523"/>
                    <a:pt x="347812" y="1805790"/>
                  </a:cubicBezTo>
                  <a:cubicBezTo>
                    <a:pt x="347812" y="1805790"/>
                    <a:pt x="351175" y="1809047"/>
                    <a:pt x="351175" y="1812314"/>
                  </a:cubicBezTo>
                  <a:close/>
                  <a:moveTo>
                    <a:pt x="324247" y="1812314"/>
                  </a:moveTo>
                  <a:cubicBezTo>
                    <a:pt x="324247" y="1812314"/>
                    <a:pt x="324247" y="1812314"/>
                    <a:pt x="324247" y="1812314"/>
                  </a:cubicBezTo>
                  <a:cubicBezTo>
                    <a:pt x="324247" y="1812314"/>
                    <a:pt x="330982" y="1815572"/>
                    <a:pt x="337716" y="1815572"/>
                  </a:cubicBezTo>
                  <a:cubicBezTo>
                    <a:pt x="341078" y="1815572"/>
                    <a:pt x="337716" y="1812314"/>
                    <a:pt x="341078" y="1809047"/>
                  </a:cubicBezTo>
                  <a:cubicBezTo>
                    <a:pt x="341078" y="1805790"/>
                    <a:pt x="337716" y="1809047"/>
                    <a:pt x="334344" y="1805790"/>
                  </a:cubicBezTo>
                  <a:cubicBezTo>
                    <a:pt x="330982" y="1805790"/>
                    <a:pt x="330982" y="1805790"/>
                    <a:pt x="327619" y="1805790"/>
                  </a:cubicBezTo>
                  <a:cubicBezTo>
                    <a:pt x="320885" y="1805790"/>
                    <a:pt x="324247" y="1812314"/>
                    <a:pt x="324247" y="1812314"/>
                  </a:cubicBezTo>
                  <a:close/>
                  <a:moveTo>
                    <a:pt x="293967" y="1776424"/>
                  </a:moveTo>
                  <a:cubicBezTo>
                    <a:pt x="293967" y="1776424"/>
                    <a:pt x="293967" y="1776424"/>
                    <a:pt x="293967" y="1776424"/>
                  </a:cubicBezTo>
                  <a:cubicBezTo>
                    <a:pt x="290595" y="1792731"/>
                    <a:pt x="307426" y="1782949"/>
                    <a:pt x="307426" y="1773157"/>
                  </a:cubicBezTo>
                  <a:cubicBezTo>
                    <a:pt x="304054" y="1766632"/>
                    <a:pt x="307426" y="1766632"/>
                    <a:pt x="300692" y="1760108"/>
                  </a:cubicBezTo>
                  <a:cubicBezTo>
                    <a:pt x="297330" y="1750316"/>
                    <a:pt x="297330" y="1760108"/>
                    <a:pt x="293967" y="1763365"/>
                  </a:cubicBezTo>
                  <a:cubicBezTo>
                    <a:pt x="290595" y="1769890"/>
                    <a:pt x="297330" y="1769890"/>
                    <a:pt x="297330" y="1773157"/>
                  </a:cubicBezTo>
                  <a:cubicBezTo>
                    <a:pt x="297330" y="1776424"/>
                    <a:pt x="293967" y="1773157"/>
                    <a:pt x="293967" y="1776424"/>
                  </a:cubicBezTo>
                  <a:close/>
                  <a:moveTo>
                    <a:pt x="267040" y="1815572"/>
                  </a:moveTo>
                  <a:cubicBezTo>
                    <a:pt x="267040" y="1815572"/>
                    <a:pt x="267040" y="1815572"/>
                    <a:pt x="267040" y="1815572"/>
                  </a:cubicBezTo>
                  <a:cubicBezTo>
                    <a:pt x="267040" y="1815572"/>
                    <a:pt x="263678" y="1818839"/>
                    <a:pt x="267040" y="1825364"/>
                  </a:cubicBezTo>
                  <a:cubicBezTo>
                    <a:pt x="267040" y="1828631"/>
                    <a:pt x="267040" y="1825364"/>
                    <a:pt x="277137" y="1818839"/>
                  </a:cubicBezTo>
                  <a:cubicBezTo>
                    <a:pt x="283871" y="1812314"/>
                    <a:pt x="273774" y="1815572"/>
                    <a:pt x="273774" y="1815572"/>
                  </a:cubicBezTo>
                  <a:cubicBezTo>
                    <a:pt x="273774" y="1812314"/>
                    <a:pt x="270402" y="1815572"/>
                    <a:pt x="267040" y="1815572"/>
                  </a:cubicBezTo>
                  <a:close/>
                  <a:moveTo>
                    <a:pt x="267040" y="1835155"/>
                  </a:moveTo>
                  <a:cubicBezTo>
                    <a:pt x="267040" y="1835155"/>
                    <a:pt x="267040" y="1835155"/>
                    <a:pt x="267040" y="1835155"/>
                  </a:cubicBezTo>
                  <a:cubicBezTo>
                    <a:pt x="267040" y="1835155"/>
                    <a:pt x="267040" y="1841680"/>
                    <a:pt x="270402" y="1841680"/>
                  </a:cubicBezTo>
                  <a:cubicBezTo>
                    <a:pt x="273774" y="1841680"/>
                    <a:pt x="273774" y="1838413"/>
                    <a:pt x="277137" y="1835155"/>
                  </a:cubicBezTo>
                  <a:cubicBezTo>
                    <a:pt x="277137" y="1831888"/>
                    <a:pt x="273774" y="1831888"/>
                    <a:pt x="273774" y="1828631"/>
                  </a:cubicBezTo>
                  <a:cubicBezTo>
                    <a:pt x="270402" y="1828631"/>
                    <a:pt x="267040" y="1831888"/>
                    <a:pt x="267040" y="1835155"/>
                  </a:cubicBezTo>
                  <a:close/>
                  <a:moveTo>
                    <a:pt x="256944" y="1851462"/>
                  </a:moveTo>
                  <a:cubicBezTo>
                    <a:pt x="256944" y="1851462"/>
                    <a:pt x="256944" y="1851462"/>
                    <a:pt x="256944" y="1851462"/>
                  </a:cubicBezTo>
                  <a:cubicBezTo>
                    <a:pt x="250209" y="1851462"/>
                    <a:pt x="250209" y="1851462"/>
                    <a:pt x="250209" y="1851462"/>
                  </a:cubicBezTo>
                  <a:cubicBezTo>
                    <a:pt x="250209" y="1851462"/>
                    <a:pt x="250209" y="1851462"/>
                    <a:pt x="240123" y="1857996"/>
                  </a:cubicBezTo>
                  <a:cubicBezTo>
                    <a:pt x="230026" y="1861254"/>
                    <a:pt x="236751" y="1864521"/>
                    <a:pt x="236751" y="1867778"/>
                  </a:cubicBezTo>
                  <a:cubicBezTo>
                    <a:pt x="236751" y="1874303"/>
                    <a:pt x="246847" y="1867778"/>
                    <a:pt x="253581" y="1864521"/>
                  </a:cubicBezTo>
                  <a:cubicBezTo>
                    <a:pt x="256944" y="1864521"/>
                    <a:pt x="253581" y="1861254"/>
                    <a:pt x="256944" y="1861254"/>
                  </a:cubicBezTo>
                  <a:cubicBezTo>
                    <a:pt x="256944" y="1861254"/>
                    <a:pt x="256944" y="1861254"/>
                    <a:pt x="263678" y="1857996"/>
                  </a:cubicBezTo>
                  <a:cubicBezTo>
                    <a:pt x="270402" y="1854729"/>
                    <a:pt x="267040" y="1854729"/>
                    <a:pt x="267040" y="1851462"/>
                  </a:cubicBezTo>
                  <a:cubicBezTo>
                    <a:pt x="267040" y="1851462"/>
                    <a:pt x="260306" y="1848204"/>
                    <a:pt x="256944" y="1851462"/>
                  </a:cubicBezTo>
                  <a:close/>
                  <a:moveTo>
                    <a:pt x="169447" y="1867778"/>
                  </a:moveTo>
                  <a:cubicBezTo>
                    <a:pt x="169447" y="1867778"/>
                    <a:pt x="169447" y="1867778"/>
                    <a:pt x="169447" y="1867778"/>
                  </a:cubicBezTo>
                  <a:cubicBezTo>
                    <a:pt x="172809" y="1867778"/>
                    <a:pt x="176181" y="1864521"/>
                    <a:pt x="179543" y="1867778"/>
                  </a:cubicBezTo>
                  <a:cubicBezTo>
                    <a:pt x="182906" y="1871046"/>
                    <a:pt x="179543" y="1877570"/>
                    <a:pt x="179543" y="1877570"/>
                  </a:cubicBezTo>
                  <a:cubicBezTo>
                    <a:pt x="176181" y="1880837"/>
                    <a:pt x="172809" y="1884095"/>
                    <a:pt x="169447" y="1884095"/>
                  </a:cubicBezTo>
                  <a:cubicBezTo>
                    <a:pt x="166085" y="1884095"/>
                    <a:pt x="162713" y="1884095"/>
                    <a:pt x="159350" y="1880837"/>
                  </a:cubicBezTo>
                  <a:cubicBezTo>
                    <a:pt x="159350" y="1877570"/>
                    <a:pt x="159350" y="1867778"/>
                    <a:pt x="159350" y="1867778"/>
                  </a:cubicBezTo>
                  <a:cubicBezTo>
                    <a:pt x="162713" y="1867778"/>
                    <a:pt x="169447" y="1867778"/>
                    <a:pt x="169447" y="1867778"/>
                  </a:cubicBezTo>
                  <a:close/>
                  <a:moveTo>
                    <a:pt x="196364" y="1818839"/>
                  </a:moveTo>
                  <a:cubicBezTo>
                    <a:pt x="196364" y="1818839"/>
                    <a:pt x="196364" y="1818839"/>
                    <a:pt x="196364" y="1818839"/>
                  </a:cubicBezTo>
                  <a:cubicBezTo>
                    <a:pt x="196364" y="1818839"/>
                    <a:pt x="196364" y="1818839"/>
                    <a:pt x="196364" y="1818839"/>
                  </a:cubicBezTo>
                  <a:cubicBezTo>
                    <a:pt x="196364" y="1818839"/>
                    <a:pt x="196364" y="1825364"/>
                    <a:pt x="193002" y="1825364"/>
                  </a:cubicBezTo>
                  <a:cubicBezTo>
                    <a:pt x="186278" y="1828631"/>
                    <a:pt x="189640" y="1818839"/>
                    <a:pt x="189640" y="1815572"/>
                  </a:cubicBezTo>
                  <a:cubicBezTo>
                    <a:pt x="189640" y="1812314"/>
                    <a:pt x="176181" y="1818839"/>
                    <a:pt x="176181" y="1818839"/>
                  </a:cubicBezTo>
                  <a:cubicBezTo>
                    <a:pt x="176181" y="1818839"/>
                    <a:pt x="176181" y="1828631"/>
                    <a:pt x="172809" y="1831888"/>
                  </a:cubicBezTo>
                  <a:cubicBezTo>
                    <a:pt x="169447" y="1831888"/>
                    <a:pt x="169447" y="1831888"/>
                    <a:pt x="166085" y="1835155"/>
                  </a:cubicBezTo>
                  <a:cubicBezTo>
                    <a:pt x="162713" y="1838413"/>
                    <a:pt x="162713" y="1844938"/>
                    <a:pt x="162713" y="1844938"/>
                  </a:cubicBezTo>
                  <a:cubicBezTo>
                    <a:pt x="166085" y="1848204"/>
                    <a:pt x="172809" y="1848204"/>
                    <a:pt x="172809" y="1848204"/>
                  </a:cubicBezTo>
                  <a:cubicBezTo>
                    <a:pt x="176181" y="1848204"/>
                    <a:pt x="176181" y="1848204"/>
                    <a:pt x="186278" y="1854729"/>
                  </a:cubicBezTo>
                  <a:cubicBezTo>
                    <a:pt x="199736" y="1857996"/>
                    <a:pt x="189640" y="1854729"/>
                    <a:pt x="199736" y="1854729"/>
                  </a:cubicBezTo>
                  <a:cubicBezTo>
                    <a:pt x="206461" y="1854729"/>
                    <a:pt x="203099" y="1857996"/>
                    <a:pt x="206461" y="1857996"/>
                  </a:cubicBezTo>
                  <a:cubicBezTo>
                    <a:pt x="209833" y="1857996"/>
                    <a:pt x="213195" y="1864521"/>
                    <a:pt x="216558" y="1867778"/>
                  </a:cubicBezTo>
                  <a:cubicBezTo>
                    <a:pt x="223292" y="1871046"/>
                    <a:pt x="226654" y="1864521"/>
                    <a:pt x="230026" y="1864521"/>
                  </a:cubicBezTo>
                  <a:cubicBezTo>
                    <a:pt x="230026" y="1861254"/>
                    <a:pt x="236751" y="1851462"/>
                    <a:pt x="236751" y="1851462"/>
                  </a:cubicBezTo>
                  <a:cubicBezTo>
                    <a:pt x="236751" y="1851462"/>
                    <a:pt x="216558" y="1844938"/>
                    <a:pt x="216558" y="1844938"/>
                  </a:cubicBezTo>
                  <a:cubicBezTo>
                    <a:pt x="213195" y="1844938"/>
                    <a:pt x="209833" y="1835155"/>
                    <a:pt x="216558" y="1835155"/>
                  </a:cubicBezTo>
                  <a:cubicBezTo>
                    <a:pt x="219929" y="1835155"/>
                    <a:pt x="219929" y="1838413"/>
                    <a:pt x="223292" y="1841680"/>
                  </a:cubicBezTo>
                  <a:cubicBezTo>
                    <a:pt x="223292" y="1844938"/>
                    <a:pt x="226654" y="1844938"/>
                    <a:pt x="230026" y="1844938"/>
                  </a:cubicBezTo>
                  <a:cubicBezTo>
                    <a:pt x="233388" y="1844938"/>
                    <a:pt x="236751" y="1841680"/>
                    <a:pt x="236751" y="1838413"/>
                  </a:cubicBezTo>
                  <a:cubicBezTo>
                    <a:pt x="236751" y="1835155"/>
                    <a:pt x="233388" y="1838413"/>
                    <a:pt x="226654" y="1828631"/>
                  </a:cubicBezTo>
                  <a:cubicBezTo>
                    <a:pt x="216558" y="1818839"/>
                    <a:pt x="226654" y="1822096"/>
                    <a:pt x="230026" y="1822096"/>
                  </a:cubicBezTo>
                  <a:cubicBezTo>
                    <a:pt x="230026" y="1818839"/>
                    <a:pt x="236751" y="1812314"/>
                    <a:pt x="236751" y="1812314"/>
                  </a:cubicBezTo>
                  <a:cubicBezTo>
                    <a:pt x="240123" y="1809047"/>
                    <a:pt x="230026" y="1809047"/>
                    <a:pt x="226654" y="1805790"/>
                  </a:cubicBezTo>
                  <a:cubicBezTo>
                    <a:pt x="223292" y="1805790"/>
                    <a:pt x="223292" y="1805790"/>
                    <a:pt x="223292" y="1805790"/>
                  </a:cubicBezTo>
                  <a:cubicBezTo>
                    <a:pt x="223292" y="1809047"/>
                    <a:pt x="213195" y="1805790"/>
                    <a:pt x="209833" y="1802523"/>
                  </a:cubicBezTo>
                  <a:cubicBezTo>
                    <a:pt x="209833" y="1802523"/>
                    <a:pt x="209833" y="1795998"/>
                    <a:pt x="206461" y="1792731"/>
                  </a:cubicBezTo>
                  <a:cubicBezTo>
                    <a:pt x="206461" y="1792731"/>
                    <a:pt x="199736" y="1792731"/>
                    <a:pt x="193002" y="1792731"/>
                  </a:cubicBezTo>
                  <a:cubicBezTo>
                    <a:pt x="186278" y="1792731"/>
                    <a:pt x="189640" y="1802523"/>
                    <a:pt x="189640" y="1802523"/>
                  </a:cubicBezTo>
                  <a:cubicBezTo>
                    <a:pt x="189640" y="1802523"/>
                    <a:pt x="193002" y="1809047"/>
                    <a:pt x="196364" y="1812314"/>
                  </a:cubicBezTo>
                  <a:cubicBezTo>
                    <a:pt x="196364" y="1812314"/>
                    <a:pt x="196364" y="1818839"/>
                    <a:pt x="196364" y="1818839"/>
                  </a:cubicBezTo>
                  <a:close/>
                </a:path>
              </a:pathLst>
            </a:custGeom>
            <a:grp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568" name="Freeform: Shape 567">
              <a:extLst>
                <a:ext uri="{FF2B5EF4-FFF2-40B4-BE49-F238E27FC236}">
                  <a16:creationId xmlns:a16="http://schemas.microsoft.com/office/drawing/2014/main" id="{E141E0D7-FBB7-8859-69D9-58D6B05EC436}"/>
                </a:ext>
              </a:extLst>
            </p:cNvPr>
            <p:cNvSpPr/>
            <p:nvPr/>
          </p:nvSpPr>
          <p:spPr>
            <a:xfrm>
              <a:off x="8644183" y="1181205"/>
              <a:ext cx="1047750" cy="1350630"/>
            </a:xfrm>
            <a:custGeom>
              <a:avLst/>
              <a:gdLst>
                <a:gd name="connsiteX0" fmla="*/ 923181 w 1047750"/>
                <a:gd name="connsiteY0" fmla="*/ 1064310 h 1350630"/>
                <a:gd name="connsiteX1" fmla="*/ 923181 w 1047750"/>
                <a:gd name="connsiteY1" fmla="*/ 1064310 h 1350630"/>
                <a:gd name="connsiteX2" fmla="*/ 923181 w 1047750"/>
                <a:gd name="connsiteY2" fmla="*/ 1074140 h 1350630"/>
                <a:gd name="connsiteX3" fmla="*/ 926543 w 1047750"/>
                <a:gd name="connsiteY3" fmla="*/ 1090513 h 1350630"/>
                <a:gd name="connsiteX4" fmla="*/ 926543 w 1047750"/>
                <a:gd name="connsiteY4" fmla="*/ 1100334 h 1350630"/>
                <a:gd name="connsiteX5" fmla="*/ 919828 w 1047750"/>
                <a:gd name="connsiteY5" fmla="*/ 1106887 h 1350630"/>
                <a:gd name="connsiteX6" fmla="*/ 913103 w 1047750"/>
                <a:gd name="connsiteY6" fmla="*/ 1110164 h 1350630"/>
                <a:gd name="connsiteX7" fmla="*/ 906388 w 1047750"/>
                <a:gd name="connsiteY7" fmla="*/ 1103610 h 1350630"/>
                <a:gd name="connsiteX8" fmla="*/ 886243 w 1047750"/>
                <a:gd name="connsiteY8" fmla="*/ 1103610 h 1350630"/>
                <a:gd name="connsiteX9" fmla="*/ 886243 w 1047750"/>
                <a:gd name="connsiteY9" fmla="*/ 1113440 h 1350630"/>
                <a:gd name="connsiteX10" fmla="*/ 882880 w 1047750"/>
                <a:gd name="connsiteY10" fmla="*/ 1119984 h 1350630"/>
                <a:gd name="connsiteX11" fmla="*/ 882880 w 1047750"/>
                <a:gd name="connsiteY11" fmla="*/ 1136367 h 1350630"/>
                <a:gd name="connsiteX12" fmla="*/ 866097 w 1047750"/>
                <a:gd name="connsiteY12" fmla="*/ 1152740 h 1350630"/>
                <a:gd name="connsiteX13" fmla="*/ 862735 w 1047750"/>
                <a:gd name="connsiteY13" fmla="*/ 1152740 h 1350630"/>
                <a:gd name="connsiteX14" fmla="*/ 859372 w 1047750"/>
                <a:gd name="connsiteY14" fmla="*/ 1156017 h 1350630"/>
                <a:gd name="connsiteX15" fmla="*/ 842590 w 1047750"/>
                <a:gd name="connsiteY15" fmla="*/ 1162561 h 1350630"/>
                <a:gd name="connsiteX16" fmla="*/ 835874 w 1047750"/>
                <a:gd name="connsiteY16" fmla="*/ 1169114 h 1350630"/>
                <a:gd name="connsiteX17" fmla="*/ 832512 w 1047750"/>
                <a:gd name="connsiteY17" fmla="*/ 1169114 h 1350630"/>
                <a:gd name="connsiteX18" fmla="*/ 815719 w 1047750"/>
                <a:gd name="connsiteY18" fmla="*/ 1182211 h 1350630"/>
                <a:gd name="connsiteX19" fmla="*/ 805642 w 1047750"/>
                <a:gd name="connsiteY19" fmla="*/ 1188764 h 1350630"/>
                <a:gd name="connsiteX20" fmla="*/ 805642 w 1047750"/>
                <a:gd name="connsiteY20" fmla="*/ 1188764 h 1350630"/>
                <a:gd name="connsiteX21" fmla="*/ 805642 w 1047750"/>
                <a:gd name="connsiteY21" fmla="*/ 1188764 h 1350630"/>
                <a:gd name="connsiteX22" fmla="*/ 812366 w 1047750"/>
                <a:gd name="connsiteY22" fmla="*/ 1205137 h 1350630"/>
                <a:gd name="connsiteX23" fmla="*/ 822434 w 1047750"/>
                <a:gd name="connsiteY23" fmla="*/ 1214957 h 1350630"/>
                <a:gd name="connsiteX24" fmla="*/ 832512 w 1047750"/>
                <a:gd name="connsiteY24" fmla="*/ 1231340 h 1350630"/>
                <a:gd name="connsiteX25" fmla="*/ 832512 w 1047750"/>
                <a:gd name="connsiteY25" fmla="*/ 1241161 h 1350630"/>
                <a:gd name="connsiteX26" fmla="*/ 825797 w 1047750"/>
                <a:gd name="connsiteY26" fmla="*/ 1247714 h 1350630"/>
                <a:gd name="connsiteX27" fmla="*/ 825797 w 1047750"/>
                <a:gd name="connsiteY27" fmla="*/ 1257534 h 1350630"/>
                <a:gd name="connsiteX28" fmla="*/ 842590 w 1047750"/>
                <a:gd name="connsiteY28" fmla="*/ 1260811 h 1350630"/>
                <a:gd name="connsiteX29" fmla="*/ 845942 w 1047750"/>
                <a:gd name="connsiteY29" fmla="*/ 1260811 h 1350630"/>
                <a:gd name="connsiteX30" fmla="*/ 849304 w 1047750"/>
                <a:gd name="connsiteY30" fmla="*/ 1264088 h 1350630"/>
                <a:gd name="connsiteX31" fmla="*/ 849304 w 1047750"/>
                <a:gd name="connsiteY31" fmla="*/ 1277184 h 1350630"/>
                <a:gd name="connsiteX32" fmla="*/ 849304 w 1047750"/>
                <a:gd name="connsiteY32" fmla="*/ 1293558 h 1350630"/>
                <a:gd name="connsiteX33" fmla="*/ 845942 w 1047750"/>
                <a:gd name="connsiteY33" fmla="*/ 1303388 h 1350630"/>
                <a:gd name="connsiteX34" fmla="*/ 829150 w 1047750"/>
                <a:gd name="connsiteY34" fmla="*/ 1296834 h 1350630"/>
                <a:gd name="connsiteX35" fmla="*/ 822434 w 1047750"/>
                <a:gd name="connsiteY35" fmla="*/ 1290281 h 1350630"/>
                <a:gd name="connsiteX36" fmla="*/ 819082 w 1047750"/>
                <a:gd name="connsiteY36" fmla="*/ 1280461 h 1350630"/>
                <a:gd name="connsiteX37" fmla="*/ 822434 w 1047750"/>
                <a:gd name="connsiteY37" fmla="*/ 1270631 h 1350630"/>
                <a:gd name="connsiteX38" fmla="*/ 809004 w 1047750"/>
                <a:gd name="connsiteY38" fmla="*/ 1267364 h 1350630"/>
                <a:gd name="connsiteX39" fmla="*/ 795574 w 1047750"/>
                <a:gd name="connsiteY39" fmla="*/ 1267364 h 1350630"/>
                <a:gd name="connsiteX40" fmla="*/ 788859 w 1047750"/>
                <a:gd name="connsiteY40" fmla="*/ 1273908 h 1350630"/>
                <a:gd name="connsiteX41" fmla="*/ 778781 w 1047750"/>
                <a:gd name="connsiteY41" fmla="*/ 1273908 h 1350630"/>
                <a:gd name="connsiteX42" fmla="*/ 775419 w 1047750"/>
                <a:gd name="connsiteY42" fmla="*/ 1267364 h 1350630"/>
                <a:gd name="connsiteX43" fmla="*/ 755274 w 1047750"/>
                <a:gd name="connsiteY43" fmla="*/ 1264088 h 1350630"/>
                <a:gd name="connsiteX44" fmla="*/ 741843 w 1047750"/>
                <a:gd name="connsiteY44" fmla="*/ 1264088 h 1350630"/>
                <a:gd name="connsiteX45" fmla="*/ 745196 w 1047750"/>
                <a:gd name="connsiteY45" fmla="*/ 1277184 h 1350630"/>
                <a:gd name="connsiteX46" fmla="*/ 738481 w 1047750"/>
                <a:gd name="connsiteY46" fmla="*/ 1280461 h 1350630"/>
                <a:gd name="connsiteX47" fmla="*/ 728404 w 1047750"/>
                <a:gd name="connsiteY47" fmla="*/ 1280461 h 1350630"/>
                <a:gd name="connsiteX48" fmla="*/ 711621 w 1047750"/>
                <a:gd name="connsiteY48" fmla="*/ 1280461 h 1350630"/>
                <a:gd name="connsiteX49" fmla="*/ 708258 w 1047750"/>
                <a:gd name="connsiteY49" fmla="*/ 1287014 h 1350630"/>
                <a:gd name="connsiteX50" fmla="*/ 694828 w 1047750"/>
                <a:gd name="connsiteY50" fmla="*/ 1290281 h 1350630"/>
                <a:gd name="connsiteX51" fmla="*/ 678036 w 1047750"/>
                <a:gd name="connsiteY51" fmla="*/ 1290281 h 1350630"/>
                <a:gd name="connsiteX52" fmla="*/ 667958 w 1047750"/>
                <a:gd name="connsiteY52" fmla="*/ 1300111 h 1350630"/>
                <a:gd name="connsiteX53" fmla="*/ 654528 w 1047750"/>
                <a:gd name="connsiteY53" fmla="*/ 1300111 h 1350630"/>
                <a:gd name="connsiteX54" fmla="*/ 647812 w 1047750"/>
                <a:gd name="connsiteY54" fmla="*/ 1306655 h 1350630"/>
                <a:gd name="connsiteX55" fmla="*/ 637735 w 1047750"/>
                <a:gd name="connsiteY55" fmla="*/ 1316484 h 1350630"/>
                <a:gd name="connsiteX56" fmla="*/ 620943 w 1047750"/>
                <a:gd name="connsiteY56" fmla="*/ 1316484 h 1350630"/>
                <a:gd name="connsiteX57" fmla="*/ 614227 w 1047750"/>
                <a:gd name="connsiteY57" fmla="*/ 1319761 h 1350630"/>
                <a:gd name="connsiteX58" fmla="*/ 604159 w 1047750"/>
                <a:gd name="connsiteY58" fmla="*/ 1326305 h 1350630"/>
                <a:gd name="connsiteX59" fmla="*/ 594082 w 1047750"/>
                <a:gd name="connsiteY59" fmla="*/ 1323038 h 1350630"/>
                <a:gd name="connsiteX60" fmla="*/ 590720 w 1047750"/>
                <a:gd name="connsiteY60" fmla="*/ 1309931 h 1350630"/>
                <a:gd name="connsiteX61" fmla="*/ 580652 w 1047750"/>
                <a:gd name="connsiteY61" fmla="*/ 1303388 h 1350630"/>
                <a:gd name="connsiteX62" fmla="*/ 573937 w 1047750"/>
                <a:gd name="connsiteY62" fmla="*/ 1300111 h 1350630"/>
                <a:gd name="connsiteX63" fmla="*/ 557144 w 1047750"/>
                <a:gd name="connsiteY63" fmla="*/ 1296834 h 1350630"/>
                <a:gd name="connsiteX64" fmla="*/ 547067 w 1047750"/>
                <a:gd name="connsiteY64" fmla="*/ 1296834 h 1350630"/>
                <a:gd name="connsiteX65" fmla="*/ 536989 w 1047750"/>
                <a:gd name="connsiteY65" fmla="*/ 1300111 h 1350630"/>
                <a:gd name="connsiteX66" fmla="*/ 526922 w 1047750"/>
                <a:gd name="connsiteY66" fmla="*/ 1303388 h 1350630"/>
                <a:gd name="connsiteX67" fmla="*/ 523559 w 1047750"/>
                <a:gd name="connsiteY67" fmla="*/ 1309931 h 1350630"/>
                <a:gd name="connsiteX68" fmla="*/ 526922 w 1047750"/>
                <a:gd name="connsiteY68" fmla="*/ 1316484 h 1350630"/>
                <a:gd name="connsiteX69" fmla="*/ 526922 w 1047750"/>
                <a:gd name="connsiteY69" fmla="*/ 1323038 h 1350630"/>
                <a:gd name="connsiteX70" fmla="*/ 523559 w 1047750"/>
                <a:gd name="connsiteY70" fmla="*/ 1332858 h 1350630"/>
                <a:gd name="connsiteX71" fmla="*/ 516844 w 1047750"/>
                <a:gd name="connsiteY71" fmla="*/ 1342688 h 1350630"/>
                <a:gd name="connsiteX72" fmla="*/ 513482 w 1047750"/>
                <a:gd name="connsiteY72" fmla="*/ 1349232 h 1350630"/>
                <a:gd name="connsiteX73" fmla="*/ 496698 w 1047750"/>
                <a:gd name="connsiteY73" fmla="*/ 1345955 h 1350630"/>
                <a:gd name="connsiteX74" fmla="*/ 496698 w 1047750"/>
                <a:gd name="connsiteY74" fmla="*/ 1336135 h 1350630"/>
                <a:gd name="connsiteX75" fmla="*/ 496698 w 1047750"/>
                <a:gd name="connsiteY75" fmla="*/ 1329581 h 1350630"/>
                <a:gd name="connsiteX76" fmla="*/ 486621 w 1047750"/>
                <a:gd name="connsiteY76" fmla="*/ 1332858 h 1350630"/>
                <a:gd name="connsiteX77" fmla="*/ 486621 w 1047750"/>
                <a:gd name="connsiteY77" fmla="*/ 1319761 h 1350630"/>
                <a:gd name="connsiteX78" fmla="*/ 483259 w 1047750"/>
                <a:gd name="connsiteY78" fmla="*/ 1313208 h 1350630"/>
                <a:gd name="connsiteX79" fmla="*/ 476544 w 1047750"/>
                <a:gd name="connsiteY79" fmla="*/ 1309931 h 1350630"/>
                <a:gd name="connsiteX80" fmla="*/ 469829 w 1047750"/>
                <a:gd name="connsiteY80" fmla="*/ 1306655 h 1350630"/>
                <a:gd name="connsiteX81" fmla="*/ 456398 w 1047750"/>
                <a:gd name="connsiteY81" fmla="*/ 1293558 h 1350630"/>
                <a:gd name="connsiteX82" fmla="*/ 442968 w 1047750"/>
                <a:gd name="connsiteY82" fmla="*/ 1293558 h 1350630"/>
                <a:gd name="connsiteX83" fmla="*/ 429528 w 1047750"/>
                <a:gd name="connsiteY83" fmla="*/ 1306655 h 1350630"/>
                <a:gd name="connsiteX84" fmla="*/ 429528 w 1047750"/>
                <a:gd name="connsiteY84" fmla="*/ 1309931 h 1350630"/>
                <a:gd name="connsiteX85" fmla="*/ 426175 w 1047750"/>
                <a:gd name="connsiteY85" fmla="*/ 1306655 h 1350630"/>
                <a:gd name="connsiteX86" fmla="*/ 422813 w 1047750"/>
                <a:gd name="connsiteY86" fmla="*/ 1303388 h 1350630"/>
                <a:gd name="connsiteX87" fmla="*/ 419460 w 1047750"/>
                <a:gd name="connsiteY87" fmla="*/ 1296834 h 1350630"/>
                <a:gd name="connsiteX88" fmla="*/ 412736 w 1047750"/>
                <a:gd name="connsiteY88" fmla="*/ 1293558 h 1350630"/>
                <a:gd name="connsiteX89" fmla="*/ 406020 w 1047750"/>
                <a:gd name="connsiteY89" fmla="*/ 1290281 h 1350630"/>
                <a:gd name="connsiteX90" fmla="*/ 395953 w 1047750"/>
                <a:gd name="connsiteY90" fmla="*/ 1283738 h 1350630"/>
                <a:gd name="connsiteX91" fmla="*/ 392590 w 1047750"/>
                <a:gd name="connsiteY91" fmla="*/ 1283738 h 1350630"/>
                <a:gd name="connsiteX92" fmla="*/ 389238 w 1047750"/>
                <a:gd name="connsiteY92" fmla="*/ 1280461 h 1350630"/>
                <a:gd name="connsiteX93" fmla="*/ 385875 w 1047750"/>
                <a:gd name="connsiteY93" fmla="*/ 1280461 h 1350630"/>
                <a:gd name="connsiteX94" fmla="*/ 385875 w 1047750"/>
                <a:gd name="connsiteY94" fmla="*/ 1280461 h 1350630"/>
                <a:gd name="connsiteX95" fmla="*/ 379160 w 1047750"/>
                <a:gd name="connsiteY95" fmla="*/ 1277184 h 1350630"/>
                <a:gd name="connsiteX96" fmla="*/ 369082 w 1047750"/>
                <a:gd name="connsiteY96" fmla="*/ 1277184 h 1350630"/>
                <a:gd name="connsiteX97" fmla="*/ 362368 w 1047750"/>
                <a:gd name="connsiteY97" fmla="*/ 1277184 h 1350630"/>
                <a:gd name="connsiteX98" fmla="*/ 352290 w 1047750"/>
                <a:gd name="connsiteY98" fmla="*/ 1273908 h 1350630"/>
                <a:gd name="connsiteX99" fmla="*/ 338860 w 1047750"/>
                <a:gd name="connsiteY99" fmla="*/ 1280461 h 1350630"/>
                <a:gd name="connsiteX100" fmla="*/ 335497 w 1047750"/>
                <a:gd name="connsiteY100" fmla="*/ 1277184 h 1350630"/>
                <a:gd name="connsiteX101" fmla="*/ 335497 w 1047750"/>
                <a:gd name="connsiteY101" fmla="*/ 1273908 h 1350630"/>
                <a:gd name="connsiteX102" fmla="*/ 328783 w 1047750"/>
                <a:gd name="connsiteY102" fmla="*/ 1267364 h 1350630"/>
                <a:gd name="connsiteX103" fmla="*/ 325429 w 1047750"/>
                <a:gd name="connsiteY103" fmla="*/ 1267364 h 1350630"/>
                <a:gd name="connsiteX104" fmla="*/ 325429 w 1047750"/>
                <a:gd name="connsiteY104" fmla="*/ 1270631 h 1350630"/>
                <a:gd name="connsiteX105" fmla="*/ 325429 w 1047750"/>
                <a:gd name="connsiteY105" fmla="*/ 1273908 h 1350630"/>
                <a:gd name="connsiteX106" fmla="*/ 318715 w 1047750"/>
                <a:gd name="connsiteY106" fmla="*/ 1270631 h 1350630"/>
                <a:gd name="connsiteX107" fmla="*/ 308637 w 1047750"/>
                <a:gd name="connsiteY107" fmla="*/ 1273908 h 1350630"/>
                <a:gd name="connsiteX108" fmla="*/ 311999 w 1047750"/>
                <a:gd name="connsiteY108" fmla="*/ 1270631 h 1350630"/>
                <a:gd name="connsiteX109" fmla="*/ 315352 w 1047750"/>
                <a:gd name="connsiteY109" fmla="*/ 1270631 h 1350630"/>
                <a:gd name="connsiteX110" fmla="*/ 315352 w 1047750"/>
                <a:gd name="connsiteY110" fmla="*/ 1267364 h 1350630"/>
                <a:gd name="connsiteX111" fmla="*/ 315352 w 1047750"/>
                <a:gd name="connsiteY111" fmla="*/ 1264088 h 1350630"/>
                <a:gd name="connsiteX112" fmla="*/ 318715 w 1047750"/>
                <a:gd name="connsiteY112" fmla="*/ 1260811 h 1350630"/>
                <a:gd name="connsiteX113" fmla="*/ 311999 w 1047750"/>
                <a:gd name="connsiteY113" fmla="*/ 1260811 h 1350630"/>
                <a:gd name="connsiteX114" fmla="*/ 311999 w 1047750"/>
                <a:gd name="connsiteY114" fmla="*/ 1257534 h 1350630"/>
                <a:gd name="connsiteX115" fmla="*/ 308637 w 1047750"/>
                <a:gd name="connsiteY115" fmla="*/ 1254258 h 1350630"/>
                <a:gd name="connsiteX116" fmla="*/ 308637 w 1047750"/>
                <a:gd name="connsiteY116" fmla="*/ 1260811 h 1350630"/>
                <a:gd name="connsiteX117" fmla="*/ 305275 w 1047750"/>
                <a:gd name="connsiteY117" fmla="*/ 1257534 h 1350630"/>
                <a:gd name="connsiteX118" fmla="*/ 305275 w 1047750"/>
                <a:gd name="connsiteY118" fmla="*/ 1254258 h 1350630"/>
                <a:gd name="connsiteX119" fmla="*/ 298559 w 1047750"/>
                <a:gd name="connsiteY119" fmla="*/ 1254258 h 1350630"/>
                <a:gd name="connsiteX120" fmla="*/ 295207 w 1047750"/>
                <a:gd name="connsiteY120" fmla="*/ 1257534 h 1350630"/>
                <a:gd name="connsiteX121" fmla="*/ 285129 w 1047750"/>
                <a:gd name="connsiteY121" fmla="*/ 1260811 h 1350630"/>
                <a:gd name="connsiteX122" fmla="*/ 281767 w 1047750"/>
                <a:gd name="connsiteY122" fmla="*/ 1267364 h 1350630"/>
                <a:gd name="connsiteX123" fmla="*/ 275052 w 1047750"/>
                <a:gd name="connsiteY123" fmla="*/ 1273908 h 1350630"/>
                <a:gd name="connsiteX124" fmla="*/ 281767 w 1047750"/>
                <a:gd name="connsiteY124" fmla="*/ 1277184 h 1350630"/>
                <a:gd name="connsiteX125" fmla="*/ 288491 w 1047750"/>
                <a:gd name="connsiteY125" fmla="*/ 1277184 h 1350630"/>
                <a:gd name="connsiteX126" fmla="*/ 295207 w 1047750"/>
                <a:gd name="connsiteY126" fmla="*/ 1277184 h 1350630"/>
                <a:gd name="connsiteX127" fmla="*/ 298559 w 1047750"/>
                <a:gd name="connsiteY127" fmla="*/ 1280461 h 1350630"/>
                <a:gd name="connsiteX128" fmla="*/ 301922 w 1047750"/>
                <a:gd name="connsiteY128" fmla="*/ 1280461 h 1350630"/>
                <a:gd name="connsiteX129" fmla="*/ 301922 w 1047750"/>
                <a:gd name="connsiteY129" fmla="*/ 1287014 h 1350630"/>
                <a:gd name="connsiteX130" fmla="*/ 295207 w 1047750"/>
                <a:gd name="connsiteY130" fmla="*/ 1287014 h 1350630"/>
                <a:gd name="connsiteX131" fmla="*/ 291844 w 1047750"/>
                <a:gd name="connsiteY131" fmla="*/ 1283738 h 1350630"/>
                <a:gd name="connsiteX132" fmla="*/ 288491 w 1047750"/>
                <a:gd name="connsiteY132" fmla="*/ 1283738 h 1350630"/>
                <a:gd name="connsiteX133" fmla="*/ 285129 w 1047750"/>
                <a:gd name="connsiteY133" fmla="*/ 1290281 h 1350630"/>
                <a:gd name="connsiteX134" fmla="*/ 281767 w 1047750"/>
                <a:gd name="connsiteY134" fmla="*/ 1293558 h 1350630"/>
                <a:gd name="connsiteX135" fmla="*/ 275052 w 1047750"/>
                <a:gd name="connsiteY135" fmla="*/ 1293558 h 1350630"/>
                <a:gd name="connsiteX136" fmla="*/ 264984 w 1047750"/>
                <a:gd name="connsiteY136" fmla="*/ 1290281 h 1350630"/>
                <a:gd name="connsiteX137" fmla="*/ 261622 w 1047750"/>
                <a:gd name="connsiteY137" fmla="*/ 1290281 h 1350630"/>
                <a:gd name="connsiteX138" fmla="*/ 251544 w 1047750"/>
                <a:gd name="connsiteY138" fmla="*/ 1290281 h 1350630"/>
                <a:gd name="connsiteX139" fmla="*/ 244829 w 1047750"/>
                <a:gd name="connsiteY139" fmla="*/ 1296834 h 1350630"/>
                <a:gd name="connsiteX140" fmla="*/ 234761 w 1047750"/>
                <a:gd name="connsiteY140" fmla="*/ 1296834 h 1350630"/>
                <a:gd name="connsiteX141" fmla="*/ 228036 w 1047750"/>
                <a:gd name="connsiteY141" fmla="*/ 1296834 h 1350630"/>
                <a:gd name="connsiteX142" fmla="*/ 221321 w 1047750"/>
                <a:gd name="connsiteY142" fmla="*/ 1296834 h 1350630"/>
                <a:gd name="connsiteX143" fmla="*/ 214606 w 1047750"/>
                <a:gd name="connsiteY143" fmla="*/ 1290281 h 1350630"/>
                <a:gd name="connsiteX144" fmla="*/ 207891 w 1047750"/>
                <a:gd name="connsiteY144" fmla="*/ 1290281 h 1350630"/>
                <a:gd name="connsiteX145" fmla="*/ 194460 w 1047750"/>
                <a:gd name="connsiteY145" fmla="*/ 1296834 h 1350630"/>
                <a:gd name="connsiteX146" fmla="*/ 191098 w 1047750"/>
                <a:gd name="connsiteY146" fmla="*/ 1300111 h 1350630"/>
                <a:gd name="connsiteX147" fmla="*/ 191098 w 1047750"/>
                <a:gd name="connsiteY147" fmla="*/ 1296834 h 1350630"/>
                <a:gd name="connsiteX148" fmla="*/ 191098 w 1047750"/>
                <a:gd name="connsiteY148" fmla="*/ 1296834 h 1350630"/>
                <a:gd name="connsiteX149" fmla="*/ 191098 w 1047750"/>
                <a:gd name="connsiteY149" fmla="*/ 1296834 h 1350630"/>
                <a:gd name="connsiteX150" fmla="*/ 191098 w 1047750"/>
                <a:gd name="connsiteY150" fmla="*/ 1296834 h 1350630"/>
                <a:gd name="connsiteX151" fmla="*/ 191098 w 1047750"/>
                <a:gd name="connsiteY151" fmla="*/ 1296834 h 1350630"/>
                <a:gd name="connsiteX152" fmla="*/ 191098 w 1047750"/>
                <a:gd name="connsiteY152" fmla="*/ 1296834 h 1350630"/>
                <a:gd name="connsiteX153" fmla="*/ 187746 w 1047750"/>
                <a:gd name="connsiteY153" fmla="*/ 1293558 h 1350630"/>
                <a:gd name="connsiteX154" fmla="*/ 187746 w 1047750"/>
                <a:gd name="connsiteY154" fmla="*/ 1293558 h 1350630"/>
                <a:gd name="connsiteX155" fmla="*/ 184383 w 1047750"/>
                <a:gd name="connsiteY155" fmla="*/ 1290281 h 1350630"/>
                <a:gd name="connsiteX156" fmla="*/ 167591 w 1047750"/>
                <a:gd name="connsiteY156" fmla="*/ 1270631 h 1350630"/>
                <a:gd name="connsiteX157" fmla="*/ 174306 w 1047750"/>
                <a:gd name="connsiteY157" fmla="*/ 1257534 h 1350630"/>
                <a:gd name="connsiteX158" fmla="*/ 177668 w 1047750"/>
                <a:gd name="connsiteY158" fmla="*/ 1228064 h 1350630"/>
                <a:gd name="connsiteX159" fmla="*/ 177668 w 1047750"/>
                <a:gd name="connsiteY159" fmla="*/ 1205137 h 1350630"/>
                <a:gd name="connsiteX160" fmla="*/ 174306 w 1047750"/>
                <a:gd name="connsiteY160" fmla="*/ 1192041 h 1350630"/>
                <a:gd name="connsiteX161" fmla="*/ 194460 w 1047750"/>
                <a:gd name="connsiteY161" fmla="*/ 1162561 h 1350630"/>
                <a:gd name="connsiteX162" fmla="*/ 194460 w 1047750"/>
                <a:gd name="connsiteY162" fmla="*/ 1129814 h 1350630"/>
                <a:gd name="connsiteX163" fmla="*/ 197814 w 1047750"/>
                <a:gd name="connsiteY163" fmla="*/ 1113440 h 1350630"/>
                <a:gd name="connsiteX164" fmla="*/ 234761 w 1047750"/>
                <a:gd name="connsiteY164" fmla="*/ 1074140 h 1350630"/>
                <a:gd name="connsiteX165" fmla="*/ 258269 w 1047750"/>
                <a:gd name="connsiteY165" fmla="*/ 1047937 h 1350630"/>
                <a:gd name="connsiteX166" fmla="*/ 217968 w 1047750"/>
                <a:gd name="connsiteY166" fmla="*/ 1038116 h 1350630"/>
                <a:gd name="connsiteX167" fmla="*/ 194460 w 1047750"/>
                <a:gd name="connsiteY167" fmla="*/ 1034840 h 1350630"/>
                <a:gd name="connsiteX168" fmla="*/ 177668 w 1047750"/>
                <a:gd name="connsiteY168" fmla="*/ 1025010 h 1350630"/>
                <a:gd name="connsiteX169" fmla="*/ 167591 w 1047750"/>
                <a:gd name="connsiteY169" fmla="*/ 1008637 h 1350630"/>
                <a:gd name="connsiteX170" fmla="*/ 157523 w 1047750"/>
                <a:gd name="connsiteY170" fmla="*/ 1015190 h 1350630"/>
                <a:gd name="connsiteX171" fmla="*/ 147445 w 1047750"/>
                <a:gd name="connsiteY171" fmla="*/ 1021743 h 1350630"/>
                <a:gd name="connsiteX172" fmla="*/ 123937 w 1047750"/>
                <a:gd name="connsiteY172" fmla="*/ 1018466 h 1350630"/>
                <a:gd name="connsiteX173" fmla="*/ 107145 w 1047750"/>
                <a:gd name="connsiteY173" fmla="*/ 1002093 h 1350630"/>
                <a:gd name="connsiteX174" fmla="*/ 93715 w 1047750"/>
                <a:gd name="connsiteY174" fmla="*/ 1011913 h 1350630"/>
                <a:gd name="connsiteX175" fmla="*/ 80284 w 1047750"/>
                <a:gd name="connsiteY175" fmla="*/ 1002093 h 1350630"/>
                <a:gd name="connsiteX176" fmla="*/ 70207 w 1047750"/>
                <a:gd name="connsiteY176" fmla="*/ 985719 h 1350630"/>
                <a:gd name="connsiteX177" fmla="*/ 66845 w 1047750"/>
                <a:gd name="connsiteY177" fmla="*/ 972613 h 1350630"/>
                <a:gd name="connsiteX178" fmla="*/ 50062 w 1047750"/>
                <a:gd name="connsiteY178" fmla="*/ 956239 h 1350630"/>
                <a:gd name="connsiteX179" fmla="*/ 43337 w 1047750"/>
                <a:gd name="connsiteY179" fmla="*/ 956239 h 1350630"/>
                <a:gd name="connsiteX180" fmla="*/ 43337 w 1047750"/>
                <a:gd name="connsiteY180" fmla="*/ 952963 h 1350630"/>
                <a:gd name="connsiteX181" fmla="*/ 39984 w 1047750"/>
                <a:gd name="connsiteY181" fmla="*/ 933313 h 1350630"/>
                <a:gd name="connsiteX182" fmla="*/ 50062 w 1047750"/>
                <a:gd name="connsiteY182" fmla="*/ 926769 h 1350630"/>
                <a:gd name="connsiteX183" fmla="*/ 56777 w 1047750"/>
                <a:gd name="connsiteY183" fmla="*/ 916939 h 1350630"/>
                <a:gd name="connsiteX184" fmla="*/ 63492 w 1047750"/>
                <a:gd name="connsiteY184" fmla="*/ 907119 h 1350630"/>
                <a:gd name="connsiteX185" fmla="*/ 60130 w 1047750"/>
                <a:gd name="connsiteY185" fmla="*/ 894013 h 1350630"/>
                <a:gd name="connsiteX186" fmla="*/ 43337 w 1047750"/>
                <a:gd name="connsiteY186" fmla="*/ 890746 h 1350630"/>
                <a:gd name="connsiteX187" fmla="*/ 29907 w 1047750"/>
                <a:gd name="connsiteY187" fmla="*/ 884192 h 1350630"/>
                <a:gd name="connsiteX188" fmla="*/ 26554 w 1047750"/>
                <a:gd name="connsiteY188" fmla="*/ 867819 h 1350630"/>
                <a:gd name="connsiteX189" fmla="*/ 19829 w 1047750"/>
                <a:gd name="connsiteY189" fmla="*/ 857989 h 1350630"/>
                <a:gd name="connsiteX190" fmla="*/ 16477 w 1047750"/>
                <a:gd name="connsiteY190" fmla="*/ 841616 h 1350630"/>
                <a:gd name="connsiteX191" fmla="*/ 19829 w 1047750"/>
                <a:gd name="connsiteY191" fmla="*/ 825242 h 1350630"/>
                <a:gd name="connsiteX192" fmla="*/ 19829 w 1047750"/>
                <a:gd name="connsiteY192" fmla="*/ 825242 h 1350630"/>
                <a:gd name="connsiteX193" fmla="*/ 19829 w 1047750"/>
                <a:gd name="connsiteY193" fmla="*/ 825242 h 1350630"/>
                <a:gd name="connsiteX194" fmla="*/ 23192 w 1047750"/>
                <a:gd name="connsiteY194" fmla="*/ 825242 h 1350630"/>
                <a:gd name="connsiteX195" fmla="*/ 26554 w 1047750"/>
                <a:gd name="connsiteY195" fmla="*/ 818689 h 1350630"/>
                <a:gd name="connsiteX196" fmla="*/ 26554 w 1047750"/>
                <a:gd name="connsiteY196" fmla="*/ 815422 h 1350630"/>
                <a:gd name="connsiteX197" fmla="*/ 33269 w 1047750"/>
                <a:gd name="connsiteY197" fmla="*/ 812145 h 1350630"/>
                <a:gd name="connsiteX198" fmla="*/ 36622 w 1047750"/>
                <a:gd name="connsiteY198" fmla="*/ 812145 h 1350630"/>
                <a:gd name="connsiteX199" fmla="*/ 39984 w 1047750"/>
                <a:gd name="connsiteY199" fmla="*/ 802315 h 1350630"/>
                <a:gd name="connsiteX200" fmla="*/ 46699 w 1047750"/>
                <a:gd name="connsiteY200" fmla="*/ 802315 h 1350630"/>
                <a:gd name="connsiteX201" fmla="*/ 50062 w 1047750"/>
                <a:gd name="connsiteY201" fmla="*/ 799048 h 1350630"/>
                <a:gd name="connsiteX202" fmla="*/ 50062 w 1047750"/>
                <a:gd name="connsiteY202" fmla="*/ 792495 h 1350630"/>
                <a:gd name="connsiteX203" fmla="*/ 53414 w 1047750"/>
                <a:gd name="connsiteY203" fmla="*/ 782665 h 1350630"/>
                <a:gd name="connsiteX204" fmla="*/ 50062 w 1047750"/>
                <a:gd name="connsiteY204" fmla="*/ 776122 h 1350630"/>
                <a:gd name="connsiteX205" fmla="*/ 43337 w 1047750"/>
                <a:gd name="connsiteY205" fmla="*/ 769569 h 1350630"/>
                <a:gd name="connsiteX206" fmla="*/ 36622 w 1047750"/>
                <a:gd name="connsiteY206" fmla="*/ 769569 h 1350630"/>
                <a:gd name="connsiteX207" fmla="*/ 29907 w 1047750"/>
                <a:gd name="connsiteY207" fmla="*/ 763015 h 1350630"/>
                <a:gd name="connsiteX208" fmla="*/ 33269 w 1047750"/>
                <a:gd name="connsiteY208" fmla="*/ 756472 h 1350630"/>
                <a:gd name="connsiteX209" fmla="*/ 36622 w 1047750"/>
                <a:gd name="connsiteY209" fmla="*/ 746642 h 1350630"/>
                <a:gd name="connsiteX210" fmla="*/ 29907 w 1047750"/>
                <a:gd name="connsiteY210" fmla="*/ 743365 h 1350630"/>
                <a:gd name="connsiteX211" fmla="*/ 23192 w 1047750"/>
                <a:gd name="connsiteY211" fmla="*/ 743365 h 1350630"/>
                <a:gd name="connsiteX212" fmla="*/ 23192 w 1047750"/>
                <a:gd name="connsiteY212" fmla="*/ 733545 h 1350630"/>
                <a:gd name="connsiteX213" fmla="*/ 13114 w 1047750"/>
                <a:gd name="connsiteY213" fmla="*/ 730268 h 1350630"/>
                <a:gd name="connsiteX214" fmla="*/ 9761 w 1047750"/>
                <a:gd name="connsiteY214" fmla="*/ 726992 h 1350630"/>
                <a:gd name="connsiteX215" fmla="*/ 13114 w 1047750"/>
                <a:gd name="connsiteY215" fmla="*/ 726992 h 1350630"/>
                <a:gd name="connsiteX216" fmla="*/ 13114 w 1047750"/>
                <a:gd name="connsiteY216" fmla="*/ 726992 h 1350630"/>
                <a:gd name="connsiteX217" fmla="*/ 9761 w 1047750"/>
                <a:gd name="connsiteY217" fmla="*/ 717172 h 1350630"/>
                <a:gd name="connsiteX218" fmla="*/ 13114 w 1047750"/>
                <a:gd name="connsiteY218" fmla="*/ 717172 h 1350630"/>
                <a:gd name="connsiteX219" fmla="*/ 16477 w 1047750"/>
                <a:gd name="connsiteY219" fmla="*/ 710618 h 1350630"/>
                <a:gd name="connsiteX220" fmla="*/ 19829 w 1047750"/>
                <a:gd name="connsiteY220" fmla="*/ 710618 h 1350630"/>
                <a:gd name="connsiteX221" fmla="*/ 23192 w 1047750"/>
                <a:gd name="connsiteY221" fmla="*/ 707342 h 1350630"/>
                <a:gd name="connsiteX222" fmla="*/ 23192 w 1047750"/>
                <a:gd name="connsiteY222" fmla="*/ 697521 h 1350630"/>
                <a:gd name="connsiteX223" fmla="*/ 19829 w 1047750"/>
                <a:gd name="connsiteY223" fmla="*/ 694245 h 1350630"/>
                <a:gd name="connsiteX224" fmla="*/ 16477 w 1047750"/>
                <a:gd name="connsiteY224" fmla="*/ 690968 h 1350630"/>
                <a:gd name="connsiteX225" fmla="*/ 16477 w 1047750"/>
                <a:gd name="connsiteY225" fmla="*/ 687692 h 1350630"/>
                <a:gd name="connsiteX226" fmla="*/ 9761 w 1047750"/>
                <a:gd name="connsiteY226" fmla="*/ 684424 h 1350630"/>
                <a:gd name="connsiteX227" fmla="*/ 3047 w 1047750"/>
                <a:gd name="connsiteY227" fmla="*/ 684424 h 1350630"/>
                <a:gd name="connsiteX228" fmla="*/ 3047 w 1047750"/>
                <a:gd name="connsiteY228" fmla="*/ 684424 h 1350630"/>
                <a:gd name="connsiteX229" fmla="*/ 3047 w 1047750"/>
                <a:gd name="connsiteY229" fmla="*/ 677871 h 1350630"/>
                <a:gd name="connsiteX230" fmla="*/ -316 w 1047750"/>
                <a:gd name="connsiteY230" fmla="*/ 671318 h 1350630"/>
                <a:gd name="connsiteX231" fmla="*/ 3047 w 1047750"/>
                <a:gd name="connsiteY231" fmla="*/ 668051 h 1350630"/>
                <a:gd name="connsiteX232" fmla="*/ 9761 w 1047750"/>
                <a:gd name="connsiteY232" fmla="*/ 674595 h 1350630"/>
                <a:gd name="connsiteX233" fmla="*/ 9761 w 1047750"/>
                <a:gd name="connsiteY233" fmla="*/ 668051 h 1350630"/>
                <a:gd name="connsiteX234" fmla="*/ 16477 w 1047750"/>
                <a:gd name="connsiteY234" fmla="*/ 661498 h 1350630"/>
                <a:gd name="connsiteX235" fmla="*/ 23192 w 1047750"/>
                <a:gd name="connsiteY235" fmla="*/ 661498 h 1350630"/>
                <a:gd name="connsiteX236" fmla="*/ 36622 w 1047750"/>
                <a:gd name="connsiteY236" fmla="*/ 661498 h 1350630"/>
                <a:gd name="connsiteX237" fmla="*/ 33269 w 1047750"/>
                <a:gd name="connsiteY237" fmla="*/ 651668 h 1350630"/>
                <a:gd name="connsiteX238" fmla="*/ 26554 w 1047750"/>
                <a:gd name="connsiteY238" fmla="*/ 658221 h 1350630"/>
                <a:gd name="connsiteX239" fmla="*/ 23192 w 1047750"/>
                <a:gd name="connsiteY239" fmla="*/ 648401 h 1350630"/>
                <a:gd name="connsiteX240" fmla="*/ 23192 w 1047750"/>
                <a:gd name="connsiteY240" fmla="*/ 641848 h 1350630"/>
                <a:gd name="connsiteX241" fmla="*/ 29907 w 1047750"/>
                <a:gd name="connsiteY241" fmla="*/ 638571 h 1350630"/>
                <a:gd name="connsiteX242" fmla="*/ 33269 w 1047750"/>
                <a:gd name="connsiteY242" fmla="*/ 632018 h 1350630"/>
                <a:gd name="connsiteX243" fmla="*/ 39984 w 1047750"/>
                <a:gd name="connsiteY243" fmla="*/ 625474 h 1350630"/>
                <a:gd name="connsiteX244" fmla="*/ 39984 w 1047750"/>
                <a:gd name="connsiteY244" fmla="*/ 615645 h 1350630"/>
                <a:gd name="connsiteX245" fmla="*/ 43337 w 1047750"/>
                <a:gd name="connsiteY245" fmla="*/ 605824 h 1350630"/>
                <a:gd name="connsiteX246" fmla="*/ 36622 w 1047750"/>
                <a:gd name="connsiteY246" fmla="*/ 595994 h 1350630"/>
                <a:gd name="connsiteX247" fmla="*/ 36622 w 1047750"/>
                <a:gd name="connsiteY247" fmla="*/ 586174 h 1350630"/>
                <a:gd name="connsiteX248" fmla="*/ 29907 w 1047750"/>
                <a:gd name="connsiteY248" fmla="*/ 576344 h 1350630"/>
                <a:gd name="connsiteX249" fmla="*/ 29907 w 1047750"/>
                <a:gd name="connsiteY249" fmla="*/ 573077 h 1350630"/>
                <a:gd name="connsiteX250" fmla="*/ 26554 w 1047750"/>
                <a:gd name="connsiteY250" fmla="*/ 566524 h 1350630"/>
                <a:gd name="connsiteX251" fmla="*/ 26554 w 1047750"/>
                <a:gd name="connsiteY251" fmla="*/ 559971 h 1350630"/>
                <a:gd name="connsiteX252" fmla="*/ 16477 w 1047750"/>
                <a:gd name="connsiteY252" fmla="*/ 553427 h 1350630"/>
                <a:gd name="connsiteX253" fmla="*/ 16477 w 1047750"/>
                <a:gd name="connsiteY253" fmla="*/ 550151 h 1350630"/>
                <a:gd name="connsiteX254" fmla="*/ 16477 w 1047750"/>
                <a:gd name="connsiteY254" fmla="*/ 543598 h 1350630"/>
                <a:gd name="connsiteX255" fmla="*/ 16477 w 1047750"/>
                <a:gd name="connsiteY255" fmla="*/ 533777 h 1350630"/>
                <a:gd name="connsiteX256" fmla="*/ 33269 w 1047750"/>
                <a:gd name="connsiteY256" fmla="*/ 537044 h 1350630"/>
                <a:gd name="connsiteX257" fmla="*/ 39984 w 1047750"/>
                <a:gd name="connsiteY257" fmla="*/ 537044 h 1350630"/>
                <a:gd name="connsiteX258" fmla="*/ 29907 w 1047750"/>
                <a:gd name="connsiteY258" fmla="*/ 530501 h 1350630"/>
                <a:gd name="connsiteX259" fmla="*/ 39984 w 1047750"/>
                <a:gd name="connsiteY259" fmla="*/ 527224 h 1350630"/>
                <a:gd name="connsiteX260" fmla="*/ 46699 w 1047750"/>
                <a:gd name="connsiteY260" fmla="*/ 533777 h 1350630"/>
                <a:gd name="connsiteX261" fmla="*/ 56777 w 1047750"/>
                <a:gd name="connsiteY261" fmla="*/ 537044 h 1350630"/>
                <a:gd name="connsiteX262" fmla="*/ 60130 w 1047750"/>
                <a:gd name="connsiteY262" fmla="*/ 543598 h 1350630"/>
                <a:gd name="connsiteX263" fmla="*/ 63492 w 1047750"/>
                <a:gd name="connsiteY263" fmla="*/ 537044 h 1350630"/>
                <a:gd name="connsiteX264" fmla="*/ 73560 w 1047750"/>
                <a:gd name="connsiteY264" fmla="*/ 537044 h 1350630"/>
                <a:gd name="connsiteX265" fmla="*/ 76922 w 1047750"/>
                <a:gd name="connsiteY265" fmla="*/ 537044 h 1350630"/>
                <a:gd name="connsiteX266" fmla="*/ 87000 w 1047750"/>
                <a:gd name="connsiteY266" fmla="*/ 533777 h 1350630"/>
                <a:gd name="connsiteX267" fmla="*/ 97068 w 1047750"/>
                <a:gd name="connsiteY267" fmla="*/ 533777 h 1350630"/>
                <a:gd name="connsiteX268" fmla="*/ 100430 w 1047750"/>
                <a:gd name="connsiteY268" fmla="*/ 527224 h 1350630"/>
                <a:gd name="connsiteX269" fmla="*/ 107145 w 1047750"/>
                <a:gd name="connsiteY269" fmla="*/ 523947 h 1350630"/>
                <a:gd name="connsiteX270" fmla="*/ 110507 w 1047750"/>
                <a:gd name="connsiteY270" fmla="*/ 520671 h 1350630"/>
                <a:gd name="connsiteX271" fmla="*/ 100430 w 1047750"/>
                <a:gd name="connsiteY271" fmla="*/ 514127 h 1350630"/>
                <a:gd name="connsiteX272" fmla="*/ 93715 w 1047750"/>
                <a:gd name="connsiteY272" fmla="*/ 504297 h 1350630"/>
                <a:gd name="connsiteX273" fmla="*/ 100430 w 1047750"/>
                <a:gd name="connsiteY273" fmla="*/ 504297 h 1350630"/>
                <a:gd name="connsiteX274" fmla="*/ 100430 w 1047750"/>
                <a:gd name="connsiteY274" fmla="*/ 494477 h 1350630"/>
                <a:gd name="connsiteX275" fmla="*/ 113860 w 1047750"/>
                <a:gd name="connsiteY275" fmla="*/ 497754 h 1350630"/>
                <a:gd name="connsiteX276" fmla="*/ 117223 w 1047750"/>
                <a:gd name="connsiteY276" fmla="*/ 491200 h 1350630"/>
                <a:gd name="connsiteX277" fmla="*/ 127300 w 1047750"/>
                <a:gd name="connsiteY277" fmla="*/ 487924 h 1350630"/>
                <a:gd name="connsiteX278" fmla="*/ 130653 w 1047750"/>
                <a:gd name="connsiteY278" fmla="*/ 481370 h 1350630"/>
                <a:gd name="connsiteX279" fmla="*/ 137368 w 1047750"/>
                <a:gd name="connsiteY279" fmla="*/ 478104 h 1350630"/>
                <a:gd name="connsiteX280" fmla="*/ 137368 w 1047750"/>
                <a:gd name="connsiteY280" fmla="*/ 471550 h 1350630"/>
                <a:gd name="connsiteX281" fmla="*/ 137368 w 1047750"/>
                <a:gd name="connsiteY281" fmla="*/ 461721 h 1350630"/>
                <a:gd name="connsiteX282" fmla="*/ 140730 w 1047750"/>
                <a:gd name="connsiteY282" fmla="*/ 455177 h 1350630"/>
                <a:gd name="connsiteX283" fmla="*/ 134015 w 1047750"/>
                <a:gd name="connsiteY283" fmla="*/ 442080 h 1350630"/>
                <a:gd name="connsiteX284" fmla="*/ 123937 w 1047750"/>
                <a:gd name="connsiteY284" fmla="*/ 445347 h 1350630"/>
                <a:gd name="connsiteX285" fmla="*/ 117223 w 1047750"/>
                <a:gd name="connsiteY285" fmla="*/ 438803 h 1350630"/>
                <a:gd name="connsiteX286" fmla="*/ 107145 w 1047750"/>
                <a:gd name="connsiteY286" fmla="*/ 435527 h 1350630"/>
                <a:gd name="connsiteX287" fmla="*/ 100430 w 1047750"/>
                <a:gd name="connsiteY287" fmla="*/ 425697 h 1350630"/>
                <a:gd name="connsiteX288" fmla="*/ 100430 w 1047750"/>
                <a:gd name="connsiteY288" fmla="*/ 419153 h 1350630"/>
                <a:gd name="connsiteX289" fmla="*/ 110507 w 1047750"/>
                <a:gd name="connsiteY289" fmla="*/ 419153 h 1350630"/>
                <a:gd name="connsiteX290" fmla="*/ 103792 w 1047750"/>
                <a:gd name="connsiteY290" fmla="*/ 415877 h 1350630"/>
                <a:gd name="connsiteX291" fmla="*/ 103792 w 1047750"/>
                <a:gd name="connsiteY291" fmla="*/ 406047 h 1350630"/>
                <a:gd name="connsiteX292" fmla="*/ 117223 w 1047750"/>
                <a:gd name="connsiteY292" fmla="*/ 402780 h 1350630"/>
                <a:gd name="connsiteX293" fmla="*/ 137368 w 1047750"/>
                <a:gd name="connsiteY293" fmla="*/ 409323 h 1350630"/>
                <a:gd name="connsiteX294" fmla="*/ 140730 w 1047750"/>
                <a:gd name="connsiteY294" fmla="*/ 399503 h 1350630"/>
                <a:gd name="connsiteX295" fmla="*/ 144083 w 1047750"/>
                <a:gd name="connsiteY295" fmla="*/ 383130 h 1350630"/>
                <a:gd name="connsiteX296" fmla="*/ 144083 w 1047750"/>
                <a:gd name="connsiteY296" fmla="*/ 366756 h 1350630"/>
                <a:gd name="connsiteX297" fmla="*/ 157523 w 1047750"/>
                <a:gd name="connsiteY297" fmla="*/ 347106 h 1350630"/>
                <a:gd name="connsiteX298" fmla="*/ 157523 w 1047750"/>
                <a:gd name="connsiteY298" fmla="*/ 324180 h 1350630"/>
                <a:gd name="connsiteX299" fmla="*/ 157523 w 1047750"/>
                <a:gd name="connsiteY299" fmla="*/ 307806 h 1350630"/>
                <a:gd name="connsiteX300" fmla="*/ 157523 w 1047750"/>
                <a:gd name="connsiteY300" fmla="*/ 304530 h 1350630"/>
                <a:gd name="connsiteX301" fmla="*/ 144083 w 1047750"/>
                <a:gd name="connsiteY301" fmla="*/ 301253 h 1350630"/>
                <a:gd name="connsiteX302" fmla="*/ 147445 w 1047750"/>
                <a:gd name="connsiteY302" fmla="*/ 291433 h 1350630"/>
                <a:gd name="connsiteX303" fmla="*/ 130653 w 1047750"/>
                <a:gd name="connsiteY303" fmla="*/ 288156 h 1350630"/>
                <a:gd name="connsiteX304" fmla="*/ 140730 w 1047750"/>
                <a:gd name="connsiteY304" fmla="*/ 261953 h 1350630"/>
                <a:gd name="connsiteX305" fmla="*/ 150798 w 1047750"/>
                <a:gd name="connsiteY305" fmla="*/ 252132 h 1350630"/>
                <a:gd name="connsiteX306" fmla="*/ 150798 w 1047750"/>
                <a:gd name="connsiteY306" fmla="*/ 239026 h 1350630"/>
                <a:gd name="connsiteX307" fmla="*/ 144083 w 1047750"/>
                <a:gd name="connsiteY307" fmla="*/ 229206 h 1350630"/>
                <a:gd name="connsiteX308" fmla="*/ 150798 w 1047750"/>
                <a:gd name="connsiteY308" fmla="*/ 219376 h 1350630"/>
                <a:gd name="connsiteX309" fmla="*/ 164238 w 1047750"/>
                <a:gd name="connsiteY309" fmla="*/ 212832 h 1350630"/>
                <a:gd name="connsiteX310" fmla="*/ 187746 w 1047750"/>
                <a:gd name="connsiteY310" fmla="*/ 212832 h 1350630"/>
                <a:gd name="connsiteX311" fmla="*/ 201176 w 1047750"/>
                <a:gd name="connsiteY311" fmla="*/ 206279 h 1350630"/>
                <a:gd name="connsiteX312" fmla="*/ 221321 w 1047750"/>
                <a:gd name="connsiteY312" fmla="*/ 206279 h 1350630"/>
                <a:gd name="connsiteX313" fmla="*/ 234761 w 1047750"/>
                <a:gd name="connsiteY313" fmla="*/ 203002 h 1350630"/>
                <a:gd name="connsiteX314" fmla="*/ 244829 w 1047750"/>
                <a:gd name="connsiteY314" fmla="*/ 209556 h 1350630"/>
                <a:gd name="connsiteX315" fmla="*/ 251544 w 1047750"/>
                <a:gd name="connsiteY315" fmla="*/ 219376 h 1350630"/>
                <a:gd name="connsiteX316" fmla="*/ 258269 w 1047750"/>
                <a:gd name="connsiteY316" fmla="*/ 229206 h 1350630"/>
                <a:gd name="connsiteX317" fmla="*/ 261622 w 1047750"/>
                <a:gd name="connsiteY317" fmla="*/ 239026 h 1350630"/>
                <a:gd name="connsiteX318" fmla="*/ 258269 w 1047750"/>
                <a:gd name="connsiteY318" fmla="*/ 248856 h 1350630"/>
                <a:gd name="connsiteX319" fmla="*/ 261622 w 1047750"/>
                <a:gd name="connsiteY319" fmla="*/ 261953 h 1350630"/>
                <a:gd name="connsiteX320" fmla="*/ 268337 w 1047750"/>
                <a:gd name="connsiteY320" fmla="*/ 268506 h 1350630"/>
                <a:gd name="connsiteX321" fmla="*/ 275052 w 1047750"/>
                <a:gd name="connsiteY321" fmla="*/ 265229 h 1350630"/>
                <a:gd name="connsiteX322" fmla="*/ 278414 w 1047750"/>
                <a:gd name="connsiteY322" fmla="*/ 258676 h 1350630"/>
                <a:gd name="connsiteX323" fmla="*/ 271699 w 1047750"/>
                <a:gd name="connsiteY323" fmla="*/ 248856 h 1350630"/>
                <a:gd name="connsiteX324" fmla="*/ 268337 w 1047750"/>
                <a:gd name="connsiteY324" fmla="*/ 248856 h 1350630"/>
                <a:gd name="connsiteX325" fmla="*/ 271699 w 1047750"/>
                <a:gd name="connsiteY325" fmla="*/ 235749 h 1350630"/>
                <a:gd name="connsiteX326" fmla="*/ 281767 w 1047750"/>
                <a:gd name="connsiteY326" fmla="*/ 235749 h 1350630"/>
                <a:gd name="connsiteX327" fmla="*/ 295207 w 1047750"/>
                <a:gd name="connsiteY327" fmla="*/ 245579 h 1350630"/>
                <a:gd name="connsiteX328" fmla="*/ 301922 w 1047750"/>
                <a:gd name="connsiteY328" fmla="*/ 248856 h 1350630"/>
                <a:gd name="connsiteX329" fmla="*/ 311999 w 1047750"/>
                <a:gd name="connsiteY329" fmla="*/ 242303 h 1350630"/>
                <a:gd name="connsiteX330" fmla="*/ 301922 w 1047750"/>
                <a:gd name="connsiteY330" fmla="*/ 229206 h 1350630"/>
                <a:gd name="connsiteX331" fmla="*/ 305275 w 1047750"/>
                <a:gd name="connsiteY331" fmla="*/ 212832 h 1350630"/>
                <a:gd name="connsiteX332" fmla="*/ 308637 w 1047750"/>
                <a:gd name="connsiteY332" fmla="*/ 199726 h 1350630"/>
                <a:gd name="connsiteX333" fmla="*/ 322067 w 1047750"/>
                <a:gd name="connsiteY333" fmla="*/ 189905 h 1350630"/>
                <a:gd name="connsiteX334" fmla="*/ 332145 w 1047750"/>
                <a:gd name="connsiteY334" fmla="*/ 196459 h 1350630"/>
                <a:gd name="connsiteX335" fmla="*/ 348937 w 1047750"/>
                <a:gd name="connsiteY335" fmla="*/ 196459 h 1350630"/>
                <a:gd name="connsiteX336" fmla="*/ 365730 w 1047750"/>
                <a:gd name="connsiteY336" fmla="*/ 196459 h 1350630"/>
                <a:gd name="connsiteX337" fmla="*/ 375798 w 1047750"/>
                <a:gd name="connsiteY337" fmla="*/ 193182 h 1350630"/>
                <a:gd name="connsiteX338" fmla="*/ 389238 w 1047750"/>
                <a:gd name="connsiteY338" fmla="*/ 193182 h 1350630"/>
                <a:gd name="connsiteX339" fmla="*/ 382513 w 1047750"/>
                <a:gd name="connsiteY339" fmla="*/ 186629 h 1350630"/>
                <a:gd name="connsiteX340" fmla="*/ 372445 w 1047750"/>
                <a:gd name="connsiteY340" fmla="*/ 180076 h 1350630"/>
                <a:gd name="connsiteX341" fmla="*/ 369082 w 1047750"/>
                <a:gd name="connsiteY341" fmla="*/ 186629 h 1350630"/>
                <a:gd name="connsiteX342" fmla="*/ 355652 w 1047750"/>
                <a:gd name="connsiteY342" fmla="*/ 186629 h 1350630"/>
                <a:gd name="connsiteX343" fmla="*/ 348937 w 1047750"/>
                <a:gd name="connsiteY343" fmla="*/ 176809 h 1350630"/>
                <a:gd name="connsiteX344" fmla="*/ 348937 w 1047750"/>
                <a:gd name="connsiteY344" fmla="*/ 166979 h 1350630"/>
                <a:gd name="connsiteX345" fmla="*/ 355652 w 1047750"/>
                <a:gd name="connsiteY345" fmla="*/ 163702 h 1350630"/>
                <a:gd name="connsiteX346" fmla="*/ 345575 w 1047750"/>
                <a:gd name="connsiteY346" fmla="*/ 153882 h 1350630"/>
                <a:gd name="connsiteX347" fmla="*/ 348937 w 1047750"/>
                <a:gd name="connsiteY347" fmla="*/ 140785 h 1350630"/>
                <a:gd name="connsiteX348" fmla="*/ 352290 w 1047750"/>
                <a:gd name="connsiteY348" fmla="*/ 134232 h 1350630"/>
                <a:gd name="connsiteX349" fmla="*/ 342222 w 1047750"/>
                <a:gd name="connsiteY349" fmla="*/ 134232 h 1350630"/>
                <a:gd name="connsiteX350" fmla="*/ 338860 w 1047750"/>
                <a:gd name="connsiteY350" fmla="*/ 127679 h 1350630"/>
                <a:gd name="connsiteX351" fmla="*/ 342222 w 1047750"/>
                <a:gd name="connsiteY351" fmla="*/ 117858 h 1350630"/>
                <a:gd name="connsiteX352" fmla="*/ 328783 w 1047750"/>
                <a:gd name="connsiteY352" fmla="*/ 117858 h 1350630"/>
                <a:gd name="connsiteX353" fmla="*/ 322067 w 1047750"/>
                <a:gd name="connsiteY353" fmla="*/ 117858 h 1350630"/>
                <a:gd name="connsiteX354" fmla="*/ 311999 w 1047750"/>
                <a:gd name="connsiteY354" fmla="*/ 108029 h 1350630"/>
                <a:gd name="connsiteX355" fmla="*/ 315352 w 1047750"/>
                <a:gd name="connsiteY355" fmla="*/ 98208 h 1350630"/>
                <a:gd name="connsiteX356" fmla="*/ 335497 w 1047750"/>
                <a:gd name="connsiteY356" fmla="*/ 94932 h 1350630"/>
                <a:gd name="connsiteX357" fmla="*/ 359005 w 1047750"/>
                <a:gd name="connsiteY357" fmla="*/ 85112 h 1350630"/>
                <a:gd name="connsiteX358" fmla="*/ 355652 w 1047750"/>
                <a:gd name="connsiteY358" fmla="*/ 78558 h 1350630"/>
                <a:gd name="connsiteX359" fmla="*/ 348937 w 1047750"/>
                <a:gd name="connsiteY359" fmla="*/ 81835 h 1350630"/>
                <a:gd name="connsiteX360" fmla="*/ 345575 w 1047750"/>
                <a:gd name="connsiteY360" fmla="*/ 85112 h 1350630"/>
                <a:gd name="connsiteX361" fmla="*/ 335497 w 1047750"/>
                <a:gd name="connsiteY361" fmla="*/ 85112 h 1350630"/>
                <a:gd name="connsiteX362" fmla="*/ 335497 w 1047750"/>
                <a:gd name="connsiteY362" fmla="*/ 78558 h 1350630"/>
                <a:gd name="connsiteX363" fmla="*/ 345575 w 1047750"/>
                <a:gd name="connsiteY363" fmla="*/ 78558 h 1350630"/>
                <a:gd name="connsiteX364" fmla="*/ 352290 w 1047750"/>
                <a:gd name="connsiteY364" fmla="*/ 75282 h 1350630"/>
                <a:gd name="connsiteX365" fmla="*/ 345575 w 1047750"/>
                <a:gd name="connsiteY365" fmla="*/ 72005 h 1350630"/>
                <a:gd name="connsiteX366" fmla="*/ 335497 w 1047750"/>
                <a:gd name="connsiteY366" fmla="*/ 58908 h 1350630"/>
                <a:gd name="connsiteX367" fmla="*/ 332145 w 1047750"/>
                <a:gd name="connsiteY367" fmla="*/ 49079 h 1350630"/>
                <a:gd name="connsiteX368" fmla="*/ 325429 w 1047750"/>
                <a:gd name="connsiteY368" fmla="*/ 45811 h 1350630"/>
                <a:gd name="connsiteX369" fmla="*/ 318715 w 1047750"/>
                <a:gd name="connsiteY369" fmla="*/ 39258 h 1350630"/>
                <a:gd name="connsiteX370" fmla="*/ 318715 w 1047750"/>
                <a:gd name="connsiteY370" fmla="*/ 29428 h 1350630"/>
                <a:gd name="connsiteX371" fmla="*/ 315352 w 1047750"/>
                <a:gd name="connsiteY371" fmla="*/ 3235 h 1350630"/>
                <a:gd name="connsiteX372" fmla="*/ 325429 w 1047750"/>
                <a:gd name="connsiteY372" fmla="*/ 3235 h 1350630"/>
                <a:gd name="connsiteX373" fmla="*/ 332145 w 1047750"/>
                <a:gd name="connsiteY373" fmla="*/ -42 h 1350630"/>
                <a:gd name="connsiteX374" fmla="*/ 352290 w 1047750"/>
                <a:gd name="connsiteY374" fmla="*/ 6511 h 1350630"/>
                <a:gd name="connsiteX375" fmla="*/ 362368 w 1047750"/>
                <a:gd name="connsiteY375" fmla="*/ 9788 h 1350630"/>
                <a:gd name="connsiteX376" fmla="*/ 375798 w 1047750"/>
                <a:gd name="connsiteY376" fmla="*/ 16331 h 1350630"/>
                <a:gd name="connsiteX377" fmla="*/ 385875 w 1047750"/>
                <a:gd name="connsiteY377" fmla="*/ 19608 h 1350630"/>
                <a:gd name="connsiteX378" fmla="*/ 389238 w 1047750"/>
                <a:gd name="connsiteY378" fmla="*/ 19608 h 1350630"/>
                <a:gd name="connsiteX379" fmla="*/ 399306 w 1047750"/>
                <a:gd name="connsiteY379" fmla="*/ 16331 h 1350630"/>
                <a:gd name="connsiteX380" fmla="*/ 412736 w 1047750"/>
                <a:gd name="connsiteY380" fmla="*/ 9788 h 1350630"/>
                <a:gd name="connsiteX381" fmla="*/ 416098 w 1047750"/>
                <a:gd name="connsiteY381" fmla="*/ 6511 h 1350630"/>
                <a:gd name="connsiteX382" fmla="*/ 422813 w 1047750"/>
                <a:gd name="connsiteY382" fmla="*/ 19608 h 1350630"/>
                <a:gd name="connsiteX383" fmla="*/ 429528 w 1047750"/>
                <a:gd name="connsiteY383" fmla="*/ 13055 h 1350630"/>
                <a:gd name="connsiteX384" fmla="*/ 432891 w 1047750"/>
                <a:gd name="connsiteY384" fmla="*/ 6511 h 1350630"/>
                <a:gd name="connsiteX385" fmla="*/ 459751 w 1047750"/>
                <a:gd name="connsiteY385" fmla="*/ 35982 h 1350630"/>
                <a:gd name="connsiteX386" fmla="*/ 463113 w 1047750"/>
                <a:gd name="connsiteY386" fmla="*/ 49079 h 1350630"/>
                <a:gd name="connsiteX387" fmla="*/ 463113 w 1047750"/>
                <a:gd name="connsiteY387" fmla="*/ 58908 h 1350630"/>
                <a:gd name="connsiteX388" fmla="*/ 456398 w 1047750"/>
                <a:gd name="connsiteY388" fmla="*/ 72005 h 1350630"/>
                <a:gd name="connsiteX389" fmla="*/ 456398 w 1047750"/>
                <a:gd name="connsiteY389" fmla="*/ 81835 h 1350630"/>
                <a:gd name="connsiteX390" fmla="*/ 463113 w 1047750"/>
                <a:gd name="connsiteY390" fmla="*/ 85112 h 1350630"/>
                <a:gd name="connsiteX391" fmla="*/ 473191 w 1047750"/>
                <a:gd name="connsiteY391" fmla="*/ 85112 h 1350630"/>
                <a:gd name="connsiteX392" fmla="*/ 479906 w 1047750"/>
                <a:gd name="connsiteY392" fmla="*/ 91655 h 1350630"/>
                <a:gd name="connsiteX393" fmla="*/ 483259 w 1047750"/>
                <a:gd name="connsiteY393" fmla="*/ 94932 h 1350630"/>
                <a:gd name="connsiteX394" fmla="*/ 493336 w 1047750"/>
                <a:gd name="connsiteY394" fmla="*/ 94932 h 1350630"/>
                <a:gd name="connsiteX395" fmla="*/ 496698 w 1047750"/>
                <a:gd name="connsiteY395" fmla="*/ 91655 h 1350630"/>
                <a:gd name="connsiteX396" fmla="*/ 510129 w 1047750"/>
                <a:gd name="connsiteY396" fmla="*/ 94932 h 1350630"/>
                <a:gd name="connsiteX397" fmla="*/ 520206 w 1047750"/>
                <a:gd name="connsiteY397" fmla="*/ 101485 h 1350630"/>
                <a:gd name="connsiteX398" fmla="*/ 530274 w 1047750"/>
                <a:gd name="connsiteY398" fmla="*/ 108029 h 1350630"/>
                <a:gd name="connsiteX399" fmla="*/ 547067 w 1047750"/>
                <a:gd name="connsiteY399" fmla="*/ 114582 h 1350630"/>
                <a:gd name="connsiteX400" fmla="*/ 550429 w 1047750"/>
                <a:gd name="connsiteY400" fmla="*/ 104752 h 1350630"/>
                <a:gd name="connsiteX401" fmla="*/ 553782 w 1047750"/>
                <a:gd name="connsiteY401" fmla="*/ 101485 h 1350630"/>
                <a:gd name="connsiteX402" fmla="*/ 563859 w 1047750"/>
                <a:gd name="connsiteY402" fmla="*/ 101485 h 1350630"/>
                <a:gd name="connsiteX403" fmla="*/ 570574 w 1047750"/>
                <a:gd name="connsiteY403" fmla="*/ 98208 h 1350630"/>
                <a:gd name="connsiteX404" fmla="*/ 573937 w 1047750"/>
                <a:gd name="connsiteY404" fmla="*/ 94932 h 1350630"/>
                <a:gd name="connsiteX405" fmla="*/ 563859 w 1047750"/>
                <a:gd name="connsiteY405" fmla="*/ 85112 h 1350630"/>
                <a:gd name="connsiteX406" fmla="*/ 563859 w 1047750"/>
                <a:gd name="connsiteY406" fmla="*/ 75282 h 1350630"/>
                <a:gd name="connsiteX407" fmla="*/ 570574 w 1047750"/>
                <a:gd name="connsiteY407" fmla="*/ 68729 h 1350630"/>
                <a:gd name="connsiteX408" fmla="*/ 587367 w 1047750"/>
                <a:gd name="connsiteY408" fmla="*/ 72005 h 1350630"/>
                <a:gd name="connsiteX409" fmla="*/ 590720 w 1047750"/>
                <a:gd name="connsiteY409" fmla="*/ 81835 h 1350630"/>
                <a:gd name="connsiteX410" fmla="*/ 594082 w 1047750"/>
                <a:gd name="connsiteY410" fmla="*/ 91655 h 1350630"/>
                <a:gd name="connsiteX411" fmla="*/ 580652 w 1047750"/>
                <a:gd name="connsiteY411" fmla="*/ 94932 h 1350630"/>
                <a:gd name="connsiteX412" fmla="*/ 577289 w 1047750"/>
                <a:gd name="connsiteY412" fmla="*/ 101485 h 1350630"/>
                <a:gd name="connsiteX413" fmla="*/ 577289 w 1047750"/>
                <a:gd name="connsiteY413" fmla="*/ 114582 h 1350630"/>
                <a:gd name="connsiteX414" fmla="*/ 577289 w 1047750"/>
                <a:gd name="connsiteY414" fmla="*/ 127679 h 1350630"/>
                <a:gd name="connsiteX415" fmla="*/ 573937 w 1047750"/>
                <a:gd name="connsiteY415" fmla="*/ 134232 h 1350630"/>
                <a:gd name="connsiteX416" fmla="*/ 563859 w 1047750"/>
                <a:gd name="connsiteY416" fmla="*/ 137509 h 1350630"/>
                <a:gd name="connsiteX417" fmla="*/ 563859 w 1047750"/>
                <a:gd name="connsiteY417" fmla="*/ 144052 h 1350630"/>
                <a:gd name="connsiteX418" fmla="*/ 553782 w 1047750"/>
                <a:gd name="connsiteY418" fmla="*/ 150605 h 1350630"/>
                <a:gd name="connsiteX419" fmla="*/ 543704 w 1047750"/>
                <a:gd name="connsiteY419" fmla="*/ 150605 h 1350630"/>
                <a:gd name="connsiteX420" fmla="*/ 540352 w 1047750"/>
                <a:gd name="connsiteY420" fmla="*/ 153882 h 1350630"/>
                <a:gd name="connsiteX421" fmla="*/ 543704 w 1047750"/>
                <a:gd name="connsiteY421" fmla="*/ 163702 h 1350630"/>
                <a:gd name="connsiteX422" fmla="*/ 550429 w 1047750"/>
                <a:gd name="connsiteY422" fmla="*/ 170255 h 1350630"/>
                <a:gd name="connsiteX423" fmla="*/ 560497 w 1047750"/>
                <a:gd name="connsiteY423" fmla="*/ 173532 h 1350630"/>
                <a:gd name="connsiteX424" fmla="*/ 567212 w 1047750"/>
                <a:gd name="connsiteY424" fmla="*/ 170255 h 1350630"/>
                <a:gd name="connsiteX425" fmla="*/ 570574 w 1047750"/>
                <a:gd name="connsiteY425" fmla="*/ 163702 h 1350630"/>
                <a:gd name="connsiteX426" fmla="*/ 580652 w 1047750"/>
                <a:gd name="connsiteY426" fmla="*/ 160435 h 1350630"/>
                <a:gd name="connsiteX427" fmla="*/ 594082 w 1047750"/>
                <a:gd name="connsiteY427" fmla="*/ 166979 h 1350630"/>
                <a:gd name="connsiteX428" fmla="*/ 597435 w 1047750"/>
                <a:gd name="connsiteY428" fmla="*/ 173532 h 1350630"/>
                <a:gd name="connsiteX429" fmla="*/ 610875 w 1047750"/>
                <a:gd name="connsiteY429" fmla="*/ 173532 h 1350630"/>
                <a:gd name="connsiteX430" fmla="*/ 614227 w 1047750"/>
                <a:gd name="connsiteY430" fmla="*/ 163702 h 1350630"/>
                <a:gd name="connsiteX431" fmla="*/ 620943 w 1047750"/>
                <a:gd name="connsiteY431" fmla="*/ 157159 h 1350630"/>
                <a:gd name="connsiteX432" fmla="*/ 631020 w 1047750"/>
                <a:gd name="connsiteY432" fmla="*/ 150605 h 1350630"/>
                <a:gd name="connsiteX433" fmla="*/ 634382 w 1047750"/>
                <a:gd name="connsiteY433" fmla="*/ 140785 h 1350630"/>
                <a:gd name="connsiteX434" fmla="*/ 644450 w 1047750"/>
                <a:gd name="connsiteY434" fmla="*/ 137509 h 1350630"/>
                <a:gd name="connsiteX435" fmla="*/ 667958 w 1047750"/>
                <a:gd name="connsiteY435" fmla="*/ 134232 h 1350630"/>
                <a:gd name="connsiteX436" fmla="*/ 684750 w 1047750"/>
                <a:gd name="connsiteY436" fmla="*/ 127679 h 1350630"/>
                <a:gd name="connsiteX437" fmla="*/ 698181 w 1047750"/>
                <a:gd name="connsiteY437" fmla="*/ 117858 h 1350630"/>
                <a:gd name="connsiteX438" fmla="*/ 701543 w 1047750"/>
                <a:gd name="connsiteY438" fmla="*/ 108029 h 1350630"/>
                <a:gd name="connsiteX439" fmla="*/ 711621 w 1047750"/>
                <a:gd name="connsiteY439" fmla="*/ 98208 h 1350630"/>
                <a:gd name="connsiteX440" fmla="*/ 714974 w 1047750"/>
                <a:gd name="connsiteY440" fmla="*/ 94932 h 1350630"/>
                <a:gd name="connsiteX441" fmla="*/ 718336 w 1047750"/>
                <a:gd name="connsiteY441" fmla="*/ 81835 h 1350630"/>
                <a:gd name="connsiteX442" fmla="*/ 725051 w 1047750"/>
                <a:gd name="connsiteY442" fmla="*/ 78558 h 1350630"/>
                <a:gd name="connsiteX443" fmla="*/ 731766 w 1047750"/>
                <a:gd name="connsiteY443" fmla="*/ 85112 h 1350630"/>
                <a:gd name="connsiteX444" fmla="*/ 728404 w 1047750"/>
                <a:gd name="connsiteY444" fmla="*/ 91655 h 1350630"/>
                <a:gd name="connsiteX445" fmla="*/ 718336 w 1047750"/>
                <a:gd name="connsiteY445" fmla="*/ 98208 h 1350630"/>
                <a:gd name="connsiteX446" fmla="*/ 718336 w 1047750"/>
                <a:gd name="connsiteY446" fmla="*/ 104752 h 1350630"/>
                <a:gd name="connsiteX447" fmla="*/ 725051 w 1047750"/>
                <a:gd name="connsiteY447" fmla="*/ 98208 h 1350630"/>
                <a:gd name="connsiteX448" fmla="*/ 728404 w 1047750"/>
                <a:gd name="connsiteY448" fmla="*/ 94932 h 1350630"/>
                <a:gd name="connsiteX449" fmla="*/ 741843 w 1047750"/>
                <a:gd name="connsiteY449" fmla="*/ 91655 h 1350630"/>
                <a:gd name="connsiteX450" fmla="*/ 748559 w 1047750"/>
                <a:gd name="connsiteY450" fmla="*/ 94932 h 1350630"/>
                <a:gd name="connsiteX451" fmla="*/ 755274 w 1047750"/>
                <a:gd name="connsiteY451" fmla="*/ 98208 h 1350630"/>
                <a:gd name="connsiteX452" fmla="*/ 768704 w 1047750"/>
                <a:gd name="connsiteY452" fmla="*/ 94932 h 1350630"/>
                <a:gd name="connsiteX453" fmla="*/ 768704 w 1047750"/>
                <a:gd name="connsiteY453" fmla="*/ 88378 h 1350630"/>
                <a:gd name="connsiteX454" fmla="*/ 772067 w 1047750"/>
                <a:gd name="connsiteY454" fmla="*/ 85112 h 1350630"/>
                <a:gd name="connsiteX455" fmla="*/ 782134 w 1047750"/>
                <a:gd name="connsiteY455" fmla="*/ 78558 h 1350630"/>
                <a:gd name="connsiteX456" fmla="*/ 782134 w 1047750"/>
                <a:gd name="connsiteY456" fmla="*/ 68729 h 1350630"/>
                <a:gd name="connsiteX457" fmla="*/ 785497 w 1047750"/>
                <a:gd name="connsiteY457" fmla="*/ 62185 h 1350630"/>
                <a:gd name="connsiteX458" fmla="*/ 785497 w 1047750"/>
                <a:gd name="connsiteY458" fmla="*/ 62185 h 1350630"/>
                <a:gd name="connsiteX459" fmla="*/ 792212 w 1047750"/>
                <a:gd name="connsiteY459" fmla="*/ 58908 h 1350630"/>
                <a:gd name="connsiteX460" fmla="*/ 795574 w 1047750"/>
                <a:gd name="connsiteY460" fmla="*/ 49079 h 1350630"/>
                <a:gd name="connsiteX461" fmla="*/ 798927 w 1047750"/>
                <a:gd name="connsiteY461" fmla="*/ 45811 h 1350630"/>
                <a:gd name="connsiteX462" fmla="*/ 805642 w 1047750"/>
                <a:gd name="connsiteY462" fmla="*/ 39258 h 1350630"/>
                <a:gd name="connsiteX463" fmla="*/ 812366 w 1047750"/>
                <a:gd name="connsiteY463" fmla="*/ 35982 h 1350630"/>
                <a:gd name="connsiteX464" fmla="*/ 815719 w 1047750"/>
                <a:gd name="connsiteY464" fmla="*/ 42535 h 1350630"/>
                <a:gd name="connsiteX465" fmla="*/ 812366 w 1047750"/>
                <a:gd name="connsiteY465" fmla="*/ 49079 h 1350630"/>
                <a:gd name="connsiteX466" fmla="*/ 805642 w 1047750"/>
                <a:gd name="connsiteY466" fmla="*/ 52355 h 1350630"/>
                <a:gd name="connsiteX467" fmla="*/ 812366 w 1047750"/>
                <a:gd name="connsiteY467" fmla="*/ 58908 h 1350630"/>
                <a:gd name="connsiteX468" fmla="*/ 815719 w 1047750"/>
                <a:gd name="connsiteY468" fmla="*/ 62185 h 1350630"/>
                <a:gd name="connsiteX469" fmla="*/ 812366 w 1047750"/>
                <a:gd name="connsiteY469" fmla="*/ 68729 h 1350630"/>
                <a:gd name="connsiteX470" fmla="*/ 825797 w 1047750"/>
                <a:gd name="connsiteY470" fmla="*/ 65462 h 1350630"/>
                <a:gd name="connsiteX471" fmla="*/ 825797 w 1047750"/>
                <a:gd name="connsiteY471" fmla="*/ 58908 h 1350630"/>
                <a:gd name="connsiteX472" fmla="*/ 832512 w 1047750"/>
                <a:gd name="connsiteY472" fmla="*/ 52355 h 1350630"/>
                <a:gd name="connsiteX473" fmla="*/ 842590 w 1047750"/>
                <a:gd name="connsiteY473" fmla="*/ 55632 h 1350630"/>
                <a:gd name="connsiteX474" fmla="*/ 842590 w 1047750"/>
                <a:gd name="connsiteY474" fmla="*/ 62185 h 1350630"/>
                <a:gd name="connsiteX475" fmla="*/ 832512 w 1047750"/>
                <a:gd name="connsiteY475" fmla="*/ 68729 h 1350630"/>
                <a:gd name="connsiteX476" fmla="*/ 832512 w 1047750"/>
                <a:gd name="connsiteY476" fmla="*/ 72005 h 1350630"/>
                <a:gd name="connsiteX477" fmla="*/ 839227 w 1047750"/>
                <a:gd name="connsiteY477" fmla="*/ 81835 h 1350630"/>
                <a:gd name="connsiteX478" fmla="*/ 849304 w 1047750"/>
                <a:gd name="connsiteY478" fmla="*/ 88378 h 1350630"/>
                <a:gd name="connsiteX479" fmla="*/ 849304 w 1047750"/>
                <a:gd name="connsiteY479" fmla="*/ 94932 h 1350630"/>
                <a:gd name="connsiteX480" fmla="*/ 832512 w 1047750"/>
                <a:gd name="connsiteY480" fmla="*/ 94932 h 1350630"/>
                <a:gd name="connsiteX481" fmla="*/ 829150 w 1047750"/>
                <a:gd name="connsiteY481" fmla="*/ 98208 h 1350630"/>
                <a:gd name="connsiteX482" fmla="*/ 819082 w 1047750"/>
                <a:gd name="connsiteY482" fmla="*/ 104752 h 1350630"/>
                <a:gd name="connsiteX483" fmla="*/ 812366 w 1047750"/>
                <a:gd name="connsiteY483" fmla="*/ 108029 h 1350630"/>
                <a:gd name="connsiteX484" fmla="*/ 812366 w 1047750"/>
                <a:gd name="connsiteY484" fmla="*/ 117858 h 1350630"/>
                <a:gd name="connsiteX485" fmla="*/ 822434 w 1047750"/>
                <a:gd name="connsiteY485" fmla="*/ 124402 h 1350630"/>
                <a:gd name="connsiteX486" fmla="*/ 839227 w 1047750"/>
                <a:gd name="connsiteY486" fmla="*/ 127679 h 1350630"/>
                <a:gd name="connsiteX487" fmla="*/ 862735 w 1047750"/>
                <a:gd name="connsiteY487" fmla="*/ 127679 h 1350630"/>
                <a:gd name="connsiteX488" fmla="*/ 872812 w 1047750"/>
                <a:gd name="connsiteY488" fmla="*/ 127679 h 1350630"/>
                <a:gd name="connsiteX489" fmla="*/ 879527 w 1047750"/>
                <a:gd name="connsiteY489" fmla="*/ 137509 h 1350630"/>
                <a:gd name="connsiteX490" fmla="*/ 892957 w 1047750"/>
                <a:gd name="connsiteY490" fmla="*/ 147329 h 1350630"/>
                <a:gd name="connsiteX491" fmla="*/ 899673 w 1047750"/>
                <a:gd name="connsiteY491" fmla="*/ 147329 h 1350630"/>
                <a:gd name="connsiteX492" fmla="*/ 903035 w 1047750"/>
                <a:gd name="connsiteY492" fmla="*/ 160435 h 1350630"/>
                <a:gd name="connsiteX493" fmla="*/ 899673 w 1047750"/>
                <a:gd name="connsiteY493" fmla="*/ 170255 h 1350630"/>
                <a:gd name="connsiteX494" fmla="*/ 889605 w 1047750"/>
                <a:gd name="connsiteY494" fmla="*/ 173532 h 1350630"/>
                <a:gd name="connsiteX495" fmla="*/ 876165 w 1047750"/>
                <a:gd name="connsiteY495" fmla="*/ 183352 h 1350630"/>
                <a:gd name="connsiteX496" fmla="*/ 869450 w 1047750"/>
                <a:gd name="connsiteY496" fmla="*/ 180076 h 1350630"/>
                <a:gd name="connsiteX497" fmla="*/ 879527 w 1047750"/>
                <a:gd name="connsiteY497" fmla="*/ 186629 h 1350630"/>
                <a:gd name="connsiteX498" fmla="*/ 886243 w 1047750"/>
                <a:gd name="connsiteY498" fmla="*/ 189905 h 1350630"/>
                <a:gd name="connsiteX499" fmla="*/ 916465 w 1047750"/>
                <a:gd name="connsiteY499" fmla="*/ 189905 h 1350630"/>
                <a:gd name="connsiteX500" fmla="*/ 916465 w 1047750"/>
                <a:gd name="connsiteY500" fmla="*/ 196459 h 1350630"/>
                <a:gd name="connsiteX501" fmla="*/ 923181 w 1047750"/>
                <a:gd name="connsiteY501" fmla="*/ 216109 h 1350630"/>
                <a:gd name="connsiteX502" fmla="*/ 933258 w 1047750"/>
                <a:gd name="connsiteY502" fmla="*/ 239026 h 1350630"/>
                <a:gd name="connsiteX503" fmla="*/ 939973 w 1047750"/>
                <a:gd name="connsiteY503" fmla="*/ 255399 h 1350630"/>
                <a:gd name="connsiteX504" fmla="*/ 939973 w 1047750"/>
                <a:gd name="connsiteY504" fmla="*/ 284879 h 1350630"/>
                <a:gd name="connsiteX505" fmla="*/ 939973 w 1047750"/>
                <a:gd name="connsiteY505" fmla="*/ 311083 h 1350630"/>
                <a:gd name="connsiteX506" fmla="*/ 923181 w 1047750"/>
                <a:gd name="connsiteY506" fmla="*/ 324180 h 1350630"/>
                <a:gd name="connsiteX507" fmla="*/ 916465 w 1047750"/>
                <a:gd name="connsiteY507" fmla="*/ 353650 h 1350630"/>
                <a:gd name="connsiteX508" fmla="*/ 923181 w 1047750"/>
                <a:gd name="connsiteY508" fmla="*/ 356926 h 1350630"/>
                <a:gd name="connsiteX509" fmla="*/ 936611 w 1047750"/>
                <a:gd name="connsiteY509" fmla="*/ 370023 h 1350630"/>
                <a:gd name="connsiteX510" fmla="*/ 970196 w 1047750"/>
                <a:gd name="connsiteY510" fmla="*/ 386397 h 1350630"/>
                <a:gd name="connsiteX511" fmla="*/ 976911 w 1047750"/>
                <a:gd name="connsiteY511" fmla="*/ 409323 h 1350630"/>
                <a:gd name="connsiteX512" fmla="*/ 970196 w 1047750"/>
                <a:gd name="connsiteY512" fmla="*/ 432250 h 1350630"/>
                <a:gd name="connsiteX513" fmla="*/ 980273 w 1047750"/>
                <a:gd name="connsiteY513" fmla="*/ 445347 h 1350630"/>
                <a:gd name="connsiteX514" fmla="*/ 986988 w 1047750"/>
                <a:gd name="connsiteY514" fmla="*/ 461721 h 1350630"/>
                <a:gd name="connsiteX515" fmla="*/ 990341 w 1047750"/>
                <a:gd name="connsiteY515" fmla="*/ 484647 h 1350630"/>
                <a:gd name="connsiteX516" fmla="*/ 990341 w 1047750"/>
                <a:gd name="connsiteY516" fmla="*/ 491200 h 1350630"/>
                <a:gd name="connsiteX517" fmla="*/ 997066 w 1047750"/>
                <a:gd name="connsiteY517" fmla="*/ 504297 h 1350630"/>
                <a:gd name="connsiteX518" fmla="*/ 990341 w 1047750"/>
                <a:gd name="connsiteY518" fmla="*/ 517404 h 1350630"/>
                <a:gd name="connsiteX519" fmla="*/ 986988 w 1047750"/>
                <a:gd name="connsiteY519" fmla="*/ 530501 h 1350630"/>
                <a:gd name="connsiteX520" fmla="*/ 990341 w 1047750"/>
                <a:gd name="connsiteY520" fmla="*/ 540321 h 1350630"/>
                <a:gd name="connsiteX521" fmla="*/ 1003781 w 1047750"/>
                <a:gd name="connsiteY521" fmla="*/ 556694 h 1350630"/>
                <a:gd name="connsiteX522" fmla="*/ 1003781 w 1047750"/>
                <a:gd name="connsiteY522" fmla="*/ 573077 h 1350630"/>
                <a:gd name="connsiteX523" fmla="*/ 1003781 w 1047750"/>
                <a:gd name="connsiteY523" fmla="*/ 582897 h 1350630"/>
                <a:gd name="connsiteX524" fmla="*/ 1017211 w 1047750"/>
                <a:gd name="connsiteY524" fmla="*/ 586174 h 1350630"/>
                <a:gd name="connsiteX525" fmla="*/ 1027289 w 1047750"/>
                <a:gd name="connsiteY525" fmla="*/ 592727 h 1350630"/>
                <a:gd name="connsiteX526" fmla="*/ 1027289 w 1047750"/>
                <a:gd name="connsiteY526" fmla="*/ 602548 h 1350630"/>
                <a:gd name="connsiteX527" fmla="*/ 1037357 w 1047750"/>
                <a:gd name="connsiteY527" fmla="*/ 615645 h 1350630"/>
                <a:gd name="connsiteX528" fmla="*/ 1047434 w 1047750"/>
                <a:gd name="connsiteY528" fmla="*/ 628751 h 1350630"/>
                <a:gd name="connsiteX529" fmla="*/ 1037357 w 1047750"/>
                <a:gd name="connsiteY529" fmla="*/ 645124 h 1350630"/>
                <a:gd name="connsiteX530" fmla="*/ 1034004 w 1047750"/>
                <a:gd name="connsiteY530" fmla="*/ 658221 h 1350630"/>
                <a:gd name="connsiteX531" fmla="*/ 1037357 w 1047750"/>
                <a:gd name="connsiteY531" fmla="*/ 668051 h 1350630"/>
                <a:gd name="connsiteX532" fmla="*/ 1030641 w 1047750"/>
                <a:gd name="connsiteY532" fmla="*/ 674595 h 1350630"/>
                <a:gd name="connsiteX533" fmla="*/ 1027289 w 1047750"/>
                <a:gd name="connsiteY533" fmla="*/ 687692 h 1350630"/>
                <a:gd name="connsiteX534" fmla="*/ 1013849 w 1047750"/>
                <a:gd name="connsiteY534" fmla="*/ 697521 h 1350630"/>
                <a:gd name="connsiteX535" fmla="*/ 1010496 w 1047750"/>
                <a:gd name="connsiteY535" fmla="*/ 700798 h 1350630"/>
                <a:gd name="connsiteX536" fmla="*/ 1003781 w 1047750"/>
                <a:gd name="connsiteY536" fmla="*/ 697521 h 1350630"/>
                <a:gd name="connsiteX537" fmla="*/ 997066 w 1047750"/>
                <a:gd name="connsiteY537" fmla="*/ 690968 h 1350630"/>
                <a:gd name="connsiteX538" fmla="*/ 997066 w 1047750"/>
                <a:gd name="connsiteY538" fmla="*/ 677871 h 1350630"/>
                <a:gd name="connsiteX539" fmla="*/ 997066 w 1047750"/>
                <a:gd name="connsiteY539" fmla="*/ 671318 h 1350630"/>
                <a:gd name="connsiteX540" fmla="*/ 980273 w 1047750"/>
                <a:gd name="connsiteY540" fmla="*/ 661498 h 1350630"/>
                <a:gd name="connsiteX541" fmla="*/ 956766 w 1047750"/>
                <a:gd name="connsiteY541" fmla="*/ 664774 h 1350630"/>
                <a:gd name="connsiteX542" fmla="*/ 956766 w 1047750"/>
                <a:gd name="connsiteY542" fmla="*/ 677871 h 1350630"/>
                <a:gd name="connsiteX543" fmla="*/ 963480 w 1047750"/>
                <a:gd name="connsiteY543" fmla="*/ 687692 h 1350630"/>
                <a:gd name="connsiteX544" fmla="*/ 960118 w 1047750"/>
                <a:gd name="connsiteY544" fmla="*/ 694245 h 1350630"/>
                <a:gd name="connsiteX545" fmla="*/ 919828 w 1047750"/>
                <a:gd name="connsiteY545" fmla="*/ 700798 h 1350630"/>
                <a:gd name="connsiteX546" fmla="*/ 913103 w 1047750"/>
                <a:gd name="connsiteY546" fmla="*/ 707342 h 1350630"/>
                <a:gd name="connsiteX547" fmla="*/ 906388 w 1047750"/>
                <a:gd name="connsiteY547" fmla="*/ 720448 h 1350630"/>
                <a:gd name="connsiteX548" fmla="*/ 899673 w 1047750"/>
                <a:gd name="connsiteY548" fmla="*/ 726992 h 1350630"/>
                <a:gd name="connsiteX549" fmla="*/ 879527 w 1047750"/>
                <a:gd name="connsiteY549" fmla="*/ 733545 h 1350630"/>
                <a:gd name="connsiteX550" fmla="*/ 856020 w 1047750"/>
                <a:gd name="connsiteY550" fmla="*/ 749918 h 1350630"/>
                <a:gd name="connsiteX551" fmla="*/ 842590 w 1047750"/>
                <a:gd name="connsiteY551" fmla="*/ 759748 h 1350630"/>
                <a:gd name="connsiteX552" fmla="*/ 829150 w 1047750"/>
                <a:gd name="connsiteY552" fmla="*/ 766292 h 1350630"/>
                <a:gd name="connsiteX553" fmla="*/ 819082 w 1047750"/>
                <a:gd name="connsiteY553" fmla="*/ 779398 h 1350630"/>
                <a:gd name="connsiteX554" fmla="*/ 809004 w 1047750"/>
                <a:gd name="connsiteY554" fmla="*/ 789219 h 1350630"/>
                <a:gd name="connsiteX555" fmla="*/ 788859 w 1047750"/>
                <a:gd name="connsiteY555" fmla="*/ 785942 h 1350630"/>
                <a:gd name="connsiteX556" fmla="*/ 768704 w 1047750"/>
                <a:gd name="connsiteY556" fmla="*/ 792495 h 1350630"/>
                <a:gd name="connsiteX557" fmla="*/ 758636 w 1047750"/>
                <a:gd name="connsiteY557" fmla="*/ 792495 h 1350630"/>
                <a:gd name="connsiteX558" fmla="*/ 745196 w 1047750"/>
                <a:gd name="connsiteY558" fmla="*/ 808869 h 1350630"/>
                <a:gd name="connsiteX559" fmla="*/ 735128 w 1047750"/>
                <a:gd name="connsiteY559" fmla="*/ 828519 h 1350630"/>
                <a:gd name="connsiteX560" fmla="*/ 731766 w 1047750"/>
                <a:gd name="connsiteY560" fmla="*/ 818689 h 1350630"/>
                <a:gd name="connsiteX561" fmla="*/ 728404 w 1047750"/>
                <a:gd name="connsiteY561" fmla="*/ 805592 h 1350630"/>
                <a:gd name="connsiteX562" fmla="*/ 711621 w 1047750"/>
                <a:gd name="connsiteY562" fmla="*/ 805592 h 1350630"/>
                <a:gd name="connsiteX563" fmla="*/ 714974 w 1047750"/>
                <a:gd name="connsiteY563" fmla="*/ 815422 h 1350630"/>
                <a:gd name="connsiteX564" fmla="*/ 725051 w 1047750"/>
                <a:gd name="connsiteY564" fmla="*/ 841616 h 1350630"/>
                <a:gd name="connsiteX565" fmla="*/ 738481 w 1047750"/>
                <a:gd name="connsiteY565" fmla="*/ 848169 h 1350630"/>
                <a:gd name="connsiteX566" fmla="*/ 758636 w 1047750"/>
                <a:gd name="connsiteY566" fmla="*/ 861266 h 1350630"/>
                <a:gd name="connsiteX567" fmla="*/ 765351 w 1047750"/>
                <a:gd name="connsiteY567" fmla="*/ 877639 h 1350630"/>
                <a:gd name="connsiteX568" fmla="*/ 758636 w 1047750"/>
                <a:gd name="connsiteY568" fmla="*/ 890746 h 1350630"/>
                <a:gd name="connsiteX569" fmla="*/ 758636 w 1047750"/>
                <a:gd name="connsiteY569" fmla="*/ 907119 h 1350630"/>
                <a:gd name="connsiteX570" fmla="*/ 768704 w 1047750"/>
                <a:gd name="connsiteY570" fmla="*/ 920216 h 1350630"/>
                <a:gd name="connsiteX571" fmla="*/ 775419 w 1047750"/>
                <a:gd name="connsiteY571" fmla="*/ 939866 h 1350630"/>
                <a:gd name="connsiteX572" fmla="*/ 782134 w 1047750"/>
                <a:gd name="connsiteY572" fmla="*/ 956239 h 1350630"/>
                <a:gd name="connsiteX573" fmla="*/ 792212 w 1047750"/>
                <a:gd name="connsiteY573" fmla="*/ 966069 h 1350630"/>
                <a:gd name="connsiteX574" fmla="*/ 798927 w 1047750"/>
                <a:gd name="connsiteY574" fmla="*/ 975889 h 1350630"/>
                <a:gd name="connsiteX575" fmla="*/ 825797 w 1047750"/>
                <a:gd name="connsiteY575" fmla="*/ 975889 h 1350630"/>
                <a:gd name="connsiteX576" fmla="*/ 842590 w 1047750"/>
                <a:gd name="connsiteY576" fmla="*/ 988986 h 1350630"/>
                <a:gd name="connsiteX577" fmla="*/ 845942 w 1047750"/>
                <a:gd name="connsiteY577" fmla="*/ 1005369 h 1350630"/>
                <a:gd name="connsiteX578" fmla="*/ 852658 w 1047750"/>
                <a:gd name="connsiteY578" fmla="*/ 1008637 h 1350630"/>
                <a:gd name="connsiteX579" fmla="*/ 862735 w 1047750"/>
                <a:gd name="connsiteY579" fmla="*/ 1011913 h 1350630"/>
                <a:gd name="connsiteX580" fmla="*/ 869450 w 1047750"/>
                <a:gd name="connsiteY580" fmla="*/ 1025010 h 1350630"/>
                <a:gd name="connsiteX581" fmla="*/ 879527 w 1047750"/>
                <a:gd name="connsiteY581" fmla="*/ 1038116 h 1350630"/>
                <a:gd name="connsiteX582" fmla="*/ 896320 w 1047750"/>
                <a:gd name="connsiteY582" fmla="*/ 1034840 h 1350630"/>
                <a:gd name="connsiteX583" fmla="*/ 899673 w 1047750"/>
                <a:gd name="connsiteY583" fmla="*/ 1044660 h 1350630"/>
                <a:gd name="connsiteX584" fmla="*/ 913103 w 1047750"/>
                <a:gd name="connsiteY584" fmla="*/ 1051213 h 1350630"/>
                <a:gd name="connsiteX585" fmla="*/ 923181 w 1047750"/>
                <a:gd name="connsiteY585" fmla="*/ 1061043 h 1350630"/>
                <a:gd name="connsiteX586" fmla="*/ 923181 w 1047750"/>
                <a:gd name="connsiteY586" fmla="*/ 1064310 h 1350630"/>
                <a:gd name="connsiteX587" fmla="*/ 184383 w 1047750"/>
                <a:gd name="connsiteY587" fmla="*/ 1290281 h 1350630"/>
                <a:gd name="connsiteX588" fmla="*/ 184383 w 1047750"/>
                <a:gd name="connsiteY588" fmla="*/ 1290281 h 1350630"/>
                <a:gd name="connsiteX589" fmla="*/ 184383 w 1047750"/>
                <a:gd name="connsiteY589" fmla="*/ 1290281 h 1350630"/>
                <a:gd name="connsiteX590" fmla="*/ 184383 w 1047750"/>
                <a:gd name="connsiteY590" fmla="*/ 1290281 h 1350630"/>
                <a:gd name="connsiteX591" fmla="*/ 429528 w 1047750"/>
                <a:gd name="connsiteY591" fmla="*/ 1309931 h 1350630"/>
                <a:gd name="connsiteX592" fmla="*/ 429528 w 1047750"/>
                <a:gd name="connsiteY592" fmla="*/ 1309931 h 1350630"/>
                <a:gd name="connsiteX593" fmla="*/ 429528 w 1047750"/>
                <a:gd name="connsiteY593" fmla="*/ 1309931 h 1350630"/>
                <a:gd name="connsiteX594" fmla="*/ 429528 w 1047750"/>
                <a:gd name="connsiteY594" fmla="*/ 1309931 h 1350630"/>
                <a:gd name="connsiteX595" fmla="*/ 429528 w 1047750"/>
                <a:gd name="connsiteY595" fmla="*/ 1309931 h 1350630"/>
                <a:gd name="connsiteX596" fmla="*/ 1047434 w 1047750"/>
                <a:gd name="connsiteY596" fmla="*/ 668051 h 1350630"/>
                <a:gd name="connsiteX597" fmla="*/ 1047434 w 1047750"/>
                <a:gd name="connsiteY597" fmla="*/ 668051 h 1350630"/>
                <a:gd name="connsiteX598" fmla="*/ 1047434 w 1047750"/>
                <a:gd name="connsiteY598" fmla="*/ 668051 h 1350630"/>
                <a:gd name="connsiteX599" fmla="*/ 1047434 w 1047750"/>
                <a:gd name="connsiteY599" fmla="*/ 668051 h 135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Lst>
              <a:rect l="l" t="t" r="r" b="b"/>
              <a:pathLst>
                <a:path w="1047750" h="1350630">
                  <a:moveTo>
                    <a:pt x="923181" y="1064310"/>
                  </a:moveTo>
                  <a:cubicBezTo>
                    <a:pt x="923181" y="1064310"/>
                    <a:pt x="923181" y="1064310"/>
                    <a:pt x="923181" y="1064310"/>
                  </a:cubicBezTo>
                  <a:cubicBezTo>
                    <a:pt x="923181" y="1074140"/>
                    <a:pt x="923181" y="1074140"/>
                    <a:pt x="923181" y="1074140"/>
                  </a:cubicBezTo>
                  <a:cubicBezTo>
                    <a:pt x="926543" y="1090513"/>
                    <a:pt x="926543" y="1090513"/>
                    <a:pt x="926543" y="1090513"/>
                  </a:cubicBezTo>
                  <a:cubicBezTo>
                    <a:pt x="926543" y="1100334"/>
                    <a:pt x="926543" y="1100334"/>
                    <a:pt x="926543" y="1100334"/>
                  </a:cubicBezTo>
                  <a:cubicBezTo>
                    <a:pt x="926543" y="1100334"/>
                    <a:pt x="923181" y="1106887"/>
                    <a:pt x="919828" y="1106887"/>
                  </a:cubicBezTo>
                  <a:cubicBezTo>
                    <a:pt x="919828" y="1106887"/>
                    <a:pt x="916465" y="1110164"/>
                    <a:pt x="913103" y="1110164"/>
                  </a:cubicBezTo>
                  <a:cubicBezTo>
                    <a:pt x="909750" y="1106887"/>
                    <a:pt x="906388" y="1103610"/>
                    <a:pt x="906388" y="1103610"/>
                  </a:cubicBezTo>
                  <a:cubicBezTo>
                    <a:pt x="886243" y="1103610"/>
                    <a:pt x="886243" y="1103610"/>
                    <a:pt x="886243" y="1103610"/>
                  </a:cubicBezTo>
                  <a:cubicBezTo>
                    <a:pt x="886243" y="1103610"/>
                    <a:pt x="886243" y="1110164"/>
                    <a:pt x="886243" y="1113440"/>
                  </a:cubicBezTo>
                  <a:cubicBezTo>
                    <a:pt x="882880" y="1119984"/>
                    <a:pt x="882880" y="1119984"/>
                    <a:pt x="882880" y="1119984"/>
                  </a:cubicBezTo>
                  <a:cubicBezTo>
                    <a:pt x="882880" y="1136367"/>
                    <a:pt x="882880" y="1136367"/>
                    <a:pt x="882880" y="1136367"/>
                  </a:cubicBezTo>
                  <a:cubicBezTo>
                    <a:pt x="866097" y="1152740"/>
                    <a:pt x="866097" y="1152740"/>
                    <a:pt x="866097" y="1152740"/>
                  </a:cubicBezTo>
                  <a:cubicBezTo>
                    <a:pt x="862735" y="1152740"/>
                    <a:pt x="862735" y="1152740"/>
                    <a:pt x="862735" y="1152740"/>
                  </a:cubicBezTo>
                  <a:cubicBezTo>
                    <a:pt x="862735" y="1152740"/>
                    <a:pt x="859372" y="1156017"/>
                    <a:pt x="859372" y="1156017"/>
                  </a:cubicBezTo>
                  <a:cubicBezTo>
                    <a:pt x="859372" y="1156017"/>
                    <a:pt x="842590" y="1162561"/>
                    <a:pt x="842590" y="1162561"/>
                  </a:cubicBezTo>
                  <a:cubicBezTo>
                    <a:pt x="835874" y="1169114"/>
                    <a:pt x="835874" y="1169114"/>
                    <a:pt x="835874" y="1169114"/>
                  </a:cubicBezTo>
                  <a:cubicBezTo>
                    <a:pt x="832512" y="1169114"/>
                    <a:pt x="832512" y="1169114"/>
                    <a:pt x="832512" y="1169114"/>
                  </a:cubicBezTo>
                  <a:cubicBezTo>
                    <a:pt x="832512" y="1169114"/>
                    <a:pt x="822434" y="1175658"/>
                    <a:pt x="815719" y="1182211"/>
                  </a:cubicBezTo>
                  <a:cubicBezTo>
                    <a:pt x="805642" y="1188764"/>
                    <a:pt x="805642" y="1188764"/>
                    <a:pt x="805642" y="1188764"/>
                  </a:cubicBezTo>
                  <a:cubicBezTo>
                    <a:pt x="805642" y="1188764"/>
                    <a:pt x="805642" y="1188764"/>
                    <a:pt x="805642" y="1188764"/>
                  </a:cubicBezTo>
                  <a:cubicBezTo>
                    <a:pt x="805642" y="1188764"/>
                    <a:pt x="805642" y="1188764"/>
                    <a:pt x="805642" y="1188764"/>
                  </a:cubicBezTo>
                  <a:cubicBezTo>
                    <a:pt x="812366" y="1205137"/>
                    <a:pt x="812366" y="1205137"/>
                    <a:pt x="812366" y="1205137"/>
                  </a:cubicBezTo>
                  <a:cubicBezTo>
                    <a:pt x="822434" y="1214957"/>
                    <a:pt x="822434" y="1214957"/>
                    <a:pt x="822434" y="1214957"/>
                  </a:cubicBezTo>
                  <a:cubicBezTo>
                    <a:pt x="832512" y="1231340"/>
                    <a:pt x="832512" y="1231340"/>
                    <a:pt x="832512" y="1231340"/>
                  </a:cubicBezTo>
                  <a:cubicBezTo>
                    <a:pt x="832512" y="1241161"/>
                    <a:pt x="832512" y="1241161"/>
                    <a:pt x="832512" y="1241161"/>
                  </a:cubicBezTo>
                  <a:cubicBezTo>
                    <a:pt x="832512" y="1241161"/>
                    <a:pt x="825797" y="1247714"/>
                    <a:pt x="825797" y="1247714"/>
                  </a:cubicBezTo>
                  <a:cubicBezTo>
                    <a:pt x="825797" y="1250981"/>
                    <a:pt x="822434" y="1257534"/>
                    <a:pt x="825797" y="1257534"/>
                  </a:cubicBezTo>
                  <a:cubicBezTo>
                    <a:pt x="829150" y="1257534"/>
                    <a:pt x="842590" y="1260811"/>
                    <a:pt x="842590" y="1260811"/>
                  </a:cubicBezTo>
                  <a:cubicBezTo>
                    <a:pt x="842590" y="1260811"/>
                    <a:pt x="845942" y="1260811"/>
                    <a:pt x="845942" y="1260811"/>
                  </a:cubicBezTo>
                  <a:cubicBezTo>
                    <a:pt x="849304" y="1260811"/>
                    <a:pt x="849304" y="1264088"/>
                    <a:pt x="849304" y="1264088"/>
                  </a:cubicBezTo>
                  <a:cubicBezTo>
                    <a:pt x="849304" y="1277184"/>
                    <a:pt x="849304" y="1277184"/>
                    <a:pt x="849304" y="1277184"/>
                  </a:cubicBezTo>
                  <a:cubicBezTo>
                    <a:pt x="849304" y="1277184"/>
                    <a:pt x="849304" y="1280461"/>
                    <a:pt x="849304" y="1293558"/>
                  </a:cubicBezTo>
                  <a:cubicBezTo>
                    <a:pt x="849304" y="1306655"/>
                    <a:pt x="845942" y="1303388"/>
                    <a:pt x="845942" y="1303388"/>
                  </a:cubicBezTo>
                  <a:cubicBezTo>
                    <a:pt x="845942" y="1303388"/>
                    <a:pt x="829150" y="1296834"/>
                    <a:pt x="829150" y="1296834"/>
                  </a:cubicBezTo>
                  <a:cubicBezTo>
                    <a:pt x="829150" y="1296834"/>
                    <a:pt x="822434" y="1290281"/>
                    <a:pt x="822434" y="1290281"/>
                  </a:cubicBezTo>
                  <a:cubicBezTo>
                    <a:pt x="819082" y="1287014"/>
                    <a:pt x="819082" y="1283738"/>
                    <a:pt x="819082" y="1280461"/>
                  </a:cubicBezTo>
                  <a:cubicBezTo>
                    <a:pt x="819082" y="1277184"/>
                    <a:pt x="822434" y="1270631"/>
                    <a:pt x="822434" y="1270631"/>
                  </a:cubicBezTo>
                  <a:cubicBezTo>
                    <a:pt x="822434" y="1270631"/>
                    <a:pt x="809004" y="1267364"/>
                    <a:pt x="809004" y="1267364"/>
                  </a:cubicBezTo>
                  <a:cubicBezTo>
                    <a:pt x="809004" y="1267364"/>
                    <a:pt x="798927" y="1267364"/>
                    <a:pt x="795574" y="1267364"/>
                  </a:cubicBezTo>
                  <a:cubicBezTo>
                    <a:pt x="792212" y="1267364"/>
                    <a:pt x="788859" y="1273908"/>
                    <a:pt x="788859" y="1273908"/>
                  </a:cubicBezTo>
                  <a:cubicBezTo>
                    <a:pt x="785497" y="1277184"/>
                    <a:pt x="782134" y="1273908"/>
                    <a:pt x="778781" y="1273908"/>
                  </a:cubicBezTo>
                  <a:cubicBezTo>
                    <a:pt x="778781" y="1273908"/>
                    <a:pt x="775419" y="1267364"/>
                    <a:pt x="775419" y="1267364"/>
                  </a:cubicBezTo>
                  <a:cubicBezTo>
                    <a:pt x="772067" y="1267364"/>
                    <a:pt x="758636" y="1264088"/>
                    <a:pt x="755274" y="1264088"/>
                  </a:cubicBezTo>
                  <a:cubicBezTo>
                    <a:pt x="755274" y="1264088"/>
                    <a:pt x="748559" y="1264088"/>
                    <a:pt x="741843" y="1264088"/>
                  </a:cubicBezTo>
                  <a:cubicBezTo>
                    <a:pt x="738481" y="1267364"/>
                    <a:pt x="741843" y="1267364"/>
                    <a:pt x="745196" y="1277184"/>
                  </a:cubicBezTo>
                  <a:cubicBezTo>
                    <a:pt x="745196" y="1287014"/>
                    <a:pt x="741843" y="1280461"/>
                    <a:pt x="738481" y="1280461"/>
                  </a:cubicBezTo>
                  <a:cubicBezTo>
                    <a:pt x="735128" y="1280461"/>
                    <a:pt x="735128" y="1280461"/>
                    <a:pt x="728404" y="1280461"/>
                  </a:cubicBezTo>
                  <a:cubicBezTo>
                    <a:pt x="721689" y="1280461"/>
                    <a:pt x="718336" y="1280461"/>
                    <a:pt x="711621" y="1280461"/>
                  </a:cubicBezTo>
                  <a:cubicBezTo>
                    <a:pt x="708258" y="1283738"/>
                    <a:pt x="708258" y="1283738"/>
                    <a:pt x="708258" y="1287014"/>
                  </a:cubicBezTo>
                  <a:cubicBezTo>
                    <a:pt x="704906" y="1290281"/>
                    <a:pt x="698181" y="1290281"/>
                    <a:pt x="694828" y="1290281"/>
                  </a:cubicBezTo>
                  <a:cubicBezTo>
                    <a:pt x="691466" y="1290281"/>
                    <a:pt x="678036" y="1290281"/>
                    <a:pt x="678036" y="1290281"/>
                  </a:cubicBezTo>
                  <a:cubicBezTo>
                    <a:pt x="674673" y="1290281"/>
                    <a:pt x="671320" y="1296834"/>
                    <a:pt x="667958" y="1300111"/>
                  </a:cubicBezTo>
                  <a:cubicBezTo>
                    <a:pt x="667958" y="1300111"/>
                    <a:pt x="654528" y="1300111"/>
                    <a:pt x="654528" y="1300111"/>
                  </a:cubicBezTo>
                  <a:cubicBezTo>
                    <a:pt x="651165" y="1303388"/>
                    <a:pt x="651165" y="1303388"/>
                    <a:pt x="647812" y="1306655"/>
                  </a:cubicBezTo>
                  <a:cubicBezTo>
                    <a:pt x="641098" y="1309931"/>
                    <a:pt x="641098" y="1309931"/>
                    <a:pt x="637735" y="1316484"/>
                  </a:cubicBezTo>
                  <a:cubicBezTo>
                    <a:pt x="631020" y="1323038"/>
                    <a:pt x="634382" y="1319761"/>
                    <a:pt x="620943" y="1316484"/>
                  </a:cubicBezTo>
                  <a:cubicBezTo>
                    <a:pt x="610875" y="1316484"/>
                    <a:pt x="617590" y="1319761"/>
                    <a:pt x="614227" y="1319761"/>
                  </a:cubicBezTo>
                  <a:cubicBezTo>
                    <a:pt x="610875" y="1319761"/>
                    <a:pt x="607513" y="1323038"/>
                    <a:pt x="604159" y="1326305"/>
                  </a:cubicBezTo>
                  <a:cubicBezTo>
                    <a:pt x="604159" y="1329581"/>
                    <a:pt x="597435" y="1323038"/>
                    <a:pt x="594082" y="1323038"/>
                  </a:cubicBezTo>
                  <a:cubicBezTo>
                    <a:pt x="590720" y="1326305"/>
                    <a:pt x="590720" y="1319761"/>
                    <a:pt x="590720" y="1309931"/>
                  </a:cubicBezTo>
                  <a:cubicBezTo>
                    <a:pt x="587367" y="1303388"/>
                    <a:pt x="580652" y="1303388"/>
                    <a:pt x="580652" y="1303388"/>
                  </a:cubicBezTo>
                  <a:cubicBezTo>
                    <a:pt x="580652" y="1303388"/>
                    <a:pt x="573937" y="1303388"/>
                    <a:pt x="573937" y="1300111"/>
                  </a:cubicBezTo>
                  <a:cubicBezTo>
                    <a:pt x="573937" y="1296834"/>
                    <a:pt x="560497" y="1296834"/>
                    <a:pt x="557144" y="1296834"/>
                  </a:cubicBezTo>
                  <a:cubicBezTo>
                    <a:pt x="557144" y="1296834"/>
                    <a:pt x="547067" y="1296834"/>
                    <a:pt x="547067" y="1296834"/>
                  </a:cubicBezTo>
                  <a:cubicBezTo>
                    <a:pt x="547067" y="1296834"/>
                    <a:pt x="536989" y="1296834"/>
                    <a:pt x="536989" y="1300111"/>
                  </a:cubicBezTo>
                  <a:cubicBezTo>
                    <a:pt x="536989" y="1300111"/>
                    <a:pt x="533636" y="1300111"/>
                    <a:pt x="526922" y="1303388"/>
                  </a:cubicBezTo>
                  <a:cubicBezTo>
                    <a:pt x="516844" y="1306655"/>
                    <a:pt x="523559" y="1303388"/>
                    <a:pt x="523559" y="1309931"/>
                  </a:cubicBezTo>
                  <a:cubicBezTo>
                    <a:pt x="526922" y="1313208"/>
                    <a:pt x="526922" y="1316484"/>
                    <a:pt x="526922" y="1316484"/>
                  </a:cubicBezTo>
                  <a:cubicBezTo>
                    <a:pt x="530274" y="1319761"/>
                    <a:pt x="526922" y="1316484"/>
                    <a:pt x="526922" y="1323038"/>
                  </a:cubicBezTo>
                  <a:cubicBezTo>
                    <a:pt x="523559" y="1329581"/>
                    <a:pt x="523559" y="1326305"/>
                    <a:pt x="523559" y="1332858"/>
                  </a:cubicBezTo>
                  <a:cubicBezTo>
                    <a:pt x="520206" y="1336135"/>
                    <a:pt x="520206" y="1332858"/>
                    <a:pt x="516844" y="1342688"/>
                  </a:cubicBezTo>
                  <a:cubicBezTo>
                    <a:pt x="513482" y="1349232"/>
                    <a:pt x="516844" y="1342688"/>
                    <a:pt x="513482" y="1349232"/>
                  </a:cubicBezTo>
                  <a:cubicBezTo>
                    <a:pt x="510129" y="1352508"/>
                    <a:pt x="503414" y="1349232"/>
                    <a:pt x="496698" y="1345955"/>
                  </a:cubicBezTo>
                  <a:cubicBezTo>
                    <a:pt x="493336" y="1345955"/>
                    <a:pt x="496698" y="1342688"/>
                    <a:pt x="496698" y="1336135"/>
                  </a:cubicBezTo>
                  <a:cubicBezTo>
                    <a:pt x="500051" y="1329581"/>
                    <a:pt x="496698" y="1332858"/>
                    <a:pt x="496698" y="1329581"/>
                  </a:cubicBezTo>
                  <a:cubicBezTo>
                    <a:pt x="496698" y="1326305"/>
                    <a:pt x="493336" y="1329581"/>
                    <a:pt x="486621" y="1332858"/>
                  </a:cubicBezTo>
                  <a:cubicBezTo>
                    <a:pt x="483259" y="1332858"/>
                    <a:pt x="483259" y="1326305"/>
                    <a:pt x="486621" y="1319761"/>
                  </a:cubicBezTo>
                  <a:cubicBezTo>
                    <a:pt x="486621" y="1313208"/>
                    <a:pt x="483259" y="1316484"/>
                    <a:pt x="483259" y="1313208"/>
                  </a:cubicBezTo>
                  <a:cubicBezTo>
                    <a:pt x="483259" y="1313208"/>
                    <a:pt x="479906" y="1309931"/>
                    <a:pt x="476544" y="1309931"/>
                  </a:cubicBezTo>
                  <a:cubicBezTo>
                    <a:pt x="473191" y="1309931"/>
                    <a:pt x="469829" y="1306655"/>
                    <a:pt x="469829" y="1306655"/>
                  </a:cubicBezTo>
                  <a:cubicBezTo>
                    <a:pt x="466466" y="1303388"/>
                    <a:pt x="459751" y="1296834"/>
                    <a:pt x="456398" y="1293558"/>
                  </a:cubicBezTo>
                  <a:cubicBezTo>
                    <a:pt x="449683" y="1290281"/>
                    <a:pt x="442968" y="1293558"/>
                    <a:pt x="442968" y="1293558"/>
                  </a:cubicBezTo>
                  <a:cubicBezTo>
                    <a:pt x="442968" y="1293558"/>
                    <a:pt x="436243" y="1300111"/>
                    <a:pt x="429528" y="1306655"/>
                  </a:cubicBezTo>
                  <a:cubicBezTo>
                    <a:pt x="429528" y="1306655"/>
                    <a:pt x="429528" y="1309931"/>
                    <a:pt x="429528" y="1309931"/>
                  </a:cubicBezTo>
                  <a:cubicBezTo>
                    <a:pt x="426175" y="1309931"/>
                    <a:pt x="426175" y="1309931"/>
                    <a:pt x="426175" y="1306655"/>
                  </a:cubicBezTo>
                  <a:cubicBezTo>
                    <a:pt x="426175" y="1306655"/>
                    <a:pt x="422813" y="1303388"/>
                    <a:pt x="422813" y="1303388"/>
                  </a:cubicBezTo>
                  <a:cubicBezTo>
                    <a:pt x="422813" y="1303388"/>
                    <a:pt x="422813" y="1296834"/>
                    <a:pt x="419460" y="1296834"/>
                  </a:cubicBezTo>
                  <a:cubicBezTo>
                    <a:pt x="419460" y="1296834"/>
                    <a:pt x="416098" y="1296834"/>
                    <a:pt x="412736" y="1293558"/>
                  </a:cubicBezTo>
                  <a:cubicBezTo>
                    <a:pt x="409383" y="1293558"/>
                    <a:pt x="406020" y="1290281"/>
                    <a:pt x="406020" y="1290281"/>
                  </a:cubicBezTo>
                  <a:cubicBezTo>
                    <a:pt x="402668" y="1290281"/>
                    <a:pt x="395953" y="1283738"/>
                    <a:pt x="395953" y="1283738"/>
                  </a:cubicBezTo>
                  <a:cubicBezTo>
                    <a:pt x="395953" y="1283738"/>
                    <a:pt x="395953" y="1283738"/>
                    <a:pt x="392590" y="1283738"/>
                  </a:cubicBezTo>
                  <a:cubicBezTo>
                    <a:pt x="392590" y="1283738"/>
                    <a:pt x="389238" y="1280461"/>
                    <a:pt x="389238" y="1280461"/>
                  </a:cubicBezTo>
                  <a:cubicBezTo>
                    <a:pt x="385875" y="1280461"/>
                    <a:pt x="385875" y="1280461"/>
                    <a:pt x="385875" y="1280461"/>
                  </a:cubicBezTo>
                  <a:cubicBezTo>
                    <a:pt x="385875" y="1280461"/>
                    <a:pt x="385875" y="1280461"/>
                    <a:pt x="385875" y="1280461"/>
                  </a:cubicBezTo>
                  <a:cubicBezTo>
                    <a:pt x="382513" y="1280461"/>
                    <a:pt x="382513" y="1280461"/>
                    <a:pt x="379160" y="1277184"/>
                  </a:cubicBezTo>
                  <a:cubicBezTo>
                    <a:pt x="372445" y="1277184"/>
                    <a:pt x="375798" y="1277184"/>
                    <a:pt x="369082" y="1277184"/>
                  </a:cubicBezTo>
                  <a:cubicBezTo>
                    <a:pt x="365730" y="1277184"/>
                    <a:pt x="362368" y="1277184"/>
                    <a:pt x="362368" y="1277184"/>
                  </a:cubicBezTo>
                  <a:cubicBezTo>
                    <a:pt x="362368" y="1277184"/>
                    <a:pt x="359005" y="1273908"/>
                    <a:pt x="352290" y="1273908"/>
                  </a:cubicBezTo>
                  <a:cubicBezTo>
                    <a:pt x="348937" y="1277184"/>
                    <a:pt x="342222" y="1280461"/>
                    <a:pt x="338860" y="1280461"/>
                  </a:cubicBezTo>
                  <a:cubicBezTo>
                    <a:pt x="338860" y="1280461"/>
                    <a:pt x="335497" y="1277184"/>
                    <a:pt x="335497" y="1277184"/>
                  </a:cubicBezTo>
                  <a:cubicBezTo>
                    <a:pt x="335497" y="1277184"/>
                    <a:pt x="335497" y="1273908"/>
                    <a:pt x="335497" y="1273908"/>
                  </a:cubicBezTo>
                  <a:cubicBezTo>
                    <a:pt x="335497" y="1273908"/>
                    <a:pt x="332145" y="1270631"/>
                    <a:pt x="328783" y="1267364"/>
                  </a:cubicBezTo>
                  <a:cubicBezTo>
                    <a:pt x="328783" y="1267364"/>
                    <a:pt x="325429" y="1267364"/>
                    <a:pt x="325429" y="1267364"/>
                  </a:cubicBezTo>
                  <a:cubicBezTo>
                    <a:pt x="325429" y="1267364"/>
                    <a:pt x="325429" y="1267364"/>
                    <a:pt x="325429" y="1270631"/>
                  </a:cubicBezTo>
                  <a:cubicBezTo>
                    <a:pt x="325429" y="1273908"/>
                    <a:pt x="332145" y="1273908"/>
                    <a:pt x="325429" y="1273908"/>
                  </a:cubicBezTo>
                  <a:cubicBezTo>
                    <a:pt x="322067" y="1270631"/>
                    <a:pt x="318715" y="1270631"/>
                    <a:pt x="318715" y="1270631"/>
                  </a:cubicBezTo>
                  <a:cubicBezTo>
                    <a:pt x="308637" y="1273908"/>
                    <a:pt x="308637" y="1273908"/>
                    <a:pt x="308637" y="1273908"/>
                  </a:cubicBezTo>
                  <a:cubicBezTo>
                    <a:pt x="311999" y="1270631"/>
                    <a:pt x="311999" y="1270631"/>
                    <a:pt x="311999" y="1270631"/>
                  </a:cubicBezTo>
                  <a:cubicBezTo>
                    <a:pt x="311999" y="1270631"/>
                    <a:pt x="315352" y="1270631"/>
                    <a:pt x="315352" y="1270631"/>
                  </a:cubicBezTo>
                  <a:cubicBezTo>
                    <a:pt x="315352" y="1267364"/>
                    <a:pt x="315352" y="1267364"/>
                    <a:pt x="315352" y="1267364"/>
                  </a:cubicBezTo>
                  <a:cubicBezTo>
                    <a:pt x="315352" y="1267364"/>
                    <a:pt x="315352" y="1264088"/>
                    <a:pt x="315352" y="1264088"/>
                  </a:cubicBezTo>
                  <a:cubicBezTo>
                    <a:pt x="318715" y="1264088"/>
                    <a:pt x="322067" y="1260811"/>
                    <a:pt x="318715" y="1260811"/>
                  </a:cubicBezTo>
                  <a:cubicBezTo>
                    <a:pt x="315352" y="1260811"/>
                    <a:pt x="311999" y="1260811"/>
                    <a:pt x="311999" y="1260811"/>
                  </a:cubicBezTo>
                  <a:cubicBezTo>
                    <a:pt x="311999" y="1257534"/>
                    <a:pt x="311999" y="1257534"/>
                    <a:pt x="311999" y="1257534"/>
                  </a:cubicBezTo>
                  <a:cubicBezTo>
                    <a:pt x="311999" y="1257534"/>
                    <a:pt x="308637" y="1254258"/>
                    <a:pt x="308637" y="1254258"/>
                  </a:cubicBezTo>
                  <a:cubicBezTo>
                    <a:pt x="308637" y="1257534"/>
                    <a:pt x="308637" y="1260811"/>
                    <a:pt x="308637" y="1260811"/>
                  </a:cubicBezTo>
                  <a:cubicBezTo>
                    <a:pt x="305275" y="1260811"/>
                    <a:pt x="305275" y="1260811"/>
                    <a:pt x="305275" y="1257534"/>
                  </a:cubicBezTo>
                  <a:cubicBezTo>
                    <a:pt x="305275" y="1254258"/>
                    <a:pt x="305275" y="1254258"/>
                    <a:pt x="305275" y="1254258"/>
                  </a:cubicBezTo>
                  <a:cubicBezTo>
                    <a:pt x="301922" y="1254258"/>
                    <a:pt x="298559" y="1254258"/>
                    <a:pt x="298559" y="1254258"/>
                  </a:cubicBezTo>
                  <a:cubicBezTo>
                    <a:pt x="298559" y="1254258"/>
                    <a:pt x="301922" y="1257534"/>
                    <a:pt x="295207" y="1257534"/>
                  </a:cubicBezTo>
                  <a:cubicBezTo>
                    <a:pt x="291844" y="1257534"/>
                    <a:pt x="288491" y="1260811"/>
                    <a:pt x="285129" y="1260811"/>
                  </a:cubicBezTo>
                  <a:cubicBezTo>
                    <a:pt x="281767" y="1264088"/>
                    <a:pt x="281767" y="1267364"/>
                    <a:pt x="281767" y="1267364"/>
                  </a:cubicBezTo>
                  <a:cubicBezTo>
                    <a:pt x="281767" y="1270631"/>
                    <a:pt x="275052" y="1270631"/>
                    <a:pt x="275052" y="1273908"/>
                  </a:cubicBezTo>
                  <a:cubicBezTo>
                    <a:pt x="278414" y="1273908"/>
                    <a:pt x="275052" y="1273908"/>
                    <a:pt x="281767" y="1277184"/>
                  </a:cubicBezTo>
                  <a:cubicBezTo>
                    <a:pt x="285129" y="1277184"/>
                    <a:pt x="285129" y="1277184"/>
                    <a:pt x="288491" y="1277184"/>
                  </a:cubicBezTo>
                  <a:cubicBezTo>
                    <a:pt x="291844" y="1280461"/>
                    <a:pt x="295207" y="1277184"/>
                    <a:pt x="295207" y="1277184"/>
                  </a:cubicBezTo>
                  <a:cubicBezTo>
                    <a:pt x="295207" y="1277184"/>
                    <a:pt x="295207" y="1277184"/>
                    <a:pt x="298559" y="1280461"/>
                  </a:cubicBezTo>
                  <a:cubicBezTo>
                    <a:pt x="298559" y="1280461"/>
                    <a:pt x="301922" y="1277184"/>
                    <a:pt x="301922" y="1280461"/>
                  </a:cubicBezTo>
                  <a:cubicBezTo>
                    <a:pt x="301922" y="1283738"/>
                    <a:pt x="305275" y="1287014"/>
                    <a:pt x="301922" y="1287014"/>
                  </a:cubicBezTo>
                  <a:cubicBezTo>
                    <a:pt x="298559" y="1287014"/>
                    <a:pt x="295207" y="1290281"/>
                    <a:pt x="295207" y="1287014"/>
                  </a:cubicBezTo>
                  <a:cubicBezTo>
                    <a:pt x="295207" y="1287014"/>
                    <a:pt x="295207" y="1283738"/>
                    <a:pt x="291844" y="1283738"/>
                  </a:cubicBezTo>
                  <a:cubicBezTo>
                    <a:pt x="291844" y="1283738"/>
                    <a:pt x="288491" y="1283738"/>
                    <a:pt x="288491" y="1283738"/>
                  </a:cubicBezTo>
                  <a:cubicBezTo>
                    <a:pt x="285129" y="1290281"/>
                    <a:pt x="285129" y="1290281"/>
                    <a:pt x="285129" y="1290281"/>
                  </a:cubicBezTo>
                  <a:cubicBezTo>
                    <a:pt x="285129" y="1290281"/>
                    <a:pt x="285129" y="1293558"/>
                    <a:pt x="281767" y="1293558"/>
                  </a:cubicBezTo>
                  <a:cubicBezTo>
                    <a:pt x="278414" y="1293558"/>
                    <a:pt x="281767" y="1293558"/>
                    <a:pt x="275052" y="1293558"/>
                  </a:cubicBezTo>
                  <a:cubicBezTo>
                    <a:pt x="268337" y="1293558"/>
                    <a:pt x="268337" y="1290281"/>
                    <a:pt x="264984" y="1290281"/>
                  </a:cubicBezTo>
                  <a:cubicBezTo>
                    <a:pt x="264984" y="1290281"/>
                    <a:pt x="264984" y="1290281"/>
                    <a:pt x="261622" y="1290281"/>
                  </a:cubicBezTo>
                  <a:cubicBezTo>
                    <a:pt x="261622" y="1290281"/>
                    <a:pt x="254906" y="1283738"/>
                    <a:pt x="251544" y="1290281"/>
                  </a:cubicBezTo>
                  <a:cubicBezTo>
                    <a:pt x="248192" y="1293558"/>
                    <a:pt x="244829" y="1296834"/>
                    <a:pt x="244829" y="1296834"/>
                  </a:cubicBezTo>
                  <a:cubicBezTo>
                    <a:pt x="234761" y="1296834"/>
                    <a:pt x="234761" y="1296834"/>
                    <a:pt x="234761" y="1296834"/>
                  </a:cubicBezTo>
                  <a:cubicBezTo>
                    <a:pt x="234761" y="1296834"/>
                    <a:pt x="231399" y="1296834"/>
                    <a:pt x="228036" y="1296834"/>
                  </a:cubicBezTo>
                  <a:cubicBezTo>
                    <a:pt x="224684" y="1296834"/>
                    <a:pt x="221321" y="1296834"/>
                    <a:pt x="221321" y="1296834"/>
                  </a:cubicBezTo>
                  <a:cubicBezTo>
                    <a:pt x="217968" y="1300111"/>
                    <a:pt x="214606" y="1290281"/>
                    <a:pt x="214606" y="1290281"/>
                  </a:cubicBezTo>
                  <a:cubicBezTo>
                    <a:pt x="214606" y="1290281"/>
                    <a:pt x="217968" y="1283738"/>
                    <a:pt x="207891" y="1290281"/>
                  </a:cubicBezTo>
                  <a:cubicBezTo>
                    <a:pt x="197814" y="1296834"/>
                    <a:pt x="194460" y="1296834"/>
                    <a:pt x="194460" y="1296834"/>
                  </a:cubicBezTo>
                  <a:cubicBezTo>
                    <a:pt x="194460" y="1296834"/>
                    <a:pt x="191098" y="1296834"/>
                    <a:pt x="191098" y="1300111"/>
                  </a:cubicBezTo>
                  <a:cubicBezTo>
                    <a:pt x="191098" y="1296834"/>
                    <a:pt x="191098" y="1296834"/>
                    <a:pt x="191098" y="1296834"/>
                  </a:cubicBezTo>
                  <a:cubicBezTo>
                    <a:pt x="191098" y="1296834"/>
                    <a:pt x="191098" y="1296834"/>
                    <a:pt x="191098" y="1296834"/>
                  </a:cubicBezTo>
                  <a:cubicBezTo>
                    <a:pt x="191098" y="1296834"/>
                    <a:pt x="191098" y="1296834"/>
                    <a:pt x="191098" y="1296834"/>
                  </a:cubicBezTo>
                  <a:cubicBezTo>
                    <a:pt x="191098" y="1296834"/>
                    <a:pt x="191098" y="1296834"/>
                    <a:pt x="191098" y="1296834"/>
                  </a:cubicBezTo>
                  <a:cubicBezTo>
                    <a:pt x="191098" y="1296834"/>
                    <a:pt x="191098" y="1296834"/>
                    <a:pt x="191098" y="1296834"/>
                  </a:cubicBezTo>
                  <a:cubicBezTo>
                    <a:pt x="191098" y="1296834"/>
                    <a:pt x="191098" y="1296834"/>
                    <a:pt x="191098" y="1296834"/>
                  </a:cubicBezTo>
                  <a:cubicBezTo>
                    <a:pt x="187746" y="1296834"/>
                    <a:pt x="187746" y="1296834"/>
                    <a:pt x="187746" y="1293558"/>
                  </a:cubicBezTo>
                  <a:cubicBezTo>
                    <a:pt x="187746" y="1293558"/>
                    <a:pt x="187746" y="1293558"/>
                    <a:pt x="187746" y="1293558"/>
                  </a:cubicBezTo>
                  <a:cubicBezTo>
                    <a:pt x="187746" y="1293558"/>
                    <a:pt x="184383" y="1293558"/>
                    <a:pt x="184383" y="1290281"/>
                  </a:cubicBezTo>
                  <a:cubicBezTo>
                    <a:pt x="177668" y="1283738"/>
                    <a:pt x="167591" y="1270631"/>
                    <a:pt x="167591" y="1270631"/>
                  </a:cubicBezTo>
                  <a:cubicBezTo>
                    <a:pt x="174306" y="1257534"/>
                    <a:pt x="174306" y="1257534"/>
                    <a:pt x="174306" y="1257534"/>
                  </a:cubicBezTo>
                  <a:cubicBezTo>
                    <a:pt x="174306" y="1257534"/>
                    <a:pt x="177668" y="1234608"/>
                    <a:pt x="177668" y="1228064"/>
                  </a:cubicBezTo>
                  <a:cubicBezTo>
                    <a:pt x="177668" y="1224787"/>
                    <a:pt x="177668" y="1205137"/>
                    <a:pt x="177668" y="1205137"/>
                  </a:cubicBezTo>
                  <a:cubicBezTo>
                    <a:pt x="177668" y="1205137"/>
                    <a:pt x="164238" y="1201861"/>
                    <a:pt x="174306" y="1192041"/>
                  </a:cubicBezTo>
                  <a:cubicBezTo>
                    <a:pt x="184383" y="1178934"/>
                    <a:pt x="194460" y="1162561"/>
                    <a:pt x="194460" y="1162561"/>
                  </a:cubicBezTo>
                  <a:cubicBezTo>
                    <a:pt x="194460" y="1129814"/>
                    <a:pt x="194460" y="1129814"/>
                    <a:pt x="194460" y="1129814"/>
                  </a:cubicBezTo>
                  <a:cubicBezTo>
                    <a:pt x="194460" y="1129814"/>
                    <a:pt x="184383" y="1119984"/>
                    <a:pt x="197814" y="1113440"/>
                  </a:cubicBezTo>
                  <a:cubicBezTo>
                    <a:pt x="211253" y="1103610"/>
                    <a:pt x="234761" y="1074140"/>
                    <a:pt x="234761" y="1074140"/>
                  </a:cubicBezTo>
                  <a:cubicBezTo>
                    <a:pt x="258269" y="1047937"/>
                    <a:pt x="258269" y="1047937"/>
                    <a:pt x="258269" y="1047937"/>
                  </a:cubicBezTo>
                  <a:cubicBezTo>
                    <a:pt x="217968" y="1038116"/>
                    <a:pt x="217968" y="1038116"/>
                    <a:pt x="217968" y="1038116"/>
                  </a:cubicBezTo>
                  <a:cubicBezTo>
                    <a:pt x="194460" y="1034840"/>
                    <a:pt x="194460" y="1034840"/>
                    <a:pt x="194460" y="1034840"/>
                  </a:cubicBezTo>
                  <a:cubicBezTo>
                    <a:pt x="177668" y="1025010"/>
                    <a:pt x="177668" y="1025010"/>
                    <a:pt x="177668" y="1025010"/>
                  </a:cubicBezTo>
                  <a:cubicBezTo>
                    <a:pt x="167591" y="1008637"/>
                    <a:pt x="167591" y="1008637"/>
                    <a:pt x="167591" y="1008637"/>
                  </a:cubicBezTo>
                  <a:cubicBezTo>
                    <a:pt x="157523" y="1015190"/>
                    <a:pt x="157523" y="1015190"/>
                    <a:pt x="157523" y="1015190"/>
                  </a:cubicBezTo>
                  <a:cubicBezTo>
                    <a:pt x="147445" y="1021743"/>
                    <a:pt x="147445" y="1021743"/>
                    <a:pt x="147445" y="1021743"/>
                  </a:cubicBezTo>
                  <a:cubicBezTo>
                    <a:pt x="123937" y="1018466"/>
                    <a:pt x="123937" y="1018466"/>
                    <a:pt x="123937" y="1018466"/>
                  </a:cubicBezTo>
                  <a:cubicBezTo>
                    <a:pt x="107145" y="1002093"/>
                    <a:pt x="107145" y="1002093"/>
                    <a:pt x="107145" y="1002093"/>
                  </a:cubicBezTo>
                  <a:cubicBezTo>
                    <a:pt x="93715" y="1011913"/>
                    <a:pt x="93715" y="1011913"/>
                    <a:pt x="93715" y="1011913"/>
                  </a:cubicBezTo>
                  <a:cubicBezTo>
                    <a:pt x="80284" y="1002093"/>
                    <a:pt x="80284" y="1002093"/>
                    <a:pt x="80284" y="1002093"/>
                  </a:cubicBezTo>
                  <a:cubicBezTo>
                    <a:pt x="70207" y="985719"/>
                    <a:pt x="70207" y="985719"/>
                    <a:pt x="70207" y="985719"/>
                  </a:cubicBezTo>
                  <a:cubicBezTo>
                    <a:pt x="66845" y="972613"/>
                    <a:pt x="66845" y="972613"/>
                    <a:pt x="66845" y="972613"/>
                  </a:cubicBezTo>
                  <a:cubicBezTo>
                    <a:pt x="50062" y="956239"/>
                    <a:pt x="50062" y="956239"/>
                    <a:pt x="50062" y="956239"/>
                  </a:cubicBezTo>
                  <a:cubicBezTo>
                    <a:pt x="43337" y="956239"/>
                    <a:pt x="43337" y="956239"/>
                    <a:pt x="43337" y="956239"/>
                  </a:cubicBezTo>
                  <a:cubicBezTo>
                    <a:pt x="43337" y="952963"/>
                    <a:pt x="43337" y="952963"/>
                    <a:pt x="43337" y="952963"/>
                  </a:cubicBezTo>
                  <a:cubicBezTo>
                    <a:pt x="39984" y="933313"/>
                    <a:pt x="39984" y="933313"/>
                    <a:pt x="39984" y="933313"/>
                  </a:cubicBezTo>
                  <a:cubicBezTo>
                    <a:pt x="50062" y="926769"/>
                    <a:pt x="50062" y="926769"/>
                    <a:pt x="50062" y="926769"/>
                  </a:cubicBezTo>
                  <a:cubicBezTo>
                    <a:pt x="56777" y="916939"/>
                    <a:pt x="56777" y="916939"/>
                    <a:pt x="56777" y="916939"/>
                  </a:cubicBezTo>
                  <a:cubicBezTo>
                    <a:pt x="63492" y="907119"/>
                    <a:pt x="63492" y="907119"/>
                    <a:pt x="63492" y="907119"/>
                  </a:cubicBezTo>
                  <a:cubicBezTo>
                    <a:pt x="60130" y="894013"/>
                    <a:pt x="60130" y="894013"/>
                    <a:pt x="60130" y="894013"/>
                  </a:cubicBezTo>
                  <a:cubicBezTo>
                    <a:pt x="60130" y="894013"/>
                    <a:pt x="46699" y="894013"/>
                    <a:pt x="43337" y="890746"/>
                  </a:cubicBezTo>
                  <a:cubicBezTo>
                    <a:pt x="39984" y="890746"/>
                    <a:pt x="29907" y="884192"/>
                    <a:pt x="29907" y="884192"/>
                  </a:cubicBezTo>
                  <a:cubicBezTo>
                    <a:pt x="26554" y="867819"/>
                    <a:pt x="26554" y="867819"/>
                    <a:pt x="26554" y="867819"/>
                  </a:cubicBezTo>
                  <a:cubicBezTo>
                    <a:pt x="19829" y="857989"/>
                    <a:pt x="19829" y="857989"/>
                    <a:pt x="19829" y="857989"/>
                  </a:cubicBezTo>
                  <a:cubicBezTo>
                    <a:pt x="16477" y="841616"/>
                    <a:pt x="16477" y="841616"/>
                    <a:pt x="16477" y="841616"/>
                  </a:cubicBezTo>
                  <a:cubicBezTo>
                    <a:pt x="19829" y="825242"/>
                    <a:pt x="19829" y="825242"/>
                    <a:pt x="19829" y="825242"/>
                  </a:cubicBezTo>
                  <a:cubicBezTo>
                    <a:pt x="19829" y="825242"/>
                    <a:pt x="19829" y="825242"/>
                    <a:pt x="19829" y="825242"/>
                  </a:cubicBezTo>
                  <a:cubicBezTo>
                    <a:pt x="19829" y="825242"/>
                    <a:pt x="19829" y="825242"/>
                    <a:pt x="19829" y="825242"/>
                  </a:cubicBezTo>
                  <a:cubicBezTo>
                    <a:pt x="23192" y="825242"/>
                    <a:pt x="23192" y="825242"/>
                    <a:pt x="23192" y="825242"/>
                  </a:cubicBezTo>
                  <a:cubicBezTo>
                    <a:pt x="26554" y="818689"/>
                    <a:pt x="26554" y="818689"/>
                    <a:pt x="26554" y="818689"/>
                  </a:cubicBezTo>
                  <a:cubicBezTo>
                    <a:pt x="26554" y="815422"/>
                    <a:pt x="26554" y="815422"/>
                    <a:pt x="26554" y="815422"/>
                  </a:cubicBezTo>
                  <a:cubicBezTo>
                    <a:pt x="26554" y="815422"/>
                    <a:pt x="29907" y="812145"/>
                    <a:pt x="33269" y="812145"/>
                  </a:cubicBezTo>
                  <a:cubicBezTo>
                    <a:pt x="33269" y="812145"/>
                    <a:pt x="36622" y="812145"/>
                    <a:pt x="36622" y="812145"/>
                  </a:cubicBezTo>
                  <a:cubicBezTo>
                    <a:pt x="39984" y="812145"/>
                    <a:pt x="39984" y="802315"/>
                    <a:pt x="39984" y="802315"/>
                  </a:cubicBezTo>
                  <a:cubicBezTo>
                    <a:pt x="46699" y="802315"/>
                    <a:pt x="46699" y="802315"/>
                    <a:pt x="46699" y="802315"/>
                  </a:cubicBezTo>
                  <a:cubicBezTo>
                    <a:pt x="46699" y="802315"/>
                    <a:pt x="50062" y="799048"/>
                    <a:pt x="50062" y="799048"/>
                  </a:cubicBezTo>
                  <a:cubicBezTo>
                    <a:pt x="50062" y="795772"/>
                    <a:pt x="50062" y="792495"/>
                    <a:pt x="50062" y="792495"/>
                  </a:cubicBezTo>
                  <a:cubicBezTo>
                    <a:pt x="50062" y="792495"/>
                    <a:pt x="53414" y="785942"/>
                    <a:pt x="53414" y="782665"/>
                  </a:cubicBezTo>
                  <a:cubicBezTo>
                    <a:pt x="53414" y="779398"/>
                    <a:pt x="50062" y="776122"/>
                    <a:pt x="50062" y="776122"/>
                  </a:cubicBezTo>
                  <a:cubicBezTo>
                    <a:pt x="50062" y="776122"/>
                    <a:pt x="46699" y="769569"/>
                    <a:pt x="43337" y="769569"/>
                  </a:cubicBezTo>
                  <a:cubicBezTo>
                    <a:pt x="43337" y="769569"/>
                    <a:pt x="36622" y="769569"/>
                    <a:pt x="36622" y="769569"/>
                  </a:cubicBezTo>
                  <a:cubicBezTo>
                    <a:pt x="33269" y="769569"/>
                    <a:pt x="29907" y="763015"/>
                    <a:pt x="29907" y="763015"/>
                  </a:cubicBezTo>
                  <a:cubicBezTo>
                    <a:pt x="29907" y="763015"/>
                    <a:pt x="33269" y="759748"/>
                    <a:pt x="33269" y="756472"/>
                  </a:cubicBezTo>
                  <a:cubicBezTo>
                    <a:pt x="36622" y="756472"/>
                    <a:pt x="36622" y="746642"/>
                    <a:pt x="36622" y="746642"/>
                  </a:cubicBezTo>
                  <a:cubicBezTo>
                    <a:pt x="36622" y="746642"/>
                    <a:pt x="33269" y="743365"/>
                    <a:pt x="29907" y="743365"/>
                  </a:cubicBezTo>
                  <a:cubicBezTo>
                    <a:pt x="29907" y="743365"/>
                    <a:pt x="23192" y="743365"/>
                    <a:pt x="23192" y="743365"/>
                  </a:cubicBezTo>
                  <a:cubicBezTo>
                    <a:pt x="23192" y="733545"/>
                    <a:pt x="23192" y="733545"/>
                    <a:pt x="23192" y="733545"/>
                  </a:cubicBezTo>
                  <a:cubicBezTo>
                    <a:pt x="23192" y="733545"/>
                    <a:pt x="16477" y="730268"/>
                    <a:pt x="13114" y="730268"/>
                  </a:cubicBezTo>
                  <a:cubicBezTo>
                    <a:pt x="13114" y="730268"/>
                    <a:pt x="13114" y="726992"/>
                    <a:pt x="9761" y="726992"/>
                  </a:cubicBezTo>
                  <a:cubicBezTo>
                    <a:pt x="13114" y="726992"/>
                    <a:pt x="13114" y="726992"/>
                    <a:pt x="13114" y="726992"/>
                  </a:cubicBezTo>
                  <a:cubicBezTo>
                    <a:pt x="13114" y="726992"/>
                    <a:pt x="13114" y="726992"/>
                    <a:pt x="13114" y="726992"/>
                  </a:cubicBezTo>
                  <a:cubicBezTo>
                    <a:pt x="13114" y="723725"/>
                    <a:pt x="9761" y="720448"/>
                    <a:pt x="9761" y="717172"/>
                  </a:cubicBezTo>
                  <a:cubicBezTo>
                    <a:pt x="9761" y="717172"/>
                    <a:pt x="13114" y="717172"/>
                    <a:pt x="13114" y="717172"/>
                  </a:cubicBezTo>
                  <a:cubicBezTo>
                    <a:pt x="13114" y="717172"/>
                    <a:pt x="13114" y="713895"/>
                    <a:pt x="16477" y="710618"/>
                  </a:cubicBezTo>
                  <a:cubicBezTo>
                    <a:pt x="16477" y="710618"/>
                    <a:pt x="16477" y="710618"/>
                    <a:pt x="19829" y="710618"/>
                  </a:cubicBezTo>
                  <a:cubicBezTo>
                    <a:pt x="19829" y="710618"/>
                    <a:pt x="19829" y="707342"/>
                    <a:pt x="23192" y="707342"/>
                  </a:cubicBezTo>
                  <a:cubicBezTo>
                    <a:pt x="23192" y="704075"/>
                    <a:pt x="23192" y="697521"/>
                    <a:pt x="23192" y="697521"/>
                  </a:cubicBezTo>
                  <a:cubicBezTo>
                    <a:pt x="23192" y="697521"/>
                    <a:pt x="23192" y="697521"/>
                    <a:pt x="19829" y="694245"/>
                  </a:cubicBezTo>
                  <a:cubicBezTo>
                    <a:pt x="16477" y="694245"/>
                    <a:pt x="16477" y="694245"/>
                    <a:pt x="16477" y="690968"/>
                  </a:cubicBezTo>
                  <a:cubicBezTo>
                    <a:pt x="13114" y="690968"/>
                    <a:pt x="16477" y="687692"/>
                    <a:pt x="16477" y="687692"/>
                  </a:cubicBezTo>
                  <a:cubicBezTo>
                    <a:pt x="16477" y="687692"/>
                    <a:pt x="9761" y="684424"/>
                    <a:pt x="9761" y="684424"/>
                  </a:cubicBezTo>
                  <a:cubicBezTo>
                    <a:pt x="9761" y="684424"/>
                    <a:pt x="3047" y="684424"/>
                    <a:pt x="3047" y="684424"/>
                  </a:cubicBezTo>
                  <a:cubicBezTo>
                    <a:pt x="3047" y="684424"/>
                    <a:pt x="3047" y="684424"/>
                    <a:pt x="3047" y="684424"/>
                  </a:cubicBezTo>
                  <a:cubicBezTo>
                    <a:pt x="3047" y="677871"/>
                    <a:pt x="3047" y="677871"/>
                    <a:pt x="3047" y="677871"/>
                  </a:cubicBezTo>
                  <a:cubicBezTo>
                    <a:pt x="-316" y="671318"/>
                    <a:pt x="-316" y="671318"/>
                    <a:pt x="-316" y="671318"/>
                  </a:cubicBezTo>
                  <a:cubicBezTo>
                    <a:pt x="3047" y="668051"/>
                    <a:pt x="3047" y="668051"/>
                    <a:pt x="3047" y="668051"/>
                  </a:cubicBezTo>
                  <a:cubicBezTo>
                    <a:pt x="9761" y="674595"/>
                    <a:pt x="9761" y="674595"/>
                    <a:pt x="9761" y="674595"/>
                  </a:cubicBezTo>
                  <a:cubicBezTo>
                    <a:pt x="9761" y="674595"/>
                    <a:pt x="9761" y="671318"/>
                    <a:pt x="9761" y="668051"/>
                  </a:cubicBezTo>
                  <a:cubicBezTo>
                    <a:pt x="13114" y="668051"/>
                    <a:pt x="16477" y="661498"/>
                    <a:pt x="16477" y="661498"/>
                  </a:cubicBezTo>
                  <a:cubicBezTo>
                    <a:pt x="23192" y="661498"/>
                    <a:pt x="23192" y="661498"/>
                    <a:pt x="23192" y="661498"/>
                  </a:cubicBezTo>
                  <a:cubicBezTo>
                    <a:pt x="23192" y="661498"/>
                    <a:pt x="36622" y="661498"/>
                    <a:pt x="36622" y="661498"/>
                  </a:cubicBezTo>
                  <a:cubicBezTo>
                    <a:pt x="39984" y="658221"/>
                    <a:pt x="33269" y="651668"/>
                    <a:pt x="33269" y="651668"/>
                  </a:cubicBezTo>
                  <a:cubicBezTo>
                    <a:pt x="33269" y="651668"/>
                    <a:pt x="26554" y="658221"/>
                    <a:pt x="26554" y="658221"/>
                  </a:cubicBezTo>
                  <a:cubicBezTo>
                    <a:pt x="23192" y="658221"/>
                    <a:pt x="23192" y="648401"/>
                    <a:pt x="23192" y="648401"/>
                  </a:cubicBezTo>
                  <a:cubicBezTo>
                    <a:pt x="23192" y="641848"/>
                    <a:pt x="23192" y="641848"/>
                    <a:pt x="23192" y="641848"/>
                  </a:cubicBezTo>
                  <a:cubicBezTo>
                    <a:pt x="29907" y="638571"/>
                    <a:pt x="29907" y="638571"/>
                    <a:pt x="29907" y="638571"/>
                  </a:cubicBezTo>
                  <a:cubicBezTo>
                    <a:pt x="33269" y="632018"/>
                    <a:pt x="33269" y="632018"/>
                    <a:pt x="33269" y="632018"/>
                  </a:cubicBezTo>
                  <a:cubicBezTo>
                    <a:pt x="33269" y="632018"/>
                    <a:pt x="39984" y="625474"/>
                    <a:pt x="39984" y="625474"/>
                  </a:cubicBezTo>
                  <a:cubicBezTo>
                    <a:pt x="43337" y="622198"/>
                    <a:pt x="39984" y="615645"/>
                    <a:pt x="39984" y="615645"/>
                  </a:cubicBezTo>
                  <a:cubicBezTo>
                    <a:pt x="43337" y="605824"/>
                    <a:pt x="43337" y="605824"/>
                    <a:pt x="43337" y="605824"/>
                  </a:cubicBezTo>
                  <a:cubicBezTo>
                    <a:pt x="36622" y="595994"/>
                    <a:pt x="36622" y="595994"/>
                    <a:pt x="36622" y="595994"/>
                  </a:cubicBezTo>
                  <a:cubicBezTo>
                    <a:pt x="36622" y="586174"/>
                    <a:pt x="36622" y="586174"/>
                    <a:pt x="36622" y="586174"/>
                  </a:cubicBezTo>
                  <a:cubicBezTo>
                    <a:pt x="29907" y="576344"/>
                    <a:pt x="29907" y="576344"/>
                    <a:pt x="29907" y="576344"/>
                  </a:cubicBezTo>
                  <a:cubicBezTo>
                    <a:pt x="29907" y="573077"/>
                    <a:pt x="29907" y="573077"/>
                    <a:pt x="29907" y="573077"/>
                  </a:cubicBezTo>
                  <a:cubicBezTo>
                    <a:pt x="26554" y="566524"/>
                    <a:pt x="26554" y="566524"/>
                    <a:pt x="26554" y="566524"/>
                  </a:cubicBezTo>
                  <a:cubicBezTo>
                    <a:pt x="26554" y="559971"/>
                    <a:pt x="26554" y="559971"/>
                    <a:pt x="26554" y="559971"/>
                  </a:cubicBezTo>
                  <a:cubicBezTo>
                    <a:pt x="26554" y="559971"/>
                    <a:pt x="19829" y="553427"/>
                    <a:pt x="16477" y="553427"/>
                  </a:cubicBezTo>
                  <a:cubicBezTo>
                    <a:pt x="13114" y="553427"/>
                    <a:pt x="16477" y="550151"/>
                    <a:pt x="16477" y="550151"/>
                  </a:cubicBezTo>
                  <a:cubicBezTo>
                    <a:pt x="16477" y="543598"/>
                    <a:pt x="16477" y="543598"/>
                    <a:pt x="16477" y="543598"/>
                  </a:cubicBezTo>
                  <a:cubicBezTo>
                    <a:pt x="16477" y="533777"/>
                    <a:pt x="16477" y="533777"/>
                    <a:pt x="16477" y="533777"/>
                  </a:cubicBezTo>
                  <a:cubicBezTo>
                    <a:pt x="33269" y="537044"/>
                    <a:pt x="33269" y="537044"/>
                    <a:pt x="33269" y="537044"/>
                  </a:cubicBezTo>
                  <a:cubicBezTo>
                    <a:pt x="39984" y="537044"/>
                    <a:pt x="39984" y="537044"/>
                    <a:pt x="39984" y="537044"/>
                  </a:cubicBezTo>
                  <a:cubicBezTo>
                    <a:pt x="29907" y="530501"/>
                    <a:pt x="29907" y="530501"/>
                    <a:pt x="29907" y="530501"/>
                  </a:cubicBezTo>
                  <a:cubicBezTo>
                    <a:pt x="39984" y="527224"/>
                    <a:pt x="39984" y="527224"/>
                    <a:pt x="39984" y="527224"/>
                  </a:cubicBezTo>
                  <a:cubicBezTo>
                    <a:pt x="46699" y="533777"/>
                    <a:pt x="46699" y="533777"/>
                    <a:pt x="46699" y="533777"/>
                  </a:cubicBezTo>
                  <a:cubicBezTo>
                    <a:pt x="56777" y="537044"/>
                    <a:pt x="56777" y="537044"/>
                    <a:pt x="56777" y="537044"/>
                  </a:cubicBezTo>
                  <a:cubicBezTo>
                    <a:pt x="60130" y="543598"/>
                    <a:pt x="60130" y="543598"/>
                    <a:pt x="60130" y="543598"/>
                  </a:cubicBezTo>
                  <a:cubicBezTo>
                    <a:pt x="63492" y="537044"/>
                    <a:pt x="63492" y="537044"/>
                    <a:pt x="63492" y="537044"/>
                  </a:cubicBezTo>
                  <a:cubicBezTo>
                    <a:pt x="73560" y="537044"/>
                    <a:pt x="73560" y="537044"/>
                    <a:pt x="73560" y="537044"/>
                  </a:cubicBezTo>
                  <a:cubicBezTo>
                    <a:pt x="76922" y="537044"/>
                    <a:pt x="76922" y="537044"/>
                    <a:pt x="76922" y="537044"/>
                  </a:cubicBezTo>
                  <a:cubicBezTo>
                    <a:pt x="87000" y="533777"/>
                    <a:pt x="87000" y="533777"/>
                    <a:pt x="87000" y="533777"/>
                  </a:cubicBezTo>
                  <a:cubicBezTo>
                    <a:pt x="97068" y="533777"/>
                    <a:pt x="97068" y="533777"/>
                    <a:pt x="97068" y="533777"/>
                  </a:cubicBezTo>
                  <a:cubicBezTo>
                    <a:pt x="100430" y="527224"/>
                    <a:pt x="100430" y="527224"/>
                    <a:pt x="100430" y="527224"/>
                  </a:cubicBezTo>
                  <a:cubicBezTo>
                    <a:pt x="107145" y="523947"/>
                    <a:pt x="107145" y="523947"/>
                    <a:pt x="107145" y="523947"/>
                  </a:cubicBezTo>
                  <a:cubicBezTo>
                    <a:pt x="110507" y="520671"/>
                    <a:pt x="110507" y="520671"/>
                    <a:pt x="110507" y="520671"/>
                  </a:cubicBezTo>
                  <a:cubicBezTo>
                    <a:pt x="100430" y="514127"/>
                    <a:pt x="100430" y="514127"/>
                    <a:pt x="100430" y="514127"/>
                  </a:cubicBezTo>
                  <a:cubicBezTo>
                    <a:pt x="93715" y="504297"/>
                    <a:pt x="93715" y="504297"/>
                    <a:pt x="93715" y="504297"/>
                  </a:cubicBezTo>
                  <a:cubicBezTo>
                    <a:pt x="100430" y="504297"/>
                    <a:pt x="100430" y="504297"/>
                    <a:pt x="100430" y="504297"/>
                  </a:cubicBezTo>
                  <a:cubicBezTo>
                    <a:pt x="100430" y="494477"/>
                    <a:pt x="100430" y="494477"/>
                    <a:pt x="100430" y="494477"/>
                  </a:cubicBezTo>
                  <a:cubicBezTo>
                    <a:pt x="100430" y="494477"/>
                    <a:pt x="113860" y="497754"/>
                    <a:pt x="113860" y="497754"/>
                  </a:cubicBezTo>
                  <a:cubicBezTo>
                    <a:pt x="113860" y="494477"/>
                    <a:pt x="113860" y="494477"/>
                    <a:pt x="117223" y="491200"/>
                  </a:cubicBezTo>
                  <a:cubicBezTo>
                    <a:pt x="120575" y="491200"/>
                    <a:pt x="127300" y="487924"/>
                    <a:pt x="127300" y="487924"/>
                  </a:cubicBezTo>
                  <a:cubicBezTo>
                    <a:pt x="130653" y="481370"/>
                    <a:pt x="130653" y="481370"/>
                    <a:pt x="130653" y="481370"/>
                  </a:cubicBezTo>
                  <a:cubicBezTo>
                    <a:pt x="130653" y="481370"/>
                    <a:pt x="137368" y="478104"/>
                    <a:pt x="137368" y="478104"/>
                  </a:cubicBezTo>
                  <a:cubicBezTo>
                    <a:pt x="140730" y="478104"/>
                    <a:pt x="137368" y="474827"/>
                    <a:pt x="137368" y="471550"/>
                  </a:cubicBezTo>
                  <a:cubicBezTo>
                    <a:pt x="137368" y="468274"/>
                    <a:pt x="137368" y="461721"/>
                    <a:pt x="137368" y="461721"/>
                  </a:cubicBezTo>
                  <a:cubicBezTo>
                    <a:pt x="140730" y="455177"/>
                    <a:pt x="140730" y="455177"/>
                    <a:pt x="140730" y="455177"/>
                  </a:cubicBezTo>
                  <a:cubicBezTo>
                    <a:pt x="134015" y="442080"/>
                    <a:pt x="134015" y="442080"/>
                    <a:pt x="134015" y="442080"/>
                  </a:cubicBezTo>
                  <a:cubicBezTo>
                    <a:pt x="123937" y="445347"/>
                    <a:pt x="123937" y="445347"/>
                    <a:pt x="123937" y="445347"/>
                  </a:cubicBezTo>
                  <a:cubicBezTo>
                    <a:pt x="117223" y="438803"/>
                    <a:pt x="117223" y="438803"/>
                    <a:pt x="117223" y="438803"/>
                  </a:cubicBezTo>
                  <a:cubicBezTo>
                    <a:pt x="117223" y="438803"/>
                    <a:pt x="107145" y="438803"/>
                    <a:pt x="107145" y="435527"/>
                  </a:cubicBezTo>
                  <a:cubicBezTo>
                    <a:pt x="103792" y="432250"/>
                    <a:pt x="100430" y="425697"/>
                    <a:pt x="100430" y="425697"/>
                  </a:cubicBezTo>
                  <a:cubicBezTo>
                    <a:pt x="100430" y="419153"/>
                    <a:pt x="100430" y="419153"/>
                    <a:pt x="100430" y="419153"/>
                  </a:cubicBezTo>
                  <a:cubicBezTo>
                    <a:pt x="110507" y="419153"/>
                    <a:pt x="110507" y="419153"/>
                    <a:pt x="110507" y="419153"/>
                  </a:cubicBezTo>
                  <a:cubicBezTo>
                    <a:pt x="103792" y="415877"/>
                    <a:pt x="103792" y="415877"/>
                    <a:pt x="103792" y="415877"/>
                  </a:cubicBezTo>
                  <a:cubicBezTo>
                    <a:pt x="103792" y="406047"/>
                    <a:pt x="103792" y="406047"/>
                    <a:pt x="103792" y="406047"/>
                  </a:cubicBezTo>
                  <a:cubicBezTo>
                    <a:pt x="117223" y="402780"/>
                    <a:pt x="117223" y="402780"/>
                    <a:pt x="117223" y="402780"/>
                  </a:cubicBezTo>
                  <a:cubicBezTo>
                    <a:pt x="117223" y="402780"/>
                    <a:pt x="134015" y="409323"/>
                    <a:pt x="137368" y="409323"/>
                  </a:cubicBezTo>
                  <a:cubicBezTo>
                    <a:pt x="140730" y="412600"/>
                    <a:pt x="140730" y="399503"/>
                    <a:pt x="140730" y="399503"/>
                  </a:cubicBezTo>
                  <a:cubicBezTo>
                    <a:pt x="144083" y="383130"/>
                    <a:pt x="144083" y="383130"/>
                    <a:pt x="144083" y="383130"/>
                  </a:cubicBezTo>
                  <a:cubicBezTo>
                    <a:pt x="144083" y="383130"/>
                    <a:pt x="140730" y="370023"/>
                    <a:pt x="144083" y="366756"/>
                  </a:cubicBezTo>
                  <a:cubicBezTo>
                    <a:pt x="147445" y="366756"/>
                    <a:pt x="157523" y="347106"/>
                    <a:pt x="157523" y="347106"/>
                  </a:cubicBezTo>
                  <a:cubicBezTo>
                    <a:pt x="157523" y="347106"/>
                    <a:pt x="157523" y="327456"/>
                    <a:pt x="157523" y="324180"/>
                  </a:cubicBezTo>
                  <a:cubicBezTo>
                    <a:pt x="157523" y="320903"/>
                    <a:pt x="157523" y="307806"/>
                    <a:pt x="157523" y="307806"/>
                  </a:cubicBezTo>
                  <a:cubicBezTo>
                    <a:pt x="157523" y="304530"/>
                    <a:pt x="157523" y="304530"/>
                    <a:pt x="157523" y="304530"/>
                  </a:cubicBezTo>
                  <a:cubicBezTo>
                    <a:pt x="157523" y="304530"/>
                    <a:pt x="147445" y="301253"/>
                    <a:pt x="144083" y="301253"/>
                  </a:cubicBezTo>
                  <a:cubicBezTo>
                    <a:pt x="144083" y="297976"/>
                    <a:pt x="147445" y="291433"/>
                    <a:pt x="147445" y="291433"/>
                  </a:cubicBezTo>
                  <a:cubicBezTo>
                    <a:pt x="130653" y="288156"/>
                    <a:pt x="130653" y="288156"/>
                    <a:pt x="130653" y="288156"/>
                  </a:cubicBezTo>
                  <a:cubicBezTo>
                    <a:pt x="134015" y="278326"/>
                    <a:pt x="137368" y="261953"/>
                    <a:pt x="140730" y="261953"/>
                  </a:cubicBezTo>
                  <a:cubicBezTo>
                    <a:pt x="144083" y="258676"/>
                    <a:pt x="150798" y="252132"/>
                    <a:pt x="150798" y="252132"/>
                  </a:cubicBezTo>
                  <a:cubicBezTo>
                    <a:pt x="150798" y="239026"/>
                    <a:pt x="150798" y="239026"/>
                    <a:pt x="150798" y="239026"/>
                  </a:cubicBezTo>
                  <a:cubicBezTo>
                    <a:pt x="144083" y="229206"/>
                    <a:pt x="144083" y="229206"/>
                    <a:pt x="144083" y="229206"/>
                  </a:cubicBezTo>
                  <a:cubicBezTo>
                    <a:pt x="150798" y="219376"/>
                    <a:pt x="150798" y="219376"/>
                    <a:pt x="150798" y="219376"/>
                  </a:cubicBezTo>
                  <a:cubicBezTo>
                    <a:pt x="150798" y="219376"/>
                    <a:pt x="164238" y="212832"/>
                    <a:pt x="164238" y="212832"/>
                  </a:cubicBezTo>
                  <a:cubicBezTo>
                    <a:pt x="167591" y="212832"/>
                    <a:pt x="187746" y="212832"/>
                    <a:pt x="187746" y="212832"/>
                  </a:cubicBezTo>
                  <a:cubicBezTo>
                    <a:pt x="201176" y="206279"/>
                    <a:pt x="201176" y="206279"/>
                    <a:pt x="201176" y="206279"/>
                  </a:cubicBezTo>
                  <a:cubicBezTo>
                    <a:pt x="221321" y="206279"/>
                    <a:pt x="221321" y="206279"/>
                    <a:pt x="221321" y="206279"/>
                  </a:cubicBezTo>
                  <a:cubicBezTo>
                    <a:pt x="234761" y="203002"/>
                    <a:pt x="234761" y="203002"/>
                    <a:pt x="234761" y="203002"/>
                  </a:cubicBezTo>
                  <a:cubicBezTo>
                    <a:pt x="244829" y="209556"/>
                    <a:pt x="244829" y="209556"/>
                    <a:pt x="244829" y="209556"/>
                  </a:cubicBezTo>
                  <a:cubicBezTo>
                    <a:pt x="244829" y="209556"/>
                    <a:pt x="251544" y="216109"/>
                    <a:pt x="251544" y="219376"/>
                  </a:cubicBezTo>
                  <a:cubicBezTo>
                    <a:pt x="251544" y="219376"/>
                    <a:pt x="258269" y="225929"/>
                    <a:pt x="258269" y="229206"/>
                  </a:cubicBezTo>
                  <a:cubicBezTo>
                    <a:pt x="254906" y="229206"/>
                    <a:pt x="261622" y="239026"/>
                    <a:pt x="261622" y="239026"/>
                  </a:cubicBezTo>
                  <a:cubicBezTo>
                    <a:pt x="261622" y="239026"/>
                    <a:pt x="258269" y="245579"/>
                    <a:pt x="258269" y="248856"/>
                  </a:cubicBezTo>
                  <a:cubicBezTo>
                    <a:pt x="258269" y="248856"/>
                    <a:pt x="261622" y="261953"/>
                    <a:pt x="261622" y="261953"/>
                  </a:cubicBezTo>
                  <a:cubicBezTo>
                    <a:pt x="261622" y="265229"/>
                    <a:pt x="268337" y="268506"/>
                    <a:pt x="268337" y="268506"/>
                  </a:cubicBezTo>
                  <a:cubicBezTo>
                    <a:pt x="275052" y="265229"/>
                    <a:pt x="275052" y="265229"/>
                    <a:pt x="275052" y="265229"/>
                  </a:cubicBezTo>
                  <a:cubicBezTo>
                    <a:pt x="278414" y="258676"/>
                    <a:pt x="278414" y="258676"/>
                    <a:pt x="278414" y="258676"/>
                  </a:cubicBezTo>
                  <a:cubicBezTo>
                    <a:pt x="271699" y="248856"/>
                    <a:pt x="271699" y="248856"/>
                    <a:pt x="271699" y="248856"/>
                  </a:cubicBezTo>
                  <a:cubicBezTo>
                    <a:pt x="268337" y="248856"/>
                    <a:pt x="268337" y="248856"/>
                    <a:pt x="268337" y="248856"/>
                  </a:cubicBezTo>
                  <a:cubicBezTo>
                    <a:pt x="271699" y="235749"/>
                    <a:pt x="271699" y="235749"/>
                    <a:pt x="271699" y="235749"/>
                  </a:cubicBezTo>
                  <a:cubicBezTo>
                    <a:pt x="271699" y="235749"/>
                    <a:pt x="278414" y="232482"/>
                    <a:pt x="281767" y="235749"/>
                  </a:cubicBezTo>
                  <a:cubicBezTo>
                    <a:pt x="285129" y="235749"/>
                    <a:pt x="295207" y="245579"/>
                    <a:pt x="295207" y="245579"/>
                  </a:cubicBezTo>
                  <a:cubicBezTo>
                    <a:pt x="301922" y="248856"/>
                    <a:pt x="301922" y="248856"/>
                    <a:pt x="301922" y="248856"/>
                  </a:cubicBezTo>
                  <a:cubicBezTo>
                    <a:pt x="301922" y="248856"/>
                    <a:pt x="311999" y="242303"/>
                    <a:pt x="311999" y="242303"/>
                  </a:cubicBezTo>
                  <a:cubicBezTo>
                    <a:pt x="311999" y="242303"/>
                    <a:pt x="301922" y="229206"/>
                    <a:pt x="301922" y="229206"/>
                  </a:cubicBezTo>
                  <a:cubicBezTo>
                    <a:pt x="305275" y="212832"/>
                    <a:pt x="305275" y="212832"/>
                    <a:pt x="305275" y="212832"/>
                  </a:cubicBezTo>
                  <a:cubicBezTo>
                    <a:pt x="308637" y="199726"/>
                    <a:pt x="308637" y="199726"/>
                    <a:pt x="308637" y="199726"/>
                  </a:cubicBezTo>
                  <a:cubicBezTo>
                    <a:pt x="322067" y="189905"/>
                    <a:pt x="322067" y="189905"/>
                    <a:pt x="322067" y="189905"/>
                  </a:cubicBezTo>
                  <a:cubicBezTo>
                    <a:pt x="332145" y="196459"/>
                    <a:pt x="332145" y="196459"/>
                    <a:pt x="332145" y="196459"/>
                  </a:cubicBezTo>
                  <a:cubicBezTo>
                    <a:pt x="348937" y="196459"/>
                    <a:pt x="348937" y="196459"/>
                    <a:pt x="348937" y="196459"/>
                  </a:cubicBezTo>
                  <a:cubicBezTo>
                    <a:pt x="365730" y="196459"/>
                    <a:pt x="365730" y="196459"/>
                    <a:pt x="365730" y="196459"/>
                  </a:cubicBezTo>
                  <a:cubicBezTo>
                    <a:pt x="375798" y="193182"/>
                    <a:pt x="375798" y="193182"/>
                    <a:pt x="375798" y="193182"/>
                  </a:cubicBezTo>
                  <a:cubicBezTo>
                    <a:pt x="389238" y="193182"/>
                    <a:pt x="389238" y="193182"/>
                    <a:pt x="389238" y="193182"/>
                  </a:cubicBezTo>
                  <a:cubicBezTo>
                    <a:pt x="389238" y="193182"/>
                    <a:pt x="382513" y="186629"/>
                    <a:pt x="382513" y="186629"/>
                  </a:cubicBezTo>
                  <a:cubicBezTo>
                    <a:pt x="379160" y="186629"/>
                    <a:pt x="372445" y="180076"/>
                    <a:pt x="372445" y="180076"/>
                  </a:cubicBezTo>
                  <a:cubicBezTo>
                    <a:pt x="372445" y="180076"/>
                    <a:pt x="369082" y="186629"/>
                    <a:pt x="369082" y="186629"/>
                  </a:cubicBezTo>
                  <a:cubicBezTo>
                    <a:pt x="365730" y="189905"/>
                    <a:pt x="355652" y="189905"/>
                    <a:pt x="355652" y="186629"/>
                  </a:cubicBezTo>
                  <a:cubicBezTo>
                    <a:pt x="352290" y="186629"/>
                    <a:pt x="348937" y="176809"/>
                    <a:pt x="348937" y="176809"/>
                  </a:cubicBezTo>
                  <a:cubicBezTo>
                    <a:pt x="348937" y="166979"/>
                    <a:pt x="348937" y="166979"/>
                    <a:pt x="348937" y="166979"/>
                  </a:cubicBezTo>
                  <a:cubicBezTo>
                    <a:pt x="355652" y="163702"/>
                    <a:pt x="355652" y="163702"/>
                    <a:pt x="355652" y="163702"/>
                  </a:cubicBezTo>
                  <a:cubicBezTo>
                    <a:pt x="345575" y="153882"/>
                    <a:pt x="345575" y="153882"/>
                    <a:pt x="345575" y="153882"/>
                  </a:cubicBezTo>
                  <a:cubicBezTo>
                    <a:pt x="345575" y="153882"/>
                    <a:pt x="345575" y="144052"/>
                    <a:pt x="348937" y="140785"/>
                  </a:cubicBezTo>
                  <a:cubicBezTo>
                    <a:pt x="352290" y="140785"/>
                    <a:pt x="352290" y="134232"/>
                    <a:pt x="352290" y="134232"/>
                  </a:cubicBezTo>
                  <a:cubicBezTo>
                    <a:pt x="342222" y="134232"/>
                    <a:pt x="342222" y="134232"/>
                    <a:pt x="342222" y="134232"/>
                  </a:cubicBezTo>
                  <a:cubicBezTo>
                    <a:pt x="342222" y="134232"/>
                    <a:pt x="338860" y="134232"/>
                    <a:pt x="338860" y="127679"/>
                  </a:cubicBezTo>
                  <a:cubicBezTo>
                    <a:pt x="342222" y="121135"/>
                    <a:pt x="342222" y="117858"/>
                    <a:pt x="342222" y="117858"/>
                  </a:cubicBezTo>
                  <a:cubicBezTo>
                    <a:pt x="328783" y="117858"/>
                    <a:pt x="328783" y="117858"/>
                    <a:pt x="328783" y="117858"/>
                  </a:cubicBezTo>
                  <a:cubicBezTo>
                    <a:pt x="322067" y="117858"/>
                    <a:pt x="322067" y="117858"/>
                    <a:pt x="322067" y="117858"/>
                  </a:cubicBezTo>
                  <a:cubicBezTo>
                    <a:pt x="311999" y="108029"/>
                    <a:pt x="311999" y="108029"/>
                    <a:pt x="311999" y="108029"/>
                  </a:cubicBezTo>
                  <a:cubicBezTo>
                    <a:pt x="315352" y="98208"/>
                    <a:pt x="315352" y="98208"/>
                    <a:pt x="315352" y="98208"/>
                  </a:cubicBezTo>
                  <a:cubicBezTo>
                    <a:pt x="335497" y="94932"/>
                    <a:pt x="335497" y="94932"/>
                    <a:pt x="335497" y="94932"/>
                  </a:cubicBezTo>
                  <a:cubicBezTo>
                    <a:pt x="359005" y="85112"/>
                    <a:pt x="359005" y="85112"/>
                    <a:pt x="359005" y="85112"/>
                  </a:cubicBezTo>
                  <a:cubicBezTo>
                    <a:pt x="355652" y="78558"/>
                    <a:pt x="355652" y="78558"/>
                    <a:pt x="355652" y="78558"/>
                  </a:cubicBezTo>
                  <a:cubicBezTo>
                    <a:pt x="348937" y="81835"/>
                    <a:pt x="348937" y="81835"/>
                    <a:pt x="348937" y="81835"/>
                  </a:cubicBezTo>
                  <a:cubicBezTo>
                    <a:pt x="348937" y="81835"/>
                    <a:pt x="345575" y="85112"/>
                    <a:pt x="345575" y="85112"/>
                  </a:cubicBezTo>
                  <a:cubicBezTo>
                    <a:pt x="342222" y="85112"/>
                    <a:pt x="335497" y="85112"/>
                    <a:pt x="335497" y="85112"/>
                  </a:cubicBezTo>
                  <a:cubicBezTo>
                    <a:pt x="335497" y="78558"/>
                    <a:pt x="335497" y="78558"/>
                    <a:pt x="335497" y="78558"/>
                  </a:cubicBezTo>
                  <a:cubicBezTo>
                    <a:pt x="345575" y="78558"/>
                    <a:pt x="345575" y="78558"/>
                    <a:pt x="345575" y="78558"/>
                  </a:cubicBezTo>
                  <a:cubicBezTo>
                    <a:pt x="352290" y="75282"/>
                    <a:pt x="352290" y="75282"/>
                    <a:pt x="352290" y="75282"/>
                  </a:cubicBezTo>
                  <a:cubicBezTo>
                    <a:pt x="345575" y="72005"/>
                    <a:pt x="345575" y="72005"/>
                    <a:pt x="345575" y="72005"/>
                  </a:cubicBezTo>
                  <a:cubicBezTo>
                    <a:pt x="335497" y="58908"/>
                    <a:pt x="335497" y="58908"/>
                    <a:pt x="335497" y="58908"/>
                  </a:cubicBezTo>
                  <a:cubicBezTo>
                    <a:pt x="332145" y="49079"/>
                    <a:pt x="332145" y="49079"/>
                    <a:pt x="332145" y="49079"/>
                  </a:cubicBezTo>
                  <a:cubicBezTo>
                    <a:pt x="325429" y="45811"/>
                    <a:pt x="325429" y="45811"/>
                    <a:pt x="325429" y="45811"/>
                  </a:cubicBezTo>
                  <a:cubicBezTo>
                    <a:pt x="318715" y="39258"/>
                    <a:pt x="318715" y="39258"/>
                    <a:pt x="318715" y="39258"/>
                  </a:cubicBezTo>
                  <a:cubicBezTo>
                    <a:pt x="318715" y="29428"/>
                    <a:pt x="318715" y="29428"/>
                    <a:pt x="318715" y="29428"/>
                  </a:cubicBezTo>
                  <a:cubicBezTo>
                    <a:pt x="315352" y="3235"/>
                    <a:pt x="315352" y="3235"/>
                    <a:pt x="315352" y="3235"/>
                  </a:cubicBezTo>
                  <a:cubicBezTo>
                    <a:pt x="325429" y="3235"/>
                    <a:pt x="325429" y="3235"/>
                    <a:pt x="325429" y="3235"/>
                  </a:cubicBezTo>
                  <a:cubicBezTo>
                    <a:pt x="332145" y="-42"/>
                    <a:pt x="332145" y="-42"/>
                    <a:pt x="332145" y="-42"/>
                  </a:cubicBezTo>
                  <a:cubicBezTo>
                    <a:pt x="332145" y="-42"/>
                    <a:pt x="348937" y="6511"/>
                    <a:pt x="352290" y="6511"/>
                  </a:cubicBezTo>
                  <a:cubicBezTo>
                    <a:pt x="355652" y="6511"/>
                    <a:pt x="362368" y="9788"/>
                    <a:pt x="362368" y="9788"/>
                  </a:cubicBezTo>
                  <a:cubicBezTo>
                    <a:pt x="375798" y="16331"/>
                    <a:pt x="375798" y="16331"/>
                    <a:pt x="375798" y="16331"/>
                  </a:cubicBezTo>
                  <a:cubicBezTo>
                    <a:pt x="385875" y="19608"/>
                    <a:pt x="385875" y="19608"/>
                    <a:pt x="385875" y="19608"/>
                  </a:cubicBezTo>
                  <a:cubicBezTo>
                    <a:pt x="385875" y="19608"/>
                    <a:pt x="389238" y="19608"/>
                    <a:pt x="389238" y="19608"/>
                  </a:cubicBezTo>
                  <a:cubicBezTo>
                    <a:pt x="392590" y="19608"/>
                    <a:pt x="399306" y="16331"/>
                    <a:pt x="399306" y="16331"/>
                  </a:cubicBezTo>
                  <a:cubicBezTo>
                    <a:pt x="399306" y="16331"/>
                    <a:pt x="409383" y="9788"/>
                    <a:pt x="412736" y="9788"/>
                  </a:cubicBezTo>
                  <a:cubicBezTo>
                    <a:pt x="412736" y="6511"/>
                    <a:pt x="416098" y="6511"/>
                    <a:pt x="416098" y="6511"/>
                  </a:cubicBezTo>
                  <a:cubicBezTo>
                    <a:pt x="422813" y="19608"/>
                    <a:pt x="422813" y="19608"/>
                    <a:pt x="422813" y="19608"/>
                  </a:cubicBezTo>
                  <a:cubicBezTo>
                    <a:pt x="429528" y="13055"/>
                    <a:pt x="429528" y="13055"/>
                    <a:pt x="429528" y="13055"/>
                  </a:cubicBezTo>
                  <a:cubicBezTo>
                    <a:pt x="432891" y="6511"/>
                    <a:pt x="432891" y="6511"/>
                    <a:pt x="432891" y="6511"/>
                  </a:cubicBezTo>
                  <a:cubicBezTo>
                    <a:pt x="459751" y="35982"/>
                    <a:pt x="459751" y="35982"/>
                    <a:pt x="459751" y="35982"/>
                  </a:cubicBezTo>
                  <a:cubicBezTo>
                    <a:pt x="463113" y="49079"/>
                    <a:pt x="463113" y="49079"/>
                    <a:pt x="463113" y="49079"/>
                  </a:cubicBezTo>
                  <a:cubicBezTo>
                    <a:pt x="463113" y="49079"/>
                    <a:pt x="463113" y="58908"/>
                    <a:pt x="463113" y="58908"/>
                  </a:cubicBezTo>
                  <a:cubicBezTo>
                    <a:pt x="459751" y="58908"/>
                    <a:pt x="456398" y="72005"/>
                    <a:pt x="456398" y="72005"/>
                  </a:cubicBezTo>
                  <a:cubicBezTo>
                    <a:pt x="456398" y="81835"/>
                    <a:pt x="456398" y="81835"/>
                    <a:pt x="456398" y="81835"/>
                  </a:cubicBezTo>
                  <a:cubicBezTo>
                    <a:pt x="463113" y="85112"/>
                    <a:pt x="463113" y="85112"/>
                    <a:pt x="463113" y="85112"/>
                  </a:cubicBezTo>
                  <a:cubicBezTo>
                    <a:pt x="473191" y="85112"/>
                    <a:pt x="473191" y="85112"/>
                    <a:pt x="473191" y="85112"/>
                  </a:cubicBezTo>
                  <a:cubicBezTo>
                    <a:pt x="479906" y="91655"/>
                    <a:pt x="479906" y="91655"/>
                    <a:pt x="479906" y="91655"/>
                  </a:cubicBezTo>
                  <a:cubicBezTo>
                    <a:pt x="483259" y="94932"/>
                    <a:pt x="483259" y="94932"/>
                    <a:pt x="483259" y="94932"/>
                  </a:cubicBezTo>
                  <a:cubicBezTo>
                    <a:pt x="493336" y="94932"/>
                    <a:pt x="493336" y="94932"/>
                    <a:pt x="493336" y="94932"/>
                  </a:cubicBezTo>
                  <a:cubicBezTo>
                    <a:pt x="496698" y="91655"/>
                    <a:pt x="496698" y="91655"/>
                    <a:pt x="496698" y="91655"/>
                  </a:cubicBezTo>
                  <a:cubicBezTo>
                    <a:pt x="510129" y="94932"/>
                    <a:pt x="510129" y="94932"/>
                    <a:pt x="510129" y="94932"/>
                  </a:cubicBezTo>
                  <a:cubicBezTo>
                    <a:pt x="520206" y="101485"/>
                    <a:pt x="520206" y="101485"/>
                    <a:pt x="520206" y="101485"/>
                  </a:cubicBezTo>
                  <a:cubicBezTo>
                    <a:pt x="530274" y="108029"/>
                    <a:pt x="530274" y="108029"/>
                    <a:pt x="530274" y="108029"/>
                  </a:cubicBezTo>
                  <a:cubicBezTo>
                    <a:pt x="547067" y="114582"/>
                    <a:pt x="547067" y="114582"/>
                    <a:pt x="547067" y="114582"/>
                  </a:cubicBezTo>
                  <a:cubicBezTo>
                    <a:pt x="550429" y="104752"/>
                    <a:pt x="550429" y="104752"/>
                    <a:pt x="550429" y="104752"/>
                  </a:cubicBezTo>
                  <a:cubicBezTo>
                    <a:pt x="553782" y="101485"/>
                    <a:pt x="553782" y="101485"/>
                    <a:pt x="553782" y="101485"/>
                  </a:cubicBezTo>
                  <a:cubicBezTo>
                    <a:pt x="563859" y="101485"/>
                    <a:pt x="563859" y="101485"/>
                    <a:pt x="563859" y="101485"/>
                  </a:cubicBezTo>
                  <a:cubicBezTo>
                    <a:pt x="570574" y="98208"/>
                    <a:pt x="570574" y="98208"/>
                    <a:pt x="570574" y="98208"/>
                  </a:cubicBezTo>
                  <a:cubicBezTo>
                    <a:pt x="573937" y="94932"/>
                    <a:pt x="573937" y="94932"/>
                    <a:pt x="573937" y="94932"/>
                  </a:cubicBezTo>
                  <a:cubicBezTo>
                    <a:pt x="563859" y="85112"/>
                    <a:pt x="563859" y="85112"/>
                    <a:pt x="563859" y="85112"/>
                  </a:cubicBezTo>
                  <a:cubicBezTo>
                    <a:pt x="563859" y="75282"/>
                    <a:pt x="563859" y="75282"/>
                    <a:pt x="563859" y="75282"/>
                  </a:cubicBezTo>
                  <a:cubicBezTo>
                    <a:pt x="563859" y="75282"/>
                    <a:pt x="570574" y="68729"/>
                    <a:pt x="570574" y="68729"/>
                  </a:cubicBezTo>
                  <a:cubicBezTo>
                    <a:pt x="573937" y="68729"/>
                    <a:pt x="587367" y="72005"/>
                    <a:pt x="587367" y="72005"/>
                  </a:cubicBezTo>
                  <a:cubicBezTo>
                    <a:pt x="590720" y="81835"/>
                    <a:pt x="590720" y="81835"/>
                    <a:pt x="590720" y="81835"/>
                  </a:cubicBezTo>
                  <a:cubicBezTo>
                    <a:pt x="594082" y="91655"/>
                    <a:pt x="594082" y="91655"/>
                    <a:pt x="594082" y="91655"/>
                  </a:cubicBezTo>
                  <a:cubicBezTo>
                    <a:pt x="580652" y="94932"/>
                    <a:pt x="580652" y="94932"/>
                    <a:pt x="580652" y="94932"/>
                  </a:cubicBezTo>
                  <a:cubicBezTo>
                    <a:pt x="577289" y="101485"/>
                    <a:pt x="577289" y="101485"/>
                    <a:pt x="577289" y="101485"/>
                  </a:cubicBezTo>
                  <a:cubicBezTo>
                    <a:pt x="577289" y="114582"/>
                    <a:pt x="577289" y="114582"/>
                    <a:pt x="577289" y="114582"/>
                  </a:cubicBezTo>
                  <a:cubicBezTo>
                    <a:pt x="577289" y="127679"/>
                    <a:pt x="577289" y="127679"/>
                    <a:pt x="577289" y="127679"/>
                  </a:cubicBezTo>
                  <a:cubicBezTo>
                    <a:pt x="577289" y="127679"/>
                    <a:pt x="577289" y="134232"/>
                    <a:pt x="573937" y="134232"/>
                  </a:cubicBezTo>
                  <a:cubicBezTo>
                    <a:pt x="570574" y="137509"/>
                    <a:pt x="563859" y="137509"/>
                    <a:pt x="563859" y="137509"/>
                  </a:cubicBezTo>
                  <a:cubicBezTo>
                    <a:pt x="563859" y="144052"/>
                    <a:pt x="563859" y="144052"/>
                    <a:pt x="563859" y="144052"/>
                  </a:cubicBezTo>
                  <a:cubicBezTo>
                    <a:pt x="553782" y="150605"/>
                    <a:pt x="553782" y="150605"/>
                    <a:pt x="553782" y="150605"/>
                  </a:cubicBezTo>
                  <a:cubicBezTo>
                    <a:pt x="543704" y="150605"/>
                    <a:pt x="543704" y="150605"/>
                    <a:pt x="543704" y="150605"/>
                  </a:cubicBezTo>
                  <a:cubicBezTo>
                    <a:pt x="540352" y="153882"/>
                    <a:pt x="540352" y="153882"/>
                    <a:pt x="540352" y="153882"/>
                  </a:cubicBezTo>
                  <a:cubicBezTo>
                    <a:pt x="543704" y="163702"/>
                    <a:pt x="543704" y="163702"/>
                    <a:pt x="543704" y="163702"/>
                  </a:cubicBezTo>
                  <a:cubicBezTo>
                    <a:pt x="550429" y="170255"/>
                    <a:pt x="550429" y="170255"/>
                    <a:pt x="550429" y="170255"/>
                  </a:cubicBezTo>
                  <a:cubicBezTo>
                    <a:pt x="560497" y="173532"/>
                    <a:pt x="560497" y="173532"/>
                    <a:pt x="560497" y="173532"/>
                  </a:cubicBezTo>
                  <a:cubicBezTo>
                    <a:pt x="567212" y="170255"/>
                    <a:pt x="567212" y="170255"/>
                    <a:pt x="567212" y="170255"/>
                  </a:cubicBezTo>
                  <a:cubicBezTo>
                    <a:pt x="570574" y="163702"/>
                    <a:pt x="570574" y="163702"/>
                    <a:pt x="570574" y="163702"/>
                  </a:cubicBezTo>
                  <a:cubicBezTo>
                    <a:pt x="580652" y="160435"/>
                    <a:pt x="580652" y="160435"/>
                    <a:pt x="580652" y="160435"/>
                  </a:cubicBezTo>
                  <a:cubicBezTo>
                    <a:pt x="594082" y="166979"/>
                    <a:pt x="594082" y="166979"/>
                    <a:pt x="594082" y="166979"/>
                  </a:cubicBezTo>
                  <a:cubicBezTo>
                    <a:pt x="597435" y="173532"/>
                    <a:pt x="597435" y="173532"/>
                    <a:pt x="597435" y="173532"/>
                  </a:cubicBezTo>
                  <a:cubicBezTo>
                    <a:pt x="597435" y="173532"/>
                    <a:pt x="610875" y="173532"/>
                    <a:pt x="610875" y="173532"/>
                  </a:cubicBezTo>
                  <a:cubicBezTo>
                    <a:pt x="610875" y="173532"/>
                    <a:pt x="614227" y="163702"/>
                    <a:pt x="614227" y="163702"/>
                  </a:cubicBezTo>
                  <a:cubicBezTo>
                    <a:pt x="614227" y="163702"/>
                    <a:pt x="617590" y="157159"/>
                    <a:pt x="620943" y="157159"/>
                  </a:cubicBezTo>
                  <a:cubicBezTo>
                    <a:pt x="624305" y="157159"/>
                    <a:pt x="627667" y="150605"/>
                    <a:pt x="631020" y="150605"/>
                  </a:cubicBezTo>
                  <a:cubicBezTo>
                    <a:pt x="631020" y="147329"/>
                    <a:pt x="634382" y="140785"/>
                    <a:pt x="634382" y="140785"/>
                  </a:cubicBezTo>
                  <a:cubicBezTo>
                    <a:pt x="634382" y="140785"/>
                    <a:pt x="641098" y="137509"/>
                    <a:pt x="644450" y="137509"/>
                  </a:cubicBezTo>
                  <a:cubicBezTo>
                    <a:pt x="647812" y="137509"/>
                    <a:pt x="667958" y="134232"/>
                    <a:pt x="667958" y="134232"/>
                  </a:cubicBezTo>
                  <a:cubicBezTo>
                    <a:pt x="667958" y="134232"/>
                    <a:pt x="681398" y="130955"/>
                    <a:pt x="684750" y="127679"/>
                  </a:cubicBezTo>
                  <a:cubicBezTo>
                    <a:pt x="684750" y="127679"/>
                    <a:pt x="698181" y="117858"/>
                    <a:pt x="698181" y="117858"/>
                  </a:cubicBezTo>
                  <a:cubicBezTo>
                    <a:pt x="701543" y="108029"/>
                    <a:pt x="701543" y="108029"/>
                    <a:pt x="701543" y="108029"/>
                  </a:cubicBezTo>
                  <a:cubicBezTo>
                    <a:pt x="711621" y="98208"/>
                    <a:pt x="711621" y="98208"/>
                    <a:pt x="711621" y="98208"/>
                  </a:cubicBezTo>
                  <a:cubicBezTo>
                    <a:pt x="711621" y="98208"/>
                    <a:pt x="714974" y="98208"/>
                    <a:pt x="714974" y="94932"/>
                  </a:cubicBezTo>
                  <a:cubicBezTo>
                    <a:pt x="714974" y="91655"/>
                    <a:pt x="718336" y="81835"/>
                    <a:pt x="718336" y="81835"/>
                  </a:cubicBezTo>
                  <a:cubicBezTo>
                    <a:pt x="725051" y="78558"/>
                    <a:pt x="725051" y="78558"/>
                    <a:pt x="725051" y="78558"/>
                  </a:cubicBezTo>
                  <a:cubicBezTo>
                    <a:pt x="725051" y="78558"/>
                    <a:pt x="731766" y="81835"/>
                    <a:pt x="731766" y="85112"/>
                  </a:cubicBezTo>
                  <a:cubicBezTo>
                    <a:pt x="731766" y="85112"/>
                    <a:pt x="728404" y="91655"/>
                    <a:pt x="728404" y="91655"/>
                  </a:cubicBezTo>
                  <a:cubicBezTo>
                    <a:pt x="728404" y="91655"/>
                    <a:pt x="721689" y="94932"/>
                    <a:pt x="718336" y="98208"/>
                  </a:cubicBezTo>
                  <a:cubicBezTo>
                    <a:pt x="718336" y="98208"/>
                    <a:pt x="718336" y="104752"/>
                    <a:pt x="718336" y="104752"/>
                  </a:cubicBezTo>
                  <a:cubicBezTo>
                    <a:pt x="725051" y="98208"/>
                    <a:pt x="725051" y="98208"/>
                    <a:pt x="725051" y="98208"/>
                  </a:cubicBezTo>
                  <a:cubicBezTo>
                    <a:pt x="725051" y="98208"/>
                    <a:pt x="728404" y="94932"/>
                    <a:pt x="728404" y="94932"/>
                  </a:cubicBezTo>
                  <a:cubicBezTo>
                    <a:pt x="728404" y="94932"/>
                    <a:pt x="741843" y="91655"/>
                    <a:pt x="741843" y="91655"/>
                  </a:cubicBezTo>
                  <a:cubicBezTo>
                    <a:pt x="741843" y="91655"/>
                    <a:pt x="748559" y="94932"/>
                    <a:pt x="748559" y="94932"/>
                  </a:cubicBezTo>
                  <a:cubicBezTo>
                    <a:pt x="748559" y="94932"/>
                    <a:pt x="755274" y="98208"/>
                    <a:pt x="755274" y="98208"/>
                  </a:cubicBezTo>
                  <a:cubicBezTo>
                    <a:pt x="768704" y="94932"/>
                    <a:pt x="768704" y="94932"/>
                    <a:pt x="768704" y="94932"/>
                  </a:cubicBezTo>
                  <a:cubicBezTo>
                    <a:pt x="768704" y="88378"/>
                    <a:pt x="768704" y="88378"/>
                    <a:pt x="768704" y="88378"/>
                  </a:cubicBezTo>
                  <a:cubicBezTo>
                    <a:pt x="768704" y="88378"/>
                    <a:pt x="768704" y="85112"/>
                    <a:pt x="772067" y="85112"/>
                  </a:cubicBezTo>
                  <a:cubicBezTo>
                    <a:pt x="775419" y="81835"/>
                    <a:pt x="782134" y="78558"/>
                    <a:pt x="782134" y="78558"/>
                  </a:cubicBezTo>
                  <a:cubicBezTo>
                    <a:pt x="782134" y="78558"/>
                    <a:pt x="782134" y="72005"/>
                    <a:pt x="782134" y="68729"/>
                  </a:cubicBezTo>
                  <a:cubicBezTo>
                    <a:pt x="782134" y="68729"/>
                    <a:pt x="785497" y="62185"/>
                    <a:pt x="785497" y="62185"/>
                  </a:cubicBezTo>
                  <a:cubicBezTo>
                    <a:pt x="785497" y="62185"/>
                    <a:pt x="785497" y="62185"/>
                    <a:pt x="785497" y="62185"/>
                  </a:cubicBezTo>
                  <a:cubicBezTo>
                    <a:pt x="785497" y="62185"/>
                    <a:pt x="792212" y="58908"/>
                    <a:pt x="792212" y="58908"/>
                  </a:cubicBezTo>
                  <a:cubicBezTo>
                    <a:pt x="792212" y="58908"/>
                    <a:pt x="795574" y="49079"/>
                    <a:pt x="795574" y="49079"/>
                  </a:cubicBezTo>
                  <a:cubicBezTo>
                    <a:pt x="795574" y="49079"/>
                    <a:pt x="795574" y="45811"/>
                    <a:pt x="798927" y="45811"/>
                  </a:cubicBezTo>
                  <a:cubicBezTo>
                    <a:pt x="798927" y="45811"/>
                    <a:pt x="805642" y="39258"/>
                    <a:pt x="805642" y="39258"/>
                  </a:cubicBezTo>
                  <a:cubicBezTo>
                    <a:pt x="809004" y="35982"/>
                    <a:pt x="809004" y="35982"/>
                    <a:pt x="812366" y="35982"/>
                  </a:cubicBezTo>
                  <a:cubicBezTo>
                    <a:pt x="812366" y="35982"/>
                    <a:pt x="815719" y="42535"/>
                    <a:pt x="815719" y="42535"/>
                  </a:cubicBezTo>
                  <a:cubicBezTo>
                    <a:pt x="815719" y="42535"/>
                    <a:pt x="815719" y="45811"/>
                    <a:pt x="812366" y="49079"/>
                  </a:cubicBezTo>
                  <a:cubicBezTo>
                    <a:pt x="809004" y="49079"/>
                    <a:pt x="805642" y="52355"/>
                    <a:pt x="805642" y="52355"/>
                  </a:cubicBezTo>
                  <a:cubicBezTo>
                    <a:pt x="805642" y="52355"/>
                    <a:pt x="812366" y="58908"/>
                    <a:pt x="812366" y="58908"/>
                  </a:cubicBezTo>
                  <a:cubicBezTo>
                    <a:pt x="812366" y="58908"/>
                    <a:pt x="815719" y="62185"/>
                    <a:pt x="815719" y="62185"/>
                  </a:cubicBezTo>
                  <a:cubicBezTo>
                    <a:pt x="815719" y="65462"/>
                    <a:pt x="812366" y="68729"/>
                    <a:pt x="812366" y="68729"/>
                  </a:cubicBezTo>
                  <a:cubicBezTo>
                    <a:pt x="815719" y="68729"/>
                    <a:pt x="825797" y="65462"/>
                    <a:pt x="825797" y="65462"/>
                  </a:cubicBezTo>
                  <a:cubicBezTo>
                    <a:pt x="825797" y="65462"/>
                    <a:pt x="825797" y="58908"/>
                    <a:pt x="825797" y="58908"/>
                  </a:cubicBezTo>
                  <a:cubicBezTo>
                    <a:pt x="825797" y="58908"/>
                    <a:pt x="832512" y="52355"/>
                    <a:pt x="832512" y="52355"/>
                  </a:cubicBezTo>
                  <a:cubicBezTo>
                    <a:pt x="835874" y="52355"/>
                    <a:pt x="842590" y="55632"/>
                    <a:pt x="842590" y="55632"/>
                  </a:cubicBezTo>
                  <a:cubicBezTo>
                    <a:pt x="842590" y="55632"/>
                    <a:pt x="842590" y="58908"/>
                    <a:pt x="842590" y="62185"/>
                  </a:cubicBezTo>
                  <a:cubicBezTo>
                    <a:pt x="839227" y="62185"/>
                    <a:pt x="832512" y="68729"/>
                    <a:pt x="832512" y="68729"/>
                  </a:cubicBezTo>
                  <a:cubicBezTo>
                    <a:pt x="832512" y="72005"/>
                    <a:pt x="829150" y="72005"/>
                    <a:pt x="832512" y="72005"/>
                  </a:cubicBezTo>
                  <a:cubicBezTo>
                    <a:pt x="832512" y="75282"/>
                    <a:pt x="839227" y="81835"/>
                    <a:pt x="839227" y="81835"/>
                  </a:cubicBezTo>
                  <a:cubicBezTo>
                    <a:pt x="849304" y="88378"/>
                    <a:pt x="849304" y="88378"/>
                    <a:pt x="849304" y="88378"/>
                  </a:cubicBezTo>
                  <a:cubicBezTo>
                    <a:pt x="849304" y="88378"/>
                    <a:pt x="849304" y="91655"/>
                    <a:pt x="849304" y="94932"/>
                  </a:cubicBezTo>
                  <a:cubicBezTo>
                    <a:pt x="849304" y="94932"/>
                    <a:pt x="832512" y="94932"/>
                    <a:pt x="832512" y="94932"/>
                  </a:cubicBezTo>
                  <a:cubicBezTo>
                    <a:pt x="832512" y="94932"/>
                    <a:pt x="832512" y="94932"/>
                    <a:pt x="829150" y="98208"/>
                  </a:cubicBezTo>
                  <a:cubicBezTo>
                    <a:pt x="829150" y="98208"/>
                    <a:pt x="825797" y="101485"/>
                    <a:pt x="819082" y="104752"/>
                  </a:cubicBezTo>
                  <a:cubicBezTo>
                    <a:pt x="812366" y="104752"/>
                    <a:pt x="812366" y="104752"/>
                    <a:pt x="812366" y="108029"/>
                  </a:cubicBezTo>
                  <a:cubicBezTo>
                    <a:pt x="812366" y="111305"/>
                    <a:pt x="809004" y="114582"/>
                    <a:pt x="812366" y="117858"/>
                  </a:cubicBezTo>
                  <a:cubicBezTo>
                    <a:pt x="815719" y="121135"/>
                    <a:pt x="822434" y="124402"/>
                    <a:pt x="822434" y="124402"/>
                  </a:cubicBezTo>
                  <a:cubicBezTo>
                    <a:pt x="822434" y="124402"/>
                    <a:pt x="839227" y="130955"/>
                    <a:pt x="839227" y="127679"/>
                  </a:cubicBezTo>
                  <a:cubicBezTo>
                    <a:pt x="839227" y="127679"/>
                    <a:pt x="862735" y="127679"/>
                    <a:pt x="862735" y="127679"/>
                  </a:cubicBezTo>
                  <a:cubicBezTo>
                    <a:pt x="872812" y="127679"/>
                    <a:pt x="872812" y="127679"/>
                    <a:pt x="872812" y="127679"/>
                  </a:cubicBezTo>
                  <a:cubicBezTo>
                    <a:pt x="872812" y="127679"/>
                    <a:pt x="876165" y="134232"/>
                    <a:pt x="879527" y="137509"/>
                  </a:cubicBezTo>
                  <a:cubicBezTo>
                    <a:pt x="879527" y="137509"/>
                    <a:pt x="892957" y="147329"/>
                    <a:pt x="892957" y="147329"/>
                  </a:cubicBezTo>
                  <a:cubicBezTo>
                    <a:pt x="899673" y="147329"/>
                    <a:pt x="899673" y="147329"/>
                    <a:pt x="899673" y="147329"/>
                  </a:cubicBezTo>
                  <a:cubicBezTo>
                    <a:pt x="903035" y="160435"/>
                    <a:pt x="903035" y="160435"/>
                    <a:pt x="903035" y="160435"/>
                  </a:cubicBezTo>
                  <a:cubicBezTo>
                    <a:pt x="899673" y="170255"/>
                    <a:pt x="899673" y="170255"/>
                    <a:pt x="899673" y="170255"/>
                  </a:cubicBezTo>
                  <a:cubicBezTo>
                    <a:pt x="889605" y="173532"/>
                    <a:pt x="889605" y="173532"/>
                    <a:pt x="889605" y="173532"/>
                  </a:cubicBezTo>
                  <a:cubicBezTo>
                    <a:pt x="876165" y="183352"/>
                    <a:pt x="876165" y="183352"/>
                    <a:pt x="876165" y="183352"/>
                  </a:cubicBezTo>
                  <a:cubicBezTo>
                    <a:pt x="869450" y="180076"/>
                    <a:pt x="869450" y="180076"/>
                    <a:pt x="869450" y="180076"/>
                  </a:cubicBezTo>
                  <a:cubicBezTo>
                    <a:pt x="869450" y="180076"/>
                    <a:pt x="876165" y="186629"/>
                    <a:pt x="879527" y="186629"/>
                  </a:cubicBezTo>
                  <a:cubicBezTo>
                    <a:pt x="882880" y="186629"/>
                    <a:pt x="886243" y="189905"/>
                    <a:pt x="886243" y="189905"/>
                  </a:cubicBezTo>
                  <a:cubicBezTo>
                    <a:pt x="889605" y="189905"/>
                    <a:pt x="903035" y="189905"/>
                    <a:pt x="916465" y="189905"/>
                  </a:cubicBezTo>
                  <a:cubicBezTo>
                    <a:pt x="916465" y="193182"/>
                    <a:pt x="916465" y="193182"/>
                    <a:pt x="916465" y="196459"/>
                  </a:cubicBezTo>
                  <a:cubicBezTo>
                    <a:pt x="919828" y="199726"/>
                    <a:pt x="923181" y="212832"/>
                    <a:pt x="923181" y="216109"/>
                  </a:cubicBezTo>
                  <a:cubicBezTo>
                    <a:pt x="923181" y="216109"/>
                    <a:pt x="926543" y="229206"/>
                    <a:pt x="933258" y="239026"/>
                  </a:cubicBezTo>
                  <a:cubicBezTo>
                    <a:pt x="943335" y="252132"/>
                    <a:pt x="939973" y="255399"/>
                    <a:pt x="939973" y="255399"/>
                  </a:cubicBezTo>
                  <a:cubicBezTo>
                    <a:pt x="939973" y="284879"/>
                    <a:pt x="939973" y="284879"/>
                    <a:pt x="939973" y="284879"/>
                  </a:cubicBezTo>
                  <a:cubicBezTo>
                    <a:pt x="939973" y="311083"/>
                    <a:pt x="939973" y="311083"/>
                    <a:pt x="939973" y="311083"/>
                  </a:cubicBezTo>
                  <a:cubicBezTo>
                    <a:pt x="923181" y="324180"/>
                    <a:pt x="923181" y="324180"/>
                    <a:pt x="923181" y="324180"/>
                  </a:cubicBezTo>
                  <a:cubicBezTo>
                    <a:pt x="916465" y="353650"/>
                    <a:pt x="916465" y="353650"/>
                    <a:pt x="916465" y="353650"/>
                  </a:cubicBezTo>
                  <a:cubicBezTo>
                    <a:pt x="916465" y="353650"/>
                    <a:pt x="919828" y="356926"/>
                    <a:pt x="923181" y="356926"/>
                  </a:cubicBezTo>
                  <a:cubicBezTo>
                    <a:pt x="926543" y="360203"/>
                    <a:pt x="936611" y="370023"/>
                    <a:pt x="936611" y="370023"/>
                  </a:cubicBezTo>
                  <a:cubicBezTo>
                    <a:pt x="939973" y="373300"/>
                    <a:pt x="960118" y="383130"/>
                    <a:pt x="970196" y="386397"/>
                  </a:cubicBezTo>
                  <a:cubicBezTo>
                    <a:pt x="980273" y="392950"/>
                    <a:pt x="976911" y="409323"/>
                    <a:pt x="976911" y="409323"/>
                  </a:cubicBezTo>
                  <a:cubicBezTo>
                    <a:pt x="970196" y="432250"/>
                    <a:pt x="970196" y="432250"/>
                    <a:pt x="970196" y="432250"/>
                  </a:cubicBezTo>
                  <a:cubicBezTo>
                    <a:pt x="970196" y="432250"/>
                    <a:pt x="973558" y="445347"/>
                    <a:pt x="980273" y="445347"/>
                  </a:cubicBezTo>
                  <a:cubicBezTo>
                    <a:pt x="983626" y="442080"/>
                    <a:pt x="986988" y="461721"/>
                    <a:pt x="986988" y="461721"/>
                  </a:cubicBezTo>
                  <a:cubicBezTo>
                    <a:pt x="986988" y="461721"/>
                    <a:pt x="990341" y="481370"/>
                    <a:pt x="990341" y="484647"/>
                  </a:cubicBezTo>
                  <a:cubicBezTo>
                    <a:pt x="986988" y="487924"/>
                    <a:pt x="990341" y="491200"/>
                    <a:pt x="990341" y="491200"/>
                  </a:cubicBezTo>
                  <a:cubicBezTo>
                    <a:pt x="997066" y="504297"/>
                    <a:pt x="997066" y="504297"/>
                    <a:pt x="997066" y="504297"/>
                  </a:cubicBezTo>
                  <a:cubicBezTo>
                    <a:pt x="997066" y="504297"/>
                    <a:pt x="993704" y="514127"/>
                    <a:pt x="990341" y="517404"/>
                  </a:cubicBezTo>
                  <a:cubicBezTo>
                    <a:pt x="990341" y="523947"/>
                    <a:pt x="986988" y="530501"/>
                    <a:pt x="986988" y="530501"/>
                  </a:cubicBezTo>
                  <a:cubicBezTo>
                    <a:pt x="990341" y="540321"/>
                    <a:pt x="990341" y="540321"/>
                    <a:pt x="990341" y="540321"/>
                  </a:cubicBezTo>
                  <a:cubicBezTo>
                    <a:pt x="1003781" y="556694"/>
                    <a:pt x="1003781" y="556694"/>
                    <a:pt x="1003781" y="556694"/>
                  </a:cubicBezTo>
                  <a:cubicBezTo>
                    <a:pt x="1003781" y="573077"/>
                    <a:pt x="1003781" y="573077"/>
                    <a:pt x="1003781" y="573077"/>
                  </a:cubicBezTo>
                  <a:cubicBezTo>
                    <a:pt x="1003781" y="582897"/>
                    <a:pt x="1003781" y="582897"/>
                    <a:pt x="1003781" y="582897"/>
                  </a:cubicBezTo>
                  <a:cubicBezTo>
                    <a:pt x="1003781" y="582897"/>
                    <a:pt x="1013849" y="586174"/>
                    <a:pt x="1017211" y="586174"/>
                  </a:cubicBezTo>
                  <a:cubicBezTo>
                    <a:pt x="1020573" y="586174"/>
                    <a:pt x="1027289" y="592727"/>
                    <a:pt x="1027289" y="592727"/>
                  </a:cubicBezTo>
                  <a:cubicBezTo>
                    <a:pt x="1027289" y="592727"/>
                    <a:pt x="1027289" y="599271"/>
                    <a:pt x="1027289" y="602548"/>
                  </a:cubicBezTo>
                  <a:cubicBezTo>
                    <a:pt x="1027289" y="602548"/>
                    <a:pt x="1037357" y="615645"/>
                    <a:pt x="1037357" y="615645"/>
                  </a:cubicBezTo>
                  <a:cubicBezTo>
                    <a:pt x="1040719" y="618921"/>
                    <a:pt x="1047434" y="628751"/>
                    <a:pt x="1047434" y="628751"/>
                  </a:cubicBezTo>
                  <a:cubicBezTo>
                    <a:pt x="1047434" y="628751"/>
                    <a:pt x="1047434" y="635295"/>
                    <a:pt x="1037357" y="645124"/>
                  </a:cubicBezTo>
                  <a:cubicBezTo>
                    <a:pt x="1030641" y="654945"/>
                    <a:pt x="1034004" y="654945"/>
                    <a:pt x="1034004" y="658221"/>
                  </a:cubicBezTo>
                  <a:cubicBezTo>
                    <a:pt x="1034004" y="661498"/>
                    <a:pt x="1037357" y="668051"/>
                    <a:pt x="1037357" y="668051"/>
                  </a:cubicBezTo>
                  <a:cubicBezTo>
                    <a:pt x="1037357" y="668051"/>
                    <a:pt x="1034004" y="671318"/>
                    <a:pt x="1030641" y="674595"/>
                  </a:cubicBezTo>
                  <a:cubicBezTo>
                    <a:pt x="1030641" y="674595"/>
                    <a:pt x="1027289" y="681148"/>
                    <a:pt x="1027289" y="687692"/>
                  </a:cubicBezTo>
                  <a:cubicBezTo>
                    <a:pt x="1013849" y="697521"/>
                    <a:pt x="1013849" y="697521"/>
                    <a:pt x="1013849" y="697521"/>
                  </a:cubicBezTo>
                  <a:cubicBezTo>
                    <a:pt x="1013849" y="697521"/>
                    <a:pt x="1013849" y="697521"/>
                    <a:pt x="1010496" y="700798"/>
                  </a:cubicBezTo>
                  <a:cubicBezTo>
                    <a:pt x="1010496" y="697521"/>
                    <a:pt x="1007134" y="697521"/>
                    <a:pt x="1003781" y="697521"/>
                  </a:cubicBezTo>
                  <a:cubicBezTo>
                    <a:pt x="1000419" y="694245"/>
                    <a:pt x="997066" y="690968"/>
                    <a:pt x="997066" y="690968"/>
                  </a:cubicBezTo>
                  <a:cubicBezTo>
                    <a:pt x="997066" y="690968"/>
                    <a:pt x="997066" y="684424"/>
                    <a:pt x="997066" y="677871"/>
                  </a:cubicBezTo>
                  <a:cubicBezTo>
                    <a:pt x="997066" y="671318"/>
                    <a:pt x="997066" y="674595"/>
                    <a:pt x="997066" y="671318"/>
                  </a:cubicBezTo>
                  <a:cubicBezTo>
                    <a:pt x="993704" y="668051"/>
                    <a:pt x="986988" y="664774"/>
                    <a:pt x="980273" y="661498"/>
                  </a:cubicBezTo>
                  <a:cubicBezTo>
                    <a:pt x="973558" y="661498"/>
                    <a:pt x="960118" y="661498"/>
                    <a:pt x="956766" y="664774"/>
                  </a:cubicBezTo>
                  <a:cubicBezTo>
                    <a:pt x="956766" y="664774"/>
                    <a:pt x="956766" y="677871"/>
                    <a:pt x="956766" y="677871"/>
                  </a:cubicBezTo>
                  <a:cubicBezTo>
                    <a:pt x="963480" y="687692"/>
                    <a:pt x="963480" y="687692"/>
                    <a:pt x="963480" y="687692"/>
                  </a:cubicBezTo>
                  <a:cubicBezTo>
                    <a:pt x="960118" y="694245"/>
                    <a:pt x="960118" y="694245"/>
                    <a:pt x="960118" y="694245"/>
                  </a:cubicBezTo>
                  <a:cubicBezTo>
                    <a:pt x="960118" y="694245"/>
                    <a:pt x="929895" y="700798"/>
                    <a:pt x="919828" y="700798"/>
                  </a:cubicBezTo>
                  <a:cubicBezTo>
                    <a:pt x="909750" y="700798"/>
                    <a:pt x="913103" y="707342"/>
                    <a:pt x="913103" y="707342"/>
                  </a:cubicBezTo>
                  <a:cubicBezTo>
                    <a:pt x="906388" y="720448"/>
                    <a:pt x="906388" y="720448"/>
                    <a:pt x="906388" y="720448"/>
                  </a:cubicBezTo>
                  <a:cubicBezTo>
                    <a:pt x="899673" y="726992"/>
                    <a:pt x="899673" y="726992"/>
                    <a:pt x="899673" y="726992"/>
                  </a:cubicBezTo>
                  <a:cubicBezTo>
                    <a:pt x="879527" y="733545"/>
                    <a:pt x="879527" y="733545"/>
                    <a:pt x="879527" y="733545"/>
                  </a:cubicBezTo>
                  <a:cubicBezTo>
                    <a:pt x="879527" y="733545"/>
                    <a:pt x="859372" y="749918"/>
                    <a:pt x="856020" y="749918"/>
                  </a:cubicBezTo>
                  <a:cubicBezTo>
                    <a:pt x="842590" y="759748"/>
                    <a:pt x="842590" y="759748"/>
                    <a:pt x="842590" y="759748"/>
                  </a:cubicBezTo>
                  <a:cubicBezTo>
                    <a:pt x="842590" y="759748"/>
                    <a:pt x="839227" y="759748"/>
                    <a:pt x="829150" y="766292"/>
                  </a:cubicBezTo>
                  <a:cubicBezTo>
                    <a:pt x="815719" y="769569"/>
                    <a:pt x="822434" y="776122"/>
                    <a:pt x="819082" y="779398"/>
                  </a:cubicBezTo>
                  <a:cubicBezTo>
                    <a:pt x="819082" y="785942"/>
                    <a:pt x="815719" y="785942"/>
                    <a:pt x="809004" y="789219"/>
                  </a:cubicBezTo>
                  <a:cubicBezTo>
                    <a:pt x="805642" y="789219"/>
                    <a:pt x="795574" y="785942"/>
                    <a:pt x="788859" y="785942"/>
                  </a:cubicBezTo>
                  <a:cubicBezTo>
                    <a:pt x="785497" y="785942"/>
                    <a:pt x="775419" y="792495"/>
                    <a:pt x="768704" y="792495"/>
                  </a:cubicBezTo>
                  <a:cubicBezTo>
                    <a:pt x="758636" y="792495"/>
                    <a:pt x="758636" y="792495"/>
                    <a:pt x="758636" y="792495"/>
                  </a:cubicBezTo>
                  <a:cubicBezTo>
                    <a:pt x="745196" y="808869"/>
                    <a:pt x="745196" y="808869"/>
                    <a:pt x="745196" y="808869"/>
                  </a:cubicBezTo>
                  <a:cubicBezTo>
                    <a:pt x="735128" y="828519"/>
                    <a:pt x="735128" y="828519"/>
                    <a:pt x="735128" y="828519"/>
                  </a:cubicBezTo>
                  <a:cubicBezTo>
                    <a:pt x="731766" y="818689"/>
                    <a:pt x="731766" y="818689"/>
                    <a:pt x="731766" y="818689"/>
                  </a:cubicBezTo>
                  <a:cubicBezTo>
                    <a:pt x="728404" y="805592"/>
                    <a:pt x="728404" y="805592"/>
                    <a:pt x="728404" y="805592"/>
                  </a:cubicBezTo>
                  <a:cubicBezTo>
                    <a:pt x="711621" y="805592"/>
                    <a:pt x="711621" y="805592"/>
                    <a:pt x="711621" y="805592"/>
                  </a:cubicBezTo>
                  <a:cubicBezTo>
                    <a:pt x="714974" y="815422"/>
                    <a:pt x="714974" y="815422"/>
                    <a:pt x="714974" y="815422"/>
                  </a:cubicBezTo>
                  <a:cubicBezTo>
                    <a:pt x="714974" y="815422"/>
                    <a:pt x="721689" y="838339"/>
                    <a:pt x="725051" y="841616"/>
                  </a:cubicBezTo>
                  <a:cubicBezTo>
                    <a:pt x="728404" y="844892"/>
                    <a:pt x="731766" y="844892"/>
                    <a:pt x="738481" y="848169"/>
                  </a:cubicBezTo>
                  <a:cubicBezTo>
                    <a:pt x="748559" y="854722"/>
                    <a:pt x="748559" y="854722"/>
                    <a:pt x="758636" y="861266"/>
                  </a:cubicBezTo>
                  <a:cubicBezTo>
                    <a:pt x="768704" y="867819"/>
                    <a:pt x="765351" y="874372"/>
                    <a:pt x="765351" y="877639"/>
                  </a:cubicBezTo>
                  <a:cubicBezTo>
                    <a:pt x="765351" y="884192"/>
                    <a:pt x="765351" y="884192"/>
                    <a:pt x="758636" y="890746"/>
                  </a:cubicBezTo>
                  <a:cubicBezTo>
                    <a:pt x="751911" y="900566"/>
                    <a:pt x="758636" y="907119"/>
                    <a:pt x="758636" y="907119"/>
                  </a:cubicBezTo>
                  <a:cubicBezTo>
                    <a:pt x="758636" y="907119"/>
                    <a:pt x="761989" y="913663"/>
                    <a:pt x="768704" y="920216"/>
                  </a:cubicBezTo>
                  <a:cubicBezTo>
                    <a:pt x="775419" y="926769"/>
                    <a:pt x="772067" y="930046"/>
                    <a:pt x="775419" y="939866"/>
                  </a:cubicBezTo>
                  <a:cubicBezTo>
                    <a:pt x="775419" y="949696"/>
                    <a:pt x="775419" y="946419"/>
                    <a:pt x="782134" y="956239"/>
                  </a:cubicBezTo>
                  <a:cubicBezTo>
                    <a:pt x="788859" y="962793"/>
                    <a:pt x="785497" y="959516"/>
                    <a:pt x="792212" y="966069"/>
                  </a:cubicBezTo>
                  <a:cubicBezTo>
                    <a:pt x="798927" y="972613"/>
                    <a:pt x="798927" y="975889"/>
                    <a:pt x="798927" y="975889"/>
                  </a:cubicBezTo>
                  <a:cubicBezTo>
                    <a:pt x="798927" y="975889"/>
                    <a:pt x="819082" y="969336"/>
                    <a:pt x="825797" y="975889"/>
                  </a:cubicBezTo>
                  <a:cubicBezTo>
                    <a:pt x="832512" y="982443"/>
                    <a:pt x="829150" y="979166"/>
                    <a:pt x="842590" y="988986"/>
                  </a:cubicBezTo>
                  <a:cubicBezTo>
                    <a:pt x="852658" y="1002093"/>
                    <a:pt x="842590" y="995540"/>
                    <a:pt x="845942" y="1005369"/>
                  </a:cubicBezTo>
                  <a:cubicBezTo>
                    <a:pt x="849304" y="1011913"/>
                    <a:pt x="852658" y="1008637"/>
                    <a:pt x="852658" y="1008637"/>
                  </a:cubicBezTo>
                  <a:cubicBezTo>
                    <a:pt x="852658" y="1008637"/>
                    <a:pt x="856020" y="1011913"/>
                    <a:pt x="862735" y="1011913"/>
                  </a:cubicBezTo>
                  <a:cubicBezTo>
                    <a:pt x="869450" y="1011913"/>
                    <a:pt x="869450" y="1018466"/>
                    <a:pt x="869450" y="1025010"/>
                  </a:cubicBezTo>
                  <a:cubicBezTo>
                    <a:pt x="872812" y="1031563"/>
                    <a:pt x="872812" y="1031563"/>
                    <a:pt x="879527" y="1038116"/>
                  </a:cubicBezTo>
                  <a:cubicBezTo>
                    <a:pt x="882880" y="1041393"/>
                    <a:pt x="886243" y="1038116"/>
                    <a:pt x="896320" y="1034840"/>
                  </a:cubicBezTo>
                  <a:cubicBezTo>
                    <a:pt x="903035" y="1034840"/>
                    <a:pt x="899673" y="1041393"/>
                    <a:pt x="899673" y="1044660"/>
                  </a:cubicBezTo>
                  <a:cubicBezTo>
                    <a:pt x="899673" y="1047937"/>
                    <a:pt x="906388" y="1047937"/>
                    <a:pt x="913103" y="1051213"/>
                  </a:cubicBezTo>
                  <a:cubicBezTo>
                    <a:pt x="919828" y="1054490"/>
                    <a:pt x="916465" y="1054490"/>
                    <a:pt x="923181" y="1061043"/>
                  </a:cubicBezTo>
                  <a:cubicBezTo>
                    <a:pt x="923181" y="1061043"/>
                    <a:pt x="923181" y="1061043"/>
                    <a:pt x="923181" y="1064310"/>
                  </a:cubicBezTo>
                  <a:close/>
                  <a:moveTo>
                    <a:pt x="184383" y="1290281"/>
                  </a:moveTo>
                  <a:cubicBezTo>
                    <a:pt x="184383" y="1290281"/>
                    <a:pt x="184383" y="1290281"/>
                    <a:pt x="184383" y="1290281"/>
                  </a:cubicBezTo>
                  <a:cubicBezTo>
                    <a:pt x="184383" y="1290281"/>
                    <a:pt x="184383" y="1290281"/>
                    <a:pt x="184383" y="1290281"/>
                  </a:cubicBezTo>
                  <a:cubicBezTo>
                    <a:pt x="184383" y="1290281"/>
                    <a:pt x="184383" y="1290281"/>
                    <a:pt x="184383" y="1290281"/>
                  </a:cubicBezTo>
                  <a:close/>
                  <a:moveTo>
                    <a:pt x="429528" y="1309931"/>
                  </a:moveTo>
                  <a:cubicBezTo>
                    <a:pt x="429528" y="1309931"/>
                    <a:pt x="429528" y="1309931"/>
                    <a:pt x="429528" y="1309931"/>
                  </a:cubicBezTo>
                  <a:cubicBezTo>
                    <a:pt x="429528" y="1309931"/>
                    <a:pt x="429528" y="1309931"/>
                    <a:pt x="429528" y="1309931"/>
                  </a:cubicBezTo>
                  <a:cubicBezTo>
                    <a:pt x="429528" y="1309931"/>
                    <a:pt x="429528" y="1309931"/>
                    <a:pt x="429528" y="1309931"/>
                  </a:cubicBezTo>
                  <a:cubicBezTo>
                    <a:pt x="429528" y="1309931"/>
                    <a:pt x="429528" y="1309931"/>
                    <a:pt x="429528" y="1309931"/>
                  </a:cubicBezTo>
                  <a:close/>
                  <a:moveTo>
                    <a:pt x="1047434" y="668051"/>
                  </a:moveTo>
                  <a:cubicBezTo>
                    <a:pt x="1047434" y="668051"/>
                    <a:pt x="1047434" y="668051"/>
                    <a:pt x="1047434" y="668051"/>
                  </a:cubicBezTo>
                  <a:cubicBezTo>
                    <a:pt x="1047434" y="668051"/>
                    <a:pt x="1047434" y="668051"/>
                    <a:pt x="1047434" y="668051"/>
                  </a:cubicBezTo>
                  <a:cubicBezTo>
                    <a:pt x="1047434" y="668051"/>
                    <a:pt x="1047434" y="668051"/>
                    <a:pt x="1047434" y="668051"/>
                  </a:cubicBezTo>
                  <a:close/>
                </a:path>
              </a:pathLst>
            </a:custGeom>
            <a:solidFill>
              <a:srgbClr val="3E4B54"/>
            </a:solidFill>
            <a:ln w="3175" cap="rnd">
              <a:solidFill>
                <a:schemeClr val="bg1">
                  <a:lumMod val="50000"/>
                </a:schemeClr>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grpSp>
      <p:grpSp>
        <p:nvGrpSpPr>
          <p:cNvPr id="570" name="Group 569">
            <a:extLst>
              <a:ext uri="{FF2B5EF4-FFF2-40B4-BE49-F238E27FC236}">
                <a16:creationId xmlns:a16="http://schemas.microsoft.com/office/drawing/2014/main" id="{36786F41-6F71-D446-98AD-C97D58494F52}"/>
              </a:ext>
            </a:extLst>
          </p:cNvPr>
          <p:cNvGrpSpPr>
            <a:grpSpLocks/>
          </p:cNvGrpSpPr>
          <p:nvPr/>
        </p:nvGrpSpPr>
        <p:grpSpPr>
          <a:xfrm>
            <a:off x="7862418" y="4608266"/>
            <a:ext cx="971603" cy="971603"/>
            <a:chOff x="8899041" y="1684213"/>
            <a:chExt cx="971603" cy="971603"/>
          </a:xfrm>
        </p:grpSpPr>
        <p:pic>
          <p:nvPicPr>
            <p:cNvPr id="571" name="Graphic 570">
              <a:extLst>
                <a:ext uri="{FF2B5EF4-FFF2-40B4-BE49-F238E27FC236}">
                  <a16:creationId xmlns:a16="http://schemas.microsoft.com/office/drawing/2014/main" id="{5DDBC700-1244-207D-235A-1722E0238627}"/>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572" name="Oval 571">
              <a:extLst>
                <a:ext uri="{FF2B5EF4-FFF2-40B4-BE49-F238E27FC236}">
                  <a16:creationId xmlns:a16="http://schemas.microsoft.com/office/drawing/2014/main" id="{E2846C51-B02C-28C3-EC3E-EAA225897DDD}"/>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573" name="TextBox 572">
              <a:extLst>
                <a:ext uri="{FF2B5EF4-FFF2-40B4-BE49-F238E27FC236}">
                  <a16:creationId xmlns:a16="http://schemas.microsoft.com/office/drawing/2014/main" id="{895F76F9-AB65-68AA-9A9B-ED28F98DE627}"/>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2</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grpSp>
        <p:nvGrpSpPr>
          <p:cNvPr id="574" name="Group 573">
            <a:extLst>
              <a:ext uri="{FF2B5EF4-FFF2-40B4-BE49-F238E27FC236}">
                <a16:creationId xmlns:a16="http://schemas.microsoft.com/office/drawing/2014/main" id="{18761EE2-26DC-18A9-8BB3-0DCA4EDA4CB1}"/>
              </a:ext>
            </a:extLst>
          </p:cNvPr>
          <p:cNvGrpSpPr>
            <a:grpSpLocks/>
          </p:cNvGrpSpPr>
          <p:nvPr/>
        </p:nvGrpSpPr>
        <p:grpSpPr>
          <a:xfrm>
            <a:off x="5132707" y="3185099"/>
            <a:ext cx="971603" cy="971603"/>
            <a:chOff x="8899041" y="1684213"/>
            <a:chExt cx="971603" cy="971603"/>
          </a:xfrm>
        </p:grpSpPr>
        <p:pic>
          <p:nvPicPr>
            <p:cNvPr id="575" name="Graphic 574">
              <a:extLst>
                <a:ext uri="{FF2B5EF4-FFF2-40B4-BE49-F238E27FC236}">
                  <a16:creationId xmlns:a16="http://schemas.microsoft.com/office/drawing/2014/main" id="{2A6E2DBB-42BF-7EDD-7AFC-794F98595FA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9041" y="1684213"/>
              <a:ext cx="971603" cy="971603"/>
            </a:xfrm>
            <a:prstGeom prst="rect">
              <a:avLst/>
            </a:prstGeom>
          </p:spPr>
        </p:pic>
        <p:sp>
          <p:nvSpPr>
            <p:cNvPr id="768" name="Oval 767">
              <a:extLst>
                <a:ext uri="{FF2B5EF4-FFF2-40B4-BE49-F238E27FC236}">
                  <a16:creationId xmlns:a16="http://schemas.microsoft.com/office/drawing/2014/main" id="{CCA9C445-D247-1966-9CDF-B40C0345F0B7}"/>
                </a:ext>
              </a:extLst>
            </p:cNvPr>
            <p:cNvSpPr>
              <a:spLocks/>
            </p:cNvSpPr>
            <p:nvPr/>
          </p:nvSpPr>
          <p:spPr>
            <a:xfrm>
              <a:off x="9103855" y="1738312"/>
              <a:ext cx="561975" cy="561975"/>
            </a:xfrm>
            <a:prstGeom prst="ellipse">
              <a:avLst/>
            </a:prstGeom>
            <a:solidFill>
              <a:schemeClr val="tx1">
                <a:lumMod val="85000"/>
                <a:lumOff val="1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769" name="TextBox 768">
              <a:extLst>
                <a:ext uri="{FF2B5EF4-FFF2-40B4-BE49-F238E27FC236}">
                  <a16:creationId xmlns:a16="http://schemas.microsoft.com/office/drawing/2014/main" id="{AED35B37-68D1-C53E-B1AB-3B62B478DD87}"/>
                </a:ext>
              </a:extLst>
            </p:cNvPr>
            <p:cNvSpPr txBox="1">
              <a:spLocks/>
            </p:cNvSpPr>
            <p:nvPr/>
          </p:nvSpPr>
          <p:spPr>
            <a:xfrm>
              <a:off x="8982411" y="1757690"/>
              <a:ext cx="804862" cy="52322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ptos" panose="02110004020202020204"/>
                  <a:ea typeface="+mn-ea"/>
                  <a:cs typeface="+mn-cs"/>
                </a:rPr>
                <a:t>1</a:t>
              </a:r>
              <a:endParaRPr kumimoji="0" lang="en-US" sz="2000" b="1" i="0" u="none" strike="noStrike" kern="1200" cap="none" spc="0" normalizeH="0" baseline="0" noProof="0" dirty="0">
                <a:ln>
                  <a:noFill/>
                </a:ln>
                <a:solidFill>
                  <a:prstClr val="white"/>
                </a:solidFill>
                <a:effectLst/>
                <a:uLnTx/>
                <a:uFillTx/>
                <a:latin typeface="Aptos" panose="02110004020202020204"/>
                <a:ea typeface="+mn-ea"/>
                <a:cs typeface="+mn-cs"/>
              </a:endParaRPr>
            </a:p>
          </p:txBody>
        </p:sp>
      </p:grpSp>
      <p:sp>
        <p:nvSpPr>
          <p:cNvPr id="770" name="TextBox 769">
            <a:extLst>
              <a:ext uri="{FF2B5EF4-FFF2-40B4-BE49-F238E27FC236}">
                <a16:creationId xmlns:a16="http://schemas.microsoft.com/office/drawing/2014/main" id="{9881902F-7B7D-D4E6-2F3B-F0D65FF90B91}"/>
              </a:ext>
            </a:extLst>
          </p:cNvPr>
          <p:cNvSpPr txBox="1">
            <a:spLocks/>
          </p:cNvSpPr>
          <p:nvPr/>
        </p:nvSpPr>
        <p:spPr>
          <a:xfrm>
            <a:off x="1077683" y="3643523"/>
            <a:ext cx="2518711" cy="892552"/>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First Area</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 elite. Maecen</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
        <p:nvSpPr>
          <p:cNvPr id="771" name="TextBox 770">
            <a:extLst>
              <a:ext uri="{FF2B5EF4-FFF2-40B4-BE49-F238E27FC236}">
                <a16:creationId xmlns:a16="http://schemas.microsoft.com/office/drawing/2014/main" id="{CE1D34D7-4472-066F-091E-67B64F275A59}"/>
              </a:ext>
            </a:extLst>
          </p:cNvPr>
          <p:cNvSpPr txBox="1">
            <a:spLocks/>
          </p:cNvSpPr>
          <p:nvPr/>
        </p:nvSpPr>
        <p:spPr>
          <a:xfrm>
            <a:off x="8731155" y="3814511"/>
            <a:ext cx="2518711"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Second Area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rPr>
              <a:t>Lorem ipsum dolor sit a met, constituter adipescent</a:t>
            </a:r>
            <a:endParaRPr kumimoji="0" lang="id-ID" sz="1200" b="0" i="0" u="none" strike="noStrike" kern="1200" cap="none" spc="0" normalizeH="0" baseline="0" noProof="0" dirty="0">
              <a:ln>
                <a:noFill/>
              </a:ln>
              <a:solidFill>
                <a:prstClr val="black">
                  <a:lumMod val="85000"/>
                  <a:lumOff val="15000"/>
                </a:prstClr>
              </a:solidFill>
              <a:effectLst/>
              <a:uLnTx/>
              <a:uFillTx/>
              <a:latin typeface="Montserrat" panose="00000500000000000000" pitchFamily="2" charset="0"/>
              <a:ea typeface="+mn-ea"/>
              <a:cs typeface="+mn-cs"/>
            </a:endParaRPr>
          </a:p>
        </p:txBody>
      </p:sp>
    </p:spTree>
    <p:extLst>
      <p:ext uri="{BB962C8B-B14F-4D97-AF65-F5344CB8AC3E}">
        <p14:creationId xmlns:p14="http://schemas.microsoft.com/office/powerpoint/2010/main" val="613244604"/>
      </p:ext>
    </p:extLst>
  </p:cSld>
  <p:clrMapOvr>
    <a:masterClrMapping/>
  </p:clrMapOvr>
  <p:transition spd="slow">
    <p:wip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4.81481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515"/>
                                            </p:tgtEl>
                                            <p:attrNameLst>
                                              <p:attrName>style.visibility</p:attrName>
                                            </p:attrNameLst>
                                          </p:cBhvr>
                                          <p:to>
                                            <p:strVal val="visible"/>
                                          </p:to>
                                        </p:set>
                                        <p:animEffect transition="in" filter="fade">
                                          <p:cBhvr>
                                            <p:cTn id="16" dur="1000"/>
                                            <p:tgtEl>
                                              <p:spTgt spid="515"/>
                                            </p:tgtEl>
                                          </p:cBhvr>
                                        </p:animEffect>
                                      </p:childTnLst>
                                    </p:cTn>
                                  </p:par>
                                </p:childTnLst>
                              </p:cTn>
                            </p:par>
                            <p:par>
                              <p:cTn id="17" fill="hold">
                                <p:stCondLst>
                                  <p:cond delay="2000"/>
                                </p:stCondLst>
                                <p:childTnLst>
                                  <p:par>
                                    <p:cTn id="18" presetID="2" presetClass="entr" presetSubtype="1" fill="hold" nodeType="afterEffect" p14:presetBounceEnd="50000">
                                      <p:stCondLst>
                                        <p:cond delay="0"/>
                                      </p:stCondLst>
                                      <p:childTnLst>
                                        <p:set>
                                          <p:cBhvr>
                                            <p:cTn id="19" dur="1" fill="hold">
                                              <p:stCondLst>
                                                <p:cond delay="0"/>
                                              </p:stCondLst>
                                            </p:cTn>
                                            <p:tgtEl>
                                              <p:spTgt spid="574"/>
                                            </p:tgtEl>
                                            <p:attrNameLst>
                                              <p:attrName>style.visibility</p:attrName>
                                            </p:attrNameLst>
                                          </p:cBhvr>
                                          <p:to>
                                            <p:strVal val="visible"/>
                                          </p:to>
                                        </p:set>
                                        <p:anim calcmode="lin" valueType="num" p14:bounceEnd="50000">
                                          <p:cBhvr additive="base">
                                            <p:cTn id="20" dur="1250" fill="hold"/>
                                            <p:tgtEl>
                                              <p:spTgt spid="574"/>
                                            </p:tgtEl>
                                            <p:attrNameLst>
                                              <p:attrName>ppt_x</p:attrName>
                                            </p:attrNameLst>
                                          </p:cBhvr>
                                          <p:tavLst>
                                            <p:tav tm="0">
                                              <p:val>
                                                <p:strVal val="#ppt_x"/>
                                              </p:val>
                                            </p:tav>
                                            <p:tav tm="100000">
                                              <p:val>
                                                <p:strVal val="#ppt_x"/>
                                              </p:val>
                                            </p:tav>
                                          </p:tavLst>
                                        </p:anim>
                                        <p:anim calcmode="lin" valueType="num" p14:bounceEnd="50000">
                                          <p:cBhvr additive="base">
                                            <p:cTn id="21" dur="1250" fill="hold"/>
                                            <p:tgtEl>
                                              <p:spTgt spid="574"/>
                                            </p:tgtEl>
                                            <p:attrNameLst>
                                              <p:attrName>ppt_y</p:attrName>
                                            </p:attrNameLst>
                                          </p:cBhvr>
                                          <p:tavLst>
                                            <p:tav tm="0">
                                              <p:val>
                                                <p:strVal val="0-#ppt_h/2"/>
                                              </p:val>
                                            </p:tav>
                                            <p:tav tm="100000">
                                              <p:val>
                                                <p:strVal val="#ppt_y"/>
                                              </p:val>
                                            </p:tav>
                                          </p:tavLst>
                                        </p:anim>
                                      </p:childTnLst>
                                    </p:cTn>
                                  </p:par>
                                  <p:par>
                                    <p:cTn id="22" presetID="2" presetClass="entr" presetSubtype="8" fill="hold" grpId="0" nodeType="withEffect" p14:presetBounceEnd="50000">
                                      <p:stCondLst>
                                        <p:cond delay="0"/>
                                      </p:stCondLst>
                                      <p:childTnLst>
                                        <p:set>
                                          <p:cBhvr>
                                            <p:cTn id="23" dur="1" fill="hold">
                                              <p:stCondLst>
                                                <p:cond delay="0"/>
                                              </p:stCondLst>
                                            </p:cTn>
                                            <p:tgtEl>
                                              <p:spTgt spid="770"/>
                                            </p:tgtEl>
                                            <p:attrNameLst>
                                              <p:attrName>style.visibility</p:attrName>
                                            </p:attrNameLst>
                                          </p:cBhvr>
                                          <p:to>
                                            <p:strVal val="visible"/>
                                          </p:to>
                                        </p:set>
                                        <p:anim calcmode="lin" valueType="num" p14:bounceEnd="50000">
                                          <p:cBhvr additive="base">
                                            <p:cTn id="24" dur="1500" fill="hold"/>
                                            <p:tgtEl>
                                              <p:spTgt spid="770"/>
                                            </p:tgtEl>
                                            <p:attrNameLst>
                                              <p:attrName>ppt_x</p:attrName>
                                            </p:attrNameLst>
                                          </p:cBhvr>
                                          <p:tavLst>
                                            <p:tav tm="0">
                                              <p:val>
                                                <p:strVal val="0-#ppt_w/2"/>
                                              </p:val>
                                            </p:tav>
                                            <p:tav tm="100000">
                                              <p:val>
                                                <p:strVal val="#ppt_x"/>
                                              </p:val>
                                            </p:tav>
                                          </p:tavLst>
                                        </p:anim>
                                        <p:anim calcmode="lin" valueType="num" p14:bounceEnd="50000">
                                          <p:cBhvr additive="base">
                                            <p:cTn id="25" dur="1500" fill="hold"/>
                                            <p:tgtEl>
                                              <p:spTgt spid="770"/>
                                            </p:tgtEl>
                                            <p:attrNameLst>
                                              <p:attrName>ppt_y</p:attrName>
                                            </p:attrNameLst>
                                          </p:cBhvr>
                                          <p:tavLst>
                                            <p:tav tm="0">
                                              <p:val>
                                                <p:strVal val="#ppt_y"/>
                                              </p:val>
                                            </p:tav>
                                            <p:tav tm="100000">
                                              <p:val>
                                                <p:strVal val="#ppt_y"/>
                                              </p:val>
                                            </p:tav>
                                          </p:tavLst>
                                        </p:anim>
                                      </p:childTnLst>
                                    </p:cTn>
                                  </p:par>
                                </p:childTnLst>
                              </p:cTn>
                            </p:par>
                            <p:par>
                              <p:cTn id="26" fill="hold">
                                <p:stCondLst>
                                  <p:cond delay="3500"/>
                                </p:stCondLst>
                                <p:childTnLst>
                                  <p:par>
                                    <p:cTn id="27" presetID="2" presetClass="entr" presetSubtype="1" fill="hold" nodeType="afterEffect" p14:presetBounceEnd="50000">
                                      <p:stCondLst>
                                        <p:cond delay="0"/>
                                      </p:stCondLst>
                                      <p:childTnLst>
                                        <p:set>
                                          <p:cBhvr>
                                            <p:cTn id="28" dur="1" fill="hold">
                                              <p:stCondLst>
                                                <p:cond delay="0"/>
                                              </p:stCondLst>
                                            </p:cTn>
                                            <p:tgtEl>
                                              <p:spTgt spid="570"/>
                                            </p:tgtEl>
                                            <p:attrNameLst>
                                              <p:attrName>style.visibility</p:attrName>
                                            </p:attrNameLst>
                                          </p:cBhvr>
                                          <p:to>
                                            <p:strVal val="visible"/>
                                          </p:to>
                                        </p:set>
                                        <p:anim calcmode="lin" valueType="num" p14:bounceEnd="50000">
                                          <p:cBhvr additive="base">
                                            <p:cTn id="29" dur="1250" fill="hold"/>
                                            <p:tgtEl>
                                              <p:spTgt spid="570"/>
                                            </p:tgtEl>
                                            <p:attrNameLst>
                                              <p:attrName>ppt_x</p:attrName>
                                            </p:attrNameLst>
                                          </p:cBhvr>
                                          <p:tavLst>
                                            <p:tav tm="0">
                                              <p:val>
                                                <p:strVal val="#ppt_x"/>
                                              </p:val>
                                            </p:tav>
                                            <p:tav tm="100000">
                                              <p:val>
                                                <p:strVal val="#ppt_x"/>
                                              </p:val>
                                            </p:tav>
                                          </p:tavLst>
                                        </p:anim>
                                        <p:anim calcmode="lin" valueType="num" p14:bounceEnd="50000">
                                          <p:cBhvr additive="base">
                                            <p:cTn id="30" dur="1250" fill="hold"/>
                                            <p:tgtEl>
                                              <p:spTgt spid="570"/>
                                            </p:tgtEl>
                                            <p:attrNameLst>
                                              <p:attrName>ppt_y</p:attrName>
                                            </p:attrNameLst>
                                          </p:cBhvr>
                                          <p:tavLst>
                                            <p:tav tm="0">
                                              <p:val>
                                                <p:strVal val="0-#ppt_h/2"/>
                                              </p:val>
                                            </p:tav>
                                            <p:tav tm="100000">
                                              <p:val>
                                                <p:strVal val="#ppt_y"/>
                                              </p:val>
                                            </p:tav>
                                          </p:tavLst>
                                        </p:anim>
                                      </p:childTnLst>
                                    </p:cTn>
                                  </p:par>
                                  <p:par>
                                    <p:cTn id="31" presetID="2" presetClass="entr" presetSubtype="2" fill="hold" grpId="0" nodeType="withEffect" p14:presetBounceEnd="50000">
                                      <p:stCondLst>
                                        <p:cond delay="0"/>
                                      </p:stCondLst>
                                      <p:childTnLst>
                                        <p:set>
                                          <p:cBhvr>
                                            <p:cTn id="32" dur="1" fill="hold">
                                              <p:stCondLst>
                                                <p:cond delay="0"/>
                                              </p:stCondLst>
                                            </p:cTn>
                                            <p:tgtEl>
                                              <p:spTgt spid="771"/>
                                            </p:tgtEl>
                                            <p:attrNameLst>
                                              <p:attrName>style.visibility</p:attrName>
                                            </p:attrNameLst>
                                          </p:cBhvr>
                                          <p:to>
                                            <p:strVal val="visible"/>
                                          </p:to>
                                        </p:set>
                                        <p:anim calcmode="lin" valueType="num" p14:bounceEnd="50000">
                                          <p:cBhvr additive="base">
                                            <p:cTn id="33" dur="1500" fill="hold"/>
                                            <p:tgtEl>
                                              <p:spTgt spid="771"/>
                                            </p:tgtEl>
                                            <p:attrNameLst>
                                              <p:attrName>ppt_x</p:attrName>
                                            </p:attrNameLst>
                                          </p:cBhvr>
                                          <p:tavLst>
                                            <p:tav tm="0">
                                              <p:val>
                                                <p:strVal val="1+#ppt_w/2"/>
                                              </p:val>
                                            </p:tav>
                                            <p:tav tm="100000">
                                              <p:val>
                                                <p:strVal val="#ppt_x"/>
                                              </p:val>
                                            </p:tav>
                                          </p:tavLst>
                                        </p:anim>
                                        <p:anim calcmode="lin" valueType="num" p14:bounceEnd="50000">
                                          <p:cBhvr additive="base">
                                            <p:cTn id="34" dur="1500" fill="hold"/>
                                            <p:tgtEl>
                                              <p:spTgt spid="7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770" grpId="0"/>
          <p:bldP spid="77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64" presetClass="path" presetSubtype="0" decel="100000" fill="hold" nodeType="withEffect">
                                      <p:stCondLst>
                                        <p:cond delay="0"/>
                                      </p:stCondLst>
                                      <p:childTnLst>
                                        <p:animMotion origin="layout" path="M 2.5E-6 0.1375 L 2.5E-6 -1.85185E-6 " pathEditMode="relative" rAng="0" ptsTypes="AA">
                                          <p:cBhvr>
                                            <p:cTn id="8" dur="750" fill="hold"/>
                                            <p:tgtEl>
                                              <p:spTgt spid="15"/>
                                            </p:tgtEl>
                                            <p:attrNameLst>
                                              <p:attrName>ppt_x</p:attrName>
                                              <p:attrName>ppt_y</p:attrName>
                                            </p:attrNameLst>
                                          </p:cBhvr>
                                          <p:rCtr x="0" y="-6875"/>
                                        </p:animMotion>
                                      </p:childTnLst>
                                    </p:cTn>
                                  </p:par>
                                  <p:par>
                                    <p:cTn id="9" presetID="1" presetClass="entr" presetSubtype="0" fill="hold" grpId="0" nodeType="withEffect">
                                      <p:stCondLst>
                                        <p:cond delay="250"/>
                                      </p:stCondLst>
                                      <p:childTnLst>
                                        <p:set>
                                          <p:cBhvr>
                                            <p:cTn id="10" dur="1" fill="hold">
                                              <p:stCondLst>
                                                <p:cond delay="0"/>
                                              </p:stCondLst>
                                            </p:cTn>
                                            <p:tgtEl>
                                              <p:spTgt spid="830"/>
                                            </p:tgtEl>
                                            <p:attrNameLst>
                                              <p:attrName>style.visibility</p:attrName>
                                            </p:attrNameLst>
                                          </p:cBhvr>
                                          <p:to>
                                            <p:strVal val="visible"/>
                                          </p:to>
                                        </p:set>
                                      </p:childTnLst>
                                    </p:cTn>
                                  </p:par>
                                  <p:par>
                                    <p:cTn id="11" presetID="64" presetClass="path" presetSubtype="0" decel="100000" fill="hold" grpId="1" nodeType="withEffect">
                                      <p:stCondLst>
                                        <p:cond delay="250"/>
                                      </p:stCondLst>
                                      <p:childTnLst>
                                        <p:animMotion origin="layout" path="M 1.45833E-6 0.1375 L 1.45833E-6 -4.81481E-6 " pathEditMode="relative" rAng="0" ptsTypes="AA">
                                          <p:cBhvr>
                                            <p:cTn id="12" dur="750" fill="hold"/>
                                            <p:tgtEl>
                                              <p:spTgt spid="830"/>
                                            </p:tgtEl>
                                            <p:attrNameLst>
                                              <p:attrName>ppt_x</p:attrName>
                                              <p:attrName>ppt_y</p:attrName>
                                            </p:attrNameLst>
                                          </p:cBhvr>
                                          <p:rCtr x="0" y="-6875"/>
                                        </p:animMotion>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515"/>
                                            </p:tgtEl>
                                            <p:attrNameLst>
                                              <p:attrName>style.visibility</p:attrName>
                                            </p:attrNameLst>
                                          </p:cBhvr>
                                          <p:to>
                                            <p:strVal val="visible"/>
                                          </p:to>
                                        </p:set>
                                        <p:animEffect transition="in" filter="fade">
                                          <p:cBhvr>
                                            <p:cTn id="16" dur="1000"/>
                                            <p:tgtEl>
                                              <p:spTgt spid="515"/>
                                            </p:tgtEl>
                                          </p:cBhvr>
                                        </p:animEffect>
                                      </p:childTnLst>
                                    </p:cTn>
                                  </p:par>
                                </p:childTnLst>
                              </p:cTn>
                            </p:par>
                            <p:par>
                              <p:cTn id="17" fill="hold">
                                <p:stCondLst>
                                  <p:cond delay="2000"/>
                                </p:stCondLst>
                                <p:childTnLst>
                                  <p:par>
                                    <p:cTn id="18" presetID="2" presetClass="entr" presetSubtype="1" fill="hold" nodeType="afterEffect">
                                      <p:stCondLst>
                                        <p:cond delay="0"/>
                                      </p:stCondLst>
                                      <p:childTnLst>
                                        <p:set>
                                          <p:cBhvr>
                                            <p:cTn id="19" dur="1" fill="hold">
                                              <p:stCondLst>
                                                <p:cond delay="0"/>
                                              </p:stCondLst>
                                            </p:cTn>
                                            <p:tgtEl>
                                              <p:spTgt spid="574"/>
                                            </p:tgtEl>
                                            <p:attrNameLst>
                                              <p:attrName>style.visibility</p:attrName>
                                            </p:attrNameLst>
                                          </p:cBhvr>
                                          <p:to>
                                            <p:strVal val="visible"/>
                                          </p:to>
                                        </p:set>
                                        <p:anim calcmode="lin" valueType="num">
                                          <p:cBhvr additive="base">
                                            <p:cTn id="20" dur="1250" fill="hold"/>
                                            <p:tgtEl>
                                              <p:spTgt spid="574"/>
                                            </p:tgtEl>
                                            <p:attrNameLst>
                                              <p:attrName>ppt_x</p:attrName>
                                            </p:attrNameLst>
                                          </p:cBhvr>
                                          <p:tavLst>
                                            <p:tav tm="0">
                                              <p:val>
                                                <p:strVal val="#ppt_x"/>
                                              </p:val>
                                            </p:tav>
                                            <p:tav tm="100000">
                                              <p:val>
                                                <p:strVal val="#ppt_x"/>
                                              </p:val>
                                            </p:tav>
                                          </p:tavLst>
                                        </p:anim>
                                        <p:anim calcmode="lin" valueType="num">
                                          <p:cBhvr additive="base">
                                            <p:cTn id="21" dur="1250" fill="hold"/>
                                            <p:tgtEl>
                                              <p:spTgt spid="574"/>
                                            </p:tgtEl>
                                            <p:attrNameLst>
                                              <p:attrName>ppt_y</p:attrName>
                                            </p:attrNameLst>
                                          </p:cBhvr>
                                          <p:tavLst>
                                            <p:tav tm="0">
                                              <p:val>
                                                <p:strVal val="0-#ppt_h/2"/>
                                              </p:val>
                                            </p:tav>
                                            <p:tav tm="100000">
                                              <p:val>
                                                <p:strVal val="#ppt_y"/>
                                              </p:val>
                                            </p:tav>
                                          </p:tavLst>
                                        </p:anim>
                                      </p:childTnLst>
                                    </p:cTn>
                                  </p:par>
                                  <p:par>
                                    <p:cTn id="22" presetID="2" presetClass="entr" presetSubtype="8" fill="hold" grpId="0" nodeType="withEffect">
                                      <p:stCondLst>
                                        <p:cond delay="0"/>
                                      </p:stCondLst>
                                      <p:childTnLst>
                                        <p:set>
                                          <p:cBhvr>
                                            <p:cTn id="23" dur="1" fill="hold">
                                              <p:stCondLst>
                                                <p:cond delay="0"/>
                                              </p:stCondLst>
                                            </p:cTn>
                                            <p:tgtEl>
                                              <p:spTgt spid="770"/>
                                            </p:tgtEl>
                                            <p:attrNameLst>
                                              <p:attrName>style.visibility</p:attrName>
                                            </p:attrNameLst>
                                          </p:cBhvr>
                                          <p:to>
                                            <p:strVal val="visible"/>
                                          </p:to>
                                        </p:set>
                                        <p:anim calcmode="lin" valueType="num">
                                          <p:cBhvr additive="base">
                                            <p:cTn id="24" dur="1500" fill="hold"/>
                                            <p:tgtEl>
                                              <p:spTgt spid="770"/>
                                            </p:tgtEl>
                                            <p:attrNameLst>
                                              <p:attrName>ppt_x</p:attrName>
                                            </p:attrNameLst>
                                          </p:cBhvr>
                                          <p:tavLst>
                                            <p:tav tm="0">
                                              <p:val>
                                                <p:strVal val="0-#ppt_w/2"/>
                                              </p:val>
                                            </p:tav>
                                            <p:tav tm="100000">
                                              <p:val>
                                                <p:strVal val="#ppt_x"/>
                                              </p:val>
                                            </p:tav>
                                          </p:tavLst>
                                        </p:anim>
                                        <p:anim calcmode="lin" valueType="num">
                                          <p:cBhvr additive="base">
                                            <p:cTn id="25" dur="1500" fill="hold"/>
                                            <p:tgtEl>
                                              <p:spTgt spid="770"/>
                                            </p:tgtEl>
                                            <p:attrNameLst>
                                              <p:attrName>ppt_y</p:attrName>
                                            </p:attrNameLst>
                                          </p:cBhvr>
                                          <p:tavLst>
                                            <p:tav tm="0">
                                              <p:val>
                                                <p:strVal val="#ppt_y"/>
                                              </p:val>
                                            </p:tav>
                                            <p:tav tm="100000">
                                              <p:val>
                                                <p:strVal val="#ppt_y"/>
                                              </p:val>
                                            </p:tav>
                                          </p:tavLst>
                                        </p:anim>
                                      </p:childTnLst>
                                    </p:cTn>
                                  </p:par>
                                </p:childTnLst>
                              </p:cTn>
                            </p:par>
                            <p:par>
                              <p:cTn id="26" fill="hold">
                                <p:stCondLst>
                                  <p:cond delay="3500"/>
                                </p:stCondLst>
                                <p:childTnLst>
                                  <p:par>
                                    <p:cTn id="27" presetID="2" presetClass="entr" presetSubtype="1" fill="hold" nodeType="afterEffect">
                                      <p:stCondLst>
                                        <p:cond delay="0"/>
                                      </p:stCondLst>
                                      <p:childTnLst>
                                        <p:set>
                                          <p:cBhvr>
                                            <p:cTn id="28" dur="1" fill="hold">
                                              <p:stCondLst>
                                                <p:cond delay="0"/>
                                              </p:stCondLst>
                                            </p:cTn>
                                            <p:tgtEl>
                                              <p:spTgt spid="570"/>
                                            </p:tgtEl>
                                            <p:attrNameLst>
                                              <p:attrName>style.visibility</p:attrName>
                                            </p:attrNameLst>
                                          </p:cBhvr>
                                          <p:to>
                                            <p:strVal val="visible"/>
                                          </p:to>
                                        </p:set>
                                        <p:anim calcmode="lin" valueType="num">
                                          <p:cBhvr additive="base">
                                            <p:cTn id="29" dur="1250" fill="hold"/>
                                            <p:tgtEl>
                                              <p:spTgt spid="570"/>
                                            </p:tgtEl>
                                            <p:attrNameLst>
                                              <p:attrName>ppt_x</p:attrName>
                                            </p:attrNameLst>
                                          </p:cBhvr>
                                          <p:tavLst>
                                            <p:tav tm="0">
                                              <p:val>
                                                <p:strVal val="#ppt_x"/>
                                              </p:val>
                                            </p:tav>
                                            <p:tav tm="100000">
                                              <p:val>
                                                <p:strVal val="#ppt_x"/>
                                              </p:val>
                                            </p:tav>
                                          </p:tavLst>
                                        </p:anim>
                                        <p:anim calcmode="lin" valueType="num">
                                          <p:cBhvr additive="base">
                                            <p:cTn id="30" dur="1250" fill="hold"/>
                                            <p:tgtEl>
                                              <p:spTgt spid="570"/>
                                            </p:tgtEl>
                                            <p:attrNameLst>
                                              <p:attrName>ppt_y</p:attrName>
                                            </p:attrNameLst>
                                          </p:cBhvr>
                                          <p:tavLst>
                                            <p:tav tm="0">
                                              <p:val>
                                                <p:strVal val="0-#ppt_h/2"/>
                                              </p:val>
                                            </p:tav>
                                            <p:tav tm="100000">
                                              <p:val>
                                                <p:strVal val="#ppt_y"/>
                                              </p:val>
                                            </p:tav>
                                          </p:tavLst>
                                        </p:anim>
                                      </p:childTnLst>
                                    </p:cTn>
                                  </p:par>
                                  <p:par>
                                    <p:cTn id="31" presetID="2" presetClass="entr" presetSubtype="2" fill="hold" grpId="0" nodeType="withEffect">
                                      <p:stCondLst>
                                        <p:cond delay="0"/>
                                      </p:stCondLst>
                                      <p:childTnLst>
                                        <p:set>
                                          <p:cBhvr>
                                            <p:cTn id="32" dur="1" fill="hold">
                                              <p:stCondLst>
                                                <p:cond delay="0"/>
                                              </p:stCondLst>
                                            </p:cTn>
                                            <p:tgtEl>
                                              <p:spTgt spid="771"/>
                                            </p:tgtEl>
                                            <p:attrNameLst>
                                              <p:attrName>style.visibility</p:attrName>
                                            </p:attrNameLst>
                                          </p:cBhvr>
                                          <p:to>
                                            <p:strVal val="visible"/>
                                          </p:to>
                                        </p:set>
                                        <p:anim calcmode="lin" valueType="num">
                                          <p:cBhvr additive="base">
                                            <p:cTn id="33" dur="1500" fill="hold"/>
                                            <p:tgtEl>
                                              <p:spTgt spid="771"/>
                                            </p:tgtEl>
                                            <p:attrNameLst>
                                              <p:attrName>ppt_x</p:attrName>
                                            </p:attrNameLst>
                                          </p:cBhvr>
                                          <p:tavLst>
                                            <p:tav tm="0">
                                              <p:val>
                                                <p:strVal val="1+#ppt_w/2"/>
                                              </p:val>
                                            </p:tav>
                                            <p:tav tm="100000">
                                              <p:val>
                                                <p:strVal val="#ppt_x"/>
                                              </p:val>
                                            </p:tav>
                                          </p:tavLst>
                                        </p:anim>
                                        <p:anim calcmode="lin" valueType="num">
                                          <p:cBhvr additive="base">
                                            <p:cTn id="34" dur="1500" fill="hold"/>
                                            <p:tgtEl>
                                              <p:spTgt spid="7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0" grpId="0"/>
          <p:bldP spid="830" grpId="1"/>
          <p:bldP spid="770" grpId="0"/>
          <p:bldP spid="771" grpId="0"/>
        </p:bldLst>
      </p:timing>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otalTime>3851</TotalTime>
  <Words>6521</Words>
  <Application>Microsoft Office PowerPoint</Application>
  <PresentationFormat>Widescreen</PresentationFormat>
  <Paragraphs>1279</Paragraphs>
  <Slides>119</Slides>
  <Notes>39</Notes>
  <HiddenSlides>0</HiddenSlides>
  <MMClips>7</MMClips>
  <ScaleCrop>false</ScaleCrop>
  <HeadingPairs>
    <vt:vector size="6" baseType="variant">
      <vt:variant>
        <vt:lpstr>Fonts Used</vt:lpstr>
      </vt:variant>
      <vt:variant>
        <vt:i4>13</vt:i4>
      </vt:variant>
      <vt:variant>
        <vt:lpstr>Theme</vt:lpstr>
      </vt:variant>
      <vt:variant>
        <vt:i4>2</vt:i4>
      </vt:variant>
      <vt:variant>
        <vt:lpstr>Slide Titles</vt:lpstr>
      </vt:variant>
      <vt:variant>
        <vt:i4>119</vt:i4>
      </vt:variant>
    </vt:vector>
  </HeadingPairs>
  <TitlesOfParts>
    <vt:vector size="134" baseType="lpstr">
      <vt:lpstr>Aptos</vt:lpstr>
      <vt:lpstr>Aptos Display</vt:lpstr>
      <vt:lpstr>Arial</vt:lpstr>
      <vt:lpstr>Edwardian Script ITC</vt:lpstr>
      <vt:lpstr>Helvetica Light</vt:lpstr>
      <vt:lpstr>Helvetica Neue Medium</vt:lpstr>
      <vt:lpstr>Lato</vt:lpstr>
      <vt:lpstr>Lato Black</vt:lpstr>
      <vt:lpstr>Montserrat</vt:lpstr>
      <vt:lpstr>Montserrat ExtraBold</vt:lpstr>
      <vt:lpstr>Objective</vt:lpstr>
      <vt:lpstr>Open Sans Light</vt:lpstr>
      <vt:lpstr>Russo One</vt:lpstr>
      <vt:lpstr>Office Theme</vt:lpstr>
      <vt:lpstr>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Saeed Faal</dc:creator>
  <cp:lastModifiedBy>Saeed Faal</cp:lastModifiedBy>
  <cp:revision>100</cp:revision>
  <dcterms:created xsi:type="dcterms:W3CDTF">2024-12-29T05:42:51Z</dcterms:created>
  <dcterms:modified xsi:type="dcterms:W3CDTF">2025-01-29T14:06:13Z</dcterms:modified>
</cp:coreProperties>
</file>